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422" r:id="rId3"/>
    <p:sldId id="495" r:id="rId4"/>
    <p:sldId id="497" r:id="rId5"/>
    <p:sldId id="499" r:id="rId6"/>
    <p:sldId id="518" r:id="rId7"/>
    <p:sldId id="498" r:id="rId8"/>
    <p:sldId id="500" r:id="rId9"/>
    <p:sldId id="501" r:id="rId10"/>
    <p:sldId id="502" r:id="rId11"/>
    <p:sldId id="519" r:id="rId12"/>
    <p:sldId id="503" r:id="rId13"/>
    <p:sldId id="504" r:id="rId14"/>
    <p:sldId id="516" r:id="rId15"/>
    <p:sldId id="49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623"/>
    <a:srgbClr val="EDEDEE"/>
    <a:srgbClr val="FCD3C2"/>
    <a:srgbClr val="FFFFFF"/>
    <a:srgbClr val="000000"/>
    <a:srgbClr val="F26724"/>
    <a:srgbClr val="424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249" autoAdjust="0"/>
  </p:normalViewPr>
  <p:slideViewPr>
    <p:cSldViewPr snapToGrid="0" snapToObjects="1">
      <p:cViewPr varScale="1">
        <p:scale>
          <a:sx n="64" d="100"/>
          <a:sy n="64" d="100"/>
        </p:scale>
        <p:origin x="9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2" d="100"/>
          <a:sy n="112" d="100"/>
        </p:scale>
        <p:origin x="432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EA96D9-A035-4B2A-B3AE-ED081F8F2AD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2A7EADE-7362-406C-874D-8BF74B3AF1E4}">
      <dgm:prSet phldrT="[Text]"/>
      <dgm:spPr/>
      <dgm:t>
        <a:bodyPr/>
        <a:lstStyle/>
        <a:p>
          <a:r>
            <a:rPr lang="en-US" dirty="0"/>
            <a:t>Application</a:t>
          </a:r>
        </a:p>
      </dgm:t>
    </dgm:pt>
    <dgm:pt modelId="{040EBBA3-6A09-4CBC-8231-A69A8F9A86E6}" type="parTrans" cxnId="{AA86FE36-3D14-4344-B92B-27678EE68AF4}">
      <dgm:prSet/>
      <dgm:spPr/>
      <dgm:t>
        <a:bodyPr/>
        <a:lstStyle/>
        <a:p>
          <a:endParaRPr lang="en-US"/>
        </a:p>
      </dgm:t>
    </dgm:pt>
    <dgm:pt modelId="{FDD5BE87-DDA0-48A5-A926-89BA59068368}" type="sibTrans" cxnId="{AA86FE36-3D14-4344-B92B-27678EE68AF4}">
      <dgm:prSet/>
      <dgm:spPr/>
      <dgm:t>
        <a:bodyPr/>
        <a:lstStyle/>
        <a:p>
          <a:endParaRPr lang="en-US"/>
        </a:p>
      </dgm:t>
    </dgm:pt>
    <dgm:pt modelId="{6785D7A8-957F-4E2B-B73B-E75871F78BE9}">
      <dgm:prSet phldrT="[Text]"/>
      <dgm:spPr/>
      <dgm:t>
        <a:bodyPr/>
        <a:lstStyle/>
        <a:p>
          <a:r>
            <a:rPr lang="en-US" dirty="0"/>
            <a:t>Add-in</a:t>
          </a:r>
        </a:p>
      </dgm:t>
    </dgm:pt>
    <dgm:pt modelId="{72DD750A-D469-46EA-B9D7-20C953EEA739}" type="parTrans" cxnId="{714AFA71-5522-4A2A-BB1A-D7EE66A585ED}">
      <dgm:prSet/>
      <dgm:spPr/>
      <dgm:t>
        <a:bodyPr/>
        <a:lstStyle/>
        <a:p>
          <a:endParaRPr lang="en-US"/>
        </a:p>
      </dgm:t>
    </dgm:pt>
    <dgm:pt modelId="{E19979F7-607B-41E5-9A87-065A175B1D24}" type="sibTrans" cxnId="{714AFA71-5522-4A2A-BB1A-D7EE66A585ED}">
      <dgm:prSet/>
      <dgm:spPr/>
      <dgm:t>
        <a:bodyPr/>
        <a:lstStyle/>
        <a:p>
          <a:endParaRPr lang="en-US"/>
        </a:p>
      </dgm:t>
    </dgm:pt>
    <dgm:pt modelId="{E0F25C05-0640-42E3-8F1F-7B37B1C4358B}">
      <dgm:prSet phldrT="[Text]"/>
      <dgm:spPr/>
      <dgm:t>
        <a:bodyPr/>
        <a:lstStyle/>
        <a:p>
          <a:r>
            <a:rPr lang="en-US" dirty="0"/>
            <a:t>Chart</a:t>
          </a:r>
        </a:p>
      </dgm:t>
    </dgm:pt>
    <dgm:pt modelId="{66695CC4-1AB6-4B48-9458-C4B326A3AD28}" type="parTrans" cxnId="{16DD7AEB-E800-4CC5-99D2-4D4F897ACA7D}">
      <dgm:prSet/>
      <dgm:spPr/>
      <dgm:t>
        <a:bodyPr/>
        <a:lstStyle/>
        <a:p>
          <a:endParaRPr lang="en-US"/>
        </a:p>
      </dgm:t>
    </dgm:pt>
    <dgm:pt modelId="{5C1D0BFF-856A-4F50-9D04-88F2A7C92CC7}" type="sibTrans" cxnId="{16DD7AEB-E800-4CC5-99D2-4D4F897ACA7D}">
      <dgm:prSet/>
      <dgm:spPr/>
      <dgm:t>
        <a:bodyPr/>
        <a:lstStyle/>
        <a:p>
          <a:endParaRPr lang="en-US"/>
        </a:p>
      </dgm:t>
    </dgm:pt>
    <dgm:pt modelId="{D8AA664A-643E-4B6E-8A0E-F633D4B2C398}">
      <dgm:prSet phldrT="[Text]"/>
      <dgm:spPr/>
      <dgm:t>
        <a:bodyPr/>
        <a:lstStyle/>
        <a:p>
          <a:r>
            <a:rPr lang="en-US" dirty="0"/>
            <a:t>Name</a:t>
          </a:r>
        </a:p>
      </dgm:t>
    </dgm:pt>
    <dgm:pt modelId="{711D78D7-4FF6-40A1-88CA-BE359A798BF1}" type="parTrans" cxnId="{CAC5320B-947E-483D-B8C4-E1E8530CDC58}">
      <dgm:prSet/>
      <dgm:spPr/>
      <dgm:t>
        <a:bodyPr/>
        <a:lstStyle/>
        <a:p>
          <a:endParaRPr lang="en-US"/>
        </a:p>
      </dgm:t>
    </dgm:pt>
    <dgm:pt modelId="{0215FEAB-25E9-4F3C-A218-E3F3704320A8}" type="sibTrans" cxnId="{CAC5320B-947E-483D-B8C4-E1E8530CDC58}">
      <dgm:prSet/>
      <dgm:spPr/>
      <dgm:t>
        <a:bodyPr/>
        <a:lstStyle/>
        <a:p>
          <a:endParaRPr lang="en-US"/>
        </a:p>
      </dgm:t>
    </dgm:pt>
    <dgm:pt modelId="{3E89E624-87B4-4D93-A3F4-BC7FC180CBBD}">
      <dgm:prSet phldrT="[Text]"/>
      <dgm:spPr/>
      <dgm:t>
        <a:bodyPr/>
        <a:lstStyle/>
        <a:p>
          <a:r>
            <a:rPr lang="en-US" dirty="0" err="1"/>
            <a:t>WorksheetFunction</a:t>
          </a:r>
          <a:endParaRPr lang="en-US" dirty="0"/>
        </a:p>
      </dgm:t>
    </dgm:pt>
    <dgm:pt modelId="{CA2786BC-6DD1-47B4-BE8D-5ADA2A8294D1}" type="parTrans" cxnId="{61EADB86-2E24-4787-A8DE-F6D61B75D586}">
      <dgm:prSet/>
      <dgm:spPr/>
      <dgm:t>
        <a:bodyPr/>
        <a:lstStyle/>
        <a:p>
          <a:endParaRPr lang="en-US"/>
        </a:p>
      </dgm:t>
    </dgm:pt>
    <dgm:pt modelId="{B1365FA4-CBE7-437F-B118-3D045DBA3D8A}" type="sibTrans" cxnId="{61EADB86-2E24-4787-A8DE-F6D61B75D586}">
      <dgm:prSet/>
      <dgm:spPr/>
      <dgm:t>
        <a:bodyPr/>
        <a:lstStyle/>
        <a:p>
          <a:endParaRPr lang="en-US"/>
        </a:p>
      </dgm:t>
    </dgm:pt>
    <dgm:pt modelId="{B6709C43-004E-4B14-BE90-22BBF6B65928}">
      <dgm:prSet phldrT="[Text]"/>
      <dgm:spPr/>
      <dgm:t>
        <a:bodyPr/>
        <a:lstStyle/>
        <a:p>
          <a:r>
            <a:rPr lang="en-US" dirty="0"/>
            <a:t>Window</a:t>
          </a:r>
        </a:p>
      </dgm:t>
    </dgm:pt>
    <dgm:pt modelId="{271142DD-D992-4C5F-B8F7-FE2D71294799}" type="parTrans" cxnId="{50E9BC3F-522C-47E2-80E9-938D55E46F05}">
      <dgm:prSet/>
      <dgm:spPr/>
      <dgm:t>
        <a:bodyPr/>
        <a:lstStyle/>
        <a:p>
          <a:endParaRPr lang="en-US"/>
        </a:p>
      </dgm:t>
    </dgm:pt>
    <dgm:pt modelId="{226E9DEC-CE56-4284-AEA8-C8BC0D41F3CF}" type="sibTrans" cxnId="{50E9BC3F-522C-47E2-80E9-938D55E46F05}">
      <dgm:prSet/>
      <dgm:spPr/>
      <dgm:t>
        <a:bodyPr/>
        <a:lstStyle/>
        <a:p>
          <a:endParaRPr lang="en-US"/>
        </a:p>
      </dgm:t>
    </dgm:pt>
    <dgm:pt modelId="{2B1812DC-CFEC-480C-B35D-A6A53B6A7321}">
      <dgm:prSet phldrT="[Text]"/>
      <dgm:spPr/>
      <dgm:t>
        <a:bodyPr/>
        <a:lstStyle/>
        <a:p>
          <a:r>
            <a:rPr lang="en-US" dirty="0"/>
            <a:t>Workbook</a:t>
          </a:r>
        </a:p>
      </dgm:t>
    </dgm:pt>
    <dgm:pt modelId="{327B43C9-5021-4519-98D6-295626DAF18A}" type="parTrans" cxnId="{2E9945AC-A562-4539-9C1C-109B65E039AE}">
      <dgm:prSet/>
      <dgm:spPr/>
      <dgm:t>
        <a:bodyPr/>
        <a:lstStyle/>
        <a:p>
          <a:endParaRPr lang="en-US"/>
        </a:p>
      </dgm:t>
    </dgm:pt>
    <dgm:pt modelId="{078209FD-1F91-46A0-B92C-7E6969F2123A}" type="sibTrans" cxnId="{2E9945AC-A562-4539-9C1C-109B65E039AE}">
      <dgm:prSet/>
      <dgm:spPr/>
      <dgm:t>
        <a:bodyPr/>
        <a:lstStyle/>
        <a:p>
          <a:endParaRPr lang="en-US"/>
        </a:p>
      </dgm:t>
    </dgm:pt>
    <dgm:pt modelId="{EC09EBC1-841C-48F6-9F7B-83D6260A7901}">
      <dgm:prSet phldrT="[Text]"/>
      <dgm:spPr/>
      <dgm:t>
        <a:bodyPr/>
        <a:lstStyle/>
        <a:p>
          <a:r>
            <a:rPr lang="en-US" dirty="0" err="1"/>
            <a:t>VBProject</a:t>
          </a:r>
          <a:endParaRPr lang="en-US" dirty="0"/>
        </a:p>
      </dgm:t>
    </dgm:pt>
    <dgm:pt modelId="{C6711FC8-2B3B-40AA-AFF3-E93A61A59109}" type="parTrans" cxnId="{78FE4A75-2B9C-4708-AD3D-AAD54E725B7C}">
      <dgm:prSet/>
      <dgm:spPr/>
      <dgm:t>
        <a:bodyPr/>
        <a:lstStyle/>
        <a:p>
          <a:endParaRPr lang="en-US"/>
        </a:p>
      </dgm:t>
    </dgm:pt>
    <dgm:pt modelId="{833BB08F-367F-4CBD-9290-1ADBE9F5F97F}" type="sibTrans" cxnId="{78FE4A75-2B9C-4708-AD3D-AAD54E725B7C}">
      <dgm:prSet/>
      <dgm:spPr/>
      <dgm:t>
        <a:bodyPr/>
        <a:lstStyle/>
        <a:p>
          <a:endParaRPr lang="en-US"/>
        </a:p>
      </dgm:t>
    </dgm:pt>
    <dgm:pt modelId="{52FBE57F-4CD0-4833-AD26-37DF4510D7F5}">
      <dgm:prSet phldrT="[Text]"/>
      <dgm:spPr/>
      <dgm:t>
        <a:bodyPr/>
        <a:lstStyle/>
        <a:p>
          <a:r>
            <a:rPr lang="en-US" dirty="0"/>
            <a:t>Window</a:t>
          </a:r>
        </a:p>
      </dgm:t>
    </dgm:pt>
    <dgm:pt modelId="{ED1A77C3-B743-4DA5-BA69-85DFE6A92619}" type="parTrans" cxnId="{E8945C74-C8D6-4B71-942D-61405D6A219D}">
      <dgm:prSet/>
      <dgm:spPr/>
      <dgm:t>
        <a:bodyPr/>
        <a:lstStyle/>
        <a:p>
          <a:endParaRPr lang="en-US"/>
        </a:p>
      </dgm:t>
    </dgm:pt>
    <dgm:pt modelId="{710B7E75-55F6-438F-BCFB-A09A0A37D315}" type="sibTrans" cxnId="{E8945C74-C8D6-4B71-942D-61405D6A219D}">
      <dgm:prSet/>
      <dgm:spPr/>
      <dgm:t>
        <a:bodyPr/>
        <a:lstStyle/>
        <a:p>
          <a:endParaRPr lang="en-US"/>
        </a:p>
      </dgm:t>
    </dgm:pt>
    <dgm:pt modelId="{D3C482F5-5949-4918-9E57-5ECDEC049BAD}">
      <dgm:prSet phldrT="[Text]"/>
      <dgm:spPr/>
      <dgm:t>
        <a:bodyPr/>
        <a:lstStyle/>
        <a:p>
          <a:r>
            <a:rPr lang="en-US" dirty="0"/>
            <a:t>Worksheet</a:t>
          </a:r>
        </a:p>
      </dgm:t>
    </dgm:pt>
    <dgm:pt modelId="{089DBA69-E008-4A1E-983E-955048CBD66E}" type="parTrans" cxnId="{442C2AFE-1BCA-4BDD-AC9E-B9AAD96D534B}">
      <dgm:prSet/>
      <dgm:spPr/>
      <dgm:t>
        <a:bodyPr/>
        <a:lstStyle/>
        <a:p>
          <a:endParaRPr lang="en-US"/>
        </a:p>
      </dgm:t>
    </dgm:pt>
    <dgm:pt modelId="{64B13C3F-0645-4F57-B9B9-EEEC328D65DA}" type="sibTrans" cxnId="{442C2AFE-1BCA-4BDD-AC9E-B9AAD96D534B}">
      <dgm:prSet/>
      <dgm:spPr/>
      <dgm:t>
        <a:bodyPr/>
        <a:lstStyle/>
        <a:p>
          <a:endParaRPr lang="en-US"/>
        </a:p>
      </dgm:t>
    </dgm:pt>
    <dgm:pt modelId="{8844EE60-C47A-4C63-A510-0AF26B0C0917}">
      <dgm:prSet phldrT="[Text]"/>
      <dgm:spPr/>
      <dgm:t>
        <a:bodyPr/>
        <a:lstStyle/>
        <a:p>
          <a:r>
            <a:rPr lang="en-US" dirty="0"/>
            <a:t>Comment</a:t>
          </a:r>
        </a:p>
      </dgm:t>
    </dgm:pt>
    <dgm:pt modelId="{540E9FB0-D1B3-4932-A810-916C3DAEF699}" type="parTrans" cxnId="{C6956544-D8B1-45D4-9233-E343B44B4013}">
      <dgm:prSet/>
      <dgm:spPr/>
      <dgm:t>
        <a:bodyPr/>
        <a:lstStyle/>
        <a:p>
          <a:endParaRPr lang="en-US"/>
        </a:p>
      </dgm:t>
    </dgm:pt>
    <dgm:pt modelId="{C2735E08-7B71-4A3B-9153-F3BB7D674A85}" type="sibTrans" cxnId="{C6956544-D8B1-45D4-9233-E343B44B4013}">
      <dgm:prSet/>
      <dgm:spPr/>
      <dgm:t>
        <a:bodyPr/>
        <a:lstStyle/>
        <a:p>
          <a:endParaRPr lang="en-US"/>
        </a:p>
      </dgm:t>
    </dgm:pt>
    <dgm:pt modelId="{794C8B1C-7EBA-4634-90C9-A6E1824AB86A}">
      <dgm:prSet phldrT="[Text]"/>
      <dgm:spPr/>
      <dgm:t>
        <a:bodyPr/>
        <a:lstStyle/>
        <a:p>
          <a:r>
            <a:rPr lang="en-US" dirty="0"/>
            <a:t>Hyperlink</a:t>
          </a:r>
        </a:p>
      </dgm:t>
    </dgm:pt>
    <dgm:pt modelId="{DC15C9E2-29AC-4983-BEA8-66070E5B9C9E}" type="parTrans" cxnId="{2EB8BB48-C13C-4378-B210-E2F2D04B176F}">
      <dgm:prSet/>
      <dgm:spPr/>
      <dgm:t>
        <a:bodyPr/>
        <a:lstStyle/>
        <a:p>
          <a:endParaRPr lang="en-US"/>
        </a:p>
      </dgm:t>
    </dgm:pt>
    <dgm:pt modelId="{B7D86AE9-4A5D-413F-8FB8-DC32B805B438}" type="sibTrans" cxnId="{2EB8BB48-C13C-4378-B210-E2F2D04B176F}">
      <dgm:prSet/>
      <dgm:spPr/>
      <dgm:t>
        <a:bodyPr/>
        <a:lstStyle/>
        <a:p>
          <a:endParaRPr lang="en-US"/>
        </a:p>
      </dgm:t>
    </dgm:pt>
    <dgm:pt modelId="{5C8F0989-1DF0-4E4B-9F7E-0BC9B7161E68}">
      <dgm:prSet phldrT="[Text]"/>
      <dgm:spPr/>
      <dgm:t>
        <a:bodyPr/>
        <a:lstStyle/>
        <a:p>
          <a:r>
            <a:rPr lang="en-US" dirty="0"/>
            <a:t>Name</a:t>
          </a:r>
        </a:p>
      </dgm:t>
    </dgm:pt>
    <dgm:pt modelId="{41963744-05F2-4374-8B41-5FEC717C2705}" type="parTrans" cxnId="{BD899569-F647-4F8A-8762-E828100DB8E7}">
      <dgm:prSet/>
      <dgm:spPr/>
      <dgm:t>
        <a:bodyPr/>
        <a:lstStyle/>
        <a:p>
          <a:endParaRPr lang="en-US"/>
        </a:p>
      </dgm:t>
    </dgm:pt>
    <dgm:pt modelId="{A816C347-576D-46C2-ACB3-9F061C8B1DF6}" type="sibTrans" cxnId="{BD899569-F647-4F8A-8762-E828100DB8E7}">
      <dgm:prSet/>
      <dgm:spPr/>
      <dgm:t>
        <a:bodyPr/>
        <a:lstStyle/>
        <a:p>
          <a:endParaRPr lang="en-US"/>
        </a:p>
      </dgm:t>
    </dgm:pt>
    <dgm:pt modelId="{6BFABB2C-4D99-44EA-97DD-5F2E98FD13C3}">
      <dgm:prSet phldrT="[Text]"/>
      <dgm:spPr/>
      <dgm:t>
        <a:bodyPr/>
        <a:lstStyle/>
        <a:p>
          <a:r>
            <a:rPr lang="en-US" dirty="0"/>
            <a:t>PivotTable</a:t>
          </a:r>
        </a:p>
      </dgm:t>
    </dgm:pt>
    <dgm:pt modelId="{4C049CD7-61F8-4A41-A37D-465D0563C96D}" type="parTrans" cxnId="{1AE71930-3EA2-4126-A9C0-F24F88DADC36}">
      <dgm:prSet/>
      <dgm:spPr/>
      <dgm:t>
        <a:bodyPr/>
        <a:lstStyle/>
        <a:p>
          <a:endParaRPr lang="en-US"/>
        </a:p>
      </dgm:t>
    </dgm:pt>
    <dgm:pt modelId="{F89F7504-E894-4328-951C-C5267DB924C6}" type="sibTrans" cxnId="{1AE71930-3EA2-4126-A9C0-F24F88DADC36}">
      <dgm:prSet/>
      <dgm:spPr/>
      <dgm:t>
        <a:bodyPr/>
        <a:lstStyle/>
        <a:p>
          <a:endParaRPr lang="en-US"/>
        </a:p>
      </dgm:t>
    </dgm:pt>
    <dgm:pt modelId="{82D78D47-750A-45F4-98CB-720E4CF9D3F3}">
      <dgm:prSet phldrT="[Text]"/>
      <dgm:spPr/>
      <dgm:t>
        <a:bodyPr/>
        <a:lstStyle/>
        <a:p>
          <a:r>
            <a:rPr lang="en-US" dirty="0"/>
            <a:t>Range</a:t>
          </a:r>
        </a:p>
      </dgm:t>
    </dgm:pt>
    <dgm:pt modelId="{91F3B280-B387-41CD-9775-A8F9D115D6EB}" type="parTrans" cxnId="{DC62E655-0CE3-44A4-9FA9-11492EBC1E1B}">
      <dgm:prSet/>
      <dgm:spPr/>
      <dgm:t>
        <a:bodyPr/>
        <a:lstStyle/>
        <a:p>
          <a:endParaRPr lang="en-US"/>
        </a:p>
      </dgm:t>
    </dgm:pt>
    <dgm:pt modelId="{522FD473-1FFA-4464-8233-DC433E50DDF9}" type="sibTrans" cxnId="{DC62E655-0CE3-44A4-9FA9-11492EBC1E1B}">
      <dgm:prSet/>
      <dgm:spPr/>
      <dgm:t>
        <a:bodyPr/>
        <a:lstStyle/>
        <a:p>
          <a:endParaRPr lang="en-US"/>
        </a:p>
      </dgm:t>
    </dgm:pt>
    <dgm:pt modelId="{E2742DF3-E8F5-47C4-A958-5D8A0CE31FAA}" type="pres">
      <dgm:prSet presAssocID="{92EA96D9-A035-4B2A-B3AE-ED081F8F2AD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EE7908A-DB32-40E3-A4FA-48798C58AF26}" type="pres">
      <dgm:prSet presAssocID="{B2A7EADE-7362-406C-874D-8BF74B3AF1E4}" presName="hierRoot1" presStyleCnt="0"/>
      <dgm:spPr/>
    </dgm:pt>
    <dgm:pt modelId="{F1E95A44-C7D6-4CC3-989C-DA8CF9BE1976}" type="pres">
      <dgm:prSet presAssocID="{B2A7EADE-7362-406C-874D-8BF74B3AF1E4}" presName="composite" presStyleCnt="0"/>
      <dgm:spPr/>
    </dgm:pt>
    <dgm:pt modelId="{9C19C3CB-81C2-40FC-B343-873877B62FF9}" type="pres">
      <dgm:prSet presAssocID="{B2A7EADE-7362-406C-874D-8BF74B3AF1E4}" presName="background" presStyleLbl="node0" presStyleIdx="0" presStyleCnt="1"/>
      <dgm:spPr/>
    </dgm:pt>
    <dgm:pt modelId="{B0DA14B2-022B-4866-8DF5-E5BD180E591D}" type="pres">
      <dgm:prSet presAssocID="{B2A7EADE-7362-406C-874D-8BF74B3AF1E4}" presName="text" presStyleLbl="fgAcc0" presStyleIdx="0" presStyleCnt="1">
        <dgm:presLayoutVars>
          <dgm:chPref val="3"/>
        </dgm:presLayoutVars>
      </dgm:prSet>
      <dgm:spPr/>
    </dgm:pt>
    <dgm:pt modelId="{5C619F75-B405-446F-9BF9-B695B51EFD45}" type="pres">
      <dgm:prSet presAssocID="{B2A7EADE-7362-406C-874D-8BF74B3AF1E4}" presName="hierChild2" presStyleCnt="0"/>
      <dgm:spPr/>
    </dgm:pt>
    <dgm:pt modelId="{C2423836-D358-4DB6-91EA-A292ACA6F508}" type="pres">
      <dgm:prSet presAssocID="{72DD750A-D469-46EA-B9D7-20C953EEA739}" presName="Name10" presStyleLbl="parChTrans1D2" presStyleIdx="0" presStyleCnt="4"/>
      <dgm:spPr/>
    </dgm:pt>
    <dgm:pt modelId="{14286542-CFD0-4470-8938-247EC147D530}" type="pres">
      <dgm:prSet presAssocID="{6785D7A8-957F-4E2B-B73B-E75871F78BE9}" presName="hierRoot2" presStyleCnt="0"/>
      <dgm:spPr/>
    </dgm:pt>
    <dgm:pt modelId="{0E8B77DF-3B1E-4B6C-BF34-3E70F98015CF}" type="pres">
      <dgm:prSet presAssocID="{6785D7A8-957F-4E2B-B73B-E75871F78BE9}" presName="composite2" presStyleCnt="0"/>
      <dgm:spPr/>
    </dgm:pt>
    <dgm:pt modelId="{71B1294E-5314-4E9D-9678-99F6A5EC90AF}" type="pres">
      <dgm:prSet presAssocID="{6785D7A8-957F-4E2B-B73B-E75871F78BE9}" presName="background2" presStyleLbl="node2" presStyleIdx="0" presStyleCnt="4"/>
      <dgm:spPr/>
    </dgm:pt>
    <dgm:pt modelId="{FFCCAEC8-C2D8-46D0-8E8B-9C6E103D6F6D}" type="pres">
      <dgm:prSet presAssocID="{6785D7A8-957F-4E2B-B73B-E75871F78BE9}" presName="text2" presStyleLbl="fgAcc2" presStyleIdx="0" presStyleCnt="4">
        <dgm:presLayoutVars>
          <dgm:chPref val="3"/>
        </dgm:presLayoutVars>
      </dgm:prSet>
      <dgm:spPr/>
    </dgm:pt>
    <dgm:pt modelId="{8ED3ECB0-9504-4158-B4A5-FBC877BCA166}" type="pres">
      <dgm:prSet presAssocID="{6785D7A8-957F-4E2B-B73B-E75871F78BE9}" presName="hierChild3" presStyleCnt="0"/>
      <dgm:spPr/>
    </dgm:pt>
    <dgm:pt modelId="{9C73FF3A-0AE7-4365-85A0-BD35A3E7442D}" type="pres">
      <dgm:prSet presAssocID="{271142DD-D992-4C5F-B8F7-FE2D71294799}" presName="Name10" presStyleLbl="parChTrans1D2" presStyleIdx="1" presStyleCnt="4"/>
      <dgm:spPr/>
    </dgm:pt>
    <dgm:pt modelId="{8005F811-9EF0-4E8A-8BA9-F28F07C96CC7}" type="pres">
      <dgm:prSet presAssocID="{B6709C43-004E-4B14-BE90-22BBF6B65928}" presName="hierRoot2" presStyleCnt="0"/>
      <dgm:spPr/>
    </dgm:pt>
    <dgm:pt modelId="{A3D7A88F-0A65-42B7-87E6-39883CD9B5E8}" type="pres">
      <dgm:prSet presAssocID="{B6709C43-004E-4B14-BE90-22BBF6B65928}" presName="composite2" presStyleCnt="0"/>
      <dgm:spPr/>
    </dgm:pt>
    <dgm:pt modelId="{65EA632E-8510-47B7-B676-8AA74EE2F344}" type="pres">
      <dgm:prSet presAssocID="{B6709C43-004E-4B14-BE90-22BBF6B65928}" presName="background2" presStyleLbl="node2" presStyleIdx="1" presStyleCnt="4"/>
      <dgm:spPr/>
    </dgm:pt>
    <dgm:pt modelId="{C0E527EC-9A25-452E-8405-A2B0CE4B0FEE}" type="pres">
      <dgm:prSet presAssocID="{B6709C43-004E-4B14-BE90-22BBF6B65928}" presName="text2" presStyleLbl="fgAcc2" presStyleIdx="1" presStyleCnt="4">
        <dgm:presLayoutVars>
          <dgm:chPref val="3"/>
        </dgm:presLayoutVars>
      </dgm:prSet>
      <dgm:spPr/>
    </dgm:pt>
    <dgm:pt modelId="{04B24B40-E769-43B2-B7D4-85FFCB8E0FFE}" type="pres">
      <dgm:prSet presAssocID="{B6709C43-004E-4B14-BE90-22BBF6B65928}" presName="hierChild3" presStyleCnt="0"/>
      <dgm:spPr/>
    </dgm:pt>
    <dgm:pt modelId="{E8EA2A13-1295-4A78-A7F9-7AAEA0C43713}" type="pres">
      <dgm:prSet presAssocID="{327B43C9-5021-4519-98D6-295626DAF18A}" presName="Name10" presStyleLbl="parChTrans1D2" presStyleIdx="2" presStyleCnt="4"/>
      <dgm:spPr/>
    </dgm:pt>
    <dgm:pt modelId="{508018A8-91B8-4F40-BE5C-B43A267D36CB}" type="pres">
      <dgm:prSet presAssocID="{2B1812DC-CFEC-480C-B35D-A6A53B6A7321}" presName="hierRoot2" presStyleCnt="0"/>
      <dgm:spPr/>
    </dgm:pt>
    <dgm:pt modelId="{B45AA6B0-4AF7-4A1C-AC3E-8B88F0EADB2B}" type="pres">
      <dgm:prSet presAssocID="{2B1812DC-CFEC-480C-B35D-A6A53B6A7321}" presName="composite2" presStyleCnt="0"/>
      <dgm:spPr/>
    </dgm:pt>
    <dgm:pt modelId="{DF6BDFF6-9477-4420-B45A-90B1D8936AFA}" type="pres">
      <dgm:prSet presAssocID="{2B1812DC-CFEC-480C-B35D-A6A53B6A7321}" presName="background2" presStyleLbl="node2" presStyleIdx="2" presStyleCnt="4"/>
      <dgm:spPr/>
    </dgm:pt>
    <dgm:pt modelId="{185018AB-1489-4B1C-A508-FA861E699FB1}" type="pres">
      <dgm:prSet presAssocID="{2B1812DC-CFEC-480C-B35D-A6A53B6A7321}" presName="text2" presStyleLbl="fgAcc2" presStyleIdx="2" presStyleCnt="4">
        <dgm:presLayoutVars>
          <dgm:chPref val="3"/>
        </dgm:presLayoutVars>
      </dgm:prSet>
      <dgm:spPr/>
    </dgm:pt>
    <dgm:pt modelId="{481AA470-DB54-4492-84FC-FD8A2AD5CF5E}" type="pres">
      <dgm:prSet presAssocID="{2B1812DC-CFEC-480C-B35D-A6A53B6A7321}" presName="hierChild3" presStyleCnt="0"/>
      <dgm:spPr/>
    </dgm:pt>
    <dgm:pt modelId="{9B58125B-2AEC-43FE-99CD-71F30919871A}" type="pres">
      <dgm:prSet presAssocID="{66695CC4-1AB6-4B48-9458-C4B326A3AD28}" presName="Name17" presStyleLbl="parChTrans1D3" presStyleIdx="0" presStyleCnt="5"/>
      <dgm:spPr/>
    </dgm:pt>
    <dgm:pt modelId="{76895F97-6C83-4D61-81DD-7561D5851EE1}" type="pres">
      <dgm:prSet presAssocID="{E0F25C05-0640-42E3-8F1F-7B37B1C4358B}" presName="hierRoot3" presStyleCnt="0"/>
      <dgm:spPr/>
    </dgm:pt>
    <dgm:pt modelId="{5678D2DB-28A5-4A5D-993B-06E426D6BDDD}" type="pres">
      <dgm:prSet presAssocID="{E0F25C05-0640-42E3-8F1F-7B37B1C4358B}" presName="composite3" presStyleCnt="0"/>
      <dgm:spPr/>
    </dgm:pt>
    <dgm:pt modelId="{A89206A8-96A0-46CF-B07E-CD81C886A5BE}" type="pres">
      <dgm:prSet presAssocID="{E0F25C05-0640-42E3-8F1F-7B37B1C4358B}" presName="background3" presStyleLbl="node3" presStyleIdx="0" presStyleCnt="5"/>
      <dgm:spPr/>
    </dgm:pt>
    <dgm:pt modelId="{8D1BC886-9547-49AA-99AA-B8D678827C0B}" type="pres">
      <dgm:prSet presAssocID="{E0F25C05-0640-42E3-8F1F-7B37B1C4358B}" presName="text3" presStyleLbl="fgAcc3" presStyleIdx="0" presStyleCnt="5">
        <dgm:presLayoutVars>
          <dgm:chPref val="3"/>
        </dgm:presLayoutVars>
      </dgm:prSet>
      <dgm:spPr/>
    </dgm:pt>
    <dgm:pt modelId="{A226420F-664A-4A8C-902E-7E67ED1189B4}" type="pres">
      <dgm:prSet presAssocID="{E0F25C05-0640-42E3-8F1F-7B37B1C4358B}" presName="hierChild4" presStyleCnt="0"/>
      <dgm:spPr/>
    </dgm:pt>
    <dgm:pt modelId="{21A91E70-8273-45BC-8754-C10414B474AF}" type="pres">
      <dgm:prSet presAssocID="{711D78D7-4FF6-40A1-88CA-BE359A798BF1}" presName="Name17" presStyleLbl="parChTrans1D3" presStyleIdx="1" presStyleCnt="5"/>
      <dgm:spPr/>
    </dgm:pt>
    <dgm:pt modelId="{37BD8337-5F56-4D0D-98DB-A7CB68EF218A}" type="pres">
      <dgm:prSet presAssocID="{D8AA664A-643E-4B6E-8A0E-F633D4B2C398}" presName="hierRoot3" presStyleCnt="0"/>
      <dgm:spPr/>
    </dgm:pt>
    <dgm:pt modelId="{8E3DFC61-C811-4E6C-91AA-5894150DC0F5}" type="pres">
      <dgm:prSet presAssocID="{D8AA664A-643E-4B6E-8A0E-F633D4B2C398}" presName="composite3" presStyleCnt="0"/>
      <dgm:spPr/>
    </dgm:pt>
    <dgm:pt modelId="{3CF1B107-CE90-4F63-AB96-108D3ACD7809}" type="pres">
      <dgm:prSet presAssocID="{D8AA664A-643E-4B6E-8A0E-F633D4B2C398}" presName="background3" presStyleLbl="node3" presStyleIdx="1" presStyleCnt="5"/>
      <dgm:spPr/>
    </dgm:pt>
    <dgm:pt modelId="{3A826689-DE8D-4FBE-949F-39A8D29E8F3A}" type="pres">
      <dgm:prSet presAssocID="{D8AA664A-643E-4B6E-8A0E-F633D4B2C398}" presName="text3" presStyleLbl="fgAcc3" presStyleIdx="1" presStyleCnt="5">
        <dgm:presLayoutVars>
          <dgm:chPref val="3"/>
        </dgm:presLayoutVars>
      </dgm:prSet>
      <dgm:spPr/>
    </dgm:pt>
    <dgm:pt modelId="{E0DF363C-1B92-41BF-8BE6-4695FFE068D1}" type="pres">
      <dgm:prSet presAssocID="{D8AA664A-643E-4B6E-8A0E-F633D4B2C398}" presName="hierChild4" presStyleCnt="0"/>
      <dgm:spPr/>
    </dgm:pt>
    <dgm:pt modelId="{1F3EB796-4B62-4212-832A-EF8B84B56A04}" type="pres">
      <dgm:prSet presAssocID="{C6711FC8-2B3B-40AA-AFF3-E93A61A59109}" presName="Name17" presStyleLbl="parChTrans1D3" presStyleIdx="2" presStyleCnt="5"/>
      <dgm:spPr/>
    </dgm:pt>
    <dgm:pt modelId="{F64A46F5-8A04-4D0E-AE3E-7A3B718312C4}" type="pres">
      <dgm:prSet presAssocID="{EC09EBC1-841C-48F6-9F7B-83D6260A7901}" presName="hierRoot3" presStyleCnt="0"/>
      <dgm:spPr/>
    </dgm:pt>
    <dgm:pt modelId="{CCDE2F78-9E6E-4139-99A3-5160C2495156}" type="pres">
      <dgm:prSet presAssocID="{EC09EBC1-841C-48F6-9F7B-83D6260A7901}" presName="composite3" presStyleCnt="0"/>
      <dgm:spPr/>
    </dgm:pt>
    <dgm:pt modelId="{BD1A71C4-0260-4D11-A3BF-A609A055990E}" type="pres">
      <dgm:prSet presAssocID="{EC09EBC1-841C-48F6-9F7B-83D6260A7901}" presName="background3" presStyleLbl="node3" presStyleIdx="2" presStyleCnt="5"/>
      <dgm:spPr/>
    </dgm:pt>
    <dgm:pt modelId="{08879023-C70F-48D9-B41F-AFFDBACD8648}" type="pres">
      <dgm:prSet presAssocID="{EC09EBC1-841C-48F6-9F7B-83D6260A7901}" presName="text3" presStyleLbl="fgAcc3" presStyleIdx="2" presStyleCnt="5">
        <dgm:presLayoutVars>
          <dgm:chPref val="3"/>
        </dgm:presLayoutVars>
      </dgm:prSet>
      <dgm:spPr/>
    </dgm:pt>
    <dgm:pt modelId="{42369616-18D4-428D-8742-625188646C15}" type="pres">
      <dgm:prSet presAssocID="{EC09EBC1-841C-48F6-9F7B-83D6260A7901}" presName="hierChild4" presStyleCnt="0"/>
      <dgm:spPr/>
    </dgm:pt>
    <dgm:pt modelId="{E5876560-86CC-4A45-BD3C-74BBFAA8ED5F}" type="pres">
      <dgm:prSet presAssocID="{ED1A77C3-B743-4DA5-BA69-85DFE6A92619}" presName="Name17" presStyleLbl="parChTrans1D3" presStyleIdx="3" presStyleCnt="5"/>
      <dgm:spPr/>
    </dgm:pt>
    <dgm:pt modelId="{54F4AE48-9B1D-40A6-9BEC-476C3FBCBA1A}" type="pres">
      <dgm:prSet presAssocID="{52FBE57F-4CD0-4833-AD26-37DF4510D7F5}" presName="hierRoot3" presStyleCnt="0"/>
      <dgm:spPr/>
    </dgm:pt>
    <dgm:pt modelId="{CAD85E6E-841F-46B8-8ECF-50CE1113D167}" type="pres">
      <dgm:prSet presAssocID="{52FBE57F-4CD0-4833-AD26-37DF4510D7F5}" presName="composite3" presStyleCnt="0"/>
      <dgm:spPr/>
    </dgm:pt>
    <dgm:pt modelId="{7C92CB31-DCAF-4E71-BDE2-2994E6B226E3}" type="pres">
      <dgm:prSet presAssocID="{52FBE57F-4CD0-4833-AD26-37DF4510D7F5}" presName="background3" presStyleLbl="node3" presStyleIdx="3" presStyleCnt="5"/>
      <dgm:spPr/>
    </dgm:pt>
    <dgm:pt modelId="{48F22C6B-CA94-4235-B80E-EF22E59DBBEF}" type="pres">
      <dgm:prSet presAssocID="{52FBE57F-4CD0-4833-AD26-37DF4510D7F5}" presName="text3" presStyleLbl="fgAcc3" presStyleIdx="3" presStyleCnt="5">
        <dgm:presLayoutVars>
          <dgm:chPref val="3"/>
        </dgm:presLayoutVars>
      </dgm:prSet>
      <dgm:spPr/>
    </dgm:pt>
    <dgm:pt modelId="{D1989E07-07F8-4F21-97E9-D751F51A1F8B}" type="pres">
      <dgm:prSet presAssocID="{52FBE57F-4CD0-4833-AD26-37DF4510D7F5}" presName="hierChild4" presStyleCnt="0"/>
      <dgm:spPr/>
    </dgm:pt>
    <dgm:pt modelId="{12F21A8E-6916-4702-9912-8E2FC8D97968}" type="pres">
      <dgm:prSet presAssocID="{089DBA69-E008-4A1E-983E-955048CBD66E}" presName="Name17" presStyleLbl="parChTrans1D3" presStyleIdx="4" presStyleCnt="5"/>
      <dgm:spPr/>
    </dgm:pt>
    <dgm:pt modelId="{5599F7F8-CBE4-4B28-8BCB-B29FD916FA99}" type="pres">
      <dgm:prSet presAssocID="{D3C482F5-5949-4918-9E57-5ECDEC049BAD}" presName="hierRoot3" presStyleCnt="0"/>
      <dgm:spPr/>
    </dgm:pt>
    <dgm:pt modelId="{88803FDF-DA32-4F5B-B998-421563CCE9D0}" type="pres">
      <dgm:prSet presAssocID="{D3C482F5-5949-4918-9E57-5ECDEC049BAD}" presName="composite3" presStyleCnt="0"/>
      <dgm:spPr/>
    </dgm:pt>
    <dgm:pt modelId="{D22FC2BA-2AAB-4415-9D10-619DB6150D7F}" type="pres">
      <dgm:prSet presAssocID="{D3C482F5-5949-4918-9E57-5ECDEC049BAD}" presName="background3" presStyleLbl="node3" presStyleIdx="4" presStyleCnt="5"/>
      <dgm:spPr/>
    </dgm:pt>
    <dgm:pt modelId="{217BE278-905E-48F8-8B33-51B03C49FC8E}" type="pres">
      <dgm:prSet presAssocID="{D3C482F5-5949-4918-9E57-5ECDEC049BAD}" presName="text3" presStyleLbl="fgAcc3" presStyleIdx="4" presStyleCnt="5">
        <dgm:presLayoutVars>
          <dgm:chPref val="3"/>
        </dgm:presLayoutVars>
      </dgm:prSet>
      <dgm:spPr/>
    </dgm:pt>
    <dgm:pt modelId="{DC7FCD39-700F-4B48-8390-B5D170DC0697}" type="pres">
      <dgm:prSet presAssocID="{D3C482F5-5949-4918-9E57-5ECDEC049BAD}" presName="hierChild4" presStyleCnt="0"/>
      <dgm:spPr/>
    </dgm:pt>
    <dgm:pt modelId="{FB01AAC6-47D4-4753-9E2E-81157F2BC3E4}" type="pres">
      <dgm:prSet presAssocID="{540E9FB0-D1B3-4932-A810-916C3DAEF699}" presName="Name23" presStyleLbl="parChTrans1D4" presStyleIdx="0" presStyleCnt="5"/>
      <dgm:spPr/>
    </dgm:pt>
    <dgm:pt modelId="{65FBE24C-D02F-4B58-A0F4-212D6FBEBEF6}" type="pres">
      <dgm:prSet presAssocID="{8844EE60-C47A-4C63-A510-0AF26B0C0917}" presName="hierRoot4" presStyleCnt="0"/>
      <dgm:spPr/>
    </dgm:pt>
    <dgm:pt modelId="{97E8D2E2-6D5F-4D8A-8FCD-D4E7AD0E75EF}" type="pres">
      <dgm:prSet presAssocID="{8844EE60-C47A-4C63-A510-0AF26B0C0917}" presName="composite4" presStyleCnt="0"/>
      <dgm:spPr/>
    </dgm:pt>
    <dgm:pt modelId="{4F7E4658-3A53-4E4F-A445-0C19BBF4216D}" type="pres">
      <dgm:prSet presAssocID="{8844EE60-C47A-4C63-A510-0AF26B0C0917}" presName="background4" presStyleLbl="node4" presStyleIdx="0" presStyleCnt="5"/>
      <dgm:spPr/>
    </dgm:pt>
    <dgm:pt modelId="{91255456-023C-44B2-B754-C9DA5D6F9F9D}" type="pres">
      <dgm:prSet presAssocID="{8844EE60-C47A-4C63-A510-0AF26B0C0917}" presName="text4" presStyleLbl="fgAcc4" presStyleIdx="0" presStyleCnt="5">
        <dgm:presLayoutVars>
          <dgm:chPref val="3"/>
        </dgm:presLayoutVars>
      </dgm:prSet>
      <dgm:spPr/>
    </dgm:pt>
    <dgm:pt modelId="{2BB1F4F7-5054-4BF3-9C61-055FC5974C29}" type="pres">
      <dgm:prSet presAssocID="{8844EE60-C47A-4C63-A510-0AF26B0C0917}" presName="hierChild5" presStyleCnt="0"/>
      <dgm:spPr/>
    </dgm:pt>
    <dgm:pt modelId="{25B7BEC9-BC7F-43AB-BD42-7F992DBB1164}" type="pres">
      <dgm:prSet presAssocID="{DC15C9E2-29AC-4983-BEA8-66070E5B9C9E}" presName="Name23" presStyleLbl="parChTrans1D4" presStyleIdx="1" presStyleCnt="5"/>
      <dgm:spPr/>
    </dgm:pt>
    <dgm:pt modelId="{2ADEE05D-771C-4683-94AC-3FB47674D417}" type="pres">
      <dgm:prSet presAssocID="{794C8B1C-7EBA-4634-90C9-A6E1824AB86A}" presName="hierRoot4" presStyleCnt="0"/>
      <dgm:spPr/>
    </dgm:pt>
    <dgm:pt modelId="{72FDF80E-5CC0-415E-B657-27591B4A6167}" type="pres">
      <dgm:prSet presAssocID="{794C8B1C-7EBA-4634-90C9-A6E1824AB86A}" presName="composite4" presStyleCnt="0"/>
      <dgm:spPr/>
    </dgm:pt>
    <dgm:pt modelId="{361A0EB4-E53B-4532-B324-D6EC9FA79D2A}" type="pres">
      <dgm:prSet presAssocID="{794C8B1C-7EBA-4634-90C9-A6E1824AB86A}" presName="background4" presStyleLbl="node4" presStyleIdx="1" presStyleCnt="5"/>
      <dgm:spPr/>
    </dgm:pt>
    <dgm:pt modelId="{CF0F6493-7C41-4852-B20A-74230569CC64}" type="pres">
      <dgm:prSet presAssocID="{794C8B1C-7EBA-4634-90C9-A6E1824AB86A}" presName="text4" presStyleLbl="fgAcc4" presStyleIdx="1" presStyleCnt="5">
        <dgm:presLayoutVars>
          <dgm:chPref val="3"/>
        </dgm:presLayoutVars>
      </dgm:prSet>
      <dgm:spPr/>
    </dgm:pt>
    <dgm:pt modelId="{7A69917C-0127-4D9E-988D-87ABB643E3B3}" type="pres">
      <dgm:prSet presAssocID="{794C8B1C-7EBA-4634-90C9-A6E1824AB86A}" presName="hierChild5" presStyleCnt="0"/>
      <dgm:spPr/>
    </dgm:pt>
    <dgm:pt modelId="{B82E25F2-F606-4B2F-9349-72CB45EBB616}" type="pres">
      <dgm:prSet presAssocID="{41963744-05F2-4374-8B41-5FEC717C2705}" presName="Name23" presStyleLbl="parChTrans1D4" presStyleIdx="2" presStyleCnt="5"/>
      <dgm:spPr/>
    </dgm:pt>
    <dgm:pt modelId="{7F70F668-9760-4E56-9B9D-C80579B52A37}" type="pres">
      <dgm:prSet presAssocID="{5C8F0989-1DF0-4E4B-9F7E-0BC9B7161E68}" presName="hierRoot4" presStyleCnt="0"/>
      <dgm:spPr/>
    </dgm:pt>
    <dgm:pt modelId="{9430D64F-CC90-4395-9A53-32C9A892699F}" type="pres">
      <dgm:prSet presAssocID="{5C8F0989-1DF0-4E4B-9F7E-0BC9B7161E68}" presName="composite4" presStyleCnt="0"/>
      <dgm:spPr/>
    </dgm:pt>
    <dgm:pt modelId="{4EB47982-DA90-4735-80CE-0D3FF3F2ED09}" type="pres">
      <dgm:prSet presAssocID="{5C8F0989-1DF0-4E4B-9F7E-0BC9B7161E68}" presName="background4" presStyleLbl="node4" presStyleIdx="2" presStyleCnt="5"/>
      <dgm:spPr/>
    </dgm:pt>
    <dgm:pt modelId="{2B141183-69E2-4FEE-9452-8669E3129E5D}" type="pres">
      <dgm:prSet presAssocID="{5C8F0989-1DF0-4E4B-9F7E-0BC9B7161E68}" presName="text4" presStyleLbl="fgAcc4" presStyleIdx="2" presStyleCnt="5">
        <dgm:presLayoutVars>
          <dgm:chPref val="3"/>
        </dgm:presLayoutVars>
      </dgm:prSet>
      <dgm:spPr/>
    </dgm:pt>
    <dgm:pt modelId="{3E23F68B-E6F5-4ABA-85C8-C6A91FC334AE}" type="pres">
      <dgm:prSet presAssocID="{5C8F0989-1DF0-4E4B-9F7E-0BC9B7161E68}" presName="hierChild5" presStyleCnt="0"/>
      <dgm:spPr/>
    </dgm:pt>
    <dgm:pt modelId="{81EC722B-868E-4D4E-A1FE-E8485B94B774}" type="pres">
      <dgm:prSet presAssocID="{4C049CD7-61F8-4A41-A37D-465D0563C96D}" presName="Name23" presStyleLbl="parChTrans1D4" presStyleIdx="3" presStyleCnt="5"/>
      <dgm:spPr/>
    </dgm:pt>
    <dgm:pt modelId="{C36424C0-B99D-426B-B442-67190E133E34}" type="pres">
      <dgm:prSet presAssocID="{6BFABB2C-4D99-44EA-97DD-5F2E98FD13C3}" presName="hierRoot4" presStyleCnt="0"/>
      <dgm:spPr/>
    </dgm:pt>
    <dgm:pt modelId="{B3973332-A4DF-4513-B4DD-14C54A4340C1}" type="pres">
      <dgm:prSet presAssocID="{6BFABB2C-4D99-44EA-97DD-5F2E98FD13C3}" presName="composite4" presStyleCnt="0"/>
      <dgm:spPr/>
    </dgm:pt>
    <dgm:pt modelId="{34A19F98-F8EE-46B5-AB13-B1A03D63C820}" type="pres">
      <dgm:prSet presAssocID="{6BFABB2C-4D99-44EA-97DD-5F2E98FD13C3}" presName="background4" presStyleLbl="node4" presStyleIdx="3" presStyleCnt="5"/>
      <dgm:spPr/>
    </dgm:pt>
    <dgm:pt modelId="{0DE5B047-6E6D-4089-91F9-C95D4541929B}" type="pres">
      <dgm:prSet presAssocID="{6BFABB2C-4D99-44EA-97DD-5F2E98FD13C3}" presName="text4" presStyleLbl="fgAcc4" presStyleIdx="3" presStyleCnt="5">
        <dgm:presLayoutVars>
          <dgm:chPref val="3"/>
        </dgm:presLayoutVars>
      </dgm:prSet>
      <dgm:spPr/>
    </dgm:pt>
    <dgm:pt modelId="{F0C7758D-C7A9-4EF0-89D2-209A33C4ED27}" type="pres">
      <dgm:prSet presAssocID="{6BFABB2C-4D99-44EA-97DD-5F2E98FD13C3}" presName="hierChild5" presStyleCnt="0"/>
      <dgm:spPr/>
    </dgm:pt>
    <dgm:pt modelId="{B051F8F8-8400-4027-86A8-B35218F59797}" type="pres">
      <dgm:prSet presAssocID="{91F3B280-B387-41CD-9775-A8F9D115D6EB}" presName="Name23" presStyleLbl="parChTrans1D4" presStyleIdx="4" presStyleCnt="5"/>
      <dgm:spPr/>
    </dgm:pt>
    <dgm:pt modelId="{FBF1E878-58A0-4679-A7F1-A14008470044}" type="pres">
      <dgm:prSet presAssocID="{82D78D47-750A-45F4-98CB-720E4CF9D3F3}" presName="hierRoot4" presStyleCnt="0"/>
      <dgm:spPr/>
    </dgm:pt>
    <dgm:pt modelId="{55ABE5DD-396D-4AB5-B047-EF41AC68A8A3}" type="pres">
      <dgm:prSet presAssocID="{82D78D47-750A-45F4-98CB-720E4CF9D3F3}" presName="composite4" presStyleCnt="0"/>
      <dgm:spPr/>
    </dgm:pt>
    <dgm:pt modelId="{8B0F8F69-1E76-40FF-99C6-21111FFB71B4}" type="pres">
      <dgm:prSet presAssocID="{82D78D47-750A-45F4-98CB-720E4CF9D3F3}" presName="background4" presStyleLbl="node4" presStyleIdx="4" presStyleCnt="5"/>
      <dgm:spPr/>
    </dgm:pt>
    <dgm:pt modelId="{EBD1D702-138D-4F96-AEF6-983DF3DBD2B6}" type="pres">
      <dgm:prSet presAssocID="{82D78D47-750A-45F4-98CB-720E4CF9D3F3}" presName="text4" presStyleLbl="fgAcc4" presStyleIdx="4" presStyleCnt="5">
        <dgm:presLayoutVars>
          <dgm:chPref val="3"/>
        </dgm:presLayoutVars>
      </dgm:prSet>
      <dgm:spPr/>
    </dgm:pt>
    <dgm:pt modelId="{C6B10AFD-8512-40AE-8FDE-E70C467C0B6E}" type="pres">
      <dgm:prSet presAssocID="{82D78D47-750A-45F4-98CB-720E4CF9D3F3}" presName="hierChild5" presStyleCnt="0"/>
      <dgm:spPr/>
    </dgm:pt>
    <dgm:pt modelId="{9C33EA7D-1DBF-4F74-8632-5C12DD8DC391}" type="pres">
      <dgm:prSet presAssocID="{CA2786BC-6DD1-47B4-BE8D-5ADA2A8294D1}" presName="Name10" presStyleLbl="parChTrans1D2" presStyleIdx="3" presStyleCnt="4"/>
      <dgm:spPr/>
    </dgm:pt>
    <dgm:pt modelId="{F448CCBC-B920-41D8-B570-E65A2CC909D7}" type="pres">
      <dgm:prSet presAssocID="{3E89E624-87B4-4D93-A3F4-BC7FC180CBBD}" presName="hierRoot2" presStyleCnt="0"/>
      <dgm:spPr/>
    </dgm:pt>
    <dgm:pt modelId="{32063079-948C-482F-B03A-0CFD7359B6EE}" type="pres">
      <dgm:prSet presAssocID="{3E89E624-87B4-4D93-A3F4-BC7FC180CBBD}" presName="composite2" presStyleCnt="0"/>
      <dgm:spPr/>
    </dgm:pt>
    <dgm:pt modelId="{578AD3B1-0D32-4AE5-9151-2A60351FAD78}" type="pres">
      <dgm:prSet presAssocID="{3E89E624-87B4-4D93-A3F4-BC7FC180CBBD}" presName="background2" presStyleLbl="node2" presStyleIdx="3" presStyleCnt="4"/>
      <dgm:spPr/>
    </dgm:pt>
    <dgm:pt modelId="{A1A146FD-2FD0-463F-80CA-EB8789A2A619}" type="pres">
      <dgm:prSet presAssocID="{3E89E624-87B4-4D93-A3F4-BC7FC180CBBD}" presName="text2" presStyleLbl="fgAcc2" presStyleIdx="3" presStyleCnt="4">
        <dgm:presLayoutVars>
          <dgm:chPref val="3"/>
        </dgm:presLayoutVars>
      </dgm:prSet>
      <dgm:spPr/>
    </dgm:pt>
    <dgm:pt modelId="{3AB1B16A-D9AB-4BF0-8483-EFB0DD2CA3E8}" type="pres">
      <dgm:prSet presAssocID="{3E89E624-87B4-4D93-A3F4-BC7FC180CBBD}" presName="hierChild3" presStyleCnt="0"/>
      <dgm:spPr/>
    </dgm:pt>
  </dgm:ptLst>
  <dgm:cxnLst>
    <dgm:cxn modelId="{4B348300-4850-4BFC-9272-93805245B9F7}" type="presOf" srcId="{2B1812DC-CFEC-480C-B35D-A6A53B6A7321}" destId="{185018AB-1489-4B1C-A508-FA861E699FB1}" srcOrd="0" destOrd="0" presId="urn:microsoft.com/office/officeart/2005/8/layout/hierarchy1"/>
    <dgm:cxn modelId="{A6971E01-9E4D-4493-B543-2A03C3C1E59C}" type="presOf" srcId="{91F3B280-B387-41CD-9775-A8F9D115D6EB}" destId="{B051F8F8-8400-4027-86A8-B35218F59797}" srcOrd="0" destOrd="0" presId="urn:microsoft.com/office/officeart/2005/8/layout/hierarchy1"/>
    <dgm:cxn modelId="{7662F807-1EBE-4E66-9302-76F4352F192E}" type="presOf" srcId="{6BFABB2C-4D99-44EA-97DD-5F2E98FD13C3}" destId="{0DE5B047-6E6D-4089-91F9-C95D4541929B}" srcOrd="0" destOrd="0" presId="urn:microsoft.com/office/officeart/2005/8/layout/hierarchy1"/>
    <dgm:cxn modelId="{CAC5320B-947E-483D-B8C4-E1E8530CDC58}" srcId="{2B1812DC-CFEC-480C-B35D-A6A53B6A7321}" destId="{D8AA664A-643E-4B6E-8A0E-F633D4B2C398}" srcOrd="1" destOrd="0" parTransId="{711D78D7-4FF6-40A1-88CA-BE359A798BF1}" sibTransId="{0215FEAB-25E9-4F3C-A218-E3F3704320A8}"/>
    <dgm:cxn modelId="{F0243411-BC67-4E0A-B014-68A5F1BD7AD8}" type="presOf" srcId="{DC15C9E2-29AC-4983-BEA8-66070E5B9C9E}" destId="{25B7BEC9-BC7F-43AB-BD42-7F992DBB1164}" srcOrd="0" destOrd="0" presId="urn:microsoft.com/office/officeart/2005/8/layout/hierarchy1"/>
    <dgm:cxn modelId="{F0F65614-8DBD-468F-B66D-25F313B0A121}" type="presOf" srcId="{CA2786BC-6DD1-47B4-BE8D-5ADA2A8294D1}" destId="{9C33EA7D-1DBF-4F74-8632-5C12DD8DC391}" srcOrd="0" destOrd="0" presId="urn:microsoft.com/office/officeart/2005/8/layout/hierarchy1"/>
    <dgm:cxn modelId="{96229C17-03A0-4B2D-8A4C-D16B3A1D911E}" type="presOf" srcId="{72DD750A-D469-46EA-B9D7-20C953EEA739}" destId="{C2423836-D358-4DB6-91EA-A292ACA6F508}" srcOrd="0" destOrd="0" presId="urn:microsoft.com/office/officeart/2005/8/layout/hierarchy1"/>
    <dgm:cxn modelId="{6D058B21-4F4D-49EB-9491-BD626D7A66E9}" type="presOf" srcId="{EC09EBC1-841C-48F6-9F7B-83D6260A7901}" destId="{08879023-C70F-48D9-B41F-AFFDBACD8648}" srcOrd="0" destOrd="0" presId="urn:microsoft.com/office/officeart/2005/8/layout/hierarchy1"/>
    <dgm:cxn modelId="{BA99FA21-C1B8-429C-89ED-4EA1A7D0FE17}" type="presOf" srcId="{41963744-05F2-4374-8B41-5FEC717C2705}" destId="{B82E25F2-F606-4B2F-9349-72CB45EBB616}" srcOrd="0" destOrd="0" presId="urn:microsoft.com/office/officeart/2005/8/layout/hierarchy1"/>
    <dgm:cxn modelId="{B077AD24-291C-45D3-BCD1-FF4B718511AD}" type="presOf" srcId="{B6709C43-004E-4B14-BE90-22BBF6B65928}" destId="{C0E527EC-9A25-452E-8405-A2B0CE4B0FEE}" srcOrd="0" destOrd="0" presId="urn:microsoft.com/office/officeart/2005/8/layout/hierarchy1"/>
    <dgm:cxn modelId="{1AE71930-3EA2-4126-A9C0-F24F88DADC36}" srcId="{D3C482F5-5949-4918-9E57-5ECDEC049BAD}" destId="{6BFABB2C-4D99-44EA-97DD-5F2E98FD13C3}" srcOrd="3" destOrd="0" parTransId="{4C049CD7-61F8-4A41-A37D-465D0563C96D}" sibTransId="{F89F7504-E894-4328-951C-C5267DB924C6}"/>
    <dgm:cxn modelId="{7387F331-6A03-4ECE-8B69-9CC5B649DFA8}" type="presOf" srcId="{3E89E624-87B4-4D93-A3F4-BC7FC180CBBD}" destId="{A1A146FD-2FD0-463F-80CA-EB8789A2A619}" srcOrd="0" destOrd="0" presId="urn:microsoft.com/office/officeart/2005/8/layout/hierarchy1"/>
    <dgm:cxn modelId="{7E6E0F34-94C0-4949-B865-041E6CBD3743}" type="presOf" srcId="{66695CC4-1AB6-4B48-9458-C4B326A3AD28}" destId="{9B58125B-2AEC-43FE-99CD-71F30919871A}" srcOrd="0" destOrd="0" presId="urn:microsoft.com/office/officeart/2005/8/layout/hierarchy1"/>
    <dgm:cxn modelId="{7A5AA434-BAEF-448E-9E7B-19A98A7A326C}" type="presOf" srcId="{794C8B1C-7EBA-4634-90C9-A6E1824AB86A}" destId="{CF0F6493-7C41-4852-B20A-74230569CC64}" srcOrd="0" destOrd="0" presId="urn:microsoft.com/office/officeart/2005/8/layout/hierarchy1"/>
    <dgm:cxn modelId="{AA86FE36-3D14-4344-B92B-27678EE68AF4}" srcId="{92EA96D9-A035-4B2A-B3AE-ED081F8F2ADB}" destId="{B2A7EADE-7362-406C-874D-8BF74B3AF1E4}" srcOrd="0" destOrd="0" parTransId="{040EBBA3-6A09-4CBC-8231-A69A8F9A86E6}" sibTransId="{FDD5BE87-DDA0-48A5-A926-89BA59068368}"/>
    <dgm:cxn modelId="{7B18723D-4479-496B-9F3B-A8C28B575F75}" type="presOf" srcId="{6785D7A8-957F-4E2B-B73B-E75871F78BE9}" destId="{FFCCAEC8-C2D8-46D0-8E8B-9C6E103D6F6D}" srcOrd="0" destOrd="0" presId="urn:microsoft.com/office/officeart/2005/8/layout/hierarchy1"/>
    <dgm:cxn modelId="{50E9BC3F-522C-47E2-80E9-938D55E46F05}" srcId="{B2A7EADE-7362-406C-874D-8BF74B3AF1E4}" destId="{B6709C43-004E-4B14-BE90-22BBF6B65928}" srcOrd="1" destOrd="0" parTransId="{271142DD-D992-4C5F-B8F7-FE2D71294799}" sibTransId="{226E9DEC-CE56-4284-AEA8-C8BC0D41F3CF}"/>
    <dgm:cxn modelId="{3493B05D-F5D3-4A61-B56D-6388824A44B9}" type="presOf" srcId="{271142DD-D992-4C5F-B8F7-FE2D71294799}" destId="{9C73FF3A-0AE7-4365-85A0-BD35A3E7442D}" srcOrd="0" destOrd="0" presId="urn:microsoft.com/office/officeart/2005/8/layout/hierarchy1"/>
    <dgm:cxn modelId="{EF246564-11B8-451B-BF08-CE054A6859CE}" type="presOf" srcId="{8844EE60-C47A-4C63-A510-0AF26B0C0917}" destId="{91255456-023C-44B2-B754-C9DA5D6F9F9D}" srcOrd="0" destOrd="0" presId="urn:microsoft.com/office/officeart/2005/8/layout/hierarchy1"/>
    <dgm:cxn modelId="{C6956544-D8B1-45D4-9233-E343B44B4013}" srcId="{D3C482F5-5949-4918-9E57-5ECDEC049BAD}" destId="{8844EE60-C47A-4C63-A510-0AF26B0C0917}" srcOrd="0" destOrd="0" parTransId="{540E9FB0-D1B3-4932-A810-916C3DAEF699}" sibTransId="{C2735E08-7B71-4A3B-9153-F3BB7D674A85}"/>
    <dgm:cxn modelId="{7ACED967-9F5C-444C-BC8E-ECFA7970EAEE}" type="presOf" srcId="{E0F25C05-0640-42E3-8F1F-7B37B1C4358B}" destId="{8D1BC886-9547-49AA-99AA-B8D678827C0B}" srcOrd="0" destOrd="0" presId="urn:microsoft.com/office/officeart/2005/8/layout/hierarchy1"/>
    <dgm:cxn modelId="{2EB8BB48-C13C-4378-B210-E2F2D04B176F}" srcId="{D3C482F5-5949-4918-9E57-5ECDEC049BAD}" destId="{794C8B1C-7EBA-4634-90C9-A6E1824AB86A}" srcOrd="1" destOrd="0" parTransId="{DC15C9E2-29AC-4983-BEA8-66070E5B9C9E}" sibTransId="{B7D86AE9-4A5D-413F-8FB8-DC32B805B438}"/>
    <dgm:cxn modelId="{EA2DE768-ADD7-4F7C-A277-D3E3E45B3892}" type="presOf" srcId="{D3C482F5-5949-4918-9E57-5ECDEC049BAD}" destId="{217BE278-905E-48F8-8B33-51B03C49FC8E}" srcOrd="0" destOrd="0" presId="urn:microsoft.com/office/officeart/2005/8/layout/hierarchy1"/>
    <dgm:cxn modelId="{BD899569-F647-4F8A-8762-E828100DB8E7}" srcId="{D3C482F5-5949-4918-9E57-5ECDEC049BAD}" destId="{5C8F0989-1DF0-4E4B-9F7E-0BC9B7161E68}" srcOrd="2" destOrd="0" parTransId="{41963744-05F2-4374-8B41-5FEC717C2705}" sibTransId="{A816C347-576D-46C2-ACB3-9F061C8B1DF6}"/>
    <dgm:cxn modelId="{192EF26B-3458-42D2-86F0-0F93CC67C1E2}" type="presOf" srcId="{327B43C9-5021-4519-98D6-295626DAF18A}" destId="{E8EA2A13-1295-4A78-A7F9-7AAEA0C43713}" srcOrd="0" destOrd="0" presId="urn:microsoft.com/office/officeart/2005/8/layout/hierarchy1"/>
    <dgm:cxn modelId="{16CA986C-B121-49C9-969F-2C11B3E70A27}" type="presOf" srcId="{D8AA664A-643E-4B6E-8A0E-F633D4B2C398}" destId="{3A826689-DE8D-4FBE-949F-39A8D29E8F3A}" srcOrd="0" destOrd="0" presId="urn:microsoft.com/office/officeart/2005/8/layout/hierarchy1"/>
    <dgm:cxn modelId="{65D9B571-B52C-42B5-8B2E-CE32F39AA664}" type="presOf" srcId="{089DBA69-E008-4A1E-983E-955048CBD66E}" destId="{12F21A8E-6916-4702-9912-8E2FC8D97968}" srcOrd="0" destOrd="0" presId="urn:microsoft.com/office/officeart/2005/8/layout/hierarchy1"/>
    <dgm:cxn modelId="{714AFA71-5522-4A2A-BB1A-D7EE66A585ED}" srcId="{B2A7EADE-7362-406C-874D-8BF74B3AF1E4}" destId="{6785D7A8-957F-4E2B-B73B-E75871F78BE9}" srcOrd="0" destOrd="0" parTransId="{72DD750A-D469-46EA-B9D7-20C953EEA739}" sibTransId="{E19979F7-607B-41E5-9A87-065A175B1D24}"/>
    <dgm:cxn modelId="{E8945C74-C8D6-4B71-942D-61405D6A219D}" srcId="{2B1812DC-CFEC-480C-B35D-A6A53B6A7321}" destId="{52FBE57F-4CD0-4833-AD26-37DF4510D7F5}" srcOrd="3" destOrd="0" parTransId="{ED1A77C3-B743-4DA5-BA69-85DFE6A92619}" sibTransId="{710B7E75-55F6-438F-BCFB-A09A0A37D315}"/>
    <dgm:cxn modelId="{78FE4A75-2B9C-4708-AD3D-AAD54E725B7C}" srcId="{2B1812DC-CFEC-480C-B35D-A6A53B6A7321}" destId="{EC09EBC1-841C-48F6-9F7B-83D6260A7901}" srcOrd="2" destOrd="0" parTransId="{C6711FC8-2B3B-40AA-AFF3-E93A61A59109}" sibTransId="{833BB08F-367F-4CBD-9290-1ADBE9F5F97F}"/>
    <dgm:cxn modelId="{DC62E655-0CE3-44A4-9FA9-11492EBC1E1B}" srcId="{D3C482F5-5949-4918-9E57-5ECDEC049BAD}" destId="{82D78D47-750A-45F4-98CB-720E4CF9D3F3}" srcOrd="4" destOrd="0" parTransId="{91F3B280-B387-41CD-9775-A8F9D115D6EB}" sibTransId="{522FD473-1FFA-4464-8233-DC433E50DDF9}"/>
    <dgm:cxn modelId="{B81BDC77-F991-4DB3-A6B7-57348A76B8DA}" type="presOf" srcId="{4C049CD7-61F8-4A41-A37D-465D0563C96D}" destId="{81EC722B-868E-4D4E-A1FE-E8485B94B774}" srcOrd="0" destOrd="0" presId="urn:microsoft.com/office/officeart/2005/8/layout/hierarchy1"/>
    <dgm:cxn modelId="{E46C687C-CE34-43F3-BC50-00D1C7B9D29C}" type="presOf" srcId="{540E9FB0-D1B3-4932-A810-916C3DAEF699}" destId="{FB01AAC6-47D4-4753-9E2E-81157F2BC3E4}" srcOrd="0" destOrd="0" presId="urn:microsoft.com/office/officeart/2005/8/layout/hierarchy1"/>
    <dgm:cxn modelId="{61EADB86-2E24-4787-A8DE-F6D61B75D586}" srcId="{B2A7EADE-7362-406C-874D-8BF74B3AF1E4}" destId="{3E89E624-87B4-4D93-A3F4-BC7FC180CBBD}" srcOrd="3" destOrd="0" parTransId="{CA2786BC-6DD1-47B4-BE8D-5ADA2A8294D1}" sibTransId="{B1365FA4-CBE7-437F-B118-3D045DBA3D8A}"/>
    <dgm:cxn modelId="{97339C8C-4F14-41D2-B8F6-33ADCC8F5826}" type="presOf" srcId="{711D78D7-4FF6-40A1-88CA-BE359A798BF1}" destId="{21A91E70-8273-45BC-8754-C10414B474AF}" srcOrd="0" destOrd="0" presId="urn:microsoft.com/office/officeart/2005/8/layout/hierarchy1"/>
    <dgm:cxn modelId="{2E9945AC-A562-4539-9C1C-109B65E039AE}" srcId="{B2A7EADE-7362-406C-874D-8BF74B3AF1E4}" destId="{2B1812DC-CFEC-480C-B35D-A6A53B6A7321}" srcOrd="2" destOrd="0" parTransId="{327B43C9-5021-4519-98D6-295626DAF18A}" sibTransId="{078209FD-1F91-46A0-B92C-7E6969F2123A}"/>
    <dgm:cxn modelId="{9EFFD0BB-1B1E-4D3C-8F5D-B3FA2C112FEA}" type="presOf" srcId="{52FBE57F-4CD0-4833-AD26-37DF4510D7F5}" destId="{48F22C6B-CA94-4235-B80E-EF22E59DBBEF}" srcOrd="0" destOrd="0" presId="urn:microsoft.com/office/officeart/2005/8/layout/hierarchy1"/>
    <dgm:cxn modelId="{8C570AC0-7528-4761-BD7C-302B24D63EFC}" type="presOf" srcId="{ED1A77C3-B743-4DA5-BA69-85DFE6A92619}" destId="{E5876560-86CC-4A45-BD3C-74BBFAA8ED5F}" srcOrd="0" destOrd="0" presId="urn:microsoft.com/office/officeart/2005/8/layout/hierarchy1"/>
    <dgm:cxn modelId="{2E6AF2C0-8B83-433F-8DE5-88C3EEC2D4B7}" type="presOf" srcId="{B2A7EADE-7362-406C-874D-8BF74B3AF1E4}" destId="{B0DA14B2-022B-4866-8DF5-E5BD180E591D}" srcOrd="0" destOrd="0" presId="urn:microsoft.com/office/officeart/2005/8/layout/hierarchy1"/>
    <dgm:cxn modelId="{86B7B4C6-B371-40C9-968A-639E36E7A8F3}" type="presOf" srcId="{82D78D47-750A-45F4-98CB-720E4CF9D3F3}" destId="{EBD1D702-138D-4F96-AEF6-983DF3DBD2B6}" srcOrd="0" destOrd="0" presId="urn:microsoft.com/office/officeart/2005/8/layout/hierarchy1"/>
    <dgm:cxn modelId="{F63612DD-FEFF-48F2-816D-4C7B5F9140C6}" type="presOf" srcId="{92EA96D9-A035-4B2A-B3AE-ED081F8F2ADB}" destId="{E2742DF3-E8F5-47C4-A958-5D8A0CE31FAA}" srcOrd="0" destOrd="0" presId="urn:microsoft.com/office/officeart/2005/8/layout/hierarchy1"/>
    <dgm:cxn modelId="{7DDB94DF-B36F-4C2F-9CA3-5669605B25B0}" type="presOf" srcId="{C6711FC8-2B3B-40AA-AFF3-E93A61A59109}" destId="{1F3EB796-4B62-4212-832A-EF8B84B56A04}" srcOrd="0" destOrd="0" presId="urn:microsoft.com/office/officeart/2005/8/layout/hierarchy1"/>
    <dgm:cxn modelId="{F1B64AE2-1335-4ABD-8929-63869AD9BD4B}" type="presOf" srcId="{5C8F0989-1DF0-4E4B-9F7E-0BC9B7161E68}" destId="{2B141183-69E2-4FEE-9452-8669E3129E5D}" srcOrd="0" destOrd="0" presId="urn:microsoft.com/office/officeart/2005/8/layout/hierarchy1"/>
    <dgm:cxn modelId="{16DD7AEB-E800-4CC5-99D2-4D4F897ACA7D}" srcId="{2B1812DC-CFEC-480C-B35D-A6A53B6A7321}" destId="{E0F25C05-0640-42E3-8F1F-7B37B1C4358B}" srcOrd="0" destOrd="0" parTransId="{66695CC4-1AB6-4B48-9458-C4B326A3AD28}" sibTransId="{5C1D0BFF-856A-4F50-9D04-88F2A7C92CC7}"/>
    <dgm:cxn modelId="{442C2AFE-1BCA-4BDD-AC9E-B9AAD96D534B}" srcId="{2B1812DC-CFEC-480C-B35D-A6A53B6A7321}" destId="{D3C482F5-5949-4918-9E57-5ECDEC049BAD}" srcOrd="4" destOrd="0" parTransId="{089DBA69-E008-4A1E-983E-955048CBD66E}" sibTransId="{64B13C3F-0645-4F57-B9B9-EEEC328D65DA}"/>
    <dgm:cxn modelId="{F9E721D6-D9D0-4EB8-B3B2-F5FD765844D4}" type="presParOf" srcId="{E2742DF3-E8F5-47C4-A958-5D8A0CE31FAA}" destId="{AEE7908A-DB32-40E3-A4FA-48798C58AF26}" srcOrd="0" destOrd="0" presId="urn:microsoft.com/office/officeart/2005/8/layout/hierarchy1"/>
    <dgm:cxn modelId="{004EF891-3C19-4831-A1C8-3043D63A9164}" type="presParOf" srcId="{AEE7908A-DB32-40E3-A4FA-48798C58AF26}" destId="{F1E95A44-C7D6-4CC3-989C-DA8CF9BE1976}" srcOrd="0" destOrd="0" presId="urn:microsoft.com/office/officeart/2005/8/layout/hierarchy1"/>
    <dgm:cxn modelId="{0D812EEE-60D7-43C3-B19F-ACA052C586B5}" type="presParOf" srcId="{F1E95A44-C7D6-4CC3-989C-DA8CF9BE1976}" destId="{9C19C3CB-81C2-40FC-B343-873877B62FF9}" srcOrd="0" destOrd="0" presId="urn:microsoft.com/office/officeart/2005/8/layout/hierarchy1"/>
    <dgm:cxn modelId="{898DFEDD-4759-4BA7-AAF6-072E3BD01DB1}" type="presParOf" srcId="{F1E95A44-C7D6-4CC3-989C-DA8CF9BE1976}" destId="{B0DA14B2-022B-4866-8DF5-E5BD180E591D}" srcOrd="1" destOrd="0" presId="urn:microsoft.com/office/officeart/2005/8/layout/hierarchy1"/>
    <dgm:cxn modelId="{28B33BB2-1E3A-4C35-8C8D-CCA9C55CE844}" type="presParOf" srcId="{AEE7908A-DB32-40E3-A4FA-48798C58AF26}" destId="{5C619F75-B405-446F-9BF9-B695B51EFD45}" srcOrd="1" destOrd="0" presId="urn:microsoft.com/office/officeart/2005/8/layout/hierarchy1"/>
    <dgm:cxn modelId="{C04D49EC-9B6F-427E-A2D9-386E95FCD8BD}" type="presParOf" srcId="{5C619F75-B405-446F-9BF9-B695B51EFD45}" destId="{C2423836-D358-4DB6-91EA-A292ACA6F508}" srcOrd="0" destOrd="0" presId="urn:microsoft.com/office/officeart/2005/8/layout/hierarchy1"/>
    <dgm:cxn modelId="{AB3CF730-CFF8-46D8-BA17-DC9ECB386349}" type="presParOf" srcId="{5C619F75-B405-446F-9BF9-B695B51EFD45}" destId="{14286542-CFD0-4470-8938-247EC147D530}" srcOrd="1" destOrd="0" presId="urn:microsoft.com/office/officeart/2005/8/layout/hierarchy1"/>
    <dgm:cxn modelId="{EFBF8E2F-0A07-4A22-8F28-69F19259C441}" type="presParOf" srcId="{14286542-CFD0-4470-8938-247EC147D530}" destId="{0E8B77DF-3B1E-4B6C-BF34-3E70F98015CF}" srcOrd="0" destOrd="0" presId="urn:microsoft.com/office/officeart/2005/8/layout/hierarchy1"/>
    <dgm:cxn modelId="{E04C6992-6EA2-44AE-B1D0-34F39DCB8F46}" type="presParOf" srcId="{0E8B77DF-3B1E-4B6C-BF34-3E70F98015CF}" destId="{71B1294E-5314-4E9D-9678-99F6A5EC90AF}" srcOrd="0" destOrd="0" presId="urn:microsoft.com/office/officeart/2005/8/layout/hierarchy1"/>
    <dgm:cxn modelId="{06EAEDA4-6C60-4CDC-A56D-5EC59C571CA0}" type="presParOf" srcId="{0E8B77DF-3B1E-4B6C-BF34-3E70F98015CF}" destId="{FFCCAEC8-C2D8-46D0-8E8B-9C6E103D6F6D}" srcOrd="1" destOrd="0" presId="urn:microsoft.com/office/officeart/2005/8/layout/hierarchy1"/>
    <dgm:cxn modelId="{54722AD6-51D6-4DA2-8AD7-363346AF32C5}" type="presParOf" srcId="{14286542-CFD0-4470-8938-247EC147D530}" destId="{8ED3ECB0-9504-4158-B4A5-FBC877BCA166}" srcOrd="1" destOrd="0" presId="urn:microsoft.com/office/officeart/2005/8/layout/hierarchy1"/>
    <dgm:cxn modelId="{BA8B6D58-7F88-4BC9-93F1-8F094EC7974D}" type="presParOf" srcId="{5C619F75-B405-446F-9BF9-B695B51EFD45}" destId="{9C73FF3A-0AE7-4365-85A0-BD35A3E7442D}" srcOrd="2" destOrd="0" presId="urn:microsoft.com/office/officeart/2005/8/layout/hierarchy1"/>
    <dgm:cxn modelId="{EDC58639-F5B6-47ED-AB6B-25543BCC80F4}" type="presParOf" srcId="{5C619F75-B405-446F-9BF9-B695B51EFD45}" destId="{8005F811-9EF0-4E8A-8BA9-F28F07C96CC7}" srcOrd="3" destOrd="0" presId="urn:microsoft.com/office/officeart/2005/8/layout/hierarchy1"/>
    <dgm:cxn modelId="{307A7AEB-CF89-4833-8286-B08176DADE73}" type="presParOf" srcId="{8005F811-9EF0-4E8A-8BA9-F28F07C96CC7}" destId="{A3D7A88F-0A65-42B7-87E6-39883CD9B5E8}" srcOrd="0" destOrd="0" presId="urn:microsoft.com/office/officeart/2005/8/layout/hierarchy1"/>
    <dgm:cxn modelId="{0927325B-FE99-4CA0-8418-AD9579E784E0}" type="presParOf" srcId="{A3D7A88F-0A65-42B7-87E6-39883CD9B5E8}" destId="{65EA632E-8510-47B7-B676-8AA74EE2F344}" srcOrd="0" destOrd="0" presId="urn:microsoft.com/office/officeart/2005/8/layout/hierarchy1"/>
    <dgm:cxn modelId="{8F511AAC-8580-4230-8F8E-664CBF38FE2C}" type="presParOf" srcId="{A3D7A88F-0A65-42B7-87E6-39883CD9B5E8}" destId="{C0E527EC-9A25-452E-8405-A2B0CE4B0FEE}" srcOrd="1" destOrd="0" presId="urn:microsoft.com/office/officeart/2005/8/layout/hierarchy1"/>
    <dgm:cxn modelId="{F4F1ABF2-9B93-497E-AA2B-1235970B01E7}" type="presParOf" srcId="{8005F811-9EF0-4E8A-8BA9-F28F07C96CC7}" destId="{04B24B40-E769-43B2-B7D4-85FFCB8E0FFE}" srcOrd="1" destOrd="0" presId="urn:microsoft.com/office/officeart/2005/8/layout/hierarchy1"/>
    <dgm:cxn modelId="{B1A0B85B-6E2F-4D22-AFC9-F4FB8D47DFE2}" type="presParOf" srcId="{5C619F75-B405-446F-9BF9-B695B51EFD45}" destId="{E8EA2A13-1295-4A78-A7F9-7AAEA0C43713}" srcOrd="4" destOrd="0" presId="urn:microsoft.com/office/officeart/2005/8/layout/hierarchy1"/>
    <dgm:cxn modelId="{0F3E2ECF-6E91-4AED-A2FB-9DBCC8286799}" type="presParOf" srcId="{5C619F75-B405-446F-9BF9-B695B51EFD45}" destId="{508018A8-91B8-4F40-BE5C-B43A267D36CB}" srcOrd="5" destOrd="0" presId="urn:microsoft.com/office/officeart/2005/8/layout/hierarchy1"/>
    <dgm:cxn modelId="{51FE4D35-D981-4915-8CFD-A2825F6986AB}" type="presParOf" srcId="{508018A8-91B8-4F40-BE5C-B43A267D36CB}" destId="{B45AA6B0-4AF7-4A1C-AC3E-8B88F0EADB2B}" srcOrd="0" destOrd="0" presId="urn:microsoft.com/office/officeart/2005/8/layout/hierarchy1"/>
    <dgm:cxn modelId="{E10B8BBE-DDB8-44B2-BC87-4ACCD5FFEEC2}" type="presParOf" srcId="{B45AA6B0-4AF7-4A1C-AC3E-8B88F0EADB2B}" destId="{DF6BDFF6-9477-4420-B45A-90B1D8936AFA}" srcOrd="0" destOrd="0" presId="urn:microsoft.com/office/officeart/2005/8/layout/hierarchy1"/>
    <dgm:cxn modelId="{68ED40CC-C926-4237-A8FA-64EDA5965959}" type="presParOf" srcId="{B45AA6B0-4AF7-4A1C-AC3E-8B88F0EADB2B}" destId="{185018AB-1489-4B1C-A508-FA861E699FB1}" srcOrd="1" destOrd="0" presId="urn:microsoft.com/office/officeart/2005/8/layout/hierarchy1"/>
    <dgm:cxn modelId="{11ECC9C8-475B-40D9-9542-D187A4152239}" type="presParOf" srcId="{508018A8-91B8-4F40-BE5C-B43A267D36CB}" destId="{481AA470-DB54-4492-84FC-FD8A2AD5CF5E}" srcOrd="1" destOrd="0" presId="urn:microsoft.com/office/officeart/2005/8/layout/hierarchy1"/>
    <dgm:cxn modelId="{6B864A11-5534-4CF0-B9CE-42C8B578942E}" type="presParOf" srcId="{481AA470-DB54-4492-84FC-FD8A2AD5CF5E}" destId="{9B58125B-2AEC-43FE-99CD-71F30919871A}" srcOrd="0" destOrd="0" presId="urn:microsoft.com/office/officeart/2005/8/layout/hierarchy1"/>
    <dgm:cxn modelId="{E3EDB2AD-9292-4989-846C-21D9CDA8CD24}" type="presParOf" srcId="{481AA470-DB54-4492-84FC-FD8A2AD5CF5E}" destId="{76895F97-6C83-4D61-81DD-7561D5851EE1}" srcOrd="1" destOrd="0" presId="urn:microsoft.com/office/officeart/2005/8/layout/hierarchy1"/>
    <dgm:cxn modelId="{3A24D2B1-7738-41BE-9EC6-C42897672FB7}" type="presParOf" srcId="{76895F97-6C83-4D61-81DD-7561D5851EE1}" destId="{5678D2DB-28A5-4A5D-993B-06E426D6BDDD}" srcOrd="0" destOrd="0" presId="urn:microsoft.com/office/officeart/2005/8/layout/hierarchy1"/>
    <dgm:cxn modelId="{DBEA1012-257D-4247-A76C-29088CB9828A}" type="presParOf" srcId="{5678D2DB-28A5-4A5D-993B-06E426D6BDDD}" destId="{A89206A8-96A0-46CF-B07E-CD81C886A5BE}" srcOrd="0" destOrd="0" presId="urn:microsoft.com/office/officeart/2005/8/layout/hierarchy1"/>
    <dgm:cxn modelId="{ED73EBB6-548F-4EFD-B11A-011DF6009684}" type="presParOf" srcId="{5678D2DB-28A5-4A5D-993B-06E426D6BDDD}" destId="{8D1BC886-9547-49AA-99AA-B8D678827C0B}" srcOrd="1" destOrd="0" presId="urn:microsoft.com/office/officeart/2005/8/layout/hierarchy1"/>
    <dgm:cxn modelId="{DBDC60BF-D2DB-4BA6-8BC4-EC113A4D1EEE}" type="presParOf" srcId="{76895F97-6C83-4D61-81DD-7561D5851EE1}" destId="{A226420F-664A-4A8C-902E-7E67ED1189B4}" srcOrd="1" destOrd="0" presId="urn:microsoft.com/office/officeart/2005/8/layout/hierarchy1"/>
    <dgm:cxn modelId="{8CFE07E2-5D5A-4656-8B56-4BA8E5D1F58E}" type="presParOf" srcId="{481AA470-DB54-4492-84FC-FD8A2AD5CF5E}" destId="{21A91E70-8273-45BC-8754-C10414B474AF}" srcOrd="2" destOrd="0" presId="urn:microsoft.com/office/officeart/2005/8/layout/hierarchy1"/>
    <dgm:cxn modelId="{C9EB28D8-642D-4DB3-96CF-2BEB1722015A}" type="presParOf" srcId="{481AA470-DB54-4492-84FC-FD8A2AD5CF5E}" destId="{37BD8337-5F56-4D0D-98DB-A7CB68EF218A}" srcOrd="3" destOrd="0" presId="urn:microsoft.com/office/officeart/2005/8/layout/hierarchy1"/>
    <dgm:cxn modelId="{626C93B4-B45C-47C8-8C0F-7412E345FD28}" type="presParOf" srcId="{37BD8337-5F56-4D0D-98DB-A7CB68EF218A}" destId="{8E3DFC61-C811-4E6C-91AA-5894150DC0F5}" srcOrd="0" destOrd="0" presId="urn:microsoft.com/office/officeart/2005/8/layout/hierarchy1"/>
    <dgm:cxn modelId="{52AAA605-D9CC-4F92-8BD6-94920F539232}" type="presParOf" srcId="{8E3DFC61-C811-4E6C-91AA-5894150DC0F5}" destId="{3CF1B107-CE90-4F63-AB96-108D3ACD7809}" srcOrd="0" destOrd="0" presId="urn:microsoft.com/office/officeart/2005/8/layout/hierarchy1"/>
    <dgm:cxn modelId="{73405000-279E-4066-B1D1-069AEF551AA3}" type="presParOf" srcId="{8E3DFC61-C811-4E6C-91AA-5894150DC0F5}" destId="{3A826689-DE8D-4FBE-949F-39A8D29E8F3A}" srcOrd="1" destOrd="0" presId="urn:microsoft.com/office/officeart/2005/8/layout/hierarchy1"/>
    <dgm:cxn modelId="{0E310815-19F9-40E4-90B6-855FCA14AEF6}" type="presParOf" srcId="{37BD8337-5F56-4D0D-98DB-A7CB68EF218A}" destId="{E0DF363C-1B92-41BF-8BE6-4695FFE068D1}" srcOrd="1" destOrd="0" presId="urn:microsoft.com/office/officeart/2005/8/layout/hierarchy1"/>
    <dgm:cxn modelId="{5411A2B8-2149-4DA5-89B3-0180001663E5}" type="presParOf" srcId="{481AA470-DB54-4492-84FC-FD8A2AD5CF5E}" destId="{1F3EB796-4B62-4212-832A-EF8B84B56A04}" srcOrd="4" destOrd="0" presId="urn:microsoft.com/office/officeart/2005/8/layout/hierarchy1"/>
    <dgm:cxn modelId="{EA9E162E-7B10-457B-B02A-20FD3240E0BB}" type="presParOf" srcId="{481AA470-DB54-4492-84FC-FD8A2AD5CF5E}" destId="{F64A46F5-8A04-4D0E-AE3E-7A3B718312C4}" srcOrd="5" destOrd="0" presId="urn:microsoft.com/office/officeart/2005/8/layout/hierarchy1"/>
    <dgm:cxn modelId="{16FD4E09-3D7D-40F7-A284-F00CB795903E}" type="presParOf" srcId="{F64A46F5-8A04-4D0E-AE3E-7A3B718312C4}" destId="{CCDE2F78-9E6E-4139-99A3-5160C2495156}" srcOrd="0" destOrd="0" presId="urn:microsoft.com/office/officeart/2005/8/layout/hierarchy1"/>
    <dgm:cxn modelId="{13360761-C6E9-4271-8BEF-F62F7FEC5FC7}" type="presParOf" srcId="{CCDE2F78-9E6E-4139-99A3-5160C2495156}" destId="{BD1A71C4-0260-4D11-A3BF-A609A055990E}" srcOrd="0" destOrd="0" presId="urn:microsoft.com/office/officeart/2005/8/layout/hierarchy1"/>
    <dgm:cxn modelId="{DE76B46D-C58C-4F91-B784-61A34C74099F}" type="presParOf" srcId="{CCDE2F78-9E6E-4139-99A3-5160C2495156}" destId="{08879023-C70F-48D9-B41F-AFFDBACD8648}" srcOrd="1" destOrd="0" presId="urn:microsoft.com/office/officeart/2005/8/layout/hierarchy1"/>
    <dgm:cxn modelId="{57A9455B-1789-4B91-83B0-C8B487B5B193}" type="presParOf" srcId="{F64A46F5-8A04-4D0E-AE3E-7A3B718312C4}" destId="{42369616-18D4-428D-8742-625188646C15}" srcOrd="1" destOrd="0" presId="urn:microsoft.com/office/officeart/2005/8/layout/hierarchy1"/>
    <dgm:cxn modelId="{C910EBE2-355F-4E51-9B47-FD5F425AF8AD}" type="presParOf" srcId="{481AA470-DB54-4492-84FC-FD8A2AD5CF5E}" destId="{E5876560-86CC-4A45-BD3C-74BBFAA8ED5F}" srcOrd="6" destOrd="0" presId="urn:microsoft.com/office/officeart/2005/8/layout/hierarchy1"/>
    <dgm:cxn modelId="{C4921778-80C9-4DA0-8BBE-C0B3B15A606A}" type="presParOf" srcId="{481AA470-DB54-4492-84FC-FD8A2AD5CF5E}" destId="{54F4AE48-9B1D-40A6-9BEC-476C3FBCBA1A}" srcOrd="7" destOrd="0" presId="urn:microsoft.com/office/officeart/2005/8/layout/hierarchy1"/>
    <dgm:cxn modelId="{2671C239-C9A6-467E-8A14-6E4FCE391439}" type="presParOf" srcId="{54F4AE48-9B1D-40A6-9BEC-476C3FBCBA1A}" destId="{CAD85E6E-841F-46B8-8ECF-50CE1113D167}" srcOrd="0" destOrd="0" presId="urn:microsoft.com/office/officeart/2005/8/layout/hierarchy1"/>
    <dgm:cxn modelId="{A6616673-7E2A-449C-AE6F-EE51109FAA05}" type="presParOf" srcId="{CAD85E6E-841F-46B8-8ECF-50CE1113D167}" destId="{7C92CB31-DCAF-4E71-BDE2-2994E6B226E3}" srcOrd="0" destOrd="0" presId="urn:microsoft.com/office/officeart/2005/8/layout/hierarchy1"/>
    <dgm:cxn modelId="{72F4799A-79FE-4374-8BDA-D4534D61BD17}" type="presParOf" srcId="{CAD85E6E-841F-46B8-8ECF-50CE1113D167}" destId="{48F22C6B-CA94-4235-B80E-EF22E59DBBEF}" srcOrd="1" destOrd="0" presId="urn:microsoft.com/office/officeart/2005/8/layout/hierarchy1"/>
    <dgm:cxn modelId="{0BA7A0A9-96F0-4D03-8EF5-F8466ADA7E65}" type="presParOf" srcId="{54F4AE48-9B1D-40A6-9BEC-476C3FBCBA1A}" destId="{D1989E07-07F8-4F21-97E9-D751F51A1F8B}" srcOrd="1" destOrd="0" presId="urn:microsoft.com/office/officeart/2005/8/layout/hierarchy1"/>
    <dgm:cxn modelId="{0596BCFE-7A58-47A0-8346-4C1195B88F46}" type="presParOf" srcId="{481AA470-DB54-4492-84FC-FD8A2AD5CF5E}" destId="{12F21A8E-6916-4702-9912-8E2FC8D97968}" srcOrd="8" destOrd="0" presId="urn:microsoft.com/office/officeart/2005/8/layout/hierarchy1"/>
    <dgm:cxn modelId="{183F03F9-32D8-4108-A771-2468C797C74C}" type="presParOf" srcId="{481AA470-DB54-4492-84FC-FD8A2AD5CF5E}" destId="{5599F7F8-CBE4-4B28-8BCB-B29FD916FA99}" srcOrd="9" destOrd="0" presId="urn:microsoft.com/office/officeart/2005/8/layout/hierarchy1"/>
    <dgm:cxn modelId="{E2853A95-8E52-46AC-A14C-C64B489C16B7}" type="presParOf" srcId="{5599F7F8-CBE4-4B28-8BCB-B29FD916FA99}" destId="{88803FDF-DA32-4F5B-B998-421563CCE9D0}" srcOrd="0" destOrd="0" presId="urn:microsoft.com/office/officeart/2005/8/layout/hierarchy1"/>
    <dgm:cxn modelId="{5B7BE030-BE5E-4403-9358-4B9513CA9FDB}" type="presParOf" srcId="{88803FDF-DA32-4F5B-B998-421563CCE9D0}" destId="{D22FC2BA-2AAB-4415-9D10-619DB6150D7F}" srcOrd="0" destOrd="0" presId="urn:microsoft.com/office/officeart/2005/8/layout/hierarchy1"/>
    <dgm:cxn modelId="{A90F3B11-AE8C-4680-9012-1F284B74B0A8}" type="presParOf" srcId="{88803FDF-DA32-4F5B-B998-421563CCE9D0}" destId="{217BE278-905E-48F8-8B33-51B03C49FC8E}" srcOrd="1" destOrd="0" presId="urn:microsoft.com/office/officeart/2005/8/layout/hierarchy1"/>
    <dgm:cxn modelId="{96DA5DDC-BB36-4406-9B62-D392C4D89D31}" type="presParOf" srcId="{5599F7F8-CBE4-4B28-8BCB-B29FD916FA99}" destId="{DC7FCD39-700F-4B48-8390-B5D170DC0697}" srcOrd="1" destOrd="0" presId="urn:microsoft.com/office/officeart/2005/8/layout/hierarchy1"/>
    <dgm:cxn modelId="{3BAFD279-0A75-4101-B91B-0EE0486446EE}" type="presParOf" srcId="{DC7FCD39-700F-4B48-8390-B5D170DC0697}" destId="{FB01AAC6-47D4-4753-9E2E-81157F2BC3E4}" srcOrd="0" destOrd="0" presId="urn:microsoft.com/office/officeart/2005/8/layout/hierarchy1"/>
    <dgm:cxn modelId="{B8CE8A53-9E34-4FE7-ACF8-41DAD68613F0}" type="presParOf" srcId="{DC7FCD39-700F-4B48-8390-B5D170DC0697}" destId="{65FBE24C-D02F-4B58-A0F4-212D6FBEBEF6}" srcOrd="1" destOrd="0" presId="urn:microsoft.com/office/officeart/2005/8/layout/hierarchy1"/>
    <dgm:cxn modelId="{4D42B788-BE1D-4063-BAA6-148804140CAC}" type="presParOf" srcId="{65FBE24C-D02F-4B58-A0F4-212D6FBEBEF6}" destId="{97E8D2E2-6D5F-4D8A-8FCD-D4E7AD0E75EF}" srcOrd="0" destOrd="0" presId="urn:microsoft.com/office/officeart/2005/8/layout/hierarchy1"/>
    <dgm:cxn modelId="{A5920DC5-C1FF-41AE-A4EB-2AA44345AFCE}" type="presParOf" srcId="{97E8D2E2-6D5F-4D8A-8FCD-D4E7AD0E75EF}" destId="{4F7E4658-3A53-4E4F-A445-0C19BBF4216D}" srcOrd="0" destOrd="0" presId="urn:microsoft.com/office/officeart/2005/8/layout/hierarchy1"/>
    <dgm:cxn modelId="{F03A5E1F-23CF-47ED-BBB3-09DEA1E343CC}" type="presParOf" srcId="{97E8D2E2-6D5F-4D8A-8FCD-D4E7AD0E75EF}" destId="{91255456-023C-44B2-B754-C9DA5D6F9F9D}" srcOrd="1" destOrd="0" presId="urn:microsoft.com/office/officeart/2005/8/layout/hierarchy1"/>
    <dgm:cxn modelId="{DA2D44EB-6AD5-40D4-9201-E913007848CF}" type="presParOf" srcId="{65FBE24C-D02F-4B58-A0F4-212D6FBEBEF6}" destId="{2BB1F4F7-5054-4BF3-9C61-055FC5974C29}" srcOrd="1" destOrd="0" presId="urn:microsoft.com/office/officeart/2005/8/layout/hierarchy1"/>
    <dgm:cxn modelId="{5B05901A-2021-4001-8C9C-E839AA79EF7A}" type="presParOf" srcId="{DC7FCD39-700F-4B48-8390-B5D170DC0697}" destId="{25B7BEC9-BC7F-43AB-BD42-7F992DBB1164}" srcOrd="2" destOrd="0" presId="urn:microsoft.com/office/officeart/2005/8/layout/hierarchy1"/>
    <dgm:cxn modelId="{26537238-B979-4658-B108-F6F15766BA9B}" type="presParOf" srcId="{DC7FCD39-700F-4B48-8390-B5D170DC0697}" destId="{2ADEE05D-771C-4683-94AC-3FB47674D417}" srcOrd="3" destOrd="0" presId="urn:microsoft.com/office/officeart/2005/8/layout/hierarchy1"/>
    <dgm:cxn modelId="{DF0FCB88-AB1A-4DAD-AFEF-86A7DC876336}" type="presParOf" srcId="{2ADEE05D-771C-4683-94AC-3FB47674D417}" destId="{72FDF80E-5CC0-415E-B657-27591B4A6167}" srcOrd="0" destOrd="0" presId="urn:microsoft.com/office/officeart/2005/8/layout/hierarchy1"/>
    <dgm:cxn modelId="{6E96AC20-2E4B-4A01-826D-86453010385D}" type="presParOf" srcId="{72FDF80E-5CC0-415E-B657-27591B4A6167}" destId="{361A0EB4-E53B-4532-B324-D6EC9FA79D2A}" srcOrd="0" destOrd="0" presId="urn:microsoft.com/office/officeart/2005/8/layout/hierarchy1"/>
    <dgm:cxn modelId="{6F4643F4-F671-489F-BB6E-375771033E5A}" type="presParOf" srcId="{72FDF80E-5CC0-415E-B657-27591B4A6167}" destId="{CF0F6493-7C41-4852-B20A-74230569CC64}" srcOrd="1" destOrd="0" presId="urn:microsoft.com/office/officeart/2005/8/layout/hierarchy1"/>
    <dgm:cxn modelId="{C60E04CB-6CFA-457E-B240-67D37ED40987}" type="presParOf" srcId="{2ADEE05D-771C-4683-94AC-3FB47674D417}" destId="{7A69917C-0127-4D9E-988D-87ABB643E3B3}" srcOrd="1" destOrd="0" presId="urn:microsoft.com/office/officeart/2005/8/layout/hierarchy1"/>
    <dgm:cxn modelId="{DDAB34E8-EE93-44AA-B937-E4891B61B2D3}" type="presParOf" srcId="{DC7FCD39-700F-4B48-8390-B5D170DC0697}" destId="{B82E25F2-F606-4B2F-9349-72CB45EBB616}" srcOrd="4" destOrd="0" presId="urn:microsoft.com/office/officeart/2005/8/layout/hierarchy1"/>
    <dgm:cxn modelId="{2B0147D7-0BB8-4C01-8B3F-AA47B882D1EA}" type="presParOf" srcId="{DC7FCD39-700F-4B48-8390-B5D170DC0697}" destId="{7F70F668-9760-4E56-9B9D-C80579B52A37}" srcOrd="5" destOrd="0" presId="urn:microsoft.com/office/officeart/2005/8/layout/hierarchy1"/>
    <dgm:cxn modelId="{8180E54E-DE52-4358-AC48-86FA1A2100EC}" type="presParOf" srcId="{7F70F668-9760-4E56-9B9D-C80579B52A37}" destId="{9430D64F-CC90-4395-9A53-32C9A892699F}" srcOrd="0" destOrd="0" presId="urn:microsoft.com/office/officeart/2005/8/layout/hierarchy1"/>
    <dgm:cxn modelId="{257B5F46-EE8D-4751-94EF-12FBA9B509DB}" type="presParOf" srcId="{9430D64F-CC90-4395-9A53-32C9A892699F}" destId="{4EB47982-DA90-4735-80CE-0D3FF3F2ED09}" srcOrd="0" destOrd="0" presId="urn:microsoft.com/office/officeart/2005/8/layout/hierarchy1"/>
    <dgm:cxn modelId="{29F0FEF2-1627-4C75-9D27-16655975A769}" type="presParOf" srcId="{9430D64F-CC90-4395-9A53-32C9A892699F}" destId="{2B141183-69E2-4FEE-9452-8669E3129E5D}" srcOrd="1" destOrd="0" presId="urn:microsoft.com/office/officeart/2005/8/layout/hierarchy1"/>
    <dgm:cxn modelId="{21BF433D-B229-4513-8137-9660128D405B}" type="presParOf" srcId="{7F70F668-9760-4E56-9B9D-C80579B52A37}" destId="{3E23F68B-E6F5-4ABA-85C8-C6A91FC334AE}" srcOrd="1" destOrd="0" presId="urn:microsoft.com/office/officeart/2005/8/layout/hierarchy1"/>
    <dgm:cxn modelId="{40A944A3-4776-46DD-B3F1-DD63FEE3B48E}" type="presParOf" srcId="{DC7FCD39-700F-4B48-8390-B5D170DC0697}" destId="{81EC722B-868E-4D4E-A1FE-E8485B94B774}" srcOrd="6" destOrd="0" presId="urn:microsoft.com/office/officeart/2005/8/layout/hierarchy1"/>
    <dgm:cxn modelId="{0FB6C1B1-62B1-45F7-9106-76758751C921}" type="presParOf" srcId="{DC7FCD39-700F-4B48-8390-B5D170DC0697}" destId="{C36424C0-B99D-426B-B442-67190E133E34}" srcOrd="7" destOrd="0" presId="urn:microsoft.com/office/officeart/2005/8/layout/hierarchy1"/>
    <dgm:cxn modelId="{6F25B334-83F1-4DC5-8B88-864C04541BE2}" type="presParOf" srcId="{C36424C0-B99D-426B-B442-67190E133E34}" destId="{B3973332-A4DF-4513-B4DD-14C54A4340C1}" srcOrd="0" destOrd="0" presId="urn:microsoft.com/office/officeart/2005/8/layout/hierarchy1"/>
    <dgm:cxn modelId="{FED2F0BF-5129-4576-8A95-1235172B8011}" type="presParOf" srcId="{B3973332-A4DF-4513-B4DD-14C54A4340C1}" destId="{34A19F98-F8EE-46B5-AB13-B1A03D63C820}" srcOrd="0" destOrd="0" presId="urn:microsoft.com/office/officeart/2005/8/layout/hierarchy1"/>
    <dgm:cxn modelId="{E4AFD721-AC1F-4DE5-9111-8D5974EB9A6E}" type="presParOf" srcId="{B3973332-A4DF-4513-B4DD-14C54A4340C1}" destId="{0DE5B047-6E6D-4089-91F9-C95D4541929B}" srcOrd="1" destOrd="0" presId="urn:microsoft.com/office/officeart/2005/8/layout/hierarchy1"/>
    <dgm:cxn modelId="{80823DFD-A5FF-4717-80E5-593C73AA375E}" type="presParOf" srcId="{C36424C0-B99D-426B-B442-67190E133E34}" destId="{F0C7758D-C7A9-4EF0-89D2-209A33C4ED27}" srcOrd="1" destOrd="0" presId="urn:microsoft.com/office/officeart/2005/8/layout/hierarchy1"/>
    <dgm:cxn modelId="{E7E835FF-0BA7-42E9-995C-5F9E32C5BAFC}" type="presParOf" srcId="{DC7FCD39-700F-4B48-8390-B5D170DC0697}" destId="{B051F8F8-8400-4027-86A8-B35218F59797}" srcOrd="8" destOrd="0" presId="urn:microsoft.com/office/officeart/2005/8/layout/hierarchy1"/>
    <dgm:cxn modelId="{08243891-13AC-47EC-95D8-C84025734A72}" type="presParOf" srcId="{DC7FCD39-700F-4B48-8390-B5D170DC0697}" destId="{FBF1E878-58A0-4679-A7F1-A14008470044}" srcOrd="9" destOrd="0" presId="urn:microsoft.com/office/officeart/2005/8/layout/hierarchy1"/>
    <dgm:cxn modelId="{0F0E3F3B-958C-4619-A0BB-C4C229E0809D}" type="presParOf" srcId="{FBF1E878-58A0-4679-A7F1-A14008470044}" destId="{55ABE5DD-396D-4AB5-B047-EF41AC68A8A3}" srcOrd="0" destOrd="0" presId="urn:microsoft.com/office/officeart/2005/8/layout/hierarchy1"/>
    <dgm:cxn modelId="{B4DBAEA6-3394-4A65-89DA-A4E2310267A5}" type="presParOf" srcId="{55ABE5DD-396D-4AB5-B047-EF41AC68A8A3}" destId="{8B0F8F69-1E76-40FF-99C6-21111FFB71B4}" srcOrd="0" destOrd="0" presId="urn:microsoft.com/office/officeart/2005/8/layout/hierarchy1"/>
    <dgm:cxn modelId="{8C9CEBB8-C037-4F96-A2B6-4D3A4858814C}" type="presParOf" srcId="{55ABE5DD-396D-4AB5-B047-EF41AC68A8A3}" destId="{EBD1D702-138D-4F96-AEF6-983DF3DBD2B6}" srcOrd="1" destOrd="0" presId="urn:microsoft.com/office/officeart/2005/8/layout/hierarchy1"/>
    <dgm:cxn modelId="{7149CD03-CDDA-44E5-A5E8-F69B4D175D60}" type="presParOf" srcId="{FBF1E878-58A0-4679-A7F1-A14008470044}" destId="{C6B10AFD-8512-40AE-8FDE-E70C467C0B6E}" srcOrd="1" destOrd="0" presId="urn:microsoft.com/office/officeart/2005/8/layout/hierarchy1"/>
    <dgm:cxn modelId="{2ADDA646-D94E-4BD2-B25C-5E731E70A468}" type="presParOf" srcId="{5C619F75-B405-446F-9BF9-B695B51EFD45}" destId="{9C33EA7D-1DBF-4F74-8632-5C12DD8DC391}" srcOrd="6" destOrd="0" presId="urn:microsoft.com/office/officeart/2005/8/layout/hierarchy1"/>
    <dgm:cxn modelId="{A77126C8-3DB7-4A99-A18C-7F2CD3E58A8B}" type="presParOf" srcId="{5C619F75-B405-446F-9BF9-B695B51EFD45}" destId="{F448CCBC-B920-41D8-B570-E65A2CC909D7}" srcOrd="7" destOrd="0" presId="urn:microsoft.com/office/officeart/2005/8/layout/hierarchy1"/>
    <dgm:cxn modelId="{76E83273-C569-4FE6-A0DE-9FCEE11DFC86}" type="presParOf" srcId="{F448CCBC-B920-41D8-B570-E65A2CC909D7}" destId="{32063079-948C-482F-B03A-0CFD7359B6EE}" srcOrd="0" destOrd="0" presId="urn:microsoft.com/office/officeart/2005/8/layout/hierarchy1"/>
    <dgm:cxn modelId="{FC4F7349-72FE-4416-AF35-79B4A6EB9827}" type="presParOf" srcId="{32063079-948C-482F-B03A-0CFD7359B6EE}" destId="{578AD3B1-0D32-4AE5-9151-2A60351FAD78}" srcOrd="0" destOrd="0" presId="urn:microsoft.com/office/officeart/2005/8/layout/hierarchy1"/>
    <dgm:cxn modelId="{EADB254C-CA79-4A14-87C2-8EA12BF5F331}" type="presParOf" srcId="{32063079-948C-482F-B03A-0CFD7359B6EE}" destId="{A1A146FD-2FD0-463F-80CA-EB8789A2A619}" srcOrd="1" destOrd="0" presId="urn:microsoft.com/office/officeart/2005/8/layout/hierarchy1"/>
    <dgm:cxn modelId="{EEB4408C-65CE-418A-B70F-781B0BBC434C}" type="presParOf" srcId="{F448CCBC-B920-41D8-B570-E65A2CC909D7}" destId="{3AB1B16A-D9AB-4BF0-8483-EFB0DD2CA3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33EA7D-1DBF-4F74-8632-5C12DD8DC391}">
      <dsp:nvSpPr>
        <dsp:cNvPr id="0" name=""/>
        <dsp:cNvSpPr/>
      </dsp:nvSpPr>
      <dsp:spPr>
        <a:xfrm>
          <a:off x="2503335" y="1257023"/>
          <a:ext cx="1960659" cy="31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59"/>
              </a:lnTo>
              <a:lnTo>
                <a:pt x="1960659" y="211959"/>
              </a:lnTo>
              <a:lnTo>
                <a:pt x="1960659" y="3110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1F8F8-8400-4027-86A8-B35218F59797}">
      <dsp:nvSpPr>
        <dsp:cNvPr id="0" name=""/>
        <dsp:cNvSpPr/>
      </dsp:nvSpPr>
      <dsp:spPr>
        <a:xfrm>
          <a:off x="5771100" y="3237289"/>
          <a:ext cx="2614212" cy="31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59"/>
              </a:lnTo>
              <a:lnTo>
                <a:pt x="2614212" y="211959"/>
              </a:lnTo>
              <a:lnTo>
                <a:pt x="2614212" y="31103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C722B-868E-4D4E-A1FE-E8485B94B774}">
      <dsp:nvSpPr>
        <dsp:cNvPr id="0" name=""/>
        <dsp:cNvSpPr/>
      </dsp:nvSpPr>
      <dsp:spPr>
        <a:xfrm>
          <a:off x="5771100" y="3237289"/>
          <a:ext cx="1307106" cy="31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59"/>
              </a:lnTo>
              <a:lnTo>
                <a:pt x="1307106" y="211959"/>
              </a:lnTo>
              <a:lnTo>
                <a:pt x="1307106" y="31103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2E25F2-F606-4B2F-9349-72CB45EBB616}">
      <dsp:nvSpPr>
        <dsp:cNvPr id="0" name=""/>
        <dsp:cNvSpPr/>
      </dsp:nvSpPr>
      <dsp:spPr>
        <a:xfrm>
          <a:off x="5725380" y="3237289"/>
          <a:ext cx="91440" cy="3110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03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B7BEC9-BC7F-43AB-BD42-7F992DBB1164}">
      <dsp:nvSpPr>
        <dsp:cNvPr id="0" name=""/>
        <dsp:cNvSpPr/>
      </dsp:nvSpPr>
      <dsp:spPr>
        <a:xfrm>
          <a:off x="4463994" y="3237289"/>
          <a:ext cx="1307106" cy="311031"/>
        </a:xfrm>
        <a:custGeom>
          <a:avLst/>
          <a:gdLst/>
          <a:ahLst/>
          <a:cxnLst/>
          <a:rect l="0" t="0" r="0" b="0"/>
          <a:pathLst>
            <a:path>
              <a:moveTo>
                <a:pt x="1307106" y="0"/>
              </a:moveTo>
              <a:lnTo>
                <a:pt x="1307106" y="211959"/>
              </a:lnTo>
              <a:lnTo>
                <a:pt x="0" y="211959"/>
              </a:lnTo>
              <a:lnTo>
                <a:pt x="0" y="31103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1AAC6-47D4-4753-9E2E-81157F2BC3E4}">
      <dsp:nvSpPr>
        <dsp:cNvPr id="0" name=""/>
        <dsp:cNvSpPr/>
      </dsp:nvSpPr>
      <dsp:spPr>
        <a:xfrm>
          <a:off x="3156888" y="3237289"/>
          <a:ext cx="2614212" cy="311031"/>
        </a:xfrm>
        <a:custGeom>
          <a:avLst/>
          <a:gdLst/>
          <a:ahLst/>
          <a:cxnLst/>
          <a:rect l="0" t="0" r="0" b="0"/>
          <a:pathLst>
            <a:path>
              <a:moveTo>
                <a:pt x="2614212" y="0"/>
              </a:moveTo>
              <a:lnTo>
                <a:pt x="2614212" y="211959"/>
              </a:lnTo>
              <a:lnTo>
                <a:pt x="0" y="211959"/>
              </a:lnTo>
              <a:lnTo>
                <a:pt x="0" y="31103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21A8E-6916-4702-9912-8E2FC8D97968}">
      <dsp:nvSpPr>
        <dsp:cNvPr id="0" name=""/>
        <dsp:cNvSpPr/>
      </dsp:nvSpPr>
      <dsp:spPr>
        <a:xfrm>
          <a:off x="3156888" y="2247156"/>
          <a:ext cx="2614212" cy="31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59"/>
              </a:lnTo>
              <a:lnTo>
                <a:pt x="2614212" y="211959"/>
              </a:lnTo>
              <a:lnTo>
                <a:pt x="2614212" y="3110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876560-86CC-4A45-BD3C-74BBFAA8ED5F}">
      <dsp:nvSpPr>
        <dsp:cNvPr id="0" name=""/>
        <dsp:cNvSpPr/>
      </dsp:nvSpPr>
      <dsp:spPr>
        <a:xfrm>
          <a:off x="3156888" y="2247156"/>
          <a:ext cx="1307106" cy="31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59"/>
              </a:lnTo>
              <a:lnTo>
                <a:pt x="1307106" y="211959"/>
              </a:lnTo>
              <a:lnTo>
                <a:pt x="1307106" y="3110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EB796-4B62-4212-832A-EF8B84B56A04}">
      <dsp:nvSpPr>
        <dsp:cNvPr id="0" name=""/>
        <dsp:cNvSpPr/>
      </dsp:nvSpPr>
      <dsp:spPr>
        <a:xfrm>
          <a:off x="3111168" y="2247156"/>
          <a:ext cx="91440" cy="3110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0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A91E70-8273-45BC-8754-C10414B474AF}">
      <dsp:nvSpPr>
        <dsp:cNvPr id="0" name=""/>
        <dsp:cNvSpPr/>
      </dsp:nvSpPr>
      <dsp:spPr>
        <a:xfrm>
          <a:off x="1849782" y="2247156"/>
          <a:ext cx="1307106" cy="311031"/>
        </a:xfrm>
        <a:custGeom>
          <a:avLst/>
          <a:gdLst/>
          <a:ahLst/>
          <a:cxnLst/>
          <a:rect l="0" t="0" r="0" b="0"/>
          <a:pathLst>
            <a:path>
              <a:moveTo>
                <a:pt x="1307106" y="0"/>
              </a:moveTo>
              <a:lnTo>
                <a:pt x="1307106" y="211959"/>
              </a:lnTo>
              <a:lnTo>
                <a:pt x="0" y="211959"/>
              </a:lnTo>
              <a:lnTo>
                <a:pt x="0" y="3110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8125B-2AEC-43FE-99CD-71F30919871A}">
      <dsp:nvSpPr>
        <dsp:cNvPr id="0" name=""/>
        <dsp:cNvSpPr/>
      </dsp:nvSpPr>
      <dsp:spPr>
        <a:xfrm>
          <a:off x="542676" y="2247156"/>
          <a:ext cx="2614212" cy="311031"/>
        </a:xfrm>
        <a:custGeom>
          <a:avLst/>
          <a:gdLst/>
          <a:ahLst/>
          <a:cxnLst/>
          <a:rect l="0" t="0" r="0" b="0"/>
          <a:pathLst>
            <a:path>
              <a:moveTo>
                <a:pt x="2614212" y="0"/>
              </a:moveTo>
              <a:lnTo>
                <a:pt x="2614212" y="211959"/>
              </a:lnTo>
              <a:lnTo>
                <a:pt x="0" y="211959"/>
              </a:lnTo>
              <a:lnTo>
                <a:pt x="0" y="3110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A2A13-1295-4A78-A7F9-7AAEA0C43713}">
      <dsp:nvSpPr>
        <dsp:cNvPr id="0" name=""/>
        <dsp:cNvSpPr/>
      </dsp:nvSpPr>
      <dsp:spPr>
        <a:xfrm>
          <a:off x="2503335" y="1257023"/>
          <a:ext cx="653553" cy="31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59"/>
              </a:lnTo>
              <a:lnTo>
                <a:pt x="653553" y="211959"/>
              </a:lnTo>
              <a:lnTo>
                <a:pt x="653553" y="3110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73FF3A-0AE7-4365-85A0-BD35A3E7442D}">
      <dsp:nvSpPr>
        <dsp:cNvPr id="0" name=""/>
        <dsp:cNvSpPr/>
      </dsp:nvSpPr>
      <dsp:spPr>
        <a:xfrm>
          <a:off x="1849782" y="1257023"/>
          <a:ext cx="653553" cy="311031"/>
        </a:xfrm>
        <a:custGeom>
          <a:avLst/>
          <a:gdLst/>
          <a:ahLst/>
          <a:cxnLst/>
          <a:rect l="0" t="0" r="0" b="0"/>
          <a:pathLst>
            <a:path>
              <a:moveTo>
                <a:pt x="653553" y="0"/>
              </a:moveTo>
              <a:lnTo>
                <a:pt x="653553" y="211959"/>
              </a:lnTo>
              <a:lnTo>
                <a:pt x="0" y="211959"/>
              </a:lnTo>
              <a:lnTo>
                <a:pt x="0" y="3110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23836-D358-4DB6-91EA-A292ACA6F508}">
      <dsp:nvSpPr>
        <dsp:cNvPr id="0" name=""/>
        <dsp:cNvSpPr/>
      </dsp:nvSpPr>
      <dsp:spPr>
        <a:xfrm>
          <a:off x="542676" y="1257023"/>
          <a:ext cx="1960659" cy="311031"/>
        </a:xfrm>
        <a:custGeom>
          <a:avLst/>
          <a:gdLst/>
          <a:ahLst/>
          <a:cxnLst/>
          <a:rect l="0" t="0" r="0" b="0"/>
          <a:pathLst>
            <a:path>
              <a:moveTo>
                <a:pt x="1960659" y="0"/>
              </a:moveTo>
              <a:lnTo>
                <a:pt x="1960659" y="211959"/>
              </a:lnTo>
              <a:lnTo>
                <a:pt x="0" y="211959"/>
              </a:lnTo>
              <a:lnTo>
                <a:pt x="0" y="3110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19C3CB-81C2-40FC-B343-873877B62FF9}">
      <dsp:nvSpPr>
        <dsp:cNvPr id="0" name=""/>
        <dsp:cNvSpPr/>
      </dsp:nvSpPr>
      <dsp:spPr>
        <a:xfrm>
          <a:off x="1968610" y="577922"/>
          <a:ext cx="1069450" cy="6791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DA14B2-022B-4866-8DF5-E5BD180E591D}">
      <dsp:nvSpPr>
        <dsp:cNvPr id="0" name=""/>
        <dsp:cNvSpPr/>
      </dsp:nvSpPr>
      <dsp:spPr>
        <a:xfrm>
          <a:off x="2087438" y="690808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Application</a:t>
          </a:r>
        </a:p>
      </dsp:txBody>
      <dsp:txXfrm>
        <a:off x="2107328" y="710698"/>
        <a:ext cx="1029670" cy="639320"/>
      </dsp:txXfrm>
    </dsp:sp>
    <dsp:sp modelId="{71B1294E-5314-4E9D-9678-99F6A5EC90AF}">
      <dsp:nvSpPr>
        <dsp:cNvPr id="0" name=""/>
        <dsp:cNvSpPr/>
      </dsp:nvSpPr>
      <dsp:spPr>
        <a:xfrm>
          <a:off x="7951" y="1568055"/>
          <a:ext cx="1069450" cy="6791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CAEC8-C2D8-46D0-8E8B-9C6E103D6F6D}">
      <dsp:nvSpPr>
        <dsp:cNvPr id="0" name=""/>
        <dsp:cNvSpPr/>
      </dsp:nvSpPr>
      <dsp:spPr>
        <a:xfrm>
          <a:off x="126779" y="1680941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Add-in</a:t>
          </a:r>
        </a:p>
      </dsp:txBody>
      <dsp:txXfrm>
        <a:off x="146669" y="1700831"/>
        <a:ext cx="1029670" cy="639320"/>
      </dsp:txXfrm>
    </dsp:sp>
    <dsp:sp modelId="{65EA632E-8510-47B7-B676-8AA74EE2F344}">
      <dsp:nvSpPr>
        <dsp:cNvPr id="0" name=""/>
        <dsp:cNvSpPr/>
      </dsp:nvSpPr>
      <dsp:spPr>
        <a:xfrm>
          <a:off x="1315057" y="1568055"/>
          <a:ext cx="1069450" cy="6791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E527EC-9A25-452E-8405-A2B0CE4B0FEE}">
      <dsp:nvSpPr>
        <dsp:cNvPr id="0" name=""/>
        <dsp:cNvSpPr/>
      </dsp:nvSpPr>
      <dsp:spPr>
        <a:xfrm>
          <a:off x="1433885" y="1680941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Window</a:t>
          </a:r>
        </a:p>
      </dsp:txBody>
      <dsp:txXfrm>
        <a:off x="1453775" y="1700831"/>
        <a:ext cx="1029670" cy="639320"/>
      </dsp:txXfrm>
    </dsp:sp>
    <dsp:sp modelId="{DF6BDFF6-9477-4420-B45A-90B1D8936AFA}">
      <dsp:nvSpPr>
        <dsp:cNvPr id="0" name=""/>
        <dsp:cNvSpPr/>
      </dsp:nvSpPr>
      <dsp:spPr>
        <a:xfrm>
          <a:off x="2622163" y="1568055"/>
          <a:ext cx="1069450" cy="6791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5018AB-1489-4B1C-A508-FA861E699FB1}">
      <dsp:nvSpPr>
        <dsp:cNvPr id="0" name=""/>
        <dsp:cNvSpPr/>
      </dsp:nvSpPr>
      <dsp:spPr>
        <a:xfrm>
          <a:off x="2740991" y="1680941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Workbook</a:t>
          </a:r>
        </a:p>
      </dsp:txBody>
      <dsp:txXfrm>
        <a:off x="2760881" y="1700831"/>
        <a:ext cx="1029670" cy="639320"/>
      </dsp:txXfrm>
    </dsp:sp>
    <dsp:sp modelId="{A89206A8-96A0-46CF-B07E-CD81C886A5BE}">
      <dsp:nvSpPr>
        <dsp:cNvPr id="0" name=""/>
        <dsp:cNvSpPr/>
      </dsp:nvSpPr>
      <dsp:spPr>
        <a:xfrm>
          <a:off x="7951" y="2558188"/>
          <a:ext cx="1069450" cy="6791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1BC886-9547-49AA-99AA-B8D678827C0B}">
      <dsp:nvSpPr>
        <dsp:cNvPr id="0" name=""/>
        <dsp:cNvSpPr/>
      </dsp:nvSpPr>
      <dsp:spPr>
        <a:xfrm>
          <a:off x="126779" y="2671074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Chart</a:t>
          </a:r>
        </a:p>
      </dsp:txBody>
      <dsp:txXfrm>
        <a:off x="146669" y="2690964"/>
        <a:ext cx="1029670" cy="639320"/>
      </dsp:txXfrm>
    </dsp:sp>
    <dsp:sp modelId="{3CF1B107-CE90-4F63-AB96-108D3ACD7809}">
      <dsp:nvSpPr>
        <dsp:cNvPr id="0" name=""/>
        <dsp:cNvSpPr/>
      </dsp:nvSpPr>
      <dsp:spPr>
        <a:xfrm>
          <a:off x="1315057" y="2558188"/>
          <a:ext cx="1069450" cy="6791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826689-DE8D-4FBE-949F-39A8D29E8F3A}">
      <dsp:nvSpPr>
        <dsp:cNvPr id="0" name=""/>
        <dsp:cNvSpPr/>
      </dsp:nvSpPr>
      <dsp:spPr>
        <a:xfrm>
          <a:off x="1433885" y="2671074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Name</a:t>
          </a:r>
        </a:p>
      </dsp:txBody>
      <dsp:txXfrm>
        <a:off x="1453775" y="2690964"/>
        <a:ext cx="1029670" cy="639320"/>
      </dsp:txXfrm>
    </dsp:sp>
    <dsp:sp modelId="{BD1A71C4-0260-4D11-A3BF-A609A055990E}">
      <dsp:nvSpPr>
        <dsp:cNvPr id="0" name=""/>
        <dsp:cNvSpPr/>
      </dsp:nvSpPr>
      <dsp:spPr>
        <a:xfrm>
          <a:off x="2622163" y="2558188"/>
          <a:ext cx="1069450" cy="6791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879023-C70F-48D9-B41F-AFFDBACD8648}">
      <dsp:nvSpPr>
        <dsp:cNvPr id="0" name=""/>
        <dsp:cNvSpPr/>
      </dsp:nvSpPr>
      <dsp:spPr>
        <a:xfrm>
          <a:off x="2740991" y="2671074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 err="1"/>
            <a:t>VBProject</a:t>
          </a:r>
          <a:endParaRPr lang="en-US" sz="900" kern="1200" dirty="0"/>
        </a:p>
      </dsp:txBody>
      <dsp:txXfrm>
        <a:off x="2760881" y="2690964"/>
        <a:ext cx="1029670" cy="639320"/>
      </dsp:txXfrm>
    </dsp:sp>
    <dsp:sp modelId="{7C92CB31-DCAF-4E71-BDE2-2994E6B226E3}">
      <dsp:nvSpPr>
        <dsp:cNvPr id="0" name=""/>
        <dsp:cNvSpPr/>
      </dsp:nvSpPr>
      <dsp:spPr>
        <a:xfrm>
          <a:off x="3929269" y="2558188"/>
          <a:ext cx="1069450" cy="6791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22C6B-CA94-4235-B80E-EF22E59DBBEF}">
      <dsp:nvSpPr>
        <dsp:cNvPr id="0" name=""/>
        <dsp:cNvSpPr/>
      </dsp:nvSpPr>
      <dsp:spPr>
        <a:xfrm>
          <a:off x="4048097" y="2671074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Window</a:t>
          </a:r>
        </a:p>
      </dsp:txBody>
      <dsp:txXfrm>
        <a:off x="4067987" y="2690964"/>
        <a:ext cx="1029670" cy="639320"/>
      </dsp:txXfrm>
    </dsp:sp>
    <dsp:sp modelId="{D22FC2BA-2AAB-4415-9D10-619DB6150D7F}">
      <dsp:nvSpPr>
        <dsp:cNvPr id="0" name=""/>
        <dsp:cNvSpPr/>
      </dsp:nvSpPr>
      <dsp:spPr>
        <a:xfrm>
          <a:off x="5236375" y="2558188"/>
          <a:ext cx="1069450" cy="6791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7BE278-905E-48F8-8B33-51B03C49FC8E}">
      <dsp:nvSpPr>
        <dsp:cNvPr id="0" name=""/>
        <dsp:cNvSpPr/>
      </dsp:nvSpPr>
      <dsp:spPr>
        <a:xfrm>
          <a:off x="5355203" y="2671074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Worksheet</a:t>
          </a:r>
        </a:p>
      </dsp:txBody>
      <dsp:txXfrm>
        <a:off x="5375093" y="2690964"/>
        <a:ext cx="1029670" cy="639320"/>
      </dsp:txXfrm>
    </dsp:sp>
    <dsp:sp modelId="{4F7E4658-3A53-4E4F-A445-0C19BBF4216D}">
      <dsp:nvSpPr>
        <dsp:cNvPr id="0" name=""/>
        <dsp:cNvSpPr/>
      </dsp:nvSpPr>
      <dsp:spPr>
        <a:xfrm>
          <a:off x="2622163" y="3548321"/>
          <a:ext cx="1069450" cy="67910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55456-023C-44B2-B754-C9DA5D6F9F9D}">
      <dsp:nvSpPr>
        <dsp:cNvPr id="0" name=""/>
        <dsp:cNvSpPr/>
      </dsp:nvSpPr>
      <dsp:spPr>
        <a:xfrm>
          <a:off x="2740991" y="3661207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Comment</a:t>
          </a:r>
        </a:p>
      </dsp:txBody>
      <dsp:txXfrm>
        <a:off x="2760881" y="3681097"/>
        <a:ext cx="1029670" cy="639320"/>
      </dsp:txXfrm>
    </dsp:sp>
    <dsp:sp modelId="{361A0EB4-E53B-4532-B324-D6EC9FA79D2A}">
      <dsp:nvSpPr>
        <dsp:cNvPr id="0" name=""/>
        <dsp:cNvSpPr/>
      </dsp:nvSpPr>
      <dsp:spPr>
        <a:xfrm>
          <a:off x="3929269" y="3548321"/>
          <a:ext cx="1069450" cy="67910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F6493-7C41-4852-B20A-74230569CC64}">
      <dsp:nvSpPr>
        <dsp:cNvPr id="0" name=""/>
        <dsp:cNvSpPr/>
      </dsp:nvSpPr>
      <dsp:spPr>
        <a:xfrm>
          <a:off x="4048097" y="3661207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Hyperlink</a:t>
          </a:r>
        </a:p>
      </dsp:txBody>
      <dsp:txXfrm>
        <a:off x="4067987" y="3681097"/>
        <a:ext cx="1029670" cy="639320"/>
      </dsp:txXfrm>
    </dsp:sp>
    <dsp:sp modelId="{4EB47982-DA90-4735-80CE-0D3FF3F2ED09}">
      <dsp:nvSpPr>
        <dsp:cNvPr id="0" name=""/>
        <dsp:cNvSpPr/>
      </dsp:nvSpPr>
      <dsp:spPr>
        <a:xfrm>
          <a:off x="5236375" y="3548321"/>
          <a:ext cx="1069450" cy="67910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141183-69E2-4FEE-9452-8669E3129E5D}">
      <dsp:nvSpPr>
        <dsp:cNvPr id="0" name=""/>
        <dsp:cNvSpPr/>
      </dsp:nvSpPr>
      <dsp:spPr>
        <a:xfrm>
          <a:off x="5355203" y="3661207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Name</a:t>
          </a:r>
        </a:p>
      </dsp:txBody>
      <dsp:txXfrm>
        <a:off x="5375093" y="3681097"/>
        <a:ext cx="1029670" cy="639320"/>
      </dsp:txXfrm>
    </dsp:sp>
    <dsp:sp modelId="{34A19F98-F8EE-46B5-AB13-B1A03D63C820}">
      <dsp:nvSpPr>
        <dsp:cNvPr id="0" name=""/>
        <dsp:cNvSpPr/>
      </dsp:nvSpPr>
      <dsp:spPr>
        <a:xfrm>
          <a:off x="6543481" y="3548321"/>
          <a:ext cx="1069450" cy="67910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E5B047-6E6D-4089-91F9-C95D4541929B}">
      <dsp:nvSpPr>
        <dsp:cNvPr id="0" name=""/>
        <dsp:cNvSpPr/>
      </dsp:nvSpPr>
      <dsp:spPr>
        <a:xfrm>
          <a:off x="6662309" y="3661207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PivotTable</a:t>
          </a:r>
        </a:p>
      </dsp:txBody>
      <dsp:txXfrm>
        <a:off x="6682199" y="3681097"/>
        <a:ext cx="1029670" cy="639320"/>
      </dsp:txXfrm>
    </dsp:sp>
    <dsp:sp modelId="{8B0F8F69-1E76-40FF-99C6-21111FFB71B4}">
      <dsp:nvSpPr>
        <dsp:cNvPr id="0" name=""/>
        <dsp:cNvSpPr/>
      </dsp:nvSpPr>
      <dsp:spPr>
        <a:xfrm>
          <a:off x="7850587" y="3548321"/>
          <a:ext cx="1069450" cy="67910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D1D702-138D-4F96-AEF6-983DF3DBD2B6}">
      <dsp:nvSpPr>
        <dsp:cNvPr id="0" name=""/>
        <dsp:cNvSpPr/>
      </dsp:nvSpPr>
      <dsp:spPr>
        <a:xfrm>
          <a:off x="7969415" y="3661207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Range</a:t>
          </a:r>
        </a:p>
      </dsp:txBody>
      <dsp:txXfrm>
        <a:off x="7989305" y="3681097"/>
        <a:ext cx="1029670" cy="639320"/>
      </dsp:txXfrm>
    </dsp:sp>
    <dsp:sp modelId="{578AD3B1-0D32-4AE5-9151-2A60351FAD78}">
      <dsp:nvSpPr>
        <dsp:cNvPr id="0" name=""/>
        <dsp:cNvSpPr/>
      </dsp:nvSpPr>
      <dsp:spPr>
        <a:xfrm>
          <a:off x="3929269" y="1568055"/>
          <a:ext cx="1069450" cy="6791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A146FD-2FD0-463F-80CA-EB8789A2A619}">
      <dsp:nvSpPr>
        <dsp:cNvPr id="0" name=""/>
        <dsp:cNvSpPr/>
      </dsp:nvSpPr>
      <dsp:spPr>
        <a:xfrm>
          <a:off x="4048097" y="1680941"/>
          <a:ext cx="1069450" cy="679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 err="1"/>
            <a:t>WorksheetFunction</a:t>
          </a:r>
          <a:endParaRPr lang="en-US" sz="900" kern="1200" dirty="0"/>
        </a:p>
      </dsp:txBody>
      <dsp:txXfrm>
        <a:off x="4067987" y="1700831"/>
        <a:ext cx="1029670" cy="639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51FF11-E8B5-974A-A7F9-820287719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AD3D8-BF3E-9A45-BB2E-8741E080B8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DB952-2A9F-FE4B-907D-A51DC08421D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94F6D-F76A-CF44-BA2F-D77DC67B5F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CBD634-BA8A-AB41-9ED8-BACB999D3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8C3D9-14DD-E74E-B615-7E08BDF19F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C31E-DDC8-4B3B-94FE-94FC773413F3}" type="datetimeFigureOut">
              <a:rPr lang="en-IN" smtClean="0"/>
              <a:pPr/>
              <a:t>08-03-2021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267C0-6CBB-4AF4-ABD2-EFA4EF60718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85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895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9D4BDE-E287-D14B-9436-247C8841C012}"/>
              </a:ext>
            </a:extLst>
          </p:cNvPr>
          <p:cNvSpPr/>
          <p:nvPr userDrawn="1"/>
        </p:nvSpPr>
        <p:spPr>
          <a:xfrm>
            <a:off x="2103120" y="3036776"/>
            <a:ext cx="798576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735FC1-5CEE-B747-9055-5200823D0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E948C-D240-724B-9B89-FDB3B14CA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E013-E164-B74C-8152-F72E2338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D46EB-C9BF-4D4A-899F-96B2B054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178C-3A1C-7846-8C54-B449032D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1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C2FCD-18A9-2D42-B84D-D99B1878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157A0-ACAF-5B44-A359-52C51DEE7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87245-B3C4-3D4E-A6F8-1F1316AD2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69965-9BC6-5345-B2D0-6C90A68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083EE-9E01-C046-A765-6C417A18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EA403-D618-0848-BCC5-8393E30C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4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EB47-6F41-4044-808C-D09164BA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84202-04C0-4C46-A9AD-172B4084B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1D020-A612-0746-B5D2-61689C50D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730E1-EAD6-F74C-B572-7FA04F71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F45E-467D-4C47-9DD4-61BC18BA5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19AC5-4725-C344-A416-7884860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4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4886-5ADE-564C-BB6A-3D8F42E8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8407-0EDC-CC47-B88F-1C37C2A2B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62C5C-7D1C-AA42-A571-92813FE9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362DE-6775-7745-AE4F-1E49287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7C83C-DF1A-B744-B85D-25DF26CF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0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0C1A9-B6B8-7A4A-9669-B90B75004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F92B24-A8BD-9845-976F-9EA169FDA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0554-27EF-1E4B-9828-11CBD072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9FB8-5001-8241-8703-920FCD81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CAF07-27EB-D341-846D-7AAA3B2B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0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5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4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4EEBA9-EE23-8946-8968-D8924F827D80}"/>
              </a:ext>
            </a:extLst>
          </p:cNvPr>
          <p:cNvSpPr/>
          <p:nvPr userDrawn="1"/>
        </p:nvSpPr>
        <p:spPr>
          <a:xfrm>
            <a:off x="838200" y="4104155"/>
            <a:ext cx="797433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4045C-76E6-AA4B-9784-A028AC65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664B1-AD6A-3040-B7D4-0299560F7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BC9A9-EC29-134C-AECE-54DDD576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C8B07-567B-1B47-B220-0338242A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CB435-33FD-3F45-BD2D-6CAA5C28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3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79AA76-4E43-164C-ADE7-A0CFA848737A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6AE42-E39B-4948-B321-F19D21FDA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2A57D-01D7-B54A-B618-27F0B4D8A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407BB-25DD-5841-BEBF-C394C86F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41DED-1195-DE42-BD2F-00971D9CF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D99B4-9DE9-5D4F-B8CB-B0B831DC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A338-9EE2-7A44-BB15-7A4F0EE1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DACFAD9-90C8-F347-A654-4D6A5F3D495C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188C31-802D-3D4A-AEA1-3CF8D3E5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3784"/>
            <a:ext cx="10515600" cy="7482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E5C8-995C-2045-9541-E22F351D632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540248"/>
            <a:ext cx="5157787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FE9A-4ED5-9A49-8907-E00133517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11892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93268-3EB9-3E4E-8206-62780D6EF36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540248"/>
            <a:ext cx="5183188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A103F-B97E-AC4B-8395-A83886339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1892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37486-CD2B-0E47-8478-E6DFAD59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F7CA1-18DC-1048-81B7-3AEEF052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00F5B-6C2E-1249-9089-697CD51F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3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B06C-BB5A-E94D-8257-CE9F2465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9A010-5D43-FF48-A7E1-D39F6B61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81710-55F1-C44B-AEA2-848E391E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F2312-0DA6-C24E-977A-1ECD1A02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213DB-325C-5A40-9859-AE202B12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38230-B643-014A-ABCC-47983A0E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0FE8-804A-DC4B-8CDC-DAFFE5BA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9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0E407-BF2E-FE42-9041-5EAF752A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CBBD1-7D0F-8E4D-A35C-839603DFE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22213"/>
            <a:ext cx="10515600" cy="4754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55C9-EA11-A545-B6D1-B29601E19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99D3-BB28-E74A-9C09-D5B0DC923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BCD0B-C696-234C-8B40-BDF0AB457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9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Lora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spcAft>
          <a:spcPts val="500"/>
        </a:spcAft>
        <a:buFont typeface="Arial" panose="020B0604020202020204" pitchFamily="34" charset="0"/>
        <a:buNone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2E1DFC-8F4A-6941-A280-A0C6B7D61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154" y="414695"/>
            <a:ext cx="7709692" cy="1936965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D5FC421-D452-403F-A269-BF3744BA5E3B}"/>
              </a:ext>
            </a:extLst>
          </p:cNvPr>
          <p:cNvSpPr txBox="1"/>
          <p:nvPr/>
        </p:nvSpPr>
        <p:spPr>
          <a:xfrm>
            <a:off x="556591" y="3627782"/>
            <a:ext cx="1107881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Segoe UI" pitchFamily="34" charset="0"/>
                <a:cs typeface="Segoe UI" pitchFamily="34" charset="0"/>
              </a:rPr>
              <a:t>Subject : Advanced Excel</a:t>
            </a:r>
            <a:endParaRPr lang="en-IN" sz="40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 flipH="1">
            <a:off x="2016957" y="4567895"/>
            <a:ext cx="87570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i="1" dirty="0">
                <a:latin typeface="Segoe UI" pitchFamily="34" charset="0"/>
                <a:cs typeface="Segoe UI" pitchFamily="34" charset="0"/>
              </a:rPr>
              <a:t>Excel Object Model</a:t>
            </a:r>
          </a:p>
        </p:txBody>
      </p:sp>
    </p:spTree>
    <p:extLst>
      <p:ext uri="{BB962C8B-B14F-4D97-AF65-F5344CB8AC3E}">
        <p14:creationId xmlns:p14="http://schemas.microsoft.com/office/powerpoint/2010/main" val="206576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9711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Object Methods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A method is an action you perform with an object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A method can change an object’s properties or make the object do something.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A method may or may not take arguments</a:t>
            </a:r>
          </a:p>
        </p:txBody>
      </p:sp>
    </p:spTree>
    <p:extLst>
      <p:ext uri="{BB962C8B-B14F-4D97-AF65-F5344CB8AC3E}">
        <p14:creationId xmlns:p14="http://schemas.microsoft.com/office/powerpoint/2010/main" val="2208216162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724149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Object Methods - Examples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838200" y="1422213"/>
            <a:ext cx="106892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/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ClearRange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Range("A1:A12").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ClearContents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 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463550"/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CopyOne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Worksheets("Sheet1").Activate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Range("A1").Copy Range("B1")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 </a:t>
            </a:r>
            <a:br>
              <a:rPr lang="en-IN" sz="2400" dirty="0"/>
            </a:br>
            <a:r>
              <a:rPr lang="en-IN" sz="2400" dirty="0"/>
              <a:t>  </a:t>
            </a:r>
          </a:p>
          <a:p>
            <a:pPr marL="463550"/>
            <a:r>
              <a:rPr lang="en-IN" sz="2400" dirty="0"/>
              <a:t>Or</a:t>
            </a:r>
          </a:p>
          <a:p>
            <a:pPr marL="463550"/>
            <a:endParaRPr lang="en-IN" sz="2400" dirty="0"/>
          </a:p>
          <a:p>
            <a:pPr marL="463550"/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Range("A1").Copy Destination:=Range("B1")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214461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733143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Collections are Objects too!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838201" y="1738690"/>
            <a:ext cx="10809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5100"/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AddAWorkbook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pPr marL="165100"/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Workbooks.Add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165100"/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pPr marL="165100"/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165100"/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This method adds a new workbook to the collection. 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701170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8212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Seeking Help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VBA Help System (F1)</a:t>
            </a:r>
          </a:p>
          <a:p>
            <a:pPr marL="974725" indent="-4572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Describes every object, property, and method available, and also provides sample code. </a:t>
            </a:r>
          </a:p>
          <a:p>
            <a:pPr marL="974725" indent="-4572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If you’re working in a VBA module and want information about a particular object, method, or property, move the cursor to the word you’re interested in and press F1. 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Object Browser (F2)</a:t>
            </a:r>
          </a:p>
          <a:p>
            <a:pPr marL="974725" indent="-4572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Contains a list of all currently available object libraries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Automatic Listing</a:t>
            </a:r>
          </a:p>
          <a:p>
            <a:pPr marL="974725" indent="-4572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Provides a list of properties and methods as you type.</a:t>
            </a: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970300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8212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Exercise  – Cheese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838200" y="1701139"/>
            <a:ext cx="105155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0" i="0" dirty="0">
                <a:effectLst/>
                <a:latin typeface="Open Sans"/>
              </a:rPr>
              <a:t>Now that you understand a bit more the object hierarchy, functions and methods, examine the code generated by Excel for the Cheeses exercise. As you will see, Excel generates a lot of superfluous code which does not do anything.</a:t>
            </a:r>
          </a:p>
          <a:p>
            <a:pPr algn="l"/>
            <a:r>
              <a:rPr lang="en-IN" sz="2400" dirty="0">
                <a:latin typeface="Open Sans"/>
              </a:rPr>
              <a:t>Use your newfound understanding of objects, methods and properties to eliminate all code that does not do anything and streamline the sub to less than 15 lines. </a:t>
            </a:r>
            <a:endParaRPr lang="en-IN" sz="2400" b="0" i="0" dirty="0"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018325523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05" y="1178300"/>
            <a:ext cx="10809850" cy="5271736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3" name="AutoShape 2" descr="Why does scarcity affect everyone? - Quora">
            <a:extLst>
              <a:ext uri="{FF2B5EF4-FFF2-40B4-BE49-F238E27FC236}">
                <a16:creationId xmlns:a16="http://schemas.microsoft.com/office/drawing/2014/main" id="{B9A1DEE1-897C-4F78-8349-1C67817EEA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4" descr="Why does scarcity affect everyone? - Quora">
            <a:extLst>
              <a:ext uri="{FF2B5EF4-FFF2-40B4-BE49-F238E27FC236}">
                <a16:creationId xmlns:a16="http://schemas.microsoft.com/office/drawing/2014/main" id="{1BE66190-3306-40D0-9CBF-E8791662BF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47C09D-9146-4F4F-AB5B-9D3F044D5D5C}"/>
              </a:ext>
            </a:extLst>
          </p:cNvPr>
          <p:cNvSpPr txBox="1"/>
          <p:nvPr/>
        </p:nvSpPr>
        <p:spPr>
          <a:xfrm>
            <a:off x="4161182" y="3043678"/>
            <a:ext cx="3564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5400" b="1" i="1" dirty="0">
                <a:latin typeface="Segoe UI" panose="020B0502040204020203" pitchFamily="34" charset="0"/>
                <a:cs typeface="Segoe UI" panose="020B05020402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66142083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2709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What is an Object?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An entity that has a set of properties or attributes which can be manipulated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In Excel, everything is an object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Objects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have a hierarchy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contain objects which contain more objects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Application (Excel) is the top object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Excel has hundreds of objects</a:t>
            </a: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4311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The Excel Object Hierarchy (not exhaustive)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257EE8A-A736-46F3-B81F-9028B37F50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2740224"/>
              </p:ext>
            </p:extLst>
          </p:nvPr>
        </p:nvGraphicFramePr>
        <p:xfrm>
          <a:off x="2031999" y="1535578"/>
          <a:ext cx="9046817" cy="4918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0923118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3715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Collections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Collections are a group of objects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Workbooks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: A collection of all currently open Workbook objects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Worksheets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: A collection of all Worksheet objects contained in a particular Workbook object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Charts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: A collection of all Chart objects (chart sheets) contained in a particular Workbook object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Sheets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: A collection of all sheets (regardless of their type) contained in a particular Workbook object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Collections come in handy when you need to work through all members of a collection – then you can just loop through the collection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73673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8212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Referring to Objects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You can work with all the objects or work with one particular object from a collection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To refer to an object use</a:t>
            </a:r>
          </a:p>
          <a:p>
            <a:pPr algn="ctr"/>
            <a:r>
              <a:rPr lang="en-US" sz="2800" b="0" i="0" dirty="0">
                <a:solidFill>
                  <a:schemeClr val="accent1"/>
                </a:solidFill>
                <a:effectLst/>
                <a:latin typeface="CordiaUPC" panose="020B0502040204020203" pitchFamily="34" charset="-34"/>
                <a:cs typeface="CordiaUPC" panose="020B0502040204020203" pitchFamily="34" charset="-34"/>
              </a:rPr>
              <a:t>Worksheets("Sheet1")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</a:p>
          <a:p>
            <a:pPr algn="ctr"/>
            <a:r>
              <a:rPr lang="en-US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or</a:t>
            </a:r>
          </a:p>
          <a:p>
            <a:pPr algn="ctr"/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Worksheets(1)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The Charts collection consists of all the charts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The Sheets collection consists of all worksheets and charts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So a worksheet is a part of two collections</a:t>
            </a:r>
          </a:p>
          <a:p>
            <a:pPr algn="ctr"/>
            <a:r>
              <a:rPr lang="en-US" sz="2800" b="0" i="0" dirty="0">
                <a:solidFill>
                  <a:schemeClr val="accent1"/>
                </a:solidFill>
                <a:effectLst/>
                <a:latin typeface="CordiaUPC" panose="020B0502040204020203" pitchFamily="34" charset="-34"/>
                <a:cs typeface="CordiaUPC" panose="020B0502040204020203" pitchFamily="34" charset="-34"/>
              </a:rPr>
              <a:t>Worksheets("Sheet1")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</a:p>
          <a:p>
            <a:pPr algn="ctr"/>
            <a:r>
              <a:rPr lang="en-US" sz="2800" dirty="0">
                <a:latin typeface="CordiaUPC" panose="020B0502040204020203" pitchFamily="34" charset="-34"/>
                <a:cs typeface="CordiaUPC" panose="020B0502040204020203" pitchFamily="34" charset="-34"/>
              </a:rPr>
              <a:t>or</a:t>
            </a:r>
          </a:p>
          <a:p>
            <a:pPr algn="ctr"/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</a:t>
            </a:r>
            <a:r>
              <a:rPr lang="en-US" sz="2800" b="0" i="0" dirty="0">
                <a:solidFill>
                  <a:schemeClr val="accent1"/>
                </a:solidFill>
                <a:effectLst/>
                <a:latin typeface="CordiaUPC" panose="020B0502040204020203" pitchFamily="34" charset="-34"/>
                <a:cs typeface="CordiaUPC" panose="020B0502040204020203" pitchFamily="34" charset="-34"/>
              </a:rPr>
              <a:t>heets("Sheet1")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30972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7226508" cy="1032528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Navigating through Objects – Fully Qualified References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713565"/>
            <a:ext cx="1080985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Start with the top object – Application and work your way down</a:t>
            </a:r>
          </a:p>
          <a:p>
            <a:pPr marL="280988"/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Application.Workbooks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("Book1.xlsx") 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Refers to workbook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Application.Workbooks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("Book1.xlsx").Worksheets(1)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Refers to worksheet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Application.Workbooks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("Book1.xlsx").Worksheets(1).Range("A1").Value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Refers to value of cell</a:t>
            </a:r>
            <a:endParaRPr 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  <a:sym typeface="Wingdings" panose="05000000000000000000" pitchFamily="2" charset="2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This is called a </a:t>
            </a:r>
            <a:r>
              <a:rPr lang="en-US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fully qualified reference; </a:t>
            </a: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eliminates ambiguity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  <a:sym typeface="Wingdings" panose="05000000000000000000" pitchFamily="2" charset="2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07239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Navigating through Objects - Shortcuts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713565"/>
            <a:ext cx="108098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Application object is assumed in most scenarios</a:t>
            </a:r>
          </a:p>
          <a:p>
            <a:pPr marL="0" lvl="1"/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38138" lvl="1"/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Worksheets(1).Range("A1").Value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Assumes active workbook</a:t>
            </a:r>
          </a:p>
          <a:p>
            <a:pPr marL="338138" lvl="1"/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Range("A1").Value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Assumes active workbook and active worksheet</a:t>
            </a:r>
          </a:p>
          <a:p>
            <a:pPr marL="338138" lvl="1"/>
            <a:endParaRPr lang="en-US" sz="2400" dirty="0">
              <a:latin typeface="Segoe UI" panose="020B0502040204020203" pitchFamily="34" charset="0"/>
              <a:cs typeface="Segoe UI" panose="020B0502040204020203" pitchFamily="34" charset="0"/>
              <a:sym typeface="Wingdings" panose="05000000000000000000" pitchFamily="2" charset="2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Be 100% sure of your active sheet and active workbook before using shortcuts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  <a:sym typeface="Wingdings" panose="05000000000000000000" pitchFamily="2" charset="2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281904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2709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Objects Properties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1023424" y="1713565"/>
            <a:ext cx="108098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An object’s properties are its attributes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Properties determine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how it looks,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how it behaves, &amp;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whether it’s visible. </a:t>
            </a:r>
            <a:br>
              <a:rPr lang="en-IN" sz="2800" dirty="0"/>
            </a:br>
            <a:endParaRPr lang="en-IN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Using VBA you can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Read or modify an object’s properties.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Specify a method of action to be used with an object.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622385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631210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838200" y="1519791"/>
            <a:ext cx="1080985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ShowValue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Contents = Worksheets("Sheet1").Range("A1").Value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Contents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This sub just reads the property “value” of the object “Range”</a:t>
            </a:r>
          </a:p>
          <a:p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ChangeValue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Worksheets("Sheet1").Range("A1").Value = 994.92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 </a:t>
            </a:r>
            <a:b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This sub assigns a new value to the property ”value” of the object “Range”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159588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IAQS PPT- Zil_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IAQS PPT- Zil_ Final</Template>
  <TotalTime>4233</TotalTime>
  <Words>787</Words>
  <Application>Microsoft Office PowerPoint</Application>
  <PresentationFormat>Widescreen</PresentationFormat>
  <Paragraphs>122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CordiaUPC</vt:lpstr>
      <vt:lpstr>Lora</vt:lpstr>
      <vt:lpstr>Open Sans</vt:lpstr>
      <vt:lpstr>Roboto Light</vt:lpstr>
      <vt:lpstr>Segoe UI</vt:lpstr>
      <vt:lpstr>IAQS PPT- Zil_ Final</vt:lpstr>
      <vt:lpstr>PowerPoint Presentation</vt:lpstr>
      <vt:lpstr>What is an Object?</vt:lpstr>
      <vt:lpstr>The Excel Object Hierarchy (not exhaustive)</vt:lpstr>
      <vt:lpstr>Collections</vt:lpstr>
      <vt:lpstr>Referring to Objects</vt:lpstr>
      <vt:lpstr>Navigating through Objects – Fully Qualified References</vt:lpstr>
      <vt:lpstr>Navigating through Objects - Shortcuts</vt:lpstr>
      <vt:lpstr>Objects Properties</vt:lpstr>
      <vt:lpstr>Example </vt:lpstr>
      <vt:lpstr>Object Methods</vt:lpstr>
      <vt:lpstr>Object Methods - Examples</vt:lpstr>
      <vt:lpstr>Collections are Objects too!</vt:lpstr>
      <vt:lpstr>Seeking Help</vt:lpstr>
      <vt:lpstr>Exercise  – Cheese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lokesh</dc:creator>
  <cp:lastModifiedBy>vibhanshu bisht</cp:lastModifiedBy>
  <cp:revision>200</cp:revision>
  <dcterms:created xsi:type="dcterms:W3CDTF">2019-12-10T16:16:08Z</dcterms:created>
  <dcterms:modified xsi:type="dcterms:W3CDTF">2021-03-08T06:10:58Z</dcterms:modified>
</cp:coreProperties>
</file>