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12192000"/>
  <p:notesSz cx="6858000" cy="9144000"/>
  <p:embeddedFontLst>
    <p:embeddedFont>
      <p:font typeface="Roboto"/>
      <p:regular r:id="rId39"/>
      <p:bold r:id="rId40"/>
      <p:italic r:id="rId41"/>
      <p:boldItalic r:id="rId42"/>
    </p:embeddedFont>
    <p:embeddedFont>
      <p:font typeface="Lora"/>
      <p:regular r:id="rId43"/>
      <p:bold r:id="rId44"/>
      <p:italic r:id="rId45"/>
      <p:boldItalic r:id="rId46"/>
    </p:embeddedFont>
    <p:embeddedFont>
      <p:font typeface="Quattrocento Sans"/>
      <p:regular r:id="rId47"/>
      <p:bold r:id="rId48"/>
      <p:italic r:id="rId49"/>
      <p:boldItalic r:id="rId50"/>
    </p:embeddedFont>
    <p:embeddedFont>
      <p:font typeface="Roboto Light"/>
      <p:regular r:id="rId51"/>
      <p:bold r:id="rId52"/>
      <p:italic r:id="rId53"/>
      <p:boldItalic r:id="rId54"/>
    </p:embeddedFont>
    <p:embeddedFont>
      <p:font typeface="Helvetica Neue"/>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59" roundtripDataSignature="AMtx7miFG8/KaNypvk0/xq7vYmMd9hSp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42" Type="http://schemas.openxmlformats.org/officeDocument/2006/relationships/font" Target="fonts/Roboto-boldItalic.fntdata"/><Relationship Id="rId41" Type="http://schemas.openxmlformats.org/officeDocument/2006/relationships/font" Target="fonts/Roboto-italic.fntdata"/><Relationship Id="rId44" Type="http://schemas.openxmlformats.org/officeDocument/2006/relationships/font" Target="fonts/Lora-bold.fntdata"/><Relationship Id="rId43" Type="http://schemas.openxmlformats.org/officeDocument/2006/relationships/font" Target="fonts/Lora-regular.fntdata"/><Relationship Id="rId46" Type="http://schemas.openxmlformats.org/officeDocument/2006/relationships/font" Target="fonts/Lora-boldItalic.fntdata"/><Relationship Id="rId45" Type="http://schemas.openxmlformats.org/officeDocument/2006/relationships/font" Target="fonts/Lor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QuattrocentoSans-bold.fntdata"/><Relationship Id="rId47" Type="http://schemas.openxmlformats.org/officeDocument/2006/relationships/font" Target="fonts/QuattrocentoSans-regular.fntdata"/><Relationship Id="rId49" Type="http://schemas.openxmlformats.org/officeDocument/2006/relationships/font" Target="fonts/Quattrocento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Roboto-regular.fntdata"/><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Light-regular.fntdata"/><Relationship Id="rId50" Type="http://schemas.openxmlformats.org/officeDocument/2006/relationships/font" Target="fonts/QuattrocentoSans-boldItalic.fntdata"/><Relationship Id="rId53" Type="http://schemas.openxmlformats.org/officeDocument/2006/relationships/font" Target="fonts/RobotoLight-italic.fntdata"/><Relationship Id="rId52" Type="http://schemas.openxmlformats.org/officeDocument/2006/relationships/font" Target="fonts/RobotoLight-bold.fntdata"/><Relationship Id="rId11" Type="http://schemas.openxmlformats.org/officeDocument/2006/relationships/slide" Target="slides/slide6.xml"/><Relationship Id="rId55" Type="http://schemas.openxmlformats.org/officeDocument/2006/relationships/font" Target="fonts/HelveticaNeue-regular.fntdata"/><Relationship Id="rId10" Type="http://schemas.openxmlformats.org/officeDocument/2006/relationships/slide" Target="slides/slide5.xml"/><Relationship Id="rId54" Type="http://schemas.openxmlformats.org/officeDocument/2006/relationships/font" Target="fonts/RobotoLight-boldItalic.fntdata"/><Relationship Id="rId13" Type="http://schemas.openxmlformats.org/officeDocument/2006/relationships/slide" Target="slides/slide8.xml"/><Relationship Id="rId57" Type="http://schemas.openxmlformats.org/officeDocument/2006/relationships/font" Target="fonts/HelveticaNeue-italic.fntdata"/><Relationship Id="rId12" Type="http://schemas.openxmlformats.org/officeDocument/2006/relationships/slide" Target="slides/slide7.xml"/><Relationship Id="rId56" Type="http://schemas.openxmlformats.org/officeDocument/2006/relationships/font" Target="fonts/HelveticaNeue-bold.fntdata"/><Relationship Id="rId15" Type="http://schemas.openxmlformats.org/officeDocument/2006/relationships/slide" Target="slides/slide10.xml"/><Relationship Id="rId59" Type="http://customschemas.google.com/relationships/presentationmetadata" Target="metadata"/><Relationship Id="rId14" Type="http://schemas.openxmlformats.org/officeDocument/2006/relationships/slide" Target="slides/slide9.xml"/><Relationship Id="rId58" Type="http://schemas.openxmlformats.org/officeDocument/2006/relationships/font" Target="fonts/HelveticaNeue-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06" name="Google Shape;20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56" name="Google Shape;25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65" name="Google Shape;26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75" name="Google Shape;27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85" name="Google Shape;28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13" name="Google Shape;313;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24" name="Google Shape;324;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33" name="Google Shape;33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44" name="Google Shape;34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53" name="Google Shape;35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65" name="Google Shape;365;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78" name="Google Shape;37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92" name="Google Shape;392;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23" name="Google Shape;12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24" name="Google Shape;424;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36" name="Google Shape;436;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38" name="Google Shape;13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50" name="Google Shape;15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79" name="Google Shape;17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8" name="Shape 78"/>
        <p:cNvGrpSpPr/>
        <p:nvPr/>
      </p:nvGrpSpPr>
      <p:grpSpPr>
        <a:xfrm>
          <a:off x="0" y="0"/>
          <a:ext cx="0" cy="0"/>
          <a:chOff x="0" y="0"/>
          <a:chExt cx="0" cy="0"/>
        </a:xfrm>
      </p:grpSpPr>
      <p:sp>
        <p:nvSpPr>
          <p:cNvPr id="79" name="Google Shape;79;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Lor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3200"/>
              <a:buNone/>
              <a:defRPr sz="3200"/>
            </a:lvl1pPr>
            <a:lvl2pPr indent="-406400" lvl="1" marL="914400" algn="l">
              <a:lnSpc>
                <a:spcPct val="110000"/>
              </a:lnSpc>
              <a:spcBef>
                <a:spcPts val="500"/>
              </a:spcBef>
              <a:spcAft>
                <a:spcPts val="0"/>
              </a:spcAft>
              <a:buClr>
                <a:srgbClr val="595959"/>
              </a:buClr>
              <a:buSzPts val="2800"/>
              <a:buChar char="•"/>
              <a:defRPr sz="2800"/>
            </a:lvl2pPr>
            <a:lvl3pPr indent="-381000" lvl="2" marL="1371600" algn="l">
              <a:lnSpc>
                <a:spcPct val="110000"/>
              </a:lnSpc>
              <a:spcBef>
                <a:spcPts val="500"/>
              </a:spcBef>
              <a:spcAft>
                <a:spcPts val="0"/>
              </a:spcAft>
              <a:buClr>
                <a:srgbClr val="595959"/>
              </a:buClr>
              <a:buSzPts val="2400"/>
              <a:buChar char="•"/>
              <a:defRPr sz="2400"/>
            </a:lvl3pPr>
            <a:lvl4pPr indent="-355600" lvl="3" marL="1828800" algn="l">
              <a:lnSpc>
                <a:spcPct val="110000"/>
              </a:lnSpc>
              <a:spcBef>
                <a:spcPts val="500"/>
              </a:spcBef>
              <a:spcAft>
                <a:spcPts val="0"/>
              </a:spcAft>
              <a:buClr>
                <a:srgbClr val="595959"/>
              </a:buClr>
              <a:buSzPts val="2000"/>
              <a:buChar char="•"/>
              <a:defRPr sz="2000"/>
            </a:lvl4pPr>
            <a:lvl5pPr indent="-355600" lvl="4" marL="2286000" algn="l">
              <a:lnSpc>
                <a:spcPct val="110000"/>
              </a:lnSpc>
              <a:spcBef>
                <a:spcPts val="500"/>
              </a:spcBef>
              <a:spcAft>
                <a:spcPts val="0"/>
              </a:spcAft>
              <a:buClr>
                <a:srgbClr val="595959"/>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1" name="Google Shape;81;p4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600"/>
              <a:buNone/>
              <a:defRPr sz="1600"/>
            </a:lvl1pPr>
            <a:lvl2pPr indent="-228600" lvl="1" marL="914400" algn="l">
              <a:lnSpc>
                <a:spcPct val="110000"/>
              </a:lnSpc>
              <a:spcBef>
                <a:spcPts val="500"/>
              </a:spcBef>
              <a:spcAft>
                <a:spcPts val="0"/>
              </a:spcAft>
              <a:buClr>
                <a:srgbClr val="595959"/>
              </a:buClr>
              <a:buSzPts val="1400"/>
              <a:buNone/>
              <a:defRPr sz="1400"/>
            </a:lvl2pPr>
            <a:lvl3pPr indent="-228600" lvl="2" marL="1371600" algn="l">
              <a:lnSpc>
                <a:spcPct val="110000"/>
              </a:lnSpc>
              <a:spcBef>
                <a:spcPts val="500"/>
              </a:spcBef>
              <a:spcAft>
                <a:spcPts val="0"/>
              </a:spcAft>
              <a:buClr>
                <a:srgbClr val="595959"/>
              </a:buClr>
              <a:buSzPts val="1200"/>
              <a:buNone/>
              <a:defRPr sz="1200"/>
            </a:lvl3pPr>
            <a:lvl4pPr indent="-228600" lvl="3" marL="1828800" algn="l">
              <a:lnSpc>
                <a:spcPct val="110000"/>
              </a:lnSpc>
              <a:spcBef>
                <a:spcPts val="500"/>
              </a:spcBef>
              <a:spcAft>
                <a:spcPts val="0"/>
              </a:spcAft>
              <a:buClr>
                <a:srgbClr val="595959"/>
              </a:buClr>
              <a:buSzPts val="1000"/>
              <a:buNone/>
              <a:defRPr sz="1000"/>
            </a:lvl4pPr>
            <a:lvl5pPr indent="-228600" lvl="4" marL="2286000" algn="l">
              <a:lnSpc>
                <a:spcPct val="110000"/>
              </a:lnSpc>
              <a:spcBef>
                <a:spcPts val="500"/>
              </a:spcBef>
              <a:spcAft>
                <a:spcPts val="0"/>
              </a:spcAft>
              <a:buClr>
                <a:srgbClr val="595959"/>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 name="Google Shape;82;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5" name="Shape 85"/>
        <p:cNvGrpSpPr/>
        <p:nvPr/>
      </p:nvGrpSpPr>
      <p:grpSpPr>
        <a:xfrm>
          <a:off x="0" y="0"/>
          <a:ext cx="0" cy="0"/>
          <a:chOff x="0" y="0"/>
          <a:chExt cx="0" cy="0"/>
        </a:xfrm>
      </p:grpSpPr>
      <p:sp>
        <p:nvSpPr>
          <p:cNvPr id="86" name="Google Shape;86;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Lor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45"/>
          <p:cNvSpPr/>
          <p:nvPr>
            <p:ph idx="2" type="pic"/>
          </p:nvPr>
        </p:nvSpPr>
        <p:spPr>
          <a:xfrm>
            <a:off x="5183188" y="987425"/>
            <a:ext cx="6172200" cy="4873625"/>
          </a:xfrm>
          <a:prstGeom prst="rect">
            <a:avLst/>
          </a:prstGeom>
          <a:noFill/>
          <a:ln>
            <a:noFill/>
          </a:ln>
        </p:spPr>
      </p:sp>
      <p:sp>
        <p:nvSpPr>
          <p:cNvPr id="88" name="Google Shape;88;p4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600"/>
              <a:buNone/>
              <a:defRPr sz="1600"/>
            </a:lvl1pPr>
            <a:lvl2pPr indent="-228600" lvl="1" marL="914400" algn="l">
              <a:lnSpc>
                <a:spcPct val="110000"/>
              </a:lnSpc>
              <a:spcBef>
                <a:spcPts val="500"/>
              </a:spcBef>
              <a:spcAft>
                <a:spcPts val="0"/>
              </a:spcAft>
              <a:buClr>
                <a:srgbClr val="595959"/>
              </a:buClr>
              <a:buSzPts val="1400"/>
              <a:buNone/>
              <a:defRPr sz="1400"/>
            </a:lvl2pPr>
            <a:lvl3pPr indent="-228600" lvl="2" marL="1371600" algn="l">
              <a:lnSpc>
                <a:spcPct val="110000"/>
              </a:lnSpc>
              <a:spcBef>
                <a:spcPts val="500"/>
              </a:spcBef>
              <a:spcAft>
                <a:spcPts val="0"/>
              </a:spcAft>
              <a:buClr>
                <a:srgbClr val="595959"/>
              </a:buClr>
              <a:buSzPts val="1200"/>
              <a:buNone/>
              <a:defRPr sz="1200"/>
            </a:lvl3pPr>
            <a:lvl4pPr indent="-228600" lvl="3" marL="1828800" algn="l">
              <a:lnSpc>
                <a:spcPct val="110000"/>
              </a:lnSpc>
              <a:spcBef>
                <a:spcPts val="500"/>
              </a:spcBef>
              <a:spcAft>
                <a:spcPts val="0"/>
              </a:spcAft>
              <a:buClr>
                <a:srgbClr val="595959"/>
              </a:buClr>
              <a:buSzPts val="1000"/>
              <a:buNone/>
              <a:defRPr sz="1000"/>
            </a:lvl4pPr>
            <a:lvl5pPr indent="-228600" lvl="4" marL="2286000" algn="l">
              <a:lnSpc>
                <a:spcPct val="110000"/>
              </a:lnSpc>
              <a:spcBef>
                <a:spcPts val="500"/>
              </a:spcBef>
              <a:spcAft>
                <a:spcPts val="0"/>
              </a:spcAft>
              <a:buClr>
                <a:srgbClr val="595959"/>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9" name="Google Shape;89;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2" name="Shape 92"/>
        <p:cNvGrpSpPr/>
        <p:nvPr/>
      </p:nvGrpSpPr>
      <p:grpSpPr>
        <a:xfrm>
          <a:off x="0" y="0"/>
          <a:ext cx="0" cy="0"/>
          <a:chOff x="0" y="0"/>
          <a:chExt cx="0" cy="0"/>
        </a:xfrm>
      </p:grpSpPr>
      <p:sp>
        <p:nvSpPr>
          <p:cNvPr id="93" name="Google Shape;93;p46"/>
          <p:cNvSpPr txBox="1"/>
          <p:nvPr>
            <p:ph type="title"/>
          </p:nvPr>
        </p:nvSpPr>
        <p:spPr>
          <a:xfrm>
            <a:off x="838200" y="681037"/>
            <a:ext cx="10515600" cy="7411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46"/>
          <p:cNvSpPr txBox="1"/>
          <p:nvPr>
            <p:ph idx="1" type="body"/>
          </p:nvPr>
        </p:nvSpPr>
        <p:spPr>
          <a:xfrm rot="5400000">
            <a:off x="3718625" y="-1458212"/>
            <a:ext cx="4754750" cy="105156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4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4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type="obj">
  <p:cSld name="OBJECT">
    <p:spTree>
      <p:nvGrpSpPr>
        <p:cNvPr id="19" name="Shape 19"/>
        <p:cNvGrpSpPr/>
        <p:nvPr/>
      </p:nvGrpSpPr>
      <p:grpSpPr>
        <a:xfrm>
          <a:off x="0" y="0"/>
          <a:ext cx="0" cy="0"/>
          <a:chOff x="0" y="0"/>
          <a:chExt cx="0" cy="0"/>
        </a:xfrm>
      </p:grpSpPr>
      <p:pic>
        <p:nvPicPr>
          <p:cNvPr id="20" name="Google Shape;20;p36"/>
          <p:cNvPicPr preferRelativeResize="0"/>
          <p:nvPr/>
        </p:nvPicPr>
        <p:blipFill rotWithShape="1">
          <a:blip r:embed="rId2">
            <a:alphaModFix/>
          </a:blip>
          <a:srcRect b="0" l="0" r="0" t="0"/>
          <a:stretch/>
        </p:blipFill>
        <p:spPr>
          <a:xfrm>
            <a:off x="0" y="0"/>
            <a:ext cx="12192000" cy="923925"/>
          </a:xfrm>
          <a:prstGeom prst="rect">
            <a:avLst/>
          </a:prstGeom>
          <a:noFill/>
          <a:ln>
            <a:noFill/>
          </a:ln>
        </p:spPr>
      </p:pic>
      <p:sp>
        <p:nvSpPr>
          <p:cNvPr id="21" name="Google Shape;21;p36"/>
          <p:cNvSpPr txBox="1"/>
          <p:nvPr>
            <p:ph type="title"/>
          </p:nvPr>
        </p:nvSpPr>
        <p:spPr>
          <a:xfrm>
            <a:off x="838200" y="681037"/>
            <a:ext cx="10515600" cy="7411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6"/>
          <p:cNvSpPr txBox="1"/>
          <p:nvPr>
            <p:ph idx="1" type="body"/>
          </p:nvPr>
        </p:nvSpPr>
        <p:spPr>
          <a:xfrm>
            <a:off x="838200" y="1422213"/>
            <a:ext cx="10515600" cy="475475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37"/>
          <p:cNvSpPr/>
          <p:nvPr/>
        </p:nvSpPr>
        <p:spPr>
          <a:xfrm>
            <a:off x="2103120" y="3036776"/>
            <a:ext cx="7985760" cy="394447"/>
          </a:xfrm>
          <a:prstGeom prst="rect">
            <a:avLst/>
          </a:prstGeom>
          <a:solidFill>
            <a:srgbClr val="FCD3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6724"/>
              </a:solidFill>
              <a:latin typeface="Calibri"/>
              <a:ea typeface="Calibri"/>
              <a:cs typeface="Calibri"/>
              <a:sym typeface="Calibri"/>
            </a:endParaRPr>
          </a:p>
        </p:txBody>
      </p:sp>
      <p:sp>
        <p:nvSpPr>
          <p:cNvPr id="28" name="Google Shape;28;p3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400"/>
              <a:buFont typeface="Lor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110000"/>
              </a:lnSpc>
              <a:spcBef>
                <a:spcPts val="1000"/>
              </a:spcBef>
              <a:spcAft>
                <a:spcPts val="0"/>
              </a:spcAft>
              <a:buClr>
                <a:srgbClr val="595959"/>
              </a:buClr>
              <a:buSzPts val="2400"/>
              <a:buNone/>
              <a:defRPr sz="2400"/>
            </a:lvl1pPr>
            <a:lvl2pPr lvl="1" algn="ctr">
              <a:lnSpc>
                <a:spcPct val="110000"/>
              </a:lnSpc>
              <a:spcBef>
                <a:spcPts val="500"/>
              </a:spcBef>
              <a:spcAft>
                <a:spcPts val="0"/>
              </a:spcAft>
              <a:buClr>
                <a:srgbClr val="595959"/>
              </a:buClr>
              <a:buSzPts val="2000"/>
              <a:buNone/>
              <a:defRPr sz="2000"/>
            </a:lvl2pPr>
            <a:lvl3pPr lvl="2" algn="ctr">
              <a:lnSpc>
                <a:spcPct val="110000"/>
              </a:lnSpc>
              <a:spcBef>
                <a:spcPts val="500"/>
              </a:spcBef>
              <a:spcAft>
                <a:spcPts val="0"/>
              </a:spcAft>
              <a:buClr>
                <a:srgbClr val="595959"/>
              </a:buClr>
              <a:buSzPts val="1800"/>
              <a:buNone/>
              <a:defRPr sz="1800"/>
            </a:lvl3pPr>
            <a:lvl4pPr lvl="3" algn="ctr">
              <a:lnSpc>
                <a:spcPct val="110000"/>
              </a:lnSpc>
              <a:spcBef>
                <a:spcPts val="500"/>
              </a:spcBef>
              <a:spcAft>
                <a:spcPts val="0"/>
              </a:spcAft>
              <a:buClr>
                <a:srgbClr val="595959"/>
              </a:buClr>
              <a:buSzPts val="1600"/>
              <a:buNone/>
              <a:defRPr sz="1600"/>
            </a:lvl4pPr>
            <a:lvl5pPr lvl="4" algn="ctr">
              <a:lnSpc>
                <a:spcPct val="11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3" name="Shape 33"/>
        <p:cNvGrpSpPr/>
        <p:nvPr/>
      </p:nvGrpSpPr>
      <p:grpSpPr>
        <a:xfrm>
          <a:off x="0" y="0"/>
          <a:ext cx="0" cy="0"/>
          <a:chOff x="0" y="0"/>
          <a:chExt cx="0" cy="0"/>
        </a:xfrm>
      </p:grpSpPr>
      <p:sp>
        <p:nvSpPr>
          <p:cNvPr id="34" name="Google Shape;34;p38"/>
          <p:cNvSpPr/>
          <p:nvPr/>
        </p:nvSpPr>
        <p:spPr>
          <a:xfrm>
            <a:off x="838200" y="914400"/>
            <a:ext cx="6252882" cy="394447"/>
          </a:xfrm>
          <a:prstGeom prst="rect">
            <a:avLst/>
          </a:prstGeom>
          <a:solidFill>
            <a:srgbClr val="FCD3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6724"/>
              </a:solidFill>
              <a:latin typeface="Calibri"/>
              <a:ea typeface="Calibri"/>
              <a:cs typeface="Calibri"/>
              <a:sym typeface="Calibri"/>
            </a:endParaRPr>
          </a:p>
        </p:txBody>
      </p:sp>
      <p:sp>
        <p:nvSpPr>
          <p:cNvPr id="35" name="Google Shape;35;p38"/>
          <p:cNvSpPr txBox="1"/>
          <p:nvPr>
            <p:ph type="title"/>
          </p:nvPr>
        </p:nvSpPr>
        <p:spPr>
          <a:xfrm>
            <a:off x="838200" y="681037"/>
            <a:ext cx="10515600" cy="7411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8"/>
          <p:cNvSpPr txBox="1"/>
          <p:nvPr>
            <p:ph idx="1" type="body"/>
          </p:nvPr>
        </p:nvSpPr>
        <p:spPr>
          <a:xfrm>
            <a:off x="838200" y="1422213"/>
            <a:ext cx="10515600" cy="475475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0" name="Shape 40"/>
        <p:cNvGrpSpPr/>
        <p:nvPr/>
      </p:nvGrpSpPr>
      <p:grpSpPr>
        <a:xfrm>
          <a:off x="0" y="0"/>
          <a:ext cx="0" cy="0"/>
          <a:chOff x="0" y="0"/>
          <a:chExt cx="0" cy="0"/>
        </a:xfrm>
      </p:grpSpPr>
      <p:pic>
        <p:nvPicPr>
          <p:cNvPr id="41" name="Google Shape;41;p39"/>
          <p:cNvPicPr preferRelativeResize="0"/>
          <p:nvPr/>
        </p:nvPicPr>
        <p:blipFill rotWithShape="1">
          <a:blip r:embed="rId2">
            <a:alphaModFix/>
          </a:blip>
          <a:srcRect b="0" l="0" r="0" t="0"/>
          <a:stretch/>
        </p:blipFill>
        <p:spPr>
          <a:xfrm>
            <a:off x="0" y="0"/>
            <a:ext cx="12192000" cy="923925"/>
          </a:xfrm>
          <a:prstGeom prst="rect">
            <a:avLst/>
          </a:prstGeom>
          <a:noFill/>
          <a:ln>
            <a:noFill/>
          </a:ln>
        </p:spPr>
      </p:pic>
      <p:sp>
        <p:nvSpPr>
          <p:cNvPr id="42" name="Google Shape;42;p39"/>
          <p:cNvSpPr/>
          <p:nvPr/>
        </p:nvSpPr>
        <p:spPr>
          <a:xfrm>
            <a:off x="838200" y="914400"/>
            <a:ext cx="6252882" cy="394447"/>
          </a:xfrm>
          <a:prstGeom prst="rect">
            <a:avLst/>
          </a:prstGeom>
          <a:solidFill>
            <a:srgbClr val="FCD3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6724"/>
              </a:solidFill>
              <a:latin typeface="Calibri"/>
              <a:ea typeface="Calibri"/>
              <a:cs typeface="Calibri"/>
              <a:sym typeface="Calibri"/>
            </a:endParaRPr>
          </a:p>
        </p:txBody>
      </p:sp>
      <p:sp>
        <p:nvSpPr>
          <p:cNvPr id="43" name="Google Shape;43;p39"/>
          <p:cNvSpPr txBox="1"/>
          <p:nvPr>
            <p:ph type="title"/>
          </p:nvPr>
        </p:nvSpPr>
        <p:spPr>
          <a:xfrm>
            <a:off x="838200" y="681037"/>
            <a:ext cx="10515600" cy="7411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9"/>
          <p:cNvSpPr txBox="1"/>
          <p:nvPr>
            <p:ph idx="1" type="body"/>
          </p:nvPr>
        </p:nvSpPr>
        <p:spPr>
          <a:xfrm>
            <a:off x="838200" y="1422213"/>
            <a:ext cx="10515600" cy="475475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 name="Shape 48"/>
        <p:cNvGrpSpPr/>
        <p:nvPr/>
      </p:nvGrpSpPr>
      <p:grpSpPr>
        <a:xfrm>
          <a:off x="0" y="0"/>
          <a:ext cx="0" cy="0"/>
          <a:chOff x="0" y="0"/>
          <a:chExt cx="0" cy="0"/>
        </a:xfrm>
      </p:grpSpPr>
      <p:sp>
        <p:nvSpPr>
          <p:cNvPr id="49" name="Google Shape;49;p40"/>
          <p:cNvSpPr/>
          <p:nvPr/>
        </p:nvSpPr>
        <p:spPr>
          <a:xfrm>
            <a:off x="838200" y="4104155"/>
            <a:ext cx="7974330" cy="394447"/>
          </a:xfrm>
          <a:prstGeom prst="rect">
            <a:avLst/>
          </a:prstGeom>
          <a:solidFill>
            <a:srgbClr val="FCD3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6724"/>
              </a:solidFill>
              <a:latin typeface="Calibri"/>
              <a:ea typeface="Calibri"/>
              <a:cs typeface="Calibri"/>
              <a:sym typeface="Calibri"/>
            </a:endParaRPr>
          </a:p>
        </p:txBody>
      </p:sp>
      <p:sp>
        <p:nvSpPr>
          <p:cNvPr id="50" name="Google Shape;50;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Lor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888888"/>
              </a:buClr>
              <a:buSzPts val="1800"/>
              <a:buNone/>
              <a:defRPr sz="1800">
                <a:solidFill>
                  <a:srgbClr val="888888"/>
                </a:solidFill>
              </a:defRPr>
            </a:lvl1pPr>
            <a:lvl2pPr indent="-228600" lvl="1" marL="914400" algn="l">
              <a:lnSpc>
                <a:spcPct val="110000"/>
              </a:lnSpc>
              <a:spcBef>
                <a:spcPts val="500"/>
              </a:spcBef>
              <a:spcAft>
                <a:spcPts val="0"/>
              </a:spcAft>
              <a:buClr>
                <a:srgbClr val="888888"/>
              </a:buClr>
              <a:buSzPts val="2000"/>
              <a:buNone/>
              <a:defRPr sz="2000">
                <a:solidFill>
                  <a:srgbClr val="888888"/>
                </a:solidFill>
              </a:defRPr>
            </a:lvl2pPr>
            <a:lvl3pPr indent="-228600" lvl="2" marL="1371600" algn="l">
              <a:lnSpc>
                <a:spcPct val="110000"/>
              </a:lnSpc>
              <a:spcBef>
                <a:spcPts val="500"/>
              </a:spcBef>
              <a:spcAft>
                <a:spcPts val="0"/>
              </a:spcAft>
              <a:buClr>
                <a:srgbClr val="888888"/>
              </a:buClr>
              <a:buSzPts val="1800"/>
              <a:buNone/>
              <a:defRPr sz="1800">
                <a:solidFill>
                  <a:srgbClr val="888888"/>
                </a:solidFill>
              </a:defRPr>
            </a:lvl3pPr>
            <a:lvl4pPr indent="-228600" lvl="3" marL="1828800" algn="l">
              <a:lnSpc>
                <a:spcPct val="110000"/>
              </a:lnSpc>
              <a:spcBef>
                <a:spcPts val="500"/>
              </a:spcBef>
              <a:spcAft>
                <a:spcPts val="0"/>
              </a:spcAft>
              <a:buClr>
                <a:srgbClr val="888888"/>
              </a:buClr>
              <a:buSzPts val="1600"/>
              <a:buNone/>
              <a:defRPr sz="1600">
                <a:solidFill>
                  <a:srgbClr val="888888"/>
                </a:solidFill>
              </a:defRPr>
            </a:lvl4pPr>
            <a:lvl5pPr indent="-228600" lvl="4" marL="2286000" algn="l">
              <a:lnSpc>
                <a:spcPct val="11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2" name="Google Shape;5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41"/>
          <p:cNvSpPr/>
          <p:nvPr/>
        </p:nvSpPr>
        <p:spPr>
          <a:xfrm>
            <a:off x="838200" y="914400"/>
            <a:ext cx="6252882" cy="394447"/>
          </a:xfrm>
          <a:prstGeom prst="rect">
            <a:avLst/>
          </a:prstGeom>
          <a:solidFill>
            <a:srgbClr val="FCD3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6724"/>
              </a:solidFill>
              <a:latin typeface="Calibri"/>
              <a:ea typeface="Calibri"/>
              <a:cs typeface="Calibri"/>
              <a:sym typeface="Calibri"/>
            </a:endParaRPr>
          </a:p>
        </p:txBody>
      </p:sp>
      <p:sp>
        <p:nvSpPr>
          <p:cNvPr id="57" name="Google Shape;57;p41"/>
          <p:cNvSpPr txBox="1"/>
          <p:nvPr>
            <p:ph type="title"/>
          </p:nvPr>
        </p:nvSpPr>
        <p:spPr>
          <a:xfrm>
            <a:off x="838200" y="681037"/>
            <a:ext cx="10515600" cy="7411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41"/>
          <p:cNvSpPr txBox="1"/>
          <p:nvPr>
            <p:ph idx="1" type="body"/>
          </p:nvPr>
        </p:nvSpPr>
        <p:spPr>
          <a:xfrm>
            <a:off x="838200" y="1592261"/>
            <a:ext cx="5181600" cy="4584701"/>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41"/>
          <p:cNvSpPr txBox="1"/>
          <p:nvPr>
            <p:ph idx="2" type="body"/>
          </p:nvPr>
        </p:nvSpPr>
        <p:spPr>
          <a:xfrm>
            <a:off x="6172200" y="1592261"/>
            <a:ext cx="5181600" cy="4584701"/>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sp>
        <p:nvSpPr>
          <p:cNvPr id="64" name="Google Shape;64;p42"/>
          <p:cNvSpPr/>
          <p:nvPr/>
        </p:nvSpPr>
        <p:spPr>
          <a:xfrm>
            <a:off x="838200" y="914400"/>
            <a:ext cx="6252882" cy="394447"/>
          </a:xfrm>
          <a:prstGeom prst="rect">
            <a:avLst/>
          </a:prstGeom>
          <a:solidFill>
            <a:srgbClr val="FCD3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6724"/>
              </a:solidFill>
              <a:latin typeface="Calibri"/>
              <a:ea typeface="Calibri"/>
              <a:cs typeface="Calibri"/>
              <a:sym typeface="Calibri"/>
            </a:endParaRPr>
          </a:p>
        </p:txBody>
      </p:sp>
      <p:sp>
        <p:nvSpPr>
          <p:cNvPr id="65" name="Google Shape;65;p42"/>
          <p:cNvSpPr txBox="1"/>
          <p:nvPr>
            <p:ph type="title"/>
          </p:nvPr>
        </p:nvSpPr>
        <p:spPr>
          <a:xfrm>
            <a:off x="839788" y="653784"/>
            <a:ext cx="10515600" cy="7482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42"/>
          <p:cNvSpPr txBox="1"/>
          <p:nvPr>
            <p:ph idx="1" type="body"/>
          </p:nvPr>
        </p:nvSpPr>
        <p:spPr>
          <a:xfrm>
            <a:off x="839788" y="1540248"/>
            <a:ext cx="5157787" cy="733425"/>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rgbClr val="F26724"/>
              </a:buClr>
              <a:buSzPts val="1800"/>
              <a:buNone/>
              <a:defRPr b="1" sz="1800">
                <a:solidFill>
                  <a:srgbClr val="F26724"/>
                </a:solidFill>
              </a:defRPr>
            </a:lvl1pPr>
            <a:lvl2pPr indent="-228600" lvl="1" marL="914400" algn="l">
              <a:lnSpc>
                <a:spcPct val="110000"/>
              </a:lnSpc>
              <a:spcBef>
                <a:spcPts val="500"/>
              </a:spcBef>
              <a:spcAft>
                <a:spcPts val="0"/>
              </a:spcAft>
              <a:buClr>
                <a:srgbClr val="595959"/>
              </a:buClr>
              <a:buSzPts val="2000"/>
              <a:buNone/>
              <a:defRPr b="1" sz="2000"/>
            </a:lvl2pPr>
            <a:lvl3pPr indent="-228600" lvl="2" marL="1371600" algn="l">
              <a:lnSpc>
                <a:spcPct val="110000"/>
              </a:lnSpc>
              <a:spcBef>
                <a:spcPts val="500"/>
              </a:spcBef>
              <a:spcAft>
                <a:spcPts val="0"/>
              </a:spcAft>
              <a:buClr>
                <a:srgbClr val="595959"/>
              </a:buClr>
              <a:buSzPts val="1800"/>
              <a:buNone/>
              <a:defRPr b="1" sz="1800"/>
            </a:lvl3pPr>
            <a:lvl4pPr indent="-228600" lvl="3" marL="1828800" algn="l">
              <a:lnSpc>
                <a:spcPct val="110000"/>
              </a:lnSpc>
              <a:spcBef>
                <a:spcPts val="500"/>
              </a:spcBef>
              <a:spcAft>
                <a:spcPts val="0"/>
              </a:spcAft>
              <a:buClr>
                <a:srgbClr val="595959"/>
              </a:buClr>
              <a:buSzPts val="1600"/>
              <a:buNone/>
              <a:defRPr b="1" sz="1600"/>
            </a:lvl4pPr>
            <a:lvl5pPr indent="-228600" lvl="4" marL="2286000" algn="l">
              <a:lnSpc>
                <a:spcPct val="11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42"/>
          <p:cNvSpPr txBox="1"/>
          <p:nvPr>
            <p:ph idx="2" type="body"/>
          </p:nvPr>
        </p:nvSpPr>
        <p:spPr>
          <a:xfrm>
            <a:off x="839788" y="2411892"/>
            <a:ext cx="5157787" cy="368458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42"/>
          <p:cNvSpPr txBox="1"/>
          <p:nvPr>
            <p:ph idx="3" type="body"/>
          </p:nvPr>
        </p:nvSpPr>
        <p:spPr>
          <a:xfrm>
            <a:off x="6172200" y="1540248"/>
            <a:ext cx="5183188" cy="733425"/>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rgbClr val="F26724"/>
              </a:buClr>
              <a:buSzPts val="1800"/>
              <a:buNone/>
              <a:defRPr b="1" sz="1800">
                <a:solidFill>
                  <a:srgbClr val="F26724"/>
                </a:solidFill>
              </a:defRPr>
            </a:lvl1pPr>
            <a:lvl2pPr indent="-228600" lvl="1" marL="914400" algn="l">
              <a:lnSpc>
                <a:spcPct val="110000"/>
              </a:lnSpc>
              <a:spcBef>
                <a:spcPts val="500"/>
              </a:spcBef>
              <a:spcAft>
                <a:spcPts val="0"/>
              </a:spcAft>
              <a:buClr>
                <a:srgbClr val="595959"/>
              </a:buClr>
              <a:buSzPts val="2000"/>
              <a:buNone/>
              <a:defRPr b="1" sz="2000"/>
            </a:lvl2pPr>
            <a:lvl3pPr indent="-228600" lvl="2" marL="1371600" algn="l">
              <a:lnSpc>
                <a:spcPct val="110000"/>
              </a:lnSpc>
              <a:spcBef>
                <a:spcPts val="500"/>
              </a:spcBef>
              <a:spcAft>
                <a:spcPts val="0"/>
              </a:spcAft>
              <a:buClr>
                <a:srgbClr val="595959"/>
              </a:buClr>
              <a:buSzPts val="1800"/>
              <a:buNone/>
              <a:defRPr b="1" sz="1800"/>
            </a:lvl3pPr>
            <a:lvl4pPr indent="-228600" lvl="3" marL="1828800" algn="l">
              <a:lnSpc>
                <a:spcPct val="110000"/>
              </a:lnSpc>
              <a:spcBef>
                <a:spcPts val="500"/>
              </a:spcBef>
              <a:spcAft>
                <a:spcPts val="0"/>
              </a:spcAft>
              <a:buClr>
                <a:srgbClr val="595959"/>
              </a:buClr>
              <a:buSzPts val="1600"/>
              <a:buNone/>
              <a:defRPr b="1" sz="1600"/>
            </a:lvl4pPr>
            <a:lvl5pPr indent="-228600" lvl="4" marL="2286000" algn="l">
              <a:lnSpc>
                <a:spcPct val="11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42"/>
          <p:cNvSpPr txBox="1"/>
          <p:nvPr>
            <p:ph idx="4" type="body"/>
          </p:nvPr>
        </p:nvSpPr>
        <p:spPr>
          <a:xfrm>
            <a:off x="6172200" y="2411892"/>
            <a:ext cx="5183188" cy="368458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43"/>
          <p:cNvSpPr txBox="1"/>
          <p:nvPr>
            <p:ph type="title"/>
          </p:nvPr>
        </p:nvSpPr>
        <p:spPr>
          <a:xfrm>
            <a:off x="838200" y="681037"/>
            <a:ext cx="10515600" cy="7411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838200" y="681037"/>
            <a:ext cx="10515600" cy="74117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Lora"/>
              <a:buNone/>
              <a:defRPr b="0" i="0" sz="3200" u="none" cap="none" strike="noStrike">
                <a:solidFill>
                  <a:schemeClr val="dk1"/>
                </a:solidFill>
                <a:latin typeface="Lora"/>
                <a:ea typeface="Lora"/>
                <a:cs typeface="Lora"/>
                <a:sym typeface="Lo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4"/>
          <p:cNvSpPr txBox="1"/>
          <p:nvPr>
            <p:ph idx="1" type="body"/>
          </p:nvPr>
        </p:nvSpPr>
        <p:spPr>
          <a:xfrm>
            <a:off x="838200" y="1422213"/>
            <a:ext cx="10515600" cy="475475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10000"/>
              </a:lnSpc>
              <a:spcBef>
                <a:spcPts val="1000"/>
              </a:spcBef>
              <a:spcAft>
                <a:spcPts val="0"/>
              </a:spcAft>
              <a:buClr>
                <a:srgbClr val="595959"/>
              </a:buClr>
              <a:buSzPts val="1400"/>
              <a:buFont typeface="Arial"/>
              <a:buNone/>
              <a:defRPr b="0" i="0" sz="1400" u="none" cap="none" strike="noStrike">
                <a:solidFill>
                  <a:srgbClr val="595959"/>
                </a:solidFill>
                <a:latin typeface="Roboto Light"/>
                <a:ea typeface="Roboto Light"/>
                <a:cs typeface="Roboto Light"/>
                <a:sym typeface="Roboto Light"/>
              </a:defRPr>
            </a:lvl1pPr>
            <a:lvl2pPr indent="-317500" lvl="1" marL="914400" marR="0" rtl="0" algn="l">
              <a:lnSpc>
                <a:spcPct val="110000"/>
              </a:lnSpc>
              <a:spcBef>
                <a:spcPts val="500"/>
              </a:spcBef>
              <a:spcAft>
                <a:spcPts val="0"/>
              </a:spcAft>
              <a:buClr>
                <a:srgbClr val="595959"/>
              </a:buClr>
              <a:buSzPts val="1400"/>
              <a:buFont typeface="Arial"/>
              <a:buChar char="•"/>
              <a:defRPr b="0" i="0" sz="1400" u="none" cap="none" strike="noStrike">
                <a:solidFill>
                  <a:srgbClr val="595959"/>
                </a:solidFill>
                <a:latin typeface="Roboto Light"/>
                <a:ea typeface="Roboto Light"/>
                <a:cs typeface="Roboto Light"/>
                <a:sym typeface="Roboto Light"/>
              </a:defRPr>
            </a:lvl2pPr>
            <a:lvl3pPr indent="-317500" lvl="2" marL="1371600" marR="0" rtl="0" algn="l">
              <a:lnSpc>
                <a:spcPct val="110000"/>
              </a:lnSpc>
              <a:spcBef>
                <a:spcPts val="500"/>
              </a:spcBef>
              <a:spcAft>
                <a:spcPts val="0"/>
              </a:spcAft>
              <a:buClr>
                <a:srgbClr val="595959"/>
              </a:buClr>
              <a:buSzPts val="1400"/>
              <a:buFont typeface="Arial"/>
              <a:buChar char="•"/>
              <a:defRPr b="0" i="0" sz="1400" u="none" cap="none" strike="noStrike">
                <a:solidFill>
                  <a:srgbClr val="595959"/>
                </a:solidFill>
                <a:latin typeface="Roboto Light"/>
                <a:ea typeface="Roboto Light"/>
                <a:cs typeface="Roboto Light"/>
                <a:sym typeface="Roboto Light"/>
              </a:defRPr>
            </a:lvl3pPr>
            <a:lvl4pPr indent="-317500" lvl="3" marL="1828800" marR="0" rtl="0" algn="l">
              <a:lnSpc>
                <a:spcPct val="110000"/>
              </a:lnSpc>
              <a:spcBef>
                <a:spcPts val="500"/>
              </a:spcBef>
              <a:spcAft>
                <a:spcPts val="0"/>
              </a:spcAft>
              <a:buClr>
                <a:srgbClr val="595959"/>
              </a:buClr>
              <a:buSzPts val="1400"/>
              <a:buFont typeface="Arial"/>
              <a:buChar char="•"/>
              <a:defRPr b="0" i="0" sz="1400" u="none" cap="none" strike="noStrike">
                <a:solidFill>
                  <a:srgbClr val="595959"/>
                </a:solidFill>
                <a:latin typeface="Roboto Light"/>
                <a:ea typeface="Roboto Light"/>
                <a:cs typeface="Roboto Light"/>
                <a:sym typeface="Roboto Light"/>
              </a:defRPr>
            </a:lvl4pPr>
            <a:lvl5pPr indent="-317500" lvl="4" marL="2286000" marR="0" rtl="0" algn="l">
              <a:lnSpc>
                <a:spcPct val="110000"/>
              </a:lnSpc>
              <a:spcBef>
                <a:spcPts val="500"/>
              </a:spcBef>
              <a:spcAft>
                <a:spcPts val="0"/>
              </a:spcAft>
              <a:buClr>
                <a:srgbClr val="595959"/>
              </a:buClr>
              <a:buSzPts val="1400"/>
              <a:buFont typeface="Arial"/>
              <a:buChar char="•"/>
              <a:defRPr b="0" i="0" sz="1400" u="none" cap="none" strike="noStrike">
                <a:solidFill>
                  <a:srgbClr val="595959"/>
                </a:solidFill>
                <a:latin typeface="Roboto Light"/>
                <a:ea typeface="Roboto Light"/>
                <a:cs typeface="Roboto Light"/>
                <a:sym typeface="Robo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888888"/>
                </a:solidFill>
                <a:latin typeface="Roboto Light"/>
                <a:ea typeface="Roboto Light"/>
                <a:cs typeface="Roboto Light"/>
                <a:sym typeface="Roboto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100" u="none" cap="none" strike="noStrike">
                <a:solidFill>
                  <a:srgbClr val="888888"/>
                </a:solidFill>
                <a:latin typeface="Roboto Light"/>
                <a:ea typeface="Roboto Light"/>
                <a:cs typeface="Roboto Light"/>
                <a:sym typeface="Roboto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rgbClr val="888888"/>
                </a:solidFill>
                <a:latin typeface="Roboto Light"/>
                <a:ea typeface="Roboto Light"/>
                <a:cs typeface="Roboto Light"/>
                <a:sym typeface="Roboto Light"/>
              </a:defRPr>
            </a:lvl1pPr>
            <a:lvl2pPr indent="0" lvl="1" marL="0" marR="0" rtl="0" algn="r">
              <a:spcBef>
                <a:spcPts val="0"/>
              </a:spcBef>
              <a:buNone/>
              <a:defRPr b="0" i="0" sz="1100" u="none" cap="none" strike="noStrike">
                <a:solidFill>
                  <a:srgbClr val="888888"/>
                </a:solidFill>
                <a:latin typeface="Roboto Light"/>
                <a:ea typeface="Roboto Light"/>
                <a:cs typeface="Roboto Light"/>
                <a:sym typeface="Roboto Light"/>
              </a:defRPr>
            </a:lvl2pPr>
            <a:lvl3pPr indent="0" lvl="2" marL="0" marR="0" rtl="0" algn="r">
              <a:spcBef>
                <a:spcPts val="0"/>
              </a:spcBef>
              <a:buNone/>
              <a:defRPr b="0" i="0" sz="1100" u="none" cap="none" strike="noStrike">
                <a:solidFill>
                  <a:srgbClr val="888888"/>
                </a:solidFill>
                <a:latin typeface="Roboto Light"/>
                <a:ea typeface="Roboto Light"/>
                <a:cs typeface="Roboto Light"/>
                <a:sym typeface="Roboto Light"/>
              </a:defRPr>
            </a:lvl3pPr>
            <a:lvl4pPr indent="0" lvl="3" marL="0" marR="0" rtl="0" algn="r">
              <a:spcBef>
                <a:spcPts val="0"/>
              </a:spcBef>
              <a:buNone/>
              <a:defRPr b="0" i="0" sz="1100" u="none" cap="none" strike="noStrike">
                <a:solidFill>
                  <a:srgbClr val="888888"/>
                </a:solidFill>
                <a:latin typeface="Roboto Light"/>
                <a:ea typeface="Roboto Light"/>
                <a:cs typeface="Roboto Light"/>
                <a:sym typeface="Roboto Light"/>
              </a:defRPr>
            </a:lvl4pPr>
            <a:lvl5pPr indent="0" lvl="4" marL="0" marR="0" rtl="0" algn="r">
              <a:spcBef>
                <a:spcPts val="0"/>
              </a:spcBef>
              <a:buNone/>
              <a:defRPr b="0" i="0" sz="1100" u="none" cap="none" strike="noStrike">
                <a:solidFill>
                  <a:srgbClr val="888888"/>
                </a:solidFill>
                <a:latin typeface="Roboto Light"/>
                <a:ea typeface="Roboto Light"/>
                <a:cs typeface="Roboto Light"/>
                <a:sym typeface="Roboto Light"/>
              </a:defRPr>
            </a:lvl5pPr>
            <a:lvl6pPr indent="0" lvl="5" marL="0" marR="0" rtl="0" algn="r">
              <a:spcBef>
                <a:spcPts val="0"/>
              </a:spcBef>
              <a:buNone/>
              <a:defRPr b="0" i="0" sz="1100" u="none" cap="none" strike="noStrike">
                <a:solidFill>
                  <a:srgbClr val="888888"/>
                </a:solidFill>
                <a:latin typeface="Roboto Light"/>
                <a:ea typeface="Roboto Light"/>
                <a:cs typeface="Roboto Light"/>
                <a:sym typeface="Roboto Light"/>
              </a:defRPr>
            </a:lvl6pPr>
            <a:lvl7pPr indent="0" lvl="6" marL="0" marR="0" rtl="0" algn="r">
              <a:spcBef>
                <a:spcPts val="0"/>
              </a:spcBef>
              <a:buNone/>
              <a:defRPr b="0" i="0" sz="1100" u="none" cap="none" strike="noStrike">
                <a:solidFill>
                  <a:srgbClr val="888888"/>
                </a:solidFill>
                <a:latin typeface="Roboto Light"/>
                <a:ea typeface="Roboto Light"/>
                <a:cs typeface="Roboto Light"/>
                <a:sym typeface="Roboto Light"/>
              </a:defRPr>
            </a:lvl7pPr>
            <a:lvl8pPr indent="0" lvl="7" marL="0" marR="0" rtl="0" algn="r">
              <a:spcBef>
                <a:spcPts val="0"/>
              </a:spcBef>
              <a:buNone/>
              <a:defRPr b="0" i="0" sz="1100" u="none" cap="none" strike="noStrike">
                <a:solidFill>
                  <a:srgbClr val="888888"/>
                </a:solidFill>
                <a:latin typeface="Roboto Light"/>
                <a:ea typeface="Roboto Light"/>
                <a:cs typeface="Roboto Light"/>
                <a:sym typeface="Roboto Light"/>
              </a:defRPr>
            </a:lvl8pPr>
            <a:lvl9pPr indent="0" lvl="8" marL="0" marR="0" rtl="0" algn="r">
              <a:spcBef>
                <a:spcPts val="0"/>
              </a:spcBef>
              <a:buNone/>
              <a:defRPr b="0" i="0" sz="1100" u="none" cap="none" strike="noStrike">
                <a:solidFill>
                  <a:srgbClr val="888888"/>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32.png"/><Relationship Id="rId5"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png"/><Relationship Id="rId4" Type="http://schemas.openxmlformats.org/officeDocument/2006/relationships/image" Target="../media/image37.png"/><Relationship Id="rId5"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8.png"/><Relationship Id="rId5" Type="http://schemas.openxmlformats.org/officeDocument/2006/relationships/hyperlink" Target="https://www.youtube.com/watch?v=rAof9Ld5sOg" TargetMode="External"/><Relationship Id="rId6"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
          <p:cNvPicPr preferRelativeResize="0"/>
          <p:nvPr/>
        </p:nvPicPr>
        <p:blipFill rotWithShape="1">
          <a:blip r:embed="rId3">
            <a:alphaModFix/>
          </a:blip>
          <a:srcRect b="0" l="0" r="0" t="0"/>
          <a:stretch/>
        </p:blipFill>
        <p:spPr>
          <a:xfrm>
            <a:off x="413786" y="1595595"/>
            <a:ext cx="4466105" cy="1122054"/>
          </a:xfrm>
          <a:prstGeom prst="rect">
            <a:avLst/>
          </a:prstGeom>
          <a:noFill/>
          <a:ln>
            <a:noFill/>
          </a:ln>
        </p:spPr>
      </p:pic>
      <p:sp>
        <p:nvSpPr>
          <p:cNvPr id="110" name="Google Shape;110;p1"/>
          <p:cNvSpPr txBox="1"/>
          <p:nvPr/>
        </p:nvSpPr>
        <p:spPr>
          <a:xfrm>
            <a:off x="669601" y="3599717"/>
            <a:ext cx="10882577" cy="400110"/>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i="1" sz="2000" u="sng">
              <a:solidFill>
                <a:schemeClr val="dk1"/>
              </a:solidFill>
              <a:latin typeface="Roboto Light"/>
              <a:ea typeface="Roboto Light"/>
              <a:cs typeface="Roboto Light"/>
              <a:sym typeface="Roboto Light"/>
            </a:endParaRPr>
          </a:p>
        </p:txBody>
      </p:sp>
      <p:sp>
        <p:nvSpPr>
          <p:cNvPr id="111" name="Google Shape;111;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2" name="Google Shape;112;p1"/>
          <p:cNvSpPr txBox="1"/>
          <p:nvPr/>
        </p:nvSpPr>
        <p:spPr>
          <a:xfrm>
            <a:off x="669601" y="3979409"/>
            <a:ext cx="10882500" cy="1616100"/>
          </a:xfrm>
          <a:prstGeom prst="rect">
            <a:avLst/>
          </a:prstGeom>
          <a:solidFill>
            <a:srgbClr val="F7CAAC"/>
          </a:solid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None/>
            </a:pPr>
            <a:r>
              <a:rPr b="1" i="0" lang="en-US" sz="1800" u="none" cap="none" strike="noStrike">
                <a:solidFill>
                  <a:srgbClr val="262626"/>
                </a:solidFill>
                <a:latin typeface="Roboto Light"/>
                <a:ea typeface="Roboto Light"/>
                <a:cs typeface="Roboto Light"/>
                <a:sym typeface="Roboto Light"/>
              </a:rPr>
              <a:t>Class: </a:t>
            </a:r>
            <a:r>
              <a:rPr b="0" i="0" lang="en-US" sz="1800" u="none" cap="none" strike="noStrike">
                <a:solidFill>
                  <a:srgbClr val="262626"/>
                </a:solidFill>
                <a:latin typeface="Roboto Light"/>
                <a:ea typeface="Roboto Light"/>
                <a:cs typeface="Roboto Light"/>
                <a:sym typeface="Roboto Light"/>
              </a:rPr>
              <a:t>FY BSc</a:t>
            </a:r>
            <a:endParaRPr/>
          </a:p>
          <a:p>
            <a:pPr indent="0" lvl="0" marL="0" marR="0" rtl="0" algn="l">
              <a:lnSpc>
                <a:spcPct val="150000"/>
              </a:lnSpc>
              <a:spcBef>
                <a:spcPts val="0"/>
              </a:spcBef>
              <a:spcAft>
                <a:spcPts val="0"/>
              </a:spcAft>
              <a:buNone/>
            </a:pPr>
            <a:r>
              <a:rPr b="1" i="0" lang="en-US" sz="1800" u="none" cap="none" strike="noStrike">
                <a:solidFill>
                  <a:srgbClr val="262626"/>
                </a:solidFill>
                <a:latin typeface="Roboto Light"/>
                <a:ea typeface="Roboto Light"/>
                <a:cs typeface="Roboto Light"/>
                <a:sym typeface="Roboto Light"/>
              </a:rPr>
              <a:t>Subject : </a:t>
            </a:r>
            <a:r>
              <a:rPr b="0" i="0" lang="en-US" sz="1800" u="none" cap="none" strike="noStrike">
                <a:solidFill>
                  <a:srgbClr val="262626"/>
                </a:solidFill>
                <a:latin typeface="Roboto Light"/>
                <a:ea typeface="Roboto Light"/>
                <a:cs typeface="Roboto Light"/>
                <a:sym typeface="Roboto Light"/>
              </a:rPr>
              <a:t>Calculus </a:t>
            </a:r>
            <a:endParaRPr b="0" i="0" sz="1800" u="none" cap="none" strike="noStrike">
              <a:solidFill>
                <a:srgbClr val="262626"/>
              </a:solidFill>
              <a:latin typeface="Roboto Light"/>
              <a:ea typeface="Roboto Light"/>
              <a:cs typeface="Roboto Light"/>
              <a:sym typeface="Roboto Light"/>
            </a:endParaRPr>
          </a:p>
          <a:p>
            <a:pPr indent="0" lvl="0" marL="0" marR="0" rtl="0" algn="l">
              <a:lnSpc>
                <a:spcPct val="150000"/>
              </a:lnSpc>
              <a:spcBef>
                <a:spcPts val="0"/>
              </a:spcBef>
              <a:spcAft>
                <a:spcPts val="0"/>
              </a:spcAft>
              <a:buNone/>
            </a:pPr>
            <a:r>
              <a:rPr b="1" i="0" lang="en-US" sz="1800" u="none" cap="none" strike="noStrike">
                <a:solidFill>
                  <a:srgbClr val="262626"/>
                </a:solidFill>
                <a:latin typeface="Roboto Light"/>
                <a:ea typeface="Roboto Light"/>
                <a:cs typeface="Roboto Light"/>
                <a:sym typeface="Roboto Light"/>
              </a:rPr>
              <a:t>Chapter: </a:t>
            </a:r>
            <a:r>
              <a:rPr b="0" i="0" lang="en-US" sz="1800" u="none" cap="none" strike="noStrike">
                <a:solidFill>
                  <a:srgbClr val="262626"/>
                </a:solidFill>
                <a:latin typeface="Roboto Light"/>
                <a:ea typeface="Roboto Light"/>
                <a:cs typeface="Roboto Light"/>
                <a:sym typeface="Roboto Light"/>
              </a:rPr>
              <a:t>Unit 2 Chapter </a:t>
            </a:r>
            <a:r>
              <a:rPr lang="en-US" sz="1800">
                <a:solidFill>
                  <a:srgbClr val="262626"/>
                </a:solidFill>
                <a:latin typeface="Roboto Light"/>
                <a:ea typeface="Roboto Light"/>
                <a:cs typeface="Roboto Light"/>
                <a:sym typeface="Roboto Light"/>
              </a:rPr>
              <a:t>1</a:t>
            </a:r>
            <a:endParaRPr b="0" i="0" sz="1800" u="none" cap="none" strike="noStrike">
              <a:solidFill>
                <a:srgbClr val="262626"/>
              </a:solidFill>
              <a:latin typeface="Roboto Light"/>
              <a:ea typeface="Roboto Light"/>
              <a:cs typeface="Roboto Light"/>
              <a:sym typeface="Roboto Light"/>
            </a:endParaRPr>
          </a:p>
          <a:p>
            <a:pPr indent="0" lvl="0" marL="0" marR="0" rtl="0" algn="l">
              <a:lnSpc>
                <a:spcPct val="150000"/>
              </a:lnSpc>
              <a:spcBef>
                <a:spcPts val="0"/>
              </a:spcBef>
              <a:spcAft>
                <a:spcPts val="0"/>
              </a:spcAft>
              <a:buNone/>
            </a:pPr>
            <a:r>
              <a:rPr b="1" i="0" lang="en-US" sz="1800" u="none" cap="none" strike="noStrike">
                <a:solidFill>
                  <a:srgbClr val="262626"/>
                </a:solidFill>
                <a:latin typeface="Roboto Light"/>
                <a:ea typeface="Roboto Light"/>
                <a:cs typeface="Roboto Light"/>
                <a:sym typeface="Roboto Light"/>
              </a:rPr>
              <a:t>Chapter Name: </a:t>
            </a:r>
            <a:r>
              <a:rPr b="0" i="0" lang="en-US" sz="1800" u="none" cap="none" strike="noStrike">
                <a:solidFill>
                  <a:srgbClr val="262626"/>
                </a:solidFill>
                <a:latin typeface="Roboto Light"/>
                <a:ea typeface="Roboto Light"/>
                <a:cs typeface="Roboto Light"/>
                <a:sym typeface="Roboto Light"/>
              </a:rPr>
              <a:t>Derivatives </a:t>
            </a:r>
            <a:endParaRPr b="0" i="0" sz="1800" u="none" cap="none" strike="noStrike">
              <a:solidFill>
                <a:srgbClr val="262626"/>
              </a:solidFill>
              <a:latin typeface="Roboto Light"/>
              <a:ea typeface="Roboto Light"/>
              <a:cs typeface="Roboto Light"/>
              <a:sym typeface="Roboto Light"/>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0"/>
          <p:cNvSpPr txBox="1"/>
          <p:nvPr>
            <p:ph type="title"/>
          </p:nvPr>
        </p:nvSpPr>
        <p:spPr>
          <a:xfrm>
            <a:off x="1169249" y="956276"/>
            <a:ext cx="2212580"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Example </a:t>
            </a:r>
            <a:endParaRPr b="1" sz="3600">
              <a:latin typeface="Helvetica Neue"/>
              <a:ea typeface="Helvetica Neue"/>
              <a:cs typeface="Helvetica Neue"/>
              <a:sym typeface="Helvetica Neue"/>
            </a:endParaRPr>
          </a:p>
        </p:txBody>
      </p:sp>
      <p:sp>
        <p:nvSpPr>
          <p:cNvPr id="209" name="Google Shape;20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0" name="Google Shape;210;p10"/>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2</a:t>
            </a:r>
            <a:endParaRPr sz="3600">
              <a:solidFill>
                <a:schemeClr val="dk1"/>
              </a:solidFill>
              <a:latin typeface="Helvetica Neue"/>
              <a:ea typeface="Helvetica Neue"/>
              <a:cs typeface="Helvetica Neue"/>
              <a:sym typeface="Helvetica Neue"/>
            </a:endParaRPr>
          </a:p>
        </p:txBody>
      </p:sp>
      <p:sp>
        <p:nvSpPr>
          <p:cNvPr id="211" name="Google Shape;211;p10"/>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10"/>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10"/>
          <p:cNvSpPr/>
          <p:nvPr/>
        </p:nvSpPr>
        <p:spPr>
          <a:xfrm>
            <a:off x="0" y="800100"/>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14" name="Google Shape;214;p10"/>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10"/>
          <p:cNvSpPr/>
          <p:nvPr/>
        </p:nvSpPr>
        <p:spPr>
          <a:xfrm>
            <a:off x="0" y="800100"/>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16" name="Google Shape;216;p10"/>
          <p:cNvSpPr txBox="1"/>
          <p:nvPr/>
        </p:nvSpPr>
        <p:spPr>
          <a:xfrm>
            <a:off x="1169249" y="1959429"/>
            <a:ext cx="7263551" cy="181588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   </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 </a:t>
            </a:r>
            <a:r>
              <a:rPr baseline="30000" lang="en-US" sz="16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217" name="Google Shape;217;p10"/>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18" name="Google Shape;218;p10"/>
          <p:cNvPicPr preferRelativeResize="0"/>
          <p:nvPr/>
        </p:nvPicPr>
        <p:blipFill rotWithShape="1">
          <a:blip r:embed="rId3">
            <a:alphaModFix/>
          </a:blip>
          <a:srcRect b="0" l="0" r="0" t="0"/>
          <a:stretch/>
        </p:blipFill>
        <p:spPr>
          <a:xfrm>
            <a:off x="1473817" y="2446458"/>
            <a:ext cx="609147" cy="626551"/>
          </a:xfrm>
          <a:prstGeom prst="rect">
            <a:avLst/>
          </a:prstGeom>
          <a:noFill/>
          <a:ln>
            <a:noFill/>
          </a:ln>
        </p:spPr>
      </p:pic>
      <p:sp>
        <p:nvSpPr>
          <p:cNvPr id="219" name="Google Shape;219;p10"/>
          <p:cNvSpPr/>
          <p:nvPr/>
        </p:nvSpPr>
        <p:spPr>
          <a:xfrm>
            <a:off x="0" y="800100"/>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20" name="Google Shape;220;p10"/>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10"/>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10"/>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23" name="Google Shape;223;p10"/>
          <p:cNvPicPr preferRelativeResize="0"/>
          <p:nvPr/>
        </p:nvPicPr>
        <p:blipFill rotWithShape="1">
          <a:blip r:embed="rId4">
            <a:alphaModFix/>
          </a:blip>
          <a:srcRect b="0" l="0" r="0" t="0"/>
          <a:stretch/>
        </p:blipFill>
        <p:spPr>
          <a:xfrm>
            <a:off x="1473817" y="4397829"/>
            <a:ext cx="609147" cy="625220"/>
          </a:xfrm>
          <a:prstGeom prst="rect">
            <a:avLst/>
          </a:prstGeom>
          <a:noFill/>
          <a:ln>
            <a:noFill/>
          </a:ln>
        </p:spPr>
      </p:pic>
      <p:sp>
        <p:nvSpPr>
          <p:cNvPr id="224" name="Google Shape;224;p10"/>
          <p:cNvSpPr/>
          <p:nvPr/>
        </p:nvSpPr>
        <p:spPr>
          <a:xfrm>
            <a:off x="0" y="800100"/>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25" name="Google Shape;225;p10"/>
          <p:cNvSpPr txBox="1"/>
          <p:nvPr/>
        </p:nvSpPr>
        <p:spPr>
          <a:xfrm>
            <a:off x="1169248" y="1933781"/>
            <a:ext cx="4665494" cy="36522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Example 1: </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                  =  8x</a:t>
            </a:r>
            <a:r>
              <a:rPr baseline="30000" lang="en-US" sz="1600">
                <a:solidFill>
                  <a:schemeClr val="dk1"/>
                </a:solidFill>
                <a:latin typeface="Quattrocento Sans"/>
                <a:ea typeface="Quattrocento Sans"/>
                <a:cs typeface="Quattrocento Sans"/>
                <a:sym typeface="Quattrocento Sans"/>
              </a:rPr>
              <a:t>7</a:t>
            </a:r>
            <a:endParaRPr/>
          </a:p>
          <a:p>
            <a:pPr indent="0" lvl="0" marL="0" marR="0" rtl="0" algn="l">
              <a:spcBef>
                <a:spcPts val="0"/>
              </a:spcBef>
              <a:spcAft>
                <a:spcPts val="0"/>
              </a:spcAft>
              <a:buNone/>
            </a:pPr>
            <a:r>
              <a:t/>
            </a:r>
            <a:endParaRPr baseline="30000"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aseline="30000"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aseline="30000"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aseline="30000"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aseline="30000"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Example 2:</a:t>
            </a:r>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                 </a:t>
            </a:r>
            <a:r>
              <a:rPr lang="en-US" sz="1600">
                <a:solidFill>
                  <a:schemeClr val="dk1"/>
                </a:solidFill>
                <a:latin typeface="Quattrocento Sans"/>
                <a:ea typeface="Quattrocento Sans"/>
                <a:cs typeface="Quattrocento Sans"/>
                <a:sym typeface="Quattrocento Sans"/>
              </a:rPr>
              <a:t>= 6(-4) x</a:t>
            </a:r>
            <a:r>
              <a:rPr baseline="30000" lang="en-US" sz="1600">
                <a:solidFill>
                  <a:schemeClr val="dk1"/>
                </a:solidFill>
                <a:latin typeface="Quattrocento Sans"/>
                <a:ea typeface="Quattrocento Sans"/>
                <a:cs typeface="Quattrocento Sans"/>
                <a:sym typeface="Quattrocento Sans"/>
              </a:rPr>
              <a:t>-4-1 </a:t>
            </a:r>
            <a:r>
              <a:rPr lang="en-US" sz="1600">
                <a:solidFill>
                  <a:schemeClr val="dk1"/>
                </a:solidFill>
                <a:latin typeface="Quattrocento Sans"/>
                <a:ea typeface="Quattrocento Sans"/>
                <a:cs typeface="Quattrocento Sans"/>
                <a:sym typeface="Quattrocento Sans"/>
              </a:rPr>
              <a:t>  = -24 x</a:t>
            </a:r>
            <a:r>
              <a:rPr baseline="30000" lang="en-US" sz="1600">
                <a:solidFill>
                  <a:schemeClr val="dk1"/>
                </a:solidFill>
                <a:latin typeface="Quattrocento Sans"/>
                <a:ea typeface="Quattrocento Sans"/>
                <a:cs typeface="Quattrocento Sans"/>
                <a:sym typeface="Quattrocento Sans"/>
              </a:rPr>
              <a:t>-5</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1"/>
          <p:cNvSpPr txBox="1"/>
          <p:nvPr>
            <p:ph type="title"/>
          </p:nvPr>
        </p:nvSpPr>
        <p:spPr>
          <a:xfrm>
            <a:off x="1169250" y="956275"/>
            <a:ext cx="5688600" cy="627000"/>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Differentiation Formulas</a:t>
            </a:r>
            <a:endParaRPr b="1" sz="3600">
              <a:latin typeface="Helvetica Neue"/>
              <a:ea typeface="Helvetica Neue"/>
              <a:cs typeface="Helvetica Neue"/>
              <a:sym typeface="Helvetica Neue"/>
            </a:endParaRPr>
          </a:p>
        </p:txBody>
      </p:sp>
      <p:sp>
        <p:nvSpPr>
          <p:cNvPr id="232" name="Google Shape;23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3" name="Google Shape;233;p11"/>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2</a:t>
            </a:r>
            <a:endParaRPr sz="3600">
              <a:solidFill>
                <a:schemeClr val="dk1"/>
              </a:solidFill>
              <a:latin typeface="Helvetica Neue"/>
              <a:ea typeface="Helvetica Neue"/>
              <a:cs typeface="Helvetica Neue"/>
              <a:sym typeface="Helvetica Neue"/>
            </a:endParaRPr>
          </a:p>
        </p:txBody>
      </p:sp>
      <p:sp>
        <p:nvSpPr>
          <p:cNvPr id="234" name="Google Shape;234;p11"/>
          <p:cNvSpPr txBox="1"/>
          <p:nvPr/>
        </p:nvSpPr>
        <p:spPr>
          <a:xfrm>
            <a:off x="827316" y="2075632"/>
            <a:ext cx="466786"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6.</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7.</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8.</a:t>
            </a:r>
            <a:endParaRPr/>
          </a:p>
        </p:txBody>
      </p:sp>
      <p:pic>
        <p:nvPicPr>
          <p:cNvPr id="235" name="Google Shape;235;p11"/>
          <p:cNvPicPr preferRelativeResize="0"/>
          <p:nvPr/>
        </p:nvPicPr>
        <p:blipFill rotWithShape="1">
          <a:blip r:embed="rId3">
            <a:alphaModFix/>
          </a:blip>
          <a:srcRect b="0" l="0" r="0" t="0"/>
          <a:stretch/>
        </p:blipFill>
        <p:spPr>
          <a:xfrm>
            <a:off x="1154736" y="1886951"/>
            <a:ext cx="2631180" cy="2888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2"/>
          <p:cNvSpPr txBox="1"/>
          <p:nvPr>
            <p:ph type="title"/>
          </p:nvPr>
        </p:nvSpPr>
        <p:spPr>
          <a:xfrm>
            <a:off x="1169248" y="956276"/>
            <a:ext cx="2223309"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Question</a:t>
            </a:r>
            <a:endParaRPr b="1" sz="3600">
              <a:latin typeface="Helvetica Neue"/>
              <a:ea typeface="Helvetica Neue"/>
              <a:cs typeface="Helvetica Neue"/>
              <a:sym typeface="Helvetica Neue"/>
            </a:endParaRPr>
          </a:p>
        </p:txBody>
      </p:sp>
      <p:sp>
        <p:nvSpPr>
          <p:cNvPr id="242" name="Google Shape;24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Mathematics" id="243" name="Google Shape;243;p12"/>
          <p:cNvPicPr preferRelativeResize="0"/>
          <p:nvPr/>
        </p:nvPicPr>
        <p:blipFill rotWithShape="1">
          <a:blip r:embed="rId3">
            <a:alphaModFix/>
          </a:blip>
          <a:srcRect b="0" l="0" r="0" t="0"/>
          <a:stretch/>
        </p:blipFill>
        <p:spPr>
          <a:xfrm>
            <a:off x="355678" y="956276"/>
            <a:ext cx="638235" cy="638235"/>
          </a:xfrm>
          <a:prstGeom prst="rect">
            <a:avLst/>
          </a:prstGeom>
          <a:noFill/>
          <a:ln>
            <a:noFill/>
          </a:ln>
        </p:spPr>
      </p:pic>
      <p:sp>
        <p:nvSpPr>
          <p:cNvPr id="244" name="Google Shape;244;p12"/>
          <p:cNvSpPr/>
          <p:nvPr/>
        </p:nvSpPr>
        <p:spPr>
          <a:xfrm>
            <a:off x="1169248" y="2032000"/>
            <a:ext cx="4839666" cy="233910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Find the derivative of the following functions:</a:t>
            </a:r>
            <a:endParaRPr/>
          </a:p>
          <a:p>
            <a:pPr indent="-342900" lvl="0" marL="34290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f(x)= x</a:t>
            </a:r>
            <a:r>
              <a:rPr baseline="30000" lang="en-US" sz="1600">
                <a:solidFill>
                  <a:schemeClr val="dk1"/>
                </a:solidFill>
                <a:latin typeface="Quattrocento Sans"/>
                <a:ea typeface="Quattrocento Sans"/>
                <a:cs typeface="Quattrocento Sans"/>
                <a:sym typeface="Quattrocento Sans"/>
              </a:rPr>
              <a:t>3  </a:t>
            </a:r>
            <a:r>
              <a:rPr lang="en-US" sz="1600">
                <a:solidFill>
                  <a:schemeClr val="dk1"/>
                </a:solidFill>
                <a:latin typeface="Quattrocento Sans"/>
                <a:ea typeface="Quattrocento Sans"/>
                <a:cs typeface="Quattrocento Sans"/>
                <a:sym typeface="Quattrocento Sans"/>
              </a:rPr>
              <a:t>+ 9x</a:t>
            </a:r>
            <a:r>
              <a:rPr baseline="30000" lang="en-US" sz="1600">
                <a:solidFill>
                  <a:schemeClr val="dk1"/>
                </a:solidFill>
                <a:latin typeface="Quattrocento Sans"/>
                <a:ea typeface="Quattrocento Sans"/>
                <a:cs typeface="Quattrocento Sans"/>
                <a:sym typeface="Quattrocento Sans"/>
              </a:rPr>
              <a:t>2  </a:t>
            </a:r>
            <a:r>
              <a:rPr lang="en-US" sz="1600">
                <a:solidFill>
                  <a:schemeClr val="dk1"/>
                </a:solidFill>
                <a:latin typeface="Quattrocento Sans"/>
                <a:ea typeface="Quattrocento Sans"/>
                <a:cs typeface="Quattrocento Sans"/>
                <a:sym typeface="Quattrocento Sans"/>
              </a:rPr>
              <a:t>-48x +2</a:t>
            </a:r>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f(x) = y</a:t>
            </a:r>
            <a:r>
              <a:rPr baseline="30000" lang="en-US" sz="1600">
                <a:solidFill>
                  <a:schemeClr val="dk1"/>
                </a:solidFill>
                <a:latin typeface="Quattrocento Sans"/>
                <a:ea typeface="Quattrocento Sans"/>
                <a:cs typeface="Quattrocento Sans"/>
                <a:sym typeface="Quattrocento Sans"/>
              </a:rPr>
              <a:t>-4</a:t>
            </a:r>
            <a:r>
              <a:rPr lang="en-US" sz="1600">
                <a:solidFill>
                  <a:schemeClr val="dk1"/>
                </a:solidFill>
                <a:latin typeface="Quattrocento Sans"/>
                <a:ea typeface="Quattrocento Sans"/>
                <a:cs typeface="Quattrocento Sans"/>
                <a:sym typeface="Quattrocento Sans"/>
              </a:rPr>
              <a:t> -9y</a:t>
            </a:r>
            <a:r>
              <a:rPr baseline="30000" lang="en-US" sz="1600">
                <a:solidFill>
                  <a:schemeClr val="dk1"/>
                </a:solidFill>
                <a:latin typeface="Quattrocento Sans"/>
                <a:ea typeface="Quattrocento Sans"/>
                <a:cs typeface="Quattrocento Sans"/>
                <a:sym typeface="Quattrocento Sans"/>
              </a:rPr>
              <a:t>-3</a:t>
            </a:r>
            <a:r>
              <a:rPr lang="en-US" sz="1600">
                <a:solidFill>
                  <a:schemeClr val="dk1"/>
                </a:solidFill>
                <a:latin typeface="Quattrocento Sans"/>
                <a:ea typeface="Quattrocento Sans"/>
                <a:cs typeface="Quattrocento Sans"/>
                <a:sym typeface="Quattrocento Sans"/>
              </a:rPr>
              <a:t> +8y</a:t>
            </a:r>
            <a:r>
              <a:rPr baseline="30000" lang="en-US" sz="1600">
                <a:solidFill>
                  <a:schemeClr val="dk1"/>
                </a:solidFill>
                <a:latin typeface="Quattrocento Sans"/>
                <a:ea typeface="Quattrocento Sans"/>
                <a:cs typeface="Quattrocento Sans"/>
                <a:sym typeface="Quattrocento Sans"/>
              </a:rPr>
              <a:t>-2</a:t>
            </a:r>
            <a:r>
              <a:rPr lang="en-US" sz="1600">
                <a:solidFill>
                  <a:schemeClr val="dk1"/>
                </a:solidFill>
                <a:latin typeface="Quattrocento Sans"/>
                <a:ea typeface="Quattrocento Sans"/>
                <a:cs typeface="Quattrocento Sans"/>
                <a:sym typeface="Quattrocento Sans"/>
              </a:rPr>
              <a:t> +12</a:t>
            </a:r>
            <a:endParaRPr/>
          </a:p>
          <a:p>
            <a:pPr indent="-342900" lvl="0" marL="34290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3"/>
          <p:cNvSpPr txBox="1"/>
          <p:nvPr>
            <p:ph type="title"/>
          </p:nvPr>
        </p:nvSpPr>
        <p:spPr>
          <a:xfrm>
            <a:off x="1169249" y="956276"/>
            <a:ext cx="2037778"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Solution</a:t>
            </a:r>
            <a:endParaRPr b="1" sz="3600">
              <a:latin typeface="Helvetica Neue"/>
              <a:ea typeface="Helvetica Neue"/>
              <a:cs typeface="Helvetica Neue"/>
              <a:sym typeface="Helvetica Neue"/>
            </a:endParaRPr>
          </a:p>
        </p:txBody>
      </p:sp>
      <p:sp>
        <p:nvSpPr>
          <p:cNvPr id="251" name="Google Shape;251;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2" name="Google Shape;252;p13"/>
          <p:cNvSpPr txBox="1"/>
          <p:nvPr/>
        </p:nvSpPr>
        <p:spPr>
          <a:xfrm>
            <a:off x="1169249" y="1930404"/>
            <a:ext cx="4113951" cy="233910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f’(x) = 3x</a:t>
            </a:r>
            <a:r>
              <a:rPr baseline="30000" lang="en-US" sz="1600">
                <a:solidFill>
                  <a:schemeClr val="dk1"/>
                </a:solidFill>
                <a:latin typeface="Quattrocento Sans"/>
                <a:ea typeface="Quattrocento Sans"/>
                <a:cs typeface="Quattrocento Sans"/>
                <a:sym typeface="Quattrocento Sans"/>
              </a:rPr>
              <a:t>2</a:t>
            </a:r>
            <a:r>
              <a:rPr lang="en-US" sz="1600">
                <a:solidFill>
                  <a:schemeClr val="dk1"/>
                </a:solidFill>
                <a:latin typeface="Quattrocento Sans"/>
                <a:ea typeface="Quattrocento Sans"/>
                <a:cs typeface="Quattrocento Sans"/>
                <a:sym typeface="Quattrocento Sans"/>
              </a:rPr>
              <a:t> +18x -48</a:t>
            </a:r>
            <a:endParaRPr/>
          </a:p>
          <a:p>
            <a:pPr indent="-342900" lvl="0" marL="34290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             = 3(x</a:t>
            </a:r>
            <a:r>
              <a:rPr baseline="30000" lang="en-US" sz="1600">
                <a:solidFill>
                  <a:schemeClr val="dk1"/>
                </a:solidFill>
                <a:latin typeface="Quattrocento Sans"/>
                <a:ea typeface="Quattrocento Sans"/>
                <a:cs typeface="Quattrocento Sans"/>
                <a:sym typeface="Quattrocento Sans"/>
              </a:rPr>
              <a:t>2</a:t>
            </a:r>
            <a:r>
              <a:rPr lang="en-US" sz="1600">
                <a:solidFill>
                  <a:schemeClr val="dk1"/>
                </a:solidFill>
                <a:latin typeface="Quattrocento Sans"/>
                <a:ea typeface="Quattrocento Sans"/>
                <a:cs typeface="Quattrocento Sans"/>
                <a:sym typeface="Quattrocento Sans"/>
              </a:rPr>
              <a:t> +6x -16)</a:t>
            </a:r>
            <a:endParaRPr/>
          </a:p>
          <a:p>
            <a:pPr indent="-342900" lvl="0" marL="34290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             = 3(x+8)(x−2)</a:t>
            </a:r>
            <a:endParaRPr/>
          </a:p>
          <a:p>
            <a:pPr indent="-342900" lvl="0" marL="34290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Quattrocento Sans"/>
              <a:buAutoNum type="arabicPeriod" startAt="2"/>
            </a:pPr>
            <a:r>
              <a:rPr lang="en-US" sz="1600">
                <a:solidFill>
                  <a:schemeClr val="dk1"/>
                </a:solidFill>
                <a:latin typeface="Quattrocento Sans"/>
                <a:ea typeface="Quattrocento Sans"/>
                <a:cs typeface="Quattrocento Sans"/>
                <a:sym typeface="Quattrocento Sans"/>
              </a:rPr>
              <a:t>f’(x) = -4y</a:t>
            </a:r>
            <a:r>
              <a:rPr baseline="30000" lang="en-US" sz="1600">
                <a:solidFill>
                  <a:schemeClr val="dk1"/>
                </a:solidFill>
                <a:latin typeface="Quattrocento Sans"/>
                <a:ea typeface="Quattrocento Sans"/>
                <a:cs typeface="Quattrocento Sans"/>
                <a:sym typeface="Quattrocento Sans"/>
              </a:rPr>
              <a:t>-4-1</a:t>
            </a:r>
            <a:r>
              <a:rPr lang="en-US" sz="1600">
                <a:solidFill>
                  <a:schemeClr val="dk1"/>
                </a:solidFill>
                <a:latin typeface="Quattrocento Sans"/>
                <a:ea typeface="Quattrocento Sans"/>
                <a:cs typeface="Quattrocento Sans"/>
                <a:sym typeface="Quattrocento Sans"/>
              </a:rPr>
              <a:t>-9(-3)y</a:t>
            </a:r>
            <a:r>
              <a:rPr baseline="30000" lang="en-US" sz="1600">
                <a:solidFill>
                  <a:schemeClr val="dk1"/>
                </a:solidFill>
                <a:latin typeface="Quattrocento Sans"/>
                <a:ea typeface="Quattrocento Sans"/>
                <a:cs typeface="Quattrocento Sans"/>
                <a:sym typeface="Quattrocento Sans"/>
              </a:rPr>
              <a:t>-3-1</a:t>
            </a:r>
            <a:r>
              <a:rPr lang="en-US" sz="1600">
                <a:solidFill>
                  <a:schemeClr val="dk1"/>
                </a:solidFill>
                <a:latin typeface="Quattrocento Sans"/>
                <a:ea typeface="Quattrocento Sans"/>
                <a:cs typeface="Quattrocento Sans"/>
                <a:sym typeface="Quattrocento Sans"/>
              </a:rPr>
              <a:t> +8(-2)y</a:t>
            </a:r>
            <a:r>
              <a:rPr baseline="30000" lang="en-US" sz="1600">
                <a:solidFill>
                  <a:schemeClr val="dk1"/>
                </a:solidFill>
                <a:latin typeface="Quattrocento Sans"/>
                <a:ea typeface="Quattrocento Sans"/>
                <a:cs typeface="Quattrocento Sans"/>
                <a:sym typeface="Quattrocento Sans"/>
              </a:rPr>
              <a:t>-2-1</a:t>
            </a:r>
            <a:r>
              <a:rPr lang="en-US" sz="1600">
                <a:solidFill>
                  <a:schemeClr val="dk1"/>
                </a:solidFill>
                <a:latin typeface="Quattrocento Sans"/>
                <a:ea typeface="Quattrocento Sans"/>
                <a:cs typeface="Quattrocento Sans"/>
                <a:sym typeface="Quattrocento Sans"/>
              </a:rPr>
              <a:t>+0</a:t>
            </a:r>
            <a:endParaRPr/>
          </a:p>
          <a:p>
            <a:pPr indent="-342900" lvl="0" marL="34290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             = -4y</a:t>
            </a:r>
            <a:r>
              <a:rPr baseline="30000" lang="en-US" sz="1600">
                <a:solidFill>
                  <a:schemeClr val="dk1"/>
                </a:solidFill>
                <a:latin typeface="Quattrocento Sans"/>
                <a:ea typeface="Quattrocento Sans"/>
                <a:cs typeface="Quattrocento Sans"/>
                <a:sym typeface="Quattrocento Sans"/>
              </a:rPr>
              <a:t>-5</a:t>
            </a:r>
            <a:r>
              <a:rPr lang="en-US" sz="1600">
                <a:solidFill>
                  <a:schemeClr val="dk1"/>
                </a:solidFill>
                <a:latin typeface="Quattrocento Sans"/>
                <a:ea typeface="Quattrocento Sans"/>
                <a:cs typeface="Quattrocento Sans"/>
                <a:sym typeface="Quattrocento Sans"/>
              </a:rPr>
              <a:t> +27y</a:t>
            </a:r>
            <a:r>
              <a:rPr baseline="30000" lang="en-US" sz="1600">
                <a:solidFill>
                  <a:schemeClr val="dk1"/>
                </a:solidFill>
                <a:latin typeface="Quattrocento Sans"/>
                <a:ea typeface="Quattrocento Sans"/>
                <a:cs typeface="Quattrocento Sans"/>
                <a:sym typeface="Quattrocento Sans"/>
              </a:rPr>
              <a:t>-4</a:t>
            </a:r>
            <a:r>
              <a:rPr lang="en-US" sz="1600">
                <a:solidFill>
                  <a:schemeClr val="dk1"/>
                </a:solidFill>
                <a:latin typeface="Quattrocento Sans"/>
                <a:ea typeface="Quattrocento Sans"/>
                <a:cs typeface="Quattrocento Sans"/>
                <a:sym typeface="Quattrocento Sans"/>
              </a:rPr>
              <a:t> -16y</a:t>
            </a:r>
            <a:r>
              <a:rPr baseline="30000" lang="en-US" sz="1600">
                <a:solidFill>
                  <a:schemeClr val="dk1"/>
                </a:solidFill>
                <a:latin typeface="Quattrocento Sans"/>
                <a:ea typeface="Quattrocento Sans"/>
                <a:cs typeface="Quattrocento Sans"/>
                <a:sym typeface="Quattrocento Sans"/>
              </a:rPr>
              <a:t>-3</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4"/>
          <p:cNvSpPr txBox="1"/>
          <p:nvPr>
            <p:ph type="title"/>
          </p:nvPr>
        </p:nvSpPr>
        <p:spPr>
          <a:xfrm>
            <a:off x="1169249" y="956276"/>
            <a:ext cx="2096465"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Example </a:t>
            </a:r>
            <a:endParaRPr b="1" sz="3600">
              <a:latin typeface="Helvetica Neue"/>
              <a:ea typeface="Helvetica Neue"/>
              <a:cs typeface="Helvetica Neue"/>
              <a:sym typeface="Helvetica Neue"/>
            </a:endParaRPr>
          </a:p>
        </p:txBody>
      </p:sp>
      <p:sp>
        <p:nvSpPr>
          <p:cNvPr id="259" name="Google Shape;25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0" name="Google Shape;260;p14"/>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2</a:t>
            </a:r>
            <a:endParaRPr sz="3600">
              <a:solidFill>
                <a:schemeClr val="dk1"/>
              </a:solidFill>
              <a:latin typeface="Helvetica Neue"/>
              <a:ea typeface="Helvetica Neue"/>
              <a:cs typeface="Helvetica Neue"/>
              <a:sym typeface="Helvetica Neue"/>
            </a:endParaRPr>
          </a:p>
        </p:txBody>
      </p:sp>
      <p:sp>
        <p:nvSpPr>
          <p:cNvPr id="261" name="Google Shape;261;p14"/>
          <p:cNvSpPr/>
          <p:nvPr/>
        </p:nvSpPr>
        <p:spPr>
          <a:xfrm>
            <a:off x="1169249" y="1727203"/>
            <a:ext cx="9571321" cy="42780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1. A toy company can sell x electronic gaming systems at a price of p=−0.01x+400 dollars per gaming system .The cost of manufacturing x systems is given by C(x)=100x+10,000 dollars .Find the rate of change of profit when 10,000 games are produced. Should the toy company increase or decrease production?</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Solution</a:t>
            </a:r>
            <a:r>
              <a:rPr lang="en-US" sz="1600">
                <a:solidFill>
                  <a:schemeClr val="dk1"/>
                </a:solidFill>
                <a:latin typeface="Quattrocento Sans"/>
                <a:ea typeface="Quattrocento Sans"/>
                <a:cs typeface="Quattrocento Sans"/>
                <a:sym typeface="Quattrocento Sans"/>
              </a:rPr>
              <a:t>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The profit P(x) earned by producing x gaming systems is R(x)−C(x),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Where,</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R(x) is the revenue obtained from the sale of x games. Since the company can sell x games at p=−0.01x+400 per game,</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R(x)= x p</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       = x(−0.01x+400)</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       =−0.01</a:t>
            </a:r>
            <a:r>
              <a:rPr lang="en-US" sz="1600">
                <a:solidFill>
                  <a:schemeClr val="dk1"/>
                </a:solidFill>
                <a:latin typeface="Calibri"/>
                <a:ea typeface="Calibri"/>
                <a:cs typeface="Calibri"/>
                <a:sym typeface="Calibri"/>
              </a:rPr>
              <a:t> x</a:t>
            </a:r>
            <a:r>
              <a:rPr baseline="30000" lang="en-US" sz="1600">
                <a:solidFill>
                  <a:schemeClr val="dk1"/>
                </a:solidFill>
                <a:latin typeface="Calibri"/>
                <a:ea typeface="Calibri"/>
                <a:cs typeface="Calibri"/>
                <a:sym typeface="Calibri"/>
              </a:rPr>
              <a:t>2</a:t>
            </a:r>
            <a:r>
              <a:rPr lang="en-US" sz="1600">
                <a:solidFill>
                  <a:schemeClr val="dk1"/>
                </a:solidFill>
                <a:latin typeface="Quattrocento Sans"/>
                <a:ea typeface="Quattrocento Sans"/>
                <a:cs typeface="Quattrocento Sans"/>
                <a:sym typeface="Quattrocento Sans"/>
              </a:rPr>
              <a:t>+400x.</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Consequently,</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 P(x)=−0.01</a:t>
            </a:r>
            <a:r>
              <a:rPr lang="en-US" sz="1600">
                <a:solidFill>
                  <a:schemeClr val="dk1"/>
                </a:solidFill>
                <a:latin typeface="Calibri"/>
                <a:ea typeface="Calibri"/>
                <a:cs typeface="Calibri"/>
                <a:sym typeface="Calibri"/>
              </a:rPr>
              <a:t> x</a:t>
            </a:r>
            <a:r>
              <a:rPr baseline="30000" lang="en-US" sz="1600">
                <a:solidFill>
                  <a:schemeClr val="dk1"/>
                </a:solidFill>
                <a:latin typeface="Calibri"/>
                <a:ea typeface="Calibri"/>
                <a:cs typeface="Calibri"/>
                <a:sym typeface="Calibri"/>
              </a:rPr>
              <a:t>2</a:t>
            </a:r>
            <a:r>
              <a:rPr lang="en-US" sz="1600">
                <a:solidFill>
                  <a:schemeClr val="dk1"/>
                </a:solidFill>
                <a:latin typeface="Quattrocento Sans"/>
                <a:ea typeface="Quattrocento Sans"/>
                <a:cs typeface="Quattrocento Sans"/>
                <a:sym typeface="Quattrocento Sans"/>
              </a:rPr>
              <a:t>+300x−10,000.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5"/>
          <p:cNvSpPr txBox="1"/>
          <p:nvPr>
            <p:ph type="title"/>
          </p:nvPr>
        </p:nvSpPr>
        <p:spPr>
          <a:xfrm>
            <a:off x="1169250" y="956276"/>
            <a:ext cx="2154522"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Example </a:t>
            </a:r>
            <a:endParaRPr b="1" sz="3600">
              <a:latin typeface="Helvetica Neue"/>
              <a:ea typeface="Helvetica Neue"/>
              <a:cs typeface="Helvetica Neue"/>
              <a:sym typeface="Helvetica Neue"/>
            </a:endParaRPr>
          </a:p>
        </p:txBody>
      </p:sp>
      <p:sp>
        <p:nvSpPr>
          <p:cNvPr id="268" name="Google Shape;26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9" name="Google Shape;269;p15"/>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2</a:t>
            </a:r>
            <a:endParaRPr sz="3600">
              <a:solidFill>
                <a:schemeClr val="dk1"/>
              </a:solidFill>
              <a:latin typeface="Helvetica Neue"/>
              <a:ea typeface="Helvetica Neue"/>
              <a:cs typeface="Helvetica Neue"/>
              <a:sym typeface="Helvetica Neue"/>
            </a:endParaRPr>
          </a:p>
        </p:txBody>
      </p:sp>
      <p:sp>
        <p:nvSpPr>
          <p:cNvPr id="270" name="Google Shape;270;p15"/>
          <p:cNvSpPr/>
          <p:nvPr/>
        </p:nvSpPr>
        <p:spPr>
          <a:xfrm>
            <a:off x="1169250" y="1857829"/>
            <a:ext cx="9513264"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Therefore, evaluating the rate of change of profit gives :</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Since the rate of change of profit P′(10,000)&gt;0 and P(10,000)&gt;0, the company should increase production.</a:t>
            </a:r>
            <a:endParaRPr/>
          </a:p>
        </p:txBody>
      </p:sp>
      <p:pic>
        <p:nvPicPr>
          <p:cNvPr id="271" name="Google Shape;271;p15"/>
          <p:cNvPicPr preferRelativeResize="0"/>
          <p:nvPr/>
        </p:nvPicPr>
        <p:blipFill rotWithShape="1">
          <a:blip r:embed="rId3">
            <a:alphaModFix/>
          </a:blip>
          <a:srcRect b="0" l="0" r="0" t="0"/>
          <a:stretch/>
        </p:blipFill>
        <p:spPr>
          <a:xfrm>
            <a:off x="1733099" y="2206553"/>
            <a:ext cx="4711243" cy="170676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6"/>
          <p:cNvSpPr txBox="1"/>
          <p:nvPr>
            <p:ph type="title"/>
          </p:nvPr>
        </p:nvSpPr>
        <p:spPr>
          <a:xfrm>
            <a:off x="1169250" y="956275"/>
            <a:ext cx="6031800" cy="627000"/>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Higher-Order Derivatives</a:t>
            </a:r>
            <a:endParaRPr b="1" sz="3600">
              <a:latin typeface="Helvetica Neue"/>
              <a:ea typeface="Helvetica Neue"/>
              <a:cs typeface="Helvetica Neue"/>
              <a:sym typeface="Helvetica Neue"/>
            </a:endParaRPr>
          </a:p>
        </p:txBody>
      </p:sp>
      <p:sp>
        <p:nvSpPr>
          <p:cNvPr id="278" name="Google Shape;27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9" name="Google Shape;279;p16"/>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3</a:t>
            </a:r>
            <a:endParaRPr sz="3600">
              <a:solidFill>
                <a:schemeClr val="dk1"/>
              </a:solidFill>
              <a:latin typeface="Helvetica Neue"/>
              <a:ea typeface="Helvetica Neue"/>
              <a:cs typeface="Helvetica Neue"/>
              <a:sym typeface="Helvetica Neue"/>
            </a:endParaRPr>
          </a:p>
        </p:txBody>
      </p:sp>
      <p:sp>
        <p:nvSpPr>
          <p:cNvPr id="280" name="Google Shape;280;p16"/>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16"/>
          <p:cNvSpPr/>
          <p:nvPr/>
        </p:nvSpPr>
        <p:spPr>
          <a:xfrm>
            <a:off x="1169249" y="1988458"/>
            <a:ext cx="9643894"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The second derivative of a function is just the derivative of its first derivative. The third derivative is the derivative of the second derivative, the fourth derivative is the derivative of the third, and so on</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The derivative of f′( x), which is generally referred to as the second derivative of f(x) and written f“( x) or f </a:t>
            </a:r>
            <a:r>
              <a:rPr baseline="30000" lang="en-US" sz="1600">
                <a:solidFill>
                  <a:schemeClr val="dk1"/>
                </a:solidFill>
                <a:latin typeface="Quattrocento Sans"/>
                <a:ea typeface="Quattrocento Sans"/>
                <a:cs typeface="Quattrocento Sans"/>
                <a:sym typeface="Quattrocento Sans"/>
              </a:rPr>
              <a:t>2</a:t>
            </a:r>
            <a:r>
              <a:rPr lang="en-US" sz="1600">
                <a:solidFill>
                  <a:schemeClr val="dk1"/>
                </a:solidFill>
                <a:latin typeface="Quattrocento Sans"/>
                <a:ea typeface="Quattrocento Sans"/>
                <a:cs typeface="Quattrocento Sans"/>
                <a:sym typeface="Quattrocento Sans"/>
              </a:rPr>
              <a:t>( x).</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For example,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The derivative of a position function is the rate of change of position, or velocity. The derivative of velocity is the rate of change of velocity, which is acceleration.</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7"/>
          <p:cNvSpPr txBox="1"/>
          <p:nvPr>
            <p:ph type="title"/>
          </p:nvPr>
        </p:nvSpPr>
        <p:spPr>
          <a:xfrm>
            <a:off x="1169249" y="956276"/>
            <a:ext cx="2096465"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Example </a:t>
            </a:r>
            <a:endParaRPr b="1" sz="3600">
              <a:latin typeface="Helvetica Neue"/>
              <a:ea typeface="Helvetica Neue"/>
              <a:cs typeface="Helvetica Neue"/>
              <a:sym typeface="Helvetica Neue"/>
            </a:endParaRPr>
          </a:p>
        </p:txBody>
      </p:sp>
      <p:sp>
        <p:nvSpPr>
          <p:cNvPr id="288" name="Google Shape;28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9" name="Google Shape;289;p17"/>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3</a:t>
            </a:r>
            <a:endParaRPr sz="3600">
              <a:solidFill>
                <a:schemeClr val="dk1"/>
              </a:solidFill>
              <a:latin typeface="Helvetica Neue"/>
              <a:ea typeface="Helvetica Neue"/>
              <a:cs typeface="Helvetica Neue"/>
              <a:sym typeface="Helvetica Neue"/>
            </a:endParaRPr>
          </a:p>
        </p:txBody>
      </p:sp>
      <p:sp>
        <p:nvSpPr>
          <p:cNvPr id="290" name="Google Shape;290;p17"/>
          <p:cNvSpPr/>
          <p:nvPr/>
        </p:nvSpPr>
        <p:spPr>
          <a:xfrm>
            <a:off x="1169250" y="1930400"/>
            <a:ext cx="5400598" cy="35291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Quattrocento Sans"/>
                <a:ea typeface="Quattrocento Sans"/>
                <a:cs typeface="Quattrocento Sans"/>
                <a:sym typeface="Quattrocento Sans"/>
              </a:rPr>
              <a:t> </a:t>
            </a:r>
            <a:r>
              <a:rPr b="1" lang="en-US" sz="1600">
                <a:solidFill>
                  <a:schemeClr val="dk1"/>
                </a:solidFill>
                <a:latin typeface="Quattrocento Sans"/>
                <a:ea typeface="Quattrocento Sans"/>
                <a:cs typeface="Quattrocento Sans"/>
                <a:sym typeface="Quattrocento Sans"/>
              </a:rPr>
              <a:t>1. f(x) = x</a:t>
            </a:r>
            <a:r>
              <a:rPr b="1" baseline="30000" lang="en-US" sz="1600">
                <a:solidFill>
                  <a:schemeClr val="dk1"/>
                </a:solidFill>
                <a:latin typeface="Quattrocento Sans"/>
                <a:ea typeface="Quattrocento Sans"/>
                <a:cs typeface="Quattrocento Sans"/>
                <a:sym typeface="Quattrocento Sans"/>
              </a:rPr>
              <a:t>3</a:t>
            </a:r>
            <a:endParaRPr/>
          </a:p>
          <a:p>
            <a:pPr indent="0" lvl="0" marL="0" marR="0" rtl="0" algn="l">
              <a:spcBef>
                <a:spcPts val="0"/>
              </a:spcBef>
              <a:spcAft>
                <a:spcPts val="0"/>
              </a:spcAft>
              <a:buNone/>
            </a:pPr>
            <a:r>
              <a:t/>
            </a:r>
            <a:endParaRPr baseline="30000"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aseline="30000"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Solution</a:t>
            </a:r>
            <a:r>
              <a:rPr lang="en-US" sz="1600">
                <a:solidFill>
                  <a:schemeClr val="dk1"/>
                </a:solidFill>
                <a:latin typeface="Quattrocento Sans"/>
                <a:ea typeface="Quattrocento Sans"/>
                <a:cs typeface="Quattrocento Sans"/>
                <a:sym typeface="Quattrocento Sans"/>
              </a:rPr>
              <a:t>:</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First derivative is </a:t>
            </a:r>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           f'(x) = 3x</a:t>
            </a:r>
            <a:r>
              <a:rPr b="1" baseline="30000" lang="en-US" sz="1600">
                <a:solidFill>
                  <a:schemeClr val="dk1"/>
                </a:solidFill>
                <a:latin typeface="Quattrocento Sans"/>
                <a:ea typeface="Quattrocento Sans"/>
                <a:cs typeface="Quattrocento Sans"/>
                <a:sym typeface="Quattrocento Sans"/>
              </a:rPr>
              <a:t>2</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Second derivative is  </a:t>
            </a:r>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           f’’(x) = 6x</a:t>
            </a:r>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8"/>
          <p:cNvSpPr txBox="1"/>
          <p:nvPr>
            <p:ph type="title"/>
          </p:nvPr>
        </p:nvSpPr>
        <p:spPr>
          <a:xfrm>
            <a:off x="1169248" y="956276"/>
            <a:ext cx="2223309"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Question</a:t>
            </a:r>
            <a:endParaRPr b="1" sz="3600">
              <a:latin typeface="Helvetica Neue"/>
              <a:ea typeface="Helvetica Neue"/>
              <a:cs typeface="Helvetica Neue"/>
              <a:sym typeface="Helvetica Neue"/>
            </a:endParaRPr>
          </a:p>
        </p:txBody>
      </p:sp>
      <p:sp>
        <p:nvSpPr>
          <p:cNvPr id="297" name="Google Shape;29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Mathematics" id="298" name="Google Shape;298;p18"/>
          <p:cNvPicPr preferRelativeResize="0"/>
          <p:nvPr/>
        </p:nvPicPr>
        <p:blipFill rotWithShape="1">
          <a:blip r:embed="rId3">
            <a:alphaModFix/>
          </a:blip>
          <a:srcRect b="0" l="0" r="0" t="0"/>
          <a:stretch/>
        </p:blipFill>
        <p:spPr>
          <a:xfrm>
            <a:off x="355678" y="956276"/>
            <a:ext cx="638235" cy="638235"/>
          </a:xfrm>
          <a:prstGeom prst="rect">
            <a:avLst/>
          </a:prstGeom>
          <a:noFill/>
          <a:ln>
            <a:noFill/>
          </a:ln>
        </p:spPr>
      </p:pic>
      <p:sp>
        <p:nvSpPr>
          <p:cNvPr id="299" name="Google Shape;299;p18"/>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f(x) = (4x</a:t>
            </a:r>
            <a:r>
              <a:rPr b="0" baseline="30000" i="0" lang="en-US" sz="1100" u="none" cap="none" strike="noStrike">
                <a:solidFill>
                  <a:schemeClr val="dk1"/>
                </a:solidFill>
                <a:latin typeface="Calibri"/>
                <a:ea typeface="Calibri"/>
                <a:cs typeface="Calibri"/>
                <a:sym typeface="Calibri"/>
              </a:rPr>
              <a:t>2  </a:t>
            </a:r>
            <a:r>
              <a:rPr b="0" i="0" lang="en-US" sz="1100" u="none" cap="none" strike="noStrike">
                <a:solidFill>
                  <a:schemeClr val="dk1"/>
                </a:solidFill>
                <a:latin typeface="Calibri"/>
                <a:ea typeface="Calibri"/>
                <a:cs typeface="Calibri"/>
                <a:sym typeface="Calibri"/>
              </a:rPr>
              <a:t>+1)</a:t>
            </a:r>
            <a:r>
              <a:rPr b="0" baseline="30000" i="0" lang="en-US" sz="1100" u="none" cap="none" strike="noStrike">
                <a:solidFill>
                  <a:schemeClr val="dk1"/>
                </a:solidFill>
                <a:latin typeface="Calibri"/>
                <a:ea typeface="Calibri"/>
                <a:cs typeface="Calibri"/>
                <a:sym typeface="Calibri"/>
              </a:rPr>
              <a:t>2</a:t>
            </a:r>
            <a:endParaRPr b="0" i="0" sz="1800" u="none" cap="none" strike="noStrike">
              <a:solidFill>
                <a:schemeClr val="dk1"/>
              </a:solidFill>
              <a:latin typeface="Arial"/>
              <a:ea typeface="Arial"/>
              <a:cs typeface="Arial"/>
              <a:sym typeface="Arial"/>
            </a:endParaRPr>
          </a:p>
        </p:txBody>
      </p:sp>
      <p:sp>
        <p:nvSpPr>
          <p:cNvPr id="300" name="Google Shape;300;p18"/>
          <p:cNvSpPr/>
          <p:nvPr/>
        </p:nvSpPr>
        <p:spPr>
          <a:xfrm>
            <a:off x="1169248" y="1879600"/>
            <a:ext cx="6131438" cy="83099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Quattrocento Sans"/>
              <a:buNone/>
            </a:pPr>
            <a:r>
              <a:rPr b="0" i="0" lang="en-US" sz="1600" u="none" cap="none" strike="noStrike">
                <a:solidFill>
                  <a:schemeClr val="dk1"/>
                </a:solidFill>
                <a:latin typeface="Quattrocento Sans"/>
                <a:ea typeface="Quattrocento Sans"/>
                <a:cs typeface="Quattrocento Sans"/>
                <a:sym typeface="Quattrocento Sans"/>
              </a:rPr>
              <a:t>Find the second derivative of the following function:  </a:t>
            </a:r>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Quattrocento Sans"/>
              <a:buNone/>
            </a:pPr>
            <a:r>
              <a:rPr b="0" i="0" lang="en-US" sz="1600" u="none" cap="none" strike="noStrike">
                <a:solidFill>
                  <a:schemeClr val="dk1"/>
                </a:solidFill>
                <a:latin typeface="Quattrocento Sans"/>
                <a:ea typeface="Quattrocento Sans"/>
                <a:cs typeface="Quattrocento Sans"/>
                <a:sym typeface="Quattrocento Sans"/>
              </a:rPr>
              <a:t>1.</a:t>
            </a:r>
            <a:r>
              <a:rPr b="0" i="0" lang="en-US" sz="1600" u="none" cap="none" strike="noStrike">
                <a:solidFill>
                  <a:schemeClr val="dk1"/>
                </a:solidFill>
                <a:latin typeface="Quattrocento Sans"/>
                <a:ea typeface="Quattrocento Sans"/>
                <a:cs typeface="Quattrocento Sans"/>
                <a:sym typeface="Quattrocento Sans"/>
              </a:rPr>
              <a:t>  </a:t>
            </a:r>
            <a:endParaRPr b="0" i="0" sz="1600" u="none" cap="none" strike="noStrike">
              <a:solidFill>
                <a:schemeClr val="dk1"/>
              </a:solidFill>
              <a:latin typeface="Quattrocento Sans"/>
              <a:ea typeface="Quattrocento Sans"/>
              <a:cs typeface="Quattrocento Sans"/>
              <a:sym typeface="Quattrocento Sans"/>
            </a:endParaRPr>
          </a:p>
        </p:txBody>
      </p:sp>
      <p:pic>
        <p:nvPicPr>
          <p:cNvPr id="301" name="Google Shape;301;p18"/>
          <p:cNvPicPr preferRelativeResize="0"/>
          <p:nvPr/>
        </p:nvPicPr>
        <p:blipFill rotWithShape="1">
          <a:blip r:embed="rId4">
            <a:alphaModFix/>
          </a:blip>
          <a:srcRect b="0" l="0" r="0" t="0"/>
          <a:stretch/>
        </p:blipFill>
        <p:spPr>
          <a:xfrm>
            <a:off x="1521057" y="2302751"/>
            <a:ext cx="1512429" cy="4078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9"/>
          <p:cNvSpPr txBox="1"/>
          <p:nvPr>
            <p:ph type="title"/>
          </p:nvPr>
        </p:nvSpPr>
        <p:spPr>
          <a:xfrm>
            <a:off x="1169249" y="956276"/>
            <a:ext cx="2037778"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Solution</a:t>
            </a:r>
            <a:endParaRPr b="1" sz="3600">
              <a:latin typeface="Helvetica Neue"/>
              <a:ea typeface="Helvetica Neue"/>
              <a:cs typeface="Helvetica Neue"/>
              <a:sym typeface="Helvetica Neue"/>
            </a:endParaRPr>
          </a:p>
        </p:txBody>
      </p:sp>
      <p:sp>
        <p:nvSpPr>
          <p:cNvPr id="308" name="Google Shape;30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09" name="Google Shape;309;p19"/>
          <p:cNvPicPr preferRelativeResize="0"/>
          <p:nvPr/>
        </p:nvPicPr>
        <p:blipFill rotWithShape="1">
          <a:blip r:embed="rId3">
            <a:alphaModFix/>
          </a:blip>
          <a:srcRect b="0" l="0" r="0" t="0"/>
          <a:stretch/>
        </p:blipFill>
        <p:spPr>
          <a:xfrm>
            <a:off x="1172404" y="1973950"/>
            <a:ext cx="8760109" cy="16548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
          <p:cNvSpPr txBox="1"/>
          <p:nvPr>
            <p:ph type="title"/>
          </p:nvPr>
        </p:nvSpPr>
        <p:spPr>
          <a:xfrm>
            <a:off x="586849" y="956275"/>
            <a:ext cx="3792900" cy="627000"/>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Today’s Agenda</a:t>
            </a:r>
            <a:endParaRPr b="1" sz="3600">
              <a:latin typeface="Helvetica Neue"/>
              <a:ea typeface="Helvetica Neue"/>
              <a:cs typeface="Helvetica Neue"/>
              <a:sym typeface="Helvetica Neue"/>
            </a:endParaRPr>
          </a:p>
        </p:txBody>
      </p:sp>
      <p:sp>
        <p:nvSpPr>
          <p:cNvPr id="118" name="Google Shape;11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9" name="Google Shape;119;p2"/>
          <p:cNvSpPr txBox="1"/>
          <p:nvPr/>
        </p:nvSpPr>
        <p:spPr>
          <a:xfrm>
            <a:off x="586863" y="1952369"/>
            <a:ext cx="5117252" cy="353943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Derivatives </a:t>
            </a:r>
            <a:endParaRPr sz="1600">
              <a:solidFill>
                <a:schemeClr val="dk1"/>
              </a:solidFill>
              <a:latin typeface="Quattrocento Sans"/>
              <a:ea typeface="Quattrocento Sans"/>
              <a:cs typeface="Quattrocento Sans"/>
              <a:sym typeface="Quattrocento Sans"/>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Derivatives Notation </a:t>
            </a:r>
            <a:endParaRPr b="0" i="0" sz="1600" u="none" cap="none" strike="noStrike">
              <a:solidFill>
                <a:schemeClr val="dk1"/>
              </a:solidFill>
              <a:latin typeface="Quattrocento Sans"/>
              <a:ea typeface="Quattrocento Sans"/>
              <a:cs typeface="Quattrocento Sans"/>
              <a:sym typeface="Quattrocento Sans"/>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Why to study derivatives?</a:t>
            </a:r>
            <a:endParaRPr b="0" i="0" sz="1600" u="none" cap="none" strike="noStrike">
              <a:solidFill>
                <a:schemeClr val="dk1"/>
              </a:solidFill>
              <a:latin typeface="Quattrocento Sans"/>
              <a:ea typeface="Quattrocento Sans"/>
              <a:cs typeface="Quattrocento Sans"/>
              <a:sym typeface="Quattrocento Sans"/>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Application of Derivatives in daily life </a:t>
            </a:r>
            <a:endParaRPr b="0" i="0" sz="1600" u="none" cap="none" strike="noStrike">
              <a:solidFill>
                <a:schemeClr val="dk1"/>
              </a:solidFill>
              <a:latin typeface="Quattrocento Sans"/>
              <a:ea typeface="Quattrocento Sans"/>
              <a:cs typeface="Quattrocento Sans"/>
              <a:sym typeface="Quattrocento Sans"/>
            </a:endParaRPr>
          </a:p>
          <a:p>
            <a:pPr indent="0" lvl="1" marL="457200" marR="0" rtl="0" algn="l">
              <a:spcBef>
                <a:spcPts val="0"/>
              </a:spcBef>
              <a:spcAft>
                <a:spcPts val="0"/>
              </a:spcAft>
              <a:buNone/>
            </a:pPr>
            <a:r>
              <a:t/>
            </a:r>
            <a:endParaRPr b="0" i="0" sz="1600" u="none" cap="none" strike="noStrike">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Differentiation Formulas </a:t>
            </a:r>
            <a:endParaRPr sz="1600">
              <a:solidFill>
                <a:schemeClr val="dk1"/>
              </a:solidFill>
              <a:latin typeface="Quattrocento Sans"/>
              <a:ea typeface="Quattrocento Sans"/>
              <a:cs typeface="Quattrocento Sans"/>
              <a:sym typeface="Quattrocento Sans"/>
            </a:endParaRPr>
          </a:p>
          <a:p>
            <a:pPr indent="0" lvl="1" marL="457200" marR="0" rtl="0" algn="l">
              <a:spcBef>
                <a:spcPts val="0"/>
              </a:spcBef>
              <a:spcAft>
                <a:spcPts val="0"/>
              </a:spcAft>
              <a:buNone/>
            </a:pPr>
            <a:r>
              <a:t/>
            </a:r>
            <a:endParaRPr b="0" i="0" sz="1600" u="none" cap="none" strike="noStrike">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Higher Order Derivatives </a:t>
            </a:r>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Differentiation Rules </a:t>
            </a:r>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Chain Rule of Differentiation </a:t>
            </a:r>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Partial Differentiation</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0"/>
          <p:cNvSpPr txBox="1"/>
          <p:nvPr>
            <p:ph type="title"/>
          </p:nvPr>
        </p:nvSpPr>
        <p:spPr>
          <a:xfrm>
            <a:off x="1169250" y="956275"/>
            <a:ext cx="4613400" cy="627000"/>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Differentiation rules </a:t>
            </a:r>
            <a:endParaRPr b="1" sz="3600">
              <a:latin typeface="Helvetica Neue"/>
              <a:ea typeface="Helvetica Neue"/>
              <a:cs typeface="Helvetica Neue"/>
              <a:sym typeface="Helvetica Neue"/>
            </a:endParaRPr>
          </a:p>
        </p:txBody>
      </p:sp>
      <p:sp>
        <p:nvSpPr>
          <p:cNvPr id="316" name="Google Shape;31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7" name="Google Shape;317;p20"/>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4</a:t>
            </a:r>
            <a:endParaRPr sz="3600">
              <a:solidFill>
                <a:schemeClr val="dk1"/>
              </a:solidFill>
              <a:latin typeface="Helvetica Neue"/>
              <a:ea typeface="Helvetica Neue"/>
              <a:cs typeface="Helvetica Neue"/>
              <a:sym typeface="Helvetica Neue"/>
            </a:endParaRPr>
          </a:p>
        </p:txBody>
      </p:sp>
      <p:sp>
        <p:nvSpPr>
          <p:cNvPr id="318" name="Google Shape;318;p20"/>
          <p:cNvSpPr txBox="1"/>
          <p:nvPr/>
        </p:nvSpPr>
        <p:spPr>
          <a:xfrm>
            <a:off x="1169249" y="1886857"/>
            <a:ext cx="5826637"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1. Sum rule:</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f(x)=g(x)+h(x)</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Then,</a:t>
            </a:r>
            <a:endParaRPr/>
          </a:p>
        </p:txBody>
      </p:sp>
      <p:pic>
        <p:nvPicPr>
          <p:cNvPr descr="Lightbulb" id="319" name="Google Shape;319;p20"/>
          <p:cNvPicPr preferRelativeResize="0"/>
          <p:nvPr/>
        </p:nvPicPr>
        <p:blipFill rotWithShape="1">
          <a:blip r:embed="rId3">
            <a:alphaModFix/>
          </a:blip>
          <a:srcRect b="0" l="0" r="0" t="0"/>
          <a:stretch/>
        </p:blipFill>
        <p:spPr>
          <a:xfrm>
            <a:off x="950788" y="3066109"/>
            <a:ext cx="491569" cy="491569"/>
          </a:xfrm>
          <a:prstGeom prst="rect">
            <a:avLst/>
          </a:prstGeom>
          <a:noFill/>
          <a:ln>
            <a:noFill/>
          </a:ln>
        </p:spPr>
      </p:pic>
      <p:sp>
        <p:nvSpPr>
          <p:cNvPr id="320" name="Google Shape;320;p20"/>
          <p:cNvSpPr txBox="1"/>
          <p:nvPr/>
        </p:nvSpPr>
        <p:spPr>
          <a:xfrm>
            <a:off x="1456872" y="3138678"/>
            <a:ext cx="1968500" cy="338554"/>
          </a:xfrm>
          <a:prstGeom prst="rect">
            <a:avLst/>
          </a:prstGeom>
          <a:solidFill>
            <a:srgbClr val="D8D8D8"/>
          </a:solidFill>
          <a:ln>
            <a:noFill/>
          </a:ln>
        </p:spPr>
        <p:txBody>
          <a:bodyPr anchorCtr="0" anchor="t" bIns="45700" lIns="91425" spcFirstLastPara="1" rIns="91425" wrap="square" tIns="45700">
            <a:spAutoFit/>
          </a:bodyPr>
          <a:lstStyle/>
          <a:p>
            <a:pPr indent="-285750" lvl="0" marL="28575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 f'(x)=g'(x)+h'(x).</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1"/>
          <p:cNvSpPr txBox="1"/>
          <p:nvPr>
            <p:ph type="title"/>
          </p:nvPr>
        </p:nvSpPr>
        <p:spPr>
          <a:xfrm>
            <a:off x="1169249" y="956276"/>
            <a:ext cx="2096465"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Example </a:t>
            </a:r>
            <a:endParaRPr b="1" sz="3600">
              <a:latin typeface="Helvetica Neue"/>
              <a:ea typeface="Helvetica Neue"/>
              <a:cs typeface="Helvetica Neue"/>
              <a:sym typeface="Helvetica Neue"/>
            </a:endParaRPr>
          </a:p>
        </p:txBody>
      </p:sp>
      <p:sp>
        <p:nvSpPr>
          <p:cNvPr id="327" name="Google Shape;32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8" name="Google Shape;328;p21"/>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4</a:t>
            </a:r>
            <a:endParaRPr sz="3600">
              <a:solidFill>
                <a:schemeClr val="dk1"/>
              </a:solidFill>
              <a:latin typeface="Helvetica Neue"/>
              <a:ea typeface="Helvetica Neue"/>
              <a:cs typeface="Helvetica Neue"/>
              <a:sym typeface="Helvetica Neue"/>
            </a:endParaRPr>
          </a:p>
        </p:txBody>
      </p:sp>
      <p:sp>
        <p:nvSpPr>
          <p:cNvPr id="329" name="Google Shape;329;p21"/>
          <p:cNvSpPr/>
          <p:nvPr/>
        </p:nvSpPr>
        <p:spPr>
          <a:xfrm>
            <a:off x="1169249" y="2017486"/>
            <a:ext cx="7974751"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1.f(x) = x + x</a:t>
            </a:r>
            <a:r>
              <a:rPr b="1" baseline="30000" lang="en-US" sz="1600">
                <a:solidFill>
                  <a:schemeClr val="dk1"/>
                </a:solidFill>
                <a:latin typeface="Quattrocento Sans"/>
                <a:ea typeface="Quattrocento Sans"/>
                <a:cs typeface="Quattrocento Sans"/>
                <a:sym typeface="Quattrocento Sans"/>
              </a:rPr>
              <a:t>3</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Solution:</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f’(x) = u’(x) + v’(x)</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Now, differentiating the given function, we get;</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f’(x) = d/dx (x + x</a:t>
            </a:r>
            <a:r>
              <a:rPr baseline="30000" lang="en-US" sz="1600">
                <a:solidFill>
                  <a:schemeClr val="dk1"/>
                </a:solidFill>
                <a:latin typeface="Quattrocento Sans"/>
                <a:ea typeface="Quattrocento Sans"/>
                <a:cs typeface="Quattrocento Sans"/>
                <a:sym typeface="Quattrocento Sans"/>
              </a:rPr>
              <a:t>3</a:t>
            </a:r>
            <a:r>
              <a:rPr lang="en-US" sz="1600">
                <a:solidFill>
                  <a:schemeClr val="dk1"/>
                </a:solidFill>
                <a:latin typeface="Quattrocento Sans"/>
                <a:ea typeface="Quattrocento Sans"/>
                <a:cs typeface="Quattrocento Sans"/>
                <a:sym typeface="Quattrocento Sans"/>
              </a:rPr>
              <a:t>)</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f’(x) = d/dx (x) + d/dx (x</a:t>
            </a:r>
            <a:r>
              <a:rPr baseline="30000" lang="en-US" sz="1600">
                <a:solidFill>
                  <a:schemeClr val="dk1"/>
                </a:solidFill>
                <a:latin typeface="Quattrocento Sans"/>
                <a:ea typeface="Quattrocento Sans"/>
                <a:cs typeface="Quattrocento Sans"/>
                <a:sym typeface="Quattrocento Sans"/>
              </a:rPr>
              <a:t>3</a:t>
            </a:r>
            <a:r>
              <a:rPr lang="en-US" sz="1600">
                <a:solidFill>
                  <a:schemeClr val="dk1"/>
                </a:solidFill>
                <a:latin typeface="Quattrocento Sans"/>
                <a:ea typeface="Quattrocento Sans"/>
                <a:cs typeface="Quattrocento Sans"/>
                <a:sym typeface="Quattrocento Sans"/>
              </a:rPr>
              <a:t>)</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f’(x) = 1 + 3x</a:t>
            </a:r>
            <a:r>
              <a:rPr baseline="30000" lang="en-US" sz="1600">
                <a:solidFill>
                  <a:schemeClr val="dk1"/>
                </a:solidFill>
                <a:latin typeface="Quattrocento Sans"/>
                <a:ea typeface="Quattrocento Sans"/>
                <a:cs typeface="Quattrocento Sans"/>
                <a:sym typeface="Quattrocento Sans"/>
              </a:rPr>
              <a:t>2</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2"/>
          <p:cNvSpPr txBox="1"/>
          <p:nvPr>
            <p:ph type="title"/>
          </p:nvPr>
        </p:nvSpPr>
        <p:spPr>
          <a:xfrm>
            <a:off x="1169250" y="956275"/>
            <a:ext cx="4660200" cy="627000"/>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Differentiation rules </a:t>
            </a:r>
            <a:endParaRPr b="1" sz="3600">
              <a:latin typeface="Helvetica Neue"/>
              <a:ea typeface="Helvetica Neue"/>
              <a:cs typeface="Helvetica Neue"/>
              <a:sym typeface="Helvetica Neue"/>
            </a:endParaRPr>
          </a:p>
        </p:txBody>
      </p:sp>
      <p:sp>
        <p:nvSpPr>
          <p:cNvPr id="336" name="Google Shape;33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7" name="Google Shape;337;p22"/>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4</a:t>
            </a:r>
            <a:endParaRPr sz="3600">
              <a:solidFill>
                <a:schemeClr val="dk1"/>
              </a:solidFill>
              <a:latin typeface="Helvetica Neue"/>
              <a:ea typeface="Helvetica Neue"/>
              <a:cs typeface="Helvetica Neue"/>
              <a:sym typeface="Helvetica Neue"/>
            </a:endParaRPr>
          </a:p>
        </p:txBody>
      </p:sp>
      <p:sp>
        <p:nvSpPr>
          <p:cNvPr id="338" name="Google Shape;338;p22"/>
          <p:cNvSpPr/>
          <p:nvPr/>
        </p:nvSpPr>
        <p:spPr>
          <a:xfrm>
            <a:off x="1169248" y="1814288"/>
            <a:ext cx="7441352"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2.Product Rule:</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f(x) = u(x)×v(x),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then:</a:t>
            </a:r>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p:txBody>
      </p:sp>
      <p:pic>
        <p:nvPicPr>
          <p:cNvPr descr="Lightbulb" id="339" name="Google Shape;339;p22"/>
          <p:cNvPicPr preferRelativeResize="0"/>
          <p:nvPr/>
        </p:nvPicPr>
        <p:blipFill rotWithShape="1">
          <a:blip r:embed="rId3">
            <a:alphaModFix/>
          </a:blip>
          <a:srcRect b="0" l="0" r="0" t="0"/>
          <a:stretch/>
        </p:blipFill>
        <p:spPr>
          <a:xfrm>
            <a:off x="950788" y="2964511"/>
            <a:ext cx="491569" cy="491569"/>
          </a:xfrm>
          <a:prstGeom prst="rect">
            <a:avLst/>
          </a:prstGeom>
          <a:noFill/>
          <a:ln>
            <a:noFill/>
          </a:ln>
        </p:spPr>
      </p:pic>
      <p:sp>
        <p:nvSpPr>
          <p:cNvPr id="340" name="Google Shape;340;p22"/>
          <p:cNvSpPr txBox="1"/>
          <p:nvPr/>
        </p:nvSpPr>
        <p:spPr>
          <a:xfrm>
            <a:off x="1456872" y="3066109"/>
            <a:ext cx="3536042" cy="338554"/>
          </a:xfrm>
          <a:prstGeom prst="rect">
            <a:avLst/>
          </a:prstGeom>
          <a:solidFill>
            <a:srgbClr val="D8D8D8"/>
          </a:solidFill>
          <a:ln>
            <a:noFill/>
          </a:ln>
        </p:spPr>
        <p:txBody>
          <a:bodyPr anchorCtr="0" anchor="t" bIns="45700" lIns="91425" spcFirstLastPara="1" rIns="91425" wrap="square" tIns="45700">
            <a:spAutoFit/>
          </a:bodyPr>
          <a:lstStyle/>
          <a:p>
            <a:pPr indent="-285750" lvl="0" marL="28575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 f′(x) = u′(x) × v(x) + u(x) × v′(x)</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3"/>
          <p:cNvSpPr txBox="1"/>
          <p:nvPr>
            <p:ph type="title"/>
          </p:nvPr>
        </p:nvSpPr>
        <p:spPr>
          <a:xfrm>
            <a:off x="1169250" y="956276"/>
            <a:ext cx="2227094"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Example </a:t>
            </a:r>
            <a:endParaRPr b="1" sz="3600">
              <a:latin typeface="Helvetica Neue"/>
              <a:ea typeface="Helvetica Neue"/>
              <a:cs typeface="Helvetica Neue"/>
              <a:sym typeface="Helvetica Neue"/>
            </a:endParaRPr>
          </a:p>
        </p:txBody>
      </p:sp>
      <p:sp>
        <p:nvSpPr>
          <p:cNvPr id="347" name="Google Shape;34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8" name="Google Shape;348;p23"/>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4</a:t>
            </a:r>
            <a:endParaRPr sz="3600">
              <a:solidFill>
                <a:schemeClr val="dk1"/>
              </a:solidFill>
              <a:latin typeface="Helvetica Neue"/>
              <a:ea typeface="Helvetica Neue"/>
              <a:cs typeface="Helvetica Neue"/>
              <a:sym typeface="Helvetica Neue"/>
            </a:endParaRPr>
          </a:p>
        </p:txBody>
      </p:sp>
      <p:sp>
        <p:nvSpPr>
          <p:cNvPr id="349" name="Google Shape;349;p23"/>
          <p:cNvSpPr/>
          <p:nvPr/>
        </p:nvSpPr>
        <p:spPr>
          <a:xfrm>
            <a:off x="1169249" y="1843314"/>
            <a:ext cx="6096000"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1.f(x)=x</a:t>
            </a:r>
            <a:r>
              <a:rPr b="1" baseline="30000" lang="en-US" sz="1600">
                <a:solidFill>
                  <a:schemeClr val="dk1"/>
                </a:solidFill>
                <a:latin typeface="Quattrocento Sans"/>
                <a:ea typeface="Quattrocento Sans"/>
                <a:cs typeface="Quattrocento Sans"/>
                <a:sym typeface="Quattrocento Sans"/>
              </a:rPr>
              <a:t>2</a:t>
            </a:r>
            <a:r>
              <a:rPr b="1" lang="en-US" sz="1600">
                <a:solidFill>
                  <a:schemeClr val="dk1"/>
                </a:solidFill>
                <a:latin typeface="Quattrocento Sans"/>
                <a:ea typeface="Quattrocento Sans"/>
                <a:cs typeface="Quattrocento Sans"/>
                <a:sym typeface="Quattrocento Sans"/>
              </a:rPr>
              <a:t>(x+3)</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Solution:</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f′(x) = u′(x) × v(x) + u(x) × v′(x)</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Here,</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u(x) = x</a:t>
            </a:r>
            <a:r>
              <a:rPr baseline="30000" lang="en-US" sz="1600">
                <a:solidFill>
                  <a:schemeClr val="dk1"/>
                </a:solidFill>
                <a:latin typeface="Quattrocento Sans"/>
                <a:ea typeface="Quattrocento Sans"/>
                <a:cs typeface="Quattrocento Sans"/>
                <a:sym typeface="Quattrocento Sans"/>
              </a:rPr>
              <a:t>2 </a:t>
            </a:r>
            <a:r>
              <a:rPr lang="en-US" sz="1600">
                <a:solidFill>
                  <a:schemeClr val="dk1"/>
                </a:solidFill>
                <a:latin typeface="Quattrocento Sans"/>
                <a:ea typeface="Quattrocento Sans"/>
                <a:cs typeface="Quattrocento Sans"/>
                <a:sym typeface="Quattrocento Sans"/>
              </a:rPr>
              <a:t>and v(x) = x+3</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Therefore, on differentiating the given function, we get;</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f’(x) = d/dx [x</a:t>
            </a:r>
            <a:r>
              <a:rPr baseline="30000" lang="en-US" sz="1600">
                <a:solidFill>
                  <a:schemeClr val="dk1"/>
                </a:solidFill>
                <a:latin typeface="Quattrocento Sans"/>
                <a:ea typeface="Quattrocento Sans"/>
                <a:cs typeface="Quattrocento Sans"/>
                <a:sym typeface="Quattrocento Sans"/>
              </a:rPr>
              <a:t>2</a:t>
            </a:r>
            <a:r>
              <a:rPr lang="en-US" sz="1600">
                <a:solidFill>
                  <a:schemeClr val="dk1"/>
                </a:solidFill>
                <a:latin typeface="Quattrocento Sans"/>
                <a:ea typeface="Quattrocento Sans"/>
                <a:cs typeface="Quattrocento Sans"/>
                <a:sym typeface="Quattrocento Sans"/>
              </a:rPr>
              <a:t>(x+3)]</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f’(x) = d/dx (x</a:t>
            </a:r>
            <a:r>
              <a:rPr baseline="30000" lang="en-US" sz="1600">
                <a:solidFill>
                  <a:schemeClr val="dk1"/>
                </a:solidFill>
                <a:latin typeface="Quattrocento Sans"/>
                <a:ea typeface="Quattrocento Sans"/>
                <a:cs typeface="Quattrocento Sans"/>
                <a:sym typeface="Quattrocento Sans"/>
              </a:rPr>
              <a:t>2</a:t>
            </a:r>
            <a:r>
              <a:rPr lang="en-US" sz="1600">
                <a:solidFill>
                  <a:schemeClr val="dk1"/>
                </a:solidFill>
                <a:latin typeface="Quattrocento Sans"/>
                <a:ea typeface="Quattrocento Sans"/>
                <a:cs typeface="Quattrocento Sans"/>
                <a:sym typeface="Quattrocento Sans"/>
              </a:rPr>
              <a:t>)(x+3)+x</a:t>
            </a:r>
            <a:r>
              <a:rPr baseline="30000" lang="en-US" sz="1600">
                <a:solidFill>
                  <a:schemeClr val="dk1"/>
                </a:solidFill>
                <a:latin typeface="Quattrocento Sans"/>
                <a:ea typeface="Quattrocento Sans"/>
                <a:cs typeface="Quattrocento Sans"/>
                <a:sym typeface="Quattrocento Sans"/>
              </a:rPr>
              <a:t>2 </a:t>
            </a:r>
            <a:r>
              <a:rPr lang="en-US" sz="1600">
                <a:solidFill>
                  <a:schemeClr val="dk1"/>
                </a:solidFill>
                <a:latin typeface="Quattrocento Sans"/>
                <a:ea typeface="Quattrocento Sans"/>
                <a:cs typeface="Quattrocento Sans"/>
                <a:sym typeface="Quattrocento Sans"/>
              </a:rPr>
              <a:t>d/dx (x+3)</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f’(x) = 2x(x+3)+x</a:t>
            </a:r>
            <a:r>
              <a:rPr baseline="30000" lang="en-US" sz="1600">
                <a:solidFill>
                  <a:schemeClr val="dk1"/>
                </a:solidFill>
                <a:latin typeface="Quattrocento Sans"/>
                <a:ea typeface="Quattrocento Sans"/>
                <a:cs typeface="Quattrocento Sans"/>
                <a:sym typeface="Quattrocento Sans"/>
              </a:rPr>
              <a:t>2</a:t>
            </a:r>
            <a:r>
              <a:rPr lang="en-US" sz="1600">
                <a:solidFill>
                  <a:schemeClr val="dk1"/>
                </a:solidFill>
                <a:latin typeface="Quattrocento Sans"/>
                <a:ea typeface="Quattrocento Sans"/>
                <a:cs typeface="Quattrocento Sans"/>
                <a:sym typeface="Quattrocento Sans"/>
              </a:rPr>
              <a:t>(1)</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f’(x) = 2x</a:t>
            </a:r>
            <a:r>
              <a:rPr baseline="30000" lang="en-US" sz="1600">
                <a:solidFill>
                  <a:schemeClr val="dk1"/>
                </a:solidFill>
                <a:latin typeface="Quattrocento Sans"/>
                <a:ea typeface="Quattrocento Sans"/>
                <a:cs typeface="Quattrocento Sans"/>
                <a:sym typeface="Quattrocento Sans"/>
              </a:rPr>
              <a:t>2</a:t>
            </a:r>
            <a:r>
              <a:rPr lang="en-US" sz="1600">
                <a:solidFill>
                  <a:schemeClr val="dk1"/>
                </a:solidFill>
                <a:latin typeface="Quattrocento Sans"/>
                <a:ea typeface="Quattrocento Sans"/>
                <a:cs typeface="Quattrocento Sans"/>
                <a:sym typeface="Quattrocento Sans"/>
              </a:rPr>
              <a:t>+6x+x</a:t>
            </a:r>
            <a:r>
              <a:rPr baseline="30000" lang="en-US" sz="1600">
                <a:solidFill>
                  <a:schemeClr val="dk1"/>
                </a:solidFill>
                <a:latin typeface="Quattrocento Sans"/>
                <a:ea typeface="Quattrocento Sans"/>
                <a:cs typeface="Quattrocento Sans"/>
                <a:sym typeface="Quattrocento Sans"/>
              </a:rPr>
              <a:t>2</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f’(x) = 3x</a:t>
            </a:r>
            <a:r>
              <a:rPr baseline="30000" lang="en-US" sz="1600">
                <a:solidFill>
                  <a:schemeClr val="dk1"/>
                </a:solidFill>
                <a:latin typeface="Quattrocento Sans"/>
                <a:ea typeface="Quattrocento Sans"/>
                <a:cs typeface="Quattrocento Sans"/>
                <a:sym typeface="Quattrocento Sans"/>
              </a:rPr>
              <a:t>2</a:t>
            </a:r>
            <a:r>
              <a:rPr lang="en-US" sz="1600">
                <a:solidFill>
                  <a:schemeClr val="dk1"/>
                </a:solidFill>
                <a:latin typeface="Quattrocento Sans"/>
                <a:ea typeface="Quattrocento Sans"/>
                <a:cs typeface="Quattrocento Sans"/>
                <a:sym typeface="Quattrocento Sans"/>
              </a:rPr>
              <a:t>+6x</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f’(x) = 3x(x+2)</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4"/>
          <p:cNvSpPr txBox="1"/>
          <p:nvPr>
            <p:ph type="title"/>
          </p:nvPr>
        </p:nvSpPr>
        <p:spPr>
          <a:xfrm>
            <a:off x="1169250" y="956275"/>
            <a:ext cx="4691100" cy="627000"/>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Differentiation rules </a:t>
            </a:r>
            <a:endParaRPr b="1" sz="3600">
              <a:latin typeface="Helvetica Neue"/>
              <a:ea typeface="Helvetica Neue"/>
              <a:cs typeface="Helvetica Neue"/>
              <a:sym typeface="Helvetica Neue"/>
            </a:endParaRPr>
          </a:p>
        </p:txBody>
      </p:sp>
      <p:sp>
        <p:nvSpPr>
          <p:cNvPr id="356" name="Google Shape;35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7" name="Google Shape;357;p24"/>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4</a:t>
            </a:r>
            <a:endParaRPr sz="3600">
              <a:solidFill>
                <a:schemeClr val="dk1"/>
              </a:solidFill>
              <a:latin typeface="Helvetica Neue"/>
              <a:ea typeface="Helvetica Neue"/>
              <a:cs typeface="Helvetica Neue"/>
              <a:sym typeface="Helvetica Neue"/>
            </a:endParaRPr>
          </a:p>
        </p:txBody>
      </p:sp>
      <p:sp>
        <p:nvSpPr>
          <p:cNvPr id="358" name="Google Shape;358;p24"/>
          <p:cNvSpPr/>
          <p:nvPr/>
        </p:nvSpPr>
        <p:spPr>
          <a:xfrm>
            <a:off x="1169250" y="1843314"/>
            <a:ext cx="5673654" cy="11387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3. Quotient Rule: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f(x) = u(x)/v(x)</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Lightbulb" id="359" name="Google Shape;359;p24"/>
          <p:cNvPicPr preferRelativeResize="0"/>
          <p:nvPr/>
        </p:nvPicPr>
        <p:blipFill rotWithShape="1">
          <a:blip r:embed="rId3">
            <a:alphaModFix/>
          </a:blip>
          <a:srcRect b="0" l="0" r="0" t="0"/>
          <a:stretch/>
        </p:blipFill>
        <p:spPr>
          <a:xfrm>
            <a:off x="950788" y="3066109"/>
            <a:ext cx="491569" cy="491569"/>
          </a:xfrm>
          <a:prstGeom prst="rect">
            <a:avLst/>
          </a:prstGeom>
          <a:noFill/>
          <a:ln>
            <a:noFill/>
          </a:ln>
        </p:spPr>
      </p:pic>
      <p:sp>
        <p:nvSpPr>
          <p:cNvPr id="360" name="Google Shape;360;p24"/>
          <p:cNvSpPr txBox="1"/>
          <p:nvPr/>
        </p:nvSpPr>
        <p:spPr>
          <a:xfrm>
            <a:off x="1456872" y="3043643"/>
            <a:ext cx="2940957" cy="584775"/>
          </a:xfrm>
          <a:prstGeom prst="rect">
            <a:avLst/>
          </a:prstGeom>
          <a:solidFill>
            <a:srgbClr val="D8D8D8"/>
          </a:solidFill>
          <a:ln>
            <a:noFill/>
          </a:ln>
        </p:spPr>
        <p:txBody>
          <a:bodyPr anchorCtr="0" anchor="t" bIns="45700" lIns="91425" spcFirstLastPara="1" rIns="91425" wrap="square" tIns="45700">
            <a:spAutoFit/>
          </a:bodyPr>
          <a:lstStyle/>
          <a:p>
            <a:pPr indent="-285750" lvl="0" marL="28575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pic>
        <p:nvPicPr>
          <p:cNvPr id="361" name="Google Shape;361;p24"/>
          <p:cNvPicPr preferRelativeResize="0"/>
          <p:nvPr/>
        </p:nvPicPr>
        <p:blipFill rotWithShape="1">
          <a:blip r:embed="rId4">
            <a:alphaModFix/>
          </a:blip>
          <a:srcRect b="0" l="0" r="0" t="0"/>
          <a:stretch/>
        </p:blipFill>
        <p:spPr>
          <a:xfrm>
            <a:off x="1787979" y="3043642"/>
            <a:ext cx="2179616" cy="584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5"/>
          <p:cNvSpPr txBox="1"/>
          <p:nvPr>
            <p:ph type="title"/>
          </p:nvPr>
        </p:nvSpPr>
        <p:spPr>
          <a:xfrm>
            <a:off x="1169250" y="956276"/>
            <a:ext cx="2183552"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Example </a:t>
            </a:r>
            <a:endParaRPr b="1" sz="3600">
              <a:latin typeface="Helvetica Neue"/>
              <a:ea typeface="Helvetica Neue"/>
              <a:cs typeface="Helvetica Neue"/>
              <a:sym typeface="Helvetica Neue"/>
            </a:endParaRPr>
          </a:p>
        </p:txBody>
      </p:sp>
      <p:sp>
        <p:nvSpPr>
          <p:cNvPr id="368" name="Google Shape;36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69" name="Google Shape;369;p25"/>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4</a:t>
            </a:r>
            <a:endParaRPr sz="3600">
              <a:solidFill>
                <a:schemeClr val="dk1"/>
              </a:solidFill>
              <a:latin typeface="Helvetica Neue"/>
              <a:ea typeface="Helvetica Neue"/>
              <a:cs typeface="Helvetica Neue"/>
              <a:sym typeface="Helvetica Neue"/>
            </a:endParaRPr>
          </a:p>
        </p:txBody>
      </p:sp>
      <p:pic>
        <p:nvPicPr>
          <p:cNvPr id="370" name="Google Shape;370;p25"/>
          <p:cNvPicPr preferRelativeResize="0"/>
          <p:nvPr/>
        </p:nvPicPr>
        <p:blipFill rotWithShape="1">
          <a:blip r:embed="rId3">
            <a:alphaModFix/>
          </a:blip>
          <a:srcRect b="0" l="0" r="0" t="0"/>
          <a:stretch/>
        </p:blipFill>
        <p:spPr>
          <a:xfrm>
            <a:off x="1503072" y="2152573"/>
            <a:ext cx="1225608" cy="605760"/>
          </a:xfrm>
          <a:prstGeom prst="rect">
            <a:avLst/>
          </a:prstGeom>
          <a:noFill/>
          <a:ln>
            <a:noFill/>
          </a:ln>
        </p:spPr>
      </p:pic>
      <p:pic>
        <p:nvPicPr>
          <p:cNvPr id="371" name="Google Shape;371;p25"/>
          <p:cNvPicPr preferRelativeResize="0"/>
          <p:nvPr/>
        </p:nvPicPr>
        <p:blipFill rotWithShape="1">
          <a:blip r:embed="rId4">
            <a:alphaModFix/>
          </a:blip>
          <a:srcRect b="0" l="0" r="0" t="0"/>
          <a:stretch/>
        </p:blipFill>
        <p:spPr>
          <a:xfrm>
            <a:off x="1227306" y="3299812"/>
            <a:ext cx="5144466" cy="801735"/>
          </a:xfrm>
          <a:prstGeom prst="rect">
            <a:avLst/>
          </a:prstGeom>
          <a:noFill/>
          <a:ln>
            <a:noFill/>
          </a:ln>
        </p:spPr>
      </p:pic>
      <p:pic>
        <p:nvPicPr>
          <p:cNvPr id="372" name="Google Shape;372;p25"/>
          <p:cNvPicPr preferRelativeResize="0"/>
          <p:nvPr/>
        </p:nvPicPr>
        <p:blipFill rotWithShape="1">
          <a:blip r:embed="rId5">
            <a:alphaModFix/>
          </a:blip>
          <a:srcRect b="0" l="0" r="0" t="0"/>
          <a:stretch/>
        </p:blipFill>
        <p:spPr>
          <a:xfrm>
            <a:off x="1212792" y="4220400"/>
            <a:ext cx="2140009" cy="707720"/>
          </a:xfrm>
          <a:prstGeom prst="rect">
            <a:avLst/>
          </a:prstGeom>
          <a:noFill/>
          <a:ln>
            <a:noFill/>
          </a:ln>
        </p:spPr>
      </p:pic>
      <p:sp>
        <p:nvSpPr>
          <p:cNvPr id="373" name="Google Shape;373;p25"/>
          <p:cNvSpPr txBox="1"/>
          <p:nvPr/>
        </p:nvSpPr>
        <p:spPr>
          <a:xfrm>
            <a:off x="1146621" y="2212646"/>
            <a:ext cx="45804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1.</a:t>
            </a:r>
            <a:endParaRPr sz="1600">
              <a:solidFill>
                <a:schemeClr val="dk1"/>
              </a:solidFill>
              <a:latin typeface="Quattrocento Sans"/>
              <a:ea typeface="Quattrocento Sans"/>
              <a:cs typeface="Quattrocento Sans"/>
              <a:sym typeface="Quattrocento Sans"/>
            </a:endParaRPr>
          </a:p>
        </p:txBody>
      </p:sp>
      <p:sp>
        <p:nvSpPr>
          <p:cNvPr id="374" name="Google Shape;374;p25"/>
          <p:cNvSpPr txBox="1"/>
          <p:nvPr/>
        </p:nvSpPr>
        <p:spPr>
          <a:xfrm>
            <a:off x="1169249" y="3005071"/>
            <a:ext cx="158846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Solution: </a:t>
            </a:r>
            <a:endParaRPr b="1"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6"/>
          <p:cNvSpPr txBox="1"/>
          <p:nvPr>
            <p:ph type="title"/>
          </p:nvPr>
        </p:nvSpPr>
        <p:spPr>
          <a:xfrm>
            <a:off x="1169250" y="956275"/>
            <a:ext cx="6577200" cy="627000"/>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Chain Rule of Differentiation</a:t>
            </a:r>
            <a:endParaRPr b="1" sz="3600">
              <a:latin typeface="Helvetica Neue"/>
              <a:ea typeface="Helvetica Neue"/>
              <a:cs typeface="Helvetica Neue"/>
              <a:sym typeface="Helvetica Neue"/>
            </a:endParaRPr>
          </a:p>
        </p:txBody>
      </p:sp>
      <p:sp>
        <p:nvSpPr>
          <p:cNvPr id="381" name="Google Shape;38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2" name="Google Shape;382;p26"/>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5</a:t>
            </a:r>
            <a:endParaRPr sz="3600">
              <a:solidFill>
                <a:schemeClr val="dk1"/>
              </a:solidFill>
              <a:latin typeface="Helvetica Neue"/>
              <a:ea typeface="Helvetica Neue"/>
              <a:cs typeface="Helvetica Neue"/>
              <a:sym typeface="Helvetica Neue"/>
            </a:endParaRPr>
          </a:p>
        </p:txBody>
      </p:sp>
      <p:sp>
        <p:nvSpPr>
          <p:cNvPr id="383" name="Google Shape;383;p26"/>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333333"/>
              </a:buClr>
              <a:buSzPts val="1000"/>
              <a:buFont typeface="Roboto"/>
              <a:buNone/>
            </a:pPr>
            <a:r>
              <a:rPr b="0" i="0" lang="en-US" sz="1000" u="none" cap="none" strike="noStrike">
                <a:solidFill>
                  <a:srgbClr val="333333"/>
                </a:solidFill>
                <a:latin typeface="Roboto"/>
                <a:ea typeface="Roboto"/>
                <a:cs typeface="Roboto"/>
                <a:sym typeface="Roboto"/>
              </a:rPr>
              <a:t>If a function y = f(x) = g(u) and if u = h(x), then the chain rule for differentiation is defined as;</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384" name="Google Shape;384;p26"/>
          <p:cNvSpPr/>
          <p:nvPr/>
        </p:nvSpPr>
        <p:spPr>
          <a:xfrm>
            <a:off x="1169247" y="1828800"/>
            <a:ext cx="870046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If a function y = f(x) = g(u) and if u = h(x), then the chain rule for differentiation is defined as;</a:t>
            </a:r>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pic>
        <p:nvPicPr>
          <p:cNvPr descr="Lightbulb" id="385" name="Google Shape;385;p26"/>
          <p:cNvPicPr preferRelativeResize="0"/>
          <p:nvPr/>
        </p:nvPicPr>
        <p:blipFill rotWithShape="1">
          <a:blip r:embed="rId3">
            <a:alphaModFix/>
          </a:blip>
          <a:srcRect b="0" l="0" r="0" t="0"/>
          <a:stretch/>
        </p:blipFill>
        <p:spPr>
          <a:xfrm>
            <a:off x="747592" y="2398465"/>
            <a:ext cx="491569" cy="491569"/>
          </a:xfrm>
          <a:prstGeom prst="rect">
            <a:avLst/>
          </a:prstGeom>
          <a:noFill/>
          <a:ln>
            <a:noFill/>
          </a:ln>
        </p:spPr>
      </p:pic>
      <p:sp>
        <p:nvSpPr>
          <p:cNvPr id="386" name="Google Shape;386;p26"/>
          <p:cNvSpPr txBox="1"/>
          <p:nvPr/>
        </p:nvSpPr>
        <p:spPr>
          <a:xfrm>
            <a:off x="1297219" y="2375999"/>
            <a:ext cx="1620152" cy="584775"/>
          </a:xfrm>
          <a:prstGeom prst="rect">
            <a:avLst/>
          </a:prstGeom>
          <a:solidFill>
            <a:srgbClr val="D8D8D8"/>
          </a:solidFill>
          <a:ln>
            <a:noFill/>
          </a:ln>
        </p:spPr>
        <p:txBody>
          <a:bodyPr anchorCtr="0" anchor="t" bIns="45700" lIns="91425" spcFirstLastPara="1" rIns="91425" wrap="square" tIns="45700">
            <a:spAutoFit/>
          </a:bodyPr>
          <a:lstStyle/>
          <a:p>
            <a:pPr indent="-285750" lvl="0" marL="28575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pic>
        <p:nvPicPr>
          <p:cNvPr id="387" name="Google Shape;387;p26"/>
          <p:cNvPicPr preferRelativeResize="0"/>
          <p:nvPr/>
        </p:nvPicPr>
        <p:blipFill rotWithShape="1">
          <a:blip r:embed="rId4">
            <a:alphaModFix/>
          </a:blip>
          <a:srcRect b="0" l="0" r="0" t="0"/>
          <a:stretch/>
        </p:blipFill>
        <p:spPr>
          <a:xfrm>
            <a:off x="5638800" y="3319463"/>
            <a:ext cx="1865086" cy="215900"/>
          </a:xfrm>
          <a:prstGeom prst="rect">
            <a:avLst/>
          </a:prstGeom>
          <a:noFill/>
          <a:ln>
            <a:noFill/>
          </a:ln>
        </p:spPr>
      </p:pic>
      <p:pic>
        <p:nvPicPr>
          <p:cNvPr id="388" name="Google Shape;388;p26"/>
          <p:cNvPicPr preferRelativeResize="0"/>
          <p:nvPr/>
        </p:nvPicPr>
        <p:blipFill rotWithShape="1">
          <a:blip r:embed="rId5">
            <a:alphaModFix/>
          </a:blip>
          <a:srcRect b="0" l="0" r="0" t="0"/>
          <a:stretch/>
        </p:blipFill>
        <p:spPr>
          <a:xfrm>
            <a:off x="1447813" y="2361485"/>
            <a:ext cx="1266363" cy="96839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7"/>
          <p:cNvSpPr txBox="1"/>
          <p:nvPr>
            <p:ph type="title"/>
          </p:nvPr>
        </p:nvSpPr>
        <p:spPr>
          <a:xfrm>
            <a:off x="1169250" y="956276"/>
            <a:ext cx="2154522"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Example </a:t>
            </a:r>
            <a:endParaRPr b="1" sz="3600">
              <a:latin typeface="Helvetica Neue"/>
              <a:ea typeface="Helvetica Neue"/>
              <a:cs typeface="Helvetica Neue"/>
              <a:sym typeface="Helvetica Neue"/>
            </a:endParaRPr>
          </a:p>
        </p:txBody>
      </p:sp>
      <p:sp>
        <p:nvSpPr>
          <p:cNvPr id="395" name="Google Shape;39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6" name="Google Shape;396;p27"/>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5</a:t>
            </a:r>
            <a:endParaRPr sz="3600">
              <a:solidFill>
                <a:schemeClr val="dk1"/>
              </a:solidFill>
              <a:latin typeface="Helvetica Neue"/>
              <a:ea typeface="Helvetica Neue"/>
              <a:cs typeface="Helvetica Neue"/>
              <a:sym typeface="Helvetica Neue"/>
            </a:endParaRPr>
          </a:p>
        </p:txBody>
      </p:sp>
      <p:pic>
        <p:nvPicPr>
          <p:cNvPr id="397" name="Google Shape;397;p27"/>
          <p:cNvPicPr preferRelativeResize="0"/>
          <p:nvPr/>
        </p:nvPicPr>
        <p:blipFill rotWithShape="1">
          <a:blip r:embed="rId3">
            <a:alphaModFix/>
          </a:blip>
          <a:srcRect b="0" l="0" r="0" t="0"/>
          <a:stretch/>
        </p:blipFill>
        <p:spPr>
          <a:xfrm>
            <a:off x="1169248" y="1915894"/>
            <a:ext cx="1849723" cy="383079"/>
          </a:xfrm>
          <a:prstGeom prst="rect">
            <a:avLst/>
          </a:prstGeom>
          <a:noFill/>
          <a:ln>
            <a:noFill/>
          </a:ln>
        </p:spPr>
      </p:pic>
      <p:sp>
        <p:nvSpPr>
          <p:cNvPr id="398" name="Google Shape;398;p27"/>
          <p:cNvSpPr txBox="1"/>
          <p:nvPr/>
        </p:nvSpPr>
        <p:spPr>
          <a:xfrm>
            <a:off x="791885" y="1901371"/>
            <a:ext cx="47086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1.</a:t>
            </a:r>
            <a:endParaRPr sz="1600">
              <a:solidFill>
                <a:schemeClr val="dk1"/>
              </a:solidFill>
              <a:latin typeface="Quattrocento Sans"/>
              <a:ea typeface="Quattrocento Sans"/>
              <a:cs typeface="Quattrocento Sans"/>
              <a:sym typeface="Quattrocento Sans"/>
            </a:endParaRPr>
          </a:p>
        </p:txBody>
      </p:sp>
      <p:pic>
        <p:nvPicPr>
          <p:cNvPr id="399" name="Google Shape;399;p27"/>
          <p:cNvPicPr preferRelativeResize="0"/>
          <p:nvPr/>
        </p:nvPicPr>
        <p:blipFill rotWithShape="1">
          <a:blip r:embed="rId4">
            <a:alphaModFix/>
          </a:blip>
          <a:srcRect b="0" l="0" r="0" t="0"/>
          <a:stretch/>
        </p:blipFill>
        <p:spPr>
          <a:xfrm>
            <a:off x="1169249" y="2955597"/>
            <a:ext cx="3338911" cy="554432"/>
          </a:xfrm>
          <a:prstGeom prst="rect">
            <a:avLst/>
          </a:prstGeom>
          <a:noFill/>
          <a:ln>
            <a:noFill/>
          </a:ln>
        </p:spPr>
      </p:pic>
      <p:sp>
        <p:nvSpPr>
          <p:cNvPr id="400" name="Google Shape;400;p27"/>
          <p:cNvSpPr txBox="1"/>
          <p:nvPr/>
        </p:nvSpPr>
        <p:spPr>
          <a:xfrm>
            <a:off x="1169248" y="2586264"/>
            <a:ext cx="29818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Solution</a:t>
            </a:r>
            <a:r>
              <a:rPr lang="en-US" sz="1800">
                <a:solidFill>
                  <a:schemeClr val="dk1"/>
                </a:solidFill>
                <a:latin typeface="Calibri"/>
                <a:ea typeface="Calibri"/>
                <a:cs typeface="Calibri"/>
                <a:sym typeface="Calibri"/>
              </a:rPr>
              <a:t>: </a:t>
            </a:r>
            <a:endParaRPr/>
          </a:p>
        </p:txBody>
      </p:sp>
      <p:pic>
        <p:nvPicPr>
          <p:cNvPr id="401" name="Google Shape;401;p27"/>
          <p:cNvPicPr preferRelativeResize="0"/>
          <p:nvPr/>
        </p:nvPicPr>
        <p:blipFill rotWithShape="1">
          <a:blip r:embed="rId5">
            <a:alphaModFix/>
          </a:blip>
          <a:srcRect b="0" l="0" r="0" t="0"/>
          <a:stretch/>
        </p:blipFill>
        <p:spPr>
          <a:xfrm>
            <a:off x="2191425" y="3471464"/>
            <a:ext cx="2360277" cy="374647"/>
          </a:xfrm>
          <a:prstGeom prst="rect">
            <a:avLst/>
          </a:prstGeom>
          <a:noFill/>
          <a:ln>
            <a:noFill/>
          </a:ln>
        </p:spPr>
      </p:pic>
      <p:sp>
        <p:nvSpPr>
          <p:cNvPr id="402" name="Google Shape;402;p27"/>
          <p:cNvSpPr txBox="1"/>
          <p:nvPr/>
        </p:nvSpPr>
        <p:spPr>
          <a:xfrm>
            <a:off x="1901371" y="3466487"/>
            <a:ext cx="24651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8"/>
          <p:cNvSpPr txBox="1"/>
          <p:nvPr>
            <p:ph type="title"/>
          </p:nvPr>
        </p:nvSpPr>
        <p:spPr>
          <a:xfrm>
            <a:off x="1169248" y="956276"/>
            <a:ext cx="2223309"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Question</a:t>
            </a:r>
            <a:endParaRPr b="1" sz="3600">
              <a:latin typeface="Helvetica Neue"/>
              <a:ea typeface="Helvetica Neue"/>
              <a:cs typeface="Helvetica Neue"/>
              <a:sym typeface="Helvetica Neue"/>
            </a:endParaRPr>
          </a:p>
        </p:txBody>
      </p:sp>
      <p:sp>
        <p:nvSpPr>
          <p:cNvPr id="409" name="Google Shape;40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Mathematics" id="410" name="Google Shape;410;p28"/>
          <p:cNvPicPr preferRelativeResize="0"/>
          <p:nvPr/>
        </p:nvPicPr>
        <p:blipFill rotWithShape="1">
          <a:blip r:embed="rId3">
            <a:alphaModFix/>
          </a:blip>
          <a:srcRect b="0" l="0" r="0" t="0"/>
          <a:stretch/>
        </p:blipFill>
        <p:spPr>
          <a:xfrm>
            <a:off x="355678" y="956276"/>
            <a:ext cx="638235" cy="638235"/>
          </a:xfrm>
          <a:prstGeom prst="rect">
            <a:avLst/>
          </a:prstGeom>
          <a:noFill/>
          <a:ln>
            <a:noFill/>
          </a:ln>
        </p:spPr>
      </p:pic>
      <p:pic>
        <p:nvPicPr>
          <p:cNvPr id="411" name="Google Shape;411;p28"/>
          <p:cNvPicPr preferRelativeResize="0"/>
          <p:nvPr/>
        </p:nvPicPr>
        <p:blipFill rotWithShape="1">
          <a:blip r:embed="rId4">
            <a:alphaModFix/>
          </a:blip>
          <a:srcRect b="0" l="0" r="0" t="0"/>
          <a:stretch/>
        </p:blipFill>
        <p:spPr>
          <a:xfrm>
            <a:off x="1357386" y="2446819"/>
            <a:ext cx="1472903" cy="548057"/>
          </a:xfrm>
          <a:prstGeom prst="rect">
            <a:avLst/>
          </a:prstGeom>
          <a:noFill/>
          <a:ln>
            <a:noFill/>
          </a:ln>
        </p:spPr>
      </p:pic>
      <p:sp>
        <p:nvSpPr>
          <p:cNvPr id="412" name="Google Shape;412;p28"/>
          <p:cNvSpPr txBox="1"/>
          <p:nvPr/>
        </p:nvSpPr>
        <p:spPr>
          <a:xfrm>
            <a:off x="993913" y="2058416"/>
            <a:ext cx="537785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Solve the following function and find its first derivative:</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1.</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29"/>
          <p:cNvSpPr txBox="1"/>
          <p:nvPr>
            <p:ph type="title"/>
          </p:nvPr>
        </p:nvSpPr>
        <p:spPr>
          <a:xfrm>
            <a:off x="1169249" y="956276"/>
            <a:ext cx="2037778"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Solution</a:t>
            </a:r>
            <a:endParaRPr b="1" sz="3600">
              <a:latin typeface="Helvetica Neue"/>
              <a:ea typeface="Helvetica Neue"/>
              <a:cs typeface="Helvetica Neue"/>
              <a:sym typeface="Helvetica Neue"/>
            </a:endParaRPr>
          </a:p>
        </p:txBody>
      </p:sp>
      <p:sp>
        <p:nvSpPr>
          <p:cNvPr id="419" name="Google Shape;41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20" name="Google Shape;420;p29"/>
          <p:cNvPicPr preferRelativeResize="0"/>
          <p:nvPr/>
        </p:nvPicPr>
        <p:blipFill rotWithShape="1">
          <a:blip r:embed="rId3">
            <a:alphaModFix/>
          </a:blip>
          <a:srcRect b="0" l="0" r="0" t="0"/>
          <a:stretch/>
        </p:blipFill>
        <p:spPr>
          <a:xfrm>
            <a:off x="1169248" y="1862817"/>
            <a:ext cx="8308581" cy="39250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txBox="1"/>
          <p:nvPr>
            <p:ph type="title"/>
          </p:nvPr>
        </p:nvSpPr>
        <p:spPr>
          <a:xfrm>
            <a:off x="1169250" y="956275"/>
            <a:ext cx="2680500" cy="627000"/>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Derivative</a:t>
            </a:r>
            <a:endParaRPr b="1" sz="3600">
              <a:latin typeface="Helvetica Neue"/>
              <a:ea typeface="Helvetica Neue"/>
              <a:cs typeface="Helvetica Neue"/>
              <a:sym typeface="Helvetica Neue"/>
            </a:endParaRPr>
          </a:p>
        </p:txBody>
      </p:sp>
      <p:sp>
        <p:nvSpPr>
          <p:cNvPr id="126" name="Google Shape;1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7" name="Google Shape;127;p3"/>
          <p:cNvSpPr txBox="1"/>
          <p:nvPr/>
        </p:nvSpPr>
        <p:spPr>
          <a:xfrm>
            <a:off x="1169248" y="1923899"/>
            <a:ext cx="9434842" cy="1323439"/>
          </a:xfrm>
          <a:prstGeom prst="rect">
            <a:avLst/>
          </a:prstGeom>
          <a:solidFill>
            <a:schemeClr val="lt2"/>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Derivative, in mathematics is defined as  the rate of change of a function with respect to a variable. </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The derivative of a function of a single variable at a chosen input value, when it exists, is the slope of the tangent line to the graph of the function at that point. </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The derivative is often described as the "instantaneous rate of change", the ratio of the instantaneous change in the dependent variable to that of the independent variable.</a:t>
            </a:r>
            <a:endParaRPr sz="1600">
              <a:solidFill>
                <a:srgbClr val="262626"/>
              </a:solidFill>
              <a:latin typeface="Quattrocento Sans"/>
              <a:ea typeface="Quattrocento Sans"/>
              <a:cs typeface="Quattrocento Sans"/>
              <a:sym typeface="Quattrocento Sans"/>
            </a:endParaRPr>
          </a:p>
        </p:txBody>
      </p:sp>
      <p:sp>
        <p:nvSpPr>
          <p:cNvPr id="128" name="Google Shape;128;p3"/>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1</a:t>
            </a:r>
            <a:endParaRPr sz="3600">
              <a:solidFill>
                <a:schemeClr val="dk1"/>
              </a:solidFill>
              <a:latin typeface="Helvetica Neue"/>
              <a:ea typeface="Helvetica Neue"/>
              <a:cs typeface="Helvetica Neue"/>
              <a:sym typeface="Helvetica Neue"/>
            </a:endParaRPr>
          </a:p>
        </p:txBody>
      </p:sp>
      <p:pic>
        <p:nvPicPr>
          <p:cNvPr descr="Closed book" id="129" name="Google Shape;129;p3"/>
          <p:cNvPicPr preferRelativeResize="0"/>
          <p:nvPr/>
        </p:nvPicPr>
        <p:blipFill rotWithShape="1">
          <a:blip r:embed="rId3">
            <a:alphaModFix/>
          </a:blip>
          <a:srcRect b="0" l="0" r="0" t="0"/>
          <a:stretch/>
        </p:blipFill>
        <p:spPr>
          <a:xfrm>
            <a:off x="491941" y="1917973"/>
            <a:ext cx="509545" cy="509545"/>
          </a:xfrm>
          <a:prstGeom prst="rect">
            <a:avLst/>
          </a:prstGeom>
          <a:noFill/>
          <a:ln>
            <a:noFill/>
          </a:ln>
        </p:spPr>
      </p:pic>
      <p:pic>
        <p:nvPicPr>
          <p:cNvPr descr="Paperclip" id="130" name="Google Shape;130;p3"/>
          <p:cNvPicPr preferRelativeResize="0"/>
          <p:nvPr/>
        </p:nvPicPr>
        <p:blipFill rotWithShape="1">
          <a:blip r:embed="rId4">
            <a:alphaModFix/>
          </a:blip>
          <a:srcRect b="0" l="0" r="0" t="0"/>
          <a:stretch/>
        </p:blipFill>
        <p:spPr>
          <a:xfrm>
            <a:off x="611899" y="5604179"/>
            <a:ext cx="491569" cy="491569"/>
          </a:xfrm>
          <a:prstGeom prst="rect">
            <a:avLst/>
          </a:prstGeom>
          <a:solidFill>
            <a:schemeClr val="lt1"/>
          </a:solidFill>
          <a:ln>
            <a:noFill/>
          </a:ln>
        </p:spPr>
      </p:pic>
      <p:sp>
        <p:nvSpPr>
          <p:cNvPr id="131" name="Google Shape;131;p3"/>
          <p:cNvSpPr txBox="1"/>
          <p:nvPr/>
        </p:nvSpPr>
        <p:spPr>
          <a:xfrm>
            <a:off x="1151612" y="5682991"/>
            <a:ext cx="4600259" cy="338554"/>
          </a:xfrm>
          <a:prstGeom prst="rect">
            <a:avLst/>
          </a:prstGeom>
          <a:solidFill>
            <a:srgbClr val="D8D8D8"/>
          </a:solidFill>
          <a:ln>
            <a:noFill/>
          </a:ln>
        </p:spPr>
        <p:txBody>
          <a:bodyPr anchorCtr="0" anchor="t" bIns="45700" lIns="91425" spcFirstLastPara="1" rIns="91425" wrap="square" tIns="45700">
            <a:spAutoFit/>
          </a:bodyPr>
          <a:lstStyle/>
          <a:p>
            <a:pPr indent="-285750" lvl="0" marL="285750" marR="0" rtl="0" algn="l">
              <a:spcBef>
                <a:spcPts val="0"/>
              </a:spcBef>
              <a:spcAft>
                <a:spcPts val="0"/>
              </a:spcAft>
              <a:buNone/>
            </a:pPr>
            <a:r>
              <a:rPr lang="en-US" sz="1600" u="sng">
                <a:solidFill>
                  <a:schemeClr val="dk1"/>
                </a:solidFill>
                <a:latin typeface="Quattrocento Sans"/>
                <a:ea typeface="Quattrocento Sans"/>
                <a:cs typeface="Quattrocento Sans"/>
                <a:sym typeface="Quattrocento Sans"/>
                <a:hlinkClick r:id="rId5">
                  <a:extLst>
                    <a:ext uri="{A12FA001-AC4F-418D-AE19-62706E023703}">
                      <ahyp:hlinkClr val="tx"/>
                    </a:ext>
                  </a:extLst>
                </a:hlinkClick>
              </a:rPr>
              <a:t>https://www.youtube.com/watch?v=rAof9Ld5sOg</a:t>
            </a:r>
            <a:r>
              <a:rPr lang="en-US" sz="1600">
                <a:solidFill>
                  <a:schemeClr val="dk1"/>
                </a:solidFill>
                <a:latin typeface="Quattrocento Sans"/>
                <a:ea typeface="Quattrocento Sans"/>
                <a:cs typeface="Quattrocento Sans"/>
                <a:sym typeface="Quattrocento Sans"/>
              </a:rPr>
              <a:t> </a:t>
            </a:r>
            <a:endParaRPr/>
          </a:p>
        </p:txBody>
      </p:sp>
      <p:sp>
        <p:nvSpPr>
          <p:cNvPr id="132" name="Google Shape;132;p3"/>
          <p:cNvSpPr/>
          <p:nvPr/>
        </p:nvSpPr>
        <p:spPr>
          <a:xfrm>
            <a:off x="1169248" y="3261493"/>
            <a:ext cx="9434841" cy="11387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Let f(x) be a function defined in an open interval containing a. The derivative of the function f(x) at a, denoted by f′(a), is defined by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f’(a)=</a:t>
            </a:r>
            <a:endParaRPr sz="1800">
              <a:solidFill>
                <a:schemeClr val="dk1"/>
              </a:solidFill>
              <a:latin typeface="Calibri"/>
              <a:ea typeface="Calibri"/>
              <a:cs typeface="Calibri"/>
              <a:sym typeface="Calibri"/>
            </a:endParaRPr>
          </a:p>
        </p:txBody>
      </p:sp>
      <p:sp>
        <p:nvSpPr>
          <p:cNvPr id="133" name="Google Shape;133;p3"/>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34" name="Google Shape;134;p3"/>
          <p:cNvPicPr preferRelativeResize="0"/>
          <p:nvPr/>
        </p:nvPicPr>
        <p:blipFill rotWithShape="1">
          <a:blip r:embed="rId6">
            <a:alphaModFix/>
          </a:blip>
          <a:srcRect b="0" l="0" r="0" t="0"/>
          <a:stretch/>
        </p:blipFill>
        <p:spPr>
          <a:xfrm>
            <a:off x="3215658" y="3948463"/>
            <a:ext cx="1574055" cy="56473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0"/>
          <p:cNvSpPr txBox="1"/>
          <p:nvPr>
            <p:ph type="title"/>
          </p:nvPr>
        </p:nvSpPr>
        <p:spPr>
          <a:xfrm>
            <a:off x="1169250" y="956275"/>
            <a:ext cx="4926600" cy="627000"/>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Partial Differentiation</a:t>
            </a:r>
            <a:endParaRPr b="1" sz="3600">
              <a:latin typeface="Helvetica Neue"/>
              <a:ea typeface="Helvetica Neue"/>
              <a:cs typeface="Helvetica Neue"/>
              <a:sym typeface="Helvetica Neue"/>
            </a:endParaRPr>
          </a:p>
        </p:txBody>
      </p:sp>
      <p:sp>
        <p:nvSpPr>
          <p:cNvPr id="427" name="Google Shape;42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28" name="Google Shape;428;p30"/>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6</a:t>
            </a:r>
            <a:endParaRPr sz="3600">
              <a:solidFill>
                <a:schemeClr val="dk1"/>
              </a:solidFill>
              <a:latin typeface="Helvetica Neue"/>
              <a:ea typeface="Helvetica Neue"/>
              <a:cs typeface="Helvetica Neue"/>
              <a:sym typeface="Helvetica Neue"/>
            </a:endParaRPr>
          </a:p>
        </p:txBody>
      </p:sp>
      <p:sp>
        <p:nvSpPr>
          <p:cNvPr id="429" name="Google Shape;429;p30"/>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0" name="Google Shape;430;p30"/>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30"/>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p30"/>
          <p:cNvSpPr/>
          <p:nvPr/>
        </p:nvSpPr>
        <p:spPr>
          <a:xfrm>
            <a:off x="1169249" y="1988457"/>
            <a:ext cx="9106865"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The process of finding the partial derivative of a function is called partial differentiation. In this process, the partial derivative of a function with respect to one variable is found by keeping the other variable constant. A partial derivative is defined as a derivative in which some variables are kept constant and the derivative of a function with respect to the other variable can be determined.</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The partial derivative of a function “f’ with respect to “x” is represented by f </a:t>
            </a:r>
            <a:r>
              <a:rPr baseline="-25000" lang="en-US" sz="1600">
                <a:solidFill>
                  <a:schemeClr val="dk1"/>
                </a:solidFill>
                <a:latin typeface="Quattrocento Sans"/>
                <a:ea typeface="Quattrocento Sans"/>
                <a:cs typeface="Quattrocento Sans"/>
                <a:sym typeface="Quattrocento Sans"/>
              </a:rPr>
              <a:t>x</a:t>
            </a:r>
            <a:r>
              <a:rPr lang="en-US" sz="1600">
                <a:solidFill>
                  <a:schemeClr val="dk1"/>
                </a:solidFill>
                <a:latin typeface="Quattrocento Sans"/>
                <a:ea typeface="Quattrocento Sans"/>
                <a:cs typeface="Quattrocento Sans"/>
                <a:sym typeface="Quattrocento Sans"/>
              </a:rPr>
              <a:t> or ∂f/∂x.</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The partial derivative of a function “f’ with respect to “y” is represented by f </a:t>
            </a:r>
            <a:r>
              <a:rPr baseline="-25000" lang="en-US" sz="1600">
                <a:solidFill>
                  <a:schemeClr val="dk1"/>
                </a:solidFill>
                <a:latin typeface="Quattrocento Sans"/>
                <a:ea typeface="Quattrocento Sans"/>
                <a:cs typeface="Quattrocento Sans"/>
                <a:sym typeface="Quattrocento Sans"/>
              </a:rPr>
              <a:t>y</a:t>
            </a:r>
            <a:r>
              <a:rPr lang="en-US" sz="1600">
                <a:solidFill>
                  <a:schemeClr val="dk1"/>
                </a:solidFill>
                <a:latin typeface="Quattrocento Sans"/>
                <a:ea typeface="Quattrocento Sans"/>
                <a:cs typeface="Quattrocento Sans"/>
                <a:sym typeface="Quattrocento Sans"/>
              </a:rPr>
              <a:t> or ∂f/∂y.</a:t>
            </a:r>
            <a:br>
              <a:rPr lang="en-US" sz="1600">
                <a:solidFill>
                  <a:schemeClr val="dk1"/>
                </a:solidFill>
                <a:latin typeface="Quattrocento Sans"/>
                <a:ea typeface="Quattrocento Sans"/>
                <a:cs typeface="Quattrocento Sans"/>
                <a:sym typeface="Quattrocento Sans"/>
              </a:rPr>
            </a:b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1"/>
          <p:cNvSpPr txBox="1"/>
          <p:nvPr>
            <p:ph type="title"/>
          </p:nvPr>
        </p:nvSpPr>
        <p:spPr>
          <a:xfrm>
            <a:off x="1169250" y="956276"/>
            <a:ext cx="2154522"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Example </a:t>
            </a:r>
            <a:endParaRPr b="1" sz="3600">
              <a:latin typeface="Helvetica Neue"/>
              <a:ea typeface="Helvetica Neue"/>
              <a:cs typeface="Helvetica Neue"/>
              <a:sym typeface="Helvetica Neue"/>
            </a:endParaRPr>
          </a:p>
        </p:txBody>
      </p:sp>
      <p:sp>
        <p:nvSpPr>
          <p:cNvPr id="439" name="Google Shape;43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0" name="Google Shape;440;p31"/>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6</a:t>
            </a:r>
            <a:endParaRPr sz="3600">
              <a:solidFill>
                <a:schemeClr val="dk1"/>
              </a:solidFill>
              <a:latin typeface="Helvetica Neue"/>
              <a:ea typeface="Helvetica Neue"/>
              <a:cs typeface="Helvetica Neue"/>
              <a:sym typeface="Helvetica Neue"/>
            </a:endParaRPr>
          </a:p>
        </p:txBody>
      </p:sp>
      <p:sp>
        <p:nvSpPr>
          <p:cNvPr id="441" name="Google Shape;441;p31"/>
          <p:cNvSpPr/>
          <p:nvPr/>
        </p:nvSpPr>
        <p:spPr>
          <a:xfrm>
            <a:off x="1169250" y="1901375"/>
            <a:ext cx="7974750"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Determine the partial derivative of the function: f (x,y) = 3x + 4y.</a:t>
            </a:r>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Solution:</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Given function: f (x,y) = 3x + 4y</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To find ∂f/∂x, keep y as constant and differentiate the function:</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Therefore, ∂f/∂x = 3</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Similarly, to find  ∂f/∂y, keep x as constant and differentiate the function:</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Therefore, ∂f/∂y = 4</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2"/>
          <p:cNvSpPr txBox="1"/>
          <p:nvPr>
            <p:ph type="title"/>
          </p:nvPr>
        </p:nvSpPr>
        <p:spPr>
          <a:xfrm>
            <a:off x="1169248" y="956276"/>
            <a:ext cx="2223309"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Question</a:t>
            </a:r>
            <a:endParaRPr b="1" sz="3600">
              <a:latin typeface="Helvetica Neue"/>
              <a:ea typeface="Helvetica Neue"/>
              <a:cs typeface="Helvetica Neue"/>
              <a:sym typeface="Helvetica Neue"/>
            </a:endParaRPr>
          </a:p>
        </p:txBody>
      </p:sp>
      <p:sp>
        <p:nvSpPr>
          <p:cNvPr id="448" name="Google Shape;44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Mathematics" id="449" name="Google Shape;449;p32"/>
          <p:cNvPicPr preferRelativeResize="0"/>
          <p:nvPr/>
        </p:nvPicPr>
        <p:blipFill rotWithShape="1">
          <a:blip r:embed="rId3">
            <a:alphaModFix/>
          </a:blip>
          <a:srcRect b="0" l="0" r="0" t="0"/>
          <a:stretch/>
        </p:blipFill>
        <p:spPr>
          <a:xfrm>
            <a:off x="355678" y="956276"/>
            <a:ext cx="638235" cy="638235"/>
          </a:xfrm>
          <a:prstGeom prst="rect">
            <a:avLst/>
          </a:prstGeom>
          <a:noFill/>
          <a:ln>
            <a:noFill/>
          </a:ln>
        </p:spPr>
      </p:pic>
      <p:sp>
        <p:nvSpPr>
          <p:cNvPr id="450" name="Google Shape;450;p32"/>
          <p:cNvSpPr txBox="1"/>
          <p:nvPr/>
        </p:nvSpPr>
        <p:spPr>
          <a:xfrm>
            <a:off x="993913" y="2058416"/>
            <a:ext cx="8019458"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Find the derivative of the following function with respect to x and y: </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1. f(x, y) = x</a:t>
            </a:r>
            <a:r>
              <a:rPr baseline="30000" lang="en-US" sz="1600">
                <a:solidFill>
                  <a:schemeClr val="dk1"/>
                </a:solidFill>
                <a:latin typeface="Quattrocento Sans"/>
                <a:ea typeface="Quattrocento Sans"/>
                <a:cs typeface="Quattrocento Sans"/>
                <a:sym typeface="Quattrocento Sans"/>
              </a:rPr>
              <a:t>4  </a:t>
            </a:r>
            <a:r>
              <a:rPr lang="en-US" sz="1600">
                <a:solidFill>
                  <a:schemeClr val="dk1"/>
                </a:solidFill>
                <a:latin typeface="Quattrocento Sans"/>
                <a:ea typeface="Quattrocento Sans"/>
                <a:cs typeface="Quattrocento Sans"/>
                <a:sym typeface="Quattrocento Sans"/>
              </a:rPr>
              <a:t>y</a:t>
            </a:r>
            <a:r>
              <a:rPr baseline="30000" lang="en-US" sz="1600">
                <a:solidFill>
                  <a:schemeClr val="dk1"/>
                </a:solidFill>
                <a:latin typeface="Quattrocento Sans"/>
                <a:ea typeface="Quattrocento Sans"/>
                <a:cs typeface="Quattrocento Sans"/>
                <a:sym typeface="Quattrocento Sans"/>
              </a:rPr>
              <a:t>3  </a:t>
            </a:r>
            <a:r>
              <a:rPr lang="en-US" sz="1600">
                <a:solidFill>
                  <a:schemeClr val="dk1"/>
                </a:solidFill>
                <a:latin typeface="Quattrocento Sans"/>
                <a:ea typeface="Quattrocento Sans"/>
                <a:cs typeface="Quattrocento Sans"/>
                <a:sym typeface="Quattrocento Sans"/>
              </a:rPr>
              <a:t>+8x</a:t>
            </a:r>
            <a:r>
              <a:rPr baseline="30000" lang="en-US" sz="1600">
                <a:solidFill>
                  <a:schemeClr val="dk1"/>
                </a:solidFill>
                <a:latin typeface="Quattrocento Sans"/>
                <a:ea typeface="Quattrocento Sans"/>
                <a:cs typeface="Quattrocento Sans"/>
                <a:sym typeface="Quattrocento Sans"/>
              </a:rPr>
              <a:t>2   </a:t>
            </a:r>
            <a:r>
              <a:rPr lang="en-US" sz="1600">
                <a:solidFill>
                  <a:schemeClr val="dk1"/>
                </a:solidFill>
                <a:latin typeface="Quattrocento Sans"/>
                <a:ea typeface="Quattrocento Sans"/>
                <a:cs typeface="Quattrocento Sans"/>
                <a:sym typeface="Quattrocento Sans"/>
              </a:rPr>
              <a:t>y +y</a:t>
            </a:r>
            <a:r>
              <a:rPr baseline="30000" lang="en-US" sz="1600">
                <a:solidFill>
                  <a:schemeClr val="dk1"/>
                </a:solidFill>
                <a:latin typeface="Quattrocento Sans"/>
                <a:ea typeface="Quattrocento Sans"/>
                <a:cs typeface="Quattrocento Sans"/>
                <a:sym typeface="Quattrocento Sans"/>
              </a:rPr>
              <a:t>4   </a:t>
            </a:r>
            <a:r>
              <a:rPr lang="en-US" sz="1600">
                <a:solidFill>
                  <a:schemeClr val="dk1"/>
                </a:solidFill>
                <a:latin typeface="Quattrocento Sans"/>
                <a:ea typeface="Quattrocento Sans"/>
                <a:cs typeface="Quattrocento Sans"/>
                <a:sym typeface="Quattrocento Sans"/>
              </a:rPr>
              <a:t>+5x</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33"/>
          <p:cNvSpPr txBox="1"/>
          <p:nvPr>
            <p:ph type="title"/>
          </p:nvPr>
        </p:nvSpPr>
        <p:spPr>
          <a:xfrm>
            <a:off x="1169249" y="956276"/>
            <a:ext cx="2037778"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Solution</a:t>
            </a:r>
            <a:endParaRPr b="1" sz="3600">
              <a:latin typeface="Helvetica Neue"/>
              <a:ea typeface="Helvetica Neue"/>
              <a:cs typeface="Helvetica Neue"/>
              <a:sym typeface="Helvetica Neue"/>
            </a:endParaRPr>
          </a:p>
        </p:txBody>
      </p:sp>
      <p:sp>
        <p:nvSpPr>
          <p:cNvPr id="457" name="Google Shape;45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58" name="Google Shape;458;p33"/>
          <p:cNvPicPr preferRelativeResize="0"/>
          <p:nvPr/>
        </p:nvPicPr>
        <p:blipFill rotWithShape="1">
          <a:blip r:embed="rId3">
            <a:alphaModFix/>
          </a:blip>
          <a:srcRect b="0" l="0" r="0" t="0"/>
          <a:stretch/>
        </p:blipFill>
        <p:spPr>
          <a:xfrm>
            <a:off x="1161135" y="2032008"/>
            <a:ext cx="9100450" cy="13314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
          <p:cNvSpPr txBox="1"/>
          <p:nvPr>
            <p:ph type="title"/>
          </p:nvPr>
        </p:nvSpPr>
        <p:spPr>
          <a:xfrm>
            <a:off x="1169249" y="956276"/>
            <a:ext cx="4563893"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Derivatives notation</a:t>
            </a:r>
            <a:endParaRPr b="1" sz="3600">
              <a:latin typeface="Helvetica Neue"/>
              <a:ea typeface="Helvetica Neue"/>
              <a:cs typeface="Helvetica Neue"/>
              <a:sym typeface="Helvetica Neue"/>
            </a:endParaRPr>
          </a:p>
        </p:txBody>
      </p:sp>
      <p:sp>
        <p:nvSpPr>
          <p:cNvPr id="141" name="Google Shape;14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2" name="Google Shape;142;p4"/>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1.1</a:t>
            </a:r>
            <a:endParaRPr sz="3600">
              <a:solidFill>
                <a:schemeClr val="dk1"/>
              </a:solidFill>
              <a:latin typeface="Helvetica Neue"/>
              <a:ea typeface="Helvetica Neue"/>
              <a:cs typeface="Helvetica Neue"/>
              <a:sym typeface="Helvetica Neue"/>
            </a:endParaRPr>
          </a:p>
        </p:txBody>
      </p:sp>
      <p:sp>
        <p:nvSpPr>
          <p:cNvPr id="143" name="Google Shape;143;p4"/>
          <p:cNvSpPr/>
          <p:nvPr/>
        </p:nvSpPr>
        <p:spPr>
          <a:xfrm>
            <a:off x="1169248" y="1784555"/>
            <a:ext cx="9862546" cy="45550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Derivatives are the result of performing a differentiation process upon a function or an expression. Derivative notation is the way we express derivatives mathematically. </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1. Lagrange's notation :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In Lagrange's notation, the derivative of f is expressed as f' prime (pronounced </a:t>
            </a:r>
            <a:r>
              <a:rPr i="1" lang="en-US" sz="1600">
                <a:solidFill>
                  <a:schemeClr val="dk1"/>
                </a:solidFill>
                <a:latin typeface="Quattrocento Sans"/>
                <a:ea typeface="Quattrocento Sans"/>
                <a:cs typeface="Quattrocento Sans"/>
                <a:sym typeface="Quattrocento Sans"/>
              </a:rPr>
              <a:t>"f prime"</a:t>
            </a:r>
            <a:r>
              <a:rPr lang="en-US" sz="1600">
                <a:solidFill>
                  <a:schemeClr val="dk1"/>
                </a:solidFill>
                <a:latin typeface="Quattrocento Sans"/>
                <a:ea typeface="Quattrocento Sans"/>
                <a:cs typeface="Quattrocento Sans"/>
                <a:sym typeface="Quattrocento Sans"/>
              </a:rPr>
              <a:t>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This notation is probably the most common when dealing with functions with a single variable.</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2. Leibniz's notation</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In Leibniz's notation, the derivative of f is expressed as </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This notation, becomes very useful when dealing with integral calculus, differential equations, and multivariable calculus.</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3. Newton's notation</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In Newton's notation, the derivative of f is expressed as     and the derivative of  y= f(x) is expressed as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This notation is mostly common in Physics and other sciences where calculus is applied in a real-world context.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44" name="Google Shape;144;p4"/>
          <p:cNvPicPr preferRelativeResize="0"/>
          <p:nvPr/>
        </p:nvPicPr>
        <p:blipFill rotWithShape="1">
          <a:blip r:embed="rId3">
            <a:alphaModFix/>
          </a:blip>
          <a:srcRect b="0" l="0" r="0" t="0"/>
          <a:stretch/>
        </p:blipFill>
        <p:spPr>
          <a:xfrm>
            <a:off x="6165850" y="3695955"/>
            <a:ext cx="660400" cy="419100"/>
          </a:xfrm>
          <a:prstGeom prst="rect">
            <a:avLst/>
          </a:prstGeom>
          <a:noFill/>
          <a:ln>
            <a:noFill/>
          </a:ln>
        </p:spPr>
      </p:pic>
      <p:pic>
        <p:nvPicPr>
          <p:cNvPr id="145" name="Google Shape;145;p4"/>
          <p:cNvPicPr preferRelativeResize="0"/>
          <p:nvPr/>
        </p:nvPicPr>
        <p:blipFill rotWithShape="1">
          <a:blip r:embed="rId4">
            <a:alphaModFix/>
          </a:blip>
          <a:srcRect b="0" l="0" r="0" t="0"/>
          <a:stretch/>
        </p:blipFill>
        <p:spPr>
          <a:xfrm>
            <a:off x="6197345" y="5206027"/>
            <a:ext cx="180975" cy="295275"/>
          </a:xfrm>
          <a:prstGeom prst="rect">
            <a:avLst/>
          </a:prstGeom>
          <a:noFill/>
          <a:ln>
            <a:noFill/>
          </a:ln>
        </p:spPr>
      </p:pic>
      <p:pic>
        <p:nvPicPr>
          <p:cNvPr id="146" name="Google Shape;146;p4"/>
          <p:cNvPicPr preferRelativeResize="0"/>
          <p:nvPr/>
        </p:nvPicPr>
        <p:blipFill rotWithShape="1">
          <a:blip r:embed="rId5">
            <a:alphaModFix/>
          </a:blip>
          <a:srcRect b="0" l="0" r="0" t="0"/>
          <a:stretch/>
        </p:blipFill>
        <p:spPr>
          <a:xfrm>
            <a:off x="10363475" y="5206027"/>
            <a:ext cx="200365" cy="295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5"/>
          <p:cNvSpPr txBox="1"/>
          <p:nvPr>
            <p:ph type="title"/>
          </p:nvPr>
        </p:nvSpPr>
        <p:spPr>
          <a:xfrm>
            <a:off x="1169250" y="956275"/>
            <a:ext cx="5985000" cy="627000"/>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Why to study derivatives ?</a:t>
            </a:r>
            <a:endParaRPr b="1" sz="3600">
              <a:latin typeface="Helvetica Neue"/>
              <a:ea typeface="Helvetica Neue"/>
              <a:cs typeface="Helvetica Neue"/>
              <a:sym typeface="Helvetica Neue"/>
            </a:endParaRPr>
          </a:p>
        </p:txBody>
      </p:sp>
      <p:sp>
        <p:nvSpPr>
          <p:cNvPr id="153" name="Google Shape;15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4" name="Google Shape;154;p5"/>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1.2</a:t>
            </a:r>
            <a:endParaRPr sz="3600">
              <a:solidFill>
                <a:schemeClr val="dk1"/>
              </a:solidFill>
              <a:latin typeface="Helvetica Neue"/>
              <a:ea typeface="Helvetica Neue"/>
              <a:cs typeface="Helvetica Neue"/>
              <a:sym typeface="Helvetica Neue"/>
            </a:endParaRPr>
          </a:p>
        </p:txBody>
      </p:sp>
      <p:sp>
        <p:nvSpPr>
          <p:cNvPr id="155" name="Google Shape;155;p5"/>
          <p:cNvSpPr/>
          <p:nvPr/>
        </p:nvSpPr>
        <p:spPr>
          <a:xfrm>
            <a:off x="1169248" y="1873045"/>
            <a:ext cx="9339096" cy="3539430"/>
          </a:xfrm>
          <a:prstGeom prst="rect">
            <a:avLst/>
          </a:prstGeom>
          <a:noFill/>
          <a:ln>
            <a:noFill/>
          </a:ln>
        </p:spPr>
        <p:txBody>
          <a:bodyPr anchorCtr="0" anchor="ctr" bIns="45700" lIns="91425" spcFirstLastPara="1" rIns="91425" wrap="square" tIns="45700">
            <a:spAutoFit/>
          </a:bodyPr>
          <a:lstStyle/>
          <a:p>
            <a:pPr indent="-342900" lvl="0" marL="342900" marR="0" rtl="0" algn="l">
              <a:lnSpc>
                <a:spcPct val="100000"/>
              </a:lnSpc>
              <a:spcBef>
                <a:spcPts val="0"/>
              </a:spcBef>
              <a:spcAft>
                <a:spcPts val="0"/>
              </a:spcAft>
              <a:buClr>
                <a:srgbClr val="282829"/>
              </a:buClr>
              <a:buSzPts val="1600"/>
              <a:buFont typeface="Arial"/>
              <a:buChar char="•"/>
            </a:pPr>
            <a:r>
              <a:rPr i="0" lang="en-US" sz="1600" u="none" cap="none" strike="noStrike">
                <a:solidFill>
                  <a:srgbClr val="282829"/>
                </a:solidFill>
                <a:latin typeface="Quattrocento Sans"/>
                <a:ea typeface="Quattrocento Sans"/>
                <a:cs typeface="Quattrocento Sans"/>
                <a:sym typeface="Quattrocento Sans"/>
              </a:rPr>
              <a:t>The original purpose of the derivative is to analyze the sensitivity or rate of change of a function with respect to its independent variable — that is, given a tiny change in the independent variable x, how much does the dependent variable, y, respond to that change. If the derivative of a function is high, it means that, for that function, the dependent variable responds greatly to that tiny change in its independent variable; if the derivative is low, the dependent variable changes a very small amount in response.</a:t>
            </a:r>
            <a:endParaRPr/>
          </a:p>
          <a:p>
            <a:pPr indent="-342900" lvl="0" marL="342900" marR="0" rtl="0" algn="l">
              <a:lnSpc>
                <a:spcPct val="100000"/>
              </a:lnSpc>
              <a:spcBef>
                <a:spcPts val="0"/>
              </a:spcBef>
              <a:spcAft>
                <a:spcPts val="0"/>
              </a:spcAft>
              <a:buNone/>
            </a:pPr>
            <a:r>
              <a:rPr i="0" lang="en-US" sz="1600" u="none" cap="none" strike="noStrike">
                <a:solidFill>
                  <a:srgbClr val="282829"/>
                </a:solidFill>
                <a:latin typeface="Quattrocento Sans"/>
                <a:ea typeface="Quattrocento Sans"/>
                <a:cs typeface="Quattrocento Sans"/>
                <a:sym typeface="Quattrocento Sans"/>
              </a:rPr>
              <a:t> </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When taking the derivative of a function, you can find relative extrema, critical values, and where the function is increasing decreasing. Taking the derivative again, you can find the concavity of the function, and the points of inflection that exist on it. </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Derivatives are used in velocity and acceleration in physics, marginal profit functions in business, and growth rates in biology.</a:t>
            </a:r>
            <a:endParaRPr/>
          </a:p>
          <a:p>
            <a:pPr indent="0" lvl="0" marL="0" marR="0" rtl="0" algn="l">
              <a:lnSpc>
                <a:spcPct val="100000"/>
              </a:lnSpc>
              <a:spcBef>
                <a:spcPts val="0"/>
              </a:spcBef>
              <a:spcAft>
                <a:spcPts val="0"/>
              </a:spcAft>
              <a:buClr>
                <a:schemeClr val="dk1"/>
              </a:buClr>
              <a:buSzPts val="1600"/>
              <a:buFont typeface="Calibri"/>
              <a:buNone/>
            </a:pPr>
            <a:r>
              <a:t/>
            </a:r>
            <a:endParaRPr i="0" sz="1600" u="none" cap="none" strike="noStrike">
              <a:solidFill>
                <a:srgbClr val="282829"/>
              </a:solidFill>
              <a:latin typeface="Quattrocento Sans"/>
              <a:ea typeface="Quattrocento Sans"/>
              <a:cs typeface="Quattrocento Sans"/>
              <a:sym typeface="Quattrocen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6"/>
          <p:cNvSpPr txBox="1"/>
          <p:nvPr>
            <p:ph type="title"/>
          </p:nvPr>
        </p:nvSpPr>
        <p:spPr>
          <a:xfrm>
            <a:off x="1169250" y="956275"/>
            <a:ext cx="8260500" cy="627000"/>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Application of derivatives in daily life </a:t>
            </a:r>
            <a:endParaRPr b="1" sz="3600">
              <a:latin typeface="Helvetica Neue"/>
              <a:ea typeface="Helvetica Neue"/>
              <a:cs typeface="Helvetica Neue"/>
              <a:sym typeface="Helvetica Neue"/>
            </a:endParaRPr>
          </a:p>
        </p:txBody>
      </p:sp>
      <p:sp>
        <p:nvSpPr>
          <p:cNvPr id="162" name="Google Shape;16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3" name="Google Shape;163;p6"/>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1.3</a:t>
            </a:r>
            <a:endParaRPr sz="3600">
              <a:solidFill>
                <a:schemeClr val="dk1"/>
              </a:solidFill>
              <a:latin typeface="Helvetica Neue"/>
              <a:ea typeface="Helvetica Neue"/>
              <a:cs typeface="Helvetica Neue"/>
              <a:sym typeface="Helvetica Neue"/>
            </a:endParaRPr>
          </a:p>
        </p:txBody>
      </p:sp>
      <p:sp>
        <p:nvSpPr>
          <p:cNvPr id="164" name="Google Shape;164;p6"/>
          <p:cNvSpPr/>
          <p:nvPr/>
        </p:nvSpPr>
        <p:spPr>
          <a:xfrm>
            <a:off x="1169248" y="1928807"/>
            <a:ext cx="9730981" cy="403187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282829"/>
              </a:buClr>
              <a:buSzPts val="1600"/>
              <a:buFont typeface="Quattrocento Sans"/>
              <a:buNone/>
            </a:pPr>
            <a:r>
              <a:rPr lang="en-US" sz="1600">
                <a:solidFill>
                  <a:srgbClr val="282829"/>
                </a:solidFill>
                <a:latin typeface="Quattrocento Sans"/>
                <a:ea typeface="Quattrocento Sans"/>
                <a:cs typeface="Quattrocento Sans"/>
                <a:sym typeface="Quattrocento Sans"/>
              </a:rPr>
              <a:t>T</a:t>
            </a:r>
            <a:r>
              <a:rPr i="0" lang="en-US" sz="1600" u="none" cap="none" strike="noStrike">
                <a:solidFill>
                  <a:srgbClr val="282829"/>
                </a:solidFill>
                <a:latin typeface="Quattrocento Sans"/>
                <a:ea typeface="Quattrocento Sans"/>
                <a:cs typeface="Quattrocento Sans"/>
                <a:sym typeface="Quattrocento Sans"/>
              </a:rPr>
              <a:t>he derivative can be used for many other purposes, such as </a:t>
            </a:r>
            <a:r>
              <a:rPr b="1" i="0" lang="en-US" sz="1600" u="none" cap="none" strike="noStrike">
                <a:solidFill>
                  <a:srgbClr val="282829"/>
                </a:solidFill>
                <a:latin typeface="Quattrocento Sans"/>
                <a:ea typeface="Quattrocento Sans"/>
                <a:cs typeface="Quattrocento Sans"/>
                <a:sym typeface="Quattrocento Sans"/>
              </a:rPr>
              <a:t>analyzing the increasing/decreasing behavior and concavity of a function.</a:t>
            </a:r>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282829"/>
              </a:buClr>
              <a:buSzPts val="1600"/>
              <a:buFont typeface="Quattrocento Sans"/>
              <a:buNone/>
            </a:pPr>
            <a:r>
              <a:rPr b="1" i="0" lang="en-US" sz="1600" u="none" cap="none" strike="noStrike">
                <a:solidFill>
                  <a:srgbClr val="282829"/>
                </a:solidFill>
                <a:latin typeface="Quattrocento Sans"/>
                <a:ea typeface="Quattrocento Sans"/>
                <a:cs typeface="Quattrocento Sans"/>
                <a:sym typeface="Quattrocento Sans"/>
              </a:rPr>
              <a:t>Example:</a:t>
            </a:r>
            <a:endParaRPr/>
          </a:p>
          <a:p>
            <a:pPr indent="0" lvl="0" marL="0" marR="0" rtl="0" algn="l">
              <a:lnSpc>
                <a:spcPct val="100000"/>
              </a:lnSpc>
              <a:spcBef>
                <a:spcPts val="0"/>
              </a:spcBef>
              <a:spcAft>
                <a:spcPts val="0"/>
              </a:spcAft>
              <a:buClr>
                <a:srgbClr val="282829"/>
              </a:buClr>
              <a:buSzPts val="1600"/>
              <a:buFont typeface="Quattrocento Sans"/>
              <a:buNone/>
            </a:pPr>
            <a:r>
              <a:rPr i="0" lang="en-US" sz="1600" u="none" cap="none" strike="noStrike">
                <a:solidFill>
                  <a:srgbClr val="282829"/>
                </a:solidFill>
                <a:latin typeface="Quattrocento Sans"/>
                <a:ea typeface="Quattrocento Sans"/>
                <a:cs typeface="Quattrocento Sans"/>
                <a:sym typeface="Quattrocento Sans"/>
              </a:rPr>
              <a:t>Let’s say the population in an island at a certain time t can be modeled by the function P(t). If, say, the population is increasing, we know that after a tiny change in time can result in a tiny, positive change in population; if the population is decreasing, a tiny change in time results in a tiny, negative change in population.</a:t>
            </a:r>
            <a:endParaRPr i="0" sz="16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282829"/>
              </a:buClr>
              <a:buSzPts val="1600"/>
              <a:buFont typeface="Quattrocento Sans"/>
              <a:buNone/>
            </a:pPr>
            <a:r>
              <a:rPr i="0" lang="en-US" sz="1600" u="none" cap="none" strike="noStrike">
                <a:solidFill>
                  <a:srgbClr val="282829"/>
                </a:solidFill>
                <a:latin typeface="Quattrocento Sans"/>
                <a:ea typeface="Quattrocento Sans"/>
                <a:cs typeface="Quattrocento Sans"/>
                <a:sym typeface="Quattrocento Sans"/>
              </a:rPr>
              <a:t>Using what we discussed above, the derivative of P, can tell us the increasing / decreasing behavior of population with its sign. </a:t>
            </a:r>
            <a:endParaRPr/>
          </a:p>
          <a:p>
            <a:pPr indent="0" lvl="0" marL="0" marR="0" rtl="0" algn="l">
              <a:lnSpc>
                <a:spcPct val="100000"/>
              </a:lnSpc>
              <a:spcBef>
                <a:spcPts val="0"/>
              </a:spcBef>
              <a:spcAft>
                <a:spcPts val="0"/>
              </a:spcAft>
              <a:buClr>
                <a:srgbClr val="282829"/>
              </a:buClr>
              <a:buSzPts val="1600"/>
              <a:buFont typeface="Quattrocento Sans"/>
              <a:buNone/>
            </a:pPr>
            <a:r>
              <a:rPr i="0" lang="en-US" sz="1600" u="none" cap="none" strike="noStrike">
                <a:solidFill>
                  <a:srgbClr val="282829"/>
                </a:solidFill>
                <a:latin typeface="Quattrocento Sans"/>
                <a:ea typeface="Quattrocento Sans"/>
                <a:cs typeface="Quattrocento Sans"/>
                <a:sym typeface="Quattrocento Sans"/>
              </a:rPr>
              <a:t>If </a:t>
            </a:r>
            <a:r>
              <a:rPr i="0" lang="en-US" sz="1600" u="none" cap="none" strike="noStrike">
                <a:solidFill>
                  <a:srgbClr val="282829"/>
                </a:solidFill>
                <a:latin typeface="Quattrocento Sans"/>
                <a:ea typeface="Quattrocento Sans"/>
                <a:cs typeface="Quattrocento Sans"/>
                <a:sym typeface="Quattrocento Sans"/>
              </a:rPr>
              <a:t>       </a:t>
            </a:r>
            <a:r>
              <a:rPr i="0" lang="en-US" sz="1600" u="none" cap="none" strike="noStrike">
                <a:solidFill>
                  <a:srgbClr val="282829"/>
                </a:solidFill>
                <a:latin typeface="Quattrocento Sans"/>
                <a:ea typeface="Quattrocento Sans"/>
                <a:cs typeface="Quattrocento Sans"/>
                <a:sym typeface="Quattrocento Sans"/>
              </a:rPr>
              <a:t> is positive, it means that a tiny change in time is accompanied by a tiny positive growth in </a:t>
            </a:r>
            <a:endParaRPr/>
          </a:p>
          <a:p>
            <a:pPr indent="0" lvl="0" marL="0" marR="0" rtl="0" algn="l">
              <a:lnSpc>
                <a:spcPct val="100000"/>
              </a:lnSpc>
              <a:spcBef>
                <a:spcPts val="0"/>
              </a:spcBef>
              <a:spcAft>
                <a:spcPts val="0"/>
              </a:spcAft>
              <a:buClr>
                <a:schemeClr val="dk1"/>
              </a:buClr>
              <a:buSzPts val="1600"/>
              <a:buFont typeface="Calibri"/>
              <a:buNone/>
            </a:pPr>
            <a:r>
              <a:t/>
            </a:r>
            <a:endParaRPr sz="1600">
              <a:solidFill>
                <a:srgbClr val="282829"/>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282829"/>
              </a:buClr>
              <a:buSzPts val="1600"/>
              <a:buFont typeface="Quattrocento Sans"/>
              <a:buNone/>
            </a:pPr>
            <a:r>
              <a:rPr i="0" lang="en-US" sz="1600" u="none" cap="none" strike="noStrike">
                <a:solidFill>
                  <a:srgbClr val="282829"/>
                </a:solidFill>
                <a:latin typeface="Quattrocento Sans"/>
                <a:ea typeface="Quattrocento Sans"/>
                <a:cs typeface="Quattrocento Sans"/>
                <a:sym typeface="Quattrocento Sans"/>
              </a:rPr>
              <a:t>population; the same logic goes with negative. </a:t>
            </a:r>
            <a:endParaRPr/>
          </a:p>
          <a:p>
            <a:pPr indent="0" lvl="0" marL="0" marR="0" rtl="0" algn="l">
              <a:lnSpc>
                <a:spcPct val="100000"/>
              </a:lnSpc>
              <a:spcBef>
                <a:spcPts val="0"/>
              </a:spcBef>
              <a:spcAft>
                <a:spcPts val="0"/>
              </a:spcAft>
              <a:buClr>
                <a:schemeClr val="dk1"/>
              </a:buClr>
              <a:buSzPts val="1600"/>
              <a:buFont typeface="Calibri"/>
              <a:buNone/>
            </a:pPr>
            <a:r>
              <a:t/>
            </a:r>
            <a:endParaRPr sz="1600">
              <a:solidFill>
                <a:srgbClr val="282829"/>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282829"/>
              </a:buClr>
              <a:buSzPts val="1600"/>
              <a:buFont typeface="Quattrocento Sans"/>
              <a:buNone/>
            </a:pPr>
            <a:r>
              <a:rPr b="1" i="0" lang="en-US" sz="1600" u="none" cap="none" strike="noStrike">
                <a:solidFill>
                  <a:srgbClr val="282829"/>
                </a:solidFill>
                <a:latin typeface="Quattrocento Sans"/>
                <a:ea typeface="Quattrocento Sans"/>
                <a:cs typeface="Quattrocento Sans"/>
                <a:sym typeface="Quattrocento Sans"/>
              </a:rPr>
              <a:t>Hence, if the derivative is positive, the original function is increasing; if the derivative is negative, the original function is decreasing</a:t>
            </a:r>
            <a:r>
              <a:rPr i="0" lang="en-US" sz="1600" u="none" cap="none" strike="noStrike">
                <a:solidFill>
                  <a:srgbClr val="282829"/>
                </a:solidFill>
                <a:latin typeface="Quattrocento Sans"/>
                <a:ea typeface="Quattrocento Sans"/>
                <a:cs typeface="Quattrocento Sans"/>
                <a:sym typeface="Quattrocento Sans"/>
              </a:rPr>
              <a:t>.</a:t>
            </a:r>
            <a:endParaRPr i="0" sz="1600" u="none" cap="none" strike="noStrike">
              <a:solidFill>
                <a:schemeClr val="dk1"/>
              </a:solidFill>
              <a:latin typeface="Quattrocento Sans"/>
              <a:ea typeface="Quattrocento Sans"/>
              <a:cs typeface="Quattrocento Sans"/>
              <a:sym typeface="Quattrocento Sans"/>
            </a:endParaRPr>
          </a:p>
        </p:txBody>
      </p:sp>
      <p:pic>
        <p:nvPicPr>
          <p:cNvPr id="165" name="Google Shape;165;p6"/>
          <p:cNvPicPr preferRelativeResize="0"/>
          <p:nvPr/>
        </p:nvPicPr>
        <p:blipFill rotWithShape="1">
          <a:blip r:embed="rId3">
            <a:alphaModFix/>
          </a:blip>
          <a:srcRect b="0" l="0" r="0" t="0"/>
          <a:stretch/>
        </p:blipFill>
        <p:spPr>
          <a:xfrm>
            <a:off x="1495425" y="4437063"/>
            <a:ext cx="301625" cy="584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7"/>
          <p:cNvSpPr txBox="1"/>
          <p:nvPr>
            <p:ph type="title"/>
          </p:nvPr>
        </p:nvSpPr>
        <p:spPr>
          <a:xfrm>
            <a:off x="1169250" y="956275"/>
            <a:ext cx="5532900" cy="627000"/>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Differentiation Formulas</a:t>
            </a:r>
            <a:endParaRPr b="1" sz="3600">
              <a:latin typeface="Helvetica Neue"/>
              <a:ea typeface="Helvetica Neue"/>
              <a:cs typeface="Helvetica Neue"/>
              <a:sym typeface="Helvetica Neue"/>
            </a:endParaRPr>
          </a:p>
        </p:txBody>
      </p:sp>
      <p:sp>
        <p:nvSpPr>
          <p:cNvPr id="172" name="Google Shape;17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3" name="Google Shape;173;p7"/>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2</a:t>
            </a:r>
            <a:endParaRPr sz="3600">
              <a:solidFill>
                <a:schemeClr val="dk1"/>
              </a:solidFill>
              <a:latin typeface="Helvetica Neue"/>
              <a:ea typeface="Helvetica Neue"/>
              <a:cs typeface="Helvetica Neue"/>
              <a:sym typeface="Helvetica Neue"/>
            </a:endParaRPr>
          </a:p>
        </p:txBody>
      </p:sp>
      <p:sp>
        <p:nvSpPr>
          <p:cNvPr id="174" name="Google Shape;174;p7"/>
          <p:cNvSpPr txBox="1"/>
          <p:nvPr/>
        </p:nvSpPr>
        <p:spPr>
          <a:xfrm>
            <a:off x="986971" y="2147627"/>
            <a:ext cx="394214" cy="20928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1.</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2.</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3.</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5" name="Google Shape;175;p7"/>
          <p:cNvPicPr preferRelativeResize="0"/>
          <p:nvPr/>
        </p:nvPicPr>
        <p:blipFill rotWithShape="1">
          <a:blip r:embed="rId3">
            <a:alphaModFix/>
          </a:blip>
          <a:srcRect b="0" l="0" r="0" t="0"/>
          <a:stretch/>
        </p:blipFill>
        <p:spPr>
          <a:xfrm>
            <a:off x="1284516" y="2046030"/>
            <a:ext cx="3650341" cy="21959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8"/>
          <p:cNvSpPr txBox="1"/>
          <p:nvPr>
            <p:ph type="title"/>
          </p:nvPr>
        </p:nvSpPr>
        <p:spPr>
          <a:xfrm>
            <a:off x="1169249" y="956276"/>
            <a:ext cx="2212580"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Example </a:t>
            </a:r>
            <a:endParaRPr b="1" sz="3600">
              <a:latin typeface="Helvetica Neue"/>
              <a:ea typeface="Helvetica Neue"/>
              <a:cs typeface="Helvetica Neue"/>
              <a:sym typeface="Helvetica Neue"/>
            </a:endParaRPr>
          </a:p>
        </p:txBody>
      </p:sp>
      <p:sp>
        <p:nvSpPr>
          <p:cNvPr id="182" name="Google Shape;18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3" name="Google Shape;183;p8"/>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2</a:t>
            </a:r>
            <a:endParaRPr sz="3600">
              <a:solidFill>
                <a:schemeClr val="dk1"/>
              </a:solidFill>
              <a:latin typeface="Helvetica Neue"/>
              <a:ea typeface="Helvetica Neue"/>
              <a:cs typeface="Helvetica Neue"/>
              <a:sym typeface="Helvetica Neue"/>
            </a:endParaRPr>
          </a:p>
        </p:txBody>
      </p:sp>
      <p:sp>
        <p:nvSpPr>
          <p:cNvPr id="184" name="Google Shape;184;p8"/>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8"/>
          <p:cNvSpPr txBox="1"/>
          <p:nvPr/>
        </p:nvSpPr>
        <p:spPr>
          <a:xfrm>
            <a:off x="1169249" y="1886857"/>
            <a:ext cx="3605951" cy="246221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Example 1:             </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                  = 0</a:t>
            </a:r>
            <a:endParaRPr/>
          </a:p>
          <a:p>
            <a:pPr indent="-342900" lvl="0" marL="342900" marR="0" rtl="0" algn="l">
              <a:spcBef>
                <a:spcPts val="0"/>
              </a:spcBef>
              <a:spcAft>
                <a:spcPts val="0"/>
              </a:spcAft>
              <a:buNone/>
            </a:pPr>
            <a:r>
              <a:rPr lang="en-US" sz="1800">
                <a:solidFill>
                  <a:schemeClr val="dk1"/>
                </a:solidFill>
                <a:latin typeface="Calibri"/>
                <a:ea typeface="Calibri"/>
                <a:cs typeface="Calibri"/>
                <a:sym typeface="Calibri"/>
              </a:rPr>
              <a:t> </a:t>
            </a:r>
            <a:endParaRPr/>
          </a:p>
          <a:p>
            <a:pPr indent="-342900" lvl="0" marL="342900" marR="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Example 2:</a:t>
            </a:r>
            <a:endParaRPr/>
          </a:p>
          <a:p>
            <a:pPr indent="-342900" lvl="0" marL="342900" marR="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                            = 5(1) +0 = 5</a:t>
            </a:r>
            <a:endParaRPr sz="1600">
              <a:solidFill>
                <a:schemeClr val="dk1"/>
              </a:solidFill>
              <a:latin typeface="Quattrocento Sans"/>
              <a:ea typeface="Quattrocento Sans"/>
              <a:cs typeface="Quattrocento Sans"/>
              <a:sym typeface="Quattrocento Sans"/>
            </a:endParaRPr>
          </a:p>
        </p:txBody>
      </p:sp>
      <p:sp>
        <p:nvSpPr>
          <p:cNvPr id="186" name="Google Shape;186;p8"/>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7" name="Google Shape;187;p8"/>
          <p:cNvPicPr preferRelativeResize="0"/>
          <p:nvPr/>
        </p:nvPicPr>
        <p:blipFill rotWithShape="1">
          <a:blip r:embed="rId3">
            <a:alphaModFix/>
          </a:blip>
          <a:srcRect b="0" l="0" r="0" t="0"/>
          <a:stretch/>
        </p:blipFill>
        <p:spPr>
          <a:xfrm>
            <a:off x="1567546" y="2609976"/>
            <a:ext cx="551543" cy="509117"/>
          </a:xfrm>
          <a:prstGeom prst="rect">
            <a:avLst/>
          </a:prstGeom>
          <a:noFill/>
          <a:ln>
            <a:noFill/>
          </a:ln>
        </p:spPr>
      </p:pic>
      <p:sp>
        <p:nvSpPr>
          <p:cNvPr id="188" name="Google Shape;188;p8"/>
          <p:cNvSpPr/>
          <p:nvPr/>
        </p:nvSpPr>
        <p:spPr>
          <a:xfrm>
            <a:off x="0" y="800100"/>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89" name="Google Shape;189;p8"/>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90" name="Google Shape;190;p8"/>
          <p:cNvPicPr preferRelativeResize="0"/>
          <p:nvPr/>
        </p:nvPicPr>
        <p:blipFill rotWithShape="1">
          <a:blip r:embed="rId4">
            <a:alphaModFix/>
          </a:blip>
          <a:srcRect b="0" l="0" r="0" t="0"/>
          <a:stretch/>
        </p:blipFill>
        <p:spPr>
          <a:xfrm>
            <a:off x="1436917" y="3938016"/>
            <a:ext cx="1103085" cy="543987"/>
          </a:xfrm>
          <a:prstGeom prst="rect">
            <a:avLst/>
          </a:prstGeom>
          <a:noFill/>
          <a:ln>
            <a:noFill/>
          </a:ln>
        </p:spPr>
      </p:pic>
      <p:sp>
        <p:nvSpPr>
          <p:cNvPr id="191" name="Google Shape;191;p8"/>
          <p:cNvSpPr/>
          <p:nvPr/>
        </p:nvSpPr>
        <p:spPr>
          <a:xfrm>
            <a:off x="0" y="800100"/>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9"/>
          <p:cNvSpPr txBox="1"/>
          <p:nvPr>
            <p:ph type="title"/>
          </p:nvPr>
        </p:nvSpPr>
        <p:spPr>
          <a:xfrm>
            <a:off x="1169250" y="956275"/>
            <a:ext cx="5735400" cy="627000"/>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Differentiation Formulas</a:t>
            </a:r>
            <a:endParaRPr b="1" sz="3600">
              <a:latin typeface="Helvetica Neue"/>
              <a:ea typeface="Helvetica Neue"/>
              <a:cs typeface="Helvetica Neue"/>
              <a:sym typeface="Helvetica Neue"/>
            </a:endParaRPr>
          </a:p>
        </p:txBody>
      </p:sp>
      <p:sp>
        <p:nvSpPr>
          <p:cNvPr id="198" name="Google Shape;19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9" name="Google Shape;199;p9"/>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2</a:t>
            </a:r>
            <a:endParaRPr sz="3600">
              <a:solidFill>
                <a:schemeClr val="dk1"/>
              </a:solidFill>
              <a:latin typeface="Helvetica Neue"/>
              <a:ea typeface="Helvetica Neue"/>
              <a:cs typeface="Helvetica Neue"/>
              <a:sym typeface="Helvetica Neue"/>
            </a:endParaRPr>
          </a:p>
        </p:txBody>
      </p:sp>
      <p:pic>
        <p:nvPicPr>
          <p:cNvPr id="200" name="Google Shape;200;p9"/>
          <p:cNvPicPr preferRelativeResize="0"/>
          <p:nvPr/>
        </p:nvPicPr>
        <p:blipFill rotWithShape="1">
          <a:blip r:embed="rId3">
            <a:alphaModFix/>
          </a:blip>
          <a:srcRect b="0" l="0" r="0" t="0"/>
          <a:stretch/>
        </p:blipFill>
        <p:spPr>
          <a:xfrm>
            <a:off x="1294102" y="1974034"/>
            <a:ext cx="1942586" cy="667033"/>
          </a:xfrm>
          <a:prstGeom prst="rect">
            <a:avLst/>
          </a:prstGeom>
          <a:noFill/>
          <a:ln>
            <a:noFill/>
          </a:ln>
        </p:spPr>
      </p:pic>
      <p:sp>
        <p:nvSpPr>
          <p:cNvPr id="201" name="Google Shape;201;p9"/>
          <p:cNvSpPr txBox="1"/>
          <p:nvPr/>
        </p:nvSpPr>
        <p:spPr>
          <a:xfrm>
            <a:off x="914400" y="2104660"/>
            <a:ext cx="466786"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4</a:t>
            </a:r>
            <a:r>
              <a:rPr lang="en-US" sz="1800">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5.                    </a:t>
            </a:r>
            <a:endParaRPr sz="1600">
              <a:solidFill>
                <a:schemeClr val="dk1"/>
              </a:solidFill>
              <a:latin typeface="Quattrocento Sans"/>
              <a:ea typeface="Quattrocento Sans"/>
              <a:cs typeface="Quattrocento Sans"/>
              <a:sym typeface="Quattrocento Sans"/>
            </a:endParaRPr>
          </a:p>
        </p:txBody>
      </p:sp>
      <p:pic>
        <p:nvPicPr>
          <p:cNvPr id="202" name="Google Shape;202;p9"/>
          <p:cNvPicPr preferRelativeResize="0"/>
          <p:nvPr/>
        </p:nvPicPr>
        <p:blipFill rotWithShape="1">
          <a:blip r:embed="rId4">
            <a:alphaModFix/>
          </a:blip>
          <a:srcRect b="0" l="0" r="0" t="0"/>
          <a:stretch/>
        </p:blipFill>
        <p:spPr>
          <a:xfrm>
            <a:off x="1308615" y="3030512"/>
            <a:ext cx="1608757" cy="75841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AQS PPT- Zil_ Final">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2019-12-10T16:16:08Z</dcterms:created>
  <dc:creator>lokesh</dc:creator>
</cp:coreProperties>
</file>