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34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5833"/>
  </p:normalViewPr>
  <p:slideViewPr>
    <p:cSldViewPr snapToGrid="0" snapToObjects="1">
      <p:cViewPr varScale="1">
        <p:scale>
          <a:sx n="85" d="100"/>
          <a:sy n="85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02:37:33.4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10508 2493 17039,'-1'-26'1031,"-3"3"-639,-2 9-112,-7 1-156,-6 0-113,-7 3-11,-5 4 0,-4 3-34,-1 6-11,1 8 45,1 8 0,3 12-89,4 4-180,6 1-33,7-1-2,7-5-43,7-5 179,14-4 168,12-7 90,20-6-45,16-5-469,-24-3 0,3 0 424,4-1 0,1 0 11,4 0 0,-1 1-28,-1 0 1,-1 3 4,-6 2 1,-3 4-258,17 17 213,-27 14 56,-25 11 34,-27 6-186,4-28 0,-3 0 202,-7-1 1,-4-2-46,-1-1 1,-1-3 27,0-3 1,0-2-34,4-4 0,1-2-201,-21 1-762,9-8-1088,10-13-150,6-4 2201,10-7 0,8 8 0,7 4 0</inkml:trace>
  <inkml:trace contextRef="#ctx0" brushRef="#br0" timeOffset="375">11193 2487 17644,'1'59'7,"0"0"1,0-12-1,1 1-231,2 11 0,1-1-930,-2-15 1,0-2 755,-1-3 1,0-1-858,1 27 468,-2-16-1857,2-17 2728,0-15 0,-1-10 0,0-6 0</inkml:trace>
  <inkml:trace contextRef="#ctx0" brushRef="#br0" timeOffset="524">11156 2887 17454,'30'-20'-370,"14"1"-118,-11 14 1,2 2-1971,5-1 0,1 0 2458,1 2 0,-3 1 0,8-1 0,-14 2 0</inkml:trace>
  <inkml:trace contextRef="#ctx0" brushRef="#br0" timeOffset="1057">11703 2717 18294,'-35'-8'-84,"1"0"0,-28 7 84,33 34-280,0 15-621,5 7 453,6 0-269,9-4-94,11-11 385,15-13 359,11-13 67,10-8 67,2-18 1245,-5-10-270,-6-19 0,-9-9-504,-8-3-247,-4 5 34,-4 12-68,-3 12-325,0 15-281,-1 12 349,0 18 0,0 15-123,0 15-281,0 4-100,7-2 280,10-6-34,18-9-32,15-10 234,12-11-303,3-10 359,-6-14 34,-14-12 246,-16-16-112,-15-15-45,-8-8 67,-11-5 147,-6 3 189,-6 9-78,-4 13-78,3 12-112,3 11-258,4 8-33,5 3-181,4 7 125,1 15-158,3 15-22,6 20-112,-2-20 1,1 1-204,2 2 1,2 0-605,-2 0 0,1-1 1188,5 27 0,-6-27 0,-4-12 0</inkml:trace>
  <inkml:trace contextRef="#ctx0" brushRef="#br0" timeOffset="1214">11847 2951 16411,'0'-5'57,"36"-22"-192,3 10-375,-1-1 1,3 0-1833,-3 5 1,0 2 2341,2 0 0,-2 1 0,7-2 0,-12 4 0</inkml:trace>
  <inkml:trace contextRef="#ctx0" brushRef="#br0" timeOffset="1477">12275 2728 18350,'-10'33'-566,"0"-1"0,-5 27-218,16-14-415,9-5 392,4-7 482,5-7 270,-3-6 21,-5-6 34,-6-4 1658,-8-4-919,-14 0-514,-9-1-225,-12 0 0,1 0-1961,6-1 1961,10 0 0,10-2 0,7-1 0</inkml:trace>
  <inkml:trace contextRef="#ctx0" brushRef="#br0" timeOffset="2157">13818 3081 14922,'-37'-7'978,"1"0"0,0-1 1,1-4-430,-19-25-949,27 13 0,1-1 556,-1-5 1,2-3-79,2-3 1,1-3-74,2-4 1,2 0-394,1-4 1,2-1 398,3 1 0,1 0-11,3 3 0,2 1 0,1 5 0,3 2 429,3-21-507,13 15-314,13 17 45,17 13-34,14 26 64,-26 2 1,-2 5 97,0 12 1,-5 6-45,-5 7 0,-7 4 72,-10 7 1,-9 1-106,-12 3 1,-10-1 291,5-20 0,-3-1 0,-2-1 4,-3-2 0,-2 0 0,0-3 22,-12 11 1,1-3-23,7-8 0,4-2-22,-12 11-90,23-17 112,16-14 56,27-6-56,24-7-364,-5-3 0,6-2-2060,12-3 0,3-1 2424,-13 1 0,2-2 0,-5 2 0,0 0 0,-3 1 0,-7 1 0,0 0 0</inkml:trace>
  <inkml:trace contextRef="#ctx0" brushRef="#br0" timeOffset="2796">14472 2703 16075,'-1'-7'-347,"0"0"347,1 7-11,18 60 11,-6-11-396,0 1 1,0 3 395,-5-15 0,-2-3-6,-2-1 0,0-1 40,-1 21 158,-6-12-102,-1-17 817,-5-12 371,-1-11-875,-3-21-44,-2-17-219,5 4 0,1-3-255,-1-9 0,0-2 115,1-7 0,1-3-606,2-2 1,1-1 627,2 1 1,2 1-7,4 4 1,3 1-349,2 7 1,4 3 286,2 7 0,3 2 23,20-14-135,4 20-313,6 16 179,5 28 137,5 18-104,-29-7 0,-2 4-106,-5 5 0,-4 1 145,-3 1 1,-7 1 167,-10 0 1,-6-2 50,-4-2 0,-6-3 0,-6-3 0,-4-3 11,0-4 1,-1-3 66,-26 8 336,9-15 1328,15-8-1171,11-9 927,13-3-1274,4-4-224,13 1-89,10 4 435,15 9-648,15 17-18,-19-4 0,0 3-730,2 7 1,0 2 276,0 3 0,0 1-85,-3-1 1,-2 1-2188,-4-5 0,-2 0 3045,9 17 0,-16-22 0,-7-9 0</inkml:trace>
  <inkml:trace contextRef="#ctx0" brushRef="#br0" timeOffset="2946">15019 2964 13779,'-6'12'-392,"1"-2"-2814,5-10 3206,0 0 0,0 0 0</inkml:trace>
  <inkml:trace contextRef="#ctx0" brushRef="#br0" timeOffset="3091">15107 2743 9834,'0'0'0</inkml:trace>
  <inkml:trace contextRef="#ctx0" brushRef="#br0" timeOffset="3360">15311 2724 18418,'-20'44'-475,"0"1"1,2-3-1,7-3-62,23 7-169,6-4 549,9-9 134,-4-7-55,-6-8 78,-9-6 392,-7-3 269,-14-2-425,-10-1-158,-14 0-78,-5-1-325,4-2-3115,7-2 3440,13-1 0,9 0 0,7 0 0</inkml:trace>
  <inkml:trace contextRef="#ctx0" brushRef="#br0" timeOffset="3727">15681 2490 15471,'0'-9'2162,"0"2"-2162,0 7-213,0 0 213,15 39 0,-2 3-39,-1-2 0,0 2-662,-3-3 0,-3 1 460,-1 1 1,-2 0-416,0 2 1,-1-1-847,-4-2 1,-1 0 1501,0-3 0,-2-4 0,-1 6 0,-1-14 0</inkml:trace>
  <inkml:trace contextRef="#ctx0" brushRef="#br0" timeOffset="4023">15953 2633 17252,'-36'38'-1837,"-8"5"1769,14-13 1,-1 1-644,0-2 0,0 1 677,2-3 1,2 0 33,-13 18 409,15-14 285,14-10 745,8-9-520,5-4-180,12 1-291,11 1-359,18 5-89,10 3-246,6 4-312,-1-2-2592,-4 1 3150,-10-7 0,-20-6 0,-8-5 0</inkml:trace>
  <inkml:trace contextRef="#ctx0" brushRef="#br0" timeOffset="4640">17081 3158 14663,'-12'24'3430,"3"-15"-3150,8-33-79,0-19-122,0-16-548,1 25 1,0-2 473,3-1 1,1-1-29,1 3 1,1 1 27,14-22-50,2 19-78,2 18-135,3 16 45,4 25-146,4 17-160,-16-10 1,-1 3 148,-1 2 0,-1 1 67,-3 0 1,-1-1-370,3 23 1092,-8-14-420,-6-15 294,-2-15 1130,-2-11-1065,0-20 55,0-19-241,1-13 1,2-7-57,1 10 1,0 0-318,2-19 1,3 1 484,-1 24 1,3 4 50,9-19-268,-1 25-68,0 16-79,0 23 46,4 18-1,4 23 34,-11-17 0,-1 2-690,0 3 0,-1 2 303,-3 1 1,-1 0-68,-3-1 0,0-1-829,-2 28-5429,-2-14 6712,0-18 0,-1-18 0,1-10 0</inkml:trace>
  <inkml:trace contextRef="#ctx0" brushRef="#br0" timeOffset="4940">17943 2959 16513,'-4'-4'795,"0"0"-907,4 4 101,-31 52-34,20-21-17,-6 4 1,2 1-40,14-4 101,12-7 0,7-10 90,11-7-79,2-7 90,1-11 100,-3-6-78,-5-13-111,-7-6 10,-8-5-22,-5 0-101,-12 6-492,-10 12-226,-13 11-380,-9 15-829,-1 11 2028,11 8 0,12-7 0,11-3 0</inkml:trace>
  <inkml:trace contextRef="#ctx0" brushRef="#br0" timeOffset="5362">18493 2951 17476,'-60'-2'0,"5"14"-22,21 20 22,3 14 0,8 4-146,9 0-33,11-8 44,17-9 135,10-12 0,15-10 23,4-14 22,0-16 67,-4-15 145,-5-23-597,-19 20 0,-3-3 340,0-7 0,-2-3-460,-3-7 0,-1-1 482,-2-4 0,-1 0 68,-2 1 0,0 2 319,-4 5 0,-1 3-290,0 10 1,-2 4 541,-8-15-605,0 25-56,2 16 605,1 23-605,1 21 0,3 30 64,4-20 0,1 2-64,1 7 0,2 3-84,2 2 0,1 1-202,-1 0 0,2-1-173,1-3 0,1-3-46,0-5 1,0-3-740,0-7 0,1-3-5815,10 13 7098,2-21 0,-8-15 0,-3-9 1</inkml:trace>
  <inkml:trace contextRef="#ctx0" brushRef="#br0" timeOffset="5690">18697 3000 17599,'42'-2'30,"0"0"0,-2-1 0,-2-1-209,14-11-202,-7-5 78,-12-9 259,-17-7 21,-11-5 23,-14 2 359,-5 7 223,-5 11-279,0 10-191,0 7-33,-1 14 133,-5 10-10,-4 19-68,-1 14-286,16-23 1,0 1 156,1 2 1,2 0 5,-4 30-11,7-3-269,16-7-549,17-7 303,24-9 330,-14-22 0,3-3-844,6-2 0,2-4-462,3-1 1,0-3 1490,0-7 0,-3-1 0,7 2 0,-16-9 0</inkml:trace>
  <inkml:trace contextRef="#ctx0" brushRef="#br0" timeOffset="5932">19349 2659 19941,'14'-16'-414,"-3"17"380,-11 53 40,-1-19 0,-1 2-1870,0 6 0,0 2 1864,-2 3 0,0 0 0,0 0 0,-1-1 62,0-1 0,0-3-522,0-3 1,1-3-1252,-1 25-8120,2-19 9712,11-20 0,-6-13 0,7-9 0</inkml:trace>
  <inkml:trace contextRef="#ctx0" brushRef="#br0" timeOffset="6382">19886 3081 16165,'-6'1'2230,"2"0"-2073,4-1-157,55-8-807,-13 6-401,2-2 0,2-1-7083,13 2 8291,-8-5 0,-24 3 0,-11-1 0</inkml:trace>
  <inkml:trace contextRef="#ctx0" brushRef="#br0" timeOffset="6846">20660 2702 16714,'-3'-8'1524,"0"2"-1199,3 6-258,0 0-44,43-23-23,-15 17-56,4-7 0,0 3-135,4 16-392,-4 10 303,-6 16-89,-8 19 77,-10 12-90,-6-28 0,-4 0 275,-4-1 1,-3-1 39,-14 27 67,-11-12 191,1-15 257,6-12-134,8-10 347,11-8 392,4-1-459,5-2-470,6-4 326,5-3-450,10-1-23,4 1-22,4 5-90,3 11 1,1 10-34,-1 17-45,-4 12-436,-9 4 189,-9 0 180,-24-10 156,-16-10 12,-27-11-39,20-15 0,-1-3-707,-5 0 1,-1-2-2034,0-3 0,0-2 2891,2 0 0,3-1 0,-7-3 0,15 1 0</inkml:trace>
  <inkml:trace contextRef="#ctx0" brushRef="#br0" timeOffset="9277">11210 3655 11448,'-7'-2'426,"0"1"-146,7 1-78,0 0-124,-11-1 23,8 1 56,-8-1-45,11 1 123,0 0 0,4 0 371,5 0-438,10 0-79,11 0-44,10 1-12,9 1-33,8 2 0,5 1-254,3 2 265,-1-3 12,1 1-12,0-4-11,0 0 101,0-1-101,-31-2 0,0 0 16,1-1 1,0 0-17,1-2 0,0 0 84,4 0 0,1-1-759,2 1 1,2 1 679,5 0 1,1 2 11,4-1 0,1 2-460,2 0 0,2 0 460,0 1 0,1 0-6,1 1 0,-1 1-604,0 1 1,0 0 608,-1 1 1,1 1-40,-1 0 1,-1 1 22,1 0 0,0-1-22,-2 1 0,0-1 22,1 0 0,0 0 44,-1-2 1,0 0-45,1-1 0,0 0 5,1-1 1,0-1-292,0 0 1,0 1 291,0-1 0,0 0 22,-1 0 0,0 1 11,-1 0 1,-1 0-40,-1 2 0,-1 0 195,-1 0 1,0 0-224,-2 0 0,1 1 28,0 0 0,0-1 0,1 0 0,1 0 22,2 0 0,0-1-166,3 0 0,0 0 149,1-1 1,2 0 5,0-1 0,0 1-5,1-1 0,0 0 27,-1 0 1,1 0 89,-2-1 0,0 2 58,-2-1 0,0 1-81,-3 0 1,0 0-56,-1 2 0,-1-1 0,0 1 0,1 0 22,0-1 0,0 1-45,1 0 1,0 0 27,3-1 1,0 1-51,2 0 0,0 0 0,1 0 0,1 0-12,1 1 1,0 0 11,0 0 0,0 0-23,-2 2 1,0-1 22,-3 1 0,0 0 11,-3 0 1,-1 0 16,-4 0 0,-1-1-28,-3-1 0,-2 1 359,-4-2 1,-1 1-360,-2-2 0,-1 0 0,-1 0 0,-2 0 0,2 0 0,0-1-6,0 1 1,2-1-113,2 1 0,1 0 140,4 1 1,2 0-18,3 0 1,2 0-1,4 2 1,2-1-6,2 1 0,1 0-6,2 0 1,0 0 5,0 1 0,0-1-6,-2 0 1,0-1 5,-2 1 0,0-1 11,-4-1 0,-1 1 0,-2-1 1,-1 0 283,-3-1 0,0 0-295,-2-1 0,0 0-62,-1 0 0,0 0 45,-2-1 1,1 0-24,-2 0 1,-1 0 28,-2 0 0,0 0 5,-3-1 1,-1 1 5,-1-1 0,-2 1-23,28-2 23,-7 1 0,-5 0 974,-6 0-974,-3 0 203,-1 1-136,0 0-67,5 0 0,4 0 34,7 0-34,2 0 911,3 0-911,-1 0 0,0-2 67,0 0-44,-1-3-12,-2-1 101,-4-3-90,-6 0 664,-4-1-742,-6 0-11,-5 2-56,-5 2 33,-9 3 23,-5 1-312,-7 2-887,-2 0 807,-3 0-998,-8 3-2196,-7-2 3653,-14 2 0,12-3 0,0 0 0</inkml:trace>
  <inkml:trace contextRef="#ctx0" brushRef="#br0" timeOffset="14290">14981 4143 12109,'0'7'381,"0"2"-90,0 4-100,0 6 10,-2 5-167,0 6 11,-4 4-45,0 4 11,-3 0 0,-1 3 90,-5-3 124,-3-1 167,-7-5 67,-8-2-135,-12-5 506,-13-2-1538,21-13 1,-2 0 724,-7-2 0,-3 0-6,-7 0 0,-2 0 6,-7-2 0,-2 0-29,18-1 1,-1 0 0,-1 0 22,-4 0 0,0-1 1,-1 1-12,-4 0 0,0 1 0,0-1-610,-3 0 0,0 1 0,0 0 621,-2 0 0,0-1 0,-1 1-550,0 1 0,0 0 1,0 0 532,16-2 0,0 0 1,-1 0-1,1 1 6,-16 1 0,-1 0 0,1 0 4,1 0 0,0 1 0,1-2 22,2 0 0,1 0 0,1 0-23,4-1 1,0-1 0,1 1-173,5-1 0,0-1 1,2 1 269,-17-1 0,3 0-12,6 0 1,2-1 67,7-1 0,3-1 61,6 1 1,3 0 603,-21-1-800,20 3 1453,14 0-1475,12 2 2063,5-3-2085,5 1 1361,0-1 677,0-1-1865,-3-1-151,-5 0 22,-9 0 57,-10 0-79,-7 0-33,-5 1 33,1 1 0,5 0 11,3 1-11,2 1 0,-1 0-11,-3 1 11,2 0 0,-1 1 33,1-1-22,-2 1-11,-4 1 23,-4-2-23,-6 1 0,-3-2 11,1-2 11,1-1 23,5-1 11,4 0 45,2-3-101,3 1-11,-4-1-23,-5 1-33,-10 9-592,-10 6 614,28-2 0,-1 0-22,-1 2 0,1 1-34,1-1 0,0 0-44,-27 10-1,10-3 135,7-5 11,8-3 34,8-5 44,6-3-67,4-3-11,0-1-11,-4 0 389,-7 0-378,-8 0 0,-10 0 12,-6 0-1,-7 0-11,1 0-478,3-1 478,7 0-12,12 0 12,7 1 0,11 0 0,5 0-11,7 0 11,4 0 310,1 0-522,1 0 212,0 0 0,-2 0 33,0 0-33,-4 0-45,-2 3 23,-6 8 11,-11 11 0,-9 16 11,11-12 0,0 2-378,-4 5 1,-1 3 377,-1 2 0,-1 2-34,0 1 1,1 1 16,1-1 0,1-1-129,2-2 1,2-1-91,2-4 1,3-1-1069,-11 25-1262,11-13-5087,11-16 7653,12-16 0,-3-9 0,6-6 0</inkml:trace>
  <inkml:trace contextRef="#ctx0" brushRef="#br0" timeOffset="15180">13407 4848 12087,'0'39'698,"0"0"0,0 3 1,-2-1-335,-1 0 1,0 1-1117,-2 6 0,1 2 875,-1 4 0,1 1 62,0-1 0,0-1-152,0-4 1,1-1-34,1-6 0,-1-2 0,1 24 612,2-15-567,0-13 297,5-14 207,2-10-381,2-8-168,0-15-2700,-4-9 2700,-2-15 0,-2 13 0,-1 2 0</inkml:trace>
  <inkml:trace contextRef="#ctx0" brushRef="#br0" timeOffset="16329">15077 4463 14025,'19'33'3,"1"1"1,4 1 0,4-2 41,6-6 0,4-3-1410,15 4 0,5-4 1409,-10-7 1,4-3 0,2-1-666,-5-4 1,2 0 0,2-2 0,2-1 620,7 0 0,3-2 0,2 0 0,1-1-127,-6-1 1,0 0 0,2-1-1,1-1 1,1 0 312,-6-1 1,0 0 0,2-2 0,0 1 0,1-1 0,0 0-318,-6 1 0,1-1 0,0 1 0,1-1 0,0 0 1,0 0-1,0-1 167,3 0 1,-1 0 0,2-1 0,-1 0 0,0 0 0,1 0 0,-1 0-61,1 0 0,1 0 0,-1 0 0,1 0 1,-1 0-1,0 0 0,0 0 76,0 0 1,-1 0 0,1-1 0,-1 1 0,0 0 0,0 0 0,-1 0-13,-1 0 0,0 0 0,-1 1 0,1-1 0,-2 0 0,1 1 0,-1-1-29,8 0 0,-1 0 0,-1 0 0,1 0 1,-2 0-1,0 1 9,-5-1 1,0 1-1,-1 0 1,0 0-1,-1 0 1,-1 0-21,6 0 0,0 0 0,-2 0 0,0-1 0,-2 1 40,5 0 1,-1-1 0,-1 0 0,-3 1-27,7-2 1,-3 0 0,-4 0 469,10-1 0,-7-1-349,-18 1 0,-6-1 2117,3-3-1827,-23 2 2000,-12 1-2369,-4 1 2635,0 0-2646,0 3 522,0 1-1015,0 2 381,-2 1 11,-1 0 45,-2 1 22,1 0-11,1 1 0,1-1 34,1 3-68,-1 3 12,-1 7 22,-1 12 0,0 13 11,-2 17-6,4-21 1,0 3-452,0 7 1,1 2 445,0 6 0,1 2 11,0 3 0,0 2-6,0 2 1,0 1-6,0-1 0,0-1 6,1-2 0,0-2-6,0-5 0,0-2 28,-1-6 0,1-3-23,0-6 1,0-2-6,-1 18-11,2-14 11,0-15 112,-2-10 78,1-8-190,-1-3 107,0-7-2550,0-6 2443,0-11 0,0 9 0,0 0 0</inkml:trace>
  <inkml:trace contextRef="#ctx0" brushRef="#br0" timeOffset="17558">20428 4484 10384,'-8'2'3764,"2"0"-3282,6-2 314,0 0-628,3 4 213,10 0-12,16 3-77,27-1-781,-15-5 0,5 0 674,15 1 0,5-1-1142,-11 0 0,2-1 0,3-1 968,-8 0 0,2 0 0,1 0 1,1-1-10,8 0 1,1 0 0,1 0 0,2-1-396,-10 0 0,2 0 0,0-1 0,0 0 0,2 0 398,-8 1 1,1-1 0,1 0-1,0 0 1,0 1 0,1-1-219,2-1 1,0 1 0,1 0 0,0-1 0,1 1 0,-1 0 217,3-1 1,-1 1-1,1-1 1,1 1 0,-1-1-1,0 1-107,1-1 0,1 1 0,0-1 0,0 1 0,-1-1 0,1 1 102,-1 0 0,0 0 0,0 0 0,-1 0 0,1 0 0,-1 0 13,-1 0 0,-1 1 0,1-1 0,-1 1 0,-1-1 0,1 1-13,-4 0 0,0 0 0,0 0 0,-1 0 0,0 1 0,-1-1 20,6 0 0,0 1 0,-1 0 1,-1-1-1,-1 1-12,9 0 1,-2 0-1,-1 0 1,-1 0 114,-8 0 0,-1 1 1,-2-1-1,-1 1-120,7-1 1,-2 1 0,-3-1 527,11 0 0,-6-1-486,-16 1 0,-6 0 359,8-1 1778,-26 1-1958,-13 1 2544,-5 0-2735,0 0 1451,0-1-1618,-1 10-2686,1 13 2824,-1 15 1,-1 19-1,0 8 1,0 0-1,0-9-4,0-1 0,0-6 0,0 8-373,0-4 1,0 9 0,0 3-1,-1 0 1,1-3 0,0-8 383,-2 6 0,0-7 0,0 0-236,0 2 1,0-1 0,1 0 224,-1-3 0,1 0 0,0-2 16,-1 17 1,1-2-17,1-7 0,0-2 0,1-8 0,0-2-18,0-7 0,1-2 62,0 19 169,0-17 1821,0-14-1327,1-9 3249,0-7-3441,1-3 1282,0-3-1741,-1 0 6,-1 2-163,0 1-380,0 2-449,1-1 280,0 3-11,0 1 123,2 0-11,-1-1-236,3-3-2531,2-2 3316,1-15 0,-3 9 0,-2-9 0</inkml:trace>
  <inkml:trace contextRef="#ctx0" brushRef="#br0" timeOffset="19350">9251 5681 10675,'-5'0'1860,"2"0"-1759,3 0-12,-5 0-44,4 0-45,-4 0-45,5 1 45,0 3 168,-2 4 146,-1 4 0,-2 6-90,-2 3 202,-3 5-337,-3 3 584,-5 3-259,-5 2 23,-4 1-302,-2 0-91,1-2-10,1-1 33,4-1-67,5-3 45,4-3 11,3-3-112,5-5 123,2-4-56,3-6 45,0-1 45,1-5-896,0 1-5637,-3-9 6432,3-1 0,-3-1 0,3 3 0</inkml:trace>
  <inkml:trace contextRef="#ctx0" brushRef="#br0" timeOffset="21780">7495 6764 12412,'0'-5'2039,"0"1"370,0 4-1972,0-18-68,0 14-100,0-13-145,0 17-213,0 0-136,0 5 180,0 15 45,-3 20 0,-3 25-690,0-25 1,0 2 694,-3 4 1,0 0-6,0-1 0,-1-1-144,2-4 0,0-2 43,-1 26-45,4-16 57,8-15 89,8-11 22,9-11-22,13-7-101,10-11-705,11-5-482,7-7-264,-29 9 0,0 0 1552,28-6 0,-25 8 0,-12 3 0</inkml:trace>
  <inkml:trace contextRef="#ctx0" brushRef="#br0" timeOffset="22125">7930 7144 16255,'-40'35'0,"5"1"-12,21 0 24,7-3 21,3-4-33,14-9-56,8-9 45,15-6-168,9-14 168,3-7 11,0-13 11,-7-7 146,-12-3-157,-13 0 78,-15 4-78,-15 9-123,-12 11-796,-10 13-716,-4 17-3576,4 7 5211,8 12 0,13-15 0,10-4 0</inkml:trace>
  <inkml:trace contextRef="#ctx0" brushRef="#br0" timeOffset="22441">8388 7026 17420,'-37'35'-907,"8"-2"649,26-5 11,7-2 124,4-4 89,6-1 1,3-3-270,-1 0 180,-5-1-157,-4 2 191,-6 1 89,-12 2 0,-7-1 0,-10-2-281,-1-7-3484,5-5 3765,11-7 0,6 0 0,7-2 0</inkml:trace>
  <inkml:trace contextRef="#ctx0" brushRef="#br0" timeOffset="22748">8710 7007 16075,'-4'-9'527,"1"1"-538,-47 5 11,22 14-11,-5-5 0,1 3-68,10 22-67,10 3-403,13-1 45,14-2 448,10-5 45,8-2 0,-1-7-11,-5-2 22,-6-1 0,-10 0 22,-5 1 247,-12 0-135,-11 0-134,-12 0-213,-8-4-2790,1-4 3003,8-4 0,12-3 0,10 0 0</inkml:trace>
  <inkml:trace contextRef="#ctx0" brushRef="#br0" timeOffset="23306">9537 6971 17274,'-45'20'22,"-1"0"1,2 2 0,4 4-23,12 5 0,4 3-245,2-1 0,2 1 245,5-2 0,3 0-90,-2 21-89,25-11 56,16-15 100,21-14-100,13-13 90,3-17 33,-7-14 89,-31 8 1,-3-4 83,-4-3 1,-3-4-90,-2-5 0,-4-2-549,-3-5 1,-2-2 464,-1-4 0,-2-2-6,-5-1 0,-2 1 6,-1 2 0,-1 2 134,-3 6 1,-1 3 145,-1 8 1,0 4 356,-10-11-581,4 19-56,5 12-145,4 13 396,5 19-240,2 20 6,5-9 0,1 3 57,2 5 1,1 2-75,3 4 0,0 0-39,2 2 0,0 0-326,-2-1 1,-1 0-219,-2-3 1,-2 0-740,-1-4 0,-1-2-1194,-2-5 1,0-2 2515,2 15 0,-2-22 0,1-14 0</inkml:trace>
  <inkml:trace contextRef="#ctx0" brushRef="#br0" timeOffset="23444">9826 7180 14663,'-20'62'-429,"4"-12"1,16-41 0,0-5-1</inkml:trace>
  <inkml:trace contextRef="#ctx0" brushRef="#br0" timeOffset="23581">9815 6913 16131,'1'-12'-5277,"0"2"5277,-1 10 0,0 0 0,0 0 0</inkml:trace>
  <inkml:trace contextRef="#ctx0" brushRef="#br0" timeOffset="23866">10044 6886 18989,'-25'36'-617,"1"0"1,1-1 0,7-2-281,23 15-267,7-2 715,10-6 370,0-6-212,-4-5 291,-8-4 415,-6-3 985,-12-2-458,-10-1-595,-13-3-291,-7-3-56,1-6-1233,8-4 1233,14-7 0,7 3 0,6-4 0</inkml:trace>
  <inkml:trace contextRef="#ctx0" brushRef="#br0" timeOffset="24074">10303 6830 19302,'3'65'-329,"0"0"1,2-1 0,1-3-429,2-12 1,2-1-442,-1-1 1,-1-1-266,-3-4 1,0-2 1462,-2-3 0,-1-4 0,0 3 0,-2-12 0</inkml:trace>
  <inkml:trace contextRef="#ctx0" brushRef="#br0" timeOffset="24224">10232 7029 18597,'53'-16'-451,"-1"0"1,1 1 0,-5 4 0,-7 9 0,-6 1 0</inkml:trace>
  <inkml:trace contextRef="#ctx0" brushRef="#br0" timeOffset="24511">10644 6775 17678,'-5'-40'552,"0"-1"1,0 2 0,2 2-250,2-19-1,0 8-234,1 8-46,6 10-22,2 7-11,7 6-90,3 5 0,1 5-415,3 4 91,3 10-180,3 8 235,1 13-168,-3 11 202,-4 5 134,-9 5 1,-6 2-147,-5 0-828,-10-3-2051,-2-6 3227,-8-6 0,7-17 0,3-6 0</inkml:trace>
  <inkml:trace contextRef="#ctx0" brushRef="#br0" timeOffset="24673">10786 6915 17588,'-8'2'1199,"1"0"-1176,7-2-23,53-6-1334,-9 4-2210,1-1 1,4-1 3543,-13 4 0,-4 0 0,10 0 0,-12 0 0</inkml:trace>
  <inkml:trace contextRef="#ctx0" brushRef="#br0" timeOffset="27428">7197 8262 17958,'-40'-4'0,"1"1"0,-2 5 0,3 8-28,7 15 0,3 7-805,-4 4 1,0 3 821,-1 4 0,1 1-507,4 2 1,2 1 517,3 0 0,5 0 0,5-2 0,4-1-22,5-3 1,6-2-657,8-3 0,7-4-443,6-4 1,5-3-426,9-6 0,5-4 1546,6-4 0,-2-4 0,10 0 0,-10-7 0</inkml:trace>
  <inkml:trace contextRef="#ctx0" brushRef="#br0" timeOffset="27690">7377 8738 17666,'-47'7'-224,"8"6"-224,31 23 68,4-2 189,7-8 191,9-8-12,9-9 12,11-7 12,2-12 55,-2-8 191,-6-12 22,-11-6-269,-6-3-11,-11 1-190,-8 6-1412,-7 9-4248,-6 10 5850,0 8 0,9 4 0,4 1 0</inkml:trace>
  <inkml:trace contextRef="#ctx0" brushRef="#br0" timeOffset="28190">7545 8690 14081,'14'36'-366,"0"0"0,-1-2 0,-2-5 366,3-6 22,-5-7-22,-3-6 1300,-3-6 863,-3-3-1592,0-8 23,-1-8-224,-2-13-11,0-7-102,0-5-156,2 3-56,8 4-45,2 10-56,7 9-56,4 7 11,3 8-45,4 12-201,3 8-113,0 11-44,-4 2 168,-5-1 135,-8-5 189,-7-7 12,-3-9 527,-3-7 324,2-9-548,2-11-34,4-12-269,6-11 22,5-2-44,3 4 22,0 8-56,-1 12-179,-3 7 190,1 12-437,-2 12-437,3 12-2913,-1 12 3832,-2 5 0,-7-18 0,-4-6 0</inkml:trace>
  <inkml:trace contextRef="#ctx0" brushRef="#br0" timeOffset="28628">8186 8744 16109,'0'-6'202,"0"2"-169,3 52 46,5-8-591,-2 1 1,1 3 466,1-9 0,0 0-258,-1 1 1,-1 1-337,-2 0 1,0 0 369,-2-3 0,-1 0 146,-3 19 430,-4-12-307,-1-19 1154,-1-10 34,1-15-582,3-15-147,1-17-134,-1-22-129,1 20 0,0-1-644,0-8 1,0-1 671,0-3 0,0-1-6,0 0 1,2 0-244,-1 3 1,1 2 108,2 6 0,1 3 174,7-23-258,8 18-33,8 11 10,7 10 1,7 6-57,9 8-414,5 7-168,1 13-146,-7 12 90,-11 14 325,-16 10 156,-11 4 0,-23 3 236,-13-2 101,-18-6-101,-7-10-11,2-11-2880,6-13 3250,11-7 1,15-7 0,8 0 0</inkml:trace>
  <inkml:trace contextRef="#ctx0" brushRef="#br0" timeOffset="29056">8845 8701 16479,'-21'32'67,"0"1"1,-12 24 77,34-29-100,12-4 11,10-7-56,15-7-157,7-6-123,1-8 246,-1-7 34,-9-8 258,-10-7-123,-11-5-135,-7-1 44,-13-1-44,-10 5-78,-11 7-79,-8 10-896,0 6-1076,4 14 2129,10 2 0,9 1 0,7-3 0</inkml:trace>
  <inkml:trace contextRef="#ctx0" brushRef="#br0" timeOffset="29580">9363 8770 16894,'2'-9'470,"0"2"-537,-2 7 44,0 0-145,-7 46-134,5-19-34,-2 37-157,14-34-11,9-7 44,11-9-78,4-8-190,3-9 661,-1-9 67,-3-8 470,-6-9 304,-6-3 480,-7 1-548,-6 4-101,-5 7-157,-2 9-448,-1 6-213,0 4 90,-5 14-314,3 3-1109,-3 14-3171,6-1 4717,9-3 0,-6-11 0,5-5 0</inkml:trace>
  <inkml:trace contextRef="#ctx0" brushRef="#br0" timeOffset="29894">9834 8940 17543,'14'-60'157,"4"6"-157,7 25-11,2 3 11,-2 5-11,-4 9-191,-3 5 101,-4 10-156,-3 13-359,-2 12-382,-3 12-514,-3 3-1749,-1 2 3261,1-5 0,-2-17 0,1-8 0</inkml:trace>
  <inkml:trace contextRef="#ctx0" brushRef="#br0" timeOffset="30314">10516 8741 17286,'1'-4'762,"-1"1"-773,0 3-23,-35 13 34,8 6-6,-1-3 1,-2 3 5,-7 17-113,7 2-212,11-2 191,10-7 56,16-8 78,10-10 89,15-9 12,9-16-34,5-13 6,-20 5 0,0-4-663,3-5 1,-1-2 684,2-5 1,-1-2-85,-1-5 0,-1-3-11,-4-3 0,-3-2-28,-6-3 0,-4-1 28,-2 0 0,-7 1 0,-7 3 0,-7 2-224,-2 7 0,-5 3 268,-6 8 1,-4 5 67,0 8 0,-3 5 79,-29-1-322,7 26 142,10 21-6,27-3 1,4 5-301,4 8 0,3 4 306,3 7 0,4 2-303,5 5 1,5 0-34,1 3 1,2-1-595,5-1 0,2-1-2989,0-4 0,1-2 3908,2-4 0,-1-4 0,2 5 0,-2-16 0</inkml:trace>
  <inkml:trace contextRef="#ctx0" brushRef="#br0" timeOffset="30908">11535 8763 16625,'1'-37'575,"1"-1"0,0 2 0,-2 1-172,-8-1 1,-4 2-303,-8-13-101,-23-1-12,-1 35 1,-8 18 11,-5 17-932,27-3 1,3 4 959,1 5 0,4 3-28,4 3 0,4 0 73,3 3 0,5-1-90,9-1 0,7-1-61,3-1 0,6-4-102,8-3 1,5-4-112,3-4 0,1-5 229,1-3 1,0-4 38,-2-7 1,-2-4 22,26-20 44,-33 3 1,-3-4-45,-3-8 0,-3-3 0,-3-7 0,-2-2-17,-4-8 1,-3-1-388,0-6 0,-4-1 404,-4-2 0,-2 0 45,-1 3 0,-2 3 190,-3 6 0,-1 5-58,0 9 1,1 5 12,-8-9 627,6 23-974,3 19 431,1 25-241,3 25-33,2-11 0,3 5 128,2 8 0,3 2-128,2 7 0,3 1-252,1 2 0,1 0-393,2-2 1,-1-1-1037,-3-4 1,-1-2 1662,-2-7 1,-2-3 0,0 5 0,-4-18 0</inkml:trace>
  <inkml:trace contextRef="#ctx0" brushRef="#br0" timeOffset="31066">11825 8727 14215,'-3'53'0,"0"-12"0</inkml:trace>
  <inkml:trace contextRef="#ctx0" brushRef="#br0" timeOffset="31223">11877 8530 9162,'0'0'0</inkml:trace>
  <inkml:trace contextRef="#ctx0" brushRef="#br0" timeOffset="31530">12190 8442 16782,'0'-5'268,"0"0"-436,0 5-22,-28 24 134,19-5 45,-20 21-45,31-8-11,10 2 33,7 2 0,9 2-89,0-2-23,-5-3-134,-6-5 280,-9-4-56,-8-4 56,-15-5 0,-10-3-112,-14-6-2151,-4-3 2263,4-6 0,16 3 0,9-3 0</inkml:trace>
  <inkml:trace contextRef="#ctx0" brushRef="#br0" timeOffset="31756">12338 8282 16793,'-4'39'11,"1"1"0,-1 1 0,2 0-11,3 1 0,0-1-747,1 2 0,0 0-49,1-2 0,-1 0-846,0-3 1,-1-2 1733,1 25 1,-2-27 0,0-13 0</inkml:trace>
  <inkml:trace contextRef="#ctx0" brushRef="#br0" timeOffset="31906">12267 8459 18238,'42'-7'-1752,"0"-1"0,0 1 1,0 2 1751,-7 5 0,-2 0 0,7 0 0,-10 0 0</inkml:trace>
  <inkml:trace contextRef="#ctx0" brushRef="#br0" timeOffset="32182">12564 8059 17510,'7'-41'601,"1"0"0,0 3 1,3 3-558,17-4-44,6 9-44,3 14-46,2 8 34,-3 14-302,-4 14-258,-11 18-292,-9 18 40,-15-24 0,-4 2 593,-5 3 0,-4-1 124,-6 1 0,-4-2 67,-3-1 0,-1-2 128,2-3 1,1-1 191,-15 16 123,19-10 268,15-11 78,26-5-581,17-4-124,27-1-603,-24-5 1,1 0-1802,4 1 1,0 1 2403,2 0 0,-3 0 0,7 2 0,-12-3 0</inkml:trace>
  <inkml:trace contextRef="#ctx0" brushRef="#br0" timeOffset="33873">7027 10098 14361,'0'58'56,"-1"1"0,1-2 0,0-3-11,1-11 0,0-2-352,0-1 1,0-1 311,0-3 1,-2-1-6,1 24 0,-2-16 226,0-13 9,-2-14 1517,2-9-879,1-14-750,1-16 57,0-21-141,0 11 0,0-3-193,0-8 1,0-3 237,1-5 1,1-3-525,-1-4 1,2-1 529,1 0 0,2 1-23,0 4 0,2 1-67,0 8 0,1 2-46,2 8 0,1 3 35,12-14-68,4 19-78,7 14-359,8 21-10,11 21 131,-24-4 1,-2 5-391,1 5 1,-4 3-326,-4 4 1,-4 1 364,-4 1 0,-8-1 717,-10 0 0,-6-3 28,-6-1 0,-5-3 357,-8-2 0,-4-5-296,-1-3 1,-2-3 285,3-6 1,-1-3 1355,-26 3-148,16-12 103,14-6-694,16-5-527,8-2 352,9-4-789,11 3 491,12 3-625,19 11 56,14 15-639,-23-4 1,0 3 441,1 5 1,0 0-96,0 2 1,-2-1-494,-2 0 1,-2 0-998,20 18-2521,-11-7 4381,-11-10 0,-13-12 0,-7-7 0</inkml:trace>
  <inkml:trace contextRef="#ctx0" brushRef="#br0" timeOffset="34214">7650 10623 15997,'36'-10'11,"1"0"0,-3 0 1,-3-2-91,4-17 68,-6-3 0,-8-5-68,-9-2 68,-6 0 11,-4 0 538,-4 7-123,-4 7-146,-6 10 100,-4 8-178,-4 4-124,-5 12 123,-1 10-55,-1 15-101,0 10 22,3 6-11,3 3-519,6 2 474,7-1-11,4-2-224,9-5-516,12-7-247,14-11-1298,15-11-1514,9-10 3810,4-9 0,-24 0 0,-8-2 0</inkml:trace>
  <inkml:trace contextRef="#ctx0" brushRef="#br0" timeOffset="34373">8150 10511 16546,'-8'63'-7742,"7"-10"7742,10-27 0,-2-12 0,0-6 0</inkml:trace>
  <inkml:trace contextRef="#ctx0" brushRef="#br0" timeOffset="34523">8253 10170 12927,'0'0'0</inkml:trace>
  <inkml:trace contextRef="#ctx0" brushRef="#br0" timeOffset="34860">8451 10632 17006,'10'-62'627,"5"0"-212,7 8-904,5 1 814,5 3 62,0 11-387,0 12 60,-3 13-127,-2 10-78,-3 19 122,-3 11 289,-3 15-412,-4 8-269,-4 2-100,-5-2-416,1-7-1477,1-8-5167,6-13 7575,5-9 0,-6-9 0,0-3 0</inkml:trace>
  <inkml:trace contextRef="#ctx0" brushRef="#br0" timeOffset="35123">9076 10275 17935,'-63'7'-45,"7"7"34,25 16-246,11 6-169,10 2-100,14 1-304,13-1 113,11-1 347,9-2 359,1-2-146,-4-2-134,-9-4 291,-12-5 414,-8-2 595,-20-4-998,-10-1-22,-19-1-426,-7-3-2913,0-4 3350,6-4 0,20-3 0,10 0 0</inkml:trace>
  <inkml:trace contextRef="#ctx0" brushRef="#br0" timeOffset="35992">9367 10483 17700,'-9'35'17,"1"0"0,-4 28 27,8-22-32,5-4-24,12-6-44,10-9-291,16-9-235,8-8 324,3-11 258,-3-7 0,-7-10 123,-7-6 281,-11-1-57,-6 2 134,-8 3 24,-5 6-102,-2 6-279,-1 4-24,0 5-100,0 2-44,0 1 44,-2 11 0,1 5 0,-1 14 0,2 6-415,2 6-291,9 3 426,9 1-493,15-2 426,14-6-699,9-8 564,6-11 482,-3-9 101,-8-13 997,-11-13-202,-13-16 102,-9-15-449,-7-11-12,-7-7-927,-2 0 625,-3 4-11,-4 13-224,-3 13-101,-4 17 324,-4 10-547,0 20-91,1 10-168,4 15 124,4 8 451,9-2-844,10-6 303,8-10 146,8-13 302,2-6 101,-1-17 661,0-6-123,-1-15 134,-4-6 68,-3-1-258,-6 4-23,-8 9-190,-4 9-269,-5 9-124,-2 8 91,-7 12 66,-4 12-77,-6 13 44,4 7-392,5 3-516,6-1-1232,16-3-3205,10-6 5345,20-9 0,-16-14 0,-1-6 0</inkml:trace>
  <inkml:trace contextRef="#ctx0" brushRef="#br0" timeOffset="36373">10767 10613 19941,'-18'-51'-44,"-2"13"-12,-4 33 56,-7 14-68,-9 7-44,1 15-112,6 7-168,10 6-112,13 0-23,13-2-33,16-7-90,14-9 482,14-13 146,3-6 22,-2-15 268,-6-6 684,-8-8-312,-9-3-136,-9 3-213,-9 7-258,-4 4-33,-3 7-89,0 2 22,-6 12 44,-1 1-201,-1 9-313,2-1-539,5 0-1031,11-1-4482,10-1 6589,17-3 0,-15-6 0,0-3 0</inkml:trace>
  <inkml:trace contextRef="#ctx0" brushRef="#br0" timeOffset="36608">11082 10714 17734,'21'-29'358,"1"0"1,-1 2 0,2 3-169,16-3-112,1 3 23,-3 5-101,-4 8 0,-8 5-123,-4 8 112,-7 11-34,-6 10-213,-4 12-55,-6 6-1267,-4 3-134,0-1-3363,1-4 5077,13-10 0,-5-13 0,7-8 0</inkml:trace>
  <inkml:trace contextRef="#ctx0" brushRef="#br0" timeOffset="36990">11709 10444 19818,'-34'46'15,"0"0"0,3-2 0,7-3-82,12 10-157,6-3-158,19-8 46,10-9-302,17-10 21,9-12 304,6-6 212,0-15 67,3-8-1071,-4-17 1071,-27 13 0,-3-2 12,-1-4 0,-3-1 13,-2-3 0,-2 0 37,-4 0 0,-2 1 723,1-27 78,-6 16-291,-13 16-326,-8 15-88,-13 15 134,-9 20-157,-3 21-157,21-12 1,2 4 77,1 3 0,3 3-22,3 0 0,2 0-121,3-1 0,3 0-950,3-4 1,5-1-5809,18 24 6879,19-16 0,-15-20 0,1-13 0</inkml:trace>
  <inkml:trace contextRef="#ctx0" brushRef="#br0" timeOffset="164577">8079 5878 7717,'30'-39'7,"0"0"1,-3 2-1,-5 1 83,-12-15-90,-4 9-213,-4 15 213,-14 13 0,10 9 0,-10 5 0</inkml:trace>
  <inkml:trace contextRef="#ctx0" brushRef="#br0" timeOffset="176872">13363 5833 9991,'0'11'2040,"0"-2"-1682,0-9 1077,0 0-1424,-3 0-45,1 2 12,-3 2 22,0 2 22,2 2-22,-1 1-45,1 1 45,0 1-11,0 0 22,0 1-22,0 0 22,0 0-44,1 1 78,1-2-34,0 0 67,1-3 1,0 1 33,0-2 100,0 3-111,1-1 78,3 2-112,4 1 157,6 2-100,3 1 44,2 0-89,2 0-46,0 0 68,1-1-34,0-3-44,-3-1 22,-2-2-34,-3-1 213,1-1-168,-1-2 45,0-1-12,-1-1-10,1-1-68,-1 1-11,3-1 0,1 2-23,1 2 12,1 1 11,0 1 0,-1-1 0,-1 2 0,-1-2 11,-1 2-11,0-2 0,0 2-11,-1-2 11,1 0-11,0 1 11,-1 0 0,1 1 0,-1 1-22,-1 1 22,0 1-68,-1 1 46,0 2 22,-2 0-22,-1-1 22,-1 1 22,2-2-22,-1 4-34,2 0-122,2 2 133,2 1 23,0 0 0,2 4-56,-1-1 56,1 2 0,1 0-78,-2 0 67,-1 1 22,-1 1 0,-1-1 23,-1 1-12,-1-4-11,-2-3 23,-1-3-34,0-4 22,-1-2 34,0 0-22,0-4-12,-1 0 12,-2-2-34,0 0 0,-1 0 0,2 2 22,2 2-22,3 4 0,3 1 45,4 3 0,4 1 33,3 2 12,5-1-68,0 0-22,0-4 0,-1-1 0,-5-4 34,-2 0-34,-3-4 33,-2-1-33,-4-1 0,-3-2-11,-3 0 11,-3-1 11,0 0-11,-1 1-22,2 2 22,4 3 190,8 4 80,7 8-225,10 5-1,4 5 24,5 3-1,1-1-34,0 2-10,-2-1-1,-2-1-22,-5-3 0,-7-5 34,-9-7-34,-8-5 0,-5-4 33,-4-3 1,0-2-34,-1 1 56,1 0 22,-1-1-78,1 0 0,1 0 0,2-1-369,-1 0-1559,-1 0-3920,0 0 5848,0-3 0,-2 2 0,1-2 0</inkml:trace>
  <inkml:trace contextRef="#ctx0" brushRef="#br0" timeOffset="178672">14291 8061 10293,'0'36'41,"0"1"1,1-1-1,-2 0-41,-1 20 0,-1-1 23,-3-6 324,1-10 415,0-9-56,1-14 560,2-8 852,0-5-729,1-6-1176,-1-9 11,0-12 101,-1-17-225,1-15-100,2 22 0,-1-2-499,1-3 1,0-1 503,-1-2 1,2 1 39,0 0 0,0 1-13,2 4 0,0 1 225,7-23-133,1 14-124,0 14-68,1 12-44,2 9 45,5 5 56,9 10 755,9 8-1148,6 12 124,2 9-83,-4 6-96,-9 2 55,-12 2 68,-10 2 236,-15-1 100,-16-1 56,-17-3 22,-15-6-73,24-19 1,-1-3 84,-28 10-57,10-7 23,12-6 12,15-6 246,11-3 347,7-1-628,22-7-10,4 0 33,24-5 67,2 3-67,6 3-56,-2 10-224,-5 11-45,-15 12 531,-15 6-307,-13 4-34,-19-6 46,-10-2 22,-12-8-247,-4-7-1075,2-7-2421,2-5 3754,6-11 0,14 6 0,6-6 0</inkml:trace>
  <inkml:trace contextRef="#ctx0" brushRef="#br0" timeOffset="179091">14835 8254 18496,'-19'-35'-146,"-3"16"146,-4 48-22,1 4 0,5 3 22,7-4-393,7-6-190,10-6 180,11-8-34,12-7 190,8-7 247,3-10 12,-1-5 403,-6-8 89,-7 4 11,-9 5-246,-7 7-269,-5 5-56,-3 4 33,0 5 23,-1 4 11,-1 8-11,1 1-257,0 1-572,2-2-740,9-3-1109,9-5-2185,14-4 4863,7-5 0,-16 0 0,-4 0 0</inkml:trace>
  <inkml:trace contextRef="#ctx0" brushRef="#br0" timeOffset="179525">15223 8197 17364,'0'-7'1916,"0"2"-1770,0 5-258,0 0-415,0-13-314,5 9 125,4-6-125,6 17-413,4 3-125,3 1 337,0-4 572,-3-3 470,-3-4 1871,-4-5 33,-4-4-749,-4-4-225,-2-1 0,-2 4-403,0 3-527,0 4-56,0 2-169,0 8 203,0 16 10,0 19-167,1 21-343,1-24 0,0 1 191,2 3 1,0 2 195,1 3 0,2 2-140,-1 0 1,0 0-17,-1 1 0,-1-1 280,0-1 0,-2-1 11,-2-4 0,-1-2 78,-4-4 0,-3-2 449,-13 19 370,-14-20-69,-8-18-278,-7-31-225,-7-20-548,28 5 1,1-5 255,1-2 1,2-3-34,3-1 0,3-1-67,5 2 0,4 1-298,2 3 1,5 1-1507,11-25-2631,13 10 4502,17 8 0,-13 19 0,-2 7 0</inkml:trace>
  <inkml:trace contextRef="#ctx0" brushRef="#br0" timeOffset="179879">15638 8320 16782,'-9'-5'739,"1"2"-717,8 3-22,49-20-78,-14 9 78,3-3 0,2 0 0,10-2-23,-4-2 12,-10-1 11,-10-4 45,-12-2 213,-8-6 67,-4 0 123,-5 1 79,-3 5-91,-2 6-278,-5 9-125,-1 6-10,-5 7 55,-3 13-78,-6 12 0,-3 18-11,0 10-188,17-24 1,1 0 18,3 2 1,2 0-594,-2 30-997,17-5-2096,13-12 3866,14-14 0,-12-16 0,-2-9 0</inkml:trace>
  <inkml:trace contextRef="#ctx0" brushRef="#br0" timeOffset="180172">16134 8164 18664,'4'6'-179,"1"9"179,-1 21-23,7 8-413,5 4-528,5 0 201,2-4-513,-3-3 189,-4-6 773,-8-6 314,-5-7 728,-8-7 639,-8-6-673,-9-5-447,-7-3-146,0-1-101,5 0-89,7-3-2276,9-2 2365,5-5 0,3 5 0,0 0 0</inkml:trace>
  <inkml:trace contextRef="#ctx0" brushRef="#br0" timeOffset="180329">16419 8368 15224,'1'-3'-2801,"0"0"2801,-1 3 0,0 0 0</inkml:trace>
  <inkml:trace contextRef="#ctx0" brushRef="#br0" timeOffset="180509">16609 7939 6316,'0'0'0</inkml:trace>
  <inkml:trace contextRef="#ctx0" brushRef="#br0" timeOffset="181089">16814 8346 15392,'0'-55'2532,"0"10"-2038,0 28-360,-3 6-134,-3 7-67,-7 1 67,-6 14-11,-7 7-45,-5 16 56,-1 7-12,3 4-178,9 0-416,9-4-133,9-8 67,14-7-482,7-12-202,13-6 672,1-11 684,1-9 774,-2-8 380,-4-7 324,-3 1-603,-6 3-215,-7 8-491,-6 5-169,-5 7-112,-1 2 55,-1 8 46,-1 4-493,0 8-863,2 4-4358,13-2 5725,9-3 0,-5-8 0,1-5 0</inkml:trace>
  <inkml:trace contextRef="#ctx0" brushRef="#br0" timeOffset="181393">17045 8450 14193,'-6'0'2028,"2"0"-1535,4 0-493,20-34 0,-11 15 0,18-29 0,-13 23 157,1 2 370,2 3 101,-1 4-192,-1 6-335,-2 5-67,0 2-34,1 11-23,2 11 12,0 15-325,-1 13 179,-3 7-818,-5 2-2442,-3-3 3417,-4-6 0,0-21 0,0-9 0</inkml:trace>
  <inkml:trace contextRef="#ctx0" brushRef="#br0" timeOffset="182795">14636 9500 10630,'0'36'78,"0"-1"1,2 27-34,0-37-45,2-4 0,-2-7 907,-1-5 1032,-1-5-617,0-3-1031,-1-6 247,-5-8-202,-2-10-258,-4-9 46,3-5-80,4-1 125,2 1-79,8 7-90,6 6-45,8 8 11,9 8 12,6 5-34,5 7-34,3 7 34,-3 10-168,-4 9-23,-11 5-111,-10 2 123,-9 0 156,-13-6 34,-3-6 45,-5-9 12,1-8 111,5-5-123,5-9 0,3-9-90,5-10 12,7-6-12,8-1 90,9 5 90,5 6 89,-1 9-101,-1 6-78,-2 5 0,-2 11 0,-5 7-11,-5 13 11,-8 5-280,-3 2-740,-5-2-1322,0-5 2342,0-7 0,0-12 0,0-5 0</inkml:trace>
  <inkml:trace contextRef="#ctx0" brushRef="#br0" timeOffset="183105">15431 9590 15325,'0'-8'538,"0"1"-538,0 7 56,-41 20-56,21-3-112,-31 18-191,35-8-974,7-4 302,5-4-807,14-6 225,5-7 380,10-4 1177,4-10 1233,-3-4 638,-3-10-493,-3-6-280,-6 0 68,-4 0-360,-5 5-739,-3 9-67,-11 7-593,-5 7-2029,-10 11 2622,-1 5 0,10-3 0,6-2 0</inkml:trace>
  <inkml:trace contextRef="#ctx0" brushRef="#br0" timeOffset="183322">15803 9604 14708,'-11'-1'34,"3"0"-34,-30 26-11,20-4-269,-26 25-706,35-11-1401,9 0 2387,13-6 0,-6-13 0,5-7 0</inkml:trace>
  <inkml:trace contextRef="#ctx0" brushRef="#br0" timeOffset="183523">15855 9770 14182,'16'-46'519,"-1"1"0,0-2 0,-2 1-424,-5 3 1,-2 1-693,-1-4 1,-2 0 898,0-1 1,-1 1 207,-1 2 0,-2 2-183,-2 5 1,-1 3 75,-4-17 153,-4 19-556,2 17-190,1 15 100,1 24 79,2 20 5,4-10 1,0 4-352,1 5 0,0 2 88,2 3 1,2 0-181,0 0 1,1-1-164,2-2 1,0-2-958,0-4 1,1-3 1568,8 24 0,-8-28 0,1-13 0</inkml:trace>
  <inkml:trace contextRef="#ctx0" brushRef="#br0" timeOffset="183855">16156 9676 17431,'35'0'-868,"-1"0"0,31-5-1654,-23-5 181,-6-9 660,-13-9 1681,-11-9 582,-11-5 1424,-11 1 773,-6 5-908,-7 9-1019,0 9-225,0 9-290,0 6-46,1 6-123,0 11 0,-1 13 0,-1 18-168,2 11-208,13-23 0,2 1 124,2 1 0,1 0-297,4 0 1,3-1-965,16 30-1613,15-11-1536,17-14 4494,5-15 0,-22-13 0,-9-9 0</inkml:trace>
  <inkml:trace contextRef="#ctx0" brushRef="#br0" timeOffset="184025">16554 9739 15291,'10'-48'862,"0"1"1,-2 0 0,-1 1-348,-2 2 1,-1 0-118,-2 6 0,0 2 364,-2-24 22,0 20-403,-3 15-381,2 14-179,-2 6-23,2 21 202,0 15-190,1 30-343,2-23 1,0 2-458,1 4 1,0 2-160,1 1 1,0 0-1412,0-3 0,-1 0 2560,-2-1 0,1-4 0,-2 5 0,0-14 0</inkml:trace>
  <inkml:trace contextRef="#ctx0" brushRef="#br0" timeOffset="184799">14629 10899 16109,'-41'-30'511,"0"1"1,2 1 0,5-1-243,-2-15-145,5-7-703,11-9 668,13 27 1,3-1-68,4-1 1,4 0-23,3 0 0,4 2-45,21-25-33,12 13 66,5 16-55,1 15-11,-4 10-32,-6 21-473,-13 13 113,-12 24 223,-26 11-11,-4-29 0,-7-2 230,-9 1 0,-6-2-686,-6-1 1,-3-2 763,-2-2 1,1-1-1,3-2 0,2-1 22,8-3 0,3 1 18,-12 15 11,21-7 112,14-4 403,15-5-112,17-2-280,21-1-243,-12-9 1,3-1 18,7-1 0,1 1 0,4-1 0,1 1-387,1 1 0,-1-1-1215,-4 1 0,-1 0 1602,-5-1 0,-4 1 0,5 0 0,-16-3 0</inkml:trace>
  <inkml:trace contextRef="#ctx0" brushRef="#br0" timeOffset="185699">14338 11375 16714,'-34'-9'-11,"-1"0"0,-30 7 22,26 46-511,17-15 1,2 2 560,-2 5 1,3 1-45,0 3 0,4 0-17,2 0 0,4 0 33,1-3 1,4-1 0,11 27 134,17-11-90,19-13-78,-14-22 0,4-5 0,3-2 0,2-4-11,3-1 0,0-2-6,2-3 0,-1-2 11,-2-2 1,-1-3-1,-5-1 1,-2-2 270,16-15-265,-18 0 260,-16-2-148,-9-1 190,-6-1 113,-5-1 496,-2 1-608,-3 4 133,3 4 13,1 7-203,3 5-246,1 4-33,2 3-236,0 2 247,9 5-13,8 1-256,14 6-269,11-2-482,6-2 34,0-5 391,-3-2 248,-10-1 369,-10 0 448,-10 0 146,-9 0-437,-3 0-101,-2 0-23,-3 2-33,-2 6 11,-4 5-11,0 9 79,2 4-34,4 4-45,1 4-381,6-1-1154,9 0-259,12-4 1794,16-6 0,-16-10 0,-1-6 0</inkml:trace>
  <inkml:trace contextRef="#ctx0" brushRef="#br0" timeOffset="185999">15212 11861 16591,'-5'0'291,"2"-1"-302,3 1-325,42-9-280,-12 1 397,2 0 1,1-1 61,4-6 157,-7-3 90,-14-4 380,-8-3 158,-6-1-135,-9 3 55,-4 3-212,-8 10-122,-4 4 32,-3 9 23,-3 7-179,1 8-90,0 10 0,5 6-11,6 5-415,8 4-1199,7 1-3776,16-1 5401,9-5 0,-5-17 0,0-7 0</inkml:trace>
  <inkml:trace contextRef="#ctx0" brushRef="#br0" timeOffset="186395">15808 11786 19527,'-34'-8'-152,"0"-1"1,-29 9-185,21 33-157,7 10-583,13 3 180,12-4 190,21-6 112,11-11 516,16-11 78,8-11 650,1-19 493,-1-12-756,-5-22-90,-21 18 0,-2-4-425,0-6 1,-3-2 188,0-5 1,-2-3-521,-1-4 0,-4 0 459,-1 0 0,-3 1 11,-1 3 0,-3 2-181,-5 6 1,-2 2 309,-1 8 0,-3 3 243,-19-14-383,-1 19 511,2 15-623,4 11 1047,5 18-1002,9 16 55,6 24 12,8-22 0,2 1 18,1 6 0,1 0-35,3 4 0,1 0-89,1 2 0,-1-1-51,-2 1 0,-2-1-348,-1-2 1,-1-1-981,-2-4 1,1-2 1453,2 25 1,-3-29-1,0-15 1</inkml:trace>
  <inkml:trace contextRef="#ctx0" brushRef="#br0" timeOffset="186555">16140 11850 16243,'-4'0'247,"2"0"-471,2 0-2353,-5 38 2577,4-19 0,-4 21 0,5-30 0</inkml:trace>
  <inkml:trace contextRef="#ctx0" brushRef="#br0" timeOffset="186711">16174 11570 13285,'0'0'0</inkml:trace>
  <inkml:trace contextRef="#ctx0" brushRef="#br0" timeOffset="187205">16471 11201 18854,'0'58'11,"0"-25"1,0 2-18,-2 8 1,0 3-1052,-2 5 0,-2 0 1051,-2 4 1,-1-1 10,-2 1 1,0-2-134,0-4 1,1-3 110,3-4 0,2-4 386,-3 23-951,20-18 515,11-17-337,18-14 146,11-16 146,3-16 112,-2-14-180,-9-13 236,-14-7-44,-14-4 32,-13 2-44,-17 7 1002,-10 13-1047,-14 14-11,-4 13-627,1 12-1251,4 10 1934,8 6 0,13-5 0,8-3 0</inkml:trace>
  <inkml:trace contextRef="#ctx0" brushRef="#br0" timeOffset="187431">16795 11705 16759,'0'-4'-67,"0"1"45,6 45-483,-3-13-851,4 33-168,-5-24-694,0-8-1390,-1-7 3608,0-12 0,-1-6 0,2-5 0</inkml:trace>
  <inkml:trace contextRef="#ctx0" brushRef="#br0" timeOffset="187589">16918 11379 16614,'0'-5'78,"0"2"-2349,0 3 0,0 0 0</inkml:trace>
  <inkml:trace contextRef="#ctx0" brushRef="#br0" timeOffset="187813">17233 11275 18754,'-5'0'-168,"0"0"168,5 0 11,-4 43-11,2-1-6,0-1 1,-1 4-720,2-6 1,-1 1 494,0 2 1,-1 1-337,-1 1 0,-1 0-1248,1-2 1,0 0-53,0-4 0,0-1 1866,0 23 0,2-28 0,2-13 0</inkml:trace>
  <inkml:trace contextRef="#ctx0" brushRef="#br0" timeOffset="187963">17335 11814 8254,'0'0'0</inkml:trace>
  <inkml:trace contextRef="#ctx0" brushRef="#br0" timeOffset="188122">17430 11474 10843,'0'0'0</inkml:trace>
  <inkml:trace contextRef="#ctx0" brushRef="#br0" timeOffset="188345">17485 11283 18227,'0'-4'459,"0"0"-638,0 4 157,12 53 11,-5-5-573,0 0 1,-1 3 134,-3-9 1,-2-1 146,-2 1 0,-3 1-1099,-1-2 0,-2 0-812,-1-3 0,-1-2 2239,-13 27 1,11-30 0,3-12 0</inkml:trace>
  <inkml:trace contextRef="#ctx0" brushRef="#br0" timeOffset="188506">17413 11680 17599,'0'-6'-336,"0"2"-470,53-6-2489,-17 8 3295,5-4 0,0 2 0,-13 3 0,-4 1 0</inkml:trace>
  <inkml:trace contextRef="#ctx0" brushRef="#br0" timeOffset="188849">17725 11545 17913,'-7'-4'1098,"2"1"-1075,5 3-23,0 0-247,37 19-481,-11-6-673,31 15-1456,-21-13-819,-6-6 662,-1-5 3014,-8-4 3385,-5-10-1167,-6-6 203,-5-9-584,-3 1-526,-2 6-695,0 7-549,0 6 1,-9 9 88,-4 10 68,-7 14-21,0 19-136,5 15-790,9-26 0,2 2 684,1 2 0,2 2-214,0 0 1,1 0-525,-1-1 1,-1-1-99,-1-1 1,-2-2-829,-3-2 0,-2-2-3328,-19 24 5031,-10-14 0,15-21 0,4-10 0</inkml:trace>
  <inkml:trace contextRef="#ctx0" brushRef="#br0" timeOffset="189510">14375 12663 16400,'-7'60'78,"1"0"1,0-1 0,0-3-68,1-10 0,-1-3-459,1 0 1,1-1 447,-1-4 0,2-1-269,-2 25-1849,3-13-1746,7-12 3864,5-12 0,-3-12 0,1-8 0</inkml:trace>
  <inkml:trace contextRef="#ctx0" brushRef="#br0" timeOffset="190041">14028 13072 17466,'46'-4'40,"1"0"0,-1 0 1,1 0-1,0 0 1,0 0-41,15 0 0,-1 1-895,4-3 1,0-1 776,-4 1 1,0-2-63,-5-1 1,-3-2-45,-7-1 0,-4-1 134,-8-2 0,-4-3 586,12-23-720,-22-10 90,-13-10 74,-10 26 1,-4 1 59,1-3 0,-3 1 17,-2 2 0,-2 0 420,-11-22-224,0 11-45,1 16 1036,0 11-1170,-1 11 5,-1 9-39,-1 16 56,0 18 67,-1 21-122,14-21 1,2 3-2,-1 2 0,0 0-17,1 3 0,0 0 17,0-2 0,0-2 17,2-2 0,-1-2 5,-5 22 107,5-17-118,6-16 79,2-13 448,3-7-191,5-6-201,5-8 629,7-6-708,3-8-56,4-2-11,1 2-11,1 6 0,1 6-45,-2 7 0,1 6 45,0 10-1,2 9-44,0 12 34,0 4-269,-3 1-314,-4-1-561,-2-5-952,-2-5-3854,1-8 5972,1-8 0,-9-6 0,0-5 0</inkml:trace>
  <inkml:trace contextRef="#ctx0" brushRef="#br0" timeOffset="190349">15182 13089 15280,'63'-5'728,"-6"-5"-840,-22-7 101,-5-7 11,-7-6 0,-8-5 34,-8-3 111,-5 0 315,-3 6-79,-3 10-280,-4 10-45,-6 7 100,-3 9 35,-5 8 89,-3 10-34,-1 12-122,2 8-57,4 3-44,5 1-23,6-3-45,4-5-818,9-5-1636,12-7 2499,14-8 0,-11-9 0,2-5 0</inkml:trace>
  <inkml:trace contextRef="#ctx0" brushRef="#br0" timeOffset="190922">15688 13044 15023,'0'-6'1366,"0"1"-727,0 5-661,-2-10 22,-7 9 0,-5-1 11,-7 15 34,1 9-1,2 3-32,6 2-12,5 1-101,7-2-146,13-3 1,10-6 224,14-6-91,6-7 113,0-6 22,-3-8 91,-7-7 324,-8-9-124,-6-4-245,-9-4 32,-4-4-21,-6-2 78,-7 4 33,-4 5-179,-7 12-11,-1 9-56,0 7 23,1 9-46,6 5-246,5 8-459,7 2-504,11-1-1200,10-5-1064,10-6 3250,5-4 302,2-7 1423,1-6-516,-2-4 1491,-5-6-347,-5 1-1009,-6 1-449,-7 5-111,-3 3-56,-5 3-157,-2 3-235,-1 1-34,-2 1-101,1 6 101,-2 7 0,1 11-11,0 7-124,2 3-806,0 1-1266,6-1-3967,7-7 6174,10-3 0,-10-13 0,1-4 0</inkml:trace>
  <inkml:trace contextRef="#ctx0" brushRef="#br0" timeOffset="191263">16427 12885 17420,'-4'-3'459,"2"0"-627,2 3-537,41 15-158,-11-10 370,3 3 0,3 0 55,11-6-670,3-2 1108,-7-8 470,-8-4 718,-12-10-180,-10-2-44,-7 2-90,-4 4-213,-2 7-493,-9 5-45,-5 3 124,-13 8 78,-5 10-67,0 12-146,5 16-112,7 13-416,10 8 292,7-28 1,2-1-264,0 1 1,1-1-404,0 1 0,0 0-599,-1 29-1726,-6-4-359,-6-9 3474,-12-11 0,10-19 0,-1-9 0</inkml:trace>
  <inkml:trace contextRef="#ctx0" brushRef="#br0" timeOffset="191331">16392 13484 13061,'-43'-13'597,"-1"0"1,4 2 0,1 1-2637,-14-2 2039,5 6 0,21 4 0,8 2 0</inkml:trace>
  <inkml:trace contextRef="#ctx0" brushRef="#br0" timeOffset="191999">13925 13821 12809,'66'-1'173,"0"0"1,0 0-1,-12 0 1,0 0-1,1 0 1,2 1-1317,5 0 0,2 0 1,1 0-1,0 1 1176,-9 1 1,0-1 0,1 1-1,0 1 1,0-1 10,3 0 1,0 1 0,1 0 0,0 0 0,-1 1-241,1 0 1,-1 0 0,1 1-1,0 0 1,-1 0 190,-1 0 1,-1 1-1,1-1 1,-1 1-1,-1-1-44,-2 0 1,0 1 0,0-1 0,-2 0 0,0 0 129,8 1 0,-1 0 1,-2 0-1,0-1-234,-7 0 0,0 0 1,-1-1-1,-3 0 168,6 0 0,-2 0 0,-3 0 527,7-1 1,-7 0-1125,8 0 1865,-34-2-1844,-36-1 2446,-17 0-2512,-22 2-819,-8 2 2390,-3 2-4956,6 2 4012,9 2 0,23-4 0,10-2 0</inkml:trace>
  <inkml:trace contextRef="#ctx0" brushRef="#br0" timeOffset="193379">7527 11713 10417,'60'-5'518,"-1"0"0,-15 1 1,2 0-1,1-2-253,8-1 0,1 0 0,2-1-1006,-9 1 0,1 0 0,0 0 1,2 0 888,4 0 0,2-1 1,0 1-1,1 0-491,3-1 0,1 1 1,0-1-1,0 1 401,-10 1 0,1 1 0,-1-1 1,1 1-1,-1 0 14,14-1 1,-1 1 0,1 0 0,-2 0-98,0 0 1,-2 1 0,1 0 0,-2 1 38,-3 1 0,0 0 0,-2 0 0,0 1-14,11-1 0,-1 1 0,-3 1-8,-6 0 1,-3 1 0,-2 1-121,12 0 0,-5 2 128,-13 0 0,-5 1-135,14 3 914,-28-2-1059,-16-3 2628,-9 0-2348,-7-1 2434,-6 1-2523,-4-1 707,-2-1-954,3 0-1693,7-2 2029,3-8 0,3 7 0,0-7 0</inkml:trace>
  <inkml:trace contextRef="#ctx0" brushRef="#br0" timeOffset="-210307.73">18943 6769 9263,'1'55'41,"-1"1"0,1-5 0,1-3 15,1 16 403,4-10 237,-3-10-506,0-15 460,-1-12 425,-2-10 1895,0-5-1278,-1-12-1121,-4-11 34,-3-19-291,-5-14-253,6 20 1,0-1-174,1-2 1,1-1 128,1-2 0,1-1-367,1 2 0,1 0 361,3 2 0,2 1-11,0 1 0,1 2-199,16-25 244,3 8-45,6 7-34,4 9-33,7 8 22,4 8 23,8 9-191,5 5 140,-25 5 0,-1 3-323,2 2 1,-1 3 216,0 3 0,-4 5-158,18 29-46,-22 15 271,-29-26 0,-9 1 112,-8 1 0,-7-1-90,-12 0 1,-7-3 89,-4-3 0,-2-3-368,-1-4 1,0-3 411,5-5 1,0-2 0,8-3 0,1-2 540,-20-1-495,20-4 235,17-9-358,13-3 702,7-4-927,12 0 868,2 6-2033,6 9-996,-4 14-270,-5 10 2689,-5 9 0,-2-15 0,-1-4 0</inkml:trace>
  <inkml:trace contextRef="#ctx0" brushRef="#br0" timeOffset="-209824.73">19064 6951 16759,'4'-19'0,"3"7"-22,7 22 22,7 10 56,9 9-56,4 8 0,5 5 11,-2 3-11,-3 1-325,-7-5 190,-9-5-761,-8-10-381,-7-6-594,-2-8-841,-1-5 2712,0-4 0,0-3 0,0 0 0</inkml:trace>
  <inkml:trace contextRef="#ctx0" brushRef="#br0" timeOffset="-209371.73">19560 7003 17465,'-7'36'-6,"0"0"1,-3 28 5,5-21 0,6-8-303,10-7-89,7-9 202,12-9-528,5-6-526,4-10 438,1-7 437,0-10 369,-5-8 963,-6-1 57,-8 0-136,-10 5-256,-5 5-45,-5 7-180,-1 5-279,0 5-124,0 3-1143,0 1 392,-1 7-1165,1-3-3070,-1 4 4986,1-6 0,0-1 0,0 0 0</inkml:trace>
  <inkml:trace contextRef="#ctx0" brushRef="#br0" timeOffset="-209101.73">19962 7083 11952,'0'38'101,"0"1"0,0-3 0,0-5-101,3-3-135,-1-6-1669,3-10 1804,0-6 0,-2-4 0,0-2 0</inkml:trace>
  <inkml:trace contextRef="#ctx0" brushRef="#br0" timeOffset="-208937.73">20009 6720 8949,'0'0'0</inkml:trace>
  <inkml:trace contextRef="#ctx0" brushRef="#br0" timeOffset="-208591.73">20168 7153 8523,'2'8'1850,"-1"-2"-1190,-1-6 3116,0 0-2386,8-7-359,-6-11-572,10-10-302,-4-10-45,9 0-67,8 4-34,9 5-11,6 9-11,5 9-68,1 6 57,0 11-46,-2 11-21,-6 12-673,-6 12 493,-14 5-605,-9-1-448,-9-2 415,-6-8-1547,-3-10 2454,0-10 0,4-8 0,4-5 0</inkml:trace>
  <inkml:trace contextRef="#ctx0" brushRef="#br0" timeOffset="-207983.73">19757 7573 14014,'0'56'205,"0"-1"0,0 2 1,0-2-206,0-4 0,-1-1-1171,1-2 1,0 0-449,-1-6 0,1-2 1619,-1-4 0,1-3 0,0 1 0,0-10 0</inkml:trace>
  <inkml:trace contextRef="#ctx0" brushRef="#br0" timeOffset="-207420.73">19381 8030 17062,'64'-13'399,"0"1"1,1 1 0,0 2-395,-5 3 1,1 2-1791,3 0 1,1 1 1784,1-1 0,-1 1-174,-3-2 0,-2 0 33,-7 0 1,-3-1-700,-12 0 0,-4-2-1962,8-10 2145,-24-7 657,-16-10 696,-11-9 625,-6-9-518,-9-4 127,-3 0-68,0 9-167,0 10 1770,4 13-2163,1 11 173,1 8-509,-3 12-33,-5 14 0,-2 17 33,-3 19-88,18-24 0,2 2 122,2 4 0,2 0 11,1-1 0,3 1-11,3-2 0,1 0 11,-1 27 0,3-13-11,0-14 79,0-13 55,0-11 158,0-7 1154,0-3-819,7-18 13,2-2-450,10-15-156,2 3-34,3 4-67,-1 7-12,-2 10-78,-3 7-33,-3 16 0,1 9-281,-1 13-179,-1 3-135,0 0 102,-2-3-303,0-6-1669,1-7-3912,2-8 6567,2-8 0,-7-5 0,-1-2 0</inkml:trace>
  <inkml:trace contextRef="#ctx0" brushRef="#br0" timeOffset="-207099.73">20438 8083 14989,'1'2'1165,"1"0"-1423,36-28-896,-20 7 404,28-24 582,-34 13 168,-5 0 727,-4 2 215,-2 3 134,-2 6-180,-4 6-560,-4 5-134,-6 5-112,-3 3 67,-3 11-79,0 9-56,0 11 1,3 8-1,2 3 1,7 1-46,4-2-156,6-4-550,7-7-156,6-6-1401,10-10-2162,3-6 4448,3-6 0,-13-2 0,-2 0 0</inkml:trace>
  <inkml:trace contextRef="#ctx0" brushRef="#br0" timeOffset="-206739.73">20787 8036 12490,'-17'29'313,"-1"0"1,-8 20-314,22-28 56,7-5-56,8-6 0,8-5 0,8-3-33,4-7 33,-1-5-213,-2-8 213,-5-7 112,-6-5 650,-8-3 11,-5-1-504,-4 2 45,-7 8-292,-6 7-44,-9 10-45,-1 4-1132,2 6-1580,5 5 2779,6 4 0,5-3 0,4-2 0</inkml:trace>
  <inkml:trace contextRef="#ctx0" brushRef="#br0" timeOffset="-206325.73">21156 8182 14339,'9'-36'1042,"0"0"0,6-29-560,-12 28 55,-2 3 13,-1 7-35,-2 6-112,-5 7-78,-3 5-314,-7 5-11,1 5-112,0 9 34,4 8-101,6 9-348,8 4-437,15-1-67,12-3-2935,12-9 3966,3-9 0,-19-6 0,-6-3 0</inkml:trace>
  <inkml:trace contextRef="#ctx0" brushRef="#br0" timeOffset="-206169.73">21422 7931 20412,'1'5'-179,"0"10"33,1 23-683,5 6-662,6-2-1478,12-2-3575,12-4 6544,9-8 0,-18-13 0,-4-5 0</inkml:trace>
  <inkml:trace contextRef="#ctx0" brushRef="#br0" timeOffset="-205408.73">21789 7888 16782,'25'-26'-12,"0"0"1,16-15 22,-35 34 281,-2 4-292,-3 1-34,-1 8 34,-6 9 56,-1 10 22,-6 12-78,1 6 0,5 3 34,3 3-34,3-5 0,13-3-280,11-6 280,20-9 90,9-8-90,1-9 0,-6-6 0,-15-11 33,-12-4 146,-9-8 202,-6-2 169,-3 4-69,-1 3-33,-1 5-280,-4 5-89,-2 2-79,-3 3 0,2 2-56,1 3 56,2 1 0,3 2 0,0-3-101,1-2-45,0-2 68,0-7 56,2 3-12,-1-5-11,1 5-78,0 1 22,-2 1-56,0 0 157,0-1 0,0-1 0,2-1 0,0 0 0,1 1 45,-1 1 157,-1 2-269,-1 4-12,0 9 12,0 15 67,-7 16-22,-7 12-293,2-23 1,-2 1 308,-4 3 0,-1-1 12,-2 2 0,-1 0 10,-3 0 1,0-1-17,3-4 0,-2-1-103,2-5 1,-1-1-178,-15 11-236,0-15 326,-1-13 123,-8-18-236,-15-11-400,26 3 0,-2-1 624,-4-1 1,-2 0-29,1 1 1,-1 2-242,2 2 1,2 3-1547,4 3 1,2 2 2028,-23-1 0,28 6 1,9 1-1</inkml:trace>
  <inkml:trace contextRef="#ctx0" brushRef="#br0" timeOffset="-202508.73">20296 9629 16075,'-31'-46'418,"0"0"1,4 3-1,6 2-317,12-6 157,16 2-236,13 4-11,13 6 45,8 6-11,1 7-34,0 8-11,-2 7-11,-5 6-45,-11 18-179,-10 14 179,-28 25 33,-2-20 1,-5 1-730,-9 4 0,-6 1 752,-4 2 0,-2-1-17,-2 0 0,1-2 17,2-4 0,3-1-6,4-4 1,3-1-57,-14 17 62,21-11 45,13-12 67,16-9 280,14-6 90,16-5-213,17-3-224,12-2 455,-27-2 0,0 0-556,0 1 0,0-1-443,-2-1 0,-2 0-2654,19 0 3153,-21 2 0,-16 1 0,-13 0 0</inkml:trace>
  <inkml:trace contextRef="#ctx0" brushRef="#br0" timeOffset="-201639.73">19502 10552 13868,'4'36'579,"0"0"0,1 1 0,0-1-243,6 29-1145,-6-31 1,0 1 775,2 30-46,-4-5-682,-2-8-2197,-3-9 2958,-5-12 0,3-14 0,-2-9 0</inkml:trace>
  <inkml:trace contextRef="#ctx0" brushRef="#br0" timeOffset="-201318.73">19193 10618 16849,'21'-36'425,"1"-1"1,1 3 0,3 3-348,2 10 1,3 3-976,4 3 0,2 2 964,4 4 0,2 4-61,2 3 0,1 5-123,-1 7 1,0 6 93,-2 4 1,-3 6 22,-6 7 0,-4 6-84,-8 3 0,-6 3-90,-5 0 1,-7 2-1,-9 0 0,-7-2 0,-2-3 1,-3-2 167,-5-5 1,-4-3 5,2-4 0,-1-3 0,-22 12-67,4-13 464,3-12-632,1-7-314,1-7-426,1-3-280,2 0-259,3-1 1514,2 3 0,14 3 0,5 0 0</inkml:trace>
  <inkml:trace contextRef="#ctx0" brushRef="#br0" timeOffset="-200755.73">20179 10875 15101,'7'-2'2453,"-2"0"-2161,-5 2-23,49-30-246,-24 14-23,6-3 0,0 0 0,-12 3-12,-7 2 12,-7 1-100,-4 1 88,-6 1 12,-5 2 0,-7 4 45,-8 2 146,-4 7 55,-3 9 12,-2 10-68,2 12-145,5 8-45,8 2 0,8 3 0,12-2-101,17-2-168,13-6-224,18-6-291,8-9-1023,3-9 1001,2-8-2578,-4-8 3376,-4-9 0,-24 5 0,-8-5 0</inkml:trace>
  <inkml:trace contextRef="#ctx0" brushRef="#br0" timeOffset="-200507.73">20808 10838 17140,'-3'-8'863,"1"2"-840,2 6-23,-33 38 56,14-9-51,-3 1 1,1 3-17,8 9-181,5-3-390,10-6-68,10-9-246,7-10-315,10-8-604,3-8 224,0-8 191,-2-6-695,-4-5 2095,-6-2 0,-9 11 0,-5 2 0</inkml:trace>
  <inkml:trace contextRef="#ctx0" brushRef="#br0" timeOffset="-200391.73">20931 10955 13465,'0'-4'1670,"0"0"-1278,0 4-392,0 40-1300,0-22-3899,2 30 5199,4-36 0,-3-6 0,2-4 0</inkml:trace>
  <inkml:trace contextRef="#ctx0" brushRef="#br0" timeOffset="-200241.73">21063 10651 16098,'-4'-4'-5244,"0"0"5244,4 4 0,0 0 0</inkml:trace>
  <inkml:trace contextRef="#ctx0" brushRef="#br0" timeOffset="-199907.73">21298 10739 17700,'-1'-4'1244,"-1"2"-1446,2 2-335,-53 34-24,20-5 398,-3-1 1,2 3-297,10 11-348,13 0-1187,22-4-337,9-4 1715,15-4 605,3-3-12,1-4-145,-6-2 168,-8-4 728,-10-5-268,-8-2 380,-16-1-313,-8 0-124,-14 1-403,-6 1-941,1-1-1961,7-2 2902,10-3 0,10-3 0,6-2 0</inkml:trace>
  <inkml:trace contextRef="#ctx0" brushRef="#br0" timeOffset="-199724.73">21515 11021 10529,'-10'3'-1296,"2"-1"0,8-2 0</inkml:trace>
  <inkml:trace contextRef="#ctx0" brushRef="#br0" timeOffset="-199541.73">21626 10671 8187,'0'0'0</inkml:trace>
  <inkml:trace contextRef="#ctx0" brushRef="#br0" timeOffset="-199207.73">21872 10834 16064,'1'-5'90,"0"1"33,-1 4-112,-41 38 12,22-10-23,-6 1 0,1 2-191,14 9-582,4-4-661,10-3-627,7-9 413,9-8 1558,7-8 90,3-6 415,0-9 549,-1-5 436,-2-11 281,-4-7-807,-6-3-459,-9 0-415,-9 2-325,-16 8-1177,-10 10-2364,-10 7 3866,2 8 0,15-2 0,7 2 0</inkml:trace>
  <inkml:trace contextRef="#ctx0" brushRef="#br0" timeOffset="-198789.73">22198 10991 18317,'29'-51'56,"-1"7"-56,-2 33 56,0 3-45,-1 5-11,-2 1-56,-3 11-34,-4 6 12,-5 14 56,-5 9-23,-3 7-359,-3 2-671,0-1-3038,-1-6 4113,-2-4 0,1-18 0,-1-4 0</inkml:trace>
  <inkml:trace contextRef="#ctx0" brushRef="#br0" timeOffset="-198124.73">20033 11872 17678,'3'35'-30,"0"-1"0,0 4 0,1 0 41,1 1 0,-1 1-553,0 3 0,-1-1 447,0 1 0,-2-2-398,0 0 0,0-2-1104,-4-3 0,0-1 1597,-6 28 0,1-29 0,1-11 0</inkml:trace>
  <inkml:trace contextRef="#ctx0" brushRef="#br0" timeOffset="-197537.73">19679 12195 17006,'46'5'112,"0"0"0,6-1 0,3 0-96,5-1 1,3-1-1007,-18-1 1,2 0 0,0 0 869,0-1 1,0 0-1,0-1-273,19-2 1,-2-1-201,-8-2 0,-3-2 441,-8-2 1,-5-4-476,17-21 157,-28-9 937,-18-9 317,-24-7-112,-5-4-107,4 34 1,-2 0-27,-14-25 133,-1 10-292,4 13-200,1 12-12,5 11 1298,1 11-1522,1 15 671,-4 16-627,-3 19 12,11-21 0,0 3-116,-2 2 1,0 2 115,0 1 0,1 0 5,1 0 1,1-1-6,3-3 0,2 0-11,-3 25 11,7-12-23,4-12-33,3-12 56,2-10 68,3-7 168,5-5 762,4-6-639,2-5-236,5-5-22,2-6-1,2-1-88,1 2-1,1 3-11,0 4 0,-1 5-67,-1 4 11,-1 4-34,-1 8-22,-4 6 22,-4 10-268,-5 3-180,-7 2-202,-1-2-212,-2-1-1334,4-4-3048,4-5 5334,8-6 0,-7-6 0,1-3 0</inkml:trace>
  <inkml:trace contextRef="#ctx0" brushRef="#br0" timeOffset="-197191.73">20900 12355 14887,'-4'0'236,"0"0"-303,4 0-684,45 0-202,-19-2-458,37-6 537,-35-6 874,-4-6 426,-8-4 582,-7 0-325,-6 2 595,-2 3-337,-2 6-89,-7 6-471,-4 4-191,-7 3 158,-4 9 279,-1 4-201,0 11-191,2 5-44,3 4-158,7 1 1,5 1-34,4-2-123,9-1-740,8-4-235,10-3-2073,11-7 3171,6-6 0,-16-6 0,-4-4 0</inkml:trace>
  <inkml:trace contextRef="#ctx0" brushRef="#br0" timeOffset="-196750.73">21463 12387 15997,'-4'-9'1255,"0"2"-1188,4 7 45,0 0-78,-30 45-34,23-21 0,-23 34-11,32-37-303,7-4 180,6-7-236,9-5 22,0-4 79,1-9 213,-3-5 56,-3-9 146,-3-6 314,-6-4-135,-4-4-57,-5-1-156,-10 5-67,-7 7-45,-10 12-78,-3 7-34,1 13-1222,5 6-3036,9 11 4370,7 5 0,6-13 0,1-3 0</inkml:trace>
  <inkml:trace contextRef="#ctx0" brushRef="#br0" timeOffset="-196201.73">21762 12514 15471,'12'-45'634,"-1"1"1,-1 2 0,-2 3-276,-2-12 190,-4 5-22,0 7-46,-2 9-178,-1 10 33,-5 11-336,-3 4-112,-7 15 45,-2 9 67,0 16-258,6 7-190,4 2-314,8-5-247,11-7 270,6-10-12,9-9 314,4-8 437,2-9 68,1-9 1007,1-9-335,1-8-236,-2-3 269,-5 3-134,-6 8-124,-10 8-89,-7 7-639,-3 5 124,-9 16 66,0 2 23,-4 15-45,3-2-123,4 1-392,1-1-437,4-1-617,7-4-2744,7-7 4358,11-6 0,-10-6 0,-2-4 0</inkml:trace>
  <inkml:trace contextRef="#ctx0" brushRef="#br0" timeOffset="-195741.73">22288 12296 14933,'24'23'-656,"0"0"1,19 13 655,-17-34 11,-2-2 34,-1-6 380,-2-4 91,-2-7 246,-4-5-303,-3-3 595,-3-1-248,-5 3 180,-1 3-145,-3 8-348,-6 5-269,-4 5-224,-8 8 11,0 9 23,1 14-12,6 13-22,6 10-67,3 10-782,1-28 0,2 1 507,-1 3 0,0 0 163,0 1 0,1 0-455,-1-1 0,0 0 595,2-2 0,-2-2-644,-7 20-113,-6-14 639,-9-15 157,-9-14 370,-3-8 224,-6-12-213,-6-5-381,-8-7 753,-6 4-2277,-6 3-1782,33 11 1,0 1 3305,-33-1 0,30 3 0,9 0 0</inkml:trace>
  <inkml:trace contextRef="#ctx0" brushRef="#br0" timeOffset="-152491.75">24503 7311 16849,'-3'1'-359,"0"0"-5736,3-1 6095,-2 1 0,1 1 0</inkml:trace>
  <inkml:trace contextRef="#ctx0" brushRef="#br0" timeOffset="-151385.75">24453 6836 10753,'-8'-7'2196,"2"0"-1254,6 7-349,0 0-593,-2-2 34,2 2 167,-1 2 35,1 8 11,3 9-68,1 9 56,4 9-112,0 13-11,0 11-348,-4-26 0,0 2 247,0 2 0,-1 2-6,0 0 1,0 0 16,0 0 1,0-1-1,-1-2 1,0-1-46,3 29 23,-1-10 0,-1-9 23,-2-9-1,-1-9 124,0-9-113,-4-6 259,0-6 584,-4-4-708,-2-3 23,-1-8-79,-1-8-23,-1-13-33,1-11-33,4-8 33,4-3-23,2-3 1,5 1-23,5 1 23,5 1-12,5 2-22,2-2-22,3 0 10,0-2-10,2 1-539,1 0 561,0 3-56,-1 8 11,0 11-100,-3 12-135,0 11 246,2 21-56,2 15 57,1 22 10,-15-20 1,-2 2 91,-2 2 1,-3 0-115,-3 1 0,-5-1 6,-6 0 0,-3-2 33,-5-1 0,-4-3-106,-5-1 0,-3-2 50,-1-4 1,-1-3-85,0-2 0,0-2 68,-24 3-56,9-9 134,12-8 44,14-4 348,10-5 23,6-2-146,4-2 333,9 2-401,3 2-133,14 3-35,6 2 1,8 5-34,7 8-34,2 11-134,-1 10-591,-4 10-1808,-11 3 1458,-11 1-1838,-11-5 2947,-7-8 0,-4-15 0,0-7 0</inkml:trace>
  <inkml:trace contextRef="#ctx0" brushRef="#br0" timeOffset="-150958.75">24964 7478 13992,'0'-7'2790,"0"1"-2701,0 6 158,0 0-247,-9 51 11,6-20-11,-2 5 0,1 1-459,3 0-673,10-6-101,6-8 920,12-10-158,4-8-34,0-7 293,-1-10 212,-4-10 1400,-4-11-413,-4-8 469,-5-3-1097,-3 0-57,-6 6-302,-2 11-11,-2 12-897,-2 8-3473,-4 8 4381,-1 7 0,1-5 0,2 5 0</inkml:trace>
  <inkml:trace contextRef="#ctx0" brushRef="#br0" timeOffset="-150575.75">25300 7606 13723,'1'11'3943,"1"-8"-3651,1-31-79,1-4-123,3-3 44,4 1-123,4 4 45,4 6-56,4 8-145,2 7 78,1 6 22,0 13-112,-2 7-202,-3 12 56,-6 5-201,-4 3-2084,-5 0 1905,-4-1-3419,0-6 4102,-2-6 0,0-11 0,0-6 0</inkml:trace>
  <inkml:trace contextRef="#ctx0" brushRef="#br0" timeOffset="-150336.75">25778 7470 13689,'8'4'3193,"-2"0"-3193,-6-4-2420,72-10-3014,-29 3 5262,10-1 1,-2 0 0,-19 2 0,-7 1 0</inkml:trace>
  <inkml:trace contextRef="#ctx0" brushRef="#br0" timeOffset="-149908.75">26471 7238 17162,'-30'26'67,"-1"0"1,3 0-1,5 2-67,4 23-605,9 0-426,7-3 214,15-8 379,7-9 315,9-10 78,3-11 45,-3-6 347,-3-15 729,-3-6-67,-4-16-662,-3-8 0,-4-6-268,-5 0-79,-3 4-112,-13 13-650,-6 12-2712,-13 11 3474,-4 10 0,12-2 0,6 4 0</inkml:trace>
  <inkml:trace contextRef="#ctx0" brushRef="#br0" timeOffset="-149540.75">26755 6861 18429,'21'48'15,"1"-1"0,-1 4 0,-3 1-4,-4 2 0,-3 3-1873,-2 3 1,-2 2 1760,-1 2 1,-3 0-24,-4 1 1,-2-1 6,-3-2 1,-4 0-69,-2-4 1,-3-2 116,-3-4 1,-1-2 17,0-7 0,-1-3-74,2-9 1,0-3 769,-12 9-646,6-21 78,3-24 34,3-23 135,3-26 320,7 17 0,1-2-691,3-6 1,1-1-342,0-2 0,1 1-588,5 1 0,2 2 33,2 6 1,2 2-1105,4 6 1,3 4 2123,23-17 0,-16 24 0,-3 8 0</inkml:trace>
  <inkml:trace contextRef="#ctx0" brushRef="#br0" timeOffset="-149208.75">27200 7018 19123,'-4'59'37,"0"0"1,0 2-1,1 1-37,0-2 0,0 1-1378,1 2 1,1 1 962,0-2 1,0 0-96,1-4 0,-1-2-706,2-5 0,-2-1 196,0-8 1,-2-2 266,-6 20 753,-9-23 751,-7-21 1284,-5-31-892,-7-21-370,18 6 0,1-4-631,0-4 1,2-2 283,3-1 0,3 0-163,2 3 1,4 1-264,17-27 0,12 14 963,20 13-1669,8 15-605,4 10-4235,4 10 5546,-2 15 0,-25-7 0,-9 7 0</inkml:trace>
  <inkml:trace contextRef="#ctx0" brushRef="#br0" timeOffset="-148658.75">24770 8434 14719,'2'-7'595,"0"45"-405,-2 7-1069,0-1 0,0 5 895,1-5 1,0 1-17,1 2 0,2 1-398,-1 0 1,2-1-668,1-2 1,0-1 1175,0-3 1,0-4 0,0 6 0,-1-13 0</inkml:trace>
  <inkml:trace contextRef="#ctx0" brushRef="#br0" timeOffset="-148475.75">24495 8865 18261,'53'-22'67,"0"-1"0,1 3 0,0 3-381,-4 9 0,0 4-1741,2 0 1,1 1 2054,-2 1 0,-4 2 0,10 0 0,-19 0 0</inkml:trace>
  <inkml:trace contextRef="#ctx0" brushRef="#br0" timeOffset="-147992.75">25171 9052 16737,'7'0'246,"-1"0"-257,-6 0 0,9-41-23,-7 12 34,7-37 0,-11 23 191,-4 0 77,-3 4 281,-2 8-33,-1 8-449,0 9-44,-4 7-46,-3 4 12,-4 7 11,-2 9-11,4 8-168,7 9-315,7 2-99,14-1-35,14-5-492,15-8-482,12-9 649,5-5 684,2-16 269,-4-4 1692,-4-14-717,-7 2 549,-9 2-539,-10 7-312,-11 7-348,-6 7-258,-3 3-22,-1 2-11,-2 7 122,-1 6-122,-2 11 33,0 7-67,2 5-336,2 2-695,6 3-1456,6-1-3385,6-4 5872,4-8 0,-9-12 0,-3-8 0</inkml:trace>
  <inkml:trace contextRef="#ctx0" brushRef="#br0" timeOffset="-147708.75">25726 8897 14933,'-6'8'1310,"1"-1"-1310,5-7-11,3 38-1793,1-22-3003,3 26 4807,1-33 0,-4-5 0,0-3 0</inkml:trace>
  <inkml:trace contextRef="#ctx0" brushRef="#br0" timeOffset="-147574.75">25759 8699 7325,'0'0'0</inkml:trace>
  <inkml:trace contextRef="#ctx0" brushRef="#br0" timeOffset="-147074.75">26203 8908 18686,'-24'-52'202,"-2"12"-236,-1 40 23,-10 11 11,-7 11 11,-2 12-11,1 7-280,13 1-246,14-1-12,9-4-190,24-8 324,7-7-1030,18-11-56,3-6 1209,2-10 281,-5-7 1457,-5-9 168,-5-7-729,-8 0-33,-4 3-191,-7 8-672,-6 8-212,-3 5 167,-2 7 34,0 6 11,-1 6 0,0 9-269,0 1-818,11 1-2118,8-4 3205,15-5 0,-12-8 0,-3-5 0</inkml:trace>
  <inkml:trace contextRef="#ctx0" brushRef="#br0" timeOffset="-146808.75">26405 9005 17745,'24'-30'89,"-1"1"1,0 2 0,1 4-90,14 4-22,0 7-68,-2 6-224,-7 3 0,-7 13 102,-9 5 111,-7 10 101,-3 3-45,-3 1 23,-1-3-68,0-5-1064,0-4-672,4-6-1581,9-6 3407,8-2 0,-5-3 0,-1 0 0</inkml:trace>
  <inkml:trace contextRef="#ctx0" brushRef="#br0" timeOffset="-146508.75">26965 8857 18294,'-1'-57'1076,"-2"10"-1076,-6 39-90,-2 4-44,-5 3-348,0 6-134,0 7-102,5 6-279,5 4-661,4-1 907,5-4 740,4-5 11,2-7 1244,4-3 571,-2-2-705,-3 0-293,-2 0-727,-3-1-90,-1 1-90,-1 13 90,-6 11 45,-5 23-45,-7 17-416,7-25 1,0 2-151,1 3 0,2 2-633,1 2 1,1 1-1453,3-1 1,0-1 2650,1-3 0,1-3 0,0 7 0,0-17 0</inkml:trace>
  <inkml:trace contextRef="#ctx0" brushRef="#br0" timeOffset="-146420.75">26747 9615 14184,'-30'-36'210,"1"1"0,-1 0 0,-11-16 0,4 2-664,13 11 1,3 2-2663,6 3 1,2 1 3115,0-21 0,10 26 0,3 8 0</inkml:trace>
  <inkml:trace contextRef="#ctx0" brushRef="#br0" timeOffset="-146106.75">27374 8243 18171,'17'37'381,"-5"15"-336,-13-11 0,-2 2-552,0 4 1,-1 1 534,1 0 0,0 0-28,0-3 0,0 0-124,1-4 1,1-2-309,0-4 1,1-1-1462,0 22-3829,5-14 5722,5-16 0,-2-13 0,0-8 0</inkml:trace>
  <inkml:trace contextRef="#ctx0" brushRef="#br0" timeOffset="-145656.75">27546 8854 17129,'48'-8'-142,"0"1"0,-4-1 0,-2 0-676,14-3-482,-8-3 90,-9-5 919,-13-4 291,-10-7 212,-9-4 663,-4-1 649,-8 3-393,-5 8-425,-10 9-437,-8 8-124,-5 10-65,-2 10-80,7 11 0,8 10-23,10 5-403,17 0 67,14-3-548,15-6-931,9-8 639,1-11 1199,-2-6 382,-7-14 110,-3-9 169,-5-15 370,0-6-78,-3-1 302,-4 7-325,-4 10-606,-3 12-324,-3 6-22,3 11 22,3 10-67,8 14 67,4 15-347,2 10-236,-2 5-246,-10 0-826,-10-6 826,-31-10 257,-19-12 538,8-20 1,-3-4-538,-5-2 0,0-3 571,-4-1 0,3-2 0,-7 0 0,10 0 0</inkml:trace>
  <inkml:trace contextRef="#ctx0" brushRef="#br0" timeOffset="-145048.75">24624 9690 15224,'36'12'934,"0"0"0,5-2 0,6 0-841,4-2 0,7-1 1,1 0-1211,-10-3 0,0 0 0,2 0 0,2 0 1119,7 0 1,2 0 0,2 0 0,0 0-315,-7-1 1,1 0 0,0 0 0,2 0 0,-1 0 311,4 0 0,0 0 0,0 0 0,1 0 0,0 0-173,2 0 0,-1 0 1,1 0-1,0 0 1,0 0 116,-1-1 0,-1 1 0,1 0 0,-1 0 0,0 0-221,-4-1 0,1 1 1,-1-1-1,-1 0 0,-1 1 198,9 0 1,-2-1 0,-1 1 0,-2 0 61,-8-2 0,-2 1 0,-2 0 0,-2-1-17,3 0 1,-3 1-1,-5-1 629,2 0 1,-8-1-775,-2-5 2004,-46-3-2027,-26-5 0,-24 1 1227,26 8 1,-1 0-1037,1 1 0,1 1-773,-26 1-955,12 0 1739,13 6 0,17-4 0,6 4 0</inkml:trace>
  <inkml:trace contextRef="#ctx0" brushRef="#br0" timeOffset="-144688.75">25464 10044 10787,'0'7'3742,"50"17"-2341,7-13-2277,-1 2 0,7-1 1111,2-5 0,2-3-752,-14-1 1,3 0-1,1-1 528,7 0 0,1-1 1,3 0-7,-13-1 1,1 1-1,1-1 1,1 0-353,1 0 0,1 1 0,0-1 0,0-1 324,1 0 1,1 0-1,-1 0 1,-1-1-62,-2 1 0,0 0 0,-1 0 0,0-1-294,-5 0 1,0-1-1,-1 0 1,-2 1 272,11-1 0,-3 1 0,-1-1 52,-10 0 1,-1 1 0,-3-1 253,8 0 1,-4 1-168,12-2 1314,-30 1-1146,-17 2 2349,-9 0-2551,-4 1 2340,0 0-2340,-1 0-161,1 0-1161,1 0-1434,1 2-1423,5-1 4179,0 2 0,1-3 0,-3 0 0</inkml:trace>
  <inkml:trace contextRef="#ctx0" brushRef="#br0" timeOffset="-143975.75">25279 10762 16524,'4'50'283,"-1"0"1,-1 0 0,0-1-262,0-7 1,-2 0-423,-4 2 1,-3-1 399,1-1 0,-2-2-290,-4-2 1,0-2 300,-8 26-11,8-12 255,7-12-535,17-12-112,10-9-135,18-8-559,9-5-1301,3-3 2482,-2-1 0,-22 0 0,-9 0 0</inkml:trace>
  <inkml:trace contextRef="#ctx0" brushRef="#br0" timeOffset="-143625.75">25820 11206 14865,'-8'-4'1031,"2"0"-896,-34 11-12,18 5-123,-32 9 0,34 4 0,6 2-11,8-4-113,6-3 57,13-8-134,7-6-124,13-4 325,2-10 45,2-4 414,-2-12 22,-5-4-189,-5-1 89,-9 0 45,-7 5-303,-6 4-123,-7 9-224,-9 5-101,-8 5-493,-7 10-1860,1 3 2678,8 9 0,9-9 0,7-2 0</inkml:trace>
  <inkml:trace contextRef="#ctx0" brushRef="#br0" timeOffset="-143342.75">26109 11164 17151,'-59'27'-975,"13"1"225,37-1-405,6 0 876,13-3 279,3-3 33,8-3 180,-1-3 179,-5-3-247,-3-1-145,-6 0-67,-6-2-358,-13 4-2455,-7-4 2880,-10 0 0,12-4 0,4-3 0</inkml:trace>
  <inkml:trace contextRef="#ctx0" brushRef="#br0" timeOffset="-143041.75">26367 11167 16983,'0'-7'504,"0"1"-504,-37 8 79,12 7-79,-28 5-135,27 10-212,11 2-718,8 5-223,16 2 280,6 0 234,11 0 651,3-3 123,-2-3 1916,-4-5-1008,-7-7-23,-7-4-560,-7-6-280,-14-2-45,-9 0-628,-14 0-4884,-1 1 5512,5-1 0,14-1 0,9-2 0</inkml:trace>
  <inkml:trace contextRef="#ctx0" brushRef="#br0" timeOffset="-142358.75">27258 11531 16994,'35'-22'30,"-1"1"0,-1 0 0,-6-2-86,-6-19 34,-6-8-12,-7-8-530,-9-3 844,-12 1-56,-9 5 235,-11 11-313,-4 12 212,1 12-313,2 10 111,5 7-156,4 14-11,6 7 11,9 13 285,4 5-352,17 1-45,14-2-135,20-7 57,15-8-102,-26-14 1,1-2 291,1-1 0,1-2-6,-2-3 1,0-2 27,-1-2 1,-2-1-24,24-15 79,-11-6 293,-13 0 189,-13 5-101,-10 5-123,-6 8-336,-3 6 201,0 2-257,0 10 57,-1 9 55,0 16 0,0 11-56,1 6-78,3 2-740,5-1-358,6-7-2029,9-4 3205,5-11 0,-11-13 0,-1-8 0</inkml:trace>
  <inkml:trace contextRef="#ctx0" brushRef="#br0" timeOffset="-142040.75">27979 11341 16703,'-3'-2'605,"0"1"-571,3 1-46,49-9-324,-13 3 90,3-1 0,0-2-449,11-6 1227,-21-27 0,-5-3 286,0 10-538,-8-10 1,-11 7-91,-14 30-156,-4 5-12,-5 8 135,-5 12-101,-5 11-11,-3 15-23,1 6-22,6 3-56,9 1-571,7-3-796,11-4-2040,14-8 3463,13-12 0,-9-12 0,0-9 0</inkml:trace>
  <inkml:trace contextRef="#ctx0" brushRef="#br0" timeOffset="-141775.75">28567 11131 20378,'-21'37'-739,"5"5"78,27 16-575,10 2 844,-4-28 0,1-1 100,1-2 1,1-2-661,11 21 1166,-14-12-214,-11-10 345,-22-10-345,-10-7 0,-12-5 0,-1-3-287,10-3-4397,10-3 4684,10-4 0,7 3 0,2 1 0</inkml:trace>
  <inkml:trace contextRef="#ctx0" brushRef="#br0" timeOffset="-141140.75">28879 11377 18048,'37'-21'-240,"1"0"1,-4 2 0,-5 0-29,-3-3 44,-7-5 224,-9-5 0,-6-5 11,-4 1 67,-6 5 269,-4 7-291,-9 11 34,-5 6-68,-5 12 146,-5 10-156,-1 12 100,3 12-112,8 7 0,11 6-34,9 2-156,21 1-202,12-5-26,-6-26 0,5-3 261,1-2 0,2-3-22,1-4 0,0-2-505,30 2 684,-9-9 482,-13-15 493,-11-7-303,-11-18-190,-8-9-224,-6-4 224,-4-2 33,-7 6-100,-3 9-292,-4 10-123,2 11 0,4 7-225,5 6 86,1 7-73,8 8-136,12 10 136,13 6-360,17 0 381,8-6-910,5-7 989,-2-7 112,-7-5 224,-12-8 426,-12-5-123,-12-5 33,-9-3-202,-4 1 102,-3 5 619,0 4-1079,-3 4 0,-2 3-56,-3 4 0,-4 8 56,1 7-381,1 12-616,5 8-393,3 4-2083,10 5 3473,5-3 0,-2-19 0,-1-7 0</inkml:trace>
  <inkml:trace contextRef="#ctx0" brushRef="#br0" timeOffset="-140698.75">29911 11335 15795,'0'-6'1547,"0"2"-1637,0 4 90,0 38-22,2-16-214,3 29-156,4-29 101,2-6 145,0-8 135,-1-4 11,1-6 280,-1-9 112,-1-8-168,1-11 157,-1-4-123,-1 0-113,0 2-111,-3 8-34,0 8-672,-3 8-2700,0 6-2119,-2 2 5491,0 7 0,0-4 0,0 4 0</inkml:trace>
  <inkml:trace contextRef="#ctx0" brushRef="#br0" timeOffset="-140525.75">30162 11306 15224,'-6'0'-112,"2"-1"-1501,4 1-1446,16 40 3059,-13-21 0,13 24 0,-16-34 0</inkml:trace>
  <inkml:trace contextRef="#ctx0" brushRef="#br0" timeOffset="-140368.75">30286 11051 16591,'0'-8'-7742,"0"2"7742,0 6 0,0 0 0,0 0 0</inkml:trace>
  <inkml:trace contextRef="#ctx0" brushRef="#br0" timeOffset="-140038.75">30318 11291 12960,'0'6'1871,"-1"-1"259,1-5-2119,5 6 45,5-11-34,8 1-22,4-15 34,3-3 347,0 0 280,-1 1-246,-2 5-270,-4 5-145,-3 5-44,-2 3-57,1 13 45,1 7 56,2 13-426,2 8-359,0 1-761,4 0-1412,3-4 2958,8-6 0,-15-13 0,-1-7 0</inkml:trace>
  <inkml:trace contextRef="#ctx0" brushRef="#br0" timeOffset="-139640.75">31070 11067 19157,'-6'-45'-291,"-3"10"-213,-7 42 179,-3 8 33,2 9-347,2 6-918,6-1-886,5-2 292,3-4 2151,4-9 381,2-7 2286,3-5-673,1-2-873,-3-1-505,-2 0-527,-2-1 80,-2 4-91,0 14 460,-3 16-314,-4 23-527,2-18 0,0 1 325,0 7 1,0 1 21,2 5 1,1 1-505,0 3 1,2 1 459,0-2 0,1 0-112,1-2 0,-1-2-690,1-6 1,-2-2 212,0-6 1,-3-4-734,-20 16-1177,-19-21 1389,9-18 1,-3-5 1133,-6-7 1,-2-5 692,-6-4 0,0-4-3,-4-6 1,1-4-699,-2-2 1,1-2-17,-2 1 0,1 0-1222,3 4 1,-1 3 1221,0 4 0,3 2 0,-6 0 0,14 9 0</inkml:trace>
  <inkml:trace contextRef="#ctx0" brushRef="#br0" timeOffset="-133075.75">20229 12936 8669,'0'6'2924,"0"-2"-2285,0-4-213,43 14 392,-5-6-943,3 1 0,3 1 332,-4-5 0,1 0-694,7 1 1,2-1 570,9 2 0,2 0-65,-17-1 0,2-1 0,0 1-8,3 1 0,1 0 0,1 1-665,1 0 1,2 1-1,-1 0 661,1 0 1,0 1 0,-1 0-5,0 0 1,-1 0 0,0 1-320,-3 0 1,-1 0-1,-1 0 299,16 5 1,-3 0-119,-10-2 0,-3 1 126,-11-3 0,-3 0-618,9 7 1077,-23-6-629,-16-4 2009,-14-2-2951,-6 0 1238,-1-3-117,7-1 0,5-3 0,6 0 0</inkml:trace>
  <inkml:trace contextRef="#ctx0" brushRef="#br0" timeOffset="-122958.73">14418 14184 14182,'1'3'257,"0"0"259,35-3 280,-5 0-556,1 0 1,3 0-84,22 1-592,9 1 446,-29 1 0,1 0 6,2 1 0,0 1 22,3 0 0,0 1-22,1 0 0,0 0-17,-1 0 0,1-1 5,-2 1 1,0 0 16,-2 0 1,-2-1-18,-2 0 1,-1 0 2,22 2-75,-15-1-123,-15-3-774,-14-1 314,-8-2-583,-7-3-426,-9-6-2902,-7-7 4595,-8-4 1,10 7-1,2 4 1</inkml:trace>
  <inkml:trace contextRef="#ctx0" brushRef="#br0" timeOffset="-122684.73">14955 14267 12591,'45'7'149,"1"0"0,0 0 1,0-2-83,-5-3 0,-1-1-567,2 0 1,0 0 499,-1-1 0,0 0-73,-3-2 0,-1-2-128,29-5-52,-13-6-1685,-15-1 1984,-16 1 0,-12 7 0,-8 3 0</inkml:trace>
  <inkml:trace contextRef="#ctx0" brushRef="#br0" timeOffset="-118469.73">20347 13047 13352,'65'1'1267,"1"2"-1133,-12 2-1828,10 1 1783,-27-1 1,1-1-73,3 0 0,1 0-17,3 0 0,0 1-12,1-2 1,1 0 11,0 0 0,1-1-6,-2 0 1,0 0 5,-1-1 0,-1-1 0,-2 1 0,-1-1-62,-5 0 1,-1 0 490,25 0-889,-14 0-380,-14-1-229,-12-4-1206,-11-2 2275,-5-7 0,-4 7 0,0 0 0</inkml:trace>
  <inkml:trace contextRef="#ctx0" brushRef="#br0" timeOffset="-118158.73">20626 13034 11964,'45'16'63,"-1"-1"1,2 0-1,-1-2-46,-5-3 0,-1 0-578,3-1 0,0 0 561,1-2 0,0 0-6,0-1 1,-2-1-130,0-1 1,-2-2-438,-3 0 1,-1-1-2701,22 0 3362,-15-1 1,-21 0 0,-10 0 0</inkml:trace>
  <inkml:trace contextRef="#ctx0" brushRef="#br0" timeOffset="-107204.73">25615 11959 10989,'51'0'526,"1"0"1,-1 0-1,0 0-134,-7 0 0,0 0-1025,4 0 0,2 0 857,3 0 0,2 0 0,4 0 0,1 0-128,3 1 0,2 0-459,-19 1 1,0-1 0,0 1 410,3 0 1,-1 0-1,1 1-33,2 0 0,-1 0 0,1 0 0,2 0 0,-1 0 0,0 1-12,2-1 1,-1 1 0,0 0 3,0-1 1,-1 1-1,1 0-7,-1 0 0,-1 0 0,1 0 0,-3 0 0,0 0 0,0 0 4,-3 0 0,0-1 0,0 1 1,18 0 1,-2 1 22,-4-1 0,-2-1-28,-5 1 0,-1-1 135,-5-1 0,-2 1-152,-3 0 0,-2 0-61,26 3-56,-12-1-12,-13 1-224,-11-1 524,-8 0-725,-5-1 1148,-4-1-1833,-2-1 143,-4 1 1113,-2-2 0,-1-1 0,-2 0 0</inkml:trace>
  <inkml:trace contextRef="#ctx0" brushRef="#br0" timeOffset="-106806.73">26712 11807 11481,'-8'4'0,"1"-1"269,55 17 23,-1-6-638,1 1 1,5 1 541,-6-5 0,1-2-68,7 1 1,3 0 6,4 1 0,1-1-659,-18-3 1,1 0 0,0-1 523,3 1 0,0 0 0,1 0 0,0-1 0,0 1 0,0 0 15,1 0 0,0 0 0,0-1-15,-2 1 0,0 0 0,0-1-4,-3 0 0,0 0 1,-1 0-120,18 2 1,-2-1 77,-7-1 0,-1-1 45,-9 0 0,-1-1 0,-7-1 0,-2 0-67,16 1-56,-11 1-448,-13-2-1244,-8 0 2177,-7 1 1,-6-2 0,-4 0-1</inkml:trace>
  <inkml:trace contextRef="#ctx0" brushRef="#br0" timeOffset="149885.27">21947 3296 12232,'37'4'538,"0"0"0,-1-1 0,1-1-437,26-1-651,-28-2 0,0 0 556,3-2 0,1 0-1,0-2 1,1 0 10,-1-1 1,-1-1 30,-3 1 1,-1 0-48,24-4-1513,-15 0 1513,-17-1 0,-14 5 0,-8 0 0</inkml:trace>
  <inkml:trace contextRef="#ctx0" brushRef="#br0" timeOffset="150217.27">22836 3039 14731,'2'-3'1501,"0"1"-996,-2 2-640,2-14 46,-1 10 55,0-7 34,-8 21-22,-4 9 22,-2 9-46,2 5 46,4 3 0,5 2-11,8 0-22,5-3 21,8-2 1,0-5-112,-3-6-90,-7-6 213,-6-4 23,-6-3 10,-9-1-33,-9 0-33,-7 0-841,1 1-1737,6-3 2611,10-2 0,5-2 0,6-2 0</inkml:trace>
  <inkml:trace contextRef="#ctx0" brushRef="#br0" timeOffset="150837.27">24089 2561 12770,'0'-5'1076,"0"2"-1121,0 3 45,-53 33 67,17 9-1392,-4-4 0,-1 5 1459,16-2 1,5 2-23,0 0 0,2 0 76,5-2 0,2 0-155,3-3 1,3-2 11,8 25 469,14-9-458,11-13-34,12-11 12,5-12 34,-2-9 234,-2-10 751,-8-9-593,-9-12 1405,-10-10-1742,-8-5 448,-12-2-571,-8 2 0,-12 5 63,-7 9-85,-3 11-370,-3 8-740,1 8-1367,3 8-1680,8 7 4179,13 3 0,7-7 0,7-5 0</inkml:trace>
  <inkml:trace contextRef="#ctx0" brushRef="#br0" timeOffset="151189.27">24373 2838 11011,'-12'38'295,"1"-1"0,0-2 0,4-4-115,8 2-24,11-6 24,7-6-136,12-8 483,1-6 437,-1-6-360,-3-10-20,-6-8 312,-4-11-459,-7-7-291,-5-3-146,-6 0-23,-12 4-201,-10 12-997,-14 9-953,-4 12-572,4 13 2746,10 4 0,12-2 0,10-3 0</inkml:trace>
  <inkml:trace contextRef="#ctx0" brushRef="#br0" timeOffset="151753.27">24776 2794 13835,'0'-7'-202,"0"2"79,0 5 89,27 37-302,-16-10-314,19 29 336,-25-24 191,-3-5 123,-2-7 67,-1-7 695,-3-7 627,-2-3-44,-3-9-617,0-9-268,2-12-236,3-12 0,2-10-157,4-3-67,7 1 0,5 8-22,8 12-12,2 11-33,1 10 11,3 9 34,1 16-1,5 13-156,1 15-11,-2 8-393,-5-2-157,-9-6 617,-7-13 123,-5-11 90,-4-11 918,3-9-975,3-16 270,6-16-56,5-19-197,-9 21 1,1-2 33,0-1 0,0 1 285,11-27 35,-4 13-90,-5 20-314,-6 14-291,-4 20 235,-2 19 56,-2 26-357,-1-16 0,2 3 205,1 5 1,1 2-101,2 2 0,3 0-639,2 0 0,2-3-3479,3-3 0,1-2 4370,-2-5 0,1-4 0,4 4 0,-8-14 0</inkml:trace>
  <inkml:trace contextRef="#ctx0" brushRef="#br0" timeOffset="153585.27">24102 3566 14260,'-1'3'325,"0"0"-325,1-3 101,39 3 100,6-1-178,-1 1 0,6-1-690,0-1 0,2 1 667,7-1 0,4 1-550,-19-1 1,2 0 0,0 0 537,1 1 1,0-1 0,1 0 11,0 1 0,0-1 0,-1 0-389,0 1 1,0-1 0,-2 0 203,21 0 1,-1 0 49,-6 0 1,-2-1 66,-8 1 1,-2-2-2,-9 1 0,-3 0 58,13 0 703,-21 0-1084,-17 0 1534,-10-1-2082,-12 0 1258,-9-1-3130,-13 2 2832,-6 0 0,16 0 0,3 0 0</inkml:trace>
  <inkml:trace contextRef="#ctx0" brushRef="#br0" timeOffset="153768.27">24718 3719 14820,'50'0'-34,"1"0"1,2 0-1,0 0-515,-1 1 1,0 0-1852,4 0 0,2 0 2400,0 1 0,-4-1 0,11 0 0,-18-1 0</inkml:trace>
  <inkml:trace contextRef="#ctx0" brushRef="#br0" timeOffset="155270.27">8280 12827 11145,'12'41'261,"0"0"1,-1-1 0,-1-3-184,4 20-78,-2-3-11,-2-5-112,-2-8-1693,-3-10 1816,-1-11 0,-2-10 0,-2-7 0</inkml:trace>
  <inkml:trace contextRef="#ctx0" brushRef="#br0" timeOffset="155919.27">9078 12634 17185,'-46'3'-206,"-1"0"1,2 1 0,4 2-143,-13 14-145,4 2 34,9-3 33,9-1-56,11-4 426,8-1 11,7-3 12,4 1 10,2-1 23,3 0 79,5 2 33,3 4-34,2 5-22,-2 7 0,-5 6 34,-3 4-46,-7 1-21,-3-5-23,-4-8 11,1-10 90,2-8 135,5-5-35,2-5-100,4-9 459,9-6-235,12-11-145,14-2 33,14 4-1009,10 7 796,-28 13 0,1 4 16,2 7 1,-1 4-265,1 2 1,-2 5 258,0 5 1,-3 5-1,-3 1 0,-2 1-11,-5 0 0,-4 2-46,5 26 46,-12-4 45,-19-6-45,-7-6 0,-12-10-448,-6-8-1928,-4-10 2595,-1-6 0,15-6 0,5 0 0</inkml:trace>
  <inkml:trace contextRef="#ctx0" brushRef="#br0" timeOffset="156619.27">14995 14903 15941,'-1'36'41,"1"0"0,0 1 0,2-1-209,7 30-95,-2-30 0,1-1-73,2 0 0,2-1-645,-2-1 0,2-1-251,10 25-1715,-2-14 2996,-3-18 1,-8-13-1,-3-10 1</inkml:trace>
  <inkml:trace contextRef="#ctx0" brushRef="#br0" timeOffset="156907.27">15439 14927 17465,'-42'-7'-30,"0"0"0,2 3 0,4 5-3,-10 18 21,12 5 12,15 2 56,11 0-33,21 1 10,13-2 1,21-1 11,11-2-430,4 1 295,-6 0 90,-12 2-67,-18-2-135,-13-4-414,-20-5-1244,-12-6-2835,-13-3 4695,-7-17 0,17 9 0,3-10 0</inkml:trace>
  <inkml:trace contextRef="#ctx0" brushRef="#br0" timeOffset="157041.27">15497 14872 18205,'44'-17'-232,"0"1"0,0 1 1,-2 4-1674,23 4-3356,0-1 5261,-7-2 0,-25 4 0,-11-1 0</inkml:trace>
  <inkml:trace contextRef="#ctx0" brushRef="#br0" timeOffset="157670.27">20795 13909 14978,'0'45'78,"0"0"0,0-1 1,0 0-79,-1-7 0,0-1-748,-1 1 0,1 0 182,-1-3 1,-1-1-2225,0 24 2884,4-14 1,0-21-1,1-11 1</inkml:trace>
  <inkml:trace contextRef="#ctx0" brushRef="#br0" timeOffset="157957.27">21291 13997 16457,'-36'-3'11,"1"0"0,-25 4 151,43 33 1,10 8-107,7 8-356,7-2 0,5-1 323,24 2-23,-3-4 59,-7-7-160,-13-8 46,-8-7-304,-19-7-986,-8-8-2050,-15-8 3471,-3-17 1,16 11 0,6-10 0</inkml:trace>
  <inkml:trace contextRef="#ctx0" brushRef="#br0" timeOffset="158086.27">21392 13958 17409,'43'-8'-146,"0"1"1,-1 0-1,-3 2-2420,17 5 2566,-4 0 0,-23 0 0,-10 0 0</inkml:trace>
  <inkml:trace contextRef="#ctx0" brushRef="#br0" timeOffset="158729.27">27495 13028 11112,'0'43'227,"0"-1"1,-3 0 0,-1-2-234,-1 0 1,-1-2-1,-3-4 1,0-1-488,-8 23-2488,3-16 2981,8-15 0,3-13 0,3-9 0</inkml:trace>
  <inkml:trace contextRef="#ctx0" brushRef="#br0" timeOffset="159045.27">27898 13072 16243,'0'-6'807,"0"1"-807,0 5-44,-44-20 32,16 24-21,-35-6 33,34 34 11,11 12 0,11 10 0,21 4-436,9 4 425,-3-32 0,2-1 0,0-1 0,1-2 0,16 18-34,-13-11-89,-13-11 101,-20-9 22,-18-7-124,-19-3-627,-15-12-1138,-5-8-2985,5-13 4874,15-12 0,20 18 0,14 1 0</inkml:trace>
  <inkml:trace contextRef="#ctx0" brushRef="#br0" timeOffset="159195.27">28145 13045 16714,'53'-12'-815,"-1"-1"1,-2 2 0,-1 3-2004,-13 6 0,-1 1 2818,0 0 0,-2 1 0,4-1 0,-11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20:40.5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3943 2561 19157,'21'40'53,"0"0"1,0 0 0,1 0 0,0-1 0,1-1-9,14 19 0,0-4 279,-9-14 1,0-13 1479,18-29-1586,-34-24 1,-5-11-186,3-14 1,-4-3-34,-4 4 0,-2 1 0,-2 3 0,-1 6-123,-3 5-1972,2 19-426,34 25 2521,6-4 0,2 1 0,11 11 0,17-10 0</inkml:trace>
  <inkml:trace contextRef="#ctx0" brushRef="#br0" timeOffset="196">4865 2387 16826,'0'-6'3059,"0"1"-2577,-49 31-303,23 4-140,-13 11 1,3 9-40,19 3 0,7 2-1006,-4 0 0,4 0 602,5 1 1,7-3-1334,13 11-1307,12-15 3044,13-18 0,-15-17 0,-3-10 0</inkml:trace>
  <inkml:trace contextRef="#ctx0" brushRef="#br0" timeOffset="363">5050 2674 19067,'0'-4'45,"0"1"-45,0 3-314,20 41-2733,24-1 3047,-11-10 0,1-1 0,16 4 0,-13-22 0</inkml:trace>
  <inkml:trace contextRef="#ctx0" brushRef="#br0" timeOffset="512">5232 2565 18742,'-17'54'0,"0"0"0,1 0 0,2-3-1053,6-10 0,1-3 1053,1 0 0,1-3 0,-1 7 0,3-16 0</inkml:trace>
  <inkml:trace contextRef="#ctx0" brushRef="#br0" timeOffset="929">5585 2280 19101,'-4'-7'1680,"2"1"-1668,2 6 77,-5 37-33,11 5 0,3 7-82,-4-1 0,-1 5 0,1-1-791,1-1 1,1-1-1,-1 0 279,0 1 0,-1 0 1,-1-5-1441,-4 1 0,0-5 2061,-1-5 0,0-3 0,1 4 0,-2-16 1</inkml:trace>
  <inkml:trace contextRef="#ctx0" brushRef="#br0" timeOffset="1146">6576 2561 19852,'40'-3'-1104,"1"1"0,21-5 1,-56 12-1</inkml:trace>
  <inkml:trace contextRef="#ctx0" brushRef="#br0" timeOffset="1262">6665 2780 18653,'43'0'-746,"-1"0"1,13 1 0,-30-3 0</inkml:trace>
  <inkml:trace contextRef="#ctx0" brushRef="#br0" timeOffset="1629">8365 2611 16849,'-5'8'1826,"0"41"-1579,7-19-225,0 8 0,1 2 57,1-4 1803,3-10-1422,-9-35-147,-3-30-55,-4-22-247,4 22 0,0-3-224,-1-6 1,1-3 219,2 2 1,0-5 0,4 3-20,5-14 1,4 2-95,-1 1 0,7 8-85,7 22 1,6 11-382,31 18-5,-25 9 0,0 3-622,2 1 0,0 5 1172,2 15 0,-4 1 0,5-2 1,-10 13-1</inkml:trace>
  <inkml:trace contextRef="#ctx0" brushRef="#br0" timeOffset="1762">8526 2611 19684,'-6'0'1165,"1"0"-1569,52-14-514,-7 10-209,-1-4 1,2 2-4868,11 14 5994,-19 9 0,-15-5 0,-15 3 0</inkml:trace>
  <inkml:trace contextRef="#ctx0" brushRef="#br0" timeOffset="1882">8493 2956 20087,'59'-24'-436,"-1"1"1,0 0 0,-7 1-1,-6 3 1,-5 5 0,1-1-1</inkml:trace>
  <inkml:trace contextRef="#ctx0" brushRef="#br0" timeOffset="2096">9389 2325 20992,'-64'13'381,"6"17"-381,41 1 0,4 6-603,-1 5 0,0 2 586,2 4 0,2 1 6,3 0 0,2 2-799,5 15 1,9-1 809,12-14 0,3-3 0,-12-3 0,1-6 0,29-2 0</inkml:trace>
  <inkml:trace contextRef="#ctx0" brushRef="#br0" timeOffset="2279">9782 2437 21174,'-7'-5'470,"2"2"-386,23 36 0,17 17-235,2-17 0,4 1-922,-10 2 1,2 4-1,0-6-451,15 1 0,-3-9 1524,1-5 0,-21-10 0,-11-7 0</inkml:trace>
  <inkml:trace contextRef="#ctx0" brushRef="#br0" timeOffset="2396">9947 2622 16344,'-38'37'-97,"-1"0"1,1 0 0,0 1-1,-2 0 1,2-1 0,8-3 0,8 2-1,9-6 1,8-6 0</inkml:trace>
  <inkml:trace contextRef="#ctx0" brushRef="#br0" timeOffset="2679">10141 2344 20759,'37'-1'-431,"1"0"0,23 9 95,-46 28 268,-10 20 68,-13-12 0,2-4 12,-3-22 10,8-15-22,8-4-505,9-6-9326,30-10 9487,-4 0 1,-3 1 0,-20 9 0</inkml:trace>
  <inkml:trace contextRef="#ctx0" brushRef="#br0" timeOffset="2945">10815 2208 20636,'0'-11'1602,"0"3"-1591,0 8 0,48 36-22,-17-2-834,3-1 0,-1 5 850,-14-7 1,-5 2-6,-2 2 0,-4 3-41,-3 19 0,-7 4-480,-10 2 1,-5 1-833,5-13 1,-1 1 0,-1-4 1352,-7 6 0,0-7 0,-4 12 0,18-45 0</inkml:trace>
  <inkml:trace contextRef="#ctx0" brushRef="#br0" timeOffset="3246">11693 2543 21420,'45'1'-1003,"0"0"0,-2 0 0,-8 0 1,-16-1-1,-5 0 0</inkml:trace>
  <inkml:trace contextRef="#ctx0" brushRef="#br0" timeOffset="5728">12843 2183 16042,'9'-9'874,"-1"2"-695,-8 7 157,0 0-179,-2 48 89,0-18-106,0 3 1,1 3 408,-4 16-23,1-2-167,-3 5-247,3-20 0,0-9-89,4-16 167,0-4 706,-1-3 460,-1-11-1098,-5-30-219,4 1 1,0-2-40,0-3 0,0-1-259,1-8 1,2 1 258,2 13 0,2 0-34,3-9 0,4 1-67,2 8 1,4 3-516,5 1 0,3 5-763,21 1-795,9 34-3574,-7 9 5748,-2 13 0,-19-12 0,-10-2 0</inkml:trace>
  <inkml:trace contextRef="#ctx0" brushRef="#br0" timeOffset="5928">12974 2431 19235,'-3'0'2936,"0"0"-2757,3 0-425,26-18-471,-1 14-3418,35-3 4135,-27 37 0,-2-12 0,-24 10 0</inkml:trace>
  <inkml:trace contextRef="#ctx0" brushRef="#br0" timeOffset="6062">12965 2661 20793,'41'0'-2891,"7"0"2891,-2 0 0,-1 0 0,-2 0 0,19 0 0</inkml:trace>
  <inkml:trace contextRef="#ctx0" brushRef="#br0" timeOffset="6330">13994 2139 21196,'-34'11'60,"1"1"0,-10 18 0,6 11-66,11 14 0,8 7-919,6-13 0,1 2 0,5-2 292,5 11 0,9-5-869,10-8 1,7-9 1638,32-5 0,-23-17 1,-4-10-1</inkml:trace>
  <inkml:trace contextRef="#ctx0" brushRef="#br0" timeOffset="6529">14158 2297 21051,'25'41'-2157,"1"0"0,-1 0 0,12 13 0,2-8 2157,-3-20 0,-1-5 0,10 2 0,-34-19 0</inkml:trace>
  <inkml:trace contextRef="#ctx0" brushRef="#br0" timeOffset="6679">14329 2377 18978,'-41'32'-126,"-1"-1"1,1 1-1,2 1 1,1 2-1,3 2 126,-8 16 0,5 0 0,11-17 0,6-4 0,13 5 0</inkml:trace>
  <inkml:trace contextRef="#ctx0" brushRef="#br0" timeOffset="6929">14530 2384 19863,'13'52'-42,"0"1"0,0 0 0,1 9 0,-2-1-698,-4-2 1,-2-4-1927,-4-18 1,-2-4 2665,0 24 0,0-26 0,0-15 0</inkml:trace>
  <inkml:trace contextRef="#ctx0" brushRef="#br0" timeOffset="7245">14851 2184 19975,'9'-59'739,"9"8"-739,12 24-145,23 9-124,-15 13-112,3 16 269,-28 14 112,-12 14 190,-18 5 488,-3-14 0,-3 0-275,-17 18-302,8-3-101,38-25-325,34-14-773,25-6 1098,-7-1 0,0 0 0,-1 1 0,-18-1 0,0 0 0</inkml:trace>
  <inkml:trace contextRef="#ctx0" brushRef="#br0" timeOffset="44344">7531 4906 17476,'38'-10'-1244,"-11"-1"1,-20 15-1</inkml:trace>
  <inkml:trace contextRef="#ctx0" brushRef="#br0" timeOffset="44477">7546 5173 18294,'59'3'0,"-11"0"0</inkml:trace>
  <inkml:trace contextRef="#ctx0" brushRef="#br0" timeOffset="47977">10517 4444 15583,'0'-6'1322,"0"1"-145,0 5-326,-11 40-459,-3 3-230,-1-1 1,-1 3-939,-1-4 0,-1-1 843,-2 3 1,-1 0-40,0-3 0,-1 0-200,-3 5 0,2-3-938,-5 9-1725,4-8-2588,20-37 5423,4-25 0,0 12 0,0-11 0</inkml:trace>
  <inkml:trace contextRef="#ctx0" brushRef="#br0" timeOffset="48160">10303 4260 19594,'38'35'199,"1"0"1,-1-1-1,-1 1 1,-2 0-1,-3 1-199,1 8 0,-4 3-518,-7-4 0,-1 4 0,-3 0-1695,3 15 0,-3-1 2093,-1-3 1,-4-3 0,-5 7 0,-6-47 0</inkml:trace>
  <inkml:trace contextRef="#ctx0" brushRef="#br0" timeOffset="48422">10897 4180 21040,'-6'-54'627,"16"10"-952,31 45-348,0 18 29,-12 13 0,-8 9 688,-19 4 1,-11 2 146,-4 8 0,-6-2-79,-4-9 0,-3-6-112,-11 6-359,23-25-918,22-14-3250,12-2 4527,15-3 0,-12 0 0,0 0 0</inkml:trace>
  <inkml:trace contextRef="#ctx0" brushRef="#br0" timeOffset="48912">11914 4135 21062,'-32'34'190,"0"1"1,0-1-1,-11 19 1,8 2-175,20-5 1,7 2-629,0 2 0,4 1 612,3 0 0,4 1-389,7-11 1,4 1-1,4-2-2804,17 9 0,6-4 3193,1-2 0,1-6 0,-8-18 0,-3-7 0,-2-12 0</inkml:trace>
  <inkml:trace contextRef="#ctx0" brushRef="#br0" timeOffset="49095">12253 4517 21062,'-8'46'-1967,"0"-1"1,0 1 0,4 2 0,3 0 0,6-6 1871,23 15 1,1-7 0,-18-37 0</inkml:trace>
  <inkml:trace contextRef="#ctx0" brushRef="#br0" timeOffset="49311">12537 4527 20087,'-46'12'232,"0"0"1,0 0-1,-17 5 1,12 6-273,27 7 1,10 5-756,7 31-370,20-3-561,24-16-728,9-27-2510,6-8 4964,3-6 0,-24-4 0,-6-2 0</inkml:trace>
  <inkml:trace contextRef="#ctx0" brushRef="#br0" timeOffset="49645">12935 4535 17599,'0'-5'1939,"0"2"-1592,0 3-313,0 49-34,0-6 0,1-1 0,0 3-168,3 21-986,2-2-3328,-1-27 0,-1-2 4482,1 10 0,-1-5 0,-4-30 0</inkml:trace>
  <inkml:trace contextRef="#ctx0" brushRef="#br0" timeOffset="49778">12825 4840 18765,'-4'-8'818,"1"1"-1020,3 7-1647,38-8-3989,2 6 5838,3-2 0,-1 0 0,-1 4 0,-2 0 0</inkml:trace>
  <inkml:trace contextRef="#ctx0" brushRef="#br0" timeOffset="49944">13380 4699 20020,'9'37'-871,"-1"0"1,0-2 0,2-2 870,16 27 0,-13-30 0,3 2 0</inkml:trace>
  <inkml:trace contextRef="#ctx0" brushRef="#br0" timeOffset="50178">13559 4182 21555,'30'42'-14,"-1"0"1,0 1-1,2 14 1,-3 6 0,-6-1-675,-9-4 1,-6 0 0,-1 1 443,3 6 0,-2 1 0,-1-6 0,-5-1 0,-1-7 0,0 5 0</inkml:trace>
  <inkml:trace contextRef="#ctx0" brushRef="#br0" timeOffset="50444">14177 4138 18910,'0'-5'863,"0"36"-393,0 8 1,0 8-363,1-1 1,0 4 0,0 3-1200,3 11 0,0 2 0,1-2 646,-1-10 1,0-1 0,1-2-931,1-4 1,1-1 0,0-5 1539,0-4 0,0-6 1,0 5-1,0-15 1</inkml:trace>
  <inkml:trace contextRef="#ctx0" brushRef="#br0" timeOffset="50744">14459 4332 21476,'-39'36'-165,"0"-1"1,7-2 0,5 0 108,-2 21 56,19-12 45,13-18 135,28 8-180,26 0-466,-14-14 1,2-2-650,-6-4 1,-1-2-2091,-3-3 0,-4-2 3205,5-3 0,-17-2 0,-7 0 0</inkml:trace>
  <inkml:trace contextRef="#ctx0" brushRef="#br0" timeOffset="51127">10321 5806 16378,'48'-12'2095,"-16"6"1,7-1-1837,6 2 1,10 0 0,7 0 0,4 0 0,1 0-925,-13 1 1,2 1 0,2-1 0,2 1 0,1-1 0,3 1 0,1 0 0,2-1 677,-9 2 0,2-1 0,3 0 0,1 1 0,1-1 0,2 1 0,-1 0 1,1-1-1,0 1 0,-1 0 0,-1 0 0,-2 0-141,3 0 1,-2 0-1,1 0 1,-1 0-1,-1 0 1,1 1 0,0-1-1,-1 0 1,1 1-1,-1 0 1,1 0 46,0 0 1,2 0-1,0 0 1,0 0 0,1 1-1,-2-1 1,0 1-1,-2 0 1,-1-1 0,-2 1-1,-3 0-333,10 0 1,-3 0 0,-3 0-1,-1 1 1,-2-1 0,0 0-1,-1 0-1225,2 1 1,-1-1-1,-1 0 1,-1 0 0,-2 0-1,-2 0 1473,12 0 0,-2 1 0,-4-1 0,-5 0 0,12 0 0,-11 0 1,3 0-1</inkml:trace>
  <inkml:trace contextRef="#ctx0" brushRef="#br0" timeOffset="52512">10770 6579 17297,'0'-8'1076,"-38"52"-863,-3 6-598,16-19 0,-4 4 1,-2 1 391,-11 7 1,-4 2-1,2-3-401,10-9 1,0-3 0,0 1 393,-9 7 0,-2 0 0,4-5 45,7-9 0,3-7 1043,-15-9-449,22-49-113,15 6 1,6-3-219,5-6 0,6 2 197,22-16-516,12 41 22,21 38 509,-30-3 0,1 4-744,19 11 0,5 1-1547,-1-4 1,1-1-325,0-1 0,-2-4 2095,-7-7 0,-7-6 0,-12-7 0,-7-4 0</inkml:trace>
  <inkml:trace contextRef="#ctx0" brushRef="#br0" timeOffset="52663">11040 6888 19414,'60'-4'-2282,"0"0"0,-12-4 0,0-2 2282,10-6 0,-6 0 0,-7-5 0,-10 1 0</inkml:trace>
  <inkml:trace contextRef="#ctx0" brushRef="#br0" timeOffset="52812">11659 6595 20277,'-3'57'-2017,"-1"1"0,2-4 1,1-3 2016,2-15 0,0-4 0,2 10 0,-3-29 0</inkml:trace>
  <inkml:trace contextRef="#ctx0" brushRef="#br0" timeOffset="53144">9644 6651 18457,'-19'42'280,"-1"0"0,0-1 0,0 19 1,4 4-1,8 0-258,13-3 1,9 0-1,2 0-1108,-3 1 1,2 0-1,7-4 1041,8-4 0,6-3 1,3-9-746,16-4 0,4-9-312,-17-13 1,2-3 0,0-2 1101,4-3 0,0-3 0,-4-1 0,-2 0 0,-4-3 0,26-3 0</inkml:trace>
  <inkml:trace contextRef="#ctx0" brushRef="#br0" timeOffset="53395">11838 6305 18586,'33'29'476,"1"0"0,0 0 0,7 10 0,-5 4-469,-13 2 1,-3 4 0,-4 0-809,0 12 1,-4 1-343,-6-7 0,-1 4 1,-2-4 1142,0 2 0,-2-2 0,-1 2 0,-1-8 0,-1-17 0</inkml:trace>
  <inkml:trace contextRef="#ctx0" brushRef="#br0" timeOffset="53762">12651 6143 19695,'-25'61'317,"-1"0"0,4-1 1,5 0-318,12-10 0,5-1-892,4 3 1,3-1 701,0-1 0,6 1-2858,14 10 0,5-4 3048,-6-19 0,1-4 0,-2 2 0,-1-7 0,0-15 0</inkml:trace>
  <inkml:trace contextRef="#ctx0" brushRef="#br0" timeOffset="54127">13431 6408 21084,'-38'46'15,"0"0"1,0 0 0,3-3 0,0-2 0,2-6-11,1-5 1,1-6 11,-2-1 0,0-5 151,-11-8-146,10-18 56,22-26-66,13-7 469,19-9-346,13 19-141,-1 20 0,3 8-5,10 16 0,0 8-196,-5-1 0,0 2-447,5 8 1,-2 0-344,-11-8 0,-1-3-2029,0 0 1,1-4 3025,27 6 0,-26-10 0,-9-8 0</inkml:trace>
  <inkml:trace contextRef="#ctx0" brushRef="#br0" timeOffset="54277">13801 6651 20255,'-6'-4'347,"2"0"-761,4 4-1300,0 0-3945,39-9 5659,-6 3 0,12-5 0,-22 8 0</inkml:trace>
  <inkml:trace contextRef="#ctx0" brushRef="#br0" timeOffset="54544">14351 6587 21129,'35'-28'63,"-1"1"1,0 3 0,0 6-333,19 12-1009,-7 24 1144,-37 25 772,-17 5-263,-10-15 1,-5-3 95,-18 11-135,5 0-347,21-16-1715,37-7-1870,12-20 3596,26-12 0,-34 4 0,-4-3 0</inkml:trace>
  <inkml:trace contextRef="#ctx0" brushRef="#br0" timeOffset="54711">14798 6281 22653,'12'57'-52,"1"-1"0,0 1 1,0 1-1,0 1 1,0 0-1608,0 3 1,-1 0 0,0-4 1493,0 9 0,-2-9 1,-2-20-1,-3-9 0,-5-13 1</inkml:trace>
  <inkml:trace contextRef="#ctx0" brushRef="#br0" timeOffset="55213">16408 5316 20893,'51'-10'-762,"-1"1"0,1 0 0,14-3 1,0 0 761,-16 3 0,1-1 0,-7 2 0,21-3 0,-11 0 0</inkml:trace>
  <inkml:trace contextRef="#ctx0" brushRef="#br0" timeOffset="59093">19415 4227 17017,'4'-5'1535,"-1"1"-1177,-3 4 1,-16 52-270,-5 1-1308,3-2 0,-2 5 1219,-1-8 0,1 0-101,-1 1 0,1-1-223,1-3 1,2-1-1050,3-6 1,1-1-7112,-6 17 8484,4-18 0,9-20 0,1-9 0</inkml:trace>
  <inkml:trace contextRef="#ctx0" brushRef="#br0" timeOffset="59310">19103 4191 19997,'41'36'-285,"-1"0"1,0 0-1,-1-1 1,-2 0-1,-3 1-1155,1 11 1,-3 2 1270,-5-11 0,0 1 1,-3-4-1,14 19 1,-18-25-1,1-1 1</inkml:trace>
  <inkml:trace contextRef="#ctx0" brushRef="#br0" timeOffset="59610">19945 4089 16972,'0'-3'1502,"0"0"-1211,15 57-190,-2-8-101,0 1 0,2 3-310,-4-12 1,0-2-403,1 1 1,1-1 711,4 3 0,-1-4 0,0 3 0,5-3 0</inkml:trace>
  <inkml:trace contextRef="#ctx0" brushRef="#br0" timeOffset="59847">20273 4161 18138,'-35'18'358,"-1"0"0,4 0 1,2 3-275,6 11 0,4 2-84,-4 15 33,5 12-21,20-27 21,9-7 13,6-6 10,15-7-34,9-5-381,1-6 1,5-2 358,0-3 0,0 0 0,-7 1 0,-2 0 0,16-4 0</inkml:trace>
  <inkml:trace contextRef="#ctx0" brushRef="#br0" timeOffset="60444">18707 5593 18490,'43'-19'121,"0"1"0,1-1 0,5-1 0,3 1 0,6-1-93,-10 6 0,5-1 0,4 1 0,2 0 0,-1 0 0,-3 1-1117,3 0 0,-1 1 1,-1 0-1,2 0 1,3 0 1084,-5 2 1,4-2 0,1 1 0,1 0 0,0 1-1,-3 0 1,-3 2-213,3 0 1,-2 1 0,-2 1 0,-1 1 0,1 0 246,14 0 1,0 1 0,-2 0 0,-7 1-1,-12 0 1,-4 1 0,-3 0 0,12 2-1,-1 0 1</inkml:trace>
  <inkml:trace contextRef="#ctx0" brushRef="#br0" timeOffset="60829">19580 6026 18698,'-27'45'141,"1"0"0,0 0 0,-7 5 0,-2 0 0,-1 1-130,-2 3 0,-2 1 1,2-4-751,4-10 0,2-3 1,-1-4 777,-7 4 1,3-10 1021,1-16-691,3-56-354,21 8 1,5-3-11,-2-4 0,5 0 16,6-3 0,6 5 1,16 3 345,36 24-424,-13 28 0,4 8-1375,-5-2 1,2 3-1,0 0 1343,-5 1 0,0 0 1,-4 0-1,10 4 0,-8-4 1,-6-7-1</inkml:trace>
  <inkml:trace contextRef="#ctx0" brushRef="#br0" timeOffset="60995">19904 6371 19975,'42'-16'-124,"0"-1"1,0 1 0,-8 3 0,-3 0-1,1 2 1,1-1 0</inkml:trace>
  <inkml:trace contextRef="#ctx0" brushRef="#br0" timeOffset="61145">20483 6071 19437,'10'52'-1270,"1"0"0,0-4 0,3-7 1270,17-7 0,-13-15 0,-2-9 0</inkml:trace>
  <inkml:trace contextRef="#ctx0" brushRef="#br0" timeOffset="61927">18250 4574 15919,'4'-45'1109,"0"1"0,-6-6 0,-8 0-846,-13-6 1,-7 2-1752,2 10 1,-4 3 1509,-10 2 1,-3 7-12,-15 7 909,8 12-920,12 28-6,20 22 1,8 15 12,5 6 0,5 7 1,2 2-467,0-14 1,1 0 0,1 1 0,2 2 464,0-2 1,1 2 0,1 1 0,1-1 0,0-2-5,3 4 1,0-3 0,2 2 0,1 3-229,-1-4 0,1 2 0,1 3 1,0 1-1,0 1 0,0-1 224,0 1 0,1 1 0,-1 0 1,0 0-1,1 2 0,0 1 7,-3-11 1,1 3 0,0 0-1,1 1 1,-1 0 0,0-1-1,0-2 1,-1-3-115,1 5 1,0-1 0,-1-2 0,0-2 0,0-1 0,0-1 110,3 15 1,0-2 0,-1-3 0,0-7 14,6 9 0,2-7-106,-2-10 1,3-4 65,-2-8 1,2-6-740,21 9-2241,-2-19 3003,-5-29 0,-16 6 0,-8-12 0</inkml:trace>
  <inkml:trace contextRef="#ctx0" brushRef="#br0" timeOffset="62510">21330 3926 17722,'28'-57'1692,"-10"25"1,2 5-1436,29 5-257,8 3-484,-19 21 1,2 12 509,2 15 0,1 11 0,-3 3-1085,-5-2 0,-3 3 1,0 5 1058,2 3 0,1 6 0,-1 1 0,-6 1-9,-6-7 1,-4 0 0,-3 2-1,-1 4-89,-4-6 0,-1 3 0,-2 2 0,0 1 0,-2 1 0,1-2 90,-1 0 1,-1 0-1,-1 0 1,0 0-1,0 0 1,-1-1-272,0 0 0,-1 0 0,0 0 0,0-1 0,0-1 1,-1-1 275,1 16 0,0-2 0,0-3 0,1-6-12,-1-9 0,1-6 1,1 1 40,2 1 0,0 0 0,1-4-206,-1 4 1,0-4 384,1-3 0,-1-8-3612,-4-16 3409,-3-24-3442,-1-13 4213,1-2 0,1 10 0,1 2 1</inkml:trace>
  <inkml:trace contextRef="#ctx0" brushRef="#br0" timeOffset="62876">22275 4049 17241,'13'-59'1535,"13"0"-1535,12 37-56,7 7 56,-14 28 157,-13 19 156,-29 16 102,-10 7-179,-11 2-57,0 1-179,31-26 0,22-6-1020,42-31 1020,-17-6 0,5-3 0,-6 2 0,-11 3 0,-2 1 0,20-10 0,1 1 0</inkml:trace>
  <inkml:trace contextRef="#ctx0" brushRef="#br0" timeOffset="68209">10638 10388 16031,'0'-8'594,"0"2"-583,0 6-11,0 0-22,38-35-1200,-15 26 1222,33-22 0,-39 32 0,-2 4 0</inkml:trace>
  <inkml:trace contextRef="#ctx0" brushRef="#br0" timeOffset="68376">10815 10584 16031,'63'-5'-706,"-22"6"0,-24-10 0</inkml:trace>
  <inkml:trace contextRef="#ctx0" brushRef="#br0" timeOffset="102892">12805 9961 18821,'-24'6'672,"6"11"-560,14 21 0,5 9-106,2 2 0,2 3-1172,1 13 1,3 1 1165,4-7 0,0-5 0,-5-18 0,1-5 0,4 6 0</inkml:trace>
  <inkml:trace contextRef="#ctx0" brushRef="#br0" timeOffset="103193">13053 9966 18306,'0'-7'1568,"-45"15"-1433,12 17-124,-16 11 0,-3 8-22,17 4 0,4 2-979,-3 1 0,4-1 765,10-4 1,6-3-56,7 4 659,6-11-435,2-9 335,10-11-246,13-8-33,22-9-1053,0-3-2297,10-4 3350,-8 1 0,-20 3 0,-5 0 0</inkml:trace>
  <inkml:trace contextRef="#ctx0" brushRef="#br0" timeOffset="103660">13707 9964 20098,'-19'50'40,"1"-1"0,0 1 1,0-3-1,-1-1 1,0-3-523,-5 0 0,-1-3-4434,-6 11 1,1-4 3993,10-16 1,1-4 0,-15 27 0,27-45 0</inkml:trace>
  <inkml:trace contextRef="#ctx0" brushRef="#br0" timeOffset="103876">13456 9779 20445,'23'-47'482,"2"21"-465,-5 49 0,2 19 5,8 12 0,1 6-967,-9-18 1,-1 0-1,1 2 859,0 3 0,0 1 1,-1-3-789,-1 1 0,-1-2-1098,-3-4 1,0-2 1971,-2-4 0,-1-4 0,1 3 0,-4-12 0</inkml:trace>
  <inkml:trace contextRef="#ctx0" brushRef="#br0" timeOffset="104209">13807 9577 20009,'8'-37'504,"1"-1"0,25-16-504,4 23 0,4 31 0,-23 21-12,-15 10 1,-5 7 78,-8 8 1,-3 2-35,3 9 1,-1-2-17,-4-11 0,3-4-17,15 13-22,20-35-169,20-10-313,15-4-331,-7-4 0,5-1 724,2 1 1,-2-1 0,-9 1 0,-4-1 0,20 0 0</inkml:trace>
  <inkml:trace contextRef="#ctx0" brushRef="#br0" timeOffset="104709">11250 11211 18630,'54'-14'429,"0"0"1,0 1 0,-5 1-1,2 0 1,2 0 0,1 0-1482,-3 0 0,2 1 0,1-1 0,1 0 0,3 0 1081,-1 0 1,1 0 0,2 0 0,2 0 0,4-1 0,5 0-89,-18 3 1,3-1 0,2 1-1,2-2 1,2 1 0,2 0 0,1-1-1,1 1 1,0-1 0,1 1 0,-1 0-1,1 1 71,-8 1 0,0 0 0,1 0 0,0 1 0,1-1 0,1 1 0,0-1 0,0 1 0,1 0 0,0 0 0,1 0 0,0 0 0,0 1 0,1-1 0,0 0-47,-4 1 0,1 0 0,1 0 0,1 1 1,1-1-1,0 0 0,0 0 0,1 1 1,-1-1-1,1 1 0,-1 0 0,0-1 1,0 1-1,-1 1 0,-1-1 0,-2 0 0,0 1 1,-1 0 2,10-1 1,-1 0 0,-1 0 0,0 0 0,-1 0 0,-1 1 0,0-1 0,-2 1 0,0 1 0,-1 0 0,-1 0 0,-1 1 0,-2 0-80,13 1 0,0 0 0,0 1 1,-2 1-1,-2 0 0,-2 0 0,-5 1 1,-4 0-1,-6 0-587,9 0 1,-7 1-1,-7 1 1,-5 1 697,0 2 0,-9 1 0,-1 2 0,-53-7 0</inkml:trace>
  <inkml:trace contextRef="#ctx0" brushRef="#br0" timeOffset="106358">11657 11923 17778,'1'-5'819,"-9"43"-427,-8 8-336,3-4 0,-3 5-229,-11 12 0,-4 1 206,1-9 1,-3-1 27,-2 0 1,-2-6 83,7-19 0,0-11-78,-5-21 134,10-23 46,14-13-57,5-3 23,4 4-101,25 13-112,30 32 0,-22 3 0,2 6-273,10 8 1,0 5-401,-8-3 1,0 1 672,15 7 0,-3-1 0,-2 0 0,13 3 0</inkml:trace>
  <inkml:trace contextRef="#ctx0" brushRef="#br0" timeOffset="106543">12140 12211 18328,'3'-2'1457,"-1"-1"-1457,-2 3-1479,79-14 1479,-40 0 0,0 0 0,9 4 0,-2 0 0,12-14 0</inkml:trace>
  <inkml:trace contextRef="#ctx0" brushRef="#br0" timeOffset="106710">12736 11844 19549,'5'-8'874,"14"66"-2039,-2-1-819,-5-11 1,1-1 1983,10 11 0,-15-37 0,0-8 0</inkml:trace>
  <inkml:trace contextRef="#ctx0" brushRef="#br0" timeOffset="107177">11021 11783 18104,'-34'18'210,"0"1"0,7 12 0,3 8 0,6 5-199,5 13 0,7 7 1,2 0-1260,0 1 1,1 1 0,5 0 1213,2-14 1,3 1-1,2-1 1,4-5-330,4-2 1,4-4 0,2-2-557,13 15 0,4-6-2102,5-6 0,3-6 3021,5-8 0,-2-6 0,9 3 0,-9-15 0</inkml:trace>
  <inkml:trace contextRef="#ctx0" brushRef="#br0" timeOffset="107526">13257 11454 21129,'36'10'160,"0"0"1,1 9 0,-5 9-133,-5 19 0,-6 12-805,-5-15 1,-1 6 0,-1 1 0,-1 1 700,-1 0 1,-2 1-1,-1 1 1,0 0-1099,1 6 0,0 3 1,-1-2-1,-2-4 1174,0 0 0,-2-3 0,-1-6 0,-2-2 0,0-10 0,3-18 0</inkml:trace>
  <inkml:trace contextRef="#ctx0" brushRef="#br0" timeOffset="107844">13802 11385 19235,'41'-5'-314,"0"0"1,16 23 313,-34 30 325,-29 13 22,-6-21-66,-7 7-270,9-14-897,17-6-582,11-15-1747,16-17 3215,3-4 0,-16 1 0,-2 0 0</inkml:trace>
  <inkml:trace contextRef="#ctx0" brushRef="#br0" timeOffset="108093">14734 11129 21174,'-38'45'112,"1"0"0,0 0 0,7 8 0,3 2 0,5 1-124,5-4 1,4 0 0,5 0-533,6 1 1,5 0 0,3-5 346,4 0 1,8-4-2936,20 5 1,7-5 3131,-11-16 0,-1-3 0,2 0 0,-2-5 0,-4-12 0</inkml:trace>
  <inkml:trace contextRef="#ctx0" brushRef="#br0" timeOffset="108559">15213 11506 19930,'-6'8'1199,"0"0"-1042,1 9-11,0-6-23,4-9 246,1-1-369,10-1-22,-2 0 22,8 0 0,-7 0-11,-1 0-12,-5 0-10,-1 0-348,-2 0-2207,-5 0 2588,-6 14 0,3-11 0,-2 11 0</inkml:trace>
  <inkml:trace contextRef="#ctx0" brushRef="#br0" timeOffset="108908">15301 11473 21566,'-9'45'39,"0"0"0,0 0 1,-3 8-1,-1-1-39,-6 10 0,-3-2-243,4-19 1,-3-4 264,-10 7 1,-5-4 56,3-12 1,-2-7-58,-3-4 1,0-10 57,-11-28-80,20-33-11,19-7 11,5-2 90,11 7 178,16 9-245,25 36-7,-5 22 1,4 10-403,11 10 0,1 5-549,-7 0 1,-1 0 934,7 2 0,-6-6 0,-14-8 0,-1-3 0</inkml:trace>
  <inkml:trace contextRef="#ctx0" brushRef="#br0" timeOffset="109059">15619 11821 20289,'0'-8'336,"0"2"-583,0 6-2105,55-28 2352,8 11 0,-29 2 0,-1 0 0,16 5 0</inkml:trace>
  <inkml:trace contextRef="#ctx0" brushRef="#br0" timeOffset="109379">16215 11517 15963,'29'-22'560,"-1"1"1,15-13 582,-23 23-180,-7 4-312,-2 1-427,2 3-213,6 14 0,-3 26-22,-2 5-12,-9 20 23,-11-12 0,-1-5 0,-2-6 0,5-10-1210,29-16 1210,19-31 0,-9 10 0,1-18 0</inkml:trace>
  <inkml:trace contextRef="#ctx0" brushRef="#br0" timeOffset="109609">16667 11082 22989,'60'20'285,"-28"-5"1,-2 9-268,-5 12 1,-3 9 0,-1 0-1259,7 11 1,-3 5 768,-7-10 0,0 5 1,-3 3-1,-6-3 471,-9 7 0,-8-1 0,2-3 0,6-11 0,1-2 0,-4-2 0,-14 5 0,-1 0 0</inkml:trace>
  <inkml:trace contextRef="#ctx0" brushRef="#br0" timeOffset="110109">9062 14295 21040,'59'-12'56,"0"0"1,-1-1 0,1 1-1,0 0 1,-1 0 0,1 0-1,-4 1 1,1-1 0,1 0 0,1 0-1,2-1 1,1 1 0,0-1-1,3 0 1,0 0 0,2 0-425,-10 2 0,2 0 1,1 0-1,1 0 0,2-1 1,0 1-1,1-1 0,0 1 1,1-1-1,0 1 1,-1-1-1,1 1 0,-1-1 1,-1 1-1,-1 0 370,3-1 0,-2 0 1,1 1-1,-1-1 1,0 1-1,1-1 1,-1 1-1,0 0 0,0-1 1,0 1-1,1 0 1,0-1-1,1 1 1,0 0-72,0 0 1,1 0 0,1 0 0,0 0 0,0 0 0,1-1 0,0 1 0,0 0 0,0 0 0,-1 1 0,-1-1 0,0 1-1,-2 0 1,0 1 0,-2-1 79,8 0 0,0 0 0,-2 0 1,-1 1-1,-1 0 0,-1 0 0,0 0 1,0 1-1,0-1 0,0 1 1,1 0-50,-1-1 0,0 1 0,0 0 0,-1 1 0,1-1 0,0 0 0,-1 1 0,0-1 0,0 1 0,-1 0 0,1 0 45,1-1 1,1 1 0,-2 0 0,1 0 0,-1 1 0,0-1 0,1 0 0,-1 0 0,2 0 0,1 0-100,-2 0 1,2 0 0,1 0 0,0 0 0,1-1-1,0 1 1,-1-1 0,-1 1 0,-1 0 0,-1 0 0,-2 1 61,0-1 0,0 0 0,-2 1 0,-1-1 0,0 1 0,-1 0 0,-1 0 1,0-1-1,0 1-139,4 0 1,1-1 0,1 0 0,-2 0 0,-1 1 0,-3 0 0,-3 0 0,-6 1 37,31-4 1,-9 1-1,-24 2 373,-29 3-1621,-82 3-19,22 0 0,-9 0 1,-4 0-1,2 0 1475,3 0 1,1 0 0,-1 0 0,1 0 0,-15 0 0,0 0 0,6 0 0,4 0 0,1 0 0</inkml:trace>
  <inkml:trace contextRef="#ctx0" brushRef="#br0" timeOffset="110409">10458 13862 18003,'46'-6'22,"1"0"1,-1 1-1,9-2 1,3 0-1,2 0-1085,-5 1 0,3 0 0,1-1 1,2 0 1171,-3 1 1,-1-1 0,3-1 0,4 0-1,5-1-226,-14 1 1,2 0-1,3-1 1,2 0-1,3-1 1,1 0 0,1-1-1,1 1 1,1-1-1,0 1 119,-11 1 0,0 0 1,2 0-1,0-1 1,0 1-1,1-1 1,1 1-1,1-1 1,1 0-1,0 0 1,1 0-1,1 0 0,1 0 1,1 0-23,-10 1 0,1 1 0,1-1 0,1 0 0,1 0 0,1 0 0,1 0 0,0 0 0,0 0 0,1-1 0,0 1 0,-1 0 0,1 0 0,0 0 0,-1 0 0,0 0 0,-1 0 0,-1 0 0,0 0 0,-1 1 20,3-1 0,1-1 0,-2 1 0,1 0 0,-1 0 0,0 0 0,-1 0 0,0 0 0,0 1 0,0-1 0,0 0 0,-1 0 0,1 1 0,-1-1 0,1 1 0,-1 0 0,1-1-75,2 1 1,0-1-1,1 1 1,1 0-1,-1-1 1,0 1 0,0 0-1,0 0 1,-1 0-1,0 0 1,-2 0 0,0 1-1,-1-1 1,-2 1-1,-2-1 1,-1 1-52,12-1 1,-3-1-1,-2 2 1,-2-1-1,-1 0 1,-1 1-1,0-1 1,0 0-1,1 0 1,1-1-184,1-1 0,2 0 0,1 0 0,0 0 0,-1-1 0,0 0 1,-2 1-1,-1-1 0,-4 0 0,-2 1 309,9-3 0,-4 0 0,-2 1 0,-2-1 0,-2 0 0,1 1 0,10-1 0,2-1 0,-3 1 0,-9 0 0,-14 0 0,3-13 0</inkml:trace>
  <inkml:trace contextRef="#ctx0" brushRef="#br0" timeOffset="130141">8768 3461 13992,'-10'1'3708,"2"-1"-3024,8 0-258,0 0-426,5 2 0,28-1 78,26 2-385,-11-1 1,10-2 331,-5 0 0,7 0 0,3-1 1,-3-1-792,-7 1 0,-1-1 1,1-1-1,3 1 808,3-1 1,4 1 0,2-1 0,-1 0-1,-4 0-9,3-1 1,-3 0 0,-1 0 0,0 1-351,0 0 1,-1 0 0,0 1 0,-2-1 316,-4 2 0,0-1 0,-2 1 0,1-1-62,16 1 0,-1 1 0,-5 0-404,-4 2 1,-6 0 465,-4-3 0,-10 2 418,-24 3-385,-21-4 2517,-28 0-3385,5 0 0,-5-1-1249,-14 1 0,-4 0 2084,-9 0 0,3 1 0,22-1 0,3 0 0,-23 1 0</inkml:trace>
  <inkml:trace contextRef="#ctx0" brushRef="#br0" timeOffset="130443">9125 3544 10518,'-47'4'560,"0"0"0,5 0 1,10-1 851,20-1-841,8-1-325,3 0 1794,15-1-202,41 0-1536,-20-2 0,4-3-740,22-1 0,5-1 542,-21-1 1,2 0 0,4-2-40,-3 2 0,5 0 0,3-1 0,1 0 0,-1 1-63,0 0 0,0 1 1,0 1-1,1-1 0,0 1-498,3-1 1,2 0 0,-1 1 0,-1 0 0,-6 1-219,13-1 1,-5 2 0,-9 1-307,-6 4 1,-20-3-3731,-28-1 4750,-19-7 0,7 4 0,-5-3 0</inkml:trace>
  <inkml:trace contextRef="#ctx0" brushRef="#br0" timeOffset="131358">10105 2542 16221,'-39'33'146,"-1"11"-146,20-15 0,0 3-846,-7 9 0,1 1-2536,3-6 0,1-1 3382,0-1 0,3-5 0,6-7 0,7-12 0</inkml:trace>
  <inkml:trace contextRef="#ctx0" brushRef="#br0" timeOffset="191756">15347 9146 18037,'3'-35'1490,"0"6"-1367,-3 29-78,-2 9 101,-13 53 167,2-2 1,-1 10-630,4-21 1,-2 4-1,1 3 1,0 0 320,-1 6 1,1 3 0,0 0-1,2-3-359,1-10 1,0-1 0,1-1-1,1-2 354,-1 9 0,1-2 0,4-7-135,5-8 1,6-5-1424,7 1 1,5-5 1557,31 4 0,-11-6 0,-10-25 0</inkml:trace>
  <inkml:trace contextRef="#ctx0" brushRef="#br0" timeOffset="193289">16242 9657 14395,'-3'-7'4168,"1"1"-3709,2 6-335,0 0-113,-15 17-11,11 35 0,-4-15 0,1 2-84,6 1 0,2-1-678,-1-3 0,1-3-2689,2 1 3451,3-11 0,-2-11 0,0-8 0</inkml:trace>
  <inkml:trace contextRef="#ctx0" brushRef="#br0" timeOffset="193590">16400 9688 18877,'-33'38'0,"1"-1"0,-1 1 0,-11 12 0,7-4-11,12 1 11,13-18 11,7-3-11,9-20 179,19-3-112,25-13-398,-10 2 1,2-1-819,-3-2 1,-2 0-2376,1 0 0,-2 0 3524,6-5 0,-19 8 0,-7 1 0</inkml:trace>
  <inkml:trace contextRef="#ctx0" brushRef="#br0" timeOffset="193857">16740 9648 17196,'-5'-3'1289,"1"1"-964,3 40-269,3-5-51,3 14 1,1 6-1541,1-8 0,0 1 1535,1 9 0,0-2 0,0 8 0,-6-22 0</inkml:trace>
  <inkml:trace contextRef="#ctx0" brushRef="#br0" timeOffset="194223">16532 10035 18630,'-4'-9'1244,"0"2"-1210,42-26-287,1 18 1,8 0-2265,-1-1 0,5-3 0,-1 3 2389,-2 5 1,-1 1 0,-2 2 0,9 0 0,-7 3 0,-7 0 0</inkml:trace>
  <inkml:trace contextRef="#ctx0" brushRef="#br0" timeOffset="194640">17835 9641 19056,'-53'37'235,"1"-1"1,9-7-1,1 1-235,-2 11 0,3 0-6,13-14 1,2-2-309,-17 22 336,21-24 304,8-24 66,16-18-34,7-18-123,7 6-56,7 4-123,2 8-56,16 13-44,8 36-707,-16-6 0,-1 4-521,-4 3 1,-1 0-3094,-1 1 1,-2-3 4364,11 5 0,-16-15 0,-5-9 0</inkml:trace>
  <inkml:trace contextRef="#ctx0" brushRef="#br0" timeOffset="194825">18145 9870 19852,'-7'-4'851,"2"0"-862,5 4-3407,54-6 3418,-3 0 0,13-2 0,-26 3 0</inkml:trace>
  <inkml:trace contextRef="#ctx0" brushRef="#br0" timeOffset="195023">18705 9569 15179,'4'-9'1782,"5"38"-1603,-3 2-157,-1 1 1,1 2-23,3 17-807,1 1-5042,-2-5 5849,-1-7 0,-2-19 0,-3-7 0</inkml:trace>
  <inkml:trace contextRef="#ctx0" brushRef="#br0" timeOffset="195273">19011 9089 21700,'30'34'-94,"0"0"0,-1 0 0,8 16 0,-1 5 0,-6 1-2226,-8 1 1,-5 1-1,-1 0 2075,2 0 0,-1 0 0,-3-4 0,-2 6 1,-5-10-1,-7-11 0</inkml:trace>
  <inkml:trace contextRef="#ctx0" brushRef="#br0" timeOffset="195890">15688 10747 17162,'52'-14'473,"-1"1"0,0-1 0,7-1 0,2 0 0,1-1-1774,-10 5 1,1-1 0,2 1 0,1-1 1389,-3 1 1,2 0 0,1-1-1,1 1 1,1-1-85,-5 2 1,1 0-1,0-1 1,2 1 0,3 0-1,3 0-121,-3 1 0,2 0 0,3-1 0,2 1 0,2 0 0,0 0 0,0 1 1,1 0-1,-2 0 107,-5 1 0,1 1 0,-1 0 0,1 0 0,0 1 0,0 0 0,1 0 0,0-1 0,0 1 0,1 0-114,-2 1 1,2-1-1,0 0 1,1 0 0,0 0-1,0 0 1,0 1-1,-2 0 1,-1 0 0,-2 1-1,-3 0-73,14 0 1,-1 1 0,-2 0 0,-3 1 0,-2 1-1,-3-1 1,-3 2-760,14 0 0,-3 0 0,-8 2 0,-14 3-1566,5 13 3121,-75 4 823,-24-11-1423,-13-6 769,14-16-769,30-8 0,10 6 0,3 2 0</inkml:trace>
  <inkml:trace contextRef="#ctx0" brushRef="#br0" timeOffset="-66224.73">10296 8876 12736,'-55'0'747,"-1"-1"0,3 1 1,3 0-356,15 0 0,2 0 145,-30-2 130,27-2 0,2-2 420,-14-10-785,8-3-223,26-2-68,18 6-11,17-5 0,23-5 0,-3 8 0,10-2 0,5 0-632,-5 1 1,6 0 0,2-1-1,2 0 1,-1 1 636,-7 1 1,0 0 0,1 0-1,1 1 1,1-1 0,2-1-306,2 1 0,3-1 0,0 0 0,2 0 0,0 0 0,-1 1 0,-1 0 333,-6 2 1,-2 0 0,0 1-1,0-1 1,1 1 0,3-1-1,3 0-153,-7 2 0,1 0 1,2-1-1,2 0 1,1-1-1,2 1 1,0 0-1,0-1 1,1 1-1,-1 1 1,0-1 121,-2 2 1,-1-1 0,1 1 0,0 0 0,1 0 0,0 0-1,0 0 1,1 0 0,0 0 0,1 0 0,0 1 0,1-1-74,-3 1 1,1-1 0,1 1 0,1-1 0,0 1 0,1 0 0,-1-1 0,1 1 0,0 0 0,-1 0 0,0 0 0,-2 1 0,0 0 0,-1 0 70,2 0 0,0 0 0,0 1 0,-1-1 0,0 1 0,-1 0 0,0 0 0,-2 1 0,-1 0 0,-1 0 0,-2 0 0,-1 1 0,16-2 0,-1 1 0,-3 0 0,-2 1 0,-2 0 0,-4 0 0,-3 1 0,13-2 0,-4 0 0,-7 2 0,-11 0 1025,13-4-778,-34 3 1482,-15 1-1561,-1-9 2179,1-2-2201,5-9 3335,-1 0-3368,6-14-102,1-1-33,0-5-1,-7 16-33,-6 12-67,-6 14-1,-2 1 169,-1 3 370,0-12-292,-2-2-11,-2-14 0,-1 0-56,2-17-56,4-8-6,2 16 1,1-2 5,-1 6 0,-1-1-239,2-5 1,0 0 238,-2 3 0,-3-2 0,-4-8 0,-3-6 0,0-2-51,0 5 1,-1-2-1,-1-2 1,0-3-384,-1-3 0,-1-3 0,0-2 0,-1-1 0,1-1 415,1 6 0,0-2 1,0 0-1,0-1 1,1 2-1,0 1-437,-1-1 0,1 0 0,0 2 0,1 1 0,0-1 456,0 2 0,1-1 0,0 1 0,0 3 0,0 3 0,-1-5 0,0 4 0,-2-1-111,1 5 0,-2-2 0,0 0 0,-1 1 111,-4-14 0,-1 1 0,0-3 0,3 7 0,-1-2 0,1-1 0,1 4-216,-1-4 1,1 2-1,2 0 204,3 3 1,1 0 0,3 3-17,2-5 0,2 3 0,2 3 0,2 1 273,0 4 0,1 1-251,0 6 1,1 2 2052,1-28-2041,-8 30 0,-5 0-18,-9 4 1,-3 0 16,1 2 1,-2 1 300,-6 4 0,-1 2-306,-7-6 1551,1-6-1551,12 4 993,1 0-1004,11 13 11,-3 7 0,-3 8 0,-10 1 0,-12 2 0,-12 1 0,-8 2-11,17-1 0,-2 1-6,6-2 0,0 1 11,-1-1 1,2 0-6,-22-1 0,8 0-264,0 5 1,-9 3-468,2-1 0,-4 1 1,-5 1 678,10-1 0,-3 1 0,-3 1 0,0-1 1,1 0-489,5 0 1,0-1 0,1 1-1,-1-1 1,-1 1 529,-4 1 1,-2-1 0,0 1 0,1-1 0,3 0 0,1 0 1,2 0-1,1 0 1,-1 0 19,-1 0 0,0 0 0,0 0 0,-1 0 0,1-1 0,1 1 0,-1-1 0,-4 1-267,0 0 1,-4 0 0,-1 1 0,-1-1 0,1 0 262,9-1 0,0 0 1,0-1-1,-1 1 1,-1-1-1,-1 1-1,-1-1 0,-3 0 0,-1 1 1,-1-1-1,2 0 0,0 0 0,3-1-285,-9 2 0,3-1 0,1-1 0,0 0 0,1 0 234,3-1 0,0 0 0,0-1 0,3 0 0,5-1 3,-8 0 1,5-1 0,0 0 96,-8 0 1,1-1 0,3 1-62,-1 0 0,2 1 6,-6-1 0,4 3 0,20 4 0,3 2-23,-1 5 0,0 2-39,0-1 0,1 2 11,0 1 1,2 0 38,-20 10-10,3-5 1672,8-2-1650,1-4 1501,19-10-1479,5-2 2978,14-7-2966,5 0 474,0 1-508,-4 9 11,-9 21 0,-2 11 0,5-9 0,0 4-888,2 3 0,2 2 888,-1 11 0,2 3 0,3-11 0,0 1 0,0 2-4,1 7 0,1 2 0,0 1 4,1 5 0,1 1 0,1 7 9,0-11 0,2 4 0,-1 4 0,1 0 0,-1 0-437,-1-8 1,1 0 0,-1 1 0,0 0-1,0 0 1,0-1 449,1 1 1,0 0-1,0 0 1,0-1-1,-1 0 1,1-1-3,-1 8 0,-1 0 0,0-1 0,0-2 0,-1-5-223,1-5 0,-1-5 0,-1 0 0,1 2 232,0 1 0,0 3 0,-1 0 0,1 1 1,1-2 23,2 9 0,0-1 0,1 0 1,1 2-12,0-8 1,1 1-1,1 1 1,1-2-1,0-4-35,4 12 1,0-4 0,3-5 3,10 11 0,0-8-200,-8-25 0,0-4 43,14 21 690,-7-11-2718,-1-3-2406,-12-6 4580,-13-6 0,0-9 0,-9-11 0</inkml:trace>
  <inkml:trace contextRef="#ctx0" brushRef="#br0" timeOffset="107364.27">12546 5500 15549,'4'-3'-2600,"-1"0"2600,-3 3 0,0 0 0</inkml:trace>
  <inkml:trace contextRef="#ctx0" brushRef="#br0" timeOffset="107497.27">12772 5486 11448,'0'0'0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24:15.0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3721 2653 16019,'29'40'555,"1"-1"1,0 0 0,-4 8 0,-4 1 0,-4 2-336,-6-1 1,-5 2-1,-2-3-804,-2 12 0,-3-5 1037,-1-15 1,-3-9 1169,-2-15-1320,-4-66-275,4-4 0,2-11-655,0 16 0,0-4 0,1-2 1,0 2 614,0-14 1,0 0 0,1 1-4,-1-2 0,0 0 0,3 6-310,5 2 1,2 6 307,2 6 0,4 3 202,4 8 1,8 5-724,18 2 0,8 10-2308,4 14 0,1 9 2811,-1 4 0,-3 4 1,-10 1-1,-9 4 1,-13 9-1</inkml:trace>
  <inkml:trace contextRef="#ctx0" brushRef="#br0" timeOffset="150">4059 2769 19919,'55'4'-664,"-1"0"1,-15-9 0,-7 3 0,-2 25-1</inkml:trace>
  <inkml:trace contextRef="#ctx0" brushRef="#br0" timeOffset="266">4058 3222 16165,'-16'37'683,"-1"-1"1,-8 21-1042,40-47-797,13-7-4497,29-13 3646,-18 2 1,2-2 2005,8-6 0,-2 0 0,11-5 0,-10 3 0</inkml:trace>
  <inkml:trace contextRef="#ctx0" brushRef="#br0" timeOffset="517">5266 2468 18765,'-7'-10'1322,"0"1"-1154,-28 57-112,18 3-884,-5-2 0,2 5 850,13-4 0,5 0-22,-2 4 0,3 0-106,5 0 0,4 0-1613,9 10 0,8-4 1719,10-18 0,1-4 0,-10-1 0,0-5 0,23-14 0</inkml:trace>
  <inkml:trace contextRef="#ctx0" brushRef="#br0" timeOffset="701">5665 2672 19717,'-8'-6'448,"2"1"-403,38 62-297,3-26 0,5 0-566,1 13 0,4 0-1846,10-8 1,0-7 2663,-18-13 0,-5-4 0,8 3 0,-16-9 0</inkml:trace>
  <inkml:trace contextRef="#ctx0" brushRef="#br0" timeOffset="851">5886 2749 17992,'-30'49'13,"0"-1"0,-1 1 0,1 0 0,-6 11 0,1-2 0,6-4-1447,10-7 0,5-4 1434,5-8 0,2-3 0,5 3 0,4-19 0</inkml:trace>
  <inkml:trace contextRef="#ctx0" brushRef="#br0" timeOffset="1134">6154 2352 20770,'40'12'-658,"0"-1"1,-5 1 0,-9 4 657,-25 27 325,-11-3 169,-6-3-125,-7-2-369,10-14-3608,25-5 3608,16-18 0,1 0 0,-6-3 0</inkml:trace>
  <inkml:trace contextRef="#ctx0" brushRef="#br0" timeOffset="1346">6731 2206 20692,'29'52'-202,"0"-1"0,0 1 1,-6 6-1,-4 3 1,-2 2-926,-5-8 1,-1 2 0,-2 0 0,-3-2 317,-2 7 1,-3-2-1,-2-5 1,0 9-1,-2-11 1,-2-11-1</inkml:trace>
  <inkml:trace contextRef="#ctx0" brushRef="#br0" timeOffset="1617">8145 2559 19045,'37'-9'0,"-1"1"0,23-6 0</inkml:trace>
  <inkml:trace contextRef="#ctx0" brushRef="#br0" timeOffset="1750">8249 2733 19673,'-1'9'996,"0"-2"-1096,63-6-1906,-11 0-2910,3-1 1,3 0 4903,-12 0 0,-4-1 1,9 0-1,-10-1 0</inkml:trace>
  <inkml:trace contextRef="#ctx0" brushRef="#br0" timeOffset="7033">10762 1665 16625,'-7'-63'3171,"-12"20"-3149,-19 95 56,11-2 1,3 9-1582,7 0 0,3 5 1,3-1 1573,2-4 0,2 0 0,4-1-57,5 4 1,4 0 0,2-3 183,1-14 0,2-3 1,0 2-192,4 15 0,0 2 1,-2 0-5,-3-4 1,-2 0 0,0 1-98,-2 5 1,0 1 0,-4-5-468,-5 3 1,-4-7-964,-3-16 1,-4-7-7945,-16-7 9468,-3-11 0,13-7 0,4-4 0</inkml:trace>
  <inkml:trace contextRef="#ctx0" brushRef="#br0" timeOffset="7384">10353 3555 18574,'-19'43'295,"0"0"0,1 5 0,7-3-238,20 1 234,18-16 23,5-36-12,4-30-44,-17-9-135,-7-15-683,-14 15-4673,-13 6 5233,-4 20 0,2 15 0,10 1 0</inkml:trace>
  <inkml:trace contextRef="#ctx0" brushRef="#br0" timeOffset="8053">10044 1049 16569,'-33'-11'1949,"-1"-1"1,-21-13-1659,33-22-269,16 0-134,32 2 112,11 17 0,27 33-474,-31 1 1,0 2 450,5 4 1,0 0-68,3 0 1,1-2-244,16 0 0,0-5 327,-8-5 1,-2-6 184,1-9 0,-5-6 370,1-22-156,-30-19-147,-22 16 23,-18-10-303,-16 25-10,-7 14 32,-7 40-55,19 12 0,1 7-90,8-10 0,-1 1-158,-9 12 1,2 0 67,13-16 1,1-2-39,0 1 0,2-3-3300,-2 1 3586,15-25 0,8-6 1,8-16-1</inkml:trace>
  <inkml:trace contextRef="#ctx0" brushRef="#br0" timeOffset="8766">11573 2423 20221,'44'13'64,"0"1"1,0-1-1,15 6 1,-9 5-43,-16 26 1,-15 1 190,-26-18 291,-20-9-414,-4-27-79,-5-16-11,16-11-67,9-12-34,36 18 90,32 13-12,8 24-218,-28 1 0,-4 3-376,2 13-1030,-9-1-3462,-9-6 5109,-2-8 0,-8-8 0,-2-5 0</inkml:trace>
  <inkml:trace contextRef="#ctx0" brushRef="#br0" timeOffset="9050">12242 1993 21073,'17'-29'229,"0"0"1,19-18-230,-2 36-134,10 7-393,-15 30 460,-13 20 100,-22 7-33,-17 1 12,4-25-12,5-6-56,15-12-560,29-5-4730,30-16 5346,5 3 0,-13-5 0,-29 9 0</inkml:trace>
  <inkml:trace contextRef="#ctx0" brushRef="#br0" timeOffset="9552">13231 2042 20613,'6'65'-16,"-1"1"1,1 0-1,-2-11 1,0-3-1,2 4 16,2-1 0,1 4 0,1 0 0,-2-4-1566,1 4 0,-1-4 0,0 1 1465,-1-2 0,0-1 0,-1-1-75,-2-5 1,0-1 0,-1-1 515,1 18 0,-2-5-261,-7 4 895,-20-60-883,-3-50-91,5 0 0,1-6-339,3 6 0,1-3 257,6 4 0,0-4 0,3 1-848,0-14 0,5 2-404,3-1 1,5 5 1834,10 15 1,3 9-1,2 10 1,2 7-1</inkml:trace>
  <inkml:trace contextRef="#ctx0" brushRef="#br0" timeOffset="9766">13885 1959 21577,'-20'42'0,"0"1"0,0 0 0,-7 18 0,7-1-23,18-15 1,7 0-1289,9 12 0,8-2 1311,8-13 0,3-4 0,-11-2 0,2-5 0,25-4 0</inkml:trace>
  <inkml:trace contextRef="#ctx0" brushRef="#br0" timeOffset="9935">14199 2151 20860,'38'37'-213,"0"-1"0,0 0 0,-1-5 0,-1-3 0,-2-3 0,2-1 1,-4-6-1,14 0 0</inkml:trace>
  <inkml:trace contextRef="#ctx0" brushRef="#br0" timeOffset="10084">14523 2093 18910,'-43'37'-291,"0"0"0,5 4 0,4 3 291,7 4 0,6-1 0,-5 15 0,25-31 0</inkml:trace>
  <inkml:trace contextRef="#ctx0" brushRef="#br0" timeOffset="10327">14777 1874 20626,'9'49'29,"-1"1"0,0-1 0,0 15 0,-1 4 0,0-3-380,-3-10 0,-1-2 0,2 1-2926,1 5 0,1 0 0,1-4 2268,-1 0 0,2-8 0,8 1 0,-9-41 0</inkml:trace>
  <inkml:trace contextRef="#ctx0" brushRef="#br0" timeOffset="10484">15379 2421 20479,'-1'-6'0,"-1"1"-3277,2 5 0,0 0 0</inkml:trace>
  <inkml:trace contextRef="#ctx0" brushRef="#br0" timeOffset="10904">16275 2114 21555,'-63'-2'78,"0"0"1,4 3-1,5 11-89,14 27 0,8 9-777,10-13 0,3 2 776,-3 11 1,9 0 0,20 10 84,14-31 1,9-6-702,9-9 1,5-11-180,11-13 1,0-10 462,-9-2 1,-5-8 332,-8-13 0,-9-6 11,-11 7 0,-6-4 267,-3-4 1,-2-5-1,-3-1 181,-4 0 0,-4-1 0,-1 0-161,-2-4 1,-3 0 0,-2 5-198,-5-3 0,-5 12-90,-25 7 663,23 65-674,6 24 11,15-10 0,5 8-283,7 5 1,6 7 0,4 0-775,7 3 0,6 0 0,4 1 1006,1-8 1,4 1 0,1-2 0,-3-4 0,-3-4 0,-1-4 0,1-4 0,13-3 0,0 1 0</inkml:trace>
  <inkml:trace contextRef="#ctx0" brushRef="#br0" timeOffset="11083">16903 2109 21230,'29'44'-782,"0"0"1,0-1-1,4 8 1,4-6-1780,10-8 1,2-9 2477,-15-15 1,-2-4-1,5 2 1,-12-10-1</inkml:trace>
  <inkml:trace contextRef="#ctx0" brushRef="#br0" timeOffset="11218">17234 2029 19325,'-37'47'-845,"0"-1"1,-1 1 0,1 0 0,-3 3 0,2-2 0,3 1 844,3 2 0,3 1 0,5-8 0,-7 15 0,9-14 0</inkml:trace>
  <inkml:trace contextRef="#ctx0" brushRef="#br0" timeOffset="11916">9517 6256 14048,'-3'7'2532,"1"-1"-1726,2-6-806,46 12-112,-11-16-891,2 7 1,1-3 1002,9-15 0,-18 5 0,-11 3 0</inkml:trace>
  <inkml:trace contextRef="#ctx0" brushRef="#br0" timeOffset="12050">9713 6473 18798,'39'1'-712,"0"0"1,9 1 0,-22-2-1</inkml:trace>
  <inkml:trace contextRef="#ctx0" brushRef="#br0" timeOffset="12600">13017 5287 18250,'-28'-56'2229,"-1"13"-2207,-2 32-28,-1 26 1,-1 15-3,8 3 1,1 7 0,2 6-464,2 3 0,1 6 1,3 4-1,3 1 493,4-1 1,3 2-1,2 3 1,3-1-1,1-2-488,1-4 1,3-2 0,1 0 0,1 0 0,2 0 489,3 1 1,1 1-1,2-1 1,1-1 0,0-4-3,1 1 0,1-4 1,0-1-1,0 4-145,0-1 0,0 3 0,0 1 1,-1-1-1,-2 0 142,0 5 1,-2-1 0,-1 0 0,-2 1-20,-1 2 0,0 2 0,-3-3 0,-3-5-90,-4 18 0,-8-12-308,-4-24 1,-5-10-2371,-8-14 2768,-8-31 0,19 13 0,-5-14 0</inkml:trace>
  <inkml:trace contextRef="#ctx0" brushRef="#br0" timeOffset="12934">12422 8009 18608,'-4'30'1389,"3"-4"-1232,-4 36-123,15-19 100,22-8-22,20-34-89,1-17-7,-27-5 1,-4-6 17,0-27-1,-15 20 1,-7-1-101,-28-17-482,-2 5-1188,-25 25-2969,13 11 4706,3-2 0,18 6 0,7-1 0</inkml:trace>
  <inkml:trace contextRef="#ctx0" brushRef="#br0" timeOffset="13566">11991 5453 18709,'-49'-34'690,"-1"-1"1,13 7 0,3-1-607,6-6 0,5-2-39,4-16-34,14-7-156,42 25 122,9 10-353,-4 25 0,3 8 376,-2 0 0,0 2-346,4 2 0,0 0 212,1-2 0,0-1-163,-3-1 0,-1-2 95,-7-2 1,0-1-539,27-2 796,-30-15 291,-22-4-280,-26-2 446,-19 6-524,-4 16 454,6 12 0,-2 6-443,-3 6 0,0 3-6,-2 2 1,2 2-162,1 0 1,3-2 166,-10 8-44,4-8-595,7-11-2241,8-10 2880,10-14 0,6 3 0,6-6 0</inkml:trace>
  <inkml:trace contextRef="#ctx0" brushRef="#br0" timeOffset="14250">14083 6325 19807,'58'5'276,"0"0"0,-4 3 1,-9 7-266,-20 10 0,-7 6 78,-4 10 1,-5 1 90,-8 25 44,-6-9-145,-5-41-79,6-36-45,5-17-22,7-11 11,4-1-34,19 5-11,9 25 67,15 31-291,-10 16-716,-3 19-1862,-15-15 2903,13-6 0,-22-12 0,8-7 0</inkml:trace>
  <inkml:trace contextRef="#ctx0" brushRef="#br0" timeOffset="14500">14837 6007 21790,'27'41'-486,"0"-1"1,-8-3-1,-6 0 497,-12 1 1,-5-2-1,-6 6-11,4-28 0,18-14-3529,36-23 3529,-1 6 0,1-1 0,-16 3 0,0 0 0,4 1 0,0 0 0</inkml:trace>
  <inkml:trace contextRef="#ctx0" brushRef="#br0" timeOffset="14700">16118 6355 19953,'5'0'1199,"-1"0"-2208,-4 0 1,0 0-1</inkml:trace>
  <inkml:trace contextRef="#ctx0" brushRef="#br0" timeOffset="15882">17603 5979 15482,'5'44'870,"0"0"0,2 7 1,0-4-457,3-1 90,1 5 68,-7-30 1837,-2-11-1591,-9-27-348,-12-36-442,8 21 0,1-3-458,-4-14 1,0-1 429,5 3 0,0-2-4,1-5 0,0-7 1,1 1-20,2-1 1,1-1-1,2 0 14,0 9 1,0 0 0,3 0 0,3 2-86,7-6 1,5 2 0,3 7-36,7 1 0,6 9 22,10 9 1,5 9-209,-7 10 0,3 4-195,19 1 0,5 2 58,-21 1 0,0 2 1,3-2-91,9 0 0,3-1 1,-3 1-704,8-1 0,-5 0-1024,-6-3 0,-7 1 2269,-11 0 0,-17 3 0,-18 2 0</inkml:trace>
  <inkml:trace contextRef="#ctx0" brushRef="#br0" timeOffset="16516">18006 5055 17106,'0'-9'588,"26"-10"1,19-1-477,3 6 0,8 3 0,8-2-989,-11 1 1,5-1 0,4-1 0,2 1 0,0-1 0,-1 2 887,-2 1 0,1 0 0,-1 1 1,2 1-1,0-1 0,2 1-165,-1 0 0,2-1 0,2 1 0,0 0 0,-1 1 1,-1 0-1,-2 0 152,-2 1 0,-1 1 0,-2 0 0,1 0 0,0 1 1,3-1-277,0 1 0,3 0 1,2 0-1,0 0 1,-1 1-1,-2-1 1,-4 1 277,8-1 0,-3 1 0,-2 0 0,-2 0 0,0 0 0,-3 1 0,1-1 0,-3 1 0,-3 0 0,-9 1 0,4 0 0,0-1 0</inkml:trace>
  <inkml:trace contextRef="#ctx0" brushRef="#br0" timeOffset="16967">18678 5609 19583,'-9'44'53,"0"1"0,-4 0 0,-4 3 1,-2-1-43,-3-4 0,-1-1 0,-1 0-542,1 1 1,-1-1-1,0-3 525,-9 4 1,2-10 5,1-14 532,7-20-510,6-22 220,8-11 0,3-7-52,1-10 0,3-3 84,7-7 1,4 3-275,-3 12 0,7 10-56,49 18-11,-26 42 0,1 15-1405,-3-7 0,1 3 1,-1 0 1517,12 15 0,-3-1 0,-12-11 0,-4-7 0,-2-8 0</inkml:trace>
  <inkml:trace contextRef="#ctx0" brushRef="#br0" timeOffset="17149">19313 5668 19650,'-2'51'-1188,"0"0"0,0 0 1,4-5-1,1 0 1,0-4 1187,0 6 0,3-5 0,8 8 0,-9-38 0</inkml:trace>
  <inkml:trace contextRef="#ctx0" brushRef="#br0" timeOffset="17285">19202 5952 19897,'55'-17'-1006,"0"-1"0,1 1 0,-10 1 0,-1 1 0,-2 1 0,18-1 0,-6 3 0,3-3 0</inkml:trace>
  <inkml:trace contextRef="#ctx0" brushRef="#br0" timeOffset="17434">20055 5580 21465,'-1'42'-631,"0"0"0,1-3 0,5-1 631,14-5 0,2-5 0,-2 4 0,10-2 0</inkml:trace>
  <inkml:trace contextRef="#ctx0" brushRef="#br0" timeOffset="17652">20530 5496 20613,'-1'-9'785,"-61"23"-690,23 12 0,-3 5-78,-8-2 0,2 3-6,0 17 0,15 3 12,31 11-68,24-33 0,11-5-739,24-7 0,9-8-780,-3-3 1,1-2 1460,-15-1 0,0 0 1,-6 0-1,14 3 1,-15 1-1</inkml:trace>
  <inkml:trace contextRef="#ctx0" brushRef="#br0" timeOffset="17905">17557 7062 20031,'63'-19'173,"0"0"1,0 0 0,0 0-1,0-1 1,0 1 0,0 0-1,-7 3 1,0 0 0,0-1-1,0 2 1,1-1 0,2 1-1,1 1 1,3 1-670,-5 3 1,1 0 0,3 0 0,0 1 0,2 1 0,1 0 0,1 1 0,0 0-1,0 0 1,0 0 0,0 1 489,-6 1 1,1 0 0,0 0 0,1 1 0,0-1 0,0 2 0,1-1 0,0 1-1,-1-1 1,1 1 0,-1 0 0,0 0 0,0 0-145,4-1 0,0 1 1,1-1-1,0 0 1,-1 1-1,1 0 1,-1 0-1,0 0 1,-1 1-1,-1 0 1,0 0-1,-2 1-3,6 1 1,0 0 0,1 0-1,-1 1 1,0 0 0,-3 1-1,-2 0 1,-4 0 0,-3 1-1,-6 1-1089,21 2 0,-9 2 0,-6 1 0,-6 0 1242,7 7 0,-13 0 0,-10 2 0,-50-6 0</inkml:trace>
  <inkml:trace contextRef="#ctx0" brushRef="#br0" timeOffset="18433">17840 8178 15818,'1'64'1266,"0"0"0,0-16 1,0 0-1155,0 2 0,1-3 515,0 10 561,-1-28-729,0-22-392,-3-38 79,-3-29-437,1 20 1,0-7 301,-1-11 0,-1-7 0,2 1-19,1 12 1,0 1 0,1-3-265,-1 2 0,-2-4 1,2-1-1,5 3 264,7-11 1,6 2-1,7 5-179,5 6 1,6 5-1,8 2-189,1 8 1,6 1 0,5 3 0,1 6-911,6 5 0,4 6 1,1 4-1,-3 2 1286,-9 3 0,-1 2 0,-2 1 0,-2 2 0,3 0 0,-3 2 0,-8 1 0,1 5 0</inkml:trace>
  <inkml:trace contextRef="#ctx0" brushRef="#br0" timeOffset="18766">18777 7728 17879,'3'2'1715,"-10"39"-1211,-9-2-431,1 1 0,-3 3-508,-3-4 0,-5-1 453,-2-1 1,-5 2 0,-1-3 14,0-5 1,-3-3 0,-1-1 33,-4 1 0,-3-2 1,2-6 83,-6-7 0,4-11-44,9-11 0,6-9 441,1-31-425,17 9 1,7-2 99,12 5 0,8 4-229,9 2 1,7 9 5,3 13 0,4 10-320,8 15 0,-2 8 308,-6 2 1,0 4-725,-1-2 1,1 2-1,2-2 736,-2-3 0,1-2 0,-2 0 0,8 8 0,-4-3 0,19 1 0</inkml:trace>
  <inkml:trace contextRef="#ctx0" brushRef="#br0" timeOffset="19199">19973 8058 17431,'2'37'1339,"-1"0"0,3 28-1305,1-29-23,0-6 1345,-2-20-460,-10-44-677,2-10 0,0-7-214,0-5 1,-1-3-378,3 10 0,-1-2 0,4 1 372,3-13 0,6-1-23,5 8 1,4-3 0,7 3 3,6 7 0,6 3 1,5 4-55,-2 8 0,4 1 0,3 4 0,-1 4-166,8 0 0,0 7 0,1 5-251,3 7 1,0 7 0,-4 1-1057,4 3 0,-1 4 1546,-10 0 0,2 2 0,-6-2 0,-8 0 0,-3-1 0,5 1 0,1 1 0</inkml:trace>
  <inkml:trace contextRef="#ctx0" brushRef="#br0" timeOffset="19449">20677 7746 20210,'-1'-3'784,"1"64"-784,7-7-555,-3 0 1,1 4 554,1-16 0,2 0-1530,0 11 1,4-3 1601,2-18 1,1-2-1,3 27 1,2-45 0</inkml:trace>
  <inkml:trace contextRef="#ctx0" brushRef="#br0" timeOffset="19650">21084 7779 20345,'-44'5'280,"0"1"0,1 2 0,0 5-247,-9 13 1,3 6-23,11-3 1,5 3 60,0 1 1,12 0-17,26 5-56,35-24 0,16-10-2000,8-6 0,3-3 1919,-20 1 1,0 1 0,-3-2-1,9 0 1,-8-2 0,-5-2-1</inkml:trace>
  <inkml:trace contextRef="#ctx0" brushRef="#br0" timeOffset="20099">22887 6244 14059,'0'0'0</inkml:trace>
  <inkml:trace contextRef="#ctx0" brushRef="#br0" timeOffset="21199">23937 5786 19975,'6'-50'851,"5"11"-851,13 33-34,5 18 1,3 11-79,2 14 0,-2 9-109,-9-5 1,-2 4 0,-2 0 175,4 15 1,-7-1 38,-13-3 0,-6-10 667,0-23-627,-4-49-6,7-13 0,2-6-12,1-2 1,1 0-184,1-5 1,2 3 390,11-11-115,17 18-132,0 25 23,15 28 0,-17 18 0,-1 8-711,-2 7 0,-1 3-1261,2-2 0,-1 0 1972,-7-4 0,-4-7 0,-4-9 0,-5-12 0</inkml:trace>
  <inkml:trace contextRef="#ctx0" brushRef="#br0" timeOffset="25416">24768 5115 16703,'-6'-19'-11,"1"3"-11,5 16 2733,0 0-2397,-1-2-101,0 2-68,0-2-201,2 18 45,10 31 11,-4-11 0,1 4-404,2 9 1,1 0-673,-2-9 1,-1-3-2488,7 21 3563,-5-34 0,-3-12 0,-2-8 0</inkml:trace>
  <inkml:trace contextRef="#ctx0" brushRef="#br0" timeOffset="25732">25176 5024 19594,'-42'21'33,"1"1"1,-1 0 0,-11 8 0,7 2-34,17-1 0,6 0 156,0 16 304,19-28 235,15-2-494,2-8-122,14-3-79,3-2-12,6 3-503,5-1-1990,-7-2 1,0 0 2504,18 0 0,-4 0 0,-27-4 0</inkml:trace>
  <inkml:trace contextRef="#ctx0" brushRef="#br0" timeOffset="25916">25447 5217 19527,'0'-4'370,"0"1"-2925,0 3 2555,71-27 0,-53 20 0,17-7 0,1 0 0</inkml:trace>
  <inkml:trace contextRef="#ctx0" brushRef="#br0" timeOffset="26083">25836 4983 15582,'0'24'68,"11"25"-601,-6-14 1,1 2-3933,2 2 0,2-1 4696,4 10 0,-7-22 0,-1-8 0</inkml:trace>
  <inkml:trace contextRef="#ctx0" brushRef="#br0" timeOffset="26343">26579 5740 12546,'0'0'0</inkml:trace>
  <inkml:trace contextRef="#ctx0" brushRef="#br0" timeOffset="27200">27432 5323 22620,'-14'-52'112,"23"6"-112,11 33-90,15 2-23,-16 5-66,-5 5 112,-6 2 78,-4 3-11,0 3 0,-2 3 11,3 1 0,-2-5 1,0 0 10,-2-6-784,-1 1 561,-4-1 22,0 0-147,-4 0 46,5 0 179,0 0-6229,3 0 6330,0 4 0,0-3 0,0 4 0</inkml:trace>
  <inkml:trace contextRef="#ctx0" brushRef="#br0" timeOffset="27769">27512 5267 12871,'0'-8'2936,"0"2"-2488,0 6-190,0 0-269,0-8-12,0 6-201,0-5 11,0 7-3081,0 0 3294,-5 5 0,4-4 0,-4 5 0</inkml:trace>
  <inkml:trace contextRef="#ctx0" brushRef="#br0" timeOffset="28267">27404 5334 14944,'1'-8'3496,"1"2"-2701,-2 6-178,0 0-292,5-19-348,-4 38 23,-5 36 0,-3-16 0,-3 4-740,-5 18 1,-3 0 363,-3-13 0,-2-3-722,-2 1 1,-2-3-1623,1-3 1,0-4 2719,1-6 0,2-4 0,-3 3 0,9-15 0</inkml:trace>
  <inkml:trace contextRef="#ctx0" brushRef="#br0" timeOffset="28483">27214 5132 22765,'48'14'42,"-1"1"1,1-1 0,5 11-1,0 6 1,-1 6-102,-9 2 0,-1 6 0,-2 2 1,-2-1-1176,6 6 1,-3-1 0,-3 0 810,-5-4 1,-3-1 0,-6-4-1343,-5-4 1,-4-4 1984,6 18 1,-11-24 0,-6-14 0</inkml:trace>
  <inkml:trace contextRef="#ctx0" brushRef="#br0" timeOffset="28850">28202 4707 20535,'-8'48'-45,"0"1"0,0-1 0,-3 18 1,-5-10 33,-25-13 78,-2-15 661,3-30 213,-1-28-717,15-8 68,9-8-68,14 23-235,10 10 11,27 31-152,-1 3 1,4 4-157,3 2 0,1 1-997,10 5 1,0-1-769,-12-11 0,-1-2 2073,-3-2 0,-2-2 0,6 2 0,-15-7 0</inkml:trace>
  <inkml:trace contextRef="#ctx0" brushRef="#br0" timeOffset="29366">23841 6908 19336,'-9'0'1182,"46"-3"0,35-4-1017,-23 0 1,9-3 0,4-1 0,3 0 0,-1 1-1084,-2 1 1,0 0 0,2 1 0,2-1 0,2-1 0,2 1 930,-11 0 1,3-1 0,1 0 0,2 0-1,1 0 1,0-1 0,1 1 0,-2 0 0,0 1-132,-3 1 1,1 0 0,-1 0 0,0 0-1,-1 1 1,2 0 0,-1 0 0,2 0 0,0 0 117,-2 0 0,1 1 0,0-1 0,1 1 0,-1 0 0,2 0 0,-1 0 0,1 0 0,0 1 0,0-1-38,-5 2 0,1-1 0,1 0 0,-1 1 0,1 0 0,-1 0 0,1 0 0,0 0 0,0 0 0,-1 0 0,1 1 37,-2-1 0,1 1 0,0 0 0,0 0 0,0 0 0,0 0 0,0 0 0,-1 0 0,0 1 0,0-1 0,0 1-101,2 0 1,0-1-1,-1 1 1,0 0 0,0 1-1,0-1 1,0 0 0,0 0-1,0 1 1,1-1 57,1 1 0,2-1 0,1 1 1,-1 0-1,1-1 0,-1 1 0,-2 0 1,-1 0-1,-2-1 0,-4 1-194,15-1 1,-3 0 0,-3 1 0,-3-1 0,-2-1 0,-3 1-2221,16-1 0,2 0 1,-16-2-1,-33-2 2101,-51-10 1,-20 8-1,-8 4 1,13 2-1,1 0 1</inkml:trace>
  <inkml:trace contextRef="#ctx0" brushRef="#br0" timeOffset="30366">25024 7799 20389,'-10'64'20,"1"-1"0,0 1 1,-5-4-1,-2-2 0,-1-1-24,-1-4 1,-1-2-1,0-4-153,-5 2 0,1-10-4213,2-15-3148,25-37 7518,8-17 0,-2 13 0,-2 3 0</inkml:trace>
  <inkml:trace contextRef="#ctx0" brushRef="#br0" timeOffset="30633">24837 7580 21163,'51'38'-368,"0"-1"0,0 1 1,-4 7-1,-3 3 1,-4 4 367,-4 5 0,-5 3 0,-5-3 0,0 3 0,-5-6 0,-8-18 0,0 1 0</inkml:trace>
  <inkml:trace contextRef="#ctx0" brushRef="#br0" timeOffset="30833">25928 7752 20513,'2'43'3,"-1"0"1,1 0 0,2 0-408,4-5 1,2 1-2169,1 12 1,0-2 2571,-5-14 0,-1-3 0,7 28 0,-12-42 0</inkml:trace>
  <inkml:trace contextRef="#ctx0" brushRef="#br0" timeOffset="30982">25701 8114 16569,'46'-17'-253,"0"0"0,0 0 0,-9 1 0,-2 1 0,0 7 0,-1-1 0</inkml:trace>
  <inkml:trace contextRef="#ctx0" brushRef="#br0" timeOffset="31332">26391 7859 21219,'34'-45'0,"17"22"-449,-7 62 113,-2 1 213,-14 16 101,-21-23 22,-5-10 11,-2-10 661,0-16-235,3-36-358,12-20 44,-4 22 0,3 2-45,14-17-78,2 27-44,-11 23 44,8 31-12,-4 19-279,-2 6-393,-5 4-1590,-8-29-5424,4-10 7698,1-10 0,-5-6 0,0-3 0</inkml:trace>
  <inkml:trace contextRef="#ctx0" brushRef="#br0" timeOffset="31998">24497 7362 18373,'-40'43'545,"1"1"0,-1 8 1,5 5-390,17-14 1,2 2 0,3 6-681,-1 6 1,2 5 0,3 4-1,2-2 524,5-2 0,2 1 0,4-1 0,5 1-449,2-6 1,2 1-1,4-1 1,5-2-1,6-7-694,6-7 0,6-3 1,5-5-1,1-3 0,0-4 1143,10 0 0,1-6 0,2-3 0,-4-4 0,8-4 0,-3-4 0,-5-3 0,-8-5 0,0 1 0</inkml:trace>
  <inkml:trace contextRef="#ctx0" brushRef="#br0" timeOffset="32344">27325 7145 20367,'32'42'192,"0"0"1,0-1 0,0 2 0,-2 1 0,-3 1-193,-7-3 0,-4 0 0,-1 5-605,-2-1 0,-2 5 0,-1 1 1,-2-1-2511,0 12 0,-2 0 0,-2-1 3115,-1-3 0,-1 0 0,-2-6 0,-2 2 0,-1-13 0,-3-18 0</inkml:trace>
  <inkml:trace contextRef="#ctx0" brushRef="#br0" timeOffset="32750">27927 7068 20972,'14'66'-799,"0"-1"1,-5-19 0,-1 0-1,0 0-1290,5 19 0,-1-2 2089,-3-4 0,-1-10 0,-1-12 0,-2-14 0</inkml:trace>
  <inkml:trace contextRef="#ctx0" brushRef="#br0" timeOffset="33215">28294 7192 19246,'7'-12'886,"-1"2"-886,-6 10-11,0 0 11,-16 14 0,-16 21 0,-6 6-112,15-13 1,1 1 189,-7 13 68,6-4-46,8-6 80,9-5 88,7-9-43,22-5-225,2-8 201,18-5-784,-9-3-908,-1-1-2486,-3-3 3977,-4 0 0,-11 3 0,-5 1 0</inkml:trace>
  <inkml:trace contextRef="#ctx0" brushRef="#br0" timeOffset="34340">28486 6902 19347,'-12'45'485,"0"1"1,-4 1 0,-3 0-408,-7-1 1,-5 1-430,-2-4 1,-5 2 0,0-2 350,1-4 0,-1-1 0,0-1-233,1 0 1,0-1 0,2-4 254,-6 3 1,5-8 33,5-11 451,11-13-429,5-19 292,5-36-186,6 18 1,3-2 299,4-6 0,3 1-248,11-17 642,9 29-900,5 22 22,2 17 11,-1 5 0,5 3-61,8 6 0,1 1-147,1 0 1,0 0-417,0 0 0,-2-3-877,10 5-1704,-11-6-2789,-15-7 5983,-9-6 0,-11-5 0,-5-3 0</inkml:trace>
  <inkml:trace contextRef="#ctx0" brushRef="#br0" timeOffset="34633">28934 7045 20445,'16'62'-179,"-1"-1"0,2-1 0,0-4-723,-4-16 0,0-4-2673,10 24 3575,-13-34 0,-4-12 0,-4-7 0</inkml:trace>
  <inkml:trace contextRef="#ctx0" brushRef="#br0" timeOffset="34783">28896 7335 19583,'55'-34'-3277,"1"0"0,-1 2 0,0 6 3118,-8 15 1,-3 4 0,8-4 0,-3 3 0</inkml:trace>
  <inkml:trace contextRef="#ctx0" brushRef="#br0" timeOffset="34966">29618 7054 18810,'6'38'-8,"0"-1"1,0-1-1,1-2-1897,9 11 1905,4 7 0,-11-26 0,2-1 0</inkml:trace>
  <inkml:trace contextRef="#ctx0" brushRef="#br0" timeOffset="35215">29909 6987 20569,'-45'33'78,"0"1"0,8 0 1,7 2-68,10-2 0,7 1-11,1 23 11,20-30-78,26-3-2532,27-13-1804,6-9 4403,-29-10 0,-4-1 0,-4-3 0,-9-2 0</inkml:trace>
  <inkml:trace contextRef="#ctx0" brushRef="#br0" timeOffset="35450">30364 6179 12904,'0'0'0</inkml:trace>
  <inkml:trace contextRef="#ctx0" brushRef="#br0" timeOffset="35916">31019 5775 20949,'-49'-10'205,"0"-1"1,2 6 0,4 9-156,16 18 1,4 9-40,-4 16 0,7 6-6,11-2 1,11 0-196,16 5 0,12-5-1343,1-17 1,7-8 1033,14-11 1,2-11-236,-16-12 0,-2-7 610,-2-2 1,-3-5 123,-4-6 0,-5-6 605,-3-21 0,-7-10-217,-6 14 1,-4-3 0,-3-2-431,-2 2 0,-3-2 0,-2 0 0,0 1 221,-1-6 1,-1 1-1,-3 3-56,-2 3 0,-2 2 1,-1 6 44,0 8 0,-2 6 44,-25-11 735,13 58-958,17 28 0,7 13 5,9 2 1,6 6-412,1-6 1,3 4 0,3-3 192,3-11 0,2-2 0,3 0-307,1 0 1,2-1 0,1-1-815,1-3 0,0-2 1,2-1 1344,12 12 0,-2-6 0,-15-16 0,-3-5 0,11 6 0</inkml:trace>
  <inkml:trace contextRef="#ctx0" brushRef="#br0" timeOffset="36083">31439 5795 20053,'34'44'-1619,"0"-1"0,-2-11 0,5-1 0,-3-5 1619,3-8 0,-2-3 0,3 2 0,-4-3 0,-5-9 0</inkml:trace>
  <inkml:trace contextRef="#ctx0" brushRef="#br0" timeOffset="36232">31742 5764 20311,'-34'29'250,"0"0"1,1 3-1,2 3-1991,8 2 1,1 5-1,2-2 1605,-4 8 1,1-1 0,0 1 0,3-4 0,3-5 0</inkml:trace>
  <inkml:trace contextRef="#ctx0" brushRef="#br0" timeOffset="39115">18072 9775 16575,'60'9'101,"-1"1"1,1 0 0,0-1 0,-10-4 0,2-1 0,4-1-1,2 0 1,2 0 0,3-1 0,1-1 0,1-1 0,1 0-389,-7-1 1,2 0 0,1-2 0,2 0 0,2 0 0,0-1 0,1 0 0,1-1 0,0 1 0,1-1 0,-1 1 0,1 0 0,-2 0 288,-5 1 0,0 0 0,0 0 1,0 0-1,1 0 0,-1 0 0,1 0 1,0-1-1,1 1 0,-1 0 0,2-1 1,-1 1-1,1-1 0,1 0 0,0 0-47,-4 0 1,0-1 0,1 1 0,1-1-1,1 0 1,0 0 0,0 0 0,1 0-1,-1 0 1,1 0 0,-1-1 0,0 1 0,0 0-1,-1 0 1,0 0 0,-1 0 0,-2 0-1,0 0 45,8 0 1,-3 0 0,0-1 0,-2 1 0,0 0 0,-1 0 0,0 0-1,0 1 1,1-1 0,0 0 0,1 0 0,2 0 0,2-1 0,1 1-6,-10 1 0,2-1 0,1 1 1,1-1-1,1 1 0,0-1 0,1 0 1,1 1-1,0-1 0,1 0 1,0 0-1,0 1 0,0-1 0,-1 1 1,1-1-1,-1 1 0,0-1 0,0 1 1,-2 0-1,0 0 39,0-1 0,0 1 0,-1 1 1,1-1-1,-1 0 0,-1 0 0,1 0 1,0 1-1,-1-1 0,0 0 0,1 1 1,-1-1-1,1 1 0,-1-1 0,1 1 1,0-1-1,0 1 0,1 0 0,0-1-87,-1 1 0,1 0 0,0 0 0,2-1 1,0 1-1,0 0 0,0 0 0,1-1 0,-1 1 1,0 0-1,0 0 0,-1 0 0,-1 0 1,0 0-1,-1 1 0,-1-1 0,-2 0 0,0 1 1,-3-1-1,-1 1-35,15-1 0,-2 1 0,0-1 1,-2 0-1,-2 1 0,-1 0 1,-1-1-1,-2 1 0,-2 1 0,-2-1 1,-1 1-1,-2 0-833,12-1 0,-1 2 0,-1 0 0,-5-1 1,-4 1-1,-7 0 0,-7 0 921,9 0 0,-13 0 0,-7 0 0,-36 0 0</inkml:trace>
  <inkml:trace contextRef="#ctx0" brushRef="#br0" timeOffset="40132">9853 12410 17199,'44'-22'-3216,"0"0"0,0 3 0,-4 3 3216,-10 5 0,-3 6 0,-27 5 0</inkml:trace>
  <inkml:trace contextRef="#ctx0" brushRef="#br0" timeOffset="40232">10002 12471 17196,'-2'4'-1311,"47"-26"1311,-5-3 0,14-4 0,-25 10 0</inkml:trace>
  <inkml:trace contextRef="#ctx0" brushRef="#br0" timeOffset="42049">13015 12073 20087,'-59'31'39,"31"-10"0,6 8-28,10 12 1,8 10-1,2 2-1495,3 6 1,3 3 0,1 0 1483,1 2 0,1 1 0,2-1-4,4-2 1,4-1-1,0-5 422,4 0 0,0-2-413,-1 4 1,-5 0 543,-6-14 0,-7-3-533,-8-3 1,-7-6-1002,-15 0-2501,-12-25-1584,16-7 5070,4 0 0,10 0 0,3 0 0</inkml:trace>
  <inkml:trace contextRef="#ctx0" brushRef="#br0" timeOffset="42450">12556 14050 19818,'-4'38'145,"1"-1"1,5 23-22,41-39 55,-10-19 493,14-32-145,-31-16-494,-10-6-33,-20 9-134,-12 21-729,-4 4-560,0 6-8408,-6-4 9302,11 0 1,4 4 0,14 2 0</inkml:trace>
  <inkml:trace contextRef="#ctx0" brushRef="#br0" timeOffset="43049">12295 12070 15863,'-50'-4'1183,"-1"1"1,5-3 0,7-7-1037,4-33-75,19 2 1,4-6 201,4 1 1,4 0-506,2 0 0,5 3 231,4 10 0,7 7 195,22 7-195,13 13 33,12 5-83,-26 4 1,1 1 49,2 2 0,2 0 5,14 1 1,1 0-28,-10 1 0,-2-3-6,-1-3 0,-4-3 324,-1-3-307,-41-9 11,-13 8-112,-29 8 147,17 15 0,0 6-47,-9 10 1,1 4 11,7 2 0,3 2-260,2 2 0,3-1 25,-4 14-449,3-6-302,0-5-4706,-16 2 5692,8-18 0,2-4 0,15-18 0</inkml:trace>
  <inkml:trace contextRef="#ctx0" brushRef="#br0" timeOffset="44408">15240 12434 15079,'-4'42'-718,"0"-11"1,4-26 0</inkml:trace>
  <inkml:trace contextRef="#ctx0" brushRef="#br0" timeOffset="44581">15480 12395 20132,'6'0'1546,"-1"0"-1445,-5 0-740,-11 36-7574,20 0 8213,-1 20 0,7-26 0,0-18 0</inkml:trace>
  <inkml:trace contextRef="#ctx0" brushRef="#br0" timeOffset="44865">15616 14445 17935,'21'53'0,"-4"-12"0</inkml:trace>
  <inkml:trace contextRef="#ctx0" brushRef="#br0" timeOffset="44981">15761 14587 16221,'0'0'0</inkml:trace>
  <inkml:trace contextRef="#ctx0" brushRef="#br0" timeOffset="46414">18655 11821 15011,'7'39'2039,"-13"5"-1849,-3-1 1,-5 3-998,-4-2 0,-2-1 795,-2 1 1,-1-1-617,2-3 1,0-2-1748,3-7 0,0-3 2501,-8 9 1,14-20 0,4-12 0</inkml:trace>
  <inkml:trace contextRef="#ctx0" brushRef="#br0" timeOffset="46631">18385 11556 22496,'47'29'-180,"0"-1"1,0 1 0,0 0 0,-4 1 0,0 1-1,-2 1 1,-4 2-479,2 8 1,-4 1 0,-2 0-2257,8 12 1,-4-7 2913,3-10 0,-18-18 0,-6-13 0</inkml:trace>
  <inkml:trace contextRef="#ctx0" brushRef="#br0" timeOffset="47016">19175 10952 19762,'-20'50'84,"0"-1"0,1-5 0,0 3 0,0-2-79,-8 12 1,1-2-627,-1 1 1,0-4 609,2-13 0,0-7 11,-4-12 463,5-11-351,4-17 317,7-11-183,6-15 427,8-27-371,24 6-313,-4 28 0,4 5 11,30 5-12,-22 22 1,0 6-213,21 24-2039,-14 0 0,0 3 2333,-10-8 1,0-1 0,-2 1-1,-3-3 1,-2-3 0</inkml:trace>
  <inkml:trace contextRef="#ctx0" brushRef="#br0" timeOffset="47649">20147 11805 20759,'6'-34'375,"0"0"1,15-18-398,22 46 5,-4 21 0,1 12-112,-8 7 0,-3 7 84,4 13 1,-7 4-139,-13-10 0,-8-2 183,-11 18 147,-3-46 21,4-11-135,4-21-33,7-37 11,4 14 1,3-2 4,6-7 1,3 3-17,-1 9 0,2 6 0,28-2 253,-15 36-331,15 28-180,-17 16-963,0 4-2399,-21-6 3620,-6-26 0,-4-10 0,0-8 0</inkml:trace>
  <inkml:trace contextRef="#ctx0" brushRef="#br0" timeOffset="48299">20831 11073 20961,'14'41'-210,"0"0"1,0 0 0,-1-1-827,-2-5 0,0 0 1036,4 9 0,-2-3 0,0 1 0,2 2 0</inkml:trace>
  <inkml:trace contextRef="#ctx0" brushRef="#br0" timeOffset="48549">21156 11114 17644,'-48'17'310,"1"0"0,9 0 0,6 3 172,1 27-101,23-14 11,17-13-190,8-13-135,32-3-1131,-16-3 0,2 0-825,-2-1 1,1 1 1888,31-1 0,-43 0 0,-7 0 0</inkml:trace>
  <inkml:trace contextRef="#ctx0" brushRef="#br0" timeOffset="48749">21595 10957 19280,'1'-5'1087,"-1"2"-908,0 3-179,9 54-45,-1-19-285,0 3 0,1 2-2069,4 3-1107,-1-6 3506,-3-9 0,-4-13 0,-3-7 0</inkml:trace>
  <inkml:trace contextRef="#ctx0" brushRef="#br0" timeOffset="48915">21515 11193 18978,'0'-9'1075,"0"1"-1075,50-22-100,-11 14-349,3-4 1,5 0-790,-11 9 0,1 1 1238,24-8 0,-1 0 0,-1 1 0,-20 5 0,0-1 0</inkml:trace>
  <inkml:trace contextRef="#ctx0" brushRef="#br0" timeOffset="49049">22120 10809 21320,'6'39'-452,"0"0"0,2-1 0,1 0 452,9 5 0,1-2 0,0 0 0,6 10 0</inkml:trace>
  <inkml:trace contextRef="#ctx0" brushRef="#br0" timeOffset="50014">18166 13329 19639,'61'-24'479,"1"1"0,-12 5 0,4 0 0,2 1-418,-6 3 1,2 1 0,3-1-1,2 0-1151,-1 0 1,3 0-1,2-1 1,1 0 0,2-1 1124,-3 2 1,1-1-1,2 0 1,1 0-1,1 0 1,1 0-133,-12 2 0,0 1 0,1 0 0,0 0 0,2 0 0,1 0 0,3 0 1,2 0 110,-9 2 1,1 1 0,2-1-1,2 0 1,1 0 0,1 0-1,1 0 1,1 1 0,0 0 0,0 0-1,0 0 1,0 1 0,-2 1-54,2-1 0,0 2 0,0-1 0,0 1 0,1 1 0,-1 0 0,1 0 0,0 0 0,0 0 0,0 0 0,1 0 0,-1 1 0,1-1-1,-1 0 1,1 0 0,0 0 0,1 1-1,1-1 1,0 0 0,-1 0 0,0 1-1,0 0 1,-2 0 0,0 0 0,-2 1 0,-2 0-1,-2 1-189,13 0 1,-1 0-1,-1 1 1,-1 0 0,-3 1-1,-2 0 1,-2 0 0,-3 0-1,-4 1-157,14 0 1,-3 1-1,-4 0 1,-10 0 0,-14 0-875,-1 3 1260,-71-11 0,-17-2 0,15 4 0,-7-4 0,-1 1 0</inkml:trace>
  <inkml:trace contextRef="#ctx0" brushRef="#br0" timeOffset="50583">19200 13801 18059,'6'-4'1031,"-4"45"-774,-7 4-239,-1-5 1,-2 9 0,-2-1-930,-4 0 0,-1-1 0,-2-1-2180,2 0 1,-1-1 0,-1-1 3090,-12 16 0,1-9 0,5-18 0,5-15 0</inkml:trace>
  <inkml:trace contextRef="#ctx0" brushRef="#br0" timeOffset="50799">18983 13630 21308,'29'40'108,"0"-1"1,0 1-1,2 1-112,-6-5 1,1 2-1,2-1-1892,2 0 1,1-1 0,1-1 532,-1 0 0,1-1 0,0-3 1363,13 7 0,-5-8 0,-7-11 0,-10-11 0</inkml:trace>
  <inkml:trace contextRef="#ctx0" brushRef="#br0" timeOffset="50982">19936 13671 20882,'2'58'-183,"1"1"0,2-3 0,5-3-601,7-13 0,5-3-1278,-2 1 0,0 0 2062,-1-2 0,-3-3 0,4 6 0,-8-12 0</inkml:trace>
  <inkml:trace contextRef="#ctx0" brushRef="#br0" timeOffset="51148">19908 13950 21364,'49'-31'-792,"0"-1"0,2 3 1,5 3 791,-4 13 0,4 3 0,-7 1 0,-9 2 0,-2-1 0,13-1 0,0-1 0</inkml:trace>
  <inkml:trace contextRef="#ctx0" brushRef="#br0" timeOffset="51466">20742 13693 20759,'-12'-2'1322,"3"1"-1120,9 1-225,38-33-21,-15 28-80,39 1 113,-35 45 0,-3 11 33,-16-15 23,-6-18 112,1-17-90,8-33-123,19-21 39,-8 17 1,2 0 10,-2 5 0,0 3-72,22-3 44,-20 24 12,0 16 22,-1 6-806,15 24-6466,6-3 7272,-4-5 0,-11-15 0,-22-17 0</inkml:trace>
  <inkml:trace contextRef="#ctx0" brushRef="#br0" timeOffset="51881">18597 13702 18420,'-18'57'282,"0"0"0,8-10 1,-1 4-1,2 3 1,3-1-283,1 4 0,3 1 0,1 0 0,2 0-997,0 0 1,1 1 0,2-1 0,3-2 634,1-3 1,3 0 0,3-3 0,5-8-833,23 6 1,9-11-666,-11-16 0,3-4 0,1-4 1859,9-2 0,2-4 0,-5-2 0,-3-1 0,-3-1 0,-2-4 0,-1 0 0</inkml:trace>
  <inkml:trace contextRef="#ctx0" brushRef="#br0" timeOffset="52199">21689 13166 21163,'22'49'154,"1"1"1,-1 0-1,-1-2 1,-2 1 0,-4-2-155,-5 11 0,-4-2-949,-1 4 0,-2-1 226,-5-1 0,-2 1 723,-1 8 0,-1-5 0,-3 3 0,0-2 0</inkml:trace>
  <inkml:trace contextRef="#ctx0" brushRef="#br0" timeOffset="52715">22590 12780 20602,'-44'47'112,"0"-1"0,1-1 0,1-1-107,1 1 1,1-2 16,11-9 1,1-2 16,0-3 1,4-4 106,5-2-135,14-37 11,3-8 124,1-17 22,7-3 78,6 0 23,26-1-258,17 21-56,-15 22 1,1 7-192,-5 3 1,-1 5-427,1 10 1,-2 3-1467,14 17 2128,-16-17 0,-2 0 0,-1-1 0,7 2 0</inkml:trace>
  <inkml:trace contextRef="#ctx0" brushRef="#br0" timeOffset="52915">22967 12906 21420,'4'51'-2331,"0"-1"1,0 1-1,3 17 1,0-7 2330,7 4 0,-5-30 0,-5-27 0</inkml:trace>
  <inkml:trace contextRef="#ctx0" brushRef="#br0" timeOffset="53048">22970 13193 20277,'-2'-5'-56,"1"2"-4773,56-26 4829,-12 16 0,-11-2 0,-1 1 0,-1 8 0</inkml:trace>
  <inkml:trace contextRef="#ctx0" brushRef="#br0" timeOffset="53232">23606 13088 20389,'-8'0'729,"1"0"-281,4 39-414,2-7-34,1 2 0,2 2-392,6 18-964,9-1-3126,4-8 4482,5-12 0,-11-16 0,-2-9 0</inkml:trace>
  <inkml:trace contextRef="#ctx0" brushRef="#br0" timeOffset="53449">23852 13117 20266,'-47'16'661,"0"0"0,4 0 0,8 4-426,14 36 102,37 1-320,11-28 0,8-4-326,1-6 1,3-6-811,11-5 0,0-5-1963,-12-2 1,-1-1 3103,1 0 0,-3 0 0,6 1 0,-9 0 0</inkml:trace>
  <inkml:trace contextRef="#ctx0" brushRef="#br0" timeOffset="59631">21195 11640 11190,'9'-3'2533,"-3"0"-2085,32-7-258,-5 2-17,2-2 1,5-1-637,-4 0 0,1-1 496,9-2 1,3-2-478,8-3 1,2-2 499,-15 6 0,1 0 0,0 0-56,4-1 0,0 1 0,0-1-19,1 2 1,-1-1-1,0 1-329,-3 1 1,-1 1 0,-1 1-868,15-3 0,-4 2-248,-13 3 1,-3 1 1462,10-1 0,-26 6 0,-15 2 0</inkml:trace>
  <inkml:trace contextRef="#ctx0" brushRef="#br0" timeOffset="59932">21510 11700 13756,'-8'3'1042,"2"-1"-588,41-16 0,23-7-348,-21 7 1,3 0-1175,13-5 0,8-2 1,-2 1 1067,-11 4 0,0 1 0,0 0-538,5-1 0,-1 0 0,1 0 538,0 0 0,0 0 0,-5 1 0,-2 2 0,-4 0 0,19-6 0</inkml:trace>
  <inkml:trace contextRef="#ctx0" brushRef="#br0" timeOffset="62165">11889 16814 18317,'35'-14'-4916,"0"0"1,28-8 4308,-26 20 0,-16 1 0,-8 1 1</inkml:trace>
  <inkml:trace contextRef="#ctx0" brushRef="#br0" timeOffset="62281">12081 16951 16311,'-6'2'549,"2"1"-7709,69-1 7160,-24-6 0,-4 5 0,-3 0 0,-9-6 0</inkml:trace>
  <inkml:trace contextRef="#ctx0" brushRef="#br0" timeOffset="62834">14721 16147 20121,'-33'-34'1546,"-7"65"-1541,22 5 1,3 9-503,4-3 1,1 5 0,3-1 496,1 15 0,4 1-17,2 2 1,3 1-7,1-1 1,3 1-87,0-10 1,1 3 0,0-3 26,-2-8 0,0-2 0,0-1-53,3 19 0,-1-5-189,-5 3 797,-2-49-820,-11-27-740,-8-10-2880,-7-7 3967,-1 8 0,13 14 0,6 8 0</inkml:trace>
  <inkml:trace contextRef="#ctx0" brushRef="#br0" timeOffset="63232">14155 17642 18026,'-1'41'599,"0"-1"0,9 18 130,21-63-360,-7-15 23,-10-30-403,-27 19-1793,-9 4-1232,-7 25 3036,3 12 0,16-1 0,6-3 0</inkml:trace>
  <inkml:trace contextRef="#ctx0" brushRef="#br0" timeOffset="63765">13854 16258 19706,'-53'-36'1120,"12"-4"-850,37-18-170,29 8-55,4 4-45,25 24-552,-2 18 552,9 9 0,3 1-140,-30-2 0,1 0-398,31 1 322,-29-5 1,-3-3 182,8-12 167,-15 0 169,-41-8-68,-20 11-129,-1 5 1,-5 5-51,-3 10 0,-1 6-51,-2-1 1,1 5 211,2 10 0,5 7-693,6 11 0,6 2-841,10-13 0,3 0-2056,-2 8 1,8-2 3372,23 2 0,-9-21 0,8-9 0</inkml:trace>
  <inkml:trace contextRef="#ctx0" brushRef="#br0" timeOffset="64115">16112 16479 20707,'-9'55'-788,"19"-17"1,-3-37 0,11-6 0</inkml:trace>
  <inkml:trace contextRef="#ctx0" brushRef="#br0" timeOffset="64214">16253 16404 18709,'6'61'-2066,"-7"-15"1,11-40-1</inkml:trace>
  <inkml:trace contextRef="#ctx0" brushRef="#br0" timeOffset="65142">19166 15924 16714,'-19'52'123,"1"1"1,-1-1-1,1-2-218,0-8 0,0-1-1567,1-2 1,0-1 1661,1-4 0,1-4 0,-2 5 0,7-15 0</inkml:trace>
  <inkml:trace contextRef="#ctx0" brushRef="#br0" timeOffset="65364">18979 15736 21790,'46'38'63,"-1"0"1,-1 1-1,-2 2-91,-10-1 0,-1 3-922,-2-7 1,2 2-1,0-2-3966,11 9 1,1-3 4356,-2-1 0,-3-6 0,7 0 0,-31-30 0</inkml:trace>
  <inkml:trace contextRef="#ctx0" brushRef="#br0" timeOffset="65782">19856 15301 17857,'-31'58'467,"0"-1"0,0-2 0,2-3-456,6-14 0,-1-2 11,-8 9 1,-3-3 151,4-11 0,-1-4 285,-1-2 0,2-12-123,-5-48-33,27-14-102,13 10 1,6 0 134,16-13-247,-3 25 1,5 5-107,5 6 1,3 8-7,12 9 1,1 8-269,-7 3 0,-2 5-725,2 10 1,-4 3-1125,-12-6 0,-3 0 2140,25 20 0,-23-19 0,-5-8 0</inkml:trace>
  <inkml:trace contextRef="#ctx0" brushRef="#br0" timeOffset="72697">21278 15794 16524,'-6'-4'3305,"1"2"-2991,5 2-303,0 0 12,47-4-46,-5 43 6,-11-12 1,-3 3 32,-9 5 1,-8 3-17,-12 1 0,-5-3 515,1-12-436,-6-29-57,19-46-22,5-9-176,-1 24 0,3 1 299,15-11-22,25 9-112,-2 24 11,7 33 0,-23 9 0,-14 20-247,-15-18-693,0-3-2893,2-7 3924,13-8 0,-12-7 0,7-4 0</inkml:trace>
  <inkml:trace contextRef="#ctx0" brushRef="#br0" timeOffset="76563">22027 15168 16636,'0'-4'1310,"-1"0"-984,1 4-214,8 41-56,1-8-56,-1 1 0,1 2 0,6 18-1580,-5-18 0,-1 0-4336,3 12 5916,3 3 0,-10-37 0,-2-8 0</inkml:trace>
  <inkml:trace contextRef="#ctx0" brushRef="#br0" timeOffset="76850">22274 15215 18619,'-34'31'93,"0"0"1,6-5-1,5-2 445,8 4-347,11-13-90,5-4-1,6-6-66,22 0-953,26-3-801,-16-6 0,2-1-1205,-5 2 1,-1-2 2924,0-3 0,-5-1 0,-7 2 0,-8 0 0</inkml:trace>
  <inkml:trace contextRef="#ctx0" brushRef="#br0" timeOffset="77067">22767 15120 17151,'0'-5'1211,"0"2"-1144,0 3-45,7 52-2890,3-7 2868,-3-6 0,0-1 0,3-2 0,-3-19 0</inkml:trace>
  <inkml:trace contextRef="#ctx0" brushRef="#br0" timeOffset="77231">22709 15300 18686,'54'-24'-1470,"0"1"0,-13 4 0,-7 4 0,-14 8 0</inkml:trace>
  <inkml:trace contextRef="#ctx0" brushRef="#br0" timeOffset="77517">23136 15069 20289,'22'-28'196,"0"-1"0,10-14-432,3 41 91,-17 16-449,-7 27 594,-17 21 381,-3-24 0,-2-1-180,-11 20-44,2-17-78,15-29 21,15-5-77,10-9-303,9-9 0,4-4-1311,5-1 0,0-1-1132,0-2 0,-1 1 2723,22-11 0,-41 22 0,-10 4 0</inkml:trace>
  <inkml:trace contextRef="#ctx0" brushRef="#br0" timeOffset="78148">21827 15151 17902,'-26'51'332,"1"0"1,2-2-1,8 1-315,16 1 0,13-2-869,15-4 1,9-3-1185,-1 0 1,6-7 472,17-9 0,5-12 1563,-7-17 0,-3-3 0,11 2 0,-11-10 0</inkml:trace>
  <inkml:trace contextRef="#ctx0" brushRef="#br0" timeOffset="78565">23638 14742 16098,'7'-7'2678,"-2"1"-1972,-5 6-392,41 32-169,-21 0 17,6 0 1,-1 3-140,-12 27-236,-7-14 0,-4 3-2947,-5-6 1,-2 0 3159,3-2 0,0-3 0,-9 7 0,9-37 0</inkml:trace>
  <inkml:trace contextRef="#ctx0" brushRef="#br0" timeOffset="78783">24271 15025 18642,'6'0'-2667,"-1"0"2667,43-25 0,-36 19 0,36-19 0</inkml:trace>
  <inkml:trace contextRef="#ctx0" brushRef="#br0" timeOffset="79031">24779 14671 21140,'5'54'-2660,"-1"-1"1,2 2 0,2-3 2659,0-10 0,1-3 0,3 14 0,-4-34 0</inkml:trace>
  <inkml:trace contextRef="#ctx0" brushRef="#br0" timeOffset="85015">24934 4205 15840,'0'-7'1054,"0"2"-774,0 5-180,3 57-88,0-15-337,0 4 0,-1 2-829,2 18 1154,-1-20 0,0-3 0,-1 0 0,2 8 0</inkml:trace>
  <inkml:trace contextRef="#ctx0" brushRef="#br0" timeOffset="85282">24875 4718 16109,'-5'-2'2880,"2"1"-2634,3 1-156,-2 12 22,8-4 45,11 7-123,18-17-584,13-19-245,-8-2-594,-7-6-1021,-20 14-2979,-7 7 5389,-3 5 0,-3 2 0,0 1 0</inkml:trace>
  <inkml:trace contextRef="#ctx0" brushRef="#br0" timeOffset="85847">23907 2826 15583,'0'6'2420,"0"-1"-1781,1 31-91,4-3-397,-1 0 1,1 5-85,3 7 1,1 0-57,-3-11 0,0 0-174,1 8 1,-2-2 174,-2-2 96,-2-15 1471,-1-12-1187,-7-75-325,1 19 1,0-5-63,0-15 1,-1-2-397,1 0 0,0 2 391,3 20 0,2 2 115,1 4 0,2 2-126,11-20-113,31 12 40,-8 30 0,3 9-101,3 11 1,-2 7 167,-5 2 0,-8 6 17,-17 13 0,-12 3 0,-12-3 0,-8-1-6,-18 12 1,-2-1-954,9-9 1,3-1-3289,-2 2 1,7-3 4446,17-2 1,12-18 0,6-10 0</inkml:trace>
  <inkml:trace contextRef="#ctx0" brushRef="#br0" timeOffset="86348">24561 2851 21801,'-48'-16'-732,"-1"1"0,18 38 0,14 8-1643,32-3 1394,13 7 1,7-8 980,-2-31 0,-1-12 263,-2-3 0,-4-3 1116,1-13 1713,-9-11-1098,-10 6-1097,-15-3-673,0 18-157,-5 9-67,7 12-190,4 2-180,0 2-302,16 7-224,29-2 413,6 3 203,16-6 45,-24-2 235,-12-2 179,-16-2 852,-7-10-90,-8-1-638,0 0-303,0 6-112,1 11 68,0 11-349,4 10-738,3 11-7621,12 18 8752,-3-13 0,0-3 0,-9-24 0</inkml:trace>
  <inkml:trace contextRef="#ctx0" brushRef="#br0" timeOffset="86497">25375 2749 15807,'3'3'0,"0"0"0</inkml:trace>
  <inkml:trace contextRef="#ctx0" brushRef="#br0" timeOffset="86698">26295 2529 20154,'49'-10'-2021,"-1"-1"1,1 0-1,-2 3 2021,-4 3 0,-4 2 0,9-1 0,-10-2 0</inkml:trace>
  <inkml:trace contextRef="#ctx0" brushRef="#br0" timeOffset="86864">27089 2327 22249,'-7'-5'371,"3"1"-495,-1 48-1108,10 8 1232,2-4 0,1 10 0,1-7 0,-3-17 0,1-2 0,6 19 0,1 0 0</inkml:trace>
  <inkml:trace contextRef="#ctx0" brushRef="#br0" timeOffset="89363">22532 15679 17308,'2'-2'1390,"-1"0"-864,-1 2-257,42-7-179,1-3-68,-1-1 1,5-1-266,-3-3 1,3-3 253,3-2 0,5-2 1,1-1-547,0 0 1,0 1-1,0-1 434,-1 0 0,0 0 0,-3 2-129,12-5 1,-10 5-342,-14 5-12,-21 8-280,-17 5-593,-36 6-3979,-25 9 5435,24-5 0,1 0 0,-18 7 0,28-7 0</inkml:trace>
  <inkml:trace contextRef="#ctx0" brushRef="#br0" timeOffset="89497">23021 15541 17767,'47'-8'-300,"-1"1"1,5-5-1,5-1 1,2 0 299,7 0 0,2 1 0,-4-1 0,-13 0 0,-2 0 0,-1 2 0,15 3 0,0 0 0</inkml:trace>
  <inkml:trace contextRef="#ctx0" brushRef="#br0" timeOffset="98980">23939 6645 11414,'-12'4'606,"3"-2"-573,9-2 1098,0 0-536,12 0-91,-5 0 269,9 2-336,-7 1-34,3 2-156,2-1-12,7 0 12,24-1-113,22-7-33,-11-3 0,7-2-475,-9 1 1,3-2 0,3 0 468,-3 0 0,2 0 1,1 0-1,-1 0-689,-6 1 0,0 0 0,-1 1 1,1 0 632,3-1 0,1 2 0,-2-1 0,-2 1 17,1 1 0,-3 0 0,2 1-191,-1 0 0,3 1 1,0 0-1,0 0 135,-2 1 0,0-1 0,0 0 0,-1 1 0,16-2 0,-1 0 0,-3 0 4,-9 1 0,-2-1 0,-6 0 13,-6-1 0,-4-1 128,4-4 1,-1 0 106,-7 0 0,0 0 510,1-2 0,-1-1-716,20-7 21,-18 8-33,-5 4 2504,-13 6-2538,-6 1 912,-6 2-990,-3 0 100,-10 4-11,2-1-11,-5 3 157,5-5 123,2-3-45,-1-19-179,2-1-44,-1-20-1,3 3-11,0-9 0,1-5 0,5-9-12,-2 30 1,2-4-17,3-15 0,1-4 22,-3-7 1,-1-1-548,2-1 0,-3 1 553,-5-1 0,-2 4 0,0 15 0,-2 0 0,-3-9 0,-1-2 11,1 7 1,-1 0-12,0-3 0,0 2 0,-2-15 0,4 21 0,4 20 22,3 2-22,-1 4 0,1 0 1128,0 3-1094,-2-1-23,-5 0 0,1 1-22,-3 2 11,5 6 0,1 1-22,-5 1-12,-8-5 34,-4 2 0,-10-4-11,-1 3 11,-6 0 0,-8 2-11,-6 1 0,-6 2 16,13 2 1,-3 0-1,-3-3 1,0 0-321,-1 0 0,2-2 320,3-1 1,3-3-6,-11-9 0,8-3 0,5 4-56,-19 1 50,20 13 1,-6 3-104,2 4 1,-3 3 0,1 0-951,-19 3 1,1 1 998,14 2 0,0 1 1,2 0-9,-12 3 1,2 0-13,-3 0 0,-2 0-60,3 0 0,-2-1 5,12-3 1,-2 0-1,1-1 73,-14 1 1,2-2 55,2 0 1,3-2 5,15-4 0,4-2 0,-9-1-11,10 3 0,-4 1-359,-8 3 0,-4 2 69,7 0 1,-2 1 0,1 0 300,-13 3 0,3 0 5,3 1 1,6-2 1487,-2 2-1493,16-5 683,15-4-705,11-2 44,5 0-22,1 2 1067,-1 0-1055,1 0 239,1-2-150,1 3 303,3 6-46,6 20-168,-1 6-33,1 22-720,-7-25 1,0 2 634,-1 10 1,0 4 33,-3 10 1,0 3-96,0-16 0,0 3 1,0-1 17,-1 2 1,-1 1 0,0 2 34,2-3 1,-1 3 0,1 0-1,1-2 29,1 9 1,1-2-1,2-1-82,0-2 1,1-1-1,3-5 22,4 4 1,6-10-23,13-8 12,3-10-482,-11-15-7509,-6-4 7968,-10-7 0,-5-1 0,0 0 0</inkml:trace>
  <inkml:trace contextRef="#ctx0" brushRef="#br0" timeOffset="112929">22772 15667 13924,'0'7'1692,"0"-2"-1569,0-5-671,0 0-651,15 2 1199,-8 0 0,9 0 0,-13 0 0</inkml:trace>
  <inkml:trace contextRef="#ctx0" brushRef="#br0" timeOffset="118662">30115 12202 14451,'1'-8'2868,"-1"2"-2823,0 6 179,0 0 78,-2 53-166,-8-8-99,-2-5 0,-2 8 1,-2-4-625,-4-2 0,-3-2 587,-10 16 0,-2-3 0,10-20 0,0-3-784,-1 0 0,3-2-6186,-3 3 6970,6-15 0,20-15 0,0-8 0</inkml:trace>
  <inkml:trace contextRef="#ctx0" brushRef="#br0" timeOffset="118880">29912 12048 19964,'52'28'28,"-24"-10"0,0 4-28,3 11 0,1 7-363,-3-5 0,2 3 1,-1 0-1614,-2-2 0,-2 1 0,1 0 1976,12 17 0,-4-4 0,-12-16 0,-6-5 0,-5-8 0</inkml:trace>
  <inkml:trace contextRef="#ctx0" brushRef="#br0" timeOffset="120246">30619 12315 15392,'-6'-3'2914,"0"1"-2534,6 2-324,0 0-78,42-16 11,-13 12 11,36-12-23,-19 37 35,-19 21 626,-19 24-425,-18-10-123,-16-12-56,14-27 111,5-10 236,5-5-303,8-22-55,16-17 122,12-20 203,2 8-225,-2 13-123,-12 24-45,2 10 45,0 20 22,2 12 12,-7 4-34,-4-3-190,-7-15-2802,9-4 2992,8-11 0,-9 2 0,2-8 0</inkml:trace>
  <inkml:trace contextRef="#ctx0" brushRef="#br0" timeOffset="123546">31137 11796 12031,'-3'-5'1333,"1"1"-493,1-1-459,1 1 113,0 0-170,0 2 225,-1 1-101,-1 1 516,-3 8-449,-11 21-481,-2 4-34,-15 21-359,-3-8-2134,7-17 0,0 0 2493,-8 7 0,0-3 0,29-28 0</inkml:trace>
  <inkml:trace contextRef="#ctx0" brushRef="#br0" timeOffset="123796">30922 11702 18272,'56'4'101,"-5"7"-90,-21 24-33,7 16-2511,-1 2 2533,-16-24 0,-2-1 0,4 4 0,-8-14 0</inkml:trace>
  <inkml:trace contextRef="#ctx0" brushRef="#br0" timeOffset="124630">30121 12184 15191,'-6'0'3630,"1"0"-2420,49-45-841,0 20 1,6 0-1284,-12 0 0,3-2 0,1 1 962,11 2 1,3 2 0,-2 2-8,-7 3 0,0 2 0,2 0 54,-1 1 1,3 1-1,1 0 1,-3 2-186,1 0 1,-3 1-1,-3 6 407,10 8 1,-18 11-307,-51 29 4,-14-15 0,-11 1 0,-3 0-210,3-2 1,-2-1 0,-3 1 219,-1 1 0,-4 2 0,-1 1 0,3-2 49,-9 7 1,3-1 0,1 0-64,1 2 1,1-1-1,7-2-6,4-2 1,18-4 1499,37-4-1471,33-20-6,-14-4 0,3-3-22,7-3 0,4-3-14,2 0 1,5-3 0,0 0 7,-6-1 0,0 1 0,0-1-104,-1 1 1,-1 1-1,-6 1 160,21-2 729,-74 23-752,-33 10-33,5-1 0,-2 1-325,6-2 1,2 0-724,-2 0 0,13 0-4229,34 2-2835,28-13 8112,-1-7 0,0-1 0,-3 0 0,-7 1 0</inkml:trace>
  <inkml:trace contextRef="#ctx0" brushRef="#br0" timeOffset="126062">30126 14577 18216,'-7'47'306,"1"0"0,-2 2 0,-2-2-295,-4-5 1,-1 0-12,-2 2 0,0 2-448,-7 10 0,1 0-965,9-18 0,1-2-582,-1 3 1,2-6 2046,10-13 0,2-13 1,0-7-1</inkml:trace>
  <inkml:trace contextRef="#ctx0" brushRef="#br0" timeOffset="126447">29897 14481 19078,'8'-51'1703,"6"11"-1456,15 52-107,1 6 0,5 6-140,6 10 0,2 7-784,-8-6 0,1 3 0,-2 0 274,7 10 0,-4 0-437,-6-1 0,-6-3-1177,-3 9-2705,-8-8 4829,-6-8 0,-5-18 0,-2-7 0</inkml:trace>
  <inkml:trace contextRef="#ctx0" brushRef="#br0" timeOffset="126963">30637 14856 12210,'-3'-3'4190,"1"0"-1892,-2-40-831,13 9-1097,-3-24-191,14 26-100,-1 19-113,17 11 0,0 37 34,-17-7 0,-3 5 6,-3 9 0,-4 1 27,-3 23 34,-6-22 90,6-40-89,16-32 223,12-18-168,4-4-44,-1 8-79,-10 27 0,19 8-56,4 16-785,6 15-470,-16 3-1927,-12 4 3238,-9-15 0,-8-7 0,-2-5 0</inkml:trace>
  <inkml:trace contextRef="#ctx0" brushRef="#br0" timeOffset="129912">31167 14016 11975,'0'-4'3260,"0"1"-2386,0 3-358,-4 8-225,-2 26-235,-3 0-56,0 21-90,2-15-6106,-2 7 6196,1-19 0,1-3 0,3-20 0</inkml:trace>
  <inkml:trace contextRef="#ctx0" brushRef="#br0" timeOffset="130229">31030 13915 16221,'-2'-4'1681,"0"1"-1434,2 3-247,48 41-1412,-8 6 1412,-1-6 0,-1 0 0,-4 3 0,-12-12 0</inkml:trace>
  <inkml:trace contextRef="#ctx0" brushRef="#br0" timeOffset="130430">31403 14013 17465,'0'-9'684,"0"2"-684,0 7-247,41-3-1512,-14 0 1759,13-3 0,-1-1 0,-13 3 0,8-6 0</inkml:trace>
  <inkml:trace contextRef="#ctx0" brushRef="#br0" timeOffset="130613">31711 13839 19426,'4'-1'1120,"0"0"-1019,-4 1-101,24 46-1826,-6 2-393,-1-12 0,-1 1 2219,1 22 0,-11-37 0,-2-5 0</inkml:trace>
  <inkml:trace contextRef="#ctx0" brushRef="#br0" timeOffset="136290">29881 14935 19561,'39'-24'248,"-1"0"1,1 1-1,3-3 1,1 0 0,1 0-208,2 0 0,1 0 0,6-3-913,-2 1 0,6-4 0,2-1 0,3 0 0,-1 0 870,-12 7 1,1 0-1,1 0 1,1 0-1,-1-1 1,1 1-1,0 0 3,-1-1 1,1 1 0,0-1-1,0 0 1,0 1 0,1 0-1,1 0-1,4-2 0,3 0 0,1 0 0,0 1 0,-3 1 0,-3 2 0,-5 2-42,1 0 0,-5 4 0,-2 0 0,1 1-40,25-9 0,-1 0 0,-24 9 1115,-34 12-1033,-54 22 0,-35 13-9,33-12 0,-4 2 0,-4 1 0,-1 0 0,2 1-362,-2 0 0,0 1 1,0 0-1,-1 0 1,0 2 370,-6 1 0,-2 2 0,0 1 0,1-1 0,4-1 19,2-1 1,3 0 0,0 0-1,-1 0-56,4-2 0,-1 0 0,-1 0 1,2 0-1,3-2 96,-9 5 1,3-3 0,3 0-49,-4 2 0,2-2 1,28-10 1570,27-14-1582,28-11 0,14-10 0,-3 1 0,5-2 0,2-1-502,-5 2 0,3-1 0,1-1 0,1 0 502,6-4 0,1 0 0,2 0 0,0 0 4,-9 4 1,0 0-1,0 1 1,2-1-1,3 1 186,0-1 1,3 1 0,2-1 0,0 1 0,-2 0-1,-3 3-204,11-4 0,-2 2 0,-2 2 0,-5 3 170,9-4 1,-5 2 0,-27 18-134,-41 29-23,-32-2 0,-23 2 0,-1 0-314,17-5 0,1 0 0,-3 1 1,-2 2 311,5-2 0,-3 2 0,-1 1 0,-1 1 0,-1 0 0,2-1 15,-9 6 1,1-1-1,-1 1 1,0 0 0,1-1 74,1 1 0,0-1 1,1 0-1,0 0 1,4-2-89,-4 3 0,2-1 0,3-2 0,7-3 0,-6 6 0,9-4 446,13-6 0,5-1-446,7 7 0,48-16 11,-2-10 1,9-5-24,17-8 1,11-6 0,3 0 100,-12 2 0,2-1 1,1 0-1,1 0-87,-7 1 0,2 0 1,0-1-1,-1 1 0,-4 1-2,17-6 0,-5 1 0,-6 5 0,2 5 0,-23 11 2198,-44 20-2198,-31 12 0,-18 4 0,9-11 0,-6 1 0,-2-1-441,4-2 1,-3 1-1,0 0 1,2-3 399,-6 3 0,2-3 0,2-1-127,9-6 0,1 0 0,6-3-1054,-16 7-301,24-9 394,16-7 1129,59-12 0,-32 3 0,34-5 0</inkml:trace>
  <inkml:trace contextRef="#ctx0" brushRef="#br0" timeOffset="141735">22601 15707 15840,'36'-25'115,"0"1"1,0 0 0,-2 2-116,16-5-448,3 3 448,-20 10 0,-3 1 0,2 1 0,3-2 0</inkml:trace>
  <inkml:trace contextRef="#ctx0" brushRef="#br0" timeOffset="160446">22521 15781 10137,'3'2'-228,"-1"-1"0,-2-1 0</inkml:trace>
  <inkml:trace contextRef="#ctx0" brushRef="#br0" timeOffset="166061">19282 16915 18899,'0'3'1177,"42"1"-572,20-5-1801,-21-2 1,6-1 0,2-2 1221,10-1 0,3-1 1,2-2-423,-5 0 1,2-1 0,4-1 0,6-1 404,-14 2 1,4-1 0,4-1 0,3 0 0,0-1 0,1 0 0,-2 1 0,-2 1-140,1-1 0,-3 1 0,0 0 0,0 0 0,1 0 0,2 0 1,3-1 131,-14 3 0,2 0 0,1-1 0,1 0 0,1-1 0,0 1 0,2 0 0,0 0 0,0 1 0,0 0 0,0 0-120,-1 2 0,1-1 0,0 1 0,0 0 1,1 0-1,1 1 0,-1 0 0,1 0 1,0 0-1,-1 1 0,1 0 0,0 0 24,0 0 1,0 1 0,1 0-1,0 0 1,0 1 0,0 0-1,0 0 1,-1 0 0,1 0-1,0 0 1,-1 0 0,0 1 28,0-1 0,-1-1 0,1 1 0,0 0 0,-1 0 0,1 0 1,-1 0-1,0 0 0,-2 1 0,1 0 0,-2 0 0,-1 1 30,11 0 0,-1 1 0,1 0 0,-2 0 0,-1 1 1,-2 0-1,-3 0 0,-2 0 0,-5 0 56,9 1 1,-4 0-1,-5 0 1,-1 1 0,-2 0-34,2 0 1,-2 0 0,-2 1 0,-3 0 573,23 3 0,-8 2-954,-17 0 0,-18 5 2090,-36 11-1933,-44-3-2858,4-15 1,-3-6 3092,8-3 0,3-2 0,-12-6 0,32 1 0</inkml:trace>
  <inkml:trace contextRef="#ctx0" brushRef="#br0" timeOffset="167778">20489 17432 15157,'6'-1'3171,"-1"1"-2342,-5 0-527,0 16 12,-1 9-202,-1 23-56,-4 11-90,-3-11 1,-1 1-399,2-13 1,-1-1-594,-2 10 0,0-3-2987,1-7 4012,3-16 0,5-14 0,0-5 0</inkml:trace>
  <inkml:trace contextRef="#ctx0" brushRef="#br0" timeOffset="167977">20459 17225 21252,'34'45'-64,"-1"-1"1,-1 0 0,0-2-542,-5-8 0,1-1 507,9 9 0,-1-3 0,-1 1 0,9 3 1</inkml:trace>
  <inkml:trace contextRef="#ctx0" brushRef="#br0" timeOffset="168229">21084 17304 18854,'19'50'-74,"0"1"1,1-1 0,-4-3-1,1-2 1,-4-4 0,-3-6-1,-3-5 1,2 11 0</inkml:trace>
  <inkml:trace contextRef="#ctx0" brushRef="#br0" timeOffset="168396">21079 17565 21432,'59'-23'-957,"-1"-1"1,2 1 0,0 3-1123,-7 8 1,-1 2 2078,1-1 0,-4 1 0,9-2 0,-18 4 0</inkml:trace>
  <inkml:trace contextRef="#ctx0" brushRef="#br0" timeOffset="168745">21841 17464 16927,'-7'0'3070,"1"0"-2689,6 0-168,0 0 89,36-42-302,-12 32-11,30-20 11,-16 69-11,-15 0 22,-2 18 12,-17-25 156,1-9 258,9-28-280,2-13-135,9-23 79,-1-4-90,1 2 12,3 10-23,3 13-11,2 11-650,24 32-3933,-7 17 4594,-25-16 0,-2 0 0,2 13 0,-21-21 0</inkml:trace>
  <inkml:trace contextRef="#ctx0" brushRef="#br0" timeOffset="169229">19966 17150 18787,'-7'56'161,"0"0"1,1 0 0,-1 1 0,1-1 0,6 0 0,3 1 0,3-1 0,3 0 0,5-3-308,5-2 0,6 0 1,3-3-1,2-1 1,0-3-1583,5 2 0,2-2 0,3-4 1,1-4 177,3-5 1,2-4 0,2-4 0,-2-5 1549,7-5 0,-1-6 0,-5-2 0,-1 1 0,-5-3 0,-4-3 0,-1 0 0</inkml:trace>
  <inkml:trace contextRef="#ctx0" brushRef="#br0" timeOffset="169645">22948 17046 18944,'0'-6'1826,"0"2"-1276,0 4-248,38 63-252,-26-33 1,0 2-347,5 8 1,3 6-1,-4-1 296,-2 13 0,-5 4-315,-4-15 1,-1 3 0,-2 3 0,-1-3-2245,-4 14 1,-1-2 0,-1 0 2408,3-1 0,0-2 1,-2-4-1,-6 2 1,2-14-1,6-23 1</inkml:trace>
  <inkml:trace contextRef="#ctx0" brushRef="#br0" timeOffset="171627">23998 16720 19874,'-12'47'227,"0"0"1,-1 0 0,-1-1-211,0-7 0,-1-2 0,0-2 0,0-2-17,-13 22 224,2-17 739,2-21-761,4-18-45,-1-16-79,4-14-44,2-6-23,5-3 34,4-7-79,17 20-44,29 22-897,-5 20 0,3 6-381,0 0 1,1 2-2635,4 2 1,-2-3 3989,19 1 0,-27-12 0,-8-6 0</inkml:trace>
  <inkml:trace contextRef="#ctx0" brushRef="#br0" timeOffset="171796">24307 16908 21756,'51'-12'-1639,"-1"0"1,-10 1-1,-3 1 1,24-8 0,-35 9-1</inkml:trace>
  <inkml:trace contextRef="#ctx0" brushRef="#br0" timeOffset="172145">24716 16756 21835,'35'-39'-49,"0"0"1,-4 7-1,0 13-679,15 40 627,-20 17 89,-25-3 1,-7 3 11,-7 19 90,-10-5 146,3-9-79,7-7 22,17-18-179,12-11-168,18-19-471,10-7 12,9-5-2671,7 2 3298,-2 3 0,-23 9 0,-12 4 0</inkml:trace>
  <inkml:trace contextRef="#ctx0" brushRef="#br0" timeOffset="172644">23487 16780 17274,'-39'39'732,"0"-1"0,3 3 0,7 2-653,12-3 0,7 4-74,8 19 1,15 2-705,8-27 1,8-2-1,7-3 406,17 3 1,7-4 0,-2-4 0,0-1 0,-1-8 0,5-15 0,0-1 0</inkml:trace>
  <inkml:trace contextRef="#ctx0" brushRef="#br0" timeOffset="173028">25353 16499 18082,'13'43'389,"0"0"1,0 0 0,-2 2 0,-2 0 0,-1 1-1063,-3 3 1,-2 1 0,0-3-2883,-2 7 0,0-4 3555,-1-10 0,0-8 0,0-12 0,0-11 0</inkml:trace>
  <inkml:trace contextRef="#ctx0" brushRef="#br0" timeOffset="173361">25944 16556 20681,'7'46'165,"1"0"0,-1 0 1,4 18-1,-2-3-776,-1-9 1,0-3-797,-2-13 1,0 0 1406,2 12 0,0-5 0,-2-13 0,1-4 0</inkml:trace>
  <inkml:trace contextRef="#ctx0" brushRef="#br0" timeOffset="173495">25862 16952 19650,'45'-26'-1639,"0"1"1,8-2-1,-4 7 1,1 9 0,0 1-1</inkml:trace>
  <inkml:trace contextRef="#ctx0" brushRef="#br0" timeOffset="173978">26595 16582 15784,'-5'2'1927,"-1"55"-1601,10-14-1158,-1 2 1,3 3 831,2-13 0,3-2-273,1 0 0,2 0 273,1 3 0,0-2 0,1 0 0,-1-1 0</inkml:trace>
  <inkml:trace contextRef="#ctx0" brushRef="#br0" timeOffset="174213">26795 16677 18798,'-46'24'153,"-1"0"0,8 1 1,5 2-166,5 3 1,7 1 0,7 11-23,30-17-44,14-17-773,30-4-612,-23-7 1,1-1 229,2 1 1,-1-1 1232,2-3 0,-4 0 0,-6 2 0,-6 0 0</inkml:trace>
  <inkml:trace contextRef="#ctx0" brushRef="#br0" timeOffset="174477">27283 16575 19403,'7'48'-56,"1"0"0,-2-11 0,2-1-1502,4-1 1,3-4 1557,6 7 0,-9-18 0,-4-8 0</inkml:trace>
  <inkml:trace contextRef="#ctx0" brushRef="#br0" timeOffset="174628">27194 16880 18922,'58'-28'-3015,"0"1"1,0-1 0,-2 2 3014,-10 7 0,-3 3 0,9-5 0,-13 4 0</inkml:trace>
  <inkml:trace contextRef="#ctx0" brushRef="#br0" timeOffset="174894">27767 16495 21544,'36'-25'-38,"-1"1"1,-3 0 0,-2 10-221,-1 27-370,-9 31 813,-24-7 0,-7 2 106,1 1 1,-4-1-274,-11 4 0,-3-4 217,-14 7-235,10-12 78,16-14-683,40-12-1165,6-16 0,5-6 1770,6 1 0,1-1 0,-7-1 0,-4 0 0,6-3 0</inkml:trace>
  <inkml:trace contextRef="#ctx0" brushRef="#br0" timeOffset="175394">26345 16612 20501,'-18'50'126,"-1"0"0,1-1 0,-2 11 0,5-1-388,5 1 1,11-2-103,24-2 0,11-6-640,-4-14 0,6-4 526,1-6 0,5-2 0,0-5-716,18-5 1,4-9 1193,-12-5 0,5-2 0,-1-2 0,-7 2 0,3 0 0,-3 0 0,-2-4 0,1 1 0,-1 0 0</inkml:trace>
  <inkml:trace contextRef="#ctx0" brushRef="#br0" timeOffset="175661">28279 16109 21096,'38'24'159,"1"1"1,-9 8-1,-2 8 1,-6 4-201,-8 12 0,-8 6 0,-4 3-2195,-3-3 0,-4 3 1,-1 1-1,-3-2 2236,1-9 0,-2-1 0,-2-3 0,-1-2 0,-4 3 0,-2-4 0,0-8 0,-12 9 0</inkml:trace>
  <inkml:trace contextRef="#ctx0" brushRef="#br0" timeOffset="176643">24251 17443 13857,'45'-13'231,"0"1"1,1-1-1,5-1 157,2 0 1,6 0 0,-2-1-1393,-9 4 0,-1-1 0,2 1 1004,1-1 0,3-1 0,0 1 0,-4 1-520,-3 1 1,-2 2 0,-2 0-2152,10-2 0,-4 2 2671,14-1 0,-34 6 0,-19 3 0</inkml:trace>
  <inkml:trace contextRef="#ctx0" brushRef="#br0" timeOffset="177727">20099 15493 18664,'0'-6'616,"0"1"-5714,0 5 5098,50-26 0,-37 20 0,37-20 0</inkml:trace>
  <inkml:trace contextRef="#ctx0" brushRef="#br0" timeOffset="178045">20461 15284 18440,'42'-30'-706,"-5"31"448,-34 50 998,-10 12-725,-3-24 1,-2-3 376,-15 18-124,8-11-212,8-13 75,8-11-288,33-14-2812,29-21 2969,-11 3 0,1-1 0,-16 2 0,-3 0 0,26-6 0</inkml:trace>
  <inkml:trace contextRef="#ctx0" brushRef="#br0" timeOffset="178644">26101 15703 19403,'0'0'0</inkml:trace>
  <inkml:trace contextRef="#ctx0" brushRef="#br0" timeOffset="178844">26990 15272 20479,'-43'46'411,"1"-1"0,7-7 0,4 3-641,5 12 0,4 1-599,7-13 0,3-3 829,0 0 0,2-4 0,-1 4 0,5-10 0</inkml:trace>
  <inkml:trace contextRef="#ctx0" brushRef="#br0" timeOffset="179028">26861 15074 22575,'36'49'-1287,"0"0"1,-1-1-1,-2-1 1,0-2 0,-2-2 1286,5 3 0,-3-5 0,-11-10 0,-4-8 0,-3-12 0</inkml:trace>
  <inkml:trace contextRef="#ctx0" brushRef="#br0" timeOffset="179277">27225 14627 22642,'13'-55'22,"2"16"-190,7 57-493,-1 41 649,-15-24 1,-3 2 196,-2 3 0,1-2-140,12 9-191,13-33-828,39-26-1759,-22 3 0,3-3 2733,13-3 0,-2 0 0,-21 5 0,-3 1 0,29-7 0</inkml:trace>
  <inkml:trace contextRef="#ctx0" brushRef="#br0" timeOffset="-165023.75">18116 9980 18317,'-60'-10'2028,"5"-10"-1709,29-12 0,3-10-129,1 5 1,0-4 0,-3-4-1465,0-1 0,-3-5 1,0-1-1,1 2 1288,1 4 0,1 0 0,-1 1 0,-1-1-14,-2-4 0,-2-1 0,0 1 0,0 2 40,-2-2 1,-1 4-1,-1-5-36,7 10 1,-3-3-1,0-2 1,1-2-1,1 0-4,1-5 0,0-2 0,2-2 0,0 1 0,0-1-212,0 1 0,0-1 0,0 1 1,2-1-1,3-1 187,1 0 0,3 0 1,1-1-1,2-1 1,2 0-21,3-3 0,2-2 0,2 1 1,2 0-1,-1 3-170,-1-3 1,2 4-1,0-1 1,1-7 177,0 12 0,1-5 0,0-2 1,0-3-1,1 1 0,0 2 0,1 2 7,1 2 0,0 1 0,0 2 0,1 0 0,0-1 0,0-3 67,0 2 0,-1-2 1,1-2-1,0 1 1,0-1-1,0 1 1,0 2-42,1-6 0,1 0 0,-1 1 1,0 0-1,1 3 0,-1 2-61,-1 2 0,1 3 1,-1 0-1,0 3 1,0-1 64,1-6 0,-1 0 0,0 2 0,-1 5-11,1-15 0,0 3 462,0 9 1,1-1-1,1 0-492,-1 4 0,0 1 0,1-1-23,1-6 1,0-2 0,1 5 7,0-6 0,0 6 50,-2 13 0,1 4-5,-1 3 977,0 13-1190,3 17 1689,9 22-1510,1 4 2202,6 12-2157,-4-14 507,0-3-552,1-6 12,10-6 44,1-13 22,10-11-33,-8-4-33,1-3 33,1 6 0,0 3 0,7-2 15,-2 0 0,4-1 0,5 0-645,-4 2 0,3 0 0,3-1 0,1 0 0,-2 1 624,10-4 0,-1 1 1,1 1-1,2-1 6,-5 4 0,2-1 0,0 1 0,0 1 0,-3 1 0,2 1 0,-3 2 0,0 1 0,0 0 3,1 2 0,-1 0 0,0 1 0,0 0-346,-3 2 1,0 0-1,1 0 1,3 2 299,0 0 0,4 2 0,1 0 1,1 0-1,-1 2 20,0 0 1,0 1 0,1 1-1,0 0 1,3 0 9,-10 0 0,3 0 0,1 1 1,0-1-1,-1 1 0,0-1 1,-3 1-360,11 0 0,-3 0 0,-1 0 0,0 0 1,0 1 364,0-1 0,0 0 0,0 0 1,-2-1-1,-2 0 7,1-1 0,-4-1 0,1 0 0,4-1-132,-8 0-1,4 0 1,0-1 0,2 0 0,0 0 0,0 1 106,-1-1 0,1 1 0,-1 0 0,2 0 0,0 0 0,1 0 19,0 0 1,1-1-1,2 0 1,0 1 0,-1-1-1,-2 1 1,-2 1 28,7 0 1,-1 1 0,-3 0 0,-1 1-1,-1 0-25,8 1 0,-1 1 1,-2 0-1,-6 2 3,-4 2 0,-6 2 0,0 0 101,0 1 0,-2 0 0,1 1-105,0 0 0,-1 0 1,4 0-11,2 0 0,3 0 0,2 0 0,0 0-76,3-2 0,0 0 1,1-1-1,3 0 92,-4 0 0,2-1 0,2 1 1,-2-2-1,-2 0-25,2 0 1,-3-2 0,-1 0-1,-1 0-8,-4-1 0,1 0 1,-3-1-1,-2 0 182,-2 0 1,-2 0 0,2-1-161,1 0 0,3 0 1,2 0-1,-1-1 6,1 0 0,0 0 1,2 0-1,1 0-97,-2-2 1,3 1 0,1-1 0,-2-1 0,-1 1-78,1-1 1,-1 0 0,-2 0-1,0-1 48,0 0 0,0-1 0,-2 0 0,-2-1-53,3-1 1,-3 0-1,-1 1 163,1-1 1,0 0-1,-1 0 372,-2 1 0,1 0 1,0 1-347,9 0 0,2 0 1,-2 2 55,-4 0 1,-2 0-1,3 1-56,7 0 1,2 1 0,-3-1-3,7 0 1,-4-1-6,-2 1 0,-2-2 0,-14-1 0,-2-1-6,4 0 1,0-1 5,0 0 0,3 0-4,-2-1 0,3 0 0,2 0 4,3-1 0,1-1 0,1 1 246,0-1 1,0 1 0,0-1-247,-1 1 0,0-1 0,-3 1-6,6 0 1,-3 0 372,2-1 1,1 1-419,-3 2 1,3-1 1,-8 1 1,3 0 0,-1 0 109,-5 1 1,-1 0-1,1 0-58,4 0 1,2 0 0,-5 0 2,2 0 0,-5 1 5,-11 0 0,-5 1 471,3-3-482,4-1 1644,-13-1-1521,0-1 728,-12 0-671,0 1 447,4-2-571,7-1-45,8-3 34,6-1-45,-1 3 0,4 0-6,8 0 1,4 1-7,-8 3 1,2 2 0,-1-1-298,10 0 1,-1 2 297,-6 3 0,-5 2 11,2 0 33,-4 4 651,-17-3 201,-5 3-705,-16-4-113,-4 0-45,0 1 596,3 1-562,8 5-34,7 4-22,1 7-11,-6-1 22,-8 0 0,-5-3 45,-12 11-44,2 6-1,-4 15 0,6-4 11,7 6-22,5-3-22,2 6 22,4 5 11,-1-13 0,0 3-11,0 5 0,1 3-381,-1-8 1,1 3-1,0-2 386,2 13 1,0-3-6,0 2 0,0-4-103,-3-14 0,-1-1 109,2 19 0,-1 3-6,-3-16 0,-1 1 0,-1 2-500,3 13 1,0 4-1,-1-3 500,-1-10 0,-1-1 0,2-1 0,-1 1 0,1-1 0,1-3 0,3 5 0,0-2-226,2 0 0,0 0 231,1-1 1,1 2-6,-1-7 0,0 4 0,-1 0 0,-1 0 0,-2 1 0,1 2-3,-2-4 0,-1 4 1,1-1-1,-2-2-63,0 5 1,-1-3 0,-1 0 65,0 0 0,-1 0 0,0-3 5,1 4 1,1-1-117,0-6 1,2 2-1,0 1 70,0-1 0,-1 1 0,1 2 22,1 8 0,-1 2 1,0-2 10,-2-12 1,-1-1 0,0-2 295,-1 18 1,-1-5-289,-2-15 0,0-3-6,0 2 0,0 0 141,0 0 1,0 2-136,3 18 0,2 2 0,-1-2 0,2 1 0,-2-11 0,1 2 0,-1-3 306,1 6 1,-1-3-324,-1-4 0,-2-3-17,-3 20 256,-3-17 1,-5 2-336,-4 5 1,-5 2 22,-1-9 1,-3 2 0,-1-2-110,2-7 0,-1-2 1,-1-2 186,-3 2 1,-2-2 0,1-3 5,-7 5 1,0-3 10,-2 0 1,0-1 26,1-3 0,-4-1 121,3-8 0,-3 0 0,-2-2-86,-9 0 1,-3-2-1,-4-1-178,10-5 0,-2 0 0,-3 0 1,-1-1-1,-2 0 111,0-1 0,-1-1 0,-3 1 0,0-1 0,1-1 0,1 1-269,-5 0 0,1-1 0,0 0 0,-1 0 0,-3 1 265,5-2 1,-3 2 0,-2-1 0,0 0 0,-1 0 0,2 0 0,2-1-112,0 0 1,2 0-1,1-1 1,0 0 0,0 0-1,-3 0 215,3 0 1,-3 1 0,-1-1 0,0 1 0,1 0 0,2-1 0,3 0-19,-7 0 1,2-1 0,3 1 0,1-1 0,3 0-41,-5 1 0,2-1 1,4 1-1,6-1 30,-7 2 1,7-1 112,10 0 1,4-1-142,-11 2 771,23-2-1342,30-2-4269,43-7 4796,6-8 0,-1 4 0,-27-5 0</inkml:trace>
  <inkml:trace contextRef="#ctx0" brushRef="#br0" timeOffset="-162307.75">20207 5786 14809,'4'4'1737,"-2"0"179,-2-4-795,0 14 212,0-9-739,-1 9-146,0-13-123,0-1-124,-3 0-167,1 0-34,1 0 22,0 0-324,2 0-1278,-3 2-436,1 2-1963,-1 3 3979,3-2 0,-1-2 0,1-2 0</inkml:trace>
  <inkml:trace contextRef="#ctx0" brushRef="#br0" timeOffset="-159900.75">18650 6110 11526,'-1'20'0,"1"-4"0</inkml:trace>
  <inkml:trace contextRef="#ctx0" brushRef="#br0" timeOffset="-155450.75">17968 6973 17263,'5'-4'2275,"0"2"-4348,-5 2-1244,-8 6 3317,6-3 0,-6 3 0,8-4 0</inkml:trace>
  <inkml:trace contextRef="#ctx0" brushRef="#br0" timeOffset="-155257.75">17978 6967 16176,'0'0'0</inkml:trace>
  <inkml:trace contextRef="#ctx0" brushRef="#br0" timeOffset="-155156.75">18158 6963 11257,'0'0'0</inkml:trace>
  <inkml:trace contextRef="#ctx0" brushRef="#br0" timeOffset="-151840.75">18368 8202 15325,'3'-4'3093,"-1"0"-2242,-2 4-818,0-1-1220,0-2 1187,-5-6 0,4 5 0,-4-4 0</inkml:trace>
  <inkml:trace contextRef="#ctx0" brushRef="#br0" timeOffset="-151690.75">18373 8194 12535,'0'0'0</inkml:trace>
  <inkml:trace contextRef="#ctx0" brushRef="#br0" timeOffset="-151553.75">18482 8108 14831,'11'9'0,"-3"-1"0</inkml:trace>
  <inkml:trace contextRef="#ctx0" brushRef="#br0" timeOffset="-150873.75">20972 7895 13801,'0'-4'-365,"0"1"1,0 3 0,0 0 0</inkml:trace>
  <inkml:trace contextRef="#ctx0" brushRef="#br0" timeOffset="-22456.73">18791 12258 9364,'12'1'-325,"-2"0"303,-10-1-236,0 0 0,0 0 0</inkml:trace>
  <inkml:trace contextRef="#ctx0" brushRef="#br0" timeOffset="-19895.73">24127 17645 17039,'36'-24'71,"0"-1"0,-1 2 0,1 1-66,5 2 1,1 1 11,5-2 0,2 0-29,6-2 1,-2 0-67,-14 6 0,-4 2 44,5-2 34,-33 14 0,-15 2 0,-7 1-22,-34 9 44,-10 9 353,26-4 0,1 1 220,-9 10 222,22-5-166,28-15 21,33-8-639,-4-10 1,5-4-57,-2 2 1,4-1 0,0 0-603,4-4 0,1-1 1,-3 1 254,11-4 0,-4 3-112,-9 6 1,-8 3-640,-12 5-2274,-18 6 3395,-31 13 0,14-8 0,-14 7 0</inkml:trace>
  <inkml:trace contextRef="#ctx0" brushRef="#br0" timeOffset="-12428.75">19898 15800 9330,'4'0'1009,"-2"0"-796,-2 0 683,0 4-145,0-4-46,0 4-705,0-3-33,0 0-438,0 2-862,0 0-2275,0 1 3608,0 0 0,0-2 0,0-1 0</inkml:trace>
  <inkml:trace contextRef="#ctx0" brushRef="#br0" timeOffset="-6796.73">2344 9663 17118,'3'-2'1748,"-1"0"-1592,-2 2 124,2 50-145,-1 2-1145,1-2 0,-1 4 1049,-1-6 1,-1-1-40,-2 2 0,-1 1-1115,-2 11 0,-2-3-885,1-20 0,0-3 2000,-1 2 0,0-7 0,4-17 0,0-13 0</inkml:trace>
  <inkml:trace contextRef="#ctx0" brushRef="#br0" timeOffset="-6628.73">2168 9375 19885,'48'47'-41,"-1"0"0,0 0 0,-11-9 0,1 2 0,-2 0 0,-1 0-1394,4 7 1,-1 0 0,-1-1 1328,-3-2 0,0-1 0,-6-7 1,6 5-1,-11-17 0</inkml:trace>
  <inkml:trace contextRef="#ctx0" brushRef="#br0" timeOffset="-6277.73">2772 8744 17577,'-3'67'44,"0"-1"1,1-5 0,-5-4-45,-7-21 0,-4-3 5,3 2 1,-1-4 678,-7 6 504,5-8-482,10-28-471,6-9-123,6-5-101,7 0-11,10 5-56,14 6-381,1 16 1,3 6-2696,5 4 0,2 1 3132,-1 4 0,-1-1 0,-12-5 0,-4-4 0,-8-6 0</inkml:trace>
  <inkml:trace contextRef="#ctx0" brushRef="#br0" timeOffset="-5811.73">3857 9334 20031,'4'1'1042,"0"0"-1042,-4-1-3832,61-15 3832,-31 11 0,35-10 0,-50 14 0</inkml:trace>
  <inkml:trace contextRef="#ctx0" brushRef="#br0" timeOffset="-5678.73">4008 9601 19527,'32'-19'-1863,"0"1"0,11-8 0,-27 21 1</inkml:trace>
  <inkml:trace contextRef="#ctx0" brushRef="#br0" timeOffset="-5244.73">5814 9231 18014,'-4'44'311,"0"1"0,0 0 0,-3 21 0,-2-3-311,-4-10 0,-1-2-737,0-3 0,-1 1 737,-1 0 0,1-4 0,-1 4 0,1-9 0</inkml:trace>
  <inkml:trace contextRef="#ctx0" brushRef="#br0" timeOffset="-5045.73">5452 9093 21286,'13'-47'426,"47"38"-430,-24 27 0,2 15 0,2 3-672,-1-3 1,1 4 0,1 2 0,-1 2 450,3 6 1,0 4 0,-1 1 0,-3-3-244,-7-7 0,-1-1 1,-3-1-1,-1-1-1153,4 6 0,-3-1 0,-4-6 1621,13 15 0,-17-25 0,-8-16 0</inkml:trace>
  <inkml:trace contextRef="#ctx0" brushRef="#br0" timeOffset="-4611.73">6358 8450 15493,'3'0'3216,"1"48"-2779,-17-16 0,-6 1-219,5 10 1,-4 1-370,-12-1 1,-5-5 251,8-13 0,-2-3 120,-4-1 0,-2-4 15,-23-5 223,-2-32-157,27-8 95,12-14-274,17 19-168,23 10 23,39 15-90,-12 9 0,5 5-1463,12 4 1,-1 1-2212,-10-1 0,-3 0 3786,-6-5 0,-6-3 0,-9-5 0,-11-7 0</inkml:trace>
  <inkml:trace contextRef="#ctx0" brushRef="#br0" timeOffset="-4444.73">6574 8605 20457,'0'-4'941,"0"0"-7978,0 4 7037,54-31 0,-41 23 0,41-23 0</inkml:trace>
  <inkml:trace contextRef="#ctx0" brushRef="#br0" timeOffset="-4161.73">7128 8315 20804,'51'-17'-1465,"0"0"1,-10 12 0,-9 13 1923,-17 22 1,-11 8 112,-5-3 0,-6 0-1,-3 0 1,-3-3 447,-7 2-762,7-10-301,29-12-7990,44-20 8034,-22 1 0,1-1 0,-5 0 0,-3-1 0,9-2 0</inkml:trace>
  <inkml:trace contextRef="#ctx0" brushRef="#br0" timeOffset="-3911.73">8407 9218 21409,'0'-10'975,"0"3"-975,0 7-5255,0 0 5255,8-23 0,-5 18 0,5-17 0</inkml:trace>
  <inkml:trace contextRef="#ctx0" brushRef="#br0" timeOffset="-3695.73">9310 8980 19617,'-11'53'-155,"0"1"0,0 0 0,-3 9 1,-1 2-1,1-9-1010,2-10 0,-1-3-2426,-3 11 1,-3-5 3590,-4-10 0,10-20 0,5-12 0</inkml:trace>
  <inkml:trace contextRef="#ctx0" brushRef="#br0" timeOffset="-3495.73">9059 8710 22676,'42'39'-196,"-1"0"1,1 0 0,0 5 0,0 1 0,-2 1-563,-5-1 0,-2 0 0,-1 0-2519,-1-3 0,-1-1 0,-1-6 2443,-2-5 0,-2-5 0,5 3 0,-8-16 0</inkml:trace>
  <inkml:trace contextRef="#ctx0" brushRef="#br0" timeOffset="-3209.73">9664 8365 20378,'36'-41'112,"0"0"0,-2 4 0,0 8-134,19 14-101,-6 8 67,-9 19 436,-25 35 729,-31-12 1,-10 1-348,-3 6 0,-2-1-718,-3-10 1,1-4 67,-8 1-112,63-24-459,25-13 0,14-5-471,0 6 0,6 1 0,2-1-920,-15 1 1,0 0 0,2 0 0,0 2 1849,8 1 0,2 1 0,-2 1 0,-9 2 0,1 0 0,-7 2 0,-8 1 0,1 1 0</inkml:trace>
  <inkml:trace contextRef="#ctx0" brushRef="#br0" timeOffset="-1846.73">5920 10320 19516,'36'16'280,"0"-1"0,16-1 0,6-5-224,-4-8 0,6-4 0,4-1-1441,-4-1 1,3-1 0,3-1 0,2-1 1393,-16 2 0,1-1 1,1-1-1,3 0 0,2 0 1,4-2-109,-7 2 0,4-1 0,4-1 0,1 0 1,2 0-1,1 0 0,0-1 0,-1 1 1,-2 0-1,-3 1 100,6-1 0,-3 0 1,-1 0-1,-1 1 1,1-1-1,0 1 1,2-1-1,3 0-38,-9 1 0,3 0 0,0-1 0,2 1 0,1-1 0,0 1 1,0-1-1,0 1 0,-2 0 0,-1 0 0,-1 0 33,3 0 0,1 0 0,-2 0 1,0 0-1,-1 1 0,-1-1 1,-1 1-1,-3 0 0,-1 0-279,10-2 0,-3 1 0,-1 0 0,-3 0 1,-1 1-1,-2-1-950,3 0 1,3-1-1,-5 1 1,-8 0-1,-15 2 1564,-6-3 1,-85 12-1,0 5 1</inkml:trace>
  <inkml:trace contextRef="#ctx0" brushRef="#br0" timeOffset="5521.27">1722 10893 16897,'-42'5'1288,"0"1"1,1-1 0,16-1-1027,26-3-262,35-5 30,11-6 0,15-4 0,4-3-635,-15 3 0,2-3 0,2-2 1,3 0-1,1-1 616,-7 3 0,2-2 0,2 0 1,1-1-1,0 0 0,-1 1 0,-1-1-8,7-1 1,1-1 0,-1 0 0,-1 0 0,-2 2 0,-3 0-16,10-4 1,-3 1 0,-5 3 0,-4 2-292,17-7 1,-19 15 538,-34 23-505,-37 9 0,-17 4-751,-10 5 0,-7 1-37,6-6 0,-3-1 0,0-1 432,6-5 0,1-1 1,1-3 327,-14 3 0,3-3 263,20-5 1,1 1 425,-7 5 1,2 0 2161,-20 7 1801,9-1-3638,31-14-291,52-25 235,13-8-437,-3 0 0,4-3-222,3-3 1,4-2 103,-11 8 1,5-3 0,2 0-1,-1 2-103,-2 2 0,-1 1 0,1 1 0,-1 0-34,2-1 0,1 1 0,-1 0 0,-4 4-121,16-6 1,-9 7-5,-13 11 133,-30 6 113,2-7 44,0-19 79,1-23-28,-7 8 0,-3-3-62,-1 4 1,-1-1 566,-1-6 1,0-2-641,-5-11 0,-2-1-237,3 12 0,0-3 190,-2-8 1,-1-8 0,1 6-630,2 1 1,1 2 632,1 7 1,-1-2 0,2 3-3,1-1 1,0 2 167,0-11 1,0-1-133,-2 6 0,-1 0 93,-3-6 1,-3 0-29,-2 10 0,-2 3-61,1 13 0,-2 2 11,-12-22-34,8 21 23,4 3 291,3 5-336,3 3 1260,4 10-1282,1 3 329,2 9-319,-2 2-88,-13-6 55,-30-6 28,-1 2 0,-4 0-22,-1 0 0,-1 0-392,9 3 0,-2 0 0,2 1 380,-12-2 1,1 2-23,-4-1 0,-1 1 17,-3 1 0,-3 2 41,19 1 0,-1 1 0,0 2-472,-3 3 1,0 2 0,-5 4 463,-4 3 1,-4 3-1,-3 2 1,2 1-10,13-2 1,0 0 0,0 1-1,0 1 1,0-1-320,1 0 1,0 0 0,0 1 0,1-1-1,2 0 345,-3 1 1,1 0-1,2-1 1,7-3 5,-4 1 0,6-3 56,-21 6-56,31-10 614,6 11-647,7 31 33,0 12 320,5-14 1,1 3-344,5 0 1,2 3 544,0 8 0,2 4-526,3-16 1,2 2-1,2 5-250,1-8 0,1 4 0,1 2 1,1 1-1,3-2 265,2 1 0,2-1 0,1 1 1,2-1-1,-1 0-342,-1 0 1,0 0 0,1 0-1,1-1 1,1-3 360,5 4 1,2-2 0,1-3 0,-2-6 81,10 10 0,1-4 91,-11-10 0,2 2 0,-3 0-80,7 13 1,-1 0-76,-9-15 1,1 0-1,-3-2-31,2 2 0,-3-5-6,5 4 734,-13-24-554,-10-14 2523,-2 0-2636,-6-6 2458,1 3-2558,-5-3 280,3 5-851,-2-1-1514,-5-4-5277,-6-23 7384,6-2 0,1 0 0,12 11 0</inkml:trace>
  <inkml:trace contextRef="#ctx0" brushRef="#br0" timeOffset="6537.27">5702 10762 17308,'46'31'351,"-1"0"0,6-4 1,4-9-156,4-17 0,4-10-1031,-13 0 0,3-4 0,5-5 999,-11 0 0,5-4 1,3-3-1,0-2 0,0 1 1,-4 0-594,3-1 1,-3 0-1,-1 0 1,2-2-1,2-1 454,-4 2 1,2-1 0,1-2-1,1-1 1,-1 1 0,-1 0-1,-4 1-63,3-3 1,-3 2 0,-1-1-1,0 0 1,1-2 31,0 0 0,1-1 1,0-1-1,0 0 1,0-1-1,-3 0-227,6-5 1,-2 0 0,-2 0 0,0-2 0,0-2 224,-7 4 1,1-3 0,-1 0-1,-1-1 1,-3 0 0,-3 3 7,3-8 0,-3 1 0,-4 1 0,-6-1 14,1-11 1,-7 1 0,-12-2 72,-12 13 0,-10-2 0,-2 1 0,0 3-35,-1-7 0,-1 2 0,-2-3-10,-3 1 0,-4-4 1,-1 0-1,2 4 29,-3-5 0,1 3 0,-3-2-27,7 13 1,0-2 0,-2-1 0,-2 1 0,0 1-120,-2 3 1,-1 1 0,-2 1 0,0 0 0,0 1 76,-9-11 1,0 1 0,-1 1 0,-2 5-1,0 6 1,-3 3 0,0 3 0,1 5 205,-6 1 0,0 6 0,0 3-205,-3 0 1,0 3 0,-1 2 84,1 1 1,0 3-1,-5 5-117,13 6 0,-4 2 0,-1 4 0,-2 3 0,0 3 4,1 4 1,-1 3 0,-1 3 0,0 4-1,-2 2 1,0 3-83,8-4 1,-2 3 0,0 2 0,-1 2-1,-1 1 1,1 3 0,0 1 0,1 1 0,1 2 94,6-2 1,0 1 0,1 3 0,-1 1 0,1 1-1,1 1 1,0 1 0,2-1 0,0 1 0,1-1-1,2-1 10,0 0 1,1 0 0,0 0 0,2 0 0,0 0 0,2 0 0,0 1 0,2 0 0,2 0 0,1 2-1,0 3 1,1 2 0,0 2 0,3-1 0,1 1 0,2-1-1,3-1 1,3-2 0,3-2-55,0 15 1,4-3-1,6-2 1,5 1-1,6 1 46,3-11 0,5 1 1,3 1-1,4 0 1,2-1-1,2-2 1,1-3 9,5 5 0,4-3 0,2-2 0,2-1 0,3-1 0,3-1 7,-5-8 0,3-1 0,2 1 0,2-2 0,1-1 0,-1-2 0,0-2 0,-1-3-7,4 2 0,0-4 0,-1-1 0,1-3 0,0-3 0,1-1 0,13-1 0,3-4 0,0-3 0,-5-2 0,-7-2 176,-5-1 0,-6-3 0,-1-1-53,18 0 1,-11-2 1546,-26 2-1479,-30-2 2559,-1 0-2549,-1-1 2610,1 0-2722,2-2-27,1 0-73,-3-3-101,-1-5-291,-2-1-314,0-6-493,2 4-6869,0-6 8079,3 9 0,2 0 0,2 9 0</inkml:trace>
  <inkml:trace contextRef="#ctx0" brushRef="#br0" timeOffset="7204.27">9138 9761 15347,'-6'10'2701,"2"-2"-2152,4-8-247,69 4-168,-36-7 1,4-3-843,8 2 1,6-1 0,0-2 714,-6-4 0,-1-1 1,1-1 14,0-1 1,0 1-1,-2 0 132,24-11 1,-22 13-704,-44 20 549,-45 17-534,0-6 0,-10 3 1,-1 0 577,4 0 1,0 0 0,-3 0 302,7-3 1,-4 1-1,3-1 1,4-1 150,-17 6 1,22 0-129,44 8-337,28-28 1,22-12-1,11-5 1,0 2-685,-11 4 1,5-1 0,2 0 0,1 0 0,-1 0-1,-1 1 651,6-1 0,-1 0 0,0 0 0,-2 0 0,-3 0 0,2 0 0,0 0 0,-6 1 0,-9 3 0,-12 3 0,1 0 0</inkml:trace>
  <inkml:trace contextRef="#ctx0" brushRef="#br0" timeOffset="11955.27">2371 13989 9633,'0'0'0</inkml:trace>
  <inkml:trace contextRef="#ctx0" brushRef="#br0" timeOffset="12187.27">2534 13875 10159,'2'-5'2107,"0"2"-1760,-2 3 336,7 13 1357,-1-7 78,8 25-942,-4-4-537,1 26-454,-6-20 0,-2 5-276,-2 9 0,-2 6 1,-2 2 104,-3 3 1,-3 2 0,1 1-538,0 6 0,0 1 1,-2-6 522,-6 4 0,1-10 0,1 2 0,10-58 0</inkml:trace>
  <inkml:trace contextRef="#ctx0" brushRef="#br0" timeOffset="12421.27">2214 13862 21667,'60'12'-14,"1"0"0,-3 9 0,3 6 0,-2 5-261,-15 0 1,0 3-1,-2 2 1,1 0-1386,0-1 1,0 0-1,-1 0 1,-1 1 658,7 12 0,-1 0 0,-8-4-1997,-5-3 1,-5-3 3271,-6-7 0,-3-3 0,1 2 0,-11-14 0</inkml:trace>
  <inkml:trace contextRef="#ctx0" brushRef="#br0" timeOffset="12903.27">3001 13014 16546,'0'-4'2891,"0"0"-2902,0 44 11,0 9 117,-3-4 1,-2 3-260,-2-1 1,-4 1 215,-2-7 1,-4 3 0,-1-3-53,-9 10 1,-1-3-1,1-3 1,-1-7 246,-15-3 567,9-71-780,10 1-6,10 0 1,2-1-3165,3-18 3282,6 9-101,12 13-89,35 18-1,-2 23 1,5 8 22,0-3 0,1 4-337,8 11 1,-3 2-465,-17-7 0,-2-2 801,7 0 0,-4-2 0,-1 3 0,5-8 0</inkml:trace>
  <inkml:trace contextRef="#ctx0" brushRef="#br0" timeOffset="13071.27">3402 13252 20154,'-6'-2'1423,"1"1"-1949,5 1-1402,55-31 1928,-15 5 0,1-1 0,-5 6 0,-1 0 0,-1-2 0,0 0 0</inkml:trace>
  <inkml:trace contextRef="#ctx0" brushRef="#br0" timeOffset="13354.27">3954 12812 21073,'20'-33'-161,"-1"0"1,9 1-1,2 11-1385,14 33 818,-3 11 705,-30 31 23,-23-2 930,-7-2 101,-4-6 302,3-7-1198,10-17-169,30-13-111,11-16-455,1 0 1,3 0-948,-2 0 1,3 1 1546,26 1 0,-1 1 0,-5-2 0,-16 7 0,0-1 0</inkml:trace>
  <inkml:trace contextRef="#ctx0" brushRef="#br0" timeOffset="13905.27">4843 14036 19594,'0'-10'4202,"0"1"-3899,0 9-584,-3-3-3304,3 2-5917,3-14 9502,15-9 0,-9 8 0,8-5 0</inkml:trace>
  <inkml:trace contextRef="#ctx0" brushRef="#br0" timeOffset="14223.27">6350 13263 19134,'0'49'411,"0"-1"0,0 3 0,0 3-393,-2-1 1,-2 3 0,1-2-1924,-1 7 1,-1 1 1605,1-11 0,-2 3 0,1-7-1343,0-9 1,0-5 1905,0 6 1,3-21 0,2-18 0</inkml:trace>
  <inkml:trace contextRef="#ctx0" brushRef="#br0" timeOffset="14421.27">6138 13039 22260,'43'47'-4,"0"0"1,2 1-1,0-1 21,-1-4 0,3 2-480,-5-5 0,3 3 0,0-2-1259,-4-7 0,1-2 1,-1-1 1721,-1-1 0,0-1 0,-4-4 0,1-2 0,-7-9 0,-8-14 0</inkml:trace>
  <inkml:trace contextRef="#ctx0" brushRef="#br0" timeOffset="14688.27">6684 12567 20849,'54'-15'-336,"-1"-1"0,-6 5 0,-9 11 0,-18 36 336,-15 14 504,-19 2 297,1-21 0,-1-1-488,-6 9-481,31-7-515,23-26-723,1-9 0,3-3-3510,1 0 1,0 1 4742,6-1 1,-2 0-1,9 0 1,-9 4-1</inkml:trace>
  <inkml:trace contextRef="#ctx0" brushRef="#br0" timeOffset="15204.27">2068 16913 20557,'51'-19'-1250,"-1"0"1,-3 4 0,-9 2 0,-14 4-1,-8 6 1</inkml:trace>
  <inkml:trace contextRef="#ctx0" brushRef="#br0" timeOffset="15337.27">2298 17156 18474,'-5'-5'-189,"32"-25"0,11-3 1,-21 18-1,18-15 0,-1 1 1</inkml:trace>
  <inkml:trace contextRef="#ctx0" brushRef="#br0" timeOffset="15587.27">3982 16455 18350,'-9'47'334,"0"0"0,0 0 0,-2 1 0,-1 1 0,-1-3-777,-6 15 0,-2-5-1148,2-8 0,0-10 1591,-1-14 0,9-16 0,3-8 0</inkml:trace>
  <inkml:trace contextRef="#ctx0" brushRef="#br0" timeOffset="15788.27">3677 16054 22081,'44'47'85,"1"1"0,-1-1 0,1 1 0,0-1 0,0 0 0,0 0 0,-3-3-153,2 5 1,-2-2-1,-1-2-871,-2-4 0,1-2 0,-3-6-781,-2-3 1,-1-7 1719,22 4 0,-26-13 0,-12-14 0</inkml:trace>
  <inkml:trace contextRef="#ctx0" brushRef="#br0" timeOffset="16156.27">4478 15613 16703,'-14'54'725,"0"0"1,-1-1 0,0 11-1,-6-6-551,-10-15 0,-4-8 38,-13 1 460,-4-18-167,10-35-281,7-4 168,15-20-101,15 16-134,9 9-157,12 7-45,15 6 45,16 10-34,-3 6 1,4 3-970,5 3 1,0 1-1822,0 0 1,-1-2 2823,-2-4 0,-6-3 0,-11-7 0,-9-4 0</inkml:trace>
  <inkml:trace contextRef="#ctx0" brushRef="#br0" timeOffset="16354.27">4882 15800 20457,'0'-4'975,"0"0"-2578,43-21 1603,0 4 0,7-8 0,-18 13 0</inkml:trace>
  <inkml:trace contextRef="#ctx0" brushRef="#br0" timeOffset="16638.27">5408 15447 19639,'56'1'-60,"0"0"0,-14 18 0,-15 10 766,-32 13 0,-13 5-364,2 1 0,4-3-309,11 8-301,24-38-1424,25-27-4404,8-15 6096,-21 5 0,-2-1 0,5-3 0,-2 1 0</inkml:trace>
  <inkml:trace contextRef="#ctx0" brushRef="#br0" timeOffset="16953.27">6433 15184 17364,'0'-7'1614,"5"53"-1413,4-5-201,-2 1 0,2 3-179,11 19 179,-8-26 0,0-2 0,0 1 0,1 0 0</inkml:trace>
  <inkml:trace contextRef="#ctx0" brushRef="#br0" timeOffset="17103.27">6410 15375 20378,'-3'-8'886,"48"-15"-1985,3 11 1099,-5-2 0,7-3 0,-6 2 0,12 0 0,-15 2 0,0 0 0</inkml:trace>
  <inkml:trace contextRef="#ctx0" brushRef="#br0" timeOffset="17354.27">7088 14989 21644,'38'-31'108,"0"0"1,-2 3-1,0 10-365,27 26-1312,-26 45 1838,-28-13 0,-8 4 520,-10 9 1,-7-1-566,-1-10 1,0-3-113,-7 16-112,33-33-1098,41-7 1098,-16-9 0,0-2 0,25 2 0,-13-3 0</inkml:trace>
  <inkml:trace contextRef="#ctx0" brushRef="#br0" timeOffset="17654.27">5784 18080 22631,'19'-33'-1665,"-1"0"1,17-22 1664,-1 41 0,-17 5 0,-2 9 0</inkml:trace>
  <inkml:trace contextRef="#ctx0" brushRef="#br0" timeOffset="17754.27">5923 18186 20434,'55'-33'-835,"0"0"0,2 0 1,-7 4-1,-14 7 0,-2 3 1</inkml:trace>
  <inkml:trace contextRef="#ctx0" brushRef="#br0" timeOffset="18087.27">8380 17211 18720,'-9'60'485,"0"0"1,-2 1 0,-1-2-486,1-8 0,-2-1-381,0 1 1,0-2-52,1-4 0,0-3 480,0-7 0,1-4 0,1 4 0,2-18 1</inkml:trace>
  <inkml:trace contextRef="#ctx0" brushRef="#br0" timeOffset="18271.27">8081 16927 21320,'56'22'249,"0"0"0,-2 3 0,4 4 0,-2 4-249,-4 2 0,-1 4 0,1 1-1066,-6-5 1,2 3 0,-1-1 0,-4-1 26,3 2 1,-4-1 0,-3-2 1038,7 5 0,-9-7 0,-11-14 0,-11-13 0</inkml:trace>
  <inkml:trace contextRef="#ctx0" brushRef="#br0" timeOffset="18853.27">8862 16225 18675,'29'22'556,"0"-1"1,-13 9 0,-8 4-238,-12 8 0,-8 1-185,-3-2 1,-1-2 11,1 7 33,5-8-179,5-16 146,11-8 55,0-19 57,8-6-146,-4-4-11,-2-3-45,-3 10-146,-6 5 45,-3 12 1,-5 7-68,1 4-168,0 3 100,-1 0 124,-12 12 101,-12-8 258,-12-6-135,6-24-79,3-18-44,15-14 0,4-15 56,8 6-68,12 7-33,15 19-33,19 16 33,15 13 0,-18-4 0,1 2-101,4 4 0,2 2-426,2-1 1,4 2-1,-2-2-1011,7 2 1,2-2 1537,3-1 0,5-1 0,-9-2 0,9 0 0,-25-7 0,0 1 0</inkml:trace>
  <inkml:trace contextRef="#ctx0" brushRef="#br0" timeOffset="19287.27">8184 18199 19704,'41'-34'193,"-1"1"1,1-1 0,0 6-1,5-2 1,3 1 0,2 0-1,2 2-158,-2 4 1,4 1 0,0 1-1,2 0 1,0 1 0,0-1-805,0-1 1,0 0 0,1 0 0,-1 1 0,2 1 0,-1 1 760,2 1 1,2 1 0,0 1-1,-1 1 1,-3 1 0,-4 2-86,2 0 0,-4 2 1,-2 2-1,-3 0 114,7 0 0,-2 1 1,-5 1-823,4-2 0,-15 8-4855,-27 21 5656,-52 1 0,-1 4 0,-1-9 0</inkml:trace>
  <inkml:trace contextRef="#ctx0" brushRef="#br0" timeOffset="19420.27">9683 17852 9061,'0'0'0</inkml:trace>
  <inkml:trace contextRef="#ctx0" brushRef="#br0" timeOffset="19673.27">8619 18285 20860,'32'-37'224,"14"-3"-168,-2 4 0,10-2-470,-14 13 1,4 1 0,2-1 0,1 3 289,0 0 1,1 3 0,1 0-1,0 0-809,3-1 0,0-1 1,-1 2-1,-3 3-3336,19-3 0,-12 5 4269,-11 5 0,-45 9 0,-5 0 0</inkml:trace>
  <inkml:trace contextRef="#ctx0" brushRef="#br0" timeOffset="20637.27">8391 18296 20289,'-4'0'498,"46"-10"1,34-8-390,-24 2 0,5-3 1,3-2-1,2 1-1201,-5 3 0,3-1 0,0 0 1,3-1-1,0 0 1136,-2-2 1,2 0 0,1-2 0,0 1 0,-1-1 0,-2 2-214,3-1 1,-3 0 0,0 1 0,2 0 0,3-2 173,-14 5 1,3-1 0,2 0-1,0 0 1,1-1 0,0 0 0,-1 0-1,-2 0-3,2-2 1,1 1 0,-2-1 0,0 0 0,0 0 0,-1-1 0,0-1 1,0 0 1,0-2 0,1 0 0,-1 0 0,-3 0 0,-2 0 0,-5 1-3,12-7 1,-3 2 0,-9-1 0,-12-2-3,-9-19 0,-22 3-183,-23 14 0,-12 4 211,-12-7 0,-5 1-2,13 8 0,-3 0 0,-1-3-21,-3-5 1,-3-3 0,0-2 0,3-2-1,2-1 1,3-2 0,1-1-1,0-3 72,4 3 0,-1-3 0,2-2 1,1 1-1,4 2-75,2 0 1,3 0 0,2 1 0,3 0-3,-2-13 0,4 0 0,0 5 568,-2-3 1,-4 2-611,-4 5 1,-5-1 0,-5 2-15,3 13 0,-2 2 0,-3 1 0,-3 0 156,0 3 1,-2-1 0,-2 1 0,-2 1-1,0 3-100,-4 3 0,-2 1 0,-1 3 0,1 1 0,1 3-213,-3 0 0,0 2 0,2 3 1,0 2 208,-15-2 0,1 4 1,4 4 3,-3 7 0,0 6 311,6 3 1,-4 4-1,0 3-309,12 1 1,0 2 0,-1 3 0,-2 2-3,0 2 0,-3 3 0,-1 2 0,2 0 0,1 0-262,8-4 1,1 1 0,1-1 0,1 2 0,0 0 252,-2 3 0,0 1 0,1 1 0,2-1 1,1-1-6,2-1 0,3-1 0,0 0 0,-2 2 24,1 1 1,-2 1 0,-1 1 0,1 0-1,1 0-10,-4 5 0,2 0 0,0 0 0,1 2 22,-4 4 1,0 2-1,1 0 1,6-3-20,3-1 1,5-3 0,5 1-4,0 12 0,10-3 0,11-13 0,6-1 613,6 4 0,4 0-613,3 1 0,5 2 11,6 1 0,6 3 1,1 2-57,-5-6 0,1 1 1,0 3-1,1 1 114,-1 1 1,1 2 0,0 2-1,0 0 1,-2-3 73,3 6 1,-2-2 0,0 0-1,-2-1-124,-2 0 1,-1 1 0,-1-3 0,-1-3 9,-2-5 1,-2-4 0,2 1 154,6 7 1,2 0-1,0-2-162,-2-8 1,1-1 0,0-1-12,12 15 0,-1-4-11,-7-15 0,-3-6-67,1-5 137,-10-8-485,-8-8 1118,-7-4-1465,-11-15 1357,-29-31 1,20 22 0,-18-19-1</inkml:trace>
  <inkml:trace contextRef="#ctx0" brushRef="#br0" timeOffset="20903.27">9138 18144 15471,'0'0'0</inkml:trace>
  <inkml:trace contextRef="#ctx0" brushRef="#br0" timeOffset="21055.27">9318 18023 9241,'-12'-36'0,"0"-1"0,-6-21 0</inkml:trace>
  <inkml:trace contextRef="#ctx0" brushRef="#br0" timeOffset="21955.27">1847 15054 19157,'51'14'161,"0"0"0,0-13 1,6-6-1,4-3 1,-3-2-1482,-5 0 0,-2-3 0,1-2 0,5-1 1413,-6 1 0,4-1 1,2-2-1,1 0 1,-2 0-1,-2 0 10,3-1 0,-3-1 0,0 1 1,1 0-1,2 0 3,-1 1 0,3 0 0,2-1 0,-2 2 1,-1 1-1,-4 3-221,3 0 0,-3 3 0,-2 2 1,-1 2-58,17-4 0,-1 4 0,-29 15 398,-39 21 1,-19 6-227,-9-5 0,-10 0 0,-4-1 26,-7 5 0,-4 0 0,-1-1-201,11-7 0,0 0 1,-1 0-1,-2 1 260,-1-1 0,-2 1 1,-1 0-1,1-1 0,2-1-46,1-1 0,1-1 1,1 0-1,2-2 771,-11 7 0,1-2 0,13-10-799,13-12 6,52-23 0,20-10 11,9-4 0,5-2-32,-13 8 1,3 1 0,0-1 32,2 1 1,2-1 0,0 2 3,9-2 1,0 1 0,-4 4 218,0 0 1,-9 9-186,-2 19 1379,-74 23-1446,-8-3 0,-4-3-224,-10-1-840,17-20-3014,43-36 2823,30-16 1249,-16 24 0,1 0 725,27-13-5694,-32 22 4975,-11 5 0,-5 6 0,-4 1 0</inkml:trace>
  <inkml:trace contextRef="#ctx0" brushRef="#br0" timeOffset="22854.27">1809 15267 15751,'-41'-25'605,"0"1"0,0-1 0,2-1 0,1-1 0,2-5-457,6-4 1,2-5-1,2-4 1,1-1-830,2 1 0,1-1 0,0-3 0,1-2 1,1-2 732,-1-4 0,1-3 0,0-2 1,1 0-1,1-1 0,1 3-437,0-5 1,0 1 0,2 1 0,1 0 0,2-1 390,1-1 1,1 0 0,2-1 0,1 2 0,1 4-5,2 3 1,1 4 0,1 0 0,0-3 77,1 3 0,-1-3 1,1 0-1,2 0 1,0 2-104,4-5 1,1 1 0,2 1-1,-1 0 23,-1 1 0,-1 1 0,2 1 0,2 4-23,6-1 1,3 4 0,1 5-29,6 2 1,2 4-186,4 1 0,2 2 225,6-1 0,2 2 5,9 0 1,3 1 1,-14 9 0,2 2 0,5-1 60,9-2 0,5 0 0,5 0 0,1 0-56,-16 6 0,1-1 0,1 1 0,2 0 0,2 0 0,2 0 12,-2 1 1,2-1-1,3 1 1,2-1 0,-1 1-1,1 1 1,-2-1 0,-1 2-9,1-1 1,-1 1 0,-1 0 0,-1 0 0,1 1-1,0 1 1,1 0-164,3 0 0,0 1 0,2 0 0,-1 1 0,-1 0 0,-2 1 1,-2 2 160,7-1 0,-4 2 0,-2 1 1,1 1-1,3 0-37,-2 0 1,3 1-1,1 0 1,0 2-1,-2-1 1,-4 2 0,-2 1 0,-2 1 1,-2 0-1,-1 1 1,0-1 10,10 1 1,1-1 0,-5 1-1,-8 4-67,4 5 1,-20 6 754,-34 8-463,-15 1 1908,-8 0-1718,-4-3 2921,5-7-2932,4-2 1412,9-7-1793,2 8 0,6 4 22,2 23-22,-1-11 0,-1 5-447,1 17 1,-1 10-1,-2 4 465,-2-16 0,-1 4 0,-1 2 0,-1 0 0,1 0-545,1 0 1,0 1 0,1 0 0,-2 0 0,0 1 570,-2 4 1,-1 1 0,-1 1 0,1-3 0,0-4-15,2-6 1,1-3 0,-1-2 0,2 0-305,-1 10 0,1-1 0,2-3 307,-1 14 1,4-5-29,6-13 1,3-3-6,0-13 0,4-3 45,29 15 924,-11-25-845,-2-8 2565,-19-11-2700,-8-1 1492,-2 2-1514,-2 3-270,-5 2-548,2 4-2006,-3 3-1468,2-2 4325,-5 1 0,5-9 0,-2-3 0</inkml:trace>
  <inkml:trace contextRef="#ctx0" brushRef="#br0" timeOffset="23423.27">6212 14558 20882,'38'-22'-217,"-1"0"1,6-2 0,4-3 216,4-5 0,7-3 0,0 0-1413,-13 9 1,0 1 0,2 0-1,0 0 1413,3-1 0,0-1 0,2 1 0,2 0-99,-2 3 1,3-2-1,1 2 1,-2 0 0,-4 2-493,8-3 0,-4 1 0,-2 3 53,2 0 0,-2 1 1,-28 11 1062,-47 22-525,-17 4 0,-9 3 773,2-1 0,-2 0 0,5-2-532,3 0 0,19-9-241,65-33 0,-2 5 0,20-9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27:18.7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9835 3561 18597,'5'1'1087,"-2"0"-1625,-3-1-3317,53-21-2307,-26 16 6162,36-7 0,-48 14 0,-8 5 0</inkml:trace>
  <inkml:trace contextRef="#ctx0" brushRef="#br0" timeOffset="132">9987 3766 15235,'0'7'2431,"0"-1"-2431,0-6-78,0 0-3563,59-20 3641,-19 8 0,-7 0 0,-1 2 0,-7 3 0</inkml:trace>
  <inkml:trace contextRef="#ctx0" brushRef="#br0" timeOffset="1215">13523 2838 17463,'-5'46'107,"0"0"1,-1 0 0,0 2-1,-1 1 1,-2-1-105,-1-3 1,-1 0 0,-1 1-852,-2 1 1,-1 1-1,0 0 848,0-2 0,-1 0 0,0-2-342,-8 17 1,1-3-623,3-10 0,2-4-6181,-7 16 7145,13-31 0,8-19 0,4-10 0</inkml:trace>
  <inkml:trace contextRef="#ctx0" brushRef="#br0" timeOffset="1418">13231 2862 18216,'0'-46'1490,"0"-1"0,7-17-1490,7 34-56,16 32 39,8 24 1,4 14-59,-8 0 0,1 5 0,0 4-1431,-1-2 1,1 5-1,-1 1 1,-1-2 224,-5-5 1,-1-1 0,-1-1 0,-1 0 1280,6 10 0,-2-1 0,-5-9 0,5 6 0,-7-21 0</inkml:trace>
  <inkml:trace contextRef="#ctx0" brushRef="#br0" timeOffset="1733">14059 2581 19112,'6'-66'157,"23"6"-269,26 48 67,-2 14 45,-2 28-226,-33 20 484,-14 11 341,-19-17 1,-4-1-410,-4 17-145,0-23 0,9-5-426,26-13-526,18-14-483,2-10 1,4-6-2593,5-2 1,3-3 3981,8-1 0,-1 0 0,9-4 0,-7 5 0</inkml:trace>
  <inkml:trace contextRef="#ctx0" brushRef="#br0" timeOffset="3131">16190 2978 17801,'0'-5'1009,"0"0"-696,0 60-201,-2-2 0,-1 9-105,0-5 1,0 5 0,0-1-5,0-1 1,1 0 0,-2-4 746,0 12 1,0-17 448,2-34-919,2-53-224,1-5 0,0-4-404,0 0 0,2-6 348,2-8 0,1-8 0,5-2-484,1 10 1,3-1 0,3-2 0,5 0 469,0 13 1,3-1 0,3-1 0,3 1 0,0 2 0,1 2-492,4-4 1,2 1 0,1 3 0,3 3 0,4 3 494,-1 7 1,3 3 0,2 2 0,2 2-1,0 3 1,0 2-290,5 0 1,0 5 0,1 2 0,3 1 0,3 1 239,-9 3 0,2 0 0,3 1 1,2 0-1,0 1 0,1 1 1,-2 0-1,-2 2-345,4-1 1,-1 1-1,0 1 1,-1 1 0,0 0-1,-1 1 1,0 2 403,7 0 0,2 2 0,-1 0 0,-2 2 0,-4-1 0,-4 1 0,2-2 0,-1 0 0,-9 2 0,-13 5 0,-4 25 0</inkml:trace>
  <inkml:trace contextRef="#ctx0" brushRef="#br0" timeOffset="3518">16952 3026 19470,'-15'45'42,"-1"-1"0,1 0 1,-8 18-1,-2-1-31,-3-2 0,-1-4 34,8-17 0,-1-5 213,-20 17-214,26-62-44,12-37 12,8-15 4,1 29 1,1 1 6,9-29 21,23 18-111,18 59-572,-12 18 1,1 10-1346,-4 2 1,0 5 1911,-11-12 0,0 2 0,-5-6 1,9 9-1,-8-16 0</inkml:trace>
  <inkml:trace contextRef="#ctx0" brushRef="#br0" timeOffset="3715">17672 2962 19829,'4'37'-11,"0"-1"0,8 14 0,5-1-4905,3-9 1,0-1 4671,-3 0 1,0-3-1,5 5 1,-22-30-1</inkml:trace>
  <inkml:trace contextRef="#ctx0" brushRef="#br0" timeOffset="3849">17581 3241 19516,'43'-19'-1639,"0"1"1,0-1-1,4 2 1,5 0 0,0 0-1,-3 2 1282,-1 2 0,-3 1 1,0 1-1,4-1 0,-1 1 1,-6 1-1,17-6 0</inkml:trace>
  <inkml:trace contextRef="#ctx0" brushRef="#br0" timeOffset="3983">18401 2821 20916,'-9'45'-303,"0"-1"1,0 1 0,2 17-1,9-6-1697,10-23 0,6-6 2000,6-2 0,1-4 0,6 3 0,-6-13 0</inkml:trace>
  <inkml:trace contextRef="#ctx0" brushRef="#br0" timeOffset="4184">18752 2802 20199,'-37'29'269,"1"-1"0,-1 1 0,-1 5 0,1 2 0,10 1-292,12 3 1,15-1-259,19 4 1,14-7-1147,9-13 1,7-8 1127,-4-7 0,5-4 1,-1-2 298,1-1 0,1-1 0,-7-1 0,-5 1 0,-3 0 0,3 0 0,1 0 0</inkml:trace>
  <inkml:trace contextRef="#ctx0" brushRef="#br0" timeOffset="4449">15848 4373 18115,'50'-16'441,"-1"0"0,0 0 0,1 1 0,5 0 1,4 0-1,4-1 0,2 1 0,2 0-1034,-9 3 0,3 1 0,1 0 1,3 0-1,1 0 0,0 1 0,1-1 1,-1 1-1,0-1 593,-5 1 0,0 0 0,0 0 0,0 0 0,0 0 0,1 0 0,0 1 0,0 0 0,1 0 0,0 0-134,-2 2 0,0-1 1,2 1-1,1 0 1,-1 1-1,0-1 1,0 1-1,-2 1 1,-1 0-1,-2 0 1,-3 1-72,11 0 0,-3 0 0,-3 2 0,0-1 0,-3 2 0,0-1 0,0 0 215,3 0 1,0 1 0,-1 0 0,-3 0 0,-2 0 0,-4 0 0,13 1 0,-6 0 0,-4 0 0,0 0-1,1 0 1</inkml:trace>
  <inkml:trace contextRef="#ctx0" brushRef="#br0" timeOffset="4883">15786 5403 18250,'1'-8'940,"1"2"-357,-2 42-224,6 3-309,-2-1 1,1 2-12,1-4 0,2 1 11,-1 10 1,1 0-29,-3-12 1,-1-3 1232,2 20-1132,-13-50-11,-4-37 11,-7-28-438,7 20 1,2-2 314,-1-7 0,2-5-8,1 0 1,2-4 0,4 0-27,7 5 1,5 0-1,5 1-159,2 9 0,4-2 0,3 3 0,3 5-550,7 0 0,3 5 0,4 6 63,8 6 0,4 6 1,-3 5-3238,8 4 1,-2 4 3916,-4 2 0,-5 1 0,7 1 0,-23 0 0</inkml:trace>
  <inkml:trace contextRef="#ctx0" brushRef="#br0" timeOffset="5266">16604 5276 18686,'4'-3'1457,"-2"0"-1306,-22 20 0,-13 11-72,-11 10-1323,-3 1 1,-2 2 1271,12-11 0,0-2-28,1-1 0,-1-3 519,-7-3 1,1-6-4,-19-18-482,12-17 429,29-29-385,32 2-5,8 20 0,9 3-51,10 7 1,8 7-35,17 12 1,2 8-147,-9 3 1,-3 5-342,1 13 1,-5 3-786,-19-9 1,-4-1-7400,21 20 8683,-9-12 0,-20-15 0,-5-10 0</inkml:trace>
  <inkml:trace contextRef="#ctx0" brushRef="#br0" timeOffset="5750">17554 5173 19168,'-16'54'325,"0"0"0,2 0 0,3 1-303,6 7 1,5 0-12,3-14 0,1-2 420,-2 0 1,3-9 50,6-21-23,-5-46-157,-5-33-269,-1 21 1,1-5 0,1-3-334,1-6 0,3-1 0,0-1 300,-1 0 0,1 0 0,2 2 0,0 3 0,3 2 0,4 5-34,13-1 1,4 9-35,-7 13 1,4 4-135,9 1 1,3 5-294,-6 10 0,2 5-28,4 0 0,6 1 1,1 1-1768,10 0 0,3-1 1,0 1 2072,0 0 0,1-1 0,-4 1 1,13 0-1,-9 0 0,-7-2 1</inkml:trace>
  <inkml:trace contextRef="#ctx0" brushRef="#br0" timeOffset="6016">17974 5284 19684,'0'-4'1053,"0"51"-992,8-9 1,3 2-79,-4 8 0,2 1-554,7 1 0,3-6-2746,11 4 3317,2-21 0,-14-14 0,-3-10 0</inkml:trace>
  <inkml:trace contextRef="#ctx0" brushRef="#br0" timeOffset="6216">18322 5301 19527,'-50'33'434,"-1"0"1,0 0 0,6-4 0,2 0-1,12-3-322,7 10 45,45-5-124,13-20 1,11-8-613,-1-4 0,5-3 1,0-1-1038,-2 0 0,0-1 0,1-1 1616,3-5 0,0-1 0,-8 1 0,13-1 0,-16 1 0</inkml:trace>
  <inkml:trace contextRef="#ctx0" brushRef="#br0" timeOffset="6950">21888 1767 20546,'-28'37'9,"0"1"0,0-1 0,1 2 0,2 2 0,4 5 69,6 6 1,4 7-1,3 3 1,5 1-944,3-6 0,3 1 0,3 2 0,2 2 0,2 1 868,0-7 0,2 2 1,1 2-1,2 0 0,1-1 1,0 0-1,0-3-292,1 1 0,1-2 1,1-1-1,0-1 1,1 0-1,0-1 289,6 9 0,2 0 0,0-1 0,-2-4 0,-4-3 0,0 3 0,-4-4 0,-4 1 267,-5 7 0,-4 3 0,-6-5-3427,-10 9 0,-7-4 3160,0-4 0,-3-7 0,-15-4 0,18-42 0</inkml:trace>
  <inkml:trace contextRef="#ctx0" brushRef="#br0" timeOffset="7334">21628 4494 19258,'-8'50'504,"0"0"0,0-5 0,3-4-493,12-1 135,21-11 90,26-43-192,-18-10 1,-2-6 0,-5-1 0,-4-4-17,-4-2 0,-8 1 17,-21 3-79,-42 14-521,13 16 1,-3 2-1671,-8 3 1,0-4 2224,11-12 0,4-1 0,-5 8 0,30-28 0</inkml:trace>
  <inkml:trace contextRef="#ctx0" brushRef="#br0" timeOffset="7933">20815 1480 15594,'-60'16'3406,"9"-14"-2252,26-40-426,10-22-436,1-2-202,16 5-90,10 33-112,40 12 89,-8 19 1,7 5 18,-3-5 0,3 1 1,2 1-674,5 1 0,1 0 0,-2-1 677,-10-3 0,-2-2 0,-3-3 6,13-4 0,-10-6 50,-11-15 180,-19-24 32,-34-3-178,-24 4-101,-14 17-132,23 31 1,0 8 142,4 4 0,2 7-39,-17 23 0,0 8-357,14-15 0,1 2 0,-1 1-627,-4 6 1,0 1 0,1-2-2631,-2 4 1,3-5 3652,9-11 0,4-8 0,6-11 0,6-9 0</inkml:trace>
  <inkml:trace contextRef="#ctx0" brushRef="#br0" timeOffset="10082">23522 2434 17230,'7'-3'1658,"-5"45"-1417,-13 9 0,-7 7-212,7-15 1,0 0 0,-2 3-956,-6 12 1,-2 2 0,-1-3 809,3-12 1,0-2-1,-1-1-2547,0 1 0,0-1 0,1-3 2829,1-6 0,2-2 0,-11 19 0,25-50 0</inkml:trace>
  <inkml:trace contextRef="#ctx0" brushRef="#br0" timeOffset="10315">23274 2319 20356,'0'-39'1210,"0"1"0,1-24-1266,15 53 39,10 25 1,4 11 10,2-3 1,1 3-525,-3 3 1,2 4 0,-1-1 372,6 10 0,-2 0-185,-3 0 1,-2 1-197,-3-3 0,-1 2-1930,5 10 0,2-1 2468,5-6 0,-1-4 0,-12-6 0,-1-3 0,24 6 0</inkml:trace>
  <inkml:trace contextRef="#ctx0" brushRef="#br0" timeOffset="10782">24066 1758 19729,'-11'48'115,"0"0"1,-1-2 0,-4 0-94,-11 3 1,-4-3-807,7-12 1,-1-2 800,-9 6 0,-1-5 547,-10-9 299,-4-18-258,14-33-337,8-2 47,15-17-315,18 19-44,11 6 10,13 11-33,7 12 0,4 5-835,8 9 0,2 3 902,12 4 0,-2 1 0,-20-5 0,-5 0 0,14 6 0</inkml:trace>
  <inkml:trace contextRef="#ctx0" brushRef="#br0" timeOffset="10933">24420 2029 19336,'55'-16'0,"0"1"0,-11 2 0,0 1 0</inkml:trace>
  <inkml:trace contextRef="#ctx0" brushRef="#br0" timeOffset="11116">24897 1739 22092,'63'18'-5187,"-15"-4"5187,-42-7 0,-6-5 0,0-1 0</inkml:trace>
  <inkml:trace contextRef="#ctx0" brushRef="#br0" timeOffset="11585">24967 1810 21454,'33'-42'-190,"7"10"-113,14 29-375,-19 14 0,-3 9 302,-10 7 1,-5 5 565,-3 12 1,-8 3 39,-7-6 0,-6-4-51,-16 23-112,10-39-33,7-11 11,5-7-628,27-10 583,24-12 0,-13 6 0,6-3 0</inkml:trace>
  <inkml:trace contextRef="#ctx0" brushRef="#br0" timeOffset="11767">25999 2518 16737,'0'0'0</inkml:trace>
  <inkml:trace contextRef="#ctx0" brushRef="#br0" timeOffset="12349">26802 2366 20737,'37'-16'-64,"0"-1"1,12 17-1,-2 14-138,-13 20 1,-6 8 94,3-2 1,-4 2 106,-10 0 0,-8-3 0,-15 1 482,-2-16 358,-4-12-313,-2-25-460,8-28-112,14-19-44,22 1-23,9 22 0,12 26-90,-7 25-308,-13 3 0,0 4-3955,-6 2 0,-1 1 4465,22 20 0,-26-16 0,-17-23 0</inkml:trace>
  <inkml:trace contextRef="#ctx0" brushRef="#br0" timeOffset="12882">27620 1703 21779,'14'45'-628,"-1"-1"1,5 14 0,1 1 627,-1-13 0,-1-3 0,-4-4 0,-1-3 0,8 3 0</inkml:trace>
  <inkml:trace contextRef="#ctx0" brushRef="#br0" timeOffset="13082">27876 1777 19459,'-36'18'164,"1"0"1,1 7 0,6 3-165,12 11 0,5 10-56,22-21-763,10-9-1511,15-7 2330,28-12 0,-33-1 0,11-5 0</inkml:trace>
  <inkml:trace contextRef="#ctx0" brushRef="#br0" timeOffset="13249">28239 1643 21241,'10'49'-2787,"0"-1"1,1-5 0,1-2 2786,2-5 0,0-3 0,5 4 0,-13-27 0</inkml:trace>
  <inkml:trace contextRef="#ctx0" brushRef="#br0" timeOffset="13382">28186 1832 19661,'-3'-7'-89,"0"1"-1940,40-10-5904,-1 8 7933,1-4 0,-2 0 0,-1 7 0,-6-2 0</inkml:trace>
  <inkml:trace contextRef="#ctx0" brushRef="#br0" timeOffset="13633">28635 1512 22776,'23'-24'-252,"1"0"0,23-13-1138,9 51 147,-24 31 1243,-8 5 84,-26-16 0,-7 0 487,-13 11-44,-2-10-325,8-9-146,13-13-908,41-14-1938,2-7-1423,-6 0 0,1-2 4213,11-6 0,-19 6 0,-11 4 0</inkml:trace>
  <inkml:trace contextRef="#ctx0" brushRef="#br0" timeOffset="13949">27368 1684 16602,'-6'-5'2308,"1"1"-2151,5 4 325,-16 86-426,15-40 0,1 2-56,-1-4 0,1 4 0,3-2-622,9 12 1,8-7-701,5-17 0,7-6 1322,6-3 0,1-5 0,6 4 0,-1-13 0</inkml:trace>
  <inkml:trace contextRef="#ctx0" brushRef="#br0" timeOffset="14182">29152 1220 19661,'30'59'239,"1"-1"0,-3 1 0,-6 0-508,-12-10 1,-5-1-1981,1 1 1,-3 0 2248,-3-3 0,-2-3 0,1 5 0,-2-16 0</inkml:trace>
  <inkml:trace contextRef="#ctx0" brushRef="#br0" timeOffset="14349">29596 1479 19549,'56'-16'0,"0"0"0,-11 4 0,0-1 0</inkml:trace>
  <inkml:trace contextRef="#ctx0" brushRef="#br0" timeOffset="14500">30445 1208 21779,'-6'-1'-56,"2"0"56,1 49-1446,8-6-1311,-2 0 1,2 3 2756,3-8 0,0-3 0,4 6 0,-3-7 0</inkml:trace>
  <inkml:trace contextRef="#ctx0" brushRef="#br0" timeOffset="14965">24647 3348 19437,'51'-17'345,"0"-1"0,0 1 0,8-1 1,2-1-1,9 1-201,-16 6 0,4 1 0,5-1 0,3 1 0,3 0 0,3 1 0,0 0-590,-16 3 0,1 1 1,2 0-1,2 0 1,1 0-1,2 1 1,-1 0-1,2-1 1,-1 1-1,1 0 1,-1 0-1,0 0 448,-3-1 1,0 1-1,0 0 1,1 0 0,-1-1-1,1 1 1,0 0 0,1 0-1,-1 0 1,2 1-1,-1-1 1,1 1 0,1 0-73,-4 1 0,2 0 1,0 0-1,1 1 1,1-1-1,0 1 0,0-1 1,1 1-1,-1 1 1,-1-1-1,0 0 1,-1 1-1,-1-1 0,-1 1 1,-2-1 69,9 1 0,-2 0 0,0 0 0,-2 0 0,-1 1 0,0 0 0,0-1 0,-1 1 0,0 0 0,0-1 0,1 1-44,4 0 0,0-1 0,0 1 0,0 0 0,0-1 0,-1 1 0,0 0 0,-1 0 0,0-1 0,-1 1 39,2 0 0,-1 0 0,0-1 0,-1 1 0,0 0 0,-1 0 0,1-1 0,-1 0 1,1 0-279,1 0 1,0 0-1,2-1 1,-1 1 0,0-1-1,-2 0 1,-1-1 0,-3-1-1,-3 0 283,5-3 0,-2-2 0,-4 0 0,-1-1 0,-1 1 0,0 2 0,6 1 0,1 3 0,-2-1 0,-6-2 0,-11-4 0,-8-12 0,-1 0 0</inkml:trace>
  <inkml:trace contextRef="#ctx0" brushRef="#br0" timeOffset="15516">25375 4480 17689,'-25'47'383,"0"1"1,0-1 0,-3 8 0,0-4-681,-1-2 0,3-6-3513,1-2 3810,13-20 0,8-12 0,4-9 0</inkml:trace>
  <inkml:trace contextRef="#ctx0" brushRef="#br0" timeOffset="15682">25237 4191 22540,'45'11'-4,"0"0"1,-1 4-1,-3 8-739,-12 13 0,-3 8 0,-2-1-2903,5 6 1,-1 2 3645,-5-7 0,0 3 0,-5-7 0,4 10 0,-10-15 0</inkml:trace>
  <inkml:trace contextRef="#ctx0" brushRef="#br0" timeOffset="15882">26410 4177 21432,'16'57'-1267,"-1"1"1,2 1 0,-1 0 1266,0 2 0,0-3 0,-4-21 0,-3-3 0,-6 9 0</inkml:trace>
  <inkml:trace contextRef="#ctx0" brushRef="#br0" timeOffset="16032">26284 4508 20513,'47'-18'-170,"0"1"1,1-1 0,8 1 0,2 1 0,-3 2-1,1 2 1,-4 2 0,-1 3 0,0 0 0</inkml:trace>
  <inkml:trace contextRef="#ctx0" brushRef="#br0" timeOffset="16348">27183 4210 21958,'26'-29'97,"0"-1"0,4 11 0,3 9-293,1 11 0,1 9-39,-4 7 0,-6 4-90,-4 23 246,-12 7 214,-7-22 100,1-11-224,8-36 45,9-21 0,13-16 17,-13 25 0,1 1-23,8-5 1,1 5-85,16-5-627,8 35-851,-28 27-2634,-10 27 4146,-12-13 0,-4-17 0,-1-8 0</inkml:trace>
  <inkml:trace contextRef="#ctx0" brushRef="#br0" timeOffset="16684">24467 4141 21040,'-14'55'215,"0"1"0,0-1 0,5 1 0,4 1 0,6-2-212,7-5 1,6-1 0,4 0-915,5 1 1,3 1 0,4-3 868,2-1 1,4-1 0,7-3-407,-3-13 0,4-1 0,5-1 0,2-2 0,1-4 261,8-2 0,3-3 0,2-3 0,-1-1 0,-4 1 1,-2 3-1,-3 1 0,-1-2 0,0-4 0,-3-10 0,0 1 1,0 0-1,0 0 0</inkml:trace>
  <inkml:trace contextRef="#ctx0" brushRef="#br0" timeOffset="16949">28236 3705 18429,'50'30'484,"0"-1"1,-15 16-1,-5 9 1,-4 4-478,-8 3 1,-4 4-1,-3 2-839,-1-4 1,-1 3 0,-2 0-1,-4-3 731,-4 2 0,-4-3 1,-3 1-1407,-1-8 0,-3 3 0,0-2 0,-1-5 1507,0-4 0,0-4 0,0 0 0,-11 22 0,4-12 0,9-26 0</inkml:trace>
  <inkml:trace contextRef="#ctx0" brushRef="#br0" timeOffset="17432">28923 3525 16411,'0'-10'3665,"0"3"-3632,0 7 214,-1 43-247,2-11 0,3 4-1692,2 18 0,2 2 1692,0-10 0,1-4 0,8 15 0,-9-39 0</inkml:trace>
  <inkml:trace contextRef="#ctx0" brushRef="#br0" timeOffset="17666">29185 3661 20065,'-2'-4'196,"-25"11"0,-9 8-196,1 8 0,-7-3 0,2 4-23,9 20 34,19-8-11,35-2-235,11-16-1076,25-12-2308,-9-8 3619,0-5 0,-22 3 0,-8-2 0</inkml:trace>
  <inkml:trace contextRef="#ctx0" brushRef="#br0" timeOffset="17849">29483 3619 18653,'-5'-10'1221,"2"1"-1131,3 9-68,0 0-22,18 57-67,-9-18-1659,3 14 1,0 2 1725,-7-3 0,0-3 0,-5-34 0</inkml:trace>
  <inkml:trace contextRef="#ctx0" brushRef="#br0" timeOffset="17998">29357 3757 20468,'61'-18'-1967,"0"0"1,-17 5 0,-7 2 0,-8 4 0</inkml:trace>
  <inkml:trace contextRef="#ctx0" brushRef="#br0" timeOffset="18265">29956 3550 21824,'54'-1'-1210,"0"0"0,-12 7 0,-10 7 1210,-20 33 593,-33 7 427,-17-17 224,-8-1-1099,19-14-145,13-4-235,32-12-1368,19-4-3282,11 0 4885,0-2 0,-20 1 0,-10-1 0</inkml:trace>
  <inkml:trace contextRef="#ctx0" brushRef="#br0" timeOffset="18633">28799 3470 18115,'4'-7'1546,"-2"2"-997,-2 5-123,-17 58-258,2-8-118,0 2 1,0 3-29,3-14 0,4 1-22,0 18 0,11 0-1276,22-5 1,9-2-876,0-2 0,7-7 2151,2-20 0,7-6 0,-6-5 0,-9-5 0,-3-4 0,28-4 0</inkml:trace>
  <inkml:trace contextRef="#ctx0" brushRef="#br0" timeOffset="18998">30435 3307 18787,'3'0'1222,"16"38"-909,-6 3-240,0-2 0,-1 4-51,-4-3 1,-2 2-225,0 23 0,-2 0-1838,-3-16 0,-1 0-2504,-2 12 1,-3-4 4543,-7 3 0,3-29 0,2-13 0</inkml:trace>
  <inkml:trace contextRef="#ctx0" brushRef="#br0" timeOffset="19249">30936 3492 20681,'13'44'-236,"1"0"1,-4-10 0,0-1-611,-2 5 0,-1-2-3378,1 6 4224,-2-8 0,-3-17 0,-2-7 0</inkml:trace>
  <inkml:trace contextRef="#ctx0" brushRef="#br0" timeOffset="19381">30919 3663 19347,'54'-30'-677,"0"-1"0,-17 7 1,-6 5-1,1 10 0</inkml:trace>
  <inkml:trace contextRef="#ctx0" brushRef="#br0" timeOffset="19834">31563 3263 20524,'-18'49'-323,"0"1"0,-1-1 1,3-3-1,1 0 0,9-5-2585,12-7 1,5-2 2907,19 26 0,-10-28 0,-1-10 0</inkml:trace>
  <inkml:trace contextRef="#ctx0" brushRef="#br0" timeOffset="20132">31922 3425 20961,'-2'-7'459,"0"1"-459,-7 42-89,-2-7-158,-5 7 0,-5 0 135,-17 1 146,-3-4 212,8-26 91,17-16-147,6-5 1,2-2-79,7 1-112,-1 7-179,17 8-696,16 24-3438,22 14 4313,-4 2 0,-14-11 0,-20-19 0</inkml:trace>
  <inkml:trace contextRef="#ctx0" brushRef="#br0" timeOffset="20299">32103 3619 12176,'0'0'0</inkml:trace>
  <inkml:trace contextRef="#ctx0" brushRef="#br0" timeOffset="20565">32401 3459 19953,'36'4'-813,"1"-1"1,17 11 1182,-33 19 279,-24-1-32,-17 8-259,-4-13-268,1-3-90,7-5-1143,11 0-8688,37-10 9652,3 0 1,6-8 0,-18-1 0</inkml:trace>
  <inkml:trace contextRef="#ctx0" brushRef="#br0" timeOffset="20766">32760 3401 20345,'12'53'0,"0"-1"0,0-2 0,-4-3-572,-4 14-3378,-3-26 1,0-1 3949,-3 6 0,1-4 0,-1-32 0</inkml:trace>
  <inkml:trace contextRef="#ctx0" brushRef="#br0" timeOffset="21065">31968 2603 20669,'9'-7'718,"-2"1"-1391,-7 6-9158,0 0 9608,23-4 0,-18 3 0,18-3 0</inkml:trace>
  <inkml:trace contextRef="#ctx0" brushRef="#br0" timeOffset="21482">32603 2438 21969,'-50'-33'228,"1"-1"0,3 1 0,2 13-239,8 31 0,3 9 0,-14 12 5,18-2 0,5 3-5,7 19-23,15-18 0,9 0-269,14-6 1,8-4-303,10 0 0,5-6 106,-2-11 1,1-7 145,0-8 0,-5-6-184,2-25 553,-23-1 1,-4-6 403,-3-13 0,-7-6-464,-3 10 1,-4-3 0,0 1 263,1 10 1,-1 1-1,-1 1 15,-9-16 1,0 8 252,-1 7-241,1 19-247,2 16-101,5 45-347,5 9 0,5 8-1666,8-2 0,5 4 0,1 0 2013,-3-3 0,2 0 0,0-3 0,10 10 0,-1-10 0,5-7 0</inkml:trace>
  <inkml:trace contextRef="#ctx0" brushRef="#br0" timeOffset="21659">32967 2514 20770,'-9'-8'796,"2"2"-807,7 6-953,17 35-1366,7-12-7501,21 23 9818,0-30 0,-18-9 0,-6-6 0</inkml:trace>
  <inkml:trace contextRef="#ctx0" brushRef="#br0" timeOffset="21781">33067 2438 20020,'-34'42'-1229,"0"-1"0,0 0 0,-9 10 0,7-3 1,17-10-1,5-3 0,-1 0 0</inkml:trace>
  <inkml:trace contextRef="#ctx0" brushRef="#br0" timeOffset="41097">6118 10466 14271,'3'0'4147,"0"0"-3688,-3 0-627,41-10-1267,-17 7-2565,29-7 4000,-35 21 0,-9-8 0,-6 9 0</inkml:trace>
  <inkml:trace contextRef="#ctx0" brushRef="#br0" timeOffset="41230">6286 10814 13969,'53'-21'0,"1"-1"0,-11 5 0,0 0 0</inkml:trace>
  <inkml:trace contextRef="#ctx0" brushRef="#br0" timeOffset="41464">8112 10206 19695,'-2'-7'952,"-38"45"-616,6 7-336,-1-1 0,-1 4-2233,5-6 0,2 1 1964,-2 3 1,0-1-293,3-2 1,-2-2 788,-3-5 1,3-4 0,-1 4 0,1-16 0</inkml:trace>
  <inkml:trace contextRef="#ctx0" brushRef="#br0" timeOffset="41631">7833 9933 21252,'51'-26'392,"0"1"0,-4 4 0,-1 14-358,-5 30 0,-4 14-34,3 12 0,-2 5-1255,-12-19 0,1 1 0,-2 1 493,9 20 1,-1-4-1307,-10-22 1,2-5 2312,25 10 0,-20-17 1,-6-14-1</inkml:trace>
  <inkml:trace contextRef="#ctx0" brushRef="#br0" timeOffset="41900">8445 9552 21129,'34'-28'-124,"0"0"1,5 7 0,-2 14-347,-2 59 626,-26-11 1,-8 4 218,-9 9 1,-8 0-371,-2-11 1,-1-4-6,-7 16-33,20-36-57,15-10-246,14-5-1575,11-9 1,9-2 1910,20-1 0,0 0 0,-19 1 0,-3-1 0,4 2 0,0 0 0</inkml:trace>
  <inkml:trace contextRef="#ctx0" brushRef="#br0" timeOffset="42597">10956 9898 18798,'-9'-8'952,"-14"40"1,-4 24-841,7-13 0,-2 3 1,-2 4-1159,-5 5 1,-3 5 0,-2 1 0,2-3 1047,6-11 1,0-1 0,1-2 0,-2-1 1,-7 8 0,-1-2 0,3-8 499,5-12 1,3-7-404,-13 3 648,12-29-715,11-22 1,3-11-17,4-11 0,1-4-6,-1-1 0,1 0 17,5 0 0,5 6-5,9 5-46,42 20-425,-6 28 0,8 7-964,-3-2 0,6 2 0,-2 1-984,-5 1 1,-1 1 0,0-1 2395,4 1 0,0-1 0,-8-3 0,11 1 0,-17-4 0</inkml:trace>
  <inkml:trace contextRef="#ctx0" brushRef="#br0" timeOffset="42965">11591 10036 19684,'13'43'-63,"-1"0"0,1 0 0,-1 3 0,1 1 1,0-1-1838,5 16 1,-2-1 1899,-1-3 0,-3-8 0,-4-13 0,-4-13 0</inkml:trace>
  <inkml:trace contextRef="#ctx0" brushRef="#br0" timeOffset="43099">11541 10319 18440,'54'-24'-178,"-1"0"0,0 0 1,-16 4-1,-1 1 0,14 3 1,0 0-1</inkml:trace>
  <inkml:trace contextRef="#ctx0" brushRef="#br0" timeOffset="43298">12336 9814 20065,'36'55'126,"1"0"1,-3-3 0,-3-3-295,-14-16 0,-1-3-4748,7 7 1,1-3 4770,8 9 1,-2-6-1,-20-31 1</inkml:trace>
  <inkml:trace contextRef="#ctx0" brushRef="#br0" timeOffset="43531">12908 9837 21062,'-49'11'242,"0"1"1,2-1 0,2 4-243,5 9 0,7 3-34,2 19 57,49 4-124,37-24-353,-9-16 1,4-4-164,-6-4 1,0-1-757,4 0 1,-1 0 1372,2-1 0,-3 0 0,9 0 0,-16 0 0</inkml:trace>
  <inkml:trace contextRef="#ctx0" brushRef="#br0" timeOffset="44064">9933 11023 13330,'10'52'5849,"-2"-10"-3675,-7-31-941,-3-28-1143,-5-17-74,2 1 1,0-5-502,0-6 1,-1-6 502,0-9 1,0-8 0,-1-4-463,0 9 0,-1-3 0,-1-2 0,1-3 427,3 14 0,-1-4 0,1-1 1,0 0-1,0 1 0,0 2-370,-1-1 0,0 0 0,0 2 0,0 1 0,3 0 376,-1-8 0,1 0 0,2 3 0,4 6-34,5-13 0,7 8-166,4 6 0,7 6 211,10 5 0,7 7 11,-6 12 0,2 3 1,5 1-394,10 0 1,4 2-1,11 0 385,-16 6 0,6-1 0,4 0 1,5 1-1,2-1 0,1 1 1,2 0-53,-14 2 1,2 1 0,1-1 0,3 1-1,0-1 1,1 1 0,1-1 0,1 1 0,-1 0-1,0 0 1,-1 0 42,-4 0 0,0 0 1,0 1-1,1-1 1,-1 1-1,1-1 1,0 1-1,0 0 1,0-1-1,0 1 1,1 0-1,0 0-18,-1 0 0,1 1 0,1-1 0,1 0 1,-1 1-1,1-1 0,0 1 0,-1-1 1,-1 1-1,-1 1 0,-2-1 0,-1 1 1,-2 0 18,14-1 1,-3 1 0,-3 0 0,0 1 0,-2 0-1,0 0 1,0 0 0,1 0-179,2 0 1,0 0 0,2 0 0,-1 1 0,-2-1 0,-1 1 0,-3-1 0,-3 1-1549,7-1 1,-3 0 0,-3-1 0,-3 1 0,-1 1 1730,5-1 0,-1 1 0,-5 0 0,-14-1 0,2-5 0,-65 7 0</inkml:trace>
  <inkml:trace contextRef="#ctx0" brushRef="#br0" timeOffset="44466">9994 11912 20905,'32'-56'316,"-1"1"1,-1 20-1,5 1 1,7 4-1372,0 7 1,7 3 0,4 2 0,2 0 0,1 0 1055,-4 1 1,2 1 0,2 0 0,0 1 0,3-1 0,0 0-169,1 1 1,1-1 0,2 1-1,1-1 1,1 0 0,1 1 0,0 0 169,-10 2 1,0 0 0,0 1-1,1-1 1,1 1 0,1 0 0,1-1-1,2 1 1,2-1-60,-6 2 0,1 0 0,3 0 0,1-1 0,1 1 0,1-1 0,1 1 0,0 0 0,-1 0 0,0 0 0,-1 1 0,-1 0 0,-1 1-151,3-1 0,-1 1 0,0 0 1,-1 1-1,0 0 0,-1 0 1,0 0-1,0 0 0,-1 1 0,0-1 1,0 0-557,3-1 1,2 0 0,0-1-1,-1 1 1,0 0 0,-1 0 0,-2 0-1,-3 2 1,-4 1 0,-3 1 762,16 0 0,-3 1 0,-5 2 0,-10 1 0,-14 1 0,-6 2 0,-54 8 0</inkml:trace>
  <inkml:trace contextRef="#ctx0" brushRef="#br0" timeOffset="45014">10312 12573 18496,'-9'27'1412,"1"4"-1099,12 12 326,-3 8-359,6 4-230,-1-12 1,2 2-1,2 7 1,1 0-46,-2-8 1,-1-1-6,1-2 0,-2-5 34,-1-9 145,-2-7 594,-7-48-622,-7-14 1,-3-8-147,2-3 1,-1-4-588,-1 4 0,-1-4 0,1 1 582,2 9 0,2 1 0,1-3-38,-1-15 1,1-2-1,7 1-134,7 11 0,6 2 0,6 1 11,5-4 1,7 2 0,8 9-169,13 12 1,9 10-1,0 5-101,-7 4 1,0 6-1,0 3-513,2 4 0,0 3 0,-5 3-1226,-1 3 1,-5 5 2168,-10 4 0,-4 2 0,4 3 0,-21-1 0</inkml:trace>
  <inkml:trace contextRef="#ctx0" brushRef="#br0" timeOffset="45349">11011 12595 17834,'-9'42'669,"0"-1"0,-1 0 0,-3 2-563,-13 14 0,-2-1-744,7-15 1,-2-1 659,-5 12 1,-2-5 201,-6-9 758,-12-29-533,5-54-231,22 10 1,5-3-141,9-6 1,7 1-57,17-17-44,26 33-23,11 32 39,-21 2 1,1 4 0,4 3 0,3 4-600,2 1 0,4 3 0,0-1 605,3-4 0,1 0 0,-3-1 0,10 9 0,-3-4 0,-12-10 0,0-1 0</inkml:trace>
  <inkml:trace contextRef="#ctx0" brushRef="#br0" timeOffset="45747">12148 12787 18798,'4'49'633,"1"0"0,-1 0 1,3 9-1,3-7-202,-2-12 0,4-13-229,1-24-101,-7-45-45,-5 9 0,-2-4-23,1-7 1,0-5 0,0-2-392,1-10 1,0-2 0,4-3 329,4 6 0,2-3 0,2 0 0,1 4-351,-3 9 1,1 1 0,1 2 0,3 2 374,12-9 1,3 2-1,3 9-75,7 7 1,5 9-345,-3 8 0,5 3 0,2 3-477,1 3 0,2 3 0,1 1 900,10-1 0,1 2 0,-5 1 0,-1 2 0,-6 2 0,-16 1 0,0 0 0</inkml:trace>
  <inkml:trace contextRef="#ctx0" brushRef="#br0" timeOffset="45948">13053 12373 20445,'-10'49'316,"0"-1"0,0 1 0,1-2 0,1-1 0,2-3-316,2 2 0,3-2-45,1-1 1,2-1-348,1-2 0,4-3-4460,6 0 0,2-5 4852,11 3 0,-1-9 0,-14-27 0</inkml:trace>
  <inkml:trace contextRef="#ctx0" brushRef="#br0" timeOffset="46164">13224 12539 20188,'-51'28'430,"0"-1"0,0 1 0,6-4 1,2 0-1,10 1-296,9 21-43,40-19-91,14-5-51,2-21 0,4-7-388,1 0 1,4-4-350,2-3 0,5-2 0,0-1 788,1-3 0,1 0 0,-3 1 0,12-3 0,-5 2 0,-14 2 0,1 0 0</inkml:trace>
  <inkml:trace contextRef="#ctx0" brushRef="#br0" timeOffset="48929">20601 8464 18171,'-18'-31'1109,"0"0"0,-16-21-750,3 31-180,-4 9-101,-3 24-50,10 19 1,5 14-18,9-1 0,5 7 1,1 1-816,0 1 1,1 2 0,4 1 803,5 10 0,6 1 0,3-3 0,1-14 0,3-3 0,1 3-17,0-2 0,3 4 1,-2 0-1,-1-1-10,-1 10 1,-3-1-1,-2 1 42,-1 3 0,-3 1 1,-6-6-199,-12 2 0,-9-11-249,0-20 1,-5-9-3278,-36-6 382,27-12 3749,-6 4 1,28-3 0,4 3-1</inkml:trace>
  <inkml:trace contextRef="#ctx0" brushRef="#br0" timeOffset="49247">20243 10397 18227,'-7'0'1047,"-6"27"1,2 12-992,7 1-17,-7 6 1,4-1-18,23 2 392,7-32 1,6-20-191,-3-36 68,-15-12-158,-6-4-134,-14 6-403,-26 1-326,1 22-413,-16 4-8689,6 19 9420,11-1 0,5 5 0,16-4 1</inkml:trace>
  <inkml:trace contextRef="#ctx0" brushRef="#br0" timeOffset="49864">19589 7989 21107,'-34'-44'298,"-1"0"1,4 2 0,12 0-327,23 6 0,10 2 5,16-8 23,31 29 0,5 22-350,-9 0 0,5 1 25,0-3 1,0 1 5,-1 1 0,-2-2 319,-12-4 0,-7-3 23,-8-5 471,-17-9-393,-17 2-68,-16-2-55,-39 22-34,19 14 0,-1 7-23,-3-2 1,0 4-145,-3 14 0,3 2 9,10-9 1,1 0-302,-10 8 0,2-2-96,12-15 1,2-2-354,-3 2 0,4-6 1092,11-14 0,8-6 1,6-7-1</inkml:trace>
  <inkml:trace contextRef="#ctx0" brushRef="#br0" timeOffset="51985">21817 9633 19897,'-14'48'224,"-1"0"0,1 0 0,-5 2 0,4-4 459,14-6 1,3-9-315,0-23-234,-1-29-90,-8-36 0,-3-11-40,4 19 1,0-2-442,-3-6 1,-1-5 0,0-1 431,0 1 0,1 0 1,1 2-341,2 13 1,1 3 0,0-3 343,-2-11 0,-1-2 0,6 6-12,7 1 1,5 6 11,6 1 0,6 2-456,10 0 0,13 2 450,3 9 1,11-1-1,4 0 1,-2 3-587,-5 3 0,0 2 0,1 0 0,5 0 590,-13 6 0,1 0 1,3-1-1,1 0 1,3 0-1,0 1 1,2 1-22,-4 2 1,3 0-1,2 1 1,1 0-1,0 0 1,1 1-1,-2 0 1,0 0-1,-3 1-163,7-1 0,-3 0 1,-1 1-1,-1 0 1,2 0-1,0 1 0,4-2 177,-6 2 0,3-1 1,0 0-1,2 0 0,0 0 1,0 1-1,0-1 1,-1 2-1,-1 0-212,3 0 1,2 1 0,-1 1 0,-1 0 0,-1 0 0,-2 1 0,-3 0-1,-4 1 55,15-2 1,-7 0 0,-2 1 0,4 0 33,-1 0 0,6-2 1,-1 1-1,-11 4 1,-21 5-60,-16 8 1519,-30-2-1608,-20 5 1913,-3-2-3852,-1 2 1649,1 6 570,-3 6 0,16-8 0,1 0 0</inkml:trace>
  <inkml:trace contextRef="#ctx0" brushRef="#br0" timeOffset="53180">22499 9122 15437,'1'-3'1647,"0"0"-1255,-1 3 78,0 40-189,0 9-248,-3-6 1,0 8 0,-2-2-733,-2 4 0,-2 0 702,1-6 1,-1 2 0,-2-5-4,-2-1 0,-4-5 197,-3-2 0,-3-6 811,-18-8-492,-2-56-376,27-10 0,7-9 207,6-12 0,6-1-430,2 11 1,4 6 99,3 11 0,5 8 1020,14 13-1004,32 38-56,-23 2 1,1 4-443,1 1 0,0 2-1010,2 4 1,-2-2-1238,-13-12 1,-2-3 2711,23 8 0,-23-13 0,-8-8 0</inkml:trace>
  <inkml:trace contextRef="#ctx0" brushRef="#br0" timeOffset="55196">23868 9024 19561,'-7'53'153,"0"0"0,1 1 0,1 0-153,4-5 0,2 0-1340,1 1 0,2-2 695,-1-3 1,1-2-785,3-4 1,2-3 1613,5 20 1,-4-26-1,-3-14 1</inkml:trace>
  <inkml:trace contextRef="#ctx0" brushRef="#br0" timeOffset="55346">23614 9445 20781,'58'-22'-476,"0"0"0,-1 0 1,1-1-1,4-1 1,-3 0-1,-3 2 0,-10 7 1,-2 3-1,-6 0 1,17-6-1</inkml:trace>
  <inkml:trace contextRef="#ctx0" brushRef="#br0" timeOffset="55514">24505 9016 19459,'19'52'-1057,"1"1"0,0-4 0,0-4-6596,10 9 7653,4-15 0,-15-19 0,-4-12 0</inkml:trace>
  <inkml:trace contextRef="#ctx0" brushRef="#br0" timeOffset="55730">25140 8823 20882,'-63'20'252,"1"1"0,7 3 1,-1 5-1,6 1-2004,3 4 0,5 2 1752,5-4 0,0 1 0,13 1-11,16 6 0,17-6 50,32-8 0,14-9-241,3 2 1,6-6-333,-3-11 0,6-6 0,-1 0-1521,-8 0 1,-1 0 0,0-1 2054,3 1 0,0 1 0,-5-1 0,-3 1 0,-5 2 0,-10 1 0,1 0 0</inkml:trace>
  <inkml:trace contextRef="#ctx0" brushRef="#br0" timeOffset="57247">21541 10610 19572,'56'-13'155,"-1"1"1,0-1 0,0 0 0,1 0-1,-1 0 1,8-1 0,-2 1 0,1 1 0,2-1-1,4-1-825,-11 2 0,2 0 1,3-1-1,2 0 0,0 0 1,1 1-1,-1 0 0,-1 0 677,-3 2 0,-2 0 0,0 0 0,0 1 0,1-1 0,2 1 0,3 0 0,3 0-81,-11 1 1,3 0-1,2 1 1,2-1 0,1 1-1,1-1 1,1 0 0,1 1-1,-1 0 1,1 0 0,0 0-1,-1 0 1,-1 0 72,0 1 0,1-1 0,-1 1 0,1 0 0,0 0 1,0 1-1,-1-1 0,2 1 0,-1-1 0,0 1 1,1 0-1,0-1 0,0 1-110,-1 0 0,1 0 1,1 0-1,0 0 0,1 0 1,0 0-1,0 0 1,-1 1-1,-1-1 0,0 1 1,-2 0-1,-1 0 1,-2 0-1,-2 0-130,12 0 1,-1 0 0,-1 0 0,-2 0-1,-2 1 1,-2 0 0,-3 0 0,-3 1 0,-3 0-296,13-1 0,1-1 1,-7 2-1,-14 2 0,-21 4-7567,-21 5 8103,-39-1 0,-17-2 0,-9 4 0,22-4 0,1-1 0</inkml:trace>
  <inkml:trace contextRef="#ctx0" brushRef="#br0" timeOffset="57796">21686 11945 16277,'17'38'833,"0"0"0,-1 0 0,-2-2-307,1 19-122,-5-3-23,-4-10 1120,-5-12-817,-5-39-561,0-57-79,1 24 1,0-4-430,3 3 1,1-4-1,1 2 396,4-16 1,7-1-21,1 16 1,3-3 0,5 0-1,4 2-5,9-1 0,6 2 0,5 1 0,4 0-7,-6 7 1,4 0-1,3 0 1,3 1-1,1 1 1,2 3-469,-1 4 0,3 2 1,2 1-1,1 1 1,1 1-1,-2 2 1,-1 0 383,2 0 0,-1 2 1,-1 1-1,0 1 1,1 0-1,0 2-407,3-1 0,3 2 1,0 0-1,-3 1 1,-4 3-1,-7 1 464,0 2 1,-7 2-1,-2 1 1,25-4-1,-17 5 1,-38 9 0</inkml:trace>
  <inkml:trace contextRef="#ctx0" brushRef="#br0" timeOffset="58183">22750 11824 20300,'-46'46'50,"0"0"0,12-16 1,-1-1-1,0-1-16,-20 8 0,0-5 134,9-6 0,0-9 134,-6-14 1,5-10-169,3-16 12,2-22-34,32-9-56,17 18-56,12-2-6,24 37 1,8 11 5,-17-1 0,0 3-225,26 8 0,0 6-924,-12 8 1,-4 2-1172,-11-11 1,-1 1 2319,6 5 0,-5-2 0,-10-8 0,-9-9 0</inkml:trace>
  <inkml:trace contextRef="#ctx0" brushRef="#br0" timeOffset="58319">22871 11963 20501,'-4'-7'550,"0"2"-719,4 5-760,36-17 929,3 2 0,2-1 0,13-8 0,-18 11 0,0-1 0</inkml:trace>
  <inkml:trace contextRef="#ctx0" brushRef="#br0" timeOffset="58618">23326 11644 20905,'15'-35'239,"-1"1"0,2 2 0,5 5-290,13 12 1,2 5-219,17-2 45,-18 7 0,-3 5-415,-2 17 113,-13 15 481,-9 20 286,-20-4 0,-8 4 459,-1-2 0,-2 0-510,-4 3 1,1-3 112,1 7-225,40-50-78,32-31-28,-16 4 0,3-2-1216,16-9 1,2 0 1243,-6 8 0,-2 1 0,-5 1 0,-4 3 0,4 5 0</inkml:trace>
  <inkml:trace contextRef="#ctx0" brushRef="#br0" timeOffset="59200">25148 11814 18429,'2'42'818,"0"-1"0,4 24 593,5-60-425,-4-51-716,-1-12-827,-5 7 1,0-4 578,0 2 0,1-1-549,-1-6 0,2 0 527,2-5 0,1 1-11,0 19 0,1 1 0,1 0-6,7-20 0,8 0-313,8 12 0,8-1 1,6 6 152,-2 13 0,6 4 1,2 3-1,1 0-36,0-1 0,2 0 1,2 3-1,1 4-362,-6 6 1,3 2-1,0 3 1,0 1-1,-3 2-58,3 1 0,-3 2 0,0 2 0,0-1-749,15 0 0,-1 0 0,-2 1 1337,-6 1 1,-2 0 0,-6 1 0,-2 0 0,-6 0-1,10 0 1</inkml:trace>
  <inkml:trace contextRef="#ctx0" brushRef="#br0" timeOffset="59550">25822 11327 19112,'-4'44'48,"0"1"1,9 17 0,7 3-2526,6-7 1,4-1 2348,0-1 1,2-4 0,-6-13-1,-1-8 1,-3-12 0</inkml:trace>
  <inkml:trace contextRef="#ctx0" brushRef="#br0" timeOffset="59767">26149 11405 11313,'-40'20'240,"-1"0"1,0 0 0,-6 10 0,7 3 1030,7-5 1,11 3-1216,27 25 553,22-42 0,10-8-2217,22-5 0,6-8 1608,-10-3 0,3-4 0,-4 0 0,3-2 0,-5-1 0,-9 0 0,0 1 0</inkml:trace>
  <inkml:trace contextRef="#ctx0" brushRef="#br0" timeOffset="59916">26595 11306 19628,'-9'0'504,"2"0"-359,-7 40-145,11-12-1216,5 12 1,5 1-2528,12 1 3743,18 9 0,-21-33 0,-6-6 0</inkml:trace>
  <inkml:trace contextRef="#ctx0" brushRef="#br0" timeOffset="60067">26449 11532 20703,'35'-30'-169,"1"1"1,2 4 0,4 0 0,-5 6 0,13-1 0,-12 7 0,1-1 0</inkml:trace>
  <inkml:trace contextRef="#ctx0" brushRef="#br0" timeOffset="60280">27067 11128 22350,'9'43'-433,"1"1"0,-2-3 0,-2-1 433,-3-1 0,-1-3 101,6 14-45,11-37-101,45-14-3042,-12-9 0,3-2 3087,1 2 0,-1-1 0,-8-1 0,-5 2 0,-5 0 0</inkml:trace>
  <inkml:trace contextRef="#ctx0" brushRef="#br0" timeOffset="62204">15334 10157 11885,'0'0'0</inkml:trace>
  <inkml:trace contextRef="#ctx0" brushRef="#br0" timeOffset="63046">15892 9878 11806,'3'3'6544,"-1"-1"-4930,-2-2-538,0 23-550,-5-13 101,-2 16-122,-7-21-1,-11-19-426,9-12 1,0-9-57,-4-23 1,2-7-527,8 21 1,1 0 0,2-2 495,-1-7 1,2-2-1,4 3 2,6-7 1,9 2-267,8 8 0,7-1 0,8 3 134,1 11 1,6 4 0,5 1 0,3 0 56,-3 3 1,4 1 0,2-1 0,3 2-1,2 0 1,2 1-351,-7 5 0,3 0 0,2 2 1,2 0-1,-1 0 0,1 1 0,-1 0 1,-2 1 354,2-1 1,0 0 0,-1 1-1,0 1 1,0-1 0,-1 1 0,2 0-248,-1 0 0,3 0 1,0 1-1,-1-1 1,-2 1-1,-3 1 1,-3 1-244,9-2 0,-5 0 0,-3 2 0,-3 0 636,2 0 0,-3 0 1,-5 1-1,-4 2 1,-8 1-1,-6 1 1</inkml:trace>
  <inkml:trace contextRef="#ctx0" brushRef="#br0" timeOffset="63497">16322 9494 19919,'5'49'161,"-1"1"0,1 0 1,-7-3-1,-4 0 0,-4-2-157,-5-2 0,-5-1 0,-1-5-209,-7 3 1,-2-8 249,-18-3 174,26-43-207,6-43 66,15 14 1,6-4 22,8-8 0,6 2-63,-2 11 1,7 7-51,19 12 1,5 12-314,12 25-190,-20 0-1,1 5-3474,-5 10 1,-4 1 3989,14 12 0,-6-3 0,-26-26 0</inkml:trace>
  <inkml:trace contextRef="#ctx0" brushRef="#br0" timeOffset="63679">16761 9621 17902,'49'-19'0,"0"1"0,-9 3 0,-1 0 0</inkml:trace>
  <inkml:trace contextRef="#ctx0" brushRef="#br0" timeOffset="63946">17142 9326 21588,'24'-37'-174,"1"1"1,29-1-466,2 47-369,-18 38 459,-31 16 543,-22-16 1,-7 2 447,2-4 1,-1-2-163,-5 1 0,0-3-213,-2 4-67,34-36-325,20-20-1086,15-10 1411,-6 2 0,-1 0 0,0 0 0,9-4 0</inkml:trace>
  <inkml:trace contextRef="#ctx0" brushRef="#br0" timeOffset="64347">18056 9466 16255,'0'0'0</inkml:trace>
  <inkml:trace contextRef="#ctx0" brushRef="#br0" timeOffset="64716">18526 9213 21208,'-2'45'14,"0"-1"0,-1 1 0,3 15 0,1-3-14,0-16 0,1-4 44,5 10 505,-6-35-67,-5-41-258,1-4 1,-1-6-192,1-5 1,1-3-665,-2-15 1,1-2 630,2 9 0,1 1-17,4-1 0,3 0 11,0 2 1,4 3-46,4 6 1,4 3-34,0 7 0,5 4-192,15 2 1,7 6-1042,11 8 1,4 5 1316,-10 5 0,2 2 0,-4 1 0,3 1 0,-5 2 0,-11 2 0,1 1 0</inkml:trace>
  <inkml:trace contextRef="#ctx0" brushRef="#br0" timeOffset="64996">18827 9271 20983,'9'34'-150,"0"1"1,-1-3 0,2 0-1061,7 16 1210,10 2 0,-14-25 0,4-2 0</inkml:trace>
  <inkml:trace contextRef="#ctx0" brushRef="#br0" timeOffset="65214">19092 9241 18933,'-38'34'340,"1"-1"0,1 4 0,8-2-352,14 2 46,15-1-34,16-19-90,17-10-784,7-11-2913,-9-2 0,2-1 3787,13-5 0,-2-2 0,-30 8 0</inkml:trace>
  <inkml:trace contextRef="#ctx0" brushRef="#br0" timeOffset="65430">19343 9257 19291,'-2'-6'1042,"-1"1"-930,0 41-112,2-8-1019,0 33-1413,9-19-5333,4-4 7765,3-8 0,-6-15 0,-2-8 0</inkml:trace>
  <inkml:trace contextRef="#ctx0" brushRef="#br0" timeOffset="65564">19229 9387 19695,'47'-30'-886,"0"0"1,-15 7 0,-4 4 0,0 8 0</inkml:trace>
  <inkml:trace contextRef="#ctx0" brushRef="#br0" timeOffset="65830">19665 9119 22642,'26'25'-331,"0"-1"0,15 25 85,-29-1 268,-17 14 348,-10-12-325,1-9 67,15-22-79,29-28-33,25-5-269,-21 2 1,4 0-1183,21 0 0,2 1 1451,-10 5 0,-1 1 0,-4 0 0,-5 2 0,3 5 0</inkml:trace>
  <inkml:trace contextRef="#ctx0" brushRef="#br0" timeOffset="66115">16469 10582 21342,'51'-28'172,"-1"1"1,1-1-1,-1 1 1,-1 7 0,3 2-1,3 0 1,3 0-1,3 1 1,1 1 0,3 0-672,-10 3 1,2 1 0,3 1-1,1 0 1,2 0 0,1 0 0,0 1-1,0 0 1,0 1 0,-2-1-1,0 1 489,2-1 0,1 1 0,-2 0 0,1 0 0,0 1 0,-1 0 0,1 0 0,0 1 0,-1 0 0,1 0-149,2 1 1,1 0 0,1 0 0,0 1 0,-1 0 0,0 1 0,-2 0-1,-2 0 1,-2 2 0,-4 0 64,8 0 1,-3 1 0,-3 0-1,-2 2 1,-1 1 0,-1 1-1152,3 1 0,0 2 1,-2 1-1,-4 1 1,-6 0 1244,19 7 0,-11 2 0,-7 1 0,-19 0 0,-40-1 0</inkml:trace>
  <inkml:trace contextRef="#ctx0" brushRef="#br0" timeOffset="66879">16311 11910 15650,'7'46'871,"0"0"1,0 0 0,0-1 0,1 0 0,0-1-794,4 21 0,0-2 84,-2-15 1,0-9 756,-1-18 258,-1-45-981,-5-17 0,-1-9-123,0-2 0,-1-4-522,0 5 1,-1-4 0,0 2 455,0 7 1,0 2-1,0-1-7,0-3 0,0-2 0,0 1-4,2 0 1,1 0-1,1 0-7,3 2 0,2 0 0,3 1-1,3 1 1,4 2 0,9 0-3,12 1 0,10 1 0,7 1 0,5 3-521,-10 10 0,5 1 1,2 2-1,4 2 1,2-1-1,2 2 502,-10 3 1,2 1-1,3 0 1,2 0 0,1 1-1,-1 1 1,1 0-1,-2 1 1,-1 1-271,2 0 1,-1 1 0,0 1 0,-1 1 0,0 0 0,0 2 0,0-1 0,-1 2 201,0 0 0,0 1 0,1 1 0,-1 0 1,0 1-1,-3 1 0,-3 0 0,-4 2-334,17 0 1,-6 2 0,-4 2-1,-2 4-1832,7 4 0,-5 4 0,-12 7-407,-15 9 1,-13 4 2673,-11 1 0,-10-1 0,-35 12 0,12-32 0</inkml:trace>
  <inkml:trace contextRef="#ctx0" brushRef="#br0" timeOffset="67332">17063 11764 18989,'2'44'341,"0"-1"1,-2 4 0,0 4 0,-4 0-275,-5 3 0,-5 1 0,-2 0-898,-1 8 1,-2 0 0,-3-4 860,2-14 0,-2-4 0,0-5 166,-8 1 1,1-14 649,2-25-846,5-27 22,3-23 40,7-3 0,2-4-100,4 16 1,0-1 188,-1-14 0,2 3 51,4 0-202,13 22-67,10 17 22,13 26 0,6 10-196,12 8 1,4 6-660,-7-4 0,3 3 0,0 0 900,0-2 0,0-1 0,-4-2 0,1 2 0,-6-6 0,16 0 0</inkml:trace>
  <inkml:trace contextRef="#ctx0" brushRef="#br0" timeOffset="67498">17731 11894 19796,'6'51'-103,"-1"0"1,1 0 0,-1-3 0,-1-1 0,3-6 0,4-5 0,1-5 0,1 15 0</inkml:trace>
  <inkml:trace contextRef="#ctx0" brushRef="#br0" timeOffset="67658">17629 12186 19706,'46'-46'-201,"0"-1"1,-5 14-1,2 0 1,-1 5-1,1 3 1,-2 4-1,3 1 1,-1 0 0</inkml:trace>
  <inkml:trace contextRef="#ctx0" brushRef="#br0" timeOffset="67797">18250 11631 21129,'-7'44'149,"-1"-1"1,8 17-1,9 1-1477,12-8 1,6-2-3116,-1-1 1,4-3 4442,6-11 0,-2-8 0,-4-11 0,-8-13 0</inkml:trace>
  <inkml:trace contextRef="#ctx0" brushRef="#br0" timeOffset="68013">18680 11625 20781,'-42'31'295,"1"0"0,-1 0 0,0 0 0,-7 6 0,1-1 1,10 0-234,12 2 0,11-1-51,13 6 56,33-6-39,2-31 0,9-7-193,11-6 1,8-4-1,2 1-2293,-10 5 0,1 0 1,1 1-1,1-1 2023,0-2 1,2-2-1,-1 1 1,-4 2-1,2 1 1,-4 2-1,-7 0 1,14 3 0</inkml:trace>
  <inkml:trace contextRef="#ctx0" brushRef="#br0" timeOffset="70412">27114 9552 18563,'-3'4'-3799,"1"0"3799,2-4 0,0 0 0</inkml:trace>
  <inkml:trace contextRef="#ctx0" brushRef="#br0" timeOffset="72062">27887 5279 17902,'-8'36'218,"0"0"1,12 15-1,7 8 1,5 3-110,1-13 1,3 1 0,3 2 0,1 3 0,1 1-914,-2-2 0,1 2 0,1 2 0,1 1 1,-1 0-1,1-1 0,-1-1 807,2 2 1,0-1 0,-1 0 0,1-1 0,-1-1-1,1 2-183,1 0 1,0 1-1,0 0 1,0-1-1,-1-3 1,-2-3 179,4 6 0,-2-4 0,0-2 0,0 0 78,-2-3 0,0 0 1,0-2-1,-1 0-149,6 7 0,-1-1 0,0 1-339,-5-9 1,-1 1 0,0 1 0,-3-1-1802,0 6 0,-4 0 0,0-2 2211,1-2 0,-1-1 0,-5-5 0,-4 1 0,-5-9 0,-2-13 0</inkml:trace>
  <inkml:trace contextRef="#ctx0" brushRef="#br0" timeOffset="72379">28611 8014 18440,'47'38'351,"0"1"0,7-6 0,4-4-261,5-6 0,1-8-1132,-12-8 0,-3-8 1070,-4-7 0,-7-8 312,-4-27-328,-14-9 420,-11-2-1027,-6-9-1578,-8 30 963,3 18-90,-5 40 1300,6 24 0,1-19 0,0-2 0</inkml:trace>
  <inkml:trace contextRef="#ctx0" brushRef="#br0" timeOffset="72646">29023 9141 18822,'17'50'-1280,"1"-11"0,-11-37 0,0-2 0</inkml:trace>
  <inkml:trace contextRef="#ctx0" brushRef="#br0" timeOffset="72779">29368 9285 16131,'-2'60'-616,"0"-12"0,2-40 0,0-4 0</inkml:trace>
  <inkml:trace contextRef="#ctx0" brushRef="#br0" timeOffset="73416">30919 9383 20165,'-29'-29'519,"1"0"0,-15 22 1,-4 15-524,9 12 0,-1 10 1,2 2-823,3-1 1,3 3 0,2 2 821,4 3 0,2 1 0,7-1-35,4-1 0,9-1 183,16 2 0,11-5-727,11-13 1,6-7 161,1-2 1,2-8 159,5-12 0,-4-10 149,-18-3 0,-6-5 112,-3-3 0,-3-2 22,-3-3 1,-4-4 107,-3-6 1,-2-5 0,0-2-94,-2-6 0,-1-3 1,-1 0 387,-1-6 1,-2-1 0,0 3-236,2 14 1,-1 2-1,-2 6-184,-1-1 0,-2 17 1155,2 31-1161,1 30 0,3-4 0,2 5-64,2 8 1,3 5-1,3 0-987,5 1 0,5-1 0,3 1 1051,9 7 0,5 0 0,-2-6 0,-1-2 0,2-8 0,0-18 0,1 0 0</inkml:trace>
  <inkml:trace contextRef="#ctx0" brushRef="#br0" timeOffset="73580">31223 9455 19853,'38'23'39,"1"1"0,-1 0 1,9 3-1,-2-4-857,-3-9 0,-3-5-3339,13-4 4183,-17-4 0,-16-2 1,-11 1-1</inkml:trace>
  <inkml:trace contextRef="#ctx0" brushRef="#br0" timeOffset="73715">31529 9412 15449,'-5'-2'997,"1"0"0,-19 23 1,-8 13-1463,0 0 0,-1 3 465,-1 2 0,-2 3 0,2-3 0,2-3 0,4-3 0,-8 17 0</inkml:trace>
  <inkml:trace contextRef="#ctx0" brushRef="#br0" timeOffset="74997">21428 12995 18250,'-3'41'280,"-1"1"0,7 15 0,4 2-213,5-3 0,3-1-1059,1 1 1,1 0 1035,1-4 1,1-5 57,8 10 268,-7-24 0,6-4-325,7-6 0,4-4-17,2-1 0,4-3-350,10-6 0,4-5 322,0-7 0,3-4-516,-12 3 1,2-2-1,2-1 520,5-3 0,3-1 0,6-1 61,-14 2 0,3-1 1,4-1-1,2 0 0,1 0 1,0 0-273,0 0 0,0 0 0,2-1 0,1 1 0,1 0 0,3-1 0,1 1 233,-9 1 1,2 0 0,2 0 0,1 0 0,1 0 0,0 0 0,1 1 0,-2-1-1,-1 1 1,-1 0-207,-1 0 0,0 0 0,-2 1 0,0 0 1,0 0-1,0 0 0,-1 0 0,1 1 1,0 0 183,1 0 1,0 1 0,1-1 0,-1 1 0,1 0 0,-2 1 0,0 0 0,-2 0 0,-2 1-133,12-1 1,-3 0 0,-2 2 0,0 0 0,-1 0 0,2 0 128,1 1 1,0-1 0,1 1 0,-1 1 0,0-1 0,1 1-64,-10 0 0,-1 0 0,0 1 0,1-1 0,0 1 0,3 0 0,2 0 70,-1 0 1,2 0 0,2 1-1,1 0 1,1-1 0,1 1 0,0 0-1,1 0 1,-1-1-7,-3 1 0,-1 0 0,1 0 1,0-1-1,1 1 0,0 0 1,1 0-1,1-1 0,1 0 0,1 0 6,-11 0 0,1-1 0,2 1 0,0-1 0,1 0 0,1 0 0,0 0 0,0 0 0,0-1 0,0 1 0,-2 0 0,0-1 0,-1 1 0,-2-1 11,7 1 0,-2-1 1,-1 1-1,-1-1 1,0 1-1,-1-1 1,1 0-1,-1-1 1,2 1-1,0-2 1,2 0 10,-4 0 0,1 0 0,1-2 0,1 1 0,1-1 1,0 0-1,-1-1 0,0 1 0,0-1 0,-1 1 1,-2-1-1,-1 1 0,-2 0 6,10-2 0,-2 1 0,-1-1 1,-2 1-1,-1-1 0,0 0 0,0 1 1,0-1-1,2 0-32,-4 1 1,1 0-1,1-1 1,0 0-1,1 1 1,-2-1-1,-1 1 1,-1 0-1,-2 0 1,-3 0 64,16-1 1,-3 0-1,-2 0 1,-3 0 0,-3 1-1,-6 1-43,16-1 0,-8 1 1,-12 0 1352,2-8-1290,-64 1 1845,-11-8-1822,-15-9-23,6 1 1,-2-5-34,-5-15 0,1-3 391,13 16 1,-1 0 0,1-2-441,-1-6 1,1-2 0,2 2 3,-3-13 0,1 2-6,-1-3 1,1 0-6,2 1 0,0 0 595,5 13 1,-1-1-1,2 2-1066,-1-1 1,0 2-942,0-1 0,6 18-5647,14 34 7059,27 43 0,-9-13 0,5 1 0</inkml:trace>
  <inkml:trace contextRef="#ctx0" brushRef="#br0" timeOffset="103859">18478 10090 9655,'-5'4'-953,"2"0"953,3-4 0,0 0 0</inkml:trace>
  <inkml:trace contextRef="#ctx0" brushRef="#br0" timeOffset="109997">7350 8470 15593,'34'-30'166,"-1"0"0,0 0 0,1 0 0,1 2 0,5 0-91,5 4 1,5 3-1,4-1 1,3 1-986,-1 0 1,3 0 0,2-1 0,3 1-1,2-1 910,-13 5 0,2 0 0,2 0 0,1-1 0,1 1 0,1 0 0,1-1 0,0 2-147,-1 0 0,2 0 1,2 0-1,0 0 1,0 0-1,1 1 1,-2 0-1,0 1 1,-2-1 141,0 1 1,0 1 0,-2-1 0,0 1 0,0 0-1,-1 1 1,1-1 0,0 1-62,0 0 1,1 0 0,0 0 0,1 1 0,-2 0 0,-1 0 0,-1 0 0,-2 1 67,3 0 0,-2 0 0,-2 1 0,0 1 0,-1-1 0,1 0-158,11-1 1,0 0-1,-1 1 1,1-1 0,-1 1 181,-2 1 1,-1 0 0,0 1 0,2 0 0,3 0-11,-9 1 0,2 1 0,1 0 0,2 1 0,0-1 0,0 1 0,-1 0-37,1 0 1,1 1 0,-1 0 0,1 0-1,0 0 1,-1 0 0,0 0 20,-1 1 0,1-1 0,-1 0 0,0 1 0,0 0 0,-1-1 0,-1 2 1,6-1 1,1 0 0,-1 0 0,-1 1 0,-3 0 0,-2 0-2,5-1 0,-5 1 0,0 0 0,3-1 96,1 1 1,2 0 0,1 0 0,0 0 0,-2 0-106,-6 0 0,0-1 0,-1 2 0,-1-1 0,2 1 0,4 1 0,1 0 0,0 0 0,-2 2 0,-4 2-14,-2 1 1,-2 1 0,-4 2 0,-4 3 458,19 15 1,-11 6-437,-20-4 0,-7 3 11,-8 0 0,-3-1 1848,9 11-1837,0-14 1,2-2-23,20 12 1018,-13-15 1,2-1-1019,21 8-6,-26-14 1,0 1 685,0 2-1,1 3-657,9 11 1,-2 6 179,-5 5 0,-2 5-207,-7-8 0,1 3 1,-3-2 77,1 12 0,-2-1-51,-2-1 0,0-2-5,-5-14 0,1-1-12,0 0 1,0-1-297,0 1 1,1 0 307,-1 0 0,1 0 126,0 1 0,1 2-98,6 21 0,0 6 29,-9-14 1,0 3 0,-1 0-34,0 0 0,0-1 0,-2 4-251,-3 0 0,-1 3 0,-2 2 0,-1-3 227,-1-7 0,-1-2 0,0 1 0,-1 2-15,1-2 0,0 3 0,0 0 0,0 1 1,0-1-3,0 1 0,0 0 0,0 0 0,0 0 0,0 0 2,0 0 0,0 1 0,0 0 1,0-1-1,0-2-2,0 3 0,-1-1 0,1-2 0,0 0 0,-1-1 0,0 0 0,0-2 0,-1-3 3,1 0 1,-1-4 0,-1 1-4,0 21 0,-1 0 0,-1-3 0,-1 2 73,0-7 1,-1 4-1,0 0-70,-1 3 1,-1 2 0,1-1-4,0 0 0,-1 0 0,1 0-175,-1-2 0,0-1 0,0-4 169,-1 6 1,-3-2 1,2-5 1,-3 4-1,0-1-176,-3 2 1,-1 0 0,-2 3 179,-1-6 0,-1 3 0,-2-1 0,1-2 0,-5 4 0,1-2 0,-3-3-27,-3 0 1,-2-2 0,0-5 26,5-14 0,0-3 0,-1-2 11,-2 1 1,-2-1 0,-1 0 17,-1-1 1,-1-1 0,-2 0-19,-1 0 0,-2-1 1,0-1-9,-2 1 1,-1-1 0,-3 0 21,-3 2 0,-5 0 0,-2 1 1,-2-1-15,6-5 0,-1 1 0,-2-1 1,-1 0-1,1 0-336,-1 0 0,0 1 0,0-1 0,-1 0 0,0 0 325,-2-1 0,-2-1 0,1 0 0,0-1 0,3-1 0,0-1 0,3-1 0,0-1 0,-5 1-85,5-2 1,-2 0-1,-2 1 1,-2-1-1,-1 0 1,0-1 117,6-1 1,0-1-1,-1 0 1,0 0 0,-2-1-1,-1 1 1,-2-1 13,4 0 0,-1-1 1,-3 1-1,-1-1 0,0 0 1,1 0-1,-1 0 0,3-1 1,0-1-174,-5 2 0,0-1 0,1-1 0,2 0 0,-1-1 0,1 0 1,-1 0 125,0-1 0,0-1 0,0 0 0,0 0 0,1-2 0,3 1 0,1-1-126,-6-1 1,3 0 0,2-2 0,0 1-1,0-1 130,-1 0 1,0 0-1,1 0 1,-1-1 0,1 0 0,0-1 1,0 0-1,0 0 1,0-1-1,1 0 17,1 0 1,-1-1-1,1-1 1,1 0-1,-1 0-28,2-1 0,2 0 0,-2 0 1,0-1-1,-2-2 22,-2-2 1,-3-1 0,0-1 0,-2-1 0,1-1 0,0-1-12,-1-1 1,1-1-1,-1-1 1,1-1 0,0 0-1,-1 0-5,2 0 0,-1 1 0,1-1 0,0-1 0,1 0 0,0 0 14,4 0 1,-1-1 0,2-1 0,0 0 0,3 1 0,2 0-15,-6-2 0,4 0 0,1 0 0,-4-2 80,7 3 1,-2 0-1,-2-1 1,0-1-1,0 0 1,1 0-83,0-1 0,1 1 0,-1-2 0,1 1 0,-1-2 1,-2-1 1,2 1 0,-1-2 0,-2-1 0,0 0 0,2-1 0,0 1 0,4 1-34,-8-5 1,3 1 0,2-1 0,1 1 0,2-2 30,-6-7 0,1-1 1,4 0-1,4 1-1,4-3 0,5 0 1,3 0 371,0 0 0,2-2 0,3-4-371,3 0 0,3-6 0,0 0 1,3 2-10,0-3 1,3 1 0,0-6 131,5 5 1,0-5 0,0-4 0,3 0 0,0 3-128,3 6 0,2 2 0,0 0 1,1 0-1,0 0-41,0-1 1,-1 1 0,2-1 0,-1 1 0,1 0 47,-1-11 0,1 0 0,1 2 0,-1 4 0,1 2 0,0 4 0,2-3-3,2 1 0,2-4 0,1 0 1,0-1 220,1 0 1,0-1 0,1-1-1,1-2-218,0 4 0,1-1 0,0-2 0,0 0 0,-1 0 2,0 1 0,0 0 1,-1 1-1,0 0 1,0 3-3,-1-3 0,0 3 0,-1 2 0,-1-1 2,-1 2 1,-1 0 0,0 2 0,-1 2-3,-1 1 0,0 2 0,1 0 0,0 0 0,0 1 0,1 0 0,1 2 0,0 0 0,2-1-48,3-13 1,3-2 0,2 0 47,2-1 0,2 0 0,1 0 0,0 1 0,1 0 0,1 1 26,0 4 0,2 1 0,-1 4-26,4-5 0,3 0 3,-2 5 1,4-3 0,1 0 191,-6 13 0,0 0 0,3 0 0,0-1-198,7-7 0,2-1 1,1 0-1,-1 4-27,3-4 0,-1 3 0,1 2-49,-1 7 1,-1 2 0,-2 4-12,0 1 1,-1 4-68,-3 3 0,-1 2 415,-3 3 0,-1 1-851,21-8 608,-8 9-2838,4 9 3141,-15 13 0,-6-2 0,-14 6 0</inkml:trace>
  <inkml:trace contextRef="#ctx0" brushRef="#br0" timeOffset="110961">24197 5844 13835,'49'0'437,"1"0"0,4-4 0,2-1-309,6-2 1,3-3-1268,-13 0 0,3-2 1,7-1 1410,-9 2 1,5-2 0,4-1-1,3 0 1,3 0 0,0-1-430,-13 3 0,2 0 0,1 0 0,1 0 0,2-1 0,1 1 0,2-1 0,0 0 0,3 1 182,-10 1 1,3 0 0,0 0 0,2 0 0,1-1 0,0 1 0,2 0-1,0-1 1,0 1 0,1 0 0,0 1 0,1-1 0,-1 1-69,-4 0 1,1 1 0,1-1 0,1 1 0,0 0-1,0 0 1,1 0 0,-1 0 0,1 0 0,-1 1 0,0-1-1,-1 1 1,0 0 0,-1 0 0,-2 1 42,8-2 0,-1 1 0,-1 0 0,0 0 0,-1 1 0,-1-1 0,1 1 0,-1 0 0,0 1 0,-1-1 0,1 1 0,-1 0-106,4-1 1,1 1-1,0 1 1,0-1 0,-1 1-1,0 0 1,-1 0 0,-2 1-1,-1-1 1,-2 1 0,-2 0 106,11 0 1,-3 0-1,-3 1 1,-1 0 0,-2 0-1,1 0 1,0-1-54,-3 1 1,-1 0-1,0 0 1,0 0 0,-1 0-1,0 0 1,-1 1 54,5-1 1,-1 0 0,-1 0 0,0 0 0,0 0-1,2 1 53,-3 0 1,0 0-1,2 0 1,-1 1-1,0-1 1,-1 0-1,-1 1-56,0 0 0,-1-1 0,0 1 0,-2 0 0,0 0 0,0 0-25,6 1 0,0-1 1,0 1-1,-4 1 1,-4-1-499,10 1 0,-6 0 0,-12 1-962,-3 4 622,-68-2 863,-21-6 0,-5-2 0,-12 2 0,19-3 0,1 1 0</inkml:trace>
  <inkml:trace contextRef="#ctx0" brushRef="#br0" timeOffset="111281">25986 5805 13521,'54'-10'853,"0"0"1,-2-2 0,7-3 0,6-1 0,2-1-1474,-13 3 0,3-1 0,3-1 1,2 0-1,0-1 0,1 0 1,0 1 649,-6 2 1,1-1 0,0 0 0,1 0 0,1 1-1,0-1 1,1 0 0,1 0-119,-4 1 1,1 0-1,1 0 1,1-1-1,1 1 1,0 0-1,-1 0 1,0 0-1,-1 1 1,-2 1 89,7-1 1,-1 1 0,-1 0 0,0 0 0,-1 1 0,1 0-1,0 1 1,1-1-46,-5 1 0,0 1 1,0 0-1,1 0 1,0 1-1,-1-1 1,1 1-1,0-1 1,0 1 44,-1 1 1,-1-1-1,0 1 1,0-1-1,1 1 1,0 0-1,1 0 1,1 0-1,1 0-91,-1 0 1,1 1 0,1-1 0,2 0 0,0 1 0,0-1 0,1 0 0,-1 1 0,-1-1 0,0 1-1,-2-1 91,6 0 1,-1 0-1,0 0 1,-2 0-1,1 0 1,-1 0 0,0 1-1,0-1 1,1 0-48,0-1 0,2 1 0,0 0 0,1 0 0,-2-1 0,-1 1 1,-2 0-1,-4 0 0,-3 1-446,13-3 0,-3 1 1,-5 0-1,-5 0 1,-6 1 692,20-5 1,-22 1 0,-36 4 0,-18 2 0</inkml:trace>
  <inkml:trace contextRef="#ctx0" brushRef="#br0" timeOffset="113528">22601 13338 4207,'60'8'33,"0"0"1,-1 0 0,1 0 0,0 0-1,0-1 1,0-1 0,1 1 0,0-2-1,0 0-520,1 0 1,0-2-1,0 0 1,1-1 0,0 0 488,1 0 0,-1-1 0,1-1 0,1 0 1,-1-1-116,1-1 0,1-1 0,-1-1 1,1 0-1,0-1 159,-11 1 1,0 0 0,0-1 0,1-1-1,-1 1 1,0-2 5,1 0 0,0-1 0,0 0 1,0-1-1,0 0 0,0-1-15,0 0 0,0 0 1,0-1-1,0 0 1,-1-1-1,1 0-111,0 0 0,-1-1 1,1 0-1,-1-1 1,0 0-1,1 0 74,-2-1 0,1 0 0,-1-1 0,1 0 0,-1 0 0,0-1-17,-1 0 0,0 0 0,0-1 1,0-1-1,-1 1 0,0-1 17,10-4 0,1-2 0,-1 1 0,-3 1 0,-4 1 0,5-2 0,-6 2 0,-2 1 0,-10 3 0,0-1 0,0 0 0</inkml:trace>
  <inkml:trace contextRef="#ctx0" brushRef="#br0" timeOffset="123495">6580 14729 14115,'-4'5'1893,"1"-2"-100,3-3-1423,42 20-157,3-12-146,0 4 0,6-2-585,-3-7 1,6-3 562,-8 1 0,6-1 0,3 0 0,2-2-569,-1-1 1,2-1 0,1-1 0,2 0 0,-1 0 554,3 1 0,1 0 1,-1 0-1,2 0 1,1-1-32,-7-1 0,1-1 0,2 1 0,-1-2 0,-1 1 0,-2 1 11,1-1 0,-3 1 0,0-1 1,2 1-1,4-1-218,-9 1 1,2-1 0,3 1 0,1-1 0,1 0 0,1 0 0,0-1 0,0 1 235,-2 0 1,-1 0 0,2 0 0,-1 0 0,1-1 0,2 1 0,0-1 0,1 0 0,2 0-139,-6 0 1,2 0 0,1 0 0,1 0 0,1 0 0,0-1 0,1 1-1,-1-1 1,0 0 0,-1 1 0,-1 0 0,-1-1 111,3 0 0,-1 1 1,0-1-1,-1 1 0,-1-1 1,0 0-1,0 1 1,-1-1-1,2 0 0,-1 0-70,1 0 1,1 0 0,0-1 0,1 1-1,-1-1 1,-1 1 0,0-1 0,-1 1-1,-2 0 1,-1 0 67,9-2 1,-3 1 0,-2 0-1,-1 0 1,1-1 0,3 0-1,3 0 9,-11 2 0,2-1 0,1 0 0,1 0 1,2-1-1,1 1 0,0-1 0,0 1 1,1-1-1,-1 0 0,0 0-3,-3 1 1,0 0-1,0-1 1,0 1-1,1-1 1,-1 1-1,2-1 1,-1 0-1,2 0 1,0 0-1,0 0 1,2 0-9,-5 1 1,0-1 0,1 0 0,1 1 0,1-1 0,0 0 0,0 0 0,1-1 0,0 1 0,0 0 0,0 0 0,-1-1 0,1 1 0,-1 0 0,-1 0 1,3-1 1,1 0-1,0 0 1,0 0 0,0 0-1,0 0 1,-1 0 0,0 0-1,0 0 1,-1 0 0,-1 1-1,-1-1 1,0 1-1,-2 0-1,4-1 0,-1 1 0,0-1 0,-2 1 0,0 0 0,-1 0 0,-1 0 0,0 0 0,-1 0 0,0 0 0,0 0 1,7-1 0,1-1 1,-1 1-1,0-1 0,-2 1 1,0 0-1,-3 0 0,-1 1 1,-3 0 21,5-1 0,-3 1 1,-3 1-1,0-1 1,0 1-1,4-1-25,-1 0 0,3-1 1,1 1-1,1-1 1,-1 0-1,0 1 1,-2 0 65,3-1 0,0 0 0,-2 1 1,1 0-1,-1-1 0,1 0-68,3 0 0,2-1 1,0 1-1,-1-1 0,-3 1 1,-5 1 0,4-1 0,-4 1 0,-4 0 1,-4 1-26,17-4 0,-14 2 1185,-21 5-1157,-23 4 1915,-26 2-1993,-20-3-808,-9-3-2218,-13-3-2891,2-3 5995,22 8 0,1 0 0,-5 0 0,4 2 0</inkml:trace>
  <inkml:trace contextRef="#ctx0" brushRef="#br0" timeOffset="124112">9733 14671 18328,'48'-15'49,"0"1"1,0-1-1,0 0 1,3 0 0,1 1-1,-1-1 1,1 2 14,-3 0 1,-1 1-1,2 0 1,5-1-754,-5 1 1,4 0 0,2 0 0,3-1 0,1 0 0,1 0-1,1 0 710,-6 2 0,0-1 0,1 1 1,1-1-1,2 0 0,0 0 1,2 0-1,1 0 0,1 0-117,-4 0 1,2 0 0,1 0-1,2 0 1,1 0 0,1 0-1,-1-1 1,1 1 0,0 0-1,-2 0 1,0 0 0,-2 0 112,-1 1 0,0 0 0,-1 0 1,-1 0-1,0 0 0,0 1 1,0-1-1,0 0 0,0 1 1,0-1-1,0 1-50,1-1 1,1 1-1,1-1 1,0 1-1,-1-1 1,0 1-1,0 0 1,-1-1 0,-1 1-1,-2 1 1,-1-1 53,7-1 0,-4 1 0,-1 0 0,-1 0 0,-1 1 0,2-1 0,2-1 0,3 1-79,-7 0 1,3 0 0,0 0 0,2-1 0,1 1 0,0-1 0,1 0 0,0 0 0,0 1 0,0-1 0,-1 0 93,2 1 1,-1-1 0,0 1-1,0-1 1,0 0 0,0 1 0,1-1-1,1 1 1,0-1 0,1 0-1,2 0-17,-8 2 0,0-1 0,2 0 0,1 0 1,0 0-1,1 0 0,0 0 0,0 0 0,0 0 1,0 0-1,0 1 0,-1-1 0,0 1 0,-1-1 1,2 1 1,1 0 0,-1-1-1,1 1 1,-1 0 0,0 0 0,0 0-1,-1 0 1,0 1 0,-1-1 0,-2 1-1,0 0 1,-1 0-7,5-1 1,0 1-1,-2-1 1,-1 1 0,-1 0-1,0 1 1,-1-1-1,-1 1 1,0-1 0,0 1-14,8-1 0,0 0 1,0 0-1,-1 1 1,-1 0-1,-3 0 1,-1 0-1,-4 0 52,9 0 1,-5 0 0,-2 0-1,0 0 1,3 0-49,-4 0 1,2 0 0,0 0-1,0 0 1,-1 0 0,-2 0 135,2 0 0,-2-1 0,-1 1 1,0 0-1,-1-1-147,12-1 1,1 0-1,-3 0 1,-8 1-29,13-3 0,-16 1-22,-19 2 1554,-57 7-1549,-9 1 1,-5 0 1107,-3 0 1,-2 0-1282,-6 0 0,2-1-403,-13 0 1863,32 0-3231,20 0 296,7 0-3937,7 1 5636,6 0 0,-4 0 0,0 0 0</inkml:trace>
  <inkml:trace contextRef="#ctx0" brushRef="#br0" timeOffset="125046">25728 13730 16502,'12'36'-75,"1"0"0,-1 0 0,0-2-2872,7 19 2947,-2 0 0,-7-23 0,-3-7 0</inkml:trace>
  <inkml:trace contextRef="#ctx0" brushRef="#br0" timeOffset="125279">25861 14300 18406,'1'9'1647,"-1"-1"-1087,0-8-470,18 61-68,5-36-16,-3 11 0,4-3-6,22-22-140,-12-13 0,-1-8-286,-1-10 0,-2-6-846,2-8 1,-5-4 1271,-8 0 0,-5 1 0,-2-13 0,-12 29 0</inkml:trace>
  <inkml:trace contextRef="#ctx0" brushRef="#br0" timeOffset="125544">25552 15513 21465,'3'-8'616,"-1"2"-616,-2 6-1938,0 0-7893,40-11 9260,-30 26 1,31-21 0,-41 24-1</inkml:trace>
  <inkml:trace contextRef="#ctx0" brushRef="#br0" timeOffset="125658">25632 15806 21667,'-3'2'-515,"0"-1"-4276,42-22 1,22-13 4790,-29 16 0,1-1 0,24-12 0,-4 1 0,-13 6 0</inkml:trace>
  <inkml:trace contextRef="#ctx0" brushRef="#br0" timeOffset="125817">26388 15309 22216,'-24'34'16,"9"2"1,-1 5-320,-4 8 1,1 4-1073,6-9 0,2 2 0,2 3 1375,2 16 0,3 4 0,1-8 0,0-14 0,0-3 0,2 0 0,0 1 0,-1 0 0</inkml:trace>
  <inkml:trace contextRef="#ctx0" brushRef="#br0" timeOffset="128010">8884 16578 19235,'1'-8'2353,"-1"2"-2129,0 6-1344,0 0-482,11-23-2264,0 18 3866,7-15 0,-8 21 0,-3 2 0</inkml:trace>
  <inkml:trace contextRef="#ctx0" brushRef="#br0" timeOffset="128127">9008 16789 12770,'0'0'0</inkml:trace>
  <inkml:trace contextRef="#ctx0" brushRef="#br0" timeOffset="129510">11336 16258 17465,'-25'55'145,"1"0"1,2-5 0,0 2 0,1-2-146,1 8 0,1-3 0,-2-3 0,3-5 0,5 6 0</inkml:trace>
  <inkml:trace contextRef="#ctx0" brushRef="#br0" timeOffset="129694">11047 16034 21868,'32'44'0,"-1"0"0,0 0 0,1-4 0,3 3 0,1-2 0,-3-3-688,-1-4 0,-2-3 0,4 1-1770,2 3 0,4 2 1,-1-1-1,-3-6 2152,3-1 1,-3-4-1,-1 3 1,-4-6 0,-9-12-1</inkml:trace>
  <inkml:trace contextRef="#ctx0" brushRef="#br0" timeOffset="129980">11717 15875 20613,'12'-48'37,"0"-1"1,1 6-1,6 7-155,15 18 1,2 9-174,13 11 196,-18 20 0,-10 12 419,-24 12 1,-12 6-78,1 9 0,-3 1-852,-4-13 1,0-5 604,-6 17 303,27-44-303,15-9-168,11-6-1239,8-9 1,6-4 1406,11 0 0,0 0 0,-14 0 0,-2-1 0,-1 4 0,0-1 0</inkml:trace>
  <inkml:trace contextRef="#ctx0" brushRef="#br0" timeOffset="130544">13261 16407 19179,'0'-5'1300,"0"0"-594,-26 53-650,19-6-51,-7-6 1,2-2 140,12-1 672,0-19-494,0-24-54,-9-44-225,2 3 0,0-9-68,3 1 1,0-6-1,2 0-632,4 6 1,1 0 0,5 0 646,3-5 1,5-1-1,6 5 0,3 15 1,6 4 0,8 1 4,-3 8 1,6 0 0,4 1 0,3 2 0,1 2-19,-1 3 1,3 3-1,1 2 1,3 0-1,0 1 1,3 0-552,0 1 0,3-1 0,2 1 0,0 1 0,1 1 0,-2 1 0,-2 1 396,0 2 0,-2 1 1,0 1-1,-1 1 1,-1 1-1,-2 1-243,4 0 0,1 0 0,-2 1 0,-5 3 0,-9 5-4497,10 10 1,-17 7 4551,-20 9 1,-16 8 0,-26-18 0</inkml:trace>
  <inkml:trace contextRef="#ctx0" brushRef="#br0" timeOffset="130928">13964 16079 19908,'-11'47'212,"1"1"1,-1 0 0,-1-1-202,2-6 1,-3 0 10,-4 9 0,-4-3 56,2-15 1,-3-6 527,-29 8-494,16-53-101,5-31-11,16-11 0,9 27 0,2 0 22,2-30 12,28 4-68,23 39-50,-4 26 0,4 9-398,-6 5 0,-1 5-1039,6 9 0,-2 1-3395,-15-11 1,-2-2 4610,25 16 1,-26-18 0,-10-7 0</inkml:trace>
  <inkml:trace contextRef="#ctx0" brushRef="#br0" timeOffset="131078">14356 16225 21208,'49'-24'-677,"0"-1"0,-16 9 0,-5 2 0,6-1 0</inkml:trace>
  <inkml:trace contextRef="#ctx0" brushRef="#br0" timeOffset="131362">14688 15941 22642,'41'-44'-12,"-1"-1"1,-2 13 0,3 2 0,0 7-975,7 9 0,-2 11 778,4 11 1,-11 14 599,-26 19 0,-15 9 78,-7-7 1,-7 2 0,-3-2-784,-8 13 1,-3-5 553,3-10 0,4-7 38,7-10-279,19-14-885,47-28-695,8-2-139,-9 1 1,3-2-815,-3 4 1,2 2 2532,11-1 0,-2 1 0,-25 6 0,-2 1 0,32-4 0</inkml:trace>
  <inkml:trace contextRef="#ctx0" brushRef="#br0" timeOffset="131878">16374 16136 18933,'18'34'1064,"0"1"1,8 16 481,-12-29-1333,-10-28-101,-9-22-45,-3-22-56,0-5 1,-1-11-1053,3 6 1,0-5-1,0 0 1026,2 1 0,-1-1 0,2-1 9,1 11 1,1-1-1,1 1 1,3 4-206,3 3 1,2 4-1,9 1 181,17-7 0,12 3 0,8 4-15,-10 17 0,5 3 0,4 3 1,3 1-1,1 0-355,2 0 0,4 1 1,2 1-1,2 0 0,-1 3 1,-1 0-178,-2 3 0,1 1 0,0 1 0,-1 2 0,-1 1 0,-4 0-1093,12 0 0,-3 2 1,-4 1-1,-7 4 1670,12 4 0,-23 7 0,-38 4 0,-14-1 0</inkml:trace>
  <inkml:trace contextRef="#ctx0" brushRef="#br0" timeOffset="132177">16828 15922 20255,'36'54'-2140,"-1"0"0,-2-6 0,-3-3 2140,-8-12 0,-2-3 0,4 6 0,-15-30 0</inkml:trace>
  <inkml:trace contextRef="#ctx0" brushRef="#br0" timeOffset="132396">17252 15756 18630,'-38'30'226,"1"0"1,0 0-1,-1 5 1,1 0-1,2 2-204,5-3 1,1 2-1,2-1-22,-6 14 0,6-4 0,11 1-706,41-12-2622,40-23 510,-25-11 0,3-6 2818,13-6 0,-4-4 0,-4-5 0,-8 1 0</inkml:trace>
  <inkml:trace contextRef="#ctx0" brushRef="#br0" timeOffset="132578">17669 15794 20636,'1'37'67,"-1"1"0,4-2 0,4-2-851,19 9-2140,8-2-5783,-2-3 8707,-7-6 0,-11-15 0,-9-6 0</inkml:trace>
  <inkml:trace contextRef="#ctx0" brushRef="#br0" timeOffset="132711">17528 16140 20378,'29'-35'-818,"0"0"0,6-1 0,0 6 0,9 8 0,-2 2 1</inkml:trace>
  <inkml:trace contextRef="#ctx0" brushRef="#br0" timeOffset="132944">18126 15565 23605,'22'-45'-1154,"35"41"879,-11 15 1,1 8-470,2 11 0,-8 5 688,-21-8 0,-8 5 368,-9 13 0,-9 3 30,-5-5 0,-3 0-278,-4 2 1,8-3-1611,25 5-3709,23-29 5255,-1-17 0,2-3 0,-1 1 0,-7-2 0</inkml:trace>
  <inkml:trace contextRef="#ctx0" brushRef="#br0" timeOffset="133411">10682 17972 18810,'61'-21'398,"-1"0"1,1 0-1,0 0 1,-4 2-1,0 0 1,1 0 0,5-2-1165,-14 6 1,3-2-1,2 0 1,2 0 0,2 0-1,2-1 1,2 0 769,-10 3 0,3 0 0,1-1 0,2 0 0,1 0 0,1 0 0,1 0 0,1 0 0,1 0 0,1 0 1,0 0-119,-4 1 0,0 1 0,1-1 0,1 1 1,1-1-1,0 1 0,1-1 0,1 0 1,0 1-1,2-1 0,0 0 0,0 1 1,2-1-1,0 0-39,-8 2 1,1-1 0,1 1 0,1-1 0,0 1 0,2-1 0,0 0-1,1 0 1,0 1 0,0-1 0,0 0 0,0 0 0,0 1 0,0 0 0,-1-1-1,-1 1 1,0 1 0,-2-1 0,0 1 14,3-1 1,1 0-1,-2 0 1,1 1 0,-1 0-1,-1-1 1,0 1-1,0 1 1,0-1 0,-1 0-1,0 1 1,-1 0 0,1 0-1,-1 0 1,0 0-1,0 1 46,5-2 0,0 1 0,0 0 0,0 0 0,0 1 0,0-1 0,-1 1 0,0 0 0,-2 0 0,-1 1 0,-1 0 0,-2 0 0,-2 1 0,-2 1-310,13-3 1,-4 2-1,-2 0 1,-3 1 0,0 0-1,-1 1 1,1 0 0,2 0 401,4 1 0,2 0 0,1 1 0,0 0 0,-1 0 0,-3 1 0,-4-1 0,-5 1 0,12-1 0,-8-1 0,-2 2 0,2 0 0,5 2 0,0 0 0,-1 0 0,1 0 0</inkml:trace>
  <inkml:trace contextRef="#ctx0" brushRef="#br0" timeOffset="134061">13495 17986 14843,'-4'0'2286,"0"0"-2029,12 34 1,8 15-146,-3 4-406,3 6 0,-2 2 463,-5 2 537,-4-11 1445,-4-33-1425,-15-49-525,4-17 1,1-8-169,-3-3 1,1-6-201,4 16 1,1-5 0,2-2-1,4 4 163,8-4 1,6 2-1,4 1-217,7-6 1,6 1 0,3 8-87,0 13 1,4 6 0,2 6-551,4 7 0,3 6 0,-2 4-1015,6 7 1,-3 6 1871,-1 2 0,-5 1 0,6 3 0,-16 2 0</inkml:trace>
  <inkml:trace contextRef="#ctx0" brushRef="#br0" timeOffset="134428">14542 17812 16355,'-28'45'717,"-1"0"0,0 0 1,-3-2-1,-2-1 0,0-3-655,-11 9 0,1-6 22,1-8 0,3-8 296,-1-10-100,10-34-168,16-36 68,12-6-113,7 22 1,6 2 88,16-7-144,6 15-12,6 14 0,-5 17 0,3 6-342,5 7 0,2 4-1636,12 5 1,0 0-2533,-10-2 0,-2-3 4510,-1-4 0,-5-4 0,-7-8 0,-6-4 0</inkml:trace>
  <inkml:trace contextRef="#ctx0" brushRef="#br0" timeOffset="134877">15485 17777 17442,'5'0'1541,"7"30"0,2 17-1334,-3-4 0,2 4-192,0-1 0,1 4 0,-1-4-672,1 4 1,-1-7 678,7 9 856,-13-41-397,-3-26 105,-2-14-423,-3-17 0,-2-11-148,1 7 0,-1-5 0,0-1-643,0-1 0,1-1 0,1-1 624,1-7 0,0-1 1,5 4 3,1 15 0,4 3 0,6 0-54,8 3 0,6 0 1,4 2-1,3 4-92,3 5 0,4 5 1,2 2-1,2 2-546,4-1 0,4 1 0,-1 4 0,-1 9-2106,5 10 1,-2 10 0,-6 5 2797,-1 7 0,-12 6 0,-12 25 0,-26-30 0</inkml:trace>
  <inkml:trace contextRef="#ctx0" brushRef="#br0" timeOffset="135194">16319 17683 20692,'16'49'-2351,"1"-1"1,0 1 0,9 12 0,0-7 2350,-8-21 0,0-6 0,7 0 0,-13-27 0</inkml:trace>
  <inkml:trace contextRef="#ctx0" brushRef="#br0" timeOffset="135396">16618 17649 19045,'-49'26'591,"-1"0"0,1 1 0,-7 8 0,9 0-456,6 18 10,56-23-78,27-24-145,8-15 0,8-6-1239,7 3 0,1-2-937,-21 3 1,-1-2 0,0 1 2253,16-3 0,-8 3 0,-13 3 0,-15 4 0</inkml:trace>
  <inkml:trace contextRef="#ctx0" brushRef="#br0" timeOffset="135744">19420 15792 17006,'36'-3'151,"-1"1"0,31-5-151,-18-4 0,-23 5 0,0 2 0</inkml:trace>
  <inkml:trace contextRef="#ctx0" brushRef="#br0" timeOffset="135877">19611 16070 20658,'45'-10'-2413,"1"0"1,-2 0-1,-2 0 2413,20-12 0,-25 10 0,-12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29:41.3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9395 2338 18207,'-21'57'69,"0"0"0,0 0 0,4-8 0,0 2 0,0 0 0,1-1-189,-3 10 1,1-2 0,1 0-755,0 0 0,-1-1 0,2-6-471,1-7 1,-1-9 1485,-10-4 0,13-15 1,3-25-1</inkml:trace>
  <inkml:trace contextRef="#ctx0" brushRef="#br0" timeOffset="170">9014 2150 19459,'7'-36'1507,"-1"1"0,19-20-1507,0 61 0,22 27 11,-20 0 1,1 7-487,3 6 1,4 7-1,-1 0-489,0 2 1,0 2-1,0-1-1280,2 0 0,-1 0 0,0-4 2244,-4-7 0,-1-2 0,-4-8 0,7 2 0,-7-18 0</inkml:trace>
  <inkml:trace contextRef="#ctx0" brushRef="#br0" timeOffset="469">9900 1753 21700,'4'-34'-39,"0"0"0,15-18-364,22 40-449,-9 25 1,-3 12 111,-8 10 1,-7 8 1265,-7 16 1,-11 3 246,-9 1 0,-8-4-1088,-3-16 1,0-6 336,-11 8 200,28-34-435,10-7-559,18-2-2136,19-4 0,12-1 2908,9-2 0,9 0 0,-6 0 0,-3 0 0,-1 1 0,-9 0 0,1-1 0,0 0 0</inkml:trace>
  <inkml:trace contextRef="#ctx0" brushRef="#br0" timeOffset="1152">11602 2590 16389,'0'7'3418,"0"-1"-2858,0-6 449,0 0-304,-2 0-313,-1 0-178,-3-3-214,2 2-79,0-2-45,3 5 124,1 10-246,8 35 201,-6-14 0,0 2 45,2 4 0,0-2 449,-2 13-281,-3-79-168,-2-30 22,2 3 1,0-5-597,-1 3 1,1-4 564,1 13 1,-1-5 0,1-2 0,3 0-15,2-3 1,2-1-1,2 1 1,0-1-438,0 1 0,0-1 0,2 1 0,3 3 454,4 3 0,2 1 1,4 4-1,3 6-5,7 5 0,4 6 0,8 3 6,1 5 1,7 3-1,5 1 1,3 1-1,1 2-11,-8 4 0,2 1 0,1 1 0,3 1 0,0 1 0,3 0 0,0 0-394,-3 0 1,2 1 0,3 1 0,0-1-1,1 1 1,0 1 0,-1-1 0,-1 2 0,-2 0 249,0 0 0,-1 1 0,-1 0 1,-1 1-1,-1 0 0,0 1 1,0 0-1,-2 1-375,14 0 0,0 1 0,0 0 0,-3 1 0,-6 1 0,-5 1 535,6 3 0,-7 2 0,-7 0 0,-1-2 0,-9 0 0,-3 8 0</inkml:trace>
  <inkml:trace contextRef="#ctx0" brushRef="#br0" timeOffset="1551">12601 2303 19325,'-36'48'92,"0"-1"0,0 1 0,3-8 0,-1-3 0,0-4 104,-12 0 0,2-9-6,-14-14 12,26-36-124,22-18 56,4-6 125,11 2-114,25 6-178,29 33 27,-25 11 0,1 6-412,7 12 0,-1 7 138,-8 2 0,1 3-2645,13 14 1,1-1 2924,-12-12 0,-2-3 0,0 2 0,-4-5 0,-5-10 0</inkml:trace>
  <inkml:trace contextRef="#ctx0" brushRef="#br0" timeOffset="1717">13075 2434 21376,'58'-8'-269,"1"1"0,-4 2 0,-19-1 0,-1 0 0</inkml:trace>
  <inkml:trace contextRef="#ctx0" brushRef="#br0" timeOffset="1970">13744 2280 22653,'19'-63'-460,"11"32"1,9 10-555,7 18 0,3 9-259,0 0 0,-5 6 870,-7 7 0,-10 5 403,-20 30 1278,-30 3-578,7-27 0,-2-2-174,-5-1 1,-2-3 414,-18 17-751,10-11-1164,29-15-2208,18-10 3182,32-15 0,-18 4 0,1-3 0</inkml:trace>
  <inkml:trace contextRef="#ctx0" brushRef="#br0" timeOffset="2401">15742 2463 16882,'-1'-4'1289,"0"1"-292,8 65-795,-1-23-73,-1 5 0,0 0 296,1-1 191,-4-10 191,-2-14 449,-9-22-1032,-15-56-224,12 23 0,1-3-665,-5-23 0,3-5 635,8 24 0,2 0 0,1-5-18,1-4 1,0-6-1,3-1 1,4 1 19,5-1 0,4 1 0,5 0 0,5 1-315,1 3 1,5 0 0,4 0 0,4 3 0,6 5 315,1 8 1,6 3 0,5 3 0,1 3 0,1 2 0,-1 2-414,-4 4 0,0 2 0,0 2 1,2 2-1,0 1 0,1 2 324,5 0 0,2 1 1,2 3-1,-2 0 1,-1 2-1,-3 0-134,10 1 1,-3 2 0,-2 1-1,-1 0-367,-5 2 1,0 0-1,-2 0 1,-2 2-400,7 0 0,-3 1 0,-4 3 1123,6 8 1,-9 0 0,2 2 0,-35 4 0</inkml:trace>
  <inkml:trace contextRef="#ctx0" brushRef="#br0" timeOffset="2703">16546 2048 19751,'3'54'52,"1"-1"0,-1-1 1,4-1-1353,8 5 0,3-1 1300,-1-9 0,0-3 0,-3-4 0,-1-5 0,6 2 0</inkml:trace>
  <inkml:trace contextRef="#ctx0" brushRef="#br0" timeOffset="2952">17009 2017 19246,'-1'-6'118,"-26"24"0,-10 15-113,8-4 1,-1 3 5,-15 9 1,0 3-12,10-3 0,6-2-46,7 4-267,22-6-2141,61-20 661,-24-17 0,2-4 1752,22-1 0,-2-3 1,-4-4-1,-6 2 1</inkml:trace>
  <inkml:trace contextRef="#ctx0" brushRef="#br0" timeOffset="3169">17607 2111 20804,'-8'-6'404,"1"2"-393,7 4-11,0 0-11,33 44-516,-1 5-891,-5-7 1,0 0-3289,3 15 4706,-14-16 0,-12-28 0,-2-6 0</inkml:trace>
  <inkml:trace contextRef="#ctx0" brushRef="#br0" timeOffset="3351">17686 2282 22260,'13'-51'-1759,"15"10"-1423,37 35 3008,-29 3 0,-1 0 1,7 2-1,-10-1 1</inkml:trace>
  <inkml:trace contextRef="#ctx0" brushRef="#br0" timeOffset="3620">18337 1954 21476,'32'-25'4,"0"0"0,-2 0 0,-2 12-1192,11 54 818,-29-4 1,-7 7 441,-8 16 1,-7 2 784,-5-3 0,-4-5-594,-1-15 1,1-7-29,-1 0-224,21-27 12,45 0-1648,-4-2 0,3-1-2566,1 0 1,1 1 4190,1 0 0,-6-1 0,-11 1 0,-20-2 0</inkml:trace>
  <inkml:trace contextRef="#ctx0" brushRef="#br0" timeOffset="4050">7465 4075 19179,'49'-33'434,"1"0"0,-14 11 0,3 2 1,7 3-296,4 5 0,8 2 0,4 3 0,2 0 0,-2-1-1233,-2 1 0,0 0 0,0 0 0,3 0 0,4 0 1133,-8 1 0,2 0 0,4 0 1,1-1-1,1 1 0,1-1 0,-1 1 1,-1 0-150,-2 1 1,-1 0-1,0 0 1,0 1-1,1-1 1,2 1-1,4-1 1,4 1 120,-20 0 0,1 1 0,3 0 0,0-1 1,3 1-1,0 0 0,2-1 0,1 1 0,1 0 1,0 0-1,1-1 0,0 1 0,0 0 0,1 0 1,-1-1-1,0 1-34,-3 0 0,-1 0 1,1 1-1,0-1 1,0 0-1,1 0 1,0 0-1,1 1 1,0-1-1,0 0 1,1 0-1,0 1 1,1-1-1,0 0 1,1 1-1,0-1 1,1 0-1,1 0 1,0 0-11,-8 1 0,1-1 0,1 1 1,0-1-1,2 0 0,0 1 1,1-1-1,0 0 0,0 1 0,1-1 1,0 0-1,0 1 0,1-1 1,-1 0-1,0 1 0,0-1 1,0 0-1,0 1 0,-1-1 0,0 0 1,-1 1-1,-1-1 0,0 1 1,-1-1-1,-1 1-29,6-1 0,1 0 0,-2 1 0,1-1 0,-1 0 0,-1 1 0,0-1 0,0 1 0,-1-1 1,0 0-1,0 1 0,-1-1 0,1 1 0,-1-1 0,-1 1 0,1-1 0,0 0 0,-1 1 0,0-1 1,0 0 60,3 1 0,0-1 1,-1 0-1,0 1 0,0-1 1,0 0-1,-1 0 1,1 1-1,-1-1 0,0 0 1,-1 0-1,0 1 0,0-1 1,-1 0-1,0 0 1,0 0-1,-1 0 0,0-1-2,5 1 1,0-1 0,-1 0 0,1 0 0,-1 0-1,0 0 1,-1 0 0,-1 0 0,0 0 0,0 0-1,-2 0 1,0 0 0,-1 0 0,-1 1 0,-2-1-3,8 0 1,-3 0 0,-2 1 0,0-1 0,-2 1 0,0-1 0,0 1 0,0-1 0,1 1 0,1-1 0,2 0-41,1 1 0,1-1 1,3 0-1,0-1 1,1 1-1,0 0 1,-1 0-1,-2 0 1,0 1-1,-3-1 1,-3 1-1,-3 0-146,10 0 1,-3 0-1,-3 0 1,-3 1-1,-1 0 1,0 0 0,-1 0-580,3 0 1,0 0-1,-2 1 1,-1 0 0,-2-1-1,-1 1 770,13-1 0,-2 0 0,-4 0 0,-6 1 0,15 0 0,-11-1 0,-24 1 0,-1-1 0</inkml:trace>
  <inkml:trace contextRef="#ctx0" brushRef="#br0" timeOffset="4667">11057 4729 13263,'0'48'1095,"0"0"0,0-1 1,0 20-1,0-2-624,0-9 0,0-2 162,-3-14 0,-1-1 39,1-3 0,-2-5 258,-11-7-661,0-44-191,3-19-56,7 7 1,4-6-509,2-9 1,2-7-1,5-2 472,4 7 0,4-2 0,1-1 0,2 0-505,-1-2 1,0 0 0,2 1 0,4 0 490,6-1 0,4-1 0,2 4 0,3 4 20,9 0 1,4 6 0,3 2 1,-9 10 0,2 2 1,2 2-1,2 2-28,5 1 1,2 1-1,2 3 1,1 2-46,-9 4 1,1 1-1,1 1 1,1 1 0,0 2-102,1 0 1,0 1 0,1 1-1,1 1 1,2 2-342,1 1 0,2 1 0,3 1 0,-1 1 0,-2 2 0,-3 1 521,0 3 0,-3 2 0,-2 1 0,0 0 0,-1-1 0,8-3 0,2-1 0,-5 1 0,-9 4 0,-2 11 0,1 1 0</inkml:trace>
  <inkml:trace contextRef="#ctx0" brushRef="#br0" timeOffset="5017">12526 4728 18306,'-38'51'625,"1"0"0,-1 0 0,0-4 0,-2-2 1,0-5-533,3-10 0,-1-3 1,0-5-148,-17 1 1,1-11 81,16-12 0,3-9-28,4-6 0,6-7 156,0-27-179,14 13 1,8 1-45,28-13 44,8 4-125,0 39 1,5 10 130,-2 4 0,2 7-484,3 6 1,4 4-1,0 3-1699,5 2 0,1 2 1,-1 0 1983,2-1 0,-1 0 1,-3-1-1,5 4 1,-8-5-1,-4-8 1</inkml:trace>
  <inkml:trace contextRef="#ctx0" brushRef="#br0" timeOffset="5467">15006 4784 18720,'9'62'575,"-1"0"0,-1-5 0,-1-5-418,-1 1-78,-1-11-57,-3-11 1132,3-21-672,0-52-404,-1-6 1,-1-9-68,1-6 0,1-4-492,-2 12 1,2-3 0,0 1 472,1 8 1,1 1 0,1 0-8,2-1 0,2 1 0,1 0 7,1 3 1,2 0 0,6 3-208,12-5 1,9 2-1,4 7 215,10 7 0,6 8 0,0 1-64,1-1 1,0 2 0,2 6-468,-14 9 1,3 5-1,-2 2 1,-4 2 216,0 1 0,-4 2 0,0 3-937,10 6 0,0 4 0,-4 2 1192,3 9 0,-4 2 0,-1-7 0,-7-1 0,-13 12 0</inkml:trace>
  <inkml:trace contextRef="#ctx0" brushRef="#br0" timeOffset="5734">15676 4543 20658,'18'44'-103,"1"0"0,-1 1 0,-3 2 0,-2 0 0,-2-1-1214,4 17 1,-3-3 1316,-5-7 0,-3-9 0,0-12 0,-1-17 0</inkml:trace>
  <inkml:trace contextRef="#ctx0" brushRef="#br0" timeOffset="5951">16055 4690 20569,'-46'21'445,"-1"-1"0,1 1 1,-6 3-1,0 1-430,6-2 0,-2 1 0,5-2-15,4-1 0,9 0-123,7 12 27,51-22 1,17-5-264,4-2 1,6-4-1156,3-2 1,6-3 0,-1-1-672,-5-1 0,-1 0 0,-1-1 2185,4-1 0,-1 0 0,-5 1 0,-2 0 0,-5 1 0,-11 2 0,0 0 0</inkml:trace>
  <inkml:trace contextRef="#ctx0" brushRef="#br0" timeOffset="8450">8205 8384 21566,'42'10'-1619,"-9"6"0,-19 0 0,-8-2 0</inkml:trace>
  <inkml:trace contextRef="#ctx0" brushRef="#br0" timeOffset="8567">8249 8680 19897,'46'-21'-1031,"0"-1"0,0 1 0,1-1 0,-6 3 0,1-1 1</inkml:trace>
  <inkml:trace contextRef="#ctx0" brushRef="#br0" timeOffset="8818">11046 8109 19470,'-20'47'-206,"0"0"1,0 0 0,0 0 0,-6 12 0,1-1-1,2-4-1626,-2 6 0,3-7 1832,4-13 0,3-9 0,7-18 0,5-13 0</inkml:trace>
  <inkml:trace contextRef="#ctx0" brushRef="#br0" timeOffset="9001">10839 7771 21398,'24'-49'1434,"29"73"-1423,-23 11 0,1 13 1,0 2-1348,-1 1 1,0 3 0,0 2 1248,-4-7 0,1 3 0,-1 0 0,-2-3-234,-1 0 0,-2-2 0,2 0 351,7 6 1,2 0 0,-3-6 0,-8-8 0,-1-3 0,7 2 0,0-1 0</inkml:trace>
  <inkml:trace contextRef="#ctx0" brushRef="#br0" timeOffset="9268">11649 7407 19617,'38'0'-107,"-1"0"0,12 43 880,-59-1 0,-14 5-274,3 6 0,-3 0-494,-4-10 1,7-3-196,26 2-785,38-27-297,1-17 1,6-4-3403,5 0 0,2 0 4674,-9-1 0,2-1 0,-5 1 0,-2 0 0,-3 1 0,-2 1 0,0-1 0</inkml:trace>
  <inkml:trace contextRef="#ctx0" brushRef="#br0" timeOffset="9919">14095 7964 18630,'-44'32'362,"-1"1"0,-2 4 1,0 3-341,2 5 1,0 2-791,13-14 0,0 0 0,0 0 772,0 0 0,1-1 0,0-1-4,-10 11 0,2-4 301,6-8 0,3-3-257,-14 3 667,19-39-150,24-54-41,11 17 1,4-2-353,1 2 0,1 2-58,5 5 1,2 7-111,11 12 1397,2 10-1397,7 22-57,-4 9 1,4 5-1042,11 9 1,2 3-761,-18-14 0,1 1 0,1-2 1858,2-1 0,1 0 0,-6-5 0,13 2 0,-10-11 0</inkml:trace>
  <inkml:trace contextRef="#ctx0" brushRef="#br0" timeOffset="10084">14580 8360 13153,'-12'-5'560,"2"1"1734,10 4-4177,42-31-5445,2 15 7328,0-6 0,-1 2 0,0 9 0,-7 1 0</inkml:trace>
  <inkml:trace contextRef="#ctx0" brushRef="#br0" timeOffset="10417">15265 7946 21801,'10'-32'106,"-1"-1"1,16-17-611,13 50-2252,8 48 2150,-32-15 1,-8 5 1456,-5 10 1,-7 0 145,-5-8 1,-5-4-572,-16 3-281,17-26-89,28-15 34,9-2-90,22 2-325,-3 7 0,1 7 67,-1 12 1,-3 6 201,-1-1 0,-5 4-80,-10 9 1,-12 2 224,-17-11 1,-11-2-387,-15 9 1,-9-4 296,-13-9 0,0-4 0,13 0 0,3-4 0,4-14 0,0 1 0</inkml:trace>
  <inkml:trace contextRef="#ctx0" brushRef="#br0" timeOffset="10804">13126 7862 18496,'-15'42'468,"-1"0"0,0 0 1,2 3-1,0 1 0,3 1-438,4 0 0,2 1 0,2 1-812,1 4 0,1 1 1,4 0 781,2 0 0,3 0 0,6 1-460,5-4 1,5 2 0,6-2-1,5-5 460,10-6 0,7-6 0,3-2 0,-7 2 0,-2 8 0,-5 1 0,3-9 0,7-20 0,0 0 0,0 0 0</inkml:trace>
  <inkml:trace contextRef="#ctx0" brushRef="#br0" timeOffset="11320">16091 7495 20770,'27'52'269,"-1"1"0,-5 1 0,-1 6 0,-3 0-1005,-4 3 1,-5 1-1,1 0-2293,1-1 1,0 0 0,-2-2 3028,-3-4 0,-2-2 0,-1-10 0,0 5 0,-1-20 0</inkml:trace>
  <inkml:trace contextRef="#ctx0" brushRef="#br0" timeOffset="11551">16767 7500 20871,'14'64'-188,"1"1"1,-6-11-1,1 4 1,-2 1 187,-2-6 0,0 2 0,-1 0 0,0-4 0,0-2 0,-1-3 0,0-3 0,0 10 0,0-1 0</inkml:trace>
  <inkml:trace contextRef="#ctx0" brushRef="#br0" timeOffset="11672">17059 8553 23370,'12'-27'0,"-2"6"0</inkml:trace>
  <inkml:trace contextRef="#ctx0" brushRef="#br0" timeOffset="12666">18719 7446 19852,'5'-10'806,"7"19"-615,8 48-163,-6-18 0,-1 2-632,2 7 1,-2 6 159,-1-1 0,-1 5 0,0-1 444,-2-1 0,0-1 0,0-2 0,2 16 0,-2-7 0,-3-20 0,0-1 0</inkml:trace>
  <inkml:trace contextRef="#ctx0" brushRef="#br0" timeOffset="12934">19224 7570 19235,'-38'20'183,"0"-1"0,-2 3 1,-2 3-181,6 2 1,-2 4 0,2-2-4,-3 4 0,2 1-8,5-1 1,0 3-1,10-3 165,15 22 101,50-5-225,-14-35 1,5-4-322,13-4 0,2-4 209,-6 0 1,1-2-488,5 0 0,0 0-1513,2 0 1,-1-1 2078,1 1 0,-3-1 0,7 0 0,-15 0 0</inkml:trace>
  <inkml:trace contextRef="#ctx0" brushRef="#br0" timeOffset="13167">19928 7658 20748,'6'61'-426,"0"0"0,1-2 0,3-6-700,1-17 0,3-3 1126,5 4 0,0-4 0,0 3 0,3-4 0</inkml:trace>
  <inkml:trace contextRef="#ctx0" brushRef="#br0" timeOffset="13317">19754 7876 20210,'55'-13'-197,"-1"-1"0,1 1 0,-14 1 0,-3 2 1,10 1-1,0 1 0</inkml:trace>
  <inkml:trace contextRef="#ctx0" brushRef="#br0" timeOffset="14116">20692 7531 20927,'8'56'-267,"1"0"0,0-1 1,3 1-1,0-1 1,0-4-1,2 4 0,1-5 1,-2-12-1,0-1 1</inkml:trace>
  <inkml:trace contextRef="#ctx0" brushRef="#br0" timeOffset="14550">18456 7399 18306,'-8'-8'1983,"2"2"-1698,-24 37 1,-5 22-202,17-12 0,1 8-753,-1-4 1,-3 8-1,0 4 1,1 3 0,6-3 668,5-4 0,4 1 0,2 0 0,3 0 0,2 2-137,4 6 0,3 3 0,3 0 1,2-2-1,2-4-197,3 0 1,2-3 0,3-4-1,7-7-535,7-7 1,5-5 0,4-5 0,0-7 868,11-4 0,3-10 0,-6-1 0,-2 0 0,-5-3 0,-3-3 0,0 0 0</inkml:trace>
  <inkml:trace contextRef="#ctx0" brushRef="#br0" timeOffset="14817">21112 6971 19986,'39'39'325,"-1"1"0,1-1 0,-7-5 0,-2 0 0,-2 5-325,3 17 0,-3 6 0,-3-1-594,-7-9 0,-4-1 1,-3 4 71,-2 0 1,-4 5 0,-1 2 0,-3-3 521,-3-3 0,-2-1 0,-2-1 0,2-2 0,0 10 0,2-3 0,-4-4 0,-7-3 0,0 0 0</inkml:trace>
  <inkml:trace contextRef="#ctx0" brushRef="#br0" timeOffset="15085">21943 7087 18238,'9'42'676,"0"0"0,-1 17 0,-2 2-1645,-3-1 0,-1 0-2686,-1 1 0,0-1 3655,-2 0 0,-1-7 0,1-10 0,-1-12 0</inkml:trace>
  <inkml:trace contextRef="#ctx0" brushRef="#br0" timeOffset="15234">22042 7990 23112,'51'-30'-2458,"-7"18"0,-31 23 1,-4 5-1</inkml:trace>
  <inkml:trace contextRef="#ctx0" brushRef="#br0" timeOffset="15984">10701 10152 18877,'66'7'565,"-1"0"1,-11-3 0,3 0 0,2-2-493,-4-2 0,0-1 0,6-1 0,7-2-661,-14 1 0,4-2 0,4-1 0,3 0 0,3-1 0,3 0 1,1-1-1,1 1 0,1-1 601,-18 2 0,1 0 1,1 0-1,2-1 1,0 1-1,1-1 1,1 0-1,1 0 1,1 0-1,0-1 1,2 1-1,1 0 1,1-1-1,0 1 1,2-1-57,-12 2 1,1 0-1,1-1 1,2 1-1,1-1 1,0 0-1,1 1 1,1-1-1,1 0 1,0 0-1,0 0 1,1 0 0,0 0-1,0 0 1,0 0-1,0 0 1,-1 0-1,1 0 1,-1 0-1,-1 1 1,0-1-1,0 0 1,-2 1 46,3-1 1,-1 1 0,0-1 0,-1 0 0,1 1-1,-1-1 1,0 1 0,0-1 0,0 1 0,-1-1 0,1 1-1,0-1 1,-1 1 0,1 0 0,0 0 0,0-1-1,0 1 1,0 0 0,0 0 0,1 0 0,0 0-25,-2 1 0,2-1 0,0 0 0,0 1 0,1-1 0,-1 0 0,2 1 0,-1-1 0,0 1 0,0-1 0,0 1 0,0 0 0,-1 0 0,0-1 0,0 1 0,-1 0 0,-1 1 0,0-1 0,-1 0 0,-1 1 0,-1-1 0,-1 1 19,11-1 0,0 0 0,-2 1 1,-1-1-1,-1 1 0,0 0 1,-1 0-1,-1 0 0,0 0 0,-1 0 1,1 0-1,-1 1 0,1-1 1,0 0-1,1 1-67,-2-1 0,0 1 1,-1-1-1,1 1 1,0-1-1,-1 1 0,1 0 1,-1 0-1,0 0 1,0 0-1,0 0 0,0 0 1,-1 0-1,1 0 1,-1 0 67,6-1 1,0 1 0,-1 0 0,-1 0 0,1 0 0,-1 0 0,0 0-1,1 0 1,0 1 0,0-1 0,2 0 0,0 0 0,1 0-1,-5 1 0,0-1 0,2 1 0,0-1 0,0 1 0,2-1 0,-1 1 0,1 0 0,0-1 0,-1 1 0,1 0 0,-1-1 0,0 1 0,-1 0 0,0 0 0,-1-1-47,-1 1 1,0 0 0,-1 0-1,0 0 1,0 0 0,0 0 0,-1 0-1,0 0 1,0 0 0,0 0-1,0 0 1,-1 0 0,0 0 0,0 0-1,0 0-77,7 0 1,-1 0 0,1-1 0,0 1 0,-1 0-1,1 0 1,-2-1 0,1 1 0,-2 0 0,-1 0-1,-1-1 1,-2 1 0,-1 0-402,11-1 1,-1 1 0,-1-1 0,-1 1 0,-2-1 0,-2 1 0,-4-1 0,-3 0 0,-5 0 608,15-2 1,-6-1 0,-6 0 0,-5 1 0,13-1 0,-10 0-1,3-6 1</inkml:trace>
  <inkml:trace contextRef="#ctx0" brushRef="#br0" timeOffset="16717">14484 10256 20031,'-18'51'27,"0"1"0,0-1 1,0 1-1,0-1 1,-3 0-1,0-1 1,-1 0-1,0 0 0,1 0-24,-4 12 0,1 1 0,0-2 0,-1-4-429,-2-2 0,0-3 0,1-8 785,-1-2 0,1-16 357,6-25-582,9-51-112,9 7 1,3-4-23,2-1 0,2-2 114,2-3 0,4 2-142,5 17 0,2 6-6,13-4 1,13 20-146,-2 34-505,-2 8 0,5 4-4187,9 0 0,2 0 4871,0-1 0,-1-2 0,-13-9 0,-5-7 0,-6-8 0</inkml:trace>
  <inkml:trace contextRef="#ctx0" brushRef="#br0" timeOffset="16867">14951 10789 19034,'-2'-4'728,"0"0"-1893,2 4 1165,80-30 0,-60 23 0,20-8 0,0 0 0</inkml:trace>
  <inkml:trace contextRef="#ctx0" brushRef="#br0" timeOffset="17018">15668 10403 22115,'-17'40'63,"0"0"1,3 9-1,10-1-1531,18-10 1,4-2-2141,-5 0 0,1-1 3608,20 18 0,-24-36 0,-9-6 0</inkml:trace>
  <inkml:trace contextRef="#ctx0" brushRef="#br0" timeOffset="17334">13332 10631 17924,'-21'55'430,"0"0"0,0 1 1,3 1-1,1 0 1,6 0-346,5-5 1,5-1 0,6 2-628,5 2 1,4 2-1,6 1 1,5-3 370,7-4 0,6-2 1,3-1-1,2-2-678,0 0 0,1 0 0,3-3 0,4-7 39,7-5 0,5-5 1,1-6-1,-2-6 810,-8-9 0,-1-6 0,-2-3 0,-4 1 0,15 2 0,-6-3 0,-7-6 0,-1 0 0</inkml:trace>
  <inkml:trace contextRef="#ctx0" brushRef="#br0" timeOffset="17552">16046 10268 20031,'35'16'19,"1"0"1,-6 15 0,-1 10-1,-7 6-367,-8 0 1,-7 5 0,-2 2 0,0 0-1864,1 0 0,-1 1 0,-1-1 1,-4 1 2210,-4 3 0,-3 1 0,-2-3 0,0-9 0,-4-2 0,-1-7 0,-9 20 0</inkml:trace>
  <inkml:trace contextRef="#ctx0" brushRef="#br0" timeOffset="17850">16516 10236 19897,'13'44'-64,"-1"0"0,1 0 1,-3 1-1,-2 0 1,-1-4-1,1 2 1,-2-5-1,-4 24 1</inkml:trace>
  <inkml:trace contextRef="#ctx0" brushRef="#br0" timeOffset="17971">16733 11056 21073,'0'0'0</inkml:trace>
  <inkml:trace contextRef="#ctx0" brushRef="#br0" timeOffset="18716">19133 10192 20557,'9'54'-121,"0"0"0,1-1 0,-2-1 0,1-1 1,-1-3-945,0 3 0,0-2 1065,2 8 0,-1-3 0,-1 2 0,1-2 0</inkml:trace>
  <inkml:trace contextRef="#ctx0" brushRef="#br0" timeOffset="18950">19581 10311 20255,'-49'25'157,"0"-1"0,-1 1 0,5 2 0,2 1 0,3 3-184,4 2 1,3 3 0,5-1-255,-2 4 1,12-3 280,30 9 5,25-30-521,20-8 236,-22-4 0,5-3-1648,4-3 1,5-2 0,-1 0 1927,10-2 0,-1 1 0,1-2 0,-6 0 0,-2-2 0</inkml:trace>
  <inkml:trace contextRef="#ctx0" brushRef="#br0" timeOffset="19117">20157 10601 20345,'55'-29'-1943,"-1"0"0,-13 8 0,-8 4 0,-8 2 0</inkml:trace>
  <inkml:trace contextRef="#ctx0" brushRef="#br0" timeOffset="19285">20767 10178 21947,'10'45'-406,"0"0"1,1 0-1,1 2 1,0 1-1,1-3-2059,5 14 0,-1-2 2465,0-5 0,-3-7 0,-3-13 0,-6-12 0</inkml:trace>
  <inkml:trace contextRef="#ctx0" brushRef="#br0" timeOffset="19651">18453 10123 17879,'-26'55'1031,"17"-21"0,1 4-927,-1 5 1,1 6 0,2 4-839,3 4 1,1 5 0,3 2-1,4-1 633,6 0 0,5 0 1,2 0-1,1-1-541,-2 2 1,-1 0 0,4-2 0,6-5-20,4-8 0,6-2 0,3-6 0,1-7-1644,7-6 1,3-9 0,2-4 2304,8-2 0,1-4 0,-4-3 0,-4 1 0,-4-3 0,-4-5 0,1 1 0</inkml:trace>
  <inkml:trace contextRef="#ctx0" brushRef="#br0" timeOffset="19869">21430 10011 20781,'8'-7'651,"27"44"-360,-16 15-262,-5-4 1,1 10 0,-4 2-1705,-6 3 1,-5 3 0,-1 0 680,0 0 1,0 0-1,-3-2 994,-3 0 0,-1-1 0,0-11 0,-7 9 0,5-21 0</inkml:trace>
  <inkml:trace contextRef="#ctx0" brushRef="#br0" timeOffset="20084">21874 10033 20826,'9'63'-335,"0"-1"1,0 0-1,3-4 1,-3-7 0,-8-14-1,0 0 1</inkml:trace>
  <inkml:trace contextRef="#ctx0" brushRef="#br0" timeOffset="20217">22209 10885 22540,'0'0'0</inkml:trace>
  <inkml:trace contextRef="#ctx0" brushRef="#br0" timeOffset="23767">20260 8420 11493,'0'0'0</inkml:trace>
  <inkml:trace contextRef="#ctx0" brushRef="#br0" timeOffset="23933">20260 8420 18877,'0'0'0</inkml:trace>
  <inkml:trace contextRef="#ctx0" brushRef="#br0" timeOffset="26366">8804 13779 18832,'56'-6'-1175,"1"0"0,-13 1 1,-7 1-1,-11 3 0,-22 1 1</inkml:trace>
  <inkml:trace contextRef="#ctx0" brushRef="#br0" timeOffset="26484">9106 14068 13532,'43'-13'0,"0"0"0,-1 1 0,18-1 0,-21-3 0,-1-1 0</inkml:trace>
  <inkml:trace contextRef="#ctx0" brushRef="#br0" timeOffset="26733">11941 13628 20031,'-25'38'-21,"-1"0"1,1 0 0,-1 0 0,1-1 0,0-1-4894,-10 13 1,2-4 4913,9-13 0,2-5 0,4-8 0,14-19 0</inkml:trace>
  <inkml:trace contextRef="#ctx0" brushRef="#br0" timeOffset="26901">11595 13376 22249,'35'35'20,"0"-1"0,0 1 0,-1-2 1,-2 0-1,-2-1-306,2 8 1,-3-3-494,1-1 0,-1-1-2487,-1-5 0,0-3 3266,24 13 0,-25-20 0,-7-12 0</inkml:trace>
  <inkml:trace contextRef="#ctx0" brushRef="#br0" timeOffset="27216">12328 12965 19605,'27'-32'246,"0"0"1,10 1-247,-18 67 11,-24 27 168,-11-13 1,-5 1 206,1-8 1,0-2-230,-2 2 0,0-4-146,-1 0 67,28-27-78,15-11-846,12-6 1,10-4 845,3 0 0,5-1 0,-4 0 0,-1-1 0,-1 1 0,10-3 0,1 1 0</inkml:trace>
  <inkml:trace contextRef="#ctx0" brushRef="#br0" timeOffset="27883">20264 12529 19157,'0'-7'1199,"10"37"-1087,9 13-832,-3-2 1,2 3 719,3-1 0,0 1-1588,-2-3 1,0 2 0,-1-3 1587,2 4 0,-1-2 0,-1 0 0,-2-5 0,-6-12 0</inkml:trace>
  <inkml:trace contextRef="#ctx0" brushRef="#br0" timeOffset="28133">20837 12460 19874,'-48'23'39,"-1"0"0,1 0 1,-8 3-1,3 6-43,9 5 0,0 6 1,8-3-416,10-5 1,5-1 406,-3 8 1,9-4 257,25-2-268,14-13-49,24-11-1050,5-12 1,10-5 1120,-8-2 0,3-3 0,-3 1 0,5 2 0,-3 0 0,1-5 0,0 1 0</inkml:trace>
  <inkml:trace contextRef="#ctx0" brushRef="#br0" timeOffset="28316">21654 12526 21040,'-1'-4'336,"1"69"-818,6-25 0,2 4-885,-3 13 0,0 2-3549,4-5 1,1-4 4512,-3 12 0,-4-26 0,-3-13 0</inkml:trace>
  <inkml:trace contextRef="#ctx0" brushRef="#br0" timeOffset="28450">21545 12793 18574,'51'-25'-1639,"0"1"1,0-1-1,1 1 1,5-4 0,-2 1-1,2 2 1375,6 1 1,1 3-1,-7 2 1,-15 5-1,-5 1 1,22-10 0</inkml:trace>
  <inkml:trace contextRef="#ctx0" brushRef="#br0" timeOffset="28600">22324 12250 22631,'4'64'-1715,"1"0"1,10 1-1,7-4 1715,5-9 0,3-6 0,-3-12 0,-3-5 0,-9-3 0</inkml:trace>
  <inkml:trace contextRef="#ctx0" brushRef="#br0" timeOffset="29067">20064 12415 16647,'-37'10'799,"0"0"0,3 5 1,5 8-588,9 10 1,7 8-667,5 10 1,5 9 0,8 0 455,7-12 1,8 1 0,2 0 0,1 0-882,-2 2 1,0 0 0,3-2 0,6-3 214,9-2 0,7-2 0,2-5 1,2-6-761,10-5 1,2-9 0,2-2 1423,-9-5 0,2-3 0,-1 0 0,-4-2 0,14 1 0,-5-3 0,-5-3 0,-1 0 0</inkml:trace>
  <inkml:trace contextRef="#ctx0" brushRef="#br0" timeOffset="29317">22686 11816 19673,'47'32'298,"0"-1"1,-2 8 0,-6 7-299,-19-8 0,-5 4 0,-2 4-1154,-2 6 0,-1 5 0,-3 2 0,0 1 1154,-3 0 0,-2 2 0,-1 0 0,1-3 0,0 6 0,1-3 0,-3-3 0,-3-14 0,-1 0 0,1 0 0</inkml:trace>
  <inkml:trace contextRef="#ctx0" brushRef="#br0" timeOffset="29666">23402 11828 19414,'1'-9'1626,"11"40"-1548,1 8 0,3 9-175,-1-1 0,3 3 0,0 0-1126,-1-3 1,0-1-1,1-1-342,0-1 0,1-1 0,-1-5 1565,1-6 0,-1-5 0,1 3 0,-3-15 0</inkml:trace>
  <inkml:trace contextRef="#ctx0" brushRef="#br0" timeOffset="29869">23874 11974 19561,'-52'23'226,"0"0"0,0-1 0,5 0 1,1 0-1,9 2-193,9 2 1,8 2-12,5 7 1,12 0 44,40 17-263,5-26 0,7-6-1048,2-8 1,3-5 1156,12-8 0,-6-2 0,-8 1 0,-9-5 0</inkml:trace>
  <inkml:trace contextRef="#ctx0" brushRef="#br0" timeOffset="30434">25158 11598 21140,'-11'-27'280,"2"7"-280,9 26 23,0 12-23,1 0 45,0-1 44,0-9 1,1-9 22,-5-8 179,-1 6-134,-14 22-51,4 23 1,2 13-78,2-2 1,1 6 0,1 1-639,-1-1 1,2 1 0,2 0 432,3 5 1,3-1-1,4-4-188,5-1 0,10-5-2829,8-14 0,9-2 1,1-5 3192,10-1 0,2-5 0,-1 2 0,-2-8 0,3-15 0</inkml:trace>
  <inkml:trace contextRef="#ctx0" brushRef="#br0" timeOffset="30650">25781 12128 19505,'0'-4'817,"0"0"-716,2 31 0,2 14-325,3 5-337,0 4 1,2 1-2600,9 4 3160,4-13 0,-10-20 0,-1-11 0</inkml:trace>
  <inkml:trace contextRef="#ctx0" brushRef="#br0" timeOffset="30884">26394 11978 22384,'-2'37'-286,"-1"0"0,5 19 23,4-21 0,3-2-824,13 9-7036,16 7 8123,-15-17 0,1-4 0,-19-18 0</inkml:trace>
  <inkml:trace contextRef="#ctx0" brushRef="#br0" timeOffset="31366">26055 11648 18395,'-12'-55'2969,"0"12"-2666,-10 36-102,-4 57-145,12-21 0,2 5-557,-1 22 1,5 5 500,3-4 0,3 4 3,1-2 1,1 6 0,2 0-221,1 0 1,1-1 0,2 2-1583,1-12 1,0 2-1,1-1 1,1-4 1798,2-1 0,0-3 0,2-6 0,1 0 0,0-9 0,1-16 0</inkml:trace>
  <inkml:trace contextRef="#ctx0" brushRef="#br0" timeOffset="31900">26601 11644 20535,'-42'36'76,"0"1"0,0 0 0,-4 2 1,-1-1-1,2-1-76,5-4 0,1-2 0,2 0-299,-18 11 0,7-4 377,4 3 361,20-4 244,32-8 2,31 1-539,10-9-107,-17-11 1,0-1-442,19 9 435,3 1 267,-1 4-379,-21-7 1,1 1-426,-3-1 0,0-1-2718,8-1 1,-1-3 3221,18 5 0,-18-14 0,-19-2 0</inkml:trace>
  <inkml:trace contextRef="#ctx0" brushRef="#br0" timeOffset="32067">27191 12031 21734,'49'-24'-779,"0"1"0,0 0 1,-5 4-1,-10 9 0,-6 1 1</inkml:trace>
  <inkml:trace contextRef="#ctx0" brushRef="#br0" timeOffset="32252">27841 11734 20871,'-2'43'153,"0"-1"0,-1-1 1,2 0-1393,6 7 1,4-2 1238,6-7 0,1-2 0,-7-2 0,2-4 0,17 1 0</inkml:trace>
  <inkml:trace contextRef="#ctx0" brushRef="#br0" timeOffset="32484">28145 11157 21801,'44'-7'336,"-1"0"0,2 8 1,-1 9-326,-2 11 0,-1 9-874,3 11 0,-2 8 848,-14-13 0,-2 3 1,-3 5-143,-5 4 0,-3 4 0,-4 4 0,-5-1-1212,-8 4 1,-6 0 0,-3 1 0,1-1-1090,2-1 0,-1 1 1,-1-2-1,-4-2 2135,-6-4 0,-3 0 0,-1-5 0,3-7 0,2-4 0,2-6 0,-5 8 0</inkml:trace>
  <inkml:trace contextRef="#ctx0" brushRef="#br0" timeOffset="32717">28940 11146 20893,'21'52'-314,"-1"-1"0,0 1 1,-1-4-1,-2-5 1,7 16-1</inkml:trace>
  <inkml:trace contextRef="#ctx0" brushRef="#br0" timeOffset="32850">29219 12057 22406,'0'0'0</inkml:trace>
  <inkml:trace contextRef="#ctx0" brushRef="#br0" timeOffset="35849">13136 14884 19146,'-58'-3'1098,"28"0"-1031,84 3 17,-3 0 0,10-1-1386,-5-1 0,7-1 1,9-2 1317,-22 2 1,5-2 0,4 0 0,3 0 0,3-2 0,2 1-1,1-1 1,1 0-164,-11 0 0,2 1 0,1-1 0,1-1 0,1 1 0,2-1 0,1 0 0,1-1 0,1 1 1,2-1-1,1 0 0,1 0 147,-15 2 1,0-1-1,3 1 1,0-1-1,1 0 1,1 0 0,2 0-1,-1-1 1,2 1-1,0-1 1,0 0-1,0 1 1,0-1 0,1 0-1,-1 1 1,-1-1-1,1 0 1,-2 1-1,0-1 1,-1 1-39,4-1 0,-1 1 0,0-1 1,0 0-1,0 1 0,-1-1 0,0 1 1,0-1-1,0 0 0,0 1 0,0-1 1,0 1-1,1-1 0,-1 0 0,1 0 1,0 1-1,1-1 0,-1 0 38,-2 0 1,0 1-1,0-1 1,2 0-1,-1 0 1,1 0 0,0 0-1,0 0 1,0 0-1,0 0 1,-1 0 0,1 0-1,-1 0 1,0 0-1,-1 1 1,0-1 0,-1 1-1,-1 0 1,0-1-1,-2 2-78,9-2 0,-3 0 0,-1 1 0,-1-1 0,-1 1 0,0 0 0,-1 1 0,0-1 0,0 0 0,1 0 0,1 0 0,1 1 0,1-1 0,1 0 0,3-1 90,-9 2 0,1 0 1,1 0-1,1-1 0,1 1 1,0 0-1,1-1 0,1 1 1,0-1-1,1 1 0,0-1 1,0 1-1,0-1 0,1 1 1,-1-1-1,1 1 0,-1 0 1,0 0-1,0 0 0,-1 0 1,0 0-10,0 0 0,0 0 0,-1 0 0,0 1 0,1-1 0,-1 0 1,0 1-1,0-1 0,0 1 0,1 0 0,-1-1 0,1 1 0,0 0 1,0-1-1,0 1 0,1 0 0,0-1 0,0 1 0,1 0 0,0-1 1,1 1-1,-6 0 1,2 0-1,0 0 1,1 0-1,0 0 1,1 0 0,1 0-1,-1 0 1,1 0-1,0 0 1,1 0 0,-1 0-1,0 1 1,0-1-1,0 0 1,-1 0-1,0 0 1,0 1 0,-1-1-1,-1 1 1,0-1-1,-1 1 1,-1 0 0,-1 0-1,-1 0-7,9-1 1,-1 1 0,0-1 0,-2 1 0,1 0 0,-2 0 0,0 0 0,-1 0 0,0 0 0,-1 0 0,0 1 0,-1-1 0,0 1-1,-1-1 1,0 1 0,0 0 0,-1-1 0,1 1-20,8 0 1,-1-1-1,1 1 1,0-1 0,-1 1-1,0 0 1,-1 0 0,-2 0-1,0 1 1,-2-1 0,-1 1-1,-2-1 1,-1 1 0,-3 0-92,13 0 1,-3 0-1,-3 0 1,-3 0-1,0 1 1,-1-1-1,1 1 1,2-1-479,2 0 1,2 0 0,0 1 0,0-1 0,-1 0 0,-1 0 0,-2 0 0,-3-1 612,1-1 1,-2-1 0,-2 0 0,-1 0 0,-2 0-1,0 1 1,4 1 0,1 1 0,-2 0 0,-5-1-1,-7-1 1,2-7 0,0 1 0</inkml:trace>
  <inkml:trace contextRef="#ctx0" brushRef="#br0" timeOffset="36749">14094 11390 15885,'8'-1'-280,"-2"0"-6858,-6 1 7138,0 0 0,0 0 0</inkml:trace>
  <inkml:trace contextRef="#ctx0" brushRef="#br0" timeOffset="36883">14229 11336 8389,'0'0'0</inkml:trace>
  <inkml:trace contextRef="#ctx0" brushRef="#br0" timeOffset="38651">18079 15217 20849,'-21'46'170,"-1"0"1,0 1 0,-10 10 0,2 1-167,11-9 0,2 3 0,-2-4-386,-9 7 0,-3-3 408,4-14 0,-3-1 0,1-4 86,-6 1 0,-1-10 30,1-18 1,3-12-109,2-38-29,22-2 1,7-4-322,1 9 0,2 1 361,2 1 0,1 1 67,11-21-112,30 26-6,-8 42 0,6 13-356,-1-2 0,3 4 0,-1 2-952,-3 2 1,-1 3 0,0-2 1313,5 1 0,1-1 0,-7-5 0,11 6 0,-13-13 0</inkml:trace>
  <inkml:trace contextRef="#ctx0" brushRef="#br0" timeOffset="38817">18674 15524 20009,'41'-17'-718,"1"1"1,-1-1 0,1 1 0,-6 2 0,3-3 0</inkml:trace>
  <inkml:trace contextRef="#ctx0" brushRef="#br0" timeOffset="38984">19327 15209 22092,'7'43'-235,"-1"0"0,1 0 0,4 3 235,12 18 0,1-4 0,-2-1 0,-7-18 0,1-1 0</inkml:trace>
  <inkml:trace contextRef="#ctx0" brushRef="#br0" timeOffset="39333">16861 15185 17608,'-5'53'207,"-1"0"0,1 0 1,8 6-1,3 3 0,5 2 1,6-3-321,8-1 1,7-2 0,4-2 0,-1 1-862,-8-11 1,1 1 0,0 0-1,3-3 1,1-3 247,11 5 1,4-3-1,1-5 1,0-7-2155,4-9 1,0-7-1,2-5 2995,3-2 1,0-3-1,-4-3 1,-3 0-1,-5-2 1,-7-4 0,0 1-1</inkml:trace>
  <inkml:trace contextRef="#ctx0" brushRef="#br0" timeOffset="39566">19254 14615 18149,'61'10'534,"1"0"0,-2 6 0,-3 10-508,-14 12 0,-3 10 0,-3 5-1009,-10-11 0,-3 3 0,-1 1 1,0 1 760,0 0 1,-1 1 0,-1 0-1,-4-1-839,0 15 1,-4 0-1,-4-5 1110,-4 2 1,-4-8-1,-1 10 1,0-22-1</inkml:trace>
  <inkml:trace contextRef="#ctx0" brushRef="#br0" timeOffset="39984">20836 14477 20479,'-51'-16'455,"0"1"1,3 9 0,6 13-456,17 24 0,7 11-846,-2 12 0,4 7 846,6-15 0,2 3 0,3 4-246,3 4 0,4 5 0,3 2 1,4-2-501,5-1 1,5 0 0,3-1 0,3 0 661,-1-8 1,4 1-1,2 0 1,-1-3 0,0-5-1,4 8 1,-1-6 0,2-7-1,13-8 1,0 1 0</inkml:trace>
  <inkml:trace contextRef="#ctx0" brushRef="#br0" timeOffset="40434">21874 14627 19818,'-25'60'225,"0"0"1,0 1 0,0-1 0,-2-2-1,-1 0 1,1 0 0,-1-3-224,2-4 1,1-2 0,-1-1 0,1-4-363,-1 0 1,1-4 0,1-5 471,-1-1 0,4-15 311,8-27-356,5-48 22,5 15 1,2-3 213,3-5 0,0 0-209,0 13 1,2 5-118,8-1 23,3 44 12,9 11 10,11 20-230,0-6 1,8 0-2372,10-1 0,3-2 2579,0-2 0,-1-4 0,-11-8 0,-6-6 0,-3-9 0</inkml:trace>
  <inkml:trace contextRef="#ctx0" brushRef="#br0" timeOffset="40601">22242 15220 22081,'58'-29'-971,"-1"0"1,-16 7 0,-7 3 0,-4 10 0</inkml:trace>
  <inkml:trace contextRef="#ctx0" brushRef="#br0" timeOffset="40884">22868 14872 22339,'31'-59'106,"-11"31"1,3 5-264,39 1-555,-15 13 1,0 8-639,-14 16 0,-4 6 1350,3-2 0,-7 4 0,-23 15 0,-11 3 372,-5-6 1,-5-1 153,-6-1 1,0 0-129,0-2 0,1 0 44,0-1 0,6-1-398,13 4-1926,52-27 1882,-4-19 0,2-5 0,-9 4 0,-2 1 0,23-17 0</inkml:trace>
  <inkml:trace contextRef="#ctx0" brushRef="#br0" timeOffset="41083">23329 14449 22687,'47'11'-23,"0"1"1,0 0 0,9 1-1,-7 10-131,-22 10 1,-6 9 0,-4 0-681,-1 7 1,-7 3-463,-5-4 0,-4 4 0,-3-3 1296,-4 8 0,-2-3 0,2 1 0,-2-7 0,-8-8 0</inkml:trace>
  <inkml:trace contextRef="#ctx0" brushRef="#br0" timeOffset="41467">24523 14077 18014,'-9'-6'2252,"-28"36"-1591,20 23-555,-3-3 1,1 6-1663,8 7 0,5 2 1567,2-16 1,1 1-1,1 1-23,1 1 1,2 0 0,1 0-113,2-4 1,2 1 0,4-1-2852,8 5 0,6 1 0,1-6 2975,7 0 0,1-5 0,0 0 0,-2-9 0,2-18 0</inkml:trace>
  <inkml:trace contextRef="#ctx0" brushRef="#br0" timeOffset="41783">25525 14431 17633,'-27'45'177,"-1"0"1,1 0-1,-2-4 1,-2 1 0,-2 0-1,0-4-155,-7 2 1,-1-3-1,0-2-363,1 1 0,0-1 0,0-5 369,-10 1 0,5-12 919,9-19-925,18-44 34,31-20 11,-4 29 1,3 2 239,8 1 0,3 6-251,16 9 11,6 12-22,7 23-62,-5 8 0,6 5-630,-12-5 1,1 0 0,3 1 585,10 3 1,3 1 0,-5-3-1,0 2 1,-5-5 0,-10-11 0,-1 0-1</inkml:trace>
  <inkml:trace contextRef="#ctx0" brushRef="#br0" timeOffset="41983">25958 14800 17566,'54'-37'-4,"0"1"0,-3 2 0,-3 5-724,11 0-1513,-18 18 0,0 3 2241,14-1 0,-2 6 0,-37 4 0</inkml:trace>
  <inkml:trace contextRef="#ctx0" brushRef="#br0" timeOffset="42466">26894 14270 21398,'9'-36'470,"0"0"1,10-14-471,25 30-314,-4 22-425,7 39 559,-30-8 1,-5 4 173,2 1 1,-5 3-157,-10 2 0,-5-1 331,-11 9 191,-7-7-214,2-11-146,9-8-191,38-12-1120,32 9 1216,-10-5 0,2 1 95,-6 0 0,-3 2 121,-5 5 1,-7 2-122,-7 14 655,-35-13 1,-12 1-589,-9-2 1,-6-2-349,-3-2 1,-2-3-1479,-3-3 0,5-9 1759,2-19 0,18 8 0,15-11 0</inkml:trace>
  <inkml:trace contextRef="#ctx0" brushRef="#br0" timeOffset="42684">27600 14008 23280,'20'49'-52,"0"0"1,0 1-1,-2-1 1,-1 0 0,-3-1-78,-4 14 0,-5 3-470,-3-7 0,-4 5 0,-3-2-219,-3-5 1,-2-1-1,0 0 818,0 0 0,0 0 0,-1-6 0,-4 0 0,1-10 0,3-9 0</inkml:trace>
  <inkml:trace contextRef="#ctx0" brushRef="#br0" timeOffset="42884">28161 14194 21611,'-13'45'-513,"0"0"1,1-1-1,-5 17 1,3-2 512,7-9 0,3-6 0,-2 0 0,6 10 0</inkml:trace>
  <inkml:trace contextRef="#ctx0" brushRef="#br0" timeOffset="43000">28252 14878 22821,'7'0'-1065,"-2"0"-3820,-5 0 4885,17-39 0,-13 29 0,12-29 0</inkml:trace>
  <inkml:trace contextRef="#ctx0" brushRef="#br0" timeOffset="44666">16124 12840 13824,'-2'-5'5277,"0"0"-4526,2 5-382,-23 76-1002,19-42 1,1 4 649,-3 7 0,-1 9 0,0 2 0,4-5-600,5 15 1,3-1 156,0-8 0,1 1 0,4-6-1473,6-7 0,6-7 2013,4-8 1,1-5 0,4 3 0,-1-18 0</inkml:trace>
  <inkml:trace contextRef="#ctx0" brushRef="#br0" timeOffset="44983">16897 13026 17678,'-25'43'597,"0"0"1,-2 1-1,0 0-490,-2 2 0,0-2-96,1-1 0,-1-1 28,-4 1 1,0-3 116,-11 8 68,-2-9-100,22-39 10,3-16-56,1-12 247,-2-32 113,10 8-438,11 4 22,41 50-22,8 22-376,-10-2 1,2 2-535,-5-5 1,1-1 909,18 2 0,-2-3 0,-1 1 0,-18-10 0,0-1 0</inkml:trace>
  <inkml:trace contextRef="#ctx0" brushRef="#br0" timeOffset="45166">17248 13097 17935,'-5'0'1222,"1"0"-4404,51-27 3182,-16 9 0,0 0 0,-1 1 0,0 0 0,21-13 0</inkml:trace>
  <inkml:trace contextRef="#ctx0" brushRef="#br0" timeOffset="45666">17916 12732 20602,'46'6'-400,"0"1"1,-4 2-1,-8 7-205,-11 38 650,-18-8 0,-7 2 627,-7-4 1,-5 0-365,2 1 0,-2-4 118,-12 6-113,16-34-257,20-19-67,32-4-174,-10 10 1,3 5 54,11 11 1,-2 6-78,-9 1 0,-5 4-15,-5 9 1,-9 4 221,-17 20-3,-16-20 1,-8-3-1953,-1-11 0,-2-4 1955,-3 1 0,1-6 0,-8-9 0,27-13 0</inkml:trace>
  <inkml:trace contextRef="#ctx0" brushRef="#br0" timeOffset="45900">18561 12536 22339,'26'53'52,"1"0"0,0 3 1,1-1-193,3-5 0,0 3-1012,-10 0 1,-2 5 0,-4 1-2126,-5-2 0,-3 1 0,-3-1 2917,-1 0 1,-2-1-1,-3-5 1,-3 5-1,-3-12 1,-8-12-1</inkml:trace>
  <inkml:trace contextRef="#ctx0" brushRef="#br0" timeOffset="46182">19050 12305 19885,'24'43'340,"0"0"0,-2 4 0,-3 0-1142,-9-1 1,-3 4 603,-2 5 1,-2 5 0,0-7 0,0-13 0,-1-2-1,-1 18 1,0 0 0</inkml:trace>
  <inkml:trace contextRef="#ctx0" brushRef="#br0" timeOffset="46316">19414 13389 22249,'5'0'1625,"-1"0"-5905,-4 0 4280,-2-9 0,1 7 0,-1-6 0</inkml:trace>
  <inkml:trace contextRef="#ctx0" brushRef="#br0" timeOffset="47102">29417 13919 15616,'0'-6'2656,"0"2"-1311,0 4-976,-1-3 1,1 18 78,10 13-325,7 35-123,-2-21 0,3 7 0,-1 1-1256,1 3 0,-1 2 0,1 1 1256,3 5 0,1 1 0,-2-5 0,-2 2 0,-2-8 0,4 1 0</inkml:trace>
  <inkml:trace contextRef="#ctx0" brushRef="#br0" timeOffset="47366">29829 14055 19807,'-39'27'30,"0"0"1,0 0 0,-15 10 0,7 1-31,17-9 0,6 0 11,-4 19 34,20-12 45,58-13-62,-9-16 0,7-4-301,-2-1 0,5-2 1,-1 0-1521,17 0 1,-2-1-130,2-1 0,-4 1 1922,-19 1 0,-6 1 0,9-1 0,-14 1 0</inkml:trace>
  <inkml:trace contextRef="#ctx0" brushRef="#br0" timeOffset="47516">30392 14187 20412,'34'-21'-1233,"1"1"0,-1 0 1,-3 3-1,-7 8 1,-3 2-1</inkml:trace>
  <inkml:trace contextRef="#ctx0" brushRef="#br0" timeOffset="47666">30765 13988 21017,'0'-4'370,"0"1"-326,8 31 1,5 16-560,3 0-610,0 8 0,3 1-3020,7 3 4199,0-3 1,-11-24-1,-5-10 1</inkml:trace>
  <inkml:trace contextRef="#ctx0" brushRef="#br0" timeOffset="48029">28998 13796 17028,'10'0'1961,"27"48"-1277,-14 5-1609,0-1 1,3 10 974,-13-17 1,0 3-1,1 2 1,1 0-85,4 5 0,1 1 1,2 1-1,4 0-919,1-4 1,3 1 0,2 0 0,1-3-1,0-3 854,5 1 1,0-2-1,1-5 1,-1-3-1,3-2 1,0-5-1,-4-8 1,-4-14-1,-1-1 1</inkml:trace>
  <inkml:trace contextRef="#ctx0" brushRef="#br0" timeOffset="48233">31070 13459 20703,'4'-2'426,"31"58"-241,-23-26 0,1 3-753,3 7 0,3 4 1,-3 2 567,-4-3 0,-3 2 0,0 0-822,-2 5 1,-1 1 0,-2 1 320,-1 0 1,-2 1 0,-2 2 500,-4-4 0,-2 2 0,-1-2 0,1-5 0,2 5 0,-2-3 0,-5 5 0,-1 0 0</inkml:trace>
  <inkml:trace contextRef="#ctx0" brushRef="#br0" timeOffset="48400">31683 13752 20916,'-28'57'-1184,"0"0"0,7-12 0,6-1 1184,7 4 0,6-5 0,3-7 0,4-7 0</inkml:trace>
  <inkml:trace contextRef="#ctx0" brushRef="#br0" timeOffset="48533">31847 14455 20961,'5'3'851,"-2"0"-1714,-3-3 863,1-45 0,0 33 0,0-33 0</inkml:trace>
  <inkml:trace contextRef="#ctx0" brushRef="#br0" timeOffset="51667">16885 12625 13611,'-7'0'56,"0"0"-56,4 0 56,-1 0 45,1 0 11,1 4-34,1 3 23,8 5 22,8 6 112,14 4 191,15 9-387,-1-1 1,5 5-238,-10-6 0,1 4 1,-1-3-1,5 2 1,-2-1-1,-5 0 1,1 0-1</inkml:trace>
  <inkml:trace contextRef="#ctx0" brushRef="#br0" timeOffset="53147">25720 14107 14260,'0'-7'583,"0"1"-437,23 58-101,8-10-1124,-2 3 1,4 2 820,3-10 1,2-3-920,6 3 1,2-2 1176,6 1 0,-2-4 0,-19-12 0,-2-2 0,20 8 0</inkml:trace>
  <inkml:trace contextRef="#ctx0" brushRef="#br0" timeOffset="53599">30033 13883 16802,'45'27'-42,"0"0"1,-2-1 0,-3-2-1807,14 3 1848,-2-4 0,-22-10 0,-8-5 0</inkml:trace>
  <inkml:trace contextRef="#ctx0" brushRef="#br0" timeOffset="54066">27051 11659 1788,'0'47'-443,"1"-1"1,4-2-1,3 3 1,0-4 835,3 1 1,0-2 0,2 4 0,-1-6 0,5-4 0</inkml:trace>
  <inkml:trace contextRef="#ctx0" brushRef="#br0" timeOffset="54931">10301 17498 12658,'44'-16'0,"-10"2"0</inkml:trace>
  <inkml:trace contextRef="#ctx0" brushRef="#br0" timeOffset="55065">10395 17711 15739,'67'-3'-490,"-4"-5"0,-37 1 0,-5-1 0</inkml:trace>
  <inkml:trace contextRef="#ctx0" brushRef="#br0" timeOffset="55665">15235 17238 18843,'-7'58'-210,"-1"0"0,1 0 0,-1 9 0,-1-5-1611,-8-6 0,-1-7 1821,-4-3 0,11-22 0,4-15 0</inkml:trace>
  <inkml:trace contextRef="#ctx0" brushRef="#br0" timeOffset="55849">15033 16962 21107,'29'43'141,"0"0"1,1 1 0,1 2-142,-4-4 0,1 1 0,3-1-2379,2-2 0,2-2 1,0-1 2378,1-1 0,0 0 0,-2-4 0,4 0 0,-5-8 0,-1-13 0</inkml:trace>
  <inkml:trace contextRef="#ctx0" brushRef="#br0" timeOffset="56183">15590 16711 19986,'5'59'86,"0"0"1,0 1 0,7 7 0,-6-7-59,-16-22 0,-2-7-5,6-10 89,9-11-90,34-20-940,2-1-752,-5 0 0,3 1-3246,-4 2 1,1 2 4868,5 1 1,-2 1 0,6-1 0,-5 4 0</inkml:trace>
  <inkml:trace contextRef="#ctx0" brushRef="#br0" timeOffset="57499">17063 17021 17006,'-7'-3'1456,"0"41"-1131,9 2-308,1-1 0,1 4-1003,2-7 1,3 0 638,1 2 0,2-1-1161,-2-1 1,2-2 1659,11 22 1,-11-26 0,-2-13 0</inkml:trace>
  <inkml:trace contextRef="#ctx0" brushRef="#br0" timeOffset="57715">17383 17090 18194,'0'-3'1075,"-51"35"-683,13 2-286,-2-3 1,-2 5-18,11 2 1,5 0-68,8-7 1,4 1 0,-4 23 10,35-26-33,18-23-78,13-4-808,12-10-1344,-7-2 1,3-3 2186,-10 1 0,-2-1 0,1 0 0,-5 1 0,0 1 0</inkml:trace>
  <inkml:trace contextRef="#ctx0" brushRef="#br0" timeOffset="57965">18279 16880 20311,'-36'22'209,"1"0"0,3 2 0,6 6-209,12 19 0,10 6-689,6-3 1,8 0-4228,13 6 1,9-7 4819,1-16 1,3-9-1,-3-10 1,-3-7-1,5-9 1</inkml:trace>
  <inkml:trace contextRef="#ctx0" brushRef="#br0" timeOffset="58183">18867 16742 20199,'10'45'-1009,"1"-1"1,0 1 0,1 0-1,2 1 1,-1-3 1008,8 12 0,-1-4 0,-5-12 0,-2-8 0,-1-9 0</inkml:trace>
  <inkml:trace contextRef="#ctx0" brushRef="#br0" timeOffset="58432">19105 16789 18944,'-45'29'190,"-1"-1"1,3 2 0,3 1-158,11-2 1,5 2-12,2-1 1,3 0 10,-2 23 23,26 1-11,42-25-482,7-10-345,-14-21 1,1-6-329,-7-2 1,-1-1-1244,2-3 0,0 0 2353,0 1 0,-2 2 0,5-4 0,-10 6 0</inkml:trace>
  <inkml:trace contextRef="#ctx0" brushRef="#br0" timeOffset="58633">19649 16901 18944,'0'-6'1770,"0"2"-1635,0 4-135,5 54-56,3-16-280,-1 3 0,2 3-2247,6-6 0,0-3 2583,10 15 0,0-4 0,-15-31 0</inkml:trace>
  <inkml:trace contextRef="#ctx0" brushRef="#br0" timeOffset="58783">19663 17095 20535,'46'-20'-412,"0"0"0,0 0 0,1 0 1,7-8-1,-5 5 0,-9 12 1,0-1-1</inkml:trace>
  <inkml:trace contextRef="#ctx0" brushRef="#br0" timeOffset="58966">20425 16648 21588,'24'59'-3277,"1"0"0,-2-4 0,-3-6 2334,-2-3 0,-7-19 0,-5-10 1</inkml:trace>
  <inkml:trace contextRef="#ctx0" brushRef="#br0" timeOffset="59165">20737 16413 21969,'37'52'-1269,"0"1"0,-16-9 0,-2 3 1,-6 0 1268,-7 0 0,-6 1 0,-1-3 0,1 11 0,-1-7 0,-3-5 0</inkml:trace>
  <inkml:trace contextRef="#ctx0" brushRef="#br0" timeOffset="59649">17147 17981 19146,'-42'27'1714,"45"-10"-1585,41-9 0,21-8-1414,-14-3 0,5-3 0,8-2 1352,-15 2 0,4-2 0,4 0 0,3-1 1,3 0-1,0-1 0,1 1-258,-10 0 1,2 1-1,1-2 1,1 1-1,1 0 1,1-1 0,1 0-1,1 1 1,0-1-1,2 1 159,-5 0 0,2 1 0,2-1 0,0 0 0,2 0 1,0 1-1,0-1 0,1 0 0,-1 1 0,-1-1 1,0 1-1,-1 0 0,-2 0-78,2 0 1,1 0 0,-2 0 0,1 0-1,-2 0 1,0 1 0,0 0 0,-1 0 0,-1 0-1,0 1 1,0 0 30,7-1 1,1 1-1,0 0 1,-1 1 0,-1 0-1,-2 1 1,-2 0 0,-5 0-1,-3 2-566,18-1 0,-8 1 1,-4 2-1,-3 0-1148,0 3 0,-4 0 0,-8 3 1952,-5 1 0,-8 2 0,-5 4 0,-26-2 1</inkml:trace>
  <inkml:trace contextRef="#ctx0" brushRef="#br0" timeOffset="60884">17427 18403 18709,'-6'24'369,"-4"10"-335,-5 15-12,-5 6 12,-2-1-23,-3-5 23,-12-2 33,11-22 11,-6-4 1,14-23 145,1-27 426,8-18 67,8-17-638,10 16-68,11 20-11,7 23-34,35 23-364,-24-3 1,1 2-1167,11 6 1,0 1 1563,-3-1 0,-3-1 0,6 3 0,-19-12 0</inkml:trace>
  <inkml:trace contextRef="#ctx0" brushRef="#br0" timeOffset="61116">17951 18578 18989,'0'-9'504,"0"1"-504,0 8-1434,48-11-3482,-16 4 1,2-1 4736,10-2 1,-1 0 0,18-3-1,-36 6 1</inkml:trace>
  <inkml:trace contextRef="#ctx0" brushRef="#br0" timeOffset="61734">18536 18316 13958,'0'-10'1266,"0"2"-1277,0 8-11,-2-3 44,2 2 4964,-1-2-5020,4 22 23,12 18 0,-2 6-415,9 9-997,-8-19-1132,1-9-3070,1-9 5625,-3-8 0,-5-6 0,-4-1 0</inkml:trace>
  <inkml:trace contextRef="#ctx0" brushRef="#br0" timeOffset="62132">17045 18324 16389,'-11'61'556,"0"0"1,15 4 0,7-2-557,3-11 0,6-3-716,12-1 1,7-6 104,-7-16 1,6-6-2102,3-7 0,5-4 1,-1-1 2711,9-1 0,-1-2 0,1-1 0,-6-2 0,-1-5 0</inkml:trace>
  <inkml:trace contextRef="#ctx0" brushRef="#br0" timeOffset="62483">19149 17979 19034,'3'0'1120,"0"0"-549,23 55-498,-13-13 0,-1 3-73,6 10 0,-1 3-968,-4 4 1,-3-1-204,-7-18 0,-1-2-3745,-1-3 1,0-2 4452,-1 21 1,0-27 0,0-14 0</inkml:trace>
  <inkml:trace contextRef="#ctx0" brushRef="#br0" timeOffset="62848">19762 17984 20770,'-34'53'56,"-1"0"0,4-2 0,6 1-224,11 5 0,10 0-2269,9-7 0,5-2 2437,1-2 0,3-5 0,16 3 0,-7-35 0</inkml:trace>
  <inkml:trace contextRef="#ctx0" brushRef="#br0" timeOffset="63133">20107 18200 20927,'11'40'0,"1"-1"0,-2 0 0,-6 0 0,-13-2 0,-6-3 22,-8 21-33,1-24 0,0-5-3832,3-3 3843,18-22 0,20-23 0</inkml:trace>
  <inkml:trace contextRef="#ctx0" brushRef="#br0" timeOffset="63635">20243 18055 20658,'-23'42'85,"1"0"0,-1 0 1,-3 1-1,0 1 0,-1 0-130,1 1 0,-1 0 0,1-3-253,-6 6 1,2-6 319,-15 7 375,26-39-229,7-22 121,6-10 305,18-42-364,6 28 0,4 0-169,-1 0 1,2 3-62,7 4 0,2 7-45,13 8 0,-2 12-235,-3 16-998,11 27 1278,-25-17 0,-1 0 0,10 17 0,-8-14 0</inkml:trace>
  <inkml:trace contextRef="#ctx0" brushRef="#br0" timeOffset="63816">20579 18244 21499,'32'-35'-1240,"0"-1"0,2 1 0,-3 7 0,-1 15 0,-4 2 0</inkml:trace>
  <inkml:trace contextRef="#ctx0" brushRef="#br0" timeOffset="64048">20969 17936 20849,'42'-13'-620,"0"0"0,-6 7 0,-2 6-355,12 17 885,-22 17 90,-24 0 292,-7 3 514,-2-3 13,-2 3-987,18-21-1962,11-11-4850,21-23 6980,6-9 0,-17 10 0,-6 5 0</inkml:trace>
  <inkml:trace contextRef="#ctx0" brushRef="#br0" timeOffset="64232">21568 17805 23157,'9'46'-236,"0"0"1,0 0 0,4 20 0,-4-3-533,-8-20 1,-4 0 644,-4 17 0,-1-3 1,3 2-1,-2-25 1,0 1-1</inkml:trace>
  <inkml:trace contextRef="#ctx0" brushRef="#br0" timeOffset="143062">24276 17994 15493,'0'0'0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38:24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7222 2772 18888,'-1'41'231,"0"0"1,0 4 0,-2 1-232,1 2 0,-1 1-1156,0 3 0,0 0 601,1 0 0,0-2-823,1-2 0,2-2-2062,3-5 0,2-4 3611,10 20 1,-3-26 0,0-17 0</inkml:trace>
  <inkml:trace contextRef="#ctx0" brushRef="#br0" timeOffset="184">8145 3216 19459,'61'-16'-975,"1"1"0,-1-1 1,4 0-1,-10 3 0,-6-2 1</inkml:trace>
  <inkml:trace contextRef="#ctx0" brushRef="#br0" timeOffset="1117">10792 2454 19146,'-58'21'242,"1"0"1,8 4 0,4 8-206,8 9 1,1 8-1,5 2-1141,4 0 1,5 1 0,1 8 1129,4-6 1,1 6 0,1 3 0,0 2 0,0 0-259,2-9 0,1 0 1,-1 2-1,1 0 0,1 1 1,-1 1 232,1 0 1,0 3-1,-1 1 1,2 0 0,-1-1-1,1-1 1,1-3-162,-1 9 0,0-3 0,1-1 0,1-2 0,1-2-31,-2 6 1,1-1 0,3-5 0,3-5-1004,6 12 1,9-9 1166,12-10 1,2-7-1,2 6 1,17-23 0</inkml:trace>
  <inkml:trace contextRef="#ctx0" brushRef="#br0" timeOffset="1335">11565 2915 18306,'-23'56'-101,"1"1"0,-1-1 0,1 0 0,-2 4 0,1-4 0,-2 0-601,-2-1 0,-2-1 0,2-5-3666,0-4 1,2-6 4367,3-8 0,2-4 0,0 1 0,7-18 0</inkml:trace>
  <inkml:trace contextRef="#ctx0" brushRef="#br0" timeOffset="1534">11435 2627 20053,'28'50'154,"1"0"0,-3-1 0,1 3 0,0 1-341,0-2 1,-1 1-1,2 0-2271,-3-5 0,2 2 1,0-1-1,-1-3 2224,3 3 1,-1-3 0,-2-4 0,2 1 0,-4-8 0,-6-10 0</inkml:trace>
  <inkml:trace contextRef="#ctx0" brushRef="#br0" timeOffset="1769">10364 4299 17241,'-56'4'3563,"25"-16"-3481,53-5 0,31-6 1,6 0-72,-15 5 0,5-1 0,3 0 1,4-1-1,3 0 0,1 1-639,-5 2 0,3 0 1,2 0-1,3 0 0,1 0 1,0 0-1,0 0 1,0 1-1,-3 1 564,-2 0 1,0 1-1,-1-1 1,0 1-1,0 1 1,0 0-1,0 0 1,1 1-1,-1 1-362,9-1 0,1 1 0,1 0 0,-1 1 0,0 0 0,-3 2 0,-3 0 0,-5 2-1027,5 0 1,-4 1 0,-4 1 0,-2 2 0,-1 1 1576,13 2 0,-3 3 1,-7-1-1,-5-3 1,-9 3-1,-11 8 0</inkml:trace>
  <inkml:trace contextRef="#ctx0" brushRef="#br0" timeOffset="2084">10616 4862 17409,'-6'55'-90,"0"0"0,1 0 1,-3 11-1,-2-1-1053,-1-12 0,-2 1 1,0-4 735,-1 3 1,1-7 0,-3 10 0,7-21-1</inkml:trace>
  <inkml:trace contextRef="#ctx0" brushRef="#br0" timeOffset="2271">10517 4713 21073,'51'36'-20,"0"0"0,-7-2 1,1 5-1,-3 1-720,-6 0 1,-2 2 0,0 0-1210,0 0 0,0-1 0,-3-1 1949,8 15 0,-7-7 0,-10-12 0,-8-16 0</inkml:trace>
  <inkml:trace contextRef="#ctx0" brushRef="#br0" timeOffset="2452">11403 4699 20412,'-5'40'15,"-1"-1"0,2 1 0,4 1-200,6-4 0,3 1-1344,2 1 1,2-1-1985,3-1 1,0-1 3561,-2-2 0,0-4 1,1 5-1,-6-12 1</inkml:trace>
  <inkml:trace contextRef="#ctx0" brushRef="#br0" timeOffset="2585">11272 5071 17767,'48'-20'-655,"0"0"1,0 0 0,0 1-1,17-8 1,-1 2 0,-10 5 0,-16 10-1,-6 2 1,27-8 0</inkml:trace>
  <inkml:trace contextRef="#ctx0" brushRef="#br0" timeOffset="2918">12090 4629 21488,'19'-54'593,"13"13"-604,23 34-327,-22 11 1,0 3 90,0 2 1,-1 6-354,1 16 1,-6 7 509,-9-3 1,-5 2 287,-5 1 1,-6-3 574,-10-7-556,-5-42-172,8-33 100,16-8-27,1 21 0,7 5-118,35-2-34,5 19 16,-26 22 1,-1 8 17,17 26-863,-18-14 1,-1-2 862,17 6 0,-10-1 0,-21-28 0</inkml:trace>
  <inkml:trace contextRef="#ctx0" brushRef="#br0" timeOffset="3201">13114 1943 18698,'36'52'532,"0"0"0,-11-13 0,0 1 0,0 7-478,-4-3 0,2 6 0,-1 3 0,1 2 0,-1 1-987,-2-1 1,1 1 0,0 2 0,-1 1 0,0 0 0,1-1 932,-1 2 0,1 0 0,-1-1 0,0 2 0,-1-1 0,0 0-216,-2 1 0,0 0 0,0 1 1,-2-2-1,-1-1 0,-2-3-101,-1 6 1,-3-3 0,-1-2 0,-1 0-279,-2-4 1,0-1-1,-1-1 1,0-1-1733,-2 9 0,-1-2 0,-1-2 2327,-2 10 0,-1-7 0,0 7 0,-2-34 0</inkml:trace>
  <inkml:trace contextRef="#ctx0" brushRef="#br0" timeOffset="3584">14202 1808 15493,'-7'51'235,"-1"0"0,1 0 1,0 0-1,-4 12 0,-1-1 1,-8-7-336,-7-12 1,-7-5 0,-1-4 407,-14 4 0,-2-6 112,2 2 1,1-9-91,11-22 1,5-10 406,5-23-20,9-17 85,9-6-97,9-7-626,28 25-79,5 12-56,31 42-101,-14 14 0,0 6-702,-8-6 1,-1 2-46,-4-4 1,2 3-1,-4-2-3214,3 3 0,-4-3 4118,0-1 0,-2-4 0,3 6 0,-9-12 0</inkml:trace>
  <inkml:trace contextRef="#ctx0" brushRef="#br0" timeOffset="3834">16657 2619 21118,'31'-26'-1775,"-1"0"1,16 5 0,-1 10 1774,10 24 0,5-2 0,-44 5 0</inkml:trace>
  <inkml:trace contextRef="#ctx0" brushRef="#br0" timeOffset="3968">16671 3128 19381,'46'-30'-680,"0"0"0,1 2 1,-1 2-560,-8 7 1,1 2 1058,5-1 1,-1 2-1,7-2 1,-8 4-1</inkml:trace>
  <inkml:trace contextRef="#ctx0" brushRef="#br0" timeOffset="4535">18427 2440 18810,'0'-8'1960,"-51"27"-1893,25 14 1,1 6-68,-10-1 0,2 2-352,7 14 1,12 0 340,11-17 0,10-4 86,16 2 0,12-7-81,8-12 1,5-10 44,14-13 0,-2-10-686,-10-4 1,-6-7 679,-10-11 1,-8-3 11,-16 9 1,-5 0 122,-6-33-101,-18 3-62,-6 29 1,-8 6-68,-7 10 1,-3 6-236,2 2 0,0 7-268,1 10 1,7 8-3245,8 19 3809,22-1 0,5-14 0,8-6 0</inkml:trace>
  <inkml:trace contextRef="#ctx0" brushRef="#br0" timeOffset="4701">19138 2482 11470,'0'0'0</inkml:trace>
  <inkml:trace contextRef="#ctx0" brushRef="#br0" timeOffset="5167">19989 2141 22014,'0'-47'-56,"-17"10"56,-23 53 0,7-3 0,-1 2 11,1 2 0,0 3-5,-1 2 0,3 1-6,-10 17-23,15-7 1,1 4-23,7-2 0,2 2-17,0-2 1,2-1 61,3 19-34,17-34 23,8-8 22,13-6 34,7-18 0,6-6-6,10-3 0,5-3-98,-12 6 1,3-2 0,-1 4-21,17-2 1,-4 8 61,-16 10 1,-7 9 16,6 35-56,-29 8 56,-19-11 0,-11 0 33,-12-1 1,-7-3 16,0 2 1,-4-4-317,-8-6 1,-2-8 265,17-9 0,0-4-1378,-7-3 0,2-8 1378,6-16 0,2-3 0,-17 5 0,22-26 0</inkml:trace>
  <inkml:trace contextRef="#ctx0" brushRef="#br0" timeOffset="5369">19928 2076 20602,'60'-18'-861,"-1"-1"1,1 1-1,-14 2 1,-1 2-1,-3 3 861,11 4 0,-9 4 0,-10 2 0,-14 0 0</inkml:trace>
  <inkml:trace contextRef="#ctx0" brushRef="#br0" timeOffset="7850">7816 7542 20793,'-1'5'-2185,"-5"4"0,4 5 0,-3-3 0</inkml:trace>
  <inkml:trace contextRef="#ctx0" brushRef="#br0" timeOffset="8000">7695 8127 17420,'19'0'0,"-5"0"0</inkml:trace>
  <inkml:trace contextRef="#ctx0" brushRef="#br0" timeOffset="8134">8073 8059 21364,'0'0'0</inkml:trace>
  <inkml:trace contextRef="#ctx0" brushRef="#br0" timeOffset="8402">9948 7485 15829,'11'41'2813,"-11"4"-2757,-6-2 0,-4 4-627,-4-2 0,-2 1 409,-1 3 0,-1 1-1641,-1-1 1,-1-1 1802,0-3 0,2-3 0,-4 5 0,6-16 0</inkml:trace>
  <inkml:trace contextRef="#ctx0" brushRef="#br0" timeOffset="8587">9749 7197 22788,'47'33'51,"1"0"1,-1 1-1,3 5 1,0 3-1,-1 5-687,-9-4 0,0 5 0,-2 0 0,-1-2-2427,3 5 1,-2-1 0,-3-2 3062,-5-3 0,-3-2 0,-5-6 0,2 7 0,-7-16 0</inkml:trace>
  <inkml:trace contextRef="#ctx0" brushRef="#br0" timeOffset="8834">8426 8848 20748,'-55'16'1524,"41"-8"-1350,38-14 0,24-7-118,0 0 0,12-3 0,8-2 0,2-1 0,-4 2-1000,-14 3 1,0 0-1,0 0 1,2 0 0,1 0-1,3-1 942,1-1 1,3 0 0,3-1-1,2 0 1,0 0 0,0 1-1,-2 0 1,-2 1-155,2 0 1,-2 1-1,-1 1 1,0 0-1,0 0 1,-1 1-1,1 0 90,0 0 0,0 0 1,0 1-1,-1 0 1,0 0-1,0 1 1,-1 1-156,6 0 0,0 0 0,-1 2 1,-1 0-1,-2 0 0,0 1-167,1 0 0,-1 1 1,-1 0-1,-2 2 1,-4 2-1434,0 2 0,-3 2 1,-3 2-1,-5 2 1821,11 7 0,-11 4 0,-4 8 0,-40-2 0</inkml:trace>
  <inkml:trace contextRef="#ctx0" brushRef="#br0" timeOffset="9135">9251 9674 18866,'-28'55'7,"1"1"0,1-2 1,1-1-115,4-8 1,2 0-1564,0-3 1,1 0-3127,1-5 1,1-2 4829,-11 15 0,13-24 0,4-15 0</inkml:trace>
  <inkml:trace contextRef="#ctx0" brushRef="#br0" timeOffset="9303">9089 9334 20927,'42'49'313,"0"0"1,0 1 0,-4 2-314,-9-3 0,0 3-854,-3-5 0,2 3 0,3-2 854,1-8 0,2-1 0,-3-2 0,3 15 0,-1-6 0,-4-23 0,-1 1 0</inkml:trace>
  <inkml:trace contextRef="#ctx0" brushRef="#br0" timeOffset="9484">10111 9456 18379,'8'46'-1240,"0"0"1,0 0 0,2 1 0,2-1-1,1-2 1240,8 12 0,1-5 0,-3-13 0,-4-6 0,-8-9 0</inkml:trace>
  <inkml:trace contextRef="#ctx0" brushRef="#br0" timeOffset="9635">9964 9851 20395,'25'-34'-30,"0"0"0,22-5 0,9 6-2693,-10 16 1,3 4-1,1 0 2530,-1 0 0,0-1 0,-1 3 0,10 0 0,-7 3 1,-7 1-1</inkml:trace>
  <inkml:trace contextRef="#ctx0" brushRef="#br0" timeOffset="9917">10698 9483 22305,'0'-58'886,"8"14"-1077,36 44-111,0 21-344,-11-2 1,-1 5 258,-8 3 1,-2 2-342,12 26 729,-10-7 88,-14-12 1220,-5-42-861,9-40-420,1 10 0,4-1-40,0 3 1,3 4 5,6 7 1,3 8-308,20 19-259,-6 10 1,1 6-4309,-3 4 0,-2 3 4898,-3 1 1,-3 0 0,8 10 0,-43-21 0</inkml:trace>
  <inkml:trace contextRef="#ctx0" brushRef="#br0" timeOffset="10452">8620 7432 15112,'-24'-30'1686,"0"1"1,-13-16-1654,33 53 180,5 31 0,3 18 19,-3-6 1,1 8 0,-1 6-1,1 4-712,-1-11 1,1 3 0,0 4-1,-1 2 1,1 1 0,0-1 0,0-1 562,0-2 0,1 0 0,-1 0 1,1 1-1,-1-1 0,1 2 1,1 0-205,-1-3 1,0 2 0,0 1 0,1 0 0,0 0 0,1-2 0,0-1 0,1-3 163,1 3 0,1-2 0,0-3 0,1 0 0,3 0 0,2 3-187,2-1 1,3 1 0,1 2 0,2-1 0,2 0 0,1-2 0,2-3 62,5 3 1,1-3 0,3-1 0,1-2-1,1-1 1,-1 0-306,0-2 0,-1 1 0,1-1 0,1-3 0,2-3 0,1-5-190,4-2 0,3-4 0,0-5 0,0-4 0,-2-5 576,9-4 0,-1-8 0,-5-2 0,-2 0 0,-4-3 0,-10-5 0,1 0 0</inkml:trace>
  <inkml:trace contextRef="#ctx0" brushRef="#br0" timeOffset="10768">11754 7291 21633,'35'41'65,"-1"0"1,0 0 0,1 1 0,-1 6 0,0 3 0,0 3 0,0 3 0,-1 4-140,-5-6 0,1 4 1,-2 2-1,1 3 1,-1-1-1,-1 0 0,-1-3-860,-2-4 1,0-1-1,-1 0 1,0 0 0,-2-1-1,0 0 1,-1 0 645,2 7 0,-1 1 1,-2-1-1,0-1 1,-3-2-1,-2-4-592,-1 1 1,-4-3 0,-1-2-1,0-2 1025,-1 9 1,-1-3-1,0-5 1,-2-3-1,0-7 1,-2 10 0</inkml:trace>
  <inkml:trace contextRef="#ctx0" brushRef="#br0" timeOffset="11319">12988 6496 15717,'7'-1'2790,"-3"47"-2297,-13-10 0,-6 4-269,1 0 0,-2 3 0,-3-1-123,-4-2 0,-3 0 0,-1-4 151,-14 9 0,-1-9-22,5-15 0,2-9-6,-9-15 78,16-20-22,19-7 34,5-12-280,27 15-56,30 10 10,11 29-387,-22 2 1,-1 4-22,-10 0 0,-1 4-3183,6 8 1,-2 2 3602,10 12 0,-7-2 0,-26-28 0</inkml:trace>
  <inkml:trace contextRef="#ctx0" brushRef="#br0" timeOffset="11736">14616 7474 20983,'0'-7'1053,"0"0"-1019,43-20-2487,7 19-478,-18-5 1,-1 3 2930,14 21 0,-34-4 0,-8 5 0</inkml:trace>
  <inkml:trace contextRef="#ctx0" brushRef="#br0" timeOffset="11851">14737 7744 18812,'38'-19'-740,"0"1"1,-2-1-1,-4 2 1,-8 5 0,-6 2-1</inkml:trace>
  <inkml:trace contextRef="#ctx0" brushRef="#br0" timeOffset="12385">17159 7093 20068,'-41'41'322,"-1"-1"0,15-4 0,1 2 1,7 1-290,11 7 1,8 0-23,2-1 0,7-4-11,13-14 0,7-7 34,3-13 0,3-8-34,2-6 0,0-4 0,1-2 0,-1-5-12,3-17 1,-5-7 199,-13-1 1,-9-3-195,-15-5 1,-10 2-23,-6 13 0,-6 6-68,-14 7 1,-4 10-252,-16 14-662,22 14 0,5 7-8822,6 23 9403,19 3 0,19-18 1,13-24-1</inkml:trace>
  <inkml:trace contextRef="#ctx0" brushRef="#br0" timeOffset="12551">17821 7120 20490,'0'0'0</inkml:trace>
  <inkml:trace contextRef="#ctx0" brushRef="#br0" timeOffset="12918">18518 6742 21712,'-16'-32'-101,"-33"31"106,15 19 1,-1 9-17,-6 7 0,2 1-215,9-6 1,4 0 191,-1 17 153,30-23-153,46 1 11,-9-11 1,5 0 16,15 8 1,-1 1-222,-9-4 0,-4 2 215,-10 2 1,-8 3 11,-13 9 45,-21 1-45,-16-3-744,-6-15 1,-5-4 743,-6-11 0,1-3 0,-19 9 0,12-23 0</inkml:trace>
  <inkml:trace contextRef="#ctx0" brushRef="#br0" timeOffset="13035">18567 6695 19325,'50'-10'-280,"1"0"0,-5 0 0,-3 4 280,6 12 0,-21-5 0,-14 5 0</inkml:trace>
  <inkml:trace contextRef="#ctx0" brushRef="#br0" timeOffset="14929">10243 11824 18742,'-1'-4'2107,"0"2"-6253,1 2 4146,-18 27 0,13-20 0,-14 20 0</inkml:trace>
  <inkml:trace contextRef="#ctx0" brushRef="#br0" timeOffset="15083">10105 12333 20613,'3'3'628,"-1"-1"-3384,-2-2 2756,12-16 0,-9 12 0,10-12 0</inkml:trace>
  <inkml:trace contextRef="#ctx0" brushRef="#br0" timeOffset="15185">10420 12275 19650,'0'0'0</inkml:trace>
  <inkml:trace contextRef="#ctx0" brushRef="#br0" timeOffset="15500">12606 11570 16602,'-8'54'403,"0"1"1,0-1-1,-3 9 1,-3-1-1032,-1-18 0,-2 1 1,0-5 495,-4-1 1,0-5 0,-3 5-1,6-16 1</inkml:trace>
  <inkml:trace contextRef="#ctx0" brushRef="#br0" timeOffset="15701">12319 11357 22900,'40'19'38,"0"1"0,-1 0 0,12 15 0,1 6 0,-4 4-464,-7 3 0,-4 4 0,1 0-1399,1-1 1,1 0 0,-3-2-514,-5-4 0,-2-1 1,-3-6 2337,-2-5 0,-2-5 0,3 4 0,-9-13 0</inkml:trace>
  <inkml:trace contextRef="#ctx0" brushRef="#br0" timeOffset="15935">11466 12834 19874,'-5'0'1502,"49"-21"-1374,-9 9 1,7 0-1543,6-3 1,7-2 0,3 1 1413,-8 3 0,2 0 0,3 0 0,5-1 8,-6 3 0,5-1 0,3-1 0,3 0 0,1 1 0,-1 0 0,-1 0-241,-2 1 1,1 1 0,1 0 0,-1 0 0,0 1 0,-1-1 0,1 1-453,-1-1 1,0 1 0,1-1 0,-1 1 0,-1 0 0,-3 1 0,-3 1 684,5 0 0,0 0 0,-4 1 0,-7 2 0,-8 1 0,21 3 0,-46 0 0</inkml:trace>
  <inkml:trace contextRef="#ctx0" brushRef="#br0" timeOffset="16251">11744 13650 18574,'3'-5'728,"0"1"-593,-1 31 0,-2 16-135,3 7-809,0 2 0,2 12 1,-1-11-1,0 3 1,1-11-1,0 1 0</inkml:trace>
  <inkml:trace contextRef="#ctx0" brushRef="#br0" timeOffset="16667">11549 13495 19661,'51'0'485,"0"0"1,1 4 0,-3 6-469,-6 13 0,-3 6-585,4 2 0,-1 3 545,-1 2 1,-1 4-710,-8-4 0,0 2 0,-2 1 732,10 13 0,-3-2 0,-8-8 0,-3-3 0,7 9 0</inkml:trace>
  <inkml:trace contextRef="#ctx0" brushRef="#br0" timeOffset="16885">12786 13248 21409,'5'53'-227,"0"0"0,4-6 0,2 2 0,2-2-3482,12 15 1,3-3 3572,-2-1 0,0-3 0,-7-19 0,-3-7 0,-4-10 0</inkml:trace>
  <inkml:trace contextRef="#ctx0" brushRef="#br0" timeOffset="17034">12810 13683 20221,'-6'-6'90,"1"1"-650,5 5-5995,76-46 6555,-20 17 0,-12 3 0,-2 1 0,-5 9 0</inkml:trace>
  <inkml:trace contextRef="#ctx0" brushRef="#br0" timeOffset="17351">13401 13301 21264,'32'-42'194,"0"1"0,3 10 0,2 13-211,-3 18 0,-1 9 6,0 8 0,-4 6-112,0 27-90,-11 3 213,-10-3 22,-5-5 404,4-25-392,2-19 89,8-26-67,4-10 11,0 1-11,2 8-112,8 13-470,5 30-3160,10 14 3686,-8 5 0,-14-9 0,-13-20 0</inkml:trace>
  <inkml:trace contextRef="#ctx0" brushRef="#br0" timeOffset="17751">15867 11364 20938,'35'-21'-1543,"1"-1"1,-4 0 0,-5 9 1542,-7 20 0,-9-5 0,-7 5 0</inkml:trace>
  <inkml:trace contextRef="#ctx0" brushRef="#br0" timeOffset="17884">16073 11702 18474,'29'-26'-929,"0"0"1,-2 0 0,-5 3 0,-7 8 0,-6 2-1</inkml:trace>
  <inkml:trace contextRef="#ctx0" brushRef="#br0" timeOffset="18401">18128 11063 20289,'-35'49'407,"0"0"0,4-2 0,7 0-357,15 1 1,12-1-18,15-9 1,9-4-34,-2 1 0,5-7-508,19-13 1,4-13 479,-5-11 0,-2-7 11,1-4 1,-1-4 16,-3-3 0,-4-5 11,-1-11 0,-10-5-6,-15 3 1,-9-2 5,-4 1 1,-7 3-1,-16 5 0,-8 6-6,1 11 1,-4 5 107,-16 1 1,-4 7-310,5 9 0,1 6-1048,-2 4 1,14 8 1243,35 28 0,5-12 0,45-15 0</inkml:trace>
  <inkml:trace contextRef="#ctx0" brushRef="#br0" timeOffset="18551">18887 11168 12960,'0'0'0</inkml:trace>
  <inkml:trace contextRef="#ctx0" brushRef="#br0" timeOffset="19101">19696 10649 17409,'5'-9'2790,"-1"1"-2420,-4 8 347,2-38-247,-13 18-391,3-23-12,-16 32 0,-6 15-33,5 11-12,-11 14-22,8 15 0,6-4 0,1 5 0,5-1 0,3 1 5,-3-1 1,2-1-28,5 20 44,15-39-22,15-12 0,18-38 28,-10 5 0,0-3 39,2-7 1,0 2-74,1 6 1,-1 7 5,15 15 0,-3 34 0,-12 20-23,-13-10 1,-3 2-51,-5-1 0,-3 1 67,-2-1 1,-5-3-6,-17 22-101,-12-38-616,-4-12-2062,-1-14 2790,0-21 0,15 11 0,4-10 0</inkml:trace>
  <inkml:trace contextRef="#ctx0" brushRef="#br0" timeOffset="19300">19646 10463 18250,'-1'-6'201,"41"-11"-2061,-9 7 0,4 0 1860,7-4 0,0 0 0,20-7 0,-33 9 0</inkml:trace>
  <inkml:trace contextRef="#ctx0" brushRef="#br0" timeOffset="19833">20108 9746 20434,'4'48'-1222,"-1"0"1,0-6 0,2-8 0,1-21-1,0-6 1</inkml:trace>
  <inkml:trace contextRef="#ctx0" brushRef="#br0" timeOffset="20034">20533 9538 20557,'-8'63'-11,"1"1"0,-2 2 0,1-1-561,3-6 1,-1 2 337,0-4 0,0 3 0,1-6 0,0-12 0,1-2 0,-2 10 1,1-1-1</inkml:trace>
  <inkml:trace contextRef="#ctx0" brushRef="#br0" timeOffset="20350">21206 9637 20367,'-29'47'22,"1"1"1,-2-2-1,-1-3-22,2-11 0,0-2-62,-1-2 1,-2-2-40,-5-2 0,0-5 157,-17-1 292,11-15 21,26-18 1,23-2 0,8 3-280,10 6-12,35 16-235,-20 8 0,5 5-2331,-4-4 1,3 2 0,-1 0 2345,13 9 1,-4-1 0,-10-6-1,-5-5 1,-4-3 0</inkml:trace>
  <inkml:trace contextRef="#ctx0" brushRef="#br0" timeOffset="22249">10825 15593 17039,'6'0'3384,"-1"0"-2858,-5 0-1287,0-5-1177,-1 4 1938,-8 14 0,7-8 0,-7 13 0</inkml:trace>
  <inkml:trace contextRef="#ctx0" brushRef="#br0" timeOffset="22383">10742 15999 15235,'45'-22'0,"-9"3"0</inkml:trace>
  <inkml:trace contextRef="#ctx0" brushRef="#br0" timeOffset="22518">11325 15904 16647,'6'6'0,"-1"0"0</inkml:trace>
  <inkml:trace contextRef="#ctx0" brushRef="#br0" timeOffset="25617">14945 14696 13544,'0'-8'3753,"0"2"-2375,0 6-448,-2-36-347,2 31 100,-4 24-577,-6 27 1,-5 12-126,1-9 1,-2 4-1,-1-2-1668,-2 1 1,-1-2 0,0-4-3230,-6 4 1,2-8 4899,-2-3 0,21-37 0,4-5 0</inkml:trace>
  <inkml:trace contextRef="#ctx0" brushRef="#br0" timeOffset="25799">14826 14381 21040,'26'42'187,"-1"1"1,1-1-1,6 9 1,-2 1-226,-8-7 1,1 2 0,-2-3-734,2 5 0,-1-2 771,8 10 0,-3-4 0,0 1 0,4 1 0</inkml:trace>
  <inkml:trace contextRef="#ctx0" brushRef="#br0" timeOffset="25984">15629 14486 20210,'10'63'-956,"1"-1"0,1 1 0,2-1 956,0-6 0,0-5 0,-3-13 0,-2-7 0,-2-10 0</inkml:trace>
  <inkml:trace contextRef="#ctx0" brushRef="#br0" timeOffset="26150">15547 14706 21667,'53'-19'-686,"0"0"0,0 0 1,-2 1-1,-1 0 0,-3 4 686,4 5 0,-5 3 0,9-3 0,-14 2 0</inkml:trace>
  <inkml:trace contextRef="#ctx0" brushRef="#br0" timeOffset="26567">16496 14359 21376,'18'-57'1097,"5"12"-1074,6 31-35,21 32-77,-12 11-107,-14-2 0,-3 2-387,-2 26 281,-9-4 291,-5-7 100,-5-15 326,3-38 44,17-37-308,-2 14 0,1-1-151,1 4 0,2 3-22,26-1-191,-14 43-611,-8 7 1,-2 7-2454,-2 9 0,-3 2 3277,0 2 0,-2-2 0,1 17 0,-18-34 0</inkml:trace>
  <inkml:trace contextRef="#ctx0" brushRef="#br0" timeOffset="26850">14834 15640 19993,'53'-23'150,"0"0"1,1 0 0,-1-1 0,0 1 0,1 0-1,1 0 1,0 0 0,1 1 0,0 0 0,-1 1-1,0 2-1221,5-1 0,-1 3 1,0 0-1,0 2 1,1-1 991,-6 2 1,0 1-1,1 0 1,0 0 0,0 1-1,-1 0-201,10-2 0,0 1 0,0 0 0,-1 2 0,2 0 263,1 1 0,3 1 0,0 1 1,-5 0-1,-5 1 0,0-1 1,-5 0-1,-2 2 0,-4 3 1,-1 0-1,1 0 0</inkml:trace>
  <inkml:trace contextRef="#ctx0" brushRef="#br0" timeOffset="27150">15820 16294 20177,'-21'45'49,"1"1"0,-1-1 0,1-1 1,1-2-1,1-2-531,2 0 0,1-3 482,-5 3 0,1-3 0,0 3 0,-2-7 0</inkml:trace>
  <inkml:trace contextRef="#ctx0" brushRef="#br0" timeOffset="27334">15632 16062 21700,'43'29'280,"0"1"0,0-1 0,1 2-303,-6-3 1,1 2 0,-2-2-1301,8 5 1,1-1 720,-6-4 1,1 1 0,-2-4-2430,0-1 0,-2-5 3156,-3-4 1,-2-4-1,4 3 1,-13-12-1</inkml:trace>
  <inkml:trace contextRef="#ctx0" brushRef="#br0" timeOffset="27750">19804 14091 21163,'35'-10'-1715,"1"-1"1,24-3 1714,-27 41 0,-16-17 0,-5 16 0</inkml:trace>
  <inkml:trace contextRef="#ctx0" brushRef="#br0" timeOffset="27851">20024 14414 19505,'30'-21'-413,"1"1"0,-1 0 0,-4 3 1,-5 7-1,-4 2 0</inkml:trace>
  <inkml:trace contextRef="#ctx0" brushRef="#br0" timeOffset="28351">22001 13633 15583,'0'-5'2689,"0"1"-2611,34 57-868,-22-21 0,0 1 790,9 14 0,-1-1 0,-4 13 0,-12-33 0</inkml:trace>
  <inkml:trace contextRef="#ctx0" brushRef="#br0" timeOffset="28600">21857 14557 19011,'46'-22'204,"0"1"1,4-1 0,5-2-1,1 2-899,2 3 0,1 2 1,-1 0-2583,-1-1 0,-1 1 0,-2 3 3058,14 3 1,-11 7-1,-25 6 1,-24 7-1</inkml:trace>
  <inkml:trace contextRef="#ctx0" brushRef="#br0" timeOffset="28950">21866 15003 20658,'-24'38'243,"1"0"1,-1 0 0,-9 15 0,8-1-166,15-4 1,7-2-57,9 12 1,20-1-1,21-45 23,13-31-207,-26 5 0,0-7 156,10-19 1,-3-8 22,-12 3 0,-8-3-17,-7-6 1,-14 2-298,-20 12 1,-10 7-18,-1 12 0,-4 7-157,-1 4 1,2 7-1671,-3 11 2141,13 7 0,12-4 0,7 3 0</inkml:trace>
  <inkml:trace contextRef="#ctx0" brushRef="#br0" timeOffset="29101">22418 15065 6294,'22'-29'0,"-5"6"0</inkml:trace>
  <inkml:trace contextRef="#ctx0" brushRef="#br0" timeOffset="29334">22628 14831 21700,'-49'18'404,"29"3"-516,83-7 50,-30-7 0,2-1-307,15-2 1,1 0 301,14 3-235,-13 20-830,-45 15-3784,-24-15 1,-10-2 4853,-4-5 0,-1-3 0,-31 4 0,32-19 1</inkml:trace>
  <inkml:trace contextRef="#ctx0" brushRef="#br0" timeOffset="29450">22736 14759 19336,'33'-19'328,"0"1"1,7 2 0,-1 3-3567,4 7 3238,7 4 0,-34 2 0,-7 0 0</inkml:trace>
  <inkml:trace contextRef="#ctx0" brushRef="#br0" timeOffset="29818">20894 13349 18485,'-16'42'392,"0"0"0,1-1 0,1 6 0,1 1 0,3 1-276,5 6 0,3 2 0,2 2-1019,2-9 1,0 0 0,3 4 0,2 3 941,3 0 0,1 5 1,2 2-1,3 2 0,1 0 1,2-2-325,0-8 1,3 0 0,1 0 0,2 0-1,0 0 1,1 0 0,-1 0 219,0 0 1,0 1 0,0 0 0,0 0 0,2-2 0,0-1 0,2-2-301,5 3 0,1-1 0,2-2 1,0-2-1,0-4 0,-1-4-851,4-1 1,0-5-1,0-4 1,0-1 1215,12 4 0,1-4 0,-6-3 0,-1-2 0,-6-5 0,23-1 0</inkml:trace>
  <inkml:trace contextRef="#ctx0" brushRef="#br0" timeOffset="30083">22901 13285 19497,'31'47'54,"0"-1"1,0 0-1,0 1 1,0 1-1,1 2 1,-1-1-1,-2 1-778,-2 0 1,-2 0 0,0 1-1,-1 1 724,2 2 0,-1 1 0,-1 3 0,-2 3-252,-5-7 0,0 4 0,-2 2 0,0 1 0,-1 0 0,-2-2-1221,1 7 1,-2 0-1,-2 0 1,0-1 0,0 0 1472,0-2 0,0 1 0,0-1 0,-2-3 0,-2-5 0,-2 10 0,-2-5 0,0-13 0,1-3 0</inkml:trace>
  <inkml:trace contextRef="#ctx0" brushRef="#br0" timeOffset="30467">23418 12807 20591,'21'40'-62,"-1"0"0,0 0 1,11 17-1,-3-3 1,-9-14-1,-1-3 1,9 14-1</inkml:trace>
  <inkml:trace contextRef="#ctx0" brushRef="#br0" timeOffset="30820">24135 12362 20199,'-4'54'265,"0"1"0,0 6 0,-1 1-254,0-17 1,1 0-1,-1 1-631,0 4 1,0 1-1,0 2 43,-1 0 0,-1 3 0,1 1 0,0-4 577,0 8 0,1-4 0,-1 0 0,1-6 0,-1-1 0,1-6 0,3-9 0,-1-1 0</inkml:trace>
  <inkml:trace contextRef="#ctx0" brushRef="#br0" timeOffset="31083">23987 12573 19516,'5'20'-1479,"-1"4"627,-2-9-493,0 0-2151,-2-9 3496,0-4 0,0-2 0,0 0 0</inkml:trace>
  <inkml:trace contextRef="#ctx0" brushRef="#br0" timeOffset="31650">24599 12647 21532,'-1'66'11,"-1"0"1,-3 0-1,-4-3-17,-3-11 1,-6-1-7,-3-8 1,-4 1 0,0-4 11,-9 7 0,-1-5 5,1-1 1,0-8 106,-10-16 23,27-39 33,9-10 0,4-6 101,3-6 0,5-1-17,8-5 0,9 7-247,10 16 1,7 12-6,0 14 0,1 9-286,8 14 1,-1 7 273,-8-1 1,-1 2-179,3 0 0,-1 1-332,0-2 1,-1 3 521,7 9 0,-4-2 0,2-1 0,-2 10 0</inkml:trace>
  <inkml:trace contextRef="#ctx0" brushRef="#br0" timeOffset="47900">20869 17003 15728,'0'-5'23,"0"2"-1555,0 3 1,0 0 0</inkml:trace>
  <inkml:trace contextRef="#ctx0" brushRef="#br0" timeOffset="48098">20723 17363 16457,'0'0'0</inkml:trace>
  <inkml:trace contextRef="#ctx0" brushRef="#br0" timeOffset="48249">20993 17266 15728,'-5'4'-124,"2"0"1,3-4 0,0 0 0</inkml:trace>
  <inkml:trace contextRef="#ctx0" brushRef="#br0" timeOffset="48650">22549 16724 17958,'-10'46'590,"0"1"0,-11 15 1,-6 0-1135,0-12 1,-3-3-1415,0-1 1,1-5 1957,-15 9 0,32-42 0,6-8 0</inkml:trace>
  <inkml:trace contextRef="#ctx0" brushRef="#br0" timeOffset="48833">22457 16426 20557,'43'30'453,"-1"0"1,1 0 0,8 7 0,-3 3-473,-17-6 1,-2 4-1,-2-2-311,1 5 0,-1-1-4586,5 4 1,1-3 4460,-8-16 1,-1-3 0,17 16 0,-23-34 0</inkml:trace>
  <inkml:trace contextRef="#ctx0" brushRef="#br0" timeOffset="49016">23134 16402 21622,'6'50'82,"0"0"0,1-1 0,4 1-564,10 9 1,3-2-1226,-6-15 0,-1-2-792,5 10 1,-2-4 2498,0-3 0,-10-22 0,-5-9 0</inkml:trace>
  <inkml:trace contextRef="#ctx0" brushRef="#br0" timeOffset="49167">23054 16720 21443,'52'-21'-1069,"0"0"0,-1 0 0,9-2 0,2 2 0,-1 2 1069,-8 4 0,-1 2 0,-2 2 0,12-3 0,-8 1 0,-6 0 0</inkml:trace>
  <inkml:trace contextRef="#ctx0" brushRef="#br0" timeOffset="49516">23766 16408 19527,'38'-38'661,"0"-1"0,-4 5 0,1 9-471,11 17-122,-4 23-68,-6 12 11,-14 7 0,-3 5-11,-1-4 0,-2 1 0,3 0 0,0-4 0,6 4 56,1-45-34,0-21 12,-5-6 0,-1-4-34,11-17-6,-13 21 0,0 5-16,4 16-23,-8 26-448,6 22-314,-3 16-1557,-5-9 0,0 2 2364,-7 4 0,0-1 0,2-11 0,-1-2 0,-8 19 0</inkml:trace>
  <inkml:trace contextRef="#ctx0" brushRef="#br0" timeOffset="49766">22383 17492 19881,'61'-25'135,"0"1"1,0 0-1,0-1 1,-1 1 0,-8 4-1,-1 1 1,1-1-1,0 1 1,2 1 0,2 0-718,2 1 1,3 1-1,1 1 1,1 0 0,1 1-1,-1 1 1,-1 0 324,-3 2 1,0 0 0,0 1 0,-1 1 0,1 0 0,-1 0 0,0 0-1383,8-1 1,1-1-1,-1 1 1,-1 1 0,-4 1-1,-5 3 1712,20 2 1,-7 3-1,-18 4 1,-17 8-1,-53 4 1</inkml:trace>
  <inkml:trace contextRef="#ctx0" brushRef="#br0" timeOffset="50049">23567 17677 17185,'-13'36'649,"1"-1"1,-1 1 0,-1-1-840,-4 3 0,-1-1-2937,0-8 1,0-1 3126,-19 20 0,15-30 0,14-18 0</inkml:trace>
  <inkml:trace contextRef="#ctx0" brushRef="#br0" timeOffset="50233">23519 17498 22848,'44'20'355,"1"1"0,13 8 0,1 2-753,-5-2 0,0 1-1120,2 0 0,1-3 190,1-2 1,-2-7-3464,-14-9 1,-2-4 4790,3-3 0,-4-2 0,6-1 0,-10-4 0</inkml:trace>
  <inkml:trace contextRef="#ctx0" brushRef="#br0" timeOffset="50817">25870 16242 19056,'1'-3'2745,"0"0"-2420,-1 3-291,43-22-2275,-11 17-3418,23-10 5659,-27 25 0,-19-1 0,-4 0 0</inkml:trace>
  <inkml:trace contextRef="#ctx0" brushRef="#br0" timeOffset="50950">26041 16429 20591,'0'-6'-2488,"32"-17"1,13-3 2487,12-5 0,-13 6 0,-2 2 0,-5 3 0</inkml:trace>
  <inkml:trace contextRef="#ctx0" brushRef="#br0" timeOffset="51333">27419 15828 21689,'18'-29'164,"-1"1"1,16-4-1,7 8-153,5 14 0,3 7-590,0 1 0,-1 5 539,-3 11 1,-7 7-106,-2 32 187,-26-11 0,-7 3-48,-8-5 1,-4-2 177,1 2 0,-2-4-94,-11 3-78,13-27 56,21-24 529,11-8-731,21-14-644,-3 8 1,5-2-2601,3 3 1,2 1 3266,0-1 1,-2 3-1,-14 8 1,-4 3 0,-6 4-1</inkml:trace>
  <inkml:trace contextRef="#ctx0" brushRef="#br0" timeOffset="51685">27990 14894 20065,'5'40'-3277,"1"-1"0,0 1 0,2-7 3221,2-13 1,-1-2 0,-4-18 0</inkml:trace>
  <inkml:trace contextRef="#ctx0" brushRef="#br0" timeOffset="52282">28575 14456 19034,'3'-4'700,"-5"45"0,-7 28-663,1-21 1,-3 3-1,1 2-954,2-5 1,0 3 0,1 1 0,-1-2 751,-5 15 1,0-2 0,1-6-1024,3-1 0,1-4 1350,3 3 1,1-4-1,0 0 1,4-3 0</inkml:trace>
  <inkml:trace contextRef="#ctx0" brushRef="#br0" timeOffset="52816">29116 14790 18541,'-17'52'597,"0"-1"1,-2-2-1,-4-4-547,0-12 1,-4-3-18,-5 0 1,-1-3 34,-9 3-1,-1-9 78,28-39 23,5-10 191,5-18 392,7-19-67,21 20-606,1 5-78,21 43 0,-3 25-6,-16-6 1,1 4-341,2 4 0,3 2-704,1-3 1,2 2 0,1 0 958,1 0 0,0 0 0,-1-2 0,7 6 0,-3-3 0,-9-8 0,-1-1 0</inkml:trace>
  <inkml:trace contextRef="#ctx0" brushRef="#br0" timeOffset="211268">26497 2420 12053,'2'-7'3216,"0"3"437,-2 4-3553,0-23-178,0 28 347,0 12-241,1 15 0,1 6-28,0 0 0,0 0-241,3 3 0,1-2-1428,6 15-3183,-1-22 0,1-1 4852,4 12 0,0-6 0,-10-25 0</inkml:trace>
  <inkml:trace contextRef="#ctx0" brushRef="#br0" timeOffset="211569">25961 3343 19941,'54'-7'109,"0"1"0,-11 0 1,1 0-1,2-1-109,9-3 0,1 0 0,3 0-868,-10 1 0,1 0 0,1 1 0,0-1 635,3 0 1,-1 0-1,2 0 1,1 0 232,-2 1 0,4 0 0,0-1 0,-3 2 0,-6-1 0,-1 1 0,-4 1 0,-1 0 0,7-1 0,-1 1 0,1-1 0</inkml:trace>
  <inkml:trace contextRef="#ctx0" brushRef="#br0" timeOffset="212037">26178 3991 16994,'-17'49'482,"0"0"0,3 6 0,12-5-370,44 0-163,-6-31 1,4-9-259,1-10 1,0-10-45,4-9 1,-4-7 116,-15 2 1,-6-4 88,0-9 0,-9-1 163,-16 3 1,-9 3 106,-10-3 1,-7 5-29,-3 10 0,-4 6-39,-2 5 0,1 7-34,-10 11-22,10 5-156,15 9-2444,22 12 2600,40-8 0,-19-3 0,20-14 0</inkml:trace>
  <inkml:trace contextRef="#ctx0" brushRef="#br0" timeOffset="212219">26907 3964 15314,'10'3'0,"-2"0"0</inkml:trace>
  <inkml:trace contextRef="#ctx0" brushRef="#br0" timeOffset="212446">27045 3846 22272,'49'24'-307,"0"0"1,-1-1 0,0-1-266,8 3 1,-5 1-471,0 13-2711,-67 2 3753,-32-15 0,17-12 0,3-6 0</inkml:trace>
  <inkml:trace contextRef="#ctx0" brushRef="#br0" timeOffset="212586">27192 3752 20546,'59'-30'-252,"-1"0"0,-2 0 0,-6 5 0,-7 13 0,-13 0 0</inkml:trace>
  <inkml:trace contextRef="#ctx0" brushRef="#br0" timeOffset="212820">28649 2659 20300,'33'-22'-658,"1"0"1,-2 1 0,-1 7-2806,6 14 3463,-8 11 0,-14-6 0,-8 5 0</inkml:trace>
  <inkml:trace contextRef="#ctx0" brushRef="#br0" timeOffset="212954">28736 2898 19437,'34'-31'-1121,"0"0"1,1 2-1,1 4-1848,-5 8 0,0 2 2969,4-1 0,-2 1 0,5-2 0,-7 3 0</inkml:trace>
  <inkml:trace contextRef="#ctx0" brushRef="#br0" timeOffset="213255">29641 2449 20983,'30'-39'239,"0"0"0,1 4 0,0 9-295,17 18-303,-12 15 1,-2 9-152,-13 10 1,-9 6 587,-11 12 1,-11 3 217,-5-4 1,-7-2-250,-14-3 1,0-5 30,3-1 46,15-11-113,19-9 112,52-6-459,-4-11 0,9-1-1063,-2 1 1,6 1 0,0-1 322,-6-1 0,1 0 1,-1 1 1075,3 1 0,1 0 0,-9 2 0,-14 1 0,-6 1 0,19 0 0</inkml:trace>
  <inkml:trace contextRef="#ctx0" brushRef="#br0" timeOffset="-214661.73">25731 5878 16367,'0'-11'3216,"0"2"-3003,0 9-90,0 0 56,-16 43-44,13-1-124,-3-1 0,3 4-308,12 8 0,6 2-2986,2 3 0,3 0 3121,0 1 0,0-4 0,-6-16 0,-1-6 0,-2-4 0</inkml:trace>
  <inkml:trace contextRef="#ctx0" brushRef="#br0" timeOffset="-213742.73">25842 6004 13117,'-10'-2'3138,"1"1"-1244,9 1-673,0 0-986,-11-32-145,1 24 22,-14-18 45,-11 58-107,14-4 1,1 4 21,-1 16 1,2 3-275,3-6 1,5 0 262,7 1 1,6-3 50,14 14-101,15-7 12,13-10-80,-2-24 1,6-6-34,2-6 1,2-7 89,8-11 0,-3-6 11,-15 0 0,-6-5-11,-12-7 0,-9-3-11,-8-21 16,-15 13 1,-6-2-1,-3 4 1,-6 1-23,-11 0 1,-6 6-152,-4 17 0,-1 9-208,10 11 0,4 7-998,-17 29-1438,40-1 2847,33-4 1,-13-15 0,13-7-1</inkml:trace>
  <inkml:trace contextRef="#ctx0" brushRef="#br0" timeOffset="-213527.73">26634 6161 19908,'-5'-4'448,"1"1"-5535,4 3 5087,-1-1 0,0-1 0</inkml:trace>
  <inkml:trace contextRef="#ctx0" brushRef="#br0" timeOffset="-212859.73">25529 6379 21555,'48'-25'65,"1"1"1,0 0-1,-1 0 1,2 1 0,-1 0-1,1 2 1,4 2-57,-2 5 0,4 3 0,1 1 0,-2 1 0,-2 1-493,13-4 1,-4 2 0,2 1 354,-2 0 0,6-2 1,-9 6-1,-26 13 277,-43 47 42,-25-23 1,-17 0-1,-3 0-70,11-5 1,-2-2 0,-2 1 0,-1-1-271,-7 1 1,-3 0-1,2-1 1,6-3 238,-10 4 1,9-3-124,10-4 1,19-3 33,52 0-198,9-15 0,11-6 0,2-1-435,3 1 1,3-1-1,3-2 201,-6 1 1,4-2 0,-1 0 0,-3 1-1344,3 0 1,-3 0 0,-2 1 1774,-4 0 0,0 1 0,-5 1 0,-2 1 0,-6 0 0,13-1 0</inkml:trace>
  <inkml:trace contextRef="#ctx0" brushRef="#br0" timeOffset="-212409.73">26240 7921 20535,'3'60'-83,"-1"-1"0,0 0 0,4-2 0,1-2 1,3-1 82,2-7 0,2-1 0,0-4 0,1-2 0,0-5 0,4 9 0</inkml:trace>
  <inkml:trace contextRef="#ctx0" brushRef="#br0" timeOffset="-210427.73">26358 7918 18664,'-34'53'291,"0"-1"1,2 2-1,7 5-149,15-6 0,6 4 0,0-2-2086,0 7 1,3 0 1980,3-9 0,3 2 1,4-8-5,5-5 1,8-8 489,21-3 0,10-10-473,2-14 1,2-13 87,-14-6 0,1-6 0,-4-3-88,7-11 1,-8-7 127,-14-10 1,-9-2-168,-8 12 0,-8-1-11,-12-15 0,-8 0-11,-3 7 1,-5 2 4,-15 2 1,-3 6 5,8 13 0,0 10-6,2 15 1,2 7-119,-6 15-287,13 33 411,43 1 0,-13-10 0,28-15 0</inkml:trace>
  <inkml:trace contextRef="#ctx0" brushRef="#br0" timeOffset="-210243.73">27151 8362 14911,'-1'-11'0,"-1"3"0</inkml:trace>
  <inkml:trace contextRef="#ctx0" brushRef="#br0" timeOffset="-209842.73">27819 7838 20613,'-32'-36'550,"4"7"-449,2 28-12,0 5 1,-4 6-1,-3 10 135,-3 33-207,22-20 0,7 2 5,8 6 1,9-2-1,23 19-163,0-38 1,5-6 140,-5-8 0,3-4-68,11 3 1,0 0-134,17 10 167,-14 19 34,-50-1 0,-29 8-168,-7-14-1053,4-8-2185,8-10 3406,8-6 0,8-3 0,4 0 0</inkml:trace>
  <inkml:trace contextRef="#ctx0" brushRef="#br0" timeOffset="-209659.73">27846 7708 19930,'17'-34'22,"1"1"1,0 2-1,2 6-672,16 12-660,10 5 1310,-12 9 0,-2 1 0,3-1 0,4 4 0</inkml:trace>
  <inkml:trace contextRef="#ctx0" brushRef="#br0" timeOffset="-208843.73">26297 9218 16565,'53'-23'584,"1"0"1,0 0 0,6-1 0,2-1 0,2 1-1814,-13 6 1,1 1-1,1-1 1,2 1 1254,-5 2 1,2-1 0,1 0 0,1 1 0,0 0-14,5-2 1,-1 1-1,2 0 1,2 0 0,3 0-77,-7 3 1,3 0-1,2-1 1,2 1 0,-1 0-1,-2 1 1,-2 0-1577,-1 2 1,-1 0-1,-1 0 1,-2 1 0,0 0-1,0 0 1594,6-1 0,1-1 0,-2 0 0,-4 2 1,-6 2-1,76-5 0,-126 12 0</inkml:trace>
  <inkml:trace contextRef="#ctx0" brushRef="#br0" timeOffset="-208609.73">27402 9474 17902,'4'38'410,"-1"0"1,1 1 0,1 1-579,4 10 0,2-1-4067,3-8 0,1-2 4235,-1-3 0,1-5 0,6 0 0,-14-31 0</inkml:trace>
  <inkml:trace contextRef="#ctx0" brushRef="#br0" timeOffset="-208209.73">25511 7721 17666,'0'53'470,"0"0"1,-1 1 0,1-1 0,1 12-1,1 0 1,3 5-1554,0-12 1,3 5-1,0 3 1,2-1 0,0-2 1095,-1-5 0,1-2 1,1 0-1,2 2 1,3 3-26,1-3 1,2 3 0,2 2 0,1 1 0,3 1-1,1-2 1,1-1 1,-1-9 0,0-1 0,2 1 1,1-2-1,2 1 0,1-1 1,1 0-1,2-1-192,0 0 0,2 1 1,2 0-1,1-1 0,1 0 1,1-1-1,0-2 0,0-2 1,-1-4-354,4 3 1,0-3 0,1-2 0,-1-2 0,2-2 0,0-3 0,1-4-834,5 0 1,2-3-1,0-4 1,1-2 0,-2-4-1,-2-3 1388,10-4 0,-2-6 0,-3-2 0,-4 0 0,16 0 0,-7-2 0,-10-4 0,-1-1 0</inkml:trace>
  <inkml:trace contextRef="#ctx0" brushRef="#br0" timeOffset="-207892.73">29132 7034 17076,'15'57'152,"0"-1"0,1 1 1,-1 0-1,1 0 1,-1-2-1,1 1 1,1 1-1,0 1 1,-1 1-1,1 1-189,-2-2 0,1 2 0,0 2 1,-1-1-1,1 1 0,-1-3 1,-1-1-778,2 1 1,-1-2-1,0 0 1,-1-2-1,0 0 1,-1-2 369,0 4 0,-1-1 0,-1-1 1,-1-4-1,-1-5-2335,2 19 1,-2-8 3071,-1-14 0,0-6 0,0 1 1,-1-22-1</inkml:trace>
  <inkml:trace contextRef="#ctx0" brushRef="#br0" timeOffset="-207291.73">29596 6366 15538,'-1'-5'3630,"0"1"-3249,1 4-381,-2 45-303,8-12-901,-3 3 0,2 0-6472,11 6 7676,1-12 0,-8-13 0,-2-10 0</inkml:trace>
  <inkml:trace contextRef="#ctx0" brushRef="#br0" timeOffset="-207024.73">30256 5971 18104,'-12'45'467,"0"1"0,0 4 0,-1 4-449,2 4 1,0 6 0,-1 1-1023,2-12 0,1 2 0,-2 0 1,1 1 1003,-1 8 0,-1 2 0,0-1 0,1-5 0,1-4 0,1-5 0,1-4 0,1-4 0,0 0 0</inkml:trace>
  <inkml:trace contextRef="#ctx0" brushRef="#br0" timeOffset="-206575.73">30759 6211 19841,'-29'51'98,"0"0"1,0 0 0,1-1 0,-3 4 0,1-3 0,1-2-159,1-1 1,0-2-1,2-5-664,0-3 1,4-5 544,-14 17 597,12-25-161,12-29 710,8-52-609,15 16 1,4-2-208,-4 0 1,4 3-96,8 5 0,3 8-56,15 13 0,-2 30 0,6 13-277,-4-3 1,3 3 0,3 3 184,1 0 1,4 2 0,-1 1 0,-3-2-1,-4-1 1,-3-2 0,-1-2 0,17 6-1,-1-1 1</inkml:trace>
  <inkml:trace contextRef="#ctx0" brushRef="#br0" timeOffset="-203909.73">28649 11327 16299,'6'0'2186,"-1"0"-1772,-5 0-1557,7-1-896,-1 0 2039,8 0 0,-8 0 0,0 0 0</inkml:trace>
  <inkml:trace contextRef="#ctx0" brushRef="#br0" timeOffset="-202792.73">12937 14078 14137,'10'-5'1289,"-2"1"-819,-8 4 1,0 0-449,-9 28 46,7-18-12,-7 23-34,9-28-22,0-2-2320,0-2-6105,-1-8 8425,-4-4 0,3 1 0,-2 0 0</inkml:trace>
  <inkml:trace contextRef="#ctx0" brushRef="#br0" timeOffset="-202158.73">11477 10993 15907,'2'2'-1109,"-1"1"0,-1-3 0</inkml:trace>
  <inkml:trace contextRef="#ctx0" brushRef="#br0" timeOffset="-201310.73">26302 10232 15784,'6'9'1334,"-2"-2"-830,-4-7-336,0 0-628,7 1-2878,-5-5 3338,4-8 0,-7 4 0,0-5 0</inkml:trace>
  <inkml:trace contextRef="#ctx0" brushRef="#br0" timeOffset="-200259.73">28671 11333 15863,'5'-6'1199,"-1"1"-863,-4 5 123,0 0-381,14 48-78,-6-6-336,2 2 0,0 2-918,-4-10 1,0 0-2030,0 0 0,1 0 3283,-1-1 0,1-3 0,1 4 0,-2-10 0</inkml:trace>
  <inkml:trace contextRef="#ctx0" brushRef="#br0" timeOffset="-199992.73">28274 12391 18623,'56'-29'132,"0"0"0,1 0 0,-1 0 0,0 0 0,0 2 0,0-1 0,0 1 0,-1 2 0,-1 2-888,2 2 1,-2 3-1,0 1 1,4 0 656,1 1 0,4 0 1,1 0-1,-1 2 1,-2 1-1454,0 1 0,-1 2 0,-2 1 0,-1 0 1552,-3-1 0,-1 1 0,-2 0 0,-7 3 0,10 2 0,-23 5 0,-31 1 0</inkml:trace>
  <inkml:trace contextRef="#ctx0" brushRef="#br0" timeOffset="-199458.73">28572 12718 15403,'-8'-7'2039,"-35"34"-1602,25 6-308,-6 11 1,3 7-86,18-10 1,6 1-45,1-2 0,5-3 67,25 13-55,11-41 144,-10-24 1,1-11 123,-3-6 0,-3-6-129,1-11 1,-6-3-262,-11 10 1,-7 1 98,-23-18-135,-18 35-145,-11 12-224,-2 6-180,4 13-582,9 3 1277,16 11 0,9-9 0,9-1 0</inkml:trace>
  <inkml:trace contextRef="#ctx0" brushRef="#br0" timeOffset="-199291.73">29182 12650 15695,'-26'3'0,"6"-1"0</inkml:trace>
  <inkml:trace contextRef="#ctx0" brushRef="#br0" timeOffset="-199048.73">29298 12537 21219,'-47'5'1321,"22"0"-1253,55 3-45,26 2-51,-2 0 0,4 3-398,-10 4 0,-2 4-73,3 6 0,-10 4-553,-15 21-2568,-46-2 3620,-24-27 0,19-11 0,3-7 0</inkml:trace>
  <inkml:trace contextRef="#ctx0" brushRef="#br0" timeOffset="-198924.73">29534 12435 18070,'59'-19'-1276,"-1"0"1,1 0 0,-10 5 0,-1 0 0,-3 3 1275,7 0 0,-5 4 0,2 4 0,-49 3 0</inkml:trace>
  <inkml:trace contextRef="#ctx0" brushRef="#br0" timeOffset="-198524.73">27923 11568 15347,'0'-7'2454,"-43"-3"-2151,8 16-236,-25 6 79,25 29-778,23-9 0,4 5 828,0 14 0,4 4-81,0-9 1,1 1 0,2 7-76,2-2 1,1 5-1,2 3 1,1 2-1,2 0-305,1-6 1,1 2 0,2 0 0,2 1 0,0 0 0,3 2 244,0-2 1,3 2 0,1 2-1,1-1 1,0 0 0,2-3-1,0-2-462,0-1 1,1-2-1,1-2 1,1-1 0,1-3-1,3-2 110,4 2 0,3-2 0,2-2 0,-1-5 0,1-6-1339,9-1 1,0-8-1,0-4 1632,1-5 0,-1-3 0,-4-2 1,-2-1-1,-4-3 0,21-6 0</inkml:trace>
  <inkml:trace contextRef="#ctx0" brushRef="#br0" timeOffset="-198225.73">29865 10971 19773,'37'35'144,"-1"-1"0,1 1 0,-1-1 1,-1 5-1,1 3 0,0 1 1,-1 1-1,-1 0-1230,-1 1 0,0-1 0,-2 2 1,0 0-1,0 1 790,1 4 0,1 3 0,-1-1 1,-2 0-1,-4-3-926,2 12 1,-4-2 0,-4-2 1329,-3-4 0,-2 0 0,-3-6 1,0-2-1,-4-6 0,-3 16 0</inkml:trace>
  <inkml:trace contextRef="#ctx0" brushRef="#br0" timeOffset="-197310.73">30358 10295 19919,'8'51'-271,"1"-1"0,4 3 0,0-7 1,-2-10-1,5-2 0</inkml:trace>
  <inkml:trace contextRef="#ctx0" brushRef="#br0" timeOffset="-197075.73">30715 10002 18877,'-1'51'150,"-1"0"0,1 0 0,-1 2 1,0-1-1,-1-1-236,0-6 0,-1-2 0,0 4-3191,-3 14 0,0 3 0,0-3 2271,0 5 0,0-4 0,-1 1 0,1-8 0,4-19 0</inkml:trace>
  <inkml:trace contextRef="#ctx0" brushRef="#br0" timeOffset="-196675.73">31203 10137 17084,'-17'43'459,"1"0"1,-1 0-1,-8 19 1,-1-5-438,3-17 0,-1-3-11,1-3 1,0-2 77,-16 14 629,10-19-270,15-42 313,12-38-514,16-10-157,-5 24 0,3 3 156,17-3-257,24 24-146,-12 31 0,4 12-1464,1-1 0,4 3 0,-1 2 1476,-3 2 0,0 1 1,-3-2-1,12 9 1,-6-6-1,1-3 1</inkml:trace>
  <inkml:trace contextRef="#ctx0" brushRef="#br0" timeOffset="-186945.73">22231 10516 17162,'2'3'1894,"-1"-1"-9323,-1-2 7429,40-18 0,-30 13 0,30-13 0</inkml:trace>
  <inkml:trace contextRef="#ctx0" brushRef="#br0" timeOffset="-186809.73">22343 10645 12893,'7'-4'0,"0"2"0,-7 2 0</inkml:trace>
  <inkml:trace contextRef="#ctx0" brushRef="#br0" timeOffset="-186474.73">23056 10421 20412,'-11'-59'896,"31"1"-940,32 40-158,6 6-437,1 29 180,-37 21 279,-21 4 1,-9 6 313,-12 0 1,-4 2 173,-2 6 0,0-2-168,0-17 0,1-5 6,0 4-11,21-29-68,9-4 56,11-5-123,15-8-179,18-7-2197,-6-2 1,3-1 2375,-11 3 0,-1 1 0,1 1 0,-3 1 0,-7 1 0</inkml:trace>
  <inkml:trace contextRef="#ctx0" brushRef="#br0" timeOffset="-186024.73">23404 9875 19919,'50'-19'-1023,"-1"0"1,-25 15-1,-4-1 1</inkml:trace>
  <inkml:trace contextRef="#ctx0" brushRef="#br0" timeOffset="-185691.73">23826 9426 18250,'0'-9'1938,"0"1"-1893,0 8-45,0 0-124,7 44-1433,1-11-735,0 0 1,1 0 2291,7 7 0,-6-20 0,-2-6 0</inkml:trace>
  <inkml:trace contextRef="#ctx0" brushRef="#br0" timeOffset="-185457.73">24154 9140 18642,'0'46'242,"1"0"0,-1 0 0,0 5 0,-2 1 0,1 1-889,1 8 1,-1 2 0,1-3-2080,-2-12 0,0-3 0,1-2 2726,2 10 0,0-10 0,-1-15 0,2-12 0</inkml:trace>
  <inkml:trace contextRef="#ctx0" brushRef="#br0" timeOffset="-185107.73">24658 9287 20132,'-49'25'33,"0"0"1,5-3 0,4-2-34,2 4 324,11-9 461,14-10-438,9-15-33,13 0-303,4-2 34,9 21 33,2 14-55,3 16-1,2 8-5,-8-13 0,3 0-712,1-6 0,2-3-767,-1 0 0,1-4 1462,24-1 0,-31-20 0,-5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39:23.3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7217 2351 18877,'-7'14'-2540,"3"-6"0,1-2 0</inkml:trace>
  <inkml:trace contextRef="#ctx0" brushRef="#br0" timeOffset="352">7088 2819 19302,'-3'-7'1412,"0"0"-1345,3 7-940,0 0-3878,-4-8 4751,13 1 0,-11-3 0,12 6 0</inkml:trace>
  <inkml:trace contextRef="#ctx0" brushRef="#br0" timeOffset="618">7498 2791 16165,'7'-5'-1013,"-2"1"1,-3 4 0</inkml:trace>
  <inkml:trace contextRef="#ctx0" brushRef="#br0" timeOffset="939">9406 2374 18104,'-37'46'220,"0"-1"0,1 0 1,0-1-221,6-6 0,1-1-432,1-1 1,0 0 431,0 2 0,3-4 0,-1 4 0,4-8 0</inkml:trace>
  <inkml:trace contextRef="#ctx0" brushRef="#br0" timeOffset="1119">9200 2250 21499,'38'44'-330,"0"1"0,-1-1 0,1 0 1,-1-1-1,0 0 0,-1 0 0,0-2 330,6 6 0,-2-1 0,-3-5 0,-1 2 0,-4-7 0,-7-13 0,-1-1 0</inkml:trace>
  <inkml:trace contextRef="#ctx0" brushRef="#br0" timeOffset="1385">10378 2289 16793,'8'-3'1983,"7"41"-1591,-8 1-697,1 0 1,-1 4 304,-1-7 0,-1 1-621,4 16 1,0 1 620,0-8 0,-1-2 0,-1-5 0,0-5 0,2 5 0</inkml:trace>
  <inkml:trace contextRef="#ctx0" brushRef="#br0" timeOffset="1536">10289 2685 21152,'49'-15'-1090,"0"0"0,0 1 0,14-6 1,-3 3-1,-9 8 0,-4 3 1,5-2-1</inkml:trace>
  <inkml:trace contextRef="#ctx0" brushRef="#br0" timeOffset="1851">11167 2440 21230,'51'-6'-568,"0"0"1,-4 12-1,-6 10 461,-10 20 1,-7 7 106,-7-10 0,-4-2 672,-5 7 460,-6-30-583,5-31-314,9-22-235,1-4-112,4-2-213,-5 32-191,4 10-357,4 9-2948,34 25 258,-10-7 0,5 0 3465,6 2 0,0-1 0,-12-4 0,-4-2 1,11-5-1</inkml:trace>
  <inkml:trace contextRef="#ctx0" brushRef="#br0" timeOffset="2052">14373 2144 20692,'64'1'-1031,"-12"9"0,-35-7 1,-9 6-1</inkml:trace>
  <inkml:trace contextRef="#ctx0" brushRef="#br0" timeOffset="2185">14443 2470 18328,'43'-19'-1259,"0"1"0,-1-1 1,4-1-1,-8 3 0,-5 3 1</inkml:trace>
  <inkml:trace contextRef="#ctx0" brushRef="#br0" timeOffset="2618">16381 2126 19818,'2'-34'907,"0"0"1,8-27-807,10 26-101,6 13 0,3 14-45,-1 29 0,-6 20-78,-16 12 0,-7 5 123,-4-13 0,-5-1-349,-4 18 0,-5-3 354,-2-24 1,-1-3 16,1 0 1,0-2 21,-3 2-21,35-14-550,19-28-308,0-1 0,3-2-1148,-2 0 0,1 0 1983,2-2 0,-2 1 0,6-1 0,-9 2 0</inkml:trace>
  <inkml:trace contextRef="#ctx0" brushRef="#br0" timeOffset="2935">17084 1380 19314,'0'-8'2241,"0"2"-2241,0 6-101,0 0-997,1 56-1681,2-20-2079,0 3 1,1-1 4857,6-4 0,-4-17 0,1-8 0</inkml:trace>
  <inkml:trace contextRef="#ctx0" brushRef="#br0" timeOffset="3204">17719 1051 16367,'7'-4'2241,"-2"2"-1423,-5 48-381,-9 4-828,1-3 0,-3 8 409,-5-7 1,-4 4 0,0 1-946,-1 0 1,-1 0 0,0 1 926,-2 4 0,0 1 0,2-5 0,-2 0 0,5-9 0,1 0 0</inkml:trace>
  <inkml:trace contextRef="#ctx0" brushRef="#br0" timeOffset="3917">18206 1291 18317,'-16'46'140,"0"1"0,-3-5 0,-3 1 0,-2-1-107,-15 11 1,-3-4-395,11-13 0,-3-2 1,2-2 668,-3 1 1,1-9 340,-9-14 302,28-27-671,8-13 175,6-9-130,11-1-123,7 4-90,24 11-112,16 25-157,1 17 258,-25 0 1,2 7-3379,-1 3 0,3 6 0,-3-4 2661,0-1 0,-1-2 1,11 12-1,-5-6 1,-17-16-1</inkml:trace>
  <inkml:trace contextRef="#ctx0" brushRef="#br0" timeOffset="4235">19226 2106 20356,'4'-3'537,"-1"1"-2304,-3 2 1,0 0 0</inkml:trace>
  <inkml:trace contextRef="#ctx0" brushRef="#br0" timeOffset="4435">20188 1822 19773,'0'-6'224,"0"1"-168,-20 43 0,-11 22-123,13-29 0,-2 0-795,-6 13 1,-3 7 0,1-6-607,1-8 0,1-5 1468,3-4 0,2-4 0,-3 3 0,10-14 0</inkml:trace>
  <inkml:trace contextRef="#ctx0" brushRef="#br0" timeOffset="4620">19953 1621 23381,'39'25'82,"0"-1"0,3 6 1,-1 5-83,-3 7 0,-1 7-1248,-2-1 0,2 6 0,-2 2 1248,-5 0 0,-2 2 0,-1-4 0,-3-9 0,0-3 0,-4-2 0,-4 8 0,0-1 0</inkml:trace>
  <inkml:trace contextRef="#ctx0" brushRef="#br0" timeOffset="5567">7843 5331 20199,'0'-4'-22,"0"0"-2309,0 4 0,0 0 0</inkml:trace>
  <inkml:trace contextRef="#ctx0" brushRef="#br0" timeOffset="5717">7769 5725 19964,'3'6'739,"-1"-1"-2218,-2-5 0,0 0 0</inkml:trace>
  <inkml:trace contextRef="#ctx0" brushRef="#br0" timeOffset="5851">8228 5646 9801,'0'0'0</inkml:trace>
  <inkml:trace contextRef="#ctx0" brushRef="#br0" timeOffset="6235">9906 5181 21812,'44'5'-191,"-1"0"1,-3 2 0,-7 5-11,-7 30 88,-6 3 259,-9-22-79,1-18-67,-1-29 68,6-21 4,-3 7 1,3 0 44,-1 7 1,3 4-207,29-18-326,8 68-750,-8 19-244,-20-8 1,1 1-5438,20 9 6846,-20-24 0,-1-3 0,5 2 0,-5-8 0</inkml:trace>
  <inkml:trace contextRef="#ctx0" brushRef="#br0" timeOffset="6451">12821 4895 21656,'0'4'604,"0"-1"-4323,0-3-6064,30-6 9783,-22 12 0,22-9 0,-29 10 0</inkml:trace>
  <inkml:trace contextRef="#ctx0" brushRef="#br0" timeOffset="6585">12863 5152 19370,'-3'5'1355,"1"-2"-2587,2-3 1232,52-27 0,-39 20 0,38-20 0</inkml:trace>
  <inkml:trace contextRef="#ctx0" brushRef="#br0" timeOffset="6968">15370 4488 18518,'2'-5'2308,"-14"38"-1747,-7 10-412,2-7 0,-4 7 1,-2 0-1034,-2 0 0,-1-1 0,-1 1 629,0 0 1,0 0 0,0-2-642,-13 15 0,2-7-4225,-4-4 5121,14-21 0,14-15 0,8-9 0</inkml:trace>
  <inkml:trace contextRef="#ctx0" brushRef="#br0" timeOffset="7153">15168 4453 22552,'37'36'43,"1"1"0,-1-1 0,0 0 0,11 10 0,-2 1 0,-5-2-335,1 8 1,-4-2-1133,0 1 1,0 0-997,-2-2 0,-1-1 2420,-3-4 0,-2-4 0,5 7 0,-11-18 0</inkml:trace>
  <inkml:trace contextRef="#ctx0" brushRef="#br0" timeOffset="7618">17468 3627 21331,'-50'-5'196,"1"0"0,10 20 0,0 11 0,3 7-129,5 10 0,3 8 0,3 5 1,1 0-1475,1-3 0,2 1 1,2 2-1,3 1 1415,1 8 1,3 3-1,3-1 1,4-5-6,3 0 1,4-5 0,3 0 179,0-3 1,4-1 0,2-2-300,2-6 0,3-1 1,5-2-1204,15 4 1,7-2 0,0-5 1318,9 1 0,1-6 0,0 1 0,-4-7 0,-1-15 0</inkml:trace>
  <inkml:trace contextRef="#ctx0" brushRef="#br0" timeOffset="8684">18410 4296 20748,'-10'-57'930,"1"8"-930,18 31-34,9 8 34,16 12-100,11 25 38,-21-5 0,-2 6-270,-1 8 1,-6 6 204,-8 1 0,-6 5 0,-4 0 127,-6-4 0,-5 0 0,0 0 52,-1 2 0,-1 0 1,-2-4 14,-7 0 0,1-9 102,1-4-169,20-25 34,13-6-90,11-9-763,12-3 1,8-1 818,7-3 0,1 1 0,-10 2 0,-3 1 0,-3 5 0,-1-1 0</inkml:trace>
  <inkml:trace contextRef="#ctx0" brushRef="#br0" timeOffset="9118">18807 3686 16882,'3'-4'639,"0"1"-516,0 40-123,2-9-728,6 32-3104,3-20 3832,4-7 0,-7-14 0,-2-9 0</inkml:trace>
  <inkml:trace contextRef="#ctx0" brushRef="#br0" timeOffset="9486">19340 3536 17689,'4'-4'1535,"-26"47"-1401,-4 5-1143,2 0 1,-3 4 1008,3-3 0,0 0-280,-2 4 0,1 3 232,3-8 0,1 3 1,1-6-1,4-8 0,0-2 1,0 6-1,0-1 0</inkml:trace>
  <inkml:trace contextRef="#ctx0" brushRef="#br0" timeOffset="9835">19787 3672 19549,'-33'48'-751,"0"-1"0,2-3 1,1-4 425,-10 3 493,-8-3 2095,9-21-1590,5-3-236,15-25-169,14-6-77,8-9 0,10-1-79,21 3-157,13 15-325,-13 18 0,-1 6-1322,23 19-556,-28-6 1,-2 1 2247,13 16 0,-17-20 0,-4-7 0</inkml:trace>
  <inkml:trace contextRef="#ctx0" brushRef="#br0" timeOffset="10035">20561 4287 21768,'53'-28'-1123,"-1"1"1,-10 2 0,-2 4 0,-5 12 0,-4 3 0,-1-4 0</inkml:trace>
  <inkml:trace contextRef="#ctx0" brushRef="#br0" timeOffset="10218">21543 4034 21443,'2'42'-60,"0"0"0,0 1 1,2-2-687,0-3 1,2-1 745,6 5 0,1-3 0,-1 3 0,8-5 0</inkml:trace>
  <inkml:trace contextRef="#ctx0" brushRef="#br0" timeOffset="10485">21780 3431 21521,'36'46'78,"1"1"1,-12-11-1,0 1 1,-4 4-79,0 7 0,-4 3 0,-2 6-728,-4-9 0,0 4 0,-2 2 0,-1 2 0,-3-1-1239,-3 0 1,-2 2 0,-2 0 0,-2 0 0,0-1 1684,0 0 0,-1 0 0,-1 0 0,-2-2 0,0-4 0,-4 14 0,-2-6 0,-1-9 0,-3-19 0,0-1 0</inkml:trace>
  <inkml:trace contextRef="#ctx0" brushRef="#br0" timeOffset="11051">7618 7608 21219,'46'-9'31,"-1"0"0,0 0 1,10 0-1,2 1 1,9-1-28,-13 2 1,6 1 0,5-1 0,3 0 0,1-1-1,-1 1 1,-2 0-814,-3 0 0,-1 0 1,0-1-1,0 1 1,1 0-1,3-1 1,4-1 802,-11 2 1,2 0 0,3-1 0,1 0 0,2-1 0,0 1 0,1 0 0,0-1 0,-1 1 0,-1-1 0,0 1-103,-4 0 1,0 0 0,-1 0 0,1 0 0,-1 0 0,0 0 0,0 0 0,1 0 0,0 0 0,1-1 0,1 1 102,1 0 0,-1 0 1,1-1-1,1 1 0,0-1 1,0 1-1,1-1 0,0 1 1,1-1-1,0 0 0,0 1 1,1-1-35,-6 1 0,-1 1 1,1-1-1,-1 0 1,1 0-1,0 1 0,0-1 1,2 0-1,0 0 1,1 0-1,2 0 1,2 0-1,1-1 0,2 1 39,-16 1 0,2 0 0,0 1 0,2-1 0,1 0 0,0 0 0,2-1 0,0 1 0,0 0 0,2 0 0,0-1 0,1 1 0,0-1 0,0 1 0,1 0 0,0-1 0,1 1 0,0 0 0,-1-1 0,1 1 0,0 0 0,0 0 0,0 0 0,-1 0-35,-5 1 0,-1 0 1,0 0-1,1 0 1,0 0-1,-1 0 1,1 0-1,1 0 0,-1 0 1,1 0-1,-1 0 1,1 0-1,1 1 1,-1-1-1,1 0 0,0 0 1,0 1-1,1-1 1,0 0-1,0 0 1,1 1-1,-1-1 1,2 0-1,-1 1 0,2-1 1,-1 0-1,1 0 1,0 1-1,1-1 24,-8 1 0,1 0 1,1 0-1,0 0 0,1-1 1,0 1-1,1 0 1,0 0-1,1 0 0,0-1 1,0 1-1,1 0 1,0 0-1,0 0 0,1-1 1,-1 1-1,1 0 0,0 0 1,0 0-1,0 0 1,0 0-1,0-1 0,-1 1 1,1 0-1,0 0 1,-1 1-1,1-1 0,-1 0 1,-1 0-1,1 0 1,-1 1-1,0-1 0,-1 0 1,0 1-1,-1-1 0,0 1 1,-1 0-1,0-1 3,5 1 0,1-1 0,-2 0 0,1 1 0,-1 0 0,0-1 0,0 1 0,-1-1 0,0 1 0,0 0 0,0 0 0,-1 0 0,0-1 1,0 1-1,0 0 0,0 0 0,-1 1 0,1-1 0,-1 0 0,0 0 0,1 0 0,-1 1 0,0-1 0,0 0 0,0 1 0,0-1 1,-1 1-1,1 0 0,0-1 0,0 1 0,1 0-4,1-1 1,0 1 0,1 0 0,0 0 0,0 0-1,0 0 1,1 0 0,-1 0 0,0 0 0,0 0-1,1 0 1,-1 0 0,-1 0 0,1 1 0,-1-1-1,0 1 1,0-1 0,0 1 0,-1-1 0,-1 1 0,0-1-1,0 1 1,-1 0 0,-1 0 0,0 0 0,-1 0-1,-1 0 1,0 0 0,-1 0-33,13-1 0,-1 1 1,-2 0-1,0 0 0,-2 0 1,0 1-1,-1-1 0,0 0 1,-1 1-1,-1-1 1,0 1-1,0 0 0,0-1 1,0 1-1,0 0 0,0-1 1,0 1-1,0 0 1,2-1-90,-2 1 1,0 0 0,0 0 0,0 0 0,-1-1 0,1 1 0,0 0 0,0 0 0,-1 0 0,1 0 0,-1 0 0,1 0 0,-1 0-1,0 0 1,0 0 0,0 0 0,0 0 0,0 0 0,0 0-322,2 0 1,0 0 0,-1 0 0,1 1 0,-1-1-1,1 0 1,-1 0 0,0 0 0,0 0 0,1 0 0,-1 0-1,-1 0 1,1 1 0,0-1 0,0 0 0,-1 0 0,0 0-1,1 0 454,1 0 0,2 1 0,0-1 0,0 0 0,0 0 0,1 0 0,-1 0 0,0 0 0,0 1 0,-2-1 0,0 0 0,-1 0 0,-1 0 0,-2 0 0,-1 1 0,-3-1 0,-1 0 0,12 0 0,-2 0 0,-3 0 0,-2 0 0,-1 1 0,-2-1 0,0 0 0,-1 0 0,-1 0 0,0 0 0,9 0 0,1 0 0,-1 0 0,0 0 0,1 0 0,-1 0 0,0 0 0</inkml:trace>
  <inkml:trace contextRef="#ctx0" brushRef="#br0" timeOffset="12851">10862 5328 19538,'35'53'112,"-7"-11"-67,-28-31 89,0-6-22,-2-7-44,-3-12-46,-2-11 0,1-13-22,2-6 292,11-10-147,5 19-134,9 4-22,18 36-11,-10 13 33,13 29 79,-25-5 167,-2-3-21,-7-29-169,3-26-67,4-18 34,4-9-23,3 1-78,11 7-158,7 30-503,2 17-1400,0 29-4484,-12 6 6612,-1 6 0,-13-23 0,-4-6 0</inkml:trace>
  <inkml:trace contextRef="#ctx0" brushRef="#br0" timeOffset="13567">10539 5990 18397,'8'64'106,"0"1"1,0 0-1,0-10 1,-1 2 0,1 0-1,1-1-216,-1-5 1,1-1 0,0 0 0,-1 0-873,2 3 0,-1 0 0,0 0 1,-1-4 185,0-1 1,-1-3-1,1 2 796,0 16 0,1 2 0,-1-8 0,-1-12 0,-1-2 0,0 10 0,1-1 0</inkml:trace>
  <inkml:trace contextRef="#ctx0" brushRef="#br0" timeOffset="13897">10569 7774 20322,'-3'0'269,"6"8"-79,27 32-134,9-7 45,15-6-22,-9-29-23,0-23-45,-15-17 45,-2-9-44,-6 1-147,-6 2-1400,-8 22-673,-3 10-806,-1 23 3014,4 7 0,-3-4 0,1 0 0</inkml:trace>
  <inkml:trace contextRef="#ctx0" brushRef="#br0" timeOffset="14435">10626 8818 20053,'-10'-4'952,"2"0"-940,8 4-80,0 0-200,-8 34-158,6-16 224,-6 24 113,8-30 89,-5-11-79,-3-15 35,-6-14 10,-3-12 34,1-6 67,5 1 90,8 0-157,32 22-123,22 34-275,-14 10 0,0 7 235,-6 1 1,-3 1-124,-3 1 1,-5-2 27,-2 1 337,-3-14 302,-3-38-34,0-10-140,-6 0 0,0-2 320,6-26-269,4 2-101,6 12-202,21 18-56,16 44-95,-27-5 0,0 3-418,5 14 1,-2 3 64,-5-8 0,0 0-1395,0 1 0,0-2 1944,0-3 0,-2-2 0,4 4 0,-9-9 0</inkml:trace>
  <inkml:trace contextRef="#ctx0" brushRef="#br0" timeOffset="14685">11474 8722 20613,'34'-23'-478,"1"0"0,-2 0 0,-2 0-1158,12-15 807,-12-9 2421,-38 19 55,-26 13-1222,-15 29-279,0 20-135,22 10-11,12 3-437,8 0-4627,47-1 5064,1-21 0,5-3 0,-17-21 0</inkml:trace>
  <inkml:trace contextRef="#ctx0" brushRef="#br0" timeOffset="14869">12217 8489 21521,'-35'2'317,"0"-1"1,0 4-1,3 6-328,-1 13 0,5 6-247,7 1 1,7 1-2074,13 30-4146,60-43 6477,-12-40 0,1-9 0,-12 15 0,-4-3 0,-8-9 0,0-1 0</inkml:trace>
  <inkml:trace contextRef="#ctx0" brushRef="#br0" timeOffset="15000">12295 8271 14911,'-19'-64'1717,"1"0"0,-1 0 0,-1-4 0,-1 10-1577,-2 17 0,0 18-140,-2 38 22,1 29-5,14-7 0,4 6-383,2 4 1,2 6 0,6 0-894,7 0 0,6 0 1,1 0 1258,-3 0 0,1 0 0,1-5 0,10 4 0,1-11 0,1-12 0</inkml:trace>
  <inkml:trace contextRef="#ctx0" brushRef="#br0" timeOffset="15151">12645 8523 18698,'0'0'0</inkml:trace>
  <inkml:trace contextRef="#ctx0" brushRef="#br0" timeOffset="15284">12626 8277 18429,'0'0'0</inkml:trace>
  <inkml:trace contextRef="#ctx0" brushRef="#br0" timeOffset="15668">13086 8301 22048,'-63'20'616,"15"0"-852,42-8-604,27 9-728,30-10 1316,-10-11 0,3-5 252,-3-1 0,-2-4 0,1-7 0,-5-2 459,3-10 325,-13 6-291,-12 4-123,-7 8-325,-11 6-68,3 2-122,-3 2-247,5-3 212,11-5 46,11-11 83,11-3 1,7-1 50,5-2 0,4 3 112,13-2 0,-1 7-567,-13 10 0,-4 8 505,-7 10 1,-7 8 129,-1 31-136,-12-12 1,0 0-1395,1-6 0,2-2 1350,18 25 0,-10-29 0,-16-21 0</inkml:trace>
  <inkml:trace contextRef="#ctx0" brushRef="#br0" timeOffset="15893">11381 9502 23168,'59'-24'86,"0"-1"0,0 1 0,0 0 1,-10 6-1,4-2 0,3 0 0,3-1 1,3-1-1,3 0 0,1 0 0,1 0 1,1 0-1,1 1-457,-15 5 0,2 0 1,0 0-1,1 0 1,2 0-1,0 1 0,1-1 1,1 0-1,1 1 1,1-1-1,0 0 1,1 1-1,0-1 0,2 1 1,-1-1-1,1 1 94,-6 1 0,2 0 0,0 0 0,2 0 0,0 0 0,1 0 0,1 0 1,0 0-1,1 0 0,0 1 0,0-1 0,0 0 0,1 1 0,-1-1 1,-1 1-1,1 0 0,-1 0 0,-1 1 0,0 0 0,-2 0 0,0 0 246,3 0 0,0 0 0,1 1 0,-1-1 1,-1 1-1,1-1 0,-1 1 0,0 1 1,0-1-1,-1 1 0,-1 0 0,0 0 1,-1 0-1,-1 1 0,-1 0 0,0 1 1,-2 0-1,0 0 0,11-2 0,0 2 1,0-1-1,0 1 0,-2 1 0,-1 0 1,-2 0-1,-2 1 0,-3 0 0,-3 1 1,-3 0-1,-4 1 0,17 0 0,1 1 0,-1-1 1,1 0-1</inkml:trace>
  <inkml:trace contextRef="#ctx0" brushRef="#br0" timeOffset="50082">5499 13754 17902,'1'-6'1468,"1"1"-1188,-2 5-45,-7 67-111,-6-5-907,1 1 1,-3 4 782,-1-10 0,-2-2-224,0 1 0,-1-1-410,2-4 1,1-2-560,4-10 0,2-4 1193,-3 6 0,8-21 0,4-19 0</inkml:trace>
  <inkml:trace contextRef="#ctx0" brushRef="#br0" timeOffset="50265">5362 13683 20860,'29'36'197,"-1"-1"0,1 0 0,8 12 1,2 2-1,-1-1-1176,-4-5 1,0 0-1,1 1 745,8 5 1,2 1 0,-4-5 0,-2 1-1,-5-6 1,-7-16 0,-1-1 0</inkml:trace>
  <inkml:trace contextRef="#ctx0" brushRef="#br0" timeOffset="50466">6629 14017 21308,'39'-23'-121,"0"1"1,1-1 0,13-7-1,-5 7-2691,-3 15 2812,-19 31 0,-15-16 0,-11 19 0</inkml:trace>
  <inkml:trace contextRef="#ctx0" brushRef="#br0" timeOffset="50583">6700 14354 20714,'52'-22'-785,"1"1"1,-10 3 0,-2 4 0,20-4-1,-32 13 1</inkml:trace>
  <inkml:trace contextRef="#ctx0" brushRef="#br0" timeOffset="51282">9442 13569 19561,'-4'42'649,"0"0"1,-2 2 0,-6 2-617,-7-1 1,-6 3 0,1-2-529,-3 8 0,-1 0-1362,-2-2 1,-2 2 0,4-8 1924,-6 9 0,3-7 1,29-48-1</inkml:trace>
  <inkml:trace contextRef="#ctx0" brushRef="#br0" timeOffset="51466">9185 13346 21846,'43'38'-86,"0"0"0,0 0 0,0 0 0,0-1 0,-1 2 1,0 0-1,0 1 0,-1 0 0,-1-1 86,8 10 0,-1 1 0,-2-2 0,-4-3 0,-4-4 0,-3-3 0,-2-3 0,4 4 0,-1 0 0</inkml:trace>
  <inkml:trace contextRef="#ctx0" brushRef="#br0" timeOffset="51650">10262 13511 21353,'0'-6'549,"1"53"-504,9 0-45,-3-1 0,3 4-522,2-11 0,3-2-262,1 1 0,1-1 784,1 7 0,-1-4 0,2 2 0,-3 0 0</inkml:trace>
  <inkml:trace contextRef="#ctx0" brushRef="#br0" timeOffset="51783">10151 13859 22529,'46'-16'-401,"0"0"0,0 1 0,1-1 0,2 2 0,-2 2-1678,18 4 1,-1 2 1739,-17 1 0,0-1 0,-4 0 0,-2 2 1,-4-1-1,23-4 0</inkml:trace>
  <inkml:trace contextRef="#ctx0" brushRef="#br0" timeOffset="52066">11127 13539 23572,'54'-5'-325,"-1"0"0,-11-3 0,-6 7 56,3 39 213,-24-20 56,0-19 168,4-44-11,3 0-12,-5 5 1,0 2-146,8 7-22,8 16 22,-11 34 0,-1 14-359,2 3 0,-2 5-1170,1 9 0,-2-1-1407,-4-11 0,-6-3 2936,-13 7 0,1-32 0,-6-6 0</inkml:trace>
  <inkml:trace contextRef="#ctx0" brushRef="#br0" timeOffset="52399">8603 13244 18518,'-13'47'2465,"4"18"-2317,9-20 1,2 11 0,3 4-1,2 0-1265,1-6 1,2 1 0,2 1 0,1 0-1,-1-1 1114,1 2 1,0-1 0,1 1 0,2-1 0,1-1-146,3 0 0,1 1 0,3-2 0,1-4 0,2-6-807,12 5 0,3-8 1,4-5-2199,3-4 1,3-4-1,3-5 3153,8-6 0,3-4 0,-6-3 0,-4-1 0,-4-3 0,-2-6 0,-1 0 0</inkml:trace>
  <inkml:trace contextRef="#ctx0" brushRef="#br0" timeOffset="52666">12543 12576 19919,'41'35'403,"0"0"1,2 9-1,-3 10-297,-14-5 1,-2 9-1,-1 4 1,-2 0-1143,-5-10 1,-1 2-1,-1 0 1,-1 1-1,0-1 928,2 1 0,-1 1 1,0-1-1,-2 0 1,-2-2-518,0 7 1,-3-1-1,-2-2 1,-2-7 847,-3 11 1,-2-10 0,2 6 0,-2-25 0</inkml:trace>
  <inkml:trace contextRef="#ctx0" brushRef="#br0" timeOffset="53099">13735 12649 19459,'-20'58'563,"1"1"0,6-3 0,2 5 1,4-1-490,8-2 1,3-1 0,2 0-911,-1 1 0,2-1 0,3-2 813,3-7 1,3-1-1,4-9-240,8-8 0,3-8-115,3-5 1,1-8-581,0-6 0,1-10-527,8-19 1,-5-15 2094,-10-15 0,-10-9 283,-11 7 0,-7-3 0,-3 2-647,-4 8 1,-3 2-1,-7 3-41,-13 0 1,-7 3-1,0 9-183,3 11 1,-1 9-12,-8 1 1,0 11-92,10 16 0,6 9-8615,7 30 8695,18 5 0,16-19 0,8-25 0</inkml:trace>
  <inkml:trace contextRef="#ctx0" brushRef="#br0" timeOffset="53250">14491 13258 21017,'-1'-7'650,"0"0"-5917,1 7 5267,0 0 0,0 0 0</inkml:trace>
  <inkml:trace contextRef="#ctx0" brushRef="#br0" timeOffset="53600">15146 12703 21387,'-4'-54'661,"-11"11"-605,-17 42-34,-11 11-11,-5 8 22,14 3 1,2 4-51,5 1 1,3 0 16,0-1 0,5 2 22,16 23-22,32-23 45,26 6-40,-4-9 1,5 2-149,-1 7 1,-1 4 41,-15-8 1,-1 3-1,-4-1 67,4 6 1,-12 1-1,-17 23-492,-33-30 526,-9-19 0,-3-3 0,2 3 0,-17-8 0</inkml:trace>
  <inkml:trace contextRef="#ctx0" brushRef="#br0" timeOffset="53733">14950 12528 20389,'39'-22'-3277,"0"0"0,-3 2 0,-4 4 3199,5 10 1,-18 2 0,-3 1 0</inkml:trace>
  <inkml:trace contextRef="#ctx0" brushRef="#br0" timeOffset="54033">15453 11780 21017,'7'58'-1267,"0"0"1,0-5 0,0-6 1266,1-3 0,-3-19 0,0-11 0</inkml:trace>
  <inkml:trace contextRef="#ctx0" brushRef="#br0" timeOffset="54267">16079 11405 17700,'0'-12'1221,"0"58"1,0 27-1110,0-27 0,0 4-927,0-2 0,0 7 0,0 2 0,0-6 804,1-2 0,-1-3 0,1 2-2141,1 12 1,0 3 0,1-4 2279,2 2 1,0-3-1,-2 0 1,1-9-1,3-17 1</inkml:trace>
  <inkml:trace contextRef="#ctx0" brushRef="#br0" timeOffset="54582">16678 11601 22025,'-21'49'-197,"0"0"0,0-1 0,-9 2 0,-3-1 0,-2 0 118,-3 2 0,-3-1 1,1-5 78,6-10 0,0-4 0,2-8 549,-29-4 291,76-63-711,10 20 0,7 2-129,2-3 0,3 6-200,8 15 0,1 10 200,-12 5 0,-1 6-157,3 6 1,-1 3-276,2 1 1,4 1 431,-2-7 0,4-1 0,-4-1 0,18 13 0,-18-18 0,0 0 0</inkml:trace>
  <inkml:trace contextRef="#ctx0" brushRef="#br0" timeOffset="57432">8369 16096 17106,'-10'51'366,"-1"0"0,0-2 1,-3-1-367,0-10 0,-2-1-954,1-2 0,0-2-2711,-9 22 3665,10-20 0,8-17 0,4-13 0</inkml:trace>
  <inkml:trace contextRef="#ctx0" brushRef="#br0" timeOffset="57601">8275 15795 21790,'42'50'89,"0"1"1,-2-7 0,3 4-1,0-2-642,-3-3 1,-1 0-1,3 0 142,-6-5 0,3 1 0,-1-1 0,-4-3 0,10 10 0,-6-6 0,-11-13 0,-1 0 0</inkml:trace>
  <inkml:trace contextRef="#ctx0" brushRef="#br0" timeOffset="59182">10116 15405 13835,'6'-1'2879,"-1"0"-2341,-5 1 426,0 0 347,0-3-1109,0 0-34,0-2 89,0 2 57,0 0-68,0 1-246,-3 30 146,-2 19-90,-1-3 0,0 9-260,-1 4 0,-1 8 0,1 0 125,0 1 0,2 0 1,3 0-1511,3-12 1,3 0 0,2-1 0,2-4 1588,7 18 0,5-11 0,23-7 0,-13-45 0</inkml:trace>
  <inkml:trace contextRef="#ctx0" brushRef="#br0" timeOffset="59483">10767 15805 21353,'-41'38'109,"1"0"1,0 0 0,5-3 0,2 0 0,8-1-116,8 2 1,14-2-662,19-3 0,13-9 191,9-14 0,7-14 506,-5-6 0,3-8 0,-3-3-387,13-12 1,-7-6 725,-9-9 1,-10-1-96,-16 16 1,-6 2 28,-6-24 23,-15 16-360,-29 20-1826,-7 49 1860,4 18 0,18 1 0,24-12 0</inkml:trace>
  <inkml:trace contextRef="#ctx0" brushRef="#br0" timeOffset="59632">11397 15894 19067,'0'0'0</inkml:trace>
  <inkml:trace contextRef="#ctx0" brushRef="#br0" timeOffset="59935">11883 15374 22540,'-35'1'17,"-1"-1"1,-27 11-18,30 26 11,5 4-79,10 14 1,18-6-6,18-19 0,7-3-520,23 13 369,-10-20 0,1 0-679,-4 10 1,-4 2 689,5 20 291,-21-6 1,-11 2-762,-19-16 0,-7-4 683,-4-1 0,-1-4 0,-16 2 0,12-25 0</inkml:trace>
  <inkml:trace contextRef="#ctx0" brushRef="#br0" timeOffset="60066">11780 15328 21005,'55'0'-121,"1"-1"1,9-5 0,-22 16 0</inkml:trace>
  <inkml:trace contextRef="#ctx0" brushRef="#br0" timeOffset="60282">12330 15024 21532,'47'30'242,"1"0"0,-1 0 0,0 15 1,-4 6-1,-7 3-250,-8 4 1,-7 2-1,-2 5-775,-4-2 0,-2 4 1,-2 1-1,-2-6 783,0-3 0,-3-4 0,0-2 0,-2-5 0,-1-2 0,0-4 0,0-7 0,1 1 0</inkml:trace>
  <inkml:trace contextRef="#ctx0" brushRef="#br0" timeOffset="60600">12999 15060 20703,'55'-28'-1267,"0"0"1,-10 3 0,-1 3 0,-9 10 0,-4 3 0,2-3 0</inkml:trace>
  <inkml:trace contextRef="#ctx0" brushRef="#br0" timeOffset="60883">13763 14557 19527,'2'-7'616,"-1"1"-571,2 44-45,-2-6-499,1 1 0,1 2 499,1 31 0,-2-32 0,0 3 0</inkml:trace>
  <inkml:trace contextRef="#ctx0" brushRef="#br0" timeOffset="61116">14147 14274 18328,'0'-5'2095,"0"69"-2005,0 3-719,0-26 0,0 7 0,0 1 76,0 10 0,0 2 1,-1 0 552,1-4 0,0 0 0,0-3 0,0-5 0,0-2 0,0-5 0,0-1 0,0 0 0</inkml:trace>
  <inkml:trace contextRef="#ctx0" brushRef="#br0" timeOffset="61435">14676 14296 20053,'-17'50'149,"1"0"1,-4 0-1,-3-1-233,-5-4 0,-5-1-306,4-7 0,-4 1 0,0-3 328,-10 4 1,-1-6 568,2-3 1,4-15 904,1-45-745,43-19-219,24-10-268,15 36-186,-8 22 0,3 10-218,4 14 0,3 7-654,-5-5 1,2 1-1,-2 1-4038,10 13 1,-2-1 4671,1-5 0,-6-6 0,-8-8 0,-11-7 0</inkml:trace>
  <inkml:trace contextRef="#ctx0" brushRef="#br0" timeOffset="71282">8603 16308 17219,'55'-17'427,"0"0"1,0 0 0,-7 2 0,1-1-1,1 0 1,1-2-1456,8-2 0,0-2 1,3-1-1,1-1 1071,-13 5 0,2-1 0,1 0 0,1-2 0,0 1 0,2-1-142,-2 0 1,-1 0 0,1 0 0,2-1 0,2-1 0,2 0 0,3-1 126,-11 4 1,1 0 0,3-2 0,2 1 0,0-2 0,2 1 0,1-1 0,1 0 0,0 0 0,1 1 0,-1 0 0,0 1-49,-5 2 0,1 1 0,0-1 0,0 1 0,1 0 1,0 0-1,0 0 0,1 0 0,1 1 0,0-1 0,0 0 1,0 1-1,2-1 0,-1 0 22,-1 1 1,1-1 0,1 0 0,1 0 0,1 0-1,0 0 1,0 0 0,1 0 0,-1 0 0,0 1 0,0 0-1,-1 0 1,-1 1 0,-1 0 0,-2 1 0,0 0-78,5-1 0,0 1 0,0 0 0,-2 0 1,0 1-1,-1 0 0,-1 1 0,0 0 1,-2 1-1,0 0 0,-2 1 0,0 0 75,14-2 0,-1 1 0,1 0 0,-3 0 0,-2 2 0,-4 1 0,-5 1 0,-6 1 327,21-4 0,-11 3 0,-16 8-563,-16 18 232,-62 1 1,-39 2-1,-8 3 26,33-9 1,-5 1 0,-2 1 0,-2 1-1,-3-1 1,-1 2 0,0 0-15,2-1 1,-2 1 0,-2 1-1,-1 0 1,-1 0 0,0 1 0,0-1-1,2 1 1,1-1 10,-1 0 0,1 0 0,1 0 0,0-1 1,0 1-1,0 1 0,0 1 0,-1 2-11,1 0 1,-1 1 0,-1 2 0,-1 0-1,1 1 1,2 0 0,1 0 0,3 0 0,4-1 15,-6 5 0,5 0 0,2-1 1,2 1-1,1 0 0,0 1 290,-11 5 0,-3 1 1,3 1-1,11-2 0,18-1-314,16 12 0,24-11 73,41-32 0,25-20-383,-27 2 0,7-5 1,3-3-1,1-2 0,-2-1 314,1 0 1,-2-2-1,1-2 1,2-1 0,4-2-8,-13 7 0,2-1 1,2-2-1,2 0 0,1-1 1,0 0-1,0 0 1,-1 1-1,-1 2 1,4-2 1,0 0 0,-1 2-1,1-1 1,-1 1 0,0 0-1,-1 1 1,0 0 12,6-3 1,1 0-1,0-1 1,-1 2-1,-3 2 1,-4 2 0,-4 4-12,25-7 0,-6 6 0,-37 18-358,-57 33 0,-30 13 358,9-13 0,-10 0 0,-5 2 0,-5 3 0,16-9 0,-3 2 0,-3 1 0,-3 1 0,0 1 0,-1 1 0,0-1 0,1-1 41,4-2 0,1 0 0,-1 0 0,0 0 0,0 0 0,-1 1 0,0-1 0,0 1 1,-1 1 24,1-2 0,-1 2 0,-2 0 0,0 1 0,0-1 0,1 0 0,0 0 0,2-1 0,1-1 0,2-1-9,-5 3 1,2-1 0,0-1 0,3-1 0,1-1 0,2-1 0,3-2-56,-14 9 1,3-1 0,5-5 0,12-6 990,-3-1-937,71-44-17,9-5 1,13-6-82,-13 10 0,7-5 0,4-2 1,4-2-1,1 0 0,0 0 47,-5 4 1,1 0 0,2-1-1,0 0 1,2 0 0,1 0-1,1 0 1,0-1-3,0 1 1,1-1 0,2 0 0,1 0-1,0 0 1,0 0 0,-1 1 0,-2 1-1,-1 2-8,5-3 0,-1 0 1,-1 2-1,-2 0 0,-1 2 1,-1 3-1,-4 1-29,19-7 0,-1 0 1,-8 9-1,-15 15 1118,3 37-1112,-53 0 0,-13 5-141,-8 13 1,-10 3-79,4-16 1,-5 1 0,-2 0 0,2-2-352,1 0 1,0-2 0,1-1 59,-26 20 0,24-20 59,44-35-905,25-22 0,15-12 741,-2 4 1,6-2 0,3-1 723,-3 4 1,5-2 0,-1 1-1,-6 2 1,-5 3 0,-3 3-1,-1 0 1,1 2 0,-1 1-1,1-1 1</inkml:trace>
  <inkml:trace contextRef="#ctx0" brushRef="#br0" timeOffset="71687">18926 14072 18164,'-15'44'340,"0"0"1,-1 0 0,0 0 0,0-1-1,-1-2-284,-7 11 0,-1-2-56,0-2 0,-1-1-45,3-6 1,1-1-1639,2-3 1,2-8 1682,-1-18 0,7 6 0,12-40 0</inkml:trace>
  <inkml:trace contextRef="#ctx0" brushRef="#br0" timeOffset="71865">18683 13897 19101,'7'-11'2655,"-1"3"-2207,19 25 1,10 16-393,1 1 0,3 4-139,3 4 1,5 3 0,-2 2-1984,-2 0 1,-1 1 0,-3-1-1212,-6-10 0,-2-1 0,-1-1 3226,11 13 0,-5-7 1,-8-13-1,-6-10 0</inkml:trace>
  <inkml:trace contextRef="#ctx0" brushRef="#br0" timeOffset="72299">18310 15414 19684,'55'-20'334,"0"1"0,-10 3 0,6-2 1,4 0-1,0-1 0,-2 1-1696,9-3 0,-1 1 0,2 0 1,4-2 1372,-16 6 0,4-1 0,2-1 0,1 0 1,0 1-1,0 0 0,-3 1-72,1 0 1,-1 1 0,-2 0 0,2 1 0,0 1 0,4 0-24,3 0 1,3 1 0,2 0 0,0 1 0,1 1 0,-2 0 0,-2 1-418,0 1 1,-2 1-1,0 1 1,-2 0-1,1 2 1,0 0 500,0 3 0,1 0 0,1 2 0,-3 0 0,-4 1 0,-5 0 0,10 0 0,-7 1 0,-11 5 0,7 24 0</inkml:trace>
  <inkml:trace contextRef="#ctx0" brushRef="#br0" timeOffset="72852">19014 16162 18138,'-26'39'549,"0"-1"0,3 1 0,4-1-499,9-3 0,3-1 6,-1 31-33,17-11 66,34-16-83,-11-40 0,4-10-6,0 0 0,-1-6-224,1-15 1,-6-7 217,-12 7 1,-6-1 59,-2-7 1,-8 0-379,-29-18-819,-17 12 235,-7 39-3608,10 37 4516,32-2 0,4 2 0,8-20 0</inkml:trace>
  <inkml:trace contextRef="#ctx0" brushRef="#br0" timeOffset="73017">19762 16175 12311,'0'0'0</inkml:trace>
  <inkml:trace contextRef="#ctx0" brushRef="#br0" timeOffset="73299">20304 15773 21286,'-44'11'160,"0"0"1,1 1 0,3 3-150,10 2 0,4 3-22,-17 31-12,44-9 23,23-4 0,6-24 0,6-5-189,0-2 0,4 0-58,18 6 1,0 6-186,-13 6 1,-5 6 414,-2 11 0,-12 3 17,-18-5 0,-13 0-39,-13-1 0,-8-5-2011,-27 4 2050,0-18 0,23-10 0,9-10 0</inkml:trace>
  <inkml:trace contextRef="#ctx0" brushRef="#br0" timeOffset="73433">20387 15665 20490,'38'1'-994,"0"0"1,5-2-1,-5 2 1,-10 6-1,4-5 1</inkml:trace>
  <inkml:trace contextRef="#ctx0" brushRef="#br0" timeOffset="74649">20873 15375 16098,'1'-9'1872,"0"1"-1716,-1 8-156,0 42 0,2-5-1093,0 0 1,1 2 1092,7 16 0,-3-23 0,-1-11 0</inkml:trace>
  <inkml:trace contextRef="#ctx0" brushRef="#br0" timeOffset="74898">21269 15237 17106,'0'-6'2331,"0"1"-2241,-3 48 0,-2 24-90,1-28 0,0 2-797,-1 15 0,0 7 1,-1-4 269,-2 1 0,1-1 527,0-11 0,0 1 0,1-5 0,1-7 0,0-4 0,0 4 0,0 0 0</inkml:trace>
  <inkml:trace contextRef="#ctx0" brushRef="#br0" timeOffset="75232">21968 15145 19807,'-21'43'35,"0"0"1,0 0 0,-1 0 0,1-1 0,-1-3-143,-9 9 1,1-3-12,0-2 1,1-2 16,4-7 0,0-3 112,-25 11 617,22-58 616,10-38-1009,19 21 0,6-2-67,3-1 0,6 4-123,19 6-40,-2 25 1,6 9-337,9 16 1,4 6-1676,-4-5 1,3 1-1,-1 0 1903,-6 0 1,-2 0 0,-1-2 0,7 2 0,-6-5 0,-4-9-1</inkml:trace>
  <inkml:trace contextRef="#ctx0" brushRef="#br0" timeOffset="80082">10223 14074 14525,'-41'-43'-45,"1"1"0,-1 0 1,6 1-1,3-1 0,4 0-33,0-19 0,9-2-341,7 1 0,10 0 430,12 1 0,10 0 11,6 0 1,8 3-542,-3 20 1,5 1-1,2 3 530,7 0 0,2 3 1,3 2-12,7 0 0,2 2 0,2 3-64,-14 7 1,2 1 0,0 1 0,-1 1 85,14-2 1,-1 1 0,-3 2-1,11-2 0,-11 3 897,-21 5-594,-69 20 0,-28 8-174,13-5 0,-7 0 1,-5 3-1,-2 1-354,8-1 0,-3 2 0,-2 1 0,-2 1 0,-1 0 0,1 1 231,1-1 1,0 1 0,-1 1 0,-1 0 0,0 1 0,0 0 0,0 0-134,5-1 0,-1 0 1,1 0-1,-1 1 1,0 1-1,1-1 1,0 1-1,1 1 106,2-2 1,0 1-1,0-1 1,1 1-1,0 1 1,2 1-1,1 2 1,2 2-6,-7 6 1,-1 2 0,0 3 0,3 1 0,6 1-1,8 2 1,10 0-36,10 10 1,10 3 0,10 0 0,5 1 0,3-3 33,4 1 1,4 1-1,6-3 1,7-2 0,9-6-92,1-14 1,6-3 0,7-2 0,5-3 0,2-2 0,2-2 0,-1-1 0,-1-1-10,-6-3 0,-1-2 1,1-3-1,1 0 1,1-1-1,1-2 0,3 1 1,2 0-1,3 0-44,-10-3 1,2 1 0,1 0 0,3-1 0,1 0 0,2 0 0,1-1 0,0 1 0,2-1 0,0 0 0,0 0 0,0 0 0,1-1 0,-1 0 0,-1 0 159,-3-1 0,0 0 0,0 0 0,1-1 1,0 1-1,0-2 0,0 1 0,1 0 0,0-1 1,1 1-1,-1-1 0,1 0 0,1 1 0,-1-1 1,2 0-1,-1 1 0,1-1 124,-8 1 0,1-1 0,2 0 0,-1 0 0,2 1 0,-1-1 0,2 0 0,-1 0 0,1 1 0,-1-1 0,1 0 0,-1 0 0,1 0 0,-2 0 0,1 0 0,-2 0 0,0 0 0,-1 0 0,-1-1 0,0 1 0,-2-1-87,9 1 1,1 0-1,-2-1 1,0 0 0,-1 0-1,0 0 1,-1 0-1,-1 0 1,-1 0 0,0 0-1,-2 0 1,0 1-1,-1-1 1,-1 1 0,-1 0-26,14 1 1,0 0-1,-1 0 1,-1 0-1,-2 0 1,-1 0-1,-4 2 1,-2 0-1,-4 0 1,-5 2-9,10 3 1,-8 1 0,-3 1 0,-3 2-1,2 3 69,2 4 1,-1 4 0,-1 1-1,0 1 1,1-1-99,-1-2 1,-1 0 0,1 0-1,2 0 1,3 1-5,-5-3 0,2 1 1,1 1-1,3-1 1,1 0-1,1-1 1,2 0 17,-4-4 0,3-1 0,1 0 0,2-1 0,0-1 0,1 1 0,0-1 0,-1-1 0,-1 0 0,4 2 0,-1-2 0,0 0 0,0 0 0,0-1 0,0 1 0,2-1 0,1 0 0,-8-1 0,2-1 0,1 1 0,1 0 0,0-1 0,0 0 0,-1 1 0,0-2 0,-2 1 0,-1-1-2,3 2 1,-2-2-1,-2 0 1,0 0 0,0 0-1,1 0 1,2 1-1,3 0-19,-8-2 1,1 1-1,1 1 1,2-1-1,0 1 1,2 0-1,0 0 1,1 0-1,-1 0 1,1-1 0,-1 0-1,-1 0 18,1 0 0,0-1 0,0 1 0,0-1 1,0 0-1,0 0 0,0 0 0,1 0 1,0-1-1,1 1 0,1-1 0,1 0-24,-4-1 0,2 0 0,1 1 0,0-1 0,1 1 0,1-1 0,-1 0 0,1-1 0,-1 0 0,0 0 0,0-1 0,-1-1 0,-1-1 0,-1 0 79,3-2 0,0 1 1,0-2-1,-1 0 0,0-1 1,0-1-1,-1 0 0,-2-1 1,0 0-1,-2 0 0,-1-1 1,-2 0-2,10-1 1,-1 0 0,-2-1 0,-2 0 0,-1-2-1,-3-1 1,-1-1 0,-3-2-17,15-6 1,-2-2 0,-4-3 0,-6-1 0,-10-1 572,7-14 1,-17-5-626,-15-3 0,-13 4 1366,-13 16-1316,-3 88-33,9-13 0,6 6 396,4 0 0,4 5 1,6-5-528,1-14 0,6-3 1,6-6-24,5-5 0,7-2 0,2-7 0,-1-9 116,9-17 1,0-13 0,-2-4 78,1 2 0,-3-5 0,-9-11 43,-18-4 0,-6-9 0,-8-6 0,-11 0 29,-11 6 1,-11-3 0,-8-3 0,-3 1 0,-1 0 0,2 2-97,3 6 0,0 1 0,0 1 0,-3-1 0,-1 0 0,-2-2-9,-1 1 0,-3-2 1,-2-2-1,-2 0 1,0 0-1,-1 0 0,1 3 1,0 1-285,-1 1 1,-1 1 0,1 1 0,-1 2 0,0 0 0,-1 0 0,0 0 275,-1 0 0,0 0 0,-1 0 0,0 0 0,-1 1 0,1 1 0,-1 0-184,1 2 0,1 1 0,0 0 0,-1 1 0,-1 1 1,-1 1-1,-4 0 181,5 5 1,-2 1-1,-1-1 1,-2 2-1,-1 0 1,0 1-1,-2 1 1,1 2-1,-1 1-64,-3 1 1,-1 3 0,0 0 0,-1 2 0,-1 1-1,0 1 1,0 0 0,0 1 0,0-1 49,0 0 1,0 1 0,0-1 0,-1 1-1,1 1 1,-1 0 0,1 2 0,-1 0 0,0 2-13,-2 1 0,-1 2 1,0 1-1,0 0 0,0 2 1,1 0-1,0 0 1,1 1-1,3 1-7,-7-1 1,4 2 0,1 1 0,1 0 0,-2 0 0,-3 0 0,-3 0 20,14 0 0,-2-1 0,-2 0 0,-2 1 0,-1-1 0,-1 1 0,0-1 0,0 0 0,0 1 0,2-1 0,1 0 0,2 0 11,-7 0 0,1 0 1,1 0-1,2 0 0,-1-1 1,1 1-1,-2-1 0,-1 1 1,-3-1 3,7 0 0,-2 0 0,0 0 0,-2 1 0,0-1 0,-1 0 0,-1 0 0,1-1 0,-1 0 0,2-1 0,-1 0 0,2-2-3,1 0 0,-1 0 0,1-2 0,-1 0 1,0 0-1,1-1 0,0 0 0,1 0 1,1-1-1,1 1 0,1-1 0,1 0-10,-6-1 1,2 0-1,2 0 1,1 0 0,1 0-1,-1-1 1,0-1 0,-1 0-1,-2-1 7,4 0 1,-2 0 0,-1 1 0,0-2 0,-1 0 0,0 0 0,1-1 0,0-1 0,1-1 0,2-1 0,2-2-9,-4-3 0,0-1 1,2-3-1,0 0 0,2-1 1,1-1-1,1 1 1,2 1-1,2 1 14,-9-5 0,4 2 0,1 0 0,2-1 0,-2 0 0,-1-2 80,-1-1 0,-4-3 1,0-1-1,0 0 1,2 2-1,3 4 1,6 6-235,-14-3 1,6 8 0,0 5 22,-7 4 0,-1 6 1,5 7 163,15 7 1,4 4 0,-2 0 164,-7 2 0,-2 0 0,-1-3 131,-1-7 0,-1-3 1,-9-1-248,10 0 0,-5 0 0,-5-2 0,-3 1 0,-2 0 0,0 1-82,13-1 0,-1 1 0,-2-1 0,0 1 0,-2-1 0,-1 1 0,-2 0 0,-1 1 0,-1 0-29,8 0 1,-2 0-1,-2 1 1,-1 0 0,-1 0-1,-1 0 1,0 1 0,-1-1-1,1 1 1,-1 0-1,2 0 1,1 0 0,1 0-130,-5 0 0,0 0 0,2 0 0,-1 0 0,1 1 0,1-1 0,-1 1 1,1 1-1,-1-1 0,0 1 0,0 1-296,-1 1 1,-1-1 0,-1 1 0,0 1-1,0 0 1,1 0 0,0 1 0,1 0-1,2 0 1,2 1 0,2 0 416,-7 2 0,1 2 1,2 0-1,1 0 1,2 1-1,3-1 0,2-1 1,2 0-1,-6 1 1,4-2-1,3 0 1,2 1-1,1 0 0,-1 3 1,0 0-1,0 0 1,0 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46:55.9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5078 2294 16770,'-5'41'1072,"-1"-1"0,0-4 0,-2-5-601,-9 0 168,2-15 458,3-20-1063,1-57-29,7 25 1,0-4-764,0-21 1,0-5 757,1 6 0,4-4-23,3 5 1,5-3 0,3 2-143,3 10 0,2 3 0,6 2-205,8-1 0,6 2 1,2 7-237,16 5 1,4 13-1121,6 17 1,1 11 1725,-20 1 0,-1 2 0,-5-1 0,-5-2 0,-3 0 0,3 5 0,0 1 0</inkml:trace>
  <inkml:trace contextRef="#ctx0" brushRef="#br0" timeOffset="150">5202 2128 19045,'39'-37'-161,"0"-1"1,1 5-1,1 7-1268,-7 19 1,0 6 1428,1-2 0,-3 2 0,8 1 0,-13 0 0</inkml:trace>
  <inkml:trace contextRef="#ctx0" brushRef="#br0" timeOffset="484">6474 1621 19997,'-41'46'56,"0"0"0,0 0 0,3-1 0,1 0 0,7 1-67,6 10 0,7 1-649,4-1 1,4-1 272,3-4 0,8-1-4325,19 4 1,7-4 4711,-6-19 0,1-4 0,5 2 0,-2-8 0,2-13 0</inkml:trace>
  <inkml:trace contextRef="#ctx0" brushRef="#br0" timeOffset="784">6595 2079 20916,'46'19'-471,"0"0"1,-12 3 0,-5 4 464,-5 1 0,-5 1 6,-7 19 23,-14-31 727,-1-17-660,0-36-79,26-19-73,-5 24 1,3 2-6,26-12-1054,17 59-1378,-37 2 1,-1 3 2498,0 4 0,-2-1 0,11 11 0,-22-27 0</inkml:trace>
  <inkml:trace contextRef="#ctx0" brushRef="#br0" timeOffset="952">7328 1640 21544,'28'54'-31,"-1"0"0,-3-2 0,1 6 0,-3-1-821,-4-1 1,-2 1 0,-1 2 465,-3-9 1,1 2-1,-1-2 1,-2-4-1,3 13 1,-4-8 0,-5 14-1</inkml:trace>
  <inkml:trace contextRef="#ctx0" brushRef="#br0" timeOffset="1164">8962 1970 19729,'44'-14'-1258,"0"1"1,14 2 0,-19 13 0,-31 7 0</inkml:trace>
  <inkml:trace contextRef="#ctx0" brushRef="#br0" timeOffset="1268">9020 2236 19437,'35'6'-858,"0"0"1,10 4 0,-25-10 0</inkml:trace>
  <inkml:trace contextRef="#ctx0" brushRef="#br0" timeOffset="2000">12060 1919 18070,'0'-7'1232,"0"2"-962,0 5-203,0 68-62,0-18 1,0 5-1217,-1-1 1,0 5 0,1-3 1018,0-8 1,-1-2 0,1-3 0,-1 4 0,1-8 0,0-10 0</inkml:trace>
  <inkml:trace contextRef="#ctx0" brushRef="#br0" timeOffset="2199">13014 2465 19605,'44'-16'-2241,"0"-1"0,8 1 0,3 2 2241,11 0 0,-2 3 0,-24 4 0,-2 1 0,-2-1 0,0 1 0</inkml:trace>
  <inkml:trace contextRef="#ctx0" brushRef="#br0" timeOffset="2467">15574 2131 15639,'3'-4'1288,"-1"0"-1064,-2 4-67,0 39-219,-5-6 1,-3 4-696,0 6 1,-2 0-1953,-5 7 1,-3-2 2708,-1-15 0,0-4 0,-2 6 0,3-12 0</inkml:trace>
  <inkml:trace contextRef="#ctx0" brushRef="#br0" timeOffset="2655">15500 1907 20524,'35'12'328,"-1"1"1,2 4 0,-2 5-329,-4 10 0,-2 6-584,2 4 1,-2 2 527,-1 1 0,-1 3-669,-6-6 1,-1 3-1,1 0 725,7 14 0,-2-3 0,-6-8 0,-2-5 0,10 10 0</inkml:trace>
  <inkml:trace contextRef="#ctx0" brushRef="#br0" timeOffset="2951">14860 2954 20277,'51'-18'123,"0"0"0,0 0 1,0 0-1,0 0 0,8-1 1,-2 1-1,3 1 1,3 1-1068,-7 2 1,2 1-1,3 0 1,1 1 0,-1 0-1,-1 2 872,6 0 0,-2 0 1,0 2-1,2 1 0,3 0-509,-7 2 0,3 0 0,3 1 0,0 0 0,-2 1 0,-1-1 0,-5 2 561,3-1 0,-4 0 0,-2 1 0,0 0 1,0 1-1,2-1 0,3 1 0,-3 0 1,-5 1-1,-10 0 0,-10 2 0,0-1 0</inkml:trace>
  <inkml:trace contextRef="#ctx0" brushRef="#br0" timeOffset="3283">14763 3563 16670,'0'-4'817,"0"1"-817,0 3 135,-6 57-326,-7-7 1,-5 7-1731,0 1 1,-3 4-1,0-1 1110,2-7 1,-2-2-1,0-2 811,-1-1 0,0-2 0,3-8 0,-4 6 0,10-20 0</inkml:trace>
  <inkml:trace contextRef="#ctx0" brushRef="#br0" timeOffset="3483">14636 3393 20938,'28'46'-122,"0"-1"1,0 1 0,-1-1 0,9 12-1,-1-1 1,-2-5-686,-2-1 1,0-4 669,-1-7 1,2 0-1,-4-4 1,-6-7-1,-2-2 1,7 4-1,0-1 1</inkml:trace>
  <inkml:trace contextRef="#ctx0" brushRef="#br0" timeOffset="3667">15684 3567 20389,'-11'-1'202,"-15"37"-79,22 8-224,-2 16 1,3 7-393,8-19 0,4-1-1659,2 17 0,1-2-1557,0-21 0,-1-4 3709,5 27 0,-7-29 0,-7-13 0</inkml:trace>
  <inkml:trace contextRef="#ctx0" brushRef="#br0" timeOffset="3817">15497 3892 19673,'53'-15'-1883,"0"-1"1,5 2-1,-1 3 1883,1 7 0,-5 3 0,-18-1 0,-3 1 0,24-1 0</inkml:trace>
  <inkml:trace contextRef="#ctx0" brushRef="#br0" timeOffset="4150">16446 3901 20199,'7'-40'594,"1"-1"0,13-14-628,38 28-100,-5 38-135,-24 14 0,-4 10 101,-6 8 0,-5 6 156,1 7 1,-4 0 11,-8-13 0,-2-5 23,-2 5 369,2-34-135,4-24-111,5-10-79,0-8 1,2-4-79,15-22-841,-1 4 437,-8 41-1019,-8 32-1434,2 11 2868,25 3 0,-20-15 0,12-2 0</inkml:trace>
  <inkml:trace contextRef="#ctx0" brushRef="#br0" timeOffset="4618">17154 3191 19807,'11'34'89,"-1"0"1,5 31-90,-11-19 23,-4-7-1,-3-12 728,-1-17-55,1-48-566,5 1 0,3-3-96,2-4 1,3 0-182,4-5 0,4 4 114,24-6-33,-10 31 0,4 6-1558,0 8 0,0 4 1625,28 5 0,-23 8 0,-30-5 0</inkml:trace>
  <inkml:trace contextRef="#ctx0" brushRef="#br0" timeOffset="5284">14591 1457 9643,'-38'38'428,"1"0"0,6 7 0,-2 9 0,1 6 0,2 3-371,9-14 1,1 2 0,1 3-1,0 2 1,1 1 0,1 3-1,0 1-51,1-3 0,1 2 0,-1 3 1,2 0-1,-1 2 0,2 1 1,1 0-1,2 0 0,1 0 4,2-5 0,2 1 0,0 1 0,2 1 0,0 0 1,2-1-1,0 0 0,2-2 0,0 0 0,1-3-9,1 5 0,1-1 1,0-2-1,2 0 1,1-2-1,2-1 1,2-1-1,2-2 52,6 10 1,3-1 0,3-1 0,1-4 0,2-4 0,1-5-94,5-1 1,1-5 0,3-5 0,5-1-660,1-7 0,4-1 0,3-3 0,0-2 0,-2-3 699,15 4 0,-1-5 0,-1-1 0,0-1 0,0-2 0,-9-6 0,-15-10 0,-1 0 0</inkml:trace>
  <inkml:trace contextRef="#ctx0" brushRef="#br0" timeOffset="5667">18123 1835 19314,'14'-40'1087,"0"0"0,10-20-1076,-13 71 33,9 39 1,7 22-964,-8-28 0,1 4 0,2 3 0,1 3 0,0 2 899,-3-3 1,1 3 0,1 2 0,0 1 0,-1 1 0,1 0 0,-1-3-271,3 6 1,-1-1 0,0 0 0,0-1 0,-1 1 0,-1-1 206,-2-1 1,0 1 0,0 0 0,-2-1 0,-2-3-1,-3-4-155,-1 0 0,-3-3 0,-2-2 0,-2 0-877,-2 19 1,-3 0 0,-5-6 1114,-7-4 0,-3-5 0,6-1 0,-2-11 0,-13-21 0</inkml:trace>
  <inkml:trace contextRef="#ctx0" brushRef="#br0" timeOffset="6117">19309 1245 17700,'1'-9'1054,"1"3"-1026,-26 30 0,-12 18-17,11-15 0,-1 1-723,-7 8 1,-4 3 0,1-2 728,-3 4 0,1-4 33,4-5 1,2-2 569,-16 12-295,18-21 1014,18-19-1014,12-53-51,11 18 1,3-1-174,-1-3 0,2 2 977,19-10-1078,-3 59 0,-4 34-426,-5-10 0,4 6 0,5 0-2851,10 5 0,5-1 0,1 1 2872,-12-10 0,1-1 1,0 0-1,-1-4 1,4 2-1,1-3 0,-6-6 1,19 7-1</inkml:trace>
  <inkml:trace contextRef="#ctx0" brushRef="#br0" timeOffset="7682">6689 4009 16490,'-14'54'672,"0"1"1,0 7-1,4 3-482,6-16 1,3 2-1,-1 6-813,1-6 1,0 5 0,0 3 0,0 1 0,0 1 623,1-6 1,-1 1 0,1 1 0,1 0 0,-1 0 0,0 0-410,0 1 1,0-1-1,1 0 1,-1 1-1,0-1 1,1-1 178,-1 10 1,1 0-1,-1 0 1,0-3-1,0-4-337,1-6 0,-1-4 0,0-1 0,-3 3 582,-2 11 0,-4 4 0,0-3 1,2-7-1,2 4 0,-1-4 1,-4-11-1,0 0 0,0-1 1</inkml:trace>
  <inkml:trace contextRef="#ctx0" brushRef="#br0" timeOffset="7920">6482 6647 21566,'0'43'0,"0"0"0,2 1 0,5-5-336,17-4 325,19-50-12,1-27-363,-19 2 0,-4-3 330,-6 10 0,-1 3-880,14-22-3187,-10 37-113,-6 22 4236,-7 39 0,-5-19 0,0 3 0</inkml:trace>
  <inkml:trace contextRef="#ctx0" brushRef="#br0" timeOffset="8385">5753 8553 16972,'-7'-61'3126,"2"16"-3103,4 72 55,8 26 0,3 10-78,-4-18 0,-1 0 0,1 4-699,0 2 1,1 3 0,0 2 0,-1-3 698,-1 9 0,0-1 0,-2-1 0,-1 1 0,0-1 0,-3-1 15,-2-6 0,-1-1 0,-2-3 178,-1 12 1,-2-6-189,-2-13 1,-5-10 230,-25-16-192,12-46 1,1-20-15,3 1 0,2-8 0,2-1-413,1 0 0,2-1 1,2 0 475,3-4 0,1 0 1,4 6-66,2 5 0,8 5 809,10 2 0,10 5-1605,14 13 1,7 7-348,4-1 0,5 7-2277,12 7 1,1 5 3391,-11 2 0,-6 0 0,12 0 0,-18 0 0</inkml:trace>
  <inkml:trace contextRef="#ctx0" brushRef="#br0" timeOffset="8617">6270 8484 19841,'-38'29'317,"0"-1"0,3 3 1,7 5-279,11 21 0,11 5-852,7-4 1,10-1-4104,11 4 1,9-5 4851,-2-20 0,3-9 0,27-3 0,-35-24 0</inkml:trace>
  <inkml:trace contextRef="#ctx0" brushRef="#br0" timeOffset="8883">6488 8735 22384,'45'36'-964,"-6"0"617,-14 2 190,-8-4 381,-9-16-224,-4-17 0,-3-16-11,3-11-22,5 4-46,7 8-616,5 6-560,5 12 1255,19 13 0,-24-7 0,10 5 0</inkml:trace>
  <inkml:trace contextRef="#ctx0" brushRef="#br0" timeOffset="9051">7066 8401 21353,'-14'35'347,"7"16"-302,1-1 0,3 4-1974,6 3 1,5 2 1844,2 4 0,5-1-359,6-1 0,6 0-1309,1-10 1,4 2-1,-1-4 1741,2 7 1,0-4-1,2-2 1,-4-6 0,-11-8-1</inkml:trace>
  <inkml:trace contextRef="#ctx0" brushRef="#br0" timeOffset="9267">8906 9082 20255,'48'-21'-121,"1"0"1,10-7 0,-26 19-1</inkml:trace>
  <inkml:trace contextRef="#ctx0" brushRef="#br0" timeOffset="9385">8997 9370 18563,'4'4'1065,"-1"0"-1536,-3-4-3271,55-24 3742,-8-3 0,-15 12 0,-1 1 0,2-8 0</inkml:trace>
  <inkml:trace contextRef="#ctx0" brushRef="#br0" timeOffset="9900">13173 8193 17218,'-56'5'1102,"0"0"0,-2 7 0,4 10-979,7 13 0,2 11-541,10-7 1,-2 5 0,0 4 0,4-2 467,4-1 0,3 0 1,1 1-1,0 0-48,-2-1 1,0 1 0,2 0 0,8-3 3,0 23 0,23-14-229,32-32 1,13-14 155,-5-10 0,2-9 59,-2-1 1,2-5-1,-5-4-3,-7-3 0,-5-5 0,-1-5 8,-4-5 0,-2-6 0,-2-3 1,-4-3-241,-4-8 1,-4-4 0,-4-3-1,-3-1 303,-2 6 1,-3-3-1,-1-1 1,-3 1 0,-2 3-311,-1-3 0,-3 1 0,-3 3 0,-2 4 373,-9-6 0,-3 5 0,-3 14-62,1 17 1,-2 16 142,-14 35 1,4 23-190,19 5 0,7 11 0,3 2-15,3-15 0,0 1 0,4 1 0,4 2-93,5 8 1,4 3-1,7 0 1,8-6-357,13-2 1,11-4 0,4-4 0,-3-2-992,2 0 0,1-3 0,3-3 1440,-1-4 0,6-1 0,-2-2 0,-9-7 0,-2-4 0,-7-6 0,21 4 0</inkml:trace>
  <inkml:trace contextRef="#ctx0" brushRef="#br0" timeOffset="10683">13959 7761 12580,'3'4'4437,"12"41"-3631,-5-3 1,0 6-566,4 7 0,-1 3-756,-2-10 1,-1 3 0,0-3 576,1 9 0,-1 1-14,-3-11 1,0 1-1,-1-2 331,0 3 0,-1-4 1425,2 18-1243,-15-75-483,3-19 1,0-9-51,-4-8 0,-1-6-289,2 8 0,0-4 1,-1-4-1,2 0 261,0-3 0,1-2 0,1 0 0,1-2 0,1 7 0,1-2 0,1 0 0,1 2 0,2 2 4,0-16 0,3 5 0,6 5-10,8-4 0,10 14 176,29 22-400,-23 19 0,3 6-500,4 7 0,1 8-3590,14 16 1,-5 9 4319,-21-4 0,-5 1 0,7 0 0,-8-2 0,-25 4 0</inkml:trace>
  <inkml:trace contextRef="#ctx0" brushRef="#br0" timeOffset="10834">14073 8280 20188,'0'6'930,"-1"-1"-908,43-44-22,9 10-1157,-3-3 1,5 1-155,-2 9 0,4 4 1311,-3 1 0,4 0 0,-5 3 0,-11 2 0,-3 2 0,12-3 0,-1 1 0</inkml:trace>
  <inkml:trace contextRef="#ctx0" brushRef="#br0" timeOffset="11100">15329 7401 20849,'-33'50'85,"0"1"1,0-1 0,-1 1 0,1-1 0,6 0 0,1 1 0,2 0 0,3 1 0,7 0-473,4 13 1,7 3-1,5-3 1,4-3-1633,3 3 1,6-5 0,9-6 2018,12-11 0,7-6 0,-3-8 0,19 0 0,-11-14 0</inkml:trace>
  <inkml:trace contextRef="#ctx0" brushRef="#br0" timeOffset="11417">15706 7834 21532,'31'44'-454,"1"1"0,0 0 1,7 9-1,-5-3 454,-15-11 0,-4-4 79,-1-2 279,-9-40 460,3-46-667,0 14 1,1-2-124,0-1 0,1 2-28,0 4 0,3 6-45,6 11-45,0 28-661,4 11-1030,6 17-2679,5-1 4460,5-7 0,-17-14 0,-3-9 0</inkml:trace>
  <inkml:trace contextRef="#ctx0" brushRef="#br0" timeOffset="11600">16474 7388 21555,'-24'36'683,"9"13"-627,2-3 0,3 5-804,9 5 1,7 1 747,7 5 0,4 1-800,-2-21 0,2 1 0,0-1 380,12 17 0,-2 1 420,-12-12 0,-3 2 0,0-7 0,1-8 0,-3-3 0,-8 6 0,0 0 0</inkml:trace>
  <inkml:trace contextRef="#ctx0" brushRef="#br0" timeOffset="11816">13089 9405 20961,'54'-13'110,"0"0"1,1 1 0,-1-1-1,-3 1 1,2-1 0,1 0-1,1 0 1,1-1-1038,-2 0 1,-1 0-1,2-1 1,2 0-1,3 0 1,4 0 882,-12 3 0,3 0 0,2-1 0,3 0 1,1 0-1,1 1 0,1-1 0,0 1 0,0 0 1,-1 1-1,-1 0 4,1 1 0,1 1 0,-1 0 0,2 1 0,-1 0 0,0 0 0,0 1 0,-1-1 1,-1 1-1,0-1 0,-2-1 0,5 0 0,0-2 0,-1 0 0,-1 1 0,0-1 0,-2 1 1,-1 1-1,-1 1 0,-2 1 0,6 3 0,-1 0 0,1 0 0,0 0 0,0 1 0,0-1 1</inkml:trace>
  <inkml:trace contextRef="#ctx0" brushRef="#br0" timeOffset="12417">14998 9947 18138,'-58'-15'578,"-1"1"1,2 0 0,1 9-484,9 14 1,2 8-536,-1 4 1,0 10 446,3 12 1,0 11 0,6 3-518,12-13 1,4 3 0,2 1-1,0-1 491,-8 16 1,2 0-1,8-2 19,13-7 0,7-1 0,9-10 207,12-11 1,12-10-197,7-11 0,10-7 0,-1-9 15,4-14 0,-1-9 1,-1-3-482,2 4 0,-2-1 0,-4-7 466,-4-11 1,-5-8-1,-10 1-11,-9-10 0,-10-1 3,-7 19 1,-3-1 0,-3 0 7,-5-3 0,-4 0 1,-1-1 6,-2-2 1,-2-1 0,-1 1 18,-3 0 0,-1 1 1,-3 0 218,-3-4 0,-2 0 0,-3 10-178,-5 4 1,-1 19-40,1 29 0,5 17-39,8 23 0,12 13 81,8-3 1,6 6-1,4-2-119,0-9 1,4-1 0,6 0-448,5-1 0,6 2 1,3-1-1,2-2 485,2-4 0,4-1 0,0-3 0,-3 0 0,3 6 0,-2-2 0,0-5 0,11-4 0,0 1 0</inkml:trace>
  <inkml:trace contextRef="#ctx0" brushRef="#br0" timeOffset="12584">15361 9923 20961,'-9'46'190,"0"-1"1,4-1-1,10-2-229,30 1 0,17-7-1909,-2-16 1,8-4-1,0-2-431,0 3 0,0-1 0,1-6 2379,7-7 0,0-6 0,-10 0 0,-17 2 0,-8-2 0,11-11 0</inkml:trace>
  <inkml:trace contextRef="#ctx0" brushRef="#br0" timeOffset="12717">15850 9999 20479,'-35'32'11,"0"0"0,1-1 0,-2 3 1,1 0-1,-2 3-625,2 1 1,-1 5 0,0 0 0,2-3 388,1 1 1,1-1 0,1-1-1,0 0 1,1 0 0,6-6 0,-2 7-1</inkml:trace>
  <inkml:trace contextRef="#ctx0" brushRef="#br0" timeOffset="13159">11808 12128 19818,'47'-20'123,"1"0"0,-1 0 0,-2 1 1,3-2-1,4-1 0,3-1 1,3 0-1,1-1-100,-8 4 1,3 0 0,1-1-1,2 0 1,1-1 0,2 0-1,2 1 1,2-2 0,1 1-426,-9 4 0,1-1 0,3-1 0,1 1 0,1-1 0,2 0 1,0 0-1,1 0 0,0 1 0,0-1 0,0 1 0,-1 0 0,0 0 1,-2 1 394,3-1 0,-1 1 0,0-1 0,0 1 0,0 0 0,-1 1 0,1-1 0,0 1 0,0 0 0,0 0 0,0 1 0,1 0 0,0 0-108,-2 1 0,2 0 1,0 0-1,0 1 1,1-1-1,0 1 1,0 0-1,-1 0 1,0 1-1,-1 1 1,-1-1-1,0 2 1,-3 0-1,-1 0 25,7 0 0,-2 1 1,-2 1-1,-1 0 1,0 1-1,-2 0 1,1 1-1,0 0 1,1 0-1,1 0-555,-1 1 0,1 0 0,1 1 0,0 0 0,1 0 0,-1 0 0,-1 1 0,-1-1 0,-2 1 0,-2 0 0,-3 1 645,16-2 0,-4 0 0,-3 1 0,-2 0 0,0 1 0,0-1 0,11 1 0,5 1 0,-4 0 0,-10 0 0,-15 1 0,2 1 0</inkml:trace>
  <inkml:trace contextRef="#ctx0" brushRef="#br0" timeOffset="13399">13117 12032 18138,'55'-10'333,"-1"-1"1,1 0-1,0 1 1,0-1 0,3-2-1,0 0 1,2-2 0,2-1-1,4-4-280,-12 2 1,4-2-1,2-3 1,2-1 0,1-1-1,0 0 1,1 0-1,-2 1 1,-2 1-761,2 0 1,-1 1 0,-1 0 0,0 0 0,0 0 0,1-1 0,3 0 0,2-1 706,-9 4 0,1-2 0,2 0 0,2 0 0,1-1 0,0 0 0,1 0 0,-1 0 0,0 1 0,-1 0 0,-1 1 0,-2 1-150,2 0 1,-2 0 0,-1 1 0,-1 1 0,0 0 0,0 0 0,1 0-1,2 0 1,1 0 0,2 0-204,-4 1 1,3 0-1,0 0 1,2 0-1,1 0 1,1 0-1,0 0 1,0 0-1,1 1 1,-2 0-1,1 0 1,-2 0-1,-1 1 337,0 1 0,0-1 0,1 1 1,-2 1-1,1-1 0,-1 1 1,0 0-1,-1 0 0,0 1 1,-1-1-1,-1 1 0,-1 0 1,11-3-1,-1 0 0,0 0 1,-1 0-1,-1 1 0,-1 0 1,-3 1-1,-2 1 0,-2 1 1,-2 2-1,1 0 0,-1 0 1,1 0-1,0 0 0,-1 0 1</inkml:trace>
  <inkml:trace contextRef="#ctx0" brushRef="#br0" timeOffset="21216">19897 7612 19684,'35'-11'41,"0"-1"0,0 2 0,-3 1-512,15 2-1490,-1 3 1961,1 9 0,-22-4 0,-3 6 0</inkml:trace>
  <inkml:trace contextRef="#ctx0" brushRef="#br0" timeOffset="21349">20152 7884 13544,'0'0'0</inkml:trace>
  <inkml:trace contextRef="#ctx0" brushRef="#br0" timeOffset="24282">23330 7144 13544,'1'-7'3350,"0"1"-2734,-1 6-516,0 0 80,8 70-1080,-8-10 922,-3 1 0,-7 6 123,-10-17 1,-8 0 0,-3-2-120,-4-1 0,-3-1 1,-2-2-16,-4 2 0,-2-1 0,1-5 17,-8 1 0,4-12 62,-10-18 486,33-33-380,13-8 0,2-6 163,3-2 0,4-1-74,2-4 1,9 5-196,43-4-90,14 44-321,-17 13 1,0 6 320,-4 1 0,2 3-579,-4-2 0,3 1 0,0 0 579,1-4 0,-1 0 0,-1-1 0,7 7 0,-3-3 0,-12-10 0,0 0 0</inkml:trace>
  <inkml:trace contextRef="#ctx0" brushRef="#br0" timeOffset="24866">24280 7448 15000,'0'-5'3216,"0"0"-2634,0 5-380,48 58-135,-34-14 0,-1 4-50,14 7 0,-3 3-200,-13 1 1,-6-3 182,-7 5 163,-7-14 991,-5-39-168,-8-50-739,6-21-549,9 13 0,3-3 375,2 7 0,2 0-45,4-2 0,3-1 0,1 0 0,6 0-28,7 8 0,6-1 0,6 2-15,8 2 0,7 4 0,0 0-570,1 1 0,1 0 0,2 5 581,6 5 0,3 4 1,-4 4-182,5 5 0,-4 5-269,-8 0 0,-4 3-1568,15 6 2022,-49 13 0,-7-8 0,-21 7 0</inkml:trace>
  <inkml:trace contextRef="#ctx0" brushRef="#br0" timeOffset="27901">26483 7001 11493,'7'-1'4560,"-1"0"-3630,-6 1-269,0 0-426,2 39 382,-6 8-382,-3-2 0,-4 3-507,-7 0 1,-5 0 338,-7 4 1,-5 0-31,-1-7 1,-4 1-1,1-2-250,8-8 1,1-2-1,1-1-1927,-17 17 0,7-13 2140,16-29 0,23-13 0,11-24 0</inkml:trace>
  <inkml:trace contextRef="#ctx0" brushRef="#br0" timeOffset="28166">26325 6811 20345,'32'44'67,"1"0"0,-1 0 0,1 0 0,2 3 1,-1-1-1,-5 2-67,-6 6 0,-5 2 0,-2-3-1393,1 5 1,-2-4 1022,-1-3 1,1-2-634,-2-7 0,2-1 1161,5 0 0,0-5 0,-1 1 0,6-5 1</inkml:trace>
  <inkml:trace contextRef="#ctx0" brushRef="#br0" timeOffset="29633">27051 6372 18149,'-25'38'107,"1"0"1,-1 0-1,-4 1 1,-2 0-1,-1-3-79,-9 9 0,-1-3-22,1-5 0,2-7-6,3-8 571,9-24-201,16-42-286,8 9 0,5-3 39,7-8 0,5 2 79,-4 8 0,5 6-96,13 7 0,4 12-89,2 21 0,2 12-17,10 10 0,0 7-1281,-13-5 0,-1 3 0,-3 1-1212,8 9 0,-4-1 2493,-4-6 0,-4-7 0,-5-9 0,-5-11 0</inkml:trace>
  <inkml:trace contextRef="#ctx0" brushRef="#br0" timeOffset="30451">27432 7313 16176,'-3'-10'2790,"1"1"-2263,27-32-336,13 29-158,13-21-21,4 51-12,-16 18-17,-19 0 0,-4 4-392,-6-1 0,-3 2 403,-4 2 1,-3-3 5,-6 9 0,-4-30 44,8-28 12,16-31 34,-3 8 0,3-3-40,8-7 0,2 0 0,-3 9 1,1 4 107,23-7-125,-14 31 1,-3 20-57,0 8 68,5 31-269,-10-1-2891,-1 1-3810,-12-24 6925,0-22 0,-5-9 0,1-3 0</inkml:trace>
  <inkml:trace contextRef="#ctx0" brushRef="#br0" timeOffset="30982">28263 6606 16367,'3'-3'1703,"-1"1"-1255,5 34 0,0 17-347,-4-6-510,5 10 1,-3 0 453,-12-11 320,-1-10-309,-5-11 712,3-15-73,4-41-527,6-1 0,3-5-50,6-14 0,3-2-68,-3 7 0,5 3 195,12 2 1,7 9-241,2 19 1,4 6-270,10-1 1,2 4-3530,-2 6 0,-2 1 3793,-11 1 0,-4 1 0,1 1 0,-23-2 0</inkml:trace>
  <inkml:trace contextRef="#ctx0" brushRef="#br0" timeOffset="31267">28978 6546 18944,'2'-3'1165,"-1"0"-1422,39 1-9574,-8-9 9543,24-4 1,-31 2-1,-15 2 1</inkml:trace>
  <inkml:trace contextRef="#ctx0" brushRef="#br0" timeOffset="31600">29546 6292 19470,'3'-7'1255,"12"41"-1255,-1 23-437,-5-21 1,1 2-1200,-3-2 0,0-1 1636,0 9 0,-3-21 0,-1-7 0</inkml:trace>
  <inkml:trace contextRef="#ctx0" brushRef="#br0" timeOffset="32282">23319 8572 18844,'59'-4'164,"-1"-1"0,0 1 0,1 0 0,-1 0 0,0-1 0,6 1 0,1-1 1,0 0-1,1 0 0,0 0 0,0 0-871,-8 1 1,-1 1-1,1-1 1,0 0 0,1 1-1,2-1 1,0-1 710,1 1 0,0-1 0,2 0 1,1 0-1,0-1 0,1 1 0,1-1 1,0 0-88,-9 1 1,-1 0 0,1 0 0,0 0 0,1 0 0,0 0 0,2-1 0,2 1-1,1-1 1,2 1 93,-8 0 0,2 0 0,1 0 1,2 0-1,0-1 0,2 1 0,1 0 1,0-1-1,1 1 0,0 0 0,0-1 1,0 1-1,-1 0 0,-1 0 0,0 0-36,-1 0 0,0 0 0,-1 1 1,1-1-1,-1 1 0,0 0 1,1-1-1,-1 1 0,0 0 1,1-1-1,0 1 0,0-1 0,0 1 1,0-1-1,1 1 22,-2-1 1,1 1 0,1-1 0,1 0 0,0 0 0,0 0 0,0 0 0,1 0 0,-2 0 0,0 1 0,-1-1 0,-1 0 0,-1 1 0,-1-1 0,-3 1-1,-1 0-136,13-1 1,-2 0 0,0 0-1,-3 1 1,-1 0 0,-1 0 0,-3-1-1,-3 1 1,-1-1 0,-4 0-31,20-2 1,-1 1 0,-7-1 0,-10-1 0,-14-3-621,-3-18 789,-83 9 0,-20 3 0,17-1 0,-9 7 0,0 1 0</inkml:trace>
  <inkml:trace contextRef="#ctx0" brushRef="#br0" timeOffset="38249">24353 9539 13544,'-6'-5'2655,"1"1"-1848,5 4 661,0 0-1076,-7-35 33,6 25-211,-5-25-158,6 33 56,0 2-135,-4 0 34,3 0 57,-2 0 133,3-6 337,0-2-213,1-3-236,0 3-89,0 18-22,-3 18 22,-6 29-174,-5 3 1,-4 8-572,3-20 1,-1 1-1,-1 2-1246,0 5 0,-1 2 1,0-4 1990,-3 5 0,3-8 0,0 4 0,13-45 0</inkml:trace>
  <inkml:trace contextRef="#ctx0" brushRef="#br0" timeOffset="38466">24204 9345 21107,'44'18'-23,"1"1"1,-5 6-1,1 6 1,-3 3-669,-4 7 0,-3 4 0,0 1 474,7 7 0,0 2 1,-5-4-1,-1 0 0,-6-5 1,-10-16-1,0 0 1</inkml:trace>
  <inkml:trace contextRef="#ctx0" brushRef="#br0" timeOffset="38665">25467 9370 18373,'-4'0'72,"-2"35"1,4 16-185,5 9-1087,-1 3 0,2 4 1199,7-14 0,1-6 0,2 1 0,1 5 0</inkml:trace>
  <inkml:trace contextRef="#ctx0" brushRef="#br0" timeOffset="38833">25301 9668 19941,'48'-14'-1229,"1"1"0,-1-1 0,11-6 0,-2 3 1,-7 10-1,-5 3 0,2-6 0</inkml:trace>
  <inkml:trace contextRef="#ctx0" brushRef="#br0" timeOffset="39216">26165 9417 20199,'41'7'-310,"1"1"0,-7 3 0,-6 6 265,-11 13 0,-6 4 45,1 10 202,-12-20 101,1-25-180,-1-15 0,5-15-50,0-5 0,3-4 274,2-2 0,4 1-173,3 0 0,3 3-174,15-9 0,-1 50 0,-9 19-1075,-1 15 1075,-3 2-1558,2 13 1558,-7-17 0,-5-3 0,-6-20 0</inkml:trace>
  <inkml:trace contextRef="#ctx0" brushRef="#br0" timeOffset="39983">26922 8821 19717,'-2'7'-22,"6"10"22,14 23 11,2 5-11,-2 3 0,-5 6 23,-6-19 873,-5-6-549,-4-29 23,-2-18-79,-1-17-145,1-16-68,4 5 1,4-3-79,8 2 0,4 0-166,-4 0 0,3 4 121,7 10 0,4 8-391,12 11-652,5 8-1455,3 11 2543,6 4 0,-24-1 0,-4 0 0</inkml:trace>
  <inkml:trace contextRef="#ctx0" brushRef="#br0" timeOffset="40617">23862 8956 15448,'-1'-9'1490,"-29"26"1,-9 22-1327,16 8 0,5 11 1,-3 1-1561,-1-13 1,-3 2-1,1 1 1,3 3 1408,7-1 0,2 3 1,3 1-1,1 1 1,2-4-14,1 3 0,2-2 0,2-2 0,3 1 32,1-1 1,3 0 0,2-1 0,1-1-414,4 12 0,3-2 0,8-1-331,7-10 1,8-1 0,3-2 0,0-6 711,6-1 0,2-7 0,-1 0 0,-2 1 0,0-1 0,-4-9 0,-5-16 0,0 0 0</inkml:trace>
  <inkml:trace contextRef="#ctx0" brushRef="#br0" timeOffset="41116">27448 8641 19302,'-6'-52'2118,"4"16"-2118,17 65 56,11 21 0,4 15-56,-11-20 0,0 3 0,1 3 0,-1-1-758,1 2 0,-1 0 1,0 0-1,-1 2 648,-1 2 1,-1 3 0,-2-1 0,-4-5-418,-2-3 1,-4-4-1,-1-1-1560,-1 17 1,-3-3 2086,-2-12 0,-2-5 0,-1 6 0,-1-21 0</inkml:trace>
  <inkml:trace contextRef="#ctx0" brushRef="#br0" timeOffset="41766">28178 8556 18328,'-14'46'81,"-1"0"0,1 0 0,-11 15 1,-1-3-82,1-12 0,-2-6 22,4-10 1,1-8 66,-2-10 594,-3-23 270,2-29-718,3-6-100,9-18 10,10 20 57,3 9-157,6 11-45,20 16 0,30 35-947,-10-5 0,3 4-739,-3 1 0,0 0 1686,5 1 0,-4-5 0,-7-5 0,-10-7 0</inkml:trace>
  <inkml:trace contextRef="#ctx0" brushRef="#br0" timeOffset="42249">28633 8628 15963,'0'-8'1289,"0"1"-998,0 7-235,14 53-56,-4-18-471,1 4 1,1 0-3911,2 6 4381,-1-8 0,-7-16 0,-1-8 0</inkml:trace>
  <inkml:trace contextRef="#ctx0" brushRef="#br0" timeOffset="42399">28528 8817 19414,'39'-13'-1841,"0"0"0,1 1 0,1 1 1841,-1 3 0,-3 2 0,8-1 0,-8 0 0</inkml:trace>
  <inkml:trace contextRef="#ctx0" brushRef="#br0" timeOffset="42549">29218 8611 19863,'9'45'-2286,"1"0"0,1-3 0,4-5 2286,24 2 0,-15-17 0,-5-6 0</inkml:trace>
  <inkml:trace contextRef="#ctx0" brushRef="#br0" timeOffset="42983">22866 11705 19011,'58'-18'256,"0"0"1,-1 1 0,1-1-1,0 1 1,-5 0 0,0 0-1,1 0 1,0 0 0,0-1-1,1 0-1140,2-2 0,-2 1 1,1-1-1,2-1 1,4-1-1,4 0 905,-17 5 1,4 0-1,1-2 1,2 1-1,2-1 1,2-1-1,0 1 1,2-1-1,0 1 1,0 0-1,1 0 1,-1 1-95,-2 1 1,1 1 0,1-1 0,0 1 0,1 0 0,1 0 0,0 0-1,0 0 1,1 0 0,0 0 0,-1 0 0,1 1 0,-1-1 0,0 0 68,1 0 1,-1 0 0,1 0 0,0 0 0,0 0-1,0 0 1,0 0 0,0 0 0,0 0 0,0 1-1,-1 0 1,1 1 0,-1-1 0,1 2-47,-3 0 0,2 0 0,0 1 0,0-1 1,1 1-1,-1 1 0,0-1 0,-1 1 1,-1 0-1,-1 1 0,-1 1 0,-1-1 1,-3 2-1,-1-1 24,15 0 1,-3 0 0,-3 1 0,-1 1 0,-2 0 0,0 1-1,-2 0 1,0 0-72,10-1 0,-1 0 0,-1 1 0,-2 0 0,-2 0 0,-2 1-175,11-1 0,-2 0 0,-5 2 1,-8 3-4239,13 3 0,-30 7 4510,-64 14 0,-18 0 0,4-14 0,0 0 0</inkml:trace>
  <inkml:trace contextRef="#ctx0" brushRef="#br0" timeOffset="43232">23352 11954 20927,'39'8'39,"-2"-10"0,10-7 99,-2 0 0,9-4 1,7-3-1,5-2 0,3-1 1,1 0-610,-18 4 0,2 0 0,1-2 0,2 1 1,2-2-1,2 0 0,1 0 0,1 0 1,2-1-1,1 1 0,2-1 488,-13 4 0,1 0 1,3 0-1,1-1 1,1 0-1,1 0 1,1 0-1,1 0 1,1-1-1,-1 1 1,2 0-1,-1-1 1,0 1-1,0 0 1,-1 0-1,0 0 1,0 0-1,-2 1-81,2-1 1,-1 1 0,0-1-1,0 0 1,-1 1 0,1-1-1,0 1 1,-1 0 0,1-1-1,-1 1 1,1 0 0,0 1-1,0-1 1,0 0 0,1 1-1,0 0 1,1 0 60,-4 1 1,1 0 0,0 0-1,1 1 1,0-1 0,1 0-1,0 1 1,0-1 0,0 1-1,-1 0 1,1 0 0,-1 0-1,0 1 1,-1 0 0,0 0-1,-2 1 1,0 0 0,-1 0-1,-1 1-40,11-2 1,-2 1-1,-1 0 1,-2 1-1,0 1 1,-1-1 0,-1 1-1,1 0 1,0 1-1,0 0 1,2 0-1,1 0 1,1 0-5,-5 1 1,1 0 0,2 0 0,0 1 0,0 0-1,2 0 1,-1 0 0,1 0 0,-1 1 0,1-1 0,-1 1-1,-1 0 1,0 0 0,-1 0 0,-1 0 0,-2 1-639,5-1 0,-1 0 0,0 1 0,-2 0 1,0 0-1,0 0 0,-1 1 0,-1-1 0,0 1 1,0-1-1,0 1 0,-1 0 0,1-1 685,5 1 0,2-1 0,0 1 0,1-1 0,-2 1 0,0 0 0,-2-1 0,-3 2 0,-1-1 0,-4 0 0,-3 1 0,23 0 0,-2 1 0,-6 0 0,-10 0 0,-12 0 0,13-4 0</inkml:trace>
  <inkml:trace contextRef="#ctx0" brushRef="#br0" timeOffset="119713">5375 10369 16266,'-4'0'1098,"1"0"-840,54-16-180,-21 5 0,4 0-842,7-3 1,6-2 0,0 0 793,5-3 0,1 0 1,2-2-465,-8 4 0,2-1 0,1-1 0,1-1 453,4-1 1,1 0 0,1-2-1,5 0-31,-6 1 1,4-2 0,3 0 0,0 0 0,1 0 0,-2 1-290,-2 2 0,1 0 0,-1 1 1,0 0-1,0 0 0,0 1 107,-2-1 0,0 1 0,0-1 0,-1 1 0,-1 2 0,-3 1-462,11-2 1,-1 2-1,-5 2 1,-10 6 655,-6 6 0,-9 3 0,1 1 0,-24 5 0</inkml:trace>
  <inkml:trace contextRef="#ctx0" brushRef="#br0" timeOffset="119930">5629 10610 17487,'48'-7'-99,"0"0"1,1-1-1,7-2 1,1-2-1,2-3-302,-7 0 1,2-2 0,1-1-1,1 0-1493,-5 2 0,1-1 0,0 0 0,2 0 0,0-1 1894,6-1 0,2-1 0,1 0 0,-3 1 0,-5 2 0,7-3 0,-6 2 0,-1 0 0,-7 4 0,0 0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49:39.8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4042 2396 16479,'1'49'142,"-1"0"0,1 1 0,-1-1-70,1-5 1,-1 0 101,-4 18 0,-2 2-631,0-11 0,-2-1 513,0-3 1,0-4 750,-6 2 704,11-44-1332,2-64-134,1 5 0,0-7-34,2 2 0,1-6 0,0-2-711,1 12 0,1-3 0,0 1 0,1 2 737,1-7 1,1 3-1,2 1-22,0 3 0,2 3 0,1 4-26,2 1 0,4 5 28,12-10 0,10 6-29,8 14 1,8 10-49,-9 14 1,2 7-1,-1 7-146,14 11 1,-6 13 193,-22 1 1,-3 6 0,-8 2-45,-4 13 0,-15 3 93,-16-4 1,-12 3-1,-4-2 26,-8 2 1,-7-3 0,-2 1-64,5-9 0,-2 0 0,-1-1 0,1-3-101,-4 1 0,1-3 0,4-4 6,-3-1 0,15-6 61,28-7 34,20-13 1479,12-2 1,7 2-1497,11 3 0,4 4-297,10 7 0,-3 5 37,-13-2 1,-7 5 276,-13 6 0,-14 3 292,-41 20-203,3-26 1,-4-1 5,-8-1 1,-5-3 347,-14 0 0,-2-6-2326,8-6 0,1-5 1883,1-6 0,5-3 0,-3-6 0,33-6 0</inkml:trace>
  <inkml:trace contextRef="#ctx0" brushRef="#br0" timeOffset="933">4992 2656 19078,'-10'63'-67,"0"0"0,8-2 0,13-5-62,21-8 0,8-6-164,-7-12 0,2-7 315,-1-13 1,-1-8 56,7-20 10,-8-12 327,-6-17-215,-12 12 1,0-1 198,10-21-400,-3 8-90,-5 31 90,-5 33 331,2 14-331,1 18 11,-2-5 1,2 1 16,3-1 0,6-2-6,11 1 0,4-6-214,-4-11 1,2-9 202,6-16 0,-1-9-11,-9-4 0,-2-8 34,9-23 0,-2-10 33,-6 2 0,-3-3 432,0-4 0,-5 3-263,-11 17 1,-7 7-237,-13 6 0,-11 35 0,-4 12-67,1 30-684,23 1 1,43-5 660,16-30-50,-15-21 1,2-9 161,-8-4 0,-1-5 62,1-3 0,-1-2 67,-2 0 1,0-1 164,3-5 1,-3 2 76,6-6-371,-6 12 135,-34 41 45,-11 26-202,-7 16 44,8-24 1,2 2-84,-2 8 0,7-2-230,35 16 190,-4-38 1,6-8 61,5-14 1,2-10-120,7-12 0,-2-7 136,-7-2 0,-1-2-28,2-4 0,0-1 22,1-2 1,-1-1 15,-9 10 0,1-1 0,-3 2 152,1 0 1,-3 2-163,0 0 0,-5 6 89,-12 14-66,-14 19-12,0 4 22,0 8 922,5 4-966,22-10 141,15 0-174,4-13 21,-3-1-122,-25 1 257,-7 30-56,-6 21-79,2-10 1,5 1-735,12 4 1,6-3-544,-2-8 0,4-5-3395,10-3 1,0-7 4694,13-3 0,-23-9 0,-14-7 0</inkml:trace>
  <inkml:trace contextRef="#ctx0" brushRef="#br0" timeOffset="1184">3539 3929 20367,'53'5'120,"0"0"1,0-1 0,-4-5 0,5-3 0,5-1 0,4-1-1,2-2 1,3 0 0,0 1-636,-10 0 0,2-1 1,3 0-1,1-1 1,2 0-1,0 0 1,2-1-1,0 1 1,-1-1-1,1 0 1,-2 1 492,-3 0 1,0-1-1,1 1 1,-1 0-1,1-1 1,0 1-1,0-1 1,0 0-1,1 1 1,0-1 0,1 0-1,0 0-98,-6 1 1,2-1-1,1 1 1,1-1 0,-1 0-1,1 0 1,0 0 0,0 0-1,-1 1 1,0-1 0,-2 1-1,-1 0 1,-2 0-1,-1 0 36,13-1 1,-3 0 0,-2 1-1,-2 0 1,0 0 0,0 0 0,-1 0-1,2 0 1,1 0-341,-4 0 0,2 0 1,1 0-1,1 0 1,-1 0-1,-1 0 1,-1-1-1,-2 1 1,-2 0-1,-3-1 392,11-2 1,-4-2 0,-2 1-1,-3 0 1,0 1 0,0 0-1,10 1 1,1 1 0,-2 0-1,-8 0 1,-13-2 0,-16-5-1,0 1 1</inkml:trace>
  <inkml:trace contextRef="#ctx0" brushRef="#br0" timeOffset="1450">4125 3849 19841,'37'-14'97,"-1"-1"0,10 2 0,6 0-50,-7 1 1,4-1 0,6 0-1,4 0-838,-6 2 0,4 0 0,3 0 0,3 0 0,2 0 0,1 0 0,1 0 791,-6 0 0,2 1 0,0 0 0,2 0 0,1 0 0,1 0 0,1 0 0,1 0 0,1 0-241,-9 2 1,2-1 0,1 0 0,1 1 0,1-1 0,0 1 0,1-1 0,-1 1 0,-1 0 0,-1 0 0,-1 0 0,-1 1 62,1-1 1,0 0 0,0 1 0,-2 0 0,0 0 0,-1 0 0,-1 0 0,0 1 0,-2 0 0,0 1-80,13-1 0,0 0 0,0 1 0,-3 0 0,-3 0 0,-5 2 0,-7 0-603,12 0 1,-10 2 0,-8 0 859,-6 0 0,-9 0 0,-7 1 0,-33 0 0</inkml:trace>
  <inkml:trace contextRef="#ctx0" brushRef="#br0" timeOffset="3933">5753 7523 20233,'46'28'44,"1"-1"1,0 1 0,0-1 0,0-2 0,2 0-1,-2-2 1,-1-2-374,5 2 1,-1-2 0,-3-1-1250,18 4 0,-9-2-1985,-9 5 3624,-23-2 1,-14-12-1,-10-5 1</inkml:trace>
  <inkml:trace contextRef="#ctx0" brushRef="#br0" timeOffset="4252">6143 7416 14025,'2'-3'2330,"-1"0"-2228,-1 3 323,-13 53-346,-4 0-573,1-2 1,-2 7-631,-1-8 0,-2 2 0,2-2 1124,-3 7 0,1-2 0,-3 4 0,4-7 0,4-10 0</inkml:trace>
  <inkml:trace contextRef="#ctx0" brushRef="#br0" timeOffset="4800">6756 7921 18406,'4'0'56,"0"0"-11,-4 0-45,-10 45 11,8-13 57,-8 24 55,10-33 538,0-21-448,0-17 224,0-36 56,8-13-415,-1 26 0,2 3-100,12-10-68,4 26 57,-2 30-158,2 11-89,2 16-84,-9-6 0,0 2-28,11 21 717,-2-6-236,-11-42 158,-4-34-12,2-25-134,6-11-56,5 2-96,-5 32 1,3 5-533,11-3-1646,12 25 2229,-13 25 0,-15-4 0,-3-1 0</inkml:trace>
  <inkml:trace contextRef="#ctx0" brushRef="#br0" timeOffset="5416">3735 6471 15930,'3'55'642,"0"1"0,2-1 1,3-1-576,1-7 1,1-2-23,1-2 0,1-3-40,-2-6 1,0-2 565,7 10 706,-9-44-1064,-7-64-168,-5 24 0,-3-4-423,1 3 0,-1-4 0,-1 2 406,-4-13 0,0-1 54,2 9 0,1-3 1,1 4 38,-1-8 0,7 5-194,11-1 1,11 14-46,16 34 0,4 15 6,0 5 0,-1 8-183,4 13 1,-7 5 288,-18-7 1,-9 4 22,-15 19 0,-12 5-6,-1-20 0,-4 0 0,-2 0-1647,-4 4 0,-1-1 0,0-3 1636,-8 4 0,3-8 0,-4 2 0,34-37 0</inkml:trace>
  <inkml:trace contextRef="#ctx0" brushRef="#br0" timeOffset="5851">4277 6829 20569,'-21'27'-1860,"24"-3"1367,58 0 471,-6-11 22,0-13 11,-25-4 11,-3-1 1065,-13 0-247,-4 1-358,-8 2-471,-2-2-11,1-2 0,0-1-22,4-6-158,10 0-279,13 0 325,13 5 67,-5 11-360,6 19 371,-19 10-3809,10 3 3865,4-13 0,-15-12 0,2-10 0</inkml:trace>
  <inkml:trace contextRef="#ctx0" brushRef="#br0" timeOffset="6166">5097 6692 19470,'-4'0'1637,"0"0"-1851,4 0-950,32-27 625,-8 7 349,26-24 168,-21 14 156,-13-6 953,-31 12-325,-16 10-549,-10 26 33,0 20-89,16 14-157,14-11 0,5 2-740,16 28-420,14-32 1,10-9-2796,21-22 0,5-12 3955,1-5 0,-3-6 0,-9-1 0,-7-1 0,0-7 0</inkml:trace>
  <inkml:trace contextRef="#ctx0" brushRef="#br0" timeOffset="6317">5590 6168 21432,'-14'53'-202,"0"0"0,4-2 0,8-4-381,16-15 1,4-1-1503,-2-2 1,1 0-7747,9 24 9699,-11-8 1,-8-19-1,-7-9 1</inkml:trace>
  <inkml:trace contextRef="#ctx0" brushRef="#br0" timeOffset="6452">5495 6512 20255,'43'-24'-292,"1"0"1,-1 0 0,4 0-1,1 1 1,-2 3 0,6 2 0,-4 3-1,-7 3 1,1 0 0</inkml:trace>
  <inkml:trace contextRef="#ctx0" brushRef="#br0" timeOffset="6700">5999 6305 19841,'-32'33'743,"0"1"0,1 4 0,12-2-956,34 5-73,14-23 1,8-5 77,-1-9 1,3-7-350,13-6 0,-2-7 557,-16-1 0,-5-4 101,15-18 169,-21 0-281,-46-4-432,-4 27 1,-8 5-757,-15 3 0,-3 7 247,4 6 0,2 6-420,2 7 1,4 5-1106,13-2 1,3 3 2611,0 1 1,3-1-1,-4 5 1,5-6-1</inkml:trace>
  <inkml:trace contextRef="#ctx0" brushRef="#br0" timeOffset="6950">3909 7528 20927,'56'-19'70,"1"0"0,-1 0 0,0 0 1,1 0-1,-1 0 0,1 1 0,-1 0 1,2 1-1,2 0 0,0 0 0,2-1 1,0 1-1,-1 0 0,1 0 0,-2 0-702,0 1 1,0-1 0,-1 0-1,1 1 1,-1 0 0,1-1-1,0 1 1,0 1 0,1-1 583,3 0 1,1 0 0,1 0-1,1 1 1,-1 0 0,-2 0 0,-1 1-1,-2 0 1,-4 2-65,5-1 0,-3 1 0,-3 1 0,-1 1 0,-1 0 0,0 0-899,8-2 0,1 1 1,-2 0-1,-3 1 0,-6 0 1011,3 0 0,-6 0 0,-3 0 0,20 0 0,-20 0 0,-41 6 0</inkml:trace>
  <inkml:trace contextRef="#ctx0" brushRef="#br0" timeOffset="7586">8264 7526 19684,'-5'7'1680,"1"-1"-1478,4-6-202,0 0-202,-2 4-2733,25-3-4069,-7 0 7004,21-6 0,-22 2 0,-5-1 0</inkml:trace>
  <inkml:trace contextRef="#ctx0" brushRef="#br0" timeOffset="7719">8289 7791 19605,'-5'7'-2622,"42"-22"2622,12-15 0,1 3 0,-11 3 0</inkml:trace>
  <inkml:trace contextRef="#ctx0" brushRef="#br0" timeOffset="8399">10938 7189 15896,'5'-1'1233,"0"46"-830,-15-1 0,-5 8-534,3-3 1,-2 3-1,-1 1-2538,-2 1 0,-2 1 0,1-4 2669,-4 8 0,2-7 0,-2 4 0,20-47 0</inkml:trace>
  <inkml:trace contextRef="#ctx0" brushRef="#br0" timeOffset="8619">10734 6965 20333,'42'5'93,"1"-1"1,2 8-1,-3 8-82,-5 19 1,-2 11-607,-1-3 0,2 6 0,-3 1-317,-2-2 1,-2 1-1,-1 1 912,-6-8 0,0 2 0,-2-2 0,-1-4 0,4 12 0,-6-8 0,-3 14 0</inkml:trace>
  <inkml:trace contextRef="#ctx0" brushRef="#br0" timeOffset="9452">12225 6418 15639,'0'-4'1680,"-55"0"-1529,17 12 1,-3 2-141,-9-4 0,-3 1 0,-7 9 0,5 1 12,2-2-1,7 3 68,37-5 392,20 14 179,7 22-993,-4-13 0,1 4 450,1 10 0,-3 7 83,-5-11 1,-2 6 0,-1 2 0,-1 0-99,0 3 1,-1 0-1,0 2 1,-1 1-418,-1-7 1,0 2-1,0 0 1,0-1-1,1-3 321,1 16 1,0-5 0,2-4 8,1 6 1,5-12-49,15-9 32,3-19 56,-2-12-459,16-24-1200,-12-7 1,4-4 1602,19-13 0,1 0 0,-22 10 0,-2 2 0,4 1 0,0-1 0</inkml:trace>
  <inkml:trace contextRef="#ctx0" brushRef="#br0" timeOffset="9917">13170 7093 19605,'-1'-44'399,"0"-1"1,9 11 0,6 5-434,23 0 12,19 36-45,-17 21-213,-18 13 0,-9 10 100,-12 8 1,-9 4-289,-1-13 0,-3 0 1,-2-3 489,-9 11 0,-3-7 34,1-15 0,3-6 524,6-11-356,10-11-191,27-7-1209,31-14-2584,-4 4 1,3 0 3759,-2-3 0,-1 1 0,-8 3 0,-6 2 0,1-2 0</inkml:trace>
  <inkml:trace contextRef="#ctx0" brushRef="#br0" timeOffset="10367">13584 6346 15448,'-2'-4'2196,"0"1"-2084,-1 51-280,6-15-1087,-2 3 1,1 0 1254,7 6 0,-3-18 0,-1-9 0</inkml:trace>
  <inkml:trace contextRef="#ctx0" brushRef="#br0" timeOffset="10800">14106 6068 19561,'2'45'52,"0"-1"0,-5 3 0,-4 0-46,-3 0 0,-3-1-247,-5 1 1,-3 1 262,-9 7 1,-1-2-23,7-16 0,-1-3 11,1-1 0,0-8 273,-6-16-239,12-28 65,1-14-66,4-10 505,5-20-33,9 11-171,17 4-345,5 25-45,17 22 45,0 16-236,-9 4 1,1 5-1401,-2 1 0,0 2 1636,4 4 0,-2-2 0,2 6 0,-15-17 0</inkml:trace>
  <inkml:trace contextRef="#ctx0" brushRef="#br0" timeOffset="11549">13772 5966 15527,'0'-7'3294,"0"2"-2554,0 40-360,0 13-274,1-2 1,-2 4-1378,0 5 1,-1 3 1288,1-15 1,-1 2 0,1 0-19,-2 3 0,0 0 0,-1 4-298,0-1 0,-1 4 1,0 1-1,0-2-1869,0 10 1,0-2 0,-1 0 2166,1-2 0,-1-1 0,1-5 0,1-3 0,1-12 0,3-17 0</inkml:trace>
  <inkml:trace contextRef="#ctx0" brushRef="#br0" timeOffset="12150">14657 7296 19572,'62'-24'-442,"-1"0"0,1 0 0,-11 4 0,-2 0 0,-3 4 0,5 4 0,-8 4 0,1-1 0</inkml:trace>
  <inkml:trace contextRef="#ctx0" brushRef="#br0" timeOffset="12349">15938 6912 18037,'0'-7'795,"0"1"-571,0 6-224,2 39-358,2-4-539,-1-1 1,1 2 896,2 2 0,1-3 0,-2 1 0,4 6 0</inkml:trace>
  <inkml:trace contextRef="#ctx0" brushRef="#br0" timeOffset="12700">16258 6319 18888,'15'-36'476,"0"1"1,17-15-466,15 24 0,4 20-11,6 4-11,-2 11-40,-25 9 1,-5 10 179,-6 21 0,-7 10-1029,-2 2 0,-2 7 0,-2-1 1023,-3-3 0,-3 1 1,0 0-68,0-10 0,0 2 0,0-1 0,0-3-71,0 2 0,0-4 0,0 3 29,2-4 0,-1 3 0,2 0 0,1-2-182,3 9 1,1-2-1,0 1-165,-1 6 1,0 1 0,-2-5-72,2 0 1,-6-6-555,-11-11 0,-9-8-561,-9-12 1,-7-4 1518,-10 1 0,0-3 0,-9 2 0,4-4 0</inkml:trace>
  <inkml:trace contextRef="#ctx0" brushRef="#br0" timeOffset="14982">4352 10717 16703,'7'47'347,"-1"0"1,0-1-1,2 22 1,0-6-292,-1-24 0,0-2-12,0 7 1,-1-2 79,3 7 738,-3-23-705,-3-47 202,-7-35-275,1 21 0,-1-3-177,-3-5 1,0-4 0,-1-1 106,2-2 1,0-2 0,0-2-11,0-4 0,0-3 0,5 4 3,5 9 1,3 3-1,3 4-24,2 0 0,6 8-5,34 1-68,-6 24-134,-12 11 0,-1 9 22,-7 16 1,-6 10 212,-3 18 0,-10 6-571,-10 0 0,-10 1 560,-1-17 0,-3 1 0,-2-5 44,-6 1 1,0-5-45,1-1 0,3-3-235,-2 1 646,29-18-355,46-33-56,11 2-172,-21 6 1,-2 3-254,18 13 586,-29 11 0,-7 7-217,-11 7 0,-9 5 297,-13 9 0,-8 1-196,-3-10 0,-4-5-125,-9-4 0,-1-8 80,-11-7-2275,-7-13 2275,21-22 0,3 12 0,23-10 0</inkml:trace>
  <inkml:trace contextRef="#ctx0" brushRef="#br0" timeOffset="15751">5083 10980 20625,'11'40'-445,"-1"0"1,8-2-1,4-8-989,31-16 1238,-20-19 0,0-6 241,15-15 212,-10-19 494,-21 17-213,-6 6-89,-5 9 21,-4 7-392,-1 3-78,1 3 0,1 2 45,5 1-11,3 2-34,5 1-11,22 2-34,20-1-146,-20-2 1,1 1 156,26 1-134,-11 0 78,-26-4 57,2-8 436,-9-16 740,-3-7-437,-10-1-616,-6 11-90,-2 12-68,0 6 80,-2 12-124,2 24-919,10 16 835,4-21 0,5-2 173,20 10 23,-3-25 0,3-9 101,23-25-101,-4 1 224,-18-19 325,-29 0-291,-7 9 44,-8-5-100,-1 13 22,-1-4-302,2 7 44,10 3-22,5 13-168,9 16 90,-1 11 66,0 13-133,-4 5-1032,8 19-8598,4-14 9678,1-6 0,-7-24 0,-12-16 0</inkml:trace>
  <inkml:trace contextRef="#ctx0" brushRef="#br0" timeOffset="16499">7021 13012 20109,'41'42'-292,"0"1"1,-1-1 0,7 0 0,1-1 0,2 0 291,-10-9 0,2 0 0,-1-1 0,-2-3 0,17 10 0,-6-5 0,-21-14 0,0 0 0</inkml:trace>
  <inkml:trace contextRef="#ctx0" brushRef="#br0" timeOffset="16668">7393 13033 18308,'-32'46'-525,"-1"-1"0,1 1 0,0 0 0,4 2 0,2 1 0,1 0 0,2-2-2076,-1 9 0,4 0 0,2-3 2601,6-3 0,3-2 0,2-8 0,3 7 0,4-21 0</inkml:trace>
  <inkml:trace contextRef="#ctx0" brushRef="#br0" timeOffset="17167">7832 13337 16838,'10'48'108,"0"1"0,-1-9 0,-3-7 1607,-1-10-1614,-5-23 111,0-13 103,0-11 54,2-8-335,6 10-57,10 8 23,3 21 23,7 9 33,-4 5-56,2-3 0,-2-2 22,2-7 101,-1-18-123,-3-7 34,-1-13-34,-7 6-34,-2 8-458,-2 8-4002,7 18 4494,1 4 0,-4 1 0,-3-4 0</inkml:trace>
  <inkml:trace contextRef="#ctx0" brushRef="#br0" timeOffset="17783">7720 12221 15695,'7'-2'2297,"9"48"-1916,-10-8-325,2 0 0,0 3 56,1 12-90,-1-6 79,-2-11 280,-2-11 941,-2-27-593,-3-44-567,1 3 0,-1-5-78,0 0 0,2 0 17,3-3 0,2 3 11,12-7-112,26 15-975,11 20-2084,-20 20 0,1 4 3059,20 5 0,-20 7 0,-23-11 0</inkml:trace>
  <inkml:trace contextRef="#ctx0" brushRef="#br0" timeOffset="18284">10014 12666 21611,'43'-15'-736,"-19"-1"0,-6 23 0</inkml:trace>
  <inkml:trace contextRef="#ctx0" brushRef="#br0" timeOffset="18400">10089 12901 16636,'0'3'2207,"0"0"-4313,49-16-5805,-19 0 7911,5-1 0,-2 0 0,-11 1 0,-7 0 0</inkml:trace>
  <inkml:trace contextRef="#ctx0" brushRef="#br0" timeOffset="18684">11910 12158 17196,'0'55'351,"0"0"0,0-1 1,-3 1-324,-7 7 0,-6 1-1447,2-18 1,-1 1 0,-2-1 222,1-2 1,-1 0 0,-1-3 1195,-9 12 0,1-9 0,6-16 0,9-15 0</inkml:trace>
  <inkml:trace contextRef="#ctx0" brushRef="#br0" timeOffset="18883">11690 12123 22115,'49'26'108,"1"0"0,-2 2 1,-2 2-177,-12 5 1,0 3-1015,-2-3 1,3 1-1,0 0 1082,0-2 0,0 0 0,-1-3 0,6 10 0,-3-4 0,-8-13 0,-1 1 0</inkml:trace>
  <inkml:trace contextRef="#ctx0" brushRef="#br0" timeOffset="19599">13307 11540 19874,'-49'-2'100,"0"0"1,0 0 0,-19 2 0,6 9-101,26 11 0,5 9 45,-3 9 0,4 5 5,10 3 1,5 6-858,7-4 1,3 5 0,4-2 832,4-6 0,3 0 0,1 1-23,4 6 1,2 2 0,0-2-339,1-6 0,0-1 0,0-1 353,1 3 1,-1 0 0,1 1-16,-1-1 1,-1 0 0,2 1 150,2 11 1,1 1 0,1-3-152,-2-10 1,2-3 0,1-2-79,3 0 0,2-2 1,1-8-374,4-7 0,0-12-2667,31-34 3115,-17-23 0,-19 15 0,-6 2 0</inkml:trace>
  <inkml:trace contextRef="#ctx0" brushRef="#br0" timeOffset="20034">13986 12289 17454,'-9'-34'649,"0"0"1,4-7 0,7 3-414,28-3-225,15 17-11,1 40-67,-9 38-860,-29-18 1,-4 3 903,1 2 1,-4 2 22,-4-1 0,-4 0 254,-4 10 0,-4-1 138,0-13 1,0-2-259,0-2 0,0-4-44,0-3-79,13-24 135,10-4-113,7-8 853,40-15-2158,-11 7 0,6-1 1272,-6 2 0,4-2 0,-3 3 0,0 1 0,-2 1 0,-5 2 0,0-1 0</inkml:trace>
  <inkml:trace contextRef="#ctx0" brushRef="#br0" timeOffset="20467">14586 11473 18742,'5'65'-173,"0"0"0,6-6 0,2-5 0,-6-15 1,1-4-1,14 8 0</inkml:trace>
  <inkml:trace contextRef="#ctx0" brushRef="#br0" timeOffset="20700">15273 11189 16972,'0'-5'1008,"-4"30"1,-3 21-858,-4 11 0,-5 8-792,5-15 1,-2 5-1,-1 3 1,0-3 640,0 0 0,0 1 0,-1-3 0,1-3 0,0 0 0,0-4 0,1-4 0,1-1 0,0 0 0</inkml:trace>
  <inkml:trace contextRef="#ctx0" brushRef="#br0" timeOffset="21183">15790 11390 17711,'-30'37'356,"-1"1"0,0-1 1,2 0-1,0-1 1,3-2-357,0 3 0,3-2 0,0-1 0,1 0 11,3-4 1,1-2-12,-12 19 134,9-28 45,-3-39 180,9-16-219,7 4 0,2-2 50,1-17 34,4 4-78,6 12-123,10 13-34,18 33-91,4 12-201,-12 1 1,0 1-1545,23 22-573,-21-24 0,1-2 2420,2-1 0,-1-3 0,6 3 0,-8-9 0</inkml:trace>
  <inkml:trace contextRef="#ctx0" brushRef="#br0" timeOffset="21368">16406 11913 21219,'56'-30'-1074,"-1"0"1,0 0 0,-10 5 0,-2 0 0,-3 4-1,5 3 1,-6 5 0,-3-2 0</inkml:trace>
  <inkml:trace contextRef="#ctx0" brushRef="#br0" timeOffset="21535">17302 11578 20905,'-9'36'-4,"0"1"0,-2 7 0,8-2-3968,16-10 0,4-3 3972,11 21 0,12-25 0,-20-22 0</inkml:trace>
  <inkml:trace contextRef="#ctx0" brushRef="#br0" timeOffset="21867">17614 10795 21700,'30'-44'250,"-1"-1"0,1 6 1,1 10-251,24 21 5,-3 13 1,4 7-425,3 6 1,0 9 287,-14 0 1,-2 6-1,-5 6-480,-4 13 1,-7 7 0,-6 1 613,-5-5 1,-6 0 0,-3 3 10,-3-8 0,-3 3 0,-1-1 0,0-2-3,-1 5 0,0-2 1,0 3-67,2-1 1,-1 4-1,2 0 1,3-2-78,4-4 0,2-1 1,1 0-1,0-1-6,2 16 0,0-1 0,5-5 22,3-13 0,4-3 0,-1-7-47,0-8 1,-2-4-1183,7 12 135,-16-17 1274,-61-10 1,32-8-1,-35-3 1</inkml:trace>
  <inkml:trace contextRef="#ctx0" brushRef="#br0" timeOffset="22333">9108 15344 19258,'-27'34'-3277,"10"-13"0,9-9 0</inkml:trace>
  <inkml:trace contextRef="#ctx0" brushRef="#br0" timeOffset="22500">9172 15860 19796,'32'-23'-2054,"-1"1"1,7-7-1,-15 16 1</inkml:trace>
  <inkml:trace contextRef="#ctx0" brushRef="#br0" timeOffset="22616">9632 15719 18306,'5'0'840,"-1"0"-2794,-4 0 1,0 0-1</inkml:trace>
  <inkml:trace contextRef="#ctx0" brushRef="#br0" timeOffset="22916">10861 15000 16389,'-2'-6'3037,"1"1"-1670,1 5-1120,60 50-2093,-9-13 1860,-18-11 1,5 2 0,-2-2-15,6 3 0,0-3-213,-2-2 0,1 1-3160,7 5 1,-3 0 3372,10 6 0,-5-2 0,-40-25 0</inkml:trace>
  <inkml:trace contextRef="#ctx0" brushRef="#br0" timeOffset="23083">11212 14797 17784,'-31'46'11,"0"1"0,0 0 0,1-2 0,1 1 1,1 3-777,5-5 0,1 4 0,0-1 1,3-3 581,1 1 1,1-3 0,1 0 0,-2 3 0,-1 0 0,6-8 0,4 6 0</inkml:trace>
  <inkml:trace contextRef="#ctx0" brushRef="#br0" timeOffset="23602">11695 15239 16367,'8'-6'1064,"6"59"-1053,-11-30 23,8 41 22,-9-53 202,4-11 728,-2-33-101,8-21-627,0-4-12,6 3-145,0 29-67,7 12-57,3 11-10,-1 9 10,-3 8 1,-9 1 33,-3-1-22,-3-6 33,3-7-33,6-27-34,7-6-44,8-3 33,-5 16-258,-1 26-448,-6 8-2779,11 19 3541,-1-2 0,-7-6 0,-7-10 0</inkml:trace>
  <inkml:trace contextRef="#ctx0" brushRef="#br0" timeOffset="23917">13749 14599 19572,'39'3'-216,"1"1"0,16-11 0,-44 29 1</inkml:trace>
  <inkml:trace contextRef="#ctx0" brushRef="#br0" timeOffset="24034">13926 14834 18048,'7'-9'-2241,"-1"1"-3093,35-18 5334,-9 10 0,14-12 0,-24 18 0</inkml:trace>
  <inkml:trace contextRef="#ctx0" brushRef="#br0" timeOffset="24350">16046 14389 19112,'-13'57'355,"0"0"0,-1 0 0,0-1-327,-1-7 0,0-1-475,0 0 0,-1-1 240,2-3 0,0-1-2719,3-6 0,0-3 2926,0 3 0,5-15 0,6-23 0</inkml:trace>
  <inkml:trace contextRef="#ctx0" brushRef="#br0" timeOffset="24550">15858 14008 21241,'38'39'-68,"0"1"1,0-1 0,-1 0 0,0 2 0,0 0-1,-1 0 1,-2-1-684,3 7 1,-3-1-1,-1-1-2526,-3-4 0,-1-1 0,-3-5 2574,-3-5 1,-3-5-1,5 3 1,-11-12-1</inkml:trace>
  <inkml:trace contextRef="#ctx0" brushRef="#br0" timeOffset="24900">17076 14053 8961,'-7'-40'0,"1"0"0,-5-24 0</inkml:trace>
  <inkml:trace contextRef="#ctx0" brushRef="#br0" timeOffset="25582">17205 13392 19403,'-59'6'261,"0"1"1,-4 7 0,2 6-251,9 6 0,4 4-346,3 0 0,9 0 335,8 8 241,16 21-191,21-19 0,8 2 43,-2 0 1,4 3-1,0-1-841,2-2 1,0 0-1,1 0 752,2 5 0,1 1 0,-2-1 12,2 11 1,-3-2-283,-1-1 1,-2 0 254,-2-6 0,1-1 102,0 6 1,4-5-568,-2-17 0,2-4-1126,23 22-1761,2-56 3363,-8-24 0,-15 7 0,-5-2 0</inkml:trace>
  <inkml:trace contextRef="#ctx0" brushRef="#br0" timeOffset="26149">17890 13889 18563,'22'-26'101,"-1"1"0,31 1-152,-25 44 1,-4 11 22,-2-3 0,-7 4-405,-12 13 0,-9 1 433,-3-11 0,-4-1 219,-3-1 0,-2-1 72,-14 20 374,7-5-520,13-23-10,18-12-202,12-19-282,18-7-1511,6 2 1860,24 0 0,-34 7 0,9 1 0</inkml:trace>
  <inkml:trace contextRef="#ctx0" brushRef="#br0" timeOffset="27049">18286 13356 15527,'-2'-10'3955,"0"2"-3664,2 8-291,0 0 0,-12 26-695,9 4-2184,-7 24 2879,26 1 0,-10-26 0,9-3 0</inkml:trace>
  <inkml:trace contextRef="#ctx0" brushRef="#br0" timeOffset="27266">18603 13166 17946,'-22'52'198,"1"0"0,-1 3 1,1 1-233,4-2 1,2 3-3133,3-6 0,-1 4 1,3-3 3165,0 2 0,2-2 0,-2 2 0,3-8 0,7-16 0</inkml:trace>
  <inkml:trace contextRef="#ctx0" brushRef="#br0" timeOffset="27750">19122 13307 13768,'4'-3'1803,"0"1"-1097,-4 2 79,-59 44-539,33-16 0,-1 2-168,-16 9 1,0 1-181,12-3 1,4-2 157,-4 8 44,8-13 147,9-10 1434,3-12-1345,6-29-112,1-2-23,5-21 272,7 13-338,4 7-135,6 12-68,10 26-772,6 40-2353,-11-16 0,1 2 3193,-2 0 0,-3-2 0,9 13 0,-14-34 0</inkml:trace>
  <inkml:trace contextRef="#ctx0" brushRef="#br0" timeOffset="27933">19644 14014 20647,'40'-15'-1931,"0"0"0,2 0 0,-1 0 1931,-5 3 0,-2 0 0,8-2 0,-8 2 0</inkml:trace>
  <inkml:trace contextRef="#ctx0" brushRef="#br0" timeOffset="28132">20401 13527 20905,'3'48'-115,"0"0"0,0 0 0,1 8 0,1-2-815,-1 0 1,1-4-4113,8 11 5042,3-12 0,-6-23 0,-2-11 0</inkml:trace>
  <inkml:trace contextRef="#ctx0" brushRef="#br0" timeOffset="28516">20831 13142 22092,'45'33'-61,"1"0"1,-1 0 0,-8 13-1,-5 6 1,-8 6-924,-11 0 1,-6 6 0,-5 2 0,-1-3 692,-3-7 1,-2-1-1,-3-1 1,-1-4 0,-6 4-1,-3-3 1,1-9-1,-11 16 1</inkml:trace>
  <inkml:trace contextRef="#ctx0" brushRef="#br0" timeOffset="29815">15870 13614 11919,'-54'-5'2005,"6"1"-1075,26 1-437,3 0-134,1-4-158,3-1 416,-12-8-102,-2 3 23,-18-5-17,9 12 0,-2 3-62,-2-1 1,-1 2-259,-1 2 1,2 2-84,5 0 0,3 2 162,-15 11-213,19-1-56,-2 7 23,19 4 55,4 10 1,2 9 18,3 0 1,0 5-1,1 5-714,-1 6 1,2 6 0,0 2 0,0-2 619,1-4 0,0 0 0,1 1 0,1 0-8,1-8 1,0 2 0,0 0 0,1-1 0,1-4-299,2 16 1,1-4-1,2 1 322,1-6 1,3 1 0,1 1 0,1-3-167,-1-7 1,1-1 0,2-1 0,1 0 165,3 2 1,1 0 0,2-1 0,0-6-37,12 16 1,2-11-23,-2-17 0,0-8-513,11-6-1028,-3-9-2946,-8-3 4515,-5-4 0,-15-2 0,-5 0 0</inkml:trace>
  <inkml:trace contextRef="#ctx0" brushRef="#br0" timeOffset="30499">21450 12650 14260,'3'-59'4225,"2"8"-3632,2 26-155,1 7-237,1 8 35,13 6 55,32 42-168,-23-14 0,2 5-674,-1 4 1,1 6 0,0 2 591,-2 1 0,0 3 0,-1 1-692,4 7 0,-1 3 0,-1 1 645,-8-12 1,1 1-1,-2 1 1,-1 0-1,-2 0 1,0 0-1,-2 1 1,-1 0-10,3 14 0,-2 0 0,-4 3-142,-4-8 1,-3 3 0,-3 1 0,-2-2 178,-3-5 1,-3-2-1,-1 0 1,-1 1-21,-1 0 1,0 1 0,-1-2 0,-2-5-188,-9 16 0,-3-11-229,-14-3-1412,10-44-7587,-23-24 9708,11 2 0,0-5 0,23 10 0</inkml:trace>
  <inkml:trace contextRef="#ctx0" brushRef="#br0" timeOffset="31522">21983 12081 17106,'0'-5'1446,"0"1"-1155,0 4-145,14 48-146,-5-12-448,2 2 0,0 1-2814,3 10 3262,1-13 0,-7-16 0,-2-10 0</inkml:trace>
  <inkml:trace contextRef="#ctx0" brushRef="#br0" timeOffset="31900">22603 11818 19751,'-12'53'48,"1"0"0,-1 1 0,1-1 0,0-1 0,-1 0 0,1-1 0,-1-2-239,-1 3 1,1-2 0,-1 0-1609,0 0 0,0-1 0,1 1 55,0-3 0,0 1 0,0-2 1744,-2 18 0,2-5 0,4-23 0,1-4 0,-1 14 0</inkml:trace>
  <inkml:trace contextRef="#ctx0" brushRef="#br0" timeOffset="32416">22879 12293 18608,'-4'45'153,"0"0"0,1-2 0,0-1-142,0 21 12,2-6-1,0-12 90,7-13 1356,4-34-986,5-18-123,3-33-208,-9 20 0,1 0-359,1-4 0,1 0 314,1 0 0,3-1-72,9-4 0,4 4-96,0 12 0,3 6-510,4 5 1,1 10-953,15 22-3159,-17 25 4683,-23-7 0,-7-14 0,-5-8 0</inkml:trace>
  <inkml:trace contextRef="#ctx0" brushRef="#br0" timeOffset="33001">17013 16073 18451,'51'-27'358,"-1"1"1,-9 7 0,2 1-1,7 0-300,-5 4 0,5 2 0,4-1 0,3 0 0,2 1 0,1-1-744,-4 0 1,3 1 0,1-1 0,2 0 0,2 0 0,-1 0 0,1 0-1,-1 1 688,-4 0 1,0 0-1,0 0 1,1 0-1,0 0 1,0 1 0,1-1-1,0 0 1,1 1-96,-2 0 1,1 0 0,1 0 0,0-1 0,1 1 0,0 1 0,-1-1 0,-1 1 0,-1 0 0,-2 1 92,4 0 0,-2 0 0,0 1 0,-2 0 0,0 0 0,0 0 0,0 1 0,1-1-54,1 0 1,1 1-1,-1-1 1,1 0-1,-1 1 1,1 0-1,-1 0 1,0 0 53,6 0 0,0 0 0,-1 0 0,0 1 0,1 0 0,1-1 0,1 1-119,-8 1 0,1 0 0,2 0 0,0-1 0,0 1 0,0 1 0,-1-1 0,-1 1 0,-3-1-57,6 1 0,-1 1 0,-2-1 0,0 1 0,-2 0 0,0 0 0,0-1-1105,6 1 0,0-1 1,1 0-1,-4 1 1,-5 0-1,-7 1 1281,4 2 0,-7 0 0,-13 1 0,-9 0 0,-57 3 0</inkml:trace>
  <inkml:trace contextRef="#ctx0" brushRef="#br0" timeOffset="33266">16505 16598 19426,'61'-10'121,"0"0"0,0 0 0,0-1 0,1 1 0,7-2-903,-19 3 1,5 0-1,2-1 1,4 0 0,1-1-1,3 0 1,0 0 786,-6 2 1,1-1-1,3 0 1,0 0 0,3 0-1,0 0 1,1 0 0,1-1-1,0 1 1,1 0-87,-8 1 1,0 1 0,2-1-1,0 1 1,0-1 0,2 0 0,-1 1-1,2-1 1,-1 0 0,0 1 0,0-1-1,1 0 1,-1 1 77,-4-1 1,1 1-1,0-1 1,0 1 0,1-1-1,-1 1 1,0-1 0,1 1-1,0 0 1,-1-1 0,1 1-1,0-1 1,0 1 0,0 0-27,2 0 1,0 0 0,1 0 0,0-1 0,0 1-1,1 0 1,-1 0 0,0 0 0,0 1 0,-2-1-1,1 0 1,-2 1 0,-1-1 0,-1 1 28,4-1 0,-1 1 0,-2 0 0,0-1 0,-1 1 0,-1 0 0,0 0 0,1 0 0,-1 1 0,1-1 0,1 0-93,1 0 1,0-1 0,1 1 0,0 0 0,-1 0-1,1 0 1,0 0 0,0 1 0,0-1 0,0 0-1,0 1 68,0-1 1,0 0-1,0 1 1,-1 0 0,0-1-1,1 1 1,1 0 0,0 0-1,2 0 1,2 0 0,1 0-292,-10 1 0,1 0 0,3 0 0,0 1 0,2-1 1,0 0-1,1 0 0,1 1 0,-1-1 0,1 1 1,-2-1-1,1 1 0,-2 0 0,-1 0 0,-1 0 0,-2 0 316,8 0 0,-1 1 0,-1-1 0,-1 1 0,-1 0 0,-1-1 0,0 1 0,0 1 0,-1-1 0,0 0 0,0 0 0,1 0 0,3-1 0,1 1 0,1-1 0,0 1 0,-1-1 0,0 1 0,-2 0 0,-3 0 0,-2 0 0,-4 1 0,-4 0 0,6 1 0,0 0 0,0 0 0,1 0 0,-1 1 0</inkml:trace>
  <inkml:trace contextRef="#ctx0" brushRef="#br0" timeOffset="41250">6996 14394 16199,'0'9'1131,"0"-1"-571,0-8 68,50 1-101,4-2-1182,1-3 0,5-3 711,1-3 0,1-3-720,-14 0 0,1-1 0,2-1 679,5-2 0,1-1 0,1 0 0,3-2 0,1 0 0,1 0-382,-15 5 0,1 0 0,0 0 0,0 1 370,15-5 1,0 0 0,-1 2-4,-6 2 0,-1 0 0,-2 2-23,-7 3 1,-2 0 0,-5 2-365,7-4 0,-19 9 152,-52 37 207,-8-15 0,-9 1-48,-4 5 1,-6 2-1,-3 1 62,3-3 0,-4 0 0,1 0 0,1-1 271,-7 5 1,3-2 0,0 0 523,0-1 0,2 0 0,8-4-680,-5 2 1507,87-49-1614,7-1 1,12-8-280,-11 8 0,7-5 1,4-2-1,3-1 1,1 1 136,-8 4 0,4 0 0,1-1 0,1-1 0,0 2 0,-2-1 0,-3 2 0,5-4 0,-2 1 0,-1 0 0,-1 1 0,1 1 0,-1 2 0,-1 1 0,1-1 1,-1 1-1,1-1 0</inkml:trace>
  <inkml:trace contextRef="#ctx0" brushRef="#br0" timeOffset="60914">12396 13439 14059,'26'32'664,"0"0"1,-1-6 0,2-5-542,16-9 0,4-7-1023,-1-1 1,5-3 927,-5-3 0,7-1 0,3-2 0,3-1-544,1-3 1,2-2 0,3-1-1,3-2 1,3-1 648,-18 4 0,2-1 0,2-1 1,2-1-1,1 0 0,0 0 1,-1-1-1,0 1 0,-2-1-230,5-1 1,-2 0 0,0 0 0,-1 0 0,1-1 0,0 0 0,1 0-1,0-1 125,-2 1 1,0 0 0,2-1-1,0 0 1,-1 0 0,1 0 0,-2 0-1,0 1 1,-2 0-203,5-1 0,-3 0 0,-1 1 0,0 0 0,1 0 0,2 0 0,3 0 180,-6 2 1,1 0 0,2 0-1,2 0 1,1 0 0,0 0 0,1 1-1,-1-1 1,0 1 0,-1 0-74,0 0 0,-1 0 0,1 1 0,0 0 1,-1 0-1,1 0 0,-1 0 0,1 0 1,-1 1-1,0-1 67,-1 1 0,0 0 0,0 0 0,0 0 0,0 0 0,-1 0 0,0 1 0,-1 0 0,-1 0 0,-1 0 51,5 0 0,-1 0 0,0 0 0,-1 1 0,-2 0 0,-1 0 0,-1 1 0,-3 1-51,14-3 0,-2 1 0,-4 1 0,-2 1 0,-3-1-109,12 0 1,-6 0 0,1 0-135,5 0 0,1 1 1,-12 2-739,-15 2 1,-11 2-3550,-7 1 4530,-41 4 0,-3-1 0,-10 1 0</inkml:trace>
  <inkml:trace contextRef="#ctx0" brushRef="#br0" timeOffset="61315">14915 13384 12517,'53'-11'699,"0"0"0,0 1 0,3-3 1,2 0-1,-1-2-423,0-2 1,1-2-1,1-1-1030,-8 4 0,1-2 0,2 0 0,0-1 852,5-1 0,0-1 1,2 0-1,5-2-359,-15 6 0,4-2 1,3 0-1,0 0 0,0 0 1,-1 0-1,-3 2 263,8-3 0,-3 2 1,0 0-1,1 0 0,5-1 3,-10 4 1,4-2 0,2 0-1,2 0 1,0 0 0,-2 0 0,-2 3-1,-3 1 25,10-2 1,-3 2-1,-2 2 1,-2 1 0,-1 2-40,3-1 1,-1 1 0,-4 2-1,-6 4-72,17 4 1,-27 8-637,-73 25-572,-25-5-1781,6-21 3070,-8-5 0,27-4 0,2 0 0</inkml:trace>
  <inkml:trace contextRef="#ctx0" brushRef="#br0" timeOffset="62149">4594 7512 12692,'6'3'-874,"-1"-1"0,-5-2 0,0 0 0</inkml:trace>
  <inkml:trace contextRef="#ctx0" brushRef="#br0" timeOffset="62831">14563 12793 12568,'0'0'0</inkml:trace>
  <inkml:trace contextRef="#ctx0" brushRef="#br0" timeOffset="63748">11828 15875 16479,'-11'4'1423,"2"-1"-1379,9-3-256,0 0-864,-11 0-6778,28-7 7854,-11-4 0,16 2 0,-9-1 0</inkml:trace>
  <inkml:trace contextRef="#ctx0" brushRef="#br0" timeOffset="63848">12056 15809 12647,'0'5'-594,"0"-2"0,0-3 0,0 0 0</inkml:trace>
  <inkml:trace contextRef="#ctx0" brushRef="#br0" timeOffset="64347">17883 16390 15191,'0'-9'1355,"44"-19"1,25-7-1289,-24 12 0,4 0 1,3-2-1,1-1-1186,-2 1 0,1-1 1,3-1-1,1-1 1,1 1 1123,-3 0 1,2 0 0,2-1-1,0 1 1,-1 0 0,-1 0-186,-3 2 0,-1 1 1,-1 0-1,0 0 1,2 0-1,0 0 146,5-1 1,0 0-1,1 0 1,1 0-1,0 0 1,1 0-70,-7 4 0,0-1 0,1 1 0,0-1 0,1 1 0,2 1 0,3-1 51,-8 3 1,3 1-1,2-1 1,2 1-1,0 0 1,1 0-1,-2 0 1,0 1 0,-1 0-1,-4 1-154,10-3 0,-2 2 1,-2 0-1,-1 0 0,0 1 1,2-1-1,2 1 182,-1 0 0,4 0 0,0-1 1,2 1-1,-2 1 0,0 0 0,-3 0 1,-3 2-381,1 0 1,-2 1-1,-1 1 1,-3 0 0,-2 1-1,-2 0 404,4-1 0,-2 1 0,-4 1 0,0-1 0,12-1 0,-2 0 0,-12 3 0,-2-1 0</inkml:trace>
  <inkml:trace contextRef="#ctx0" brushRef="#br0" timeOffset="72680">5909 8955 19583,'53'-24'65,"0"0"1,0 1 0,0-1 0,2 1 0,2 1 0,3-1 0,2 0-1,2 1-64,-9 4 1,2 0 0,2-1-1,1 2 1,0-1 0,-1 1 0,-2 0-549,3-1 1,-1 1 0,0 0-1,-1 0 1,1 1 0,-1 1 458,3 0 0,3 0 0,1 0 1,-4 1-1,-7 4 0,-9 3-316,11 2 1,-26 10 414,-49 18 1,-22 7 3,-7-6 0,-10 0 0,-5 0-311,13-4 0,-4 1 1,-2 0-1,0 0 1,5-2 393,0-1 0,3-1 0,0 0 0,1-1 154,-2 1 0,-1 1 0,3-1 0,3-2 572,-13 5 0,12-7-734,18-17-68,49-9 0,29-6 1,2 0-23,-2-1 0,3-1 0,3 1-277,-4 3 0,3 0 1,0 1-1,-2 2 221,3 2 0,-3 2 0,2 2-419,6-1 1,1 1 0,-7 5-1790,-4 5 1,-8 4 2263,14 11 0,-61 5 0,-25-7 0</inkml:trace>
  <inkml:trace contextRef="#ctx0" brushRef="#br0" timeOffset="74032">6750 14434 16378,'61'-10'476,"0"0"0,-18 3 1,1-2-1,0 0-431,-1-2 0,0 0 0,1-2-1550,6-1 1,2-1-1,0-1 1557,4-2 0,1 0 1,0-1 6,3 0 1,0-2 0,0 1-17,0-1 0,-1 1 0,0-1-10,-2 2 1,0 0 0,-2 1-23,-4 2 0,-2 0 0,-2 1-28,12-2 1,-5 2 503,-15 3 1,-11 4-410,-23 8-33,-46 15-23,-1-1 1,-8 3-160,-4 2 0,-5 3 1,0 0 143,4-1 1,0 1-1,0 0 0,-2 0 1,-1 0 0,8-2 1154,4 2 0,22-8-1073,35-17 12,23-8 0,11-7 161,10-5 1,8-4-210,-9 4 0,7-2 1,4-1-1,0 0-281,-10 3 1,1 1-1,1-1 1,0 0 0,1 0 253,4-2 1,2 0 0,0 1 0,-2-1 0,-4 3-22,-3 0 1,-1 2 0,-5 1 0,-5 1-6,13-4 0,-26 9 565,-54 20-532,-23 9 1,-12 5-19,13-4 0,-4 2 0,0 0-319,-4 1 0,0 1 1,2-2 258,-6 3 0,8-4-123,3-1 929,47-21-985,15-6 1424,16-7-2713,3 5 0,3 0 1513,-4 5 0,0 1 0,25-6 0,-26 12 0</inkml:trace>
  <inkml:trace contextRef="#ctx0" brushRef="#br0" timeOffset="100448">5458 12605 12692,'2'-6'5569,"1"1"-3317,-3 5-1838,-9-16-392,7 12-2957,-6-12 2935,12 21 0,1 2 0</inkml:trace>
  <inkml:trace contextRef="#ctx0" brushRef="#br0" timeOffset="100596">5765 12798 17610,'53'29'0,"-10"-5"0</inkml:trace>
  <inkml:trace contextRef="#ctx0" brushRef="#br0" timeOffset="100715">6209 12884 16535,'40'21'-2335,"-13"-3"1,-19-18 0</inkml:trace>
  <inkml:trace contextRef="#ctx0" brushRef="#br0" timeOffset="100831">6333 12923 15135,'7'0'3585,"-2"0"-3148,-5 0-1087,10 1-4885,9 0 5535,4 0 0,-4-1 0,-10 0 0</inkml:trace>
  <inkml:trace contextRef="#ctx0" brushRef="#br0" timeOffset="100931">6345 12923 13835,'34'-2'0,"0"0"0,21 0 0</inkml:trace>
  <inkml:trace contextRef="#ctx0" brushRef="#br0" timeOffset="143029">4647 12112 17263,'55'-18'103,"0"0"1,-13 4 0,0 0 0,1 1-52,5-1 0,1 0 0,2 0-1378,7-2 1,3-1-1,0-1 1382,-11 4 0,1 0 0,1-1 0,0 1-26,2 0 1,0-1 0,1 1 0,-1 0-217,-2 1 0,0 0 0,-1 0 0,0 2 186,8-1 0,-2 1 0,-3 2 472,10-5 0,-15 13-169,-29 50-236,-57-6 0,-24 2-449,11-5 1,-4 1 0,-1-2 399,2-4 1,0-3 0,3-3-19,-10 1 0,11-8 1505,24-16-3118,65-49 332,-5 16 0,7-2 0,2-1 1368,3-5 1,2 0 0,-2 1 0,-3 4 0,-1 2 0,-4 3 0,-5 3-1,0 1 1</inkml:trace>
  <inkml:trace contextRef="#ctx0" brushRef="#br0" timeOffset="145212">2124 9778 17151,'-51'0'2151,"11"0"-2139,39-2 10,1-1-11,6-4-33,24-8 22,26-7 11,6-1-453,-25 11 1,0-1 508,21-6-45,-26 8 1,2 0-123,0 0 1,4-2 160,21-7 1,7-2 5,-11 4 0,3 0 1,4-2-575,-11 5 0,4-1 0,2-1 0,0 0 1,-2 2 539,8-4 1,-2 2-1,1-1 1,1 1-8,-8 2 1,1 1 0,1-1 0,-1 1 0,-2 1-533,1-1 0,-2 1 0,0 0 0,0 1 542,4-1 1,0 1-1,1 1 1,0-1-37,1 1 0,0 0 0,2 1 0,5-1-139,-8 3 0,4-1 0,2 0 0,2 1 0,1 0 0,-1 0 148,-5 2 1,-1-1 0,2 1-1,0 1 1,1-1 0,1 0-1,2 1-9,-5 0 0,2-1 0,2 1 0,1 0 0,1 0 0,-1 0 0,-1 1 0,-1-1 0,-2 1-146,7-1 1,-1 1-1,-2 0 1,0 1-1,-1-1 1,0 1-1,1-1 147,-2 1 1,1 1 0,0-1-1,0 1 1,-2-1 0,-1 1 0,-3-1-6,7 1 0,-5-1 1,0 1-1,1-1 0,5 0 9,-12 1 1,2-1 0,3 0-1,1-1 1,0 1 0,2-1-1,0 1 1,-1-1-5,-2-1 0,-1 1 0,1 0 1,0-1-1,0 1 0,2-1 1,1 0-1,1-1 0,1 1 0,-7 0 0,2 0 0,1-1 0,1 1 0,0-1 1,2 1-1,-1-1 0,1 0 0,1 0 0,-1 0 0,0 0 1,-1 0 1,-2 0 0,0 0 1,1-1-1,0 1 1,1 0-1,-1 0 1,0-1-1,0 1 1,0-1-1,-1 1 1,-1 0-1,0-1 0,-1 1-17,8-1 0,0 0 0,-2 0 0,0 0 0,-1 0 0,0 0 0,0 0 0,-1 0 0,1 0 0,-1 0 14,0 1 0,-1-1 0,1 1 0,0-1 0,-1 1 0,0-1 0,-1 1 0,-1 0 0,-2 0 0,-1 1-2,7-2 0,-2 1 1,-3 1-1,0-1 1,0 0-1,2 0 0,4 0-1,-9 1 1,1 0 0,2-1 0,1 0 0,1 1 0,0-1-1,1 0 1,0 0 0,-1 0 0,0 0-1,2 0 0,-1-1 1,0 1-1,1 0 1,-1-1-1,1 0 1,1 1-1,0-1 1,2 0-1,0 0 3,-2 0 0,1 0 0,1 1 0,2-2 0,0 1 0,0 0 0,0 0 0,0 0 0,-1 0 0,-1 0 0,-1 0 0,-3 0 1,3 0 0,-2 1 0,-1-1 0,-1 0 0,0 1 1,-1-1-1,-1 1 0,1-1 0,-1 1 0,0 0-1,4-1 0,0 0 0,0 1 0,0-1 0,-1 0 0,0 1 0,-2 0 0,-2 0 0,-2 1-2,10-1 0,-4 1 0,-2 0 1,0 0-1,2 1 0,3-1 2,-4 0 0,3 1 0,1-1 0,2 1 0,0-1 0,0 1 0,1 0 0,-2 0 0,-6 1 0,-1-1 0,1 1 0,-1 0 0,1 0 0,0 0 0,1 0 0,1 0 0,2 0 0,-5 0 0,3 0 0,0-1 0,2 1 0,0-1 0,0 1 0,0 0 0,0-1 0,-2 1 0,-1 0 0,-2-1 0,9 1 0,-1-1 0,-2 0 0,-1 1 0,0-1 0,-1 1 0,0-1 0,-1 0 0,-1 0 0,-1 0 0,0 0 0,0 0 0,-1 0 0,-2-1 0,-1 1 0,-2 0 9,12-2 0,-3-1 0,-2 1 0,-1 0 0,0-1 36,1 0 0,-1 0 0,0 0 0,0 0 0,0 0-52,-3 0 0,-1 0 0,1 0 1,0 0-1,3-1 8,1 0 1,1 0 0,3 0 0,-1 0 0,1-1 0,-2 1-2,-3 0 0,0 1 0,-1-1 0,1 1 0,0-1 0,1 1 1,-3-1 1,2 1 0,0-1-1,1 0 1,-2 0 0,-1 1-1,-3 0-1,3 0 0,-1-1 0,-3 1 0,-1 1 0,-2-1 3,4 0 0,-2 0 0,-3 0 0,-6 1 559,9-2 1,-6-1-563,-3 0 0,-4-5 0,6-21 12,-13-4 10,-28-13 6,-5 11 0,0-2-17,0 6 0,0-2 705,0-17 0,2-2-716,2 11 0,4-2 391,3-3 1,3-5-1,2-1-394,-2 10 0,1 0 1,0-2-1,1-2 9,-2 1 1,0-2 0,0-1 0,0 0 0,-1 3-7,1-5 0,-1 3 0,-1 0 0,-2 0-3,-2 2 0,-1 0 0,-1 1 1,-2 3-211,-1 0 1,-3 2-1,-2-3 210,-1 0 0,-4-4 1,0-1-1,-1 1-11,-1 0 0,-1-1 0,-1 0 0,-1-1 14,-1 3 0,-1-2 0,-1 0 0,-1 1 0,1 3-234,-6-17 1,-1 5-1,1 1 234,-1 6 0,0 1 0,1 5 22,-1 0 1,1 4 122,1-1 0,0 2-140,2 2 1,0 0-1,2 3 1,0 1-12,2 3 1,-1-1 1201,-3-4 1,-2 1-1192,1 5 1,-2 1-6,0 1 0,0 3-11,-24-12 889,6 16-822,3 11 0,-4 1-45,-13 2 0,-5 3-10,3 1 1,-6 1 0,1 1-6,6 4 1,0 2-1,-1 1-497,-8 0 1,-1 1 0,1 2 466,8 1 0,2 1 1,-2 1 6,-5-1 1,-2 1 0,-1 0 26,12-3 0,-1 1 0,-1-1 0,-1 1 0,-3-1 0,0 1 0,-2-1 0,0 0 3,-2 1 0,0-1 0,-2 0 0,-5 0-3,14 0 0,-3-1 0,-2 0 0,-2 1 0,-1 0 0,-1-1 0,1 1-279,1-1 1,-1 1 0,-1-1 0,-1 1-1,0-1 1,0 1 0,-1-1 0,1 1 278,-1-1 0,0 1 0,-1-1 0,1 1 0,-1-1 0,0 0 0,0 1 0,0-1-170,7 0 1,-2 0-1,1 0 1,-1-1-1,0 1 1,1 0-1,1-1 1,2 1-1,1-1 165,-4 0 0,4 0 0,1-1 1,0 1-1,0-1 0,-3 1 0,-3 0-72,6-1 0,-2 0 0,-2 1 0,-1 0 0,-1-1 0,-1 1 1,-1 0-1,1-1 0,-1 1 0,0 0 68,3-1 1,-1 0 0,1 1 0,-1-1 0,0 0 0,-1 1 0,0-1 0,-1 0 0,-1 1 0,-2-1-1,0 0-20,5 1 1,-2-1 0,-1 0-1,-1 0 1,-1 1 0,0-1 0,-1 0-1,0 1 1,0-1 0,1 1-1,0-1 1,2 0 0,0 0 0,2 1 23,-7-1 1,1 1 0,0-1 0,2 1 0,0-1 0,1 1 0,-1-1 0,2 1 0,-1-1 0,0 1 0,-1-1-1,2 0 1,-1 1 0,-1-1 0,1 0 0,0 0 0,0 0 0,1 1 0,1-1 0,1 0 0,2 1 0,1-1 4,-7 1 0,3 0 0,1 0 0,1 0 0,1 0 0,0 0 0,0 0 0,-1 1-3,-1-1 0,1 0 0,-1 1 1,0-1-1,1 1 0,-1 0 0,0 0 1,0-1-7,1 1 1,-1 0-1,2 0 1,-1 0 0,-1 0-1,-1 0 1,-2 1-1,-2 0-4,7 0 1,-2 0 0,-2 0 0,-1 1 0,-1 0 0,0 0 0,-1 0-1,-1 0 1,1 1 0,-1-1 0,2 1-1,2 0 1,0 0 0,1-1 0,-1 1 0,0 0 0,0 1 0,-1-1 0,0 1 0,-1 0 0,-1 0 0,0 1-1,-2-1 9,10 0 1,-1 0-1,-2 0 1,0 1-1,-1 0 1,-1 0-1,0 0 1,0 0 0,-1 0-1,1 1 1,1-1-1,0 0 1,1 1-1,0-1 1,2 0-1,1 0 4,-8 2 0,0-1 0,2 0 0,0 1 0,1-1 0,1 0 0,0 1 0,0-1 0,1 1 0,0-1 0,0 1 0,0 0 1,-4 1 0,0 1 0,0-1 0,1 1 0,-1 0 0,1 0 0,1-1 0,1 1 0,2-1 1,1 0-1,2 0 0,-11 2 1,3-1-1,3 1 1,1-2 0,-1 1-1,-1 1 1,-4 0 1,11-3 0,-2 1 1,-1 0-1,-1 0 0,-1 0 1,0 1-1,0-1 1,0 0-1,1 0 0,1-1-1,-4 2 1,0-1-1,1 0 1,0-1-1,0 1 1,0 0 0,-1-1-1,0 1 1,-1-1 6,1 1 0,0-1 1,-2 0-1,0 0 1,0 1-1,-1-1 1,2 0-1,0-1 1,1 0-1,2 0-1,-5 0 0,-1 0 1,2-1-1,0 1 1,2-1-1,1-1 1,2 0-1,3-1-7,-2 1 1,2-2 0,2 1 0,1-2 0,2 1 0,2-1-2,-13 1 0,1-1 0,4 0 0,6 0 6,-14 0 0,6 1 527,-7 0 0,4 1-555,20-2 0,3 0 802,3-1 1,5 0-938,9 0 2044,21-3-2010,3-2 3392,2 5-3348,2 1 46,0 0 44,1-2 11,-4-3 292,-1-1-336,-6 0-1,1 0-10,-5 0-23,3 0 33,2 4 1,1 3 22,2 23-11,0 35 11,2-3 0,0 5-579,0-22 0,0 0 0,0 2 579,-1 10 0,0 3 0,0-1 0,-1-7 0,-1 0 0,0 0-4,0 2 0,-1 2 1,-1-1 6,1 1 1,-2 0 0,1 3-319,-1-2 1,0 2 0,0 2 0,0 0 350,1 1 1,-1 0-1,1 1 1,-1 2-466,2-5 1,-1 3-1,1 0 1,0-1-1,0-4 459,1 2 1,-1-2 0,2-3 0,0 0 2,0 13 1,0-1 0,1-7-172,1-1 1,0-1 155,3-8 1,0 2 0,1 1-202,0-1 0,0-1 1,0 2-3095,1 7 0,1 1 0,-2-4 2693,-2 5 0,0-7 0,-1-16 0,-2-8 0,-5-16 0</inkml:trace>
  <inkml:trace contextRef="#ctx0" brushRef="#br0" timeOffset="146379">3648 10317 13588,'17'33'1446,"-2"2"-1110,7 28-746,-13-30 1,-1 5 569,0 7 1,1 7 0,-1 3-1014,-1-6 0,-1 3 0,1 1 0,-1 0 869,1 2 1,-1 0 0,1 1 0,-1 0-1,0 5 1,1 0 0,-1 0 0,0-2-185,0 5 1,1-2 0,-1 0 220,0-11 0,-1 0 0,1 1 0,0 0 17,1 3 0,-1 0 0,1 2 0,0-1-9,1 3 1,-1 0 0,1 1 0,-1 0 5,1 2 0,0-1 0,1 2 1,0 4 32,0-7 1,0 2 0,1 3 0,0 2 0,1-1 0,1 1-250,0-6 0,0-1 0,1 1 0,0 1 0,1 1 0,0 1 0,1 1 190,-1-4 0,1 2 0,0 1 0,0 1 0,1 1 0,1-1 0,-1-1 0,0-1 0,0-2-18,0-2 1,-1-2 0,1-1 0,0-1 0,-1 0 0,2 1 0,0 0 0,1 2 38,0 0 0,1 1 1,1 2-1,0 0 0,0 0 1,1 0-1,-1-2 0,0-1 1,-1-1 34,2 3 1,-1-2-1,0-2 1,-1 0 0,1 0-1,0 1 1,1 1-44,-1-1 1,1 2-1,0 0 1,0 1 0,1 0-1,-1-1 1,0-1-1,0-2-77,0 1 0,0-1 1,0-1-1,0-1 1,0-1-1,-1-1 1,0-1 31,4 8 0,0 0 0,-1-3 0,0-2 0,-1-4 2,5 9 0,-2-4 0,0-6 11,3 4 1,-3-10 1526,-3-6-1593,-6-9 1296,-8-12-1264,-3-4 2637,-5-5-2804,-2-2 1081,-4 1-2169,-2 1 1267,-6 1 0,7-3 0,0-2 0</inkml:trace>
  <inkml:trace contextRef="#ctx0" brushRef="#br0" timeOffset="-210040.73">13046 13348 8826,'-50'31'0,"9"-6"0</inkml:trace>
  <inkml:trace contextRef="#ctx0" brushRef="#br0" timeOffset="-209619.73">12071 13790 13420,'-48'7'1104,"0"0"1,1 0 0,-9 3 0,0 2 0,-4 1-867,4 0 0,-2 1 0,-2 1 1,1 1-1039,0 0 0,0 1 1,1 0-1,2 0 852,-3 1 0,3 0 1,3-1 70,-15 4 0,10-4 1249,11-5-1316,22-6 621,22-4-605,33-10 1,27-5 30,-11 5 1,8-2 0,3 1 0,0-1-754,6-2 0,0 0 1,4 0-1,2 0 653,-11 3 1,2-1 0,2 0 0,1 0 0,-1 0-1,-1 1-157,6-1 0,-2 1 1,0 0-1,1 0 1,1 0 156,-8 0 1,2 0 0,-1 1 0,1-1 0,1 0-1,0 0-220,-7 1 0,0 0 1,-1 0-1,1 1 1,2-1-1,2-1 0,3 0 224,-4 0 1,2 0 0,2 0 0,2-1 0,1 0 0,1 0 0,1-1 0,0 1 0,0-1 0,0 0-86,-7 2 1,1-1 0,-1 0 0,1 0 0,0 0 0,1 0 0,0 0 0,1 0 0,1 0 0,1-1 0,0 0 0,2 0 81,-8 2 1,1-1 0,0 0 0,2 0 0,0 0 0,1 0 0,1 0 0,-1-1 0,2 1 0,-1-1 0,0 1 0,1 0 0,-1-1-1,0 1 1,0 0 0,0 0-4,0-1 0,0 1 1,1 0-1,0 0 1,0-1-1,1 1 1,-1 0-1,0 0 1,0-1-1,0 1 0,-1 0 1,-1 0-1,0 1 1,-1-1-1,-1 1 1,0 0-1,8-2 1,-1 1 0,-1-1 0,-1 1 0,0 0 0,-1 1 0,0-1 0,-1 1-1,-1-1 1,1 1 0,-1 0 0,0 0-2,1 1 0,0-1 0,0 0 0,1 1 0,-2-1 0,0 1 0,-1 0 0,-2 1 0,-1-1 0,-2 1 0,-3 1-2,18-2 0,-5 1 0,-3 0 0,-1 1 1,1 0-1,2-1 6,-2 1 1,2 1 0,1-1-1,1 0 1,-2 1 0,-1-1-1,-1 1-182,-1-1 1,0 0 0,-2 0 0,0 0 0,-1 0-1,-1 1-107,8-2 1,1 1-1,-2 0 1,-3-1-1,-5 0-1123,11-3 0,-6 0 0,-14-3 1699,-4-13 0,-28 10 0,-19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52:41.9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6855 2819 18138,'1'47'156,"0"-1"1,0 1 0,0 4-382,0-5 1,1 3 0,0 0-2132,0 0 0,0 0 0,1 0 2356,0 0 0,0-1 0,0-3 0,0 1 0,0-7 0,3-12 0</inkml:trace>
  <inkml:trace contextRef="#ctx0" brushRef="#br0" timeOffset="223">8426 3348 16927,'48'-29'-52,"1"0"0,1 5 0,5 1 1,-9 4-1,14-3 0,-13 9 1,-1-1-1</inkml:trace>
  <inkml:trace contextRef="#ctx0" brushRef="#br0" timeOffset="623">11709 2819 17319,'-11'58'467,"0"0"0,-2 2 0,-5 3-878,-6-6 0,-4 2 0,0-3-2504,7-13 1,0-2 0,-1 1 2914,-7 9 0,-1 1 0,4-9 0,-6 5 0,14-23 0</inkml:trace>
  <inkml:trace contextRef="#ctx0" brushRef="#br0" timeOffset="806">11408 2730 21051,'39'27'112,"0"1"0,4 4 0,-1 5-112,-1 10 0,-1 5-760,-9-16 1,0 1 0,1 1 493,-1 0 1,1 1 0,0 2-1615,-2-2 0,2 3 1,-1 1-1,-3-3 1880,-2 1 0,-2-2 0,0 0 0,14 18 0,-6-6 0,-15-10 0</inkml:trace>
  <inkml:trace contextRef="#ctx0" brushRef="#br0" timeOffset="1023">10204 4610 20501,'60'-27'23,"1"0"0,-1 1 1,1-1-1,-1 0 1,1 0-1,0 1 0,0 0 1,-1 1-1,0 1 1,0 1-1,1 0 0,4 2-770,-7 4 0,3 0 1,1 1-1,2 0 0,0 1 1,-1 2-1,-1 0 0,-3 1 412,6 0 1,-2 1 0,-1 1 0,0 1 0,-1 1 0,2 2 334,3 0 0,3 1 0,0 1 0,-2 2 0,-3-1 0,-6 0 0,13-2 0,-6 1 0,-3 2 0,-3 5 0,-1-1 0,1 1 0</inkml:trace>
  <inkml:trace contextRef="#ctx0" brushRef="#br0" timeOffset="1323">9823 5660 14989,'3'52'320,"0"0"1,0 0-1,0-1 1,0 1-1,-2 0-2244,-6 8 1,-3 2 0,0-4 1842,1 8 0,-2-4 0,-2 2 0,-1-10 0,1-14 1</inkml:trace>
  <inkml:trace contextRef="#ctx0" brushRef="#br0" timeOffset="1572">9580 5480 18966,'56'-28'421,"1"0"1,-1 0-1,2 21 1,0 8-1,-3 10-399,-9 7 1,-3 8-1,-3 5-1184,1 13 1,-3 8 0,-5-1 1164,-10-9 1,-3 0 0,-2 0-4,0 1 0,-2 1 0,-1-1-36,5 18 1,1 1-1310,-4-14 1,2 1-1,3-4 1400,17 3 1,1-4 0,-14-1-1,-1-7 1,30-13 0</inkml:trace>
  <inkml:trace contextRef="#ctx0" brushRef="#br0" timeOffset="1741">10905 5460 20486,'5'51'-563,"0"1"1,0-1-1,3 2 1,3 0-1,2-3-2418,9 14 1,2-4 2980,-3-3 0,-3-8 0,-7-11 0,-10-13 0</inkml:trace>
  <inkml:trace contextRef="#ctx0" brushRef="#br0" timeOffset="1874">10693 6106 19426,'45'-44'-726,"0"1"1,6 10-1,6 2 1,3 4 725,-11 10 0,3 3 0,0 3 0,-3-1 0,4-2 0,-4 0 0,0 2 0,-4 3 0,-1 1 0,1-1 0</inkml:trace>
  <inkml:trace contextRef="#ctx0" brushRef="#br0" timeOffset="2188">11675 5654 21241,'-2'-34'86,"0"-1"0,18 3 0,10 9-266,16 24 1,5 11-96,0-1 1,-1 6-585,3 13 1,-7 6 779,-21-4 1,-7 2 267,-3 4 1,-5 0 762,-6 10-120,-1-29-832,-2-43-44,16-41 38,-3 30 0,4 1-22,3 0 0,5 1 6,0 5 0,5 5-102,12 5 1,4 9 41,23 11-327,-23 5 0,-2 7-2732,-6 11 1,-6 2 3140,8 7 0,-5 1 0,-27-25 0</inkml:trace>
  <inkml:trace contextRef="#ctx0" brushRef="#br0" timeOffset="2540">12493 4864 19527,'21'44'148,"0"0"1,0 0-1,8 6 1,-9-4-105,-21 19 236,-1-43 651,-1-45-780,12-15 0,8-10-88,-1 7 1,3-4-1,2 2-515,-1 0 0,1 1 0,2 3 452,16-16 0,0 10-403,13 8-411,-19 26 1,1 5 813,22 11 0,-11-2 0,-18 8 0</inkml:trace>
  <inkml:trace contextRef="#ctx0" brushRef="#br0" timeOffset="3606">9572 2474 16479,'-12'59'507,"1"0"0,0-11 0,0 3 0,-1 2-365,1-4 1,0 1 0,-1 4 0,-1 6-767,1-10 1,-2 4-1,0 3 1,-1 4 0,-1 1-1,1 1 1,0 2 0,0-1 732,3-5 1,-1 1 0,0 1 0,0 1-1,1 1 1,-1 0 0,1 2 0,0 1-1,1 0 1,0 1-172,1-6 1,1 1 0,0 2 0,-1 1-1,2 0 1,-1 1 0,1 0 0,0 1-1,0-2 1,1 0 0,0 0 0,1-2 0,0-2 73,0 8 0,0 0 0,0-1 1,1-1-1,1-1 0,0 0 1,1-1-1,2-1 0,0 0 1,2-1-54,1 0 1,1 0 0,2 0 0,0 0 0,1-2 0,2-2 0,0-2 0,2-3 0,1-3 40,6 10 0,1-6 0,2-3 0,3-2 0,4 1-107,5 3 1,4 0 0,3-2 0,2-3 0,1-4-233,-1-8 1,1-2 0,2-3-1,2-3 1,1-1-1184,6-1 0,4 0 1,1-4-1,-1-4 1,-2-5 1521,0-7 0,-1-5 0,-2-3 0,-3-2 0,0-2 0,-3-2 0,-8-4 0,12-22 0</inkml:trace>
  <inkml:trace contextRef="#ctx0" brushRef="#br0" timeOffset="4088">13291 2374 17330,'29'49'491,"-1"0"0,0 0 0,3 7 0,0 1 0,0 2-379,-6-12 0,-1 1 0,0 2 0,2 5-774,-4-8 1,2 4-1,0 2 1,1 2-1,0 2 1,-1 0-1,-1 0 667,-3-3 1,1 0 0,-2 0-1,1 2 1,-1 0 0,-1 1 0,1 1-1,-2 1-235,0 1 1,1 3-1,-2 1 1,1 0 0,-2 2-1,1-2 1,-2 0 0,0-2-1,-2-2 129,1 4 0,0-1 0,-1-2 0,-1-1 1,-2-1-1,-1-1 0,-3 0-124,-1 1 0,-3 0 1,-2-1-1,-1-2 0,0-3 1,-1-5-247,-2 11 0,-2-7 1,0-3-966,-5 11 1,0-6 1435,1-18 0,2-5 0,-1 2 0,3-24 0</inkml:trace>
  <inkml:trace contextRef="#ctx0" brushRef="#br0" timeOffset="4672">15019 1893 18574,'-28'48'16,"1"1"0,-1-1 0,0 1 0,2-4 0,0 0 0,2-1 0,2-3-55,-2 16 0,3-4-173,1-8 0,2-2 190,-11 16 396,7-26 186,4-53-246,7-14 0,3-6-241,0-3 0,2-2 42,-1-10 1,2 2 277,2-10-326,9 19-101,38 62-62,3 13 1,4 8-267,-15-11 0,0 2 0,2 1-1003,8 5 0,2 0 1,-1-3-2995,6 0 0,-1-3 4359,-3-3 0,-2-3 0,6 3 0,-16-10 0</inkml:trace>
  <inkml:trace contextRef="#ctx0" brushRef="#br0" timeOffset="4906">16806 2915 20905,'27'-30'-1057,"0"1"0,0 3 0,0 5-4590,16 13 5647,-8 10 0,-15-1 0,-11 5 0</inkml:trace>
  <inkml:trace contextRef="#ctx0" brushRef="#br0" timeOffset="5040">16891 3396 18810,'52'-15'-900,"0"0"0,0 0 0,-5 3 0,0 2 1,-1-1-1,12-3 0,-4 3 0,-20 6 1,1 0-1</inkml:trace>
  <inkml:trace contextRef="#ctx0" brushRef="#br0" timeOffset="5491">19904 2874 18194,'-36'35'371,"-1"-1"1,0 1 0,4 5 0,1 2 0,4 1-372,3-3 0,3 2 0,3-1-371,-4 19 0,11-5 326,22 2 261,18-33 0,12-10-82,14-16 1,5-13-79,-12 0 0,2-5 0,-4-6-320,-5-5 1,-4-6 0,-6-1 341,0-12 0,-13 0-78,-20 4 0,-11 4-50,-5 13 0,-7 5 16,-18-3 1,-6 7 13,0 10 1,0 9-1101,-1 8 0,4 7-2096,-4 21 3216,68 12 0,2-31 0,16-7 0</inkml:trace>
  <inkml:trace contextRef="#ctx0" brushRef="#br0" timeOffset="5639">20392 3204 20020,'0'0'0</inkml:trace>
  <inkml:trace contextRef="#ctx0" brushRef="#br0" timeOffset="5873">21232 2794 20696,'-48'1'165,"0"-1"0,0 1 1,-7 3-1,11 10-52,20 34-136,37-22 1,15 1-38,19 4 1,14-1-1,-2 0-227,-11-6 0,-1-2 0,-1 3 208,0 3 1,-1 1 0,-10 0-79,-1 24-1355,-88-17-1060,15-27 1,-3-7 2571,-5-9 0,3-2 0,-9 4 0,12-15 0</inkml:trace>
  <inkml:trace contextRef="#ctx0" brushRef="#br0" timeOffset="5989">21316 2565 18642,'52'-10'343,"-1"1"1,7 1 0,0 2-344,6 3 0,3 4-3277,-9 6 0,4 3 0,-5 1 2919,0 0 0,-4 2 1,5 3-1,-11 0 1,-24 0-1</inkml:trace>
  <inkml:trace contextRef="#ctx0" brushRef="#br0" timeOffset="7005">11077 9201 18496,'-11'58'-69,"-1"-1"1,1 1-1,-1 0 1,1 0-1,-2-5 1,0 1-1,-1-2 1,0-1-1,-1-3-1332,-8 14 1,-2-4 0,1-5 1400,-8 8 0,3-14 0,12-21 0,8-20 0</inkml:trace>
  <inkml:trace contextRef="#ctx0" brushRef="#br0" timeOffset="7188">10784 9113 20949,'25'-22'370,"1"0"0,20 23 0,4 13-348,0 8 1,0 9-1003,-6 1 1,1 5 0,-2 1 934,-9-6 0,-1 1 0,-2 3-687,8 16 0,-1 5 0,-3-2-1323,-9-13 1,-3-2-1,-1 2 2055,4 12 0,-1 3 0,-5-9 0,0 10 0,-9-16 0</inkml:trace>
  <inkml:trace contextRef="#ctx0" brushRef="#br0" timeOffset="7471">9900 10878 20087,'28'-36'418,"1"0"1,8-5-1,11 1-320,-5 14 1,9 0 0,6 0-1,4 0 1,1 0-807,-11 6 1,3 0-1,2 0 1,3 0-1,0 0 1,1 1-1,-1-1 1,0 1 707,1 0 0,0-1 0,1 0 0,-1 1 0,2 0 0,-1 0 0,1 1 0,1 0-161,-3 2 0,2 1 0,0-1 0,1 1 1,0 0-1,-1 1 0,-2 1 0,-1 2 1,-4 1-5,7-1 1,-3 3-1,-2 1 1,-1 1 0,0 1-1,0 0 138,12 1 0,1 1 1,-1 0-1,-4 2 1,-6-1-1,0 1 1,-6 0-1,-2 1 0,-4 3 1,-1 0-1,1 0 1</inkml:trace>
  <inkml:trace contextRef="#ctx0" brushRef="#br0" timeOffset="7771">10249 11471 19347,'0'-10'207,"-15"42"1,-8 24-208,-1 3 0,-1 4-1021,4-10 1,-1 2 0,0-1 456,3-5 0,-1-1 0,3-5-741,3-7-1,0-5 1512,-16 4 1,17-17-1,-2-17 1</inkml:trace>
  <inkml:trace contextRef="#ctx0" brushRef="#br0" timeOffset="7922">10053 11206 19493,'46'35'394,"0"1"1,-1-1-1,-6-6 1,-3-1-1,-1 3-394,0 9 0,-1 3 0,-3-1-756,6 6 0,0 0-1082,-4-7 0,3 2 1,-2-4 1837,5 1 0,-2-3 0,-1 3 0,-3-8 0,-5-15 0</inkml:trace>
  <inkml:trace contextRef="#ctx0" brushRef="#br0" timeOffset="8172">11000 11379 15191,'0'-7'2330,"0"3"-862,0 4-1020,37 45-179,-11 0-677,2 0 1,1 6 358,-13-8 1,-2 2 0,-2 1-3229,-1-1 0,-1 0 0,-1-1 3119,4 21 0,-2-4 0,-6-20 0,-1-8 0,-4-15 0</inkml:trace>
  <inkml:trace contextRef="#ctx0" brushRef="#br0" timeOffset="8339">11063 11760 21163,'48'-26'-595,"-1"1"0,1-1 0,-1 1 0,5-5 0,-3 1 0,-3 6 0,4 6 0,-7 6 0,-3-3 0</inkml:trace>
  <inkml:trace contextRef="#ctx0" brushRef="#br0" timeOffset="8656">11976 11427 19583,'8'-66'1198,"10"14"-1220,17 38-124,22 33-145,-30 10 0,-3 5 268,1-1 1,-3 3 22,-6 6 0,-4 1 45,-3 10 190,-3-26 269,2-12-392,6-35-33,1-8 0,3-4-68,0-2 0,2 1-376,4-1 1,0 5-364,12 3-1748,-7 38-1513,-4 14 3989,1 1 0,-10-11 0,-4-7 0</inkml:trace>
  <inkml:trace contextRef="#ctx0" brushRef="#br0" timeOffset="9072">12542 10883 18384,'0'-4'2117,"1"0"-2049,-1 4-102,25 57 34,-18-22 17,6 4 0,-3 1 83,-18-4 640,-6-10-146,0-31-538,2-19-34,8-32 28,14 9 1,4-1-40,-4 12 0,3 0-11,9-9 0,4 4-56,17 3-487,-11 25 0,1 7-7883,27 23 8426,-7 4 0,-23 7 0,-24-15 0</inkml:trace>
  <inkml:trace contextRef="#ctx0" brushRef="#br0" timeOffset="9540">8780 9000 18126,'-27'56'395,"1"0"0,9-8 0,3 5 0,4 9-279,7-11 1,2 7 0,2 5 0,2 3 0,0 0 0,1 0 0,0-3-1035,1 3 1,0-2 0,1 0 0,0 0-1,2 3 1,0 3 930,-2-10 1,2 4 0,-1 1 0,1 2-1,1 0 1,0 0 0,0-1 0,2-2-1,1-3-164,1 3 0,1-2 1,0-2-1,2-1 1,1 0-1,2 0 0,2 2 157,0-7 0,1 1 0,1 1 1,2 0-1,1-1 0,1 1 1,1-2-1,1-2 0,1-2-108,1 1 1,2-1 0,0-2 0,2-1-1,1-1 1,1-1 0,1 0 0,1-2-419,4 2 0,2 1 1,1-1-1,2-2 0,0-1 1,1-2-1,-1-4 1,-1-3 519,14 5 0,1-5 0,-1-5 0,-2-3 0,-3-4 0,12 0 0,-4-6 0,-9-7 0,-12-10 0,-1 1 0</inkml:trace>
  <inkml:trace contextRef="#ctx0" brushRef="#br0" timeOffset="9855">12995 8417 17588,'61'21'416,"1"-1"1,0 1-1,-16-1 1,1 1-1,-2 3 1,-3 4-1686,-4 5 1,-3 3-1,-1 4 1,0 0 1290,4 5 1,1 3-1,-1 1 1,0 1-23,-7-8 0,1 1 0,-1 1 0,0 2 0,1 4-101,-4-2 1,0 3 0,1 2-1,0 3 1,-2 0 0,-1 1-1,-2-1 41,-3 0 1,-1 1 0,-1 1 0,-2 0 0,-1 1 0,0 1 0,-1 1-34,-2-3 1,1 3-1,-2 1 1,0 1-1,-1-1 1,-1-1 0,-2-2-1,-2-2-217,-2 3 0,-1-2 0,-2-1 0,-1-1 0,-2-3 0,-2-2-1402,-4 12 1,-3-1 0,-1-6-1,-2-9 1903,-5-6 0,1-8 0,-1 4 0,8-30 1</inkml:trace>
  <inkml:trace contextRef="#ctx0" brushRef="#br0" timeOffset="10222">14326 8163 15135,'23'41'2969,"-9"13"-2706,-6-3 0,-3 5-1083,-11 1 1,-7 1 835,-1 3 1,-8 1 31,-4-12 1,-7 1 0,0-5 606,-9 4 0,-4-9-274,-2-8 0,1-15-359,-3-40 11,35-12 1,8-5 11,5 1 0,6 0 261,7-4 0,8 6-216,36 8-169,-4 33 0,6 15-1157,-9 3 0,2 7 0,-1 1 1102,-4-1 0,-1 2 0,-3-2 0,10 4 0,-6-6 0,-6-6 0</inkml:trace>
  <inkml:trace contextRef="#ctx0" brushRef="#br0" timeOffset="10438">16508 8705 21521,'52'-24'-344,"-1"-1"0,-14 19 1,-3 5-1,17 7 1,-37 25-1</inkml:trace>
  <inkml:trace contextRef="#ctx0" brushRef="#br0" timeOffset="10540">16577 9104 19639,'45'-21'-2555,"0"1"0,4-1 1,1 1 2554,0 1 0,-2 3 0,11-5 0,-6 5 0</inkml:trace>
  <inkml:trace contextRef="#ctx0" brushRef="#br0" timeOffset="11106">18496 8459 20076,'-33'41'206,"0"0"0,-1 0 0,4-2 1,1-1-1,7 0-206,8 3 0,8-2-34,0-3 1,5-2-80,24 19-531,16-33 0,10-11 240,12-16 1,4-11-42,-16 1 0,0-4 1,-4-3 662,10-13 1,-11-6-1,-15 1 1,-14 0 378,-32-11-603,-11 23 1,-11 5-236,-9 9 0,-5 7-1373,-7 7 1,3 7-2304,15 2 1,7 5 3916,4 23 0,33-24 0,7-7 0</inkml:trace>
  <inkml:trace contextRef="#ctx0" brushRef="#br0" timeOffset="11255">19121 8680 15571,'0'0'0</inkml:trace>
  <inkml:trace contextRef="#ctx0" brushRef="#br0" timeOffset="11471">19558 8353 21622,'-44'-3'265,"0"1"0,-3 10 0,11 9-265,30 44-123,31-16 0,12 0-135,4-4 1,6-4-180,-6-13 1,4-2-1,-5-3-106,-1-4 0,-6 1-1558,-4 22 2101,-77-12 0,23-2 0,-39-15 0</inkml:trace>
  <inkml:trace contextRef="#ctx0" brushRef="#br0" timeOffset="11589">19745 8211 19807,'63'-16'-886,"0"0"1,0 0 0,-7 3 0,-1 0 0,-9 7 885,12 19 0,-29-4 0,-17 2 0</inkml:trace>
  <inkml:trace contextRef="#ctx0" brushRef="#br0" timeOffset="12588">12352 13340 19459,'-5'47'89,"-1"0"1,1 0 0,-3 2 0,-1 2 0,-1 2-1,0-2-1494,-4 14 1,0 0 0,-1-1 1130,0-1 1,0 0 0,1-5 0,-2 6 0,3-12 0,5-16 0</inkml:trace>
  <inkml:trace contextRef="#ctx0" brushRef="#br0" timeOffset="12788">12085 13127 20076,'31'-45'616,"5"43"0,5 15-598,-1 14 1,1 12 0,2 5-1474,-1-2 1,2 5 0,0 3 0,-1-2 1238,-5-2 0,-1 0 1,-1 1-1,-2 0-350,-1 0 0,-1 2 1,-2-2-1,-5-2-1706,-4-2 0,-4-2 0,-2 0 2272,3 20 0,-3-6 0,1 9 0,-12-17 0</inkml:trace>
  <inkml:trace contextRef="#ctx0" brushRef="#br0" timeOffset="13022">11038 14724 19129,'62'-21'114,"0"0"1,0 0-1,1 0 1,-1 0 0,-11 4-1,2 0 1,2-2 0,1 0-1,2 0 1,0 0 0,1-1-1,-1 1 1,0 0-704,1 0 0,0-1 0,0 0 0,0 0 0,1 1 0,0-1 1,1 0-1,0 0 0,1 1 581,0-1 0,2 0 0,1 0 0,1 0 0,0-1 0,-1 2 0,0 0 1,-1 0-1,-3 2 0,-2 1-206,7 0 0,-3 0 0,-1 2 0,-2 0 1,-1 2-1,1 0 0,0 1-1191,-1 1 1,0 1 0,1 0-1,-1 1 1,-2 1 0,-3 2-1,-4 0 1208,6 2 1,-5 2 0,-3 1 0,-1 0-1,15-2 1,-1 0 0,-27 9 0,-34 14 0</inkml:trace>
  <inkml:trace contextRef="#ctx0" brushRef="#br0" timeOffset="13304">11292 15568 17846,'-2'29'964,"-5"12"-875,-1 2 1,-3 10-1,-1 1-1392,-2-1 1,0 0 0,0 0 491,0 0 1,0 0-1,0-2-1447,-5 15 1,0-9 2497,-1-16 0,10-19 1,3-18-1</inkml:trace>
  <inkml:trace contextRef="#ctx0" brushRef="#br0" timeOffset="13471">11218 15286 18642,'34'32'526,"0"1"1,0-1-1,8 10 1,-2 0-527,-8-5 0,-1 3 0,-1-2-887,5 8 0,0-1 887,1-6 0,3 1 0,-5-5 0,-9-6 0,-2-2 0,12 4 0,0 0 0</inkml:trace>
  <inkml:trace contextRef="#ctx0" brushRef="#br0" timeOffset="13655">12622 15063 20087,'0'60'-440,"0"0"0,8-15 1,3 1-1,4 1 440,4 5 0,5 0 0,-1-3 0,4 2 0,-1-6 0,-10-14 0,1 0 0</inkml:trace>
  <inkml:trace contextRef="#ctx0" brushRef="#br0" timeOffset="13805">12600 15617 20669,'36'-50'-2458,"0"0"0,-1 14 1,5 2-1,2 3 2260,-1 6 0,2 3 0,-2 2 1,13-5-1,-6 4 0,-2 1 0</inkml:trace>
  <inkml:trace contextRef="#ctx0" brushRef="#br0" timeOffset="14072">13233 15112 21208,'45'20'-303,"-1"1"0,1 0 1,10 6-1,-5 1 303,-16-4 0,-6-1 236,1 3 514,-24-21-223,-4-32-426,11-6-101,16-5-11,4 14-314,10 31-292,-11 12-5221,13 15 5838,-14-15 0,-1 1 0,-19-18 0</inkml:trace>
  <inkml:trace contextRef="#ctx0" brushRef="#br0" timeOffset="14438">13921 14574 21846,'15'-53'-560,"8"15"302,-5 70 258,0 28 17,-14-27 0,-3 2-12,-1 1 1,0-2 5,2 4 169,11-12 245,5-22-100,1-32-224,-5-10-56,-11-25-45,-3 7-6,4 11 0,4-3 12,3 1 0,4 1-40,6-4 0,3 5-78,-2 14 0,2 7-515,22 2-762,-8 30-2197,-2 4 3586,-2 9 0,-14-8 0,-8-2 0</inkml:trace>
  <inkml:trace contextRef="#ctx0" brushRef="#br0" timeOffset="14925">16292 12666 19056,'-3'0'505,"0"0"-393,3 0-112,35-6-2611,19 8 2611,-21 9 0,1 1 0,15-2 0,-28 19 0</inkml:trace>
  <inkml:trace contextRef="#ctx0" brushRef="#br0" timeOffset="15055">16477 13205 19785,'35'-40'-1556,"0"0"0,-7 6 1,-3 5-1,6-1 1,-19 17-1</inkml:trace>
  <inkml:trace contextRef="#ctx0" brushRef="#br0" timeOffset="15572">19310 12562 19426,'-39'24'352,"0"0"1,0 0 0,-8 18 0,14 5-375,23 11 0,16-1-522,6-14 0,9-8 544,14-11 0,7-11 22,-3-17 0,2-10-16,17-15 0,-1-10 100,-14-4 1,-6-5-91,-3-8 1,-12 0-45,-19 17 0,-12 5-241,-43-7-481,-8 32-1189,0 22-2106,11 5 4045,20 10 0,14-10 0,12-6 0</inkml:trace>
  <inkml:trace contextRef="#ctx0" brushRef="#br0" timeOffset="15722">19966 12595 14955,'0'0'0</inkml:trace>
  <inkml:trace contextRef="#ctx0" brushRef="#br0" timeOffset="15972">20453 12401 21566,'-65'7'291,"13"14"-313,58 13 44,21 1-22,3-15 0,6-3-679,2-3 0,2-3 584,3 3 0,-2 1-113,-2-1 1,-5 4-439,-3 7 0,-12 4-3275,-36 29 3921,-16-7 0,-18-17 0,20-26 0</inkml:trace>
  <inkml:trace contextRef="#ctx0" brushRef="#br0" timeOffset="16106">20588 12319 19538,'33'-14'-155,"-1"-1"0,5 0 0,-4 5 0,-12 9 0,5 0 0</inkml:trace>
  <inkml:trace contextRef="#ctx0" brushRef="#br0" timeOffset="16355">20950 11476 18541,'-8'-12'157,"1"2"-152,14 45 1,9 22-4528,-4-18 1,1 1 4437,6 22 1,-1-2 0,4 1 0,-12-45 0</inkml:trace>
  <inkml:trace contextRef="#ctx0" brushRef="#br0" timeOffset="16723">21417 11228 21129,'-17'42'80,"0"0"1,0 0 0,-1 4 0,1 0-1,0 2-80,2 0 0,1 0 0,1 5-662,-1 2 1,0 4-1,2 1 1,1-2 661,0 10 0,3-2 0,0-2 0,-1-6 0,-1-2 0,4-5 0,6-7 0,-1 0 0</inkml:trace>
  <inkml:trace contextRef="#ctx0" brushRef="#br0" timeOffset="17138">22037 11491 18978,'-13'52'219,"-1"-1"1,1 0-1,-1-2 1,0-1 0,-1-4-209,-6 0 0,-2-2-6,-4 7 1,-1-3 61,8-14 1,-1-5 570,-22 10-515,22-46 91,7-29-1,9-10 291,7-16-348,18 20-122,4 6-68,17 33-33,2 20-314,8 12-1390,6 5-2330,0-1 4101,-3-2 0,-23-15 0,-10-3 0</inkml:trace>
  <inkml:trace contextRef="#ctx0" brushRef="#br0" timeOffset="18091">16634 15756 15717,'2'-10'4090,"1"1"-3866,-3 9 34,0 0-12,-3 37-112,1 12-123,-1-5 0,-2 8 1,0 1-1571,0 0 1,-2 1 0,1 0-190,0 0 0,1 0 0,-1-3 1748,-2 16 0,1-10 0,3-20 0,3-17 0</inkml:trace>
  <inkml:trace contextRef="#ctx0" brushRef="#br0" timeOffset="18555">16386 15540 21443,'44'41'-47,"0"1"1,-1 0 0,1-1 0,0 1 0,0-2 0,-2-1-1,0-2 1,0 2 46,3 5 0,2 1 0,-3-1 0,-7-8 0,-5-5 0,-3-4 0,9 2 0,0 1 0</inkml:trace>
  <inkml:trace contextRef="#ctx0" brushRef="#br0" timeOffset="18739">17559 15508 21801,'-5'58'63,"-1"-1"1,5-1 0,6-1-1202,21 5 1,7-1 1137,-5-6 0,0-3 0,-2-7 0,-2-3 0,3 5 0</inkml:trace>
  <inkml:trace contextRef="#ctx0" brushRef="#br0" timeOffset="18872">17462 15918 19403,'55'-36'-1017,"-1"0"0,-13 13 1,2 0-1,5 1 1017,0 6 0,7 1 0,3 0 0,-3 2 0,-7 1 0,14-5 0,-3 1 0,6-1 0,-1 1 0,1-1 0</inkml:trace>
  <inkml:trace contextRef="#ctx0" brushRef="#br0" timeOffset="19222">19199 15240 18832,'57'29'392,"0"1"0,-5-2 1,-8 2-416,-12 17 68,-11 7 89,-11-27-145,1-44 11,0-22 61,-3 2 1,2-1 364,11-15 34,11 6-404,-4 24 11,10 12-67,14 48-751,-19-11 1,0 1-2074,0 1 0,0 1 2824,0-4 0,-3-4 0,-6-7 0,-9-8 0</inkml:trace>
  <inkml:trace contextRef="#ctx0" brushRef="#br0" timeOffset="19890">19947 14593 16983,'2'-3'2611,"1"1"-1569,-3 2-829,36 43-11,-15-12-163,1 1 0,-2 1 62,-6 2 89,-13-5-66,-10-7-35,-4 2 1,-6 0-12,-5 1 180,10-10 11,1-9-180,9-18-10,13-20 101,-2 2-169,4 3-90,-1 21 102,-3 16-23,4 8 0,-1 2-45,1-2 11,-3-4 0,0-4 158,-5-6-90,0-7-23,-3-6 0,-1-8 0,-4-4 0,-5-20-33,-4-6-90,2-20 101,15 28 0,5 0-23,2 5 0,4 1 11,8-4 1,5 2-18,-1 8 1,2 2-235,12-2 0,3 5-679,-10 9 1,-1 8-8808,25 24 9760,-45 17 0,-14 5 0,-12-22 0</inkml:trace>
  <inkml:trace contextRef="#ctx0" brushRef="#br0" timeOffset="20238">17164 16614 19066,'52'-27'102,"1"1"1,0 0 0,0-1 0,0 1 0,0 4 0,3 1 0,2 0 0,2 1 0,1 0 0,0 1 0,-1 0-731,-1 2 1,1 0 0,-1 1-1,1 0 1,1 1 0,1 0 0,0 1 621,0 0 0,2 0 1,1 1-1,1 0 1,-1 1-1,-1 0 1,-1 1-1,-3 1-130,3 1 0,-2 0 0,-2 2 0,0 0 1,0 1-1,1 0-509,7-1 1,1 1 0,2 1-1,-2 1 1,-3 1 0,-4 1 651,2 3 1,-3 3 0,-4 0 0,0-1 0,0-3 0,1-2 0,-6 2 0,-12 5 0,0 19 0</inkml:trace>
  <inkml:trace contextRef="#ctx0" brushRef="#br0" timeOffset="20505">18680 16915 18003,'-29'49'320,"1"0"1,-1-1-1,-1 3 1,0 1-1,2-3-331,5-7 0,2-1 0,1-2-645,-8 14 1,4-7-3368,3-15 4023,12-21 0,6-10 0,3-7 0</inkml:trace>
  <inkml:trace contextRef="#ctx0" brushRef="#br0" timeOffset="20672">18544 16603 18541,'36'38'747,"0"-1"1,1 1 0,8 7 0,-1-1-748,-11-7 0,1 1 0,-2-3-610,6 2 1,3-3 609,-2-10 0,5-2 0,-6-1 0,18 13 0,-17-20 0,-1 0 0</inkml:trace>
  <inkml:trace contextRef="#ctx0" brushRef="#br0" timeOffset="20972">22289 14982 19291,'47'-1'-572,"-1"0"1,21 2-1,-33-1 1,-24 2 0</inkml:trace>
  <inkml:trace contextRef="#ctx0" brushRef="#br0" timeOffset="21121">22416 15336 20490,'39'-13'-1969,"-1"1"1,5-2 0,2-1 926,3 1 0,3-2 865,-7 2 1,3-1 0,-4 1 0,-3 1 0,-2 0 0,0 0 0,0 0 0</inkml:trace>
  <inkml:trace contextRef="#ctx0" brushRef="#br0" timeOffset="22055">24732 14412 14439,'0'-9'1804,"0"1"-1411,-1 6 481,-3 0 157,-1 1-606,-1-1-133,2 1-192,4-2-88,0-2-12,1-4 157,10-14 145,5-5 202,14-6-403,10 15-101,-6 25-22,3 31 22,-24-8 0,-4 6 11,-1 24 0,-6 6-152,-11 0 0,-5 0 406,5-18 0,-1 0 0,-1-4-119,-6 2 0,-1-7 313,-2-3-336,50-52-280,3 1 0,5-2-1126,21-6 0,3 2-2696,-5 2 1,0 3 3978,0 4 0,-7 3 0,-11 6 0,-12 0 0</inkml:trace>
  <inkml:trace contextRef="#ctx0" brushRef="#br0" timeOffset="22390">25193 13498 18014,'0'-10'1076,"0"2"-1037,4 33 0,2 16-140,8 5-678,-2 3 1,2 1-3402,12 6 4180,0-13 0,-11-20 0,-5-10 0</inkml:trace>
  <inkml:trace contextRef="#ctx0" brushRef="#br0" timeOffset="22688">25560 13152 19157,'-2'62'336,"1"1"0,0-1 0,-2-8 1,-1 0-1,1 2 0,-2 1-474,1 8 1,-2 3 0,1 0 0,0-4-1304,0-8 0,0-3 0,1-1 0,0-1-662,-2 10 0,1-2 1,2-7 2102,5-7 0,1-8 0,-1 6 0,4-21 0</inkml:trace>
  <inkml:trace contextRef="#ctx0" brushRef="#br0" timeOffset="22988">26231 13451 18776,'6'-4'258,"-8"56"-225,-16 1-7,2-8 0,-5 7 1,-3-2-779,-1-10 1,-2-2-1,0 0 763,1 0 1,0 0-1,0-4 11,-8 3 1,5-9 1517,9-12-879,16-37-67,41-26-482,5-2-112,-8 21 0,7 8-40,7 14 1,2 10-497,-11 5 1,0 4-367,13 7 0,-2 5-3250,-14 4 1,-4 2 4151,0 2 0,-4-2 0,5 6 0,-12-7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53:06.5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9033 2675 18910,'-17'46'429,"1"0"1,-2 5 0,-1 2-413,-3 5 0,0 2-896,5-17 0,0 0 0,-1 1 879,0-1 0,-1 0 0,0-1-336,-9 17 0,1-3-1070,3-8 1,1-4-2130,6-13 0,1-4 3692,-2 3 1,10-21 0,6-10 0</inkml:trace>
  <inkml:trace contextRef="#ctx0" brushRef="#br0" timeOffset="166">8855 2569 19632,'32'58'29,"-1"0"1,0 0 0,-7-10 0,1 0 0,-1 0 0,0 0-605,2 9 0,0-1 0,0-1-2385,1-3 1,0-1 0,1-7 2959,6-7 0,-2-8 0,6 5 0,-5-19 0</inkml:trace>
  <inkml:trace contextRef="#ctx0" brushRef="#br0" timeOffset="366">10227 2460 20457,'0'-6'347,"0"63"-224,0 1-1077,0-1 0,0 5 954,1-12 0,2 2-426,0-6 1,2 4-1,2-2 417,4 12 1,1-2 0,-3-7-1,0-5 1,8 4 0</inkml:trace>
  <inkml:trace contextRef="#ctx0" brushRef="#br0" timeOffset="501">10262 3006 20692,'54'-14'-206,"0"0"1,1-1-1,-1 1 1,-5-6 0,-2 2-1,0 14 1,0-1 0,1 1-1</inkml:trace>
  <inkml:trace contextRef="#ctx0" brushRef="#br0" timeOffset="816">11557 2747 21465,'61'22'-105,"0"-1"1,-7 4 0,-5 7 76,-10 9 0,-6 4 28,-10-9 0,-6-6 33,-10-13 258,-2-38-274,0-13 0,-1-7-17,2 2 0,1-1-206,1-13 1,2 3 205,9-8 0,-1 21-78,2 19 33,15 40-740,-10 1 1,3 4 784,14 6 0,-1 0 0,-15-6 0,-1-4 0,23 4 0</inkml:trace>
  <inkml:trace contextRef="#ctx0" brushRef="#br0" timeOffset="1168">12506 1971 19224,'17'44'418,"0"-1"1,-2-4-1,-4-2-384,-7 18 66,-4-24 113,0-29-101,5-48-50,5 5 0,2-6 5,-1 5 0,1-3 1,0 2-603,5-14 0,2 4 535,-1 8 0,1 10-89,4 14-170,0 13-569,4 22-6277,29 19 7105,1-3 0,-7 1 0,-18-21 0</inkml:trace>
  <inkml:trace contextRef="#ctx0" brushRef="#br0" timeOffset="1417">15296 2374 19785,'-5'0'2027,"1"0"-1993,4 0-1636,77-10-2118,-35 9 3720,8 1 0,-2 1 0,-22 4 0,-10 6 0</inkml:trace>
  <inkml:trace contextRef="#ctx0" brushRef="#br0" timeOffset="1533">15521 2642 19762,'-8'7'-7070,"44"-43"7070,6 11 0,-16 1 0,-2 2 0,8 8 0</inkml:trace>
  <inkml:trace contextRef="#ctx0" brushRef="#br0" timeOffset="1783">17794 2114 19594,'-4'-6'672,"0"1"-482,-9 42 1,-4 21-174,2-26 0,0 1-474,-4 13 0,-2 6 1,-1-6 456,-5-2 0,-1-6-1636,-5 5 0,0-8 1743,-7-10 1,5 2 0,29-41 0</inkml:trace>
  <inkml:trace contextRef="#ctx0" brushRef="#br0" timeOffset="1950">17664 1860 21577,'47'35'224,"0"0"0,-2 2 0,-3 7-213,-14 1 0,-3 6 1,0 0-1926,2 3 1,-1 0 0,0 0 1236,1 1 1,-1-1 0,-1-2-2215,-2-6 1,0-2-1,-1-6 3139,2-7 1,-3-5-1,5 4 1,-7-16-1</inkml:trace>
  <inkml:trace contextRef="#ctx0" brushRef="#br0" timeOffset="2453">18663 2467 16367,'1'-3'-4594,"1"1"4594,-2 2 0,0 0 0</inkml:trace>
  <inkml:trace contextRef="#ctx0" brushRef="#br0" timeOffset="2850">19661 2202 16434,'4'-39'1001,"0"0"0,1 1 0,2 3-541,16-16-337,-2 22 0,4 4-145,35 2-40,-24 35 0,-2 12-61,-9 4 0,-6 7-531,-2 20 1,-11 4 653,-15-10 0,-6-2 50,-2-2 1,-3-3-29,-4-5 0,-1-3 168,3-6 1,2-3-169,-8 7-22,19-15-885,51-24-2572,1-8 0,5-3 3457,3 0 0,0-1 0,-6 1 0,-6 2 0,-1 0 0</inkml:trace>
  <inkml:trace contextRef="#ctx0" brushRef="#br0" timeOffset="3352">20133 1128 17106,'4'-12'325,"-1"3"-291,3 50-9581,5 4 9547,3 16 0,-4-23 0,-4-25 0</inkml:trace>
  <inkml:trace contextRef="#ctx0" brushRef="#br0" timeOffset="3628">20718 914 17554,'0'-5'1345,"0"1"-1345,0 4 247,-17 118-214,9-76 1,0 2-756,-4 16 0,0 9 1,-2-4 687,3-18 0,0-4 1,-1 1-834,0 2 1,-1-1 0,0 0-2093,-5 19 1,1-2 2958,2-8 0,2-4 0,-2 7 0,7-23 0</inkml:trace>
  <inkml:trace contextRef="#ctx0" brushRef="#br0" timeOffset="4016">21388 1095 16243,'-19'46'766,"1"0"0,-4 0 0,-4-2-714,-5-9 0,-4 0 1,1-3-546,-4 2 1,1-3 727,-12 6 1,4-6 604,3-14 570,20-30-973,23-28 140,33-11-549,-4 27 0,6 7-39,0 9 0,3 9-215,6 9 0,-1 7 102,-5 7 1,0 4-146,4 3 1,0 1-539,1 1 0,2 0 807,-4-4 0,3-1 0,-5-2 0,-9-4 0,-3-2 0,10 2 0,0 0 0</inkml:trace>
  <inkml:trace contextRef="#ctx0" brushRef="#br0" timeOffset="4800">9953 5750 20793,'-13'-63'145,"15"15"-145,59 52-17,-18 20 1,2 8-57,-1-2 0,-2 4-708,1 16 1,-9 4 701,-17-12 1,-7 1 309,-5 8 1,-4-3 496,-9 10-324,0-33-376,10-49 0,4-19 16,9-12 1,4-3-405,-1 2 0,4 2 382,2 7 1,3 9-23,13 11 430,-9 28 0,4 9-531,2 14 0,1 6-247,-1-2 1,0 2-1054,-2 8 0,-4-1-5132,8 5 6533,-2-13 0,-18-14 0,-3-10 0</inkml:trace>
  <inkml:trace contextRef="#ctx0" brushRef="#br0" timeOffset="5351">11052 5231 21185,'10'-38'23,"1"8"-23,-1 33-12,1 1 1,-6 1 22,0 0 68,-5-3-68,0 1-11,0 18 67,0 29-62,0-15 1,0 3-6,-2 2 0,0-2-44,1 16 44,-2-28 123,3-30-56,3-18 101,5-18-11,3 0 0,3-4-40,2-2 1,2 0-79,-1 1 0,2 1 0,-3 7 1,1 6 27,4 1-56,0 8-22,-8 10-112,-2 4-325,-2 6-964,7 2-638,0 0-4640,5 0 6690,-9 1 0,-5-1 0,-3 1 0</inkml:trace>
  <inkml:trace contextRef="#ctx0" brushRef="#br0" timeOffset="5633">12151 5380 21846,'46'-27'-1435,"0"0"1,-12 5 0,-4 10 1434,5 30 0,-26-6 0,-8 5 0</inkml:trace>
  <inkml:trace contextRef="#ctx0" brushRef="#br0" timeOffset="5753">12273 5649 18440,'-1'3'1367,"-1"-1"-4426,51-39 3059,-13 20 0,0 0 0,-4-5 0,0 1 0,28-3 0</inkml:trace>
  <inkml:trace contextRef="#ctx0" brushRef="#br0" timeOffset="6500">15083 5130 18574,'26'-37'392,"-1"-1"1,0 4-1,1 6-358,16 13-34,5 9-107,-13 25 1,-2 12-572,-8 13 0,-9 8 816,-10-3 0,-5 5 0,-4-2-518,-2-5 0,-3-2 0,-4-1 585,-6-2 1,-5-1 0,1-7 90,1-6 1,1-5 1140,-12 8-922,18-18-515,9-14 0,15-8 0,6-5 0,8-1 1071,2 4-3155,8 5-2892,-10 17 4976,-2-3 0,-14 6 0,-5-10 0</inkml:trace>
  <inkml:trace contextRef="#ctx0" brushRef="#br0" timeOffset="7083">15387 4786 20053,'-6'66'518,"0"0"0,0-20 1,-1 1-1,-2 0-418,-1 0 1,-1-1 0,-3 4-552,-1 3 0,-3 4 0,-1 1 0,2-2 476,1-2 0,0-1 1,0-1-1,1 0-28,-1-1 0,1 0 0,0-2 1,1-3-49,-4 23 1,6-11-320,7-16-206,15-26-1879,1-27-4962,10-23 7417,-4-19 0,-7 19 0,-4 4 0</inkml:trace>
  <inkml:trace contextRef="#ctx0" brushRef="#br0" timeOffset="7316">15138 4626 22182,'38'34'31,"0"1"0,-1 0 1,1 2-1,-2 1 1,-2 6-18,-5 4 0,-1 7 0,-3 1 0,0-3-1488,2 4 0,-2-1 0,0 1 1434,-2-3 1,1 3 0,-1 0 0,-3-5-159,-4-4 0,-3-4 0,0 1-1917,1 3 1,-1 0-1,-1-5 2115,2-3 0,-2-4 0,-3 2 0,0-10 0,0-20 0</inkml:trace>
  <inkml:trace contextRef="#ctx0" brushRef="#br0" timeOffset="7685">16932 3966 20681,'-30'56'185,"0"1"1,1-1 0,10-10-1,0 3 1,1 2 0,2 2-1,0 2-183,2 1 0,1 1 0,1 3 0,1 1 0,2 0 0,0-1-1038,2 1 0,1 2 0,0 0 0,3-1 0,0-2 0,2-3 823,0 12 0,1-3 0,5-3 0,7-3-2199,7-5 0,7-2 0,4-5 1,1-8 2526,15-4 1,2-9 0,1 3 0,-4-8 0,2-20 0</inkml:trace>
  <inkml:trace contextRef="#ctx0" brushRef="#br0" timeOffset="8533">17393 4572 19179,'20'-59'359,"1"12"-359,-3 42 0,0 2-68,-2 7 103,-3 22 558,-5 15-436,-3 5-56,-5-4-12,0-21 124,0-8 337,0-7-282,-4-6-268,-3-6-22,-3-2 22,-2-2 11,4 5-11,2 0-22,5 2-90,0-1 0,22-3 89,23 8-21,8 14 27,-20 0 0,-2 7-6,-10 7 1,-7 6-27,-7 6 0,-5 6 1,-7 0-221,-10 5 1,-8-1 0,-2 2 305,-1 5 1,-2 0 0,-1-4-35,-1-11 1,-1-4 0,4-6 108,-16 16-56,61-56-56,31-22-129,-13 9 0,2-1-658,4-2 1,3 0-693,-2 4 0,3 0 0,1 0 1479,4 2 0,0 0 0,-2 1 0,5-3 0,-3 2 0,-7 6 0,0 0 0</inkml:trace>
  <inkml:trace contextRef="#ctx0" brushRef="#br0" timeOffset="8816">17973 4039 17913,'5'37'201,"1"0"1,-2-1 0,0 0-202,-2 30 0,-1-31 0,-1 0 0</inkml:trace>
  <inkml:trace contextRef="#ctx0" brushRef="#br0" timeOffset="9049">18634 3721 20389,'1'46'11,"0"-1"0,-7 7 1,-4 4-1,-3 2-1121,-1 3 1,-3 1 0,-2 2 875,4-10 1,-2 3 0,0-3-1,1-3 1,1-4 0,0-3-1,2-5 1,1-4 0,1 1-1</inkml:trace>
  <inkml:trace contextRef="#ctx0" brushRef="#br0" timeOffset="9534">19111 3922 20087,'-39'9'71,"-1"0"0,-16 17 0,1 7-77,8 8 1,2 3-519,0-1 0,2-1 524,10-7 0,8-5-44,9-8 418,13-11-83,38-24-213,-4 7 1,4-1-51,3-2 0,2 1 56,5 5 1,0 7-707,-1 16 1,-2 6-1183,-11-3 0,-1 2 1804,8 13 0,-4 0 0,-10-5 0,-7-6 0</inkml:trace>
  <inkml:trace contextRef="#ctx0" brushRef="#br0" timeOffset="9750">20364 4674 21387,'43'-25'-279,"1"0"0,-1 0 0,0 0 1,6-10-1,-4 6 0,-4 15 0,0-1 1</inkml:trace>
  <inkml:trace contextRef="#ctx0" brushRef="#br0" timeOffset="9917">21093 4456 21644,'7'48'-333,"-1"0"1,0-2 0,0-1 332,3-1 0,-1-3 0,-1 2 0,2 3 0</inkml:trace>
  <inkml:trace contextRef="#ctx0" brushRef="#br0" timeOffset="10299">21497 3559 20916,'44'19'72,"-1"-1"1,0 1 0,-3 11 0,1 6 0,-2 6 0,-2 4-79,-9-2 1,-2 4-1,-1 4 1,-2 2-1,0 0 1,-1-2-1136,2 8 0,0-1 0,-3 0 0,-1 1 0,-3 0 1107,-2 3 0,-1 1 1,-4 1-1,-2-3 1,-5-3-161,-4-3 1,-5-3-1,-2-2 1,-1 0-513,0-1 0,-1 0 0,-2-1 0,-1-2 706,-8 15 0,-3-1 0,1-7 0,2-2 0,1-6 0,2-11 0,0-1 0</inkml:trace>
  <inkml:trace contextRef="#ctx0" brushRef="#br0" timeOffset="10883">7698 7529 18547,'64'1'114,"0"-1"0,0 1 0,-1-1 0,1 0 1,0 1-1,0-1 0,-1 1 0,1-1 1,-6-2-1,1 0 0,1-1 0,1 0 0,0-1 1,1 0-1,2 0 0,0-1 0,1 0 1,1 0-1,2-1 0,0 1 0,1-1-378,-10 1 0,1 0 0,2-1 0,1 0 0,0 0 0,2 0 0,0-1 0,1 0 1,0 1-1,1-1 0,0 0 0,0 0 0,0-1 0,0 1 0,-1 0 0,0 0 0,0 0 1,0 0-1,-2 0 265,2-1 0,0 1 0,0 0 1,-1 0-1,0-1 0,0 1 0,0-1 1,0 1-1,-1-1 0,1 1 0,0-1 1,1 1-1,-1-1 0,1 0 0,0 1 1,0-1-1,1 0 0,0 1-48,-5 0 0,1 0 1,0-1-1,0 1 1,1 0-1,0 0 0,1-1 1,-1 1-1,1-1 1,0 1-1,0 0 0,-1-1 1,1 1-1,-1 0 1,0 0-1,-1 0 1,0 0-1,-1 0 0,0 0 1,-2 1-1,0-1 47,8 0 1,-1 0 0,-2 1-1,-1-1 1,0 0 0,-1 1 0,-1 0-1,0 0 1,1-1 0,0 1 0,1 0-1,0 0 1,2-1 0,1 1 0,2-1-1,1 0-15,-10 1 1,0 0-1,1 0 1,1 0 0,0 0-1,2-1 1,0 1 0,1 0-1,0-1 1,1 1-1,0-1 1,1 1 0,0-1-1,0 1 1,0-1 0,1 1-1,-1-1 1,1 1-1,0-1 1,-1 1 0,1-1-1,-1 1 1,0 0 0,-1 0 32,-3 0 0,1 1 0,-1-1 0,1 0 0,-1 1 0,1-1 0,0 1 0,0-1 0,0 1 0,0-1 1,0 1-1,0-1 0,1 1 0,-1 0 0,0-1 0,1 1 0,-1-1 0,0 1 0,1 0 0,-1-1 0,0 1 1,0 0-1,0-1 0,1 1 0,-1 0 0,-1-1-51,4 1 0,-1-1 0,0 1 1,1-1-1,-1 0 0,1 0 1,0 1-1,0-1 0,-1 0 1,1 1-1,-1-1 0,1 0 1,0 1-1,-1-1 0,0 1 1,0-1-1,0 1 0,0-1 1,0 1-1,-1 0 0,0-1 1,0 1-1,-1 0 0,1 0 1,-1 0 41,4 0 1,0 0 0,0 0-1,1 0 1,-1 0 0,1 0 0,-1 0-1,0 1 1,0-1 0,0 0-1,-1 1 1,0-1 0,-1 1 0,0-1-1,-1 1 1,-1 0 0,0 0-1,-2 0 1,0 0 0,-1 0 0,-2 0-1,0 1-5,12-1 0,-2 0 0,-3 0 0,-1 0 0,-1 0 0,-1 1 0,-1 0 0,0 0 0,0-1 0,0 1 0,1 0 0,1 0 0,1 0 0,2 0-4,-5 0 0,2 0 0,0 1 0,1-1 0,1 0 0,0 1 0,0-1 0,1 0 0,0 1 0,0-1 0,-1 1 0,1-1 0,-1 1 0,0-1 0,-1 1 0,-1 0 0,-1-1-23,3 1 1,0 0-1,-2 0 1,1-1 0,-1 1-1,0 0 1,-1 0-1,0 0 1,1 0 0,-1 0-1,0 0 1,0 0-1,1 0 1,0 0 0,0 0-8,1 0 0,2 0 0,0 0 0,1 0 0,0 0 0,0 0 0,0-1 1,0 1-1,-1 0 0,-1 0 0,-1 0 0,-2 0 0,0 0 0,-3 0 1,-1-1-17,8 1 1,0-1 0,-2 1-1,0 0 1,-3-1 0,-1 1-1,-3-1 1,-2 0 0,-3 0-1,-4 0-1008,15-1 1,-3-1 0,-6 0 0,-7-1 0,-10-1-4123,14-14 5176,-89 10 0,-21 4 0,-6 1 0,-1 2 0</inkml:trace>
  <inkml:trace contextRef="#ctx0" brushRef="#br0" timeOffset="29015">10398 9314 18686,'-8'-35'1047,"0"1"1,2-23-1036,22 31-12,43 23-56,-19 25 0,0 11 44,6 11 1,-5 7 26,-17-11 0,-3 5 0,-5-1 35,-2 14 1,-6-3-29,-7-17 1,-3-7 89,-4 0 168,3-32-257,0-38 44,1-23-45,11 21 1,3 1-23,12-20-12,28 26-21,-3 31-63,-10 14 1,2 6-443,-5 3 1,1 2-2634,10 9 0,-2 1 3121,-11-9 1,-4-2 0,9 6 0,-19-22 0</inkml:trace>
  <inkml:trace contextRef="#ctx0" brushRef="#br0" timeOffset="29199">12220 9168 19863,'53'-12'-1720,"-12"14"0,-34 10 0,-6 3 0</inkml:trace>
  <inkml:trace contextRef="#ctx0" brushRef="#br0" timeOffset="29316">12245 9423 20389,'57'-28'-998,"-1"0"1,-16 6 0,-6 5 0,-4 6 0</inkml:trace>
  <inkml:trace contextRef="#ctx0" brushRef="#br0" timeOffset="30683">15193 8414 15471,'0'8'2128,"-1"-1"-1041,-3-7-616,-4 0-90,-6 0 90,-5 0-102,-2 0-100,-4-5-34,0-2-77,-2-6-80,-6-2 45,-3 3-56,-8 4-11,11 8 0,-1 4-45,0 8 1,0 5-24,-2 5 1,2 5-23,12 1 1,5 2 33,5 5 0,6 1 11,9-4 1,4 5-256,2 7 1,2 8-1,1 2 331,-2-4 0,2 2 0,-1 2 0,1 2-536,-1-1 1,1 3 0,-1 0 0,0 0 0,0-2 481,0 4 1,-1-2 0,1 0-1,-2-3 4,2 13 1,-1-2-1,0-8-14,-1-10 0,1-6-6,4-1 0,4-4-108,16 3-1253,12-16-6981,6-47 8325,-3-9 0,-16 1 0,-10 11 0</inkml:trace>
  <inkml:trace contextRef="#ctx0" brushRef="#br0" timeOffset="30932">16675 9093 15370,'-19'52'239,"1"1"1,-1 0 0,1-2 0,-1-1 0,0-4-425,-5 4 0,-2-3-2643,-8 12 0,-1-4 2828,12-20 0,0-3 0,0 3 0,4-8 0,7-16 0</inkml:trace>
  <inkml:trace contextRef="#ctx0" brushRef="#br0" timeOffset="31099">16403 8992 19269,'25'-27'812,"-1"0"0,26-13-565,-9 57-135,6 21-536,-21-8 1,-1 6 239,-1 4 1,0 4 0,-1 1-1786,1-1 1,0 0 0,-1 0 1968,1 1 0,0 0 0,-3-5 0,1 4 0,-3-10 0,-1-9 0</inkml:trace>
  <inkml:trace contextRef="#ctx0" brushRef="#br0" timeOffset="31931">18311 8428 19863,'-42'43'240,"-1"0"1,0 0 0,9 5 0,2 5 0,3 4 0,2 0-1526,3 2 0,3 1 1,3 2-1,1 1 1280,4-8 1,0 2 0,2 1-1,2-3 1,2-3-82,-1 9 0,3-5 0,8 1-650,11 6 1,7-1-1,9-5 736,6-12 0,6-6 0,-1-1 0,3 13 0,1-8 0,4-25 0,1-1 0</inkml:trace>
  <inkml:trace contextRef="#ctx0" brushRef="#br0" timeOffset="32299">18994 8890 18653,'26'-27'818,"1"0"0,40 23-902,-34 44 0,-5 16-51,-3 1 1,-6 5-591,-9-10 1,-4 5 0,-5-4 724,-10 11 0,-7-3 22,-3-2 1,-5-3-1,-2-6 1,-4-2 623,-7-1 0,0-5-75,12-16 1,2-4-471,-19 16 294,32-40-395,21-10-123,31-17-690,-5 16 1,7 1-4104,18-4 1,5 2 4926,-5 3 1,-3 2 0,-13 5 0,-6 0 0,2-2-1</inkml:trace>
  <inkml:trace contextRef="#ctx0" brushRef="#br0" timeOffset="32600">19489 8483 19381,'15'50'-191,"-1"0"1,1 0-1,-1-6 1,1 0-1,-3-4 1,-1 2-1,-1-6 1,6 9-1</inkml:trace>
  <inkml:trace contextRef="#ctx0" brushRef="#br0" timeOffset="32916">20350 7940 18877,'-16'63'180,"0"-1"1,0 1 0,-1-1-1,2-9 1,-2 0 0,0 1-1,0 0 1,-1-1-753,-1 2 1,0 1 0,-1 0-1,1-2 1,0-2-1739,0 2 0,-1-2 1,2-2-1,1-3 2310,-1 5 0,3-4 0,3-8 0,3 3 0,5-18 0</inkml:trace>
  <inkml:trace contextRef="#ctx0" brushRef="#br0" timeOffset="33432">20888 8247 19000,'-34'-55'1569,"-1"18"-1536,5 67-37,7 1 1,-4 9-1,0 1-1557,-6 8 0,0 4 0,0-1 1527,-1 1 1,1 1 0,0-3 33,3-3 0,1-2 0,4-6 1234,-9 14-1234,14-22 823,12-17-587,5-32 134,16-36-107,0 19 0,4 0-274,5 0 0,4 6-34,25 0 12,1 42-158,-9 23-599,-7 0 0,3 5-4126,6 1 1,1 0 4684,3 1 0,-3-3 0,-12-12 0,-3-5 1,-1-6-1</inkml:trace>
  <inkml:trace contextRef="#ctx0" brushRef="#br0" timeOffset="33649">21320 9039 19370,'5'-3'1535,"0"0"-1541,20-14 0,9-4-587,10 1-1521,-3 2 0,8-5 0,-3 3 2114,-6 5 0,-1 3 0,2 0 0,-5 1 0,-3-2 0</inkml:trace>
  <inkml:trace contextRef="#ctx0" brushRef="#br0" timeOffset="33850">22379 8649 20255,'-3'-5'650,"1"2"-550,-2 69-324,5-32 0,2 1-594,-3 16 1,1 1-1968,4-12 0,2-4 2785,5 4 0,-5-19 0,-2-9 0</inkml:trace>
  <inkml:trace contextRef="#ctx0" brushRef="#br0" timeOffset="34098">22651 8150 21208,'26'39'94,"0"-1"0,0 1 0,-1 2 0,-1 1 0,-4 4-176,-5 3 1,-3 4 0,-2 3 0,-1-1-1716,0 2 1,-2 1-1,-1 0 1,0-1 1796,1-1 0,0 1 0,-1-2 0,-1-3 0,-2-1 0,-2-3 0,0-8 0,-1 8 0</inkml:trace>
  <inkml:trace contextRef="#ctx0" brushRef="#br0" timeOffset="34600">23282 7537 18843,'11'-32'980,"0"0"1,16-26-869,2 35 0,5 5-89,29-3-488,-14 14 0,2 8 481,-5 11 1,-2 12-332,-4 12 1,0 11 0,-6 7 305,-11-2 1,-4 5-1,-3 3 1,0 0-487,3 2 1,-1-1-1,-2 2 1,-3 1 505,-7-9 0,-1 3 0,-3-1 0,-1-1 1,-1-3 21,0 15 1,-3-5-1,1 4-179,1-6 0,0 3 1,0 0-1,-1-1 165,1-5 1,0-1 0,0 0-1,0-1-19,2-3 0,2 0 0,-2-2 0,-3-1-8,-5 9 1,-3-2 0,-3-15-464,-13-11-715,-36-15-3598,12-58 4784,25 16 0,3 1 0,-4-3 0,8 4 0</inkml:trace>
  <inkml:trace contextRef="#ctx0" brushRef="#br0" timeOffset="35016">24199 7101 18350,'16'58'-45,"0"-1"0,-2-16 1,-3-6-1,-8-6 0</inkml:trace>
  <inkml:trace contextRef="#ctx0" brushRef="#br0" timeOffset="35266">24652 6695 18910,'-7'54'356,"-1"0"0,0 0 1,2-7-1,0-2 1,-2 3-357,-4 15 0,-2 4 0,2-3-692,1-13 1,2-2-1,0 2-1788,0 14 0,2 2 0,1-3 2480,1-17 0,1-3 0,0-1 0,0 22 0,3-10 0,1-13 0</inkml:trace>
  <inkml:trace contextRef="#ctx0" brushRef="#br0" timeOffset="35715">24956 7238 15403,'9'-8'2163,"-2"2"-1603,0 55-134,-3-9-275,1 2 0,-1 5-11,-1 2 0,-2-1-101,-1-6 1,1 0 72,-1-2 0,0-4 919,0-1-740,1-49-112,5-23 124,6-27-1876,-2 24 1,1-2 1622,3-4 0,1 0-5,1-2 0,4 1-28,10-7 1,9 4-35,3 16 0,4 7-78,-1 2 0,3 10-392,1 19 0,-2 11-639,-10 5 0,-2 5-2224,2 3 0,-1 2 3350,-1-1 0,-2-1 0,6 5 0,-13-10 0</inkml:trace>
  <inkml:trace contextRef="#ctx0" brushRef="#br0" timeOffset="36215">7722 12144 18507,'61'1'123,"0"-1"0,1 1 0,-1 0 1,0 0-1,-7-3 0,3 0 1,1-2-1,2 1 0,1-1 1,0-1-1,1 1 0,-2 0-806,3 1 1,-1-1 0,0 1-1,0-1 1,2 0 0,0 0 0,1-1-1,2 0 691,-9 0 0,2 0 0,0-1 0,2 0 1,0 0-1,0-1 0,1 1 0,0-1 1,-1 0-1,0 1 0,-1-1-109,2 0 0,-1 1 0,-1-1 0,-1 0 0,1 0 0,0 0 0,2 0 0,2 0 0,3-1 0,3 1 116,-14 1 1,1 0-1,2 0 1,1 0-1,1-1 1,2 1 0,1 0-1,1-1 1,1 1-1,0-1 1,2 0-1,0 1 1,0-1 0,1 0-1,0 1 1,0-1-1,1 0 1,-1 1-20,-10 0 1,2 0-1,-1 0 1,1 1 0,1-1-1,0 0 1,1 0 0,0 0-1,1 0 1,-1 0-1,1 0 1,1 0 0,-1 0-1,1 0 1,0 0 0,-1 0-1,2 0 1,-1 0 0,0 0-1,0 0 1,0 0-1,0 0 1,-1 0 0,1 0 7,-1 1 1,0-1 0,-1 0 0,1 0 0,0 0 0,1 0 0,-1 0 0,0 0 0,0 0 0,1 1 0,-1-1 0,1 0 0,0 0 0,-1 0 0,1 0 0,0 0 0,0 0 0,0 0 0,0 1 0,1-1 0,-1 0 0,1 0 0,-1 0 0,1 0 0,0 0-34,-3 1 1,1-1-1,0 0 1,0 1-1,1-1 1,0 0-1,0 1 1,1-1 0,-1 0-1,1 0 1,0 1-1,-1-1 1,1 0-1,-1 1 1,1-1-1,-1 0 1,0 1 0,0-1-1,-1 1 1,0-1-1,0 1 1,-1-1-1,0 1 1,-1 0-1,-1-1 1,0 1 0,0 0 32,6 0 0,-1-1 0,-1 0 1,-1 1-1,-1 0 0,-1-1 0,0 1 1,-1 0-1,0 0 0,0 0 0,0 0 1,1 0-1,-1 0 0,1 0 1,1 0-1,1-1 0,0 1 0,2 0 1,1 0-1,1 0 0,2-1-2,-12 2 1,0 0 0,2-1 0,0 1 0,0-1-1,1 1 1,1-1 0,0 1 0,1-1 0,0 1 0,1-1-1,0 1 1,1-1 0,0 0 0,0 1 0,0-1-1,1 1 1,0-1 0,0 1 0,1-1 0,-1 1 0,1-1-1,0 1 1,0-1 0,-1 1 0,1 0 0,0 0-1,-1-1 1,1 1 0,-1 0 0,0 0 0,0 0-24,-3 1 1,0-1 0,0 0 0,0 1 0,0-1-1,-1 1 1,1-1 0,0 1 0,0-1 0,0 1 0,0-1-1,0 1 1,0 0 0,0 0 0,1-1 0,-1 1 0,1 0-1,0 0 1,0-1 0,0 1 0,0 0 0,1 0 0,0 0-1,0 0 1,0 0 0,0 0 0,1 0 0,0 0-1,1 0 1,-1 0 0,1 0 0,0 0 0,1 0 0,0 1-1,0-1-65,-7 0 1,-1 1 0,1-1 0,1 0 0,0 1 0,0-1 0,0 1-1,1-1 1,0 0 0,0 1 0,0-1 0,1 1 0,0-1 0,0 0 0,0 1-1,1-1 1,-1 1 0,1-1 0,0 1 0,0-1 0,0 1 0,0-1 0,1 1-1,-1 0 1,1-1 0,-1 1 0,1 0 0,-1 0 0,1 0 0,-1 0 0,1 0-1,-1 0 1,1 0 0,-1 0 0,0 0 0,1 0 0,-1 1 0,0-1-1,-1 1 1,1-1 0,0 1 0,-1 0 0,0-1 0,0 1 0,0 0 85,2 0 0,0 0 0,0 1 0,1-1 0,0 1 0,0-1 0,1 1 0,0 0 0,-1-1 0,1 1 0,1 0 0,-1 0 0,0 0 0,0 0 0,0 1 0,1-1 0,-1 0 0,0 1 0,-1-1 0,1 0 0,0 1 0,-1-1 0,0 1 0,0-1 0,-1 1 0,0 0 0,0-1 0,-1 1 0,0-1 0,0 1 0,-1 0 0,-1-1 0,0 1 0,-1-1 0,0 1 0,-1-1 0,-1 1 0,0-1 0,-1 1 0,0-1 0,-2 1 0,0-1 0,-2 0 0,19 0 0,-1 1 0,-2-1 0,0 0 0,-2 0 0,0 0 0,-2-1 0,0 1 0,-1 0 0,-1 0 0,0 0 0,-1 0 0,-1 0 0,0 0 0,-1 0 0,0 1 0,-1-1 0,0 0 0,0 1 0,0 0 0,-1 0 0,0 0 0,1 0 0,-1 0 0,5 2 0,1 0 0,-1 0 0,1 1 0,-1-1 0,1 0 0,-1 0 0,1 0 0,-1 0 0,1 0 0,-1 0 0,1 0 0,0 0 0,-1 0 0,1 0 0,-1 0 0,1 0 0,-1 0 0</inkml:trace>
  <inkml:trace contextRef="#ctx0" brushRef="#br0" timeOffset="44197">11587 9768 15941,'-1'6'1177,"0"-2"-729,-3 32-247,2-16-44,-5 28 269,2-30 280,-1-6-269,-2-6-112,-1-4-157,-1-9-101,1-8-22,5-32 45,1 7-79,7-14 79,4 25-90,6 11-45,6 9 45,13 28 0,-2 7 33,4 6-33,-14-9 68,-8-16-68,-4-10-1379,4-5 1379,4 6 0,-6-4 0,0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2T02:16:00.1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5837 7199 13835,'-1'4'1960,"1"-1"-1130,0-3-763,48-8-45,-15 2-5,5 0 0,2 0-17,14 0-45,3 1 45,0 2 0,-4 0-134,-9 1-158,-8-3-178,-10 0-382,-6-4-1389,-5-3-3608,-3-6 5849,-5-6 0,-3 11 0,-3 0 0</inkml:trace>
  <inkml:trace contextRef="#ctx0" brushRef="#br0" timeOffset="208">6381 7001 12277,'0'-4'2174,"0"0"-1827,0 4 1,7 6-23,5 4-225,11 9-55,7 5-45,0 5 11,-3 5 1,-9 2-12,-9 1 291,-12-1-45,-11-2-111,-8-6-135,-4-5-2073,2-9 2073,5-6 0,9-5 0,4-2 0</inkml:trace>
  <inkml:trace contextRef="#ctx0" brushRef="#br0" timeOffset="1772">3984 7144 12871,'3'-6'2140,"0"1"-1546,-3 5 437,0 0-617,2-19-33,-1 11 11,1-13-44,-2 15-124,0 1-134,-4-1-90,-2 3-79,-6 1 46,-6 1 10,-5 5-10,-5 8 22,-2 10-23,-1 13 23,3 5-12,6 3-89,9 0 90,6-5 22,5-2-134,11-5 21,5-5-44,13-3-56,6-5 12,4-3-113,1-5-728,-2-3-1165,-3-4 2207,-4-3 0,-14 0 0,-4 0 0</inkml:trace>
  <inkml:trace contextRef="#ctx0" brushRef="#br0" timeOffset="2211">4378 7067 19157,'-22'-22'-247,"-3"12"225,-4 28 11,-2 8 0,3 1-45,7 1-68,8-3-122,6-3 112,5-1 100,11-5 68,8 1-68,13-2 12,7 2-12,3-1-56,-1 1-10,-5-2-125,-8 0 1,-10-3 67,-9 0 56,-6 0 101,-12 0-45,-7 0-436,-10-3-1222,-2-3-5805,1-3 7508,6-2 0,11-1 0,5 0 0</inkml:trace>
  <inkml:trace contextRef="#ctx0" brushRef="#br0" timeOffset="2639">4668 7120 18014,'42'-49'-56,"-4"11"-213,-17 34-45,-1 3-291,-2 10-146,-3 8-324,-6 15 537,-4 9 493,-8 3 45,-7 1 123,-6-5 202,-5-5-55,3-7-46,3-8-112,6-6 235,5-5-45,2-5 34,2-1 258,1-3-302,10 1-12,12 0-269,20-1-11,13 0-1278,9 0-2359,-2 0 3637,-10 1 0,-24-1 0,-12 1 0</inkml:trace>
  <inkml:trace contextRef="#ctx0" brushRef="#br0" timeOffset="4239">5596 8729 12904,'-5'0'1670,"2"0"-437,3 0-819,34 0-201,-4 0-213,33 0 0,-9 0 0,1-2-123,1-1-583,-1-2-907,-3-3-2433,-5-1 4046,-6-2 0,-19 4 0,-7 2 0</inkml:trace>
  <inkml:trace contextRef="#ctx0" brushRef="#br0" timeOffset="4489">6168 8577 14148,'0'-6'1905,"0"1"-1927,0 5-46,1-2 68,5 5 12,8 3-12,9 9-34,10 3-11,5 4-112,0 0 34,-7 3 22,-12-2 101,-8 1 0,-21-1 280,-13 2-190,-15-2-90,-8 0-504,2-5-5513,7-3 6017,10-3 0,13-7 0,6-1 0</inkml:trace>
  <inkml:trace contextRef="#ctx0" brushRef="#br0" timeOffset="6672">3885 8652 16614,'-2'-20'896,"0"5"-728,-5 11-168,-1 3-12,-3 0-32,-5 3 10,-7 10 12,-6 8 10,-4 14 1,-1 8-22,4 3-12,7 3-78,11-3-79,6-3-235,10-8-269,9-7 404,11-8 10,10-8 270,6-6-684,4-4-1266,0-3-2073,-3-5 4045,-6-5 0,-16 4 0,-6 1 0</inkml:trace>
  <inkml:trace contextRef="#ctx0" brushRef="#br0" timeOffset="7199">4219 8671 14708,'0'-5'2914,"0"0"-1648,0 5-1232,0-21-34,-2 15-45,-4-15 0,-5 24 34,-6 4-23,-4 6 1,0 5-1,3 1-168,5 0-89,4-3-1,6-2 102,2-3 67,1-2-90,5-2 179,4-3-11,7 0 34,2-3 0,3 0 0,3 0-90,0 2-33,2 3-180,-3 4-11,-2 3 134,-4 4 57,-4 1 67,-3 1 44,-6 1 23,-1-1 11,-3-3 90,-7-1 11,-1-4-101,-9-3 34,-2-2-45,-3-3-705,-1-2-1346,-1-1 2051,3 0 0,8 0 0,5 0 0</inkml:trace>
  <inkml:trace contextRef="#ctx0" brushRef="#br0" timeOffset="7723">4704 8622 17442,'43'-47'-33,"-3"11"-12,-18 33-168,-2 6-324,-2 9-125,-8 8 192,-3 13 369,-14 6 101,-12 6 56,-14 1 235,-10-2 101,0-4-134,7-9-258,11-7 33,12-9-33,8-7 281,7-4 268,11-3-471,11-1-11,16-5-67,12-1-414,8-6-2256,0 3-3179,-7 3 5849,-13 1 0,-19 4 0,-10 0 0</inkml:trace>
  <inkml:trace contextRef="#ctx0" brushRef="#br0" timeOffset="13281">5840 10557 16120,'37'-16'3,"-1"0"1,1 0 0,-1 2-4,19-3 0,3 0-33,-5 0-247,-8 1-493,-12 4-751,-11-2-4291,-11 1 5815,-5-2 0,-5 6 0,-1 2 0</inkml:trace>
  <inkml:trace contextRef="#ctx0" brushRef="#br0" timeOffset="13523">6275 10275 15706,'1'-5'459,"1"0"-605,-2 5 146,7 9 23,2 3 55,10 9-78,12 8 0,-9-6 0,5 5-22,-18-8-1,-4 0 23,-4 0 0,-8 2-67,-5 0-1658,-10 1-2433,-2-2 4158,2-4 0,10-7 0,4-4 0</inkml:trace>
  <inkml:trace contextRef="#ctx0" brushRef="#br0" timeOffset="15106">4238 10480 15325,'-21'-12'1154,"1"3"-1031,8 8-123,-4 1 0,-6 5-11,-6 7-34,-5 12 45,-4 11-67,1 9 11,5 5 56,8 3 0,11 1-45,9-5 22,17-3 12,8-8 11,17-8 0,9-7 23,7-8-23,9-7-660,1-5-281,-2-3-830,-5-8-2666,-10-4 4437,-11-8 0,-17 8 0,-8 3 0</inkml:trace>
  <inkml:trace contextRef="#ctx0" brushRef="#br0" timeOffset="15741">4633 10508 16770,'-47'-19'-67,"5"9"67,22 26-45,2 2 12,5 1 33,3-3 22,5-1-22,3-3 0,2 0 23,1 0-23,3 1 22,3-1 0,4 2-10,2-2-1,1 0-11,3 0 0,1-3 0,1 1-45,3-2 23,0-1-34,0 0-12,-2 0-21,-5 0-13,-4 2-66,-5 2 12,-4 2 66,-4 3 34,-5 1-67,-5 0-191,-3-2-359,-1-3-110,2-3-249,1-4-1769,2-3 2801,3-2 0,3 0 0,2 0 0</inkml:trace>
  <inkml:trace contextRef="#ctx0" brushRef="#br0" timeOffset="16272">5060 10568 16457,'-1'-63'1120,"5"10"-863,2 32-189,5 4-68,1 4-23,3 3-22,4 5-11,0 2 45,4 6-78,-2 9-147,0 8-10,-5 12-68,-7 6 46,-4 3 223,-11 1 45,-6-2-23,-5-4 23,-5-5-22,4-6 11,4-5 22,5-6-22,4-3-12,3-4 23,2-2 0,0-1 135,2 1 223,8-1-111,11-2-135,17 0-112,13-3-45,12-4-960,3-1-205,-1-4-1995,-8 3 3205,-14 2 0,-19 2 0,-13 2 0</inkml:trace>
  <inkml:trace contextRef="#ctx0" brushRef="#br0" timeOffset="25456">13852 14270 13016,'13'-5'1871,"-4"2"-1388,-9 3 278,0 0-604,2-15-22,-2 12-124,1-12-11,-1 15-235,0 0 201,0 8 23,-4 6 11,-3 13 0,-6 8-45,-5 7-11,-4 4 56,0 4-90,-1-1-55,5-3-169,3-5-257,6-7-214,3-6-335,3-6-617,2-3-1244,1-5 2981,0-4 0,0-6 0,0-1 0</inkml:trace>
  <inkml:trace contextRef="#ctx0" brushRef="#br0" timeOffset="26041">13602 14436 14563,'0'-4'1692,"0"0"-1255,0 4-359,28-38-44,-9 23-34,24-29 0,-18 33 0,-3 3 0,-3 3-22,-5 2-46,-3 2 46,-3 0-12,-1-1-44,2 1 78,-2-2 22,2 0-10,-2 0-12,0 1-12,-2 0-44,-2 1-22,-1 1 21,-1 5 46,2 5 11,1 10 57,4 9-46,-1 5 56,2 2-67,1 16 0,-1 0 0,-2-13 0,0 2 0,1 0 0</inkml:trace>
  <inkml:trace contextRef="#ctx0" brushRef="#br0" timeOffset="27457">13028 15446 14137,'0'-8'2958,"0"2"-2499,0 6 113,0 0-437,-27-34-135,11 26-11,-25-26 11,14 36-12,-6 7 12,-5 8-33,-2 13-46,0 10 68,6 6 0,8 4 11,9-2-34,9-2 1,5-6 22,11-6 22,7-6 0,13-9 11,10-6 12,5-6-34,6-4-550,-2-3-424,-1-3-931,-4-2-2308,0-5 4213,-2-3 0,-17 6 0,-5-1 0</inkml:trace>
  <inkml:trace contextRef="#ctx0" brushRef="#br0" timeOffset="27991">13390 15435 17610,'7'-39'168,"-8"9"-179,-14 35 22,-8 6-11,-5 11 0,-2 5-11,0 4-11,4 0 22,7-2-123,8-5-34,6-4 11,4-5 68,10-5 78,5-3 22,13-3-22,4-3-33,5 1 33,1 0 0,0 3-56,-1 1 56,-3 3 0,-6-1-79,-6 2 46,-11-1 33,-5 1 78,-11 1-33,-6 0-34,-10 0-11,-3-1-213,0-4-739,2-1-785,4-4-2600,3 0 4337,5-1 0,5 0 0,3 0 0</inkml:trace>
  <inkml:trace contextRef="#ctx0" brushRef="#br0" timeOffset="28489">13879 15389 17521,'0'40'134,"1"-1"1,-1 0-1,1-1-55,-1 24-85,1-20 1,1 0-1138,5 16-3496,4 7 4639,3-40 0,-6-12 0,-1-8 0</inkml:trace>
  <inkml:trace contextRef="#ctx0" brushRef="#br0" timeOffset="40277">20906 6872 13128,'-12'4'1737,"2"-1"-1311,10-3 594,0 0-785,-1-4 45,1 1-224,2-4 34,6 0-90,8-4-11,7-3-23,30-15 34,-9 7-247,-13 6 1,0 1-695,8-1-695,-8 3-919,-8 3 2555,-8 4 0,-8 2 0,-3 2 0</inkml:trace>
  <inkml:trace contextRef="#ctx0" brushRef="#br0" timeOffset="40629">21234 6543 16423,'23'-20'56,"2"3"-101,1 15 34,1 0-12,1 8-44,-5 8 11,-4 10 45,-7 10-135,-6 5 1,-4 1 145,-5-2 0,-5-5 0,-3-4-56,-3-5-23,2-6-458,1-4-282,1-5-492,0-4-3608,0-4 4919,-1-1 0,5 0 0,1 0 0</inkml:trace>
  <inkml:trace contextRef="#ctx0" brushRef="#br0" timeOffset="41889">21990 6040 12748,'5'-5'2072,"-1"2"-1645,-4 3 805,0 0-806,1-10-236,-1 7-167,-1-8-23,-5 11 0,-3-1-12,-9 1 1,-6 5 0,-10 8 11,-5 11-45,-2 8 45,5 6 0,7 2-22,9-1-202,11-3-90,5-4-101,16-4 68,9-5-392,16-4-1391,8-5-2083,5-4 4213,-2-4 0,-21-3 0,-9-1 0</inkml:trace>
  <inkml:trace contextRef="#ctx0" brushRef="#br0" timeOffset="42673">22211 6179 13016,'0'-9'1647,"0"1"-1647,0 8-134,0 0 134,-1 15 0,1 0 11,-1 15-11,1-5 0,0-2 0,-1-4 0,-1-6 34,1-5 156,-1-4 741,0-4-551,0 0-32,-2-7-57,2-5-100,0-10-68,1-7-123,1-3 22,5-4-22,3 3 12,5 2 10,3 8-22,0 6-34,-1 8-33,-1 4 56,1 7-123,-1 10 122,1 7-21,-1 12 10,-4 1-167,-3 1-124,-4-5 123,-1-6 124,-2-7 0,0-8 67,0-3 112,1-4-112,2-10-22,3-7 22,3-13-12,3-9 12,4-1 0,1 0 45,1 9-45,-1 10-22,-3 10-90,-1 7 0,-1 8 101,2 10 11,0 9-45,2 11 45,0 3 0,-1 2-45,1-2-291,-5-4-606,-2-4-929,-3-4 1871,-1-5 0,-3-10 0,1-3 0</inkml:trace>
  <inkml:trace contextRef="#ctx0" brushRef="#br0" timeOffset="43223">22844 5900 16008,'32'-11'-28,"-1"-1"0,22-7 6,-33 19-79,-5 5-123,-5 3-112,-6 8 280,-5 6-22,-9 5 78,-7 3-23,-7 1 23,-1-3 0,-3 5 0,12-13 0,1 2 11,12-14 247,2-2 156,1 0-111,1-2 101,6-1-80,6-1-223,11-1 11,8 0-101,7-1-11,5 0-302,5 0-315,2 0-189,0 2-550,-7 3-3137,-10 1 4493,-16 2 0,-11-4 0,-7-1 0</inkml:trace>
  <inkml:trace contextRef="#ctx0" brushRef="#br0" timeOffset="49256">22598 12636 16524,'55'-1'269,"-3"6"-146,-20 12-67,2 5-56,-1 2 0,1 5 0,0 4-134,0 3-416,-2 2-738,-1-2-1334,-5-6 2622,-6-10 0,-10-9 0,-4-7 0</inkml:trace>
  <inkml:trace contextRef="#ctx0" brushRef="#br0" timeOffset="49543">23073 12741 12624,'1'-3'1502,"0"0"-875,-1 3-515,-9 4-33,6 1 56,-6 5-57,8 3 112,3 4-190,5 6 34,3 3-34,5 5 0,-3 1 0,-5 1-34,-3 0 12,-8 0-56,-9-1-79,-10-3-639,-7-4-806,-4-4 1602,3-7 0,13-6 0,6-4 0</inkml:trace>
  <inkml:trace contextRef="#ctx0" brushRef="#br0" timeOffset="50645">23053 13502 10630,'1'11'1064,"-1"-2"-738,0-9 10,0 0-202,5 43 23,-1-20 78,2 33 11,-3-33 58,-2-4-58,0-6-56,-1-5 493,1-5 830,-1-1-1289,0-14-89,-2-5-68,-1-15-22,0-5 0,0-3-34,3-1 224,6 6-100,3 7-113,6 12-22,2 8-78,1 15 67,3 10 11,4 11-12,3 8 12,3-1-33,-2-2 33,-1-5 0,-4-8 11,-4-9 23,-4-5 89,-4-10-112,-1-11-11,-3-13 67,0-17-67,-2-10-33,0-6 33,-2 2 0,-2 10-34,-1 16-11,-1 14-134,0 11-157,-4 5-225,-1 7 136,-3 6-293,2 7-502,2 9-1246,3 0 2466,5 0 0,-2-11 0,2-5 0</inkml:trace>
  <inkml:trace contextRef="#ctx0" brushRef="#br0" timeOffset="51133">23537 13406 13476,'-5'63'236,"1"-7"-203,4-26-33,0-3 11,0-3-22,0-7 34,0-3-1,0-8 101,0-2 875,0-4-864,0-9 90,0-5-78,0-13-46,0-6-32,0-5-35,1-1 1,2 1 380,1 8-235,5 6-145,1 9 22,3 5-56,0 6-78,0 2 44,1 6-11,0 9 34,0 10 11,0 11 11,-3 6 12,-1 5-23,-2 0-12,-2-1-144,-2-2-337,-2-6-359,-1-4-1422,0-6 2274,-1-7 0,0-9 0,0-5 0</inkml:trace>
  <inkml:trace contextRef="#ctx0" brushRef="#br0" timeOffset="51313">23602 13638 16411,'0'-4'124,"39"-4"-292,-4 7-684,-1-2 0,3 0-3686,18 3 4538,-2 0 0,-24 0 0,-9 0 0</inkml:trace>
  <inkml:trace contextRef="#ctx0" brushRef="#br0" timeOffset="56522">28164 7666 14652,'-4'-5'2354,"0"0"-2108,4 5-67,0 0-179,25-26-33,4 16 33,30-19 0,1 24-228,-26 3 1,0 0 193,1 0 1,-1 0-146,29 0-247,-13-1-168,-17 0 482,-16-1 33,-11 0-638,-5-1-325,-1-2 1206,0 0-175,0-3 11,0 2 347,0-1 224,0 0 135,0 2 67,0 2-78,0 0-437,0 3-706,0 1 336,4 5 112,3 3-68,5 5 57,4 6-180,0 3-246,-4 2 101,-3 4-336,-6-1 246,-4 2 112,-9-2 214,-7-1 21,-11-3-133,-1-4-652,-2-4-850,7-4 1714,5-5 0,10-2 0,4-3 0</inkml:trace>
  <inkml:trace contextRef="#ctx0" brushRef="#br0" timeOffset="57095">29368 7357 15762,'-45'-10'-146,"5"8"146,21 20-33,0 13 21,9-6-66,1 6-23,9-13 0,2-1 23,4-5 44,6-1-44,5-4-192,6-2-861,4-3-1715,3-1 2846,2-1 0,-15 0 0,-3 0 0</inkml:trace>
  <inkml:trace contextRef="#ctx0" brushRef="#br0" timeOffset="58017">29560 7380 11560,'0'-4'-34,"1"1"157,-1 3-100,5 44-5616,-3-22 5693,4 34 1355,-5-36-1343,-1-8 1094,0-3-130,0-6 1355,0-2-2352,0-12 3492,1-3-3504,1-14 12,1-2-57,1-3 0,3 1 169,6-4-112,-4 13-79,3 2-79,-6 15-56,1 4 113,3 11 22,2 8-224,3 12-134,0 5-90,-3-1-57,-2-6 359,-6-7 146,-1-11 561,-1-4-348,0-8-213,1-9 0,2-11 0,3-11 22,3-11 79,6-6-436,5-2 436,4 4-67,0 10 10,-1 12-44,-4 13-100,-2 7 32,-1 19 46,-1 11 22,3 20 0,0 10 0,1 4 0,-5-1-359,-4-5 146,-6-7-183,-4-7-1576,-2-9 1972,0-8 0,0-10 0,0-5 0</inkml:trace>
  <inkml:trace contextRef="#ctx0" brushRef="#br0" timeOffset="58475">30489 7172 13880,'0'-5'2296,"0"0"-2296,0 5-123,37-11 78,-14 8-156,32-4 111,-24 16-134,-3 7-258,-7 5-448,-10 4 538,-6 4 157,-19 1 21,-9 1 214,-16-1 147,-3-4 301,2-4-146,8-4-179,10-5-33,10-2 1064,6 0-639,7-4-167,11 2-202,12-3-68,18 1-78,12 0-1210,10 1-5051,2-1 6261,-5-2 0,-26-2 0,-12-3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3:14:29.3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3321 2198 18765,'0'-50'1344,"-3"11"-1232,-5 36 34,-29 12-12,-24 18-100,22-10 0,0 2-34,6-1 0,3 0-12,-12 12 12,27-12-78,5 2 78,2 5 22,-5 22-33,-7 13 0,8-22 0,0-1-12,-7 20-44,6-15-34,14-27 202,34-8-34,3-12-45,-3 1 1,3 0-34,9-3 0,0 2-135,-9 4 1,-3 7 66,-1 9 1,-8 6 78,-14 22 89,-36 17-89,-6-21-2252,-2-3-2510,15-18 4762,3-15 0,13-6 0,1-9 0</inkml:trace>
  <inkml:trace contextRef="#ctx0" brushRef="#br0" timeOffset="350">3481 1752 17297,'-40'-35'484,"0"0"1,-6 21 0,-5 7-1,-2 13-470,3 15 0,-1 14 0,0 6 0,-1-1-1079,9-10 0,0 1 0,0 1 0,0 2 0,0 3 1123,3 2 0,-2 3 0,1 3 0,2 0 0,1 1 0,4-2-11,1 0 0,2 0 0,3 0 0,2 2 0,2 3-45,-2 11 0,2 4 1,3 2-1,6 0 0,8-3-8,8-6 0,6 0 0,5-2 1,5-1-1,6-2 44,8 2 0,8 0 0,5-4 0,3-4 0,3-7-36,0-9 0,4-5 1,2-4-1,3-6 0,0-5-148,-4-5 1,3-6-1,1-3 1,0-3 0,-2-3-1,-3-2 159,0-2 1,-3-4-1,-1-2 1,-2-2-1,0 0 34,11-7 1,-1-2 0,-2-1 0,-3-3 52,-4 2 1,-1-2 0,-4-3 0,-3-4-214,-3-9 1,-2-5-1,-7-4 1,-8 0 117,-10-3 1,-8-2 0,-6-1-1,-7-1-28,-5 6 0,-6-3 0,-5 1 0,-3 1 0,-3 6 14,2 7 0,-3 2 0,-3 3 0,-2 3 0,-3 3-59,-4 3 1,-4 2 0,-3 3 0,1 5-1,1 4-79,1 6 0,1 5 0,-1 4 0,-2 5-786,-3 4 1,-4 5 0,0 4 0,0 2 0,4 1 932,-1 5 0,2 3 0,2 1 0,0-1 0,2-4 0,-1 0 0,3 1 0,7 1 0,3 14 0,-1 1 0</inkml:trace>
  <inkml:trace contextRef="#ctx0" brushRef="#br0" timeOffset="10901">2726 2315 13162,'-17'-31'818,"-1"0"0,-9-23-705,52 12-69,12 12-44,-1 11 0,6 1-330,3 4 0,4 1 1,2 1 347,2-2 1,1 1 0,0 0 25,2 1 1,1-1 0,-5 2 480,6-3 1,-14 8 293,-27 19-170,-53 19-380,3-5 0,-9 6 0,0 1-325,-3 3 0,-1 0 0,0 3 78,7-7 1,-1 1-1,2 2 1,3-1-23,-2 6 0,3 1 0,8-2 28,9 0 0,11-2 28,16-5 0,10-4-198,8-8 0,8-4 171,5-1 1,6-2 0,0 0-27,-1-1 1,0-1 0,0 2 22,2 1 0,0 1 1,-4 1 414,3 0 1,-13 5-73,-25 24-100,-40 3-28,-10-6 0,-8 1-753,14-16 0,-1 0 0,0 0 515,0 0 1,1 0 0,0-3-4,-9 3 0,5-6 750,6-5-772,16-10 210,10-4-401,6-3-89,27 4 89,9 4 2234,21 4-2032,-15-2 0,-13-2 22,-19-4 23,-6 1 78,-7 5-79,-10 8-33,1 0 0,-4 3-22,12-9 44,3-1-44,2-2 22,5 3-11,5-1 11,0-3 0,0-2 22,-7-6 0,-2 0-10,-1 0-550,1 3-224,-1 6-527,1 8-1276,0 11-3441,0 8 6006,0 2 0,-1-15 0,1-8 0</inkml:trace>
  <inkml:trace contextRef="#ctx0" brushRef="#br0" timeOffset="12367">9124 4110 13375,'12'41'709,"1"1"1,-2 4 0,-2 2-385,-3 5 0,-4 1-1225,2 7 0,-3 2 1085,-5 2 0,-3 1-51,1-3 1,-2 0 5,-3-6 0,-1-3 131,2-9 0,0-2-125,-3 19-124,6-24 918,5-20-100,2-19-358,0-24-135,4-26-274,-2 12 0,0-4 53,2-9 0,1-6-118,-1 8 1,0-7-1,2-2 1,2-1-302,1 8 0,1-1 1,2-1-1,2-1 0,2 0 291,1 1 0,2-2 0,2 0 1,1 0-1,1 1 0,0 4-345,1-2 1,2 1-1,0 3 1,2 1 0,3 4 323,9-5 1,4 3-1,1 4 1,-1 5 10,3 5 1,-1 6 0,4 2-208,1 3 1,4 1 0,1 3 0,1 2-155,1 2 0,0 3 1,2 2-1,1 2-544,-5 2 1,1 2-1,2 2 1,-2 1-1,-2 2 917,5 4 0,-3 3 0,-2 2 0,-4-1 0,19 7 0,-12 1 0,-28-1 0,0-1 0</inkml:trace>
  <inkml:trace contextRef="#ctx0" brushRef="#br0" timeOffset="12953">9940 4343 17465,'0'43'89,"0"0"1,-3 21 0,1 3-57,-1-7 1,0-2-419,0 0 1,0-4 428,-2 8 364,5-48 297,5-18-118,5-20-352,7-23-151,-7 13 1,2-5-121,0-2 1,1-4-1,2 1 69,9-12 1,6 4-56,5 3 0,5 11 16,-7 23 0,0 13-5,1 20 0,-4 9 11,-6 2 0,-2 3-90,10 12 0,2 1-1557,1-2 0,6-3 1647,-4-14 0,3-2 0,-4-2 0,-4 2 0,-3-5 0,34-10 0</inkml:trace>
  <inkml:trace contextRef="#ctx0" brushRef="#br0" timeOffset="13150">13282 3994 16569,'38'-13'-776,"0"1"0,10-6 0,-23 15 0</inkml:trace>
  <inkml:trace contextRef="#ctx0" brushRef="#br0" timeOffset="13285">13283 4284 16355,'52'-5'-592,"-1"-1"0,1 1 0,0 1 0,-7 1 0,3-7 1</inkml:trace>
  <inkml:trace contextRef="#ctx0" brushRef="#br0" timeOffset="13899">16058 3710 17364,'2'45'241,"-1"1"0,0-1 0,1 18 0,-1-6-140,-1 5 235,0-8 952,0-32-884,5-46-371,1-26-11,0 7 1,1-3 5,-1 5 0,3 1-51,4-10 1,4 3-1,3 15 1,5 7-40,11 4 1,5 14-298,11 25 1,-1 14-219,-4-2 0,-3 4-505,4 9 1,-5 0-3835,-16-14 1,-3-1 4715,11 23 1,-17-24 0,-10-9-1</inkml:trace>
  <inkml:trace contextRef="#ctx0" brushRef="#br0" timeOffset="14050">16866 3920 18194,'3'-3'728,"-1"0"-728,-2 3-639,46 7-2958,-9-3 3597,5 1 0,-1-1 0,-8-2 0,-3-2 0</inkml:trace>
  <inkml:trace contextRef="#ctx0" brushRef="#br0" timeOffset="14200">17647 3621 19695,'21'61'-1140,"1"1"1,0-4 0,1-6 1139,-4-18 0,0-5 0,4 5 0,-5-8 0</inkml:trace>
  <inkml:trace contextRef="#ctx0" brushRef="#br0" timeOffset="14517">15334 3456 16064,'-11'51'497,"1"0"1,-1 1 0,0-1 0,3 13 0,3 2 0,1 2 0,0 0-1628,2-13 0,0 1 1,1 0-1,1 0 0,3 0 1130,2 1 0,2 1 0,2-1 0,3-3 0,4-4-183,9 8 0,6-7 0,11-5-1033,-1-14 1,9-3 0,5-4 0,1-1-1,-3-3 1216,6-1 0,1-4 0,-1-2 0,0 0 0,0 0 0,1-1 0,-3-1 0,-5-5 0,11-7 0,0 0 0</inkml:trace>
  <inkml:trace contextRef="#ctx0" brushRef="#br0" timeOffset="14734">18192 2802 18115,'24'59'316,"0"0"1,-8-14-1,0 1 1,-1 1-276,-1 5 0,-1 2 1,-2 1-1223,1 6 1,-2 2 0,-1 0 1180,-4-13 0,1 0 0,-3 1 0,-1 3 0,-4 1 0,-2 5 0,-2 0 0,0-2 0,2-7 0,2-2 0,1-5 0,-3 1 0,-5 11 0,-1 0 0,1 0 0</inkml:trace>
  <inkml:trace contextRef="#ctx0" brushRef="#br0" timeOffset="14968">19001 2815 19617,'9'62'-288,"0"1"0,-1 0 0,1 0 0,0 6 0,0-3 0,-3-6 0,-1 4 0,-3-9 0,-2-3 0</inkml:trace>
  <inkml:trace contextRef="#ctx0" brushRef="#br0" timeOffset="15101">19207 4238 20524,'8'26'-1860,"-1"-18"0,-7 16 0</inkml:trace>
  <inkml:trace contextRef="#ctx0" brushRef="#br0" timeOffset="16099">12904 17257 10742,'-13'-38'-4,"0"1"0,0 2 1,4 2-849,4-8 852,1-25 0,3 36 0,-1-13 0</inkml:trace>
  <inkml:trace contextRef="#ctx0" brushRef="#br0" timeOffset="19483">7510 5668 12434,'36'41'892,"-1"0"1,2-2 0,2-3-568,-1-10 0,3-3-1568,10 1 1,3-2 1414,-10-6 0,2-2 0,1-1-68,10 1 1,1-2-1,3-1-681,-10-2 0,2-2 0,1 0 0,1-1 602,4 0 0,2 0 0,1-2 0,1 0 19,-9-1 1,1-1 0,0 0 0,1 0 0,0-1-43,4 1 0,0-1 1,1 0-1,1 0 1,-1-2-163,3 0 0,0-1 0,0-1 0,3-1 0,4-1 202,-11 0 0,3-1 0,2 0 0,2-1 0,1-1 0,0-1 0,0-1 0,-1-1-182,-6 0 1,0 0 0,1-2 0,-1 0 0,0-2 0,1 0 0,0-1 0,1 0 0,1-2 148,-5 2 0,0-1 0,2 0 0,0-1 0,1-1 1,-1-1-1,0 0 0,0-1 0,-2-1 0,0-1 1,-3-1-10,1-1 0,0-1 0,-1-1 0,-1-1 0,0-1 0,-2-1 0,-1-1 0,-2 0 0,-1-2 0,-2-2 2,5-6 1,-1-2 0,-2-2 0,-2-1 0,-2-1-1,-2 0 1,-3-1 0,-2 2-97,1-6 1,-2 1 0,-4-1-1,-2 0 1,-3-1 0,-3-1 95,0-9 0,-4-2 0,-4-1 1,-3 2-1,-4 2 23,-3 1 0,-4 3 0,-3 1 0,-3 0-22,-2-2 0,-3 1 0,-2-1 0,-2 2 92,0 1 1,-2 1 0,-3 0 0,-6-2-89,-1 8 1,-5-1-1,-2-2 1,-4 1-1,-2 1 1,-3 2-8,1 6 0,-2 1 0,-2 1 0,-3 0 0,-2 2 0,-2 0 0,-2 1 1,1 2 0,-4 0 0,-1 1 1,-3 0-1,-1 1 0,0 1 0,-1 1 1,1 2-1,1 2-1,-2 0 0,0 2 0,1 1 0,-1 2 0,0 1 0,-1 2 0,-1 1 0,0 1 0,4 4 0,-2 0 0,-1 1 0,0 2 0,0 1 0,0 1 0,2 1 0,0 1 0,2 2 1,-5 0 1,2 1-1,2 2 1,0 1 0,0 3-1,-3 0 1,-3 3-14,5 0 1,-3 2-1,-1 1 1,-2 1 0,0 1-1,-2 2 1,0 1-1,1 0 1,0 3 0,1 0 9,4 0 1,0 2 0,0 1 0,-1 2 0,1 0 0,0 2 0,0-1 0,0 2 0,1-1 0,-1 1 0,1-1-32,0 0 0,0 0 1,0 0-1,0 0 1,0 1-1,0 0 0,2 1 1,-1 1-1,2 0 1,1 2-1,2 1 52,-2 2 0,-1 1 0,1 0 0,1 1 0,1 1 0,1 2 0,3 0 0,3 2 0,4 2 0,3 1-15,1 7 0,4 2 0,3 3 1,3 1-1,3 1 0,2-1 1,3 0-1,1-3-1,-1 3 1,4-1 0,2-2 0,2 1 0,4 1-1,3 2 34,3 1 1,2 2 0,2 2 0,4 0-1,3-1 1,4-4 0,4-5-38,8 2 0,6-4 0,5-4 0,5-2 0,6 0 4,-4-9 0,4-1 0,5 0 1,3-1-1,3-2 0,1 0 0,0-2 1,1-1-262,-1-2 0,2-1 1,1-2-1,2 0 1,0-2-1,1 0 1,0 0-1,0-1 1,0 0 256,0 1 0,0-1 0,2 0 0,0 0 0,-1-1 0,0 0 0,-2-1 0,0-2 0,-3 0 0,3-1 0,1 0 0,-2-2 0,-1 0 0,-3-2 0,-4-1 0,-5-2 0,9-2 0,0 0 0,0 0 0</inkml:trace>
  <inkml:trace contextRef="#ctx0" brushRef="#br0" timeOffset="23217">9352 8581 16614,'-2'-8'728,"0"1"-706,2 7 0,0 0 1,-3 4 55,0 1 34,-3 4 213,-1 0 12,3-4 88,0-1-21,4-4 291,0 0-337,-3 0-123,0-4-89,-3 0-34,3-1-90,1 2-11,2 2 12,0-2 145,0-1-23,0 1-21,-1 1 156,1 1-269,-1 0-11,1 0 0,0-2-22,4 1-68,13 2 57,2 10 33,13 8-11,-4 15 5,-7-1 0,-2 6 6,-2 14 0,-3 3-574,0 1 1,-1 2 573,-6 7 0,-5-1 5,-5-17 1,-4-1-248,2-3 1,-3-1 269,-1-6 0,-1-2-5,-7 20-23,5-22 280,4-14 201,4-54-291,2-14 1,2-8-146,-1-5 0,2-4-117,2 9 1,0-4-1,3 3 94,0 10 1,1 3 0,4-2-23,5 0 0,4-3 0,2 1 0,3 1-115,3 3 1,3 1-1,3 0 1,0 0 108,6-4 0,2-2 1,1 3-1,0 4-32,3 0 1,-1 5 0,0 4-98,9-4 1,-6 9-202,-8 7-179,-17 11-438,-12 7-4324,-7 13 5277,-13 2 0,6 1 0,-6-4 0</inkml:trace>
  <inkml:trace contextRef="#ctx0" brushRef="#br0" timeOffset="24584">10160 8959 16411,'3'0'494,"41"0"-304,3-1-129,1-2 1,6 0-1492,2-2 0,2-1 1430,-11 0 0,1 0 0,0 0-277,5-2 1,0 1-1,-1-1-836,1 0 0,-1 0 0,-1 0 1113,-4-1 0,-1 0 0,-4 1 0,-3 2 0,-5-1 0,10-4 0</inkml:trace>
  <inkml:trace contextRef="#ctx0" brushRef="#br0" timeOffset="24782">10903 8757 18653,'41'52'56,"0"0"0,-9 4 0,-10 3-56,-14-8 0,-9-1-556,-6 0 1,-8-5-1316,-22 9 1928,-2-17 1,18-18-1,5-11 1</inkml:trace>
  <inkml:trace contextRef="#ctx0" brushRef="#br0" timeOffset="25418">12752 8574 18563,'-48'29'80,"0"1"1,-1 0 0,11-1 0,2 1-1,6 3-74,0 15 0,13 0-6,14-9 0,11-7-34,24-8 0,22-13 34,4-14 0,-18-12 0,-1-7 45,-6-5 0,-2-3 140,-1-1 0,-4 0 297,2-23-68,-21 33-324,-6 11-90,0 6-146,-1 26-2330,15 10-639,9 6-347,27-3 3385,-16-26 1,0-3 0,6 1 0,0-5-1</inkml:trace>
  <inkml:trace contextRef="#ctx0" brushRef="#br0" timeOffset="25550">13594 8959 17745,'-22'36'-12,"0"1"1,2-4 0,7-2 11,14-1 0,1-13 0,4-5 0</inkml:trace>
  <inkml:trace contextRef="#ctx0" brushRef="#br0" timeOffset="25867">14707 8039 19964,'-21'59'129,"0"1"1,0-1 0,2-1 0,1-2 0,5-2-119,5 6 1,6-1-9,5-13 1,2 2 0,5-4-49,9 5 0,7-5 45,6-3 0,5-10 0,23-22 12,-15-40-12,-31-16-12,-20 10 1,-9 1-695,-6 10 0,-5 3-263,1-3 0,-2 5-4589,-28 14 5558,33 18 0,11-1 0,8-1 0</inkml:trace>
  <inkml:trace contextRef="#ctx0" brushRef="#br0" timeOffset="26034">15210 8660 18989,'-42'40'-1883,"1"0"1,9-3-1,6-1 1883,7 5 0,17-14 0,6-22 0</inkml:trace>
  <inkml:trace contextRef="#ctx0" brushRef="#br0" timeOffset="26268">15826 8360 17823,'-46'47'553,"0"0"0,11-13 0,8 2-587,13 1 0,10-1-570,23 6-3128,10-22 1,6-5 3731,-1-5 0,-1-3 0,31 4 0,-29-11 0</inkml:trace>
  <inkml:trace contextRef="#ctx0" brushRef="#br0" timeOffset="26467">16563 8451 16053,'39'5'19,"0"-1"1,5 3 0,-11-7-1</inkml:trace>
  <inkml:trace contextRef="#ctx0" brushRef="#br0" timeOffset="26616">17339 8425 18373,'62'0'-129,"-1"1"1,0 0 0,0-1 0,-11 1-1,-5 0 1,-1-1 0,8 0 0,0 0-1</inkml:trace>
  <inkml:trace contextRef="#ctx0" brushRef="#br0" timeOffset="26701">18177 8467 8019,'0'0'0</inkml:trace>
  <inkml:trace contextRef="#ctx0" brushRef="#br0" timeOffset="26835">18937 8459 19807,'-39'1'-445,"0"0"1,-7 1 0,-1 3 444,-4 2 0,2 0 0,-10 2 0,23-3 0,-1 0 0</inkml:trace>
  <inkml:trace contextRef="#ctx0" brushRef="#br0" timeOffset="27585">8627 10330 18877,'40'-21'188,"0"-1"0,0 1 1,13-2-1,4 2 0,4 1-118,-2 5 0,2 1 0,6 2 0,7-3-617,-24 5 0,4 0 0,3-1 0,3 0 0,3-1 0,1 0 0,1 0 0,2 0 0,0 0 0,0 0 577,-9 2 0,1-1 1,1 1-1,0-1 1,2 1-1,0-1 1,1 0-1,1 0 1,1 1-1,1-1 0,0 0 1,2 0-1,1 0 1,0 0-68,-11 2 1,2 0 0,0 0-1,2 0 1,0 0 0,1 0-1,1-1 1,1 1 0,0 0-1,1-1 1,-1 1 0,1 0-1,0-1 1,0 1 0,0 0-1,0 0 1,-1 0 0,-1 1-1,0-1 1,-1 0 0,-1 1 46,6-1 1,-1 0-1,-1 0 1,0 0-1,0 1 1,0-1 0,-1 0-1,0 1 1,0 0-1,0-1 1,0 1 0,0 0-1,0 0 1,0 0-1,1 0 1,-1 1 0,1-1-1,-1 1-32,-1 0 1,0 0 0,1 0-1,-1 1 1,2-1 0,-1 0-1,0 1 1,1 0 0,-1-1-1,0 1 1,0 0 0,-1 0-1,0 1 1,-1-1 0,0 1-1,-1-1 1,-2 1 0,0 0-1,-1 1 29,12-2 1,-1 1 0,-2 0 0,-1 1 0,-1 0-1,0-1 1,-1 1 0,-1 1 0,1-1 0,-1 0-1,1 1 1,0-1 0,1 0-75,0 0 0,-1 1 0,1-1 0,0 1 1,-1-1-1,1 1 0,0-1 0,-1 1 0,1 0 1,-1-1-1,0 1 0,0 0 0,-1-1 69,-1 1 1,-1 0-1,-1 0 1,1 0 0,-1 0-1,0 0 1,0 0 0,0 0-1,1 0 1,0-1-1,1 1 1,1-1 0,1 0 2,-2-1 0,2 1 0,0 0 0,2-1 1,0 0-1,0 0 0,1 0 0,-1 0 1,1-1-1,-1 1 0,0-1 0,0 0 1,-2-1-1,-1 1 0,-1-1 1,2-1 1,-2 0 0,0 0 0,0-1 0,-2 1 0,1-1 0,-1 0 0,-1-1 0,0 1 0,0-1 0,0 1 0,0-1 0,-1 1-7,8-2 0,1 1 0,0 0 0,0 0 0,-1-1 0,0 1 0,-2-1 0,-1-1 0,-2 0 0,-3-1 0,-3-1 1,10-3 1,-2-1-1,-2-1 1,-3-1 0,-4-1-1,-7 0 1,-6-2 286,7-9 0,-10-2 0,-14-6-288,-12-15 0,-15-7 0,-14-1 15,-6 18 1,-9 0 0,-7 0 0,-5-1 0,-3 0-19,4 7 0,-3-1 0,-4-1 0,-2 0 1,-4 1-1,-2-1 0,-1 1 0,-3 0 3,14 10 0,-3 1 0,-1-1 0,-1 1 0,-2 0 0,-1 0 0,-1 0 0,-1 0 0,-1 1 0,-1-1 0,-1 0 0,0 1 0,0-1 1,6 4 0,-2-1 1,0 1-1,-2-1 0,0 1 1,-2-1-1,1 1 0,-2 0 1,1-1-1,-1 1 0,0 0 1,0 1-1,1-1 0,0 1 1,0 1-1,1-1 1,1 1-5,-4-1 1,0 0 0,1 0 0,0 1-1,1 0 1,-1 0 0,1 1 0,-1 0-1,1 0 1,-1 0 0,0 0 0,0 0-1,0 1 1,0-1 0,-1 1-8,2 0 0,-1 1 0,0-1 0,-1 0 1,1 0-1,-1 0 0,-1 1 0,1-1 1,1 1-1,-1 0 0,1 1 0,0 0 0,1 1 1,1 1-1,1 0 0,1 0 6,-6 0 0,1 0 0,2 1 1,1 0-1,1 2 0,0-1 1,0 2-1,-1-1 0,-1 1 1,-1 1-1,-3 0 0,-2 0-70,8 1 1,-2 1 0,-2 1 0,0-1 0,-1 1-1,-2 0 1,0 1 0,0-1 0,-2 1 0,0 1-1,0 0 1,0 0 0,-1 0 0,1 1 0,-1 1 0,1 0-1,0 0 51,4 1 1,0 0-1,0 1 1,0 0 0,0 1-1,0-1 1,-1 2-1,1-1 1,-1 1 0,0 0-1,-1 1 1,0 0-1,0 0 1,-1 0 0,0 1-1,0-1 1,-2 1-1,1 1 1,-1-1 11,6 1 1,-1 0 0,-1 0 0,0 1-1,-2-1 1,1 1 0,-2 0 0,1 1-1,-1-1 1,0 1 0,-1 0 0,1 1-1,-1-1 1,1 1 0,0 0 0,0-1-1,0 2 1,1-1 0,1 0 0,0 1-1,1-1 1,1 1 0,0 0 0,2 0 10,-6 0 0,0 1 0,2 0 0,0-1 0,1 1 0,1 0 0,0 0 0,0 0 0,1 1 0,0-1 0,0 2 0,0-1 0,0 1 0,1 0 0,-1 1 0,-1 1 0,1 0 0,-1 0 0,-1 1-6,0 1 0,0 1 1,-2 0-1,0 0 1,0 1-1,-1 1 0,1 0 1,-1 0-1,0 1 1,1 0-1,0 1 0,0 0 1,2 0-1,0 0 1,1 1-1,1-1 0,2 1 1,0 0-1,3 0 1,1 0 5,-10 4 0,2 1 0,1 0 0,3-1 0,1 2 0,1-1 0,1 1 0,0 1 0,2 0 0,-1 0 0,0 2 0,0 0 0,-1 1 2,-1 1 0,-2 0 0,0 1 1,-1 1-1,1 0 0,0 1 1,1 0-1,2 2 0,1-1 1,3 2-1,2 0 0,3 2 1,4 0-38,-4 7 0,2 3 0,2 1 0,3 1 0,4 0 0,2 1 1,5-1-1,3 0 0,5-1 16,1 7 0,4 1 1,5 0-1,6-2 1,6 0-1,6-2-8,8 0 1,7 0 0,7-1 0,3-2 0,4-3 0,1-4-1,8 1 0,5-4 0,3-4 1,2-2-1,1 1 27,-3-4 0,2 0 0,1-1 0,1-1 0,2-1 0,0 1-5,-5-4 0,1-1 0,0 0 0,2 0 1,1 0-1,3 0 0,2 1-133,-8-5 1,1 1-1,3 0 1,1 0-1,2 0 1,0 0-1,2 0 1,-1 1-1,0-1 1,0 0 0,0-1 137,0 1 0,1 0 0,1 0 0,1 0 0,-1 0 0,0-1 0,0 1 0,-1-1 0,-1 0 0,-1-1 0,-2 0 0,3 1 0,-1 0 0,-1-1 0,-1 0 0,-1 0 0,-1-1 0,-1 0 0,0-1 0,-2 0 0,9 3 0,1-1 0,0 1 0,-1-1 0,1 1 0,0 0 0</inkml:trace>
  <inkml:trace contextRef="#ctx0" brushRef="#br0" timeOffset="27950">10339 9461 16154,'-53'2'-1199,"0"-1"0,17 1 0,5-1 0,-2-1 0</inkml:trace>
  <inkml:trace contextRef="#ctx0" brushRef="#br0" timeOffset="41282">11483 13978 14854,'7'-2'1490,"-1"1"-840,-6 1-101,12 63-146,-3-9-931,1 2 1,0 5 667,-3-12 0,-1-1-39,0 4 0,-2 1 33,0 0 1,-1 1 21,-1-3 1,-2-1 17,0-5 0,-1 0 325,-2 1 1,-1-4 229,1 11 391,-4-33-1064,7-50-40,-1-6 1,2-7-527,1-10 0,3-8 538,1 8 0,1-6 0,4-3 0,4-1-346,3 6 1,2-1-1,4-2 1,4 0-1,4-1 306,-5 14 1,3-1 0,3-1 0,2-1 0,2 1 0,0 1 0,0 1-1,0 2-295,3-2 1,0 2-1,1 0 1,0 2 0,2 1-1,2 2 1,2 1 308,0 3 1,1 2 0,3 1 0,0 0 0,2 3 0,-1 0-1,0 2 1,-1 2-3,7-2 0,-2 3 0,0 1 0,1 3 0,3 0 0,4 0-76,-9 4 0,4 0 0,1 1 0,2 0 0,2 1 1,0 1-1,0 0 0,-1 1 0,0 1-172,-2 2 0,0 0 0,0 1 0,0 1 1,1 0-1,0 1 0,0 1 0,0-1 0,1 1 76,-2 0 1,1 1-1,1-1 1,1 1 0,0 0-1,-1 1 1,-1 0 0,-1 1-1,-3 1 1,-1 0-316,15 1 1,-1 1 0,-3 1 0,-3 1 0,-2 1 0,-4 0-582,8 3 1,-2 0 0,-7 2-1,-8-1 1249,-3 1 1,-9-1 0,3 2 0,-20-5-1</inkml:trace>
  <inkml:trace contextRef="#ctx0" brushRef="#br0" timeOffset="41799">13175 13669 16061,'-19'64'226,"0"-1"1,-2-20 0,-7 8 0,-5 4 0,-2 1 0,1-1 0,2-5 0,6-8-649,-2 2 1,4-7-1,-4 4 586,-3 5 0,-7 11 1,-4 3-1,3-6 1,5-16-1,11-24 692,-1-69-806,15 2 1,4-5-23,5-1 0,4-1 9,0 0 0,5 7 86,13 11-9,3 22-147,6 28 33,2 16 0,4 9-243,-4-6 0,3 2 0,2 0-2142,10 7 1,2 1 0,0-3 2384,-7-7 0,-1-1 0,-2-4 0,5 1 0,-8-6 0,-7-10 0</inkml:trace>
  <inkml:trace contextRef="#ctx0" brushRef="#br0" timeOffset="41967">13774 13964 16905,'0'52'209,"0"0"0,3-10 0,2-4-3268,13 19 3059,2-28 0,-7-13 0,-6-9 0</inkml:trace>
  <inkml:trace contextRef="#ctx0" brushRef="#br0" timeOffset="42100">13652 14198 19078,'46'-20'-1759,"0"0"0,0 1 0,12-7 0,0 3 1759,-11 10 0,2 2 0,-6 2 0,16-6 0,-11 3 0</inkml:trace>
  <inkml:trace contextRef="#ctx0" brushRef="#br0" timeOffset="42302">14517 13671 18261,'-1'-4'795,"1"2"-672,-2 61-129,7-19 1,2 3-1153,2 1 0,0 4 1,2-3-2580,5 8 0,3-4 3737,4-6 0,0-8 0,-4-12 0,-3-10 0</inkml:trace>
  <inkml:trace contextRef="#ctx0" brushRef="#br0" timeOffset="42549">15020 13796 17823,'-49'20'668,"-1"-1"0,0 0 0,9 2 0,2 2 0,1 0-629,-18 11 0,8 3 22,20-7 1,16-1-62,42 0-106,20-17 0,13-5-905,-7-2 1,5-2-1,3-1-446,-5 0 1,2-1-1,0 0 1,-2 1 1456,5-1 0,-3 1 0,-4-1 0,9-1 0,-15 1 0,-24 3 0</inkml:trace>
  <inkml:trace contextRef="#ctx0" brushRef="#br0" timeOffset="42834">10643 15526 17174,'40'1'425,"0"0"1,10-5 0,11-4-239,-17 2 0,7-2 1,6 0-1,4-2 0,2-1 1,2 0-1,0 1-669,-7 0 0,2-1 0,2 1 0,1-2 0,2 1 0,0-1 0,1 0 0,0 0 0,0 1 0,0-1 514,-3 1 1,0 0-1,0 1 1,1-1 0,-1 0-1,2 0 1,-1 0-1,2 0 1,-1 0 0,2 0-1,0 0-102,-4 1 0,1-1 0,2 1 0,0-1 0,0 0 0,1 1 1,0-1-1,0 1 0,-1 0 0,0 0 0,-1 1 0,-1 0 1,-2 0 69,3 1 0,-2 0 0,-1 0 0,0 0 0,-1 1 0,0 1 0,0-1 0,-1 0 0,1 1 0,-1 0 0,2 0-41,-1 0 0,0 0 0,1 0 0,-1 0 0,1 1 0,-1-1 0,1 1 0,-1 0 0,0 1 0,-1-1 0,1 1 41,2 0 0,1 0 0,-1 0 0,-1 0 0,1 1 0,0 0 0,-1 0 0,1 0 0,1 1 0,-1 0-137,-2 0 1,1 0 0,1 0 0,0 1 0,0 0 0,0 0 0,-1 0 0,-1 0-1,-1 1 1,-2 0 0,-3 0-1105,13 1 1,-4 0-1,-1 0 1,-2 1-1,-1 0 1,-1 0-1,-1-1 1241,2 0 0,2 0 0,-2 0 0,-3 0 0,-5 1 0,-8 0 0,23 5 0,-32-1 0,-47-6 0</inkml:trace>
  <inkml:trace contextRef="#ctx0" brushRef="#br0" timeOffset="43400">12110 16364 15056,'-3'-6'2655,"-8"58"-2134,9-9 1,2 4-366,-5 10 1,1 2-410,5 3 0,1-3 382,0-20 0,2-2 219,1-2 1,1-3 1130,2-1-754,-2-64-657,-11-31-46,2 3 0,-2-6-510,-1 6 0,1-4 488,4 18 0,0-5 0,3-1 0,6 1-73,6 1 0,5 1 1,5 0-1,4 1-33,1 3 1,5-1 0,3 2 0,1 1 0,2 5-490,7-2 1,2 4 0,2 4 0,3 3 420,5 4 0,4 3 1,0 4-1,-4 4-286,1 2 1,-3 4 0,0 2-591,-4 1 1,0 1-1,-3 2 957,14 1 0,-6 2 0,7 1 0,-30 3 0</inkml:trace>
  <inkml:trace contextRef="#ctx0" brushRef="#br0" timeOffset="43699">13010 16126 18003,'0'-7'1456,"-20"66"-1186,-1-6-211,3-7 1,-4 8 0,-1-2-145,1-11 0,0-3 1,-2-1 285,0 3 1,-2 0 0,1-4-1,-3 1 1,1-10 280,-4-16-314,21-36-50,6-10 1,4-4-136,3-2 1,5 1-158,5-1 1,5 4-130,22-10-190,16 48-482,-1 15 141,-23-1 0,3 0-1127,4 0 0,3-1 1912,6-1 0,-2-1 0,8 1 1,-7-6-1</inkml:trace>
  <inkml:trace contextRef="#ctx0" brushRef="#br0" timeOffset="44082">14348 16134 18899,'1'62'344,"0"1"1,4-16 0,2 2-1,1 0-340,-2-4 0,1 0 0,1 0-983,2 0 1,1-1-1,-2-3 996,-2-2 0,-1-3 898,1 23-220,-4-61-527,-1-31 0,-2-19-151,6-5 0,3-7-425,0 5 1,1-3 0,4 1 407,5 8 0,4 1 0,4 1 7,3-1 1,4 0-1,4 1-7,3 2 0,4 1 0,6 3 4,-8 13 1,4 1 0,3 1-1,2 2 1,0 2-3,1 2 0,1 2 0,2 2 1,1 2-1,1-1-57,0 2 1,2 1 0,1 0 0,1 1 0,-2 2 0,-3 1-416,0 2 1,-3 2 0,0 1 0,-2 1 0,-1 1 177,9 0 1,-2 2-1,-2 0 1,-5 2-695,12 0 0,-7 2 1162,-5 0 1,-4 1 0,1-1-1,-14 3 1</inkml:trace>
  <inkml:trace contextRef="#ctx0" brushRef="#br0" timeOffset="44366">15648 16190 19818,'11'53'-345,"0"-1"0,0 0 0,0-4 0,-1 0 0,0-7-1297,1-7 0,0-5 1642,9 21 0,-11-24 0,-2-12 0</inkml:trace>
  <inkml:trace contextRef="#ctx0" brushRef="#br0" timeOffset="44599">15996 16034 19011,'-50'27'437,"1"0"0,-1 0 0,4-2 0,1 1 0,5 2-275,-5 13 1,16 4-124,25-11 1,11-1-40,5-1 0,10-5-1188,29-8 1,12-11 929,0-4 0,2-4-601,-15 0 1,2-1 0,0 1 185,4 0 1,1-1 0,0 2-1132,3-1 0,-1 1 0,1 1 1804,1 2 0,-1 2 0,-5-2 0,-3 0 0,-5 0 0,-10 3 0,0-1 0</inkml:trace>
  <inkml:trace contextRef="#ctx0" brushRef="#br0" timeOffset="45149">11853 17747 17970,'55'-14'297,"-1"-1"1,0 1-1,0 0 1,0-1-1,4 0 0,-1 0 1,0-1-1,4 0 1,4-1-919,-9 2 0,3-1 1,2 0-1,2-1 1,2-1-1,1 1 0,1 0 1,0 0 635,-10 3 0,0 0 0,1 0 1,1 0-1,0-1 0,1 1 1,2 0-1,0-1 0,0 1 0,2 0 1,1 0-99,-5 1 0,2 0 1,2-1-1,0 1 1,1 0-1,2-1 1,-1 1-1,0 0 1,1 0-1,-1 0 1,-1 1-1,-1 0 0,-1 0 1,-1 1 63,6-2 1,0 0 0,-1 1-1,-1 0 1,0 1 0,-1-1-1,-1 2 1,0-1 0,0 1 0,-1 0-1,-1 1-51,1 0 0,1 1 0,0 0 1,0 0-1,-1 1 0,-2 0 1,-1 1-1,-3 1 0,-3 0 0,-3 0 0,12 1 1,-3 1 0,-5 1 0,-3 0-1,-5 0-700,12 0 1,-7 0 0,-29 2-1848,-60 4 1,-31 3 2373,14-1 1,-6-1-1,-6 2 239,15-2 0,-5 1 1,-4-1-1,0 2 1,0-1-1,2 1 4,-4 2 0,1-1 0,0 2 0,1-1 0,-1 1 376,-1 0 1,-1 1-1,1 1 1,-1-1-1,2 1 34,1-1 0,0 1 0,1 0 0,1 0 0,1 0 144,-8 2 1,2 0 0,2 0 0,2 0-245,-6 1 0,3 0 0,7-1 121,-4 4 1,28-6-303,69-12 0,35-7-139,-26 0 1,7-1 0,6-3-1,3 0 1,1 0 0,-2 0-9,-4 2 0,1-1 1,0 1-1,1-1 1,1 0-1,2 0 1,0-1-36,-5 1 1,3 0 0,0-1-1,2 0 1,-1 0 0,1 0-1,-1 1 1,-2 0 0,-2 1-136,4 0 1,-1 0 0,-2 1-1,-1 0 1,1 0 0,1 1 0,2 0-267,0 1 0,2 0 0,2 0 0,1 0 1,-1 1-1,-2 1 0,-1-1 0,-4 1 18,3 0 1,-3 1 0,-1 0 0,-2 0 0,-1 1 0,0 0 435,6 1 0,2 1 0,-3 0 0,-5 0 0,-8 1 0,12 0 0,-27 5 0,-42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3:31:31.6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5456 2401 14361,'41'-29'41,"-1"1"0,-3 2 0,-3 3 1091,13 1 101,-20 7 145,-5-1-672,-17 9-471,-20 3-157,-13 1-33,-29 7-45,21 4 0,-5 5-149,-3 5 0,-5 4 0,3 3 134,4 2 0,2 2 1,3 3-50,-2 5 1,2 4-1,14 2 8,20 23 0,20-1-62,12-11 1,13-1-342,-4-16 0,7 1 0,1 1 0,-5-1 280,-4 2 0,-4 0 0,-1 0 320,3 0 1,-1 0 0,-11-1 82,-14 7 0,-15-5-222,-37 2 32,14-25 0,-2-4-34,-26 4-1334,13-9-4795,16-21 6129,15-10 0,9 4 0,4-1 0</inkml:trace>
  <inkml:trace contextRef="#ctx0" brushRef="#br0" timeOffset="186">6052 2910 16355,'-50'26'526,"0"0"1,6-4 0,7 1-527,8 7-403,16-4-1434,43 3-2119,26-12 3956,7-1 0,-11-13 0,-33-3 0</inkml:trace>
  <inkml:trace contextRef="#ctx0" brushRef="#br0" timeOffset="668">6254 2993 16759,'-26'-22'-829,"4"4"-740,14 24 673,3 1 548,-1 1 348,4-2 224,2-5 214,0-9 189,0-6 494,-3-9 122,-2-4 685,-17-5-1402,-26 15-515,9 22 0,-1 7-17,3 2 1,2 4-6,-3 11 0,7 4-101,1 20-67,19 9 179,37-17 0,5-8 22,26-23 101,-12-25-56,-2-7-33,-3-14 67,-7-8-12,-4-2 58,-2-5-350,-11 21-133,4 28-784,-6 23-3317,5 25 4437,5-10 0,-11-16 0,1-9 0</inkml:trace>
  <inkml:trace contextRef="#ctx0" brushRef="#br0" timeOffset="951">6605 2957 19527,'19'14'-3104,"11"14"2924,1 1 528,-1-1 347,-16-33 67,-4-15-135,1-15-330,-1 2 0,1-1-28,7-16-190,6-7-79,-9 36-326,8 25-1579,14 43-1601,1 2 3506,-13-14 0,-1-1 0,-3-7 0,-5-9 0</inkml:trace>
  <inkml:trace contextRef="#ctx0" brushRef="#br0" timeOffset="1317">7438 2843 19470,'-4'63'7,"-1"0"0,1-1 0,2-4 0,0-2 0,3-5-7,3-8 0,3-4-130,2 3 1,2-5 141,3 5 88,0-23 114,-10-45 144,-2-32-252,-2 19 1,0-2-883,-3-12 1,-2-2 931,-1-8 1,-2-3-83,1 18 1,-1-1 0,0-2-125,-1-12 1,1-2-1,1 3 112,1-6 0,6 5-118,7 4 0,10 17 56,22 36-28,-7 26 0,-1 11-258,-5 2 0,-4 5 6,2 21 0,-7 4-219,-12 0 0,-5 1-431,1-3 0,-4-3-1994,-8-12 0,-1-9 2924,2-12 0,5-16 0,3-9 0</inkml:trace>
  <inkml:trace contextRef="#ctx0" brushRef="#br0" timeOffset="1502">7951 2188 18563,'-35'-7'523,"1"0"0,-4 8 0,5 11-546,16 23 1,7 9 16,-2 0 1,5 2-801,9-3 0,4 3 0,2-2 396,5 7 1,4-1-2792,1-7 0,3 0 1,-1-2 3200,2 2 0,0-2 0,1-1 0,-2-6 0,-5-10 0</inkml:trace>
  <inkml:trace contextRef="#ctx0" brushRef="#br0" timeOffset="1750">8148 2670 17734,'36'-45'254,"0"-1"0,-5 6 0,-4 6 172,-8 13 190,-20 10-257,-37 21-326,10 6 1,-1 5-34,0-1 0,1 3-28,4 6 0,5 2-151,8 13-2320,40 11 2499,4-30 0,4-2 0,12 13 0,12-15 0</inkml:trace>
  <inkml:trace contextRef="#ctx0" brushRef="#br0" timeOffset="2185">9167 2655 17241,'4'29'437,"7"-32"-381,10-48-62,-4 16 0,2 1-27,16-21-12,6 24 11,-10 35-33,22 33-135,-27-7 1,0 2 10,1 1 1,-1 1 72,-5 1 1,-3-3-7,1 3 79,-5-11-55,-2-11 100,0-7 123,3-18-11,13-27-90,-10 9 1,3-2-34,7-3 0,1 1-191,14-13 157,-7 36-739,-27 30-4685,-5 27 5469,0-8 0,-3-2 0,3-23 0</inkml:trace>
  <inkml:trace contextRef="#ctx0" brushRef="#br0" timeOffset="2435">10289 2605 17409,'-7'-7'2454,"3"1"-2208,4 6-33,0 0 168,-21-21-347,6 16-34,-19-11-12,9 29 1,2 9-56,4 9-213,9 4-381,6 0-2375,33 9-3766,28-14 6802,-22-16 0,1-3 0,21-2 0,-28-9 0</inkml:trace>
  <inkml:trace contextRef="#ctx0" brushRef="#br0" timeOffset="2735">10622 2717 16625,'35'-20'0,"-3"9"22,-4 23 45,-3-2-67,-1-7 34,12-3 470,-2-10 471,-2 2-280,-11-9-359,-13 7-224,-3 2-112,2 4-90,7 2-672,14 13-3171,22 7 3933,-11-6 0,0 0 0,6 6 0,4-9 0</inkml:trace>
  <inkml:trace contextRef="#ctx0" brushRef="#br0" timeOffset="2934">12832 2465 18933,'42'-3'-352,"-17"-2"1,-9 10 0</inkml:trace>
  <inkml:trace contextRef="#ctx0" brushRef="#br0" timeOffset="3067">12761 2777 18395,'56'-17'-2107,"0"-1"1,-1 2 0,-4 3 2106,-16 6 0,-3 2 0,5 0 0,-1 0 0</inkml:trace>
  <inkml:trace contextRef="#ctx0" brushRef="#br0" timeOffset="3867">15069 2269 17532,'18'55'62,"0"-1"1,0 1 0,-3-1 0,-1 0 0,0 0-52,-2-2 0,-1 0 0,-2-4-272,1 6 1,-5-7 585,-8 5 928,-1-44-748,-8-57-169,4 4 0,0-7-243,0-5 0,-2-6 1,1 0-732,1 4 1,1-1 0,-1 0 639,1 9 1,0-1 0,1 0 0,0 2 27,0-3 0,1 2 0,1 1-23,1 2 1,0 0-1,1 3-7,-1-14 0,6 5-62,7 13 1,6 7 50,17 2 11,29 39-208,-7 26 1,-1 11-651,-15-5 0,-3 6 648,-4-5 1,1 5 0,-9 0 119,-7 8 1,-15 3-103,-12-6 0,-11 2 1,-3-2 8,-3-5 0,-4-2 0,-2-1-579,0-1 0,-1 0 0,-1-5-1632,-12 3 0,5-9 2394,9-10 0,18-11 0,10-7 0</inkml:trace>
  <inkml:trace contextRef="#ctx0" brushRef="#br0" timeOffset="4119">15640 2592 17129,'-48'38'496,"1"0"1,6-8 0,15-3-732,35-1 201,19-18 34,10-6 23,3-16 257,1-28 325,-19-8-605,-5 1-90,-24 20-425,-2 29-460,-7 15-2700,2 9 3675,6 7 0,3-12 0,4-5 0</inkml:trace>
  <inkml:trace contextRef="#ctx0" brushRef="#br0" timeOffset="4484">16121 2757 18642,'-20'55'197,"-1"0"0,1 0 0,2-5 1,1 0-1,6-4-197,7-4 0,6-2-79,10 8 0,4-2-173,-3-12 0,2-5 376,17 12 66,-15-51-56,-25-41-67,2 16 1,-2-4-339,-4-8 0,-1-3 310,-1-6 1,-1-7 27,5 16 0,0-5 0,1-1 0,2 2-41,0-13 0,2 2 1,4 0-27,4-1 0,5 0 0,3 6-12,4 1 1,9 17 5,9 28 1,2 15 5,12 27-34,-19 7 1,-3 7 44,-10-1 0,-3 0-11,-1 2 0,-5-2-6,-9-7 1,-5-5-432,-12 3-851,1-14-3239,4-10 4693,4-18 0,6 4 1,2-8-1</inkml:trace>
  <inkml:trace contextRef="#ctx0" brushRef="#br0" timeOffset="4751">16504 2017 19706,'13'-65'370,"17"17"-426,7 46-191,5 19-369,-16 14-863,-16 2 0,-5 5 1479,-9 1 0,-4 0 0,5 21 0,-17-14 0</inkml:trace>
  <inkml:trace contextRef="#ctx0" brushRef="#br0" timeOffset="4835">16551 2297 17162,'44'-13'-34,"1"1"1,-1-1-1,0-2 1,-6 2-1,7 7 1</inkml:trace>
  <inkml:trace contextRef="#ctx0" brushRef="#br0" timeOffset="5384">18211 2169 15370,'8'38'339,"0"1"1,-1-4 0,-1-3-272,3-1-1,-5-9 179,-2-11 1838,1-23-1781,2-45-101,-1 6 0,-1-6-152,-1-1 0,1-2-235,-2 15 0,0-1 1,0 2 279,1-3 0,1 3-101,-2 2 1,5 12-365,9 24 325,2 30 1,2 16-278,1 0 1,2 5 0,0 0-280,-1-4 0,1 0 1,1-2 325,14 17 0,0-9-106,6-7 594,-5-20 1177,-6-51-970,-12-4 0,-2-6-308,-1-5 0,-2-1 166,1-6 1,0 3-279,5-7-269,3 32 247,-3 62-517,0 16 520,-9-8 0,0 3-788,-1-10 0,3-1-1552,4-1 1,2-1 2315,5-4 0,0-4 1,6 5-1,-2-14 0</inkml:trace>
  <inkml:trace contextRef="#ctx0" brushRef="#br0" timeOffset="5652">19321 2145 18877,'43'-37'526,"-6"-5"136,-31 26-662,-34 12 22,-11 25-50,9-2 0,1 4 6,-12 29-460,24-17 0,8 1-4728,32 27 2033,-7-34 1,7-4 3176,18-5 0,3-8 0,-1-5 0,-4-5 0</inkml:trace>
  <inkml:trace contextRef="#ctx0" brushRef="#br0" timeOffset="6001">19862 2263 17946,'-40'-20'792,"-1"-1"0,6 3 0,6 4-870,14 7-449,9 18 79,16 7-56,11 14 89,16-3-425,12-4-636,3-8 469,0-6 267,-7-7 538,3-2 213,-6-15 168,-2 0 942,-2-15 414,-7 0-336,3-5-135,1-2-332,-9 11 0,1 2-463,14-7-448,0 0 145,-18 39 1,-6 19-449,12 26-485,-8-19 0,3 0 345,4 5 0,1-1-1317,3 1 0,1 0 1939,-4-2 0,-1-4 0,7 6 0,-15-13 0</inkml:trace>
  <inkml:trace contextRef="#ctx0" brushRef="#br0" timeOffset="6900">2697 725 18048,'-60'-28'495,"1"1"1,5 12 0,-3 4 0,4 7-418,-2 11 1,1 7-836,7 0 1,-2 4-1,5 4 796,-1 14 1,8 8-44,13-3 0,3 5 0,6 1 107,3 17 1,15 0-108,9-18 0,8-1 1,9-8 3,13-10 0,9-9 0,2-7-38,-3-6 1,0-7 0,1-5-163,6-7 1,1-6 0,-7-4 126,4-10 0,-9-8 103,-13 3 0,-5-6 0,-5-1 63,-9-2 0,-6-2 1,-2 1-31,-2 2 1,-2-1-1,-5 3 55,-14-19 0,-10 11-90,2 26 0,-2 8-51,-31-1 12,-3 41-6,20 24 1,6 15 32,19-9 1,5 5 0,8 3-289,5-6 0,6 3 1,4 0-1,1-3-441,6 10 0,3-4 0,7-4-285,8-5 1,7-5 0,-2-4 997,6 7 0,-5-7 0,5 1 0,-10 0 0</inkml:trace>
  <inkml:trace contextRef="#ctx0" brushRef="#br0" timeOffset="7084">1764 1686 20725,'55'-8'-54,"1"-1"0,-1 1 0,1 0 1,-1-1-1,-1 1 0,-1-2 1,2 1-1,1-2 0,0 0 1,1-2 53,1 0 0,1-3 0,2-1 0,0 0 0,-2 0 0,-2 1 0,-3 1 0,15-3 0,-3 1 0,-5 1 0,-2 0 0,-4-1 0,0 0 0,1 0 0</inkml:trace>
  <inkml:trace contextRef="#ctx0" brushRef="#br0" timeOffset="7217">3405 869 19213,'-6'-9'33,"1"2"-5366,5 7 5333,0 0 0,0 0 0</inkml:trace>
  <inkml:trace contextRef="#ctx0" brushRef="#br0" timeOffset="7334">3440 1112 18026,'30'2'-2570,"-6"-1"0,-23-1 0</inkml:trace>
  <inkml:trace contextRef="#ctx0" brushRef="#br0" timeOffset="8933">7413 5265 15807,'3'-10'459,"0"2"45,-3 8-246,116 114-370,-86-90 0,2 1-1428,9 9 0,8 7 0,0-1 0,-7-10 1540,-8-13 0,-4-4 0,31 13 0,-45-24 0</inkml:trace>
  <inkml:trace contextRef="#ctx0" brushRef="#br0" timeOffset="9084">7731 5201 17129,'-31'38'112,"0"1"0,1-1 0,0 0 0,2 1 0,5-1-258,0 12 1,7 1-3935,2 10 1,5-3 4079,8-19 0,2-3 0,1 28 0,9-49 0</inkml:trace>
  <inkml:trace contextRef="#ctx0" brushRef="#br0" timeOffset="9284">7364 5013 18653,'62'-19'-1424,"0"-1"1,-18 8 0,0 0 0,0 2 1423,2 2 0,0 2 0,-3 1 0,-2 0 0,-4 0 0,27-3 0</inkml:trace>
  <inkml:trace contextRef="#ctx0" brushRef="#br0" timeOffset="9469">9166 5151 17028,'60'-5'257,"-29"2"1,0 1 0</inkml:trace>
  <inkml:trace contextRef="#ctx0" brushRef="#br0" timeOffset="9634">9246 5399 17006,'7'-7'515,"-2"1"-3137,49-23 2622,-15 19 0,-9-5 0,0 1 0,-5 12 0</inkml:trace>
  <inkml:trace contextRef="#ctx0" brushRef="#br0" timeOffset="13383">11093 5427 15291,'-7'-2'1748,"1"1"-1210,58-22-348,-3 2-1749,0 0 0,4-2 1632,-9 4 0,-1 0-45,0 0 0,0-1 40,3-5 0,-3 0-34,6-12 873,-8-5-582,-51 14 325,-36-10-398,12 22 0,-6 7-157,-15 8 1,-1 12-81,14 9 0,1 10 0,5 6 132,4 8 0,5 7 0,4 0-162,1-3 0,4 0 0,9 1-310,15 6 0,10 0 0,9-8-773,20-5 1,11-10-1719,-7-9 0,5-4 0,-2-5 2816,16-8 0,-5-7 0,-17-1 0,-6-4 0,-7-9 0</inkml:trace>
  <inkml:trace contextRef="#ctx0" brushRef="#br0" timeOffset="13601">11797 5257 16311,'0'-5'1266,"0"1"-1042,0 4-359,60 39-5982,-17-11 6117,-5-4 0,0 0 0,-8-5 0,-21-15 0</inkml:trace>
  <inkml:trace contextRef="#ctx0" brushRef="#br0" timeOffset="13751">12037 5107 17868,'-42'38'-699,"1"0"1,-1 0 0,0 1-1,0 11 1,3 1 0,4 0 698,7-7 0,3-1 0,6-2 0,4 5 0,9-8 0,9-16 0</inkml:trace>
  <inkml:trace contextRef="#ctx0" brushRef="#br0" timeOffset="14184">12259 5195 16770,'0'-5'572,"6"63"-315,6 6-1411,-3-3 1,1 5 1158,2-6 1,1-2-6,0 3 0,-1-2 0,-1 0 0,-1-2 11,-1-7 0,0 0 373,-1-1 1,-1-5 209,2 2 427,-2-63-529,-5-45-324,-5 2 1,-2-7-417,1 24 1,0-1-1,-2-3 318,-2-8 0,-3-5 0,1-1 0,0 0 3,2 2 0,2 1 0,-1-1 0,1 0-48,0-3 0,0-2 0,1 3 0,3 4 237,2 5 1,2 3-1,5 10-306,21-10 21,11 64-22,7 22-465,-8 9 1,-3 9-118,-16-15 1,-4 3-1,-1 2 205,2 9 0,-2 2 0,-6-2 331,-8 10 1,-9-5-314,-4-12 1,-7-8-1233,-23-5 1713,-23-28 1,35-3 0,-10-13 0</inkml:trace>
  <inkml:trace contextRef="#ctx0" brushRef="#br0" timeOffset="14586">13587 4030 19034,'-55'12'64,"0"1"1,0-1 0,-1 5 0,1 1 0,3 5-32,10 3 1,4 4 0,1 1-418,-13 12 1,9 1 439,22-14 0,6 1-40,3 3 1,5 1 56,7 4 0,5 4 39,6 5 0,4 5 0,1 3-455,-4-8 1,0 1-1,1 2 1,0 2 366,0-1 1,0 2 0,0 1-1,0 0 1,-2-3-263,1 4 1,-1-2 0,-1-2 0,-1 0 293,1 12 0,0-2 0,-1-7-17,2-3 0,0-7-11,1-5 0,1-3-28,19 18-26,-4-34 1,5-7-1975,5-13 1,3-8 1999,13-12 0,-1-4 0,-20 7 0,-4-1 0,21-25 0</inkml:trace>
  <inkml:trace contextRef="#ctx0" brushRef="#br0" timeOffset="15318">14298 4930 19101,'-5'63'65,"0"0"0,1 0 0,-1-3 0,1-1 0,2-4-65,2 2 0,4-4-12,5 9 1,4-5 11,1-18 0,3-4 5,0 1 1,2-11 96,12-24-13,-14-31 79,-5-28-39,-8 22 0,-3-5-216,-3-4 1,-2-5 0,-3-1 97,-3-3 0,-4 0 1,0-1 70,-2-5 0,-1 0 0,-2 4-82,-6-6 0,-1 9-45,-10 1 45,17 70-6,9 21 1,5 13 5,5-8 0,3 4 0,5 1-821,9 10 1,6 1 0,2-3 771,-2-10 1,1-2-1,6-7 37,7-6 1,5-6 0,0-8-329,6-8 1,-1-10 249,1-9 0,-1-8 113,-1-3 0,-2-9-1,-8-6 0,-3-8 1,-4-3 96,-7-1 1,-4-2-1,-3 0-311,1 0 1,-3 0-1,-5 1 225,-10-16 1,-9 7-34,-22 1 1832,-1 21-1922,1 18-880,-11 33-6044,20 25 7135,18 2 1,9-5 0,17-24-1</inkml:trace>
  <inkml:trace contextRef="#ctx0" brushRef="#br0" timeOffset="15968">15917 4792 16053,'0'-6'2376,"0"1"-2320,0 5 11,10 70-325,-2-30 1,0 2-886,3 15 0,-1 0-1284,2-6 0,-1-6 2427,1 7 0,-4-23 0,-5-11 0</inkml:trace>
  <inkml:trace contextRef="#ctx0" brushRef="#br0" timeOffset="16118">15782 5047 17420,'60'-17'-393,"0"0"1,0-1 0,-14-1 0,-2 3 0,5 11 0,-1-1 0</inkml:trace>
  <inkml:trace contextRef="#ctx0" brushRef="#br0" timeOffset="16384">17245 4525 16625,'5'48'26,"0"0"0,0 0 0,-2 1 0,1-7 0,4 1 1</inkml:trace>
  <inkml:trace contextRef="#ctx0" brushRef="#br0" timeOffset="16567">17702 4227 18944,'-3'-3'377,"-16"24"0,-11 25 1,4 0-362,4 0 1,1 4-873,-2-4 1,-4 6 0,1 2 0,5-2 705,4 0 1,5-2 0,3 4-1549,4-4 1,2 4-1,3 0 1,1-4 1697,2 1 0,3-4 0,0-1 0,2 24 0,2-10 0,11-16 0</inkml:trace>
  <inkml:trace contextRef="#ctx0" brushRef="#br0" timeOffset="16883">17954 4582 19874,'7'-36'-112,"1"0"0,36-4-774,-15 55 1,0 13 302,-2 0 1,-4 6 44,-3 20 0,-10 4 538,-12-14 0,-7-1 840,-7 8 1,-3-1-336,0-10 1,0-3-506,-4-2 0,9-4-916,30-4-1347,22-31 38,-1-5 1,3-4 2079,3-1 1,-4-1 0,8-3-1,-5 4 1</inkml:trace>
  <inkml:trace contextRef="#ctx0" brushRef="#br0" timeOffset="17185">19387 4301 18680,'-55'16'130,"-1"0"1,1 0 0,10 4 0,-1 2 0,1 5-1,3 2-130,0 8 0,1 5 0,3 2 0,2-2-149,-5 6 1,4 0-1,8 2 67,11-2 0,6 1 0,14-9 43,25-10 0,12-9 117,13-4 0,6-13 29,4-20 0,-2-10-40,-14 1 0,-8-6-67,-14-3 0,-13 0 119,-34-9-1151,-8 18 1,-8 4 1031,-2 6 0,0 3 0,4-1 0,3 3 0,-12 7 0</inkml:trace>
  <inkml:trace contextRef="#ctx0" brushRef="#br0" timeOffset="17468">19704 3958 20221,'26'-58'-492,"14"34"-103,7 53 276,-28 14 0,-9 6 319,-11-13 0,-7 0 67,-4 14 0,-5-3 247,-4-13 0,-1-5-348,-3 12-201,12-13-549,35-19-2208,21-11-3586,20-10 6578,-28 4 0,-1-1 0,8-4 0,-11 1 0</inkml:trace>
  <inkml:trace contextRef="#ctx0" brushRef="#br0" timeOffset="17767">20235 3760 16569,'27'-31'1083,"-1"0"0,-1 3 0,1 3-646,26-4-347,11 21-90,-15 21 0,-1 15-12,-12 7 1,-3 9 0,-3 2-1151,-2 1 1,-3 3 0,-4 2 1180,-4-4 1,-3 3-1,-2 0 1,-3-1 17,-2 6 0,-4-1 1,-1 0 4,0 0 1,-1 0-1,1 0-24,-1-2 1,0-1 0,0 3-8,0 8 0,1 2 1,-2-2-46,-3-10 0,-1-2 1,0-1 7,0-2 0,-1-1 0,-3-5-53,-9 1 1,-6-11-538,-27-9-1665,2-18 1,-4-4 2280,7-1 0,1-3 0,2 1 0,3-1 0,-4-2 0</inkml:trace>
  <inkml:trace contextRef="#ctx0" brushRef="#br0" timeOffset="20718">6743 7638 17196,'-1'44'33,"-1"0"1,1 0 0,-1-2-830,1-7 1,0 1 795,6 9 0,0-2 0,-2 2 0,8 3 0</inkml:trace>
  <inkml:trace contextRef="#ctx0" brushRef="#br0" timeOffset="20983">7030 7659 18608,'5'-36'454,"-1"0"0,19-26-432,22 33-162,1 16 0,4 10-1059,-5 16 0,-1 6 482,0-4 0,-8 8 795,-13 22 1,-16 6 985,-20-10 0,-10-2-666,2 4 0,-3-4-398,1-11 0,1-6-11,-3 0-819,25-18-884,17-10-1759,14-6 3473,20-9 0,-21 6 0,-2 3 0</inkml:trace>
  <inkml:trace contextRef="#ctx0" brushRef="#br0" timeOffset="21368">7686 7598 19852,'-11'-38'298,"1"0"1,0 1 0,4 2-288,19-16 0,5 7-11,13 11-246,2 16-90,-4 11-438,-2 47 606,-21-5 0,-6 4 168,-1 6 0,-4 1-298,-6 9 1,-5-3 314,-1-13 0,-1-1 162,-2 6 1,2-1-169,-2 17-157,32-16-78,15-46-134,28-28-1,-14-15 46,-9-3-58,-14 0 832,-27-6-506,-32 20 79,-20 5-34,4 27-482,12 13-2375,32 5 2857,21-1 0,-4-7 0,12-3 0</inkml:trace>
  <inkml:trace contextRef="#ctx0" brushRef="#br0" timeOffset="21636">8175 7583 13947,'-7'-5'235,"1"2"-235,6 3 1580,-4-1 1053,2 2-1815,-3-1 34,1 1-852,2 2-2511,0 0-3001,10-1 5512,6 0 0,-3-2 0,-1 0 0</inkml:trace>
  <inkml:trace contextRef="#ctx0" brushRef="#br0" timeOffset="21856">8664 7358 19852,'18'52'-1443,"0"-1"0,-1 1 1,4 7-1,-3-1 1443,-5 8 0,-5-6 0,-2-13 0,-3-13 0</inkml:trace>
  <inkml:trace contextRef="#ctx0" brushRef="#br0" timeOffset="22150">9194 7431 19168,'34'-4'-1199,"0"1"0,8 27 2017,-24 14 0,-9 7-549,-9-7 0,-7 1-23,-5 0 1,-1-2-112,-7 5-158,19-13-2487,55-33 2510,-6-16 0,2-4 0,-11 9 0,-3 0 0,2-8 0,-1 0 0</inkml:trace>
  <inkml:trace contextRef="#ctx0" brushRef="#br0" timeOffset="22583">9930 7305 20681,'-20'-16'-292,"5"8"292,15 27 0,0-3 23,0-2-23,0-4-314,0-4-33,3-3 168,7-1 10,17-6-66,-5 0 235,7-1 0,-17 1 112,-6 3 527,-13 10-370,-4 2-213,-3 2-56,4-1 22,8-7-22,1-2 0,1-1 45,2 6-90,19 11-134,21 18 56,8 1 117,-20-15 1,-2-1-275,11 13-1267,-11 11 1547,-18-15 0,-5-3 0,-10-20 0</inkml:trace>
  <inkml:trace contextRef="#ctx0" brushRef="#br0" timeOffset="22734">9950 7255 19179,'38'-21'-1423,"-1"0"0,18-1 1,0 4 1422,-18 10 0,-1 2 0,2 0 0,-5 1 0,-5 2 0</inkml:trace>
  <inkml:trace contextRef="#ctx0" brushRef="#br0" timeOffset="22934">11353 7040 18709,'65'-14'-718,"-12"12"1,-38 4 0,-7 7 0</inkml:trace>
  <inkml:trace contextRef="#ctx0" brushRef="#br0" timeOffset="23051">11538 7315 8456,'0'0'0</inkml:trace>
  <inkml:trace contextRef="#ctx0" brushRef="#br0" timeOffset="23317">15795 6816 18362,'-3'-7'2431,"0"1"-2443,3 6-21,0 0-438,0 14-6745,5 13 7216,-1 1 0,1-1 0,-2-19 0</inkml:trace>
  <inkml:trace contextRef="#ctx0" brushRef="#br0" timeOffset="23418">15982 6866 12658,'-13'55'0,"2"-11"0</inkml:trace>
  <inkml:trace contextRef="#ctx0" brushRef="#br0" timeOffset="26983">6049 10527 17196,'-31'-51'1580,"0"12"-1266,9 33-292,-6 7 12,-27 34-18,26-10 1,1 3-23,-4 11 1,4 5-40,7 1 0,8 0-22,14 20-11,29-8 55,22-23 23,-19-21 0,3-1 0,17 1 0,1 0-50,-17-4 0,-1 3-130,9 12 1,-11 6 179,-31 15 22,-11-10 1,-8 0-168,-10-6 1,-5-4 189,-1-1 0,-1-2-45,0-2 0,-1-4-594,-2-3 0,0-4-5781,-12-8 6375,9-9 0,26-3 0,13 3 0</inkml:trace>
  <inkml:trace contextRef="#ctx0" brushRef="#br0" timeOffset="27266">6416 11031 18070,'-63'2'482,"0"1"0,12 4 0,7 6-808,2 26-144,38-4 168,24-8 302,14-18 190,22-18 23,-2-16-157,-2 1-56,-16-4-314,-18 20-3933,7 10 4247,12 15 0,-14-7 0,2 6 0</inkml:trace>
  <inkml:trace contextRef="#ctx0" brushRef="#br0" timeOffset="27584">6781 11067 19403,'5'-57'-1445,"19"16"-650,31 54 1344,0 11 751,-18 8 179,-19-13 505,-10-9-595,0-21 416,12-25 1164,9-18-1333,1 1-190,-2 11-146,-12 29-90,7 21-717,8 26-6106,17 13 6913,-3-3 0,-15-17 0,-13-21 0</inkml:trace>
  <inkml:trace contextRef="#ctx0" brushRef="#br0" timeOffset="27950">7564 10947 18294,'-1'51'224,"0"1"0,0-1 0,4-2 0,2-1 0,1-1-442,6 13 0,3-5 184,-1-16 0,-1-5 270,4 0 100,-17-42 11,-9-18-145,-3-11 0,-2-7-146,-6-16 0,-1-3-450,8 21 0,-1-2 0,1 0 438,-1-3 1,1 0 0,1 2 45,1-2 0,2 2-79,2-3 0,5 2-78,21-15 56,5 14-79,24 36-297,-18 23 1,0 11-264,-3 5 0,-3 4 336,1 4 0,-4 1-100,-6 4 0,-8-1-640,-11 15 1369,-21 1 0,13-27 0,-12-5 0</inkml:trace>
  <inkml:trace contextRef="#ctx0" brushRef="#br0" timeOffset="28150">7999 10316 16940,'-32'38'224,"-1"1"0,3 20 0,9 2-235,13-17 0,6 1-355,4 4 0,3 5 0,3-4-2043,8 5 0,5-5 2409,1-1 0,1-6 0,13 10 0,-17-42 0</inkml:trace>
  <inkml:trace contextRef="#ctx0" brushRef="#br0" timeOffset="28418">8340 10816 19437,'8'-46'-381,"1"0"0,-5 2 0,0 4 684,4-8 156,-25 31-302,-4 34-79,-7 25-44,12 6-202,9-13 0,5 0-6443,28 22 6611,10-7 0,2-25 0,-8-23 0</inkml:trace>
  <inkml:trace contextRef="#ctx0" brushRef="#br0" timeOffset="28701">9034 10464 19381,'14'37'-209,"0"-1"0,10 7 0,4-3 74,0-13 1,3-4 195,4 2 1,0-11 509,19-36-291,-24-17-280,-20 5 0,-4-2-22,-4-19-191,-4 2-392,0 11-5535,1 11 6140,12 16 0,-7 7 0,6 8 0</inkml:trace>
  <inkml:trace contextRef="#ctx0" brushRef="#br0" timeOffset="29083">9730 10443 19235,'-57'-3'1098,"10"8"-1478,33 21-931,8 9 268,13-1-268,13-6 538,46-25 1928,-13-17-242,-15 4 0,-4-4 163,-2-18-583,-19 2-493,-11 9 56,-2 2-56,0 6-68,0 1-178,9 5 100,1 1 34,9 9-34,-2 4-347,3 16-2151,-2 7 2644,7 4 0,-14-13 0,0-10 0</inkml:trace>
  <inkml:trace contextRef="#ctx0" brushRef="#br0" timeOffset="29234">10499 10394 19190,'-6'-12'-56,"2"2"-9625,4 10 9681,18-7 0,-13 5 0,13-5 0</inkml:trace>
  <inkml:trace contextRef="#ctx0" brushRef="#br0" timeOffset="29418">11693 10041 19022,'46'-17'-441,"0"1"1,-1 1-1,0 5-2142,-7 6 1,-3 5 2582,23 9 0,-26-7 0,-18 8 0</inkml:trace>
  <inkml:trace contextRef="#ctx0" brushRef="#br0" timeOffset="29533">11861 10355 15415,'-2'1'660,"-1"1"-660,31-25 0,11-8 0,-22 17 0,16-13 0,1 0 0</inkml:trace>
  <inkml:trace contextRef="#ctx0" brushRef="#br0" timeOffset="30050">15014 9514 15807,'12'54'154,"0"-1"1,1 0 0,-3 3-1,0 0 1,-1-1-137,0-6 1,0-2 0,-1 0 264,-2 2 1,-1 1 0,-4-8 815,-6 12-551,-2-39-402,-1-48-85,4-7 1,2-5-978,1-3 0,0-3 955,0-8 0,-1-5 61,0 14 1,-1-5 0,-1-1 0,1 2-8,-1-2 1,1 2-1,0-4-4,-1-3 1,0-6 0,1 2 0,1 6-594,4-9 1,3 6 447,1 3 0,6 9-46,29 4 102,17 36-101,0 19 0,2 13-265,-22 0 0,-3 7 0,-4 4 21,2 13 1,-6 5 0,-11 5 330,-16-8 0,-9 3 0,-6 1 0,-1-4-164,-8 10 0,-5-3 0,-5-4 178,-8 0 0,-5-5 0,2-5-6,2-6 1,3-6 201,8-6 0,3-5-2941,-5 2 2770,40-18 0,-3-4 1,17-4-1</inkml:trace>
  <inkml:trace contextRef="#ctx0" brushRef="#br0" timeOffset="30333">15831 9754 18944,'-38'17'213,"0"0"0,5-1 0,5 4-337,7 35-369,28-16-44,22 7 122,25-29-330,-9-14 0,2-6 677,-4-10 1,0-6 633,-1-4 0,-4-3-426,-11 0 0,-9-1-95,-17-18-45,-18 26-717,-12 10-1581,-2 5-3057,5 8 5355,8 1 0,8 1 0,7-2 0</inkml:trace>
  <inkml:trace contextRef="#ctx0" brushRef="#br0" timeOffset="30733">16276 9887 19101,'-15'57'217,"0"-1"0,0 1 1,0-3-1,1-1 1,7-4-218,9-1 0,6-1-264,6 14 1,4 0-113,0-15 1,1-2 347,-1-1 0,0-9 107,0-20 94,-15-41 1,-4-20-156,1 3 1,0-6 0,0-3-364,-1 0 0,1-3 0,0-3 0,1 1 404,1-3 0,0-1 0,2 1 0,0 1-26,1 7 1,2 1 0,0 2 0,0 3-34,6-20 0,3 11 300,21 2-323,-10 44 35,18 52-68,-25-6 0,-2 5-18,2 4 1,-5 3-182,-6 6 0,-7-1 243,-9-16 1,-4-2 5,-3-2 1,-3-3 741,-23 22-3111,-5-18 2375,22-56 0,3 19 0,20-36 0</inkml:trace>
  <inkml:trace contextRef="#ctx0" brushRef="#br0" timeOffset="31033">16996 9171 19168,'-21'-32'481,"0"0"1,2-2 0,8 4-728,23 7-751,20 45-628,-10 13 0,-3 8 303,-1 4 0,-5 3-422,-6 7 0,-7-1 1217,-5-16 1,-5-3 1349,-7 9 1,-1-3 403,5-11 0,1-2 431,-15 22-452,32-32-63,55-38-3058,-1 2 1915,-13 2 0,-2-1 0,-3 2 0,-16 6 0</inkml:trace>
  <inkml:trace contextRef="#ctx0" brushRef="#br0" timeOffset="31486">18628 9284 13061,'6'-3'3519,"-1"1"-2802,20 56-291,-9-18 0,2 6-326,0 2 1,1 5 0,0 0-56,-2-3 0,-1 0 0,-2-1 11,4 11 0,-3-5 291,1 10 785,-11-38-707,-4-35 57,3-39-392,0 2 0,0-5-90,0-3 0,0-2-390,0 13 1,-1-1 0,0 3 372,0-7 1,0 3 16,1 4 0,-1 3-101,1-20-1053,2 26-1021,8 54 2175,19 29 0,-15-2 0,11-4 0</inkml:trace>
  <inkml:trace contextRef="#ctx0" brushRef="#br0" timeOffset="31967">19558 9411 19045,'-52'1'399,"-1"-1"1,9 9 0,7 6-557,5 17-168,20 15-146,10-12-738,31 0 715,23-16 460,12-5 34,-29-16 0,-1-5 79,9-7 1030,-3-17-22,-16 7-795,-5 0-326,-15 14 12,0 9-12,1 2-190,8 2 22,8 0-190,9 2-269,33-4 616,2-2 112,-3-3 348,-20-1 616,-33-1-1020,-5 7 11,-4 16-929,0 8-1670,4 3-4572,4-5 7149,9-16 0,-7-3 0,1-4 0</inkml:trace>
  <inkml:trace contextRef="#ctx0" brushRef="#br0" timeOffset="32117">20328 9517 14294,'0'0'0</inkml:trace>
  <inkml:trace contextRef="#ctx0" brushRef="#br0" timeOffset="32250">20331 9285 16580,'-4'0'-3519,"0"-1"3519,4 1 0,0 0 0</inkml:trace>
  <inkml:trace contextRef="#ctx0" brushRef="#br0" timeOffset="34100">8189 12454 19246,'-50'-14'254,"0"-1"0,1 4 1,1 6-227,11 11 0,1 5-28,0 1 0,1 4-23,-4 12 1,5 3-101,-5 15 61,19-16 0,8 0-61,21 10 67,11-11 0,8 0-6,13 2 0,6 1 58,-10-8 1,3 2-1,-3-1 71,12 10 1,-8 2 122,-16-4 1,-11 0-191,-26 9-11,-30-12-673,2-25-8549,4-41 9233,18 1 0,4-7 0,14 17 0</inkml:trace>
  <inkml:trace contextRef="#ctx0" brushRef="#br0" timeOffset="34384">8578 12175 19908,'-8'-56'246,"24"12"-291,5 38-100,17 17-102,-14 13-56,-5 36 247,-14 2 95,-6-26 1,-3-3-40,-3 10-135,-1-21-279,11-17-392,11-4-1245,16-6-717,21-7 678,-17 3 1,1-2 2089,9-4 0,-2 0 0,8-1 0,-6 1 0</inkml:trace>
  <inkml:trace contextRef="#ctx0" brushRef="#br0" timeOffset="34583">10392 12090 17970,'-3'2'1444,"1"0"-2776,2-2-2277,46 13 3609,-24-2 0,26 4 0,-38-7 0</inkml:trace>
  <inkml:trace contextRef="#ctx0" brushRef="#br0" timeOffset="34700">10569 12431 8467,'0'0'0</inkml:trace>
  <inkml:trace contextRef="#ctx0" brushRef="#br0" timeOffset="35749">13561 12308 17062,'46'-20'130,"0"-1"1,-1-1 0,-4-1-87,-11 1 1,-3-1-23,-3 0 1,-2-2 106,-3-5 0,-5 0 275,-7-12 88,-22-4-189,-20 25-51,1 15 0,-5 7-78,-4 14 0,0 10-92,6 0 0,-1 4 0,3 4-234,3 9 0,3 5 0,5 2 118,5-1 1,4 2-1,7-3-112,5 9 1,12-5-186,12-12 0,9-7-117,4-17 0,6-6-1787,23 0 0,2-6 2235,-15-5 0,-2-1 0,2 2 0,-5-1 0,-8-8 0</inkml:trace>
  <inkml:trace contextRef="#ctx0" brushRef="#br0" timeOffset="36033">14086 12032 18518,'16'44'-123,"1"-1"0,-1-3 0,1-3-1951,17 3-693,4-7 2767,2-8 0,-17-12 0,-4-7 0</inkml:trace>
  <inkml:trace contextRef="#ctx0" brushRef="#br0" timeOffset="36216">14318 11984 17409,'-46'41'78,"0"1"1,3 0-1,4 1-683,12-5 0,5 3 605,3 9 0,3-2 0,-3 1 0,11 4 0</inkml:trace>
  <inkml:trace contextRef="#ctx0" brushRef="#br0" timeOffset="36737">14697 12097 18944,'-2'60'194,"-1"0"1,2-1-1,4 1-164,2-15 0,3 2 0,-1 0-1610,2 19 0,0-1 1585,0-2 1,0-4-6,-5-15 0,-1-9 1016,2-15-299,-3-28-280,0-58-336,-8 5 0,-2-6-433,3 19 0,0-1 0,-1-1 350,-2-7 1,-3-2 0,2 3-12,0 10 1,2 2 0,0-2-310,0-9 0,2-1 0,0 4 307,-1-2 1,3 4 615,1-7 0,9 11-812,30 21 129,1 35 0,4 10-78,-1-3 0,0 5-315,8 15 1,-5 4 381,-17-10 1,-6 3 701,-6 13 0,-11 2-663,-14-6 1,-8-1-497,-4 1 1,-4-6 529,-3-17 0,-1-7 0,-5-4 0,22-20 0</inkml:trace>
  <inkml:trace contextRef="#ctx0" brushRef="#br0" timeOffset="37066">15586 11314 18384,'-49'-11'698,"0"-1"1,1 5-1,4 6-687,-14 23-247,28-4 1,2 3 246,-1 3 0,2 3-17,-2 12 1,6 6 16,10 3 1,5 2 4,4 0 1,7 1-419,10 1 0,6-3 413,4-10 0,2-2-6,2 3 1,0 1-6,0-1 0,0 4-29,-5-4 0,0 3 0,-2 0 57,8 16 0,-1 0-163,-1 1 1,0-4-286,-8-13 0,2-6-8477,28 1 8946,-12-19 1,0-7 0,-21-12-1</inkml:trace>
  <inkml:trace contextRef="#ctx0" brushRef="#br0" timeOffset="37799">16272 11778 17622,'5'-34'448,"1"0"0,3 1 0,3 3-268,22-6-136,-6 10-44,-6 10-22,-17 12 22,-2 3 123,-3 1 337,-3 4-326,-2 2-122,1 0-24,0-1 12,4-1 112,16 3-33,15 12-79,-5 3 0,1 4-6,-5-1 1,-2 3-152,-1 11 1,-6 2 156,-9-3 0,-6 0 16,-6 3 1,-5 1 0,-3-1 0,-4 0 78,-14 12 0,-3-3-50,10-13 0,1-2-6,-1-1 0,5-4 208,11-7-169,49-44-369,-3 2 0,6-2-886,-1 0 1,3-2-1,1 1-1366,-3 2 1,-1 1 0,2 1 2542,3 0 0,1 0 0,-7 4 0,16-3 0,-11 4 0</inkml:trace>
  <inkml:trace contextRef="#ctx0" brushRef="#br0" timeOffset="38300">17157 11752 20692,'1'64'60,"-1"0"1,0 1-1,0-4 1,1 1-1,0-5-60,4 6 0,1-4-600,-1 1 0,2-2 600,1-3 0,1 0 6,1 4 0,1-4-17,0-19 1,1-3 100,8 22 245,-4-63-313,-7-33 39,-5-14 1,-3-11-47,-2 11 0,-2-4 0,-2-3-550,0 4 0,-2-3 0,0 0 0,0 2 535,-2-7 0,-1 1 0,-1 3 0,0 7 0,-1 1 0,2 8 135,1 10 1,0 6-69,-2-8 200,3 21-301,4 21 23,2 23 22,3 14 0,3 7-11,6 7 0,3 2 661,-1 2 0,4-2-773,6-7 0,4-8-90,24-7 189,-4-29 0,5-13 35,6-17 1,0-12-20,-15 5 1,-2-4 0,-4-4-30,-5-5 0,-5-3 0,-6 1-385,-4-7 0,-11 4 321,-9 11 1,-8 8-225,-15 12-168,-2 21 65,-1 16-9208,2 25 9659,13-10 1,4-1 0,11-24 0</inkml:trace>
  <inkml:trace contextRef="#ctx0" brushRef="#br0" timeOffset="38516">18341 11714 19717,'-3'42'276,"-1"0"1,1 0-1,1-1-338,3-6 1,3 0-96,-1 0 0,1 0-207,1-1 0,2 0-2684,3 6 0,0-1 3048,2 8 0,1-4 0,-9-33 0</inkml:trace>
  <inkml:trace contextRef="#ctx0" brushRef="#br0" timeOffset="38665">18282 11866 16546,'55'-33'0,"1"1"0,-11 6 0,-1 0 0</inkml:trace>
  <inkml:trace contextRef="#ctx0" brushRef="#br0" timeOffset="38967">19188 11310 15762,'2'65'-2353,"4"-30"0,2-3 2353,4-7 0,2-1 0,-6-19 0</inkml:trace>
  <inkml:trace contextRef="#ctx0" brushRef="#br0" timeOffset="39201">19701 11043 17286,'-5'-3'1972,"2"0"-1737,-10 41 1,0 20-192,7-25 1,0 1-474,-4 14 1,-2 6-1,3-4 373,4 0 0,3 0-2297,0 16 0,3 0 2353,4-19 0,1-3 0,-4 0 0,2-6 0,6-10 0</inkml:trace>
  <inkml:trace contextRef="#ctx0" brushRef="#br0" timeOffset="39700">19131 11517 17890,'-16'-21'-6711,"28"-1"6711,17 17 0,3-1 0,-12 3 0</inkml:trace>
  <inkml:trace contextRef="#ctx0" brushRef="#br0" timeOffset="40149">20093 11073 16826,'-1'-10'3015,"-45"-25"-2299,-13 24-610,18-6 1,-4 5-244,-16 20 1,-2 16 236,21-2 1,1 7 0,-1 4-1016,1 2 0,-1 5 1,0 2-1,3 0 915,-5 9 0,2 0 0,3 2-4,3 2 0,2 1 1,7-3 203,7 2 1,6-4-201,3-8 0,7-1-23,8-7 1,10-5-23,19-4 1,11-9-68,17-15 0,6-13-242,-13-6 1,3-8-1,-4-2 354,-8 1 0,-2-3 0,-6-3 0,-5-6 0,-5-3 0,-8 0-6,-9-2 0,-11 2 1278,-9 2 0,-7 3-1278,-3 2 1,-8 4-7,-22 2 1,-8 9-180,-2 11 1,0 7-89,0 3 0,2 6-91,8 9 0,8 7-1389,8 22-3138,19-1 4897,39-6 0,-14-16 0,15-10 0</inkml:trace>
  <inkml:trace contextRef="#ctx0" brushRef="#br0" timeOffset="40483">20431 10769 20065,'59'-24'-437,"3"38"33,-45 17 1,-8 10 313,0 9 1,-6 1 100,-6-9 0,-6-2 179,-6-3 1,-3-4 33,-15 1-135,6-10-89,11-10-548,17-8-5380,41-14 5928,5-6 0,2 2 0,-20 1 0</inkml:trace>
  <inkml:trace contextRef="#ctx0" brushRef="#br0" timeOffset="40833">20969 10599 18866,'41'-34'463,"0"0"0,12 6 0,0 15-306,-5 34 0,-1 16-833,-6-1 1,0 6 0,-3 5 675,-9 1 0,-3 5 0,-1 2 0,-3-1 5,-4-5 1,-1-1 0,-2 2-1,-3 3-8,-4 1 1,-2 4 0,-3 1 0,-1-1 0,-1-3-4,-4 2 1,-1-2-1,-2-2 1,1 2-65,0 4 0,0 2 0,1-2 0,-2-4 14,-1-1 0,-1-3 0,1-6-107,0-1 1,2-9 319,-2-13-841,-4-12-1185,-4-17-2075,-8-13 3944,-6-16 0,12 12 0,1 2 0</inkml:trace>
  <inkml:trace contextRef="#ctx0" brushRef="#br0" timeOffset="41483">22664 10016 15639,'-40'-8'1210,"0"-1"0,-1 2 0,1 3-818,-24 15-118,10 4 1,-1 6-130,4 5 1,3 4-737,-3 9 1,6 2 590,15-6 0,10 1 0,13 2 0,9 0 67,6-2 0,3 3 15,5 11 0,3 6 1,0 4-22,-3-6 1,0 4 0,0 1 0,0 4-316,-4-11 0,1 2 0,0 2 0,-1 0 0,0 1 0,0 0 313,-1 1 1,0 2 0,-1 0 0,0-1 0,0-1-1,-1-3-428,0 1 0,-1-2 0,-1-1 1,1-1-1,-1-2 385,2 5 1,-1 0 0,0-4 0,1-5 0,5 9 0,1-6-28,0-9 0,2-3 11,18 15-523,17-24-2581,7-38-964,3-12 4068,-28-1 0,-3-2 0,-3 1 0,-2 3 0</inkml:trace>
  <inkml:trace contextRef="#ctx0" brushRef="#br0" timeOffset="41882">23688 11424 13443,'4'0'4560,"0"0"-4123,31-16-168,-9 0-213,3 0 0,1-2-56,10-16 101,-1-5-90,-8-2-22,-11-19 67,-32 6 100,-8 6 203,-28 20-45,3 31-90,10 17 0,0 11-90,3 12 1,6 7-234,5-6 1,3 4 0,5 1-48,9 1 1,5 2 0,4-3-703,6 10 1,8-7 342,8-7 1,9-10-2441,11-13 1,4-11 2944,-10-9 0,-1-2 0,0 3 0,-4-4 0,-2-14 0</inkml:trace>
  <inkml:trace contextRef="#ctx0" brushRef="#br0" timeOffset="42516">24583 10286 18272,'-53'5'433,"0"0"0,9 5 1,2 7-378,-6 17 0,5 7-1016,10 3 1,4 1 953,2 2 1,3 1-6,5-3 0,6 1-17,5 6 0,7-2 39,10 11 655,15 0-543,12-47 271,-11-20-360,2-16 22,-18-14-56,-4-3 1015,-5 0-2270,-11 3-8576,3 16 9773,-4 4 0,8 15 0,4 1 1</inkml:trace>
  <inkml:trace contextRef="#ctx0" brushRef="#br0" timeOffset="42800">24906 10007 18709,'28'-57'952,"2"10"-918,2 28-23,19 9-156,-13 27-2,-14 30 103,-33 10 44,-7-21 0,-6-1-329,1-7 1,-1-3 328,-14 22-354,12-7-463,13-7-853,20-10-5008,41-9 6678,4-11 0,0-2 0,-23-5 0</inkml:trace>
  <inkml:trace contextRef="#ctx0" brushRef="#br0" timeOffset="43015">25554 11015 18787,'5'4'191,"60"-15"-191,-10-2-907,-1 0 1,7 0 906,-14 3 0,1 0 0,-5 2 0,-9 1 0,-2 1 0,12-2 0,1-1 0</inkml:trace>
  <inkml:trace contextRef="#ctx0" brushRef="#br0" timeOffset="43200">26491 10789 18944,'7'-9'269,"-1"43"-258,-1 26-286,0-21 1,1 1-242,3 0 1,4-2-4538,14 9 5053,6-11 0,-15-17 0,-3-9 0</inkml:trace>
  <inkml:trace contextRef="#ctx0" brushRef="#br0" timeOffset="43583">26878 9692 18992,'15'-44'398,"-1"0"0,1 0 0,11-11 0,4 6-398,1 16 0,3 7-6,0 8 0,2 10 6,20 22-28,-12 11 0,1 11 39,-14-3 0,-3 4 1,1 4-405,7 12 1,-1 5 0,-3 2 392,-9-12 0,-1 3 0,-3 0 0,0-2-812,0 9 0,-2-2 0,-1 0 849,-1 1 1,-1 0-1,-3-3-26,1 9 1,-4 3 53,-3-20 1,-2 4-1,-1 2 1,-3-1-142,-3 2 0,-3 0 1,-3 1-1,-1 1-200,-1-5 1,0 3-1,-2 0 1,-2-1-1,-3-2-1081,-9 9 0,-3-2 0,-3-2 0,0-4-1482,-5 4 1,-1-6-1,-3-3 2839,-2-6 0,-2-3 0,6-7 0,-13 6 0,5-11 0</inkml:trace>
  <inkml:trace contextRef="#ctx0" brushRef="#br0" timeOffset="46766">11178 14629 15963,'7'0'3003,"0"0"-2947,-7 0-1680,0 0-7643,46 0 9267,-31 0 0,33 0 0,-44 0 0</inkml:trace>
  <inkml:trace contextRef="#ctx0" brushRef="#br0" timeOffset="46898">11240 14793 15112,'35'-4'0,"-1"0"0,21-3 0</inkml:trace>
  <inkml:trace contextRef="#ctx0" brushRef="#br0" timeOffset="47533">16168 14613 14428,'-6'0'1278,"1"0"-1144,1 43-33,4-18 246,6 40 751,1-41-178,4-5-282,-6-18-403,-4-16 12,0-40-225,-1 10 0,0-5-22,0-15 0,0-1-288,-1 12 1,2 2 287,0 7 0,3 9-68,3 12-10,9 22 55,3 22 23,-1 10 0,0 7-45,-1 4 1,0 4 32,3 6 1,-1-1 16,-7-14 1,-1-4 649,4 1-599,-6-26 22,7-41-39,-6 3 1,0-6 38,5-20 1,1-3 33,1 1 0,1 3-266,-4 12 1,2 6 130,16-1 12,-10 47-11,15 37-365,-17-12 0,0 3-2622,6 8 1,-1 1 3008,-4-10 0,-3-4 0,7 8 0,-15-27 0</inkml:trace>
  <inkml:trace contextRef="#ctx0" brushRef="#br0" timeOffset="47818">17009 14489 16513,'7'1'1938,"-2"0"-1933,24-23 1,5-9-17,6-7-410,5-3 0,-1-2 421,-5-9 296,-15-7 533,-32 22 50,-24 12-587,-23 58-259,10 9-33,24-7 0,6 2-22,4 19-1737,22 9-1048,13-40 0,9-5 2807,19 0 0,4-6 0,-19-7 0,-2-3 0,5-5 0,-1 0 0</inkml:trace>
  <inkml:trace contextRef="#ctx0" brushRef="#br0" timeOffset="48200">17832 14350 19818,'-36'-1'205,"1"1"1,-1 5-1,5 7-518,11 15-864,14 15 427,21-10 222,18-12 416,3-15 68,13-8 212,-11-5-23,-3 1-22,-21 0 293,-11 4-13,-1 0-325,-1-4-33,5-7-11,1-6-23,6-8 526,13-29-229,-8 26 1,3 0-231,0 0 1,2 2-51,5 4 0,1 5-28,22 7-17,-14 11 0,2 5-202,-5 9 1,-2 5-1032,5 5 1,-4 2-2392,6 25 3641,-17-4 0,-16-30 0,-2-7 0</inkml:trace>
  <inkml:trace contextRef="#ctx0" brushRef="#br0" timeOffset="48568">18548 13559 17308,'1'-49'807,"0"-1"0,6 10 0,5 6-852,12 6 45,12 30 0,-11 19-135,-3 42 113,-18-26 0,-4 3 89,-4 6 0,-4-3 56,-8 18-112,-3-27 1,14-27-24,5-4-32,11-3-1671,34-11-2448,1 3 1,7-1 3991,4-3 0,1 1 1,-10 2-1,-5 1 1,12-1-1</inkml:trace>
  <inkml:trace contextRef="#ctx0" brushRef="#br0" timeOffset="49402">20485 13188 18630,'-51'-7'343,"1"0"0,0-1 0,2 10 0,0 4 0,4 5-276,-6 15 0,7 9-515,5 6 0,9 4 515,16-10 0,5 3 62,4 18 0,6 5-51,5-16 1,4 3 0,1 2-63,-2-2 1,1 3 0,1 1 0,0-3-573,4 8 0,1-2 0,-1-1 560,-1 3 0,-1-1 0,-1-4-4,-2 4 0,-1-3 268,2 8 1,2-2-819,1-12 1,5-5-1597,5-2 1,3-8-6281,23-7 8426,6-40 0,-33 4 0,-5-6 0</inkml:trace>
  <inkml:trace contextRef="#ctx0" brushRef="#br0" timeOffset="49834">20828 14064 17118,'42'-12'-27,"-1"-1"1,-1-1 0,-2-3-209,-5-10 0,-4-5 212,-9 3 1,-2-1 111,2 1 1,-7 0 616,-20-13 986,-32 24-1076,-1 14-246,-18 17 11,15 23-84,14 5 0,4 7-247,5 5 1,5 5-518,5-13 0,2 2 1,4-2 269,6 8 1,8-5-34,6-10 1,6-7-165,32-7-1841,-5-19 0,5-10 2235,7-18 0,-1-4 0,-14 16 0,-3-2 0,-7-12 0,-1 0 0</inkml:trace>
  <inkml:trace contextRef="#ctx0" brushRef="#br0" timeOffset="50316">21690 13310 13880,'0'-12'6061,"0"2"-5713,0 10-180,-42-33-12,8 40-134,-3-12 1,-2 6 10,9 22 1,2 11-140,0 0 1,0 5 0,4 0 38,-3 17 0,5 2-152,0 4 1,8-2 212,14-22 1,8-5 86,21-2-37,4-28 68,6-27-11,-15-5-459,-16-8-516,-19 14-941,-15 14-2287,3 16 4102,3 2 0,8 1 0,4-3 0</inkml:trace>
  <inkml:trace contextRef="#ctx0" brushRef="#br0" timeOffset="50733">21835 12995 20378,'0'-52'549,"8"10"-583,10 37 23,6 3-202,5 10-89,-6 5-68,-5 10 34,-6 5 45,-6 4 268,-9 1 135,-13 8 46,5-11-114,-4-2 57,22-17-67,8-8-34,12-9-1367,15-5-8464,-1 2 9599,-1-1 1,-18 8-1,-15 2 1</inkml:trace>
  <inkml:trace contextRef="#ctx0" brushRef="#br0" timeOffset="51084">23249 13538 17017,'-2'-7'1367,"1"1"-1367,1 6-90,44-8-2140,-5 1-896,1-1 0,2-2 3126,-8 1 0,-3 0 0,6-2 0,-8 1 0</inkml:trace>
  <inkml:trace contextRef="#ctx0" brushRef="#br0" timeOffset="51334">24000 13142 17252,'18'46'-456,"0"0"0,1 10 1,-1-1 455,-4-15 0,-2-2 0,3 25 0,6-26 0</inkml:trace>
  <inkml:trace contextRef="#ctx0" brushRef="#br0" timeOffset="51684">24354 12634 19280,'29'-36'248,"0"0"1,0 0 0,10 3 0,5 3 0,2 4-249,-4 7 0,2 4 0,1 2-353,6 2 0,1 4 1,-3 2 340,2 0 1,-4 6-23,0 11 1,-7 12 100,-15 15 0,-9 11 97,-9 3 1,-6 7 0,-3-1-723,-2-1 0,-2 0 0,-2 1 605,1-10 1,-2 2 0,0-1 0,2-2-33,1 0 0,2-3 0,1 3 60,1 12 1,1 2-1,3-1-243,3-7 0,2-1 1,0 0-215,-1 2 1,0 1 0,-1-6-256,-1 2 1,-5-10-361,-23 0-1389,-34-32 89,24-10 0,-1-3 2297,-4 3 0,3-1 0,-7-2 0,11 3 0</inkml:trace>
  <inkml:trace contextRef="#ctx0" brushRef="#br0" timeOffset="55199">6888 17003 14708,'-8'-5'3609,"2"2"-3083,6 3-380,0 0-90,27-43 33,3 25-78,-3-7 1,2 2-12,23 15-23,-4 17-10,-9 19 33,-14 25 39,-17-20 0,-5 5-17,-10 20 1,-6 2 22,-2-3 0,-2-2-371,-2 0 0,0-4 326,2-12 0,2-7-135,6-7-10,17-14-393,36-21-1053,-3-4 0,3-3-51,1-1 1,1-1 1641,8-4 0,-5 1 0,-7 4 0,-9 4 0</inkml:trace>
  <inkml:trace contextRef="#ctx0" brushRef="#br0" timeOffset="55684">7899 16708 19885,'-33'5'90,"-1"1"0,-27 9-68,24 12-11,3 1 0,5-5-33,3 6 22,9 3 0,3 22 11,6-6-11,4 11 0,2-16 11,2 8-22,0-18 11,0-4 34,7-19 33,5-20-33,9-9-34,7-14 0,4-5 0,2 3-224,18 10-527,0 32 566,-20 11 0,-4 6 140,8 29 45,-23-18 0,-5 0-22,-8 15-186,-9-17 1,-4-1-6359,-16 18 6566,-7-8 0,13-23 0,14-19 0</inkml:trace>
  <inkml:trace contextRef="#ctx0" brushRef="#br0" timeOffset="56049">8305 16905 19997,'-14'33'-106,"0"-1"0,2 25-2080,50-23 282,5-16 990,0-17 1,2-10 1036,-6-13 1,-2-6 234,0 1 0,-3-2 326,-7-6 0,-6-1 459,-8-7 560,-8 7-1098,-8 26-504,2 47-56,4 18-45,2-9 0,3 1-425,2-8 1,2-1-126,4-1 1,2-2-678,-1-4 0,3-2 1227,11-2 0,-1-3 0,-2 1 0,10-7 0</inkml:trace>
  <inkml:trace contextRef="#ctx0" brushRef="#br0" timeOffset="56317">9020 16851 19628,'15'-33'-109,"0"1"1,9-3-1,5 7-876,33 10 127,-27 22 1,0 7 857,11 22 308,-30 0 0,-8 4 556,-17 28-204,-4-16 1,-2 1-482,-1-4 1,0-2-180,0-1 0,2-2-661,-2 12-516,24-39-1355,9-12-4169,14-19 6701,12-12 0,-19 8 0,-2 0 0</inkml:trace>
  <inkml:trace contextRef="#ctx0" brushRef="#br0" timeOffset="56449">9683 16959 16299,'0'4'-143,"0"0"0,0-4 1,0 0-1</inkml:trace>
  <inkml:trace contextRef="#ctx0" brushRef="#br0" timeOffset="56833">10481 16518 20188,'-33'-21'336,"-1"0"0,2 5 0,1 8-313,-10 29 5,12 8 0,2 6-73,7 1 0,6 3-269,1 3 0,8-2-190,20 9-11,26-33 235,1-34 235,-14-5 0,-2-5 252,-5-2 1,-1-1 245,-1-3 1,-2 3-84,-1-7-281,-13 38-44,-3 29 34,0 26-90,1-3 0,2 5-931,4-1 1,5 0 856,8 7 0,1-4 1,-8-23-1,1-6 0,19 2 1</inkml:trace>
  <inkml:trace contextRef="#ctx0" brushRef="#br0" timeOffset="57233">11041 16761 19190,'-18'-50'288,"1"0"1,-1 1 0,-1-8 0,2 3-295,6 0 0,3 5-50,5-5 45,18 8-280,6 25 213,7 15 44,-2 27 34,-11 20 11,-4 19-558,-7-22 0,0 2 553,0 5 0,-1 2 10,-1 3 1,0 3-60,0-6 0,1 3 1,1-2 137,4 14 0,5-3-45,4-1 1,5-9-51,19-7-90,8-61-89,-17-29 72,-16-2 1,-6-7 89,-8-2 1,-10-2 34,-3 17 1,-6-1 0,-4 5-14,-18-7 1,-7 11-275,5 16 0,0 10-219,4 13 1,6 7-1602,7 17 2089,13-1 0,7-10 0,4-7 0</inkml:trace>
  <inkml:trace contextRef="#ctx0" brushRef="#br0" timeOffset="57500">12901 16465 18698,'-6'0'975,"1"0"-964,5 0-225,60-5-4021,-15 4 711,-6 2 0,-2 3 3524,-1 16 0,-26-7 0,-7 3 0</inkml:trace>
  <inkml:trace contextRef="#ctx0" brushRef="#br0" timeOffset="57649">13040 16935 19516,'37'-24'-751,"-1"-1"0,12-4 0,3 1-2498,2 4 0,2 1 3017,6-2 0,-2 2 1,-13 6-1,-5 3 1,8-2-1</inkml:trace>
  <inkml:trace contextRef="#ctx0" brushRef="#br0" timeOffset="58499">16352 16455 13184,'9'57'-684,"0"0"1,0-3 0,1-1 683,-1-11 0,-1-4 0,3 7 0,-3-13 0</inkml:trace>
  <inkml:trace contextRef="#ctx0" brushRef="#br0" timeOffset="58823">16764 16375 19617,'22'-38'-191,"0"-1"0,9 9 1,3 7-214,4 14 1,1 8 173,-1 5 0,-4 8-285,-2 22 515,-15 11 347,-16-7 1,-4 1 369,-10 24-348,3-22 1,-2-1 34,-11 12-281,5-5-123,8-7-33,6-11-359,17-9-2589,33-14 2981,-4-17 0,2-5 0,14 6 0,-26-5 0,-1 0 0</inkml:trace>
  <inkml:trace contextRef="#ctx0" brushRef="#br0" timeOffset="59232">17860 16355 12545,'-31'-33'409,"0"0"0,0 0 0,-3-6 0,5 0 408,7-1 0,7 0-817,11-14-33,19 6-35,10 7-1271,11 11 1283,1 14 859,4 36-848,-27 16 1,-4 7 44,1 2 0,-3 4-182,-7-5 1,-4 4-1,-1-2 182,-4 13 0,-1 0 129,-2 3 0,0-1 158,0-1 1,2 0-210,5-13 0,1 0 1,7-3-102,11 2 1,6-5-51,-4 2 1,5-11-114,11-25 1,2-11-263,15-29 313,-26 5 1,-3-4-6,-3-5 0,-3-3-738,-3 0 1,-5-1 865,-3 1 1,-8 1 872,-16-7 0,-11 5-861,-6 11 0,-6 4 29,-1-1 1,-3 8-204,-6 17 0,4 11-3608,7 18 3782,15 5 0,24-10 0,12-18 0</inkml:trace>
  <inkml:trace contextRef="#ctx0" brushRef="#br0" timeOffset="59418">18431 16429 20501,'-4'0'90,"1"0"-9921,3 0 9692,14 10 0,-10-7 0,10 7 0</inkml:trace>
  <inkml:trace contextRef="#ctx0" brushRef="#br0" timeOffset="59666">18892 16168 19650,'28'21'63,"1"-1"1,-2 5 0,-5 3-81,-11 9 0,-4 5-650,6 16 1,0 3 666,1-8 0,-1-2 0,-3-6 0,-1-5 0,6 8 0</inkml:trace>
  <inkml:trace contextRef="#ctx0" brushRef="#br0" timeOffset="59932">19351 16142 19695,'17'-33'317,"0"0"0,3 3 1,3 3-262,26-1-56,9 12-157,1 7-728,-15 40 852,-18 5 33,-24-2 0,-8 4 112,-3-2 0,-4 1-103,-13 18 1,-2 2 119,9-17 0,1 1 64,-5 8 1,7-1-329,16 3-1265,50-36-1458,8-18-763,-12-13 1,2-8 3620,-8-1 0,-3 0 0,8-6 0,-10 6 0</inkml:trace>
  <inkml:trace contextRef="#ctx0" brushRef="#br0" timeOffset="60117">19895 16065 22294,'30'24'7,"0"0"1,-2-1-1,0 1-275,15 13-68,-8 6 0,-13 4-298,-16-14 1,-6 1-8947,-24 19 9580,-2-8 0,-5-24 0,16-21 0</inkml:trace>
  <inkml:trace contextRef="#ctx0" brushRef="#br0" timeOffset="60250">19890 16049 18922,'31'-33'-27,"0"0"0,0 1 0,6-2 0,2 2 0,-1 7-4889,3 9 1,0 5 4889,-2-1 0,-3 2 0,5 8 0,-32 2 0</inkml:trace>
  <inkml:trace contextRef="#ctx0" brushRef="#br0" timeOffset="60667">15797 15991 7302,'0'0'0</inkml:trace>
  <inkml:trace contextRef="#ctx0" brushRef="#br0" timeOffset="60833">15660 15930 16580,'6'62'328,"-1"-1"1,1 1 0,6-3-1,2 3 1,4 1 0,0-2-329,0-1 0,2-1 0,1 0 0,3 1-972,-2-8 0,3 1 1,0 0-1,1-2 1,1-4 541,10 10 0,1-5 1,2-3-591,0-3 1,2-2-1,1-3 1042,1-6 0,2-3 0,-5-3 0,-3-2 0,-2-5 0,22 6 0</inkml:trace>
  <inkml:trace contextRef="#ctx0" brushRef="#br0" timeOffset="61332">20870 15577 19258,'18'45'145,"-1"-1"1,0 1 0,0 0-1,-1 2 1,-1 2-141,-3 3 1,-1 3 0,-2 2 0,0 0-1027,-1 0 1,0 0-1,-2 1 1,1 1 1020,1 4 0,0 3 0,-1-2 0,-1-6 0,-2-5 0,-2-4 0,1-5 0,0-5 0,0-1 0</inkml:trace>
  <inkml:trace contextRef="#ctx0" brushRef="#br0" timeOffset="61633">21276 15606 18910,'7'-58'516,"6"13"-595,23 42-481,2 36 437,-2 3 106,-22-5 0,-5 3 17,-6 20 426,-13 0-385,-4-4 206,-6-5-29,4-7-274,11-3-1624,39-16-3236,2-11 1,5-3 4590,8-7 1,0-2 0,-9 2-1,-4 0 1,9-6 0</inkml:trace>
  <inkml:trace contextRef="#ctx0" brushRef="#br0" timeOffset="62099">23468 15303 18518,'-40'-24'504,"0"0"1,7 4-1,-2 8-375,-7 15 0,0 9-57,8 0 1,3 7 78,-10 23 1,6 12-892,15-7 1,5 5-1,2 5 785,1 1 0,1 4 0,1 2 0,3-2-518,4-5 1,1 0 0,2-1 0,1 0 474,0 3 1,1 0 0,1-1 0,0-3 1,1 0 0,1-4 0,0-1 127,0-2 1,0 0 0,1-2-127,2 17 1,4-2-6,-1-17 0,3 0 0,2-4-62,10 4 1,4-5-444,9-1 1,3-8-107,-8-18 1,2-8-809,0-8 0,0-5 1419,25-14 0,-26 8 0,-4 1 0</inkml:trace>
  <inkml:trace contextRef="#ctx0" brushRef="#br0" timeOffset="62550">24260 16231 12266,'2'7'4930,"-1"-1"-4191,-1-6-100,0 0-269,37-6 0,18-32-348,-11 10 0,0-4 0,-10 0 1,-4-3-18,-6 1 1,-5 2 50,-10-5 124,-37 5 391,-23 23-280,9 23 1,0 9-203,3 1 1,5 6-495,0 16 1,7 5 437,13-9 1,5 0-17,1 0 0,4 0-37,4-3 0,6-1-227,14 4 1,9-3-410,12-10 1,8-7-294,-3-7 1,6-4-1,-1-5 19,-4-4 1,-1-4 0,1-4-341,3-4 0,0-2 0,-2-4 1270,9-9 0,-7 0 0,-17 9 0,-4 0 0,17-12 0</inkml:trace>
  <inkml:trace contextRef="#ctx0" brushRef="#br0" timeOffset="63050">25223 15184 18810,'-54'-3'369,"0"1"1,3 3 0,4 8-320,17 13 1,4 7-273,0 1 0,3 2 222,1 1 0,4 4 11,2 13 0,8 2 86,11-9 0,8-1-75,9 0 1,7-6-7,0-12 1,2-9 17,33-15 81,-32-12-70,-15-19-437,-41-1-3340,-25-3-2632,-9 13 6425,0 10 1,38 8 0,9 2 0</inkml:trace>
  <inkml:trace contextRef="#ctx0" brushRef="#br0" timeOffset="63383">25436 14748 19785,'55'-29'11,"-14"18"-34,-15 58-77,-17 8 49,-12-13 1,-5 2 94,-6-4 1,-1-1-23,1 3 1,1-2-975,-8 8-1188,31-27-1850,24-15-794,25-9 4784,-16 1 0,-1-1 0,9-1 0,-1-1 0</inkml:trace>
  <inkml:trace contextRef="#ctx0" brushRef="#br0" timeOffset="63715">26827 15664 17577,'39'-10'-176,"0"-1"1,13 1-1,2 0 176,-4 3 0,-2 0 0,-11 2 0,-3 1 0,24-1 0</inkml:trace>
  <inkml:trace contextRef="#ctx0" brushRef="#br0" timeOffset="63917">27847 15383 19717,'-6'65'-27,"-1"-1"0,0 1 0,0-14 1,2-1-1,3 0-1609,5 4 0,3-1 0,1-5 1636,1-7 0,0-4 0,1 1 0,1-5 0,-1-11 0</inkml:trace>
  <inkml:trace contextRef="#ctx0" brushRef="#br0" timeOffset="64432">28117 15207 16546,'4'-65'857,"8"25"1,8 3-668,8 11 1,5 4-135,0-1 0,1 2 0,3 6 0,-2 5 22,9 5 0,-5 21 124,-8 17-17,-14 16 0,-5 13-823,-5-10 1,-1 4-1,1 3 764,0-1 0,0 3 0,1 2 0,-1-3-475,-1-8 0,-1 0 0,1-2 0,0 1 360,4 15 0,1-1 1,1-5 16,2-1 0,1-2 168,-4-9 0,1 1 0,-3-1-303,2 16 1,-6-1-56,-11 5 0,-8-4-29,-1-20 1,-7-8-449,-12-9 0,-5-7-751,5-10 1,-1-2-1575,-3 2 1,-2 0 2963,-3 2 0,2 0 0,-7 2 0,9 2 0</inkml:trace>
  <inkml:trace contextRef="#ctx0" brushRef="#br0" timeOffset="86282">6944 1029 16519,'5'55'164,"-1"0"1,0-3-1,-1-3-63,1 17 22,-2-8 135,-2-15 571,0-16 460,0-13-610,0-38-679,0-7 0,1-7-40,1-19 1,0-4 5,1 4 1,2 2 27,0 1 1,2 6-40,9 2 96,6 24-118,6 22 219,0 20 1,3 11-506,5 7 1,0 3 189,2 2 0,-1 1-57,-2-2 1,-3-4 185,3-2-22,-1-17 471,1-43-146,-14-5 0,-2-9-141,2-20 1,-1-7-407,-1 2 0,0 2 250,-5 13 0,1 6-84,13-2 56,-3 62-40,-4 13 1,1 6-292,3 11 1,0 2-12,0 1 0,0 0-1201,-2-2 1,-2-5-4464,3 8 6062,-4-8 0,-10-22 0,-3-7 0</inkml:trace>
  <inkml:trace contextRef="#ctx0" brushRef="#br0" timeOffset="87616">8136 1101 12804,'-2'-3'3383,"1"1"-2788,1 2-573,-5-1 157,4 6-22,-5 3 22,5 6 79,0 3-113,0-1-66,0 0-46,1-3 1,0-2 33,0-5-67,0-2 68,0-2 940,0-1-952,6-17-56,1 5-11,9-13 11,0 8 11,14-7 34,-3 1-45,-1 1 157,-13 3 224,-11 8 101,-16-7-225,-13 8-178,-18 7-90,-6 44-23,32-6 0,3 4 17,3 1 1,6 0-85,9 3 0,8-3-470,18 8-354,9-26 1,7-5-1278,3-6 0,2-5 2202,1-3 0,-3-3 0,18-5 0,-41-6 0</inkml:trace>
  <inkml:trace contextRef="#ctx0" brushRef="#br0" timeOffset="87782">8562 914 19246,'-3'48'-199,"0"1"0,0-1 1,-2 7-1,2-2-787,3 3 0,1-4-3855,3 11 4841,1-11 0,-1-23 0,-1-11 0</inkml:trace>
  <inkml:trace contextRef="#ctx0" brushRef="#br0" timeOffset="88148">8476 1264 18418,'44'-40'89,"1"1"1,-3 8-1,5 2 1,0 2-87,0 4 1,1 3 0,2 0-864,5-3 1,3 0-1,-5 2 809,3-2 1,-3-1-73,2-4 0,-6-2 601,-21 4 1,-10-1 3,-15-31 474,-56 26-956,-12 27-6,32 16 1,4 7 5,7 7 0,4 5-106,-2 5 1,1 3 105,1 0 0,2 3-6,1 12 1,4 1 448,5-10 0,5 0-482,7-2 0,6-4 95,12 1 90,26-35-12,-7-20-638,16 1-2376,-25 7 1,0 2 2879,27 5 0,-19 2 0,-20 1 0</inkml:trace>
  <inkml:trace contextRef="#ctx0" brushRef="#br0" timeOffset="88382">9608 1077 19628,'-60'23'-606,"21"9"-3315,49 12 559,16-14 2477,26-15 885,-9-19 1849,3-14-997,-22-7-1503,-9-3-4301,-23 4 4952,-3 9 0,2 7 0,5 2 0</inkml:trace>
  <inkml:trace contextRef="#ctx0" brushRef="#br0" timeOffset="88749">10320 918 19975,'-50'8'276,"1"0"0,1 3 1,6 4-277,15 5 0,5 5-68,-2 7 1,6 2-661,10 23 123,39-9 280,31-47 325,-28-9 0,-2-7 11,-1-9 1,-6-5 312,4-27-272,-18 23 0,-1-2 65,-3-3 1,-2-4 80,-1-3 0,-1-4 0,-3 0 256,-3-16 0,-2 1-191,2 0 0,-2 5-263,-2 17 0,-2 17-112,-5 33 101,1 27 0,3 13-128,4-4 1,1 4 0,2 2-1002,4 13 1,3 3 0,2-2 384,0-9 1,1-1-1,4-3-2043,3-5 1,4-3 0,1-5 2749,5-3 0,-2-6 1,2 6-1,-2-13 1</inkml:trace>
  <inkml:trace contextRef="#ctx0" brushRef="#br0" timeOffset="89516">11452 918 18026,'-2'44'190,"1"-8"168,3-31 79,1-8-381,-3-7 11,0-6 124,-9-8-113,-2 10-55,-12-1-23,-5 15 0,-5 10 0,-2 6-90,-1 19 23,15-8-23,5 4-78,18-17 90,32-10 190,20-31-84,-14 4 0,-1-8 11,3-15 0,-4-4 11,-9 9 1,-3-1-18,0-4 1,-4 5-34,-3 10-89,-2 16 145,-13 44 0,-5 19-38,0-4 1,-1 5 0,0 0-524,0 2 1,0 0-1,-1 2 505,1 4 0,-1 0 0,0-4-106,-2-4 0,4-4-6,7 0 0,5-5 179,18 7 336,12-23-268,-11-51-640,-25-9-1455,-23-15-3228,-16 12 5188,-3 1 0,15 15 0,6 6 0</inkml:trace>
  <inkml:trace contextRef="#ctx0" brushRef="#br0" timeOffset="90032">12766 930 16826,'6'34'185,"1"-1"0,9 28-185,5-22-67,-2-9-12,-5-11 707,-5-10-191,-5-34-291,-1-39-102,-1 9 1,0-3-550,1 4 0,0 2 723,0-1 1,2 6-107,7-2-168,18 21 56,18 50 0,-13 4 0,0 6-17,-3 3 0,-2 4-17,4 8 1,-5-2-57,-3-3 90,-2-3 168,-14-33-89,4-36-79,0-1 0,3-24 1089,-7 19-1123,-3 11-224,-2 12-134,4 37-1771,6 23-268,6 9-2723,7 4 5154,3-26 0,-14-16 0,1-7 0</inkml:trace>
  <inkml:trace contextRef="#ctx0" brushRef="#br0" timeOffset="90333">13681 916 20389,'-34'0'-459,"6"22"-751,10 39 67,21-10-650,20-14-380,15-23 1287,4-8 886,2-7 863,-3-8-168,-9-6 918,-10-15-1781,-33-1-1457,-6 1-4403,-23 6 6028,8 13 0,15 4 0,4 4 0</inkml:trace>
  <inkml:trace contextRef="#ctx0" brushRef="#br0" timeOffset="90714">14155 1024 17958,'-10'-2'1804,"1"-1"-1714,9 3-57,0 0-33,1-36-112,19 26-89,11-18-1,8 40 56,1 9 34,-15 0 90,-3-3 22,-4-5 11,-6-5 45,-3-5 123,2-11 1,1-21-113,2-3-33,-1-15 33,-4 13 11,-1 7-78,-2 11-179,4 15 179,5 30-751,10 14-650,2 5-2823,3-10 4224,-4-22 0,-12-8 0,-2-5 0</inkml:trace>
  <inkml:trace contextRef="#ctx0" brushRef="#br0" timeOffset="91148">14690 928 18451,'30'-23'22,"1"0"1,-2 1-1,-2 3 1,5-1 89,-11 1 560,-16-3-639,-14 8 12,-26 1-90,4 22 1,-9 12 32,20 16-223,8 27-605,28-6 649,2-27 1,6-4 190,10-9 0,3-7 11,26-6 11,-8-18 427,-31-9 212,-9-8-236,-6-2 158,-5-9-235,-1 14-348,0 3-90,1 17 79,5 13-45,5 5-258,6 10-952,27 10-135,-13-19 1,4-3 1400,12 1 0,-2-3 0,17-2 0,-16-8 0</inkml:trace>
  <inkml:trace contextRef="#ctx0" brushRef="#br0" timeOffset="91284">15474 665 19684,'-15'52'-3485,"4"11"3485,10-13 0,3-1 0,-1 11 0,-1-28 0</inkml:trace>
  <inkml:trace contextRef="#ctx0" brushRef="#br0" timeOffset="91417">15425 750 15224,'46'-11'-800,"-1"0"0,1 0 0,4 3 0,0 2 0,-2 3 800,9 5 0,-4 4 0,-9-1 0,-7 0 0,-14 2 0</inkml:trace>
  <inkml:trace contextRef="#ctx0" brushRef="#br0" timeOffset="91981">9031 1513 14339,'49'-2'529,"-1"-1"1,1 0 0,2 1 0,6 0 0,3 0 0,3 0 0,3-1-439,-13 1 0,4 0 0,1 0 0,2 0 0,2 0 0,-1-1 0,1 1 0,0 0-713,-4 0 1,1 0-1,-1 0 1,2 0-1,-1 0 1,2 0 0,0 0-1,1 0 1,2 0 633,-5 0 0,2 0 0,0-1 0,0 1 1,2 0-1,0-1 0,1 1 0,0-1 1,2 1-1,0 0 0,2 1-87,-6-1 0,1 1 1,2 0-1,1-1 1,0 1-1,2 1 1,-1-1-1,1 0 1,-1 0-1,0 0 1,0 1-1,-2-1 1,0 0-1,-2 1 78,1-1 1,-1 1 0,-1-1 0,-1 1 0,-1-1-1,1 1 1,-1 0 0,1-1 0,0 1 0,2 0-1,1 0 1,2 0-35,-7 0 1,1 0 0,2 0 0,1 1-1,2-1 1,-1 0 0,1 1 0,1-1-1,-1 1 1,0-1 0,-1 1 0,0-1 0,-2 1-1,-1 0 1,-1-1 0,-3 1 27,11 0 1,-3 0 0,-1 0 0,-1 0 0,-1 0 0,-1 0 0,0 0 0,-1 0 0,0 0 0,1 1 0,0-1-102,3 0 0,1 0 1,-1 1-1,0-1 1,-1 0-1,1 1 0,-1-1 1,-1 0-1,0 0 1,0 1 103,2-1 0,-2 0 0,1 0 0,-2 1 0,1-1 0,-1 0 0,1-1 0,0 0 0,1 0-15,2 0 0,2-1 0,1 0 1,0-1-1,-1 0 0,0 0 1,-2-1-1,-1 0 0,-3 0-429,1-2 1,-1 0 0,-2 0-1,-1-1 1,-1-1 0,-1 1-1,-1-1-279,5 1 0,0-1 1,-1 1-1,-2-2 1,-5-1-1,-7-1 723,6-7 0,-8-2 0,-14 1 0,-17-3 0,-19 7 0</inkml:trace>
  <inkml:trace contextRef="#ctx0" brushRef="#br0" timeOffset="92016">16740 1214 8075,'0'0'0</inkml:trace>
  <inkml:trace contextRef="#ctx0" brushRef="#br0" timeOffset="92400">16809 772 16423,'0'-4'3854,"0"1"-3798,0 3-1960,-2-2-1480,-7 8 3384,-10 1 0,8 1 0,-2 0 0</inkml:trace>
  <inkml:trace contextRef="#ctx0" brushRef="#br0" timeOffset="92515">16925 944 10328,'0'0'0</inkml:trace>
  <inkml:trace contextRef="#ctx0" brushRef="#br0" timeOffset="93248">7146 5549 16143,'5'-19'-1309,"-2"0"1,-1 7 0,-2 3 0</inkml:trace>
  <inkml:trace contextRef="#ctx0" brushRef="#br0" timeOffset="94048">17640 2848 11627,'3'8'0,"-1"-1"0</inkml:trace>
  <inkml:trace contextRef="#ctx0" brushRef="#br0" timeOffset="169884">8385 18276 6585,'-35'0'0,"0"0"0,-20 0 0</inkml:trace>
  <inkml:trace contextRef="#ctx0" brushRef="#br0" timeOffset="170246">7985 18349 8478,'-43'12'792,"0"0"0,-5 1 0,2-2-64,-15 1-66,-4-2-315,25-3 414,18-5-267,17-1-113,4-1 55,1 0 204,4 0 984,39-13-974,14-3 0,11-2-1426,-18 4 0,3-1 0,3 0 837,2-1 1,4-1 0,1 0-1,0 1 12,-2 0 0,-1 0 0,3-1 0,5 0-40,-11 2 1,4 0-1,3-1 1,3-1 0,0 0-1,1 1 1,-1-1-315,-11 4 0,1-1 0,-1 1 0,2-1 0,-1 1 0,2-1 0,0 1 1,1-1-1,1 0 288,-4 1 0,1 0 0,1-1 0,1 0 0,1 1 0,0-1 1,-1 0-1,1 1 0,-1 0 0,-1 0 0,0 1-7,7-2 0,0 0 0,1 1 0,-1 0 0,-1 1 0,-1-1 0,-1 1 0,-2 1 0,-3 0-282,12-2 0,-3 1 1,-1 0-1,-3 2 0,-2 0 1,-3 0 255,11 1 1,-2 0 0,-6 2 0,-8 1-82,-1 2 1,-10 3-981,10 12 203,-84 11-752,-5-9 0,-11 0 0,-1-1 448,-6 0 1,-1 1-1,-4-1 1216,3-3 1,-3 1-1,0-2 1,3 1-29,-9 1 0,3-1 0,5-1 0,3 0 0,5-2 0,9 1 0,0-1 0</inkml:trace>
  <inkml:trace contextRef="#ctx0" brushRef="#br0" timeOffset="170614">10002 17917 7717,'-62'23'1248,"1"0"0,0 0 0,9-2 1,2 0-1,0 1-841,3-2 0,0 1 0,6-2-194,2 2 0,12-3 493,20-7 386,38-5 1,21-7-836,2-4 1,8-5 0,6-2-1064,-9 1 1,5-1-1,3-2 1,1-1-1,-2 1 806,-3 0 0,0 0 0,0-1 0,0 0 0,0-1-182,-7 2 0,1-2 0,0 0 0,-1 0 0,-1 1 0,-4 1 170,8-1 1,-5 2 0,0 0 0,2 0-111,6 1 1,2-1 0,-1 2-1,-3 1-24,-1 0 1,-3 2 0,-2 2-242,20 0 1,-18 9 128,-40 15-162,-40 0 0,-17-1 106,-11 2 0,-6-1 605,11-5 1,-1 1 0,-2-1-307,-4 1 0,-3 1 0,-2 1-2,2 1 0,-4 1 1,0 1-1,2 1 89,7-2 1,1 1 0,1 1 0,1 0 428,1 2 1,-1 1 0,4 0 0,4 0-458,-11 7 1,19 0 881,35 10-568,43-29-119,-5-10 0,8-3 1,3-3-488,10-5 1,4-3-1,2-1 197,-5 2 1,2-1 0,1 0 0,-4 0-149,-9 1 1,-2-2 0,-2 1 0,-1 1-389,5-1 1,-2 0-1,-9 3-3009,8-1 3781,-29 5 0,-15 5 0,-7-2 0</inkml:trace>
  <inkml:trace contextRef="#ctx0" brushRef="#br0" timeOffset="173379">9163 17936 16905,'0'-4'-1513,"0"1"224,0 3 1,0 0-1</inkml:trace>
  <inkml:trace contextRef="#ctx0" brushRef="#br0" timeOffset="193762">24908 624 18194,'-12'53'44,"1"0"1,4 4 0,1 8 0,2 3 11,3-19 0,1 3 0,1 1 0,-1 3 0,-1 2-687,-2-3 0,-1 2 1,-1 2-1,0 1 1,0 2-1,-2 1 1,1 0 690,-1 0 0,0 1 1,-1 1-1,0 1 0,0 1 1,-2 0-1,1 1 0,-2 0-186,2-8 1,-1 1-1,-1 1 1,0 1 0,-1-1-1,0 1 1,1 0 0,-1-2-1,0 0 1,1-1 125,-2 6 0,0 0 0,0-1 0,0-1 0,0-1 0,0 1 0,0-1 0,0 1-67,1 0 1,-1 0 0,1 0 0,-1 1-1,1-2 1,0-1 0,0-1 0,1-3 73,0 3 0,0-3 1,1-2-1,0 0 1,1 1-1,-1 4-122,2-4 0,-1 2 0,1 2 0,0 1 0,0 0 0,1 1 1,0-1-1,1 0 116,0 0 0,1 0 1,1 1-1,0-1 1,0 0-1,0 1 1,0-1-1,0 0-20,0-1 0,0 1 0,-1 0 0,1 0 0,0-1 0,1 0 0,0 0 0,1-2 22,1 4 0,1 0 0,0 0 1,1-1-1,1-2 0,0-2 0,-1-2 33,1 2 0,1-2 0,0-3 1,0 0-1,1 0-31,1 13 1,2-1 0,0-1-1,1 0-5,-1-4 0,1 0 0,0 0 0,1 2-5,1-4 1,1 2-1,1 1 1,1 0 0,1-3 160,0-5 0,0-1 0,1-2 0,1 1 0,2-1-163,3 5 0,1 1 1,2-1-1,3-3 0,4-5 15,10 1 1,4-5-1,4-5 1,-1-4 164,8-1 0,2-6 0,7-7-119,-15-10 0,5-4 0,3-2 1,2-2-1,0-2 0,1 0-25,-6-1 0,0-2 1,1-2-1,1 0 1,1-1-1,2 0 1,2 1-28,-2 0 1,2 0-1,2-1 1,2 1-1,0-1 1,1 0-1,1 0 1,0 0-1,-1 0-34,-7 1 1,0-1 0,1 0 0,1 0 0,-1 0 0,1-1-1,0 1 1,-1 0 0,-1 0 0,-1 0 0,-1 1 8,5-1 1,-2 0-1,0 0 1,-1 1 0,-1-1-1,0 1 1,-1 0 0,0 0-1,0 0-136,5 0 0,0 0 0,-1 0 0,1 0 0,-2 1 0,-2 0 0,-2 0 0,-3 0-14,8 0 0,-5 1 1,-1-1-1,-1 1 1,2 0-782,5-1 1,3 1 0,-1-1-1,-1 0 1,-4-1 953,-1-1 0,-3-2 0,-1 0 0,-2 2 0,10 1 0,-1 1 0,-9-3 0,-17-2 0,0-1 0</inkml:trace>
  <inkml:trace contextRef="#ctx0" brushRef="#br0" timeOffset="194414">25483 634 15347,'0'-10'2297,"-54"-1"-2297,16 28 39,-13 5 0,1 11-39,25 13 0,7 4-679,-3 1 0,8 0 634,17 2 0,9-5 22,7-13 1,5-5 11,5 2 0,3-2-40,0 0 1,2 1 214,6 7 1,-4 3-137,-12-7 0,-10 2 388,-12 3 1,-13-2-311,-20-11 0,-9-7-106,-2-5 0,-2-4-426,1-6 1,5-4-2646,3-8 3241,14-7 0,12 4 0,6 1 0</inkml:trace>
  <inkml:trace contextRef="#ctx0" brushRef="#br0" timeOffset="194729">25789 715 18877,'37'-20'-645,"1"0"1,27 20 622,-54 59 44,-19-14 0,-8 2 40,-6 0 0,-3-2-206,0-11 1,1-4-182,-7 10-1478,25-25 1803,38-8 0,-24-3 0,24-4 0</inkml:trace>
  <inkml:trace contextRef="#ctx0" brushRef="#br0" timeOffset="194913">26450 1137 18037,'-6'4'1748,"2"-2"-2063,4-2-670,0 0-651,33-9-2678,-16 10 4314,21-1 0,-28 6 0,-8 4 0</inkml:trace>
  <inkml:trace contextRef="#ctx0" brushRef="#br0" timeOffset="195012">26378 1389 14843,'-3'7'-1288,"49"-14"1288,-1-5 0,12-3 0,-24 6 0</inkml:trace>
  <inkml:trace contextRef="#ctx0" brushRef="#br0" timeOffset="195262">27909 985 16389,'0'-9'2118,"0"2"-2073,0 7-34,-4 58-11,3-13-73,-1 0 1,1 5-1228,1-1 0,1 1 1300,-1 2 0,1-2 0,-1-11 0,1-2 0,-1 20 0</inkml:trace>
  <inkml:trace contextRef="#ctx0" brushRef="#br0" timeOffset="195446">27481 1943 19179,'45'-35'1,"1"1"1,0-1 0,0 13 0,5 1 0,2 4 0,2 2-838,-4 4 0,3 3 1,1 1-1,0 2 0,-3 1 580,6 2 1,-1 1-1,-3 1 1,-3 2-1,0 0 1,-4 1-1,-10 2 1,-1 6-1</inkml:trace>
  <inkml:trace contextRef="#ctx0" brushRef="#br0" timeOffset="195854">27471 2344 17286,'-9'35'171,"0"-1"1,1 0 0,1 1-128,2 4 1,2 0-11,0 23-12,0-7 237,3-31 995,4-51-1018,3-10-124,3-15 0,3-6-73,3 6 0,2 1-61,5-1 0,1 4-6,-3 14 0,1 12 16,20 27-10,-6 23-56,3 22-180,-19-23 0,0 3-1899,8 12 0,0 1 2093,-9-13 1,0-2 0,16 27 0,-23-38 0</inkml:trace>
  <inkml:trace contextRef="#ctx0" brushRef="#br0" timeOffset="196029">28241 2457 19684,'-5'-6'1086,"1"1"-1086,4 5-78,0 0-2353,46-23 2431,-5 12 0,2 0 0,-10-4 0,-1 2 0,4 5 0,1 0 0</inkml:trace>
  <inkml:trace contextRef="#ctx0" brushRef="#br0" timeOffset="196179">28761 2252 20210,'0'-10'-11,"0"3"33,2 48-246,4-9 0,4 4-3451,6 14 0,3 0 3675,-1-7 0,1-5 0,15 9 0,-20-35 0</inkml:trace>
  <inkml:trace contextRef="#ctx0" brushRef="#br0" timeOffset="196831">29596 549 19347,'-52'10'175,"0"-1"1,2 3 0,7 5-154,16 6 1,6 5-23,-1 13 0,7 3-45,14-1 0,6 0-28,0 0 1,6-1-41,10-7 1,4-4-78,16 6-180,-7-2 191,-15 1 212,-26-2 1,-10 3 61,-15 7 1,-7 2-67,12-11 1,-1 2 0,0-2-193,-10 8 0,5-2-128,5 14-547,48-33 9,19-10-303,25-7-295,-23-9 0,4-4 0,2-1 1237,5-1 1,2-1 0,-3-1 0,9-2-1,-2 0 1,-11 0 0,1 1 0</inkml:trace>
  <inkml:trace contextRef="#ctx0" brushRef="#br0" timeOffset="196981">30008 1295 16972,'-9'0'168,"2"0"-246,7 0-505,0 0-705,67 5 1288,-12-3 0,1 0 0,-10 1 0,-2-1 0,3 0 0,1 0 0</inkml:trace>
  <inkml:trace contextRef="#ctx0" brushRef="#br0" timeOffset="197114">30726 1364 12434,'32'-15'0,"1"0"0,18-10 0</inkml:trace>
  <inkml:trace contextRef="#ctx0" brushRef="#br0" timeOffset="197231">31443 1333 16580,'0'0'0</inkml:trace>
  <inkml:trace contextRef="#ctx0" brushRef="#br0" timeOffset="197363">32065 1262 12669,'0'0'0</inkml:trace>
  <inkml:trace contextRef="#ctx0" brushRef="#br0" timeOffset="198379">25677 5143 17992,'-38'-5'224,"-1"-1"0,-1 7 0,0 9-224,3 15 0,-1 11 0,4 3-283,2 2 0,3 3 0,2 3 175,-1 6 0,2 3 0,11-2 113,15 13 1,16-7 5,5-22 0,9-9-11,10-11 0,2-9 402,16-14 80,-4-21-77,-29-12-595,-48-15-1278,-9 26 0,-7 4-1440,1 4 1,-1 2 2907,0 0 0,5 3 0,12 4 0,10 0 0</inkml:trace>
  <inkml:trace contextRef="#ctx0" brushRef="#br0" timeOffset="198662">26095 4881 19908,'-6'-57'571,"15"10"-963,48 38 61,-25 17 1,-1 7 61,1 6 0,-6 7 269,-2 30 0,-40 6 11,-17-26-11,-9-2-873,29-17-674,19-7-1748,42-19 3295,-10 0 0,-1 0 0,7-4 0,-2 1 0</inkml:trace>
  <inkml:trace contextRef="#ctx0" brushRef="#br0" timeOffset="198812">26941 5145 18866,'38'0'-778,"0"0"0,27 6 1,-38-5-1,-11 6 1</inkml:trace>
  <inkml:trace contextRef="#ctx0" brushRef="#br0" timeOffset="198945">27131 5402 12842,'53'-25'-49,"-1"0"0,4 5 1,3 0-1,-7 3 1,-18 6-1,-1 2 1,19-4-1,1 1 1</inkml:trace>
  <inkml:trace contextRef="#ctx0" brushRef="#br0" timeOffset="199180">29114 4486 17095,'0'-8'1580,"0"2"-1177,-39 51-291,14 3-82,4-4 0,-4 9 0,5 2-459,8 1 1,5 1 0,0 5-205,0-3 0,1 5 0,0 0 1,1 1 513,2 1 1,0 2-1,2-3 1,0-4 0,0-6-1,1-4 1,0-2 0,-2 9-1,0 0 1</inkml:trace>
  <inkml:trace contextRef="#ctx0" brushRef="#br0" timeOffset="199363">28490 5753 19213,'33'-36'0,"-1"1"0,10 1 0,6 6-101,-8 15 0,4 5 0,5 1-2151,7 0 1,7 2 0,0 1 0,-3 1 2251,2 2 0,-2 0 0,-1 1 0,4 0 0,-1-1 0,-9 2 0,10 7 0</inkml:trace>
  <inkml:trace contextRef="#ctx0" brushRef="#br0" timeOffset="199885">28898 6024 17476,'20'43'74,"0"0"1,-4-4 0,-3-4 251,-7-8 155,-6-7-223,-1-13 302,0-3-156,-1-2 55,1-2-459,0 5-56,-4 6 56,-5 11 67,-10 23-45,2 6-10,1 0-1,8-14 0,6-21 90,3-10 414,-1-5 1,1-35-477,0-1 0,0-4-34,-1-1 1,2-3-232,1-9 0,3 2 226,0 15 0,3 3-11,15-24 0,5 14-79,15 17 90,4 48-62,-16 7 1,-3 6-57,-5 4 0,-3 3-118,1 7 1,-2 0-1451,0-7 0,0-3-7569,13 9 9370,10-3 1,-24-39 0,-3-7 0</inkml:trace>
  <inkml:trace contextRef="#ctx0" brushRef="#br0" timeOffset="200463">30555 4193 19997,'-54'28'60,"0"-1"0,4 3 0,7 3-49,17 3 0,8 2-6,4 2 1,4 0 27,3 0 1,7 1-28,13 11 0,8 1-40,2-4 0,1 1 6,4 10 0,-3 1-481,-12-5 1,-9-2 519,-9-12 0,-9-2 34,-17 3 0,-4-6 293,-8-1-360,7-7-157,42-23-1468,25-17-3295,14-6 4942,5-11 0,-21 13 0,-7-1 0</inkml:trace>
  <inkml:trace contextRef="#ctx0" brushRef="#br0" timeOffset="200581">30804 4983 16625,'48'-4'0,"-11"0"0</inkml:trace>
  <inkml:trace contextRef="#ctx0" brushRef="#br0" timeOffset="200745">31305 4988 17711,'1'4'1794,"-1"0"-2695,0-4 1,0 0 0</inkml:trace>
  <inkml:trace contextRef="#ctx0" brushRef="#br0" timeOffset="200887">31891 4927 15807,'8'0'-1076,"-2"0"1076,36-8 0,6-1 0,-25 5 0,22-5 0,-1 1 0</inkml:trace>
  <inkml:trace contextRef="#ctx0" brushRef="#br0" timeOffset="202946">26684 4423 14585,'11'-46'1027,"1"-1"0,-3 2 0,-6 2-656,-25-19-1539,4 29 0,-6 2 1246,-10 0 0,-5 3-33,-10 3 0,-4 5-42,11 8 1,-2 2 0,-5 8-4,-9 8 0,-7 7 0,-2 7 0,0 5 0,16-2 0,-1 3 0,0 3 0,0 4 0,0 5 0,-1 4-261,9-5 0,-1 5 0,-2 4 0,0 2 0,1 2 0,0 3 0,1 0 0,2 0 0,3 1 0,3-1 303,0 2 0,3 0 1,1 1-1,1 1 0,3 1 1,2 0-1,2 1 0,2 1 1,2 2-34,3-4 1,0 3 0,0 2 0,3 0 0,1 1 0,4 0 0,3-2 0,4-2 0,6-4 0,5-2 6,10 6 0,8-1 0,6-4 0,6-2 0,2-3 0,3-4 0,-1-4-266,5-1 1,2-4 0,3-4-1,2-3 1,2-5 0,1-3 256,6-4 1,3-5-1,2-4 1,1-3-1,-2-4 1,-3-2-24,-1-2 0,-2-5 0,-1-2 1,0-4-1,3-3 54,-8-1 0,2-1 1,2-4-1,0-1 1,-2-3-1,-1-2 1,-3-2-14,-4-1 1,-2-3-1,-2-2 1,0-2 0,-3-2-1,0-2 1,-1-2-22,-3-1 0,0-3 0,-1-1 0,-1-3 1,-2 0-1,-2-1 0,-3 0 0,-5 2 5,1-8 0,-3 0 1,-5-1-1,-2 1 1,-5-1-1,-3 1-9,-5-2 0,-4 0 0,-3-1 0,-3 1 0,-3 3 0,-2 3-3,-7-10 0,-5 5 1,-2 3-1,-3-1 96,0 2 0,-3 0 0,-1 1 1,-2 2-128,-1 3 0,-2 0 1,-1 3-1,-2 2 76,1 3 0,-3 2 0,0 2 0,-2 2-112,1 4 0,0 2 0,-3 2 1,-3 4-44,-3 4 1,-4 2 0,-3 3 0,-1 3 0,2 3-225,0 4 1,0 4-1,0 2 1,1 2-1,-1 1 79,2-2 0,0 2 1,1 0-1,1 3 1,3 4-396,-4 5 0,2 4 0,5 3 1,9 3-1797,1 15 0,13 5 2449,12 2 0,7-2 0,4 9 0,10-12 0</inkml:trace>
  <inkml:trace contextRef="#ctx0" brushRef="#br0" timeOffset="203463">26472 3727 14663,'-52'-1'82,"0"0"1,-6 8 0,-3 3-57,13-1 0,-2 2 0,-1 2-1133,-4 5 0,-2 4 0,-4 6 1135,16-5 0,-3 3 0,-2 3 0,0 3 0,0 2 0,2 1-131,4 1 1,1 1 0,1 2 0,-1 3 0,2 1 0,-1 2-1,1 1 174,4-2 0,-1 2 0,0 2 0,0 1 0,1 2 0,0-1 0,2 1 0,2 0 0,2-2-201,-2 7 1,1 0 0,1 0-1,3 0 1,2 1 0,2-1 0,2 2 130,3-3 1,1 3-1,1 0 1,3-1 0,3 0-1,3-2 1,3-4 48,3 15 0,6-3 1,5-3-1,8 0-90,5-4 1,5 0 0,6-1 0,4-3 0,5-5 113,4-5 0,5-4 0,4-5 0,4-2 1,2-2 9,-8-7 1,5-1 0,1-2 0,2-1 0,1-3-1,-2-3 1,-1-2-151,2-4 0,-1-2 0,0-3 0,-1-3 0,0-2 0,0-2 114,-1-2 1,1-1-1,-1-3 1,0-3-1,-2-3 1,-2-4-29,-2-5 1,-1-5-1,-1-3 1,-2-1-1,-3-2 1,-1 2 74,-2 1 1,-3 1 0,-1-2-1,-2-3 1,1-4-93,-1-4 0,1-5 1,0-4-1,-2-2 0,-2-1 1,-4 1-1,-5 0 6,-6 1 0,-4 0 1,-4-1-1,-3 0 1,-3-1-1,0-1 0,-3 2 1,-2-3 0,-3 0-1,-1-1 1,-2 1 0,-1 3-1,-2 2-25,-4-7 0,-2 1 1,-3 4-1,-3 2 1,-4 3-24,-3 6 1,-5 3 0,-3 2 0,0 4 0,-1 6 21,-11-1 1,-2 8 0,-5 5-116,-4 4 0,-6 4 1,-2 4-1,0 5 33,10 5 1,0 5-1,-1 3 1,-1 2-1,-1 1-66,1 2 1,-3 1 0,-1 3 0,1 1-1,1 2 1,4 0-78,-1 4 0,2 0 0,2 3 0,2 0 0,3 3-151,3 0 1,1 2 0,3 1 0,3 0 0,6 0-591,0 7 0,6 1 1,5 1 982,6 0 0,3 0 0,4-3 0,0-3 0,4-3 0,8 21 0</inkml:trace>
  <inkml:trace contextRef="#ctx0" brushRef="#br0" timeOffset="203763">26538 4749 10473,'0'0'0</inkml:trace>
  <inkml:trace contextRef="#ctx0" brushRef="#br0" timeOffset="203962">26392 4470 11919,'-1'10'-811,"-1"-2"1,2-8-1</inkml:trace>
  <inkml:trace contextRef="#ctx0" brushRef="#br0" timeOffset="204096">26513 4543 11425,'0'0'0</inkml:trace>
  <inkml:trace contextRef="#ctx0" brushRef="#br0" timeOffset="205130">25135 2183 16199,'58'-28'197,"1"1"1,-1 0 0,-5 6 0,2 0 0,1 1 0,2 1-189,-7 4 0,2 1 0,0 0 0,-1 1 0,-1 1-665,2 0 1,-2 0 0,-1 1 0,-2 1 554,4-1 0,-2 1 0,-12 3-67,-10 1 924,-58 16-740,-2-1 1,-9 1-6,-1 2 0,-6 2 1,-5 2-1,1-1-137,-5 2 0,-1 1 0,-1 0 1,-2 1 232,4-1 1,-2 0-1,-1 0 1,2 1-1,3-2-37,1 1 0,2-1 1,3-1-1,3 0-70,-2 1 0,4 0 0,9-2 45,3 5 78,81-8-6,6-13 1,12-7-82,-17 1 1,4-3-1,2 0 1,-2-1-149,-4 2 0,-1-1 1,0-1-1,-1 0 119,16-7 1,0-1 0,-8 2-3,-8 1 1,-8 2 229,6-6-89,-40 9-141,-44 6 1,-23 6 22,12-1 0,-5 2 56,-3 0 0,-6 2 0,3 0-24,11 0 0,2 1 0,1 0-478,-22 4 1,4 1 462,11-3 0,3 0-45,14-1 0,4 0 1443,-1 0-1443,77-1 28,15-6 0,12-4-14,-19 1 0,4-2 0,2-1 0,-1 1-387,-5 1 0,0 0 1,-1 0-1,-1-1 354,16-4 1,-1 0-1,-9 1 19,-13 3 0,-8 2 873,2-1-805,-55 8-7,-36 7 1,-17 5 27,10-4 1,-4 1 0,-1 1-230,11-2 1,-1 0 0,1 1-1,3-1 140,-5 0 0,3 0 0,7-1-23,3-2 1,21-2 22,45-5 22,31-5 1,16-5-21,-22 3 1,4-2 0,3 1 0,0-1-92,8 0 1,2-1 0,0 0 0,-4 1-125,9-3 0,-4 1 1,-6 1-29,7-2 0,-27 9-1139,-53 16-5365,-49 9 6745,5-4 0,0-1 0,21-6 0,2-1 0,-1-2 0,0 1 0</inkml:trace>
  <inkml:trace contextRef="#ctx0" brushRef="#br0" timeOffset="209830">25420 1443 16972,'-21'-34'1334,"4"7"-1189,15 27-22,2 0 124,-3 0 44,1 0-56,0 0 91,1 0-382,-2-1-91,-1 1-446,-5-1-550,-3 1-740,-4 8-1624,-3 2 3507,-2 5 0,9-5 0,3-4 0</inkml:trace>
  <inkml:trace contextRef="#ctx0" brushRef="#br0" timeOffset="211712">25287 5665 15941,'10'0'3978,"-3"0"-3272,-7 0-247,0 0-22,2-38-246,-5 23-180,1-28 34,-5 35-236,4 2-257,1 4-852,2 1-2118,5 6 3418,-3-2 0,3 3 0,-5-4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3:32:39.3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9690 2791 19146,'-42'-26'201,"1"-1"1,-2 1 0,0 10-152,8 21 1,-2 10-1524,-8 9 0,-5 8 1,4 2 1472,7-3 0,3 2 0,-1 3 0,0 1 0,-2 4 0,2 0 0,4 0 187,2 1 1,5 0 0,3 2-230,1 7 1,4 2 0,6-2 331,8 10 1,11-4-331,13-3 1,9-7 39,2-19 0,5-11 56,3-15 1,-2-9 32,6-13-21,-15-39-91,-36-6 384,-11 25 1,-9 3-4093,-9 6 0,-4 5 3731,6 7 0,2 5 0,-14 1 0,37 9 0</inkml:trace>
  <inkml:trace contextRef="#ctx0" brushRef="#br0" timeOffset="335">9964 2325 16389,'9'-36'269,"1"-1"0,13-22-269,6 41-11,6 10-34,8 7-975,8 29 292,-21-1 728,-3 24 34,-38-7 565,-8-14 0,-4 0-38,-23 17-438,-2-5-22,31-25 33,32-19-134,18-7-224,18-7-538,12-4-986,-12 7 0,2 2 1704,-11 3 1,-3 2 0,1-1-1,-5 2 1,-3 4 0</inkml:trace>
  <inkml:trace contextRef="#ctx0" brushRef="#br0" timeOffset="618">11093 2931 18776,'34'-13'-1853,"0"1"1,0 1-1,-1 3 1853,13 11 0,-18-2 0,-8 3 0</inkml:trace>
  <inkml:trace contextRef="#ctx0" brushRef="#br0" timeOffset="751">11254 3251 17890,'-2'1'326,"0"1"-876,2-2-1175,48-10-1088,-4 4-369,1 0 0,4 0 3182,-7 3 0,-2 1 0,7 1 0,-5 0 0</inkml:trace>
  <inkml:trace contextRef="#ctx0" brushRef="#br0" timeOffset="1334">14177 2733 17118,'-46'46'373,"1"-1"1,1 1-1,6 5-321,18-9 1,4 4-1,3-3-2871,-3 6 0,4-1 2819,7 11 0,11-5-33,31-2 141,-5-33 1,5-7-266,6-2 0,1-6 456,5-9 1,0-5-328,0-3 0,-1-6 44,6-16 1,-6-10 179,-15-4 1,-8-3-29,-3 1 0,-10-2-39,-18 1 0,-11 4-113,-6 14 1,-6 4-17,-1 2 0,-2 4-17,1 4 1,0 4-533,-26 3 59,41 47 490,30-2 0,7 2 0,6 20 0,-1-28 0,1 0 0</inkml:trace>
  <inkml:trace contextRef="#ctx0" brushRef="#br0" timeOffset="1485">14713 3078 14518,'0'0'0</inkml:trace>
  <inkml:trace contextRef="#ctx0" brushRef="#br0" timeOffset="4034">15315 2859 14708,'9'41'373,"0"0"1,0 2 0,-2 0-374,-1-1 0,-2 1-1053,1 18 0,0 1 1053,-1-12 0,0-1 0,-2-5 0,1-5 0,1 2 0</inkml:trace>
  <inkml:trace contextRef="#ctx0" brushRef="#br0" timeOffset="4317">15613 2841 17958,'38'-33'153,"-1"1"0,0 2 1,0 9-205,2 21 1,-1 9-141,11 18-11,-21-4 0,-6 6 152,-15 3 0,-10 5 94,-16 18 1,-10 3-128,1-3 0,-2 1 112,8-14 1,0 1 0,1-2 71,-4 0 1,11-3-1178,27-6 0,13-8-711,21-12 0,12-12 1787,-1-3 0,6-4 0,-4 0 0,1 2 0,-3-2 0,-2-8 0,0 0 0</inkml:trace>
  <inkml:trace contextRef="#ctx0" brushRef="#br0" timeOffset="4717">16430 2788 19022,'37'-17'-140,"-3"8"0,3 2 45,2 5 0,1 2-258,2-1 0,-3-1 252,11 0 818,-33 1-470,-20 3-146,-4 6-90,-1 9 78,-1 42-162,6-17 1,2 4-2220,3 12 1,2 1 2291,1-9 0,2-5 0,6 14 0,-3-40 0</inkml:trace>
  <inkml:trace contextRef="#ctx0" brushRef="#br0" timeOffset="4885">17060 2782 18720,'4'63'-766,"-1"-1"0,1-1 1,0-3-3409,2-15 0,-1-2 4174,-1-1 0,-1-3 0,2 3 0,-5-12 0</inkml:trace>
  <inkml:trace contextRef="#ctx0" brushRef="#br0" timeOffset="5174">11254 5301 19157,'58'0'33,"0"0"1,-1 0-1,-6-5 1,7-3 0,4-1-1,4-1 1,3-1-1,0-1 1,-1 1 0,-1 0-655,-9 2 1,0 0 0,0 0 0,0 0 0,1 0 0,0-1 0,3 0 0,1-1-1,4 0 621,-10 1 1,1 0 0,2-1 0,1 0 0,1-1 0,1 0 0,2 0-1,0 0 1,1 0 0,2-1 0,0 1 0,1 0 0,1 0 0,0 0-53,-12 3 1,1-1 0,0 1-1,1-1 1,1 0 0,1 0-1,0 1 1,1-1 0,1 0 0,0 0-1,0 0 1,1 1 0,0-1-1,1 1 1,-1 0 0,1-1-1,1 2 1,-1-1 0,0 0 0,1 1-1,-1 0 26,-3 1 0,1 0 1,0 0-1,0 0 0,1 0 1,0 1-1,0 0 0,1-1 1,0 2-1,0-1 0,0 0 1,1 0-1,-1 1 0,1-1 1,-1 1-1,1-1 0,0 1 1,0-1-1,0 1 0,-1-1 1,1 1-1,0 0 0,-1-1 1,0 1-73,-2-1 1,1 1-1,-1-1 1,0 0 0,1 1-1,-1-1 1,1 0 0,0 1-1,-1-1 1,1 0 0,0 1-1,0-1 1,-1 1 0,1 0-1,0 0 1,-1-1 0,1 1-1,-1 1 1,0-1-1,1 0 1,-1 1 0,-1 0-1,1 0 1,0 0 0,-1 1-151,4-1 0,0 1 0,0 0 0,1 0 0,0 0 0,-1 1 0,1 0 0,0-1 0,0 1 0,-1 1 0,1-1 0,-1 0 0,-1 1 0,0-1 0,0 1 0,-1 0 0,-1-1 0,-1 1 0,0 0 0,-1 0 0,-2 1 0,0-1 0,-1 0 214,11 0 0,0 0 0,-1 1 0,-1 0 1,-1 0-1,-1 0 0,-1 0 0,-1 0 0,-1 0 1,-1 1-1,-1-1 0,-2 0 0,-1 0 0,-2 1 1,-1-1-1,18 0 0,-3 0 0,-2 1 0,-3-1 1,-2 1-1,-1-1 0,-1 0 0,0 1 1,3-2-1,0 1 0,0 0 0,1 0 0,-1 0 1,0 0-1</inkml:trace>
  <inkml:trace contextRef="#ctx0" brushRef="#br0" timeOffset="62467">9194 7575 18552,'-2'53'161,"1"0"1,-1 0 0,0 1 0,1-3-1,-1 1 1,1-1 0,0-3-88,-1 2 1,-1-3 0,1 3-355,-3 13 0,0 4 0,0-2 317,0-10 1,1-2-1,0-1-11,-1 0 0,1 0 1,2-7-27,1-6 0,4-9 752,5-9-101,-3-35 84,-1-15-369,-6-16 0,-5-15 0,-1 0-344,-2-2 1,-2-2-1,0-3-494,3 12 0,0-4 0,-1-1 0,1 2 0,-1 3 483,-3-13 0,-1 4 0,1 3-11,4 10 0,1 3 0,2 7 451,1-10-631,3 27 113,14 65 72,4 5 1,2 6-6,1 4 0,5 2-406,5-5 0,7 1 0,0-7 153,1-10 1,3-6 95,16 7 1,5-13 659,-15-25 0,3-11 0,-1-7-488,1-7 0,-1-9 0,-3-4 41,-7 3 0,-1-5 0,-3-2 0,-3 1-365,2-10 0,-4 0 0,-8-1 331,-9 3 1,-6 0-1,-5 5-11,-6 3 1,-6 5-1,-4-1 0,-5 5-33,-22-4 1134,-8 12-1516,17 31 209,9 12-724,16 8 959,19 1-3323,18 0 3283,26-6 0,-21-10 0,1-5 0</inkml:trace>
  <inkml:trace contextRef="#ctx0" brushRef="#br0" timeOffset="62700">10886 7590 17162,'-4'0'2533,"2"0"-2533,2 0-236,35-27-8481,14 4 8717,-18 5 0,-1 0 0,14 1 0,-30 12 0</inkml:trace>
  <inkml:trace contextRef="#ctx0" brushRef="#br0" timeOffset="62833">11021 7810 19773,'34'2'-3277,"1"0"0,2-2 0,-1 0 2944,2-3 0,-4-1 0,7 0 0,-1-2 0</inkml:trace>
  <inkml:trace contextRef="#ctx0" brushRef="#br0" timeOffset="63932">13804 6965 18474,'-27'53'224,"0"-1"0,6-4 0,11-1-174,22-6 0,14-6-16,9-9 0,7-11 10,11-13 1,3-11-17,-2-11 0,-4-7-23,-12 0 1,-6-3 33,-9-2 1,-8-1 106,-7-8 448,-5 4-415,-7 29 0,-5 55-168,2 16-315,2-12 1,1 2 314,2-13 0,2 0 22,3 9 1,3 2-208,2-8 1,4-1-864,2 3 1,6-6 1036,22 2 0,-16-23 0,-5-21 0</inkml:trace>
  <inkml:trace contextRef="#ctx0" brushRef="#br0" timeOffset="64250">14522 7340 20703,'14'4'-1442,"-8"-1"0,2-3 1</inkml:trace>
  <inkml:trace contextRef="#ctx0" brushRef="#br0" timeOffset="64883">15127 6984 20121,'55'-12'33,"0"1"1,-1 0-1,0-1-22,6 0 1,1 0-18,-9-1 1,-2 1-513,-1 1 0,-4-1 518,2-1 647,-40 10-87,-6 2-8,-24 25-406,-1 22-135,8-6 0,2 3-11,3-3 0,4-1-17,7 3 0,5-1-319,6 18-90,8-2-414,3-6-6253,12 5 7093,-7-25 0,-2-4 0,-14-23 0</inkml:trace>
  <inkml:trace contextRef="#ctx0" brushRef="#br0" timeOffset="65317">16005 6799 20244,'-14'44'0,"1"0"0,13-4 0,10-4-258,19-6 1,9-7 127,-2-5 1,1-7 51,3-9 0,-3-7 44,8-10 34,-10-12 101,-10-22 202,-14 11 660,-4-19-33,-10 31-840,0 3 22,-5 26-45,-1 17-45,1 10 1,2 6-63,1 11 1,1 5-359,1 13 1,3 1-190,3-11 1,3-2 373,2-7 0,3-4-381,15 3-1266,3-13-2139,0-12 3999,-5-11 0,-10-6 0,-7-3 0</inkml:trace>
  <inkml:trace contextRef="#ctx0" brushRef="#br0" timeOffset="66116">16016 6976 16726,'-8'-42'933,"0"1"1,1-1 0,2 1-710,12-23-378,-2 30 1,1 0 242,3 1 1,3 0 90,4-1 1,4 2-148,24-10-44,1 10 0,2 29 97,-16 21-97,-2 17 11,-9 23-141,-13-21 1,-3 1 151,-3 5 1,-6 2-81,-6-1 1,-5 3 0,-2 0 79,-4 2 0,-1 0 0,-2 2-485,-3 8 0,-2 2 0,3-3 477,6-12 1,1-3 0,3-1-4,-2 10 0,9-5 11,27 6-17,9-27 1,7-4 10,14-6 1,6-8-23,13-9 0,1-8-471,-12-2 0,-4-7 488,-8-10 0,-8-5 45,-11-21 334,-16-2-357,-24 2 658,-8 21 1,-7 3-922,-6 8 0,-4 4-1037,-5-2 1,0 5-3361,-16 11 4638,29 12 0,26-1 0,7-1 0</inkml:trace>
  <inkml:trace contextRef="#ctx0" brushRef="#br0" timeOffset="66532">17013 6730 19470,'-40'-22'523,"1"-1"0,0 3 1,1 7-502,-5 22 0,1 12 17,2 7 1,3 6-1288,1 1 0,5 3 1248,8 4 0,9 0-157,13 10 588,22-8-969,17-12 151,3-18 1,6-9 262,4-10 1,1-5 129,0 0 0,-3-4 124,-4-9 0,-7-3 319,1-16 144,-15 7 91,-9 8 828,-9 16-1411,-12 49-90,-2 1 0,-1 6-95,1 20 0,2 2-751,0-7 0,5-3 426,6-3 0,8-7-1507,27 2 1932,7-31 0,3-5 0,-5 3 0,-10-13 0,1-1 0</inkml:trace>
  <inkml:trace contextRef="#ctx0" brushRef="#br0" timeOffset="66833">17771 6738 21174,'-49'28'380,"1"1"1,5-1 0,9 2-336,19 21-28,22-17 0,10 0-331,14-6 1,8-6-35,15-2 1,5-8 126,-4-9 1,0-11 250,-12-9 0,0-8 1,-6-2 148,-3-10 0,-6-2 362,6-2 1,-13 8 165,-23 22-607,-22 47-72,1 3 0,0 6-789,5 0 1,2 1 715,3 5 1,3 2-702,2 1 1,5 5-2532,7 0 0,5 5 0,0-2 2879,-4-10 0,1-2 0,1 0 0,1-2 0,2-1 0,-1-5 0,-3-8 1,0-1-1</inkml:trace>
  <inkml:trace contextRef="#ctx0" brushRef="#br0" timeOffset="68899">8984 2424 11672,'0'6'4762,"0"-2"-2566,0-4-1916,0-46-134,1 18-101,2-38 33,0 32-67,0 6-11,0 10-33,-1 10 22,2 11-12,4 11-1579,17 32-202,1-3-566,-6-13 0,2 0 2370,18 10 0,-16-18 0,-4-7 0</inkml:trace>
  <inkml:trace contextRef="#ctx0" brushRef="#br0" timeOffset="69581">9291 7173 18664,'-11'-32'162,"0"-1"1,1-29-163,41 16-56,9 22-224,14 40-964,-10 24-599,-22-3 0,-3 2 1843,-3-6 0,-2-4 0,3 5 0,-5-8 0</inkml:trace>
  <inkml:trace contextRef="#ctx0" brushRef="#br0" timeOffset="107599">16526 4050 7773,'0'0'0</inkml:trace>
  <inkml:trace contextRef="#ctx0" brushRef="#br0" timeOffset="109866">23158 1595 14933,'-10'45'394,"0"0"0,-1 0 1,4 4-1,1 1 1,3-1-257,6-2 0,2 0 0,2 5-961,0-1 0,1 6 1,1 3-1,0 2 0,-1 2 877,-2-10 1,0 3-1,0 0 1,0 2 0,0 1-1,0-1 1,-1 0-240,1 2 0,0 0 0,0 1 1,-1-1-1,1 2 0,-1-1 1,-1 1 214,0-4 1,0 2 0,-1-1 0,0 2 0,0-2-1,0 0 1,-1-1 0,0-2-60,-1 5 0,0-2 0,-1-2 0,1 0 0,-1 3 0,0 3 86,0-3 1,1 3-1,-1 2 1,0 2 0,0 0-1,0 0 1,0 1-1,0-2-28,0-8 1,-1 0 0,1 0 0,0 1 0,-1-1 0,1 1 0,0 0 0,0 1 0,1 1-120,0-1 0,1 3 1,0 1-1,0 0 1,0 1-1,0-1 1,1-1-1,0 0 1,-1-3-1,1-2 102,1 10 1,-1-3 0,0-1 0,1-2 0,0-1 0,1-1 0,2-1 1,0 1 1,2 0 0,0-2 0,1-2 0,1-3 0,2-3 26,7 16 0,3-6 0,1-2 118,0-3 1,1-1-1,1-3-141,-1-5 1,0-2 0,2 0 406,4 2 1,3 1 0,-3-3-667,4 8 1,-3-3-556,-1-3 1,-6-4-6645,-13-4 8140,-28-44 0,3-1 0,1-13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2:58:15.60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5202 2297 17342,'27'42'459,"1"0"0,-1 1 1,4 10-1,-4 2-411,-9-9 1,-2 4 0,-4-2-1124,-2 12 1,-5 0 1091,0 0 0,-4 2 35,-7-11 1,-2 1-1,-1-4 99,2 2 0,-3-4 551,-9 12 1,-5-11 216,-14-23-774,-23-46-145,34 2 0,1-6-83,-5-15 0,2-3 77,9 5 1,4 0-107,1-9 0,5 1-1860,10-14-550,18 32 1,9 6 2521,26 8 0,0 14 0,-23 0 0</inkml:trace>
  <inkml:trace contextRef="#ctx0" brushRef="#br0" timeOffset="269">5630 2384 13577,'10'-35'2011,"0"1"0,5-20-352,-20 47-1424,-7 20 124,-10 14-180,-9 25-448,13-21 0,1 2 274,-2 6 1,0 1-6,1 2 0,2 1-22,2-1 0,4 1-2057,3 11 0,7-1 2079,7-17 0,1-3 0,4 30 0,6-46 0</inkml:trace>
  <inkml:trace contextRef="#ctx0" brushRef="#br0" timeOffset="601">5776 2724 20031,'16'0'-336,"4"5"-213,12 16 145,5 0 673,-12-10 437,-2-12-448,-15-12-135,-1-10-22,-2 2-101,1 4-45,1 7-78,8 7-1154,10 23-1245,0-3-4469,4 14 6991,-9-13 0,-9-9 0,-2-4 0</inkml:trace>
  <inkml:trace contextRef="#ctx0" brushRef="#br0" timeOffset="802">6381 2418 20434,'0'-10'650,"0"3"-650,10 32 0,2 15 0,-1 15-809,2 1 1,-2 5 723,-6-15 1,-4 1-436,-2-3 1,-2 2 0,1-1 519,1 10 0,-1-3 0,-3-3 0,2-6 0,1 0 0</inkml:trace>
  <inkml:trace contextRef="#ctx0" brushRef="#br0" timeOffset="970">7673 2510 20714,'0'-6'-89,"0"0"-1682,0 6-2588,0 0 4359,41-4 0,-31 4 0,30-4 0</inkml:trace>
  <inkml:trace contextRef="#ctx0" brushRef="#br0" timeOffset="1084">7794 2638 15952,'-2'4'3665,"1"-1"-7632,1-3 3967,44-15 0,-33 11 0,33-11 0</inkml:trace>
  <inkml:trace contextRef="#ctx0" brushRef="#br0" timeOffset="1634">9792 2219 14675,'7'-3'1995,"0"1"-1581,-9 56-67,-11-6-556,3 1 0,-6 4 444,-6-12 1,-7 1-1,-2-2-604,-3-1 0,-3 0 0,0-2 421,1 0 0,-1-1 1,1-4 87,-15 5 0,4-11 970,2-11-774,7-47-140,26 1 0,6-6 107,2-11 0,5-1-147,3 6 1,5 5-146,20-11 195,4 43-228,13 27-1,9 14-384,-23-9 0,3 5 0,1 0-2062,3 0 1,1 0 0,1 0 2468,-1 0 0,0 0 0,-2-4 0,5 4 0,-6-7 0,-6-9 0</inkml:trace>
  <inkml:trace contextRef="#ctx0" brushRef="#br0" timeOffset="4050">10414 2487 17902,'6'26'605,"-1"3"-588,-2 7 0,1 3-6,-2-5 0,0 1-6,-1 15 1,0-1 78,-1-13 0,1-2-39,-1 7 0,0-3 112,0-6 807,0-16 459,0-9-819,0-23-380,0-11-16,2-16 0,2-10-197,2 10 0,2-4 0,2-1-218,4-15 1,2-2 0,3 0 194,3 2 1,3 1 0,1 4-292,-5 12 0,1 3 0,1 4 275,9-5 0,0 9-6,10 12-549,9 11-941,-12 28-3652,-5 14 5176,-20 5 0,-12-8 0,-2-18 0</inkml:trace>
  <inkml:trace contextRef="#ctx0" brushRef="#br0" timeOffset="5017">11731 2396 16053,'0'-3'1009,"0"0"-237,0 3-524,-10 54-170,-4-19 0,-3 4-329,0 3 1,-2 5 0,-2-2-3027,-1-2 0,-2-2 0,1-2 3206,-5 7 1,1-6-1,-6 9 1,25-39-1</inkml:trace>
  <inkml:trace contextRef="#ctx0" brushRef="#br0" timeOffset="5251">11563 2327 18720,'12'-32'1322,"1"1"0,18-22-1344,9 55 22,-6 20 0,1 11-6,-1 0 1,-1 5-393,-5-2 0,0 3 1,-2-2 391,6 9 1,-1 1-100,-2-6 0,2 4 0,0-2-332,-1-3 1,0-1-1,0-1-337,-2 0 1,1-2 0,-2-3-1687,6 5 1,-3-9 2531,-3-11 0,-13-13 0,-7-5 0</inkml:trace>
  <inkml:trace contextRef="#ctx0" brushRef="#br0" timeOffset="5751">12366 1875 19347,'-10'42'60,"0"0"0,-2-1 0,-3 0-21,-11 9 0,-4-2-33,2-7 0,-1-1 94,-4-2 1,1-3 90,-10 0 167,17-39 45,11-16 12,2-17-90,2-9 291,5-17-448,7 16-202,20 5 12,4 30 11,20 25-236,0 12-896,-10 2 1,1 3-3774,-1-1 1,0 0 4897,0 0 1,-3-2 0,8 6 0,-27-24 0</inkml:trace>
  <inkml:trace contextRef="#ctx0" brushRef="#br0" timeOffset="6367">12819 2641 15840,'0'0'0</inkml:trace>
  <inkml:trace contextRef="#ctx0" brushRef="#br0" timeOffset="7834">13427 2407 15101,'-3'-4'4460,"0"0"-3307,3 4-1119,-10-38-34,14 23-101,15-25 56,38 55 17,-18 7 0,-2 5 0,-5-1 0,-4 4 28,-5 5 0,-7 2 0,-10 12 247,-21-3 100,7-20-78,-7-24-235,19-25-34,8-28 0,9-2-11,4-4-12,6 5 12,9 4-146,-2 27 112,4 39 23,-16 14-124,-8 27-336,-10-15-1120,0-6-2163,1-6 3765,5-14 0,-7-9 0,1-6 0</inkml:trace>
  <inkml:trace contextRef="#ctx0" brushRef="#br0" timeOffset="9967">14175 1973 19639,'0'-9'470,"0"2"-481,0 7-67,0 0 67,0 11 11,0 4 0,0 12-23,0 18 23,0-3 11,0-2-11,0-14 0,0-17 23,0-5 279,0-2 819,0-2-830,-1-8-45,-1-7-201,1-10-45,1-1 11,0-1 12,4 4 22,7-12-57,4 5 12,6-8-33,1 10 33,5-1 0,6 2 0,5 2 0,-1 6-538,8 3-1008,-11 11-370,-7 9-1536,-15 8 3452,-11 5 0,-1-7 0,0-3 0</inkml:trace>
  <inkml:trace contextRef="#ctx0" brushRef="#br0" timeOffset="10335">14607 2024 14193,'1'4'3866,"1"-1"-2936,-2-3-930,10-14-1726,14 3 1726,28-16 0,-22 17 0,6-2 0</inkml:trace>
  <inkml:trace contextRef="#ctx0" brushRef="#br0" timeOffset="10634">15201 1833 16165,'0'-9'3788,"0"1"-3262,0 8-526,0 0-112,0-5 112,0 14 0,0 3 0,1 22-1345,0 31-3571,0-31 1,0 0 4653,0 1 1,0-2 0,0 7 0,0-27 0</inkml:trace>
  <inkml:trace contextRef="#ctx0" brushRef="#br0" timeOffset="12033">9633 3559 14260,'0'5'1603,"0"-2"-662,58-3-123,-2 0-1307,-13-3 0,12-2 0,5 0 0,3-1 649,-8 0 1,4-1 0,2 0-1,2-1 1,1 1 0,-1-1-432,-5 1 1,0 0 0,0 0 0,1 0 0,2 0 0,0 0 0,3-1 311,-6 1 0,3-1 0,1 1 0,2-1 0,-1 0 0,1 1 1,0-1-1,-2 1 0,0 0-122,1 0 0,-1 1 0,0-1 0,0 1 0,-1 0 0,1 0 1,0 0-1,1 0 91,-3 0 0,0 1 0,0-1 0,1 1 0,0-1 0,1 1 0,-1-1 0,1 1 0,-1 0-141,2 0 0,-1 1 0,0-1 0,0 1 0,1-1 0,1 1 0,0 0 0,3-1 0,1 1 129,-11 1 0,2-1 0,2 1 1,0-1-1,2 1 0,0 0 0,0-1 1,1 1-1,-1 0 0,0-1 1,0 1-1,-1 0 0,-1 0-29,2 0 0,-1 0 1,0 0-1,0 0 1,0 0-1,-1 0 0,1 0 1,-1 0-1,-1 0 1,1 0-1,0 0 0,-1 0 31,4 0 0,0 0 0,0 0 0,1 0 0,-1 0 0,-1 0 0,0 0 0,-2 0 0,0 0 0,-2 0 0,-2 0 67,15 0 0,0-1 1,-2 1-1,-2-1 1,-4 1-1,-4-1 1,-5 0-666,16-3 1,-8 0-1,-9-1-971,-1 2 1,-22-5 1838,-52-21 1,-2 21 0,-13 2 0,1 0 0</inkml:trace>
  <inkml:trace contextRef="#ctx0" brushRef="#br0" timeOffset="13401">11922 4276 18653,'4'35'224,"-6"6"-202,-6-1 0,-6 8 1,-2-1-375,0-5 1,-2 0 0,-1 0-2389,-1 3 1,0 1-1,-1-5 2740,-3 2 0,4-7 0,6-3 0,12-31 0</inkml:trace>
  <inkml:trace contextRef="#ctx0" brushRef="#br0" timeOffset="13684">11751 4080 19437,'42'-19'127,"-1"-1"0,11 18 0,0 14-110,-8 25 0,-3 9-1166,4 1 0,-2 4 1152,-15-14 1,-1 3 0,-2-4-4,0 4 0,-1-4 162,-3-1 1,-2-1-505,-2-4 0,-2 0-2331,2 3 1,-1-2 2672,5 7 0,-4-5 0,-11-27 0</inkml:trace>
  <inkml:trace contextRef="#ctx0" brushRef="#br0" timeOffset="14087">12824 4201 19437,'-2'33'-97,"1"1"0,3 17 0,3 3-1506,5 0 1,1 1-820,0-2 1,0-1 2421,-2-8 0,-1-8 0,-1-10 0,-3-12 0</inkml:trace>
  <inkml:trace contextRef="#ctx0" brushRef="#br0" timeOffset="14268">12749 4478 18496,'50'-33'-736,"0"-1"0,2 2 0,-1 5-289,-5 15 0,0 3 1025,4-3 0,-2 2 0,9-2 0,-14 2 0</inkml:trace>
  <inkml:trace contextRef="#ctx0" brushRef="#br0" timeOffset="14701">13696 4270 19975,'-6'-39'140,"0"0"0,3-25-151,27 49-12,3 7 1,5 6 22,18 33-107,-27-8 1,0 4 27,-1 1 1,-2 3-22,8 28 77,-22-29 23,-2-13 23,-2-8 100,9-20 213,9-35-118,-5 12 1,1-1-63,-2 0 1,0 1 68,10-22-225,-12 39-101,-3 9 79,-1 15 22,6 25-1289,12 17-1232,2 2-4696,4-7 7217,-12-29 0,-9-7 0,-6-6 0</inkml:trace>
  <inkml:trace contextRef="#ctx0" brushRef="#br0" timeOffset="15284">11356 3937 18754,'-7'66'96,"-1"-1"0,0 0 0,1 0 0,0-1 0,1 0 0,1-2 0,4-4-85,5 4 0,4-5 0,2 0-777,1-1 1,2-1 0,4-2 724,2-5 0,3-3 0,7-2-716,3-6 1,5-1 0,5-3 0,1-4 756,3-5 0,3-5 0,1-1 0,-3 0 0,3 6 0,-3-1 0,0-4 0,14-11 0,0 0 0</inkml:trace>
  <inkml:trace contextRef="#ctx0" brushRef="#br0" timeOffset="15751">14511 3664 14171,'0'-5'5457,"0"1"-4808,0 4-649,0-12 112,8 43 90,7 0-180,-2 7 1,1 10-276,3 0 1,1 5-1,-1 1 6,-1 6 1,-1 2 0,0 1-933,0 0 0,0 0 0,-3-2-39,-2-3 0,-3-2 1,-2-5 1217,-3-4 0,-1-7 0,-1 6 0,0-18 0</inkml:trace>
  <inkml:trace contextRef="#ctx0" brushRef="#br0" timeOffset="16384">15213 3423 19045,'-9'33'306,"-1"0"0,-12 8 1,-4 1-263,-3 5 1,-2-1-528,-6-1 1,0-4 493,-10 5 359,4-9-101,13-20-69,9-18-144,12-22-33,7-14 66,1-6 23,7-2 34,3 5 45,6 7-213,12 9 461,14 19-450,0 11-191,8 18-358,-13 9-706,-2 5-1592,-3 1 2858,2 10 0,-17-25 0,0 2 0</inkml:trace>
  <inkml:trace contextRef="#ctx0" brushRef="#br0" timeOffset="18917">15160 3503 10485,'-7'0'492,"1"0"-256,6 0 974,0 0 56,-6 0 415,3 0 470,-11 0-1613,-3 0 33,-7 0-571,2 0 0,4 5 0,9 7 157,-1 27-56,6 12-101,1 16 0,6-16 45,1-13 134,-1-18 382,-2-4-125,-1-6 46,0-4 45,1-4-213,-1-2-169,2-4-111,-2-4-12,1-19-11,-1-14-11,1 0 12,-1 1-12,-1 17-23,-1 6 1,-1 7-157,-3 6 134,-5 18 45,-2 5 33,-3 17-33,2 2-22,2 2 11,1-3 11,4-1 11,2-8-11,3 0 0,1-14 168,1-2 78,0-10-246,0-21 0,0-11 0,6-21-11,0 7 22,5 6 23,2 9-12,-6 10-22,0-3 23,-5 10 33,-2 0-45,0 5-22,0 1-56,0 3-124,0 3 180,0 9 11,-3 21 11,-4 22-11,3-13 0,1 2 11,-1-6 1,1-2-7,1 2 1,1-2 39,0 6-23,1-7 12,1-10 78,1-7 168,-1-7-34,1-4 404,-2-4-605,0-6-34,0 3-44,0-5-12,0 6 23,0 1 22,0-1 11,0 1 0,0-3 34,0-10-34,2-17-11,2-7-45,4-15 12,4 3 21,5-4 12,6-2-22,-4 20 0,3-1 16,1 4 0,2 0-11,8-2 1,1 2-1,-7 11 0,0 4-16,26-4 10,-15 18-44,1 3-79,-5 3-224,5 6-3336,-14-1 3046,0 2-114,-16-4-279,-4-3-1468,-2 0 997,-2-1 0,0-1 0</inkml:trace>
  <inkml:trace contextRef="#ctx0" brushRef="#br0" timeOffset="19943">10089 2857 8277,'0'0'0</inkml:trace>
  <inkml:trace contextRef="#ctx0" brushRef="#br0" timeOffset="20967">10165 2597 17882,'60'-12'6,"1"1"1,-1 0-1,1 0 1,-1-1 0,1 1-1,-1 0 1,-5 4 0,1 0-1,3 0 1,0 1 0,2 0-1,1 1 1,1 1-1,0 0 1,-1 0 0,1 2-1,-1 1-419,1 1 1,1 1 0,0 0 0,0 2 0,0 1 0,1 0 0,-1 0 0,2 1 0,0 0 0,1 0-1,1 1 415,-8-2 0,2 0 1,0 0-1,2 1 1,0-1-1,0 1 1,1 0-1,-1 1 1,0 0-1,0 0 1,-2 1-1,0 1 1,-2 0-1,-1 1-84,5 2 0,0 1 0,-1 1 0,0 0 0,-1 1 0,-1 0 0,-2 1 0,-2 1 0,-1 0 0,-3-1 0,-3 2 199,19 4 1,0-1 0,-3 2 0,-8 1-1,-10 4 1,-16 5 243,-12 22 0,-19 6 0,-18-5-229,-14-17 0,-15-5 0,-9-3 0,-5 3-36,14-8 1,-5 0-1,-4 1 1,-3 0-1,-2-1 1,0 1 0,0 0-1,2 0-189,-1 0 1,0 0-1,0-1 1,0 1 0,-1 0-1,1 0 1,0-1 0,0 1 92,1-1 0,0 1 0,0-1 0,-1 0 0,2 0 0,2 0 0,1 0 0,3 0 104,-15 7 0,0 0 0,4 0 0,11-1 0,15 1-121,13 12 0,22-4-28,38-2 1,21-6-16,-4-8 0,9-5 1,8-1-3,-23-8 0,5-1 1,3 0-1,4-1 1,1 0-1,1 0 0,1 0 1,-2 0 5,-3 0 0,2 0 0,0-1 0,0 1 0,1 0 0,1-1 0,-1 1 0,1 1 0,-1-1 42,3 2 0,2-1 1,0 1-1,1 1 0,-1-1 1,-1 0-1,-1 1 0,-3 0 1,-2-1-22,10 2 1,0-1 0,-1-1-1,-6 2 1,-8 3 0,-9 3 247,16 23 0,-34 1-4,-50-18 0,-26-1 0,-3-2-106,3-2 1,-5 0-1,-2-2 1,-1 1-33,6-3 1,0 0 0,-2 0 0,-1-1 0,-1 1 51,-1 0 0,-3 0 0,-1 0 1,0 1-1,3-2 0,4-1-188,-4 1 1,3-1 0,3 0 0,1 0 516,-17 5 1,2 0-1,36-9-586,65-16 55,3 0 1,9-2 0,3-1 185,9-4 0,4-1 0,0 1-130,-11 2 1,1 1 0,1 0-1,-1 0 23,-1 1 0,1 0 0,-1 1 0,-1 0 0,8 0 0,-1 0 0,-3 2 0,11-1 0,-9 4 1943,-12 12-1798,-35 1-145,-39 8-22,9-9-279,11-3-449,27-12-1850,18-10 1,9-5 2599,-2 1 0,1-1 0,1 0 0,-3 1 0,6-5 0</inkml:trace>
  <inkml:trace contextRef="#ctx0" brushRef="#br0" timeOffset="21783">19738 1690 16770,'0'-6'2219,"0"0"-1786,-12 29 0,-13 28 1,-1-1-390,1-12 1,-2-1 0,-3 3-307,-3 8 1,-3 6 0,-2-1 0,1-7 302,-3-3 0,-1-5 0,1-7 155,-7-1 0,4-15 266,-4-28-395,28-38-22,14-11 126,5 19 0,3 2-216,16-9 34,31 30-118,-20 29 0,1 10-1037,13 12 0,2 5 258,-3-3 1,4 1 907,-1-5 0,4 0 0,-6-2 0,-9-5 0,-1-2 0,10 2 0,0 1 0</inkml:trace>
  <inkml:trace contextRef="#ctx0" brushRef="#br0" timeOffset="22418">20506 1675 12983,'-6'0'3417,"2"0"-2083,4 0-617,-3 21-123,3 8-213,-2 30-275,2-27 1,0 3-46,0 19 1,0 2-45,0-7 0,0-1 27,0-1 1,0-4 1535,0 3-919,0-46-471,0-25 58,-2-21-164,1 14 0,0-4-73,-1-6 0,1-6 0,1-2-301,4-4 0,2-2 0,3-2 290,0 9 0,2-2 0,2 0 0,0 4-8,3-6 1,2 4-1,2 4 2,14-8 1,2 10-29,14 1-201,-12 21 1,4 4-422,2 5 1,0 4-1939,4 1 0,-3 4 2594,15 9 0,-33 3 0,-27-3 0</inkml:trace>
  <inkml:trace contextRef="#ctx0" brushRef="#br0" timeOffset="23167">21769 1429 18306,'-19'62'131,"0"0"1,-4-4-1,-4 4 1,-2-2-670,-1-7 0,-3-1 0,-1 0 288,-3 4 1,-1 1-1,2-6 1,-2-1-1,3-10 1,-2-3 0</inkml:trace>
  <inkml:trace contextRef="#ctx0" brushRef="#br0" timeOffset="23418">21679 1197 21656,'55'7'-12,"3"23"23,-27 6 1,-2 11-534,1 3 1,1 5-1,-1 2 514,-2 1 1,-2 0 0,0 0-428,0 0 1,-1 0 0,-2-2 157,-5-8 1,-3-2-1,-1-5-1314,4 20 1740,6-21 0,-13-19 0,3-13 0</inkml:trace>
  <inkml:trace contextRef="#ctx0" brushRef="#br0" timeOffset="23883">22673 769 19695,'-14'50'15,"0"0"1,-1 0 0,1-3 0,-2-1-1,-2-4-9,-5-2 0,-5-4 10,-11 6 1,-2-4 22,5-12 1,0-3 27,2-1 0,1-5 56,-6-10 0,29-23-22,6-11 90,14-12 133,4-3-32,9 3 89,14 0-392,5 21 11,21 24-1828,-25 14 0,3 11 0,-2-3 46,-1-2 1,0 1 1781,-1 3 0,2 2 0,-9-8 0,-6-8 0,-7-8 0</inkml:trace>
  <inkml:trace contextRef="#ctx0" brushRef="#br0" timeOffset="24750">23216 1725 21017,'8'-55'829,"7"10"-818,21 35-11,6 3-22,9 16 16,-14 9 1,0 6-96,-4 5 0,-2 4-17,0 5 1,-5 1 117,3 16 22,-26-23 90,-3-25 23,7-21-113,24-31 0,-8 10 1,2-4 44,6-3 0,1 2-67,-8 9 0,-2 4-33,9-4-1,-22 39 45,-4 36-369,-2 19-365,-1-29 0,2-1-4341,4 22 5064,6-37 0,-7-9 0,1-7 0</inkml:trace>
  <inkml:trace contextRef="#ctx0" brushRef="#br0" timeOffset="25185">24085 1081 14922,'7'-12'1221,"0"3"-851,-7 9-57,0 0-145,17 44-33,-10-22-79,13 32 190,-14-34 573,-2-11 1096,-1-1-1164,-2-15-280,-1-8-135,2-13-152,0-4 1,0-4-17,3-6 0,0-3-112,-1 1 0,2 0-16,0 0 0,1 3-7,4-7-33,3 6-67,3 8 56,10 5-68,12 5-190,4 12 0,6 3-958,10 1 1,1 2-969,0 1-1,-1 1 2196,-3 1 0,-7 2 0,-14 0 0,-14 0 0</inkml:trace>
  <inkml:trace contextRef="#ctx0" brushRef="#br0" timeOffset="25501">24698 936 19818,'42'-9'-1098,"0"0"0,14-6 0,-35 14 0</inkml:trace>
  <inkml:trace contextRef="#ctx0" brushRef="#br0" timeOffset="25684">25304 783 21264,'6'45'-417,"0"1"1,0 0-1,-2-5 1,1-3-1,4 17 1</inkml:trace>
  <inkml:trace contextRef="#ctx0" brushRef="#br0" timeOffset="26301">18990 3157 16143,'62'-8'480,"0"0"0,0 0 1,0 0-1,-7 0 1,0 0-1,2 0 1,3-2-1,5 1-984,-9 0 1,3-1 0,3 0 0,3-1 0,2 0 0,1 0 0,2 0 0,1 1 0,0 0 543,-12 3 1,2 0-1,1 0 1,2 0-1,0 0 1,1 0-1,1 1 1,0-1-1,0 1 1,0 0-1,1-1 1,-1 1-1,-1 0-112,-2-1 1,-1 1 0,1 0-1,0 0 1,0-1 0,0 1-1,0 0 1,1 0 0,-1 0-1,1 0 1,-1 1 0,1 0-1,0 0 1,0 0 71,-2 1 1,1 0 0,1 0 0,0 1-1,0-1 1,1 1 0,-1 0 0,0 0 0,0 0-1,-1 1 1,-1-1 0,-1 1 0,-1 0 0,-1 0-1,-3 1-45,12-1 0,-3 1 0,-1 0 0,-1 1 0,-2-1 0,0 1 0,-1 0 0,-1 1 0,1-1 0,-1 0 38,3 0 1,-1 0 0,0 1 0,-1-1-1,0 1 1,-1 0 0,0-1 0,-2 1 0,0-1-185,6 1 1,0-1-1,-2 1 1,-1-1-1,0 0 1,-2 1-1,0-1-388,2 0 0,0 1 0,-2-1 0,-1 0 1,-4-1-1,-5-1 721,7-5 1,-6-2 0,-3 1-1,24 5 1,-26-5 0,-53-14 0</inkml:trace>
  <inkml:trace contextRef="#ctx0" brushRef="#br0" timeOffset="27500">20206 3729 17857,'6'18'101,"-10"11"-56,-22 26-130,-1-10 1,-4 3-2471,0-1 1,0 0 2467,0-3 0,1-3 0,-7 12 1,26-40-1</inkml:trace>
  <inkml:trace contextRef="#ctx0" brushRef="#br0" timeOffset="27717">20075 3588 19661,'38'14'11,"0"0"1,1 4-1,-3 4-6,-9 6 1,-1 5-197,11 16 1,-1 4-2539,-5-4 1,0-1 2728,0 0 0,-3-4 0,2 9 0,-19-39 0</inkml:trace>
  <inkml:trace contextRef="#ctx0" brushRef="#br0" timeOffset="27934">21355 3644 20188,'2'-12'-11,"-1"2"27,3 38 1,2 14-17,2-2-1008,2 14 0,1 2-6108,-1-3 7116,1-8 0,-8-22 0,-3-19 0</inkml:trace>
  <inkml:trace contextRef="#ctx0" brushRef="#br0" timeOffset="28084">21160 3923 18877,'43'-16'-288,"0"-1"1,3 2-1,3 1-2989,0 5 0,4 2 0,-1 0 2857,12-3 0,-2 0 1,1 2-1,-7 0 1,-2-1-1</inkml:trace>
  <inkml:trace contextRef="#ctx0" brushRef="#br0" timeOffset="28484">22374 3680 20692,'44'-6'-232,"0"0"1,-4 2-1,-7 5-48,-6 12 135,-9 5 89,-5 0-23,-5 1 337,-4-7 772,-2-2-671,-2-8-179,4-12-91,5-4 23,7-6-89,3 5-68,-5 8 11,-4 6 12,-7 8-1,-1 3-66,-2 7-707,0 7-3798,0-4 4594,0-4 0,0-7 0,0-9 0</inkml:trace>
  <inkml:trace contextRef="#ctx0" brushRef="#br0" timeOffset="28871">22349 3762 20602,'29'-26'310,"0"0"0,0 3 0,1 6-310,24 13 0,3 9-56,0 8-45,-23 4 1,-4 7-169,-9 1 0,-4 4 269,-1 4 0,-5 0 0,-16 14 44,-10-20 91,-1-20 22,7-7-123,3-12-34,15-30 0,9 10 0,3-1 5,-2-1 1,2 1-1,8 1 1,0 4 61,7 0-67,-7 15-56,-6 6 34,-3 32-79,-5 17-3552,-4 23-6178,-6-13 9815,-4-18 0,-1-26 1,0-6-1</inkml:trace>
  <inkml:trace contextRef="#ctx0" brushRef="#br0" timeOffset="29284">23073 3241 14551,'9'0'1569,"-2"0"-1120,-7 0 122,0 0-134,10 38-44,-6-16 66,6 39-325,-8-33 1536,-4-5-1122,-2-17 147,-1-34-415,4-24-230,10 14 1,2-1-46,-1 5 1,2 2-28,13 0 0,3 5-426,7 8-572,12 6 1020,8 36 0,-30-16 0,11 16 0</inkml:trace>
  <inkml:trace contextRef="#ctx0" brushRef="#br0" timeOffset="34466">19533 3495 15224,'-9'-50'4134,"1"9"-3562,1 36-303,-6 2-191,-4 11-44,-9 13 11,-3 21-426,13-10 0,0 4 403,1 9 1,1 4-994,2 8 0,3 3 971,4-16 0,1 1 0,2 4 5,1 1 1,1 4 0,3 0-1,2 0-33,5-4 0,3 0 0,2 0 0,-1-1-92,4 16 1,1 0 0,6-6-474,5-11 1,5-5-1,2-7-550,10-4 1,3-9-1262,3-4 1,1-4 2403,4-3 0,-5-4 0,10 0 0,-14-7 0</inkml:trace>
  <inkml:trace contextRef="#ctx0" brushRef="#br0" timeOffset="35416">23703 3160 19482,'6'-1'146,"31"48"-146,-13-14 0,0 5-616,-1-1 0,0 4 0,-2 1 599,1 13 1,-5 5-179,-6-1 1,-3 7 0,-3 0-415,-4-3 0,-2 1 0,-2 0-173,0-11 1,0 2-1,-1-3 1,-1-3 781,-7 21 0,-1-10 0,-2 3 0,9-50 0</inkml:trace>
  <inkml:trace contextRef="#ctx0" brushRef="#br0" timeOffset="35967">24442 3020 19583,'-39'38'179,"-3"4"-157,22-16 1,-1 2 33,-22 23 146,2-10 223,-8-5 158,11-20-426,4-11-79,14-21-55,12-26-23,5 10-45,12-11 0,11 29 34,7 8-247,9 18-470,-3 8-102,5 10-660,-1 1-818,3 1-1412,-3-5 3720,-4-5 0,-15-11 0,-5-4 0</inkml:trace>
  <inkml:trace contextRef="#ctx0" brushRef="#br0" timeOffset="36167">24693 3144 18384,'8'35'-253,"-1"0"1,8 29-5316,-5-13 5568,-4-17 0,0-4 0,-6-22 0</inkml:trace>
  <inkml:trace contextRef="#ctx0" brushRef="#br0" timeOffset="36301">24625 3260 17879,'56'-21'-749,"-1"-1"0,-1 1 1,-5 4-1,-8 7 0,-9 1 1</inkml:trace>
  <inkml:trace contextRef="#ctx0" brushRef="#br0" timeOffset="36451">25174 3037 19213,'6'-1'695,"-1"45"-976,-4-11 1,-1 5 280,2 20 0,1 1 0,-2-20 0,0-4 0,4 21 0</inkml:trace>
  <inkml:trace contextRef="#ctx0" brushRef="#br0" timeOffset="74715">3993 8650 21465,'-17'30'101,"-1"0"0,-11 28-51,13-1 1,2 7-656,1-10 1,0 4 645,1-3 0,1 6 1,1-2-42,3-5 0,1-1 0,3 0 0,3 4 0,4 0 0,5-5 251,10 2 0,10-11-206,10-19 0,4-9-45,-8-7 0,0-6 146,8-6 0,-1-3-515,14-4-1626,5-2-392,-21 6-1411,-8 3 3798,-5-3 0,-11 3 0,-2-1 0</inkml:trace>
  <inkml:trace contextRef="#ctx0" brushRef="#br0" timeOffset="74999">5320 9121 18642,'0'-7'1176,"0"1"-1086,0 6-57,0 0-33,51-29-751,-21 20-3596,7-7 0,-1 6 4347,-14 23 0,-4-6 0,-18 6 0</inkml:trace>
  <inkml:trace contextRef="#ctx0" brushRef="#br0" timeOffset="75132">5430 9412 19975,'40'-7'-289,"1"0"1,6 3-1,-15-9 1</inkml:trace>
  <inkml:trace contextRef="#ctx0" brushRef="#br0" timeOffset="75966">7388 8955 17543,'0'-8'1603,"0"1"-1581,0 7 292,0 0 168,20 74-163,-15-38 0,-1 0-190,8 19 0,-2-1-34,-6-15 1,-3-6 105,2-2 807,-2-14 617,0-24-963,-5-45-539,-3-11-588,0 12 1,0-2 464,-1 8 0,1-2-30,2 4 0,0-3 0,2 1-65,1-11 1,5 1 4,11-5 1,12 6-175,17 17 1,9 11 95,0 9 0,5 6-255,-10 6 1,3 2 0,-2 1 315,14 0 1,1 2-74,-3 0 1,4-1 0,-2 1 39,-8-2 1,-1 0-1,-1 0 158,1 0 1,-1 0 0,-5 0 15,-5-2 0,-10 0 1030,-10-1-874,-22 2 107,0 1-50,0-1-191,1 2-112,2 1 1093,2 10-1037,5 9 0,2 13-11,0 10-34,-1 5-101,-3 4 74,-3-14 1,-1 1-999,-2-1 0,-1 0-3846,2 6 1,-1-2 4414,0 13 1,-1-25-1,0-21 1</inkml:trace>
  <inkml:trace contextRef="#ctx0" brushRef="#br0" timeOffset="76631">7716 9873 14204,'6'-3'3990,"-1"0"-3038,-5 3-672,-3 6-22,2 6-146,-2 8-45,2 3-67,1-1-538,0-5 538,0-7 0,0-5 0,0-5 0</inkml:trace>
  <inkml:trace contextRef="#ctx0" brushRef="#br0" timeOffset="76783">7632 9568 18832,'0'-10'-437,"0"2"-1950,0 8-134,0 0 0,0 0 0</inkml:trace>
  <inkml:trace contextRef="#ctx0" brushRef="#br0" timeOffset="77000">7971 9820 18989,'0'5'1613,"0"-1"-1613,0-4-4482,48-8 4482,-21 2 0,25-3 0,-36 6 0</inkml:trace>
  <inkml:trace contextRef="#ctx0" brushRef="#br0" timeOffset="77165">8142 9996 18978,'-2'4'706,"1"0"-3496,1-4 2790,55 0 0,-41 0 0,41 0 0</inkml:trace>
  <inkml:trace contextRef="#ctx0" brushRef="#br0" timeOffset="77382">8598 9735 19258,'0'-10'874,"0"2"-639,0 8-134,0 0-90,14 38-11,-5-13-997,12 31 997,-3-22 0,-8-16 0,1-3 0</inkml:trace>
  <inkml:trace contextRef="#ctx0" brushRef="#br0" timeOffset="78399">7940 7511 18485,'-56'11'582,"8"-1"-515,28-5 34,1-1 415,3-1 223,-1 0-448,6 0-156,-2 4-102,2 3-10,-2 8-23,-3 6 0,-5 25 11,1 5-11,10-20 0,1-2 0,-2 14 11,5-14-11,5-20 0,1-1 11,0-7 80,0 1-58,0-4 12,0 1 45,4-1-12,2-1 56,4 0 90,18-12-89,14-2-90,21-2-113,-9 5 12,-3 21 56,-25 11-44,-5 37 49,-20-23 1,-6 2-1,-10 7 1,-6-2-96,1-10 1,-3-5-388,-7-5 1,-2-6-1854,-10-7-4819,5-5 7149,5-4 0,16 0 0,5 0 0</inkml:trace>
  <inkml:trace contextRef="#ctx0" brushRef="#br0" timeOffset="80566">10249 8686 16882,'-32'48'754,"0"0"1,-3-2 0,-1-5-649,2-11 0,-3-5 57,-15 6 0,-2-5 10,10-8 1,-1-5 61,-1-4 0,4-6 90,-3-13-67,29-13-224,13 8-34,8 6 0,11 5 0,42 19-421,-14 2 1,3 3-224,2-1 0,0 3-1129,3 4 1,-2 0-1113,-16-8 0,-2-2 2885,24 12 0,-25-13 0,-12-7 0</inkml:trace>
  <inkml:trace contextRef="#ctx0" brushRef="#br0" timeOffset="81165">11447 8437 19684,'-2'51'212,"0"-1"1,-2 1 0,-2 0-146,-8 10 1,-2 1-158,0-5 0,-1-1-719,2-2 0,0-3-861,4-15 1,3-6 1725,4-11 0,2-10 0,1-9 0</inkml:trace>
  <inkml:trace contextRef="#ctx0" brushRef="#br0" timeOffset="81799">11325 8810 13992,'-4'-1'2039,"2"1"-628,2 0-312,-6 72-147,5-15-717,0-3 1,0 0 234,3-2 203,1-23 335,-2-23-223,-1-35-578,0-2 0,0-6-151,0-26 0,0-6-716,0 4 1,0-1 659,0 18 0,0-2 0,0 4 39,-1-5 0,2 3-39,1 3 0,1 2-352,2 3 0,1 2 346,4 4 1,2 2-40,20-27 34,10 10 0,-18 27 0,4 2-90,21-3 0,3 4-123,-12 7 0,1 1-28,15-1 0,-1 4-196,-18 4 0,-2 4-2993,27 20-3069,-37 8 6510,-21 10 0,-17-11 0,-3-14 0</inkml:trace>
  <inkml:trace contextRef="#ctx0" brushRef="#br0" timeOffset="82432">12753 8508 15594,'7'-8'2341,"-1"2"-1366,-6 6-616,-9 53-101,-5-7-128,1-6 1,-2 7 0,-1-2-768,-8 10 1,0-3-182,0 1 0,0-4-1446,6-10 1,2-8 2325,4-11 0,7-11 1,2-9-1</inkml:trace>
  <inkml:trace contextRef="#ctx0" brushRef="#br0" timeOffset="82632">12534 8498 19673,'26'-56'1938,"18"9"-1882,21 51-56,-31 4 0,-1 6-663,8 13 0,-4 7 567,-9 4 1,-4 4-62,-1 6 1,-4 3-153,-3 3 1,-3 1-180,-2 3 1,-3 0-690,-2-2 1,0 2 1176,3-12 0,1 1 0,-2-5 0,-4-7 0,1-3 0,6 4 0,0-1 0</inkml:trace>
  <inkml:trace contextRef="#ctx0" brushRef="#br0" timeOffset="83015">13471 7923 18294,'-9'49'278,"-1"0"0,0 0 0,-4-2 0,-2-1 0,-3-4-245,-13 11 1,-3-6-6,1-9 0,-1-8 420,-18-8-202,20-23-100,0-20 11,22-19 61,9 4 1,4-2 599,13-24-773,1 6-45,12 30-23,-2 34 12,1 10 0,2 7-550,8 8 1,2 3-2357,-4-7 0,3 1 1,-1-2 2865,10 6 0,-3-4 0,-10-9 0,-5-6 0,-3-8 0</inkml:trace>
  <inkml:trace contextRef="#ctx0" brushRef="#br0" timeOffset="83949">14491 8650 16994,'0'-10'2891,"0"2"-2667,0 8-201,0 0-1,50-20-11,6 56-56,-13-16 1,-2 6 38,-13 23 1,-11 5 66,-8-11 1,-6-3 431,-17 22 34,-3-42 89,8-10-325,4-13-258,17-36-37,15 6 1,12-5-1,-3 4 32,-1 2 0,0 2-131,5-2 1,3-1 0,-6 16 68,8 30 23,-20 25-23,-11-4-391,-2 9-2209,-7-12-4077,4-17 6711,7-2 0,-7-12 0,2-2 0</inkml:trace>
  <inkml:trace contextRef="#ctx0" brushRef="#br0" timeOffset="84349">15715 8083 17958,'5'46'765,"0"0"1,-1-7 0,-3-4 355,-10 4-797,-2-27 1,-5-28-101,2-17-168,7-5 0,4-5-56,3-7 0,5-4-8,3 10 1,2-2 0,2 2-337,4-10 1,5 6 337,4 5 1,4 8-119,18 3-459,-8 20 1,4 3-2454,3 3 0,0 2 3036,0 3 0,-2 0 0,16 2 0,-40 2 0</inkml:trace>
  <inkml:trace contextRef="#ctx0" brushRef="#br0" timeOffset="84533">16215 8017 20165,'34'-20'-742,"-1"0"1,2-1 0,-5 5-1,-3 9 1,-4 0 0</inkml:trace>
  <inkml:trace contextRef="#ctx0" brushRef="#br0" timeOffset="84733">17095 7659 20255,'-6'-8'515,"1"1"-492,5 7-23,1 56-616,3-14-365,-2 3 1,1 3-6233,6 16 7213,1-1 0,-4-29 0,0-8 0</inkml:trace>
  <inkml:trace contextRef="#ctx0" brushRef="#br0" timeOffset="85615">9505 10126 15079,'51'-3'483,"0"-1"0,1 1 1,-1 0-1,7-1 1,1-1-1,1-1 1,2 0-388,-8-1 1,1 0-1,0-1 1,3-1-1,0 0-919,0 1 1,1-1-1,1 0 1,1 0 0,2 0-1,0 0 874,-1 0 0,-1 0 0,1 0 1,2 0-1,2-1 0,3 1 1,4-1-83,-17 3 0,3-1 0,2 0 0,2 0 0,1 0 1,2 0-1,1 0 0,1 0 0,1 0 0,0 0 1,0 0-1,0 1 0,0-1 49,-7 2 1,0 0 0,1 0 0,1 0 0,0 0 0,1 0 0,0 0 0,0 1 0,0-1 0,1 0 0,0 1 0,-1-1 0,1 1 0,0-1 0,-1 1 0,0-1-43,0 0 1,1 1 0,0-1 0,0 0 0,0 0 0,0 0 0,0 1 0,0-1 0,0 0 0,0 1 0,0-1 0,0 1 0,-1 0 0,1 0 0,-1 0 0,0 0 40,2 1 0,2-1 0,-1 1 0,1 0 1,0 0-1,0 0 0,-1 0 0,0 0 1,0 0-1,-2 1 0,-1 0 0,-1-1 0,-1 1 1,-2 0-1,-2 1-105,7-1 1,-2 0-1,-2 1 1,-2 0-1,-1 0 1,-1 0-1,0 0 1,1 0-1,0 0 1,2 1 111,3-1 1,2 1-1,0-1 1,1 1 0,0-1-1,-1 1 1,0 0 0,-3 0-1,-1 0 1,-3 0 37,7 0 0,-3 0 0,-1 0 1,-2 0-1,-2 0 0,0 0 1,-1 1-193,18-1-1,2-2 1,-3 2 0,-11 2 0,-18 4 487,-7 15-772,-63-11 0,-20-1-465,-15 5 1,-3-1 401,18-5 0,1-2 478,-6-2 0,4 0 0,-1-1 0,0-2 0</inkml:trace>
  <inkml:trace contextRef="#ctx0" brushRef="#br0" timeOffset="86384">11670 10718 15762,'0'-7'3025,"0"2"-2740,0 38 1,-2 20-185,-4 6-525,2 5 1,-1 2 423,-2-28 0,1-2-366,1 3 1,0-2 365,0 6 0,3-7 0,2-31 0</inkml:trace>
  <inkml:trace contextRef="#ctx0" brushRef="#br0" timeOffset="86748">11541 10571 19684,'11'-49'1232,"24"44"-1210,5 34 1,2 15-1,-1-2 0,0 3-698,-10-8 0,1 1 0,-3-2 648,4 5 0,-3-1-1776,5 10 1,-2-1 1875,-9-9 1,-3-3 0,-2-5-1,-3-3 1,-3-1 0</inkml:trace>
  <inkml:trace contextRef="#ctx0" brushRef="#br0" timeOffset="86984">12589 10541 20625,'13'58'82,"1"0"0,0-2 0,-2-4-82,-4-15 0,0 0-981,2 11 1,0 0 980,-4-7 0,-1-3 0,5 25 0,-7-30 0</inkml:trace>
  <inkml:trace contextRef="#ctx0" brushRef="#br0" timeOffset="87166">12493 10947 18518,'47'-35'-508,"0"0"0,-2 2 0,-1 6-2898,18 7 3406,0 1 0,-27 8 0,-10 3 0</inkml:trace>
  <inkml:trace contextRef="#ctx0" brushRef="#br0" timeOffset="87832">13349 10739 18910,'-6'-6'2488,"1"1"-2219,5 5-168,9-41-157,12 26 33,19-28-10,15 38-194,11 10 216,-32 1 0,-1 4-309,4 11 1,-4 7 190,-11 2 0,-7 4 135,-5 4 0,-7-1 240,-14 15 23,-13-24 90,15-23-133,5-37-204,11 1 12,5-32-40,3 25 1,4 1 21,0 6 1,0 2 6,20-23-23,-7 29-23,-16 26 46,2 24-113,-6 12-2117,6 16-1950,-3-14 4157,7-15 0,-11-18 0,1-6 0</inkml:trace>
  <inkml:trace contextRef="#ctx0" brushRef="#br0" timeOffset="88183">14216 10275 17342,'0'-8'1692,"0"2"-1379,0 6-144,-1 37 21,0-6 1,-2 19 21,0-21 326,-1-20 280,-3-9-571,2-35-236,6-21-11,10 16 0,3-1 0,-3 7 0,4 2 0,28-19-79,-10 30-357,0 9-551,2 7-6923,16 9 7910,-11 4 0,-3-1 0,-22-1 0</inkml:trace>
  <inkml:trace contextRef="#ctx0" brushRef="#br0" timeOffset="88898">11044 10366 15616,'5'51'600,"0"1"1,0 0 0,0 1-1,0 0 1,3 3-481,1-1 1,2 4-1,1 0 1,0-3-1345,2 3 1,1-2-1,1 2 1224,0-4 0,2 4 0,0-3 0,3-5-8,1-4 1,2-5 0,2-3-281,2-2 1,1-2 0,2-2-705,18 10 0,4-5-712,4-6 1,4-7 1703,5-9 0,-3-4 0,-24-4 0,-3-3 0,26-5 0</inkml:trace>
  <inkml:trace contextRef="#ctx0" brushRef="#br0" timeOffset="89499">14853 9876 15885,'-6'-4'3361,"2"1"-3137,4 3 57,39 7 44,-6 20-172,-4 1 0,6 8 0,-4 5-1415,-5 12 0,-4 7 0,-1 1 1259,-4-15 0,1 1 1,-3 1-1,-1 0-17,-2 3 0,-3 1 1,-1 0-1,-3-4-122,-2-1 1,-2-3-1,-2-1-211,-3 17 0,-2-3-246,1-8 0,-2-2-477,-1-10 0,0-4-3316,-1 13 4392,4-25 0,4-12 0,1-9 0</inkml:trace>
  <inkml:trace contextRef="#ctx0" brushRef="#br0" timeOffset="90032">15878 9859 20188,'-36'32'95,"-1"-1"0,1 1 0,-14 11 1,5-2-108,15-10 1,5-2 0,-9 7 11,3-6 11,20-23 0,-4-28 101,4-20 79,-1-6 78,9-5 90,3 25-147,2 9-212,2 9-22,18 15 22,24 23-90,6 1-308,-18-8 1,0 1-578,19 9-1687,-19-14 1,0 0 2661,14 3 0,-6-2 0,-27-15 0</inkml:trace>
  <inkml:trace contextRef="#ctx0" brushRef="#br0" timeOffset="90217">16250 9945 21062,'2'53'-277,"0"0"1,5-9-1,1-6 1,2-1 0,5-22-1</inkml:trace>
  <inkml:trace contextRef="#ctx0" brushRef="#br0" timeOffset="90383">16167 10109 20177,'39'-25'-2088,"1"1"0,-1 1 0,-1 3 2088,23-1 0,-26 9 0,-8 3 0</inkml:trace>
  <inkml:trace contextRef="#ctx0" brushRef="#br0" timeOffset="90533">16780 9908 20613,'-16'46'1143,"5"-9"-1843,0 10 0,1 4-4667,2 10 5367,6-17 0,1-3 0,2-8 0,0-7 0</inkml:trace>
  <inkml:trace contextRef="#ctx0" brushRef="#br0" timeOffset="169314">7808 7827 13375,'-30'-55'2353,"6"12"-1624,13 35-214,5 5-291,4 3-157,1 0 34,1 4 470,0 25-301,0 7-35,-1 28-50,-1-31 0,-2 0-172,0 5 0,-2 1 54,-1 0 1,0 1-7,-1 5 1,0-2 72,-1 12 1233,2-14-862,6-47-281,3-26 0,4-24-84,2 2 0,1-6-308,-1 17 0,1-2 0,1 0 175,3-11 1,1-1 0,1 2-303,3-9 1,2 5 299,1 8 1,2 7-6,13-5-33,3 16-46,1 16-134,21 34 213,-28 11 0,-1 8-28,9 15 0,-3 4-153,-8-2 1,-4 0 191,-4 0 0,-4-2 1,0 11 396,-10-28 0,1-1-1158,6 11-965,-2-6-2700,-4-25 4415,-7-12 0,-2-1 0,0 0 0</inkml:trace>
  <inkml:trace contextRef="#ctx0" brushRef="#br0" timeOffset="171162">19798 8599 13285,'-6'0'4628,"1"0"-2353,5 0-2275,3-7-67,9 5-482,6-4-2141,6 15 2690,-4 15 0,-9-11 0,-7 7 0</inkml:trace>
  <inkml:trace contextRef="#ctx0" brushRef="#br0" timeOffset="171295">19848 8848 16860,'38'-19'-611,"-1"1"0,-1 1 1,-6 3-1,-6 9 0,-7 1 1</inkml:trace>
  <inkml:trace contextRef="#ctx0" brushRef="#br0" timeOffset="172529">22736 8156 12344,'2'-5'5244,"-1"1"-3798,-1 4-1043,2 24-145,-6 14-152,0-5 1,-6 6-245,-5 1 1,-6 4-1,-3-1 149,-2-2 0,-2-1 1,-1-1-255,1 1 1,0 0 0,0-4 247,-9 4 1,3-9 84,5-13 246,3-18 225,8-35-192,9-23-291,17 24 1,8 2-79,8 8 0,5 7-11,37 12 36,-27 17 0,-1 6-64,-5 0 0,-1 2-858,14 9 1,1-1-3614,-6-4 0,-1-1 4510,-2 0 0,-3-3 0,3 2 0,-30-17 0</inkml:trace>
  <inkml:trace contextRef="#ctx0" brushRef="#br0" timeOffset="173113">23076 7743 13790,'6'-2'1849,"-2"0"-729,-4 2-851,0 41 11,0-16-45,0 33-11,0-23 1065,0-14-34,0-3-403,0-18-606,0-11-55,0-25-191,12-15 44,13-10-88,12 17-1,0 21-246,-7 21-337,-10 14-369,0 8-1401,-1 9 2398,9 15 0,-15-23 0,4 7 0</inkml:trace>
  <inkml:trace contextRef="#ctx0" brushRef="#br0" timeOffset="174015">23956 8611 16748,'2'9'2757,"-1"-2"-2433,-1-7-4111,0 0-3833,7-6 7620,1-4 0,1 2 0,-3-1 0</inkml:trace>
  <inkml:trace contextRef="#ctx0" brushRef="#br0" timeOffset="174463">24567 8345 18552,'5'38'283,"-1"1"1,0-3 0,-1-3-250,3 6-1,-2-7-21,-1-7 839,-2-10 572,0-17-1109,0-12-56,-1-20-79,-2-14-101,0 0 1,0-6-79,0-9 0,1-4-141,4 13 1,2-2 0,1 0 125,3 5 0,2 1 0,2 3-471,6-4 1,6 6 384,1 11 1,2 7-292,24 4-503,7 8-854,6 8 1749,-19 5 0,-3 2 0,0 0 0,8 0 0</inkml:trace>
  <inkml:trace contextRef="#ctx0" brushRef="#br0" timeOffset="175013">25652 7156 15347,'-4'0'2107,"1"0"-1211,-7 62-806,7-12-68,-2-4 1,1-1 33,4-1-34,2-21 706,-1-18 438,0-5-696,-1-9-167,0-8-57,2-13-44,6-35-185,0 31 0,1 0 27,-1 0 1,2 2-45,12-14-22,-7 33-79,11 14-112,8 33-387,-14-6 1,-1 3 5,-2 2 0,-4 1-728,-2 2 0,-4-1-2700,-3 10 4022,-3-5 0,-1-19 0,0-6 0</inkml:trace>
  <inkml:trace contextRef="#ctx0" brushRef="#br0" timeOffset="175430">26529 8258 8972,'1'-10'0,"-1"2"0</inkml:trace>
  <inkml:trace contextRef="#ctx0" brushRef="#br0" timeOffset="175896">27476 7747 21420,'-10'52'90,"-6"11"-90,6-21 0,-2 3-84,-5 15 0,0 2-796,5-7 1,0-1 879,-3 0 0,2-4 0,5 5 0,3-34 0</inkml:trace>
  <inkml:trace contextRef="#ctx0" brushRef="#br0" timeOffset="176116">27288 7617 22227,'59'28'67,"1"0"0,-1 4 0,-3 3-84,-12 4 1,-2 5-508,-7-1 1,0 4 0,-2 1-687,-7-4 0,-2 2 0,-1 0 1210,-1 4 0,0 0 0,-5-4 0,-3-3 0,-5-5 0,-6 1 0</inkml:trace>
  <inkml:trace contextRef="#ctx0" brushRef="#br0" timeOffset="176813">28152 7148 12199,'1'-2'4303,"1"0"-3833,-2 2-212,1 7 111,-6 8 102,-3 12 302,-23 31-661,7-24 0,-3 0-73,1 1 1,-1-2-231,-3-3 1,0-4 302,-8-1 67,7-11 158,10-7 324,6-23-415,8-24-78,21-19 23,0 7-68,16 13-111,-8 28 390,1 7-413,6 16-56,19 26-477,-21-10 1,0 4-3463,7 7 1,-2 1 4005,-7-9 0,-3-2 0,5 9 0,-16-26 0</inkml:trace>
  <inkml:trace contextRef="#ctx0" brushRef="#br0" timeOffset="177163">28451 7327 17342,'-8'-1'796,"2"1"-628,6 0 0,0 0 67,-1 22 561,1-17-68,-1 18-504,1-30-68,1-5 124,11-22 281,4 0-191,5 3-370,-3 14-45,-5 18 45,9 26-90,-4-1-268,7 21-752,-8-10 1110,8 9 0,-13-23 0,3 2 0</inkml:trace>
  <inkml:trace contextRef="#ctx0" brushRef="#br0" timeOffset="177911">28917 7997 18003,'0'7'2588,"0"0"-2588,0-7-504,0 0-1557,7-6 2061,16-20 0,-10 14 0,8-13 0</inkml:trace>
  <inkml:trace contextRef="#ctx0" brushRef="#br0" timeOffset="180481">29785 7572 15493,'-4'-6'-22,"1"1"55,3 5 4740,0 0-4773,0 4 12,0 1 21,0 6 23,0 11 11,2 8 12,0 14 33,1-10 0,-2-3-56,1-16 168,-2-3 247,1-7-169,-1-2 426,2-3-773,-2 1 57,1 8 10,-1 0-22,0 7-11,3-4 0,-2 2-1,2 0 1,2 7 11,-1-2 34,2 2-34,-2-10 0,-3-4 11,0-6 135,-1-1-22,0-25-57,0-5-67,0-30-460,0-4 443,1 29 1,0-1-1,1-2 0,0 0 11,1 1 1,0 0-6,1 2 0,0 0-6,2-7 0,1 1-22,3 6 0,0 2 16,12-28-10,7 22-35,-1 21-22,7 4-44,7 6-1,7 3-10,7 5-1,-12 0 1,0 2 145,-3 0 0,-1 1-6,-2-1 0,-3 1 454,8 3-425,-35-5 78,-5 1-68,-3 1 68,0 9-67,0 3-1,0 8-22,0 6 1,0 9-12,0 10 0,1-5 0,1 3-79,1 0 1,0 0-751,2 9 0,1-1-723,-1-17 0,1-5 1552,5 12 0,-6-32 0,0-6 0</inkml:trace>
  <inkml:trace contextRef="#ctx0" brushRef="#br0" timeOffset="181263">30830 7619 14563,'-1'-7'3496,"0"1"-2745,1 6-449,0 0-257,32-30 44,-15 24-33,36 0-33,-34 30-23,3 20-45,-15-11 45,-5 6 11,-5-14 572,2-5-381,-3-23-124,8-12-33,1-8-45,16-11-22,-6 12 22,10-1-23,0 18-22,7 18 34,-1 1-448,-2 13-1570,-16-5 2029,-6-2 0,-3-10 0,-3-1 0</inkml:trace>
  <inkml:trace contextRef="#ctx0" brushRef="#br0" timeOffset="181796">31366 7097 13611,'0'-6'2677,"0"2"-2094,0 4-146,0 46-202,0-25 180,0 39 862,0-46-100,0-2-673,0-15-168,0-10 56,0-28-313,6-14-63,1 20 1,3 1-50,17-25-46,1 24-1478,16 18-920,-15 17-2553,15 9 5030,-12 3 0,-12-3 0,-5-2 0</inkml:trace>
  <inkml:trace contextRef="#ctx0" brushRef="#br0" timeOffset="182045">31772 7123 15538,'-11'1'3978,"2"0"-3799,9-1-179,0 0-2589,39-7 2589,4 2 0,5-2 0,-15 4 0</inkml:trace>
  <inkml:trace contextRef="#ctx0" brushRef="#br0" timeOffset="182230">32222 6932 20143,'6'42'-2391,"0"0"1,0-4 0,0-3 2390,5 6 0,-5-20 0,0-5 0</inkml:trace>
  <inkml:trace contextRef="#ctx0" brushRef="#br0" timeOffset="184012">22620 9301 13678,'44'-10'511,"0"0"1,11-2 0,5-2-348,-10 1 0,3 0 1,4 0-1466,-3 0 1,3 0 0,2 0 0,2 0 1421,-2 0 0,2 0 0,2 0 0,2-1 0,1 1-176,-12 2 0,1 0 1,1 0-1,1 0 0,0 1 1,2-1-1,0 0 95,-2 0 1,0 1 0,2 0-1,0-1 1,0 1 0,2-1-1,-1 1 1,1 0-68,-2 0 1,1 0 0,0 1-1,0-1 1,1 0 0,1 0-1,-1 1 1,1-1 0,0 1 38,-3 0 0,1 1 0,-1-1 1,1 0-1,1 1 0,-1-1 1,1 1-1,0 0 0,0 0 1,1 0-104,2-1 1,0 1 0,0 0 0,1 0-1,0 0 1,1 0 0,-1 1 0,1-1 0,-1 0-1,1 1 93,-5 0 0,0 0 0,1 1 0,0-1 0,-1 0 0,1 1 0,0-1 0,0 1 1,0 0-1,0 0 0,0 0 15,-1 0 0,1 0 1,-2 1-1,1-1 0,0 1 1,0-1-1,0 1 0,2 0 1,0 0-1,2-1 0,1 1 26,-5 0 0,2 0 0,1 0 0,1 1 1,1-1-1,1 0 0,0 0 0,0 0 1,0 1-1,0-1 0,0 0 0,-2 1 1,0 0-1,-1 0 18,0 0 0,-1 0 0,0 0 1,-1 0-1,-1 1 0,1-1 0,-1 1 1,1-1-1,-1 1 0,0 0 0,1-1 1,-1 1-1,1-1-36,2 0 1,0 1 0,2-1 0,-1 0 0,1 0 0,0 0 0,-1 0-1,0 0 1,-2 1 0,-2-1 0,-1 0 0,-2 1 0,-2 0 66,18-1 0,-2 1 0,-3-1 0,-3 1 0,-2 0 0,-4 0 0,-4-1-50,10 0 0,-3 0 0,-7 0 0,-14-2 1319,3-9-2437,-44-6-6767,-37-2 7843,-9 1 0,13 9 0,14 6 0</inkml:trace>
  <inkml:trace contextRef="#ctx0" brushRef="#br0" timeOffset="193279">24335 10061 16625,'-1'36'627,"0"-1"1,-3 2-1,-1-2-492,-2 26 21,-3-14-55,8-27 1300,-1-12-661,-3-16-572,-4-31-140,4 0 0,2-3-28,-2 1 0,3-3 18,4 1 1,3-3 0,4 2-42,8-10 1,7 2 22,-3 12 0,2-1 0,5 3-6,21-7 1,4 8-358,-8 11 1,1 7 362,0 8 0,0 4-11,21 6-124,-24 5 1,0 3 78,-8-3 0,-1 1-23,29 10 79,-33-7 0,-21-7 56,-8 0 781,0-1-882,0 3 0,2 21 45,1 14 11,1 15-11,1-9-11,-2-10-471,0-14-1366,4 3-6758,3-7 8606,0-3 0,-1-8 0,-6-5 0</inkml:trace>
  <inkml:trace contextRef="#ctx0" brushRef="#br0" timeOffset="194062">24867 9829 16299,'34'47'101,"0"-1"0,-3 7 0,-5 4-531,-12-11 1,-5 2 0,0-2-1404,2 9 1,-1-4 1832,-2-11 0,-1-6 0,-1-11 0,-1-10 0</inkml:trace>
  <inkml:trace contextRef="#ctx0" brushRef="#br0" timeOffset="194713">26019 9124 15090,'0'-6'3339,"0"1"-2880,-14 48 0,-5 27-398,10-29 1,0 2-755,-6 15 0,-1 8 0,2-5 693,5 2 0,5-1-560,2-11 0,4 2 0,6-4-1648,19 12 1,6-5 2207,-2-1 0,3-9 0,-1-19 0,0-9 0,0-10 0</inkml:trace>
  <inkml:trace contextRef="#ctx0" brushRef="#br0" timeOffset="194979">26579 9499 16299,'-23'56'358,"0"1"1,0 0 0,0-4 0,1-1 0,-1-3-903,-8 9 1,1-5-1020,7-12 0,5-7 1563,7-9 0,9-14 0,2-7 0</inkml:trace>
  <inkml:trace contextRef="#ctx0" brushRef="#br0" timeOffset="195162">26488 9483 15426,'25'-32'2241,"-1"0"0,27 9-2241,-20 53 0,-13 1 0,-4 4-12,-4-2 1,-2 3-1127,3 17 1,0 2 1137,3-4 0,0-3 0,-6-7 0,0-3 0,12 9 0</inkml:trace>
  <inkml:trace contextRef="#ctx0" brushRef="#br0" timeOffset="195362">27556 9375 19403,'-2'48'-107,"0"1"1,1 0 0,0 7 0,2-1-2365,5 7 0,1-5 2471,5 0 0,0-5 0,-8-37 0</inkml:trace>
  <inkml:trace contextRef="#ctx0" brushRef="#br0" timeOffset="195513">27350 9726 15265,'40'-30'-518,"1"0"1,-2 3 0,-3 5 0,-6 11 0,-6 4 0</inkml:trace>
  <inkml:trace contextRef="#ctx0" brushRef="#br0" timeOffset="195895">27976 9566 20244,'22'-31'140,"0"0"0,31-9-163,3 53-44,-3 15-11,-26 10-135,-6 20 146,-12-12 123,-5-4 11,-4-26-11,0-25-22,3-13 167,15-26 146,9 4-313,2 3-34,-1 20-45,-13 20 12,-1 10 10,1 6-234,0 8-707,1 0-7988,8-4 8952,-4-8 0,-2-6 0,-8-5 0</inkml:trace>
  <inkml:trace contextRef="#ctx0" brushRef="#br0" timeOffset="196246">28577 8970 15571,'3'0'2095,"0"0"-1567,2 36 54,-4 0-100,2 21-314,-6-23 482,0-18-314,0-21-34,2-12-190,0-12-67,3-11-45,12-21-34,8 8-335,12 3-281,-3 23-717,0 20-1860,-5 13 3227,3 0 0,-12 0 0,-3-2 0</inkml:trace>
  <inkml:trace contextRef="#ctx0" brushRef="#br0" timeOffset="196531">29052 8688 21073,'32'27'71,"1"0"0,-2 2 0,-4 7-64,-11 6 1,-5 7-1,-1 2-637,-1 1 1,-2 2 0,0 2-428,-1 9 0,-1 2 0,-3-3-1184,-2-16 0,-2-2 1,-2-3 2240,-2 7 0,-1-10 0,-3-15 0,4-12 0</inkml:trace>
  <inkml:trace contextRef="#ctx0" brushRef="#br0" timeOffset="197062">29682 8508 19941,'-11'52'101,"0"1"0,-1-3 0,-5-4-68,-3-14 1,-3-3-34,0-1 0,1-2-34,-18 17-122,0-9-1,16-22 34,4-31 123,22-8 78,9-21 101,11 15-89,10 4-113,7 14-1086,15 28-1322,-11 9-1928,1 22 4359,-17-10 0,-12-15 0,-3-6 0</inkml:trace>
  <inkml:trace contextRef="#ctx0" brushRef="#br0" timeOffset="197230">30060 8837 18787,'2'-6'729,"0"1"-628,-2 5-68,-3 43-33,2-15-672,-2 39-2253,3-30 2925,3-2 0,-2-16 0,1-7 0</inkml:trace>
  <inkml:trace contextRef="#ctx0" brushRef="#br0" timeOffset="197429">29992 8992 19930,'53'-16'-792,"-1"0"0,1 0 0,0-1 1,-7 2-1,3 3 0</inkml:trace>
  <inkml:trace contextRef="#ctx0" brushRef="#br0" timeOffset="197562">30551 8873 19762,'-3'39'-2350,"1"1"1,12 10 0,5-3 2349,11 9 0,7-3 0,-14-29 0</inkml:trace>
  <inkml:trace contextRef="#ctx0" brushRef="#br0" timeOffset="198545">12139 13801 18250,'1'-4'660,"1"0"-906,-2 4-1659,44-19-1681,-23 14 3586,30-15 0,-41 20 0,-6 0 0</inkml:trace>
  <inkml:trace contextRef="#ctx0" brushRef="#br0" timeOffset="198661">12283 14115 15952,'57'-32'-269,"-1"1"0,-12 5 0,-9 6 0,-14 11 0</inkml:trace>
  <inkml:trace contextRef="#ctx0" brushRef="#br0" timeOffset="200545">5104 14737 20961,'19'-47'142,"1"1"0,0-3 0,0 1-120,-2 3 1,-1 1-780,1-3 0,-1-2 762,-1 2 1,-2 0 5,-3 2 1,-2 1-12,-2 6 0,-3 1 0,0-22 566,-4 16-264,-12 19 42,-7 56-294,5 13 1,2 9-51,2 3 0,1 5-357,4-12 1,2 3-1,2-3 94,4 6 0,4-2-1627,2-10 0,2 2 0,1-3 1890,4 1 0,0-3 0,0 1 0,0-6 0,-2-14 0</inkml:trace>
  <inkml:trace contextRef="#ctx0" brushRef="#br0" timeOffset="200762">5590 14563 21005,'1'-56'616,"1"1"1,1 4 0,3 8-617,12 9-202,19 23-45,8 52-128,-16-6 0,-2 5 44,-4 2 0,-3 1-459,-2 1 1,-2-3-1475,3 7 2282,11-6 0,-16-20 0,4-7 0</inkml:trace>
  <inkml:trace contextRef="#ctx0" brushRef="#br0" timeOffset="201046">6421 13915 19045,'4'-4'908,"-1"1"-427,15 40-296,-12-3 0,-1 6-25,2 4 1,0 4 0,-2 2-782,-2 5 0,-3 1 0,0-2 654,0 15 1,-1-5 5,-2-10 1,3-8 530,11-8-312,23-18-146,30-28-207,-9-3 0,2-3-752,-6 0 0,-2-1-330,8-1 0,-2 3-2229,-20 8 0,-3 2 3406,24-1 0,-28 4 0,-10 0 0</inkml:trace>
  <inkml:trace contextRef="#ctx0" brushRef="#br0" timeOffset="202478">14746 13539 18642,'3'52'325,"1"-1"0,-2-12 0,0-4-236,0 1 415,-1-27 695,0-14-840,0-32-247,0 5 0,1-3-112,0-1 0,2-1 39,2-3 0,3 1-5,10-10-46,23 12-100,10 41-235,-17 14 0,-2 10-438,2 13 1,-4 6-309,-6-4 1,-4 0-802,-3-4 1,-3-3 1893,1 3 0,-8-19 0,-3-8 0</inkml:trace>
  <inkml:trace contextRef="#ctx0" brushRef="#br0" timeOffset="203095">16066 12906 17039,'0'-8'2039,"0"2"-1983,0 6-44,1-7-12,1 6 22,-1-6-22,2 7 56,-3 0 134,2 0-66,1 0-68,4 0-56,0 0 11,0 0-11,-1 0 12,-2 0-1,-1 0 11,-1 0 191,0 0-179,-2 0-797,3 0-637,1 3 683,-1 1 246,2 1 224,-2-2 191,1 0 56,-2-2-1378,2-1 1378,-2 0 0,0 0 0,-2 0 0</inkml:trace>
  <inkml:trace contextRef="#ctx0" brushRef="#br0" timeOffset="203528">15851 13632 16221,'3'-4'1782,"7"-23"0,2-10-1491,5-12-851,0-2 0,1-7 578,-8 15 1,0-1 0,-2-2-19,-1-5 0,-2 0 0,-1-2 67,1-6 0,0 0 1,-1 3 240,-3-8 1,-2 7 250,-2-10-30,-2 55-372,-13 53-68,7 6 1,2 10-79,3-6 0,2 5 1,4 1-951,7 5 1,6 1 0,1-3 314,0-10 0,1-3 1,5-5-1680,19 9 1,6-12 2269,-9-18 0,-1-6 0,5 2 1,-8-10-1</inkml:trace>
  <inkml:trace contextRef="#ctx0" brushRef="#br0" timeOffset="203729">16397 13326 21588,'-7'-47'456,"0"0"0,8 5 0,7 5-468,20 4-122,21 13-90,-5 32-180,-12 5 1,-1 6-454,-5 5 0,-4 5-1861,4 6 1,-3 2 2717,0 19 0,-15-24 0,-4-24 0</inkml:trace>
  <inkml:trace contextRef="#ctx0" brushRef="#br0" timeOffset="204628">17568 12722 13218,'2'-12'2701,"-1"2"-2545,-1 10 136,0 0-79,2-20-157,-2 15-56,2-15 101,-2 20 1613,0-1-1512,2 0 447,5 1-390,6 16-192,-2 2 11,-3 23-11,-6 6 34,-15 15-23,5-27 1,-4 2 145,-11 15 0,-3 0-51,4-10 1,-1-3-11,-1-1 0,0-4 139,-3-4 12,12-38-225,6-13-22,5-11 1,3-5 66,5-4 0,4-1-22,-1 0 0,2 0-16,5 5 0,2 5 60,12 3-156,0 13-44,2 9 10,5 17 34,3 11-118,-8 9 0,1 6-504,2 4 1,1 2-3435,8 7 0,0-1 4056,-10-11 0,-2-6 0,9 6 0,-26-28 0</inkml:trace>
  <inkml:trace contextRef="#ctx0" brushRef="#br0" timeOffset="205428">18932 12576 19325,'14'38'220,"-1"-1"1,0 0-1,-2 0-321,5 21-1647,-7-14 0,-1 2 1748,0-8 0,-1-1 0,3 26 0,-3-29 0</inkml:trace>
  <inkml:trace contextRef="#ctx0" brushRef="#br0" timeOffset="205578">18959 12901 18485,'51'-38'-867,"1"1"0,-11 5 1,-2 4-1,21 2 1,-33 13-1</inkml:trace>
  <inkml:trace contextRef="#ctx0" brushRef="#br0" timeOffset="205945">19660 12700 19493,'8'66'202,"0"-9"-146,1-37-34,0-5 23,-1-7 246,1-6 370,-1-25-279,2-26-282,0-12-196,-4 24 0,1-1 253,10-19 11,5 4 11,1 11-44,9 10-135,7 22 0,2 15 0,6 18-202,-7 9-291,0 6-547,-8 2 1040,-2 15 0,-16-28 0,-3 5 0</inkml:trace>
  <inkml:trace contextRef="#ctx0" brushRef="#br0" timeOffset="206346">20754 12682 15863,'0'6'3944,"0"-2"-3485,0-4-156,53-28-191,-30 1-90,9 1 0,-1-4-306,-14-19 295,-6-8 23,-6-5-12,-4 11 1,-2-3-1,-3 3 0,-3 0 191,-1-3 1,-2 4-91,-13-11 90,-2 44-157,5 34-23,8 11 1,4 8-169,3 11 1,7 4-1013,5-8 1,4 3-1,1-2-3026,5 12 0,5-4 4173,10-4 0,0-9 0,-3-8 0,-8-10 0</inkml:trace>
  <inkml:trace contextRef="#ctx0" brushRef="#br0" timeOffset="206562">21218 12545 20490,'4'-40'564,"-1"-1"0,6-3 0,5 4-497,21-2-67,6 8-45,1 21-190,-8 23-414,-2 7-158,-7 14-2846,-10 27 3653,-8-3 0,-6-10 0,-1-18 0</inkml:trace>
  <inkml:trace contextRef="#ctx0" brushRef="#br0" timeOffset="206995">21960 12148 18406,'0'48'414,"0"-1"1,2-2 0,1-1-264,2 4 1,2-1-461,0-12 1,-1 0 336,4 9 0,-1-2 17,2 2 224,-1-14 56,-4-13 367,0-8-300,-4-14 101,0-36-353,-3 2 0,-2-6-88,-1-2 0,0-4 1,-1 0-328,2 5 0,-1 1 1,1-1 315,-2-3 0,0 0 1,2 3 47,1-1 1,3 3 5,3 4 0,2 2-56,1 4 1,5 2-29,10-5 0,7 4-11,12 4 0,5 5-654,0 1 1,1 3 614,8 6 0,-1 7-101,-15 8 0,-3 4-398,24 11-302,-20 12-3053,-18 21 3893,-13-15 0,-7-2 0,-2-24 0</inkml:trace>
  <inkml:trace contextRef="#ctx0" brushRef="#br0" timeOffset="207978">23426 12047 16826,'15'44'160,"0"1"1,-1-3 0,0-3-1091,7 11-2152,-3-4 3082,-5-8 0,-6-17 0,-3-8 0</inkml:trace>
  <inkml:trace contextRef="#ctx0" brushRef="#br0" timeOffset="208145">23324 12340 15202,'54'-22'-92,"-1"1"0,1 0 0,0 0 0,0-1 0,-4 3 0,2 1 0,-5 2 0,-11 2 1,1 1-1</inkml:trace>
  <inkml:trace contextRef="#ctx0" brushRef="#br0" timeOffset="208795">24851 11872 15303,'0'-3'2745,"0"0"-1120,0 3-1267,-17 58-56,-8-15-190,3-5 0,-6 8 0,-2-4-318,-17 3 0,-6-4 224,14-12 1,-3-2 0,2-2-53,-7 2 1,3-9-1,-16-20 76,39-18-42,7-18 0,8-6 112,12-17-44,8 21-57,16 1-11,10 29 0,12 14-11,8 14-109,-26-3 0,0 3-373,1 2 0,1 3-3098,15 9 0,-1-1 3591,-13-8 0,-2-1 0,0 0 0,-4-3 0,-7-6 0</inkml:trace>
  <inkml:trace contextRef="#ctx0" brushRef="#br0" timeOffset="209180">25270 12064 19325,'-2'-3'818,"1"1"-773,9 59-23,-2-27-5,0 6 0,0 1-6,-1-11 67,-3-6 617,-7-14-515,-1-15 66,-3-16-145,2-39-101,4 11 39,6 16 0,3 1 51,8-11 55,22 0-145,6 23 0,0 10 0,0 27 0,-13 13-257,1 9-314,-1 2-3206,6 16 3777,-2-10 0,-9-8 0,-8-17 0</inkml:trace>
  <inkml:trace contextRef="#ctx0" brushRef="#br0" timeOffset="210127">26344 12177 16143,'47'-17'1538,"0"-1"1,-8-3 0,-8-6-1393,-16-3 0,-8-4-40,-2 0 1,-3-1-29,-7-26-28,-4 9 1,-3-4-272,-2 0 0,-1 0 439,-4-4 1,0 3-191,5 19 0,0 6-17,-6 4 149,9 44-144,6 14 1,4 9-6,1 18 1,4 7-264,2-10 0,2 3 0,1 0-294,2 2 1,2-1 0,2-3-749,4 7 0,2-6-920,-1-9 1,1-8 2213,10-3 0,-14-17 0,-3-9 0</inkml:trace>
  <inkml:trace contextRef="#ctx0" brushRef="#br0" timeOffset="210361">26795 12195 19000,'-1'-54'945,"-1"0"0,10 5 0,5 3-945,0 14 0,4 4 0,9 5 0,3 6-11,18 4-449,16 18-55,-22 40 263,-20-8 0,-5 4-23,-9 1 1,-6 1-175,-2 2 1,-2-3-1177,0 12 1625,-1-7 0,3-24 0,1-5 0</inkml:trace>
  <inkml:trace contextRef="#ctx0" brushRef="#br0" timeOffset="211128">27877 11684 20994,'-9'49'40,"0"1"1,0-1-1,0-2 1,0-1-1,-2-4-113,-5 3 1,0-2-1587,-2 9 1,1-2 1658,5-17 0,1-2 0,-6 25 0,13-40 0</inkml:trace>
  <inkml:trace contextRef="#ctx0" brushRef="#br0" timeOffset="211345">27655 11440 21768,'52'32'108,"1"1"0,0-1 0,-12-4 1,0 2-1,-1 1 0,-2 0-168,7 13 1,-4 1-1,-1 0-678,-2-1 1,-1-1-1,-4-3 217,-2-1 0,-5-2 521,1 10 0,-3-2 0,2-1 0,-5 6 0</inkml:trace>
  <inkml:trace contextRef="#ctx0" brushRef="#br0" timeOffset="-211061.73">16446 14914 13656,'0'54'-811,"0"-1"0,-1-4 1,2-6 810,1 6 0,-2-24 0,2-9 0</inkml:trace>
  <inkml:trace contextRef="#ctx0" brushRef="#br0" timeOffset="-210802.73">16309 15118 16064,'-2'-7'1995,"0"1"-1984,41-30-22,10 6-1103,-2-3 1,7-1 933,0 6 1,6 2-1169,-14 6 1,5-1 0,1 1 0,-3 1 1347,1-1 0,-2 2 0,0 0 0,2 0 0,0-1 0,-8 4 0,9 0 0</inkml:trace>
  <inkml:trace contextRef="#ctx0" brushRef="#br0" timeOffset="-210102.73">16374 14557 14708,'-1'-10'1412,"8"48"0,3 27-1373,-4-7 0,1 6-1737,0-15 1,2 5-1,0 1 1,-1-5 1697,0-1 0,-2-3 0,0-4 0,2 2 0,0-8 0,0-11 0</inkml:trace>
  <inkml:trace contextRef="#ctx0" brushRef="#br0" timeOffset="-209785.73">16214 15225 17308,'39'-42'137,"-1"0"0,-1 10 1,3 1-1,4 2-1474,13 0 0,5 3 0,-1 1 1039,-8 1 0,0 2 0,-4 1 0,10-1 0,-8 3 0,-11 5 1</inkml:trace>
  <inkml:trace contextRef="#ctx0" brushRef="#br0" timeOffset="-207601.73">18619 14176 17588,'3'-18'662,"-10"18"-550,-11 32-45,1-5 0,-2 3-22,-2 5 0,-2 3 11,-9 16 0,1 0-319,11-16 0,1 0 263,-2 6 0,4-2 129,14 4-107,22-21 12,4-6-12,18-16-11,-3-9 1,5-2 407,-2-1-419,-4 12 325,-31 43-169,-20-6 1,-7 2-157,-1 4 0,-3-1-236,-9 4 1,1-3 247,-3 8-12,14-11-12,11-12 47,13-11 88,29-16-123,4-13-12,-4-3 1,1-2-534,-2-1 0,-1-1-357,3 0 0,-1 0-2728,30-11 3630,-7 6 0,-24 9 0,-11 5 0</inkml:trace>
  <inkml:trace contextRef="#ctx0" brushRef="#br0" timeOffset="-206786.73">19638 14891 15851,'10'7'1603,"36"-15"-1480,-24-9 34,31-17 101,-26-6 33,-13 6 0,-3-5-50,-3-5 0,-3-1-129,1 1 0,-3 0-11,-4 2 0,-4 5 179,-4-2-78,-8 16-113,-1 11-89,-4 27 0,0 19 6,9 14 0,5 9-768,7 4 0,6 1-1385,2 2 0,6-4-1640,8-6 0,6-10 3787,1-22 0,1-6 0,5 3 0,-8-10 0</inkml:trace>
  <inkml:trace contextRef="#ctx0" brushRef="#br0" timeOffset="-206585.73">20088 14842 19975,'-3'-58'388,"0"0"1,7 11-1,6 7-421,23 3-203,10 36-302,-13 22-392,-7 6 1,0 5-1688,-2 2 0,0 1 2617,-1 0 0,0-2 0,2 10 0,-15-29 0</inkml:trace>
  <inkml:trace contextRef="#ctx0" brushRef="#br0" timeOffset="-205351.73">20952 14485 13173,'-1'-5'3844,"0"2"-1973,1 3-1759,-10-7-11,7 6-56,-7-5-1,10 6 663,-1 0-595,-1-2 33,0 0-44,0-2-34,0-2 0,1-1-67,1-4 23,1-1 44,12-9-67,12-4 34,24 3-90,11 13 44,-9 21-21,-10 18-1,-24 15 23,-11-9 0,-2 2 11,-4-4 0,-2-1 0,0 29-11,-4-27 11,4-27 0,1-8-34,3-15 12,15-37 16,-4 15 0,2-4 0,9-9 1,3 1 16,-5 9 1,2 4 27,-1 7 0,2 7-39,10 8 0,-4 9 0,-3 17-11,-3 25 0,-13 19 11,-2 3-292,-9-8-1164,2-24-2006,4-8 3462,2-8 0,-3-7 0,-1-4 0</inkml:trace>
  <inkml:trace contextRef="#ctx0" brushRef="#br0" timeOffset="-204683.73">21766 13824 16905,'0'-3'1008,"0"0"-358,0 3-448,2 53-146,1-24-51,0 5 1,0 0 28,3-3 1109,0-15-841,-1-10-123,-1-21 12,3-15-158,2-11 34,4-6-56,-3 13 1,3 0-46,15-22-1333,7 6-246,-8 26-650,-6 26-2130,-9 8 4393,1 5 0,-7-5 0,0-2 0</inkml:trace>
  <inkml:trace contextRef="#ctx0" brushRef="#br0" timeOffset="-204468.73">22296 13732 18205,'6'-6'1938,"-2"1"-1781,-4 5-348,0 0-974,42-18-2387,-11 9 3552,3-4 0,-1 1 0,-8 7 0,-4-1 0</inkml:trace>
  <inkml:trace contextRef="#ctx0" brushRef="#br0" timeOffset="-204268.73">22904 13428 19695,'-3'-5'224,"1"2"-179,2 3-897,18 54-2677,-9-21 3529,4 6 0,-2-2 0,-4-12 0,-2-8 0</inkml:trace>
  <inkml:trace contextRef="#ctx0" brushRef="#br0" timeOffset="-202086.73">24431 14223 20277,'27'-27'63,"-1"0"1,1 1 0,2 2-42,28-6-11,-4 4-246,0 1-314,-27 13 393,-5 2 156,-36 15 33,-9 8-22,-20 8 45,9 0 0,-2 2 157,6-3 0,1-1-79,-5 1 1,13-2 122,28-4-257,29-27-6,2 1 1,4-2-270,-5-2 1,2-2-1816,15-1 1,1 0 2089,-8 2 0,-3 2 0,-5 3 0,-4 2 0,5-2 0</inkml:trace>
  <inkml:trace contextRef="#ctx0" brushRef="#br0" timeOffset="-196403.73">26673 14254 18910,'36'-18'455,"0"-1"1,-1 0 0,-3-4-355,-3-17 0,-5-5-73,-4-8 0,-2-2-850,1 1 0,-5-2 844,-5 0 1,-5 2-18,-5 16 1,-2 2 403,-7-28-252,-5 16 434,-15 19-524,-1 45-39,15 14 0,5 9-6,2 21 1,6 5-543,6-3 1,3-1 378,3 2 1,4-4-510,0-19 1,5-3 768,10 4 0,0-3 0,-1 1 0,12-2 0</inkml:trace>
  <inkml:trace contextRef="#ctx0" brushRef="#br0" timeOffset="-196168.73">27220 14072 20681,'1'-37'97,"0"0"0,9 3 0,5 4-97,28-2-23,10 14-133,-16 23-192,-4 10-21,-4 11-1435,-2 28-5625,-5 0 7429,-4-3 0,-9-20 0,-6-22 0</inkml:trace>
  <inkml:trace contextRef="#ctx0" brushRef="#br0" timeOffset="-195385.73">28493 13152 12512,'-4'-13'2566,"-7"17"-1361,-10 25 0,-3 12-1093,-6 11 1,-1 5-91,9-12 1,-1 3-1,4 0 286,-3 18 1,9-5-309,11-19 0,9-7-78,32 6 654,12-31-633,-8-12 1,3-3 95,-5-2 1,-1-2-119,-2 2 0,-2 1 1694,6-8-1615,-51 28 192,-17 13-125,-20 21-33,11-8 0,2 4-34,7-4 0,3 2-365,1 0 1,8-1-712,21 5-1117,27-32-3073,14-31 5266,8-12 0,-24 8 0,-5 2 0</inkml:trace>
  <inkml:trace contextRef="#ctx0" brushRef="#br0" timeOffset="-194749.73">29318 12907 11773,'-1'-3'5076,"1"0"-4371,0 3 1167,-27 47-1233,7 4-1142,-3-2 0,0 6 620,5-4 1,3 2-79,-2 4 0,1 2-17,1 3 1,2 0-23,2-1 0,2 0-34,0-4 1,6 1-1864,11 8 1,11-4 1896,12-19 0,2-4 0,-11-1 0,1-7 0,34-11 0</inkml:trace>
  <inkml:trace contextRef="#ctx0" brushRef="#br0" timeOffset="-194433.73">29715 13378 18395,'-15'54'-165,"-1"0"1,-1-1 0,-2-2-1411,2-10 1,-1-3 1574,1-5 0,2-5 0,6-11 0,3-7 0</inkml:trace>
  <inkml:trace contextRef="#ctx0" brushRef="#br0" timeOffset="-194233.73">29615 13323 19190,'39'-4'590,"0"0"0,-2 16 1,-4 8-586,-7 5 1,-6 5-222,-1 10 0,-5 1-76,4 17-2044,-3-23 0,1-2 2336,12 7 0,-2-2 0,-12-31 0</inkml:trace>
  <inkml:trace contextRef="#ctx0" brushRef="#br0" timeOffset="-193869.73">30433 13309 16333,'2'-9'1468,"-1"2"-706,-1 7-571,11 54-180,-3-12-343,0 1 0,0 3 86,4 16-1424,-3-3-1221,-2-5 2896,-4-7 0,-1-22 0,-2-9 0</inkml:trace>
  <inkml:trace contextRef="#ctx0" brushRef="#br0" timeOffset="-193718.73">30386 13577 18093,'32'-29'-1479,"0"1"0,16-5 0,1 3 1479,-15 14 0,0 2 0,0 0 0,-3 1 0,1 2 0</inkml:trace>
  <inkml:trace contextRef="#ctx0" brushRef="#br0" timeOffset="-193235.73">30917 13301 17062,'35'-8'538,"-1"-1"0,27 7-482,-27 25-56,3 32-45,-13 4 67,-12-26 1,-3-1 66,-4 8 449,-5-21 146,2-15-606,7-13-22,4-9-11,20-36 11,-14 23 0,0 0 263,5-3 0,0 2-218,11-8-90,-5 28 68,-10 26-68,-1 9 22,-1 13-537,1 23-4381,-3-2 4885,-2-4 0,-6-22 0,-4-23 0</inkml:trace>
  <inkml:trace contextRef="#ctx0" brushRef="#br0" timeOffset="-192502.73">31556 12804 12042,'-7'-1'2241,"3"0"-1221,4 1 21,-5 0-144,3 0-427,-2 0 1548,4 0-2018,4 13 0,0 3 22,3 13-44,-2 0 44,-1 9 34,-1-9 403,-1-3 247,-1-16-269,-1-11-347,2-8-12,-1-7-33,2-11-45,11-24-112,12-5 45,3 1-12,8 12-55,-9 24-147,2 8-447,-1 6-213,1 5-1434,-4 6 2375,8 7 0,-19-3 0,3 1 0</inkml:trace>
  <inkml:trace contextRef="#ctx0" brushRef="#br0" timeOffset="-192085.73">31979 12391 16647,'0'-4'3026,"0"1"-2231,0 3-650,53 20-100,-17 12-330,4-4 0,2 7 303,-16 5 1,-5 7 0,-2 3-267,-2 7 1,-4 3-1,-1 4 161,-3-6 0,-1 4 1,-1 0-1,-3-3-875,-3 7 0,-2-3 1,-3-1 494,-2-8 0,-2-1 0,1-7-1186,-1-7 1,1-5 1652,0 13 0,4-23 0,3-15 0</inkml:trace>
  <inkml:trace contextRef="#ctx0" brushRef="#br0" timeOffset="-191602.73">32675 12181 16031,'0'-8'2185,"0"2"-1849,0 6-112,0 0-112,-26 57-45,11-28 0,-2 2-56,-12 18 1,-2-1-1,9-15 0,1-6 34,-20 6 33,21-26 102,2-6-1,5-14-55,6-22 178,23-10 34,8-5-291,10 20-34,-2 17-22,-6 19-12,3 7-469,3 12-3778,11 22 4270,-11-11 0,-4-2 0,-17-21 0</inkml:trace>
  <inkml:trace contextRef="#ctx0" brushRef="#br0" timeOffset="-191402.73">32973 12369 19358,'1'55'-3719,"3"-10"3719,16-32 0,-9-6 0,0-6 0</inkml:trace>
  <inkml:trace contextRef="#ctx0" brushRef="#br0" timeOffset="-191218.73">32926 12445 17756,'47'-9'-441,"-1"1"0,-9 1 1,-4 1-1,9 0 1,-26 4-1</inkml:trace>
  <inkml:trace contextRef="#ctx0" brushRef="#br0" timeOffset="-191050.73">33283 12280 17711,'0'9'886,"8"44"-1245,4 6 359,-4-7 0,-1 1 0,4 6 0,-6-11 0</inkml:trace>
  <inkml:trace contextRef="#ctx0" brushRef="#br0" timeOffset="-172586.73">5406 15278 14383,'-7'0'897,"2"0"-785,5 0 840,0 0-391,26-8 16,12-1 0,7-1-415,4-3 1,4-1-573,-2 1 1,4-1 0,-1 0 502,-4 0 1,0-1-1,6-1-344,-6 2 0,4-2 1,4 0-1,1 0 1,-1 0 279,4 0 0,2-1 0,0 1 0,1-1 1,1 1-359,-7 2 0,2 0 0,1-1 0,-1 1 0,-1 1 0,-4 0 351,10-1 1,-2 0-1,-3 1 1,-6 3 59,-3 0 0,-5 2 0,-11 6 165,-12 11-191,-25 2 815,-2 4-1050,-5-7 907,7-6-1826,1-2 2967,3 1-3236,5 0-3440,17 1 4807,-4-1 0,2 0 0,-14-1 0</inkml:trace>
  <inkml:trace contextRef="#ctx0" brushRef="#br0" timeOffset="-170018.73">16195 13500 7291,'0'0'0</inkml:trace>
  <inkml:trace contextRef="#ctx0" brushRef="#br0" timeOffset="-165703.74">30223 7274 10563,'2'6'1983,"-1"-1"-638,-1-5-57,-3 0-963,2 0-314,-1 3-11,0 4-504,-3 3-1535,-2 2 2039,0-2 0,3-3 0,2-5 0</inkml:trace>
  <inkml:trace contextRef="#ctx0" brushRef="#br0" timeOffset="-130787.73">12603 17214 15963,'-11'-3'2253,"3"0"-1951,8 3-167,0 0-102,45-28-10,-11 12-23,1-2 0,2 0-1009,9 4-1444,-10 7-181,-14 5 2634,-12 11 0,-7-6 0,-3 5 0</inkml:trace>
  <inkml:trace contextRef="#ctx0" brushRef="#br0" timeOffset="-130621.73">12680 17352 18418,'37'-16'168,"0"0"0,-3 2 0,-2 2-1289,1 3-6857,0 5 7978,-12 3 0,-5 1 0,-10 0 0</inkml:trace>
  <inkml:trace contextRef="#ctx0" brushRef="#br0" timeOffset="-128855.73">15401 17142 16882,'0'-9'1513,"0"3"-1289,0 6 90,0 0-79,9 57-67,-5-33 134,1 13 1,0-1 392,-2-19 123,-2-3-56,-1-10-740,-3-40-56,3-16 17,7 10 1,7-1 21,3 6 1,4 3-6,27-9-56,4 27-56,-18 30-213,6 33 28,-22-12 1,-3 5-198,1 9 1,-2 2-2118,-3-3 0,-3-3 2611,2 15 0,-5-27 0,-1-26 0</inkml:trace>
  <inkml:trace contextRef="#ctx0" brushRef="#br0" timeOffset="-128134.73">16178 17290 16994,'0'3'2196,"0"0"-1288,0-3-751,33-48-23,-9-11-112,-2 2 1,-1-4-18,-11 13 1,-3 2-147,-3-4 1,-3 3 174,-1 13 0,-2 1 218,-1-2 0,-2 3-50,-4-7-202,-3 34 0,5 33 0,4 38 5,6-33 1,2 1-174,1 2 1,2-1 167,4-1 0,1-1 74,1-2 1,2-1-591,17 21-1148,-9-25 0,4-3 1664,26 3 0,-13-4 0,-11-19 0</inkml:trace>
  <inkml:trace contextRef="#ctx0" brushRef="#br0" timeOffset="-127938.73">16596 17156 21342,'-4'-39'324,"0"0"1,3 4 0,4 4-213,12 1-112,12 7 23,1 9-169,22 12-627,0 32 179,1 1 73,-29-5 1,-4 2-1105,1 16-1568,-5-3 3193,-4-4 0,-6-17 0,-2-7 0</inkml:trace>
  <inkml:trace contextRef="#ctx0" brushRef="#br0" timeOffset="-125938.73">17758 16531 17308,'0'-4'1210,"0"1"-885,0 3-168,6 57 22,-3-7-741,0 1 0,0 4 618,-2-11 0,-2 0 137,-3 0 1,-4 1-133,-8 14 1,-5-1-34,0-12 0,-4-3 62,-3 0 0,-1-7-1,-9-7 23,8-44-33,13-19 83,7-4 0,3-4 174,1 0 1,4-1-124,6-4 0,5 2-191,10-8 12,18 29-23,-1 37 469,-6 5 1,3 5-599,3 7 1,1 2-471,9 9 0,3-1-1810,-2-5 0,-2-4 2355,-9-9 1,-3-5 0,10 2-1,-26-18 1</inkml:trace>
  <inkml:trace contextRef="#ctx0" brushRef="#br0" timeOffset="-125270.73">18907 16411 12132,'-1'-9'2846,"1"1"-1883,0 8-156,0 0 1635,0-3-1836,3 29-494,4-5-34,3 31-44,3-5-102,-4-8 1,0 2-717,1-2 0,-1 1-253,1-1 0,-2 0-1618,5 21 2655,-9-31 0,-3-13 0,-1-7 0</inkml:trace>
  <inkml:trace contextRef="#ctx0" brushRef="#br0" timeOffset="-125135.73">18882 16805 19302,'-5'-7'975,"1"2"-975,4 5-201,26-48-1088,8 19 1289,-2-1 0,6-5 0,-4 6 0,11 1 0,-9 6 0,-1 1 0</inkml:trace>
  <inkml:trace contextRef="#ctx0" brushRef="#br0" timeOffset="-124503.73">20180 16548 16434,'10'53'1165,"-3"-7"1368,-6-41-2186,-7-60-347,5 19 28,1-4 0,4 1 39,12 10-44,31 12-23,14 30-448,-17 2 0,0 6-258,-6 1 0,-3 1-684,2 3 1,-3-1-4046,13 7 5435,-4-7 0,-19-11 0,-8-7 0</inkml:trace>
  <inkml:trace contextRef="#ctx0" brushRef="#br0" timeOffset="-124203.73">21168 16590 21028,'-17'-32'172,"0"1"0,2-11 0,4-3-335,7 1 1,4-1 49,4-14 1,0 1-244,-1 10 1,1 4 360,2 5 1,1 7 383,-2 10-389,-3 12 118,-1 17-17,-2 40-101,1-9 0,5 5-146,9 13 0,5 2-538,-2-10 1,4-4-780,9-3 1,4-8-3737,19-3 5199,-2-12 0,-23-11 0,-7-6 0</inkml:trace>
  <inkml:trace contextRef="#ctx0" brushRef="#br0" timeOffset="-124004.73">21476 16352 21174,'23'-26'-241,"0"1"0,25-16-498,-1 50-1177,10 21-785,-18 12-201,-5 10 2902,-23-18 0,-10-15 0,-1-16 0</inkml:trace>
  <inkml:trace contextRef="#ctx0" brushRef="#br0" timeOffset="-123304.73">22100 16057 18765,'3'52'-135,"0"-1"1,10-7 0,8-7-438,30 4 560,-15-29 1,1-6-190,23-12-35,-20-6 1,-1-5 453,-9-2 1,-1-3 554,-2-4 0,-3 0 225,-4-9-461,-20 18-425,-6 14 214,-13 26-203,1 0-112,-2 24-33,12 13-1222,27 1-638,6-3-1704,24-17 3586,1-28 0,-22-8 0,-3-5 0</inkml:trace>
  <inkml:trace contextRef="#ctx0" brushRef="#br0" timeOffset="-123037.73">22874 16248 20849,'-25'56'-605,"16"-12"-22,52-37 571,4-22 112,3-12 190,-21-9 56,-16-1-190,-24 7-134,-2 12-12,-12 1-436,3 14-4595,-2 12 5065,11-3 0,1 4 0,11-6 0</inkml:trace>
  <inkml:trace contextRef="#ctx0" brushRef="#br0" timeOffset="-122720.73">23308 16162 19863,'-26'22'465,"-1"1"0,-14 18-566,37-10-650,34 3 236,20-14 487,-11-18 0,1-6 56,-5-3 0,-3-4 443,20-27 66,-31 4-246,-10 0 68,-6 2-258,-32-6-179,-21 18-1239,11 15 1,-2 5-4018,-25 15 5334,12 16 0,36-16 0,7-2 0</inkml:trace>
  <inkml:trace contextRef="#ctx0" brushRef="#br0" timeOffset="-122137.73">24453 15897 16400,'3'-6'1850,"-1"1"-1268,-2 5-324,6 54-180,3-12-45,-1 1 1,0 3-34,9 18-123,-2-3-1233,-1-6 1356,6 1 0,-12-28 0,4-3 0</inkml:trace>
  <inkml:trace contextRef="#ctx0" brushRef="#br0" timeOffset="-121985.73">24406 16156 18429,'-4'-7'280,"0"1"-280,51-19-964,1 8-84,-2-2 1,6-2 1047,-9 8 0,3 0 0,-6 2 0,22-7 0,-20 6 0,-1 0 0</inkml:trace>
  <inkml:trace contextRef="#ctx0" brushRef="#br0" timeOffset="-121186.73">26079 15623 18709,'-17'52'388,"0"1"1,-2 0-1,-2-1-371,0-5 0,-3-1 5,2-8 1,-2 2-1,1-3-45,-3 6 1,0-4 22,-1-1 0,3-7 0,0-16 23,16-35 10,2-20 57,0-10 179,3-7 134,1 2-123,4 8-156,18 13-147,20 31 1,11 15-57,-18 5 0,0 3-212,-4-1 0,1 0-2370,16 5 0,1-2 2661,-13-6 0,-1-2 0,0 0 0,-3-2 0,-7-4 0</inkml:trace>
  <inkml:trace contextRef="#ctx0" brushRef="#br0" timeOffset="-120554.73">26805 15894 15527,'-9'-2'1367,"2"1"-774,6 37-122,6-13 78,4 39-45,0-34-112,1-3 460,-8-16-202,-1-12-538,-1-10-67,0-12-11,2-14-34,5-8-6,2 13 0,5 0 29,24-17-23,4 6-11,7 32-1,-9 27-274,-11 5 1,1 5-1234,1 3 1,2 1 1518,7 5 0,-1-2 0,5 7 0,-10-18 0</inkml:trace>
  <inkml:trace contextRef="#ctx0" brushRef="#br0" timeOffset="-120221.73">27789 15973 18966,'1'-65'875,"5"1"-864,9 13-11,1-7 11,-4-4-11,-6 9 0,-5-3 95,-6 7 0,-2 0 224,3 1 1,-4 4-7,-17-8-110,5 47 65,-10 47-218,18-6 1,3 6-40,0 18 1,6 3-646,6-7 0,7-2 505,4-1 0,6-5-207,2-17 0,3-3-617,2-3 1,1-2-1155,2-3 1,1-4 2106,31 8 0,-28-13 0,-7-6 0</inkml:trace>
  <inkml:trace contextRef="#ctx0" brushRef="#br0" timeOffset="-119971.73">28183 15882 20793,'-11'-49'153,"0"0"0,4 4 0,7 6-209,18 6 34,12 6-147,4 8-312,11 9-236,-6 32 313,-3 2-156,-11 25-56,-13-8-3228,3 12 3844,6-16 0,-9-4 0,3-23 0</inkml:trace>
  <inkml:trace contextRef="#ctx0" brushRef="#br0" timeOffset="-119069.73">28885 15308 18966,'-10'-7'1110,"2"0"-438,8 7-459,0-1-225,0 11 24,3 9-12,4 15 11,13 28-11,-5-32 0,3 0-118,-1 1 1,3-3-186,27 11-167,-3-28 189,-8-10 1,1-5 252,-4-8 0,0-4 56,3-5 0,-3-5 219,5-24-90,-23 0 224,-12 21 156,-2 8-178,-1 9-202,-4 7-90,-4 6 90,-13 28-67,1 19-68,1 9-44,9 6-124,17-22-1310,24 12-2612,-5-32 0,4-3 4068,2 0 0,0-3 0,16-1 0,-23-14 0</inkml:trace>
  <inkml:trace contextRef="#ctx0" brushRef="#br0" timeOffset="-118754.73">29702 15397 20098,'-55'35'851,"15"-8"-929,37 32-135,17-21-235,11-7 191,8-9-158,22-11 460,0-20 369,4-21-268,-22-6 123,-19-10-269,-15 13-45,-32-6-952,-20 19-1732,15 18 1,-1 4 2728,-19 10 0,22 9 0,27-14 0</inkml:trace>
  <inkml:trace contextRef="#ctx0" brushRef="#br0" timeOffset="-118436.73">30036 15294 20468,'-19'32'72,"0"0"1,-3 27-173,59-8 77,-9-33 1,5-3 50,8 0 0,1-5 173,24-13 114,-16-14-136,-29-10-22,-9-21-191,-33-4-538,-3 26 1,-6 5-281,-1 2 1,-2 8-1463,-6 11 0,2 8 2314,-13 18 0,23-6 0,8 1 0</inkml:trace>
  <inkml:trace contextRef="#ctx0" brushRef="#br0" timeOffset="-117405.73">18865 17755 17610,'8'38'526,"0"1"1,0-1 0,1 1-460,-2-6 1,1 0-68,0-1 0,1 1-684,3 6 1,2 0-5311,15 20 5994,-3-6 0,-8-29 0,-14-18 0</inkml:trace>
  <inkml:trace contextRef="#ctx0" brushRef="#br0" timeOffset="-117254.73">18816 18139 18306,'48'-40'-1160,"-1"-1"0,-10 16 0,2 1 1,1 3 1159,20-3 0,-2 5 0,-13 5 0,-5 4 0,-7 3 0</inkml:trace>
  <inkml:trace contextRef="#ctx0" brushRef="#br0" timeOffset="-116487.73">20880 17354 19908,'-33'31'532,"7"-3"0,-1 6-470,2 2 0,1 4-85,-1 6 1,3 1 5,4-11 0,7-3-17,12 13-33,17-29 0,31-9 67,-17-16 0,2-4 16,8-2 1,-1-3 0,-9-1 0,-4-1-17,15-10-23,-32 20 23,-6 9 203,-17 16-69,-7 16-44,-15 21-46,8-8 1,2 4-28,7-3 0,1 1-129,-1-2 0,4-1 78,12 17-66,13-37-102,24-10-347,19-30-393,-20 1 1,0-3-135,-4-1 1,-3-1-2410,19-17 3485,-21 20 0,-12 10 0,-3 1 0</inkml:trace>
  <inkml:trace contextRef="#ctx0" brushRef="#br0" timeOffset="-101038.73">21820 17564 15202,'0'-9'2364,"0"2"-1725,0 7-202,3 41-113,3-10-234,-1 3 0,0 1 167,8 13-99,-1-1 99,-1-8 12,-3-9-23,-1-10 180,-3-11 717,-1-15-1009,0-41-134,4 3 0,2-4 6,1-2 0,2-1-311,6-8 0,3 3 299,-2 17 1,4 4-118,6-1 0,5 7-1668,24 10-360,-1 19-2534,-13 39 4685,-17 6 0,-11-18 0,-4-8 0</inkml:trace>
  <inkml:trace contextRef="#ctx0" brushRef="#br0" timeOffset="-100821.73">22612 17732 18608,'-1'-5'1770,"1"2"-1725,0 3-112,53-35-4281,-1 15 4348,-13-1 0,-1 2 0,5 7 0,-28 9 0</inkml:trace>
  <inkml:trace contextRef="#ctx0" brushRef="#br0" timeOffset="-100638.73">23053 17465 19919,'17'37'-1324,"0"-1"0,0-1 0,-2-7 0,0-11 0,-4-5 0</inkml:trace>
  <inkml:trace contextRef="#ctx0" brushRef="#br0" timeOffset="-100071.73">21512 17272 14540,'3'1'2023,"7"25"0,2 12-1475,3 16-1041,2 3 0,1 4 554,-2-11 1,0-2-1055,2 6 1,3-1 908,1 1 0,6-2-1097,5-10 1,6 0 0,1-5-103,8 1 0,4-6 1283,-2-7 0,3-2 0,-6-6 0,18-6 0,-11-10 0</inkml:trace>
  <inkml:trace contextRef="#ctx0" brushRef="#br0" timeOffset="-99670.73">23454 16974 17689,'-2'-7'1748,"9"53"-1709,4-5 1,2 5-85,-1 9 0,1 2-1274,3 6 0,-1-1-373,-6-16 0,-1-3 1692,-1 0 0,-2-3 0,2 6 0,-4-14 0</inkml:trace>
  <inkml:trace contextRef="#ctx0" brushRef="#br0" timeOffset="-98904.73">23878 17550 15706,'31'-37'661,"0"0"0,-3 3 0,-6-1-527,-12 2 1,-6-1 5,-3-4 0,-3-2 50,-5-7 1,-3 1 16,1 10 1,-1 4 296,-16-17-45,11 33-156,-2 17-270,7 53-27,7-7 0,2 4-6,6 2 0,4 0-424,1 6 0,5-6-13,2-20 0,4-4-1546,24 18-1569,5-17 3552,3-15 0,-24-9 0,-6-6 0</inkml:trace>
  <inkml:trace contextRef="#ctx0" brushRef="#br0" timeOffset="-98671.73">24313 17456 19953,'4'-66'190,"5"9"-179,25 34-156,9 15-382,11 27 90,-14 9-504,-9 18-639,-17-10 1580,8 6 0,-13-22 0,4 2 0</inkml:trace>
  <inkml:trace contextRef="#ctx0" brushRef="#br0" timeOffset="-97752.73">24950 17211 20725,'23'-61'224,"5"13"-190,16 41-34,19 22-78,-13 29 33,-7 3 34,-24 13 22,-18-25 11,-1-11 34,0-11 0,0-8-56,4-16 11,17-31 0,-5 12 1,2 0-1,5-2 1,3 2 10,16-12-11,-2 33-11,-7 21-6,-4 3 1,0 3-853,0 3 1,-1 1-1541,0-1 1,-1 0 2397,13 11 0,-29-20 0,-3-7 0</inkml:trace>
  <inkml:trace contextRef="#ctx0" brushRef="#br0" timeOffset="-96971.73">26739 17203 17454,'-6'-6'2689,"1"1"-2420,5 5-135,0 0-11,39-5-33,-5-1-79,0 0 0,1 0-11,14-4-470,-4 2-303,-23 4 616,-34 1 157,-13 3 213,-24 0 146,14 0-68,4 4-336,22-2-1255,47 2-1400,18-10 11,-9 1 0,2-1 2613,-4-3 0,-3-1 0,8-2 0,-10 3 0</inkml:trace>
  <inkml:trace contextRef="#ctx0" brushRef="#br0" timeOffset="-95956.73">27979 17263 19437,'22'-49'103,"0"0"1,0 0 0,4-12 0,-6 3-65,-10 5 0,-5 3-22,-3 12 0,-2 1 274,-3-6 0,-2 3-11,-8-7-201,-4 27-68,0 54 0,11-1 0,2 5-6,1 4 1,1 1-6,1 2 0,4 1-941,11 11 0,8-1 941,9-10 0,1-4 0,-8-5 0,0-4 0,25-1 0</inkml:trace>
  <inkml:trace contextRef="#ctx0" brushRef="#br0" timeOffset="-95755.73">28418 17148 19841,'-5'-34'683,"0"-1"1,3-25-684,14 38-12,27 7-951,16 18 279,4 10-44,-1 14-796,-21 2-67,-6-1 515,-6-2-1098,-8-3 2174,-4-3 0,-8-9 0,-2-4 0</inkml:trace>
  <inkml:trace contextRef="#ctx0" brushRef="#br0" timeOffset="-95138.73">29608 16509 16569,'0'-6'2084,"-29"52"-2017,2-4-82,4-7 0,-4 6 0,-1-3-596,-5 1 1,-1-3 262,-6 2 1,1-4 325,-14 0 22,17-33 280,20-15 605,6-31 213,15-12-695,5 1-257,11 13-34,1 31-56,6 18 12,4 15-68,7 17-34,3 11-2095,-8-12 0,3-1 2129,-8-10 0,-1-1 0,0 0 0,-3-3 0,0-7 0</inkml:trace>
  <inkml:trace contextRef="#ctx0" brushRef="#br0" timeOffset="-94955.73">29944 16636 19190,'10'61'-1530,"0"0"1,-3-13-1,1-6 1,10-2 0,-10-27-1</inkml:trace>
  <inkml:trace contextRef="#ctx0" brushRef="#br0" timeOffset="-94787.73">29912 16827 20994,'38'-41'-194,"0"-1"0,12 1 0,3 5-652,0 7 0,0 5-2003,2 3 0,-5 3 2849,4 2 0,-27 8 0,-12 3 0</inkml:trace>
  <inkml:trace contextRef="#ctx0" brushRef="#br0" timeOffset="-94589.73">30478 16460 17992,'0'-6'1221,"0"1"-1109,0 5-325,16 78-953,-7-34-336,2 8 1,1 0 1501,1-6 0,-6-22 0,-1-8 0</inkml:trace>
  <inkml:trace contextRef="#ctx0" brushRef="#br0" timeOffset="-94070.73">28958 16455 16232,'-33'22'680,"1"0"0,3 4 0,7 5-574,14 7 1,6 4-688,2 5 0,5 2 592,8-2 0,6 2 1,6-3-857,10-3 1,6-3 0,2-2-161,3 1 0,2-1 1,3-7 916,11-6 0,3-7 1,-7-5-1,-15-5 1,-3-4-1,-5-4 1,1 1-1</inkml:trace>
  <inkml:trace contextRef="#ctx0" brushRef="#br0" timeOffset="-93655.73">30866 16250 14809,'14'48'372,"1"0"0,0 0 0,-1-3 0,-1 1 1,-2 0-2263,-4 1 0,-1 1 0,-1-3 1725,0 5 0,-1-2 0,-1 0 0,-1-6 0,-2-13 0</inkml:trace>
  <inkml:trace contextRef="#ctx0" brushRef="#br0" timeOffset="-92722.73">31479 16082 15583,'-5'-7'2611,"2"2"-2219,3 5-236,0 0-156,-6 0 191,4 19 89,-4 13 11,5 15 1,2 6-231,0-9 1,-1 1-334,1 20 1,1 0 271,1-17 0,2-2-746,9 16 1,8-2-1703,6-11 0,5-3 2448,0-1 0,1-6 0,19 1 0,-30-32 0</inkml:trace>
  <inkml:trace contextRef="#ctx0" brushRef="#br0" timeOffset="-92389.73">32042 16267 17050,'-21'55'123,"1"0"0,-1-1 1,-2 11-1,0-5-1602,1-15 0,2-6 1479,2 2 0,8-19 0,7-12 0</inkml:trace>
  <inkml:trace contextRef="#ctx0" brushRef="#br0" timeOffset="-92203.73">31886 16184 21040,'37'5'-23,"0"-1"0,-2 3 1,0 6-606,2 20 1,-3 8-1732,-1 2 1,-2 1-1603,1 0 1,-2 0 3960,-6-3 0,-4-5 0,-4-9 0,-4-9 0</inkml:trace>
  <inkml:trace contextRef="#ctx0" brushRef="#br0" timeOffset="-91972.73">32487 16200 19370,'-3'-5'986,"1"0"-919,2 5-67,0 40 0,6-3-297,-2-1 0,0 3-554,10 23-2304,-4-20 1,-1 1 3154,4 17 0,-1-4 0,-9-36 0</inkml:trace>
  <inkml:trace contextRef="#ctx0" brushRef="#br0" timeOffset="-91804.73">32396 16484 18810,'-5'-9'123,"1"2"-3227,30-14 0,14-1 3104,7 1 0,-9-3 0,-2 2 0,-6 11 0</inkml:trace>
  <inkml:trace contextRef="#ctx0" brushRef="#br0" timeOffset="-91389.73">32758 16330 20143,'32'-17'-319,"0"1"0,30 7 150,-40 38 158,-1 1 11,-10-6 145,-9-17 438,1-4-90,-1-2-325,6-15-190,7-6-101,0-3-34,0 3-112,-6 15-22,-5 4 112,-2 2-460,1 5-471,-3 4-8721,7 5 9367,-3-5 0,2-1 0,-3-9 1</inkml:trace>
  <inkml:trace contextRef="#ctx0" brushRef="#br0" timeOffset="-91003.73">32984 15918 17017,'-5'-1'1770,"1"0"-1344,4 1-393,13 18 270,-7-13 649,8 12-817,-11-27-12,-3-6-89,0-9-34,0 1-45,0 3-291,4 7-2432,7 14-1276,6 6 4044,6 9 0,-11-6 0,-1-3 0</inkml:trace>
  <inkml:trace contextRef="#ctx0" brushRef="#br0" timeOffset="-90788.73">33214 15591 20591,'46'42'-168,"0"0"0,-5 0 0,-7 1-219,-17-6 1,-6 2-3281,-1 21 1,-5 1 3666,-2-13 0,-2-3 0,0 1 0,-2-6 0,-4-4 0</inkml:trace>
  <inkml:trace contextRef="#ctx0" brushRef="#br0" timeOffset="-134905.46">29191 16813 7885,'2'-4'1490,"-1"2"1143,-1 2-616,2-2-1871,-7 2 22,3-2 100,-7 2-122,3 0-34,0 0-33,-1 0 11,0 0 190,-3 2 224,3-1-45,1 0 326,3 0 88,2-1-771,22 0-102,0-2 78,22-3 57,-2-2-51,-6 0 0,6-1-12,12-1 1,5 0-663,-2 2 1,4-1-1,-1 0 612,-5 2 1,-2 0 0,2 0-23,4 0 0,2 1 0,-4 0 5,8 0 1,-3 0-203,-2 0 1,-1 0 196,-6 1 0,0-1 11,6-2 0,-1 0 62,-13 0 0,-2 0-40,-2 1 1,-4-1 112,2-2 78,-28 5 1691,-6 2-1870,-4 1 583,-12 5-595,-5 2-22,-16 6-11,-8 1 12,-7 1 10,-10-1-17,9-3 1,-3 0-51,-4 0 1,0-1-381,0 1 0,0-1 419,7 0 1,4-1 5,-7 2 11,12 0-11,11-2-135,12 3 57,22 1 100,50 2 11,-22-9 1,4-1-423,18-1 0,5-1 389,-5-1 0,2-1-143,6 0 1,2 0 201,-19 0 1,1 0 0,4 0-35,2-1 0,3 0 1,2 1-1,-1-1-20,-5 1 1,0 0 0,-1 0-1,0-1-5,14 0 0,0 0 0,-6 1-6,4-1 1,-13 2 5,-27-1 0,-21 0 56,-18 0-22,-38 0-29,15 0 1,-3 0-6,-16-1 0,-3 2-44,-3 1 0,2 1 49,12-1 1,4 1-6,4 2 0,6 0 964,-2 1-1109,14 4 145,13-1 11,14 1 11,11-3 1,11-3 969,2-2-1137,2-1-461,5-1-1713,-13 0-3877,-3 0 6196,-20-3 0,0 2 0,-4-2 0</inkml:trace>
  <inkml:trace contextRef="#ctx0" brushRef="#br0" timeOffset="-133505.46">27175 16581 9700,'0'12'986,"0"-2"-415,0-10-201,-15 42 11,1-21 168,-15 34 0,6-34-145,0-3 100,4-5-202,2-1-100,3-4-12,-1 2-11,-1 0 147,-14 6 55,-4 1 56,-1-1-169,10-8 237,14-6-225,6-2-90,-2-14-122,-1-9-68,0-5 0,4-1 67,7 10-56,7 6 23,22 1-1,15 7-223,16 14-1110,0 8 404,-16 3-236,-12-1-493,-14-12 1625,9-3 0,-17-2 0,6-2 0</inkml:trace>
  <inkml:trace contextRef="#ctx0" brushRef="#br0" timeOffset="-133304.46">27419 16526 14630,'7'58'145,"-3"-5"-559,-4-20-863,0-4-2006,-4-3 3283,-4-5 0,2-10 0,-1-4 0</inkml:trace>
  <inkml:trace contextRef="#ctx0" brushRef="#br0" timeOffset="-133137.46">27377 16702 12860,'36'-25'-101,"0"0"0,-2 3 0,-1 1-1989,-2 5 1,0 2 2089,12-6 0,-1 2 0,-27 11 0</inkml:trace>
  <inkml:trace contextRef="#ctx0" brushRef="#br0" timeOffset="-132953.46">27800 16413 12456,'24'-1'202,"-4"15"-202,-13 37 0,-3-18 0,-1-9 0</inkml:trace>
  <inkml:trace contextRef="#ctx0" brushRef="#br0" timeOffset="-132321.46">26497 16600 12904,'6'-49'2365,"-5"10"-1592,-19 41-504,4 11-123,-3 12-12,11 14-101,4-4 1,5 3-34,10 0 0,4-1-67,-3 2 0,4-3-405,11-4 1,5-7-62,-3-9 1,2-6-247,5 0 0,3-4-509,5-1 0,1-2 1288,5-3 0,-3-1 0,10 0 0,-12-2 0</inkml:trace>
  <inkml:trace contextRef="#ctx0" brushRef="#br0" timeOffset="-131855.46">28011 16187 13039,'6'0'684,"-2"0"-225,-4 0-302,17 41-101,-9-12-56,2 4 0,-1 1 0,-5 10-314,-3 1-471,-6-2 785,-16 8 0,11-27 0,-9 4 0</inkml:trace>
  <inkml:trace contextRef="#ctx0" brushRef="#br0" timeOffset="-122722.46">31165 16255 11852,'8'-1'1848,"-2"0"-1288,-6 1 1255,0 0-694,-11 19-494,-8 11-324,-16 22-235,0 2-24,9-13 1,11-9-56,11-16 33,6 4 79,13-1-90,5 3-33,2-5 22,-6 0 134,-11 2 494,-10 7-213,-12 11-163,-6-3 0,-4 2-202,-2 1 0,0 2-28,-4 8 1,3 0-18,8-12 1,4-2-6,1 22 0,14-22 12,10 2-214,16-10-1008,10-5-135,3-11-1333,-4-9-4560,-15 0 7238,-6 0 0,-5 0 0,-5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03:58.0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8989 3189 16591,'35'-15'-2234,"1"0"1,-2 2-1,-2 1 2234,15 4 0,-21 3 0,-7 3 0</inkml:trace>
  <inkml:trace contextRef="#ctx0" brushRef="#br0" timeOffset="156">9208 3332 17554,'-7'4'740,"2"-2"-728,5-2-102,0 0-6028,48 7 6118,-14-6 0,20 5 0,-32-6 0</inkml:trace>
  <inkml:trace contextRef="#ctx0" brushRef="#br0" timeOffset="1038">10936 2965 13924,'11'5'1782,"-3"0"-1704,-8-5 101,0 0 269,0 31 180,0-9-146,0 23 168,-2-21 190,0-7 1098,0-9-1646,-1-32-225,3-9-67,0-31-22,7 3-1,2 23 1,3 2-11,17-10-46,5 7 1,-1 43 21,-6 21-167,2 20-246,1 15-1413,-11-16 1,0 2 1882,0-7 0,-1-2 0,-4-4 0,-1-3 0,5 1 0</inkml:trace>
  <inkml:trace contextRef="#ctx0" brushRef="#br0" timeOffset="1426">11820 3202 18888,'32'-55'336,"0"0"0,-2 1 1,-6 1-242,-15 14 0,-4 0-346,-1-1 0,0-3 323,-1-14 1,-3-1 341,-3 11 0,-2 1-279,-1 3 0,-2 5-22,-11 9-113,-1 52 0,11 19 0,5 8-90,-2-7 0,4 4-1089,6 9 0,4 6 1,4-3 1178,2-14 0,3-2 0,0-2 0,1 14 0,2-6 0,0-19 0,1 1 0</inkml:trace>
  <inkml:trace contextRef="#ctx0" brushRef="#br0" timeOffset="1622">12223 3076 18899,'6'-49'1001,"-1"-1"0,-1 6 0,5 6-1023,17 6-79,18 26-134,2 17 44,-18 6 1,-1 6-364,-7 4 1,-2 2-176,-1 2 1,-3 0-2588,8 32-4617,-12-6 7950,-5-8 1,-5-23 0,0-9 0</inkml:trace>
  <inkml:trace contextRef="#ctx0" brushRef="#br0" timeOffset="2106">13514 2440 19729,'-15'54'8,"0"0"0,-1-6 1,-4 4-1,-2-3 29,-3-4 1,-3-2-1,0 0-1164,0 0 1,0 0 0,-1-4 1221,-15 11 1,0-9 94,-10-9 1107,9-17-1095,10-13 502,4-44-670,20 7 0,4-3 33,-2-1 0,3 0 39,4-1 1,4 4-107,6 7 1926,10 15-1959,9 18-12,14 19-78,10 18-830,-22-12 1,3 6 0,-1-2-1567,5 6 1,0 0 2518,-4-3 0,1 1 0,-4-5 0,6 8 0,-9-12 0</inkml:trace>
  <inkml:trace contextRef="#ctx0" brushRef="#br0" timeOffset="3455">14821 2489 17970,'3'-11'380,"-1"38"124,1 18-420,-1-2 0,1 3-1365,1 0 1,1 1 1280,1 2 0,1 1-1748,5 15 1,1-2 1764,-4-21 0,0-2 0,1 1 0,-1-6 1,-2-16-1</inkml:trace>
  <inkml:trace contextRef="#ctx0" brushRef="#br0" timeOffset="3605">14705 2890 20793,'28'-24'-222,"0"-1"1,30 1 0,5 7-1,-15 12 1,1 4 0,8-1 0,0 0-1</inkml:trace>
  <inkml:trace contextRef="#ctx0" brushRef="#br0" timeOffset="3923">16073 2752 17039,'-6'57'247,"0"-8"-203,3-28 91,0-9 1019,-1-7-616,-2-31 11,2-23-325,5-9-73,4 23 1,3 3 240,11-7-258,6 10-112,0 13-89,16 17 67,7 38-482,-17-6 1,-1 5-2926,2 10 1,-3 2 3406,-6-9 0,-3-4 0,5 14 0,-15-36 0</inkml:trace>
  <inkml:trace contextRef="#ctx0" brushRef="#br0" timeOffset="4223">16935 2938 19829,'25'-49'238,"0"-1"0,-5 8 0,0-2 0,-2 0-92,-2-17 0,-3-1-1141,2 0 0,-2-1 1096,-6 1 0,-5 3 50,-5 22 0,-2 3 790,-7-18-863,-9 24 327,-15 33-405,12 21 0,2 13-168,-1 13 0,7 8-989,11-8 1,6 3 0,3-2-409,1-8 0,4-1 0,4-2 1565,19 18 0,3-9 0,0-12 0,-5-13 0</inkml:trace>
  <inkml:trace contextRef="#ctx0" brushRef="#br0" timeOffset="4423">17305 2678 21387,'0'-64'1681,"3"7"-1614,14 16-134,4 19-68,14 4-122,0 33-203,2 14-728,-13 27 1,-7 13-3729,-5-13 1,-2 2 4470,-2-10 0,-1 1 0,-3-6 1,-3-4-1,-2-8 0,1-10 1</inkml:trace>
  <inkml:trace contextRef="#ctx0" brushRef="#br0" timeOffset="4857">18023 2302 16165,'7'-8'3182,"-2"2"-2543,-5 6-202,0 70-370,11-18-50,-4-6 0,6-2-17,27 1-224,14-31-6,-7-10 1,2-7 184,-4-8 0,-1-4 67,0 4 1,-4-2 178,9-24 539,-37 17-135,-8 7-291,-3 7-236,-1 4-78,-12 38 90,-6 19-90,6-8 0,1 3-79,1-8 1,3 0-292,1 1 0,4-3-1815,11 16 2185,14-28 0,2-3 0,-5 3 0,26-7 0</inkml:trace>
  <inkml:trace contextRef="#ctx0" brushRef="#br0" timeOffset="5106">19012 2496 20535,'-32'13'532,"-1"-1"1,-21 18-545,38 7-167,19 17-381,37-13 224,1-5 168,17-22 168,-24-21 33,-11-6 214,-10-10-23,-11-17-1120,-28 5-6802,-8 2 7698,-4 16 0,12 13 0,21 4 0</inkml:trace>
  <inkml:trace contextRef="#ctx0" brushRef="#br0" timeOffset="5381">19519 2569 19605,'-57'22'1389,"10"14"-1389,48 2-22,17-1-314,27-8-247,6-19 135,6-7 896,-24-17 68,-6 1-360,-35-14-156,-13 5-571,-12-1-1221,-4-2 1792,-1-12 0,18 20 0,3-7 0</inkml:trace>
  <inkml:trace contextRef="#ctx0" brushRef="#br0" timeOffset="5707">20725 2307 16658,'5'1'2364,"2"54"-1781,-7-9-708,2 1 1,-1 4 230,-1-12 1,0-1-496,0 0 0,1 1 389,0-3 0,1 0-655,4 7 0,1-2 655,6 8 0,-1-3 0,-5-37 0</inkml:trace>
  <inkml:trace contextRef="#ctx0" brushRef="#br0" timeOffset="5841">20599 2645 19022,'48'-2'-1089,"1"-1"0,-1 0 1,0 0-1,-7 0 1,7 3-1</inkml:trace>
  <inkml:trace contextRef="#ctx0" brushRef="#br0" timeOffset="7322">22761 2186 17241,'-13'53'422,"-1"0"0,-1-2 0,-3-4-366,0-15 0,-2-2-11,-2-1 0,-1-2 44,-23 18 147,-11-15 996,8-34-840,24-17 1,4-8-343,6 0 1,5-4-169,3-10 0,4-1 286,6-16 358,12 3-526,14 34-112,8 23 112,12 39-163,-13 7 1,-1 5-270,-6-12 1,2 2-2846,4 4 0,3 3 0,-2-6 2867,-2-8 1,-2-3-1,1 2 1,-4-6 0,-3-10-1</inkml:trace>
  <inkml:trace contextRef="#ctx0" brushRef="#br0" timeOffset="7706">23280 2504 14238,'-2'-6'2958,"1"1"-1860,1 5-706,1 15-145,-1 0-68,1 14 11,-1 3-111,0-13 515,0-1 268,0-16-671,0-14-56,2-10 10,7-13-55,18-21 78,11 9-157,11 5-112,-10 29 34,-5 28-11,-10 13-259,-1 13-436,-4 6-5333,1 16 6106,-4-21 0,-4-3 0,-5-29 0</inkml:trace>
  <inkml:trace contextRef="#ctx0" brushRef="#br0" timeOffset="8107">24323 2614 14652,'6'5'5547,"-1"-1"-5183,22-18 0,4-12-218,-3-9-416,9-2 0,-2-4 320,-22 7 1,-5-3-48,-1-4 1,-2-6 0,-2 0-4,1-1 0,-2-1 0,-2 1 74,-3-4 1,-2-1 0,-1 5-53,0-4 1,-5 9 22,-20 6 164,4 51-221,9 15 1,4 10-224,2 19 0,4 5-829,-3 2 1,4 2 203,7-19 1,2 0 0,5-1 859,13 19 0,2-7 0,0 1 0,-3-26 0,0 0 0</inkml:trace>
  <inkml:trace contextRef="#ctx0" brushRef="#br0" timeOffset="8305">24672 2393 17554,'19'-40'1468,"0"0"0,1 9 0,3 8-1647,34 16 168,-11 29-73,-20 0 0,-4 5-264,7 25-212,-7 4-1210,-8-1 1770,-8 4 0,-4-29 0,-2-2 0</inkml:trace>
  <inkml:trace contextRef="#ctx0" brushRef="#br0" timeOffset="8673">25467 2045 18014,'-1'-6'896,"1"1"-862,-2 40 44,10 20-61,-4-21 0,3 0-17,5 2 0,3-4-235,20 6-231,-5-23 1,4-4 308,0-7 1,0-5 262,0-3 1,-2-5 677,17-28-179,-30-8 57,-7-3-13,-7 0 662,-2 1-930,-3 21-381,0 9-34,-7 32 57,-4 15-46,-7 19-111,2 10-382,10-26 1,1 0-3194,0 33 3641,19-4 0,-11-28 1,12-10-1</inkml:trace>
  <inkml:trace contextRef="#ctx0" brushRef="#br0" timeOffset="8956">26247 2167 21308,'-30'30'-78,"1"0"0,12 29-147,36-28 1,13-4 123,4-7 0,4-7 101,-6-10 0,-1-5 146,11-15 247,-29-12-113,-9-21-404,-32-3-179,-2 5-794,-22 13-2085,12 27-4539,12 6 7721,11 8 0,10-3 0,5 3 0</inkml:trace>
  <inkml:trace contextRef="#ctx0" brushRef="#br0" timeOffset="9206">26670 2150 21208,'22'32'-158,"-1"1"1,16 11 326,14-62-169,-26-6-11,-27-15-1356,-18 13 1367,-40 5 0,30 10 0,-17 6 0</inkml:trace>
  <inkml:trace contextRef="#ctx0" brushRef="#br0" timeOffset="10855">10431 5007 16692,'0'-10'952,"0"2"-167,0 8-270,16 58-302,-4-16-518,0 3 0,1 3 310,-5-15 1,0-1-6,0 0 0,-2 2-943,2 9 0,-2 1 943,1 22 0,0-10 0,-6-31 0</inkml:trace>
  <inkml:trace contextRef="#ctx0" brushRef="#br0" timeOffset="10988">10414 5303 19381,'52'-16'-277,"1"0"1,-1 1 0,1-1 0,-1 0 0,-4 0 0,-5 0 0,0 2 0,3 4 0,0 0 0,1 0 0</inkml:trace>
  <inkml:trace contextRef="#ctx0" brushRef="#br0" timeOffset="11173">12802 4919 7111,'0'0'0</inkml:trace>
  <inkml:trace contextRef="#ctx0" brushRef="#br0" timeOffset="11673">12896 4720 11358,'31'-35'2487,"1"1"1,-3 1 0,-13 13-236,-23 23-2162,-12 21-29,-12 21 1,-3 10-6,5-1 0,1 3-761,6-12 1,1 3 0,1-3 693,0 6 0,3-2-34,4-10 0,6-4 338,13-3-450,27-11 157,20-17 67,13-15 57,-18 0-46,-22-3-55,-21 16 1931,-17 15-1685,-13 19-191,3-8 0,-3 2-323,-5 6 1,-2 3 266,5-5 1,-1 3 0,3-1-91,-1 8 1,3-2-34,-2-1 1,8-5-80,25-2-32,16-27-169,39-28-62,-26 6 0,2-2-1949,8-3 0,0 0-499,-10 3 0,-4 2 2891,19 1 0,-35 11 0,-7 1 0</inkml:trace>
  <inkml:trace contextRef="#ctx0" brushRef="#br0" timeOffset="12555">13909 4467 18843,'-48'-22'718,"3"6"-550,12 21 123,-6 8-202,15-1-77,-1 6-12,19 1 11,2 14 5,3 15 1,2 6-11,1-5 0,0 3-445,0-1 0,0 4 0,1-2 446,0-7 1,0-2-1,1 1-4,-1 1 1,1 0 0,0 0 7,-1-2 0,0-1 1,2 2-83,0 9 0,2 2 0,1-3 77,5 9 0,1-3-12,-1-1 0,2-7-27,13 0-12,-8-40-1132,8-16-6117,3-24 7294,-2-2 0,-10 1 0,-12 16 0</inkml:trace>
  <inkml:trace contextRef="#ctx0" brushRef="#br0" timeOffset="13106">14453 5068 20065,'6'45'26,"0"1"0,0 3 0,0 2 2,2 10 0,0-1-17,-3-17 0,1-5 57,5 6 536,-5-34 349,2-39-707,-4-1 1,1-7-169,2-20 1,-1-4-678,1 5 1,1 0 598,1-3 0,1 5 0,-1 18 0,3 3 281,14-25-314,5 13-102,7 10-189,7 9-405,-6 15 1,3 4-3104,1 2 0,0 2 3832,-1 3 0,-3 2 0,12 1 0,-38 3 0</inkml:trace>
  <inkml:trace contextRef="#ctx0" brushRef="#br0" timeOffset="13557">15343 5201 20916,'51'-27'-1762,"2"0"0,-27 19 0,-2-1 0</inkml:trace>
  <inkml:trace contextRef="#ctx0" brushRef="#br0" timeOffset="13906">16173 4865 17846,'3'-2'751,"0"0"-572,3 44-56,-3-1-123,0-1 0,1 3-275,-3-7 1,0-1-886,1 0 1,0 1 1182,2 5 1,1-2 0,-1 0-1,3 1 1</inkml:trace>
  <inkml:trace contextRef="#ctx0" brushRef="#br0" timeOffset="17172">16421 4325 19695,'6'-58'918,"4"10"-906,9 35-12,6 4-34,26 9-33,-9 20 39,-13-2 0,-2 7-175,-8 7 1,-5 7 190,-3 7 1,-3 8 0,-2 2-399,-1 7 0,-2 3 0,-1 3 415,0-6 1,-1 4 0,-1 0 0,1 0-4,0-2 1,0 1 0,1-1 0,0-4-3,1 3 0,0-4 0,2-2 0,1-8 0,1-2 0,1-7-11,2-7 0,0-4-415,7 21 168,-18-27-627,-22-14-325,-3-18-1170,-10-9 2380,17-4 0,9 10 0,4 1 0</inkml:trace>
  <inkml:trace contextRef="#ctx0" brushRef="#br0" timeOffset="17790">17176 5363 13790,'-3'8'4460,"0"-1"-3867,47-40-223,-16 5-152,12-12 1,1-7-90,-18 0 0,-5-1-535,2-1 0,-4-1 484,-5-4 0,-6 1 0,-6 15 1,-3 2-46,0 2 0,-1 1-10,-10-21 178,2 18-145,1 18-78,1 32 33,7 16 0,2 8-5,2 16 0,3 3-237,4 1 0,2 0-352,5 0 1,6-5-634,0-18 0,6-4-3301,14 2 0,3-5 4517,-11-10 0,0-3 0,1 1 0,-3-4 0,-6-10 0</inkml:trace>
  <inkml:trace contextRef="#ctx0" brushRef="#br0" timeOffset="17973">17752 5163 19022,'-4'-33'1244,"0"0"0,-2-26-796,12 14-392,12 15-67,3 4-56,10 17-57,-2 16-503,13 21-1177,-6 21-1182,-17-14 0,-3 0 2986,1 22 0,-11-19 0,-4-27 0</inkml:trace>
  <inkml:trace contextRef="#ctx0" brushRef="#br0" timeOffset="19689">12658 5179 18598,'66'-2'149,"0"1"0,0-1 1,0 0-1,0 1 1,0-1-1,0 0 0,1 0 1,-6 0-1,2-2 1,1 1-1,2-1 0,0 0 1,1 0-1,0 0 1,0-1-1,0 1 1,0-1-1,-2 1-640,-1-1 0,-1 1 1,0-1-1,-1 1 0,0-1 1,0 1-1,1-1 1,2 0-1,1 0 0,1-1 1,3 1 499,-12 1 0,2-1 0,1 0 0,2 0 1,1 0-1,1 0 0,1 0 0,0-1 1,1 1-1,-1 0 0,0-1 0,0 1 1,0 0-1,-2 0 0,-1 1 0,-1-1 1,-1 1-93,6-1 0,0 0 0,-2 1 1,-1 0-1,0 0 0,0 0 1,-2 0-1,1 0 0,0 1 1,-1-1-1,1 0 0,1 0 0,0 0 90,1 0 1,1-1 0,2 1 0,0 0 0,-1-1-1,1 1 1,-1-1 0,0 1 0,-2 0 0,-1 0 0,-2 0-1,-3 0 1,-1 1-52,10-1 0,0 0 1,-3 1-1,-1-1 0,-3 1 1,-4 0-1,-5 0 0,-5 0 44,27-2 0,-10 0 0,-37 1-269,-55 2 0,-26 1 269,1 2 0,-9 0 0,-4 1 0,16 0 0,-3 1 0,-2-1 0,-3 2 0,-5 0 11,9 0 0,-4 1 0,-3 0 1,-2 1-1,-2 0 0,-1 0 1,0 1-1,-1 0 0,2 0-4,2 1 1,0 0 0,-1 0 0,1 1 0,-2 0 0,0 1 0,0-1 0,0 1 0,-2 0 0,1-1 70,5 0 0,-1 0 0,-1 0 1,0 0-1,-1 0 0,-1 1 0,2-1 1,0 0-1,1 1 0,1-1 0,2 0 1,2 0-79,-11 2 0,1 0 0,1 0 0,2 0 0,1-1 0,3 1 0,3-1 0,3-1-87,-11 4 1,-3 1 0,7-1 0,14-4 0,24-8 86,21-3 30,28-6 1,36-4 0,17-2 0,-1 1-113,-21 3 0,4 0 0,3 1 0,3-1 0,2 0 0,1 1 0,1-1 83,-10 2 0,2-1 0,1 0 0,2 1 0,1-1 0,0 1 1,0-1-1,-1 1 0,-2 0 0,-1 1-1,-1 0 0,0 0 0,-2 0 0,1 0 0,-2 1 0,0 0 0,-1 0 0,-1 0 0,-2 1-48,8 0 0,0 0 0,0 1 0,-3 0 0,-3 0 0,-6 2 0,-7 0 116,27-2 0,-31 8-68,-45 11 22,-35-2 1,-23 0 34,19-3 1,-7 0 0,-6 1-1,-3 0 1,-1 1 0,1-1-26,2 0 0,-2 0 0,-1 0 0,-1 1 0,-1-1 0,-1 1 0,0 0 11,0-1 0,-2 1 1,-1 0-1,0 1 1,0-1-1,1 0 0,1 0 1,4-1-22,-6 1 0,1 0 1,2-1-1,3 1 1,1-2-1,5 1-17,-9 0 1,2 0 0,8-1 0,12-2 1704,-1 2-1671,73-16 0,26-6-22,-9 5 0,6-1 0,3 1 0,0-1-385,2 0 1,0 0 0,1-1 0,1 2 362,-6 0 1,2 0 0,0 1-1,-2 0 1,-5 2-93,3 0 0,-5 1 0,-5 2 493,3 0 1,-15 7-419,-28 14-337,-31 0 0,-17 0 140,6-2 1,-6 1 0,-5 1-468,0-2 0,-6 2 1,-3 0-1,-2 1 1,0-2-559,7-2 0,-2-1 0,0-1 1,-1 1-1,-1 0 0,1-1 1090,-2 2 0,-2 1 1,0-1-1,2 0 1,1 0-1,3-3 0,-7 2 1,2-2-1,4-2 1,7 0-1,-3 0 0,1 0 1</inkml:trace>
  <inkml:trace contextRef="#ctx0" brushRef="#br0" timeOffset="20757">10448 4985 15303,'-16'6'728,"13"-1"-291,22-6-359,19-3-55,-21 14 660,-40 42-526,-6-6 0,-3 3-141,-2 0 1,1 2-152,5 1 0,8-4 158,14 3 44,45-9-79,-7-30 1,6-7-1115,16-4 1,1-4-740,-9 1 1,-2-3 1864,-5-2 0,-6 2 0,-11 5 0,-10 2 0</inkml:trace>
  <inkml:trace contextRef="#ctx0" brushRef="#br0" timeOffset="21023">11813 6891 16670,'4'11'425,"1"48"-223,-3-14-152,0 18 1,1 5-622,-1-25 0,1 0-427,-1 13 1,1 3 997,-3 0 0,0-5 0,1-1 0,-3-19 0,0 1 0</inkml:trace>
  <inkml:trace contextRef="#ctx0" brushRef="#br0" timeOffset="21173">11601 7946 18563,'19'-34'370,"0"-1"0,2 2 0,2 4-370,27-6-425,-21 19 0,2 1-617,1 0 0,3 0 1042,16-7 0,-1 1 0,-2 3 0,-17 5 0,0-1 0</inkml:trace>
  <inkml:trace contextRef="#ctx0" brushRef="#br0" timeOffset="21572">13594 7054 19190,'-13'-65'1883,"-4"25"-1860,-17 61 10,-2 21-33,13-4 0,4 3-39,7-4 0,6 0-118,9 5 0,9-1 22,22 8 96,-4-29 0,3-3-107,16 9 124,-2 6-79,-11 8 45,-25-3 0,-9 6 207,-17 6 0,-7 2 51,-3 10 0,-4-2-395,0-13 1,0-5 192,-7 13-11,35-40-292,36-16-605,-5-10 1,4-6-2556,15-3 1,1-2 3419,-6-2 0,-2 1 1,14-9-1,-35 20 1</inkml:trace>
  <inkml:trace contextRef="#ctx0" brushRef="#br0" timeOffset="22421">11740 7205 16131,'10'44'396,"-1"1"0,1-1 0,-3 10 0,-1 4 0,-1 2 0,0-4-374,-1 3 1,-2-2-1,0 3-1017,0 1 0,-1 5 1,0-1-1,1-3 528,1-1 0,0-4 1,2-1-931,1-6 0,1-1 0,3-3 1513,9 8 1,2-6-1,4 3 1,0-27-1</inkml:trace>
  <inkml:trace contextRef="#ctx0" brushRef="#br0" timeOffset="22991">14837 7225 18597,'6'-41'526,"1"0"1,0 3 0,5 3-488,15 8 0,5 5-39,17-4-23,-13 10 1,0 8-67,13 28-265,-25 19 1,-8 13 233,-12-4 1,-7 4 0,-2 1-875,2 0 1,-3 1 0,-3-1 1000,-5 3 1,-5 0 0,0-7-8,-2-3 0,0-6 400,5-7 0,1-2-378,-2 11 520,9-18-441,10-13-34,36-21-1434,-2-9 1,6-4 1366,-3 4 0,4-2 0,-3 0 0,2-3 0,-3 1 0,-5 5 0,1-1 0</inkml:trace>
  <inkml:trace contextRef="#ctx0" brushRef="#br0" timeOffset="25105">15855 7614 18093,'39'-33'791,"1"1"1,-2-4 0,-3-4-563,-8-8 1,-4-3-1331,-6 7 1,-5 0 1145,-5-3 0,-5 0-40,-5 12 1,-2-1 460,-4-6 1,-4 3-299,-16-11 247,-13 36-415,12 48 34,14 4 0,4 4-138,4 1 0,5 3-53,4 14 1,9 0-511,12-8 0,10-3-2325,9 1 1,5-8 2991,-1-15 0,0-9 0,19-4 0,-39-14 0</inkml:trace>
  <inkml:trace contextRef="#ctx0" brushRef="#br0" timeOffset="25322">16367 7374 21376,'-2'-37'220,"-1"0"0,1 2 0,4 2-197,26-21-57,18 19-44,7 1-12,3 36 57,-20 18-287,-13 6 1,-1 5-353,-4 1 0,-2 2-2387,2 5 0,-3 0 3059,1 11 0,-10-22 0,-4-22 0</inkml:trace>
  <inkml:trace contextRef="#ctx0" brushRef="#br0" timeOffset="25722">17128 6999 15807,'-1'-7'4246,"0"0"-3630,1 7-392,0 0-134,25 27-33,25 16-164,-6-12 0,3 0-636,-5-4 0,1-2-249,1-5 0,-2-4-4890,7 0 5882,-13-7 0,-18-5 0,-9-3 0</inkml:trace>
  <inkml:trace contextRef="#ctx0" brushRef="#br0" timeOffset="25905">17488 6915 18877,'-29'42'26,"0"1"1,0-1 0,-6 11 0,-1 2 0,2-3-27,9-11 0,1-1 0,1-3 0,-7 12 0,2-4 0,11-14 0,-1 0 0</inkml:trace>
  <inkml:trace contextRef="#ctx0" brushRef="#br0" timeOffset="27956">19194 6748 19930,'61'-9'-777,"0"-1"0,-2 1 0,-2 1-680,-13 0 1,-2 1 1456,2 0 0,-4 1 0,7-1 0,-13 2 0</inkml:trace>
  <inkml:trace contextRef="#ctx0" brushRef="#br0" timeOffset="28405">20416 6934 19034,'30'-59'287,"1"1"1,-6 11 0,-4-1-274,-12 3 1,-2-3 0,-3 5-447,0 2 1,-1 2 448,1-10 0,-1 2 1026,-2-8-807,-1 27-52,-3 7-139,-11 65-29,4-2 1,0 5-6,-1 4 1,2 5-430,3 0 0,0 3 1,4-4 417,3-5 0,3-3-73,1 13 0,5-6-555,17 4-222,12-18-1996,7-17-1614,7-13 4460,1-16 0,-22 4 0,-8-6 0</inkml:trace>
  <inkml:trace contextRef="#ctx0" brushRef="#br0" timeOffset="28624">20908 6832 21219,'-11'-44'156,"-1"1"1,3 7 0,4 4-179,19-13-34,14 23 0,6 7-314,26 1 123,-16 17 1,-2 10-320,-16 12 1,-7 7-7,-5 0 1,-5 1-724,-4 2 1,-3-3-3009,-2 4 4303,0-10 0,0-13 0,0-6 0</inkml:trace>
  <inkml:trace contextRef="#ctx0" brushRef="#br0" timeOffset="32271">22327 5979 20770,'-28'56'27,"1"1"0,-1-1 0,1 0 1,4 1-1,3 0 0,1 0 1,2-1-809,4-5 1,1-1 0,2-1 0,4-1 406,4 8 1,4-2 0,5-7-815,6-8 1,9-8 1293,26-5 0,3-8 1,-5 3-1,-10-16 1,1-1-1</inkml:trace>
  <inkml:trace contextRef="#ctx0" brushRef="#br0" timeOffset="32640">23029 6182 19134,'6'-9'112,"-2"1"-17,-17 35 1,-9 14-51,-18 7-1046,2 5 1,-4 0 1011,4-19 1,-3-4 4,-11 5 1,-2-5 364,11-10 1,1-6-192,-1-7 1,6-12 179,2-40-90,28-12-45,19-6 322,8 26-355,19 10-281,18 35 62,-16 15 1,0 7-35,-4 2 1,-2 3 16,4 11 0,-4 2-728,-10-13 0,0-1-4154,11 8 1,3-3 4506,-9-12 1,-1-3 0,-1 1 0,-1-5-1,-2-11 1</inkml:trace>
  <inkml:trace contextRef="#ctx0" brushRef="#br0" timeOffset="32823">23495 6364 18922,'1'-5'504,"0"1"-313,-1 4-147,0 43-10,6 10-824,-1-8 0,1 1 790,1-8 0,0-4 0,4 9 0,-5-24 0</inkml:trace>
  <inkml:trace contextRef="#ctx0" brushRef="#br0" timeOffset="32973">23366 6534 18933,'56'-6'-2226,"-1"0"0,3-1 0,-1 2 2226,-4 0 0,-3 0 0,11 0 0,-8 0 0</inkml:trace>
  <inkml:trace contextRef="#ctx0" brushRef="#br0" timeOffset="33341">24266 6206 20165,'0'61'-262,"0"0"1,-1 0 0,0-2 261,0-5 0,0-5 0,-2 12 0,3-25 0</inkml:trace>
  <inkml:trace contextRef="#ctx0" brushRef="#br0" timeOffset="33708">24594 5786 20972,'32'30'22,"1"-1"1,-3 6 0,-4 4-23,-10 10 0,-6 6-723,0 0 1,-1 5 0,-3 1-735,-1 2 1,-4 1-1,-2 2 1342,-4-11 1,-2 2 0,-1-2-1,1-4 1,0 18 0,-3-9-1,-8-21 1,0-1 0</inkml:trace>
  <inkml:trace contextRef="#ctx0" brushRef="#br0" timeOffset="36040">25395 5665 17442,'-11'54'332,"-1"0"1,1 0-1,0 0 1,-3 7-1,0-3 1,0 3-316,1-5 0,0 2 0,0 0 0,0-3-694,0 3 1,-1-3 0,2 2 681,3-7 1,0 2-1,3 0 1,3-2-761,6 3 1,3-2-1,6-2 767,4-1 0,4-3 0,2-6 0,1-6 0,3-9 0,28-13 0</inkml:trace>
  <inkml:trace contextRef="#ctx0" brushRef="#br0" timeOffset="36455">25776 6175 17174,'0'35'425,"0"1"1,2-3 0,3 0-348,5 0 1,4-3-45,13 10 22,18 0-45,-4-30-73,-4-14 1,2-7 55,2-7 0,0-7 45,6-9 1,-2-4-246,-11 5 1,-6-2 395,-9 3 1,-5 2 820,-4 3-507,-7 14-448,-3 22 34,-6 17-57,-5 22-10,-4 13-214,8-14 1,1 0-332,1-13 1,3 0-762,5 6 1,6-3-1015,21-3 2297,24-15 0,-22-9 0,0-9 0</inkml:trace>
  <inkml:trace contextRef="#ctx0" brushRef="#br0" timeOffset="36723">26748 6273 20770,'-22'51'67,"0"-1"0,2-4 1,11-8-247,25-14-460,37-9 650,-17-16 1,1-7 16,5-5 0,-2-6 5,-8 1 1,-6-4 55,1-30-55,-29 15 0,-29-3-303,-15 18-930,-4 6-1961,7 26-4191,30 5 7351,6 3 0,7-8 0,0-4 0</inkml:trace>
  <inkml:trace contextRef="#ctx0" brushRef="#br0" timeOffset="37038">27444 6187 19717,'-34'35'463,"-1"1"0,6-10 1,8 1-464,24 30 11,19-27-39,9-18 0,7-6-1,3-5 1,1-6 56,8-7 1,-2-5-12,-12 0 0,-5-3 61,7-30-67,-30 10-33,-22-12-348,-26 17-572,10 19 1,-2 5-2185,-28 14-4124,10 16 7250,30 4 0,10-10 0,7-4 0</inkml:trace>
  <inkml:trace contextRef="#ctx0" brushRef="#br0" timeOffset="37306">28655 5990 19403,'6'55'82,"0"1"1,-1-3-1,-1-2-206,-3-1 1,-1-2-1972,-2-3 0,0-1 2095,0-2 0,1-3 0,-4 6 0,3-32 0</inkml:trace>
  <inkml:trace contextRef="#ctx0" brushRef="#br0" timeOffset="37455">28522 6311 18026,'43'-13'-236,"-1"0"1,1-1-1,-9 1 1,-3 1 0,4 6-1,0 0 1</inkml:trace>
  <inkml:trace contextRef="#ctx0" brushRef="#br0" timeOffset="37972">29368 6231 14978,'-8'-3'4728,"2"0"-4145,6 3-382,16-36-66,2 24-35,18-25-32,17 35-102,1 29 34,-4 2 0,-17 27-11,-24-6-12,-11 1 1,-9-5 22,-5-10 34,-1-11 156,6-12-89,9-27-89,26-32-159,3-7-73,-5 17 1,2 1 208,13-11 67,13 4 100,-10 22-54,-1 16 10,-16 21-90,-11 12-11,-3 6-11,-1 2 194,-4 1-1181,0-4 987,5-1 0,-6-16 0,4-3 0</inkml:trace>
  <inkml:trace contextRef="#ctx0" brushRef="#br0" timeOffset="38555">30046 5431 17834,'22'39'26,"0"0"0,-1-3 1,-9-4 142,-23 0 111,-6-6 168,-16-1-381,13-11 302,0-3-335,28-11-34,10-3 0,15 0-11,5 0 0,1 6-12,-5 9-44,-2 27 33,-23 14 34,-16-19 0,-5-2 0,-17 15 0,-17-17-414,19-22-1681,5-3-2836,7-6 4931,7-8 0,4 5 0,4-5 0</inkml:trace>
  <inkml:trace contextRef="#ctx0" brushRef="#br0" timeOffset="38939">30456 5394 21420,'18'59'80,"0"0"0,-1-1 1,1 1-1,0 6 1,0-3-1,-5 2-80,-5-12 0,-4 2 0,-1-1 0,-2-2-740,0 2 1,-2-2-1,-4 2-45,-4 1 1,-3 2 0,-2 1 0,-1-5 784,0 2 0,-2-4 0,0-1 0,-1 1 0,-1 0 0,1-8 0,-12 7 0</inkml:trace>
  <inkml:trace contextRef="#ctx0" brushRef="#br0" timeOffset="55721">16320 2810 16546,'-10'3'3093,"1"-1"-2746,9-2-179,0 0 34,52-18-68,-18 12 1,5 0-1308,8-2 1,6-2-1,3 1 1234,-10 4 1,1 1 0,4 0 0,5 0-11,-5 0 0,4 1 0,4-1 1,2 0-1,1 0 0,2 0 0,-1 1-221,-1-1 1,2 1 0,1-1 0,1 1 0,0 0-1,1-1 1,-1 1 0,0-1 175,-6 1 0,-1 0 0,1 0 1,0 0-1,0 0 0,0 0 0,-1 0 1,1 0-1,-1 0-189,6 0 1,1 0 0,0 0 0,0 0-1,-1 0 1,-2 0 0,-3 1 0,-3-1 197,9 1 1,-4-1 0,-2 1-1,-3-1 1,0 1-151,6-1 0,-1 0 0,-3 1 0,-2-1 135,3 0 0,-2 1 0,-6-1 419,3 0 1,-14-1-364,-29 1-34,-60 1-22,7 5 0,-11 2 0,-5 0 0,4 1 179,-6-1 0,1 1 0,-5 0-173,13 0 1,-5 1 0,-1 1 0,2-1 0,2 1-4,-13 1 1,4 1 0,-3 2 421,7-1 1,-3 2-1,1 1 1,3-2-411,-3 2 0,3 0 0,1 0 329,-3-1 0,2 0 0,25 0-321,35 1-23,24-15 0,16-8-343,3 3 0,7-1 1,0 0 349,-1-2 1,1 0-1,3-1-2,1 2 1,4-1 0,1 1-1,-3 0 412,5 0 0,-2 1 0,-1 0-761,-1 0 0,0 0 1,-11 1-1820,11-3-4681,-78 0 6844,-34-5 0,19 6 0,-2-2 0</inkml:trace>
  <inkml:trace contextRef="#ctx0" brushRef="#br0" timeOffset="56271">16913 1664 16008,'8'0'1098,"-2"0"180,-6 0-1009,0 47-146,0-25 123,0 36 595,0-40 548,-1-9-1288,0-29-101,1-12-11,2-29 11,10-1 0,3 21 0,4 2-28,1 9 0,5 3 0,6-1 0,3 9-34,2 21 1,0 8-388,21 18-94,-27-1 0,-3 3-2326,10 18 2869,-11-17 0,0-2 0,-3 2 0,9 1 0</inkml:trace>
  <inkml:trace contextRef="#ctx0" brushRef="#br0" timeOffset="56590">17750 1722 18742,'-2'5'1905,"1"-1"-1759,1-4-79,29-72-56,-16 29-322,5-8 0,-2-3 311,-8-8 22,-5 13 1,-1-1 128,-3 4 1,0 2 83,-2-2 1,-1 5-236,-5 0 0,0 48 11,0 28-11,6 21-387,1-10 0,5 3-1753,7 0 1,6 0 2139,2 5 0,3-3 0,-5-19 0,1-6 0,13 3 0</inkml:trace>
  <inkml:trace contextRef="#ctx0" brushRef="#br0" timeOffset="56804">18079 1457 19325,'-4'-64'2174,"4"5"-2208,23 42-313,21 16 10,5 17-66,5 18-213,-21 4-2040,-4 15 2656,-12-3 0,-5-13 0,-10-13 0</inkml:trace>
  <inkml:trace contextRef="#ctx0" brushRef="#br0" timeOffset="57522">18903 1098 14484,'-7'-4'2062,"3"-4"-1020,8-3-526,5-3-124,9-6-134,3 3-90,5 1-56,1 5-23,2 4-89,0 7-45,7 31-11,-16 26 123,-13-24 1,-5 1 10,-8 5 1,-5-2 257,-20 11-45,-7-3-223,14-19 279,6-8 493,18-20-806,10-9 44,8-6-33,11 0-22,5 5-23,4 6-12,-6 16 1,-1 6-460,21 23 23,-30-10 0,-7 2-616,-13 16-1009,-40-15-1120,-13-22 3193,-7-5 0,24-4 0,7-1 0</inkml:trace>
  <inkml:trace contextRef="#ctx0" brushRef="#br0" timeOffset="73520">13484 8542 17857,'8'7'45,"-2"-1"-2791,22 3 0,9 1 3048,28 0-194,-21-3 1,7 1-1,0-2-132,2-3 1,0-1 0,4-1 70,-6-3 1,2 0 0,2-1 0,1-1-193,-3 0 1,0 0 0,2 0 0,1-1 0,1-1 157,6-1 0,1-1 1,1 0-1,1-1 1,1 0-200,-8 0 0,1 1 1,1-1-1,0 0 1,1-1-1,-1 1 186,3 0 0,-2-1 0,2 0 0,0 0 0,2 0 0,3 0-5,-12 2 0,3-1 0,2 0 0,0 0 0,2 1 0,0-1 0,-1 0 0,-1 0 1,-1 1 4,4 0 0,-1-1 0,-1 1 0,0 0 0,0-1 0,0 1 0,-1 1 0,0-1-51,-2 0 1,0 1-1,1-1 1,-1 1 0,-1 0-1,-1 0 1,-3 0 0,-1 2-80,12-2 0,0 0 0,-4 1 0,-5 1 0,-10 1-411,8-1 1,-18 4-6407,-25 8 7326,-42-5 0,-7 5 1,6-7-1</inkml:trace>
  <inkml:trace contextRef="#ctx0" brushRef="#br0" timeOffset="74358">17756 2141 13656,'54'9'1075,"-21"-6"1,3-2-707,24 1 1,8-3-2072,-15-3 0,2-2 0,3-1 1741,-7 1 0,2-1 1,2-1-1,0 0-28,8-2 0,1-1 1,2 0-1,-1-1-11,-9 3 0,1-1 0,-1 1 0,1-1 0,0 1-157,0 0 0,1-1 0,0 1 0,-1 1 0,-1-1-490,11-1 0,0 1 0,-2 0 0,-2 1 703,-7 0 0,-2 0 0,-2 1 0,-5 1 0,14-1 1,-8 1-1,9-2 0</inkml:trace>
  <inkml:trace contextRef="#ctx0" brushRef="#br0" timeOffset="83920">6242 10061 19841,'-39'-51'996,"-1"11"-906,3 37-34,-3 16-45,-3 12-11,2 23-336,21-18 1,3 4 324,2 2 0,3 2 11,3 1 0,3 1-28,3-3 0,3 0-129,17 27 33,7-34 1,7-5 56,24 2 22,-15-19 1,0-8 44,13-23 143,-9-20-87,-12-13 56,-19 7 0,-5-7-97,-3 11 0,-2-2 0,-1-1-480,-1 0 1,-1 1 0,0-1 471,-2-3 0,0-1 1,-2 5 9,0 0 0,-3 3 11,0 2 0,-3 6-62,-5 8 476,-4 57-426,11 14 1,6 10-51,3-8 1,3 2-1,1-1-475,3 15 1,3-3-36,7-4 1,4-6-679,-4-17 1,2-4 1489,10 5 0,-1-4 1,-1 1-1,8-1 1</inkml:trace>
  <inkml:trace contextRef="#ctx0" brushRef="#br0" timeOffset="84237">6743 10279 19863,'1'-55'130,"-1"0"1,0 2 0,1 4-109,3-10 101,-3 18 1,0 1 548,-2-17-638,-9 10 22,-9 74-45,9 10 0,2 7-22,-1 3 0,2 1-150,5 6 1,5-1 20,1-16 0,5-3-1082,9 7 1,7-3-2028,7-8 0,4-4 3249,0-1 0,0-4 0,19-3 0,-29-18 0</inkml:trace>
  <inkml:trace contextRef="#ctx0" brushRef="#br0" timeOffset="84804">7146 10339 15627,'-7'0'4046,"0"0"-3083,7 0-773,0 0-167,-9-27-12,6 8-11,14-40-34,25 17-73,-10 21 1,3 4-330,30 8-35,-17 23-78,-11 18-314,-12 3-1692,-1-1-1153,1-3 3708,3-8 0,-9-11 0,-1-5 0</inkml:trace>
  <inkml:trace contextRef="#ctx0" brushRef="#br0" timeOffset="85120">7874 9825 19168,'-4'-2'1031,"2"1"-1009,2 36 46,2 1-52,0-2 1,-1 4 28,0 9 0,1 0 16,1-4 1,3 0-29,5 3 1,5-4 0,21 7-224,-6-36 1,3-5 211,1-5 1,2-3-23,6-1 0,0-2-157,2 0 0,0 0-493,-3-1 0,-2 1-2397,24-4 3047,-21 4 0,-23 2 0,-12 1 0</inkml:trace>
  <inkml:trace contextRef="#ctx0" brushRef="#br0" timeOffset="85470">5936 11242 17554,'59'-16'401,"-1"0"1,1 0 0,-10 3-1,0 0 1,2 0 0,-1 0-358,3 1 1,-1-1 0,3 1 0,6-1-840,-8 2 1,5 1 0,3-2 0,2 1 0,1 0 0,-2 1-1,-3 0 793,-1 1 0,-2 0 0,0 0 1,-1 1-1,2 0 0,3 0-253,2 0 0,4 0 1,2 0-1,0 0 0,-1 0 1,-3 2-1,-4 1-32,-1 0 0,-2 1 0,-3 1 1,-2 1-1,1 1 302,10 3 1,0 2 0,-3 0 0,-6 0 0,10-3-1,-8 2 1,-13 5 0,1 1 0</inkml:trace>
  <inkml:trace contextRef="#ctx0" brushRef="#br0" timeOffset="86054">6714 11932 18866,'-49'12'177,"1"-1"0,0 1 0,4 10 0,2 4 0,7 5-172,0 20 1,10 5-378,6 6 0,7-1 361,6-21 0,7-2-6,8 2 0,7-3-207,25 5 10,12-15 307,3-44-93,-20-24 84,-18-6 0,-4-9 9,-6 10 1,-3-4-1,-2-4-213,-2 3 0,-3-4 0,-1 0 0,-1 0 212,-1 2 0,-1 0 1,-1 1-1,-2 2 94,-3-5 1,-1 2 0,-1 5-159,1 2 0,0 12-17,-3 19 344,13 38-355,3 19 0,4 10-60,5-7 1,4 2-1,0 1-658,-1 1 0,0 1 0,3-1 0,5 1 1,2 0 0,2-7-1166,6-1 1,0-5 2015,2-4 0,-1-4 0,5 3 0,-9-12 0</inkml:trace>
  <inkml:trace contextRef="#ctx0" brushRef="#br0" timeOffset="86708">7687 11634 15515,'-6'42'885,"-1"0"1,-1 0-1,-2 1-588,-8 12 0,-4 1-152,-4-3 1,-4-2-404,-7 3 1,-1-6 498,7-16 0,0-9 95,-19-8 191,19-31-460,4-11-55,0-17 22,4-8 224,5-4 45,7-3-314,15 28-12,13 18 46,20 39-18,-13-4 1,3 4 142,19 16 0,4 4-328,-14-14 1,1-1-1,1 1-933,6 4 0,1 0 0,-1-2 1113,11 4 0,-5-5 0,-18-12 0,-5-5 0,-1-5 0</inkml:trace>
  <inkml:trace contextRef="#ctx0" brushRef="#br0" timeOffset="87539">10299 10157 20826,'13'-2'393,"14"-2"-2522,20 1-2186,-11 5 4315,-14 10 0,-19-4 0,-3 3 0</inkml:trace>
  <inkml:trace contextRef="#ctx0" brushRef="#br0" timeOffset="87688">10348 10482 18048,'6'-3'1490,"-1"1"-1490,47-24-1367,2 13-617,-14-1 1,1 0 1983,19 7 0,-37 6 0,-8-1 0</inkml:trace>
  <inkml:trace contextRef="#ctx0" brushRef="#br0" timeOffset="90802">13319 10085 17924,'0'41'672,"-1"-1"1,1 23 33,0-32 313,-3-19-559,-2-13-303,-10-27-90,5-27-67,-2-10-144,11 27 0,4 0 132,10-12 1,29 5-101,19 26-84,-20 23 0,0 9-79,1 12 1,-4 6-6,-7 1 0,-4 2-460,-4 0 1,-3-1-1760,4 7-1691,-1-8 4190,-4-8 0,-8-12 0,-4-5 0</inkml:trace>
  <inkml:trace contextRef="#ctx0" brushRef="#br0" timeOffset="91087">12952 10764 16199,'-9'0'4146,"1"0"-3799,8 0-347,0 0 45,37-28-23,-9 14 0,8 0-897,12-5 1,12-3 0,3-1 0,-2 2 871,-11 5 0,0 2 1,0 0-1,4 0-35,4-1 0,4 0 0,2-1 0,-2 2 0,-4 1-666,-3 3 1,-3 2 0,-2 0 0,0 2-578,8-1 0,-1 1 0,-5 3 1281,9 4 0,-8 2 0,4-1 0,-33 6 0</inkml:trace>
  <inkml:trace contextRef="#ctx0" brushRef="#br0" timeOffset="91553">13685 11286 17241,'0'-10'2678,"0"1"-2549,-10 34 0,-3 17-85,-3 17-1094,-3 2 0,-2 3 1055,5-13 1,0-2 330,-2 1 1,-1-1-315,1-5 1,-1-3 149,3-6 0,0-4-161,-9 10 426,1-27-190,5-55-179,4-9 272,9 7 0,3-2-318,1 9 1,3 2 161,4-4 1,5 4-196,18-6-11,36 21 22,-18 32 0,1 9-73,-2-2 0,0 2-288,5 7 0,-3 1-93,-12-9 1,-1 0-184,-2-2 1,-1-1-3107,22 14 3743,-11-10 0,-20-10 0,-10-8 0</inkml:trace>
  <inkml:trace contextRef="#ctx0" brushRef="#br0" timeOffset="95270">16850 10152 16882,'-4'-4'896,"0"1"-761,4 39-56,10-5-57,-4 1 1,0 2-23,16 19-1093,-10-16 0,-1 0 1093,4 26 0,-3-13 0,-10-22 0</inkml:trace>
  <inkml:trace contextRef="#ctx0" brushRef="#br0" timeOffset="95407">16656 10384 17274,'50'-18'-454,"1"-1"0,-1 0 0,1 1 1,6-4-1,-1 1 0,-4 4 1,11 5-1,-7 4 0,5-2 0</inkml:trace>
  <inkml:trace contextRef="#ctx0" brushRef="#br0" timeOffset="95854">18221 10372 10888,'-1'9'1904,"0"-2"-1388,1-7 918,0 0-672,0 24 112,0-18 78,0 19 1054,0-25-628,-1 0-896,-6 0-336,-2-16-79,-1 1-44,3-17-12,4 2 0,2-4-22,6-4-12,24-17-10,15 10 33,8 6-45,0 24 11,-16 31-84,-11 5 1,0 5-253,0 5 0,-1 2-1109,6 7 0,-1-1-880,-7-10 1,-1-3 2358,16 9 0,-22-26 0,-4-5 0</inkml:trace>
  <inkml:trace contextRef="#ctx0" brushRef="#br0" timeOffset="96320">19561 10469 14339,'-5'10'4459,"1"-3"-3652,25-51-549,-4 8-219,0-2 0,1-3-920,4-20 926,-5-3 22,-12 31 1,-1-1-29,-1 0 0,-2-1 73,-2-1 1,-3-2 218,-5-10 0,-4 1-74,0 14 1,-3 2-236,-1-2 1,-2 10-12,-13 27 0,8 32-11,10 12 0,5 9-179,5 5 0,6 3-517,6-13 1,4 1 0,7-3-1472,6-5 1,6-4 0,2-6 2157,14 3 1,1-8 0,-8-12 0,-4-6 0,-2-10 0</inkml:trace>
  <inkml:trace contextRef="#ctx0" brushRef="#br0" timeOffset="96553">19989 10311 20557,'-2'-53'388,"0"1"1,8 5 0,6 5-456,29-3-23,4 26-67,-1 31-134,-16 18-57,-10 0 1,-1 4-320,-1 0 1,-1 1-253,0-1 0,-1-1-2297,6 19 3216,-10-29 0,-5-11 0,-1-6 0</inkml:trace>
  <inkml:trace contextRef="#ctx0" brushRef="#br0" timeOffset="97070">20623 9787 20647,'5'44'-49,"0"0"1,14-4-1,10-6-186,25-6 0,8-9-1662,-6-4 1,2-5 1470,5-9 0,-3-5-56,-20-2 0,-4-2 1358,20-16-876,-22-7 2506,-20-23-858,-21-2-1043,-1 3-247,-7 17-291,7 27 1622,-2 22-1689,0 30-185,4-8 0,3 3-291,2-1 0,3 0-477,4 0 1,4-2-3228,22 6 4180,11-10 0,-17-15 0,-2-7 0</inkml:trace>
  <inkml:trace contextRef="#ctx0" brushRef="#br0" timeOffset="97356">21632 9853 20770,'-21'39'123,"0"1"1,3-4-1,11-5-403,29-6 89,17-9 191,15-8 11,-10-11 1,2-6 10,-6-5 1,-2-3 139,0 0 1,-4-3 195,3-27-279,-40 11-90,-40-8-73,13 30 0,-3 3-1026,-4 2 1,0 4-4628,-15 11 5737,30 10 0,20-8 0,2-3 0</inkml:trace>
  <inkml:trace contextRef="#ctx0" brushRef="#br0" timeOffset="97670">22247 9688 20681,'-46'45'272,"0"0"1,7-11 0,13 1-352,38 29-21,30-30 83,-10-23 0,5-3-337,4-1 0,3-4 370,19-11 1,0-8 50,-11-5 1,-2-3 111,-2-3 0,-6-3 17,-16-3 0,-10 0-140,-26-17 31,-14 18 1,-10 4-486,-14 6 0,-7 7-402,9 3 1,-3 3 0,2 3-1313,-13 6 1,4 5 2111,7 2 0,8 1 0,14 3 0,11-6 0</inkml:trace>
  <inkml:trace contextRef="#ctx0" brushRef="#br0" timeOffset="102822">24033 9695 18899,'43'-1'37,"1"1"1,-2-2-1,-1-1-149,17-8-560,-6-1 22,-14-1 616,-18 1 34,-11 2 202,-22 0 415,-12 3-69,-13 1-88,-7 4-23,3 1-123,9 1-169,8 1-134,13 0 23,5 0-79,36 0-1378,3-2 0,5-3 1423,21-6 0,0-2 0,-17 7 0,-3-1 0,-3-4 0,0-1 0</inkml:trace>
  <inkml:trace contextRef="#ctx0" brushRef="#br0" timeOffset="113735">25665 9568 7459,'-2'-7'101,"1"1"-101,1 6-94,0 0 1,0 0 0</inkml:trace>
  <inkml:trace contextRef="#ctx0" brushRef="#br0" timeOffset="115220">25576 9712 8333,'0'-11'695,"0"3"-628,0 8 202,0 0 123,-2 2-191,1-1 226,-1 1 2127,1-1-559,0-1-1928,-1 0 672,1 0 841,-1 0-1557,0 0 10,1 0-951,-1 0-516,1 3-1334,1-1 2768,0 1 0,0-1 0,0-2 0</inkml:trace>
  <inkml:trace contextRef="#ctx0" brushRef="#br0" timeOffset="117902">22753 7173 12893,'15'1'11,"-1"0"-111,-7 1-1413,6 1 1513,0-1 0,-2 0 0,-4-2 0</inkml:trace>
  <inkml:trace contextRef="#ctx0" brushRef="#br0" timeOffset="123069">25778 9241 10921,'0'-10'4919,"0"2"-3160,0 8-1332,-21 10 65,16 42-402,-2-12 0,3 2-57,10 2 1,4 0-29,3 1 1,5-6-6,22 1-258,-3-23 1,6-8-164,2-10 1,2-8 420,7-7 0,-4-10 504,-9-12 1,-7-7-220,-13 6 1,-7-2 240,-6-10 1,-5 2 201,-7 0-705,-2 24-1,-2 78-11,5-21 1,1 3-190,0 15 0,2 0 144,2-13 0,3-1-515,4 8 1,5-1-4368,3-9 1,3-2 4885,19 21 1,-12-30 0,-16-22 0</inkml:trace>
  <inkml:trace contextRef="#ctx0" brushRef="#br0" timeOffset="123402">26563 9438 18978,'-3'46'52,"-1"0"0,2-3 0,8-7-40,27-7-12,27-9 67,-2-17 101,4-24 516,-25-22-449,-20-5-146,-15-1 12,-13 17-101,-21 6-280,-10 12-1501,-7 17-304,18 7-1455,15 9 3540,12-9 0,3-5 0,1-2 0</inkml:trace>
  <inkml:trace contextRef="#ctx0" brushRef="#br0" timeOffset="124502">25632 9586 15919,'1'-6'1087,"0"1"-561,27 0 1,16 2-359,17-2 0,6 0-1481,-12-1 0,2 1 0,2-1 1343,-8 2 1,1 0 0,-1 0 0,-1 0 17,5-1 1,-3 0 0,3 1 150,-5 0 1,2 0-1,-1 1 1,-3 0-178,20-2 1,-8 3 515,-11 1 1,-21 5-382,-50 11-39,-24-1 0,-10 1-262,1 1 0,-4 3 394,3 0 0,-3 2 0,2 0-146,11-4 1,1 0 0,3 1 933,-24 10 1,28-1-938,84-1-84,2-23 0,10-6-225,3-1 1,7-2 0,-1-2 214,-5-1 0,0-2 1,0-1-719,-12 3 0,0 0 1,1 0-1,-1-1 718,15-2 1,0-1 0,0 0 6,0 1 1,0-1 0,-9 1 225,-12 2 1,-7-1-241,0-5-62,-63 15 1,-16 4-46,-2 0 0,-4 1-304,5 0 1,-4 0-1,2 0-855,-9 1 0,2 0-3110,2-1 0,6-1 4376,11-2 0,32-1 0,8 0 0</inkml:trace>
  <inkml:trace contextRef="#ctx0" brushRef="#br0" timeOffset="139401">20127 6278 12714,'2'-6'2421,"-1"1"-181,-1 5-1971,1-11-168,-1 8-45,1-8 0,-1 11 33,0 0 159,-9 36-92,-7 1-94,2-1 0,-3 5 55,-11 11 1,-2 0-74,9-12 1,0 2-28,-6 19 0,4 0-17,14-25 0,7-4 45,20 31 100,32-34 1,10-25-57,-25-7 1,0-3 56,17-9-11,2 2 55,-24 22 113,-14 17-135,-34 31-107,2-22 1,-3 2-489,-4 4 0,-1 1 488,-1 1 1,-1 1 11,-5 11 0,1 1-62,9-10 0,2 0 0,-1 2 1,6-2-12,9 5 101,37-23-101,7-23-392,13-15 0,5-5-964,-15 3 0,-1-1 1304,19-9 1,-4 0-1,-9 5 1,-13 4-1</inkml:trace>
  <inkml:trace contextRef="#ctx0" brushRef="#br0" timeOffset="145869">20042 6902 17454,'49'-5'440,"1"0"1,12-2 0,6-1-180,-12 0 1,3-1 0,4-1-1582,-3 0 0,3-1 0,3-2 0,2 0 1363,-14 3 0,2-2 0,2 0 0,1 0 0,1 0 0,1-1-165,-1 0 0,1 0 0,0 0 0,2-1 0,1 0 0,1 1 0,0-1 125,-8 2 1,-1 1 0,0-1 0,1 0 0,2 1-1,0-1 1,3 0 0,1 0 0,4-1-17,-13 4 0,3-1 0,1 0 0,1-1 0,2 1 0,1-1 1,1 1-1,1 0 0,0-1 0,1 1 0,0 0 0,0 0 0,0 0 1,0 0-1,-1 1 28,0 0 0,0 0 1,1 1-1,0-1 1,0 1-1,1 0 0,0-1 1,0 1-1,0 0 1,0 1-1,0-1 0,1 0 1,-1 0-1,0 0 1,0 1-1,-1-1-61,1 0 1,0 0 0,0 0 0,0 0 0,0 0 0,0 0 0,1 0 0,-1 1-1,0-1 1,-1 0 0,1 1 0,-1 0 0,0 0 0,-1 0 0,0 1 0,0-1 59,3 1 0,0 0 1,1 0-1,-1 0 1,0 1-1,-1-1 0,0 1 1,0 0-1,-1 1 1,-1-1-1,-1 1 0,-1 0 1,-1 0-1,-1 1 10,9-1 1,-1 1 0,0 0-1,-2 0 1,-1 1 0,-1 0-1,-2 0 1,-1 0 0,-2 1 0,-2-1-22,14 0 1,-4 0 0,-2 0-1,-2 1 1,0 0 0,2-1 63,2 1 0,4 0 0,-1 0 0,-3 1 0,-5-1 1,-9 1-68,20 0 0,-14 0 450,-21 0 0,-7 0-450,0 0 1827,-72 0-1833,-9 2 1,-9-1-22,16 1 1,-2 0 0,-3 0 358,-11 1 1,-2 0 0,1 2-502,10-1 1,1 1 0,-3 1-398,-5 1 0,-4 1 1,-3 0-1,0 1-194,7-2 0,0 1 1,-2 0-1,-1-1 0,-3 1 351,9-1 1,-2 0 0,-1 0 0,-2 0 0,1 0 0,-1 0 0,0-1 3,-1 0 1,-1 0 0,-1 0 0,1 0 0,0 0-1,1-1 1,2 0 175,-11 0 1,2 0-1,1 0 1,1-1-1,0 0-133,4-1 0,-1 0 0,2 0 1,2-2-1,4 1 362,-12-1 0,5 0 0,2-1 250,1 0 1,2 0-1,1 0 73,7 0 1,0 0 0,0 1 426,-1 0 1,0 0 0,3 2 341,-4 1 1,3 1-455,4 0 1,6 0 980,4 6-924,26-5 1747,60 3-2076,-3-7 0,12-1 0,8-1-291,-14-1 1,5-2 0,4 0 0,3 0 0,3-1 0,2 1-54,-15 0 0,2 1 1,2-1-1,2 1 1,1-1-1,1 0 1,0 0-1,-1 0 1,0 0-1,-2 0-90,-2 0 1,0 0-1,-1-1 1,1 0-1,-1 1 1,0-1 0,0 0-1,1 1 1,0-1-1,0 1 68,4 0 0,1-1 0,1 1 0,1 0 0,-1 0 0,0 0 0,-1 1 0,-2-1 0,-1 1 0,-2 0-180,9 0 0,-3 0 1,-1 1-1,-2-1 1,-1 1-1,1 0 1,0 0 193,-1 0 0,0 0 1,0 0-1,0 0 1,-1 0-1,-1 1 1,0-1-152,7 1 1,-1-1 0,-1 1 0,0 0 0,-2 0 0,0 0 151,-5-1 0,0 1 0,-2 0 0,0 0 0,0 0 0,-2 0 14,4 0 0,-2 0 0,0-1 0,-1 1 0,0 0 51,12-2 0,0 1 0,-3-1 0,-5 1-80,-8-1 0,-5 1 0,-1-1 451,20-2 1,-14 0-474,-32-2 1304,-53-1-1798,-8 4 1,-10 2-206,-3-1 0,-7 1 1,0 1 311,0 1 1,1 1 0,-3 1-458,11-1 1,-2-1-1,0 1 1,2 0-980,-6 2 0,2-1 0,-1 0 1845,-6 0 0,-1-1 0,7 1 0,3-2 0,4 1 0,6-1 0,0 1 0</inkml:trace>
  <inkml:trace contextRef="#ctx0" brushRef="#br0" timeOffset="146085">26524 6325 15291,'-47'33'3373,"45"-6"-2780,43-16 1,31-10 0,8 0-1395,-24 0 0,6 0 1,3-1-1,3 0 0,3 0 1,1-1 817,-15 0 1,2 1 0,2-1 0,2-1 0,0 1 0,2 0 0,-1-1 0,0 1 0,-1-1 0,-2 1-150,4-1 0,-1 1 1,-1-1-1,1 1 1,-1-1-1,-1 1 1,1-1-1,0 0 1,0 0 131,-1 0 0,2 0 0,-1-1 0,1 1 0,-1-1 0,-1 0 0,-2 1 0,-2-1 0,-3 1-94,15-2 1,-4 1 0,-3 0-1,-1 0 1,-1-1 93,7 0 0,-1 0 0,-3 0 0,-1-1-81,-10 2 1,-1-1 0,-3-1 0,-1-1-387,7-1 0,-2-2 0,-13-7-7394,-9-37 7861,-57-5 0,0 33 0,-4 5 0,-29-6 0</inkml:trace>
  <inkml:trace contextRef="#ctx0" brushRef="#br0" timeOffset="147218">22626 4809 14115,'2'-5'2431,"0"1"101,-2 4-1411,3-17-807,-2 13-214,2-13-66,-11 23 44,-21 19-16,2 0 0,-2 2-46,0 0 1,0 0 11,-4 5 0,3-2-28,-2 8-22,20-3 44,50-17 23,0-13 0,6-6-23,17-6 1,3-4-271,-5 2 0,-3-1 141,-16-1 1,-5 4 106,-1 17 67,-44 15 129,-11 11 1,-6 5-52,-7 5 1,-2 2-414,1-1 1,1 0 261,4-5 1,6-5 5,10-1-89,18-12-180,32-21-6,-4-14 1,3-5-2522,14-4 1,2-4 2795,-6-1 0,-2 0 0,-10 8 0,-5 3 0,-2 1 0</inkml:trace>
  <inkml:trace contextRef="#ctx0" brushRef="#br0" timeOffset="148397">24036 4754 15090,'-4'46'858,"0"-1"1,-2 0 0,-4-3-590,-3-11 1,-4-1-376,-1 0 1,-2-1 222,-2-3 1,-1-1 83,-21 15 805,-11-13-636,20-15-163,-4-19-140,22-14 157,7-34 45,14 3-236,7 2 187,15 22-276,6 27 33,-1 16 1,2 6-818,7 5 0,2 2-4076,11 8 1,1 1 4082,-11-8 1,-3-4 0,13 5 0,-34-24 0</inkml:trace>
  <inkml:trace contextRef="#ctx0" brushRef="#br0" timeOffset="148585">24605 4796 19751,'0'-5'448,"0"1"-331,0 34 1,2 19-431,13 15-3452,-6-4 0,3 0 3765,10-1 0,-5-27 0,-12-25 0</inkml:trace>
  <inkml:trace contextRef="#ctx0" brushRef="#br0" timeOffset="148718">24544 4983 18238,'54'-26'-1027,"0"0"0,1 0 0,4-5 0,-9 6 0,-12 13 0</inkml:trace>
  <inkml:trace contextRef="#ctx0" brushRef="#br0" timeOffset="148869">25202 4655 20938,'12'45'-1916,"-1"0"0,0-3 1,2-4 1915,14-3 0,-11-14 0,-4-7 0</inkml:trace>
  <inkml:trace contextRef="#ctx0" brushRef="#br0" timeOffset="149304">23296 4789 15247,'0'-7'3339,"0"1"-3048,-41 8-168,18 19 23,-29 17-113,39 11 1,16 7-135,17 2 0,15-2-1315,4-12 0,8-2 0,8-7 1416,2-12 0,8-7 0,1-3 0,-6-1 0,-4 0 0,-3-2 0,-1-5 0,0-7 0,0-1 0,0 1 0</inkml:trace>
  <inkml:trace contextRef="#ctx0" brushRef="#br0" timeOffset="149518">25158 4254 19302,'45'43'41,"0"-1"0,0 5 1,-5 3-70,-8 3 0,-4 3-856,-9-15 1,-1 1 0,-2 2 281,-2 0 1,0 1 0,-4 2 601,-2 15 0,-3 2 0,-1-7 0,1-11 0,-3-3 0,-3 9 0,-1 0 0</inkml:trace>
  <inkml:trace contextRef="#ctx0" brushRef="#br0" timeOffset="150051">25899 4919 19146,'47'-35'254,"0"-1"0,-10 9 0,-6-3-232,-10-11 1,-8-3 89,-5-20 0,-10 3 56,-8 8 190,-9 9-291,3 22-67,-2 12 11,11 29-11,2 15 0,3 20-62,11-6 1,6 3-1205,3-1 0,6-2 1266,12 4 0,2-4 0,-15-17 0,0-6 0,18-4 0</inkml:trace>
  <inkml:trace contextRef="#ctx0" brushRef="#br0" timeOffset="150235">26449 4649 21521,'45'28'-1248,"0"0"1,-10-8-1,-5 2-600,-1 36-124,-19-24 1972,-5-8 0,-2-12 0,-1-6 0</inkml:trace>
  <inkml:trace contextRef="#ctx0" brushRef="#br0" timeOffset="151084">26400 4782 13364,'-1'44'14,"1"0"0,-2 14 0,2-37 0</inkml:trace>
  <inkml:trace contextRef="#ctx0" brushRef="#br0" timeOffset="151536">27104 4251 19179,'-7'44'157,"0"0"0,-1-4 0,7-3-134,37 17-91,-5-37 1,5-4 16,2 2 1,2-5 44,5-9 1,-1-8 27,-7-6 0,-4-5 113,11-15 179,-1-16 190,-31 14 22,-6 5 1,-4 7-235,-2 10-270,-5 50-22,2-1 0,-1 1 0,3 4-667,1 1 1,5-2-2645,13-6 0,5-1 3311,-2-4 0,2-3 0,22 3 0,-18-28 0</inkml:trace>
  <inkml:trace contextRef="#ctx0" brushRef="#br0" timeOffset="151802">28003 4351 20569,'-38'5'274,"1"0"1,-27 12-399,40 32-223,31-3-23,11-3-22,28-19-179,15-24 571,-19-10 100,4-6 327,-31-7 43,-8-10-1322,-29 7-481,3 4-1871,-19 12 3204,15 14 0,10-3 0,6 3 0</inkml:trace>
  <inkml:trace contextRef="#ctx0" brushRef="#br0" timeOffset="152085">28440 4226 18854,'-27'27'231,"-1"0"1,4 7 0,13 0-602,55 9 364,-5-20 1,5-7 10,2-10 1,2-6-164,1-5 0,-4-5 292,5-14 292,-17-5 240,-15 0-263,-10 1-403,-12 2-885,-30-2-3966,-20 13 4851,-5 7 0,15 10 0,27 3 0</inkml:trace>
  <inkml:trace contextRef="#ctx0" brushRef="#br0" timeOffset="152302">29262 3986 20826,'-21'58'37,"0"0"1,3-3-1,4 1-620,11 4 1,5-1-4334,3-5 1,0-1 4384,-1-3 1,0-3 0,6 5 0,-9-38 0</inkml:trace>
  <inkml:trace contextRef="#ctx0" brushRef="#br0" timeOffset="152452">29146 4315 19437,'62'-15'-1003,"0"0"0,1 0 0,2-4 1,-10 4-1,-2 13 0</inkml:trace>
  <inkml:trace contextRef="#ctx0" brushRef="#br0" timeOffset="152851">30003 4224 19269,'8'-55'952,"7"9"-952,14 34 0,5 5 0,0 6-33,12 35 33,-14-1-277,-13-3 1,-3 3 276,1 18 0,-6-5-45,-6-8 90,-3-9 190,-2-18 191,9-35-44,8-32-226,2-8 210,-7 30 0,0 2-265,3-2-101,0 11-23,-1 13-178,8 19-1110,5 26-1625,-1 1-6895,-1 13 9767,-10-24 1,-8-11 0,-2-9-1</inkml:trace>
  <inkml:trace contextRef="#ctx0" brushRef="#br0" timeOffset="153218">30486 3664 16064,'0'-9'2790,"0"1"-2633,0 8-134,0 0-68,18-8 22,-8 13 23,13-1-33,-14 18-23,-4 2 33,-2 3 23,-10-2 0,-3-4 79,-6-2 134,7-10 168,7-2 22,16-7-67,10-2-67,28 0-314,1 6-324,0 15-1670,-25 16-864,-29 1 2903,-16 2 0,4-22 0,0-4 0</inkml:trace>
  <inkml:trace contextRef="#ctx0" brushRef="#br0" timeOffset="153901">26657 4208 14193,'0'-8'2477,"0"1"-1895,0 43-179,0 7 1,0 7-322,1-3 0,0 4 1,4 1-1069,9 7 1,6 1 0,2-4-16,-2-9 0,2-4 0,7-5 1001,11-4 0,6-6 0,-4-7 0,-8-8 0,-3-5 0,31 2 0</inkml:trace>
  <inkml:trace contextRef="#ctx0" brushRef="#br0" timeOffset="154551">31049 3327 17924,'6'0'628,"28"44"-163,-13 3 0,-1 8-1118,-2-16 0,0 3 1,-1 4 660,-1 10 0,-1 7 1,-2 3-1,-4-2-546,-3-6 0,-3 0 0,-3 0 0,-2 2 424,-2-6 1,-3 2 0,-1 0-1,0-2 1,1-4 0,0 9-1,0-5 1,-4-6 0,-12-2 0,-1 1-1</inkml:trace>
  <inkml:trace contextRef="#ctx0" brushRef="#br0" timeOffset="163017">21960 11786 16064,'18'-29'863,"1"0"0,11-18-359,-25 39 605,-2 4-929,-1 3-46,-2 1 102,-7 12 133,-9 13-167,-14 19-68,-2 0 1,-5 6-91,12-13 1,-1 0 0,1 3-45,-2 5 0,0 1 0,3-1-23,-1 12 1,8-5-101,18 9 67,29-34 56,16-30-168,-8-8 0,1-4 151,-4 1 0,0 0 17,0-1 0,-4 5 45,0 16 269,-43 35-230,-2-9 0,-5 4-196,-3 2 1,-5 3 0,2 0 118,3-2 1,2 1 0,0 0-8,-3 2 0,1 2 0,9-4-421,14 1 1,10-6-285,14-7-46,35-34-773,-27-11 0,0-6 1524,6-1 0,0 0 0,-10 4 0,-2 2 0,22-11 0</inkml:trace>
  <inkml:trace contextRef="#ctx0" brushRef="#br0" timeOffset="163900">23017 12514 16165,'-3'6'3418,"1"-1"-2981,2-5-258,-1-41-45,7-24-128,-3 22 0,0-2-516,2-5 0,0 0 521,-1 10 0,-2 1 17,0 0 0,-1 1-80,-1-28 108,-7 14 0,-3 23-11,-17 32-34,12 23 0,3 11-11,0 16 0,4 4-435,6 2 0,5 0 429,6 1 1,8-4-376,2-19 0,6-4-3076,12 3 0,4-4 3457,-10-13 0,-1-2 0,28 13 0,-36-27 0</inkml:trace>
  <inkml:trace contextRef="#ctx0" brushRef="#br0" timeOffset="164101">23365 12302 18149,'3'-40'515,"1"-1"1,1 5-1,6 6-448,26 8-90,1 13 1,4 7-404,1 8 1,1 5-46,0-2 0,-2 3-11,-7 7 1,-6 4-326,-7 13-302,-8-3-1110,-8-5 2219,-3-6 0,-3-12 0,1-4 0</inkml:trace>
  <inkml:trace contextRef="#ctx0" brushRef="#br0" timeOffset="164735">24466 11357 20916,'-34'57'47,"1"0"1,12-16 0,3 0 0,3 1-48,2 19 0,8 3-574,4-9 1,4 4 0,6-4-1212,8-9 0,5-3 0,1-1 1785,8 19 0,4-9 0,-2-22 0,-1-10 0,0-14 0</inkml:trace>
  <inkml:trace contextRef="#ctx0" brushRef="#br0" timeOffset="165084">24840 11584 20737,'-12'55'11,"-1"0"0,16-9 0,8-5-151,9-12 0,6-6-67,10-6 0,1-9-6,20-23 106,-18-7 1,-1-7 156,-8-6 1,-3-3 122,1 1 1,-4 0 509,-2-22-111,-18 38-101,-4 12-415,-6 29-56,-2 29-6,4-11 0,1 2-50,2-3 0,2 0-818,10 27-1400,10-30-2723,6-12 4997,5-10 0,-13-8 0,-3-4 0</inkml:trace>
  <inkml:trace contextRef="#ctx0" brushRef="#br0" timeOffset="165352">25731 11626 21308,'-38'27'186,"1"0"1,1-3 0,14 0-287,38 3-628,44-8 531,-14-26 1,3-9 196,12-3 0,-3-4-293,-11-4 0,-6-3 377,-10 2 0,-9 0 247,-10-2-253,-37 7-493,-29 15-2185,17 14 1,-1 3 2599,-23 6 0,23 8 0,34-18 0</inkml:trace>
  <inkml:trace contextRef="#ctx0" brushRef="#br0" timeOffset="165651">26377 11433 20490,'-36'32'314,"1"0"0,4 19-561,45-19 1,39-15 44,13-27 196,-19-3 1,0-5 217,-9-3 1,-2-2-90,0 0 1,-6-2 190,-2-18-124,-26 15-145,-12 4-45,-10 6-549,-34 10-2846,-5 34-5244,5-1 8639,21 20 0,27-27 0,6-6 0</inkml:trace>
  <inkml:trace contextRef="#ctx0" brushRef="#br0" timeOffset="165934">27260 11215 16714,'3'-9'3407,"0"1"-3172,-3 59-213,3-11-17,1 2 1,1 2-6,10 17-1910,0-20 0,0 1 1910,-4-3 0,-1-3 0,12 22 0,-16-23 0</inkml:trace>
  <inkml:trace contextRef="#ctx0" brushRef="#br0" timeOffset="166084">27153 11600 18776,'33'-31'-202,"-1"0"0,1 0 1,8-1-1,2 1 0,-2 5 1,2 2-1,-2 5 1,0 2-1,0 0 0</inkml:trace>
  <inkml:trace contextRef="#ctx0" brushRef="#br0" timeOffset="166454">27913 11303 18574,'-8'0'2443,"1"0"-2331,7 0-101,57-35-33,-12 39-23,-6-16 0,0 4-269,7 37 23,-24-2-168,-4 6 403,-9-11 56,-4-3 33,-5-14-21,4-17-1,2-6-11,7-11 403,13-10 314,3 9-672,0 6 0,-5 14 11,-9 10-34,2 3-10,1 3-12,0 4 0,-2 2-2342,3 2 2342,1-6 0,-7-2 0,-2-6 0</inkml:trace>
  <inkml:trace contextRef="#ctx0" brushRef="#br0" timeOffset="166984">28487 10571 19650,'47'1'-45,"-7"18"12,-30 9 44,-14 17 79,-12-17-113,0-2 23,1-12 56,30-9-56,1-5 0,18-1 11,9-1-33,-3 9 22,-4 6-11,-15 12 11,-18 2-45,-10 1-11,-4-1-2958,-11 0 3014,7-12 0,3-2 0,10-11 0</inkml:trace>
  <inkml:trace contextRef="#ctx0" brushRef="#br0" timeOffset="167217">29031 10284 21824,'19'43'118,"-1"-1"1,0 0 0,0 2 0,-1-1-1,-3 0-118,0 15 0,-4 3-819,-2-3 0,-1 5 0,-4 0-1053,-6 0 1,-3 2 0,-2-2 1751,0 1 1,-1 0 0,-2-5-1,-5 5 1,-2-10 0,-8-9 0</inkml:trace>
  <inkml:trace contextRef="#ctx0" brushRef="#br0" timeOffset="170363">23614 7010 12568,'4'0'124,"-2"0"-1857,-2 0 0,0 0 0</inkml:trace>
  <inkml:trace contextRef="#ctx0" brushRef="#br0" timeOffset="176467">11466 3898 7963,'4'-9'2958,"0"2"-2140,-4 7 1524,0 0-1894,-10-19 57,8 11-326,-8-17-123,24 14-22,16-7-29,1 7 1,6-1 33,13-3 0,6 1-1011,-8 3 1,3 0 0,2 1 982,9-2 0,2 1 1,1 0-15,-12 3 0,1 0 0,1 0 1,0 1-302,1-1 0,-1 1 0,2 0 1,2 1 280,0 1 1,2-1-1,2 1 1,0 1 0,-2 0-384,-5 1 0,0 0 0,-1 1 1,0 1-1,0 0 322,4 0 1,0 0 0,1 1 0,-4 1 0,-4-1 0,3 1 0,-4 0 0,-7 1 0,-7 1 0,0 1 0</inkml:trace>
  <inkml:trace contextRef="#ctx0" brushRef="#br0" timeOffset="177383">23156 3214 12703,'-7'0'672,"2"0"-627,5 0-22,36-9 249,4 2 1,10-1-1,2 0-1416,3-1 0,2-2 0,4 1 1209,-8 2 0,4-1 0,2 0 0,1 1 0,-2-1 11,-2 1 0,-1 0 0,0 0 1,3 0-1,4-1-53,-7 1 1,2 0 0,3 0 0,2-1 0,1 0 0,0 0 0,0 1-1,-1-1-18,-1 1 1,0 0 0,1 0-1,-1-1 1,1 1 0,0 0 0,0 0-1,1 0-194,-3 0 0,1 0 0,1 0 0,1 0 0,-1 0 0,0 0 1,-3 0-1,-1 1 0,-3 0 161,8-2 0,-2 2 0,-3-1 0,-1 1 0,-4 0 0,-3 1-167,21-3 1,-7 2 0,-13 0-747,0-2-818,-30 0 1759,-15-4 0,-6 6 0,0-1 0</inkml:trace>
  <inkml:trace contextRef="#ctx0" brushRef="#br0" timeOffset="178416">25474 5446 11817,'61'-11'271,"0"1"1,-17 3 0,1 0 0,0 2-179,-2 0 1,1 1-1,2 0-1905,9 0 0,2-2 1,2 1 1847,-8-1 0,1 1 1,1-1-1,2 0 11,5-1 1,2 0 0,2 0 0,0 0-239,-7 1 0,0 0 0,2 0 0,0 0 1,1 0 210,3 0 0,2 0 0,0-1 0,1 1 0,0 0-84,-7 1 0,0 0 0,1 1 0,0-1 1,0 1-1,1 0 75,1 0 0,0 0 0,1 0 0,0 0 1,0 0-1,1 1-167,-1-1 1,-1 2 0,1-1 0,0 0 0,2 1 0,3-1 157,-12 1 1,1 0-1,2-1 1,1 1-1,1 0 1,0-1-1,-1 1 1,0 0-1,-1-1 5,5 1 0,0-1 0,-1 1 0,0-1 0,0 0 0,0 1 0,-1-1 0,0 0-9,-1 1 1,0-1 0,0 0-1,0 0 1,-1 0 0,0 0-1,-2 0 1,-2 0-27,8 0 0,-1-1 0,0 1 0,-4-1 0,-3 1 0,-4-1-275,12-1 1,-7 0-1,-3 0-1067,14-3 1,-6 0 1369,-14-2 0,-7 0 0,3-1 0,-21 0 0</inkml:trace>
  <inkml:trace contextRef="#ctx0" brushRef="#br0" timeOffset="179333">17625 1896 10384,'-3'4'0,"1"0"0</inkml:trace>
  <inkml:trace contextRef="#ctx0" brushRef="#br0" timeOffset="183733">29872 10747 18373,'41'-18'-549,"0"0"0,-3 3 0,-2 3-3989,6 7 4538,-8 4 0,-16 1 0,-8 0 0</inkml:trace>
  <inkml:trace contextRef="#ctx0" brushRef="#br0" timeOffset="183900">30006 10954 16994,'-7'0'1155,"2"0"-2881,50-23-1557,1 9 3283,0-3 0,0 1 0,-1 5 0,-7 2 0</inkml:trace>
  <inkml:trace contextRef="#ctx0" brushRef="#br0" timeOffset="184301">30830 10649 17454,'-9'-5'2016,"-36"39"-1892,26 2-124,-5 12 0,9 4-191,27-10 1,14-2-90,13 3 0,7-7-649,2-9 0,4-9 867,4-13 1,-2-10 61,-21-2 0,-3-7 357,4-13 1,-6-8 62,-9-3 0,-6-3 212,-5-8 1,-10 1-465,-15 10 0,-9 6-168,1 8 0,-3 7-39,-6 13 0,0 9-891,-6 10-5478,14 31 6408,18-8 0,7-2 0,6-19 0</inkml:trace>
  <inkml:trace contextRef="#ctx0" brushRef="#br0" timeOffset="187283">11355 15220 18776,'1'59'265,"0"0"0,-1-13 1,1-3-266,4-6 0,0-4 22,0 2 684,-1-16-23,-1-47-616,3-6 1,1-6-68,-1-4 0,2-2-406,3-10 0,2 2 434,-1 15 0,2 3 89,8-3 1,6 8-174,35 19-28,-17 31 0,-1 15-253,-14 5 1,-2 8 0,-2 0-571,-3-2 0,-2 1 0,-2 1-546,-2-1 0,-2 0 0,-3-4 1453,0-2 0,-3-5 0,2 5 0,-3-15 0</inkml:trace>
  <inkml:trace contextRef="#ctx0" brushRef="#br0" timeOffset="187518">11033 16054 20647,'55'-19'76,"0"0"1,-1-1-1,1 1 1,0 0 0,-1 0-1,1 0 1,0 0 0,-2 1-1,-1 0 1,1 0-1,0 1 1,2 0-1118,8-1 1,2-1-1,1 1 1,-1 1-1,-1 0 1,-3 2 768,-4 2 1,-2 0 0,-1 2 0,0 1 0,-1 1-2187,14 1 0,1 2 1,-3 2-1,-7 2 2522,11 6 1,-7 3 0,-2-2 0,-19 5 0,-40 12-1</inkml:trace>
  <inkml:trace contextRef="#ctx0" brushRef="#br0" timeOffset="187917">12217 16350 17970,'6'-1'2195,"-11"49"-1769,-13-6-365,2 2 1,-6 5-1,-14 4 1,-5-3-830,10-12 1,-2-2 767,-9 8 0,-1-6 0,-7-9 544,9-17-533,7-21 389,-2-34 126,18-19-470,19 24 0,7 1 56,22-13-112,0 34 0,5 6-241,-1 8 1,2 5 195,3 3 0,1 3-84,1 3 1,1 2-1023,11 14 0,-1 1 1151,-6-6 0,-2 0 0,-8-1 0,-4-2 0,8-2 0</inkml:trace>
  <inkml:trace contextRef="#ctx0" brushRef="#br0" timeOffset="188700">13816 15096 17778,'13'48'246,"-1"0"1,0-2 0,-2-1-1317,-2 2 0,-2-1-2410,-1-12 1,-2 0 3479,-1 9 0,-1-4 0,-1-11 0,0-11 0</inkml:trace>
  <inkml:trace contextRef="#ctx0" brushRef="#br0" timeOffset="188850">13766 15402 20132,'32'-34'-385,"-1"-1"0,1 3 1,1 6-3683,26 5 4067,3 0 0,-27 10 0,-7 1 0</inkml:trace>
  <inkml:trace contextRef="#ctx0" brushRef="#br0" timeOffset="189284">15193 15228 17286,'6'36'946,"1"1"1,3 20-498,-10-49 1086,0-9-1278,0-31-178,2-26-79,7 15 0,2-1-6,-2 7 1,3 2 5,5 4 0,4 6 0,11 8-437,16 22-1211,3 36-1288,-22-9 1,-3 3 2935,-6-1 0,-3-1 0,1 16 0,-15-31 0</inkml:trace>
  <inkml:trace contextRef="#ctx0" brushRef="#br0" timeOffset="189667">16322 15352 20255,'0'-52'168,"0"-1"0,0 6 0,0-3 0,0 0-131,0 4 1,0 2 0,0-2-462,0-2 0,0 0 0,0 3 474,-1-5 1,0 8 381,-1 3-476,0 54 268,0 14-224,4 29 22,6-2 0,4 6-320,5-2 1,5 1-951,-2-14 1,3 0 0,1-4-1452,5 2 1,4-9 2698,0-12 0,-3-8 0,-5-8 0,-5-7 0</inkml:trace>
  <inkml:trace contextRef="#ctx0" brushRef="#br0" timeOffset="189867">16686 15182 20916,'-5'-42'272,"0"0"1,10 2 0,8 6-301,10 8 0,5 8-230,29 0-201,3 33-426,-24 17-774,-17-2 1,-1 2 1658,9 27 0,-7-12 0,-9-18 0</inkml:trace>
  <inkml:trace contextRef="#ctx0" brushRef="#br0" timeOffset="190374">17449 14734 18418,'0'-6'2633,"0"1"-2252,0 5-303,-15 60-78,19-26 0,-7 6 0,5 0-78,24-8-438,35-11 84,-22-21 1,4-8 257,8-6 1,0-7 296,-5-7 1,-5-3 83,-13 5 0,-5 1 488,-1-12-169,-19 27-257,-11 12-90,1 24-134,-4 1-45,5 16 0,5-8-313,7-4-662,4-3-1188,11-6-1344,6-8 3507,8-7 0,-15-6 0,-1-1 0</inkml:trace>
  <inkml:trace contextRef="#ctx0" brushRef="#br0" timeOffset="190636">18307 14685 21017,'-32'42'168,"0"0"0,3-2 0,16-7-459,49-19-258,26-23 431,-21-7 0,0-5 118,-8 0 0,-4-3 247,11-25-180,-31 19-22,-33 10-359,-18 31-537,-8 8-1648,3 21-7332,30-15 9652,12-11 1,6-8 0,2-6 0</inkml:trace>
  <inkml:trace contextRef="#ctx0" brushRef="#br0" timeOffset="190917">19011 14528 20321,'-43'50'575,"-1"0"0,11-8 1,7-3-520,12 14 94,34-27-194,22-23-74,0-13 0,4-8 129,1-3 1,-1-5 30,5-9 0,-7-5 19,-16 3 1,-10-1-62,-20-11 3,-40 21-249,-14 25-332,13 16 0,1 7-3092,8-1 1,4 4 3669,-1 1 0,5 1 0,4 8 0,22-24 0</inkml:trace>
  <inkml:trace contextRef="#ctx0" brushRef="#br0" timeOffset="191567">20765 14447 20300,'56'-34'-1043,"1"-1"1,-12 11 0,2-1 0,-5 5 1042,-7 5 0,-2 3 0,3-2 0,-5 3 0,-8 5 0</inkml:trace>
  <inkml:trace contextRef="#ctx0" brushRef="#br0" timeOffset="192200">22471 14533 18563,'5'-1'1759,"-1"1"-1468,-4-55-223,6 21-68,-2-6 0,2-1-112,18-21 22,-6 23-112,4-3 68,-15 30 56,-3 7-1,-4 4-22,0 1 124,-2 12 100,-2 5-89,1 4-12,0-1 12,3-10-23,0-2 11,0-1 1,0-2 21,0-2-32,0-1-113,3-4-179,3-6-1054,9-13-2173,2-4 168,-3 1 3339,-5 8 0,-7 11 0,-2 4 0</inkml:trace>
  <inkml:trace contextRef="#ctx0" brushRef="#br0" timeOffset="192501">22625 14204 19572,'-17'31'922,"1"0"0,-1 1 1,-1-2-519,-13 17-124,-1 2-112,5-4-191,8 3-458,26-18-24,13-5 135,26-25 191,10-14 45,4-7-320,-25 10 0,-2 2 398,3 1 538,-27 52-56,-38 5-281,5-7 1,-3 4 117,-7 2 0,2-1-179,11-14 0,2-1-151,-7 10 0,15-6-840,43-12 66,8-14-22,-2-14 1,3-7 862,12-8 0,-5-1 0,1 0 0,-17 6 0,-1 1 0</inkml:trace>
  <inkml:trace contextRef="#ctx0" brushRef="#br0" timeOffset="193000">23519 14916 19157,'12'-47'511,"1"0"1,-4 8 0,-2 1-496,-2-8 1,-3 0-584,-6 8 0,-3 0 578,-1-5 1,-2 0-12,-1 0 0,-2 0 187,-3-4 0,1 4-310,-1 0 288,-1 53-143,15 41-45,0-5 1,2 4-372,5-8 0,2-1-54,1 0 0,4-1-931,4-2 1,5-2 1454,12 2 0,1-4 0,-2 3 0,14-4 1</inkml:trace>
  <inkml:trace contextRef="#ctx0" brushRef="#br0" timeOffset="193202">23831 14666 20154,'11'-43'711,"0"-1"1,13-18-712,-3 35 0,5 7-33,21 4-102,-10 12 1,2 8-309,-5 10 0,-2 5 309,0-3 0,-5 5-46,-8 8 1,-8 3-583,-8 17-1188,-5-5-3764,1-11 5714,-1-15 0,1-9 0,1-8 0</inkml:trace>
  <inkml:trace contextRef="#ctx0" brushRef="#br0" timeOffset="193717">25017 13897 19561,'-8'57'160,"0"0"1,0 0-1,3-8 1,2 1-1,1 0 1,3 2-371,4 6 0,3 3 0,2-2 0,1-2-1934,0 7 1,2-4 0,4-4 492,4-12 0,4-3 0,1-7 1651,3-9 0,-2-7 0,5 2 0,-8-13 0</inkml:trace>
  <inkml:trace contextRef="#ctx0" brushRef="#br0" timeOffset="194069">25536 14206 20121,'0'45'268,"0"1"1,13-10 0,5-4-269,25 13-67,-11-33 0,3-7-213,19-16 67,-20-3 0,-1-5 247,13-26 559,-6-2-302,-31 18-144,-18 24-58,-3 18-22,-4 10-67,5 9 0,4 17-2319,28-9-2667,4-5 4986,31-18 0,-30-16 0,1-1 0</inkml:trace>
  <inkml:trace contextRef="#ctx0" brushRef="#br0" timeOffset="194334">26317 14253 21005,'-21'35'-11,"1"1"0,13 16-280,34-28 56,28-22 167,-2-16 79,-17-3 1,-1-4 290,-8-3 1,-4-2-135,0-5 0,-10 1-179,-34-11-370,-15 18-751,-19 31-1736,23 11 2868,13 5 0,9-10 0,10-6 0</inkml:trace>
  <inkml:trace contextRef="#ctx0" brushRef="#br0" timeOffset="194600">26935 14050 20445,'-33'19'683,"0"1"1,-17 17-684,39-6-224,30 3 0,27-16 224,17-18 23,-7-15 122,-21-16-44,-26 6-56,-13-6-1625,-27 10 1580,-10 3 0,5 13 0,8 5 0</inkml:trace>
  <inkml:trace contextRef="#ctx0" brushRef="#br0" timeOffset="194851">27644 13873 15336,'0'-5'2532,"1"1"-2129,5 36 1,2 19-370,2 8-650,-4-18 0,2 6 0,-2-2 605,0-2 0,-1-1-2925,-1 14 0,-1 0 2936,-2-17 0,1-2 0,-1 0 0,-1-6 0,0-8 0</inkml:trace>
  <inkml:trace contextRef="#ctx0" brushRef="#br0" timeOffset="195018">27590 14362 17946,'36'-34'-183,"-1"0"0,2 2 1,1 5-844,-4 11 1,1 3 1025,21-4 0,-2 2 0,-1-1 0,-18 8 0,-1-1 0</inkml:trace>
  <inkml:trace contextRef="#ctx0" brushRef="#br0" timeOffset="195351">28202 14075 19941,'24'-28'218,"1"0"1,23-15-241,10 50-191,-14 38 45,-21-9 0,-4 3 168,-8-1 0,-4 1 17,-5-3 0,-3-3 27,-3-3 281,2-14-123,22-69-45,-5 26-96,1-9 1,1 2-51,3 18-22,2 16-840,2 27-4931,6 3 5782,-4 1 0,-9-15 0,-8-15 0</inkml:trace>
  <inkml:trace contextRef="#ctx0" brushRef="#br0" timeOffset="195717">28754 13506 20300,'51'-29'246,"-6"13"-246,-29 41-123,-7 17 11,1 3 101,-14-1 11,-1-21-45,-2-6-112,3-8 157,9-4 45,20-9-34,15 0-11,5-3 34,-1 12-34,-18 6 11,-7 9-33,-9 3-819,-13 10-8990,-8-13 9585,2-1 1,0-14 0,9-5-1</inkml:trace>
  <inkml:trace contextRef="#ctx0" brushRef="#br0" timeOffset="195933">29263 13331 18776,'5'-8'2577,"0"2"-2420,-5 6 11,34 46-123,-16-3-658,5 1 0,0 4 601,-12-6 1,-3 2-60,-1 5 0,-1 5 0,-1-2-187,1 11 0,-2 2-213,-1-9 1,-1 2 0,-3-1 470,-3-6 0,-3-1 0,1-6 0,3-7 0,-1-3 0,-4 4 0,0-1 0</inkml:trace>
  <inkml:trace contextRef="#ctx0" brushRef="#br0" timeOffset="196199">30499 13613 19235,'35'-3'5,"1"0"1,30-2-2291,-26 11-2645,-9 4 4930,-11 8 0,-11-7 0,-8-1 0</inkml:trace>
  <inkml:trace contextRef="#ctx0" brushRef="#br0" timeOffset="196333">30651 13947 19505,'44'-17'-760,"0"1"1,1 0 0,10-5 0,-5 2 0,-15 3 0,-5 1 0,1 0 0</inkml:trace>
  <inkml:trace contextRef="#ctx0" brushRef="#br0" timeOffset="196633">31631 13483 20389,'-45'20'478,"0"0"0,6 0 1,9 3-401,15 19-33,39 16-12,6-37 1,8-4-6,11-1 0,4-6-23,-6-11 1,-1-6 50,-6-5 0,-6-5 224,-10-20-213,-12-3-67,-23-3-364,-14 11 0,-10 2-745,-13 8 0,-4 6-460,-1 0 1,0 8-3348,-3 16 1,5 12 4854,18 14 1,7 3 0,-6 9 0,9 1-1</inkml:trace>
  <inkml:trace contextRef="#ctx0" brushRef="#br0" timeOffset="-211480.73">21167 1966 21846,'54'4'-564,"1"-1"0,-1 0 0,-3-1-1638,-10-1 1,-2-1 2201,-2-2 0,-3-1 0,7 2 0,-16-4 0</inkml:trace>
  <inkml:trace contextRef="#ctx0" brushRef="#br0" timeOffset="-210264.73">21185 1879 20524,'-33'30'157,"3"1"-236,16 6 90,5-15 1,8-14 88,1-9 46,8-24-112,7-13-34,1-5 0,1 4 89,-9 25-89,7 7 57,19 24-46,24 10-34,-29-11 1,0 1-236,3-1 0,-2-3-1153,10-2-2814,-7-6 4225,-8-4 0,-12-2 0,-6 1 0</inkml:trace>
  <inkml:trace contextRef="#ctx0" brushRef="#br0" timeOffset="86504.27">6377 12689 11874,'36'-10'470,"0"-1"1,2 1-1,0 1-223,-3 2 0,3 0-313,4 1 0,5-1 1,2 1 237,10-2-1,1 0 1,2 0-849,0 0 0,1 0 1,1 0 702,3-1 0,-1 1 0,-2 1-26,-17 1 0,-2 0 0,1 1-112,12-1 0,2-1 0,-3 1 44,3 0 1,-1 0-81,9-1 1,-4 0-246,-27 3 1,-6-2-1310,1-8 1702,-43-1 0,2 5 0,-28 3 0</inkml:trace>
  <inkml:trace contextRef="#ctx0" brushRef="#br0" timeOffset="86786.27">6648 12678 15549,'57'13'162,"0"1"1,-13-8-1,2 0 1,1-4-163,6-3 0,3-4 0,1-1-1211,-8 2 0,0-1 0,3 0 0,5-1 445,-2 1 0,4-1 1,4 0-1,0 0 1,0 0-1,-4 0 766,0 1 0,-1 0 0,-1 0 0,-1 1 0,0-1 0,1 0 0,1 0 0,-1 0 0,-4 0 0,-6 1 0,12 1 0,0-1 0</inkml:trace>
  <inkml:trace contextRef="#ctx0" brushRef="#br0" timeOffset="212049.27">20359 8075 11806,'40'13'676,"0"1"0,2-2 1,2-3-397,-1-7 0,2-3-1383,11-3 0,5-1 1252,-13 0 0,2 1 1,1-2-562,8-2 0,3-1 0,1 0 468,-10 1 0,2 0 0,2 0 0,0 0-313,6-2 0,2 0 0,1 1 0,2-1 259,-9 1 0,2 0 0,0 0 1,1 0-1,1 0-244,-6 1 1,0 0 0,1 0 0,1 0 0,0 0 0,0 0 265,5-1 0,0 0 1,1 1-1,0-1 1,1 1-1,0-1-107,-6 1 0,0 0 0,0 1 0,0-1 0,1 0 0,1 1 0,-1-1 113,3 0 0,1 0 1,-1 1-1,1-1 1,1 0-1,0 0 1,-1 1-45,-5-1 0,0 1 0,0 0 0,1 0 0,0 0 0,0 0 0,0 0 0,0 0 22,1-1 0,1 1 1,0 0-1,1 0 1,-1 1-1,1-1 1,-1 0-1,1 0 0,-6 0 1,0 1-1,-1 0 1,0 0-1,1-1 1,1 1 0,1 0-1,2-1 1,2 1 18,-4-1 0,2 1 0,2-1 0,1 1 0,1-1 0,1 0 0,1 1 0,0-1 0,0 0 0,0 1 0,0-1 0,0 1-14,-4 0 1,-1 0 0,1 0 0,0 0 0,0 1 0,1-1 0,0 0-1,0 1 1,0-1 0,1 1 0,1-1 0,0 1 0,1 0-7,-5 0 1,0 0 0,1 0-1,1 0 1,0 0 0,1 0-1,0 0 1,0 1 0,1-1 0,-1 0-1,0 1 1,0-1 0,0 1-1,-1 0 1,0 0 0,-1 0 0,0 1 1,0-1 0,0 1 0,0 0 0,0-1 0,-1 1 0,0 0 0,0 1 0,0-1 0,-1 0 0,0 1 0,0-1 0,-1 1 0,0 0 0,0 0-3,8 0 1,0 0-1,1 0 1,-2 0 0,1 0-1,-1 1 1,-1-1 0,-1 1-1,-1 0 1,-1 0 0,-1 0-1,-2 1 1,4-1 1,-2 1-1,0 0 1,-2 0-1,-1 0 1,-2 0-1,0 1 1,-1-1 0,-1 0 0,7 1 0,-1-1 0,-1 1 0,-2-1 0,-1 1 0,-4 0 0,-3 0 166,9 1 0,-7 0 0,-1 0 1,1 0-175,4 1 0,1 0 0,-1 0 0,-3 0-23,2 1 1,-3 1-1,-1-1-67,-5-1 0,0 1 1,-7-1-583,20 5 1937,-49-5-2016,-41-2-3070,-31-3 3821,4 0 0,-1 0 0,21 0 0,2 0 0,0 0 0,0 0 0</inkml:trace>
  <inkml:trace contextRef="#ctx0" brushRef="#br0" timeOffset="-212442.46">23937 5080 6831,'3'4'0,"-1"-1"0</inkml:trace>
  <inkml:trace contextRef="#ctx0" brushRef="#br0" timeOffset="-212298.46">23937 5080 10058,'0'0'0</inkml:trace>
  <inkml:trace contextRef="#ctx0" brushRef="#br0" timeOffset="-209281.46">26772 5344 11201,'62'-11'81,"0"0"0,-12 3 1,2-1-1,2 0 90,-5 0 0,3 0 0,1-1 0,3 1-978,-6 0 1,1 0 0,2 0-1,3-1 1,5 1 914,-9 0 0,3 1 0,2-1 1,3 0-1,2 0 0,1 0 1,0 0-1,2 0 0,-1 1-208,-4 0 1,1 1-1,1-1 1,1 1-1,1 0 1,0 0-1,0 0 1,1 0-1,0 0 1,-1 0-1,0 0 109,1 0 0,0 0 0,1 0 0,-1-1 1,0 1-1,1 0 0,-1 0 0,1 0 1,-1 0-1,1 1 0,-1-1-54,1 1 0,1 1 1,0-1-1,1 0 1,-1 1-1,0 0 1,0 0-1,-2 0 1,-2 0-1,-1 1 1,-3 0 53,13-1 1,-4 0-1,-1 1 1,-2 0 0,-2 0-1,1 0 1,-1 0-154,-2 0 1,-2 1 0,1-1-1,-1 0 1,-1 1 0,-1-1-1,-1 1 134,3-1 1,-1 1 0,-1-1 0,0 0-1,-1 0 1,-1 0-916,9-1 0,1 0 1,-2-1-1,-3 0 0,-4 0 925,4-1 0,-5 0 0,-2 0 0,21-2 0,-17 0 0,-37 0 0</inkml:trace>
  <inkml:trace contextRef="#ctx0" brushRef="#br0" timeOffset="-207210.46">23959 5413 13162,'-2'6'-695,"1"-1"1,1-5-1</inkml:trace>
  <inkml:trace contextRef="#ctx0" brushRef="#br0" timeOffset="-207031.46">24108 5364 14854,'-34'9'-2544,"2"-2"1,42-7-1</inkml:trace>
  <inkml:trace contextRef="#ctx0" brushRef="#br0" timeOffset="-205079.46">25358 5129 12311,'7'7'112,"0"-2"-112,-7-5-4281,0 0 4281,-18 3 0,14-3 0,-13 2 0</inkml:trace>
  <inkml:trace contextRef="#ctx0" brushRef="#br0" timeOffset="-204931.46">25372 5141 11481,'0'0'0</inkml:trace>
  <inkml:trace contextRef="#ctx0" brushRef="#br0" timeOffset="-204730.46">25430 5199 12658,'2'9'1770,"-1"-2"-1747,-1-7-23,2 0-236,-1-1-547,1 0-2321,1-1 3104,1 2 0,-2-1 0,1 1 0</inkml:trace>
  <inkml:trace contextRef="#ctx0" brushRef="#br0" timeOffset="-199348.46">26446 5325 11661,'0'4'3339,"0"0"-2107,36 0-324,5-4-561,3-3 0,4-2-1594,6-3 1,2-2 1305,-9 1 1,2-2 0,2 1-34,9-1 0,2 1 0,3-1-18,-11 3 1,2 0-1,1 0 1,1 1-359,4 0 1,1 0 0,2 1-1,5 0 369,-14 2 0,3-1 0,3 2 1,1-1-1,1 0 0,1 0 1,-1 1-264,-6-1 1,1 1-1,1 0 1,0 0 0,0 0-1,1 0 1,-1 0 0,0 0 254,0 0 0,0 0 0,0 0 0,0 0 1,0 0-1,0 0 0,-1 0 0,-1 0-11,4-1 0,1 1 0,0-1 0,-2 1 0,-1-1 0,-3 0 0,-3 1 0,12-2 0,-5 0 0,-1 0 0,1-1-91,-7 0 0,2 0 0,-1 0 0,-1 0 0,-3 0 109,17-2 1,-4 0 0,-1 0 267,-4 0 1,-1 0 0,-8 0-545,-10 3 0,-13 0 1190,-23 3-1537,-21 8 2431,-11 6-3551,0 4-1088,1 3 2813,1-3 0,12-7 0,3-2 0</inkml:trace>
  <inkml:trace contextRef="#ctx0" brushRef="#br0" timeOffset="-199080.46">29194 5185 16535,'52'4'201,"0"-1"1,1 1 0,-8-2-1,-1 0 1,3 0-195,16 1 1,4 0 0,-2-1-624,-12 0 0,-2-2 0,3 1 621,-3 0 1,2 0 0,2 0 0,-3 0-14,9 0 1,-2 0-1,0-1-813,0 1 0,-1 1 1,-8 0 820,-12 0 0,-9 0 0,-8 0 0,-39 2 0</inkml:trace>
  <inkml:trace contextRef="#ctx0" brushRef="#br0" timeOffset="-198048.46">22010 13376 10977,'-3'0'1020,"0"0"1602,3 0-1311,87-26-1071,-52 18 1,6 1-600,2-2 0,8-2 1,5 0-1,3-1 1,0 0 399,-3 2 0,1 1 0,1-1 0,2 0 0,3 0 0,3-2-249,-13 3 1,1-1 0,3 0 0,1-1 0,1 0 0,1 0 0,2-1 0,0 1 0,1-1 0,0 0 213,-2 1 1,1-1-1,2 1 1,0-1-1,0-1 1,2 1-1,0 0 1,1-1-1,0 1 1,1-1 0,0 0-1,0 1-107,-8 0 0,2 1 0,0-1 0,1 0 1,1 1-1,0-1 0,0 0 0,0 0 1,0 0-1,0 0 0,0 0 0,-1 1 1,-1-1-1,-1 1 0,0 0 126,2-1 1,-1 1 0,0-1 0,-1 1 0,0 0 0,-1 0 0,0 0 0,0 0 0,0 0 0,-1 0 0,1 0 0,0 1 0,0-1-97,5-1 0,0 1 1,1-1-1,0 1 0,0 0 1,0-1-1,-1 1 1,-1 0-1,-1 0 0,-1 1 1,-2 0-1,-1 0 96,9-2 0,-4 1 0,-1 1 1,-2 0-1,0 0 0,1-1 0,1 1 1,3-1-32,-5 1 1,2 0 0,2 0 0,0-1 0,1 1 0,0-1 0,0 1 0,-1 0 0,-1 0 0,-1 0 13,2 1 1,-1 0 0,-1 0-1,0 0 1,-1 0 0,0 1 0,0-1-1,0 1 1,-1-1-8,6 0 0,0 0 1,0-1-1,0 1 1,-2 0-1,0 0 1,-3 0-1,-2 2-3,4-2 0,0 2 0,-3-1 0,-2 1 1,-4 1-1,-5 0 312,9 0 0,-8 0 0,-2 0-512,17-2 0,-8-1-636,-1 1 838,-74-5 0,0 10 0,-41-3 0</inkml:trace>
  <inkml:trace contextRef="#ctx0" brushRef="#br0" timeOffset="-190295.46">23936 5364 17992,'3'-6'-3183,"0"0"-5892,-3 1 9075,0-4 0,0 4 0,0-2 0</inkml:trace>
  <inkml:trace contextRef="#ctx0" brushRef="#br0" timeOffset="-190098.46">23937 5364 13274,'0'0'0</inkml:trace>
  <inkml:trace contextRef="#ctx0" brushRef="#br0" timeOffset="-189914.46">24102 5430 12557,'0'0'0</inkml:trace>
  <inkml:trace contextRef="#ctx0" brushRef="#br0" timeOffset="-186682.46">2349 1474 17521,'-17'47'62,"0"1"1,0-1 0,-2 1 0,-1-1-1,0-2-51,-10 15 1,-2-3-1124,-4-1 1,-1-2 1116,2-6 1,0-4 22,5-9 0,2-4 679,-12 6-495,18-21 165,10-27-377,3-14 190,4-9 1,2-4 77,0 2 1,1 1-269,1 0 0,3 2 1175,12-6-1254,14 37-33,10 19 0,7 9-2241,10 2 0,1 1 2273,-16-7 0,0 0 0,-3-1 1,9 4-1,-7-5 0,-6-7 1</inkml:trace>
  <inkml:trace contextRef="#ctx0" brushRef="#br0" timeOffset="-186514.46">2690 1705 17599,'2'34'449,"4"-1"-410,2 11 0,2 3-644,7 9-1451,-5-24 0,0-2 2056,2 0 0,-6-16 0,-4-5 0</inkml:trace>
  <inkml:trace contextRef="#ctx0" brushRef="#br0" timeOffset="-186381.46">2723 1921 17622,'41'-28'-323,"-1"0"0,1-1 0,9 1 1,2 0-1,-4 5 0,3 4 1,-4 4-1,0 2 0,0 0 1</inkml:trace>
  <inkml:trace contextRef="#ctx0" brushRef="#br0" timeOffset="-186247.46">3448 1576 18574,'-7'62'684,"1"-3"-3990,23-1 3306,-5-17 0,6-1 0,-10-27 0</inkml:trace>
  <inkml:trace contextRef="#ctx0" brushRef="#br0" timeOffset="-185913.46">1493 1686 16804,'-7'52'160,"0"1"1,0-1-1,3-2 1,1 2 0,1 1-1,4 2-400,2-3 0,2 3 1,2 0-1,2-1 1,-1-2-1330,2 5 1,0-2-1,2-2 1,4-3 1568,13 8 0,6-5 0,-3-10 0,14 2 0,1-20 0</inkml:trace>
  <inkml:trace contextRef="#ctx0" brushRef="#br0" timeOffset="-185664.46">3783 1076 18115,'-6'-8'129,"20"45"0,11 27-118,-10-15 0,0 3 0,1 4-1005,-2-6 1,1 2-1,-1 1 1,-1 0 920,-2 0 0,0 1 0,-2-2 1,-3-3-332,-3 20 0,-3-5-405,0-11 1,-1-4 808,0-12 0,1-4 0,0 0 0,0-20 0</inkml:trace>
  <inkml:trace contextRef="#ctx0" brushRef="#br0" timeOffset="-185329.46">5121 842 20434,'-45'7'332,"-1"0"1,0 2 0,1 3-266,7 3 0,2 5-129,-5 7 1,5 2-29,-4 14-258,23 11-111,49-19 229,-4-18 1,5-2 100,5-2 0,5 0-331,16 1 1,-2 5 252,-18 4 0,-10 8 722,-14 15 1,-15 6-225,-16-2 0,-12-1-584,-3-8 1,-6 0-1,1-3 489,-6 5 1,1-3-141,5-4 0,2-3 283,-13 14-1213,33-22-2756,76-35 733,-26 1 1,4-2 2835,3-2 0,4-2 0,-5 2 0,21-9 0,-11 5 0</inkml:trace>
  <inkml:trace contextRef="#ctx0" brushRef="#br0" timeOffset="-185029.46">5706 1805 15706,'-7'-1'2240,"23"-42"-1746,5 7-444,-2-1 1,2-3-339,-5 10 1,-2 0 331,0-1 1,-2-3 133,-1-13 0,-4-3 180,-5 0 1,-4 1 181,-3-2 0,-6 3-451,-3 13 1,-4 9-90,-15 13-22,0 38 11,13 24-107,10-1 1,7 5-1239,12 5 0,7 0 1356,0-15 0,3 1 0,-1-4 0,3 1 0,1-6 0,24 4 0</inkml:trace>
  <inkml:trace contextRef="#ctx0" brushRef="#br0" timeOffset="-184847.46">6057 1399 20535,'10'-64'605,"19"9"-1087,22 48-235,1 15-213,-1 25-403,-24 12-975,-11 4-863,-8-1 3171,-6-6 0,-2-19 0,0-7 0</inkml:trace>
  <inkml:trace contextRef="#ctx0" brushRef="#br0" timeOffset="-184330.46">6878 1010 19470,'-26'20'254,"-1"1"0,-1 18 1,4 10-431,8 0 1,4 6-1,3-1-1351,2-6 0,2 0 1,4-2-542,7 18 1,9-8 2067,7-23 0,2-6 0,4 5 0,-1-15 0</inkml:trace>
  <inkml:trace contextRef="#ctx0" brushRef="#br0" timeOffset="-184181.46">7288 1413 10955,'32'-13'0,"0"1"0,20-8 0</inkml:trace>
  <inkml:trace contextRef="#ctx0" brushRef="#br0" timeOffset="-184047.46">8076 1396 18888,'50'-17'-1748,"0"0"0,11-5 0,-26 13 0</inkml:trace>
  <inkml:trace contextRef="#ctx0" brushRef="#br0" timeOffset="-183879.46">8948 1297 11291,'0'0'0</inkml:trace>
  <inkml:trace contextRef="#ctx0" brushRef="#br0" timeOffset="-183613.46">9627 811 20210,'36'-6'168,"1"1"0,-2 8 0,-4 10-168,-9 24 0,-5 13-1056,-2 3 1,-1 7 0,-7 2 1055,-10-12 0,-6 1 0,-1 0 0,3-3 0,8 5 0,3-2 0,-7-3 0,-22 10 0,-1 0 0</inkml:trace>
  <inkml:trace contextRef="#ctx0" brushRef="#br0" timeOffset="-181998.46">6761 2129 17599,'57'-16'151,"-1"0"1,1 0 0,0-1 0,-1 4 0,2-1 0,3 1 0,2 0 0,3 0 0,2 0-780,-8 1 0,3 1 1,2 0-1,1-1 1,2 1-1,0 0 0,0 0 1,-1 1-1,-2 0 594,-4 0 0,0 1 1,-1 0-1,0 0 1,0 0-1,0 1 1,0-1-1,0 2 1,0-1-187,1 1 1,0 0 0,2 1-1,-1-1 1,0 1 0,-1 0-1,-2 1 1,-2-1 0,-3 1-353,17-2 1,-4 0 0,-3 1-1,-2 0 1,-1-1 625,8-2 1,-1 0 0,-4 0 0,-6 0 0,-7 2-1,-6 1 1,-3-1 0,-3-3 0,0-1 0</inkml:trace>
  <inkml:trace contextRef="#ctx0" brushRef="#br0" timeOffset="-180265.46">2176 2769 18854,'55'-16'137,"-1"-1"0,5-2 1,5-3-1,0 0-103,-2 0 0,0-1 0,0 1-816,-1 0 0,0 1 1,-4 1 646,10-3 1,-13 7 134,-26 8 814,-74 34-523,-9 0 1,-9 4-106,19-10 1,-2 2 0,0-1-262,-9 4 1,-1 1-1,5-3 204,0-2 1,5-2-108,4-3 0,17-4-134,28-8 129,36-14 0,21-11-152,0 3 1,5-1-354,-6 0 0,3 0 0,-4 1 23,5-1 0,-4 3 145,-7 2 1,-3 2-421,-11 3 1,-5 3-1479,4-2 502,-25 7 1716,-34 6 0,12-4 0,-11 4 0</inkml:trace>
  <inkml:trace contextRef="#ctx0" brushRef="#br0" timeOffset="-179629.46">2300 2924 19897,'-23'-30'-34,"16"41"56,18 18 1,8 8-29,-4-2 1,1 0 10,5 0 1,1-4-17,5-3 22,1-10 22,0-9 203,13-24-74,-17-6 0,0-6 23,6-9 0,-1-3-140,-5 4 0,-2 0-45,-1 2 0,-2 6-45,9 6 22,0 12 23,8 11 6,-2 6 0,5 2 38,12-2 1,2-1-481,1 4 0,1-3 430,4-7 1,-3-5-18,-17-3 1,-3-4 22,-4-4 0,-1-3-350,19-23 385,-16-6 99,-13-2 236,-12-2 156,-5 3 752,-13-7-920,0 18-123,-9-1 24,3 20-248,2 2-2443,5 8-1115,3 25-6284,7 6 9755,3 23 0,-2-22 1,1-4-1</inkml:trace>
  <inkml:trace contextRef="#ctx0" brushRef="#br0" timeOffset="-179028.46">2827 3174 14865,'1'39'515,"0"1"1,1 0-1,0-1-515,2-5 0,0 0-930,2 18 0,0 0-1003,-2-13 1,0 0 1932,0 12 0,0-5 0,-4-10 0,0-11 0</inkml:trace>
  <inkml:trace contextRef="#ctx0" brushRef="#br0" timeOffset="-178796.46">2838 3784 20255,'52'-9'179,"1"-7"-112,-18-7 1,-1-3-68,-8 5 0,0-1-129,9-14 0,-2 0-633,-7 3-2095,-6 18-471,-20 30 3328,-3 22 0,0-16 0,1-3 0</inkml:trace>
  <inkml:trace contextRef="#ctx0" brushRef="#br0" timeOffset="-178297.46">2209 4566 19034,'-14'52'44,"0"1"1,0-1 0,0 0 0,-2 14 0,1 0-1,4-5-72,4 2 0,7 0-580,5-13 1,5 3 0,5-5-2694,13 9 1,5-5 3190,3-3 0,2-8 0,-7-18 0,-1-10 0,-2-13 0</inkml:trace>
  <inkml:trace contextRef="#ctx0" brushRef="#br0" timeOffset="-178064.46">2571 4958 16311,'10'51'36,"-1"0"1,-2 1 0,-1-2 0,-1-14 0,-1-3 0,-1 19 0</inkml:trace>
  <inkml:trace contextRef="#ctx0" brushRef="#br0" timeOffset="-177848.46">3203 4768 15896,'2'40'482,"0"-1"0,0-3 0,2-1-919,5 0 0,1-2 437,9 17 0,-3-8 0,-6-22 0</inkml:trace>
  <inkml:trace contextRef="#ctx0" brushRef="#br0" timeOffset="-177714.46">3145 5099 18665,'38'-25'-585,"0"0"1,1 0 0,18-12 0,-5 6-1,-5 11 1,-9 3 0</inkml:trace>
  <inkml:trace contextRef="#ctx0" brushRef="#br0" timeOffset="-177431.46">3913 4706 19997,'-21'33'104,"0"1"1,3 5 0,11-3-206,47 2 67,-10-21 1,3-6 27,1-10 1,0-7 5,27-21 67,-34-7 359,-14-15-516,-27 10-1131,-31 13-483,-6 28-1103,19 7 1,1 4 2806,-4 13 0,15-11 0,11-7 0</inkml:trace>
  <inkml:trace contextRef="#ctx0" brushRef="#br0" timeOffset="-177245.46">4194 4157 21174,'8'61'-500,"1"-1"0,-1 1 0,1 0 1,2-1-1,2 1 500,5 3 0,3-1 0,-2-5 0,-1-1 0,-1-7 0,3 12 0</inkml:trace>
  <inkml:trace contextRef="#ctx0" brushRef="#br0" timeOffset="-176565.46">5102 3826 20277,'-63'-1'1043,"6"7"-1043,20 18 0,10 1-112,11 0-393,26 6-122,38-5 257,4 0 168,-16-15 0,-1-1-22,8 7 12,-12 30 352,-32-7 0,-10 6 185,-2-5 0,-4 3 0,-1-1-607,-10 15 1,-2-2 404,-3-2 0,3-6-89,4 2-34,13-11-247,14-13-1691,46-10 1938,-3-20 0,2-4 0,17 6 0,-26-8 0,0 1 0</inkml:trace>
  <inkml:trace contextRef="#ctx0" brushRef="#br0" timeOffset="-176281.46">5759 4586 19605,'15'-51'143,"1"0"0,-5 8 0,-1-2 0,0 1-160,6-16 0,-2 0-496,-6 14 0,-1-1 0,-2 3 501,-3-3 1,-2 2 145,-6-3 1,-3 4 602,-9-2-793,-20 49 44,9 40 12,13-1 0,4 5-487,4-7 0,3 1 212,4 2 1,4 0-494,4-1 1,7-3 679,18 4 0,3-4 0,-2 2 0,23-6 0</inkml:trace>
  <inkml:trace contextRef="#ctx0" brushRef="#br0" timeOffset="-176114.46">6248 4199 20445,'-9'-41'745,"1"1"1,-3-26-746,22 54-124,10 5-144,11 8-763,26 30-1098,-27-6 0,-2 5 2129,6 9 0,-3 0 0,5 15 0,-17-16 0</inkml:trace>
  <inkml:trace contextRef="#ctx0" brushRef="#br0" timeOffset="-175514.46">7168 3404 19482,'-38'42'388,"-1"0"0,2 3 1,5 4-288,11 4 0,5 2-875,3 4 0,2 1 774,2 2 0,5 1-400,8-11 1,4 2-1,3-4-452,4 3 1,6-3-1458,11 6 1,8-11 2308,3-26 0,0-9 0,7-1 0,-3-9 0</inkml:trace>
  <inkml:trace contextRef="#ctx0" brushRef="#br0" timeOffset="-175298.46">7990 3522 21667,'45'31'-61,"0"-1"1,0 1-1,-3 0 1,-1 1-1,-7 3-96,-4 12 1,-8 5-914,-8-5 0,-3 4 0,-5-1 1070,-8 15 0,-4-1 0,6-9 0,-3-5 0,-18 9 0</inkml:trace>
  <inkml:trace contextRef="#ctx0" brushRef="#br0" timeOffset="-174914.46">7480 4205 17230,'14'-2'0,"-2"0"0</inkml:trace>
  <inkml:trace contextRef="#ctx0" brushRef="#br0" timeOffset="-174781.46">7692 4229 19146,'9'0'1905,"-2"0"-1905,-7 0-1390,0 0 1390,69-43 0,-52 33 0,17-11 0,1-1 0</inkml:trace>
  <inkml:trace contextRef="#ctx0" brushRef="#br0" timeOffset="-174613.46">8095 4157 19650,'36'-13'-2449,"-1"0"1,25-6 599,-38 16 987,-9 2 683,-6 7 179,-18 2 0,8-1 0,-9 0 0</inkml:trace>
  <inkml:trace contextRef="#ctx0" brushRef="#br0" timeOffset="-173534.46">2430 6626 16479,'5'0'1445,"0"0"-3058,-5 0-2107,37-10 3720,-20 8 0,22-8 0,-32 10 0</inkml:trace>
  <inkml:trace contextRef="#ctx0" brushRef="#br0" timeOffset="-173397.46">2532 6777 17767,'0'10'2410,"0"-1"-2354,0-9-2297,31-28-1513,-2 9 3754,0-3 0,0 0 0,-4 6 0,-3 2 0</inkml:trace>
  <inkml:trace contextRef="#ctx0" brushRef="#br0" timeOffset="-172981.46">3669 6045 20154,'-50'37'138,"0"0"0,4-3 1,6-1-139,-1 14-12,17-9-223,16-10-213,52-8 39,-3-16 0,7-5 315,-4-3 1,4-2 0,-1-1-229,14-1 1,-4-1 248,-6-3 0,-9 2 73,-15 8 773,-54 49-437,-8-12 1,-6 4-225,8-6 0,-2 3 0,2-1-372,-13 8 0,4-2 260,13-9 0,8-5-134,10-2-337,17-10 487,15-7-1383,16-10-2465,17-14 3832,-22 3 0,-3 0 0,7-6 0,-6 2 0</inkml:trace>
  <inkml:trace contextRef="#ctx0" brushRef="#br0" timeOffset="-172631.46">4294 6426 15045,'12'-38'900,"0"0"0,-3-8 0,-2-4-654,-1-10 1,-3 1-726,-3 10 1,0 2 870,-2 7 0,-2 6 533,-5 12-824,-8 14 172,-1 23-307,-8 39-179,19-13 1,5 4-427,2-1 0,5 0-646,7 0 0,7-5-4238,33 0 5523,9-14 0,-25-14 0,-6-8 0</inkml:trace>
  <inkml:trace contextRef="#ctx0" brushRef="#br0" timeOffset="-172448.46">4691 6197 19818,'-17'-55'1075,"3"7"-1209,30 37 33,2 6-123,17 18-571,-1 9-1805,13 26 2600,-6-2 0,-10-8 0,-13-14 0</inkml:trace>
  <inkml:trace contextRef="#ctx0" brushRef="#br0" timeOffset="-172198.46">5448 5538 17241,'-7'0'1994,"-25"51"-1534,17-6-645,-3 1 0,2 2 224,10-9 0,2-1 56,-1 0 1,3 0-96,4-3 0,4 0-852,9 4 1,9-5-3312,9-10 0,5-5 4163,2 2 0,1-5 0,20-8 0,-31-8 0</inkml:trace>
  <inkml:trace contextRef="#ctx0" brushRef="#br0" timeOffset="-172047.46">5944 5894 17946,'-7'2'-2061,"1"-1"-5984,27-5 8045,5-7 0,0 5 0,-6-4 0</inkml:trace>
  <inkml:trace contextRef="#ctx0" brushRef="#br0" timeOffset="-171898.46">6515 5744 18642,'31'-17'-3175,"-14"7"0,-3 4 0</inkml:trace>
  <inkml:trace contextRef="#ctx0" brushRef="#br0" timeOffset="-171765.46">6897 5665 16423,'7'0'4146,"-1"0"-3766,-6 0-222,0 0-674,4-2-1075,11-4-3865,16-8 5456,21-10 0,-21 9 0,2-1 0</inkml:trace>
  <inkml:trace contextRef="#ctx0" brushRef="#br0" timeOffset="-171613.46">7488 5195 19045,'0'-10'1546,"0"3"-1434,0 7-67,39 75-449,-31-23 1,-5 8 135,-3 2 1,-2 6-1,-1-6 1,1-1 0,-6-5-1,-14-10 1,0 1 0</inkml:trace>
  <inkml:trace contextRef="#ctx0" brushRef="#br0" timeOffset="-171281.46">2927 8066 19572,'52'-30'33,"-1"0"1,1 0-1,-4 2 1,1 0 0,5-1-1,6-3-647,-12 8 0,4-2 0,3-1 0,4-2 0,1 0 0,3 0 0,2-1 0,0 1 0,1 0 612,-10 6 0,1-1 1,2 1-1,1-1 0,2 1 1,0-1-1,1 1 0,0-1 1,1 1-1,0-1 0,0 1 1,-1-1-1,0 1-115,-2 1 1,-1-1 0,1 1 0,0-1 0,0 1-1,0-1 1,0 1 0,1-1 0,-1 1 0,1 0 0,1 1-1,-1 0 1,1 0 0,0 1 1,-2 0 0,1 1 0,1 0 0,0-1 0,1 1 0,0 1 0,0-1 0,0 1 0,0 1 0,-1 0 0,-1 0 0,-1 1 0,-1 0 0,-1 2 0,-2-1-449,11-1 0,-1 1 0,-2 1 0,-1 1 0,-1 1 1,-1 0-1,0 0 0,0 1 0,-1-1 0,0 1 564,4-1 0,1 1 0,0-1 0,-1 1 0,0 1 0,-3 0 0,-1 0 0,-3 0 0,-2 2 0,12-3 0,-4 1 0,-3 0 0,-3 2 0,-1-1 0,-6 2 0,1 0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07:25.9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6908 2352 16355,'5'43'366,"0"-1"0,-1-3 1,-1-4-43,-5 1-20,0-10 155,-2-10 572,2-10 89,2-27-1008,5-8 45,5-30-141,-3 28 1,2-3-17,8-17 0,3-1 39,1 7 1,5 4-57,6-2 1,5 13-80,1 28 1,1 15-292,1 19 1,-3 11-203,-5 2 1,-4 3-1426,-2 1 0,-3-3 2014,6 12 0,-13-27 0,-4-11 0</inkml:trace>
  <inkml:trace contextRef="#ctx0" brushRef="#br0" timeOffset="300">6533 3102 17711,'-6'0'1670,"1"0"-1300,38-19 0,24-7-314,-12 9 0,5 0-1128,-5 0 1,6-3 0,3-1 0,-2 3 1065,-1 3 0,-1 2 1,2 1-1,0-1-3,3 1 1,1 0 0,1 1 0,0 0-203,-1 1 1,-1 1 0,1 1 0,-1 1 210,4 3 0,1 1 0,-3 1 0,-5 0 0,8-1 0,-6 1 0,-3 5 0,-1 0 0</inkml:trace>
  <inkml:trace contextRef="#ctx0" brushRef="#br0" timeOffset="666">7452 3365 17454,'-17'57'333,"1"0"1,-1 0 0,0-3 0,-1 0 0,0-4-317,-5 5 0,-3-3 68,5-11 1,-3 2 0,0-4-2,-3 3 1,0-4 94,1 1 0,2-10-156,-1-23 178,15-63-111,4-3-243,4 13 1,0 0 303,3 11 0,2 4 311,5-24-417,6 17-9,27 22-36,-5 27 0,2 7-46,3-2 1,0 3-604,12 11 0,0 2-303,-10-7 0,3-4 952,0-7 0,4-3 0,-7 0 0,-9 1 0,-2-3 0,13-3 0,-1-1 0</inkml:trace>
  <inkml:trace contextRef="#ctx0" brushRef="#br0" timeOffset="867">9219 2449 18776,'12'-1'717,"47"-1"-3014,3 2-1670,-21 0 1,1 2 3966,23 5 0,-42-4 0,-12 4 0</inkml:trace>
  <inkml:trace contextRef="#ctx0" brushRef="#br0" timeOffset="1000">9500 2785 20961,'-5'4'314,"2"0"-2634,32-17 1,17-6 2319,-1 4 0,-3-3 0,-2 2 0,-13 9 0</inkml:trace>
  <inkml:trace contextRef="#ctx0" brushRef="#br0" timeOffset="6949">12391 1819 18798,'-40'5'258,"-1"-1"0,1 5 0,4 4-242,10 9 1,4 4-11,-1 1 0,2 4-6,2 9 0,5 0-34,-3 16-11,26 6-269,20-39 146,8-13 0,5-5 157,-1-2 0,0 0 11,2 1 0,-6 7 706,-6 41-337,-46-6 1,-13 5-230,2-1 0,-3 1-264,4-13 0,-2 0 1,4-3 123,1-2 0,8 0-347,15 31-819,30-43 1,9-7 78,0 2 0,3-6-1298,20-11 1,1-7 2384,-13-1 0,-6-2 0,10-3 0,-14 2 0</inkml:trace>
  <inkml:trace contextRef="#ctx0" brushRef="#br0" timeOffset="7216">13067 2717 15493,'0'5'4784,"0"-2"-4728,4-28 0,3-16-56,2-2-393,-1-7 1,0-3 392,1-12 149,-6 18 1,-2 0 231,-2 11 0,-2 3-122,-8-25-259,-3 53 78,-5 39-55,4 22-23,6 8-34,6 1-52,22-4-1225,13-9-3605,6-26 1,6-5 4749,-10-7 1,0-3-1,0 1 1,-3-4-1,-3-7 1</inkml:trace>
  <inkml:trace contextRef="#ctx0" brushRef="#br0" timeOffset="7400">13454 2490 19908,'1'-55'586,"-1"1"0,3 3 1,5 8-498,17 3-89,11 11-34,-4 20 1,3 6-56,22 13-135,-9 12 0,-3 7-454,-17 5 0,-5 2 89,1 0 1,-4 0-2314,-4 24 2902,-15-32 0,-1-13 0,0-7 0</inkml:trace>
  <inkml:trace contextRef="#ctx0" brushRef="#br0" timeOffset="7732">14897 1498 16745,'-18'42'207,"0"1"0,0 0 1,1 5-1,1 3 1,1 1-1,2-3-200,2-1 1,2-3 0,0 3-114,-2 16 1,0 2-1,5-5-85,7-3 1,8-5-1183,13 9 1,12-7 1435,11-20 0,4-4 0,-15 1 1,1-7-1,-2-19 0,0-1 1</inkml:trace>
  <inkml:trace contextRef="#ctx0" brushRef="#br0" timeOffset="8050">15262 1872 20535,'-6'49'-38,"0"0"1,15-5 0,6-3-266,3-6 1,6-5-158,10-9 1,3-7-224,21-11 716,-20-16 1,0-8 156,-7-4 1,-2-3 554,1-6 0,-5-1 106,0-18-570,-20 27-247,-5 22 33,-15 42-56,5-8 0,0 4-1070,-2 14 0,4 2-1479,5-8 0,8-2 2538,11-8 0,3-6 0,8-8 0,4-10 0</inkml:trace>
  <inkml:trace contextRef="#ctx0" brushRef="#br0" timeOffset="8300">16192 2018 20423,'-38'23'442,"0"0"1,-2 14-891,69-15 123,17-17 118,-8-8 0,-2-5 207,6-13 313,-15-19-313,-31 1-1445,-28 4-1323,-3 14-5389,-1 20 8157,26 4 0,8 1 0,3-1 0</inkml:trace>
  <inkml:trace contextRef="#ctx0" brushRef="#br0" timeOffset="8568">16960 1836 20625,'-52'7'366,"0"-1"0,15 0 0,5 4-445,-8 28-77,42 0-7,23-13 1,11-4-410,7-5 1,3-5 548,7-1 1,-1-4 151,-11-8 0,-7-6 352,-3-16-99,-27-6-226,-13-4-156,-7 0-56,-12 1-359,-6 8-3248,-7 8-6168,19 10 9815,4 10 0,19-2 0,3 4 0</inkml:trace>
  <inkml:trace contextRef="#ctx0" brushRef="#br0" timeOffset="8750">17808 1767 20020,'-5'66'-381,"0"0"0,0-13 0,1-3-673,4 1 1,0-3-8778,0 15 9611,0-9 0,0-24 0,0-12 0</inkml:trace>
  <inkml:trace contextRef="#ctx0" brushRef="#br0" timeOffset="8900">17597 2029 18686,'55'-11'-572,"0"1"1,1-1 0,1 1-1,1 0 1,-1 4-38,-8 5 0,-1 3 1,1 1 420,7-2 1,1 1-1,-5 0 1,-2 0-1,-5 0 1,-6 0-1,-1 0 1</inkml:trace>
  <inkml:trace contextRef="#ctx0" brushRef="#br0" timeOffset="9216">18644 1965 20759,'51'-26'3,"-1"0"1,-3 5 0,-4 10-71,0 31-135,-23 8 1,-7 6 167,-6 4 1,-5 1 49,-2 0 1,-4-2 17,-13 21 190,2-38 269,9-12-22,2-9-359,13-13 22,6-9-134,13-11-34,5-1 34,12 3-224,-7 22-314,-3 13-425,-13 23-1458,-11 6 2421,5 2 0,-9-16 0,2-4 0</inkml:trace>
  <inkml:trace contextRef="#ctx0" brushRef="#br0" timeOffset="9549">19263 1571 18910,'1'-60'1390,"8"12"-1390,5 32-79,16 10-268,-3 30-426,-2 21 672,-14 20 67,-12-13 34,-5-16-89,2-27 145,11-5 45,15-4-101,10 0 0,-1 7-23,-9 6-10,-15 10 33,-14 17-1457,-15-3-3104,5-4 4561,-4-16 0,18-14 0,3-3 0</inkml:trace>
  <inkml:trace contextRef="#ctx0" brushRef="#br0" timeOffset="9766">19912 1352 19729,'-7'-5'1411,"2"0"-1131,33 63-258,-16-19 1,-2 6 0,1 1-1374,3 4 1,-1 3 0,-1 1 1347,-3-4 0,-1 3 0,-2-1 1,-2-2-36,-2 3 1,-4-2 0,-1 0-91,-2-1 0,-1-1 1,-2-1-495,-5 17 0,-2 0 686,3-21 1,-1 1 0,1-6 0,-9 24 0,5-5-1</inkml:trace>
  <inkml:trace contextRef="#ctx0" brushRef="#br0" timeOffset="13716">21491 1717 17196,'-4'5'538,"0"-2"-538,71-10-23,-7 0-2876,-6 1 1,11 0 0,-4 0 2898,0-2 0,-4 1 0,4 1 0,-7 1 0,-6-1 0</inkml:trace>
  <inkml:trace contextRef="#ctx0" brushRef="#br0" timeOffset="14816">23230 1860 20389,'-6'43'101,"0"-12"-90,1 6 23,1-19 392,1-10-56,5-26-370,21-34-11,0-7-279,-3 20 1,1 1 289,12-11-179,5 14 168,3 42 11,-4 17-135,-18 4 0,-4 6-700,-2 13 1,-3 2-797,-2-12 1,-2 0 1630,3 10 0,-2-3 0,-3-11 0,1-12 0</inkml:trace>
  <inkml:trace contextRef="#ctx0" brushRef="#br0" timeOffset="15132">24194 2162 19011,'30'-40'198,"0"0"0,-1 1 0,-2-3-164,-1-9 0,-3-5-722,-11 14 0,-2-2 0,0 0 934,5-18 1,-2 1-46,-7 5 1,-5 9 684,-8 13-717,-20 33-35,5 23 1,0 11-152,-3 13 0,2 4-242,2 2 1,6 1-17,9 3 0,7-2-442,7-17 0,6-3-1278,4 0 1,4-3 1973,5-2 0,0-3 0,6 3 0,-5-10 1</inkml:trace>
  <inkml:trace contextRef="#ctx0" brushRef="#br0" timeOffset="15536">24605 1954 21588,'56'0'-650,"-13"14"-11,-21 38 68,-13-14 447,-5-19 101,-4-15 191,-1-29 392,-2 9-180,1-14-224,-1 18-89,3 6 11,6 0-45,4-1 90,23-2-112,5 3-67,8 15 33,-15 8 34,-10 18-1,-14 5-604,3 22-4269,9-3-1087,7-3 5972,17-19 0,-22-26 0,2-5 0</inkml:trace>
  <inkml:trace contextRef="#ctx0" brushRef="#br0" timeOffset="15916">25554 1587 18776,'-2'51'478,"-1"0"0,11-1 0,8-2-478,11 0 0,6-5-603,1-12 1,4-5 456,5-8 1,1-7-46,19-5 382,-29-14 0,-3-6 257,8-24-202,-9-7 241,-23-1-117,-11 25-404,-3 16 34,-6 17 550,-5 17-713,6 3 1,3 4-2936,6 4 0,5-1 3098,6 1 0,4-2 0,7 13 0,9-33 0</inkml:trace>
  <inkml:trace contextRef="#ctx0" brushRef="#br0" timeOffset="16167">26408 1893 20725,'-7'46'-67,"0"1"0,2-11 0,8-4-258,51 6 56,-5-26 224,9-13 79,-19-29 0,-7-18-617,-29-6-1300,-18 3-1344,-7 24 3227,-3 12 0,12 8 0,4 5 0</inkml:trace>
  <inkml:trace contextRef="#ctx0" brushRef="#br0" timeOffset="16450">26767 1905 19022,'-1'34'329,"1"0"0,11 5 0,9-4 1,13-11 0,7-6-207,16 1 1,3-3-483,-9-4 1,-1-6 482,-5-5 0,-8-6 242,-11-11-400,-28-31-453,-38 1-1278,10 23 1,-5 4-1704,1 10 0,-1 6 3468,-2 10 0,4 5 0,6 3 0,6 2 0</inkml:trace>
  <inkml:trace contextRef="#ctx0" brushRef="#br0" timeOffset="19834">8192 5638 17162,'-1'50'377,"0"-1"1,-3 0-1,-6-1-287,-16 8 0,-6-3-873,7-12 0,-3-3 788,-9 11 1,-1-5 6,-9-1 433,-2-19-713,13-38 268,5-14 346,12-31 96,15 20 1,2 0 17,-1-12-304,11-3-122,9 40 11,11 26 0,8 12-29,13 7 1,6 5-1345,-7-3 0,4 1 0,-1-1-1503,-7-4 0,0-1 0,-1-3 2831,19 5 0,-7-7 0,-13-9 0,-13-9 0</inkml:trace>
  <inkml:trace contextRef="#ctx0" brushRef="#br0" timeOffset="20899">9904 5753 14283,'8'-3'1759,"-2"1"-1759,48-19-672,-15 7-1990,3-2 0,2 0 2662,10-2 0,-23 7 0,-9 4 0</inkml:trace>
  <inkml:trace contextRef="#ctx0" brushRef="#br0" timeOffset="21049">10055 5936 19314,'52'-11'-736,"1"-1"0,-2 0 0,-6-1 0,-9-3 0,-8 2 1</inkml:trace>
  <inkml:trace contextRef="#ctx0" brushRef="#br0" timeOffset="21618">7667 5540 18653,'17'-45'422,"0"-1"0,-2 9 0,0 4-422,5 0-112,-2 23-829,-7 38-2734,3-2 3675,4 15 0,-10-24 0,0-7 0</inkml:trace>
  <inkml:trace contextRef="#ctx0" brushRef="#br0" timeOffset="22500">17402 5043 18619,'-7'0'818,"-8"55"-605,13-20-180,-3 4 1,1-1 22,4-2 79,7-14 514,10-27-447,18-49-157,-17 23 0,-1-3-219,5-14 0,-1-1 347,-6 13 1,0 1 100,0-2 1,1 4-409,12-2-34,17 44 72,-17 20 1,-2 8-129,0 1 0,0 1-157,1 3 0,-2-2-1792,3 7 2173,0-6 0,-15-21 0,0-4 0</inkml:trace>
  <inkml:trace contextRef="#ctx0" brushRef="#br0" timeOffset="22949">13606 6038 14775,'51'-5'746,"-1"1"1,0-1-1,3 0 1,0 2-1,7-1-533,-4 2 0,5-1 0,4 1 0,3 0 0,2-1-844,-13 0 0,2-1 1,2 0-1,2 0 1,1-1-1,1 1 1,0-1-1,-1 0 655,-4 1 1,0 0 0,1 0 0,0 0 0,0 0 0,1-1 0,1 1 0,0-1 0,2-1-116,-5 1 0,2 0 0,1-1 1,0 1-1,2-1 0,-1-1 0,0 1 1,1 0-1,-2 0 0,0 0 0,-1 0 92,1-1 0,-2 1 0,-2 0 0,1 0 1,-1 0-1,1 0 0,1-1 0,2 1 0,2-1 1,4 0-19,-12 1 1,3 0 0,1-1-1,1 1 1,2 0 0,1-1 0,0 0-1,2 0 1,0 0 0,1 0 0,0 0-1,1 0 1,-1 0 0,1 0 0,-1 0-1,0 0 17,-6 0 1,0 1-1,1-1 1,0 1 0,1-1-1,-1 0 1,1 0 0,1 1-1,-1-1 1,1 0-1,0 0 1,-1 0 0,1 1-1,0-1 1,0 0 0,0 0-1,-1 0 1,1 1-1,-1-1-53,1 0 0,-1 0 0,1 1 1,0-1-1,0 0 0,0 0 0,0 0 1,0 1-1,0-1 0,0 0 0,0 0 0,-1 1 1,1-1-1,0 0 0,-1 0 0,1 1 1,-1-1-1,0 0 0,-1 0 58,2 1 0,0-1 0,0 0 0,0 0 0,0 0 0,0 0 0,0-1 0,-1 1 0,1 1 0,-1-1 0,0 0 0,0 0 0,-1 0 0,1 0 0,-2 1 0,1-1 0,-1 1 0,0-1-1,7 1 1,0-1-1,-1 0 1,1 0-1,-1 1 1,0-1-1,0 1 1,-1-1-1,0 1 1,-1 0-1,-1 0 1,-1 0-1,-1 0 1,-1 0-1,-1 0-4,6 0 0,-2 0 0,-2 0 0,0 0 0,-2 0 0,-1 1 0,1-1 0,0 0 0,0 1 0,2-1 0,1 1-29,0-1 0,3 0 0,1 0 0,1 0 0,1 0 0,-1 1 0,-1-1 0,0 0 1,-3 1-1,-2 0 0,-3 0 0,-4 0-139,18 0 0,-6-1 0,-3 2 0,-2-1 0,-2 0 0,1 0-1402,-3 0 1,0-1 0,-1 1 0,-2-1-1,-3 1 1,-5 0 1569,12-2 0,-8 1 0,-1 0 0,26-2 0,-29-2 0,-48 5 0</inkml:trace>
  <inkml:trace contextRef="#ctx0" brushRef="#br0" timeOffset="24465">14848 6817 20613,'-43'13'172,"0"0"0,-1 4 0,3 4-116,6 11 0,3 3-343,1 0 0,3 1 287,3-2 0,6 2-58,5 4 1,12 0-178,19-9 0,9-5-191,14 1 0,6-6 280,2-9 0,2-5 54,0-7 1,-4-2 91,6 0-145,-19 7 1377,-56 46-862,-11 3-224,-3-10 0,-4 4-57,-3 3 1,2-1-219,15-13 0,1-1 95,-2 6 1,7-2-405,15-4-1209,51-13-1614,-8-23 1,4-6 3260,6-2 0,-2-1 0,-6-1 0,-6-1 0,-1-7 0</inkml:trace>
  <inkml:trace contextRef="#ctx0" brushRef="#br0" timeOffset="24917">15590 7696 18350,'15'-51'134,"1"0"1,-2 4 0,-2 0-113,-3 0 0,-4-1 23,0 0 0,-3 0 257,-1 2 1,-2 3 515,-5-20-560,-6 45-225,-3 24 23,-5 20 0,-2 24-39,11-18 0,3 4-29,0 18 1,6 3-1804,15-2 0,7-2 1735,7 5 1,3-4 0,-6-21 0,2-6 0,20 1 0</inkml:trace>
  <inkml:trace contextRef="#ctx0" brushRef="#br0" timeOffset="25116">15905 7526 19650,'7'-49'732,"0"0"0,-2 6 0,5 7-810,20 14-46,6 29-88,14 26-192,-9 11-537,-6 9-1267,-15-17 2208,4 0 0,-13-18 0,4-2 0</inkml:trace>
  <inkml:trace contextRef="#ctx0" brushRef="#br0" timeOffset="25370">16667 6697 17879,'0'-5'1283,"-11"44"0,-3 25-1221,6-24 0,0 2-773,-3 14 1,-1 7-1,2-1 722,3-2 0,2-1 1,5 0-685,3-4 1,5 0 0,3-1 636,4 4 0,3-1 0,1-6 0,0-2 0,2-10 0,26-1 0</inkml:trace>
  <inkml:trace contextRef="#ctx0" brushRef="#br0" timeOffset="25749">17018 6959 19325,'-6'-6'930,"1"1"-6322,0 43 5482,12-5-62,-4 1 0,4 0 1301,21 15-1329,13-8 278,-5-23 1,6-5-369,5-6 1,1-5 83,0-3 1,0-4 5,-3-5 0,-5-5 0,5-16 3727,-12-14-2438,-17 13-682,-6 4-585,-10 19 45,0 19-56,-3 9-11,-2 32-1164,0 9-573,8 1-3317,12-13 5054,15-29 0,-12-9 0,1-8 0</inkml:trace>
  <inkml:trace contextRef="#ctx0" brushRef="#br0" timeOffset="26017">18062 7051 22025,'-27'28'-403,"0"0"0,5 17 100,41-20 101,19-13 57,-7-17 178,0-17 169,-15-11-213,-14-5-180,-14 12-772,-12 14-1066,3 19 2029,3 3 0,9 0 0,4-1 0</inkml:trace>
  <inkml:trace contextRef="#ctx0" brushRef="#br0" timeOffset="26285">18509 6894 20333,'-39'21'407,"1"0"0,3-2 1,8 4-453,18 32-572,50-17 259,-6-19 0,5-8 369,11-15 0,1-8 0,-11 2 0,-4-5 180,12-28-34,-38 11 134,-12-11-403,-24 10-1479,-18 8-1468,1 24 3059,4 15 0,26-1 0,8-5 0</inkml:trace>
  <inkml:trace contextRef="#ctx0" brushRef="#br0" timeOffset="26500">19080 6739 21868,'-6'46'-372,"0"0"0,0 0 0,5 0 0,3 1 1,3-2-3966,8 22 1,4-4 4336,-2-16 0,-1-4 0,-2 10 0,-12-37 0</inkml:trace>
  <inkml:trace contextRef="#ctx0" brushRef="#br0" timeOffset="26650">19033 7056 18821,'58'-18'-863,"0"0"0,0 0 0,0-1 0,8-3 1,-3 1-1,-3 5 0,10 9 0,-9 3 0,4-2 1</inkml:trace>
  <inkml:trace contextRef="#ctx0" brushRef="#br0" timeOffset="26999">19801 6919 20535,'43'-21'-9,"1"-1"1,-1 1 0,17-9-1,-7 10-114,-6 21-78,-10 13 10,-13 9 90,-10 27 101,-8-2 23,-4-2 55,-2-20 68,4-26 145,5-14 191,15-27-247,5-2-100,0 0-135,-6 18 0,-11 19-23,-1 5-111,2 7-471,1 3-1423,3 3 2028,12-2 0,-15-4 0,6-4 0</inkml:trace>
  <inkml:trace contextRef="#ctx0" brushRef="#br0" timeOffset="27350">20514 6386 20233,'42'-14'-73,"-1"-1"0,18-6-129,-44 46 90,-14-3 0,-17 4 12,1-5-35,-4-6 67,8-8 57,18-7 22,4 0 90,10 0-22,2 2 33,9 10-89,-11 10-46,-1 4 12,-20 5 11,-12-9-661,-4-3-2018,-3-6 2679,8-7 0,3-4 0,7-2 0</inkml:trace>
  <inkml:trace contextRef="#ctx0" brushRef="#br0" timeOffset="27581">21157 6128 22631,'30'57'-236,"-1"1"1,0-1 0,-6-9-1,-2-2 1,-2 2-1432,-2 8 0,-2 2 1,-4-2 1408,-2 9 0,-3-1-1744,-3-12 0,-1 2 1,-1-4 2102,0 2 1,-1-3-1,0 0 1,0-7-1,-1-19 1</inkml:trace>
  <inkml:trace contextRef="#ctx0" brushRef="#br0" timeOffset="27769">21958 6701 19930,'-1'-9'1244,"-1"1"-1244,2 8-941,79-13 941,-17 5 0,-17 0 0,-1 1 0,-2 2 0</inkml:trace>
  <inkml:trace contextRef="#ctx0" brushRef="#br0" timeOffset="28333">22824 6781 13184,'6'4'6152,"-1"-1"-5155,-5-3-425,0 0-247,44-40-213,-25 7-101,11-11 0,-1-8 6,-21 8 0,-5-1-17,4 0 0,-2 0 17,-5 2 0,-3 4 16,-1-8 102,-3 13-102,1 18-44,1 22 22,3 50 0,4-8 1,2 4-57,1 2 0,3 1-746,2 6 1,4-3 202,1-17 0,2-2-314,2-2 0,3-2-3464,1-5 1,2-2 4365,3-6 0,-1-3 0,5 2 0,-6-10 0</inkml:trace>
  <inkml:trace contextRef="#ctx0" brushRef="#br0" timeOffset="28532">23338 6648 20781,'9'-44'739,"-1"0"1,10-20-773,24 36-34,-1 21-505,23 21-347,-37 4 1,-3 7-1682,2 11 0,-6 3 2600,-7-2 0,-6 0 0,-6 18 0,-1-33 0</inkml:trace>
  <inkml:trace contextRef="#ctx0" brushRef="#br0" timeOffset="29134">24008 6154 16658,'-3'-7'3351,"1"2"-3251,2 5 259,0 0-202,-11 49-57,28 6-66,-1-10 0,7-1-90,2-12 0,5-7-28,8-6 0,1-7-342,15-5-33,6-19 515,-22-20 145,-5-3 169,-24-9 201,-8 17 169,-6 8-729,-1 10 0,-6 14 12,-10 39-91,14-10 1,3 5-1378,0 13 0,5 1-2182,5-9 1,6-4 3626,5-4 0,3-6 0,3-9 0,-1-9 0</inkml:trace>
  <inkml:trace contextRef="#ctx0" brushRef="#br0" timeOffset="29434">24801 6255 20412,'-36'21'298,"1"0"1,4-2 0,8 3-299,12 15-683,49 5 207,-7-27 0,5-5 436,14-3 1,1-6-108,-8-5 0,-3-6 320,-7-4 1,-7-4 307,-9-17-97,-9-3-250,-11 0-145,-27-3-269,-21 17-3070,-14 16-2645,16 17 6056,23 11 1,24-10 0,2-3 0</inkml:trace>
  <inkml:trace contextRef="#ctx0" brushRef="#br0" timeOffset="29733">25309 6234 19134,'-20'29'655,"0"-1"1,6 20-600,49-30-22,13-10 0,8-8 16,5-8 0,2-6-302,-15 2 1,1-1 0,-4-3 525,5-8 1,-7-4-85,-15 2 1,-10-1 278,-16-10-436,-16 3-33,-11 5-380,-37 9-820,0 25-917,26 9 0,2 6-7714,-11 23 9599,15 12 1,20-32-1,-1-5 1</inkml:trace>
  <inkml:trace contextRef="#ctx0" brushRef="#br0" timeOffset="30415">22592 6960 14563,'-5'-3'1950,"0"0"-225,5 3-1366,-4 35-57,2-22 124,-3 27 952,5-37-952,3-26-347,3-4-23,6-20-56,4 10 22,9 2-78,5 15-213,0 7-325,1 26-963,-8 10-2825,-4 11 4382,-5 4 0,-7-16 0,-5-5 0</inkml:trace>
  <inkml:trace contextRef="#ctx0" brushRef="#br0" timeOffset="33199">6483 9681 14753,'63'10'414,"-1"0"1,-15-5 0,1-1-1,0-2-343,1-3 0,1-3 1,7-1-947,-9 1 1,6 0 0,3-1 0,3-1 0,2 1 0,0-1 889,-4 1 0,1 0 1,1-1-1,2 0 1,1 0-1,3 0 0,0 0 1,3-1-92,-10 1 0,1 1 0,2-1 1,1 0-1,2-1 0,0 1 1,1-1-1,1 1 0,1-1 1,0 0-1,1 0 0,-1-1 79,-5 2 0,1-1 0,1-1 0,0 1 0,1-1 0,1 1 0,0-1 0,1 0 0,-1 0 0,0 0 0,0 0 0,0 0 0,-1 0 0,-1 1 0,-1-1-36,1 0 1,-2 0 0,0 1-1,0-1 1,-1 1 0,1-1-1,-1 0 1,-1 1 0,1-1 0,0 0-1,1 0 1,-1 0 0,1-1-1,0 1 42,-1 0 1,1-1 0,-1 0 0,2 1-1,-1-1 1,1 0 0,-1-1 0,1 1-1,-1 0 1,0 0 0,-1 0 0,0 0 0,-1 0-1,-1 0 1,0 0-78,4-1 0,-2 1 0,-1 0 1,-2-1-1,0 1 0,0 0 1,0 0-1,1-1 0,2 1 1,1-1-1,2 0 0,2 0 89,-11 1 0,3 1 0,0-1 1,2 0-1,1 0 0,2-1 1,0 1-1,0-1 0,2 1 1,-1-1-1,1 0 0,0 1 0,-1-1 1,0 1-1,0-1 0,-2 1 1,0 0-1,-2 0 0,0 1-11,6-2 1,-1 0-1,-2 1 1,0 0-1,-1 0 1,0 0-1,-1 0 1,1 0-1,0 1 1,0-1-1,0 0 1,2 0-1,1 0 1,1 0-1,2-1-4,-8 2 1,2-1 0,1 1 0,1-1-1,1 0 1,1 0 0,1 0 0,-1 0-1,2 0 1,-1 0 0,0 0 0,1 0-1,-2 0 1,1 0 0,-1 1 0,-1-1-1,-1 1 1,-1 0 0,-1 0 0,-1 0 1,7 0 1,-1 0 0,-1 0 0,-2 0 0,1 1 0,-2-1 0,0 1 0,-1 0 0,1 0 0,-1 0 0,0 0 0,1 0 0,0 0 0,0 0 0,1 0 8,1 0 1,0 1 0,0-1 0,0 0 0,0 0 0,0 0 0,1 1 0,-1-1 0,0 1 0,1-1 0,-1 1 0,1-1 0,-1 1 0,0 0 0,1 0-2,-5 0 1,1 0 0,-1 0 0,1 1 0,-1-1-1,1 0 1,-1 1 0,1-1 0,-1 1 0,1 0-1,-1-1 1,1 1 0,-1 0 0,1-1 0,-1 1 0,1 0-6,3 0 1,0-1 0,0 1 0,0 0 0,1-1 0,-1 1 0,0 0 0,0 0 0,0 0 0,0 0 0,0 0 0,0 0 0,-1 0 0,1 0 0,0 0 4,-2 0 0,1 1 1,-1-1-1,1 0 1,-1 0-1,1 1 1,-1-1-1,0 1 1,0-1-1,0 1 1,0-1-1,0 1 1,0-1-1,-1 1 1,1-1 0,2 1 1,1-1-1,-1 1 1,0-1 0,1 1-1,-1 0 1,0-1 0,-1 1-1,1 0 1,0-1-1,-1 1 1,1 0 0,-1-1-1,0 1 2,-3 0 0,1 0 0,-2 0 1,0 0-1,0 0 0,0 0 0,0 0 1,1 0-1,-1 0 0,1 0 0,1 0 1,0-1-1,2 1 0,0 0-8,-3 0 0,1 0 0,1 0 0,1 0 1,0 0-1,1 0 0,0 0 0,1 0 1,-1 0-1,1 0 0,0 0 0,0 0 1,0 0-1,-1 0 0,0 0 0,-1 1 0,-1-1-9,2 0 0,-1 0 0,0 1 0,-1-1 0,0 1 0,0-1 1,0 0-1,0 1 0,0-1 0,0 1 0,0 0 0,0-1 1,1 1-1,0-1 0,1 1 0,0-1-2,-3 1 1,1 0-1,1-1 1,0 1 0,2 0-1,-1-1 1,1 1 0,0 0-1,-1 0 1,1-1 0,-2 1-1,1 0 1,-1 0 0,-2 0-1,0 0 1,-1 0 0,-2 0-1,-1 1 0,11-2 0,-1 1 0,-2 0 0,0 1 0,-2-1 0,0 0 0,-2 1 0,0-1 0,-1 1 0,-1-1 0,-1 1 0,0 0-2,9-1 1,-1 0 0,0 1 0,-2 0 0,0-1 0,-3 1-1,-2 0 1,-2 0 0,-3 0 70,13 0 1,-5 0 0,-3 0-1,-1 1 1,3-1-91,-6 0 1,1 1-1,1-1 1,0 0-1,-2 1 1,-2 0 199,14-1 0,-3 1 0,-2 0 0,0 0-244,-3 0 1,1 0 0,-3 0 0,-6 1-172,7 0 1,-12 0 1849,-15 0-1603,-33 0 2458,-7 0-2458,-4-1 2120,-11 0-1885,1-3 926,-2-5-1082,8 2-68,7-6 79,6 3-68,1-11-33,1-7 12,2-5-12,2-5 0,3 2-101,6-7 45,3-10 56,-5 22 0,2-1 33,0-4 1,1-3-261,0-4 1,1-4 0,-2-2 226,1-9 0,-3-2 0,0-4-526,-2 2 0,0-3 1,-2-1-1,-1 2 523,-2 8 0,-1 1 1,-1 1-1,-2-1 5,-1 1 1,-2-1 0,-2 1 0,0 3-11,-3 0 1,-1 2 0,-2-2-209,-3 0 0,-2-4 0,-1 0 1,-1-1 201,0-3 0,-1-1 0,0 0 0,0 1-392,-1 0 1,1 0 0,-1 0 0,1 2 402,1 2 0,1 1 1,-1 0-1,0 2-6,0 3 1,0 1 0,-1 2 0,2 1-51,-2-1 1,0 1 0,-2-2 63,-4-4 1,-3-4 0,-1 0-1,0 3-5,-5-1 0,-1 4 0,-2-2 3,4 6 0,-2-1 0,0 0 0,-2 1-6,2 4 0,-2 1 0,1 1 0,0 2 198,-2-2 1,1 3 0,1 2-185,-15-12 0,4 5-5,16 16 0,1 3 343,-7-4 1,1 0-362,8 4 1,0 1 45,-25-19 1955,22 10-2011,11 13 806,-3 2-873,-7 1-203,-14 2 34,-14 0 127,18 6 1,-6-1-1,-3 0 23,3 0 1,-2 0 0,-3 0 0,-3 0 113,-4 0 1,-4-1 0,-3 0 0,1 1-1,1 0-566,6 0 1,0 1 0,0-1 0,1 1 0,-2 1 572,-5-1 1,-1 0-1,-1 0 1,2 1 0,2 0 2,-3 0 1,4 1 0,-1 0 0,-6 0-208,14 2 1,-2-1-1,-3 0 1,-2 1-1,-1 0 1,0-1-1,1 1 195,3 0 0,-1 1 0,-1-1 1,0 0-1,0 1 0,-1-1 1,1 1-1,-1-1-174,0 1 0,0-1 1,0 1-1,-1-1 0,0 1 1,1 0-1,0 0 0,0-1 170,0 1 0,0 1 0,0-1 0,0 0 0,0 0 0,2 1 0,1-1 0,2 0-93,-4 1 0,2-1 0,2 0 1,1 1-1,-1-1 0,0 0 93,-2 1 0,1-1 0,-1 1 0,0 0 0,1-1 0,-1 1 0,0 0 0,0-1 0,0 1 0,0 0 0,0 0 0,0-1 0,0 1 0,0 0 0,-1 0 0,1 0 0,0 0 0,0 0-36,0 0 0,2-1 1,0 1-1,-1 0 0,-2 1 1,-3-1 37,5 1 1,-2 1 0,-2-1 0,-1 1 0,-1-1-1,0 1 1,0 1 0,1-1-3,-2 1 0,1-1 0,0 2 0,-1-1 0,1 0 0,-1 1 0,1 0 0,0-1 4,0 1 0,0-1 0,0 1 1,0 0-1,0-1 0,1 1 0,0 0 1,1 1-2,-3 0 0,-1 0 0,0 1 0,2 0 1,1-1-1,2 1 0,2-1 1,-3 1 1,4 0-1,1-1 1,1 1-1,0-1-9,0 0 1,0 1 0,0 0-1,1-1 1,0 1 90,-12 0 0,2 1 0,-1 0 0,-5 0-81,12-2 1,-3 1 0,-2 0 0,0 0-1,-1 0 1,1 0-18,-1 1 1,1-1 0,-1 1 0,0 0 0,-1-1 0,-3 1 9,10-1 1,-3 0-1,-2 0 1,0 0 0,1-1-1,0 1 1,1 0 0,3 0 1,-7 0 0,3 0 0,1 0 0,0 0 0,2 0 0,-1 0 24,-7 0 0,-1 1 1,2-1-1,2 0 1,3 0-25,4-1 0,4 1 0,1-1 0,0 0 168,0 0 1,0 0 0,1 0 0,-1 0-172,2 1 0,1-1 1,-2 1-1,-2 1 5,-4-1 0,-3 1 1,-2 1-1,2-1 0,2 0-59,-1 1 0,4-1 0,-1 1 1,-3-1 56,1 1 0,-3 0 0,-1 0 0,2 0 0,3 0-3,4-1 0,2 0 0,2-1 0,-1 1-1,-16 1 1,0 0-1,0 0 7,1-1 1,0 0 0,0-1 173,0-1 0,0 1 1,0-2-175,2 1 1,0-1 0,-5-1 132,15-1 0,-3 0 0,-2 0 0,-1 0 0,1-1-143,-5 1 0,0-2 1,-1 1-1,0 0 0,0 0-161,0-1 1,0 1-1,-1 0 1,1 0-1,-1-1 154,2 0 1,-2 0 0,1 0-1,2 0 1,2 0-7,1 0 1,2 0-1,1 0 0,0 0-10,-2 0 0,0 0 1,0-1-1,0 1 16,1-1 0,0 0 0,-1-1 0,-3 1 12,7-2 0,-3 1 0,-1-1 0,-2 0 1,0 1-1,0-1 11,-4 1 0,0 0 1,-1 1-1,0-1 0,-3 1 1,-1-1 9,7 1 1,-1-1-1,-2 0 1,-1 0 0,-1 1-1,0 0 1,1 0 0,0 1 3,-1 1 1,0 0 0,-1 1 0,0 0 0,1 0-1,0 0 1,2 1 0,1-1-97,2 1 1,1-1-1,0 0 1,2 1-1,1-1 1,-1 2 0,1-1 73,-6 2 1,-1 0 0,1 1 0,1-1 0,2 1 0,3 0 0,-7 1 1,4 0 0,0 0 0,-4 0-10,11 0 0,-2 0 1,-1 0-1,-2 0 0,1 0 1,1-1-1,-10 2 0,0-1 0,1 0 1,-1 0-1,1 0 8,1 0 0,0 0 1,0 0-1,1-1 0,1 1-15,-6-1 0,2 0 0,2-1 0,4 0-9,3-1 1,5 0 0,0 0 165,0-1 0,0 0 0,1 1-155,2 0 1,1 0 0,0-1 7,2 1 0,0 0 1,1 0-9,-16 1 1,1 1 506,14 0 1,-1-1 0,1 2-496,-16 2 0,2 1-6,5 0 1,3 0 5,10-1 0,5 1 0,0 4 1072,9 0-1083,9-2 2552,3 3-2541,5-1 1588,1-1-1588,3 0 247,-1-3-247,-2 4 0,-4 0 23,-7 3-23,-5 2 0,-27 12 33,19-12 1,-3 0 10,-17 7 1,-1 1-521,6-3 0,0-2 515,-4 3 0,1-1-11,11-5 0,0 2-94,3 0 1,-3 3 0,1 0 68,-1 4 1,0 0 0,0 1-4,0 0 0,0 0 0,1 1-261,4 0 1,1-1-1,3 0 267,-2 3 0,4 0-12,3 1 0,3 1-5,2 0 0,3 2 0,3 2 0,3 1-6,2 2 0,2 4 24,4 5 1,2 6-1,1 3 15,1-2 1,0 2-1,0 4 1,0 3-460,-1-7 0,-1 4 0,0 2 0,0 1 0,0 0 0,0-2 461,0-5 0,0-1 1,0 0-1,-1-1 0,1 2 1,-2 0-255,0 4 0,-1 1 0,-1 1 0,1 0 0,-1-2 0,0-2 236,0-1 1,-1-4 0,0 0 0,1 2 0,-1 4-175,1-2 1,1 2 0,-1 3 0,0 2 0,1 0 0,0 1 0,0 0-427,0-4 0,1 1 0,1 1 0,-1 0 0,1 1 1,-1-1-1,1 1 0,-1-1 550,0 0 1,-1 2 0,1 0 0,-1 0 0,1-1 0,-1-1 0,2-2-1,-1-4 1,1 5 0,1-1 0,0-2 0,0-3 0,1-4 0,-2-5-1,0 1 1,-1 1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25:19.4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5618 2319 12904,'-5'-3'4785,"2"0"-4056,3 3-337,0-40-236,10 20-111,6-30-45,16 35-67,31 8 61,-26 18 1,-1 8-113,0 8 1,-5 6 117,-6 3 0,-10 3-132,-14 5 0,-10-1 137,-4-11 1,-5-3 39,-2 0 0,-1-3-12,-19 17 158,6-10 594,15-18-696,6-5-78,11-10-78,2 0-275,7 0-173,7 2 358,8 0 157,-3 0 0,-1 0 0,-7-3 0,4-4 0,1-2-493,15-11-5009,9-1 5502,1 1 0,-12 8 0,-16 6 0</inkml:trace>
  <inkml:trace contextRef="#ctx0" brushRef="#br0" timeOffset="667">6248 2064 13947,'1'-10'1804,"0"2"-1502,-1 8-190,0 0-101,0 8 34,0 2-45,0 8 0,0 0-1479,-1 6 908,1-9 1815,-1-2-382,0-13-44,0-8-168,-1-3-168,1-4-291,1 1 111,0 0-190,0 2-11,0 2 0,0 4 55,0 1 35,0 3 67,0 1 22,-5 1-269,-16 0-11,-14 7 0,1 0-33,3 6 21,22-1 12,5 1 12,9 1-12,10 2 0,12 2 5,2-1 1,4 3-259,1 7 1,-1 3 56,1-1 0,-4 2 134,-6 5 1,-6 0 61,-7 18 11,-17-19 0,-6-2-895,-14 16 884,-18-16 0,18-19 0,7-22 0</inkml:trace>
  <inkml:trace contextRef="#ctx0" brushRef="#br0" timeOffset="801">6262 2109 16008,'54'-4'-227,"-1"0"0,5-2 1,-6 6-1</inkml:trace>
  <inkml:trace contextRef="#ctx0" brushRef="#br0" timeOffset="984">7121 1676 17756,'-1'45'-37,"-1"0"1,1 0 0,0 16-1,2-5-3285,3-19 0,1-5 3322,2 15 0,-3-5 0,-4-28 0</inkml:trace>
  <inkml:trace contextRef="#ctx0" brushRef="#br0" timeOffset="1284">6968 1951 19358,'53'-34'-415,"0"1"1,0 0-1,4-1 1,0 2 0,-2 3-793,-8 11 1,-1 2-1,-2 1 927,18-8 0,-8 2 157,-9-4 1268,-31-3 692,-46 10-212,-30 11-1474,27 12 1,1 4 29,-3 7 1,4 5-59,-9 26-112,23-8 1,7 3-29,8-3 0,8 0-336,16 8 0,8-5-207,1-12 0,4-6-1123,12-4 1,2-7-1271,-11-7 1,0-3 2952,0-1 0,-2 0 0,6-1 0,-10-1 0</inkml:trace>
  <inkml:trace contextRef="#ctx0" brushRef="#br0" timeOffset="1867">8601 2045 13555,'0'-8'3887,"0"2"-3663,0 6-112,0 0-33,0-20-202,0 14 123,-1-10 1277,1 19-1109,3-3-11,0-2-34,2-6-100,-3 4 11,-1 1-34,-1 14-6,-10 16 1,-5 8-164,-7 15 1,-3 5-1625,2-8 0,-2 2 1,0-1 1711,-8 13 0,3-6 0,8-16 0,3-8 0,6-8 0</inkml:trace>
  <inkml:trace contextRef="#ctx0" brushRef="#br0" timeOffset="2017">8250 2329 16367,'47'-10'0,"-9"2"0</inkml:trace>
  <inkml:trace contextRef="#ctx0" brushRef="#br0" timeOffset="2151">8724 2333 18059,'-6'0'247,"1"0"-2735,5 0 0,0 0 1</inkml:trace>
  <inkml:trace contextRef="#ctx0" brushRef="#br0" timeOffset="2567">9247 2209 14439,'8'-8'2343,"-1"1"-1985,-7 7-268,3 63-818,-2-33 728,1 11 0,0-1 0,-2-22 0,1-3 0</inkml:trace>
  <inkml:trace contextRef="#ctx0" brushRef="#br0" timeOffset="2735">9316 1819 13555,'0'0'0</inkml:trace>
  <inkml:trace contextRef="#ctx0" brushRef="#br0" timeOffset="2950">9616 1990 18653,'-1'49'25,"1"-1"0,-1 1 0,3 19 1,2-7-581,2-26 0,2-4-3176,14 25 3731,4-11 0,-10-21 0,-3-10 0</inkml:trace>
  <inkml:trace contextRef="#ctx0" brushRef="#br0" timeOffset="3218">9958 2278 19269,'20'-29'28,"0"0"0,16-22-17,-12 28 112,-11 8 449,-14 2-348,-10 16 0,-10 10-146,3 8-78,5 21-1691,40-1-2724,20-19 0,11-5 4415,-14-8 0,1-1 0,0-3 0,17-1 0,-5-4 0,-20 0 0,0-1 0</inkml:trace>
  <inkml:trace contextRef="#ctx0" brushRef="#br0" timeOffset="3368">11610 2045 17644,'-6'-8'-3652,"1"2"3652,5 6 0,0 0 0,0 0 0</inkml:trace>
  <inkml:trace contextRef="#ctx0" brushRef="#br0" timeOffset="3468">11623 2288 12669,'60'2'0,"-12"-1"0</inkml:trace>
  <inkml:trace contextRef="#ctx0" brushRef="#br0" timeOffset="6067">13363 1832 8669,'0'-7'2264,"0"1"-1850,0 6 326,0 0 33,0-4-11,0 1 594,-1-4-281,-1 2-402,-2-4-102,1-1-291,0 1 22,1 0-99,1 4 233,1 2-279,0 0-146,-1 2-11,1 10 0,0 12 0,0 19 28,1 1 0,-2 5-45,-5 5 1,-1 2-2129,3 12 1,-1-3 2144,-2-15 0,0-6 0,2 11 0,5-40 0</inkml:trace>
  <inkml:trace contextRef="#ctx0" brushRef="#br0" timeOffset="6417">13768 1930 18294,'-35'30'407,"0"0"0,3-1 1,7 3-369,9 8 0,10 1-95,14-6 0,8-2-6,10 1 0,6-5 34,3-10 0,3-8 22,4-9 1,-3-7 5,10-9 34,-4-32 72,-30 17 1,-4-4 10,-1-6 1,-5-1-118,-16-21 0,-16 20-168,-14 30-784,-8 10-1648,0 11 2600,2 9 0,22-6 0,8 1 0</inkml:trace>
  <inkml:trace contextRef="#ctx0" brushRef="#br0" timeOffset="6834">14307 1670 20053,'23'-26'123,"-1"0"1,19 1-359,11 56 139,-30-7 1,-1 5-516,7 16 1,-5 6 470,-12 0 0,-8 3 291,-10 9 0,-8-3-285,-3-15 0,-6-7 240,-5-7 1,-1-8 106,-1-7 400,13-8-512,9-8 95,14-19-196,27 2-22,21-2 22,6 23 0,-27 6 0,-1 5 0,16 27-6,-17-8 1,-2 2-40,-8-4 0,-7 1-45,-11 3 1,-9-3-259,-27 6-358,-2-26 1,-4-5-3443,-26-3 4148,2-1 0,27-3 0,11 0 0</inkml:trace>
  <inkml:trace contextRef="#ctx0" brushRef="#br0" timeOffset="7733">5967 4279 18776,'27'-20'0,"1"0"0,0 1 0,2 4-22,31 7-12,-19 3 0,0 0-548,17-1 604,-7 0-10,-36 18 178,-23 10 124,-4 21-23,-2-4 0,0 5-224,2 3 0,2 4-67,-2 12 0,3 1-577,8-4 1,3-3-1441,1-14 0,3-5 2017,17 16 0,-13-39 0,1-9 0</inkml:trace>
  <inkml:trace contextRef="#ctx0" brushRef="#br0" timeOffset="7968">6717 4263 17543,'-1'49'-476,"0"-1"0,-1 0 0,1 19 0,0-6-1256,1-24 1,0-4 1731,-1 32 0,1-30 0,-1-9 0</inkml:trace>
  <inkml:trace contextRef="#ctx0" brushRef="#br0" timeOffset="8867">6938 4136 16053,'18'-6'2869,"-3"1"-2511,-15 5 113,0 0-437,0-4-1,0 0-33,0-1 0,0 2 0,0 2 0,-8 4-11,-20 18 22,-16 14 23,-3 4-34,6 2 11,18-20 11,7-3-22,5-7 12,3 0 21,5-4 1,0 0 11,3-1 55,0 4-44,0 4 79,0 24-79,-2 21-40,1-17 1,0 1-6,0-6 1,-1-1-12,0 31 0,1-28 11,1-10-11,0-5 34,-2-8 178,2-9 1,6-31-168,4-4-23,11-23 69,3 10 32,19 3-224,7 19 61,-15 21 1,0 7-73,20 19 33,-29-2 1,-4 4 45,-2 23-147,-10 2 113,-7 1 5,-11-22 1,-5 0-163,-19 18-191,7-29 1,-3-3-1368,-18-3-1837,3-27 3619,13-9 0,13 5 0,5-1 0</inkml:trace>
  <inkml:trace contextRef="#ctx0" brushRef="#br0" timeOffset="9120">7335 3871 16378,'0'-5'616,"12"41"-526,-2 4-79,0-1 0,-1 3-22,-1-8 0,-2 2-4370,2 27 0,-2 0 4381,-2-26 0,-1-2 0,0 13 0,0-8 0,-4-21 0</inkml:trace>
  <inkml:trace contextRef="#ctx0" brushRef="#br0" timeOffset="9521">7173 4141 19034,'51'-22'36,"0"0"0,-7 5 1,3 0-1,-3 4-120,-3 2 0,-1 3-202,15-5 1,-2-2 94,-13 2 1,-6-3 235,5-24 269,-15-1 526,-49-20-246,-1 26-1,-10-6-178,13 27-404,5 15 0,-2 14 0,3 15-11,-1 30-22,9-14 22,0 13-11,21-19 0,11-12 11,7-3-45,5-11-34,-5-4-313,8 6-33,-7-3-494,6 2-8863,2-3 9782,-10-4 0,-1-2 0,-16-5 0</inkml:trace>
  <inkml:trace contextRef="#ctx0" brushRef="#br0" timeOffset="10087">8722 4066 15090,'1'-10'1714,"0"3"-1356,-1 51-201,0 5-120,-2-7 1,-1 8-1,0-2 13,-1 0 1,-1 2-115,-1 2 1,-1 3 0,0-4-4530,0-6 0,0-3 4593,-1-2 0,1-4 0,2-2 0,2-27 0</inkml:trace>
  <inkml:trace contextRef="#ctx0" brushRef="#br0" timeOffset="10255">8473 4442 19280,'53'21'-3277,"-25"-4"0,-3-17 0</inkml:trace>
  <inkml:trace contextRef="#ctx0" brushRef="#br0" timeOffset="10405">9045 4524 19583,'-1'3'1053,"1"0"-2633,0-3 1580,-25 12 0,19-9 0,-18 9 0</inkml:trace>
  <inkml:trace contextRef="#ctx0" brushRef="#br0" timeOffset="10721">9432 4489 16232,'7'-3'1322,"-3"0"-1030,-4 3-248,0 0-44,-2 46-3361,5-18 3361,0 24 0,2-35 0,-1-16 0</inkml:trace>
  <inkml:trace contextRef="#ctx0" brushRef="#br0" timeOffset="10867">9447 4149 11448,'0'0'0</inkml:trace>
  <inkml:trace contextRef="#ctx0" brushRef="#br0" timeOffset="11117">9740 4003 19459,'-8'60'-88,"1"0"0,-1 0 0,0 0 0,5 0 0,2 3 0,2-5 0,4-9-1878,7-6 1,4-6-1111,8 7 0,4-7 3076,16-7 0,-19-16 0,-7-10 0</inkml:trace>
  <inkml:trace contextRef="#ctx0" brushRef="#br0" timeOffset="11400">10044 4488 17543,'2'-11'673,"35"-29"-673,-12 21-34,2-3 1,0-1-12,4-2 79,-8-9 873,-19-1 269,-31 1-750,-7 13-56,-18 20-202,10 19-67,5 16-101,7 8-281,20 22-851,35-35 1,15-4-1723,9-6 1,10-3-1,2-4 2696,-11-4 1,3-2 0,-1-1 0,-1-2 0,8-1 0,-2-1 0,-5-1 0,-3-1 0,1 0 0</inkml:trace>
  <inkml:trace contextRef="#ctx0" brushRef="#br0" timeOffset="11586">11965 4100 18776,'-4'0'123,"1"0"-123,3 0-6174,42 0 6174,-13 0 0,18 0 0,-28 0 0</inkml:trace>
  <inkml:trace contextRef="#ctx0" brushRef="#br0" timeOffset="11717">12030 4365 12255,'61'23'0,"-13"-5"0</inkml:trace>
  <inkml:trace contextRef="#ctx0" brushRef="#br0" timeOffset="12449">13649 3876 15000,'0'-3'1299,"1"0"-536,-1 41-293,0 3-358,0 0 0,-2 5-56,-3 18 0,0 3-3755,2-3 0,3 0 3699,1-2 0,2-4 0,-2-19 0,3-10 0,10-12 0</inkml:trace>
  <inkml:trace contextRef="#ctx0" brushRef="#br0" timeOffset="12867">14130 4075 18810,'-4'-40'209,"-1"0"0,1 0 0,2 1-69,3 1 0,3 0-101,2 2 1,5 1-40,13-6 0,8 3-101,7 10 0,4 6-364,7 4 0,-1 10 252,-11 11 0,-5 11 196,-8 10 1,-10 6-330,-17 5 0,-8 2 391,-3 6 0,-5 0 263,-8 4 0,-3 1-39,1-4 0,-2 3 0,3-1-152,-4 13 1,5 0-68,1 0 1,9-4 5,26 2 179,32-38-201,10-31-45,-13-8 0,-1-8 11,-9-9 0,-4-5-6,3 2 0,-6-3 6,-16 2 0,-10 3-44,-22-3-57,-21 15-246,-13 13-91,-3 8-1030,4 10 1468,12 9 0,21-6 0,12 4 0</inkml:trace>
  <inkml:trace contextRef="#ctx0" brushRef="#br0" timeOffset="13234">14897 3691 19986,'11'-33'129,"0"1"0,28-12-364,3 45-337,9 25-268,-20 20 593,-20-6 1,-10 5 526,-14-1 0,-7-1 73,4 0 0,-3-2-157,-10-7 0,-2-7 6,2-7-79,11-9 0,10-8-44,14-3-23,17 0-23,14 0 1,6 1-29,7 6 1,2 4-34,7 3 0,-4 3 11,-15 1 0,-8 3 17,-5 24-78,-51-13-3547,-16-11 0,-7-3 3625,3-3 0,-1-3 0,0 1 0,3-3 0,-4-1 0</inkml:trace>
  <inkml:trace contextRef="#ctx0" brushRef="#br0" timeOffset="15750">6993 5410 10821,'-42'-21'0,"1"1"0,0 0 0,-1-1 0,0 1 0,0-1-404,-2 1 1,0-1-1,0-1-1982,-1 0 0,-1-1 0,1-1 2386,-5-4 0,0 0 0,5 2 0,3 3 0,4 1 0,3 1 0,1 0 0</inkml:trace>
  <inkml:trace contextRef="#ctx0" brushRef="#br0" timeOffset="16684">4597 1968 16311,'-23'-47'412,"0"1"1,0-1 0,0 0 0,-11-5-1,-2 5 1,-4 16-396,-18 24 0,-1 19-1183,7 11 1,6 12 1165,13 6 0,4 9 0,6 0-435,8-4 0,7 1 1,2 1 434,3 5 0,4 1 0,3 0 7,5 3 0,3 0 1,5 4 5,-1-8 1,5 4-1,1 2 1,0 1-1,-3 1-10,-4-7 1,0 2 0,-1 0 0,-2 2 0,0 1 0,-3 1 13,-2 0 1,0 2-1,-2 2 1,-2 1 0,0-1-1,-3-2 1,-1-2-205,-1 1 0,-2-2 0,-1-1 0,-2-1 0,-3-1 0,-3-2 238,-6 8 1,-5-2-1,-2-1 1,-1-3 0,0-5 7,-7 8 1,-2-7 0,0 0-60,-2 1 0,-2-2 0,4-4 157,-2-2 0,3-5 350,2-3 0,5-8-586,11-19 1319,25 0-1251,12 11 11,14 20-207,-8-1 0,1 6-320,0 1 0,0 3-119,7 8 1,-1-2-806,-12-16 0,-2-4-2168,10 11 3682,-31-36 0,-1-6 0,-7-4 1</inkml:trace>
  <inkml:trace contextRef="#ctx0" brushRef="#br0" timeOffset="17068">2234 3708 16535,'-41'-17'190,"-1"0"1,-12 10-1,1 14-179,10 20 1,4 11-91,-2 6 1,9 5-532,13-3 0,12-1 604,18-4 1,12-5 5,11-10 0,8-4 3,-1 2 1,4 1 0,-4 4-27,5 17 1,-4 4 22,4-2 0,-12 3 17,-27 0 0,-14-2-17,-10-13 0,-7-3-12,-5-3 1,-4-2-370,1-3 0,-1-4-1949,-24 8-2519,16-15 4849,20-25 0,12 7 0,9-11 0</inkml:trace>
  <inkml:trace contextRef="#ctx0" brushRef="#br0" timeOffset="17366">2669 4130 15627,'-48'9'366,"0"0"0,2 1 1,3 3-272,12 2 0,3 3-28,-22 18-67,17 2-67,21 13-135,42-9-10,25-6 234,9-19-22,-3-24 22,-30-4 326,-8-8 66,-14 7-392,-3 1-22,-6 8-492,0 2-607,8 0-861,6-1-2310,16-5 4270,11-8 0,-17 5 0,0-1 0</inkml:trace>
  <inkml:trace contextRef="#ctx0" brushRef="#br0" timeOffset="17650">3013 4122 17599,'17'-62'-817,"2"10"548,14 40-113,-1 4 158,-11 5 224,-3 8 0,-11-2 12,-4 5-1,1-6 67,5 0-78,7-2-89,4 1-931,4 8 146,-4 6-1075,3 8 1949,0 1 0,-10-10 0,-3-5 0</inkml:trace>
  <inkml:trace contextRef="#ctx0" brushRef="#br0" timeOffset="18000">3503 3991 16748,'-1'41'-12,"1"0"1,0-3 0,2-4-134,13 2-752,-2-6 841,-6-19 135,-4-34 189,-9-13-173,2 3 1,-2-2-35,-3 3 1,0-1 123,-6-20 0,-1-2-12,4 7 1,0 1-79,0-1 1,1 5-96,2-5-45,13 39 34,8 9 0,7 11-45,6 8-112,-1 12-101,-6 22-3317,-9-2 3586,-4-7 0,-5-17 0,0-24 0</inkml:trace>
  <inkml:trace contextRef="#ctx0" brushRef="#br0" timeOffset="18183">3648 3073 16793,'13'54'-269,"-1"1"0,0-1 0,0-4 0,0 0 0,1-7-981,5-3 1,0-4 1249,-1-3 0,-1-3 0,2 6 0,-6-15 0</inkml:trace>
  <inkml:trace contextRef="#ctx0" brushRef="#br0" timeOffset="18418">4012 3287 15952,'-12'-33'717,"0"1"0,-13-23-549,6 35 23,-11 5 22,0 20-123,-2 35-34,13 7-56,13-13 0,5 0-486,19 18-567,13 0-511,-7-28 1,4-1 1563,3 0 0,0-3 0,6 3 0,-5-9 0</inkml:trace>
  <inkml:trace contextRef="#ctx0" brushRef="#br0" timeOffset="19967">7041 8473 13577,'0'-52'3574,"0"11"-3204,0 35-303,0 10 460,5 16-202,3 18-146,7 25-503,-8-25 1,0 2 323,0 4 0,-1 0-230,0 2 1,-1 0-780,0-2 0,0 0-1703,1-4 1,1-2 2711,10 25 0,-8-30 0,2-14 0</inkml:trace>
  <inkml:trace contextRef="#ctx0" brushRef="#br0" timeOffset="20183">7877 8719 17846,'-3'-7'392,"1"0"-347,50-9-505,2 6-2426,-4-2 0,3-1 2886,-9 3 0,-3 2 0,8-2 0,-15 0 0</inkml:trace>
  <inkml:trace contextRef="#ctx0" brushRef="#br0" timeOffset="20634">9105 8661 15493,'55'-21'425,"0"-1"1,-3 1 0,-3-1-521,-18 4 0,-2-1-350,0 0 0,-2-2 165,15-21 280,-16 1 215,-13 4 1074,-35-2 663,-21 19-1190,-12 9-359,11 27 0,1 10-319,16-5 0,3 4-73,-9 13 1,6 4-18,11 4 1,12 0-685,19-3 1,10-2 140,-2 0 1,7-6-1270,21-7 1,7-11-250,-5-8 0,1-6 2067,8-8 0,-3-2 0,-22 6 0,-3-2 0,25-11 0</inkml:trace>
  <inkml:trace contextRef="#ctx0" brushRef="#br0" timeOffset="20900">10014 8086 15325,'0'-7'1569,"0"1"-1569,0 6-1143,57-26 1143,-16 9 0,2-1 0,-6 1 0,0 0 0,-3 3 0,1 0 0</inkml:trace>
  <inkml:trace contextRef="#ctx0" brushRef="#br0" timeOffset="21334">11066 7558 18115,'-45'2'627,"0"1"1,-7 13-1,5 10-633,19 10 1,7 6-275,2 11 0,8 1-759,13-11 1,8-3-576,10-5 1,6-7-5066,32-6 6679,7-11 0,-27-9 0,-8-2 0</inkml:trace>
  <inkml:trace contextRef="#ctx0" brushRef="#br0" timeOffset="22217">11471 7664 12042,'-2'-9'4246,"1"1"-3092,1 8-874,0 0-134,16-27-56,-1 20-22,19-17-46,-4 36-33,9 27-315,-17 17 348,-17-21 1,-4 0 11,-11 15-23,-13-18 180,10-24 167,8-26-302,12-26 34,5-7-45,11-9 33,0 23 12,0 8 123,0 11-213,-1 8 44,0 7-21,8 25-214,-7 14-2677,2 21-1569,-9-11 4437,-1-12 0,-8-24 0,1-5 0</inkml:trace>
  <inkml:trace contextRef="#ctx0" brushRef="#br0" timeOffset="23333">11947 7086 16333,'3'63'392,"0"1"0,-1-9 1,0-5-181,-2 4-55,0-24 393,0-23 862,0-8-1155,0-29-246,1-2-11,7-23 23,6 9-23,8 1 0,3 6-34,15 4-123,6 17-2454,13 15-1837,-14 14 4448,-7 10 0,-25-9 0,-4-5 0</inkml:trace>
  <inkml:trace contextRef="#ctx0" brushRef="#br0" timeOffset="23817">13426 8166 16098,'-3'5'1568,"1"-1"-1242,45-15-326,-10 6-51,1-1 0,1 1-1248,7 3-1962,-9 4-1467,-16 8 4728,-10 8 0,-7-5 0,-1 0 0</inkml:trace>
  <inkml:trace contextRef="#ctx0" brushRef="#br0" timeOffset="23934">13517 8492 14137,'0'4'571,"0"0"-8033,61 0 7462,-27-3 0,31 3 0,-46-4 0</inkml:trace>
  <inkml:trace contextRef="#ctx0" brushRef="#br0" timeOffset="24500">15284 7852 16737,'-39'8'765,"1"0"1,0 4 0,5 8-593,3 28 1,9 9-1026,9 0 0,6 2 852,3 0 0,8-3 11,13-9 1,9-9 90,2-20 0,5-6-96,1-2 0,0-5 5,0-5 0,-2-5 56,26-16 340,-13-13-362,-28 4 0,-6-4 5,-7 0 1,-6-1-51,-3 1 0,-6 2-45,-25-24-179,-8 30-2578,-11 10 3032,20 16 0,3 1 0,26 6 1</inkml:trace>
  <inkml:trace contextRef="#ctx0" brushRef="#br0" timeOffset="24650">15748 8053 7470,'33'-18'0,"-6"3"0</inkml:trace>
  <inkml:trace contextRef="#ctx0" brushRef="#br0" timeOffset="24917">16029 7804 18765,'27'-26'117,"1"0"1,22-13-297,-13 46-426,-17 27 695,-15 22 167,-18 2-44,-16-1 123,7-25-202,8-5-89,7-8-112,25-3-1154,34-8-628,-7-8 0,2-3-812,-3 0 0,0-2 2661,2-1 0,-6-1 0,-8 2 0,-12 2 0</inkml:trace>
  <inkml:trace contextRef="#ctx0" brushRef="#br0" timeOffset="25113">16551 7750 19885,'22'55'-26,"0"0"0,-1-4 0,-5-5-153,-13 1-1446,-1 2-7844,-15-25 8406,0-5 0,-2-18 1,6-4-1</inkml:trace>
  <inkml:trace contextRef="#ctx0" brushRef="#br0" timeOffset="25250">16679 7598 16972,'40'-13'-225,"1"0"1,-1 2 0,-1 2-1597,-3 6 1,-1 2 1820,0 4 0,-3 1 0,7-2 0,-12 5 0</inkml:trace>
  <inkml:trace contextRef="#ctx0" brushRef="#br0" timeOffset="28052">9243 11005 16535,'47'-9'261,"1"-1"1,-2 0-1,-1-3-121,2-10 0,-3-4-84,-13 2 0,-2-1 275,4 1 0,-13 0 901,-46-13-722,-4 33 0,-7 10-208,-22 13 1,-4 13-214,17-1 1,1 5 0,3 2-911,6-2 1,3 1 0,3 2 764,-9 20 0,13-3-280,21 7 262,36-18-1114,27-18-67,-16-21 0,8-7 0,1-3 1135,5-9 0,1-5 1,-3 2-1,13 4 1,-5-2-1,-12-10 0,0 1 1</inkml:trace>
  <inkml:trace contextRef="#ctx0" brushRef="#br0" timeOffset="28201">9914 10580 18563,'-2'-10'1188,"1"2"-1356,1 8-3463,43-27-3966,2 11 7597,0-5 0,1 0 0,-3 9 0,-4 0 0</inkml:trace>
  <inkml:trace contextRef="#ctx0" brushRef="#br0" timeOffset="28550">10767 10206 20053,'-42'13'67,"1"0"1,7 2-1,7 4-112,-2 25-582,26-4-415,19-19-841,14-9-895,12-6 2778,-8-9 0,0-1 0,-1 1 0,10-6 0</inkml:trace>
  <inkml:trace contextRef="#ctx0" brushRef="#br0" timeOffset="29300">11035 10179 19190,'43'-16'7,"0"1"1,8 3 0,-5 7-355,-2 18 268,-6 22 438,-54-2 89,-2-4 23,-12-13-68,20-14-246,6-9-12,3-4-134,6-6 1,4-1 44,21 3-101,12 6-112,1 8-246,-4 10-213,-20 8-2141,-6 12 2757,-4-10 0,-6 1 0,0-16 0</inkml:trace>
  <inkml:trace contextRef="#ctx0" brushRef="#br0" timeOffset="29617">11747 9853 18877,'-4'-9'1580,"1"2"-1670,3 7-728,37 18-437,-22 18 1177,23 0 56,-33 3 22,-9-26 212,-1-6 259,1-14 717,1-28-483,9-25-610,-3 27 1,3-1 5,5-9 0,3 3-168,11-2-2051,7 13 2118,11 46 0,-26-3 0,9 12 0</inkml:trace>
  <inkml:trace contextRef="#ctx0" brushRef="#br0" timeOffset="29801">12551 10314 19897,'33'-16'-325,"0"0"0,-1 2 0,0 4-3911,15 5 4236,-2 5 0,-20 0 0,-9 0 0</inkml:trace>
  <inkml:trace contextRef="#ctx0" brushRef="#br0" timeOffset="29917">12738 10548 15515,'3'3'-7283,"37"-22"7283,-6 0 0,10-6 0,-20 12 0</inkml:trace>
  <inkml:trace contextRef="#ctx0" brushRef="#br0" timeOffset="30333">14375 10004 13600,'-14'43'4324,"-1"0"-4010,-2-1 0,-1 3-1042,4-6 1,3-1 895,2 1 0,5 1 220,8 7 1,12-5-299,15-13 0,7-8-74,0 0 1,3-9-143,12-17 0,-1-12 154,-13-5 0,-4-7 123,-2-2 1,-4-3 21,-3-1 1,-5-1-62,-7 2 0,-3-1 123,-1-27-190,-23 21 0,-10 3-57,-3 7 1,-4 3-90,-3 0 1,-3 6-465,-7 10 0,4 12 565,10 27 0,-1-11 0,30 8 0</inkml:trace>
  <inkml:trace contextRef="#ctx0" brushRef="#br0" timeOffset="30484">15077 10251 11919,'0'0'0</inkml:trace>
  <inkml:trace contextRef="#ctx0" brushRef="#br0" timeOffset="30767">15485 10055 21073,'42'-24'-1250,"1"-1"1,-1 1 0,18-9-1,-4 7 1177,-17 15 1,-3 4 767,10 8 458,-40 13-211,-10 13-124,-3 8-45,-3 7-566,2-9 0,2 3-257,1-1 0,2 1-499,0-1 0,6 0-9088,30 22 9637,5-38 0,-1-2 0,-16-17 0</inkml:trace>
  <inkml:trace contextRef="#ctx0" brushRef="#br0" timeOffset="30984">16325 9942 21196,'-48'-2'1771,"25"11"-1945,45 13 1,16 7-377,-6 2 1,-1 2-56,3 6 0,-6 1-448,-5 12-1771,-38-22 2824,-16-25 0,12-5 0,2-1 0</inkml:trace>
  <inkml:trace contextRef="#ctx0" brushRef="#br0" timeOffset="31114">16438 9695 20983,'53'-4'-1029,"-1"0"0,-7-1 0,-3 2 0,21 6 0,-31-3 0</inkml:trace>
  <inkml:trace contextRef="#ctx0" brushRef="#br0" timeOffset="32132">20229 9806 18541,'46'0'-605,"0"0"0,4 0 0,0-1-1289,-4-3 0,0-1 1795,6-1 0,-3 0 1,8-4-1,-13 1 0</inkml:trace>
  <inkml:trace contextRef="#ctx0" brushRef="#br0" timeOffset="32402">21383 9713 20311,'-57'18'243,"-1"-1"0,6 0 0,10 6-210,16 25-33,13 4-11,18-2-578,17-20 1,9-5-634,15-6 1,5-5-784,3 2 0,1-4 1958,9-10 1,-6-4 0,-9 1-1,-12-5 1</inkml:trace>
  <inkml:trace contextRef="#ctx0" brushRef="#br0" timeOffset="32950">21740 9704 19829,'40'-3'-135,"0"0"1,-5 14 0,-6 9 66,-7 16 1,-7 7-40,-2 1 1,-7-2 106,-13 12 23,-1-14 10,-2-14 57,4-14 0,4-13-34,6-17 90,5-14-23,8-14-78,6-8 134,4 0-95,-7 24 0,5 2 6,24-3-146,15 25 44,-17 27-44,-11 24-302,-17-6-695,-3-2-2847,-4-6 3900,1-10 0,-8-10 0,1-7 0</inkml:trace>
  <inkml:trace contextRef="#ctx0" brushRef="#br0" timeOffset="33334">22557 9173 16972,'-4'35'1400,"0"1"1,-9 19-516,-2-30-773,2-27-22,11-19-68,3-21 34,8-14-56,-4 24 0,3-2 0,7-13 0,3 1-45,-2 12 1,0 3-57,16-27-202,-7 38-581,-9 29-4226,18 20 5110,-6 0 0,-1 2 0,-14-17 0</inkml:trace>
  <inkml:trace contextRef="#ctx0" brushRef="#br0" timeOffset="33734">24230 9507 17218,'1'3'2432,"0"0"-2085,-1-3-347,52 4-470,-16-3-208,2 0 0,2-1-9153,4-2 9672,-20-2 1,-7 2-1,-17 2 1</inkml:trace>
  <inkml:trace contextRef="#ctx0" brushRef="#br0" timeOffset="33850">24362 9712 17375,'57'31'-2305,"-18"-6"1,-27-25 0</inkml:trace>
  <inkml:trace contextRef="#ctx0" brushRef="#br0" timeOffset="34217">25775 9649 19561,'21'-36'231,"1"1"1,-4-15-1,-4-5-228,-5 4 1,-3-4 0,-2 2-1158,1-11 0,-2 4 1126,-2 6 0,-1 10 620,0 16-592,0 23 380,-1 29-364,1 16 1,0 7-247,4 13 1,2 2-889,0 4 1,3-1-284,3-3 1,4-6-875,-2-21 1,2-3 2544,16 18 0,-15-23 0,-4-11 1</inkml:trace>
  <inkml:trace contextRef="#ctx0" brushRef="#br0" timeOffset="34400">26085 9470 19179,'32'-30'375,"-1"0"1,17-14-409,-10 52-315,-16 10-2173,3 30 2521,-7 5 0,-5-12 0,-6-11 0</inkml:trace>
  <inkml:trace contextRef="#ctx0" brushRef="#br0" timeOffset="34803">26797 9036 16793,'-22'52'743,"0"-1"0,2-1 0,3 0-665,7 4 1,5-3-372,4-13 0,4-3 293,3 8 0,7-6-11,27-5 82,0-20 0,7-9-43,2-13 0,1-8 17,4-7 0,-4-6-214,-13-2 1,-8-5 224,-11-2 0,-9-1 46,-14-21-80,-8-2 12,-11 6-34,-5 11-12,-4 18-291,-11 18-3304,6 37-3105,8 2 6790,12 21 0,18-29 0,0-4 0</inkml:trace>
  <inkml:trace contextRef="#ctx0" brushRef="#br0" timeOffset="34967">27388 9331 13846,'0'0'0</inkml:trace>
  <inkml:trace contextRef="#ctx0" brushRef="#br0" timeOffset="35284">27769 9171 18294,'-3'-9'1278,"1"2"-1278,2 7-1479,51-17-1199,0 7 2000,-8-3 0,0 0 219,8 4 459,-23 2 828,-22 6 640,-4 1-392,-5 7 470,-8 18-997,-6 19-526,-1 2-23,4 4-314,8-20-9289,15-2 9603,6-13 0,-2-5 0,0-10 0</inkml:trace>
  <inkml:trace contextRef="#ctx0" brushRef="#br0" timeOffset="35500">28312 9008 22025,'4'55'-355,"1"0"0,3-4 1,6-4 62,8-11 1,3-5-202,10 17-78,-26-24 44,-20-7-2722,-10-6 3249,-15-5 0,14-5 0,2-1 0</inkml:trace>
  <inkml:trace contextRef="#ctx0" brushRef="#br0" timeOffset="35650">28417 8908 20961,'63'-11'-1536,"0"0"1,-3 1 0,-4 2 1535,8 9 0,-26-1 0,-12 1 0</inkml:trace>
  <inkml:trace contextRef="#ctx0" brushRef="#br0" timeOffset="36283">19356 11730 19134,'-4'11'-2311,"-4"-1"0,3 11 0,-2-10 0</inkml:trace>
  <inkml:trace contextRef="#ctx0" brushRef="#br0" timeOffset="36438">19207 12161 16513,'-2'3'1288,"1"-1"-2958,1-2-940,50-12 2610,-18 1 0,0 1 0,32-7 0,-13-1 0</inkml:trace>
  <inkml:trace contextRef="#ctx0" brushRef="#br0" timeOffset="36551">19580 12067 12479,'-6'24'0,"1"-4"0</inkml:trace>
  <inkml:trace contextRef="#ctx0" brushRef="#br0" timeOffset="37949">20925 11745 16625,'36'-22'171,"0"-1"1,0 1 0,0 8-172,21 20-101,0 14-201,-10 16 55,-16 17 247,-16 6 218,-21-18 1,-5-2 240,-2 12-55,-12 1 302,16-39 89,11-33-469,21-41-136,-4 12 0,3-3 17,8-5 1,2 2-600,-6 12 1,0 6 391,22-7-11,-22 47-22,-4 20-113,-6 17-549,-6-4 1,0 3-3055,2-4 1,0-1 3748,0 1 0,-1-3 0,7 4 0,-9-25 0</inkml:trace>
  <inkml:trace contextRef="#ctx0" brushRef="#br0" timeOffset="38450">21878 11402 17958,'0'66'359,"0"-15"447,0-26-638,5-27 191,4-19 11,5-16-68,2-8-55,-1-7-74,-4 16 1,1 0-107,8-19-145,1 7-113,-3 30-436,-1 27-2891,23 17 3518,16 5 0,-15-4 0,-3-11 0</inkml:trace>
  <inkml:trace contextRef="#ctx0" brushRef="#br0" timeOffset="38651">22670 11452 19168,'39'-9'-3277,"0"0"0,-2 0 0,-3 5 2894,5 12 0,-16-5 1,-11 5-1</inkml:trace>
  <inkml:trace contextRef="#ctx0" brushRef="#br0" timeOffset="38770">22804 11719 17510,'-3'2'347,"1"-1"-347,46-11 0,-33 8 0,33-8 0</inkml:trace>
  <inkml:trace contextRef="#ctx0" brushRef="#br0" timeOffset="39467">25227 11760 19807,'19'-37'164,"-1"1"0,10-16 1,1-2-154,-5-1 0,0 1-1038,0-2 0,-2 1 1027,-6 1 0,-6 4 0,-6-10 668,-7 12-433,-5 16 156,-5 15-379,-5 16 44,-10 57-68,17-10 1,2 5-308,-1 4 0,4 2-323,8 6 1,7-3-1987,4-19 1,4-3 2627,8-2 0,0-4 0,4 6 0,-2-13 0</inkml:trace>
  <inkml:trace contextRef="#ctx0" brushRef="#br0" timeOffset="39683">25718 11515 19034,'-20'-61'2162,"4"7"-2083,35 18-79,5 16 0,20 2-112,-1 18-191,-1 11-78,-2 6-526,0 24 436,-15 0 23,-5-1-651,-12-11-2620,-3-20 3719,5-4 0,-4-4 0,1-1 0</inkml:trace>
  <inkml:trace contextRef="#ctx0" brushRef="#br0" timeOffset="40416">24152 11636 18720,'58'-1'82,"0"0"0,-4-2 0,-3 0-294,13-1-248,-18-3 112,-22 2 472,-49 1 162,-7 1 0,-4 1-96,-3 0 0,-1 0-50,-7-1 0,2 0 197,-8-1-203,9-1-1142,38 0-4640,58-1 5648,-18 3 0,1 2 0,3-1 0,-4 2 0,4 0 0</inkml:trace>
  <inkml:trace contextRef="#ctx0" brushRef="#br0" timeOffset="40999">26570 11205 18944,'-25'44'15,"1"1"0,16-9 0,11-3-351,29 3 336,-1-24 0,3-8 0,18-15 112,-4-4-90,-9-13 370,-9-18-33,-15-4-359,-14 0 0,-14 9-45,-12 22-1849,-22 12 1894,10 21 0,0-7 0,21 10 0</inkml:trace>
  <inkml:trace contextRef="#ctx0" brushRef="#br0" timeOffset="41133">27085 11244 13531,'-8'0'-499,"1"0"1,7 0-1,0 0 1</inkml:trace>
  <inkml:trace contextRef="#ctx0" brushRef="#br0" timeOffset="41401">27366 11037 20781,'40'-17'-825,"0"0"0,-4 2 0,-2 4-218,15 4 1043,-22 12 67,-18 9-55,-9 12 133,-3 9-66,-2 5 33,-4 23-4841,4-6 4729,8-5 0,-2-23 0,6-23 0</inkml:trace>
  <inkml:trace contextRef="#ctx0" brushRef="#br0" timeOffset="41619">27915 10941 21040,'34'44'-359,"-1"0"0,0-4 1,-1-4-527,0-8 0,-3-4-3295,-6 5 4180,-43-17 0,0-10 0,-1-2 0</inkml:trace>
  <inkml:trace contextRef="#ctx0" brushRef="#br0" timeOffset="41766">28183 10803 18373,'47'-10'28,"-1"0"0,-4 6 0,-3 3 0,18 2 0,-25 11 0</inkml:trace>
  <inkml:trace contextRef="#ctx0" brushRef="#br0" timeOffset="42100">25362 12311 18043,'55'-17'343,"0"0"0,-1 0 0,-5 4 0,4-1 0,3-1 0,3 1 1,2 0-1,1 1-1044,-6 2 1,2 0 0,2 0 0,2 1 0,0 0 0,0 0 0,1 0 0,-1 0 688,2-1 1,0 0 0,1 1 0,0-1 0,0 0 0,1 1 0,0 0 0,0 1-185,-3 1 0,1 0 1,0 0-1,1 0 1,0 1-1,-1 0 1,-2 0-1,-2 1 1,-3 1-28,9-1 1,-4 2 0,-1-1 0,-3 2-1,0-1 1,-1 1-206,3 0 0,0 0 0,-2 0 1,-2 1-1,-3 0-2538,18-1 1,-5 1 0,-7 1 2965,-4 0 0,-10 0 0,-3 0 0,-39 0 0</inkml:trace>
  <inkml:trace contextRef="#ctx0" brushRef="#br0" timeOffset="42451">26973 12522 19056,'-59'1'496,"1"1"0,15 10 0,0 6 0,1 5-362,-2 8 0,2 6 1,3 2-1099,7-3 1,3 1 0,4 1 968,-7 18 1,16-2 72,37 3 668,27-20-746,-8-24 0,9-7-142,6-8 0,7-6 1,1-2-1009,-14 2 1,0-1 0,1-1 0,-1 0-626,16-3 1,-1 1 0,-3-1 1774,-10 2 0,-3-1 0,-9 4 0,-1 3 0,-22 5 0</inkml:trace>
  <inkml:trace contextRef="#ctx0" brushRef="#br0" timeOffset="43032">20652 14511 14887,'-26'30'-1174,"0"-1"1,-13 10-1,33-24 1</inkml:trace>
  <inkml:trace contextRef="#ctx0" brushRef="#br0" timeOffset="43184">20491 14980 17958,'2'-9'236,"-1"2"-7430,-1 7 7194,36-22 0,-27 16 0,27-16 0</inkml:trace>
  <inkml:trace contextRef="#ctx0" brushRef="#br0" timeOffset="43317">20971 14881 17095,'3'0'235,"0"0"-3376,-3 0 0,0 0 0</inkml:trace>
  <inkml:trace contextRef="#ctx0" brushRef="#br0" timeOffset="43784">22090 14640 17790,'40'-35'339,"0"0"0,1 17 0,4 4 0,0 6-356,20 9 0,-1 10-425,-14 0 0,-1 3 0,-6 5 318,-7 11 1,-8 4 17,-8 2 0,-6 1 106,-5-1 0,-6 0 286,-12 2 1,-4-3 632,-2 4-648,-9-23-226,15-41 0,14-26-40,4 6 1,4-3 212,4 0 1,5 1-158,6 0 1,1 3 257,-6 13 0,0 9-352,15 20 33,-24 28 0,-2 17-11,-1 8-505,1 1-795,2-1 1311,14 1 0,-15-26 0,7-1 0</inkml:trace>
  <inkml:trace contextRef="#ctx0" brushRef="#br0" timeOffset="43966">23912 14582 18093,'-10'0'1008,"3"0"-1445,40-40-1311,-8 27-482,1-9 0,1 3 2230,6 16 0,-14 3 0,-8 0 0</inkml:trace>
  <inkml:trace contextRef="#ctx0" brushRef="#br0" timeOffset="44068">23915 14804 11104,'58'-24'0,"-12"5"0</inkml:trace>
  <inkml:trace contextRef="#ctx0" brushRef="#br0" timeOffset="44450">25608 14525 18126,'51'-20'-381,"-1"0"0,0 0 0,1-1 0,5-4 0,-4 3 0,-4 6 0,-1 0 1</inkml:trace>
  <inkml:trace contextRef="#ctx0" brushRef="#br0" timeOffset="44784">26679 14502 16591,'5'0'2868,"-2"0"-2666,26-45 0,-15 14-202,4-4 0,-1-3 34,-7-13-34,-4-5 56,-4-2 44,-5 22 1,-1 2 526,-3-11-615,-2 5-1,1 42 56,4 25-28,-2 12 0,0 7-157,1 5 1,3 2-1396,7 13 1,7-1 1512,13-13 0,4-7 0,10 7 0,8-29 0</inkml:trace>
  <inkml:trace contextRef="#ctx0" brushRef="#br0" timeOffset="44966">27062 14456 19796,'-2'-36'489,"0"0"0,8-6 1,6 3-434,19-8-157,16 8 34,-12 28-203,-8 28-480,-15 15-382,0 9-974,0-2-4225,-1-2 6331,4-8 0,-8-13 0,0-8 0</inkml:trace>
  <inkml:trace contextRef="#ctx0" brushRef="#br0" timeOffset="45302">28087 13915 19941,'-47'45'354,"0"-1"1,12-10 0,4 2-349,7 10 0,7 1-6,5 11-572,42-6 102,-1-36 0,6-8 206,15-10 1,2-7 263,-5-2 0,-4-6-109,-4-8 1,-6-5 186,-6-18 23,-14-1 89,-8 1 24,-14 6-192,-6 7-44,-28 12-2242,-5 18-3787,1 12 6051,15 10 0,23-5 0,8-3 0</inkml:trace>
  <inkml:trace contextRef="#ctx0" brushRef="#br0" timeOffset="45468">28392 14063 17342,'2'-11'-1916,"0"3"1916,-2 8 0,0 0 0,0 0 0</inkml:trace>
  <inkml:trace contextRef="#ctx0" brushRef="#br0" timeOffset="45783">28852 13796 21062,'39'-25'-243,"1"-1"0,-4 3 0,0 5-126,23 10 279,-25 6 79,-2 13 11,-27 11 157,-13 39-68,2-25 1,-2 1-90,2 1 0,-1-2-146,-6 29-1030,18-36 1176,36-11 0,-25-10 0,23-6 0</inkml:trace>
  <inkml:trace contextRef="#ctx0" brushRef="#br0" timeOffset="45985">29379 13649 21488,'7'58'-656,"-2"-25"1,5 0-180,14 8 0,-1 2-1457,-15-4 1,-8-1 2291,-19 13 0,-7-20 0,7-27 0</inkml:trace>
  <inkml:trace contextRef="#ctx0" brushRef="#br0" timeOffset="46133">29375 13523 18485,'61'-2'-321,"1"0"1,-21-2-1,-6 2 1,7 8-1</inkml:trace>
  <inkml:trace contextRef="#ctx0" brushRef="#br0" timeOffset="46633">26137 15047 17476,'-4'-3'560,"32"-10"0,35-4 1,5 0-478,-18 6 0,2 0 0,4 1 0,3 0 0,5-1-716,-12 1 0,4 0 1,3-1-1,2-1 0,2 1 1,0 0-1,-1 0 0,-1 0 1,-1 1 626,1 1 0,-1-1 1,0 1-1,-1 1 0,0-1 1,1 1-1,-1 0 0,1 0-39,3 0 0,1 0 0,1 0 1,-1 1-1,0-1 0,-1 2 1,-3-1-1,-3 1-27,11-1 0,-4 1 1,-2 0-1,-1 1 1,-1-1-49,7 1 1,0-1 0,-3 1 0,-3 0-535,7 0 0,-4 1 0,-5 0 829,2-1 1,-8 1 0,2 0 0,-38 2 0</inkml:trace>
  <inkml:trace contextRef="#ctx0" brushRef="#br0" timeOffset="47050">27948 15222 17364,'-46'10'739,"0"1"1,2 2 0,3 6-527,8 4 0,3 6-79,-2 15 0,7 4-128,13-4 0,7 0-29,4 0 1,8-4-432,17-10 0,8-7-6,5-13 1,4-6-937,5 0 0,2-4-1148,3-7 1,-1-3 2543,-1-3 0,-4 0 0,9-8 0,-19 2 0</inkml:trace>
  <inkml:trace contextRef="#ctx0" brushRef="#br0" timeOffset="47633">25306 13743 16120,'-52'-16'754,"-1"0"1,5 4 0,1 11-475,3 26 0,4 11-1545,9-5 1,2 4 1324,2-1 0,1 4 0,4 0-38,1 14 0,6 6 90,7-10 0,2 5 1,3 3-1,2 1-101,3-4 0,3 2 0,1 2 1,1 0-1,0-1-507,-1 2 0,0 0 0,1 0 0,1 0 1,1 0 499,3 2 1,2 2-1,2-1 1,0-2-1,-1-4 4,1-1 1,0-5-1,0 0 1,3 2 65,0-1 0,1 2 0,2 0 1,0-1-1,1-1-63,2 4 0,2-2 1,0-1-1,0 1-79,3 2 1,1 1 0,0-2 0,-2-5-247,-2-6 0,-1-4 1,-1-4-735,2 0 1,-3-8-4679,-3-10 5726,-6-7 0,-7-8 0,-3-1 0</inkml:trace>
  <inkml:trace contextRef="#ctx0" brushRef="#br0" timeOffset="48366">30064 13382 10496,'-20'-30'1479,"0"0"0,-15-24-594,14 23 112,3 4-45,3 5 292,2-3-515,8 1-584,7-1-122,11 4-12,13 10-6,8 9 1,5 10 53,-2 11 1,2 9 0,0 5-705,-1 4 1,0 7-1,0 3 1,-3 1 644,-2-1 0,-1 2 0,-3 2 0,-3 2-3,-5-4 1,-2 2 0,-2 2 0,-2-1-1,-3-2 3,-1 17 0,-5-1 0,-1-1 11,-1 1 1,-1 0-1,-1 0-8,-1-1 1,-1-1 0,-1 0 3,0-4 1,-1-1 0,-1 0-300,1-4 0,-1-1 1,1 1 302,-1 8 0,0 1 0,0-1-11,1-10 0,0-1 0,0-1 4,1-3 0,1-1 0,-1-4-4,2 3 0,-2-8 0,-4-9-426,-16-13-2263,-21-23 2689,12-9 0,0-1 0,-10-5 0,8-9 0</inkml:trace>
  <inkml:trace contextRef="#ctx0" brushRef="#br0" timeOffset="48867">30467 12716 14708,'4'42'-157,"0"1"0,0-3 1,1-4-3071,8 3 3227,1-5 0,-5-16 0,-2-7 0</inkml:trace>
  <inkml:trace contextRef="#ctx0" brushRef="#br0" timeOffset="49217">30863 12564 18149,'-8'63'14,"0"0"1,0 0 0,0-11 0,0 1 0,0 0 0,0-2-1390,-2 12 1,1-1 0,-1-1 1183,0-1 0,0 0 1,2-10-1,0 11 1,3-20-1</inkml:trace>
  <inkml:trace contextRef="#ctx0" brushRef="#br0" timeOffset="49719">30999 13072 16658,'1'-5'1849,"0"0"-1412,-1 41-370,0 6-33,0 16 11,0-10-1,0-23 12,0-9 1323,0-8-1234,9-62-134,4 13-212,-1-4 1,2-1 200,14-12 0,-8 25 0,1 2-392,18-6-1300,4 35 1692,-5 50 0,-19-6 0,-1 3 0</inkml:trace>
  <inkml:trace contextRef="#ctx0" brushRef="#br0" timeOffset="50999">22746 16866 14462,'55'1'585,"1"0"1,-12 0-1,1-1 1,2 0-448,8-3 0,1-1 0,4-1-1478,-3 0 1,2 0 0,4-1-1,0 0 1362,-2-1 1,2 0-1,1-1 1,1 0-1,2-1-139,-12 2 0,1 0 0,1 0 0,1 0 0,1 0 0,0-1 0,1 1 124,-3 0 0,1 0 0,1 0 0,0 0 0,1 0 0,0 0 0,1 1 0,0-1-41,-2 0 0,1 0 0,0 1 0,1-1 0,0 0 1,0 1-1,1-1 0,0 0 0,0 1 34,-3 0 0,0 0 0,1 0 0,-1 0 0,2 1 0,-1-1 0,0 0 0,1 1 0,0-1 0,0 1-102,2-1 1,0 0-1,1 1 1,0-1 0,0 1-1,1-1 1,-1 1 0,1 0-1,-1 0 1,1-1 92,0 1 0,-1 0 0,1 0 0,-1 1 0,0-1 0,2 0 0,-1 0 0,3 1 0,0-1 0,2 0 14,-9 1 1,1-1-1,2 1 1,2-1 0,0 1-1,1 0 1,0-1 0,0 1-1,0-1 1,-1 1 0,-1 0-1,-1-1 1,-2 1 0,-2 0 22,9 0 0,-3-1 0,-1 1 0,-1 0 0,-1 0 0,-1 0 0,1 0 0,1 0 0,0 0 0,3-1-23,-4 1 1,1 0-1,3 0 1,0-1 0,1 1-1,0 0 1,-1-1-1,-1 1 1,-1 0 0,-3 0-1,-3 0 1,-3 1-5,10-2 1,-4 1-1,-3 0 1,-2 1 0,-2-1-1,0 0 1,0 1 42,15-1 0,-3 0 0,0 0 1,-2 1-1,-3 0-36,5-1 0,-2 1 1,-3 1-1,-2-1 265,4 1 0,-4 1 0,-3 0-424,8-1 0,-9 2-902,9 7-3060,-95 3 4113,-28 0 0,22-5 0,0-1 0,-15-4 0</inkml:trace>
  <inkml:trace contextRef="#ctx0" brushRef="#br0" timeOffset="51400">23953 16640 15782,'64'-11'87,"-1"-1"1,1 0-1,0 1 1,0-1 0,0 0-1,1 1 1,0 0-1,0-1 1,1 2 0,-2 0-1,0 0-881,-5 2 0,-2 1 0,0 1 1,1-1-1,-1 1 0,2 0 812,6 0 1,0-1 0,1 1 0,1 0 0,1 0-1,-1 0-147,-6 1 1,-1 0-1,0 1 1,2-1 0,1 0-1,2 0 1,4 1 135,-11 0 0,2 0 0,2 0 0,2 0 0,1 0 0,2 0 1,-1 0-1,2 0 0,-1 0 0,1 0 0,-1 0-35,-3 0 1,2 0 0,-1 0 0,2 0 0,-1 0 0,1 0 0,0 0 0,0 0 0,-1 0 0,1 0 0,0 0 0,0 0 41,-1 0 0,1 0 0,-1 0 0,1 0 0,0 0 0,0 0 0,0 0 0,-1 0 0,0 0 0,0 0 0,0 0 0,-1 0-81,2 0 0,1-1 1,0 1-1,0 0 0,0-1 1,-1 1-1,-1-1 0,-1 1 1,-3 0-1,-1 0 1,-3 0 90,9-1 0,-4 1 0,-2-1 0,-2 1 0,0 0 0,0 0 0,2-1 52,3 0 0,2 0 1,0 0-1,0-1 0,-2 1 1,-1 0-1,-4 0-81,6-1 1,-3 1-1,-3 0 1,-1 0-1,-1 0-23,10-1 1,1 0 0,-6 0-1,-14 0-1440,6-6 1718,-71 9-3242,-37 1 3688,22-2 1,15 2-1,6 0 1</inkml:trace>
  <inkml:trace contextRef="#ctx0" brushRef="#br0" timeOffset="53465">23166 14837 17252,'-53'26'774,"11"3"-494,35 7-180,3 5 35,4 2-34,9-3-90,18 5 56,2-19-22,15-4 33,-9-18 113,17-31 89,-9-15-73,-21 9 1,-3-4-180,-6 0 0,-6-1-28,-11 3 0,-5 3 67,-6-14-90,-24 11-44,15 25 67,1 27 11,15 11 23,6 29-34,9-2-73,1-16 0,4 1-1793,5-4 1,5-3 1865,8-1 0,0-4 0,7 3 0,-2-26 0</inkml:trace>
  <inkml:trace contextRef="#ctx0" brushRef="#br0" timeOffset="53784">23572 15074 18686,'10'48'-912,"1"0"1,-1 0 0,-4-7 0,-6-11-1,0-5 1</inkml:trace>
  <inkml:trace contextRef="#ctx0" brushRef="#br0" timeOffset="91298">31234 14436 16860,'7'-6'997,"-1"1"-997,-6 5-1882,0 0 1882,16 6 0,-12-4 0,12 4 0</inkml:trace>
  <inkml:trace contextRef="#ctx0" brushRef="#br0" timeOffset="91432">31278 14707 16288,'-10'7'-952,"3"-1"952,7-6 0,0 0 0,0 0 0</inkml:trace>
  <inkml:trace contextRef="#ctx0" brushRef="#br0" timeOffset="91666">31694 14212 16894,'-8'38'-127,"0"0"0,1 0 0,3-1 127,5 5 0,1-2 0,-1 0 0,4 7 0</inkml:trace>
  <inkml:trace contextRef="#ctx0" brushRef="#br0" timeOffset="91966">32034 14328 19403,'-29'25'107,"0"0"0,18 20-511,40-14-212,34-13-191,-8-21 459,-21-6 1,-3-7 706,11-26 268,-26 10 1,-6-2-483,-20-22-55,-22 7-90,-6 27-134,1 10-786,3 11-8805,8 22 9725,13-3 0,6 5 0,8-14 0</inkml:trace>
  <inkml:trace contextRef="#ctx0" brushRef="#br0" timeOffset="92332">32493 14008 20367,'30'15'-516,"0"0"1,18 16 280,-28 3 134,-17 16 1009,-28 3-427,-4 2-481,-4-20-56,16-17 56,24-14 101,10-1-101,15 0-280,28 11 90,-11 17 67,-6 19 123,-40 0-12,-31 4-750,-21-14 762,9-12 0,1-1 0,0-1 0,-10 6 0</inkml:trace>
  <inkml:trace contextRef="#ctx0" brushRef="#br0" timeOffset="93615">26712 16372 14126,'-2'4'2566,"0"-1"-1502,52 8-767,-15-9 0,5-1-2051,9 3 1,8 1 0,2-2 1789,-7-3 0,2-2 1,2-1-1,2 0 8,-1 0 1,1 0 0,3 0 0,1-1 0,1 0-217,-3 0 0,1-1 1,2 0-1,0-1 1,2 1-1,0-1 175,-5 1 0,2 0 0,0-1 1,0 1-1,2-1 0,-1 1 1,2-1-44,-5 1 0,1 0 1,0-1-1,1 1 1,0 0-1,1-1 0,-1 1 1,1 0 46,2 0 0,0-1 0,0 1 0,1 0 0,-1 0 0,1 0 0,0 0 0,0 1-107,-7-1 1,0 1-1,1-1 1,-1 1 0,1 0-1,-1 0 1,1-1 0,-1 1-1,0 0 118,7 0 0,0-1 1,0 1-1,-1 0 1,1 0-1,-1 0 0,-1 0 1,0-1-12,4 1 0,0 0 0,-1 0 0,0-1 0,-1 1 0,-1 0 0,-2 0 11,4 0 1,0 0 0,-2 1 0,-2-1-1,0 1 1,-4-1 70,1 1 0,-2 0 1,-3 1-1,-1-1 0,-5 1-93,11-1 1,-5 1-1,-7 0 498,-1 1 1,-21 1-764,-36 2-449,-39 2 1,-17 1 157,6-1 0,-5-1 405,3 2 1,-4-1 0,2 0-324,14-1 0,2 0 0,-2 0-934,-13 1 0,-3 2 0,5-1 1412,-4 3 0,4 0 0,0-2 0,8 1 0,17 1 0</inkml:trace>
  <inkml:trace contextRef="#ctx0" brushRef="#br0" timeOffset="94084">31582 15127 18653,'-51'40'-1914,"18"-12"1,6-20 0,21-8 0</inkml:trace>
  <inkml:trace contextRef="#ctx0" brushRef="#br0" timeOffset="175814">22184 10279 10103,'2'7'2633,"36"13"-1590,6-12-640,1 0 0,6 0-1723,6-4 0,5-3 1458,-12-2 0,3 0 1,7-2-59,-7 0 0,6-2 0,4-1 1,2 0-1,0 0 0,-4 0-552,5 0 0,-2 1 1,-1-1-1,3-1 1,4 1 497,-13 0 1,4-1-1,1 1 1,2-1 0,0 0-1,0 0 1,-2 0-1,-1 1-130,-2 0 1,-3 1 0,0-1-1,-1 1 1,1 0 0,3 0-1,3 0 135,-6 1 1,2-1-1,2 1 1,1 0-1,1 0 1,1 0-1,1 0 1,-1 0-1,0 1 1,0-1-106,2 1 1,-1-1 0,1 1 0,-1 0-1,1 0 1,1 0 0,0 1 0,1-1 0,0 0-1,2 0 94,-10 1 1,2-1 0,1 1 0,1-1-1,0 1 1,0-1 0,1 1 0,-1-1-1,0 1 1,-1-1 0,-1 1 0,-2 0-1,-1 0-65,11 0 0,-1 0 0,-1 0 0,-1 0 1,-2 1-1,0-1 0,-1 0 0,-1 1 1,0-1 46,0 0 1,0 0 0,0 0 0,-1 1 0,-2-1-1,-2 0 1,-3 1 0,-3-1 186,16 0 1,-7 1-1,-2-1 1,0 1-190,0 0 0,1 0 0,-2 0 0,-5-1 415,-5 1 0,-3 0 0,-2 0-595,15-2 1,-10 1 2113,-19-2-2393,-29-1 2280,-11 3-3155,-10-1 766,-15 3 568,-2-3 0,-1 0 0,5 2 0,-22-4 0</inkml:trace>
  <inkml:trace contextRef="#ctx0" brushRef="#br0" timeOffset="-210250.73">7239 9546 11224,'-8'1'3933,"2"-1"-3463,6 0 707,0 0-796,64 9-202,-28-8 0,5-2-812,7 0 0,6-1 0,7-4 692,-13-2 1,3-2 0,3-2 0,3-2 0,1 0 0,1 0-309,-6 1 0,2-1 0,2-1 0,0 0 0,2-1 0,-1 0 0,1 1 0,-1-1 265,3 1 1,-1-1 0,1 0 0,0 1 0,0-1 0,0 0 0,0 0 0,1 0-244,2 0 1,1-1 0,1 0 0,-1 0 0,0 1-1,-1 0 1,-2 1 0,-3 0 246,3 1 1,-2 1-1,-3 0 1,0 1 0,-1 1-1,0-1-221,9-1 0,-1 0 0,0 1 1,-2 0-1,-1 1 223,-5 1 0,-1 0 1,-1 1-1,-1 0 1,-2 0 7,5 0 0,-1 0 0,-3 1 0,-1 1-38,2-1 1,-2 2-1,-3 0 601,6-1 1,-10 5-471,-14 9 2049,-32 4-2172,-39 7 2507,-3-4-3806,-6-4-1187,20 0 2486,6 6 0,19-7 0,7 2 0</inkml:trace>
  <inkml:trace contextRef="#ctx0" brushRef="#br0" timeOffset="-209466.73">15401 8793 15291,'46'-28'156,"0"0"1,0 1 0,3-1 0,1 1 0,-1 4-75,-2 4 1,-1 4-1,5-1-686,6 0 0,4-1 0,3 1 0,-3 2 623,-5 1 1,0 2 0,0 1 0,-2-1-20,-1 1 0,1-1 0,-3 2 0,-4 1 0,22-2 0,-27 6 823,-41 5-521,-45 7-190,5-2 0,-4 0-46,-10 4 0,-4 1 197,-3-1 1,-3 0-70,14-2 0,-1 0 0,3-1-248,1-1 1,6-1 120,-16 2 1294,87-16-1333,5 0 0,8 1-6,7-3 1,7 0-1,0 0-257,0 3 0,1 0 0,0 1 197,3-1 1,0 0 0,-6 2 209,0 4 0,-14 6-1069,-25 5-2826,-56 7 3723,-13-4 0,19-5 0,7-4 0</inkml:trace>
  <inkml:trace contextRef="#ctx0" brushRef="#br0" timeOffset="-208746.73">10254 11777 13420,'44'-22'594,"0"0"0,1-1 0,4 1-397,-2 5 1,4 0 0,0 0-1094,1 0 0,1 1 1,-1 1 895,-1 0 0,0 0 0,-3 2 16,9-1 1,-11 3 807,-22 5-521,-41 5 45,-26 10-175,6-3 1,-2 1 22,-5 4 1,-3 1 212,-16 5 1,0 0-315,17-5 0,3 0-62,-2-1 1,12 0-34,27-6 23,46-16 3,3 0 0,10-2 0,4-1-486,-4 1 1,2 0 0,4-2 0,1 1-138,1 1 1,2-1 0,2 0 0,1 1 0,0 0 596,-7 2 0,3 0 0,1 0 0,-2 0 0,-3 2 0,-4 0 0,16-2 0,-7 1 0,-1 2 0,-10 1 0,0 0 0,1 0 0</inkml:trace>
  <inkml:trace contextRef="#ctx0" brushRef="#br0" timeOffset="-208232.73">14829 10980 14350,'39'-14'676,"-1"0"0,3-2 0,0 1-519,-1 0 0,2 0-730,5-1 1,1 0 589,4 0 0,2 0 22,2 2 0,1 1-39,-2 0 0,1 2-95,7 0 0,-4 1 5,6 1 90,-11 0 1106,-118 15-792,32-1 0,-3 1 63,-14 3 0,-8 2 0,5 1-164,2 2 0,8 3 177,-4 13-375,72-24 0,28-7 0,2-1 0,6-2 0,3-3 0,6-2-590,-12 3 1,4-2 0,2 0 0,1 0 0,-3 0 565,-5 0 0,-1-1 0,0 1 0,-1 0 1,1 0-42,1 0 1,-1 1 0,1 0 0,-1 0-1,-1 0-141,10 0 1,-1 1-1,-1 0 1,0 0-865,-1 2 0,0 1 0,-3 0 0,-6 1 1055,9-2 0,-7 2 0,41 1 0,-97 1 0</inkml:trace>
  <inkml:trace contextRef="#ctx0" brushRef="#br0" timeOffset="-184098.73">14669 11048 16490,'46'2'170,"0"1"0,0-1 1,2 0-1,1-1 1,-2-3-127,-1-2 1,-2-4 0,2 1-1177,5 1 1,1 0 0,1 0 1157,4 0 0,0 0 0,1 0-26,0 0 0,0-1 0,0 1 0,-1 0 0,-1-1 0,1 0 44,6-3 1,0-1-1,-5-2-195,1-1 0,-9-5 642,-14-1 0,-17 0-54,-47-6-241,-12 16 0,-6 5 11,5 1 1,-1 3 296,-11 8 0,2 5-403,15-4 1,6 4 200,-3 17 1624,56-11-1926,10-13 0,5-3-6,0-2 1,3-1-12,21-3 1,2-1-377,-4 3 1,-2-1-1563,3-2 0,-6 0 2015,10 1 0,-43 4 0,-22-2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26:17.3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6215 1767 14495,'-8'53'-101,"0"-1"0,0 0 1,1 10-1,1-2-1675,-3-1 1,4-4 1648,8-18 1,2-6 0,-3 7 0,6-15 0</inkml:trace>
  <inkml:trace contextRef="#ctx0" brushRef="#br0" timeOffset="253">6740 2139 15885,'64'-8'-1474,"-1"1"1,-11 0-1,1 0 1,0 1 1473,-2 2 0,-1 0 0,-2 1 0,10-3 0,-6 1 0,-3 1 0</inkml:trace>
  <inkml:trace contextRef="#ctx0" brushRef="#br0" timeOffset="635">8311 2093 14193,'62'-23'212,"-1"-1"1,-4-1 0,-4-2-168,-13 5 1,-6-2 682,10-23-179,-38 13 717,-45-13-723,7 30 1,-7 5-242,-19 4 1,-3 7-147,8 9 1,1 7-558,0 10 0,7 6 407,18 1 0,6 3-6,4 0 0,6 2-95,4 0 0,10-1-785,27 6 1,18-5-593,-2-17 1,7-6-1,1-2 1351,6 3 0,2-1 0,-3-4 0,-8-5 0,-3-4 0,-4 0 1,-8-2-1,1 0 0</inkml:trace>
  <inkml:trace contextRef="#ctx0" brushRef="#br0" timeOffset="1019">9128 1410 15135,'-1'-5'884,"1"2"-2060,37-1 0,18 2-2522,9 1 3581,-18-1 0,6 0 1,-8 0-1,7 2 1,-11 0-1</inkml:trace>
  <inkml:trace contextRef="#ctx0" brushRef="#br0" timeOffset="1302">10262 1197 15056,'0'-8'2409,"-43"-4"-2084,6 17-179,-15 7 0,-4 9-46,15 6 1,4 6-408,-3 0 1,6 3 300,10-1 1,9 0-103,16 9-1540,15-16 1,8-2 1647,11-8 0,2-3 0,16 16 0,3-23 0</inkml:trace>
  <inkml:trace contextRef="#ctx0" brushRef="#br0" timeOffset="1718">10463 1302 17510,'46'9'-295,"1"0"0,-8 10 0,-5 7 31,-8 6 1,-7 4 212,-6 2 1,-8-2 50,-16 7 460,-10-6 1176,1-19-1255,3-31-303,12-12 0,16-24-78,5 10-22,9 5 22,-2 7 22,10 11-100,5 22-68,1 9-750,1 17-852,-12 2 1748,7 8 0,-18-20 0,2 1 0</inkml:trace>
  <inkml:trace contextRef="#ctx0" brushRef="#br0" timeOffset="2168">11163 1076 12456,'0'-4'2443,"0"2"-1905,0 2-168,-2 34 44,-6-14 740,-3 18-279,1-28-461,1-18-190,7-8-34,0-12-122,6-7-24,14-16-133,8 8 33,4 4-4158,28 26 1347,-22 20 2867,24 10 0,-39-6 0,-4-2 0</inkml:trace>
  <inkml:trace contextRef="#ctx0" brushRef="#br0" timeOffset="2735">12045 1653 15123,'0'4'952,"0"0"-952,0-4-3428,57-4 3428,-32 3 0,36-2 0,-51 3 0</inkml:trace>
  <inkml:trace contextRef="#ctx0" brushRef="#br0" timeOffset="2871">12082 1863 16031,'50'-2'0,"0"0"0,-10 0 0,1 0 0</inkml:trace>
  <inkml:trace contextRef="#ctx0" brushRef="#br0" timeOffset="3202">13258 1521 18023,'-40'-10'508,"0"0"-1,-11 12 1,4 12-508,16 14 0,4 7-350,-3 0 1,7 3 264,14 6 1,9-2-17,27 10 50,9-24 0,9-6-117,2-7 0,2-5 168,1-1 0,-2-6 22,-7-8 1,-6-5-23,-2-21 101,-11-6 100,-9-8-201,-8-3 108,-8-1-114,-14 16 1,-7 3-584,-6 9 1,-2 3-992,0-3 1,-1 6-4309,-22 15 5888,40 13 0,9-1 0,6-1 0</inkml:trace>
  <inkml:trace contextRef="#ctx0" brushRef="#br0" timeOffset="3352">13659 1706 10888,'0'0'0</inkml:trace>
  <inkml:trace contextRef="#ctx0" brushRef="#br0" timeOffset="3652">13961 1515 19561,'38'-17'-150,"0"1"0,7 1 1,-2 7-310,12 20-236,-2 1 605,-25 3 90,-20-7 22,-8-3 170,-3 4 32,-3 4-12,-8 22-178,0 16-79,0 4-784,5 4-2107,6-21 2936,3-5 0,0-15 0,1-7 0</inkml:trace>
  <inkml:trace contextRef="#ctx0" brushRef="#br0" timeOffset="3885">14599 1512 20905,'5'42'-299,"0"0"0,2 0 1,2 0-420,4 4 1,1-2-683,5 18-1256,-29-24 2656,-14-27 0,5-7 0,0-4 0</inkml:trace>
  <inkml:trace contextRef="#ctx0" brushRef="#br0" timeOffset="4018">14741 1465 19090,'65'-2'-52,"0"-1"0,-23-6 1,-5 3-1,8 27 1</inkml:trace>
  <inkml:trace contextRef="#ctx0" brushRef="#br0" timeOffset="7701">8467 3809 10966,'0'0'0</inkml:trace>
  <inkml:trace contextRef="#ctx0" brushRef="#br0" timeOffset="8021">8253 4315 17386,'-3'-3'2242,"0"0"-2085,3 3-2668,-12 15-1903,15-10 4414,2 10 0,4-13 0,6-2 0</inkml:trace>
  <inkml:trace contextRef="#ctx0" brushRef="#br0" timeOffset="8185">8680 4279 21342,'40'-31'-1264,"-8"15"0,1 4 0,12 2 0,6 2 1</inkml:trace>
  <inkml:trace contextRef="#ctx0" brushRef="#br0" timeOffset="9867">11029 3928 18328,'23'-57'907,"15"18"-907,21 69-73,-30 0 1,-3 7 83,-4 1 0,-5 3 22,-5 3 1,-6-1 0,-5 11 22,-2-13-23,1-15 23,0-13 124,9-29-157,5-10 55,10-24-56,5-2 6,-10 19 0,3 2 96,21-9-203,12 19 34,-14 35 45,-6 29-33,-14 7-214,-4 4-369,-2-2-807,-3-4-2387,1-9 3810,-1-9 0,-5-15 0,-2-6 0</inkml:trace>
  <inkml:trace contextRef="#ctx0" brushRef="#br0" timeOffset="10568">12073 4370 19179,'-41'-2'265,"0"0"1,4 14-1,4 9-265,11 9 0,5 5 0,3 7 0,6-1-22,11 15-68,12-24 0,7-4-174,5-7 1,6-5-163,9 0 1,3-7 313,-8-9 0,-2-6-11,24-16 78,-29-11 45,-9-5 45,-10-6 45,-6-3 134,-9 0 526,-13-1-346,-7 21-337,-3 11-67,1 32 34,11 16-51,7 4 0,3 4-420,2 2 0,5 1-2129,10 7 0,7-1 2566,-4-14 0,4-4 0,18 3 0,-16-25 0</inkml:trace>
  <inkml:trace contextRef="#ctx0" brushRef="#br0" timeOffset="10935">12410 4549 18888,'61'-20'-829,"-9"13"56,-32 37 817,-14 6 360,-11-1-23,-9-8 0,2-16-202,3-5 34,10-4-56,19-2-157,0 1-56,12 4 0,-14 2-67,-7 7 123,-5 3 0,-12 4-135,-8 2-4313,-20 5 4448,10-13 0,-2-1 0,20-14 0</inkml:trace>
  <inkml:trace contextRef="#ctx0" brushRef="#br0" timeOffset="11119">12999 4298 15627,'0'0'0</inkml:trace>
  <inkml:trace contextRef="#ctx0" brushRef="#br0" timeOffset="11268">13095 4564 19628,'34'1'-1237,"0"-1"0,32-2 0,-42 2 0,-2-3 0</inkml:trace>
  <inkml:trace contextRef="#ctx0" brushRef="#br0" timeOffset="14121">15229 4103 16064,'1'-6'1098,"0"2"-1098,-1 4-145,41-16-1659,-7 12 1804,18-4 0,1 1 0,-15 7 0,20 0 0</inkml:trace>
  <inkml:trace contextRef="#ctx0" brushRef="#br0" timeOffset="14506">16535 4171 14911,'22'-60'944,"1"0"1,-3 3 0,-4 5-676,-9-6 50,-4 21 1,-2 0 509,-9-13-672,-5 9-123,-4 43 22,0 30-23,9 22-78,5-5 1,5 4-932,9 1 1,6 0 903,5 10 0,3-5 0,-6-21 0,0-6 0,17 9 0</inkml:trace>
  <inkml:trace contextRef="#ctx0" brushRef="#br0" timeOffset="14674">16842 4008 18664,'5'-57'1636,"3"10"-1636,9 29-90,6 9 79,8 10-1031,27 26-145,-12-1-213,-15-3 0,-3 2-2152,0 13 3552,-13 0 0,-9-17 0,-5-4 0</inkml:trace>
  <inkml:trace contextRef="#ctx0" brushRef="#br0" timeOffset="15168">17874 3727 13117,'0'-6'5737,"0"1"-4963,0 5-315,-45 34-403,24 14-62,-2-12 1,4 0 16,27 20-11,20-19-78,13-27-102,6-5 57,0-9-101,-16-7 0,0-5 112,-6-6 0,-3-4 112,1-2 0,-4-2 0,-6-15 0,-6 0 22,-4-6-44,-9-10-191,-18 37-4225,-8 30 4438,4 10 0,7 6 0,19-7 0</inkml:trace>
  <inkml:trace contextRef="#ctx0" brushRef="#br0" timeOffset="15324">18296 3853 16378,'0'0'0</inkml:trace>
  <inkml:trace contextRef="#ctx0" brushRef="#br0" timeOffset="15689">18647 3553 17924,'37'-22'219,"0"0"0,18-8-814,-20 39-32,-19 11 448,-8 8 179,-5 3 257,-4 12 539,-3-4-258,0 5-448,-2-12-23,-3-5-22,-7-3 134,-22 13-146,0-6-503,4-3 470,21-15 0,27-11-11,12-7-1300,25-3-1412,-12-1 2723,9 2 0,-31 5 0,-5 2 0</inkml:trace>
  <inkml:trace contextRef="#ctx0" brushRef="#br0" timeOffset="15952">19130 3614 16871,'0'-8'3149,"0"1"-3138,0 7 67,0 0-66,14 12 100,1 7-101,9 4 0,3 3-11,10 16-73,-11-16 0,-1 1-689,0 7 34,-18 3-617,-18-14-3081,-17-1 4426,-11-16 0,15-4 0,4-2 0</inkml:trace>
  <inkml:trace contextRef="#ctx0" brushRef="#br0" timeOffset="16091">19244 3550 16770,'6'-6'543,"24"-1"1,9 3-1866,14 3-3070,3-2 0,4 0 4392,-13 3 0,-5 0 0,11 0 0,-11 0 0</inkml:trace>
  <inkml:trace contextRef="#ctx0" brushRef="#br0" timeOffset="16555">16797 4607 15963,'43'-13'1017,"1"1"0,13-1 0,9-1 0,5 2-928,-14 3 1,4 1 0,3 1-1,0 0 1,1-1-1004,-8 1 1,1 0-1,0 0 1,1 0-1,1 1 1,1-1 913,-2 2 0,3-1 0,1 1 0,1 0 0,-1 0 0,-1 1 0,-3 0-135,1 0 0,-2 0 0,-2 1 0,1 0 0,2 1 0,3-1 90,-3 0 0,3 1 0,1 0 0,2 0 1,1 0-1,-1 0 0,-1 0 0,-1 0-216,3 0 0,0 0 0,-1 1 0,0-1 1,0 1-1,-1-1 0,1 0 257,-1-1 0,1 1 1,0-1-1,0 0 0,-3 0 1,-2 0-1,-5 1 1,12 0-1,-4 1 0,-6 0 1,-10-2-1,-9-2 1,0 0-1</inkml:trace>
  <inkml:trace contextRef="#ctx0" brushRef="#br0" timeOffset="16985">18123 4980 17633,'-37'-1'676,"0"0"0,0 5 0,3 6-592,5 8 0,3 5-73,1 3 1,2 2-1,3 1 0,4 2-11,4 7 0,9 0 0,16-5 0,7-4-90,-2 0 1,6-5-319,14-7 1,4-7-119,-8-6 0,1-4 535,9-9 0,-3-1 0,3 5 0,1-14 0</inkml:trace>
  <inkml:trace contextRef="#ctx0" brushRef="#br0" timeOffset="18401">15295 3473 14911,'-40'-7'276,"-1"-1"0,2 2 0,3 3-264,-13 13 32,4 8-32,8 13 66,10 10 146,10 16-1980,12-20 0,1 3 2013,1 11 1,2 4-120,0-12 0,0 2 0,1 5-525,0 10 1,-1 7 0,1 1-1,0-3 403,1-11 1,-1-3 0,1 0 0,0 4 5,0 0 1,0 3 0,0 2-1,0-3 1,1-3 156,0 10 0,2-4 0,0 3-67,1-6 0,1 4 0,0 0 0,2-2-51,0-2 1,0-1 0,2 0-1,0 0-61,2 7 0,1 2 0,1-2 0,0-3-11,1-1 0,0-2 0,1-5-292,6 14 1,1-10-432,-7-22 0,0-5-1910,18 19-5054,2-18 7698,1-14 0,-17-11 0,-3-5 0</inkml:trace>
  <inkml:trace contextRef="#ctx0" brushRef="#br0" timeOffset="19052">19977 3028 15213,'13'-36'948,"0"1"1,1 2 0,2 5-792,15 3-90,6 10-44,6 9-23,-4 23 0,1 13 14,-9 3 1,-1 7 0,-2 2-685,3 3 0,-1 1 0,-3 5 689,-6-5 1,-2 3-1,-2 1 1,-2-1-5,-1 7 0,-4-2 0,-1 6-9,-3-8 1,-1 3 0,-1 4 0,-1 0-1,1 0 16,-1 3 1,-1-1-1,0 2 1,0 1-1,0 1-389,-1-3 1,0 2-1,-1 2 1,1-1 0,-1-2-1,0-2 369,0-2 0,0-2 1,0-1-1,0-2 1,0-1 5,0 3 0,1-1 1,-1-3-1,2-5-380,3 11 0,1-5 366,2-6 1,1-3-167,1-5 1,-1-2 103,4 24 929,-6-14-3842,-22-7 3588,-17-24 0,8-2 0,-5-16 0</inkml:trace>
  <inkml:trace contextRef="#ctx0" brushRef="#br0" timeOffset="19618">20615 2645 17398,'0'54'-2910,"0"0"0,2-4 1,1-3 2909,5 10 0,-2-25 0,0-12 0</inkml:trace>
  <inkml:trace contextRef="#ctx0" brushRef="#br0" timeOffset="20403">21033 2333 18070,'-14'47'163,"-1"-1"1,0 0 0,1 1-1,-1 1 1,1 2-139,1-3 0,1 2 0,1 2 1,1-1-1695,1 1 1,1-1 0,1 0 0,0 0 626,-3 15 0,0 0 0,3-3 1042,5-10 0,1-3 0,1-9 0,1 5 0,3-18 0</inkml:trace>
  <inkml:trace contextRef="#ctx0" brushRef="#br0" timeOffset="20735">21265 2844 16614,'3'-9'145,"-1"1"-33,-5 56-67,-7 17-17,4-17 0,-1 1 61,0-10 1,0-5 2050,-1 4-1803,6-41-214,5-25 79,8-25-180,5 5 0,5-4 34,4 3 0,2 2-310,0-1 1,1 4 230,-2 14 1,-1 8-707,8 13-1114,-7 34 0,0 10 1843,-3-5 0,-1 2 0,0 5 0,-3-1 0,4 8 0</inkml:trace>
  <inkml:trace contextRef="#ctx0" brushRef="#br0" timeOffset="28550">22407 3903 18709,'47'-5'-856,"0"0"1,-2 1 0,-1 1 855,-8 3 0,-3 0 0,6 0 0,-9 1 0</inkml:trace>
  <inkml:trace contextRef="#ctx0" brushRef="#br0" timeOffset="28684">22493 4190 16625,'1'8'1232,"0"-1"-1904,50 19 672,-12-3 0,18 7 0,-30-13 0</inkml:trace>
  <inkml:trace contextRef="#ctx0" brushRef="#br0" timeOffset="31534">24349 3710 18317,'-13'48'246,"0"-1"0,3-4 1,2 2-1,2 0-515,3 15 1,5 2-2589,4-14 1,2 2 0,1-4 2856,2 6 0,1-7 0,18 11 0,-14-43 0</inkml:trace>
  <inkml:trace contextRef="#ctx0" brushRef="#br0" timeOffset="31902">24718 3774 18418,'19'-47'231,"0"-1"0,3 4 1,4 4-199,2 13 1,4 4-640,5 2 0,3 3 572,1 4 1,2 3-18,0 3 1,-2 4-102,-4 9 1,-3 5 46,15 19 211,-40 12 1,-14 8 632,-19 8 1,-10 3-927,7-12 0,-1 3 0,-1-4 202,1-7 0,0-3 0,2-1-15,-4 8 0,10-5-33,24-3-393,43-13 531,-14-24-1,2-8-126,5-8 0,-3-6 5,-8-3 0,-7-3 11,-9-6 1,-8 0 5,-21-16 0,-9 3-79,-14 13 616,5 20 1,-3 6-3054,1 7 1,2 4 2515,-28 6 0,23 4 0,35-3 0</inkml:trace>
  <inkml:trace contextRef="#ctx0" brushRef="#br0" timeOffset="32284">25640 3570 20871,'65'-4'-773,"-9"11"168,-40 23 0,-10 9 661,-9-1 0,-7 2 263,-6 5 1,-5-2-219,0-11 0,-3-5 22,-17 6-22,29-26-57,11-5 68,13-2-56,33 0-140,-11 1 0,3 2-381,6 6 0,-1 2 51,20 8 190,-30 15 224,-39-7 100,-16-4 1,-9 0-919,-10 0 0,-5-1-1922,-1 2 1,-1-1 2739,-2-2 0,6-4 0,10-4 0,12-2 0</inkml:trace>
  <inkml:trace contextRef="#ctx0" brushRef="#br0" timeOffset="37234">16190 6479 18911,'43'-24'83,"-1"0"0,0 0 1,3 5-1,5 0 1,3 1-1,2 1 0,3 2-85,1 1 0,3 2 0,2 2 1,3 0-1,2 0 0,3-1-527,-16 3 1,3-1-1,1 0 1,3 0-1,0 0 1,1 1-1,0-1 1,0 1 0,-1 0-1,-2 0 525,2 0 0,0 1 1,-1 0-1,0 0 0,0 0 1,-1 1-1,1 0 0,0-1 1,1 1-55,0 0 1,1 0-1,0 0 1,1 1-1,-1-1 1,0 1-1,-1 0 1,0 0-1,-1 1 55,3 0 0,0 1 0,-1-1 1,0 2-1,-1-1 0,-2 0 0,-1 1 1,-3 0 2,2-1 0,-3 1 0,-1 0 0,-1 0 0,0 1 0,3-1 1,10 1 1,4-1 0,1 1 0,-2-1 0,-6 2 0,-10-1-121,-2 2 1,-9 0 0,-2-1 22,19 0 1,-16 2-561,-36 0-1093,-14-1-3809,20-31 5558,30 1 0,-11-6 0,10 13 0</inkml:trace>
  <inkml:trace contextRef="#ctx0" brushRef="#br0" timeOffset="37551">24221 5513 19762,'55'-19'126,"-1"-1"1,1 1 0,0-1-1,0 0 1,-1 1 0,8-1-1,-1 2 1,1 0 0,2 1-1,4 0-834,-10 2 1,3 0-1,2 0 1,2 1-1,2-1 1,-1 1 0,-1 2-1,0 0 665,-5 2 1,0 1 0,-2 0 0,1 2 0,1 0 0,1 0 0,3 1 0,2 0-328,-7 1 0,2 0 0,1 1 0,3 0 0,1 1 1,0-1-1,2 1 0,-1 1 0,0-1 0,0 1 1,-1 0-1,-2 1 370,4 0 0,0 1 0,-1 0 0,1 0 0,-1 1 0,0 1 0,0-1 0,-1 0 0,-1 0 0,-1 0 0,0 0 0,4-1 0,0 0 0,0 0 0,-1 0 0,-1 0 0,-2 0 0,-1 1 0,-2 0 0,-3 0 0,2 4 0,0-1 0,0 0 0,0 0 0,0 0 0,0 0 0</inkml:trace>
  <inkml:trace contextRef="#ctx0" brushRef="#br0" timeOffset="40850">10596 9525 5935,'0'0'0</inkml:trace>
  <inkml:trace contextRef="#ctx0" brushRef="#br0" timeOffset="40967">10596 9525 7717,'0'0'0</inkml:trace>
  <inkml:trace contextRef="#ctx0" brushRef="#br0" timeOffset="42183">10673 9919 9319,'0'0'0</inkml:trace>
  <inkml:trace contextRef="#ctx0" brushRef="#br0" timeOffset="42350">10673 9919 19470,'45'-26'-837,"1"0"1,-1 2-1,-4 6 1,-8 13-1,-5 2 1</inkml:trace>
  <inkml:trace contextRef="#ctx0" brushRef="#br0" timeOffset="42685">11817 9947 18082,'48'-27'171,"0"0"1,-11 5 0,-4-2-66,-6-8 1,-7-2 318,-1-19-195,-13 17 0,-4-1 666,-10-22-661,-9 11-235,-9 43 34,-1 40-34,5 26-958,15-9 0,8 2 958,14-4 0,4-3 0,-12-5 0,1-5 0,33 8 0</inkml:trace>
  <inkml:trace contextRef="#ctx0" brushRef="#br0" timeOffset="42851">12284 9800 19807,'7'-61'1389,"1"13"-1389,10 32-347,21 19-1244,11 40-1452,-19-12 1,-2 4 3042,-5 1 0,-3-1 0,2 15 0,-17-31 0</inkml:trace>
  <inkml:trace contextRef="#ctx0" brushRef="#br0" timeOffset="43202">12976 9619 18653,'-24'42'414,"1"-1"1,4-2 0,4-2-359,5 16-34,27-22 0,11-4-100,12-8 0,6-6 78,5 1 0,3-5-579,8-12 0,-2-7 590,-19-1 1,-3-6 161,-1-9 0,-6-7-100,-14-2 0,-5-3-29,-5 2 1,-5 0-12,-12 1 1,-7 4-3131,-20-2 3041,-8 13 45,-3 11-56,4 9-796,8 8-8968,19 7 9756,21-1 1,1-1 0,9-10-1</inkml:trace>
  <inkml:trace contextRef="#ctx0" brushRef="#br0" timeOffset="43368">13686 9726 18854,'0'0'0</inkml:trace>
  <inkml:trace contextRef="#ctx0" brushRef="#br0" timeOffset="43650">14034 9536 18821,'-3'0'2084,"0"0"-2051,3 0-302,47-31-492,4 12 492,-15-1 0,0 2-123,16 4 100,-29 9 539,-12 10 694,-15 21-459,-6 16-370,-1 4-112,3 17-392,15-28-1087,5 7 1479,31-21 0,-24-9 0,14-5 0</inkml:trace>
  <inkml:trace contextRef="#ctx0" brushRef="#br0" timeOffset="43851">14625 9378 23986,'31'54'-714,"-1"0"1,-8-6 0,-4-3-1775,5 14-2643,-28-28 5131,-11-20 0,4-12 0,4-1 0</inkml:trace>
  <inkml:trace contextRef="#ctx0" brushRef="#br0" timeOffset="43984">14807 9265 19409,'58'-8'-1967,"-1"0"1,0 0 0,5 6 0,0 4 0,-2 2 1651,-9 1 0,-1 2 1,-3 2-1,11 4 0,-11 2 1,-19 0-1</inkml:trace>
  <inkml:trace contextRef="#ctx0" brushRef="#br0" timeOffset="44317">12448 10687 17857,'56'-12'234,"1"-1"0,0 0 0,0 1 0,-1 0 0,5 0 0,2 0 1,2 0-1,0 1 0,0-1-1041,-8 2 0,1 0 0,0 0 0,1 0 0,0 0 0,1 0 0,1 0 805,-1 1 1,2-1-1,1 0 1,0 0 0,0 1-1,-1 0 1,-2 0-1,-2 2-66,3-1 1,-3 1 0,-1 1 0,-1 0-1,1 1 1,1 0-1164,3 0 0,3 0 1,0 0-1,-1 1 1,-3 0-1,-5 1 1231,3-1 0,-5 1 0,-3 0 0,0 1 0,17-1 0,-2 1 0,-16 1 0,-20 1 0</inkml:trace>
  <inkml:trace contextRef="#ctx0" brushRef="#br0" timeOffset="44684">13576 11159 17487,'-48'5'885,"0"-1"1,2 4-1,3 6-784,13 10 0,3 4-51,1 3 0,2 3-11,4-1 1,5 3 16,6 10 0,13-3-56,22-10 0,15-7-146,2-9 1,7-5-1,1-5-909,0-6 0,2-5 0,0-4 16,7-3 1,1-4 0,-6-3 1038,2-7 0,-9 0 0,11-5 0,-24 7 0</inkml:trace>
  <inkml:trace contextRef="#ctx0" brushRef="#br0" timeOffset="45385">10668 8958 17409,'-47'-10'403,"1"0"1,-3 2-1,2 6-291,6 8 0,0 8-602,-2 5 1,-3 7 0,3 6 642,-2 10 1,4 7-1,2 6-740,11-8 1,2 5 0,0 2 0,3 1 0,3 0 617,-2 8 0,4-1 0,2 2 0,4 3-179,4-7 1,3 3 0,2 0 0,2 0 0,1-3 169,2 4 0,2-4 1,2 1-1,2 5-196,0-6 1,2 3 0,1 3 0,1 1 0,1-1-1,0-1 185,1-1 0,2-1 1,0-1-1,1 1 0,1 1 1,0 1-8,-1-3 1,2 3 0,0 0 0,0 0 0,1 0-1,-1-3 1,0-3 13,3 5 0,-1-2 0,0-3 0,1-2 0,-2-1 4,3 2 0,0-1 1,-1-3-1,-2-6-22,5 12 0,-2-5-28,-6-12 0,-1 0 0,2-4-2992,7 6 0,1-4 3020,-1-3 0,-1-6 0,8-5 0,-16-27 0</inkml:trace>
  <inkml:trace contextRef="#ctx0" brushRef="#br0" timeOffset="45933">15343 8721 16703,'14'-60'2891,"5"6"-2835,12 58-33,7 23-18,-9 9 1,1 9-682,1 9 0,0 9 676,-10-19 0,0 4 0,1 4 0,-1 2 0,0 1-339,-2-2 1,-1 1 0,0 1 0,0 3 0,-1 0 0,-1 3 354,-1-6 1,-1 2 0,1 1 0,-1 2 0,-1 0 0,0 1 0,-1-1 0,-1 0 26,-2 0 0,0 1 1,-1 1-1,0-1 1,-2 1-1,0-2 0,-1-1 1,0-3-383,-1 8 1,-1-3 0,-1 0 0,-1-3 0,-1 0 0,-1-1 347,-2 2 0,0 1 0,-2-2 0,0-4 0,-1-6 13,-2 2 0,0-6 1,0-2-57,-3 18 1,-1-7-572,-7 3-3934,-6-57 4539,8-40 0,2-11 0,11 20 0</inkml:trace>
  <inkml:trace contextRef="#ctx0" brushRef="#br0" timeOffset="46285">16090 8511 16479,'2'-4'683,"0"2"-537,-2 2-146,1 42-5569,-1 8 5569,1 15 0,-1-22 0,0-30 0</inkml:trace>
  <inkml:trace contextRef="#ctx0" brushRef="#br0" timeOffset="46535">16504 8197 18037,'0'53'94,"0"1"0,0-1 1,0 0-1,-2 5 1,-1 0-1,0 2 1,0 1-1012,0-6 0,1 2 1,0 1-1,0-1 1,-1-3 678,0 2 1,-1-1 0,1-3 0,-1-3 0,1 1 0,0-4 0,1-7 0,1 7 0</inkml:trace>
  <inkml:trace contextRef="#ctx0" brushRef="#br0" timeOffset="47017">16852 8616 16053,'1'5'2029,"-5"51"-1783,-3-18-207,1 2 0,-1 1-559,-6 11 587,2-7 217,2-12 220,3-11 335,10-35-547,7-13 21,11-31-229,-8 25 0,0 0 5,-1-1 1,1-1-6,0 2 1,-1 0 72,0-2 0,0 2-225,11-4 261,7 29-1280,8 54 219,-19-20 0,1 1-1144,4 7 1,1-3 2011,22 6 0,-21-17 0,-3-9 0</inkml:trace>
  <inkml:trace contextRef="#ctx0" brushRef="#br0" timeOffset="47268">18059 9096 19885,'46'-8'-663,"0"1"0,0-1 1,6-2-1,-8 3 1,-4 7-1,-33 1 1</inkml:trace>
  <inkml:trace contextRef="#ctx0" brushRef="#br0" timeOffset="47401">18194 9329 15919,'34'6'0,"1"0"0,20 4 0</inkml:trace>
  <inkml:trace contextRef="#ctx0" brushRef="#br0" timeOffset="48283">20431 8840 17129,'0'64'26,"0"0"1,0 0 0,0-13 0,0-2 0,0-2-1277,3 18 1,3-6 1249,0-22 0,2-6 0,4 6 0,0-15 0</inkml:trace>
  <inkml:trace contextRef="#ctx0" brushRef="#br0" timeOffset="49233">20985 8842 18048,'-33'18'511,"1"-1"1,-2 17 0,6 7-462,15 3 1,10 2-12,10 7 0,9-3-39,0-13 0,9-8 39,28-9 1,7-15 38,-10-17 0,-2-8 17,5-4 1,-6-4 32,-13-1 1,-9-3-84,-3-26 34,-31 18-79,-9 2-12,-15 2-414,3 18 1,-4 4-2041,1 5 1,-2 4 2465,-26 5 0,20 6 0,33 7 0</inkml:trace>
  <inkml:trace contextRef="#ctx0" brushRef="#br0" timeOffset="49618">21606 8668 20244,'15'-33'341,"0"1"1,32 11-611,5 51-106,-20 14 0,-6 8 307,-13-4 1,-6 1 123,-4 6 0,-4-2 73,-4-13 0,-2-5 173,-12 2 102,12-26-281,6-14-55,9-16 32,17 3-111,23 7 0,5 24 11,-22 2 0,-2 6 0,-5 2 0,-3 3-45,2 10 0,-6 3 45,-10-5 0,-9-1-157,-17 5 0,-13-3-1804,-19-3 1,-8-6-2935,1-6 0,-1-1 4895,-5 3 0,8-2 0,10-2 0,14-1 0</inkml:trace>
  <inkml:trace contextRef="#ctx0" brushRef="#br0" timeOffset="50350">12303 13953 16479,'3'4'1513,"-1"0"-1289,36-9-224,-5-2-95,2 1 0,4-1 95,9-5 0,-3 1 0,1 1 0,15-4 0</inkml:trace>
  <inkml:trace contextRef="#ctx0" brushRef="#br0" timeOffset="50651">13275 14209 19818,'9'-46'45,"0"0"0,-1 1 0,-2 4-157,-1-13 39,-4 16 0,0 0 95,-3-17 12,-5 8 67,-2 45-45,-2 36 22,1 25-78,4-6 0,5 5-1171,6 1 0,6 2 1078,1-15 0,3 0 0,0-4 0,-1 0 0,3-6 1,21 7-1</inkml:trace>
  <inkml:trace contextRef="#ctx0" brushRef="#br0" timeOffset="50834">13564 14144 18709,'-3'-40'571,"-1"-1"1,4 5-1,4 5-560,14 8-78,35 9-236,-20 14 1,0 7-634,5 7 0,-2 5-430,14 21-685,-26 15-605,-22-17 2656,-2-5 0,0-16 0,0-6 0</inkml:trace>
  <inkml:trace contextRef="#ctx0" brushRef="#br0" timeOffset="51162">14375 13812 18093,'-35'40'515,"1"0"1,1 6-1,15-2-571,45 9 0,12-9-411,1-33 1,4-9 415,-4-9 1,-2-5 50,1-2 0,-2-4 28,-2-4 0,-3-4 201,-2-9 0,-7-5-72,-13 1 0,-6-1-152,-3 1 1,-7 2-73,-10 4 1,-6 5 55,-20-1 0,-4 13 11,0 10-1042,-5 31 1139,29 6 1,-1 0-1,28-7 1</inkml:trace>
  <inkml:trace contextRef="#ctx0" brushRef="#br0" timeOffset="51319">14969 13917 16849,'0'0'0</inkml:trace>
  <inkml:trace contextRef="#ctx0" brushRef="#br0" timeOffset="51617">15383 13690 20322,'56'-23'-239,"0"0"0,-7 7 0,-3 8-142,16 25 392,-50 39 320,-31-24 0,-9 1 100,0 7 0,-2-1-420,2-8 0,3-3-22,8 3-34,36-19-559,25-20-1335,0-1 0,4 0 1939,-2-1 0,-1 0 0,-7 1 0,-2 1 0,10 0 0</inkml:trace>
  <inkml:trace contextRef="#ctx0" brushRef="#br0" timeOffset="51835">15900 13491 22631,'46'18'-135,"0"1"0,-4 0 1,-6 1-292,-3 15 191,-15 3-23,-10-1-2431,-35 8 2689,5-21 0,-9 0 0,15-23 0</inkml:trace>
  <inkml:trace contextRef="#ctx0" brushRef="#br0" timeOffset="51984">15983 13329 19852,'47'-24'-292,"0"1"1,0 8 0,3 3-1,0 4 292,17 8 0,-3 5 0,-7-5 0,-5 2 0,-15 3 0,0 1 0</inkml:trace>
  <inkml:trace contextRef="#ctx0" brushRef="#br0" timeOffset="52252">14119 15124 15292,'55'-21'193,"1"0"1,-1 0 0,1 1 0,-1-1 0,4 2 0,1 0-1,2 1 1,2 1 0,1 0 0,2 0-557,-8 3 0,1 0 0,2 1 1,1 0-1,1 0 0,-2 1 0,0 0 1,-2 1-775,1 0 0,0 0 0,-2 1 1,0 0-1,-1 1 0,0 1 1,-2 0 1136,5 1 0,2-1 0,-2 2 0,-2 0 0,-6 2 0,-7 0 0,17 0 0,-13 3 0,9 1 0</inkml:trace>
  <inkml:trace contextRef="#ctx0" brushRef="#br0" timeOffset="52584">15071 15370 19617,'-53'29'534,"1"-1"0,1 2 0,6 6-327,9 16 0,9 6-179,11-5 0,11-1-23,21 1 1,12-7-957,9-15 1,8-13 796,-2-14 1,4-8 0,2-6-464,9-10 1,2-7 0,-4-2-404,-14 6 1,-3 0-1,-1-7 1020,9-17 0,-1-8 0,-10 8 0,1-8 0,-31 18 0,0 0 0</inkml:trace>
  <inkml:trace contextRef="#ctx0" brushRef="#br0" timeOffset="53134">12106 13098 15907,'-19'-29'1143,"1"-1"1,-32-6-960,25 61 1,2 20 117,0 4 1,1 10-1,3 1-1475,6-11 1,1 0-1,1 2 1,1 3 1219,2-2 0,0 4 0,2 0 0,0 1 0,2-2 14,0 7 1,1-2 0,2 1-1,1 1-10,1-9 1,1 1 0,1 1-1,1 0 1,0 0-17,0 2 1,0-1 0,1 1 0,1 2 0,3 2-4,-1-5 0,3 3 0,0 1 0,2 1 0,0 0 0,0 0 0,1-1-18,0-3 1,1 0-1,0 0 1,1 0 0,1-1-1,-1 2 1,2 0-9,1 5 0,1 2 1,1 1-1,0-1 1,1-1-1,-1-2 1,0-4 1,2 5 1,0-3 0,0-3 0,0-2 0,0-3-4,2 0 1,-1-2 0,0-4 0,-1-5 618,5 5 1,2-8-833,5-5 1,4-10-115,-1-13 1,2-10-4595,10-14 1,-2-9 4777,-7-2 1,-5-3-1,-10 1 1,-3 2 0,-1 3-1</inkml:trace>
  <inkml:trace contextRef="#ctx0" brushRef="#br0" timeOffset="53737">16532 12893 15650,'4'-50'855,"-1"0"0,1 4 1,6 4-475,10 12 0,8 8-84,13 10 0,5 15-159,-1 17 0,3 14 0,-3 3-1605,0 4 0,-3 3 0,-2 7 1478,-12-9 0,-1 5 0,-1 3 1,-2 0-1,-3-1-6,1 7 1,-4-1-1,-3 2 1,0 4 16,-3-6 1,-1 4-1,-1 3 1,-1 1-1,0 0 1,-1-1 16,-1 2 0,0-1 0,-2 1 0,1 1 1,-1 0-1,1 2-271,-1-4 1,1 2 0,0 1 0,-1 0-1,0-1 1,0-2 0,0-3 242,-1 7 0,0-2 0,0-3 1,-1-1-1,2-1 3,2 7 0,1-1 0,1-4 0,-2-9 451,1-3 1,0-6-494,3 3 0,-5-8-297,-16-17-213,-25-40-1367,10-5 0,0-4-471,-1-5 1,2-3 2706,2-9 0,5 3 1,4 4-1,6 4 0</inkml:trace>
  <inkml:trace contextRef="#ctx0" brushRef="#br0" timeOffset="54018">17223 12470 16187,'17'57'-1042,"1"1"0,-4-13 0,-3-5 0,-8 1 0,-3-27 0</inkml:trace>
  <inkml:trace contextRef="#ctx0" brushRef="#br0" timeOffset="54284">17639 12246 16400,'0'61'475,"1"0"0,-1-14 0,-1 5 1,0 1-1,0 1-470,-2 4 1,0 1 0,0 1-1,0 0-1553,1 1 0,0 0 1,0 0-1,0-1 209,-1-2 0,0-1 0,0-1 1,1-6 1338,1 15 0,0-10 0,1 8 0,0-24 0</inkml:trace>
  <inkml:trace contextRef="#ctx0" brushRef="#br0" timeOffset="54634">17971 12783 18026,'0'44'201,"-1"1"1,1 17-135,0-14-22,0-33 492,0-22-99,0-42-248,7 9 1,3-3 89,1-10 0,3 0-401,1 10 1,1 4 154,17-16-34,-11 41-235,14 20-1356,6 30-3325,-11-12 1,1 1 4772,-3-1 0,-3-2 1,13 9-1,-18-24 1</inkml:trace>
  <inkml:trace contextRef="#ctx0" brushRef="#br0" timeOffset="54817">19172 12642 19470,'7'-1'505,"-1"1"-908,-6 0-1245,0 0 1648,58 18 0,-43-14 0,44 15 0</inkml:trace>
  <inkml:trace contextRef="#ctx0" brushRef="#br0" timeOffset="54934">19218 13110 17633,'0'3'538,"0"0"-7788,61-19 7250,-16-1 0,-9 8 0,-3-1 0,-3-3 0</inkml:trace>
  <inkml:trace contextRef="#ctx0" brushRef="#br0" timeOffset="55385">21444 12675 18839,'-11'54'-155,"0"-1"1,0 1-1,2 1 1,3 1 0,2-2-1075,4-7 0,3-2 0,2-1 1229,8 16 0,3-9 0,4-18 0,0-13 0</inkml:trace>
  <inkml:trace contextRef="#ctx0" brushRef="#br0" timeOffset="55784">21900 12589 18944,'-4'-42'411,"0"0"0,0 3 0,2 0-322,4 5 1,4 1-68,15-23-44,20 15-45,16 15-51,-8 22 0,2 12-168,-7 20 1,-6 13-1033,-12-2 1,-3 5-1,-7 2 1329,-6 0 1,-6 2-1,-4 0 93,-7 5 1,-4 0 0,-2-3 344,-3 3 0,1-2-410,4 9 0,8-1-22,16-18 0,6-4 16,-3 0 1,5-8-6,12-19 0,2-11 17,13-26-23,-8-23-11,-24 17 1,-4-2-12,-3-3 0,-3-3 44,-6 0 1,-8-1-34,-17-13 1,-13 2-31,6 24 0,-6 2 1,-2 4-154,-12-3 0,-3 3 0,0 5-295,10 7 0,1 5 1,1 3-1065,-12 5 0,8 6 1531,14 8 0,19-5 0,14-5 0</inkml:trace>
  <inkml:trace contextRef="#ctx0" brushRef="#br0" timeOffset="56133">22744 12324 19908,'26'-33'130,"1"1"1,-2 3 0,2 6-120,7 13 0,0 10-145,21 26 11,-6 5 67,-26 29 56,-32-9 0,-6-2 112,-10-3 33,0 3-100,20-13 56,43 0-79,11-14-157,-9-10 0,1-1 56,21 11 0,-29-3 1,-11 4-11,-30 30 61,-6-23 0,-7-2-1600,-26 3 1,-9-6 1627,-3-3 0,2-4 0,21-7 0,3-1 0,-24 4 0</inkml:trace>
  <inkml:trace contextRef="#ctx0" brushRef="#br0" timeOffset="69867">25387 8655 13252,'44'-15'-350,"-1"1"0,8-4 0,-19 7 0</inkml:trace>
  <inkml:trace contextRef="#ctx0" brushRef="#br0" timeOffset="71784">26530 11554 16625,'48'-2'-393,"0"0"1,2-1 0,2-2-163,-2 0 1,2-1-1706,5-2 1,2 0 2259,8-1 0,-5 0 0,-24 3 0,-4 2 0,28-4 0</inkml:trace>
  <inkml:trace contextRef="#ctx0" brushRef="#br0" timeOffset="76750">27895 7788 16535,'8'35'493,"1"0"0,-1-1 0,-1-2-336,3 22-572,4-10-1803,0-8-5267,2-19 7485,0-32 0,-7 12 0,-1-12 0</inkml:trace>
  <inkml:trace contextRef="#ctx0" brushRef="#br0" timeOffset="77052">27923 7349 18294,'-47'25'198,"0"0"1,-1 0 0,1 0 0,6 6 0,1 4 0,0 3 0,2 2 0,3 3-197,-1 7 0,2 5 1,3 3-1,3 0 1,3-2-296,-2 5 0,2 1 0,8-3 0,17-3 69,19-3 0,14-2 0,10-6 0,6-12-244,1-16 0,7-10 0,6-8 0,2-3 0,1-1 476,-10 0 0,4-1 0,0-3 0,2-1 0,0-2 0,-2-3 0,-1-2-245,-2-3 0,1-2 0,-1-3 1,-1-2-1,-1-1 0,-3-1 0,-3 0 273,7-6 0,-3 0 0,-3-3 0,-4-1 0,-7-2 6,-2-8 0,-6-4 0,-7 0 0,-10 2-249,-12-1 0,-11 0 0,-8 1 224,-5 0 0,-7-2 0,-6 3 0,-4 5-23,-6 8 0,-5 4 1,-5 5-1,-2 3-187,-1 6 1,-4 2-1,-2 4 1,-1 5-1,4 3-467,-6 6 0,1 6 1,2 5-1,1 4 29,0 7 1,-1 6 0,5 3 0,6 1-1122,6 0 1,7 3-1,5 0 1900,-5 18 0,7-3 1,13-21-1,5-3 1,8 16-1</inkml:trace>
  <inkml:trace contextRef="#ctx0" brushRef="#br0" timeOffset="77851">29213 11237 15325,'31'-43'616,"1"0"0,0 3 1,5 6-617,18 13 0,6 11-28,-3 9 0,-1 6-367,-2 2 1,-6 8 522,-13 12 1,-15 6 106,-27 1 1,-13 0 27,-4 4 1,-6-1-35,-8 0 1,-4-1-146,-10 5 0,3 0-146,16-12 1,7-1-523,4 17-672,50-47 1,15-11 543,3 0 1,2-6-18,-6-1 0,3-3 1,-3-1 308,11-7 0,0-4 296,-8 0 1,1-5-1,-4-4 639,-5-4 1,-4-4 0,-1 0-169,0 1 0,-1 0 1,-6-2 25,-6 2 1,-5-1 0,-11 4 651,-18-4 0,-12 7-971,1 15 0,-8 12 338,-21 16 0,-14 17 1,1 10-185,19 0 0,1 7 1,-1 5-1,0 3 1,0 3-504,6-5 1,-1 4 0,1 3-1,-1 1 1,1 1 0,2-1 0,2 0 307,-1 2 0,2 1 0,1-1 0,1 1 0,4 0 0,2 1-249,-2 8 0,1 2 0,4 0 0,7-2 0,8-5 243,9 6 1,11-5-1,7-4-33,5-5 0,7-3 0,5-6 41,7-3 0,6-5 0,8-8-18,-6-9 1,7-5 0,3-5 0,1-4 0,-2-4-257,3-8 1,1-7 0,-1-5 0,0-1 0,0 0 276,-9 6 1,0 1 0,1-2-1,-2-1 1,-1-3 0,-2-3 1,-3-5 1,0-3 0,-2-3-1,-3-1 1,-2-1 0,-4 2-7,2-10 0,-5-1 0,-3 1 0,-3-2-71,-1-1 0,-2-1 0,-3-1 0,-3 0 51,-1 0 0,-2 0 0,-3-1 1,-5 1 5,-4 2 0,-4 0 0,-4 2 0,-4 1-12,-8-12 1,-8 3 0,-15 10-45,2 24 0,-8 4 0,-8 4 0,-4 5 0,-3 3 0,0 4-334,8 4 0,-3 5 1,-3 3-1,-1 3 0,-2 2 1,-1 1-1,0 1 1,1-1-1,0 0 358,3-2 1,-1 1 0,-1 0 0,0 1 0,0 0 0,0 0 0,1 1 0,0 1 0,3 0-1,0 0 1,-4 4 0,-1 0 0,2 2 0,0 0 0,3 0 0,2-1 0,3 0 0,3-1-1,-9 5 1,0-1 0,-1 1 0,1-1 0</inkml:trace>
  <inkml:trace contextRef="#ctx0" brushRef="#br0" timeOffset="90349">2085 6350 18552,'46'-8'-409,"-1"0"1,7-3 0,-2-1 0,-16 3 0,-2-1 0,26-9 0</inkml:trace>
  <inkml:trace contextRef="#ctx0" brushRef="#br0" timeOffset="90652">2744 6402 13880,'0'7'3574,"0"-1"-2532,0-6-605,0 0-426,27-48 34,-14 15-12,5-12 1,-3-5-23,-11 13 0,-4 2-5,0 0 0,-3 2 251,-7-20 147,-3 33-314,4 10-90,1 13 11,5 43-23,4-10 1,2 3-286,2 3 0,4-1-867,3 4 1,5-5-4013,24 4 5176,7-13 0,-19-16 0,-6-8 0</inkml:trace>
  <inkml:trace contextRef="#ctx0" brushRef="#br0" timeOffset="90834">3076 6272 19280,'-4'-40'426,"-1"1"0,17-18-594,23 39 11,7 25-269,2 17-235,-18 7-4370,2 14 5031,-9-15 0,-3-2 0,-9-20 0</inkml:trace>
  <inkml:trace contextRef="#ctx0" brushRef="#br0" timeOffset="91183">3832 5825 18003,'-11'43'205,"1"-1"1,-1-2-1,5-1-115,20 22 67,24-24-124,24-24 12,0-30 0,-32-2 0,-5-5-34,1-20 56,-11-1 123,-8 0 203,-25-15-315,-18 14-178,-8 7-80,-7 24-1007,17 28-1794,10 6 2981,10 9 0,8-11 0,6-6 0</inkml:trace>
  <inkml:trace contextRef="#ctx0" brushRef="#br0" timeOffset="91334">4459 5795 13880,'0'0'0</inkml:trace>
  <inkml:trace contextRef="#ctx0" brushRef="#br0" timeOffset="91634">4890 5510 20031,'22'-34'-71,"-1"1"0,9-1 0,3 8-613,21 12 203,-1 2 246,-20 13 235,-21 6 0,-4 14 358,-1 19-100,1 22-186,-4-24 1,0 0-73,1 27-269,1-6-3025,-2-25 3294,0-8 0,-1-12 0,0-7 0</inkml:trace>
  <inkml:trace contextRef="#ctx0" brushRef="#br0" timeOffset="91901">5485 5300 21824,'-1'34'0,"0"0"0,3 1 0,6-2-17,11 0 0,5-1-358,8 8 0,0 1-292,-7-7 0,-4-1-2297,-3 1 1,-8-4 2963,-20 1 0,-9-19 0,0-12 0</inkml:trace>
  <inkml:trace contextRef="#ctx0" brushRef="#br0" timeOffset="92035">5605 5179 17992,'44'-7'-1050,"0"-1"0,-4 3 1,-4 4 1049,-1 14 0,-15-5 0,-11 3 0</inkml:trace>
  <inkml:trace contextRef="#ctx0" brushRef="#br0" timeOffset="92435">3065 7526 16714,'1'4'1502,"0"-1"-1783,35-12-2811,-15 4 3092,26-5 0,-33 7 0,-7 3 0</inkml:trace>
  <inkml:trace contextRef="#ctx0" brushRef="#br0" timeOffset="92570">3186 7691 17196,'3'2'426,"0"1"-426,38-19 0,-30 12 0,30-13 0</inkml:trace>
  <inkml:trace contextRef="#ctx0" brushRef="#br0" timeOffset="93900">4362 7763 18626,'32'-52'119,"1"0"1,-6 0 0,-8 0-53,-14 2 0,-7 3 68,-1 9 1,-3 3 738,-19-26-477,0 42-397,-3 46-17,17 8 0,5 7-56,4 2 0,5 1-383,4 7 1,6-4 85,3-17 0,5-3-2975,12 3 1,4-5 3344,19 4 0,-2-5 0,-31-23 0</inkml:trace>
  <inkml:trace contextRef="#ctx0" brushRef="#br0" timeOffset="94102">4741 7674 19325,'-12'-36'577,"0"-1"0,-7-25-577,20 33-34,29 1-492,23 14-466,-14 20 0,1 5 168,-5 0 1,-4 4-477,-2 10 1,-6 3-1502,-4 15 2801,-7-2 0,-6-18 0,-3-8 0</inkml:trace>
  <inkml:trace contextRef="#ctx0" brushRef="#br0" timeOffset="94652">5715 7115 19695,'-42'44'201,"1"-1"1,4-2 0,8 1-197,20-8 1,8 1-6,8 6 0,8-3-291,10-10 0,6-5 235,12-1 0,3-8-102,-4-12 1,-1-7 151,-2-6 1,-5-4 5,0-19 90,-13-23 258,-29-8-287,-5 27 1,-5 1-74,-7 8 1,-3 4-123,-20-6-964,10 27-1760,25 11 2858,15 11 0,0-8 0,7 3 0</inkml:trace>
  <inkml:trace contextRef="#ctx0" brushRef="#br0" timeOffset="94799">6135 7258 18552,'-7'0'246,"2"0"-3853,5 0 3607,0 0 0,0 0 0</inkml:trace>
  <inkml:trace contextRef="#ctx0" brushRef="#br0" timeOffset="95084">6461 7004 18787,'-4'-4'1871,"0"0"-2039,4 4-470,53-42-752,-28 29 1160,5-10 1,-3 4 218,-15 16 11,-11 4 358,-4 14 281,2 14-247,-1 29-297,1-23 1,2 2-96,6 26-628,6-10-1882,6-29 2510,6-12 0,-12-7 0,-1-5 0</inkml:trace>
  <inkml:trace contextRef="#ctx0" brushRef="#br0" timeOffset="95333">6811 6874 22025,'59'26'-411,"-1"0"0,-14-6 1,-2 1 342,1 1 1,-6 2-246,-4 7-57,-24 10-4694,-31-16 5064,-5-4 0,-1-17 0,17-8 0</inkml:trace>
  <inkml:trace contextRef="#ctx0" brushRef="#br0" timeOffset="95467">6935 6698 20468,'36'-12'-771,"-1"-1"1,15-4 0,-36 12-1</inkml:trace>
  <inkml:trace contextRef="#ctx0" brushRef="#br0" timeOffset="95667">7150 6346 11930,'32'-16'0,"0"1"0,20-9 0</inkml:trace>
  <inkml:trace contextRef="#ctx0" brushRef="#br0" timeOffset="95817">7499 6071 20221,'19'41'-703,"0"0"1,0 0 0,-3-6 0,-2-11 0,-4-4 0</inkml:trace>
  <inkml:trace contextRef="#ctx0" brushRef="#br0" timeOffset="96417">3639 9212 16411,'0'-6'1502,"0"2"-4236,0 4-2913,20-11 5647,-8 15 0,9-14 0,-14 16 0</inkml:trace>
  <inkml:trace contextRef="#ctx0" brushRef="#br0" timeOffset="96550">3769 9436 16804,'30'-27'0,"0"1"0,18-17 0</inkml:trace>
  <inkml:trace contextRef="#ctx0" brushRef="#br0" timeOffset="96951">4705 9348 17588,'24'-36'276,"-1"1"1,-1 0 0,-4 2-132,-3-14 101,-9 13 1,-2-1-1,-3 1 1,-2 0 251,-5-1 1,-2 1-241,-8-9-113,-5 23-145,7 19-67,-3 38 56,11-4 0,4 5-454,5 16 0,7 3-1933,9 2 1,6-4 2294,0-12 0,2-7 0,16 7 0,-22-34 1</inkml:trace>
  <inkml:trace contextRef="#ctx0" brushRef="#br0" timeOffset="97183">5063 9199 19470,'-1'-64'707,"8"7"-763,18 15 0,12 19-45,10 18-67,-9 23-169,-10 27-576,-18-10 0,-2 2-2437,6 19 3350,-7-18 0,0-4 0,-1-7 0,-1-10 0</inkml:trace>
  <inkml:trace contextRef="#ctx0" brushRef="#br0" timeOffset="97983">6049 8371 19785,'-8'46'78,"0"-1"0,0 1 1,0 13-1,3 2-56,6 2 1,3 6-1,2-4-641,1-12 0,1-2 1,4 2 609,3-6 1,1 3 0,4-1-1,1-2-731,8 7 1,3-3-1,3-2 703,4-2 0,4-3 0,-2-5 0,-2-3 1,-2-10-1,18-17 0</inkml:trace>
  <inkml:trace contextRef="#ctx0" brushRef="#br0" timeOffset="98617">6461 8577 13969,'-2'-7'5625,"-1"-37"-5569,10 27-56,4-28-11,32 35 0,-6 5-12,16 15-414,-16 31 370,-17 2 67,-12 21 22,-21-20 202,-15 1 57,3-20 111,3-6-280,20-30-112,12-2-34,12-8 34,6 10-157,19 8-470,-8 19 459,-6 16 156,-28 6-178,-23 5-852,-14-11-168,-3-2-1759,2-6 2969,4-5 0,13-9 0,6-6 0</inkml:trace>
  <inkml:trace contextRef="#ctx0" brushRef="#br0" timeOffset="99200">6505 9198 17398,'44'-29'-525,"1"1"1,-1-1-1,6 0 1,1 1-1,-1 2 525,-6 3 0,0 2 0,-2 2 0,9-4 0,-7 5 0,-15 7 0</inkml:trace>
  <inkml:trace contextRef="#ctx0" brushRef="#br0" timeOffset="99567">6798 9325 19258,'17'39'26,"-1"1"0,-1-4 0,4-9-37,15-17-684,16-16 438,-9-22 257,-1-15 325,-20 1 201,-14 7 68,-6 22-336,0 8-269,2 29-34,4 2 45,5 19-2298,18 0-1992,-2-21 4290,14 1 0,-22-22 0,-4-3 0</inkml:trace>
  <inkml:trace contextRef="#ctx0" brushRef="#br0" timeOffset="99817">7045 8374 20154,'21'47'28,"1"0"1,0 0 0,0 0 0,0 3 0,0 0 0,0 0 0,-2 0-190,5 12 1,-1-1-1,0 0-3116,2 3 0,-1 1 0,-2-9 3092,-5-16 0,-1-5 1,-1 2-1,-1-8 0,-5-17 1</inkml:trace>
  <inkml:trace contextRef="#ctx0" brushRef="#br0" timeOffset="100050">7333 8109 15941,'41'-2'0,"-1"0"0,25-1 0</inkml:trace>
  <inkml:trace contextRef="#ctx0" brushRef="#br0" timeOffset="100217">7686 7896 18742,'-2'-2'527,"1"0"-527,1 2-135,25 45-1545,-6-10 1680,4 12 0,-1 0 0,-5-12 0,-1 8 0</inkml:trace>
  <inkml:trace contextRef="#ctx0" brushRef="#br0" timeOffset="100666">4254 11192 16255,'-4'0'1961,"1"0"-1961,3 0-2353,35-11 2353,-7 9 0,11-9 0,-20 11 0</inkml:trace>
  <inkml:trace contextRef="#ctx0" brushRef="#br0" timeOffset="100800">4410 11443 17185,'2'2'560,"0"1"-1255,-2-3 695,46-46 0,-34 34 0,35-34 0</inkml:trace>
  <inkml:trace contextRef="#ctx0" brushRef="#br0" timeOffset="101117">5252 11347 16243,'0'5'2600,"0"0"-2455,0-34 1,0-17-6,1 13 0,-2-1-61,0-21 0,-3-3 111,-2 7 1,-3 4 637,-12-7-604,-5 15-189,6 74-13,9 20-203,7-8 1,5 2 22,3-11 1,6-1-1456,10 8 0,7-4 1596,6-13 0,2-3 1,-9 0-1,-1-5 1,20-8-1</inkml:trace>
  <inkml:trace contextRef="#ctx0" brushRef="#br0" timeOffset="101317">5473 11209 19146,'-4'-37'947,"0"0"0,0-26-891,13 36-135,19 8-201,15 16-605,12 27 212,-10 3-616,-9 19-750,-18-15 2039,2 0 0,-10-15 0,0-2 0</inkml:trace>
  <inkml:trace contextRef="#ctx0" brushRef="#br0" timeOffset="101817">5975 10604 19796,'15'47'22,"0"0"1,8-11-1,5-6-185,4-11 1,3-7 72,1-10 0,-1-5-55,11-12 44,-5-25 448,-19-10 180,-7-11-146,-18 17 56,-3 18-381,0 19-56,2 31 0,1 28-208,4-13 1,2 2-409,2-3 0,2-2-4404,13 25 5020,8-34 0,-11-12 0,-3-8 0</inkml:trace>
  <inkml:trace contextRef="#ctx0" brushRef="#br0" timeOffset="102017">6605 10352 19717,'-3'50'136,"-1"0"0,1 0 1,-1 0-1,0 13 1,1 0-1,0-2-338,1-3 1,1 0-1,4-3-3075,4-7 0,3-2 0,1-1 2713,0 21 1,3-7 0,2-24 0,0-11 0,0-15 0</inkml:trace>
  <inkml:trace contextRef="#ctx0" brushRef="#br0" timeOffset="102336">6849 10560 21073,'26'-51'-325,"7"25"-280,3 43 314,-8 23 224,-20 8 111,-15 16 494,-6-17-314,1-5-78,30-24-146,13-12 0,32 0 0,-3 4-51,-19-1 1,-4 7 27,-2 29-218,-39-12 1,-11 1-819,-11-3 0,-7-4 1016,-21 4 0,0-6 1,6-7-1,12-6 0</inkml:trace>
  <inkml:trace contextRef="#ctx0" brushRef="#br0" timeOffset="-210432.73">5740 12037 17767,'5'-5'203,"47"-22"-136,2 9-1183,2-4 1,5-1 1115,-18 8 0,1 0 0,2 0-557,8-4 1,2 0 0,2-2 578,-10 3 0,1 0 1,1 0-1,1-1-260,3-1 1,0-1-1,1 1 1,0 0 223,0 0 0,1 0 0,-1 1 0,-1 0 5,-3 1 1,-1 0 0,-1 2 0,-2 0-30,6 0 1,-1 1 0,-6 2-300,1-2 1,-12 9 336,-19 22 50,-37 4 1,-20 6-65,0 2 0,-10 5 0,-3 2 0,0-2 58,9-5 1,-1 0 0,-1 0 0,0-1 0,1 1-12,-2 0 1,-2 1 0,2-1-1,2-2 1,6-2 702,-23 15 0,29-16-736,66-35-64,6-5 1,10-5-1,1 0-101,4-1 0,2 0 1,4-1 164,-7 5 0,4-2 0,3 1 0,-4 1 0,-5 2 0,-3 0 0,-5 1 0,2 1 0,14-2 0,0-1 0,-1 1 0</inkml:trace>
  <inkml:trace contextRef="#ctx0" brushRef="#br0" timeOffset="-209897.73">1549 14750 12647,'-3'5'1546,"1"-1"-604,2-4-192,13 17-1299,24-17 549,-2-3 0,1-2 0,11-5 0,3-14 0</inkml:trace>
  <inkml:trace contextRef="#ctx0" brushRef="#br0" timeOffset="-209530.73">2366 14938 15952,'4'1'1154,"0"1"-795,14-47-214,2-18-106,-6 22 1,-1-2 44,-2 2 0,-4 2 85,-2-11 626,-9 4-448,-10 23-269,-6 36 1,2 22-74,11 0 1,3 2-419,2-2 1,2 1 412,4 1 0,3 0-45,-1-1 1,3-1-248,4-2 1,2-3-1176,18 18-6287,24-14 7754,-12-17 0,-3-10 0,-24-7 0</inkml:trace>
  <inkml:trace contextRef="#ctx0" brushRef="#br0" timeOffset="-209337.73">2683 14870 17868,'-11'-65'1042,"3"8"-986,14 33-112,5 7-392,24 7-1087,8 31-89,-3 1-461,-5 25-660,-20-11 2745,-3-2 0,-6-16 0,-1-5 0</inkml:trace>
  <inkml:trace contextRef="#ctx0" brushRef="#br0" timeOffset="-208981.73">3412 14425 18507,'-28'44'246,"0"1"1,0-1-1,-4 19 1,12-4-376,22-15 0,10-5 50,6-8 1,6-8 78,35-9 56,-9-25 0,4-9 11,2-8 1,-3-5-571,0-2 1,-5-3 592,-9-3 0,-9-1 56,-14-10 129,-25 19 1,-10 2-293,-6 8 0,-6 4-202,-12 2 1,-3 10-2006,5 14 0,3 9 2224,-11 19 0,30 0 0,19-21 0</inkml:trace>
  <inkml:trace contextRef="#ctx0" brushRef="#br0" timeOffset="-208814.73">4158 14541 18070,'-40'14'-1670,"6"-3"1,39-11-1</inkml:trace>
  <inkml:trace contextRef="#ctx0" brushRef="#br0" timeOffset="-208530.73">4563 14312 19011,'27'-28'33,"0"0"1,1 3 0,0 5-236,23 8-212,12 12 145,-27 34 583,-14 4 223,-37 26 136,-14-14-427,-4 4-268,17-23-606,48-20-391,13-25 122,-3-3 1,2-1-895,-9 2 1,0 0 1790,-1 2 0,-2 1 0,5-2 0,-12 7 0</inkml:trace>
  <inkml:trace contextRef="#ctx0" brushRef="#br0" timeOffset="-208299.73">5210 14071 19572,'21'31'3,"0"1"1,-2-1 0,-2 0-105,-5 3 0,-3 0-885,2 28-1524,-11-9-6958,-9-23 9468,-3-33 0,5 1 0,2-5 0</inkml:trace>
  <inkml:trace contextRef="#ctx0" brushRef="#br0" timeOffset="-208181.73">5287 13917 19628,'45'-15'-1175,"0"-1"0,-10 5 1,-3 3-1,14 9 0,-28 4 1</inkml:trace>
  <inkml:trace contextRef="#ctx0" brushRef="#br0" timeOffset="-207880.73">4161 15668 17286,'38'-7'-2417,"-1"-1"0,6 0 1,-3 3 2416,-5 9 0,0-4 0,-26 4 0</inkml:trace>
  <inkml:trace contextRef="#ctx0" brushRef="#br0" timeOffset="-207764.73">4291 15974 17095,'-6'10'-45,"1"-3"-403,5-7 448,64-5 0,-47 4 0,47-4 0</inkml:trace>
  <inkml:trace contextRef="#ctx0" brushRef="#br0" timeOffset="-207278.73">5489 16236 17297,'-4'0'924,"5"-28"1,7-14-875,4-2 0,2-3-50,0-16 0,-1-5-165,-3 14 0,1-2 0,-3 3 170,-3-1 1,-4 3 277,-6 4 0,-6 12-283,-10 23 49,2 33 1,3 15-50,1 8 0,3 4-608,2 6 1,1 0 612,2 2 1,3 0-12,5-4 1,7-1-108,2-8 0,8-2-1848,23-1 0,11-7 1961,11-14 0,1-5 0,-16 2 0,-1-4 0,-6-13 0,0 0 0</inkml:trace>
  <inkml:trace contextRef="#ctx0" brushRef="#br0" timeOffset="-207048.73">5956 16002 19134,'-1'-64'953,"11"7"-942,8 20-33,30 8-101,-8 14-258,15 17-426,-19 20-241,-14 4 1,-2 6-993,-2-1 1,0 1 2039,3 2 0,-1-2 0,-1 7 0,-4-24 0</inkml:trace>
  <inkml:trace contextRef="#ctx0" brushRef="#br0" timeOffset="-206681.73">6623 15370 20031,'-7'59'257,"0"-1"1,3-3 0,4-6-236,13 3 12,29-2 22,-11-37 0,3-6 6,-1-3 0,1-6-51,4-7 0,-3-7 45,10-26 39,-23 10 0,-3-2 477,5-18-460,-8 5-213,-13 38 101,-3 31 11,0 18-11,0 13-22,5 5-370,4 3-718,9-1 1110,1-17 0,0-1 0,0-2 0,8 11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30:06.3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11308 3224 15202,'26'53'2072,"2"-14"-1668,0-38-292,5-19-12,6-14-32,-12-7 0,-3-9-63,-6-9 1,-3-4-396,-4 13 0,-1-3 0,-3 3 704,-4-9 0,-5 4 223,-2 7 1,-4 17-538,-9 33-11,6 30 0,4 16-72,2-4 1,1 5 0,3 0-869,1 1 0,2-1 1,2 0 98,1 1 0,1-1 1,3-5 851,8-5 0,1-7 0,2 7 0,-3-15 0</inkml:trace>
  <inkml:trace contextRef="#ctx0" brushRef="#br0" timeOffset="184">11825 3320 18944,'7'-34'627,"1"0"1,28-14-818,11 33-292,13 25-269,-18 13-459,-5 14-964,-10 5 2174,-6 13 0,-12-27 0,-2 3 0</inkml:trace>
  <inkml:trace contextRef="#ctx0" brushRef="#br0" timeOffset="651">12683 2769 14887,'7'-1'3262,"-2"1"-3005,-5 0-10,0 0-90,-26 51-124,19-14-28,-3 11 1,6 0-185,25-4 45,20 2-292,9-34 235,7-12 180,-3-13 22,-2-11 91,-9-12 189,-24 8 0,-4-2 1166,1-24-359,-14 3-1031,-7 24-67,-8 24-45,5 24 23,-2 15 22,-1 23-695,5-12 0,3 2 695,10-4 0,0-1 0,-6-6 0,2-4 0,16 7 0</inkml:trace>
  <inkml:trace contextRef="#ctx0" brushRef="#br0" timeOffset="854">13576 2429 20516,'-19'64'24,"-1"-1"0,0 1 0,0-1 0,2-3 0,1 1 0,1-3 0,5-3-99,4-4 0,4-3 1,2 2-945,-1 11 1,2 3-1,3-3 1019,4-11 0,2-1 0,-1-2 0,-3 15 0,1-7 0,18 3 0</inkml:trace>
  <inkml:trace contextRef="#ctx0" brushRef="#br0" timeOffset="1202">13794 2827 20501,'57'8'-575,"0"-1"0,-9 2 0,-11 6 575,-25 34 146,-30 1 223,-15-2 51,0-22 1,-1-3-320,-10 5-135,17-3 157,47-15-56,35 1-67,-22-3 0,2 2-39,13 8 0,-2 4-269,-16 1 0,-4 3 297,13 24-90,-64-2-185,-3-30 0,-6-3-967,-7 1 1,-1-1-972,-6 0 0,-1-2 2224,-4 1 0,4-2 0,-10 1 0,13-4 0</inkml:trace>
  <inkml:trace contextRef="#ctx0" brushRef="#br0" timeOffset="1501">11358 4110 17330,'46'-12'544,"-1"1"1,1-1 0,10 0 0,1 0-1,3 2-1875,-8 2 1,1 2 0,2-1 0,2 1 1345,-3 0 1,1 1 0,2 0 0,3-1 0,5 1-16,-12 1 0,5 0 0,2 0 0,3 0 0,1 1 0,0-1 0,-1 0 0,-1 1 0,-3 0-187,5 0 0,-1 0 0,-2 0 0,-1 0 1,2 1-1,1-1 0,3 1 124,-4-1 1,3 1 0,3-1 0,0 1 0,0 0 0,0 0-1,-2 0 1,-3 0 0,-4 1-149,6-1 1,-3 2 0,-3-1 0,-2 0 0,-1 1 0,0 0-239,4 0 1,-2 1 0,-1 0 0,-1 0 0,-3 0-1374,1 0 1,-2 0-1,-3 0 1,-4 0 1820,16 1 1,-9 0 0,0 2 0,-38-4 0</inkml:trace>
  <inkml:trace contextRef="#ctx0" brushRef="#br0" timeOffset="1935">12849 4740 14316,'3'-6'4471,"-1"1"-3855,-63 15-201,12 17-926,0-6 0,-2 4 600,16 6 1,4 4-73,4 1 0,3 1-17,6-2 0,7 0 183,14 7 1,12-3-285,24-14 1,10-5-276,-2 3 1,3-6-715,17-15 1,-2-10-754,-21-1 0,-4-5 1843,-7-4 0,-4-1 0,3-3 0,-17 3 0</inkml:trace>
  <inkml:trace contextRef="#ctx0" brushRef="#br0" timeOffset="2502">10489 2109 16299,'-37'-24'588,"-1"0"1,0 0-1,-6-2 1,0 3-466,-1 5 0,1 5 56,-14 7-123,7 25-11,8 18 33,28-1 1,3 9-1,3 4-925,3 0 1,2 4 0,3 3 0,1 4 859,1-5 0,3 3 0,0 3 0,1 0 1,1 1-1,-1-2-370,1-4 0,-1 0 0,1-1 1,0 1-1,1 0 0,0 1 359,2 5 0,1 1 0,1 0 0,-1 0 0,0-1 0,-1-2 42,0 1 1,-1-1 0,-1-2 0,0 0 0,-1 1-91,0 3 0,0 0 0,-2 0 0,1 0 0,-1 1 77,-1 0 0,1-1 1,-2 1-1,1 1 1,-1 3-2,0-10 0,0 2 1,-1 2-1,0 1 1,1-1-1,-1-1 1,2-1-2,0 4 1,0-1 0,0-1 0,1-1 0,0 1 0,1 1-16,1 2 1,0 2 0,1 1 0,1-2 0,0-4 0,0-3-15,2 3 0,0-4 0,2-5 0,4-4-161,7 1 1,4-5 0,3-18-2732,6-24 0,1-14 2892,3-4 0,-4-5 0,-9-3 0,-6-1 0,2-15 0</inkml:trace>
  <inkml:trace contextRef="#ctx0" brushRef="#br0" timeOffset="3018">14629 2203 16535,'23'-48'676,"1"1"0,0 4 0,1 8-676,22 11-1848,11 26 1848,-22 16 0,2 12 36,-5 4 1,3 9-1,0 6 1,-3 3-19,-8-6 1,-2 3 0,-1 3-1,-1 1 1,0 1 0,0-1-413,1 2 0,1-2 0,-1 2 0,0 1 0,-3 2 1,-2 4 461,-4-2 1,-1 4 0,-2 3-1,-1 1 1,-2 1 0,-1 0-1,-2-2 1,-2-2-18,-2-1 0,-2-1 0,-2-1 1,-2 0-1,0 0 0,-1 0 0,1 2-196,1-1 1,-1 2 0,0 0 0,-1 1-1,1-1 1,-1 0 0,-1-3 0,0-3 142,-1 3 0,-1-1 0,-1-3 0,0-1 0,1-2 0,0-2 2,-2 11 0,0-2 0,0-4 0,4-8-22,0 1 0,2-8-650,0 15-610,4-45-8052,0-37 9334,-4-41 0,2 23 0,-1-2 0</inkml:trace>
  <inkml:trace contextRef="#ctx0" brushRef="#br0" timeOffset="3385">15550 2042 15482,'5'51'-3194,"-1"0"1,0-4 0,-1-4 3193,-3-1 0,0-19 0,0-11 0</inkml:trace>
  <inkml:trace contextRef="#ctx0" brushRef="#br0" timeOffset="3684">16005 1587 14719,'5'43'2107,"-1"15"-1846,-5 0 1,-3 13-1,-1-2-1648,1-14 0,0-1 1,-1 3 1386,-1 3 0,0 4 0,-2 1 0,0-4-202,-2 4 0,0-3 1,-2-1-879,0 1 1,-1 0 0,-1-2 1079,1-1 0,-1-2 0,2-5 0,-1-2 0,2-6 0,-6 20 0</inkml:trace>
  <inkml:trace contextRef="#ctx0" brushRef="#br0" timeOffset="4020">16179 2303 18306,'9'51'14,"0"-1"1,-1-5 0,-2-9 8,-4-19 615,-1-10 337,-1-8-650,5-37-292,3 2 1,2-3-34,0-3 0,2-1-228,4-7 0,2 2 211,-3 16 1,1 3 4,14-19-77,-5 19-797,8 16-1108,4 38-1143,0 3 3137,-15-1 0,-4 0 0,-1-3 0,-3-5 0</inkml:trace>
  <inkml:trace contextRef="#ctx0" brushRef="#br0" timeOffset="4234">17800 2493 18261,'-8'8'336,"1"-2"-359,7-6-750,0 0 773,80 17 0,-59-13 0,19 5 0,0-1 0</inkml:trace>
  <inkml:trace contextRef="#ctx0" brushRef="#br0" timeOffset="4336">17869 2884 15885,'-1'4'-1042,"1"-1"-3597,0-3 4639,50 0 0,-38 0 0,39 0 0</inkml:trace>
  <inkml:trace contextRef="#ctx0" brushRef="#br0" timeOffset="4651">20729 2316 17162,'-9'44'152,"0"0"1,0 1-1,2 1 1,2 0-1,-1 0-1138,-5 13 0,4-3-1552,10-4 1,9-8 2537,24-7 0,-8-17 0,0-12 0</inkml:trace>
  <inkml:trace contextRef="#ctx0" brushRef="#br0" timeOffset="4903">21229 2340 17970,'-52'31'612,"0"0"1,5-3-1,15 3-646,45 32 68,22-25-34,-2-16 0,5-6-6,-2-10 1,1-8 38,9-11 1,-3-9 22,-14-5 0,-4-4-17,1-3 0,-8-4-28,-17-1 1,-8 0-12,-17-15-101,-18 12-190,-10 18-1682,5 26 1,-1 9 1972,14 2 0,3 1 0,-7 1 0,6 0 0,12 6 0</inkml:trace>
  <inkml:trace contextRef="#ctx0" brushRef="#br0" timeOffset="5351">21761 2145 19605,'33'-18'-8,"0"0"1,1 1 0,-1 8-15,25 23 5,-27-3 0,-1 4-112,1 4 0,-4 4-135,-2 1 1,-7 4 196,-10 15 0,-12 4 336,-16-4 0,-7-1-107,4 1 0,-3-3-55,-7-11 0,2-6-96,12-9 56,9-9 79,14-4 33,17-1-89,14 0-107,7 2 0,4 5-84,-6 9 0,-2 5 62,2-4 0,-6 4 39,-12 8 0,-11 2 11,-32 14-11,-18-1-583,8-23 1,-5-2 494,-25 2 1,2-2 0,1 1 0,18-11 0,0 0 0</inkml:trace>
  <inkml:trace contextRef="#ctx0" brushRef="#br0" timeOffset="6120">11626 8617 17846,'37'-40'179,"0"-1"0,-3 1 1,-5-2-175,-10 4 1,-5-1-333,-3-2 0,-2-1 332,-2-1 1,-3-1 263,-5-14 0,-6 1 157,-4 17 0,-1 3-398,-1-3 0,-3 12 218,-21 33-212,8 39-46,12 11 1,4 10-305,9-21 1,2 2 0,4 2-806,7 7 1,5 2 0,6-4 1120,6-9 0,4-3 0,0-5 0,4 1 0,0-9 0,26-3 0</inkml:trace>
  <inkml:trace contextRef="#ctx0" brushRef="#br0" timeOffset="6317">12015 8461 18742,'-1'-37'638,"1"1"1,5-3 0,7 6-639,27 5-62,-4 20 1,2 6-68,-4 8 0,-1 5-224,4 6 1,-4 4-567,9 17-359,-7 2-1714,-7-4-4302,-6-5 7294,-3-11 0,-9-9 0,-2-6 0</inkml:trace>
  <inkml:trace contextRef="#ctx0" brushRef="#br0" timeOffset="6637">12667 7948 20053,'-3'37'28,"-1"0"0,3 27-576,35-15 245,-1-23 146,26-3 157,-13-20 134,7-25 57,-20-5 772,-5-10-470,-26 12-493,-5 24-33,-5 20-12,4 20 22,1 15-469,3 7-1060,11-13 0,5 1 1552,1-3 0,1-2 0,-1-7 0,-1-3 0,11 13 0</inkml:trace>
  <inkml:trace contextRef="#ctx0" brushRef="#br0" timeOffset="6885">11003 9262 18474,'50'-2'180,"-1"1"1,0 0 0,-1-4-1,4 0 1,5-2 0,3-1-1,1 1 1,1-1-186,-5 1 1,2 1 0,1-2 0,2 1 0,1 0 0,1-1 0,1 1-1,0-1-665,-5 1 1,2 0 0,2 0 0,0 0 0,1 0 0,0 0 0,0 0 0,-2 0 0,0 0 0,-3 1 299,6 0 0,-1-1 0,-1 1 1,0 0-1,-2 0 0,-2 1 1,0 0-1,-3 0-947,5 1 1,1 0 0,-2 0-1,-4 2 1,-5-1 0,-8 2 1316,13 0 0,-12 2 0,-1-1 0,-33 0 0</inkml:trace>
  <inkml:trace contextRef="#ctx0" brushRef="#br0" timeOffset="7235">12385 9850 17364,'-42'-10'2275,"0"12"-2012,0 5 0,-3 8-525,-8 20 0,4 10 329,10 6 0,4 4-398,-3-1 0,8 1 308,19-4 1,12-5-23,27 0-11,26-16 17,-18-20 0,4-4-213,5-6 0,2-4-281,4-4 1,3-5-1433,-8-4 1,2-4-1,-4 0 1965,1-5 0,-4-1 0,4 1 0,-8 1 0,-21 2 0</inkml:trace>
  <inkml:trace contextRef="#ctx0" brushRef="#br0" timeOffset="7734">10941 7776 17062,'-48'-16'432,"-1"0"0,1 0 1,3 0-1,0 1 1,3 7-360,2 10 0,2 10 56,-14 16 0,4 15-1009,24-6 1,4 7-1,2 6 1,2 3 897,1-1 1,2 5 0,2 4-1,0 1 1,2 0-1,1-1-351,2-1 0,1-1 0,2 1 0,0 0 0,2 1 0,0 1 333,2-2 0,0 2 0,1 1 0,1 1 0,1-2 0,0-1 0,1-3-145,3 9 1,0-3-1,1-1 1,1-2-1,1 1 154,0-1 0,0-1 0,2-1 0,-1 0 0,2-1-247,-1-3 1,1 0-1,0-1 1,1-1-1,0-2 238,3 9 0,0-2 0,2-1 0,-1-2 64,-1-5 1,1-2-1,0-1 1,1 0-63,3 2 1,1 0 0,2-1 0,-1-4-48,5 2 0,0-4 1,1-2-95,-3-2 1,1-3 0,-1-5-282,5-6 0,-2-8-382,6-14 802,7-42 0,-24 27 0,5-26 0</inkml:trace>
  <inkml:trace contextRef="#ctx0" brushRef="#br0" timeOffset="8218">14058 7799 16826,'4'-35'1014,"0"1"0,19-4-991,13 40 10,-10 19 1,0 9-17,2 12 0,0 6-638,-6-7 0,0 2 0,0 2 609,2 7 1,0 2 0,0 3-262,-6-11 1,1 2 0,-1 0-1,-1 2 270,1 1 0,-1 0 1,-1 2-1,-1 4 8,-3-6 1,-1 3 0,0 2-1,-1 1 1,0 0 0,-2-1 33,-2 0 0,0 0 0,-1 0 1,-1 0-1,-1 0 0,1 0-389,0 10 0,0 0 0,0-1 0,-2 0 0,-2-3 381,-1 6 0,-2 0 0,-2-5 0,0-6 2,-4 8 1,-1-5 39,-3-1 0,0-5-73,-6 7-112,-6-11-2801,-3-69 2913,5-19 0,2 3 0,12 4 0</inkml:trace>
  <inkml:trace contextRef="#ctx0" brushRef="#br0" timeOffset="8585">14691 7257 16793,'5'39'-2761,"1"1"1,2 6 0,1-4 2760,4-1 0,0-1 0,-6-31 0</inkml:trace>
  <inkml:trace contextRef="#ctx0" brushRef="#br0" timeOffset="8804">15097 6923 17476,'-8'59'148,"0"1"1,2-18 0,1 2-1,0 4-196,2 4 0,-1 5 1,2 2-1,0 1-1702,0 4 1,0 1-1,1 2 1,0 1 1749,0-4 0,-1 2 0,1 1 0,0-3 0,1-5 0,0 9 0,0-6 0,0-4 0,1 3 0,1 0 0</inkml:trace>
  <inkml:trace contextRef="#ctx0" brushRef="#br0" timeOffset="9235">15412 7681 14036,'-1'43'1748,"0"0"0,0 19-190,-3-56-1346,2-24 35,0-21-168,1-12-23,9-8-3381,5 0 3325,12 3 11,2 12-203,12 14-55,-12 20-290,10 19-595,-11 15-3784,-3-1 1,1 2 4675,17 9 0,-4-2 0,-18-21 0</inkml:trace>
  <inkml:trace contextRef="#ctx0" brushRef="#br0" timeOffset="9452">17245 7716 18474,'46'-17'-1024,"0"0"1,-2 3-1,-3 3-3547,13 9 4571,-10 9 0,-20-5 0,-11 4 0</inkml:trace>
  <inkml:trace contextRef="#ctx0" brushRef="#br0" timeOffset="9585">17438 8023 16098,'42'-5'0,"1"-1"0,-10 1 0,1 1 0</inkml:trace>
  <inkml:trace contextRef="#ctx0" brushRef="#br0" timeOffset="9937">19970 7493 16569,'-1'-5'1277,"-18"42"-1064,11 1-180,-3 1 1,1 2-34,7-6 0,2-1-258,-1 2 0,2 1 258,12 8 0,0-2 0,-6 1 0,18 3 0</inkml:trace>
  <inkml:trace contextRef="#ctx0" brushRef="#br0" timeOffset="10351">20433 7409 18406,'-14'-58'411,"0"0"0,3 14 0,6 1-411,8 6 0,7 4 0,26-5-320,10 20 1,7 10-107,0 8 1,-2 13 217,2 17 1,-9 13-647,-18-1 0,-12 6 921,-16-6 0,-8 4 0,-6-1 116,-11 7 0,-8-1 1,2-2-99,9-10 1,1-2 0,0 1-56,-6 7 0,0 3 0,5-5-19,7-5 0,10-3 636,30 24-445,33-49-202,-23-12 0,0-7-74,5-16 0,-5-9 74,-12 1 0,-7-5 0,-3-16 0,-11-3 11,-17 6 0,-12 3-151,-10-3 0,-10 9-133,7 21 1,-4 6 0,2 5-933,-7 5 0,2 8-638,10 2 0,9 6 1843,18 10 0,10-9 0,8-4 0</inkml:trace>
  <inkml:trace contextRef="#ctx0" brushRef="#br0" timeOffset="10701">21174 7158 20009,'39'-17'-172,"-1"-1"0,11 17 0,-3 14-366,-19 20 1,-6 8 537,4 0 0,-7 2-163,-18 2 1,-11-3 364,-22 12 43,6-25 0,-1-2-245,-4 8 336,33-1-179,26-18-146,30 2-11,-10 6-56,-6 11-12,-11 8 68,-14 7 68,-22 2-46,-26-13 1,-15-4-2630,0-11 1,-6-3 0,-1-1 2606,-4 3 0,-1-2 0,2-2 0,8-6 0,1-1 0,6-4 0,9-2 0,-1 0 0</inkml:trace>
  <inkml:trace contextRef="#ctx0" brushRef="#br0" timeOffset="19467">10550 14074 20423,'29'-47'33,"0"0"1,0-1 0,-6 2-1,-2-2 1,-5 1-19,-4 1 0,-3 0 0,-5 2-60,-7-9 0,-5 4 45,-12-10 45,-8 46 11,6 41-56,10 14 0,6 8-375,6 10 0,8 4-2755,4-12 0,4 1 0,3-2 3130,7 10 0,4-6 0,-3-18 0,0-8 0,-3-9 0</inkml:trace>
  <inkml:trace contextRef="#ctx0" brushRef="#br0" timeOffset="19670">11002 13984 19213,'19'-55'481,"0"0"1,13 10 0,8 9-493,-2 14 0,5 9-407,6 7 0,0 7-7,13 15-328,-32 3 0,-3 6-799,-9 4 0,-4 3 1568,0 3 1,-3-1 0,-5 10-1,-4-20 1</inkml:trace>
  <inkml:trace contextRef="#ctx0" brushRef="#br0" timeOffset="20334">12087 13146 19986,'10'55'56,"1"1"0,-1-4 0,7-7-499,12-18 1,7-8 16,-1-7 1,2-5 301,0-3 1,-2-5-124,24-26 247,-31-11 202,-11-24 1300,-10 9-763,-12 7-717,-3 35 12,-7 35-34,5 26-78,3 14-326,5-28 1,4 1 403,11 12 0,2-3 0,-5 1 0,16 7 0</inkml:trace>
  <inkml:trace contextRef="#ctx0" brushRef="#br0" timeOffset="20534">12803 12976 19841,'-35'41'232,"-1"-1"0,10 5 1,2 7-1,5 2-378,6 6 1,6 3-1,0 1-1387,-1 0 1,0 0 0,4-1-89,4-2 0,4 0 1,1-7 1620,5-4 0,1-8 0,4 8 0,0-21 0</inkml:trace>
  <inkml:trace contextRef="#ctx0" brushRef="#br0" timeOffset="20901">13059 13268 20434,'50'31'-1367,"-27"13"1389,-24-10 1,-8 1 302,-17 21 56,4-34-146,7-8-33,8-8-146,14-4-22,38-6-68,-10 5 0,4 2-11,0 0 1,0 2 44,0 3 0,-4 4-11,-1 14 100,-28 14 90,-53-1-442,8-19 0,-3-4-785,-1-3 0,0-4-1848,4-4 0,4-3 2896,4-8 0,17 5 0,6-5 0</inkml:trace>
  <inkml:trace contextRef="#ctx0" brushRef="#br0" timeOffset="21501">9821 13262 15347,'-4'64'647,"0"0"0,1-16 0,2 0 0,0 1-576,-1 2 0,1 1 1,3 3-828,4 6 1,4 6 0,3 1-1,2-2 720,0-15 0,2 0 1,2 0-1,1-1 0,1-1-536,-1 1 1,1 1-1,1-2 1,2-1-1,2-4-353,8 4 1,2-3-1,3-4 1,0-8 924,5-6 0,2-7 0,-4-3 0,-3 1 0,-3-4 0,-3-7 0,1 0 0</inkml:trace>
  <inkml:trace contextRef="#ctx0" brushRef="#br0" timeOffset="22367">11005 14629 20177,'57'-17'126,"0"0"0,-9 3 0,3 0 0,2-2-1522,-1 2 1,2-1-1,2 0 1,1-1 1395,-3 2 0,3-1 0,0 0 0,1-1 0,2 1-159,-7 1 1,0 0 0,1 0 0,1 0 0,3-1 0,2 0 50,-2 1 0,3 0 0,2-1 0,2 1 1,0-1-1,0 1 0,-1 0 0,-3 0-829,1 1 0,-1 0 0,-1 1 0,-1 0 0,0 0 0,-1 0 0,0 0 937,7-1 0,2 0 0,-2 0 0,-1 1 0,-4 1 0,-6 1 0,18-3 0,-7 3 0,-19 4 0,-21 5 0</inkml:trace>
  <inkml:trace contextRef="#ctx0" brushRef="#br0" timeOffset="22801">11773 15146 19358,'-5'-55'331,"6"18"0,2-1-303,2 4 0,2 0-17,0-3 0,0 3-11,-2 0-78,-2 14 33,-3 50 50,0 4 1,0 6-12,1 3 1,2 3-475,3 8 0,4-2-495,1-17 0,5-4 975,17 6 0,1-4 0,-2 1 0,14-1 0</inkml:trace>
  <inkml:trace contextRef="#ctx0" brushRef="#br0" timeOffset="22987">12114 15157 20322,'-7'-65'762,"14"12"-919,41 39-319,-12 19 0,3 7-1255,7 7 0,0 6-410,-8-1 1,-5 3 2140,-5 3 0,-7-3 0,-6-5 0,-6-7 0</inkml:trace>
  <inkml:trace contextRef="#ctx0" brushRef="#br0" timeOffset="23352">12670 15016 20703,'11'42'-180,"-1"0"1,9-9 0,5-7-134,34-4-1,6-29 292,-26-9 22,-5-27 448,-16 0 481,-10-2-592,-13 18-147,-4 16-111,1 14-57,2 11-11,0 10-145,4 36-757,5-25 1,4 0 890,4 5 0,2-2 0,3 9 0,5-23 0</inkml:trace>
  <inkml:trace contextRef="#ctx0" brushRef="#br0" timeOffset="24284">9776 13114 15863,'1'54'677,"0"0"1,3-10 0,1 3 0,2 3-1764,1-3 1,2 2 0,1 1 0,1 2 1132,2 10 1,1 1 0,1 3 0,1 0-294,-2-8 0,1 2 0,0 1 0,1 0 1,0 0 263,-2-8 1,1 1 0,0 1 0,1-1 0,0 0-1,0 0-121,1 0 1,0-1-1,0 1 1,1-1-1,0-1 1,1 1 102,3 7 0,0-1 0,1 0 0,2-1 0,2 2-6,1-6 0,2 1 1,1 1-1,2-2 1,0-1-1,2-3-371,4 3 1,2-3-1,0-2 1,1-2 0,0 0-48,-2-1 1,0-1-1,0 0 1,0-4-1,1-5-541,2-2 1,1-4 0,-1-4 0,-3-5 964,9-2 0,-6-7 0,7 2 0,-18-13 0</inkml:trace>
  <inkml:trace contextRef="#ctx0" brushRef="#br0" timeOffset="24802">13845 12551 17846,'16'57'281,"1"-1"1,0 0 0,-1 1 0,2 3 0,0 0-1,1 1 1,0 0-260,0-1 1,0-1-1,0 2 1,2 5-668,-5-14 0,1 3 0,1 2 1,0 2-1,0 1 0,-1 0 1,-1-2 644,-1 0 0,0 0 0,-1 0 0,0 0 0,-1 1 0,0 0 0,0 1-72,-1-3 1,0 1-1,0 2 1,-1-1-1,0 0 1,-1-1-1,0-2 1,-2-3-198,3 13 0,-2-3 0,-1-2 1,-2-3-1,-2-3-919,-2 15 0,-4-6 0,-1-10 1490,-6 10 1,3-32 0,1-21 0</inkml:trace>
  <inkml:trace contextRef="#ctx0" brushRef="#br0" timeOffset="25169">14271 12054 18171,'6'63'-105,"1"0"0,-2-5 1,1-4-1381,-1-19 0,2-3 1485,5 20 0,-4-23 0,-1-15 0</inkml:trace>
  <inkml:trace contextRef="#ctx0" brushRef="#br0" timeOffset="25434">14597 11659 15034,'5'30'2117,"-2"21"-1955,-1 0 1,-2 7-1244,1-15 0,-1 2 0,0 1 1133,0 4 0,0 2 1,0 3-37,0 2 1,0 5 0,0 0 0,0-4-398,0 2 0,0-2 0,0 1-782,0-5 1,1 3 0,-1-2-1,1-5 1163,2 15 0,1-10 0,0 10 0,2-22 0</inkml:trace>
  <inkml:trace contextRef="#ctx0" brushRef="#br0" timeOffset="25867">14986 12324 16187,'4'0'1502,"0"0"-1121,-4 54-280,0-18-34,0 4 1,0 0-24,0 3 102,0-4 1008,-2-21-583,2-39-257,1-18-185,3 2 0,2-2 22,1 5 1,4-1 60,8-9 1,5 2-208,0 13 1,4 5-107,11 6 1,2 8-209,-7 14 1,-1 7-337,4 9 0,-1 2-1406,18 16-5770,-5-6 7821,-9-10 0,-19-10 0,-8-7 0</inkml:trace>
  <inkml:trace contextRef="#ctx0" brushRef="#br0" timeOffset="27617">17259 12291 18250,'52'11'1097,"1"-6"-1097,-6-10-2442,18-2 2442,-17 5 0,-6 1 0,-27 5 0</inkml:trace>
  <inkml:trace contextRef="#ctx0" brushRef="#br0" timeOffset="27734">17495 12539 15549,'-3'9'258,"1"-3"-1962,2-6-3226,46 12 4930,-10-6 0,16 6 0,-28-9 0</inkml:trace>
  <inkml:trace contextRef="#ctx0" brushRef="#br0" timeOffset="28201">19803 11846 17454,'-15'42'-1887,"1"1"0,-1-1 0,11 7 0,4 1 0,5-4 1887,7 4 0,5-5 0,2 1 0,2-11 0,4-25 0</inkml:trace>
  <inkml:trace contextRef="#ctx0" brushRef="#br0" timeOffset="28485">20365 11951 19011,'-46'36'429,"-1"0"1,4 4 0,14 1-453,39 8-100,17-31 0,8-8 44,6-10 1,3-9-360,7-9 1,-3-8 437,-15-1 0,-6-3 109,-4 0 0,-5-1-87,4-32-11,-25 22 1,-9 2-35,-11 8 1,-7 6-259,-13 3 1,-3 8-235,4 13 0,2 8-275,1 11 0,7 6-2426,7 24 3216,17-1 0,10-20 0,3-9 0</inkml:trace>
  <inkml:trace contextRef="#ctx0" brushRef="#br0" timeOffset="28934">20983 11543 18059,'34'-20'104,"0"-1"1,-1 1 0,-2 7-94,5 20 56,9 25-100,-20 28 27,-17-27 0,-5 1 12,-9 5 0,-7-2 218,-20 13-45,-7-1-123,17-21-11,7-6 33,26-17-67,15-1 12,13 4-113,22 21-235,-18 12 314,-19 19-152,-39-27 1,-11-3-427,1-5 1,-5-3-1244,-10-2 1,-1-4 1831,-15 1 0,25-9 0,9-3 0</inkml:trace>
  <inkml:trace contextRef="#ctx0" brushRef="#br0" timeOffset="29268">19574 13037 18877,'56'-20'98,"-1"0"0,1-1 1,0 1-1,0 0 1,3 0-1,0-1 0,0 2 1,1 0-1,-1 1-1122,-4 3 0,-1 1 0,0 1 0,2 1 0,4-1 953,-1 1 1,4-1-1,2 1 1,1 0-1,1 1 1,-1 0-1,-3 1-777,3 1 0,0 0 0,-2 1 1,0 1-1,-1-1 0,0 1 848,-1-1 0,0 0 0,0 0 0,-1 0 0,-4 2 0,-5 1 0,16 0 0,-5 3 0,-18 1 0,-16 1 0</inkml:trace>
  <inkml:trace contextRef="#ctx0" brushRef="#br0" timeOffset="29768">20064 13708 15493,'3'-3'1266,"-1"40"-863,-2 8-347,2 17 0,1 7-426,0-21 1,1-1-2821,2 17 1,2-4 3189,2-24 0,1-6 0,0 5 0,2-16 0</inkml:trace>
  <inkml:trace contextRef="#ctx0" brushRef="#br0" timeOffset="30136">20356 13578 19090,'-6'-59'594,"16"7"-561,46 24-145,-14 25 0,3 7-23,-2 3 1,-1 6-163,-2 11 0,-8 8 297,-17 2 0,-9 5 145,-7 19 1,-5 3 45,-1-5 0,0 0-119,-1 2 1,2-4-62,11 5 123,19-37-123,9-35 0,1-10 23,-5-19-29,-16 7 1,-7-3-18,-14 1 1,-9 1-303,-6-3 1,-6 5-74,-4 9 1,-4 8-342,1 7 1,2 6-3039,-9 14 3766,16 3 0,12-1 0,10-3 0</inkml:trace>
  <inkml:trace contextRef="#ctx0" brushRef="#br0" timeOffset="30484">21033 13456 21017,'10'-50'325,"24"13"-824,-4 45 1,2 11-63,5 4 1,-2 4 498,-5 3 1,-5 2 61,-6 1 0,-8-1 302,-21 11 180,-9-6-56,-13-6 212,-6-8-267,17-11-371,25-13 0,22-4 0,26-4-12,-1 6-268,5 26-34,-24 24-218,-32-6 0,-10 4-1519,-5-3 1,-7-3 1959,-18 7 0,-2-6 1,1-6-1,4-7 0</inkml:trace>
  <inkml:trace contextRef="#ctx0" brushRef="#br0" timeOffset="33700">22948 12122 19090,'60'-15'32,"1"0"0,0 0 0,-1 1 0,-9 1 0,-2 1 0,1 1 0,3 0-30,4 1 0,3 1 0,2 0 0,-1 1 1,-4 1-314,-1 1 1,-3 1 0,-1 1-1,0 0-207,2-1 0,1 0 0,-3 1 0,-5 3-582,13 1 0,-15 6-3472,-23 9 4623,-41 3 1,7-8 0,-5-3-1</inkml:trace>
  <inkml:trace contextRef="#ctx0" brushRef="#br0" timeOffset="33968">23282 12388 18272,'55'-13'183,"0"0"1,0 0 0,3-1 0,-1 0-1,1 0-176,-5 2 1,-1-1 0,1 1-963,4-1 1,2 0 0,0-1 954,-2 1 0,1 0 0,1 1-807,-8 2 1,2 1-1,-1-1 1,-2 1 819,1-1 1,-2 0 0,-2 1 0,16-1-1,-8 1 1,-9-2 0</inkml:trace>
  <inkml:trace contextRef="#ctx0" brushRef="#br0" timeOffset="34318">24367 11556 20143,'23'28'67,"1"1"0,19 19-90,-9-24 1,7 1 0,-3-2-934,7 7 0,-3-1 877,-1 1 1,-3 1 33,-5-2 1,-6 3 333,-8 9 1,-12 3-223,-19 0 1,-9 0-68,2-1 0,-6-2-67,-12-4 0,-4-6-583,-11 3-1154,11-11-3272,14-12 5076,13-5 0,9-6 0,5 0 0</inkml:trace>
  <inkml:trace contextRef="#ctx0" brushRef="#br0" timeOffset="34801">26485 11520 18227,'-4'60'437,"-1"1"0,0-4 0,0-2-415,-3-7 1,0-3-23,3-8 0,-1-2-169,-6 29 35,9-36 11,3-21-728,0-7-561,-2 0-45,1-2-2499,-2 2 3956,1 0 0,0 0 0,2 2 0</inkml:trace>
  <inkml:trace contextRef="#ctx0" brushRef="#br0" timeOffset="35334">26438 11520 14473,'0'-10'4370,"0"2"-3675,0 8-314,0 0-202,-4-15-156,3 31-12,-1 5-6,5 11 1,2 6-369,0 7 0,0 3 368,1 5 1,-1 2-1,-1 2 1,-2 0-6,0-2 0,-1 1 0,-1 6 0,-1-3 17,0-21 0,1-3 73,-2 27 22,2-62 11,0-26 73,-1-12 0,2-9-123,1-16 0,3-6-286,1 9 0,2-3 0,4-1 217,3-1 0,3 0 0,1 4-352,-1 11 0,0 2 1,2 4 347,13-11 0,0 8-23,14 5-750,14 14-964,-17 18-4123,-5 24 5860,-23 4 0,-15 3 0,-1-12 0</inkml:trace>
  <inkml:trace contextRef="#ctx0" brushRef="#br0" timeOffset="35552">27418 11559 18574,'44'-9'-289,"-1"0"0,-7-5 0,-8 7 0,-16 19 0</inkml:trace>
  <inkml:trace contextRef="#ctx0" brushRef="#br0" timeOffset="35668">27487 11830 15112,'-3'5'1299,"41"-22"-4940,-5-1 3641,3-1 0,0 0 0,-6 3 0,-3 3 0</inkml:trace>
  <inkml:trace contextRef="#ctx0" brushRef="#br0" timeOffset="38916">25522 2164 13992,'0'10'2745,"0"-1"-2331,0-9-223,0 0-191,54 3-549,7-9-1702,1 2 0,7-3-57,-23 0 0,0-1 0,2-1 2308,7-2 0,1-1 0,-4 1 0,-2 1 0,-4 0 0,-7 1 0,0 0 0</inkml:trace>
  <inkml:trace contextRef="#ctx0" brushRef="#br0" timeOffset="39083">27556 1786 18653,'-14'50'-3277,"0"1"0,1 7 0,6-3 2967,14 6 0,-4-6 0,7-40 0</inkml:trace>
  <inkml:trace contextRef="#ctx0" brushRef="#br0" timeOffset="39385">27641 1512 15392,'-50'-20'692,"0"0"1,1 0 0,-2 19 0,-3 8 0,0 7 0,7 8-674,5 10 1,6 8 0,3 6 0,3 2-399,-3 7 0,1 4 1,8 2-1,14-2 379,16-4 0,11 2 0,9-4 0,4-6-1107,13 2 1,9-8 0,6-8 1106,-2-12 0,8-5 0,0-6 0,-3-4 11,5-5 1,-2-7-1,-1-3 17,-2 0 0,-1-3 0,-2-2-10,-6-3 1,-1-2 0,-3-7-37,2-10 1,-3-7-1,-9-6 70,-11-6 1,-8-5-1,-4 0-52,-1 3 0,-4-1 0,-8 1-102,-10-3 1,-9 0 0,-6 10 62,-17 4 0,-9 12-169,-7 7 1,-5 10-208,14 12 1,-3 5 0,-3 8-772,6 5 1,-5 7-1,0 4 1,0 1-1,4 0 1251,0 2 1,4 1-1,0 1 1,0 0-1,-3 1 1,-2 0 0,4 0-1,7-1 1,9 4-1,-1 1 1</inkml:trace>
  <inkml:trace contextRef="#ctx0" brushRef="#br0" timeOffset="39718">24371 6954 18563,'40'-35'-1939,"-1"1"1,2 11 0,5 3-1,1 4 1939,-1 4 0,1 4 0,-1 1 0,15-2 0,-5 3 0,1-1 0</inkml:trace>
  <inkml:trace contextRef="#ctx0" brushRef="#br0" timeOffset="40034">26178 6571 19572,'-11'-38'442,"-1"1"1,8-24-477,33 52-100,20 5-146,11 13-208,-19 14 1,-6 10 162,-13 13 0,-11 8 332,-11-7 1,-7 3-1,-3-2-733,-9 15 0,-8-4 899,-11-6 1,1-7-95,5-3 503,41-15-935,27-27 0,14-11-499,-3 0 1,5-4-1,2-3-977,-4-1 0,2-2 1,0-1-1,-2-1 1829,9-5 0,-4-1 0,-3 2 0,5-3 0,-11 2 0,-11-1 0</inkml:trace>
  <inkml:trace contextRef="#ctx0" brushRef="#br0" timeOffset="40300">26994 6372 15011,'-46'-31'786,"-1"-1"1,0 0 0,-1 5-1,0 2 1,-1 6-604,3 9 0,0 5 0,-1 4-1159,-6 4 1,-3 5-1,-3 6 1088,5 2 0,-5 6 0,-2 3 0,1 4 0,3 2-36,2 5 0,1 4 0,3 3 1,1 2-1,3 3-69,7-5 1,0 3-1,2 2 1,3 1-1,4-1 1,7 0-6,-1 11 1,5 0 0,10-1 0,13-5-3,14-5 0,12-2 0,10-5 0,5-8 0,2-13 0,9-6 0,5-6 0,2-2 0,0-2 0,-5 0-286,1 1 1,-2-2 0,0-1 0,1-3 0,5-2 285,-7-2 0,6 0 0,2-3 0,1 0 0,0-3 0,-3-2 0,-3-1 0,-5-4 4,6-7 1,-4-3-1,-4-4 1,-4-3 0,-2-3 10,-1-6 1,-2-4 0,-3-3-1,-7-2 1,-9 2-16,-9-2 0,-7-1 0,-9 1 0,-8 1-23,-12-2 1,-10 1 0,-7 3 0,-3 7-79,0 9 0,-3 6 0,-5 3 0,-5 3-312,7 7 0,-4 1 0,-4 1 0,-2 3 0,-2 1 0,-1 1 0,0 1 358,5 3 0,-3 1 1,-2 2-1,-1 1 1,0 1-1,0 0 0,1 0 1,3-1-1,2 0 1,-10-2-1,2 0 1,3-1-1,1 1 0,-1 1 1,1 2-1,0 5 1,0-1-1,0 1 1,0-1-1,0 1 0,0-1 1</inkml:trace>
  <inkml:trace contextRef="#ctx0" brushRef="#br0" timeOffset="41551">2324 14064 14708,'-5'44'1749,"5"7"-1464,3-9 1,3 3-202,0 0 0,2 2-11,3 14 0,2 1-45,-2-13 0,0-4 280,1 3 0,-1-20 297,2-50-168,-8-36-224,-5 3 0,-2-4-532,-2 6 0,-2-1 408,0 1 1,-2-3-1,1 1-82,1 8 1,0 1 0,3 0-62,2-21 0,8 9-13,18 17-45,29 73-113,-27 1 1,-2 9-250,-2 3 0,0 6 0,-4 2 474,-4 0 0,-4 2 0,-3 2 131,-4-7 1,-3 1 0,-3 0-1,-3-2-113,-6 7 1,-6-3 0,-2-5-249,-10 1 1,-2-8-1144,4-13 1,1-12 1372,6-22 0,9 3 0,8-8 0</inkml:trace>
  <inkml:trace contextRef="#ctx0" brushRef="#br0" timeOffset="41700">2778 14445 13857,'0'0'0</inkml:trace>
  <inkml:trace contextRef="#ctx0" brushRef="#br0" timeOffset="41818">2770 14140 15885,'0'0'0</inkml:trace>
  <inkml:trace contextRef="#ctx0" brushRef="#br0" timeOffset="42119">2982 14420 19414,'57'-5'-1692,"-5"0"1446,-1 7 246,-16-18 168,-4-2 134,-17-16 125,-9 4 99,-1 5-425,-2 6-179,1 10-57,7 23-1658,8 19-1905,1 3 3698,7 1 0,-16-24 0,0-7 0</inkml:trace>
  <inkml:trace contextRef="#ctx0" brushRef="#br0" timeOffset="42267">3506 14246 17039,'0'-7'1255,"0"2"-7462,0 5 6207,-10-16 0,8 13 0,-8-13 0</inkml:trace>
  <inkml:trace contextRef="#ctx0" brushRef="#br0" timeOffset="42385">3490 13955 10249,'0'0'0</inkml:trace>
  <inkml:trace contextRef="#ctx0" brushRef="#br0" timeOffset="42850">4023 13843 17252,'-36'54'508,"0"-1"0,7-11 0,6-2-486,10-3 1,5-3 66,4 7-55,15-11 11,8-14-101,37-25-129,-23-13 0,-2-7 190,4-10 1,-3-5 0,-8-1 0,-6-2-253,-6-2 1,-7 0 257,-5 10 1,-3 0-7,-3-4 1,-1-1 5,-2-1 0,-3-1 224,-6-14 1,-5 2 268,2 16 0,-2 4-487,1-2 0,-2 9-6,-17 22-11,13 38-22,8 27 22,12-20 0,4 4-612,8 22 0,11 3-1881,10-6 0,6-2 2493,2 0 0,1-6 0,-4-18 0,-1-8 0,2-10 0</inkml:trace>
  <inkml:trace contextRef="#ctx0" brushRef="#br0" timeOffset="43001">4410 13812 16826,'7'18'0,"-3"-3"0</inkml:trace>
  <inkml:trace contextRef="#ctx0" brushRef="#br0" timeOffset="43119">4473 13633 10058,'-2'-6'0,"1"1"0,1 5 0</inkml:trace>
  <inkml:trace contextRef="#ctx0" brushRef="#br0" timeOffset="43469">4768 13785 20221,'40'-26'-239,"1"-1"0,-2 2 1,2 1 13,6 0 1,-1 1 17,-9 4 0,-1 1 207,-1 0 0,-4 1 145,-3 1 281,-26 13-45,-10 12 101,-3 12-146,-1 11 0,1 8-208,4 11 1,2 3-90,-1 1 1,2 1-329,8 1 1,3-3 288,1-17 0,1-3-11,2-2 0,1 0-192,5 26-278,-7 4 402,-38-22-1120,-29-7 45,22-27 0,-3-5 1154,-6-3 0,3-1 0,5-1 0,7-1 0</inkml:trace>
  <inkml:trace contextRef="#ctx0" brushRef="#br0" timeOffset="43851">5986 13376 17151,'1'-3'1300,"0"0"-729,-1 3-459,10 41-67,1 8-701,-2-16 1,1 0-4432,7 17 5087,-1-32 0,-7-10 0,0-7 0</inkml:trace>
  <inkml:trace contextRef="#ctx0" brushRef="#br0" timeOffset="44179">6082 13009 17273,'-39'25'403,"0"-1"1,0 0-1,-15 18 1,8 5-354,19 5 1,9 4-570,0 4 0,11 3 534,13-8 0,9 4 0,9-6-8,9-8 1,8-5-1,6-4-13,0-7 1,5-3-1,4-4 1,0-9-371,4-10 0,3-8-1,0-6 1,-3-3 398,-9 0 1,-2-2-1,-2-4 1,-4-3-1,9-13 1,-5-5-1,-10-2 51,-7-7 0,-14-5 35,-11 2 0,-7-5 0,-8 1-112,-14-2 1,-8 1-1,-2 1 4,1 1 0,0 1 0,-7 6-280,-8 5 0,-6 5 0,1 10 218,-8 8 0,1 12-156,-1 11 0,1 8-55,1 5 1,3 9-1671,14 7 1,1 7 0,5 0 1733,4 6 1,4 0 0,-4 1 0,10-4 0,22-5 0</inkml:trace>
  <inkml:trace contextRef="#ctx0" brushRef="#br0" timeOffset="44768">4367 15320 17252,'-8'47'137,"1"0"0,2-3 1,1 3-1,3-1-109,7 10 0,8-2-96,6 2 1,7-6 22,0-19 1,4-12-57,6-17 0,0-11 101,15-26 11,-29 10 1,-4-5 245,6-31 214,-24 24 0,-10 2-415,-39-6-79,-6 12-195,19 32 0,1 9-1150,-7 21 1368,14 23 0,12-27 0,10 3 0</inkml:trace>
  <inkml:trace contextRef="#ctx0" brushRef="#br0" timeOffset="45152">4895 15512 17050,'4'-3'818,"0"1"-627,-4 2-292,34 31-213,-6-33 146,10-1 0,2-8 168,-9-20 0,-5-8 89,2 2 1,-3 0 145,-6 3 1,-5 4 795,-7 3-359,-4 14-649,-3 10 22,5 53-6,3 0 0,1 6-39,0 1 0,2 3-375,-1-11 0,1 1 1,1-4 374,2 3 0,0-4 0,1-3 0,-2 0 5,0-6 1,-2 0 16,-1 0 1,-6-2 78,-15 7-113,-29-26-122,-10-33-455,19-3 1,1-5-1327,-5-21-2310,12-3 4225,13-3 0,9 24 0,2 5 0</inkml:trace>
  <inkml:trace contextRef="#ctx0" brushRef="#br0" timeOffset="45501">5953 15381 17263,'2'-44'799,"-1"-1"1,11 0-1,5 3-782,-3 7 0,4 3-17,8 5 0,1 6 0,13 7-11,3 36-23,-28 6 1,-7 8 55,-6 15 0,-6 3-16,-2-3 0,-3-2 5,-7 0 0,0-5 45,4 3-45,6-13-22,13-18-919,38-33-689,-12-9 0,3-7 829,2 2 0,0-2-543,1-11 0,-5-1-438,-14 13 1,-5 0 1770,-2-3 0,-2 3 0,0-6 0,-7 6 0</inkml:trace>
  <inkml:trace contextRef="#ctx0" brushRef="#br0" timeOffset="45783">6352 14825 14294,'-63'-16'1053,"1"1"0,0-1 1,10 6-1,2 3 1,3 10-901,4 15 0,3 11 0,5 3-725,4 0 0,5 4 0,0 6 681,0 5 0,1 6 0,2 3 0,3 0-84,4 1 1,2 2-1,4 0 1,4 1-26,4 5 0,5 3 0,4-2 0,4-6-323,6 2 0,4-6 0,10-9 315,10-11 1,9-9-1,0-11 19,14-15 1,4-16-10,-21-2 1,3-5 0,0-5 0,-3-3-1,-1-6 1,-3-4 0,-1-3 0,-2-4-74,-5 5 1,0-4 0,-2-2 0,-3 0 0,-6-1 58,-2-9 1,-6-2 0,-6 0-1,-4 5-14,-6-4 0,-6 4 0,-7 6 9,-18-11 0,-10 15-11,4 25 0,-6 11-506,-15 9 0,-1 12-1780,8 10 1,3 4 2313,4-2 0,5 2 0,-4 20 0,43-31 0</inkml:trace>
  <inkml:trace contextRef="#ctx0" brushRef="#br0" timeOffset="46152">7803 14759 20221,'48'-21'-372,"-1"0"1,0 0-1,1 0 1,9-3-1,-1 0 1,-1 2-149,-7 3 1,-2 3 0,-5 0 816,0-1 0,-13 1 297,-24 0 470,-32 3 35,-4 4 144,0 0-1243,31 7-11,21 12 11,38 12-12,-23-4 1,2 3-177,0 1 1,-1 2 187,-4 0 0,-6 6-188,-6 12 0,-14 5-3857,-29 4 1,-14 0 4044,11-14 0,-3-1 0,-1-4 0,-14 6 0,-1-8 0,15-14 0,0-1 0</inkml:trace>
  <inkml:trace contextRef="#ctx0" brushRef="#br0" timeOffset="51266">12678 5099 10585,'10'-7'4370,"-1"2"-3429,-9 5 1,0 0-797,0-5-559,0 4-2768,5-3 3182,4 4 0,-3 0 0,2 0 0</inkml:trace>
  <inkml:trace contextRef="#ctx0" brushRef="#br0" timeOffset="52200">12267 10414 12389,'-4'-8'963,"0"2"-1545,4 6 145,0 0-168,3-1-739,1 3-1346,3-1 2690,-2 3 0,-1-2 0,-3 0 0</inkml:trace>
  <inkml:trace contextRef="#ctx0" brushRef="#br0" timeOffset="54533">13192 3178 9129,'-11'1'4381,"2"0"-3754,9-1-302,0 0-180,-4 1 102,4 0 90,-4-1-91,3 2-2139,0 4 1893,-2 6 0,2-4 0,-1 3 0</inkml:trace>
  <inkml:trace contextRef="#ctx0" brushRef="#br0" timeOffset="56249">12153 8448 15437,'-7'7'2757,"1"-1"-2321,6-6-88,0 0-315,-8 5-33,6-3 0,-7 3-213,9-5-9356,0 0 9569,-1 5 0,1-4 0,-2 4 0</inkml:trace>
  <inkml:trace contextRef="#ctx0" brushRef="#br0" timeOffset="101551">14773 16502 18373,'-31'-14'739,"1"0"1,-28-9-572,19 32-45,0 13-45,1 20-61,22-14 0,2 3-386,2 3 1,3 2 368,2 1 0,4 0 0,3-1 0,5-2 0,14 22 120,10-31 0,9-10-165,10-12 0,5-12 45,-9-5 0,2-6 0,-4-4-434,-2-5 1,-3-4-1,-4-1 462,5-13 0,-10-1-39,-18 7 0,-10 3 11,-26-3-280,-10 18 0,-8 4-48,-1 6 0,-2 8-1969,-3 9 0,2 7-1182,14 1 0,9 7 3479,15 39 0,14-33 0,9-6 0</inkml:trace>
  <inkml:trace contextRef="#ctx0" brushRef="#br0" timeOffset="101767">15265 16719 17846,'1'9'0,"0"-1"0</inkml:trace>
  <inkml:trace contextRef="#ctx0" brushRef="#br0" timeOffset="102117">15723 16440 16513,'34'-26'11,"0"1"0,11 1 0,-1 14-694,8 48 683,-5 7-5,-43-7 0,-12 3 403,-4-6 0,-5 2 307,-10 13 1,-2 1-415,10-11 1,1-1-292,-1-1 0,3-3 333,9-1-333,19-26 6,11-7-701,20-12-728,12-9 78,-22 5 1,3-4 1270,21-12 0,-3-1 0,0 3 1,-18 7-1,0 0 0</inkml:trace>
  <inkml:trace contextRef="#ctx0" brushRef="#br0" timeOffset="102500">16639 16319 19358,'-52'37'370,"0"0"0,11 2 0,11 3-359,24 5 0,11 0 11,5-13 1,6-5 11,37 6 22,-4-32 16,-12-18 1,0-9-68,-3-1 1,-2-6-6,0-10 0,-5-3-17,-9 9 1,-7 1-119,-21-22-346,-14 28-1110,-34 7-5301,5 12 6892,3 6 0,22 4 0,23 0 0</inkml:trace>
  <inkml:trace contextRef="#ctx0" brushRef="#br0" timeOffset="102883">16860 16203 14227,'-7'-10'5109,"1"1"-4896,6 9-168,13-18 78,15 11-123,22-14 0,-3 15 0,5 3-11,-4-1 0,0 1-242,2-1 1,-3 1-28,7-1 280,-36 4 68,-25 0 368,-10 2 2,-3 10 66,-3 17-347,9 6-113,6 14-32,4-3-24,1 4-111,2 2-2028,6 8 2151,18-23 0,-12-4 0,11-26 0</inkml:trace>
  <inkml:trace contextRef="#ctx0" brushRef="#br0" timeOffset="103483">18018 15921 16165,'0'-5'2925,"0"2"-2432,0 3-403,-37-19 10,13 14-55,-11-5 0,-4 3 101,-12 18 38,17-4 1,0 2-28,-14 13-11,5 0-124,19-2 34,4 19 11,11 15-50,6-18 0,3 1-29,5-2 1,1-2 11,5 13 0,5-20 112,-4-21 46,12-17-57,11-25-17,-9 11 0,2-2-51,-4 1 1,0 2-12,25-14-22,-16 28-33,14 22-326,1 27 62,-24-7 0,-3 2 269,-4-2 0,-5 1-95,-4 31 100,-20-24-44,-7-6-202,-12-6-1590,-21-4 1859,-4-12 0,15-2 0,9-8 0</inkml:trace>
  <inkml:trace contextRef="#ctx0" brushRef="#br0" timeOffset="104332">13995 16386 8837,'0'-7'2376,"0"2"-1379,0 5 1434,0 0-548,-58-30-1323,23 32-291,-8-7 0,0 7-307,17 19 0,5 12 172,1 12 1,2 9 0,5 3-449,6-7 1,4 2-1,3 2 1,5 1 212,2-2 0,3 3 0,3 1 1,4-2-1,5-2-1155,4-1 1,6-2 0,3-1 0,2-3 0,1-4 1255,7 0 0,3-3 0,1-5 0,-3-4 0,4-1 0,-1-5 0,-5-6 0,-9-13 0,0 1 0</inkml:trace>
  <inkml:trace contextRef="#ctx0" brushRef="#br0" timeOffset="104866">17959 15660 16311,'1'-3'1860,"26"36"-1266,5 18-421,0-4 1,3 5-650,-12-15 1,1 1 0,0 5 478,1 4 0,1 5 0,-1 3 0,-4 0-869,-4 6 0,-3 1 0,-3 2 0,0-1 566,1-1 0,-1 1 0,-2-1 1,-5-1-595,-5-3 0,-3 0 1,-3-2-1,-2-6 983,-9 13 1,-2-9 0,-1 9 0,5-29 0</inkml:trace>
  <inkml:trace contextRef="#ctx0" brushRef="#br0" timeOffset="105299">18387 15345 14641,'-2'-6'1390,"1"1"-1178,1 5-156,-3 76-1692,2-32-199,-1 6 1,2 1 1834,5-8 0,-3-20 0,3-9 0</inkml:trace>
  <inkml:trace contextRef="#ctx0" brushRef="#br0" timeOffset="105667">18642 15087 18026,'-3'51'62,"-1"0"0,1 0 1,-1 1-1,0 3 1,-1 0-1,-1 2 0,1 0-2245,0 3 1,0 3 0,0-2 0,0-3 1960,-1 5 0,1-4 0,1-5 0,2 0 0,2-10 0,2-17 0</inkml:trace>
  <inkml:trace contextRef="#ctx0" brushRef="#br0" timeOffset="106050">18843 15422 16569,'12'50'369,"0"1"1,-2-7 0,-2-1-213,-5-7 0,-3-3 437,0 3 638,-2-36-1053,2-52-129,5 7 1,2-2 22,0 0 0,2 0-246,6-2 1,2 4 284,11-2-112,1 18-12,-3 15-167,9 26-1244,1 37-1681,-12-10 1,1 1 3103,-4 0 0,-3-1 0,10 16 0,-14-34 0</inkml:trace>
  <inkml:trace contextRef="#ctx0" brushRef="#br0" timeOffset="106266">19950 15827 17330,'-3'-5'2567,"1"2"-2377,2 3-515,34-13-4886,13 9 5211,7-10 0,-13 14 0,-30 0 0</inkml:trace>
  <inkml:trace contextRef="#ctx0" brushRef="#br0" timeOffset="106383">19991 16051 18283,'36'0'-1121,"0"0"1,2-2-1,-4 0 1,-4-3-1,-4 0 1</inkml:trace>
  <inkml:trace contextRef="#ctx0" brushRef="#br0" timeOffset="113849">21607 15356 15896,'-5'-10'2096,"1"2"-1883,4 8-56,-39 54-12,28-3-596,-10 0 1,3 3 528,18-10 1,6-2-68,0 0 1,3-2-7,2-5 1,4-1 27,21 16 194,6-20-171,7-15-33,4-31 55,1-17-366,-27 5 1,-3-5 287,-1-5 0,-4-2 33,-4-1 1,-4-2 66,-2 1 1,-4 0-217,-7 2 1,-4 3 120,-4 3 1,-3 2-6,-28-20 125,4 25 0,-4 4-775,5 8 1,0 3 33,1-2 0,3 4-1633,-6 12-1202,29 6 3623,16 5 1,-5-5 0,6-2 0</inkml:trace>
  <inkml:trace contextRef="#ctx0" brushRef="#br0" timeOffset="114033">22446 15411 17252,'7'1'1916,"-1"0"-2409,-6-1-7205,-5-23 7698,18 7 0,-13-9 0,13 14 0</inkml:trace>
  <inkml:trace contextRef="#ctx0" brushRef="#br0" timeOffset="114501">23194 15000 16411,'0'-6'2018,"-40"-3"-1940,14 12-11,-36 2-11,25 9-33,-14 14-12,7-1-33,0 8-12,20-8 34,14 0 0,8 1 34,2 6-12,4 7 124,4 20 66,2-10-55,1-4 22,1-23-21,2-31-136,6-11 57,26-27-141,-15 27 0,2 3-56,0-4 1,1 4-23,1 10 0,-2 6-152,7 15 180,-8 16 56,-16 14 106,-19-4 1,-9 3 38,-10 0 1,-5 0-437,-6 6 0,-3-4 347,2-14 0,0-7 0,-5 1 0,23-25 0</inkml:trace>
  <inkml:trace contextRef="#ctx0" brushRef="#br0" timeOffset="114833">23681 14966 19213,'-39'43'84,"0"-1"0,13-3 0,3 3 0,9 0-219,10 14 1,13-1-208,11 5 1,9-5-277,1-19 1,5-8 583,7-11 1,1-10 10,16-24 189,-27-3 1,-5-4 594,-4-26-310,-49 2-451,-13 35 0,-9 11-168,0 6 0,-1 6-510,-3 5 1,6 4-2595,0 14 3400,20-4 1,15-15-1,10-6 1</inkml:trace>
  <inkml:trace contextRef="#ctx0" brushRef="#br0" timeOffset="115200">23992 15033 19190,'23'-33'105,"0"-1"0,12-1 0,3 8-246,-3 15 1,1 7-28,-1 2 0,-2 5-11,17 21 179,-36 22 112,-20 9 224,-9 6-50,-1-20 0,1 0-191,3-7 0,2 0-84,-7 30-11,23-34-56,9-18-56,11-13-134,17-16 223,6-3-795,11-8-336,-11 9-2241,-3 8 302,-6 0 3093,11-3 0,-22 6 0,-3 0 0</inkml:trace>
  <inkml:trace contextRef="#ctx0" brushRef="#br0" timeOffset="115617">24970 14789 19897,'2'-40'97,"0"-1"0,10-3 0,8 5-333,5 17 1,3 4-56,28-15-169,-3 16 80,-33 29 335,-14 41 241,-17-8 0,-5 5-17,6-6 0,1 1 0,-2 0-451,-6 12 1,1-3 282,6-8 0,9-5-11,20-2-89,40-19-136,-18-25 1,1-10 347,5-6 0,-6-8 180,-13-11 0,-11-4-219,-14 7 0,-11 3-162,-15 3 0,-8 7 78,-3 11 0,-5 7-191,-14 2 1,-2 6-3009,8 8 0,2 3 3199,2-3 0,5 2 0,-2 14 0,36-16 0</inkml:trace>
  <inkml:trace contextRef="#ctx0" brushRef="#br0" timeOffset="116249">19737 17470 16647,'0'0'0</inkml:trace>
  <inkml:trace contextRef="#ctx0" brushRef="#br0" timeOffset="116400">19774 17703 12434,'39'3'0,"-9"-1"0</inkml:trace>
  <inkml:trace contextRef="#ctx0" brushRef="#br0" timeOffset="116916">20184 17685 13958,'0'0'0</inkml:trace>
  <inkml:trace contextRef="#ctx0" brushRef="#br0" timeOffset="117450">21330 17221 20434,'-22'-14'-11,"10"10"33,23 30 23,-1-4 22,-7-12 113,-2-1-35,0-5-44,-1-1-258,0-3-246,2 2 224,1 3-392,5 8-595,1 3-1109,2 0 348,-2-6 101,-1-8-2600,-2-4 4426,2-5 0,-4 2 0,0-1 0</inkml:trace>
  <inkml:trace contextRef="#ctx0" brushRef="#br0" timeOffset="117800">21239 17163 14316,'-1'-7'4034,"0"1"-3832,1 6 246,0 0-179,8 40-180,1-5-83,-2 0 0,2 3-337,1 2 1,2-1-4586,2-4 1,1-2 4801,13 26 0,-7-28 0,-11-27 0</inkml:trace>
  <inkml:trace contextRef="#ctx0" brushRef="#br0" timeOffset="118034">21656 17001 16658,'0'-5'1670,"0"46"-1188,0 9-456,0-7 0,0 9 0,0 0-1326,0-1 0,0 1 0,0 0-60,0 0 1,0 0 0,0-2 1359,0 21 0,0-10 0,0-16 0,0-16 0</inkml:trace>
  <inkml:trace contextRef="#ctx0" brushRef="#br0" timeOffset="118400">21944 17377 18216,'6'48'-292,"0"0"1,-1-5 0,2-6 111,11-6 427,-7-16 426,-3-13 43,-6-20 416,-2-40-914,0 15 1,0-3-163,0 0 0,2 0-278,2-4 1,2 2 221,9-15 0,10 10-256,4 12 9,2 16-290,1 12-2971,14 22 3508,3 20 0,-14-9 0,-6 5 0</inkml:trace>
  <inkml:trace contextRef="#ctx0" brushRef="#br0" timeOffset="118617">23040 17164 18888,'38'-3'-1074,"-1"-1"1,16 4 0,-21 2-1,-22 3 1</inkml:trace>
  <inkml:trace contextRef="#ctx0" brushRef="#br0" timeOffset="118749">23208 17366 15818,'-2'4'1602,"36"-9"-2924,-8-2 1322,13-2 0,-1-1 0,-11 2 0,10-2 0</inkml:trace>
  <inkml:trace contextRef="#ctx0" brushRef="#br0" timeOffset="129631">24301 16797 16389,'-30'45'556,"0"-1"1,2 2 0,3 0-462,9-5 1,4 2-508,2-1 0,2 1 457,1-5 0,5 1 137,9 1 1,8-4-138,31 6 11,13-22 11,-10-41 0,-3-17-17,-11-9 1,-5-8 87,-8 11 0,-1-4 1,-8 0-100,-10-19 0,-11 3-148,-4 18 0,-6 7 97,-12 9 1,-3 8-101,-19 7-1120,-8 27-3127,33 25 4472,51 10 1,-9-10 0,38-16-1</inkml:trace>
  <inkml:trace contextRef="#ctx0" brushRef="#br0" timeOffset="129799">24901 16990 16243,'-7'0'1300,"2"0"-3115,5 0-3148,0 0 4963,26-6 0,-19 4 0,19-4 0</inkml:trace>
  <inkml:trace contextRef="#ctx0" brushRef="#br0" timeOffset="130167">25279 16716 18440,'20'-50'78,"7"12"-78,35 35-403,-8 27 403,-9 22 213,-35 11-62,-19-22 0,-7-2 29,-16 16-169,-4 4 11,17-18-11,17-4-11,19-14-291,16 1 291,-2 5-11,2 19 403,-26 9-358,-24 9-1603,-17-17-2980,1-17 4549,18-25 0,13-2 0,2-6 0</inkml:trace>
  <inkml:trace contextRef="#ctx0" brushRef="#br0" timeOffset="130535">26055 16484 16961,'0'-5'2409,"-40"24"-2118,13 15 1,1 7-225,-9-1 0,2 3-647,11-4 0,3 3 1,3-1 590,4 6 0,5-2-17,1-4 1,5-2 277,6-6 0,7-1-362,9-2 1,6-6 125,6-9 0,3-7-36,3-9 0,-2-7 0,11-18 67,-25-21 23,-38 14 831,-32 1-1016,16 21 0,-4 5-1177,-3 4 0,2 5-3356,-11 9 4628,24 9 0,22-11 0,1-6 0</inkml:trace>
  <inkml:trace contextRef="#ctx0" brushRef="#br0" timeOffset="131083">26651 16455 19381,'-60'17'56,"27"-7"0,3 2-22,-3 7-23,-1 1-11,16-6 0,9-2 11,8 4-11,0 8 0,1 8 11,-2-1 1,-1 4 32,0-2 1,0 1-23,0 2 1,0-1 0,-1 6 21,9-26 1,6-17-22,24-30-29,-8 11 0,3 1 12,11-3 0,2 4-6,-6 5 0,0 6-73,0 13 0,-3 7-95,6 25 78,-22-3 0,-8 5 185,-12-1 1,-9 1-46,-6 8 1,-9-4-158,-8-9 1,-5-7-426,8-7 0,0-6-2158,-13-11-5713,29-20 8403,9-11 0,3 9 0,3 3 0</inkml:trace>
  <inkml:trace contextRef="#ctx0" brushRef="#br0" timeOffset="131633">27369 16363 15381,'2'-4'3686,"-1"0"-3069,-1 4-360,-41-12-234,22 8 22,-32-4-34,35 13-11,0 15-11,1 15 78,-6 28-67,3-4-125,7-24 0,1-1 125,-5 12 45,1 6-45,7-19 123,18-14-123,7-28 45,19-19-45,1 0 0,9 3-45,4 12 39,-11 14 1,0 8 141,-6 11 0,-3 7-136,2 8 0,-7 5 50,-11-2 1,-9 0 5,-10 0 0,-7-5-11,-20 7-45,-10-8-180,-2-7-4358,-10-11 4538,19-10 0,5-3 0,21-4 0</inkml:trace>
  <inkml:trace contextRef="#ctx0" brushRef="#br0" timeOffset="131999">28355 16482 20244,'-8'13'-2252,"-1"5"2252,-6 21 0,9-21 0,-4 9 0</inkml:trace>
  <inkml:trace contextRef="#ctx0" brushRef="#br0" timeOffset="132166">28271 16916 20591,'42'-20'-721,"-22"4"0,6 16 1</inkml:trace>
  <inkml:trace contextRef="#ctx0" brushRef="#br0" timeOffset="132283">28512 16893 17308,'10'6'-2406,"-6"-1"1,4-7 0</inkml:trace>
  <inkml:trace contextRef="#ctx0" brushRef="#br0" timeOffset="132701">29221 16459 19045,'13'57'100,"0"1"1,-2-6 0,-3-3-67,-4 14 179,-3-27 90,-2-29-23,-2-23 537,-4-40-710,4 16 0,2-4-51,1-15 0,4-1-349,3 11 1,3 2 303,5 2 0,4 6-6,4 13 1,3 5-6,3 0 0,2 3-10,3 2 1,2 3-328,12 2 1,0 4-1765,-12 6 1,-3 4 2100,2 7 0,-6 4 0,-6 3 0,-20 6 0</inkml:trace>
  <inkml:trace contextRef="#ctx0" brushRef="#br0" timeOffset="132918">30006 16562 20860,'55'-26'-776,"-16"8"0,-14 12 0,-17 6 0</inkml:trace>
  <inkml:trace contextRef="#ctx0" brushRef="#br0" timeOffset="133050">30102 16709 14899,'-1'6'1804,"0"-1"-2376,1-5-1288,49-15 1860,-19 0 0,23-3 0,-35 7 0</inkml:trace>
  <inkml:trace contextRef="#ctx0" brushRef="#br0" timeOffset="138384">29326 15944 17756,'-8'-10'337,"6"-1"-281,21-3-34,11 3 1,0 7-931,7 14-2521,-9-1 3429,0 7 0,-16-10 0,-1-1 0</inkml:trace>
  <inkml:trace contextRef="#ctx0" brushRef="#br0" timeOffset="139415">30439 16291 18070,'28'-27'112,"-1"0"0,1 3 0,2 5-123,24 11-146,4 5 12,-8 15-416,-12 10 427,-17 18 134,-21 12 11,-23 7 213,6-27 0,-5 0 118,-15 11 0,-3-1-57,7-8 1,1-1-275,-1 1 0,5-3 34,2-2 78,35-19-123,14-9-1456,43-6 1456,-24 2 0,-1 0 0,22-3 0,-10 1 0</inkml:trace>
  <inkml:trace contextRef="#ctx0" brushRef="#br0" timeOffset="139583">30921 16502 18406,'-5'-4'919,"2"1"-2178,3 3 0,0 0 1</inkml:trace>
  <inkml:trace contextRef="#ctx0" brushRef="#br0" timeOffset="139932">31190 16250 19101,'57'-15'-1569,"0"0"0,-2 0 1,-2 2 133,-4 4 1,-3 2 1434,12-2 628,-4 1 1333,-44 10 1221,-16 12-1367,-10 12-1064,-9 22-650,-1-4-101,5 4-45,11-14-1322,7 13-6084,21-7 7451,-2-5 0,5-17 0,-11-15 0</inkml:trace>
  <inkml:trace contextRef="#ctx0" brushRef="#br0" timeOffset="140416">31745 16150 19168,'31'-23'100,"1"0"1,-3 1 0,-2 8-213,2 20 23,5 22 100,-15 20 17,-17-13 0,-5 2 17,-15 22 67,-17-9-100,9-27-1,9-10-213,13-7 78,34-4-436,1 2 292,25 4-752,-14 10-515,-3 5 1154,-8 7 683,-13 14 157,-33-1-4111,-6-4 3652,-11-15 0,13-18 0,16-6 0</inkml:trace>
  <inkml:trace contextRef="#ctx0" brushRef="#br0" timeOffset="140749">32412 15935 19661,'-36'32'459,"0"-1"1,-2 22 0,9 6-466,17-1 0,11 3-876,5-14 0,4 1 0,4-3 591,7 5 0,7-8 44,11-12 0,4-9 94,23-11 153,-3-11 462,-10-11 43,-17-22-1,-36-3-504,-16 2-12,-28 15-133,2 16 572,2 9-1939,9 6 1656,13 7 0,11-6 0,7-2 0</inkml:trace>
  <inkml:trace contextRef="#ctx0" brushRef="#br0" timeOffset="141099">32714 16104 17644,'40'-23'261,"0"0"1,-2 1 0,-1 8-733,23 35-403,-23 31 874,-10 8-225,-30-21 1,-8 0 1255,-21 14 123,-5-4-123,5-8-369,10-5-550,28-17-897,46-17-1176,11-13-1443,-16 0 0,0-1 3404,-10 2 0,-3 1 0,6-2 0,-9 3 0</inkml:trace>
  <inkml:trace contextRef="#ctx0" brushRef="#br0" timeOffset="141416">30424 17534 17263,'54'-12'549,"1"0"0,-14 3 0,2 0 0,5 0-437,-1 0 0,4 1 0,4-1 1,2 0-1,-1 1-1050,-2 1 0,1 1 0,2-1 1,0 1-1,0 0 0,-1 0 906,2 0 0,-1-1 1,1 1-1,-1 0 0,0 0 1,0 1-140,10 0 1,0 1-1,0 0 1,-3 1 0,-6 1-19,9-1 0,-6 2 0,-3 1 189,-6 4 0,-2 2 0,-6-2 0,-4-3 0,-5 2 0,9 11 0</inkml:trace>
  <inkml:trace contextRef="#ctx0" brushRef="#br0" timeOffset="141583">31240 17594 19729,'59'-4'169,"-1"1"1,1-1 0,-8-1 0,0-1 0,2-1 0,2-2-1204,6-4 1,1-3-1,2-1 1,7-1 842,-20 5 1,2 0-1,4-1 1,1 0-1,2 0 1,-1 0-1,0 1 1,-1 0-1039,0 1 0,0 0 0,0 1 0,0 0 1,0 1-1,0-1 0,-1 0 0,1 0 998,7-1 1,1-1-1,0 0 1,-1 0-1,-1 0 1,-3 2-1,-4 1 1,3 1-1,-1 0 1,-3 2-1,-6 0 1,-7 2-1,-3 1 1,0 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32:34.8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8164 2573 16355,'12'14'2701,"6"-36"-2679,-5-19 1,-2-9 16,0 6 0,-1 0-22,-2-3 0,-2 3 106,-2-11 382,-3 13-528,-7 36 23,-4 25 0,-7 38-6,9-21 1,1 1-285,1 3 0,2 1-13,2-2 0,4 1-1484,14 7 0,8-4 1787,6-11 0,2-3 0,-7-2 0,1-4 0,22-6 0</inkml:trace>
  <inkml:trace contextRef="#ctx0" brushRef="#br0" timeOffset="185">8515 2534 17924,'17'-37'564,"0"0"0,9 2 1,5 7-588,4 18 1,4 9-169,11 7 0,-1 8-358,-3 9 1,-5 7 267,-9-1 1,-7 4-421,-10 1 1,-6-1-1887,-6 8 2587,0-10 0,-2-15 0,1-7 0</inkml:trace>
  <inkml:trace contextRef="#ctx0" brushRef="#br0" timeOffset="604">9553 2197 17823,'-4'-2'807,"0"30"-627,16 26-180,6-22 0,5-3-90,25 8-296,-12-26 1,3-6 323,-6-6 0,0-3 17,1-2 1,0-1-1,-2-2 0,-1-2 96,2-6 1,-2-1 284,4-11 504,-6 3-761,-28 15-68,-8 20-11,-2 10 119,0 31-3222,18 13-1928,7 1 5031,1-31 0,0-5 0,2-4 0,-3-7 0</inkml:trace>
  <inkml:trace contextRef="#ctx0" brushRef="#br0" timeOffset="1234">8040 3133 17622,'63'10'161,"-1"-1"1,1 1 0,0-1 0,-5-3 0,3-1 0,3 0 0,1-1-1,3-1 1,2-1-786,-12-1 1,2 0-1,2-1 1,2-1 0,0 0-1,1 0 1,0 0-1,1 0 1,-1 1 533,-4-1 0,1 1 1,1-1-1,1 1 1,-1-1-1,0 1 1,0-1-1,-2 0 1,-1 1-1,-1-1-360,11 0 1,-1-1-1,-1 0 1,-1 1-1,-3-1 1,-1 1-1,-2 0-525,9 0 0,-1 1 0,-3-1 1,-7 1-1,-10 0 975,0 0 0,-12 0 0,1 0 0,-37 0 0</inkml:trace>
  <inkml:trace contextRef="#ctx0" brushRef="#br0" timeOffset="1653">9222 3737 14103,'7'-11'2308,"-1"3"-1344,-6 8-437,0 0-392,-27-6 61,-6 24 0,-5 9 84,-15 5 0,0 5-515,16-3 0,2 4 0,3 0 240,-10 8 1,15 0-1,26-6 1,16-7-538,19-17 0,10-10-3115,16-4 0,1-7 3647,-9-4 0,-3-3 0,-10-1 0,-9-1 0,-14-2 0</inkml:trace>
  <inkml:trace contextRef="#ctx0" brushRef="#br0" timeOffset="2151">7854 1656 15919,'-15'-33'1038,"1"1"0,-19 9 1,-7 11-967,-4 13 1,-3 10-728,6 3 0,-2 5 0,2 4 699,5 4 1,3 4 0,1 3-8,-3 4 1,2 4-1,2 2-15,0 5 1,2 3 0,2 2-584,6-9 0,2 1 1,1 3-1,2 0 594,-1 5 1,2 1 0,2 2 0,1 6-12,4-11 0,1 3 1,2 4-1,-1 2 1,2-1-1,-1-1 0,1-2-244,0 0 1,1-2 0,-1-1-1,2 1 1,0 0 0,1 4 225,0 2 1,2 4 0,0 1 0,0 1 0,2 0-1,0-4 1,1-2-3,1 5 0,1-3 1,1-2-1,1-1 0,1 0 7,1-1 0,2-1 0,0 0 0,1-1 0,0 0-168,0-4 1,0-1 0,1 0 0,1-1 0,2 2 178,5 5 0,1 1 0,2 1 0,1-2 1,1-2-15,-3-7 1,2-2 0,1-1-1,0 0 1,1-1-13,10 12 1,1 0-1,1-3 1,-2-7-70,0-5 0,-1-5 1,-1-7 110,5-2 1,-3-15-833,3-33-1075,-4-25-180,-16 8 0,-2-5 2301,3-11 0,-2 1 0,4-9 0,-2 4 0</inkml:trace>
  <inkml:trace contextRef="#ctx0" brushRef="#br0" timeOffset="2569">10626 2067 15325,'17'-63'1094,"0"1"0,6 0 1,4 3-1017,5 9 1,5 6-681,-6 12 1,1 11 601,30 36 0,-35 14 0,-4 15 16,-4 1 1,0 9 0,0 5 0,-3 1-506,-3-3 1,-2 1-1,-1 4 1,0 1 0,0 2 555,-2-7 0,0 3 0,0 1 1,-1 1-1,0 1 0,-1-2 1,-1-2-295,0 0 0,-1 0 0,-1-1 0,0-2 0,-1 1 0,0-1 227,-1 8 0,-1 0 0,-1-1 0,1-3 0,0-4 11,1 7 0,1-6 1,1 1-111,2 7 0,2 0 1,0-4-7,0-12 0,0-3 1,1-2-367,2 18 1,1-8-1177,0-3-3363,-20-63 5010,-5-26 0,2 10 0,0-5 0</inkml:trace>
  <inkml:trace contextRef="#ctx0" brushRef="#br0" timeOffset="2851">11425 1128 12210,'0'-6'1625,"0"2"-573,0 4-636,16 53-282,-11 2-2510,3-6 1,-4 0 2375,-12 12 0,2-24 0,-3-27 0</inkml:trace>
  <inkml:trace contextRef="#ctx0" brushRef="#br0" timeOffset="3101">11910 769 16311,'-7'60'105,"0"0"0,1 0 0,-1 0 0,1-6 0,0 1 0,0 1 0,0 0 0,-1-1-1498,-3 9 0,0-1 0,-1 0 1,1 0 229,1 0 1,0 1-1,0-2 1,1-6 1162,2-3 0,0-4 0,1-6 0,0 0 0,1-6 0,-4 16 0</inkml:trace>
  <inkml:trace contextRef="#ctx0" brushRef="#br0" timeOffset="3518">12234 1493 12232,'6'-5'4785,"-1"1"-3968,-5 4-693,14-39-45,2 24-79,14-27-23,15 37-33,-15 35 101,-19 33-34,-29-11 1,-10 2-717,2-6 1,-3-3 709,-7 0 1,1-5-6,4 3 0,14-10-482,10-10-4168,46-8 4650,-1-8 0,8-3 0,-17-4 0</inkml:trace>
  <inkml:trace contextRef="#ctx0" brushRef="#br0" timeOffset="3653">12639 1692 11930,'0'0'0</inkml:trace>
  <inkml:trace contextRef="#ctx0" brushRef="#br0" timeOffset="3951">12825 1523 17875,'46'-18'-1151,"-1"1"1,14 0 0,0 4 550,-16 10 1,-2 3 602,-1-3 1,-5 3 1364,1 9 853,-50 13-1146,-15 23-963,10-14 1,0 2-91,-7 26-20,11 1-440,13-21-1153,9-3-1636,6-6 3227,10-6 0,-8-11 0,-3-6 0</inkml:trace>
  <inkml:trace contextRef="#ctx0" brushRef="#br0" timeOffset="5601">13175 1306 14171,'43'2'347,"-1"0"0,-1 3 1,-3 3-326,7 8 23,-10 9-11,-22-1 470,-8 19-168,-16 0-135,2-1-167,-7-12 0,10-19 78,4-2-67,4-1-56,5 0 11,5 2 56,4-1-56,0 4-45,-2 11 123,-6-5 23,-3 8-11,-7-12-12,-1-3 101,0-6 146,0-4 22,3-2-291,12 0-89,-4 6-23,5 3 22,-8 7-78,-5 2-45,-2-1-694,-2 1-1659,-1-2 2510,1-5 0,1-4 0,2-5 0</inkml:trace>
  <inkml:trace contextRef="#ctx0" brushRef="#br0" timeOffset="5969">13931 1269 17823,'-32'54'78,"0"0"1,6 3 0,5 2-68,4 4 1,6-1-313,10-15 0,6-4 211,18 15 22,12-41 1,2-9 263,-1-11-196,-7-8 123,-7-8-67,-16-18-247,-39 3-66,-2 2-527,-24 15-1144,20 13-2509,11 4 4513,11 0 1,9 0-1,6 0 1</inkml:trace>
  <inkml:trace contextRef="#ctx0" brushRef="#br0" timeOffset="6236">14260 1484 19628,'40'-18'-751,"1"1"0,20 17 628,-38 56 168,-27 8 134,-8-29 0,-4-1 359,-17 8-112,6-7-359,6-10-78,10-3-1973,50-10-1355,17-3 3246,3-10 0,1-3 0,2 3 0,0-6 0</inkml:trace>
  <inkml:trace contextRef="#ctx0" brushRef="#br0" timeOffset="6434">16483 1706 18261,'52'8'-1967,"0"-1"1,-9-3 0,-10 0 0,-20 4 0</inkml:trace>
  <inkml:trace contextRef="#ctx0" brushRef="#br0" timeOffset="6534">16590 1962 16311,'50'-1'-877,"0"0"0,11 2 0,-28-5 1</inkml:trace>
  <inkml:trace contextRef="#ctx0" brushRef="#br0" timeOffset="6834">18573 1722 14361,'1'54'373,"0"0"1,0-1 0,-1-2-374,0-9 0,0-1-2577,2 9 0,2-1 2577,8 12 0,-4-7 0,3-41 0</inkml:trace>
  <inkml:trace contextRef="#ctx0" brushRef="#br0" timeOffset="7183">19008 1612 18362,'10'-43'339,"1"0"1,-2 4 0,6 7-363,43 5-122,-6 18-399,-15 12 0,0 8-118,11 29 382,-31 8 0,-14 8 498,-21 5 1,-12 2 80,7-13 0,-4 1 0,-1-2-247,-3-8 0,-1-1 1,6-3 93,4-1 0,12-5-146,35 1-5,6-31 1,6-8-142,-2 0 1,0-6-7,7-11 1,-3-5 22,-16 0 1,-5-2 49,3-27-67,-50 13-223,-24 28-635,11 11 0,-1 4 1004,-20 12 0,5-7 0,37 10 0</inkml:trace>
  <inkml:trace contextRef="#ctx0" brushRef="#br0" timeOffset="7535">19853 1576 19673,'21'-63'593,"12"16"-1389,2 70 147,-3 12 324,-16-2 0,-7 3 292,-15 30 33,-4-34 0,-5-1 33,-3-4 1,-5-1 318,-8 0 1,0-3-140,-8 6-101,3-6 11,44-15 192,18-4-276,9 2 0,5 3-34,-1 4 1,-1 2-12,3 4 1,-7 3-51,-6 25 34,-43-13-909,-29-10-3338,-3-15 4269,-3-5 0,22-2 0,6-2 0</inkml:trace>
  <inkml:trace contextRef="#ctx0" brushRef="#br0" timeOffset="8467">8990 5921 16591,'-19'31'-950,"0"1"0,-8 11 1,20-30-1</inkml:trace>
  <inkml:trace contextRef="#ctx0" brushRef="#br0" timeOffset="8620">8815 6562 18787,'-8'0'67,"2"0"-347,6 0-6162,0 0 6442,30-13 0,-22 10 0,23-9 0</inkml:trace>
  <inkml:trace contextRef="#ctx0" brushRef="#br0" timeOffset="8734">9149 6463 16504,'6'2'1513,"-1"-1"-2876,-5-1-3646,2 12 5038,23-13 0,-17 12 0,16-15 0</inkml:trace>
  <inkml:trace contextRef="#ctx0" brushRef="#br0" timeOffset="9235">11043 6019 17386,'-44'24'499,"0"0"1,0 0 0,1 5 0,0 3 0,4 3-478,4 8 1,3 3 0,3 0-839,-6 8 0,11-2 777,21-13 0,10-5 187,28-5-966,16-21 0,12-8-1139,-12-6 0,4-5 0,-1 1 1852,3 1 1,-1-1 0,-2-1 0,12-7 0,-9 1 0,-5 1 0</inkml:trace>
  <inkml:trace contextRef="#ctx0" brushRef="#br0" timeOffset="9752">10883 5562 14473,'-4'2'1950,"1"0"-1031,3-2-819,13-11-77,3-3 66,13-11-44,-2 3-78,-5 5 55,-7 8-44,-5 5-23,-6 6-202,-2 9-3013,3 23 3260,13 13 0,-9-11 0,8-7 0</inkml:trace>
  <inkml:trace contextRef="#ctx0" brushRef="#br0" timeOffset="9967">12067 5792 17454,'6'7'818,"-2"-1"-672,-4-6-146,0 0-3665,86 2 3665,-42 0 0,3 0 0,-3-1 0,-22 1 0</inkml:trace>
  <inkml:trace contextRef="#ctx0" brushRef="#br0" timeOffset="10086">12179 6148 18787,'-3'3'135,"0"-1"-259,48 0-2341,6-1 2465,-1-1 0,0-1 0,2 1 0,-7-4 0</inkml:trace>
  <inkml:trace contextRef="#ctx0" brushRef="#br0" timeOffset="61101">14948 5670 18395,'-20'-43'201,"0"1"1,5 0 0,7 2-112,27-15-46,14-2 40,-1 20 0,6 2-84,1 8 0,2 4-172,-1-1 1,1 6 143,-6 12 0,-4 10-17,-2 29 45,-14 31-11,-14-19 0,-7 6-261,-6 3 0,-6 6 1,0 0 327,0-3 0,-1 0 0,0 1-53,0 4 1,0 2 0,4-5-4,3 0 0,12-10 0,33 0 0,24-42-123,-10-23 0,0-11 106,-6-5 0,-4-7-362,1-15 1,-10-6 372,-14 11 1,-10 2 5,-11 2 0,-9 6 157,-25-3-197,8 24 1,-4 4 21,1 6 1,0 3-5250,-30 10 5267,28 4 0,29 4 0,13-9 0</inkml:trace>
  <inkml:trace contextRef="#ctx0" brushRef="#br0" timeOffset="61268">15823 5689 12949,'1'-8'0,"0"2"0</inkml:trace>
  <inkml:trace contextRef="#ctx0" brushRef="#br0" timeOffset="61768">16720 5290 14305,'1'-33'2319,"1"-1"1,-11-25-1962,-24 49-308,0 21 1,-3 11-40,-9 13 1,2 6-676,5 3 0,5 2 552,4 4 0,10-3-224,19 10-35,46-13 242,-13-33 0,3-7 56,11-11 1,1-7 72,-11-2 0,-5-6 16,-3-7 1,-7-4 185,-3-17 146,-6 1 21,-8 5 640,-4 6-953,-1 19 959,-2 8-1004,-3 48 23,1 4-29,1-3 1,2 3 5,0-4 0,2 2-112,2 15 1,3 3-808,1-4 0,3-1 908,6 4 0,2-5 0,1 7 0,2-31 0</inkml:trace>
  <inkml:trace contextRef="#ctx0" brushRef="#br0" timeOffset="62850">17147 5331 13846,'-1'-9'3798,"0"3"-3529,1 6-123,22-46-146,16 25 0,-5-4 0,3 2 0,26 14-113,-4 19 91,-29 9 11,-18 43 201,-24-22 1,-8 2-1,-2 9 1,-3-1-289,-3-11 1,0-4 97,-12 12 23,30-35 167,7-7 539,3-11-315,9-13-122,4-6-225,1 2 150,0 9-352,-10 12 68,-2 4 123,-1 8-45,-1 1-44,1 1 33,-1-6 101,0-5 179,1-1-292,-1-3 24,0 1-46,0-5 90,1 2-45,0 1-11,0 1-3277,0 3 0,0 0 0</inkml:trace>
  <inkml:trace contextRef="#ctx0" brushRef="#br0" timeOffset="63800">17142 4994 14686,'15'-46'2286,"-3"9"-1883,-8 37-134,1 2-45,5 4-66,1 7 323,11 27-319,-11-3 1,-2 6-89,-2 1 1,-1 3 0,-2 1-599,1 17 0,-3 1 524,-3-18 0,-1 1 0,0-4 11,-1 1 0,0-4 0,0 1 1,4-2-203,16 6 191,-2-10 67,11-36 90,-11-17 112,-3-12-134,-4-12 11,-4-8 991,-3-7-1098,0 11 1,-2-2-63,1 0 1,-1 0 55,1-6 1,0 2 0,-2-16 212,2 28 113,-1 25-35,-1 5-110,0 4-147,-4 2-56,-3 10 45,-6 26-45,2 7-11,6-8 0,2 3 0,2-4 0,2 3-6,0 20 1,0 4 5,3-2 0,2 0-386,6 8 0,4-3 375,-2-20 0,4-6 33,29 7-279,-4-33 279,3-14 12,4-10-23,-16-5 0,-1-4 34,-2-3 0,-2-2-45,-1 0 0,-3 0 11,6-27 11,-22 17-22,-4-2 23,-3 0-23,-5-2 827,1 16-928,-3 11 415,4 30-336,3 21 56,0 19-85,3-6 1,3 6-219,2 3 0,3 2-699,-1-13 1,3 2-1,1-4 968,11 12 0,0-6 0,5 8 0,-3-34 0</inkml:trace>
  <inkml:trace contextRef="#ctx0" brushRef="#br0" timeOffset="64050">18680 5386 19897,'30'56'-116,"0"-1"0,12-5 0,5-3-775,0-3 0,3-6-2444,2-8 1,-1-9 3334,9-5 0,-28-9 0,-12-6 0</inkml:trace>
  <inkml:trace contextRef="#ctx0" brushRef="#br0" timeOffset="64218">18973 5427 17970,'-36'35'132,"0"0"1,0 0-1,-1 0 1,-7 8-1,1 0 1,8-2-940,7-1 0,7-1-1518,6-4 0,4 0 2325,0 23 0,12-28 0,0-12 0</inkml:trace>
  <inkml:trace contextRef="#ctx0" brushRef="#br0" timeOffset="64418">19376 5356 16120,'-19'39'879,"10"-7"1,1 4-1709,-3 14 0,2 3-1026,5-7 1,5-2 1854,6-5 0,3-7 0,2-8 0,4-11 0</inkml:trace>
  <inkml:trace contextRef="#ctx0" brushRef="#br0" timeOffset="64717">19732 5521 19605,'-44'23'534,"-1"0"0,7-1 1,10 1-535,22 8-101,59 6-275,-10-25 1,4-4 235,5 5 0,0-14-1311,-9-29 0,-1-18 1,-12 5 1427,-10-6 234,-20-20 1,-19 8-3496,-45 51-2475,7 10 5759,25 11 0,30-4 0,2-2 0</inkml:trace>
  <inkml:trace contextRef="#ctx0" brushRef="#br0" timeOffset="64944">20301 5126 19190,'65'-14'-1443,"-1"0"0,-16 3 0,-9 2 0,-10 3 0</inkml:trace>
  <inkml:trace contextRef="#ctx0" brushRef="#br0" timeOffset="65467">20982 4742 19594,'36'-12'-275,"0"1"1,19-6 229,-27 21 45,-18 8 594,-9 25-347,-2 12-331,0-16 0,2 2-6629,12 27 6713,-3-19 0,5-19 0,-8-18 0</inkml:trace>
  <inkml:trace contextRef="#ctx0" brushRef="#br0" timeOffset="66052">11163 7946 14529,'49'-7'1101,"-1"-1"1,8 0 0,4 1-882,-14 2 1,3 1 0,2 0-1157,-2 0 1,2-1-1,2 1 1,2-1 968,-3 0 1,0 1-1,3-1 1,3-1 0,6 0-181,-13 1 1,4 0 0,2-1-1,4 0 1,1 0 0,1 0 0,3 0-1,0-1 1,1 0 0,-1 1 155,-8 0 1,0 0-1,0 0 1,2 0 0,0 0-1,1 0 1,1 0 0,1 0-1,0-1 1,1 1 0,2-1-1,0 1 1,1-1 0,1 1-43,-9 0 0,1 0 0,2 0 0,1 0 0,1 0 0,0 0 0,1 0 0,1-1 0,1 1 0,-1 0 0,1-1 0,0 1 0,0 0 1,0 0-1,-1-1 0,0 1 0,0 0 0,-1 0 0,-2 0 0,0 0 33,6 0 1,-1-1 0,-1 1-1,0 0 1,0-1 0,-1 1-1,0 0 1,0 0 0,0 0-1,0-1 1,-1 1 0,1 0-1,-1 0 1,1 0 0,0 0-1,0 0 1,0 0-67,0 0 0,1 1 0,1-1 0,0 0 1,0 0-1,0 0 0,1 0 0,-1 0 0,-1 0 1,1 0-1,-2 1 0,0-1 0,0 1 1,-2-1-1,-1 1 0,-2 0 0,0 0 70,7 0 1,-3-1 0,-1 1-1,-1 0 1,-2 1 0,0-1 0,-1 0-1,1 1 1,0-1 0,2 1-1,1 0 1,1-1-24,-4 1 0,1 0 1,0 0-1,2 0 1,0 0-1,0-1 1,1 1-1,1 0 0,-1 1 1,0-1-1,0 0 1,-1 1-1,0-1 1,-1 1-1,-1 0-44,5 0 1,-1 0 0,0 1 0,0-1 0,-1 1 0,0 0 0,0 0 0,-1 0 0,1 0 0,-1 0 0,0 1 0,-1-1 0,1 0-65,2 0 0,1-1 0,0 1 0,-1 0 0,1 0 0,-1-1 0,-1 1 0,0 0 0,-1 1 0,-2-1 0,-1 2 0,-1-1-246,12 1 1,1 0-1,-2 1 1,-2 0-1,-2 1 1,-3-1-1,-4 1 1,-5 0-389,11 0 1,-6 1-1,-5 0 1,-4 1 760,1 1 0,-3 1 0,-7-1 0,-3 0 0,-9-1 0,-6 1 0</inkml:trace>
  <inkml:trace contextRef="#ctx0" brushRef="#br0" timeOffset="66401">13086 7997 17913,'57'-9'64,"1"0"1,-1 0 0,1 0 0,-1 0 0,1 1-1,-2-1 1,1 1 0,3 0 0,4-1-746,-5 0 0,3 0 0,3 0 0,3-1 0,0 1 0,1-1 0,0 0 0,-2 1 697,-9 2 0,0-1 0,-2 1 1,1 0-1,0 0 0,2 0 0,2 0 1,2 0-1,3-1-73,-10 2 1,1 0 0,2-1 0,2 1 0,1-1 0,1 0 0,2 1 0,0-1-1,1 0 1,1 1 0,0-1 0,0 0 0,0 1 0,1-1 0,-1 1 70,-5 0 0,0 0 0,1 1 1,1-1-1,0 0 0,1 1 1,-1-1-1,2 0 0,-1 1 1,1-1-1,-1 1 0,1-1 1,0 1-1,0-1 0,0 1 1,0-1-1,-1 1 0,1-1-31,-3 1 0,0-1 1,0 1-1,1 0 0,-1-1 1,1 1-1,-1-1 1,1 1-1,-1 0 0,1-1 1,0 1-1,-1 0 1,1 0-1,0-1 0,-1 1 1,1 0-1,-1 0 1,1 0-1,-1 1 17,4-1 0,0 0 0,1 0 0,0 0 0,0 0 0,0 0 0,0 0 0,1 0 0,-2 1 0,1-1 0,-1 0 0,0 1 0,-2 0 0,0-1 0,0 1 0,-2 0 0,-1 0 0,-1 0-68,7 0 0,0 0 1,-3 0-1,0 0 0,-1 0 1,-1 1-1,-1-1 1,0 1-1,0-1 0,0 1 1,0 0-1,0 0 1,0-1 71,5 1 1,0-1 0,-1 1-1,1 0 1,-1-1 0,0 1-1,0 0 1,0 0 0,0 0-1,-1 0 1,0 0 0,0 1-5,2-1 0,0 0 0,0 1 0,0 0 0,-1-1 0,1 1 0,-2 0 0,1 0 0,-1 0 0,0 0 0,-1 1-33,1-1 0,0 0 1,0 0-1,0 1 1,-1-1-1,0 1 1,-1 0-1,-1 0 1,0 0-1,-1 0-187,7 0 0,-1 1 0,0-1 0,-2 1 0,1 0 1,-2 1-1,1-1 0,-1 2 220,-1-1 0,0 2 0,1 0 0,0 0 0,-3 0 0,-1 0 0,-4 0 0,-5-1 0,14 1 0,-8-1 0,-2 0 0,0 1 0,-5 2 0,1 0 0,-1 0 0,0 0 0</inkml:trace>
  <inkml:trace contextRef="#ctx0" brushRef="#br0" timeOffset="96617">15292 6161 9487,'1'-8'0,"1"1"0</inkml:trace>
  <inkml:trace contextRef="#ctx0" brushRef="#br0" timeOffset="106265">14887 5585 14922,'16'14'1467,"-5"-3"-1265,-3-4 134,-3-2 67,3 3-111,1 0-35,5 0-110,1-1-136,-2-4 11,0-1 1,-3-2-12,3 3 0,0 1-22,1 0 11,-3 2-180,-3-2-537,0 1-773,1-1-4595,9-1 6085,-2-1 0,-1-2 0,-8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03:05:16.5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2397 1759 15269,'54'4'380,"0"-1"1,5-2 0,3-2-187,-20-3 1,2-1-1,6-2-1029,5-2 0,6-2 1,6-1-1,2-1 1,2-1 887,-14 3 0,1-1 0,2-1 1,2 0-1,1-1 0,0 0 1,0 1-1,-1-1-201,-4 2 1,0 0 0,1-1 0,-1 1 0,1 0 0,0-1 0,1 0 0,0 1 0,1-1 152,-2 0 1,2 0-1,1-1 1,0 1 0,0-1-1,0 0 1,0 1 0,-1 0-1,-1 0 1,-2 1-53,3-1 0,-2 0 0,-1 1 1,-1 0-1,0 0 0,2 0 0,2 0 1,2-1 85,-3 1 1,1 0 0,2-1-1,1 0 1,1 1 0,1-1 0,1 0-1,-1 0 1,1 0 0,-1 0-1,-1 1-69,-5 1 1,0-1 0,0 1 0,-1 0 0,1 0 0,-1-1-1,1 1 1,1 0 0,-1 0 0,1 0 0,1-1 0,0 1 75,2-1 1,0 1-1,1-1 1,1 0-1,0 0 1,1 0-1,-1-1 1,0 2-1,0-1 1,0 0-1,-1 1 1,-2 0-1,0 0-56,2 0 0,1 0 0,-1 0 0,0 1 0,-1-1 1,-1 1-1,0 0 0,-2 0 0,-1 1 0,-2 0 0,-2 1 16,13-3 1,-2 1-1,-2 1 1,-2 0-1,-2 0 1,-1 1-1,-2 1 89,7-1 0,-1 1 1,-3 1-1,-4 1 1,-4 1-96,-2 1 0,-5 1 0,-1 2 317,2 0 1,0 1 0,-4 1-1422,3 1 1,-5 2 1557,14 2 1,-35 0-1,-34-5 1</inkml:trace>
  <inkml:trace contextRef="#ctx0" brushRef="#br0" timeOffset="9915">3760 3152 9162,'-63'-12'291,"6"1"-347,26 9-22,1-1-404,3 3 403,3 0-1590,-5 16 1669,9-1 0,2 3 0,11-8 0</inkml:trace>
  <inkml:trace contextRef="#ctx0" brushRef="#br0" timeOffset="12665">3456 3356 10114,'0'-6'4897,"0"2"-3205,0 4-628,-21-33-1008,15 24-123,-4 5 67,26 40 0,-2-2 0,0 3 33,1-1 1,0 3-73,2 12 0,-1 2 33,-1-7 1,-1-3-1,-2-1 0,-1-5 6,6 7 157,-12-33 314,-1-13 123,-23-41-449,2 3 1,-2-8-128,1 4 1,-1-4 0,1 2-570,2 3 0,0 2 1,1 0 550,-4-20 0,5 5 0,4-10-21,8 10-13,14 9-44,31-1 61,-5 32 0,5 5 11,-1 0 1,2 5-205,6 10 1,-2 9 198,-14 4 0,-3 5-96,-2 6 1,-4 5 66,-3 2 1,-5 6 11,-3 21 0,-9 5 39,-9-22 0,-6 1 1,-2 1-5,-2 5 1,-2 1-1,-3-3-7,-10 6 0,-3-8 730,4-11 0,0-8-1267,-4-6-388,5-8-867,4-7-5581,4-4 7373,9-5 0,3 1 0,7-2 0</inkml:trace>
  <inkml:trace contextRef="#ctx0" brushRef="#br0" timeOffset="14366">4036 3672 13947,'0'6'907,"0"-1"-111,0-5-348,39-32-347,-12 8-62,3-2 0,1-1 62,8-10 11,-3 2 437,-3-7 482,-18 11-527,-34 6-459,-13 20-45,-28 21 11,12 16-11,17 3 0,5 8-34,7 2 1,6 4 5,6 9 0,8-1-298,7-13 0,8-6 225,10-8 0,6-7 34,33-8 56,-28-12 0,1-4-1,1-4 1,1-6-17,10-8 0,-2-6 123,-10-3 1,-3-4 564,-2-4 1,-5-2-178,-5-17 21,-28 15-202,-5 22-179,-9 7-190,4 6 238,3 4-675,7 6 33,9 0-11,10 1 269,12-3 6,5-10 0,5-5 195,4-5 1,1-2 11,6-4 0,-2-1 0,-11 3 0,-5 2 23,4-1 201,-28 16-56,-5 15 11,-5 8 56,-8 41-224,8-26 1,1 1-46,-2 1 0,3 0-503,13 21-360,9-28-1948,13-9 1197,6-9 1648,4-6 0,-18-5 0,-5 0 0</inkml:trace>
  <inkml:trace contextRef="#ctx0" brushRef="#br0" timeOffset="14499">5147 3646 14103,'19'42'0,"-5"-7"0</inkml:trace>
  <inkml:trace contextRef="#ctx0" brushRef="#br0" timeOffset="14648">5114 3407 15639,'-6'-4'257,"2"0"-2217,4 4 761,0 0 0,0 0 0</inkml:trace>
  <inkml:trace contextRef="#ctx0" brushRef="#br0" timeOffset="14931">5420 3498 16983,'21'56'79,"5"-10"380,-1-43 706,2-27-705,-11-3-337,-6-20-56,-8 12-67,-2 5 0,0 10-1558,9 10-2833,14 25 4391,8-1 0,-5 7 0,-8-11 0</inkml:trace>
  <inkml:trace contextRef="#ctx0" brushRef="#br0" timeOffset="15316">6192 3294 18283,'-60'-8'661,"9"5"-739,34 21-864,10 10 561,12 2 23,14-2-180,13-17-190,6-6 280,4-5 240,-10-8 1,2-4-247,0-3 0,1-3 359,-1-2 0,-2-2 78,-4-1 0,-4 0 17,-4-15 291,-10 0 617,-12-4 1333,-22-19-784,-5 9-617,-9 1-840,15 26-33,12 24-12,9 22-34,5 14 1,4 6-505,6 11 1,3 2-263,-1 3 1,2 0-271,5-3 1,1-5-3279,7 10 4393,-8-15 0,-9-19 0,-8-11 0</inkml:trace>
  <inkml:trace contextRef="#ctx0" brushRef="#br0" timeOffset="15482">6369 3318 16714,'55'-27'-2955,"1"0"1,-3 2 0,-4 4 2954,14 1 0,-28 9 0,-8 2 0</inkml:trace>
  <inkml:trace contextRef="#ctx0" brushRef="#br0" timeOffset="15598">6789 3186 13465,'0'0'0</inkml:trace>
  <inkml:trace contextRef="#ctx0" brushRef="#br0" timeOffset="15755">6711 2946 16109,'0'0'0</inkml:trace>
  <inkml:trace contextRef="#ctx0" brushRef="#br0" timeOffset="15999">7150 3058 17745,'-26'32'0,"0"1"0,11 25-11,56-21 11,9-16 33,11-28 293,-30-21 55,-7-14-549,-19 3-942,-13 4-2150,-7 20 3260,-1 2 0,6 8 0,4 1 0</inkml:trace>
  <inkml:trace contextRef="#ctx0" brushRef="#br0" timeOffset="16216">7658 3059 20154,'-16'-35'201,"1"-1"1,1-24-224,29 36-236,25 12-1176,4 42-34,-18-4 0,-1 3 1468,-1 6 0,-4 0 0,2 16 0,-7-29 0</inkml:trace>
  <inkml:trace contextRef="#ctx0" brushRef="#br0" timeOffset="16448">8161 2708 19874,'-48'-1'418,"0"-1"1,-8 7-1,7 7-418,8 28-62,46-3 0,13 3-89,9-3 0,12-2-483,12 0 0,10 1 1,-6-1-454,-2 5 0,-10 3 151,-8 6 1,-17 0-1390,-29-12 0,-14-5 2325,-29 0 0,-6-8 0,26-12 0,3-4 0,-28 6 0</inkml:trace>
  <inkml:trace contextRef="#ctx0" brushRef="#br0" timeOffset="16734">3572 5342 16591,'58'-20'375,"0"0"0,0 1 1,-7 1-1,0 1 1,4-2-1,5-2-251,-9 4 1,3-2 0,3 0 0,4-2-1,1 0 1,2-1 0,0 0 0,1 0-603,-9 3 0,1 0 0,1-1 0,1 1 0,1-2 0,1 1 0,1-1 0,1 0 0,0 0 0,2-1 0,0 1 484,-7 1 0,1 1 0,1-1 0,0 0 0,2 0 0,0 0 0,1-1 0,1 1 0,-1-1 0,1 0 0,-1 0 0,1 1 0,-2-1 0,1 1 0,-2 0-78,0 0 0,0 0 0,0 0 0,0 0 1,1-1-1,-1 1 0,0 0 0,0 0 0,-1 0 1,0 1-1,-1 0 0,0-1 0,-2 2 0,-1-1 1,0 1 52,6-2 1,0 0 0,-1 1-1,-1-1 1,-1 1 0,-1 1-1,-1-1 1,-1 1 0,-1 0-1,-1 1 1,-2 0-38,14-5 0,-1 1 1,-1 0-1,-2 0 1,-4 2-1,-5 1 1,-5 1-170,10-4 1,-8 2 0,-4 0-1138,6-4 1,-10 1-2538,-14-3 2369,-29 6 1530,-36 10 0,14 7 0,8-3 0</inkml:trace>
  <inkml:trace contextRef="#ctx0" brushRef="#br0" timeOffset="16951">8993 2870 17185,'-5'2'761,"1"0"-1489,4-2 728,20 2 0,-15-2 0,15 1 0</inkml:trace>
  <inkml:trace contextRef="#ctx0" brushRef="#br0" timeOffset="17065">9103 3091 14350,'0'0'0</inkml:trace>
  <inkml:trace contextRef="#ctx0" brushRef="#br0" timeOffset="19481">2051 6479 14585,'6'49'-605,"1"0"0,0 0 0,2 7 0,2 2 0,-1-8 605,1-11 0,0-3 0,0 2 0,-1-5 0,0-10 0</inkml:trace>
  <inkml:trace contextRef="#ctx0" brushRef="#br0" timeOffset="20081">2319 6214 14529,'-41'-25'937,"0"0"1,1 2 0,2 6-748,-15 13-544,-9 5 432,24 5 1,-3 6-462,-5 10 0,-3 7 0,2 8 369,8 4 0,2 8 0,1 3 0,1 0-527,-1-1 0,1 1 0,1 2 1,5 3 524,7-4 0,1 3 0,4 1 1,3-1-1,4-2-4,5-2 1,3-1-1,6-1 1,6 0-227,10 8 1,8 1-1,7-3 1,6-8 253,-1-16 1,5-5 0,4-3 0,4-5 0,1-3 54,2-4 1,3-2-1,2-5 1,2-3 0,0-4-1,-2-4-231,-5-5 0,0-5 0,1-3 1,0-3-1,-2-2 0,-2-1 1,-2 0 237,0-3 1,-2-1 0,-1-2 0,-2-1 0,-3-1 0,-3-2-71,3-5 0,-3-3 1,-3-1-1,-5 1 0,-6 1 82,-3-9 0,-7 1 1,-7 0-65,-5 2 1,-5 0 0,-5 1 11,-7 0 0,-4 1 0,-9-1-8,-9-1 1,-9-2-1,-5 0 1,-1 5-153,8 11 0,-3 3 1,-1 2-1,-1 0 1,0 1 19,0-2 0,-1 0 0,-1 2 1,1 3-1,-1 6-179,-6 4 0,-2 5 1,2 6-1,5 9-733,1 10 0,4 9 0,1 10 1022,5 4 0,0 10 0,0 4 0,2-1 0,5-8 0,0-6 0,4-4 0,0 4 0,0 7 0,0 1 0,0 0 0,0 0 0</inkml:trace>
  <inkml:trace contextRef="#ctx0" brushRef="#br0" timeOffset="22739">4440 6448 16546,'15'55'205,"0"0"1,-1-2-1,2-3-199,0-17 0,0-4 38,8 19 68,-14-33 471,-5-7 448,-2-7-392,-12-36-589,-5 0 1,-4-6-51,2 0 0,0-3 0,-1 1-175,-7-17 1,1-1 163,8 15 0,1-2 0,8 5-29,9 1 1,9 4-499,9-2 0,11 7-1188,18 11 1,7 9-7,-8 6 1,1 5 1731,4 6 0,-6 3 0,-9-1 0,-14 4 0</inkml:trace>
  <inkml:trace contextRef="#ctx0" brushRef="#br0" timeOffset="22899">4622 6667 15829,'41'-18'-882,"0"-1"1,-1 2-1,-2 3-4596,22 1 5478,-8 6 0,-23 4 0,-12 3 0</inkml:trace>
  <inkml:trace contextRef="#ctx0" brushRef="#br0" timeOffset="23065">4829 6988 14518,'-2'4'471,"1"-1"-471,1-3-426,58-23-2084,-18 8 0,3-2 2414,12-4 1,-1 0 0,-12 5-1,-7 2 1,-1 1 0</inkml:trace>
  <inkml:trace contextRef="#ctx0" brushRef="#br0" timeOffset="23349">5312 6548 16647,'31'18'246,"0"-1"1,21 12-1071,-16-9 1,1 0-2550,15 6 3373,-8-9 0,-19-8 0,-10-5 0</inkml:trace>
  <inkml:trace contextRef="#ctx0" brushRef="#br0" timeOffset="23534">5591 6446 16569,'-31'36'-555,"0"0"0,8 0 1,0 4-1,4 1 555,3 15 0,4-1 0,-2-8 0,3-3 0,3 20 0</inkml:trace>
  <inkml:trace contextRef="#ctx0" brushRef="#br0" timeOffset="24082">5947 6595 16434,'9'59'157,"0"0"0,0-5 0,2-4-146,3-9 0,0-4 56,4 6 549,-11-26 281,-6-17-34,-11-29-690,-1-1 1,-1-6-90,-9-22 0,-1-7-631,6 13 0,-1-4 0,1 2 573,3 7 0,0 0 1,2 1 1,-2-20 0,4 5-17,4 24 0,5 4-67,19-28-34,24 30-302,-9 29 0,3 7 196,-4 3 0,-1 6 28,-1 8 0,-6 3-23,-2 14-302,-12 13 224,-31 1 235,-2-4-246,-20-10-3406,8-14-314,15-8 4455,3 6 0,14-14 0,2 1 0</inkml:trace>
  <inkml:trace contextRef="#ctx0" brushRef="#br0" timeOffset="39914">6421 6574 15706,'36'-12'522,"1"-1"1,6-6 0,-4-3-377,7-16 313,-5-4-312,-39 14-24,-37 14 56,-7 8-67,-8 3 0,22 12 90,-2 25-152,18-4 0,3 4-33,-1 0 0,2 2-17,2 4 0,4 0 11,8 18-44,6-4 33,10-8-303,30-5-594,-19-28 1,4-6-1665,11-9 1,1-6 2560,-7-1 0,-3-3 0,14-16 0,-30 12 0</inkml:trace>
  <inkml:trace contextRef="#ctx0" brushRef="#br0" timeOffset="40215">7277 6441 17879,'-39'12'306,"0"-1"1,4 7-1,5 7-317,12 15 0,8 4 5,3-8 1,5-1-107,18 27-448,17-33-729,3-20 0,5-8-532,5-14 1,3-8 1820,-9 0 0,1-2 0,-4 0 0,1-3 0,-4 0 0,-10 0 0,0 1 0</inkml:trace>
  <inkml:trace contextRef="#ctx0" brushRef="#br0" timeOffset="40397">7535 6178 19101,'0'27'-952,"14"28"-404,14 1 0,5 3-707,-9-10 0,-3-2-391,-3-6 0,-4-2 2454,-1 6 0,-6-20 0,-5-9 0</inkml:trace>
  <inkml:trace contextRef="#ctx0" brushRef="#br0" timeOffset="40548">7556 6527 17286,'35'-31'-561,"-1"-1"1,3 2 0,0 4-538,0 12 0,1 4-932,3-3 0,1-1 2030,2 0 0,-3 1 0,8-3 0,-12 4 0</inkml:trace>
  <inkml:trace contextRef="#ctx0" brushRef="#br0" timeOffset="41047">8095 6187 18070,'-58'18'386,"26"1"1,6 6-387,4 34-45,3 2-313,18-9-516,14-30-661,26-10 930,9-31 694,-1-3 438,-13-23 257,-23 9-11,-7 3 494,-3 9-1234,-1 11 34,0 17-67,10 24 0,1 2 0,11 10-67,2-16 56,7-6 11,7-9-241,0-12 0,3-7-163,4-11 1,0-5 364,-1 1 0,-2-3-168,-4-9 1,-8-2 239,-10-17 91,-13 2 168,-20 5 716,-22-3-168,-7 16-369,-2 5-583,20 22 112,20 21 401,19 16-457,11 19-370,-1-6 1,2 3-741,2 2 1,-1-1-761,0 0 1,-1-2-647,-4-7 1,-4-4 2571,0-1 0,-10-15 0,-6-6 0</inkml:trace>
  <inkml:trace contextRef="#ctx0" brushRef="#br0" timeOffset="41198">8548 6272 18093,'-2'-5'963,"-1"1"-1097,3 4-898,58-30-1096,-14 15 105,2-5 0,2 0 2023,12 3 0,-26 7 0,-10 4 0</inkml:trace>
  <inkml:trace contextRef="#ctx0" brushRef="#br0" timeOffset="41315">8932 6186 13678,'0'8'1826,"0"-1"-1826,0-7-6263,0 0 6263,25 15 0,-19-11 0,18 10 0</inkml:trace>
  <inkml:trace contextRef="#ctx0" brushRef="#br0" timeOffset="41448">8840 5983 16131,'-7'0'-302,"1"0"-2365,6 0 2667,0 0 0,0 0 0</inkml:trace>
  <inkml:trace contextRef="#ctx0" brushRef="#br0" timeOffset="41732">9373 5941 19067,'-32'17'224,"0"1"1,-19 20-225,37 3-774,26 11-559,32-21 1266,14-8 235,-3-31 616,-21-15-56,-26-6 79,-24-13-829,-26 6-567,13 19 1,-1 4-8790,-22 9 9378,26 10 0,22 6 0,11-7 0</inkml:trace>
  <inkml:trace contextRef="#ctx0" brushRef="#br0" timeOffset="41948">9776 5882 20132,'-7'-47'605,"0"1"0,5 6 0,5 6-751,15 4-100,16 16-79,6 23-6,-8 6 1,0 5-208,-2 6 0,-1 2-376,1 0 1,-3 0-4297,9 20 5210,-17-32 0,-10-7 0,0-8 0</inkml:trace>
  <inkml:trace contextRef="#ctx0" brushRef="#br0" timeOffset="42164">10506 5384 20009,'-44'9'496,"0"-1"1,2 1 0,4 4-464,-13 18-145,13 18 112,30-9 0,28 13-112,4-30 0,5-2-518,7 2 1,2 0 483,3 0 1,1 2-147,7 9 1,-8 6 383,-23-1 0,-13 4-2031,-20 8 1,-16-2 1938,-11-9 0,-7-7 0,1-8 0,4-6 0,-4-5 0</inkml:trace>
  <inkml:trace contextRef="#ctx0" brushRef="#br0" timeOffset="42465">6930 7606 19159,'53'-24'52,"0"0"0,0-1 0,1 1 0,-1 0 0,0 0 0,-3 2 0,2 0 0,2-1 0,1 0 0,2-1 0,0 1 0,0 0 0,0-1 0,-1 1-646,2 0 1,0 0 0,1 0 0,-1 0 0,1-1 0,0 1 0,1 0 0,1 0 0,1 0 592,-6 2 0,2-1 0,1 1 0,1-1 0,0 0 0,1 0 0,-1 1 0,-1 0 0,-1 1 0,0 0 0,-3 2-137,8-3 0,-2 1 1,-2 1-1,0 1 1,-1 0-1,1 0 1,1 1-1,2-1 62,0 1 0,2-1 0,1 1 0,0 0 0,1 1 1,-1-1-1,-1 1 0,-2 0 0,-3 1-463,3-1 1,-2 1 0,-2 0-1,-2 0 1,0 0 0,0 1-1,-1-1-819,6-1 0,2 0 1,-2 0-1,-2 0 0,-5 1 1,-7 2 1357,23-7 0,-21 1 0,-33 1 0,-26 15 0</inkml:trace>
  <inkml:trace contextRef="#ctx0" brushRef="#br0" timeOffset="42699">11162 5827 20143,'-15'-14'-1264,"0"3"1,14 11 0,-3 0 0</inkml:trace>
  <inkml:trace contextRef="#ctx0" brushRef="#br0" timeOffset="42831">11353 6070 19101,'-36'50'0,"6"-9"0</inkml:trace>
  <inkml:trace contextRef="#ctx0" brushRef="#br0" timeOffset="91480">4791 7970 15919,'0'-4'1535,"0"2"-1300,0 2 79,42-1-45,5-3-208,0 1 1,5-2-949,3-3 0,3-1 905,-13 1 1,2 0 0,5-2-17,-4 1 0,4-1 1,3-1-1,1-1 0,-1 2-14,0-1 1,1 1 0,1 0 0,-1 0 0,2 0-149,4-1 1,1 0 0,1 1 0,-3 0 0,-3 1-600,-2 0 0,-2 1 0,-4 1 0,-5 2 616,8 2 1,-12 2-2155,-18 2 2297,-28 2 0,3-3 0,-3 0 0</inkml:trace>
  <inkml:trace contextRef="#ctx0" brushRef="#br0" timeOffset="137994">6257 7785 9364,'0'4'683,"0"0"2746,0-4-2913,-18 8 99,12-2-132,-12 8-136,17-3 34,2 0 22,10 2 135,44-2-409,-23-7 0,3-2-634,23-7 1,6-3 571,-21 0 0,0-1 0,5-3 2,0-2 1,4-2-1,3-2 1,2-1-1,-1 1-413,3-1 0,0 0 1,2 0-1,0-1 0,1 0 293,-6 3 1,2-1 0,0-1-1,0 1 1,-2 1 0,-4 1-491,9-3 1,-2 1-1,-4 1 1,-6 3-3057,23-3 0,-33 5 3597,-45 8 0,0 4 0,-18 0 0</inkml:trace>
  <inkml:trace contextRef="#ctx0" brushRef="#br0" timeOffset="202712">4951 10038 15247,'13'41'612,"-1"-1"1,0-2-1,-1-2-231,3 5-12,-2-6 103,-2-9 121,-4-11 304,-3-8-1,-2-10-280,-15-42-510,-3 1 1,-3-8-107,2 0 0,-1-5 0,0 1-771,1 6 0,0 0 0,2 0 756,1-1 0,2 0 0,2 6 4,4 3 0,3 5-124,4-19-168,15 19-660,35 14-34,-10 18 0,2 5-376,-1 3 0,-1 3 185,2 6 1,-7 5-2242,-4 27 3429,-15 10 0,-11-23 0,-5-5 0</inkml:trace>
  <inkml:trace contextRef="#ctx0" brushRef="#br0" timeOffset="202895">5072 10046 13924,'0'3'2902,"0"0"-2364,46-29-527,-12 12-11,2-3 0,2 2-1176,8 7-3766,-3 19 4942,-27 34 0,-1-19 0,-22 16 0</inkml:trace>
  <inkml:trace contextRef="#ctx0" brushRef="#br0" timeOffset="203012">5171 10341 19123,'42'-1'-2476,"9"-8"588,-15-6 0,1-3 1888,1 0 0,-2 0 0,8 0 0,-11 2 0</inkml:trace>
  <inkml:trace contextRef="#ctx0" brushRef="#br0" timeOffset="203279">5914 9601 19717,'-32'43'100,"1"0"1,-1 0 0,5 5 0,4 1 0,5 0-101,9-4 0,6 0 0,3-1-325,4 20 0,6-6-6,4-23 1,3-5-505,27 15-1821,11-21 2656,-11-27 0,-1-5 0,1 3 0,11-16 0</inkml:trace>
  <inkml:trace contextRef="#ctx0" brushRef="#br0" timeOffset="203446">6066 9759 19134,'-3'0'852,"0"0"-717,11 54-79,13-19-56,-5 5 0,6-1-639,18-9 0,7-7-4151,-2-5 0,1-3 4790,-1 1 0,-2-4 0,12-4 0,-42-8 0</inkml:trace>
  <inkml:trace contextRef="#ctx0" brushRef="#br0" timeOffset="203579">6121 9964 16154,'-26'39'-306,"0"0"1,1 0 0,-10 16 0,7-4-1919,15-18 0,4-2 2224,-2 17 0,8-23 0,3-13 0</inkml:trace>
  <inkml:trace contextRef="#ctx0" brushRef="#br0" timeOffset="203797">6602 9405 19773,'-7'-10'274,"-2"53"1,4 25-275,5-27 0,2 2-885,-2 16 0,0 9 1,2-5 794,5 0 0,3 0-620,-3-7 1,2 3 0,0-3 635,1-8 1,0-2 0,-1-2-1,0 16 1,-1-6 0,9 1 0</inkml:trace>
  <inkml:trace contextRef="#ctx0" brushRef="#br0" timeOffset="203997">7573 9575 20266,'41'-6'-3277,"0"-1"0,-5 1 0,-4 2 2633,-4 7 1,-14-2 0,-7 3 0</inkml:trace>
  <inkml:trace contextRef="#ctx0" brushRef="#br0" timeOffset="204114">7880 9792 15482,'33'-14'-1045,"-1"1"0,13-4 0,-32 9 0</inkml:trace>
  <inkml:trace contextRef="#ctx0" brushRef="#br0" timeOffset="204747">6206 9731 16535,'0'-5'1670,"-22"41"-1631,9-2 0,0 4-370,-5 6 1,0 2-1988,1 7 1,3-1 2317,5-14 0,1-4 0,-1 7 0,4-13 0</inkml:trace>
  <inkml:trace contextRef="#ctx0" brushRef="#br0" timeOffset="207404">11488 5687 16849,'-38'5'459,"1"0"1,-3 5-1,3 7-364,3 9 1,2 5-1393,-3 5 0,3 4 1297,1 1 0,4 2 0,4-4 0,9 1 240,11 1 0,13-6-548,21-15 0,12-12 184,18-18 1,3-14-169,-21 6 1,-1-3 0,-1-5 335,0-9 1,-2-6 0,-5 1 134,-2-9 0,-7-3-21,-8 1 0,-5-6 0,-3 1 152,-4 2 0,-3-1 1,-2-1 28,-2-4 1,-2 0 0,-2 4-138,-4-4 0,-3 9-135,-8-2 1055,13 43-1133,5 53 11,10 15 0,7 13-222,-3-17 1,1 6-1,3 2 1,0 2-386,0-5 1,1 2-1,1 2 1,1-2-1,0-1 607,1 6 0,2-2 0,-1-1 0,1-3-9,-3-8 1,1-1 0,-1-3-1,0-6 526,2 2 1,3-9-484,4-9 0,1-13 860,17-49-535,-25-4 0,-9-9-281,-7-5 1,-10-1-311,-10-5 0,-9 5 226,-2 20 1,-7 6-180,-13 4 0,-4 8 461,11 12 0,2 6-276,-20 10 0,30 9 0,39-5 0</inkml:trace>
  <inkml:trace contextRef="#ctx0" brushRef="#br0" timeOffset="208285">13357 5228 17554,'-9'3'359,"8"14"-348,10 24 11,7 7-10,2-6-12,-5-6 0,-1 3 28,-2-4 0,0 0-11,0 1 0,0-2 879,-2 4 292,-4-52-903,-8-16 1,-3-9-163,-4-20 0,-3-4-67,1 2 1,-1 1-57,-3-3 0,0 4 39,6 17 0,1 6-39,-2-8-11,3 10-90,7 30 90,2 18-1,9 10-100,-2 12 68,5-7 32,-6-9 1,-4-13-11,-2-3 44,0-2-291,0-2-156,0 2-281,2 3-56,1 0-426,2 4-504,2-1 1692,7 4 0,-7-6 0,3 1 0</inkml:trace>
  <inkml:trace contextRef="#ctx0" brushRef="#br0" timeOffset="208636">12962 5236 17890,'35'-29'24,"0"1"1,1-1 0,12-3 0,6 1 0,2 3-1325,-5 7 0,4 2 0,0 1 1,-3 2 982,9-4 1,-2 3 0,-4 1 0,10 1 0,-13 5 0,-20 8 0</inkml:trace>
  <inkml:trace contextRef="#ctx0" brushRef="#br0" timeOffset="209788">13663 5265 14630,'-6'-4'773,"1"0"-381,5 4-257,7 37-34,2-13-57,10 38 1,-7-33 1928,0-8-1492,-7-37-268,-1-5-213,3-17 56,6 14-134,17 7-135,13 16-118,-11 9 0,1 3 208,24 12-224,-1 8 11,-23-13 291,1-6 168,-12-12 830,-3-27-359,-10-19-460,-3-3-33,0 5-101,-1 24-90,10 11 68,9 19 22,16 15-67,-5 6-549,0 4-561,-14-13-4862,11-2 6039,-6-11 0,-3-2 0,-10-7 0</inkml:trace>
  <inkml:trace contextRef="#ctx0" brushRef="#br0" timeOffset="210074">14480 5223 15751,'-4'0'2879,"1"0"-2733,3 0-146,13 14-403,17-20-561,10-2 863,-5-22 1211,-16-1-595,-20 13-336,-4 11-56,-2 16 12,0 18-102,4 15-929,21 9-1109,7-15-24,26-15-312,0-16 2341,6-9 0,-24 3 0,-7-3 0</inkml:trace>
  <inkml:trace contextRef="#ctx0" brushRef="#br0" timeOffset="210355">14973 5149 19269,'48'-3'-2633,"-3"-6"2364,-28-7 1591,-23-4-157,-21 6-806,-7 9-214,2 16-89,15 8-33,6 23-919,22-3-908,11-3-1973,25-16 3777,5-15 0,-21-5 0,-4 0 0</inkml:trace>
  <inkml:trace contextRef="#ctx0" brushRef="#br0" timeOffset="210492">15483 5148 18014,'-3'-3'975,"0"1"-3250,3 2 2275,66-31 0,-50 23 0,18-8 0,-1 0 0</inkml:trace>
  <inkml:trace contextRef="#ctx0" brushRef="#br0" timeOffset="210889">16156 4971 17577,'-6'6'1098,"-2"44"-963,7-11-79,4 16 0,4 7-17,6-10 0,2 0-588,0 0 1,2-2 542,0-8 1,0-6 275,0-5-113,-7-25 773,-5-48-718,-9 0 1,-3-5-179,1-4 0,-3-3-532,-5-9 0,-2 0 582,2 12 0,-1 2 17,1 0 0,1 0-40,2 5 1,2 1 146,0-2 1,7 3-343,21-7-695,34 28-46,6 40 162,-22 5 1,-4 5 354,-1 28 352,-25-12 1,-10 2 520,-13-4 1,-6-2-444,3 0 1,-2-4 482,-6-8 0,0-9-6460,5-11 5905,17-16 0,3 2 0,9-6 0</inkml:trace>
  <inkml:trace contextRef="#ctx0" brushRef="#br0" timeOffset="211391">16908 4828 18496,'-63'10'664,"0"0"1,15-1 0,4 3-721,11 3 0,7 2-235,6 7-135,30 2-112,12-12 23,10-7 0,6-3-746,6-2 0,4-3 1216,13-3 1,0-1-107,-13 0 0,-3 0 274,-7-2 0,-5 0-22,-4-1 1793,-12-3-247,-14-1-930,-10 1-717,-1 4-22,0 6 380,5 9-403,5 2-90,9 5-627,31-2 695,-6-10 0,6-5-17,13-8 0,2-2-155,-10 0 1,-2-1 294,-4-6 0,-7-1 202,-9-5 504,-16-5-281,-16 6-346,1 4-281,-3 11 23,6 17 353,6 8-510,6 12-560,16 18-1580,20 0 2420,-11-24 0,1-2 0,7 6 0,-3-21 0</inkml:trace>
  <inkml:trace contextRef="#ctx0" brushRef="#br0" timeOffset="211842">18073 4720 18586,'-1'-5'1915,"1"2"-1915,0 3-44,-5 4-337,3 4 101,-2-1 89,4 1 225,0-6-34,-2-17 11,2 5 0,-2-12 157,2 12-56,0 5-89,-2 1-1,1 3-22,-10 12 90,-5 17-68,-1 15-22,4-2 0,8-7-22,12-17-146,20-8 78,19-13 90,3-6-11,-2-8 11,-22 3 0,-9 4 11,-7 5 0,-6 3-22,-2 3-90,-7 7-2174,1 9 2275,10 5 0,-5-5 0,11-5 0</inkml:trace>
  <inkml:trace contextRef="#ctx0" brushRef="#br0" timeOffset="212174">18424 4804 20905,'2'-62'-818,"21"17"292,25 32-281,6 17-79,-19 7 348,-1 15 628,-14-6 1524,-3-1-1222,-9-19 34,2-15-45,3-12-90,5-7-45,4 0 35,10-1-304,-1 18-380,0 29-269,-13 15-1368,-4 23-2677,-4-11 4717,6-4 0,-8-16 0,2-7 0</inkml:trace>
  <inkml:trace contextRef="#ctx0" brushRef="#br0" timeOffset="212307">19180 4723 12109,'0'0'0</inkml:trace>
  <inkml:trace contextRef="#ctx0" brushRef="#br0" timeOffset="212807">20083 4659 13588,'6'46'1292,"1"1"0,-2-1 1,-1-2-1069,-2-7 0,-1-2 67,0 10 1,0-1-202,-1 13 425,1-7 370,-1-46-661,1-35 0,-1-22-67,-1-7 0,-2-7-565,1 17 0,0-4 0,-1-1 0,1 3 426,-1-4 1,0 1 0,0 2-8,0 3 0,0 0 1,0 7-166,2-23 154,1 26-100,4 21-270,23 32 0,-4 12 1,0 7 189,2 14 1,-2 3 167,-1-1 1,-5 1 717,-14 1 0,-8-2-729,-15 12-559,0-27 0,-3-4 582,-6 3 0,1-5 0,22-25 0</inkml:trace>
  <inkml:trace contextRef="#ctx0" brushRef="#br0" timeOffset="213424">20765 4414 18272,'-34'-10'1114,"-1"1"1,-27-7-1081,14 13-124,13 20-66,9 1-113,15 19-650,15 7 280,11-14-235,11 4-89,12-23 772,23-11 1020,-2-19-122,-5 3-47,-18-7-245,-26 15-348,-6 5-45,-3 2-10,4 16 10,6 5-201,4 4 179,9-3-112,9-14-381,12-5 44,9-13 304,1-5 145,-7-11 314,-13-16 1041,-17 4-548,-17 0-661,-6 17-101,-8 14-45,7 6-236,2 2-1119,26 2 716,4-2 415,29-3 191,1-7 33,4-7 22,-4-5-11,-13 0 224,-15 3 997,-16 4-514,-12 7-640,-10 17-11,-1 8-67,0 17 12,7 1-416,17 14-2095,34-5-296,-5-24 0,5-3 2795,-2-6 0,-1-5 0,-7-3 0,-3-3 0,-5-4 0</inkml:trace>
  <inkml:trace contextRef="#ctx0" brushRef="#br0" timeOffset="213709">21844 4336 17454,'-4'-3'2062,"2"1"-1905,2 2-416,38-6-1073,16-9 1018,-22 6 0,0-1 224,22-14 90,-38 4 515,-12 1-10,-17 2 268,-26 5-134,-13 27-606,1 7-33,13 24-11,27-1-190,13 0-696,19-3-1148,10-19 0,8-3 2045,18-7 0,0-3 0,-16 1 0,-3-2 0,2-8 0,0 0 0</inkml:trace>
  <inkml:trace contextRef="#ctx0" brushRef="#br0" timeOffset="213876">22393 3842 20009,'3'53'-1289,"0"0"0,1 0 1,-1 0-1,-1 15 1,0-1-1,2-4 1289,4-14 0,0-2 0,0-4 0,-2 3 0,-2-7 0,-4-10 0</inkml:trace>
  <inkml:trace contextRef="#ctx0" brushRef="#br0" timeOffset="214025">22269 4282 18272,'36'-26'-1488,"1"1"0,0-1 0,9 1 0,4 3 0,0 3 1488,-2 4 0,0 4 0,-2 1 0,13-1 0,-8 3 0,-6 2 0</inkml:trace>
  <inkml:trace contextRef="#ctx0" brushRef="#br0" timeOffset="214258">22836 4163 17118,'-42'42'1057,"0"0"0,5-5 0,10-2-1013,19-4 35,49-6-158,-3-18 1,4-7 50,16-9 0,0-7-315,-7 3 1,-5-6 353,-10-7 0,-9-2 247,-11-12-75,-21 4-206,-15 9-380,-10 17 0,-6 9-1609,-5 12 1,-3 8 2011,-8 9 0,2 2 0,16-7 0,6 2 0,-8 19 0</inkml:trace>
  <inkml:trace contextRef="#ctx0" brushRef="#br0" timeOffset="-214720.73">14592 5896 18148,'56'-6'165,"0"0"0,-1 1 0,1-1 0,-1 0 0,1 1 0,5-1 0,1-1 0,1 1 0,0-1 0,1 1 0,0-1-908,-8 2 1,0-1 0,1 0-1,0 1 1,1-1 0,1 0-1,1-1 754,1 1 0,2-1 0,0 0 1,2-1-1,0 1 0,2-1 1,-1 0-1,2 0-111,-9 1 0,-1 0 1,1 0-1,0 0 0,1-1 1,1 1-1,1-1 1,3-1-1,1 1 0,2-1 83,-10 1 0,2 0 0,1 0 0,2-1 1,1 1-1,2-1 0,0 0 0,1 0 1,1-1-1,0 1 0,0-1 0,1 1 1,0-1-1,-1 1 0,0-1 0,-1 1-24,-5 0 1,1 0 0,-1 1 0,0-1 0,1 0 0,-1 0 0,1 0 0,0 0 0,0 0 0,0 0 0,1 0 0,0 0 0,0-1 0,1 1 0,0 0 0,1-1 0,0 1 0,0-1 40,-5 1 1,1 0-1,0 0 1,1 0-1,1 0 1,1-1-1,-1 1 1,1-1-1,1 1 1,-1-1 0,1 1-1,-1-1 1,0 0-1,0 1 1,-1 0-1,0-1 1,0 1-1,-2 0 1,0 0 0,-1 0-1,-1 0 1,-1 0-70,9-1 0,-1 0 1,-1 0-1,-1 1 1,0-1-1,0 1 0,-2-1 1,0 1-1,0 0 1,-1 0-1,-1-1 1,0 1-1,0 0 0,-2 1 1,1-1-1,-1 0 51,9-2 0,1 1 0,-1 0 1,0 0-1,0-1 0,-2 1 1,-1 0-1,-2 1 0,-1-1 1,-2 1-1,-3 0 0,-2 1-6,9-2 1,-4 1 0,-3 1 0,-2-1 0,-1 1 0,-1-1 0,2 1-396,5-2 1,1 0 0,0 0 0,-3-1 0,-2 2-1,-4-1-432,15-3 0,-5 0 0,-5 0-57,23-2 1,-33-2-78,-56 5 985,-23 9 0,-4 4 0,1-3 0,-11 2 0</inkml:trace>
  <inkml:trace contextRef="#ctx0" brushRef="#br0" timeOffset="-214370.73">23719 3876 16434,'0'0'0</inkml:trace>
  <inkml:trace contextRef="#ctx0" brushRef="#br0" timeOffset="-214286.73">23857 4118 12557,'0'0'0</inkml:trace>
  <inkml:trace contextRef="#ctx0" brushRef="#br0" timeOffset="-178801.73">12198 9825 6943,'0'0'0</inkml:trace>
  <inkml:trace contextRef="#ctx0" brushRef="#br0" timeOffset="-178776.73">12198 9825 6943,'-33'-7'0,"-1"0"0,-20-4 0</inkml:trace>
  <inkml:trace contextRef="#ctx0" brushRef="#br0" timeOffset="-174677.73">10221 9033 18910,'-35'-10'106,"0"-1"1,-27 7-40,33 48-22,6 15-28,15-26 0,3 4 11,5 22 0,6 3-1155,4-14 1,3 1 1133,0-6 1,1 3-1,3-4-2,10 4 1,2-1 77,-3-4 0,2 3 1,-2-1-90,6 16 0,-4 1 17,-7-16 0,-2 2 1,-5-2 213,-4 6 0,-10-3-1066,-10-8 1,-6-3-1916,-16 11-1401,-10-6 4157,12-14 0,15-12 0,4-3 0</inkml:trace>
  <inkml:trace contextRef="#ctx0" brushRef="#br0" timeOffset="-174326.73">9987 10689 13184,'-6'0'2354,"2"0"-1660,-3 48-133,11-5-304,-1-5 1,5-3 347,22 3-201,0-30-91,1-25-77,-13-17 55,-6-9-34,-6-3-268,-18-8-392,-17 17-651,-3 7-1153,-6 21-1871,14 17 4078,1 2 0,11 0 0,1-3 0</inkml:trace>
  <inkml:trace contextRef="#ctx0" brushRef="#br0" timeOffset="-173377.73">9015 9163 11425,'-3'-6'2231,"0"1"-1537,3 5 595,0 0-426,-8-17 268,4 9-391,-5-13-606,6 15-55,2 1-46,1-1 12,1-3-23,4-5 34,7-15-33,6-10-12,9-8-33,9 13 22,-2 14 33,27 28 1,0 12-6,-22-7 0,0 1-17,21 6 0,-10-11 0,-19-8 23,-3-9 0,-2-8 33,5-27 224,-12-5 191,-8-3-381,-34 19-23,-5 26-55,-16 20 10,9 12-27,12-2 0,0 4-12,-1 5 0,1 1 6,-1-1 0,1 1-22,3 0 0,1-1-90,-9 9-168,6-5-102,4-8-895,4-8-3081,4-16 4358,1-11 0,4-2 0,2-3 0</inkml:trace>
  <inkml:trace contextRef="#ctx0" brushRef="#br0" timeOffset="-170710.73">11121 9715 10809,'-6'-1'3653,"1"0"-1277,5 1-1380,-25-13-726,18 9 346,-18-11-426,24 13-89,7-5-34,7 0-67,11-3 101,11 2 11,24 4-67,-4 27-40,-27-2 1,-5 6 67,-8 11 0,-9 4 5,-9-1 1,-5-2-68,-8 18 34,-2-26 11,11-25 56,1-16-123,4-23 157,13-25-79,5 0-34,5 19 1,5 2 22,15-2-90,2 6 102,-18 33 21,-14 21 225,-8 15-157,-1 6-79,-2 2-44,2-1-23,1-7-34,10 0-245,8-17-124,3-3-135,7-21-784,-6-8-6599,15-17 7910,-11 6 0,0 2 0,-17 13 0</inkml:trace>
  <inkml:trace contextRef="#ctx0" brushRef="#br0" timeOffset="-170157.73">11972 9764 19336,'-8'21'0,"1"-3"0</inkml:trace>
  <inkml:trace contextRef="#ctx0" brushRef="#br0" timeOffset="-169609.73">12604 9011 20031,'-2'62'106,"0"0"1,3-16-1,1 1 1,2 0-93,5 4 1,3 0 0,1 1-1026,1 5 1,0 0 0,1 0 1010,0 0 0,0 0 0,0 1-90,-2-7 1,0 2-1,-1 0 1,-2-3 233,0 4 1,-1-3-1,-2-1-139,2 21 1,-6-10 50,-18-13 583,-17-66-515,-10-32-124,19 16 0,-1-7 0,2 0-164,2-2 0,3-1 0,1-2 100,-3-6 1,3-2-1,7 2-1130,13-17 1,11 7-717,2 18 0,7 7 2218,12 4 1,2 7 0,-3 6 0,-4 5 0</inkml:trace>
  <inkml:trace contextRef="#ctx0" brushRef="#br0" timeOffset="-169376.73">13277 9083 19505,'-56'15'218,"24"16"0,6 12-173,11 15 0,7 6-279,0-13 0,0 2 1,6-2-563,7-4 0,5-1 1,2-5-1732,3 1 1,6-7 2526,12-11 0,1-9 0,-3-8 0,-4-7 0</inkml:trace>
  <inkml:trace contextRef="#ctx0" brushRef="#br0" timeOffset="-169176.73">13470 9218 18798,'-5'-4'819,"0"0"-584,5 4-157,45 38-67,-17-16 1,4 1-1419,16 13 1,3-1 1406,-6-8 0,-4-4 0,8 3 0,-22-18 0</inkml:trace>
  <inkml:trace contextRef="#ctx0" brushRef="#br0" timeOffset="-169027.73">13714 9191 18149,'-31'38'313,"0"0"1,-6 13 0,5 3-1603,13-7 1,4-1 1288,1 1 0,4-3 0,3 10 0,14-35 0</inkml:trace>
  <inkml:trace contextRef="#ctx0" brushRef="#br0" timeOffset="-168811.73">13873 8864 19358,'-5'-9'964,"2"2"-661,30 59-259,1 0-899,-2 1 0,0 4 771,-4-6 0,-4 0-241,0 5 1,-4 1-758,-3-2 1,-4 0 1101,-1 7 0,-3-4 1,-1 3-1,-2-5 1</inkml:trace>
  <inkml:trace contextRef="#ctx0" brushRef="#br0" timeOffset="-168659.73">14596 9198 15616,'0'0'0</inkml:trace>
  <inkml:trace contextRef="#ctx0" brushRef="#br0" timeOffset="-168243.73">15566 8926 18944,'-58'-5'556,"-1"0"1,12 5-1,3 6-528,3 9 0,4 7-6,10 1 1,4 4-23,-2 14 0,5 4 5,5-2 1,8 1-90,9 1 0,13-6-190,12-17 0,9-14-80,14-26 1,2-15 241,-6-1 0,-5-7-106,-13 5 1,-3-4 0,-5 0 233,-3-8 1,-8-2 69,-5 0 0,-5-3 0,-3 0 205,-6 3 1,-3 1-1,-1 0-116,2 0 1,-1 1 0,-2 4 3,-11-6 1,-2 10 55,-4 17-101,-6 37-106,24 15 0,6 11-28,3 22 0,7 5-470,2-23 0,2 0 1,3 1 364,3 3 1,3 1-1,3-3-441,5-2 1,4-1 0,-1-4-2181,4 3 0,2-2 2726,12 9 0,-3-7 0,-7-15 0,-8-12 0</inkml:trace>
  <inkml:trace contextRef="#ctx0" brushRef="#br0" timeOffset="-168057.73">15952 8879 21152,'21'32'-105,"1"0"0,-1-3 0,5-3-1055,12-3 1,4-5 1159,1-4 0,-2-3 0,21 10 0,-16-15 0</inkml:trace>
  <inkml:trace contextRef="#ctx0" brushRef="#br0" timeOffset="-167893.73">16336 8813 19785,'-38'22'313,"-1"0"1,-11 17-1,3 9-2248,20-9 1,3 3 0,0 1 1738,-2 0 0,0 0 1,3-1-1,-1 8 0,6-5 1,3-4-1</inkml:trace>
  <inkml:trace contextRef="#ctx0" brushRef="#br0" timeOffset="-151060.75">17988 8876 12389,'-5'10'4482,"1"-3"-4112,10-10-337,18-3-918,25-1-2117,1 2 3002,9 3 0,-36 2 0,-7 0 0</inkml:trace>
  <inkml:trace contextRef="#ctx0" brushRef="#br0" timeOffset="-150908.75">18172 9152 14843,'-4'5'1804,"2"-2"-1625,2-3-2879,41 9 2700,-8-5 0,14 6 0,-26-8 0</inkml:trace>
  <inkml:trace contextRef="#ctx0" brushRef="#br0" timeOffset="-147227.75">20616 7835 16692,'-13'-34'1602,"0"-1"1,-14-23-1335,1 34-167,-8 11-90,-9 16-11,-10 19 6,23-4 0,0 4-1020,0 6 0,1 3 1019,2 3 1,3 3-6,5 2 0,4 1-23,3 1 1,5 1 44,9 1 0,7 1 4,7 0 0,5 4 1,2-3-27,6 9 0,4 0-84,-4-7 0,3 2 0,-2 0 106,-6-2 0,-2 0 1,-6 2 29,-7 0 0,-6 1 1,-5 1-80,-7 9 1,-8 2 0,-4-5-127,1-11 0,-4-3 0,-6-3-703,-11 1 1,-6-4 0,4-3 808,4-1 1,3-4-1,2-9 1,4-2 0,4 9-1</inkml:trace>
  <inkml:trace contextRef="#ctx0" brushRef="#br0" timeOffset="-145944.75">19583 9881 16726,'-10'34'548,"-1"-1"1,-6 28-549,24-26 56,6-4 57,9-9-68,8-10 246,4-6 135,2-15 44,-2-9 57,-8-25-381,-24-5-146,-14 3-247,-21 14-918,-2 20-6679,-1 6 7844,15 10 0,4-3 0,14 3 0</inkml:trace>
  <inkml:trace contextRef="#ctx0" brushRef="#br0" timeOffset="-145091.75">19470 7586 16748,'-28'-24'1131,"0"1"1,-13-18-1132,49 20 0,14 9 0,21 17 0,5 6 11,-9-1 1,3 1 10,0-2 0,3-4-11,9-1 1,0-5 4,-13-3 1,-4-5-11,-4-4 0,-5-3 27,0-16 12,-12-9 33,-21 9-44,-19 7-34,-9 28 0,-8 20 11,9 20 0,0 7-22,1 8-213,12-16 0,-1 2-779,3-4 1,0 0-881,1-2 0,1-3 1883,-3 9 0,13-34 0,4-8 0</inkml:trace>
  <inkml:trace contextRef="#ctx0" brushRef="#br0" timeOffset="-144377.75">19401 7620 15605,'25'56'-1513,"15"-16"-5580,13-31 7093,2-12 0,-33 2 0,-5-2 0</inkml:trace>
  <inkml:trace contextRef="#ctx0" brushRef="#br0" timeOffset="-143460.75">20811 8566 13016,'-10'1'3788,"2"-1"-3071,8 0-156,17-38-539,11 28 12,20 3 22,-8 35-45,-7 28 0,-21-13 0,-6 3 12,-2-19 89,-1-13-101,0-28-11,1-20 11,1-10 6,0 11 0,4-1 151,15-15-168,13 12 11,7 56 11,-8 15-22,-2 21-78,-12-15-6029,10 3 6107,-8-16 0,-2-4 0,-13-18 0</inkml:trace>
  <inkml:trace contextRef="#ctx0" brushRef="#br0" timeOffset="-143292.75">21496 8636 22081,'0'-15'-1446,"-1"8"1,3-4 0</inkml:trace>
  <inkml:trace contextRef="#ctx0" brushRef="#br0" timeOffset="-128610.73">21963 8384 15269,'3'39'384,"0"0"1,2 2 0,2-1-340,6 16 190,4 7 460,-10-28 45,-1-5 671,-4-17-1175,-8-27-169,-4-6-17,-3-9 1,-1-5 5,1-2 0,0-4 0,-3-10 0,0-1-12,5 8 1,2 2 89,2 2 1,1 3 11,-1-12-90,5-16-23,1 4-22,0 25 1,2 1-1,-1-12 22,0 11-33,0 17-33,0 6 33,0 6-112,0 3-381,-1 2 527,4 1-34,10-4-12,18-7 12,30-10 7,-13 5 1,9-3 0,4 0-410,-14 5 0,2-1 1,2 0-1,3-1 0,1 0 406,-2 2 1,2-2 0,2 1 0,2-1 0,-1 1 0,0 0 0,-1 0-459,2 0 0,0 0 0,-1 0 0,0 0 1,0 1-1,1 0 454,0 0 0,1 1 0,1-1 0,-2 1 0,-2 0 0,-3 2 19,5-1 1,-4 2 0,-1 0-1,0 0-63,0 1 0,1-1 1,-3 2-1,-3 0-90,14-1 0,-6 1 66,-2 2 1,-23 4-818,-37 6 1375,-15 1-1689,-16 1 2707,8 0-10349,-12 9 8841,5 2 0,7-2 0,12-4 0</inkml:trace>
  <inkml:trace contextRef="#ctx0" brushRef="#br0" timeOffset="-126461.73">22869 8127 16333,'-15'45'313,"0"1"1,-1 0 0,-2-1-241,-8 6 0,-2-3-496,7-12 1,0-1 433,-6 6 1,1-3 10,-5-5 696,-7-12 44,2-21-328,-2-34-198,13-20-46,15-7-179,18 21 432,10 28-443,12 27 0,-1 6 0,3 5-638,5 6 0,1 0-478,1 2 1,-1-2-1022,-1-1 0,-3-4 2137,8 1 0,-20-13 0,-6-7 0</inkml:trace>
  <inkml:trace contextRef="#ctx0" brushRef="#br0" timeOffset="-126227.73">23257 8310 18462,'9'63'-3277,"1"-1"0,0-6 0,1-5 3098,12 9 1,-8-27 0,-12-24 0</inkml:trace>
  <inkml:trace contextRef="#ctx0" brushRef="#br0" timeOffset="-126059.73">23156 8591 18019,'49'-28'-2458,"-1"0"0,-6 6 1,2-1-1,-3 3 1990,-1 3 0,-3 2 0,2-1 0,-4 2 1,-8-1-1</inkml:trace>
  <inkml:trace contextRef="#ctx0" brushRef="#br0" timeOffset="-125843.73">23696 8155 17330,'12'41'30,"0"1"0,0-2 0,2-1-960,15 21-3110,-9-23 1,2-1 4039,7 10 0,-2-6 0,-18-29 0</inkml:trace>
  <inkml:trace contextRef="#ctx0" brushRef="#br0" timeOffset="-125526.73">24037 7987 18597,'-51'38'422,"-1"0"0,4-3 0,10 0-366,13 11-22,13 15 22,31-11 0,22 1-45,9-22-11,5-16-258,-17-7-1288,9-2-4146,-1-1 5692,-3-1 0,-17-2 0,-16 0 0</inkml:trace>
  <inkml:trace contextRef="#ctx0" brushRef="#br0" timeOffset="-124610.73">23617 7990 13622,'0'-3'1333,"0"0"-661,0 3-582,36 49-90,-12-12-2157,9 18 0,1 4 2106,-17-24 1,-2-1 0,1 0 0,-2-2 0,-4-3 0</inkml:trace>
  <inkml:trace contextRef="#ctx0" brushRef="#br0" timeOffset="-121728.73">21750 9133 14316,'36'-3'728,"1"-1"1,1 0 0,1 0-371,-3-2 0,0 0-1254,13-2 0,4-1 1109,-10 2 0,3-1 0,1 0-539,8-1 0,2 1 1,7-2 440,-13 3 1,6 0 0,2-1 0,4 0 0,0 0 0,2 0-278,-9 1 0,1 0 0,2-1 0,1 1 0,1 0 1,1-1-1,1 1 0,2-1 174,-8 2 0,1-1 0,2 0 0,1 1 1,1-1-1,0 0 0,1 0 0,0 0 1,-1 1-1,1 0 0,-2-1-152,1 1 0,1 0 1,0 0-1,1 0 0,-1 1 1,0-1-1,0 1 0,-2-1 1,0 1-1,-2 0 0,-1 0 140,9 0 0,-2 0 0,0 0 0,-2 0 0,-1 0 0,-2 1 0,0 0 0,-2 1-39,7-1 1,0 1-1,-2 0 1,-2 1 0,-6 0-1,-5 0-36,5 1 1,-7 1-1,-4 1-70,5-1 0,-12 2-1480,-22 2 1039,-29-1-3190,-43 0 3776,-2-3 0,25 0 0,4 0 0</inkml:trace>
  <inkml:trace contextRef="#ctx0" brushRef="#br0" timeOffset="-121008.73">22098 9784 13891,'11'48'669,"1"0"1,-1-1-1,6 18 1,0-6-570,-4-21 1,0-5 101,6 14 112,-10-32 728,-5-7 235,-1-5-761,-17-20-158,-20-28-280,-3-8-392,12 16 1,2-1 318,8 8 1,3-2 22,0-13 0,4-2-45,7-2 0,8-1-11,11-10 0,10 2-560,0 11 1,8 5 587,13 1 0,6 7-17,-4 8 0,2 4 17,5-1 0,2 2-163,0 3 1,0 1-140,-4 6 0,-2 2-348,-8 0 0,-3 7-1328,-9 14 0,-7 8 1978,-8 26 0,-7-3 0,-24-6 0</inkml:trace>
  <inkml:trace contextRef="#ctx0" brushRef="#br0" timeOffset="-120510.73">22777 9778 13992,'5'-8'3260,"-1"2"-3047,-4 6 212,0 0-301,-14 57-45,-3-13-68,-7 15 0,-3 3 6,9-28 0,-2-3-17,-4 9 0,-1-4 56,-3-1 213,-3-13 235,0-22-269,-5-34-90,12-5 181,7-19-69,14 23-122,8 7-135,7 15 0,13 11 0,29 34-258,-20-10 1,2 3-164,0 2 1,1-1-281,-1-1 1,-1-2-1865,15 1 2565,-17-15 0,0-3 0,-1 2 0,6-6 0</inkml:trace>
  <inkml:trace contextRef="#ctx0" brushRef="#br0" timeOffset="-120127.73">23630 9992 18014,'2'-10'1064,"0"2"-1064,-2 8-3585,0 0 3585,-9-7 0,6 6 0,-6-5 0</inkml:trace>
  <inkml:trace contextRef="#ctx0" brushRef="#br0" timeOffset="-119510.73">24110 9977 14294,'0'3'1356,"1"0"-1211,10 26 1,2 7 100,-2-3-72,3 9 0,0-1-39,-5-7 201,-5-6 56,-1-7 112,-2-8 762,-1-7-246,-5-22-191,-15-36-672,-3-10-652,4 14 0,0-1 512,2 7 0,2-2 24,3 1 0,1-3 0,2-1-194,1-17 0,7-1 160,6 14 1,4-1 0,7 4-20,9 3 1,7 4 0,3 4 7,-1 7 0,2 3 1,4 3-366,6-1 0,3 3 0,0 2 155,15 0 1,-1 3-151,1 2 0,1 2-73,-4 2 0,0 3-2242,5 3 0,-5 2 2679,-23 0 0,-3 2 0,27 1 0,-52 1 0</inkml:trace>
  <inkml:trace contextRef="#ctx0" brushRef="#br0" timeOffset="-119176.73">24525 9726 18910,'20'43'-174,"-1"1"1,1-1-1,3 7 1,-1-3-533,-5-7 0,-1-4-3451,5 3 4157,-2-12 0,-8-13 0,-4-8 0</inkml:trace>
  <inkml:trace contextRef="#ctx0" brushRef="#br0" timeOffset="-118877.73">24903 9721 16770,'-53'36'609,"1"-1"0,6 0 0,4 0-341,9-2 1,7-1 214,-5 22-327,31-22 35,14-8-23,17-13-112,9-2-11,12-4-40,-9-2 1,3 0-449,1 2 0,1 1-95,-1-1 1,-1 1-1189,-5 2 0,-4 0 1726,6 3 0,-19-4 0,-8-4 0</inkml:trace>
  <inkml:trace contextRef="#ctx0" brushRef="#br0" timeOffset="-117844.73">26044 8431 9801,'0'0'0</inkml:trace>
  <inkml:trace contextRef="#ctx0" brushRef="#br0" timeOffset="-104735.73">26413 7813 16692,'-12'47'403,"1"0"0,-2 1 1,-1-2-382,-2-5 0,0-1-501,-1 1 0,0-1 272,2-3 0,2 0-1429,-8 25-1647,11-15 3360,5-15 0,5-16 1,0-9-1</inkml:trace>
  <inkml:trace contextRef="#ctx0" brushRef="#br0" timeOffset="-104510.73">26273 7763 19403,'35'37'-38,"0"0"0,1-1 0,-1 3 0,0 1 0,-2 2-1116,-3 1 0,-3 2 0,0-1 1069,8 12 0,-4-5 0,-12-20 0,-4-4 0,1 0 0</inkml:trace>
  <inkml:trace contextRef="#ctx0" brushRef="#br0" timeOffset="-104093.73">26723 7222 18507,'-11'55'63,"0"-1"1,-4 2 0,-2-1-221,-5 3 0,-4-3 123,2-15 1,-2-5 33,-13 3 11,8-42 101,15-16 190,5-15 46,6-3 313,13-8-605,18 18-67,21 17 0,3 25-751,-13 10 0,1 5-4154,-5-2 1,-2 2 4678,0 0 0,-1-2 0,9 8 0,-25-22 1</inkml:trace>
  <inkml:trace contextRef="#ctx0" brushRef="#br0" timeOffset="-103427.73">27372 7975 19818,'43'19'-504,"-1"0"0,-6 4 0,-5 6 392,-7 5 0,-6 3 100,1 23 12,-17-33 359,-2-13 212,0-34-224,4-8-156,4-27 22,6 5 101,14-7-191,4 22-134,11 20-12,0 49-156,-10 9-247,-2 12-1131,-11-20-1244,-1-7-4584,-5-9 7385,-2-8 0,-6-7 0,-2-3 0</inkml:trace>
  <inkml:trace contextRef="#ctx0" brushRef="#br0" timeOffset="-102661.73">28036 7214 15762,'1'-6'2409,"-1"1"-2017,9 57-302,3 12-90,-3-20 0,0 1-258,1-4 1,0-3-1548,5 9 1805,9-2 0,-13-22 0,2-3 0</inkml:trace>
  <inkml:trace contextRef="#ctx0" brushRef="#br0" timeOffset="-102392.73">28260 7347 18966,'-40'18'11,"0"0"0,4-1 1,7 2 44,10 12-78,11 10 22,5-11 67,22-2-246,18-15-673,6-10-863,9-5-2464,-9-5 4179,1-7 0,-19 6 0,-5-1 0</inkml:trace>
  <inkml:trace contextRef="#ctx0" brushRef="#br0" timeOffset="-102127.73">28653 7311 20367,'29'-11'-5838,"-2"8"5838,-4 6 0,-10 3 0,-7-4 0</inkml:trace>
  <inkml:trace contextRef="#ctx0" brushRef="#br0" timeOffset="-101427.73">28597 7401 11941,'-8'0'4964,"2"0"-3945,6 0-593,-4-1-213,6-1-34,5-2-100,30-7-807,17 3-1626,4-3-2195,-3 6 4549,-21 3 0,-16 1 0,-5 0 0</inkml:trace>
  <inkml:trace contextRef="#ctx0" brushRef="#br0" timeOffset="-101061.73">29147 7145 16075,'0'-4'2522,"0"0"-2276,0 4 12,8 44-292,7 10-459,-6-17 1,1 1-1369,2-2 1,1-4 1860,6 12 0,-8-21 0,-3-6 0</inkml:trace>
  <inkml:trace contextRef="#ctx0" brushRef="#br0" timeOffset="-100392.73">26436 8882 15045,'-45'5'993,"0"0"1,3-1 0,1 1-630,6 1 0,2 0 28,-14 3-213,24-5-22,30-2 168,37-1 0,20-4-272,-9-2 0,8-2 0,4 0 1,0 0-733,-10 1 1,1 1-1,2 0 1,0 0 0,3-1 679,-8 0 1,2-1-1,2 0 1,0 0 0,0-1-1,-1 1 1,-1 0-381,2 0 1,-1 1 0,0-1 0,-1 0 0,0 1 0,1-1 378,1 1 0,0-1 0,1 1 0,-1 0 0,0 0 0,0 0-202,-3 0 0,0 0 0,-1 1 1,0-1-1,1 1 0,-1-1 11,2 1 1,2 0-1,0 0 1,-2 0 0,-2 1-1,-5 0-1519,17-2 0,-6 1 0,-4 1-150,25-1 0,-34 4 2230,-74 8 0,-8-2 0,-2 1 1</inkml:trace>
  <inkml:trace contextRef="#ctx0" brushRef="#br0" timeOffset="-98674.73">26835 9781 12020,'0'-4'2587,"0"2"-1925,0 2-617,-3-12-12,2 10-33,-2-10 0,3 12 672,0 0-100,-4 0-281,2 2-179,-4-1-89,5 1 44,0-1 34,1 0-101,0 1-23,0 0 23,0 1 56,0-1-56,0 0 560,0-1-672,0 0-134,0 1 112,0-1 313,0 1-78,-3-1 11,2-1-101,-3 0 56,3-1 303,1 1-146,0-3-156,0 2-68,-2-2 22,1 1-11,-1 1-22,1 0 145,1-1 146,0-1-201,-2-1 66,0-1 12,0 1-123,-1 1 67,2 1-68,0 1-2206,1 0 1287,-1-1 651,1-5 235,1 1 0,1-4 0,0 0 0,1-2 0,-1-1 11,2-9 348,-1-1 123,2-10-23,-1 7-56,-1 1 12,-2 8 448,0-4-179,-1 5-80,1 0-335,-1 9-78,0 5-102,-3 1-66,-2 2 33,-4 12 123,-11 41-95,10-6 0,1 5-78,-1 0 0,1 2-444,2 8 0,3-2 466,2-19 0,5-2-96,9 10 1,9-3-692,6-8 0,9-5-1544,13 0 1,6-8 2302,4-16 0,-2-9 0,-19 0 0,-5-3 0,16-14 0</inkml:trace>
  <inkml:trace contextRef="#ctx0" brushRef="#br0" timeOffset="-98244.73">27518 9527 17454,'-4'56'564,"-1"1"0,0-3 0,-3-2-564,-1-16 0,-1-1-17,1 0 0,-1-2-1305,-5 22 1322,4-13 0,7-22 0,2-9 0</inkml:trace>
  <inkml:trace contextRef="#ctx0" brushRef="#br0" timeOffset="-98043.73">27366 9412 20479,'45'31'-41,"1"0"1,-1-1 0,-2 4 0,-1 1-1,-3 3-643,-6 1 1,-3 2 0,-3-1-2420,5 9 1,-5-4 3102,-7-8 0,-4-7 0,-6-9 0,-4-9 0</inkml:trace>
  <inkml:trace contextRef="#ctx0" brushRef="#br0" timeOffset="-97811.73">28101 9420 20300,'15'50'-453,"-1"-1"0,0 0 1,0-3-1,-1 0 1,-1-6-1224,-2-2 1,0-3 1675,-1 5 0,0-3 0,1 1 0,-3-1 0</inkml:trace>
  <inkml:trace contextRef="#ctx0" brushRef="#br0" timeOffset="-97660.73">28053 9753 18877,'45'-19'-1838,"-1"1"0,1 0 1,-2 4 1837,-5 6 0,-3 3 0,7-1 0,-6 0 0</inkml:trace>
  <inkml:trace contextRef="#ctx0" brushRef="#br0" timeOffset="-97294.73">28577 9601 15784,'18'-39'1228,"0"0"1,3 6 0,4 11-1273,36 31-113,-16 16-101,-11 27 169,-24-5 89,-5-5-23,-4-8 57,-1-10 638,1-25-302,4-15-45,3-22-135,4-6 213,10-11-358,1 22-112,8 15-291,-6 31-449,1 20-7339,4 14 8146,-6-17 0,-3 0 0,-11-22 0</inkml:trace>
  <inkml:trace contextRef="#ctx0" brushRef="#br0" timeOffset="-97061.73">29257 9135 20479,'9'57'-55,"-1"0"1,1 0 0,0 1-1,-2-2 1,-1 1 0,0-1-1,-3-3-323,-1 4 1,-3-4 0,0-1 264,0 0 0,-1-2 0,-1-9 0,-2 4 1,3-7-1</inkml:trace>
  <inkml:trace contextRef="#ctx0" brushRef="#br0" timeOffset="-96594.73">29495 8956 18059,'4'-34'773,"0"-1"0,3-20-661,0 46-112,0 11 56,0 36-33,-1 3-23,-4-7 0,0 2 33,-6 24-22,-4-20 1,-5 2 16,-3-5 0,-5-1-23,-5-2 1,-2-4 16,-18 3-10,9-42 55,21-41-67,7 1 134,4-17 68,13 31-68,14 13-134,23 22-11,2 10 0,10 17-493,-16 4-1704,-16-7 1,2 0 2207,21 10 0,-13-1 0,-12-22 0</inkml:trace>
  <inkml:trace contextRef="#ctx0" brushRef="#br0" timeOffset="-96410.73">29803 8959 18149,'46'-24'-3277,"0"0"0,-5 2 0,-4 5 2689,8 5 1,-22 7 0,-17 3 0</inkml:trace>
  <inkml:trace contextRef="#ctx0" brushRef="#br0" timeOffset="-96210.73">30148 8763 20781,'1'34'-952,"1"0"0,5 26-7800,11-4 8752,-5-18 0,0-4 0,-9-23 0</inkml:trace>
  <inkml:trace contextRef="#ctx0" brushRef="#br0" timeOffset="-95660.73">29790 8923 15034,'-5'-3'4594,"1"0"-3922,4 3-672,41-17-196,-2 5 0,5 0-124,5-4 1,1 0-919,11-1 0,-3 3-841,-19 6 1,-4 0 2078,22-2 0,-28 6 0,-14 3 0</inkml:trace>
  <inkml:trace contextRef="#ctx0" brushRef="#br0" timeOffset="-95261.73">30057 8643 19717,'-1'59'460,"4"-10"-488,1-12 0,1 0-925,9 17 953,8 8 0,-10-32 0,2 2 0</inkml:trace>
  <inkml:trace contextRef="#ctx0" brushRef="#br0" timeOffset="-94945.73">30561 8746 19112,'1'42'-55,"0"0"1,3-2 0,1-4 0,0 3 0,5-12 0</inkml:trace>
  <inkml:trace contextRef="#ctx0" brushRef="#br0" timeOffset="-94541.73">30416 8083 14798,'6'1'-1602,"-1"-1"1602,-5 0 0,0 0 0</inkml:trace>
  <inkml:trace contextRef="#ctx0" brushRef="#br0" timeOffset="-94094.73">31109 7849 18541,'-48'-28'429,"1"0"1,-7 6-1,-2 12-390,-2 23 1,3 13-757,10-3 1,5 7 710,7 14 1,11 4 5,15-8 0,10-1-17,6-2 1,7-2-164,5-3 1,5-4-29,6-4 1,4-6-34,3-3 1,2-5 42,12-6 1,0-10 258,-9-16 1,-4-7 173,0 1 1,-7-5-248,-11-14 1,-10-5 223,-6 8 1,-6-2-41,-3 0 0,-2-4 0,-2-1 55,-2-1 1,-2-1 0,-1 0-26,-5-5 0,-1 0 0,-2 4-237,-8-8 1,-2 10 34,9 18 0,0 15 641,-6 29-653,20 29 6,5-7 1,3 4-298,4 5 0,6 3-119,5 2 0,5 4 0,2 0-1266,4 1 0,3 0 0,0-1 1678,0 0 0,1-1 0,-2-4 1,5 6-1,-5-10 0,-6-13 1</inkml:trace>
  <inkml:trace contextRef="#ctx0" brushRef="#br0" timeOffset="-93910.73">31449 7725 18037,'3'4'2128,"21"41"-2128,-3-22-50,-1 6 0,2-1-1172,18-4 1222,10-5 0,-24-10 0,2-3 0</inkml:trace>
  <inkml:trace contextRef="#ctx0" brushRef="#br0" timeOffset="-93761.73">31621 7708 21734,'-41'20'-150,"-1"-1"1,2 2 0,1 5 149,0 17 0,4 0 0,-2-2 0,14-11 0,1 0 0</inkml:trace>
  <inkml:trace contextRef="#ctx0" brushRef="#br0" timeOffset="-86178.73">9897 11614 18070,'44'-3'255,"1"1"1,0 0-1,9-2 1,1-1-1,3-1-1464,-6 1 1,2-1 0,1 0 0,2-1 1243,-2-2 1,1 0 0,3-1 0,0-1 0,2-1-217,-3 1 0,0-1 0,1 0 0,2-1 0,3-1 0,4-1 212,-15 2 1,4 0-1,2-1 1,2-1-1,2 0 1,0 0 0,1 0-1,-1-1 1,-1 1-1,-1 0 1,-2 1-60,4-1 0,-3 1 1,0-1-1,-1 1 1,0 0-1,0 0 1,1 0-1,2-1 1,2 0 45,-6 1 1,1-1 0,3 0-1,0 0 1,1 0 0,1-1-1,-1 1 1,0 0 0,-1 0-1,-2 0 1,-2 1 0,-3 1-91,9-2 1,-3 1 0,-2 1-1,-1 0 1,-1 0 0,0 0 0,0 0-1,1 0 143,3 0 1,0-1-1,1 0 1,0 1-1,-1-1 1,-1 1-1,-3 1 1,-3 0 48,8-1 0,-4 0 0,-2 1 0,-1 1 0,-2 0-109,12-4 0,3-2 1,-11 5-1,-27 11 1522,-28 13-1533,-47 5 701,-2 1 0,-1 0-2584,-7 1-2177,-1 4 4060,32-7 0,14-4 0,6-5 0</inkml:trace>
  <inkml:trace contextRef="#ctx0" brushRef="#br0" timeOffset="-68976.73">14461 1553 13850,'4'48'396,"-1"0"0,3-1 0,3-2-363,2-8 1,3-3-6,0-2 0,1-1-17,13 18 346,-5-17-178,-7-15 2203,-8-10-1520,-8-14-248,-10-12-323,-4-11 1,-2-9-242,-6-17 0,0-5-1030,0-1 1,2-2 971,9 17 1,0-1 0,3 4-38,0-2 0,8 2-56,13 1 1,10 4-477,9 12 0,8 8-1485,18 1 0,4 9-1495,-10 10 1,-3 8 3556,-4 4 0,-7 3 0,-14 3 0,-15-2 0</inkml:trace>
  <inkml:trace contextRef="#ctx0" brushRef="#br0" timeOffset="-68810.73">14693 1611 16176,'-4'0'1087,"1"0"-964,64-26-649,2 27-612,-17-7 1,-2 5-2124,-9 14 1,-7 7 3260,-6 27 0,-11-20 0,-9-2 0</inkml:trace>
  <inkml:trace contextRef="#ctx0" brushRef="#br0" timeOffset="-68678.73">14804 2087 18026,'59'-21'-884,"0"0"0,-12 4 0,-3 1 1,-8 3-1,-4 2 0,-2-1 1</inkml:trace>
  <inkml:trace contextRef="#ctx0" brushRef="#br0" timeOffset="-68443.73">15398 1402 20602,'-33'12'22,"0"-1"1,-3 18-1,8 8-50,14 10 0,10 7-437,7 9 1,7-1-658,2-13 1,6-6 258,12-8 0,4-10-3115,25-9 3978,5-13 0,-28-4 0,-6-3 0</inkml:trace>
  <inkml:trace contextRef="#ctx0" brushRef="#br0" timeOffset="-68242.73">15745 1408 19594,'37'39'-688,"0"0"0,0 0 0,-2-3 0,1-2 0,1-4 688,15 1 0,-3-5 0,9 5 0,-27-25 0</inkml:trace>
  <inkml:trace contextRef="#ctx0" brushRef="#br0" timeOffset="-68092.73">15961 1494 15263,'-27'40'-274,"-1"-1"1,1 1-1,1 5 1,1 2 0,8-5 273,9-5 0,4-3 0,-6 31 0,21-44 0</inkml:trace>
  <inkml:trace contextRef="#ctx0" brushRef="#br0" timeOffset="-67875.73">16501 1242 18675,'0'-8'1322,"0"2"-1333,0 6 0,0 0-583,41 61-1350,-29-24 0,-1 6 1944,4 1 0,1 5 0,-2-4 0,-6-3 0,-3-4 0,-5 23 0</inkml:trace>
  <inkml:trace contextRef="#ctx0" brushRef="#br0" timeOffset="-67709.73">16679 1615 19123,'5'-8'1334,"-2"2"-1222,-3 6-1939,17 9-2957,-5 0 4784,13 8 0,-15-10 0,-3 0 0</inkml:trace>
  <inkml:trace contextRef="#ctx0" brushRef="#br0" timeOffset="-67144.73">17355 1289 21398,'62'-12'-1569,"-20"11"0,-14 6 1,-20 5-1</inkml:trace>
  <inkml:trace contextRef="#ctx0" brushRef="#br0" timeOffset="-66995.73">17524 1537 17095,'4'1'1289,"-1"-1"-3329,-3 0 2040,65-15 0,-48 11 0,15-3 0,1-1 0</inkml:trace>
  <inkml:trace contextRef="#ctx0" brushRef="#br0" timeOffset="-66544.73">19353 932 6876,'0'0'0</inkml:trace>
  <inkml:trace contextRef="#ctx0" brushRef="#br0" timeOffset="-66078.73">19566 880 20277,'-15'-16'392,"-13"19"-381,3 19 1,-1 10-1,-17 15 0,1 5-56,11-3 1,2 0-311,-2 0 0,6-1 237,15-11 1,8-4-163,19 2 204,12-9-115,14-9 185,-7-13 1,2-4-6,-5-6 0,1 0 11,27-3 0,-28-2 864,-43 23-573,-17 14 101,-24 17-269,23-20 0,-3 2 40,-7 6 0,0-1-141,-9 12-11,9-3-55,42-26-113,20-7-180,19-11-638,2-4 1,7-3 974,8-3 0,-1 0 0,-13 2 0,-3 0 0,-6 3 0,1 0 0</inkml:trace>
  <inkml:trace contextRef="#ctx0" brushRef="#br0" timeOffset="-65542.73">19984 1262 19370,'42'-2'-180,"0"-1"1,-6 10 0,-4 9 78,-7 11 0,-6 5 79,4 22 22,-20-15 34,-3-29 380,4-17-324,12-31 190,11-16-157,4-1-123,2 13-33,-8 30 33,-3 8 0,-1 11-438,3 19-558,-8 1-1638,3 10 2634,-2-12 0,-10-12 0,5-4 0</inkml:trace>
  <inkml:trace contextRef="#ctx0" brushRef="#br0" timeOffset="-65345.73">20953 1270 16031,'0'-3'0,"0"0"0</inkml:trace>
  <inkml:trace contextRef="#ctx0" brushRef="#br0" timeOffset="-64729.73">21284 1049 14933,'5'43'638,"0"0"1,-1-2 0,-1-2-214,-2 11 57,0 0 706,-1-21 112,-1-23-841,-2-28-235,-2-29-111,-2-10-74,0 5 0,1-6-237,1-1 0,1-1 198,0 16 0,1 0 0,1 3-65,2-6 0,3 8-3,10 0-156,13 36 124,10 20-399,-5 8 1,0 6-141,-7 7 0,-4 5 611,-2 10 0,-8 2 56,-12-9 0,-8-2 67,-9-3 1,-5-5-18,-25 5-671,-4-2 593,23-17 0,5-3 0,23-15 0</inkml:trace>
  <inkml:trace contextRef="#ctx0" brushRef="#br0" timeOffset="-64495.73">21742 775 20356,'-16'59'3,"0"1"1,3-3 0,3 0-4,5-13 0,4 1-628,4 12 1,8 1 627,8-10 0,2-4 0,-10-4 0,2-6 0,23 4 0</inkml:trace>
  <inkml:trace contextRef="#ctx0" brushRef="#br0" timeOffset="-64295.73">22106 938 19190,'39'42'45,"-1"0"0,-1-4 0,-2-5-1446,9-7 1401,4-7 0,-24-10 0,-1-5 0</inkml:trace>
  <inkml:trace contextRef="#ctx0" brushRef="#br0" timeOffset="-64144.73">22234 936 17857,'-22'36'384,"0"0"1,1 0 0,0 0-385,-10 23-2560,17-21 0,1 0 2560,-2 10 0,5-3 0,10-34 0</inkml:trace>
  <inkml:trace contextRef="#ctx0" brushRef="#br0" timeOffset="-63944.73">22683 1052 18003,'35'-14'-1090,"1"0"1,20-6 0,-42 20 0,-8 1 0</inkml:trace>
  <inkml:trace contextRef="#ctx0" brushRef="#br0" timeOffset="-63829.73">22794 1201 16277,'4'2'5,"56"-21"1,-46 14 0,43-15-1</inkml:trace>
  <inkml:trace contextRef="#ctx0" brushRef="#br0" timeOffset="-63510.73">23239 1033 18810,'0'-11'1568,"-1"2"-1478,1 9-202,27-31 22,-10 34-111,22-16-12,-17 43-22,-4 2 190,-3-5 45,-3-3 134,-4-13 12,0-6-68,2-16 12,2-8-34,3-7-45,2 1-67,1 4-101,-1 18-1445,4 26-68,-6 4 1670,6 11 0,-13-24 0,1-6 0</inkml:trace>
  <inkml:trace contextRef="#ctx0" brushRef="#br0" timeOffset="-63327.73">23749 645 21073,'12'47'0,"-1"0"0,0 1 0,-2-1-224,-3-4 0,-1-1-639,-1 1 0,-1 1-4053,-3-3 1,-2 0 4687,-5-2 0,0-5 1,0 6-1,-6-13 1</inkml:trace>
  <inkml:trace contextRef="#ctx0" brushRef="#br0" timeOffset="-62362.73">19059 2015 17375,'39'-5'48,"-1"0"1,-2 4 0,-5 6-38,2 26 0,-10 7 0,-12 1-11,-7-7 56,-4-11 304,0-9 1477,0-7-1703,0-27-22,5-3-67,6-19-146,28 4-437,1 19-907,23 8-2992,-4 25 4437,-25-4 0,-2 1 0,7 4 0,-6-2 0</inkml:trace>
  <inkml:trace contextRef="#ctx0" brushRef="#br0" timeOffset="-60127.73">21004 2769 15527,'11'-8'2846,"-2"1"-2510,-9 7-347,0 0-1345,32-11-1681,-9 8 3037,25-8 0,-30 10 0,-6 1 0</inkml:trace>
  <inkml:trace contextRef="#ctx0" brushRef="#br0" timeOffset="-59995.73">21156 2906 13656,'-2'4'-1502,"1"-1"1502,40-10 0,-30 5 0,30-6 0</inkml:trace>
  <inkml:trace contextRef="#ctx0" brushRef="#br0" timeOffset="-59561.73">23043 1844 19370,'-22'48'2,"-1"0"0,1 0 0,4 2 0,3 0 1,6-1-3,7 16 0,9-2-759,5-1 1,6-3 769,2-16 0,4-1-11,-4-3 0,3 1 0,-3 1 33,4 17 1,-4 2 3,-5-14 1,-3 2 0,-3-2-5,-6 2 1,-5-3-34,-4-7 0,-5-5 236,-13-6-1032,2-12-1064,0-11 1860,-4-9 0,12 4 0,0-4 0</inkml:trace>
  <inkml:trace contextRef="#ctx0" brushRef="#br0" timeOffset="-58895.73">22808 3473 19605,'38'-43'-11,"-5"18"-45,-14 44 11,-4 24 57,-7 2-12,-3-1 44,-5-19 35,0-17-46,0-17 1,0-7-12,3-11 46,7-9-91,6 16-89,9 7-191,-4 21-548,1 7-1267,-4 0 2118,10-4 0,-15-4 0,5-5 0</inkml:trace>
  <inkml:trace contextRef="#ctx0" brushRef="#br0" timeOffset="-57895.73">23639 2490 18832,'42'-19'-8,"-1"1"1,7 6 0,-2 10-128,5 35 158,-6 13-1,-29-7 180,-16-13 246,0-21-448,15-49-23,20 12 0,-17 4 1,3 1-11,28 6-169,-15 24 1,-3 10 77,-2 10-3215,2 20 3339,-4-9 0,-8-4 0,-7-17 0</inkml:trace>
  <inkml:trace contextRef="#ctx0" brushRef="#br0" timeOffset="-57745.73">24610 2362 17319,'0'0'0</inkml:trace>
  <inkml:trace contextRef="#ctx0" brushRef="#br0" timeOffset="-57428.73">25110 1861 19852,'9'54'22,"0"-1"0,0 0 1,1 1-1,0 1 1,2-2-23,2-6 0,1-1 0,0 3-470,0 0 0,0 3 0,-1 2 1,-1-2 263,0 12 0,-3 0 1,-1 0 193,0 2 1,-3 0 0,-3-6 50,-5-1 1,-8-11 173,-21-5 119,-2-65-265,-4-25-67,16 12 0,3-6-265,2-3 0,1-5 0,3 0-355,3 4 0,3-1 0,2-1-1905,5-7 0,4-1 0,2 4 2525,6-6 0,4 8 0,18-5 0,-15 32 0</inkml:trace>
  <inkml:trace contextRef="#ctx0" brushRef="#br0" timeOffset="-57244.73">25489 1902 18272,'-2'-9'1636,"0"3"-1625,-10 40 0,-1 20-11,7 4-671,-6 6 0,4 1 144,12-28 0,8-4-2085,9 4 1,5-5 2611,20 4 0,-1-5 0,-25-28 0</inkml:trace>
  <inkml:trace contextRef="#ctx0" brushRef="#br0" timeOffset="-57078.73">25754 2067 15527,'9'0'1299,"-2"0"-1299,42 14-818,-13-7 818,16 1 0,1-1 0,-18-3 0,14-3 0</inkml:trace>
  <inkml:trace contextRef="#ctx0" brushRef="#br0" timeOffset="-56928.73">25848 1982 16187,'-29'37'-2047,"0"-1"1,2 9-1,6-2 2047,8 6 0,5-4 0,8-30 0</inkml:trace>
  <inkml:trace contextRef="#ctx0" brushRef="#br0" timeOffset="-56695.73">26201 1534 19930,'33'55'-45,"1"0"0,-11 1 1,-3 6-1,-4-3-163,-3 6 1,-6 1-902,-4-13 0,-1 5 0,-2 0 0,-2-6 1109,-4 14 0,-3-7 0,2-4 0,-1-7 0,-4 0 0</inkml:trace>
  <inkml:trace contextRef="#ctx0" brushRef="#br0" timeOffset="-56244.73">26952 1963 20546,'-35'-51'191,"-12"38"-203,18 37 1,2 11 5,3-1 1,3 2-279,2 8 0,5 0 273,5 13-123,16-9-35,13-14-706,39-14 592,-24-26 1,1-10 271,7-11 0,-5-8 16,-7-3 1,-7-5-289,-8-9 1,-7-2 355,-3 8 0,-6-1-25,-5 3 1,-5-4-1,0 3 486,-5-12 0,-4 3-372,-5 0 1,-3 8-152,-13 8-11,15 58 0,15 23-11,7-11 0,2 2 5,1 5 1,4 1-399,10 19 1,7 1-3876,7-4 0,4-2 4279,1-2 0,0-4 0,-5-16 0,-3-7 0,-4-10 0</inkml:trace>
  <inkml:trace contextRef="#ctx0" brushRef="#br0" timeOffset="-56061.73">27297 1824 19157,'-2'-7'1311,"1"1"-886,1 6-278,0 0-69,50 44-605,-8-18-246,-7 2 0,-1 0-3497,8-5 4270,-22-8 0,-9-7 0,-5-3 0</inkml:trace>
  <inkml:trace contextRef="#ctx0" brushRef="#br0" timeOffset="-55894.73">27518 1659 18933,'-40'19'168,"-1"-1"0,4 4 0,6 5-224,15 7 0,7 6-4412,-5 24 0,3 2 4468,1-15 0,1-3 0,2 3 0,1-6 0,-3-6 0</inkml:trace>
  <inkml:trace contextRef="#ctx0" brushRef="#br0" timeOffset="-55328.73">23703 3302 16389,'57'-13'331,"-1"-1"1,0 1 0,1-1 0,-1 1-1,0-1 1,3 0 0,-1 0 0,-2 1-1,2-1 1,2-1-1143,-3 1 0,3-1 0,1-1 0,-1 1 0,0 0 0,-2 1 811,1-1 0,-2 2 0,-1-1 0,2 1 0,2 0-83,1 0 1,2-1 0,2 1 0,0 0 0,-2 1 0,-2 0-425,-2 0 0,-1 2 1,-3-1-1,1 1 1,-2-1-1007,12-2 0,0-1 1,-4 1-1,-9 1 1513,2 0 0,-18-1 0,-26 1 0,-20 7 0</inkml:trace>
  <inkml:trace contextRef="#ctx0" brushRef="#br0" timeOffset="-54743.73">22173 1700 17297,'63'-19'181,"0"-1"0,-1 1 0,-12 3 0,0 1 1,0 0-1,0 0-170,-1 0 0,0 1 0,0 0 1,1 0-964,5-2 1,1 1-1,1-1 1,0 1 931,1 0 0,0 0 1,2-1-1,2 2-444,0 0 0,2 0 0,2 1 0,-1 0 1,-4 2 410,2 0 0,-2 1 0,-2 1 0,-1 1 0,-4-1 0,0 0 0,-4 0 1,-6 3-1,0 4 0,-1-1 0</inkml:trace>
  <inkml:trace contextRef="#ctx0" brushRef="#br0" timeOffset="-53329.73">24497 3367 15963,'-5'6'897,"44"-27"-477,-11 8 0,5-3-1283,4-1 1,6-3 0,1 1 914,3 1 0,2 0 1,2 1-483,6-2 0,2 1 0,2 1 455,-13 4 0,2 1 1,0 0-1,0 0-20,2 1 1,-2 0 0,3 0 0,2 0-6,1 1 0,3 0 0,2 0 0,-1 1 0,-3 0 64,5-1 1,-2 1 0,0 1 0,-2-1-48,1 1 0,0-1 0,-2 1 0,-7 0 347,10-1 0,-14 0 39,-20-1 1141,-26 0-1264,-3 1 1973,2-6-2062,-2-3 861,2-5-1063,-1 4-235,2 1-258,0 3-2029,4-5-7298,2 5 9465,-1 2 0,-1 9 0,-4 4 1</inkml:trace>
  <inkml:trace contextRef="#ctx0" brushRef="#br0" timeOffset="-52327.73">12277 11479 17095,'57'-7'524,"1"0"1,-1 1-1,-6-2 1,-1 0-1,1-2-367,11-7 0,2-3 0,0 0-1321,-6 0 1,-1 0 0,7-1 1174,-14 5 0,3-1 0,3 0 1,2-1-1,1 0 0,0 1-260,-4 2 0,1-1 1,1 1-1,0-1 0,2 1 1,0 0-1,1 0 216,0 0 1,1 0 0,2 1 0,1-1 0,-1 1 0,0 0 0,-3 1-1,-1 0 14,4 0 0,0 0 1,-3 1-1,-1 1 1,-1 0-1,-3 2-37,13-1 0,-2 1 0,-5 2 0,-11 2 451,-6 3 1,-10 2-396,1 4-45,-30 0 22,-46-5-83,11-11 1,-3-5-1167,-6 1 1,1-2-152,8 0 0,3 0 2168,1-4 0,23 21 0,3 1 0</inkml:trace>
  <inkml:trace contextRef="#ctx0" brushRef="#br0" timeOffset="-47713.73">26135 4303 15706,'1'-8'919,"0"2"-830,-1 6 1,51-1-45,3 1-668,-1 0 0,4 0 623,-6-2 0,0 0-151,1-2 0,-1-1-432,-5-1 0,-3-1-1513,20-7 1453,-26-3 1394,-29 0 594,-17-8 10,-12 1-189,-3-2-135,3 4 903,2 4-2013,18 16-1814,33 39-1693,4 6 3586,-6 5 0,-3 0 0,-3-9 0,-8 10 0</inkml:trace>
  <inkml:trace contextRef="#ctx0" brushRef="#br0" timeOffset="-47211.73">27960 3991 17039,'-2'-8'2095,"0"2"-2072,2 6 44,44 45-67,-16-9-542,3-1 0,-1 3-85,0 11 201,-12-10 575,-9-10-149,-6-14 494,-2-9-181,0-37-55,13-25-57,0-7-22,-1 28 1,2 4 22,9 2-236,14 14 34,2 30 12,-2 8 631,-4 24-1019,-19-16 1,-2 0-2807,10 14 3182,6 8 0,-17-35 0,-3-9 0</inkml:trace>
  <inkml:trace contextRef="#ctx0" brushRef="#br0" timeOffset="-46843.73">28923 3926 16860,'-4'-12'3070,"0"2"-2924,4 10-113,0 0 79,36 8-11,19 9-135,-10-4 1,0 1-214,-9-1 1,-2 1-706,17 13 369,-37-6 494,-21 12 122,-25 4-2285,-15 8-3227,2-13 5479,11-11 0,24-15 0,6-4 0</inkml:trace>
  <inkml:trace contextRef="#ctx0" brushRef="#br0" timeOffset="-46528.73">29694 3862 19863,'-28'41'-127,"0"0"0,10-2 0,11-2-19,21-6 0,11-5 146,21 8 45,14-34 78,-27-15 315,-9-29-293,-18-12-425,-16 21 0,-7 3-863,-19-10-650,5 27 0,-3 9-3910,-23 31 5703,23-3 0,3 2 0,-5 9 0,4 2 0</inkml:trace>
  <inkml:trace contextRef="#ctx0" brushRef="#br0" timeOffset="-46195.73">27962 4894 17846,'-9'0'409,"35"-8"0,19-4-112,-4 3 0,8-1-1329,1 1 1,10-3 0,5-1 0,1 1 0,-4 2 1078,0 0 1,-3 2 0,1 0-1,4 0-199,-8 1 1,4 0-1,2-1 1,-1 1 0,0 1-1,-5 0 152,10 2 0,-3 0 0,-2 2 0,1 0-458,2 1 0,3 0 0,-4 2 1,-9 2 457,2 5 0,-7 0 0,13-3 0,-25 1 0,-57 9 0</inkml:trace>
  <inkml:trace contextRef="#ctx0" brushRef="#br0" timeOffset="-46110.73">28914 4880 18503,'62'-8'-45,"1"0"1,-1 0 0,1 0 0,-1 0 0,1 0 0,-1 0 0,1-2 0,-6-2 0,-2 2 0,0 2 0,0 6 0,-1 0 0,1 0 0,0 0 0</inkml:trace>
  <inkml:trace contextRef="#ctx0" brushRef="#br0" timeOffset="-37329.73">10116 9089 11123,'6'-2'-975,"-2"0"0,-3 2 0,-1 0 0</inkml:trace>
  <inkml:trace contextRef="#ctx0" brushRef="#br0" timeOffset="-36496.73">11413 10110 11672,'8'-5'2622,"-2"1"-1759,-6 4 89,0 0-1366,0 5-2421,-1-2 2835,-3 3 0,1-5 0,0-1 0</inkml:trace>
  <inkml:trace contextRef="#ctx0" brushRef="#br0" timeOffset="-36062.73">13170 9823 17644,'0'4'-1756,"0"-2"1,0-2 0</inkml:trace>
  <inkml:trace contextRef="#ctx0" brushRef="#br0" timeOffset="-31295.73">20999 8704 14048,'-5'8'-1289,"3"-1"0,3-3 1,0-1-1</inkml:trace>
  <inkml:trace contextRef="#ctx0" brushRef="#br0" timeOffset="-29679.73">21521 11242 10181,'6'2'1984,"-1"-1"-482,-5-1 794,0 1-2094,6 0-12,10 0-55,3-1 101,10 0 10,0-2-33,25-6-124,-19 3 1,4 1 27,14-2 1,4 0-59,-12 2 1,2 2 0,-2-1-504,16-1 0,0 0 522,5 0 1,0-1 5,-14 1 0,2 0-280,-1-1 0,6 1 0,1-1 232,-10 1 0,2 1 1,0-1-1,0 0-8,1 1 0,0-1 0,0 0 0,1 0-269,1 0 1,-1 1-1,1-1 1,1 1 399,9-1 1,2 0-1,0 0 1,-3 0-438,-11 0 1,-2 1-1,0 0 1,6 0 319,2-1 1,4 1 0,4-1 0,1 1 0,0-1 0,-4 0-167,-5 1 0,-3 0 1,0-1-1,1 1 0,0 0 1,3-1 123,3 1 0,2-1 0,1 1 0,2-1 0,-2 0 0,0 1 0,-3 0-231,0-1 0,-1 1 0,-2 0 0,0-1 0,-1 1 0,0 0 231,0 0 0,0 0 0,0 0 0,-1 0 0,-1 0 0,-4 1 2,10-1 1,-4 0 0,-2 0 0,1 1-106,1-1 0,0 1 0,0-1 0,-1 1 103,-1-1 0,-1 0 0,1 1 0,3-1 1,0 1 1,3 0 0,1 0 0,1 0-1,-1 0-1,-2 0 0,0-1 0,0 1 0,2 0 0,0 0 13,-2 0 0,2 1 0,0-1 0,1 0 1,-2 1-1,-4-1-46,-1 0 1,-3 1 0,-1-1 0,-1 1 0,-1-1 35,6 1 0,0-1 0,-3 1 0,-4-1 2,17 0 1,-4-1 479,-15 1 0,1 1 0,-2-1-513,12 0 0,-3 1 624,0 0 1,-2-1-519,-16 2 1,-4-1 1269,10-4-1292,1-4-11,1-6-12,-1 1 1,6-1 29,-8 5 0,2 0 0,1 0-45,1 0 1,1-1 0,1 2-1,4 0 1,0 1 0,-2 1-258,9 0 1,-2 1 238,2-1 0,0 2 11,-4-1 0,2 1 7,-10 0 1,2 1 0,-1-2-19,14-2 0,-1-2 11,-17 2 0,1-1 1,-4 0-7,4-5 1,-5 0 5,9-8 12,-22 6-23,-15 10 2359,5 0-2348,1 3 1127,0 0-1126,-4 2 89,-5 1-101,-3 0 79,0 0 67,10 0-113,14 0-10,17-3 10,0 1-66,-11 0 33,-16 2 11,-13 0-11,1 0 0,-2 0-11,0 0 11,-3 0 0,-3 0 0,1 0-11,-1 0-1783,0 0 294,-8 2 1500,-11 0 0,7 2 0,-5-3 0</inkml:trace>
  <inkml:trace contextRef="#ctx0" brushRef="#br0" timeOffset="-24878.73">21706 11521 12972,'-5'-1'1826,"1"1"-571,4 0-661,-11-18-146,9-1-78,-9-21-225,11 11 12,-1-2 0,-2 7-78,-6-18 67,-2-10 89,-1-1-157,3-1-33,3 3 11,1 15-45,-4-20-11,-1 14 23,-6-11-46,2 2-77,3 9-24,7 4-100,3 8-23,1-18 124,0-7 101,0-2-1,-1 3 1,0 16-68,-2-4 57,1 3-46,-1-16 113,1 0-34,1 20 0,0-1 0,1-20 0,0 3-11,-2 15 11,-3 1 22,-2 1-11,-2-12-78,3-4 67,6 1 34,7 0-34,4 17 22,2-2-11,-3 3 12,-3-10 44,-4 3 34,-1-6-101,-4 12 11,2 5 11,-1 7-22,1-5-11,2-4 22,6-24 68,-2-1-57,3-3 0,-6 8-10,-2 14 21,2 1 2,0 2-2,6-18-22,5-10-11,-4 22 0,-1-3 22,1-2 1,-2 2-116,-2 7 0,-1 2 160,1-27 45,-6 21 12,-7-14-68,-1-6-34,-2-1-22,3 2 0,7 16 11,0-2-11,0-2 22,0 14 1,0-2-18,0-3 1,0-1-6,0-12 0,1 0-6,0 10 1,0 2 5,1 0 0,-1 2 11,1-12 12,0 3 230,-1 1-242,1-21 6,2 31 0,-1-2-17,1 0 0,0 1 5,1 0 1,1 2-6,5-15 0,-2 0 0,1-1 0,-6 17 0,-1-3-6,-1-1 1,0-1 5,0-11 0,-1 1 5,-1 10 1,0 1-6,0 1 0,0 2 33,0-11-33,0 2-33,0 3 33,0-11 0,1 7 0,1 4 0,2 15-67,0 17 67,1 3 11,1 2-11,13 2 0,9 0-11,23 1 11,-5 0 11,9 0-11,-14 0 0,4 0 0,1 0 0,-9 0 0,4 0-6,9 0 1,2-1-12,0 0 0,1-1-440,5 0 1,-1-1 456,-13 0 0,0-1 0,1 0 0,-1 0-89,-1-1 0,2 0 94,15-1 1,2 1-6,2-1 0,4 0-499,-11 2 1,3 0 0,-2 0 490,-10 1 1,-1 0-1,-1 1 8,2-1 0,0 1 0,-3-1 0,8 1 0,-2 0-250,2-1 0,1 1 272,-1-1 1,4 0-23,-8 1 0,4-1 0,1 0 7,3 0 1,0-1 0,1 0-16,-1 0 1,0 0-1,0 0-116,-1-1 1,0 1 0,-3 0 117,7-2 1,-2 0 5,2 0 0,-1-1 0,0 2 0,3-2 3,-7 2 1,4-2 0,0 2 0,2-1 0,1 1 0,0 0-4,1-1 0,0 0 0,-1 1 3,-2 0 1,-1 1 0,-3 1-4,8-1 0,-3 0-17,4 1 0,0 1 17,-1 0 0,1 0 0,2 1 0,-1 1 5,-1-1 1,2 1-153,-7 0 1,4 0-1,1 1 155,-15 0 1,0 0-1,2 0 1,2 0-12,-2 0 1,2 0 0,1-1 0,1 1 0,-1 0-172,2 0 0,2 0 1,-1 0-1,-1 0 1,-1 0 173,3 0 0,-2 0 0,-1 0 0,3 0 4,-3 0 1,2 1-1,1-1 1,-2 1-1,-2 0-51,2 0 0,-3 0 0,-1 1 0,3-1 47,9 2 0,2-1 0,0 0 0,-4 0-8,2 0 1,-3 0 0,-3 0 3,-5-1 0,-3 0 0,-3-1 4,-2 0 0,-3 0 389,-2 0 0,-1-1-384,-4 1 1,0-1 269,6 0 0,0 0-275,-6 0 0,-1 0 11,30 0 2496,-21-3-2507,-20 0 968,-3-4-935,0 0 84,-1-2-117,-3 3 11,0-1-11,-5 4-11,2 2 11,4 0 0,10 1-11,12 0 0,3 0 0,6 2 11,7 3 0,1 2-463,2-2 0,0 1 457,-3 3 0,-5 1-38,6 4-46,-18-1-336,-19 1 505,-19 6 22,-17 1 11,-1-3 67,1-6 892,12-8-1037,4-4 313,0 0-347,1 2-11,6 5 11,4 2 0,2 2 0,-1-2-34,-5-1 34,-1-2-67,-1 2 56,-1-1 11,1 2 0,2 5-45,2 8 34,0 0 11,1 4-34,-2-7 12,-1-3-34,-3-1 45,0-3 0,-2 0-1,0 4 12,0 0 12,1 4-12,0-6 0,-2 0-23,1-6-22,-2 6 68,-3 1-23,0 1-11,-3 0 11,1-4 11,1 1-11,3 0 33,-1 5-55,1 1 11,1 0-12,3-2-10,1-6 33,2-4 0,0-1-11,-3-2-1,-2 0 12,0 1 0,0 0 12,-1 1 21,0-2-22,1-1-11,-1 3-44,0 3 32,0 3 12,0 7 12,0 6-1,0-2-11,0 0 11,0-6 0,0 5-11,0 2 0,2 1 0,-2 0 11,3-5 12,-1 2-23,3 2-11,5 9-1,1 2 12,2 0 12,-2-2-12,-3-11-12,-2 3 12,0 1 0,1-1 0,-1 0 0,3 9 12,2 5-12,1 2-12,-2 1 12,-1-7 0,-2 2 0,1 1 12,6 17-12,-1-4-12,3 9 24,-7-20-35,-3-10 12,-5-14 11,1-2 0,0-3 0,5 1 0,3 2 11,2-1-22,2 0 11,-3-2 0,2-1 11,-1-1-11,3 1 11,0 1-11,5 2 12,-3-2-12,-1-2 11,-2-1-22,1-1 22,0 0-11,15 1 22,9 1-22,3 0-11,0 1 11,-13-2 22,-5-1-22,-4 2 12,1-1-24,-1 0 80,8-1-57,6 0-11,-1-3 0,-2-1 11,-10-2-11,-5 1-67,-5 0 44,-3 2 23,-6-1 23,1 1 55,0-2 23,-2-1 67,1 0 11,-1-1-78,6 0-56,1 0 11,4 0-56,-1 0 0,0 0-11,-2 0 11,4 0 0,-3 4 0,1-1 0,-3 3 0,-3 1-12,1-2 12,-1 2 0,3 2 0,1 1 12,5 3-12,0-4 0,4 0 0,-2-2 0,-2 0-56,-1 4 0,-5 9 33,-2 11 57,-2 1-34,0 5-11,0-9 11,1-1 11,1 4 0,5 17-11,0 11 11,-5-17 0,-1 1-39,-1-7 0,-1-1 22,-1 4 1,-2-2 16,0 18-11,0 0 12,0-5-12,0 16 0,0-32 0,0 0-6,0 1 0,0-2-50,0 30 23,-3-18 33,-5 1 11,-4 2 28,3-14 0,-2 2-22,2 1 0,-1 1 33,-3 11 1,-1 0-29,4-11 1,0 0 5,-1-1 0,0-3 6,-8 17 67,-1-3-79,0-1 56,4-15 1,-2 0-35,-1 1 1,0 0-11,0-1 0,0-2-12,-18 26 68,13-23-79,1-4-22,-1-4 44,-11 0 12,-9-1-40,9-8 1,-2 1 5,-10 3 1,0 1-479,5-3 1,0 0 421,-3 3 0,2 0-162,12-7 0,0-2-2544,-12 3 0,1-2 2751,-22 2 0,6-3 0,34-12 0</inkml:trace>
  <inkml:trace contextRef="#ctx0" brushRef="#br0" timeOffset="-19996.73">30547 8813 11033,'0'-3'2522,"0"0"1433,0 3-2543,3-21-897,-2 15-111,2-15-91,-2 21-111,-1 0-101,0 26-1,0 19-94,2-8 0,0 3 10,4 5 1,1 0-84,-2-9 0,2-3-448,12 23-180,-7-31-2499,2-11-4470,-2-22 7664,0-9 0,-7-1 0,-1 4 0</inkml:trace>
  <inkml:trace contextRef="#ctx0" brushRef="#br0" timeOffset="-19712.73">30765 8908 13745,'7'-10'4650,"-1"2"-4549,-6 8 145,-46 21-212,0 10-29,12-12 1,0 1 5,-16 20 23,27-17 56,8-2 122,7-5 472,11 4 44,32-3-577,-2-7 1,3-1-141,1-1 0,1-2-11,4 0 0,-1-1-202,9 5-548,-10 4-707,-9 0 1457,1 11 0,-17-14 0,1 4 0</inkml:trace>
  <inkml:trace contextRef="#ctx0" brushRef="#br0" timeOffset="-18636.73">24077 10551 11179,'0'0'0</inkml:trace>
  <inkml:trace contextRef="#ctx0" brushRef="#br0" timeOffset="-11463.75">8934 14253 15751,'-9'1'2219,"2"1"-1872,7-2-157,0 0-44,43 1-762,-17-1-2768,10 4 0,0 4 3384,-6 6 0,-3-1 0,-19-2 0</inkml:trace>
  <inkml:trace contextRef="#ctx0" brushRef="#br0" timeOffset="-11329.75">9109 14630 15896,'0'11'247,"0"-3"-1536,0-8-2005,0 0 3294,47-5 0,-35 4 0,34-4 0</inkml:trace>
  <inkml:trace contextRef="#ctx0" brushRef="#br0" timeOffset="-10562.75">11519 13534 15885,'2'-34'2152,"-2"5"-1570,-7 21-190,-4 4-224,-22 18-107,9 15 1,0 7-34,1-1 0,2 3-491,0 19 0,6 2 468,10-10 1,7-1 44,7 2 1,5 1-46,3 1 1,3 1 11,6 0 1,1 0-18,-1 1 0,-3 3 0,-8-7 0,-1 3 0,-6 1 0,-5-2 0,-5 0 0,-1 0 3,0-1 1,-2-1 0,-3-3-4,-13 14 0,-6-9-505,-13 0-1870,-5-15-4819,21-20 7194,3-6 0,18-11 0,3 0 0</inkml:trace>
  <inkml:trace contextRef="#ctx0" brushRef="#br0" timeOffset="-10161.75">10958 15433 15751,'-7'4'1927,"-4"44"-1613,9-19-224,-1 36 66,13-35-21,4-8 402,19-12 158,1-36-482,-3-5-67,-11-29-101,-15 12-34,-13 6-22,-6 10-696,-19 12-3831,0 13 4538,1 10 0,15 1 0,11 2 0</inkml:trace>
  <inkml:trace contextRef="#ctx0" brushRef="#br0" timeOffset="-9429.75">10430 13616 18070,'-22'-47'508,"1"0"0,2 7 0,11 5-441,40 1 1,8 28-68,25 20 28,-35-2 0,3 0-40,13 3 1,4-1-56,-1-5 0,-1-1 27,0 0 1,-3-3 39,-7-6 0,-5-5 0,-2-9 0,-15-10 0,-9-3 168,-27-12-156,-21 15-18,6 21 0,-3 8 0,4 6 1,0 7-213,-3 13 0,4 5 106,8-1 0,3 0-236,1 1 1,2 0-286,2-4 0,2 1-2297,3 2 0,1-1 2930,0 8 0,4-6 0,6-26 0</inkml:trace>
  <inkml:trace contextRef="#ctx0" brushRef="#br0" timeOffset="-8146.73">12470 14155 10293,'-1'-4'3340,"0"0"-1648,1 4-1300,0 35 235,4-1-313,1 1 0,0 0 11,7 14 44,4 1-145,-3-15 158,3 12-91,-3-8 146,-2-1 135,-6-17 637,-5-14-749,-19-34-365,4-3 1,0-7-96,-1-3 0,0-4 0,1-1-992,-2-18 0,2-1 1007,5 16 0,2-1 0,3 4-15,7-4 0,5 4-210,3 2 0,5 2 210,5 5 0,8 1 0,6 5 0,8 1 0,4 1 2,-2 5 1,4 2 0,2 0 0,0 1-473,0-1 0,2 0 0,0 2 0,1 0 402,7 0 1,1 2 0,0 0 0,-3 3-124,1 1 0,-4 2 1,2 2-188,7 0 1,0 2 0,-4 2-817,1 0 1,-7 5-518,-4 6 0,-17 7 1711,-35 10 0,-15 0 0,-5-11 0</inkml:trace>
  <inkml:trace contextRef="#ctx0" brushRef="#br0" timeOffset="-7626.73">12802 14085 17174,'-10'65'182,"1"1"1,-3-4 0,-1-2-194,0-7 0,-1-3-23,1-11 1,0-8 33,-1-7 89,0-14-21,-1-15 268,-3-38 56,12 10 0,2-3-129,-1-5 1,4 1-287,19-17 23,7 43-89,15 33-538,1 18-1698,-6-10 0,4 1 2325,4-4 0,1-1 0,-12-3 0,-1-3 0,22 3 0</inkml:trace>
  <inkml:trace contextRef="#ctx0" brushRef="#br0" timeOffset="-7429.73">13202 14133 17129,'0'-5'874,"0"1"-493,14 46-370,0-7-235,-1 0 1,1 2-372,9 16-7528,1 4 8123,-9-20 0,-3-7 0,-10-22 0</inkml:trace>
  <inkml:trace contextRef="#ctx0" brushRef="#br0" timeOffset="-7277.73">13164 14373 18048,'44'-41'-2107,"0"0"0,-7 12 1,2 1-1,-3 5 2107,-2 7 0,-2 4 0,2-2 0,-4 3 0,-9 2 0</inkml:trace>
  <inkml:trace contextRef="#ctx0" brushRef="#br0" timeOffset="-7095.73">13696 13989 18507,'19'42'-1595,"1"0"0,0-5 1,2-3 1594,11 8 0,-10-18 0,-13-19 0</inkml:trace>
  <inkml:trace contextRef="#ctx0" brushRef="#br0" timeOffset="-6828.73">14036 13887 17722,'-49'21'725,"1"-1"0,4 3 0,5 3-658,7 0 0,5 2 23,-5 23-79,27-24 11,26 5 68,25-14-90,12-2-249,-21-13 0,0-2-356,26-3-2062,-22-1 0,1 0 2667,15-2 0,-5 0 0,-36 4 0</inkml:trace>
  <inkml:trace contextRef="#ctx0" brushRef="#br0" timeOffset="-6396.73">12179 15356 17252,'-11'-9'963,"34"-6"1,27-4 0,4-1-838,-2-1 0,4-1 0,3-1 0,3 0-1014,-13 5 1,3 0 0,0 0-1,2-1 1,1 1 0,-1-1 896,7-3 0,1 0 1,1-1-1,0 0 1,-1 2-1,-1 0-7,2 1 0,-2 1 1,0 1-1,1 1 1,3 0-37,-8 3 1,2 0-1,2 0 1,0 1 0,1 0-1,-2 1 1,-2 1-136,-1 0 1,0 2 0,-2 0 0,-1 1 0,0 0 0,0 1-184,7-1 0,1-1 0,-1 1 1,-5 3-1,-5 2-1604,29 3 1,-27 13 2215,-50 19 0,-8-10 0,-13-2 0</inkml:trace>
  <inkml:trace contextRef="#ctx0" brushRef="#br0" timeOffset="-5946.73">12344 16060 14675,'-10'-1'2476,"1"1"-1804,25 52-380,-9-33 582,11 40 280,-15-54-863,-17-29-202,3-6 1,-2-6-45,-3-16 0,0-3-418,3 5 0,3 2 395,2 1 1,4 5-23,11-2-123,25 4-522,-3 25 1,4 4-118,0 0 0,3 1-1215,4 4 0,0 3 1977,15 0 0,-23 1 0,-10 1 0</inkml:trace>
  <inkml:trace contextRef="#ctx0" brushRef="#br0" timeOffset="-5495.73">13083 15637 15471,'-19'43'231,"0"-1"1,-6 14 0,1 1-204,4-13 0,1-1-22,0-1 0,0-1 532,3-8 0,-1-8-348,-4-16 239,-5-35-396,7-10 518,1-23-125,12 18-23,2 7 364,4 10-767,0 11 0,2 7-89,19 18-528,19 20-637,9 4-219,-19-13 1,1-2-1038,21 5 2510,3-8 0,-23-8 0,-8-6 0</inkml:trace>
  <inkml:trace contextRef="#ctx0" brushRef="#br0" timeOffset="-4778.73">14026 15844 17230,'-4'-9'1367,"1"2"-886,3 7-402,0 0-46,7 53 23,-3-19-34,0 4 1,0 1 33,1 1-33,-3-6 21,-1-12 674,0-11-281,-6-28-169,-5-10-100,-9-29-129,7 26 1,0-3-162,-5-24 0,4-6 182,6 17 0,3-2 0,4 0-42,3-11 1,5-1 0,6 1-16,5 6 1,5 2 0,3 5-838,12-7 1,6 9 676,2 12 0,1 8-224,-13 14 0,0 4-235,-1 1 0,0 3-2264,27 5 2880,-28 9 0,-4 2 0,1-3 0,-2 15 0</inkml:trace>
  <inkml:trace contextRef="#ctx0" brushRef="#br0" timeOffset="-4528.73">14379 15665 16075,'-4'5'2757,"9"54"-2679,14-4-285,-4-4 0,2 1-1816,3-13 1,0-4-5878,10 12 7900,-7-23 0,-17-21 0,-3-3 0</inkml:trace>
  <inkml:trace contextRef="#ctx0" brushRef="#br0" timeOffset="-4246.73">14746 15513 17454,'-34'34'347,"-1"1"0,1-1 1,-6 6-1,4 0-235,3 8 0,6-1 11,1 14 34,12 2-11,26-22 34,8-8-102,22-24-78,4-19-34,7-2-369,6-6-830,-15 10 1,4 3 1232,5 6 0,-2 1 0,-12-3 0,-4 2 0,27 8 0</inkml:trace>
  <inkml:trace contextRef="#ctx0" brushRef="#br0" timeOffset="46868.27">15408 14216 17700,'4'0'2801,"0"0"-2655,-4 0-9977,3 5 9510,3 4 0,-2-2 0,1 1 0</inkml:trace>
  <inkml:trace contextRef="#ctx0" brushRef="#br0" timeOffset="62952.27">16576 13755 19224,'-9'13'-1308,"-4"1"0,5-4 0,-1-3 0</inkml:trace>
  <inkml:trace contextRef="#ctx0" brushRef="#br0" timeOffset="69934.27">16604 13726 16243,'-9'46'329,"1"0"0,-2-1 0,-2 2-290,-9 12 0,-2 2-1844,3 0 0,-1-1 998,0-1 0,1-3-1025,5-10 0,4-7 2073,1-9 0,5-14 1,3-12-1</inkml:trace>
  <inkml:trace contextRef="#ctx0" brushRef="#br0" timeOffset="70169.27">16344 13633 18698,'46'14'242,"0"-1"1,2 18 0,-3 11-251,-12 4 1,-4 8-1,-2-1-1331,-2-7 0,-1-1 1,-1-2 693,9 18 1,-2-6-1233,-9-23 1,0-4 2139,17 15 0,-16-21 0,-7-12 0</inkml:trace>
  <inkml:trace contextRef="#ctx0" brushRef="#br0" timeOffset="70619.27">17136 13189 15941,'2'-1'1513,"0"-1"-1385,-14 35 1,-11 18-90,0-12 1,-1 1-1015,-6 19 1,-1-1 923,3-16 1,1-8-51,-4-5 784,-3-16-290,9-39 620,4-3-498,11-26-100,14 14-213,7 6 846,11 13-1037,31 19-17,-20 18 1,2 6-214,10 7 0,0 3-414,-8 1 1,-2 1-1268,-3-3 1,-2-3 1899,9 0 0,-17-12 0,-6-8 0</inkml:trace>
  <inkml:trace contextRef="#ctx0" brushRef="#br0" timeOffset="71336.27">17542 13942 18294,'43'-18'340,"0"-1"0,-1 6 0,-4 8-307,8 26-10,-8 17 21,-13 9-38,-18-14 0,-2 0 5,-1 12 22,-6 3 46,0-34-56,0-14-34,0-35-23,3-22 34,7 19 0,2 1 11,8-18-33,18 23 22,-4 26-23,0 14 12,-1 9-1,-3 10-480,-4 7-2679,6 10 3171,-2-13 0,-7-4 0,-6-17 0</inkml:trace>
  <inkml:trace contextRef="#ctx0" brushRef="#br0" timeOffset="72101.27">18246 13117 17174,'11'63'149,"0"-1"0,0-5 1,0-5-307,4 3-2633,12-1 2790,1-22 0,-5-5 0,-7-23 0</inkml:trace>
  <inkml:trace contextRef="#ctx0" brushRef="#br0" timeOffset="72385.27">18493 13167 14406,'-4'-3'1372,"-25"14"1,-5 9-1306,8 4-39,-12 7 0,2 5 28,19 10 191,11 5 111,16-18-155,12-12-91,7-11-101,8-3-11,5-2-595,4-2-1287,-1-2 1882,10 0 0,-28-1 0,2 0 0</inkml:trace>
  <inkml:trace contextRef="#ctx0" brushRef="#br0" timeOffset="73068.27">16109 14723 17218,'44'5'810,"1"-1"1,6-1 0,3-4-671,9-6 0,3-3-1213,-10 1 0,4-1 1,1-1 1091,-7 0 1,1 0-1,4-1 1,4-1-276,-8 3 0,4-1 0,3-1 0,2 0 0,1 0 0,1 0 0,-2 0 258,-3 2 1,-1 0 0,1 0 0,1 0 0,0 0-1,1 0 1,0 0 0,1 1-111,-2 0 0,1 0 1,2 0-1,1 0 1,-1 0-1,-1 1 1,-1 0-1,-1 0 1,-4 1 65,12-2 1,-1 0 0,-3 1 0,-1 0 0,-4 3 0,-3 1-251,9 2 1,-1 1 0,-9 3 0,-13 5-1468,-4 16-3766,-60 6 5753,-29-9 1,0-14 0,24-6 0</inkml:trace>
  <inkml:trace contextRef="#ctx0" brushRef="#br0" timeOffset="73818.27">16132 15372 17330,'-23'47'143,"1"0"1,-1 0 0,3 12-1,4 4 1,10-4-428,13-9 0,8-3 0,2 0 65,3 4 0,3 0 0,0-5 0,2 0 0,1-8 0,19-1 0</inkml:trace>
  <inkml:trace contextRef="#ctx0" brushRef="#br0" timeOffset="74086.27">16687 15493 14339,'0'37'918,"-5"-2"1,-3 4-886,0 9 1,-3 2-615,-3 9 0,-1-2 295,2-15 1,-1-1 285,-2 8 0,0-3 0,-1 1 0,-1 0 0</inkml:trace>
  <inkml:trace contextRef="#ctx0" brushRef="#br0" timeOffset="74302.27">16508 15466 17286,'0'-7'1020,"0"2"-852,46 20-129,-17 7 0,2 4-39,10 0 0,2 2-727,-1 12 1,-4 2 59,-9-9 0,-3 0-851,-2 1 0,-2-1 1553,-2 0 0,-2-2 1,0 4-1,-7-9 1</inkml:trace>
  <inkml:trace contextRef="#ctx0" brushRef="#br0" timeOffset="74586.27">17266 15516 15202,'1'-7'1378,"1"2"-1098,17 59-213,-6-21 0,1 3-527,10 22 1,1 2-1372,-6-15 0,0-2 1831,-2-4 0,-3-6 0,-3-9 0,-6-7 0</inkml:trace>
  <inkml:trace contextRef="#ctx0" brushRef="#br0" timeOffset="74752.27">17252 15791 18395,'37'-12'-344,"0"0"0,16-4 1,-4 2-1,-7 5 1,14-5-1</inkml:trace>
  <inkml:trace contextRef="#ctx0" brushRef="#br0" timeOffset="75386.27">17785 15607 16502,'12'-56'1209,"16"9"-1153,12 47-56,-3 12-89,-5 25 77,-21 3-66,-3 12 78,-6-16 101,-1-4-68,-1-23 12,0-20 67,0-9 35,0-12 144,3-1 45,2 2-157,3 7 56,1 9-179,4 16-22,-1 6-12,5 10 12,-2-3-23,1-2 11,-1-2 1,-1-4 134,-3-3 246,-1-1-313,-4-2-79,-3 0-11,-1 0 135,1 11-113,3 8 12,2 8-1,0-4-22,-2-11 124,-3-7 78,-1-5-157,-1 0-56,1 10 22,-1 4 0,-1 13-22,2 1-22,2-1-460,4-4-481,2-8-7957,7-7 8920,-3-11 0,-1 1 0,-8-6 0</inkml:trace>
  <inkml:trace contextRef="#ctx0" brushRef="#br0" timeOffset="76002.27">18308 15109 18227,'-10'-52'1972,"2"10"-1961,11 44 23,10 16 11,13 24-34,-8-14 0,3 6-19,0 7 1,1 7 0,-1 1-595,-1 4 1,-1 3 0,-2 1-1052,-2-9 0,0 3 1,-2 0-1,-1-4 1653,-1 3 0,-2-3 0,-1-4 0,-3 0 0,-2-9 0,-2-16 0</inkml:trace>
  <inkml:trace contextRef="#ctx0" brushRef="#br0" timeOffset="76587.27">17766 15640 20020,'35'-9'59,"0"0"1,0 15 0,-1 10-71,4 16 0,-4 8 11,-9 0 0,-7 3 0,-8 4 0,-6-2 0,-7 11-56,1-10-34,-1-23 90,2-22 0,6-30 22,3-18-22,2 7 0,4-2 146,1 6 0,2 2-124,2 0 0,2 4-55,13 2 33,-7 37 0,-9 10 0,3 7 0,1 1-426,14 4-2342,-3-8 2768,3-5 0,-18-10 0,-9-8 0</inkml:trace>
  <inkml:trace contextRef="#ctx0" brushRef="#br0" timeOffset="77187.27">18873 14858 12468,'-3'-6'3003,"1"2"-2006,2 4-762,-1 44-190,-3-13 0,-1 5-17,-6 19 0,-3 2-23,-2-4 1,-1-4-6,0-11 0,-1-6 56,-10 2-45,12-27 112,-7-26 661,4-20 449,3-16-874,8 5-191,14 16-157,6 24-11,10 5 23,6 9-90,24 14-914,-21-6 0,1 0 981,5 3 0,-1-1 0,9 4 0,-18-10 0</inkml:trace>
  <inkml:trace contextRef="#ctx0" brushRef="#br0" timeOffset="77401.27">19221 14881 18328,'3'-2'1345,"9"48"-1345,-5-11-6,0 0 0,2 4-2750,11 24 2756,-1-15 0,-2-8 0,-8-21 0</inkml:trace>
  <inkml:trace contextRef="#ctx0" brushRef="#br0" timeOffset="77552.27">19216 15049 17678,'44'-21'-1345,"-1"-1"0,0 1 1,6-3-1,-9 4 1,-13 7-1</inkml:trace>
  <inkml:trace contextRef="#ctx0" brushRef="#br0" timeOffset="77786.27">19782 14626 15403,'-1'-5'2970,"1"2"-2589,0 3-202,1 60-515,13-6-1592,-2-7 1,3 0 1927,15 1 0,-5-23 0,-13-21 0</inkml:trace>
  <inkml:trace contextRef="#ctx0" brushRef="#br0" timeOffset="78020.27">20077 14588 18037,'-41'52'287,"-1"0"1,8-11-1,7-4-29,16 1 146,9-21-102,22-7-302,13-3-1098,22-10-2376,-6 0 3474,-8-6 0,-26 5 0,-5 0 0</inkml:trace>
  <inkml:trace contextRef="#ctx0" brushRef="#br0" timeOffset="78902.27">21004 13437 11739,'2'-4'4325,"0"0"-2128,-2 4-1100,-22-26-682,-15 20-347,-12-7 21,-6 36 46,13 21-68,4 9-22,8 5-40,19-20 1,8-1-387,34 16-118,-3-29 1,6-9 341,2-11 0,2-9 151,2-6 1,-4-8 5,8-26 33,-21 7 1,-5-5 78,-5-8 0,-6-4-389,-5 7 1,-3-3-1,-3 1 339,-2-12 0,-5 2 27,-6 2 1,-2 5-430,-9-5 463,4 19-78,3 19-45,5 15 0,4 22 257,7 47-117,11-12 0,4 4-140,-1 1 0,4 1 221,7 4 0,4-3-339,-4-20 1,3-3-1205,10 7 0,2-3 1369,-1-13 1,-2-2-1,-6-1 1,-1-4-1,9-6 1</inkml:trace>
  <inkml:trace contextRef="#ctx0" brushRef="#br0" timeOffset="79102.27">21320 13334 19762,'40'39'-434,"-1"1"1,-4-6 0,0-4-7792,19-4 8225,-23-14 0,-19-6 0,-10-5 0</inkml:trace>
  <inkml:trace contextRef="#ctx0" brushRef="#br0" timeOffset="79269.27">21523 13353 17890,'-38'27'183,"1"1"0,2 0 1,3 3-3288,2 9 0,4 2 3104,6-11 0,2-1 0,0 0 0,2-3 0,5-6 0</inkml:trace>
  <inkml:trace contextRef="#ctx0" brushRef="#br0" timeOffset="80818.27">21187 8970 14540,'0'6'2846,"0"-1"-2633,0-5-1837,4 1-3071,0-1 4695,4 1 0,-5-1 0,0 0 0</inkml:trace>
  <inkml:trace contextRef="#ctx0" brushRef="#br0" timeOffset="81685.27">27780 8304 16344,'3'6'3217,"-1"-1"-1952,-2-5-2318,0 1-179,-6 4-7172,-4 10 8404,3 0 0,-2 0 0,9-8 0</inkml:trace>
  <inkml:trace contextRef="#ctx0" brushRef="#br0" timeOffset="173584.27">18536 13643 10832,'8'0'795,"-1"0"-268,-7 0 919,0 0-1010,3 4 270,-1-2 437,1 8-549,-1-2-381,-1 0-146,-1 0-67,0-5 79,2 0-46,-1-1-22,2-2 113,-2 1-12,1-1-101,-1 2-11,-1 0-370,0 2-4134,-2 1 4504,2-2 0,-1 1 0,1-4 0</inkml:trace>
  <inkml:trace contextRef="#ctx0" brushRef="#br0" timeOffset="190904.27">17827 13705 8669,'8'0'-152,"-2"0"1,-6 0 0,0 0 0</inkml:trace>
  <inkml:trace contextRef="#ctx0" brushRef="#br0" timeOffset="195649.27">28288 7838 12333,'-5'8'2207,"1"-2"-1635,4-6 481,0 0-941,53 3 11,-1-4-19,-2-2 1,10-2 0,1-1-308,-1-1 0,-1-1 0,2-1-27,-11 2 0,2-1 1,-1 0-1,-4 1-863,24-4 1,-13 2 1126,-19 2 257,-67 11 0,-21 3 628,-3-2 0,-2 1-275,-5 0 0,3 0-509,-10 1-1054,66-7-1938,51-7 2857,-9 3 0,0 0 0,9-4 0,-3 2 0</inkml:trace>
  <inkml:trace contextRef="#ctx0" brushRef="#br0" timeOffset="-202131.46">21143 8727 10226,'3'10'2869,"-1"-3"-1782,-2-7 515,0 0 135,1 9-1468,0 4-997,0 9-6802,-3-6 7530,-3-12 0,2-5 0,-1-7 0</inkml:trace>
  <inkml:trace contextRef="#ctx0" brushRef="#br0" timeOffset="-201263.46">11411 10154 14686,'5'0'1569,"-2"0"-1121,-3 0-448,1 1-67,-1 1-326,1 1-895,-1-1-808,0-1 1,0-1 0</inkml:trace>
  <inkml:trace contextRef="#ctx0" brushRef="#br0" timeOffset="-200763.46">13614 9873 17409,'-2'-8'-1435,"1"5"1,1-3 0</inkml:trace>
  <inkml:trace contextRef="#ctx0" brushRef="#br0" timeOffset="-199864.46">20875 8777 13443,'-2'9'2319,"1"-2"-2319,1-7-1524,0 0 0,0 0 0</inkml:trace>
  <inkml:trace contextRef="#ctx0" brushRef="#br0" timeOffset="-199181.46">27735 8447 15202,'0'3'2880,"0"0"-2343,0-3-514,-3 0-348,2 0-404,-2 0-8470,4-11 9199,5-2 0,-3-1 0,3 3 0</inkml:trace>
  <inkml:trace contextRef="#ctx0" brushRef="#br0" timeOffset="-197564.46">17861 14502 14204,'-4'1'2757,"1"-1"-1636,3 0-158,-2 1-907,1 0-11,-2 1-594,0-1-6455,-8 1 7004,-1-7 0,1 4 0,4-3 0</inkml:trace>
  <inkml:trace contextRef="#ctx0" brushRef="#br0" timeOffset="-173065.46">12477 17053 14753,'-4'2'1345,"1"-1"11,3-1-460,73 19-649,-10-10-874,-18-2 0,5 2 1,1-2 700,-7-4 1,0-2 0,6-1 5,0 0 1,6 0-1,3-1 1,2-1 0,2-1-27,-9-1 1,1 0-1,1-2 1,2 0-1,1-1 1,3 0-1,1 0-259,-6 0 1,1-1 0,3 0-1,0 0 1,2-1 0,1 0-1,1 0 1,0-1 0,1 0 0,0 0 235,-4 0 1,2-1 0,0 0-1,2-1 1,0 0 0,0 0 0,1 0-1,-1 0 1,0-1 0,-1 1 0,-1 0-1,0 0-193,-2 0 0,-1 1 0,-2-1 1,0 0-1,-1 1 0,1-1 0,1 0 1,1 0-1,1 1 0,4-1 1,2-1 198,-10 3 0,2 0 1,3 0-1,2-1 0,2 0 1,1 0-1,1 0 1,1 0-1,0 0 0,0 0 1,-1 0-1,0 1 0,-1 0 1,-2 0-1,-2 0 1,-2 1-1,-2 0 0,-3 1-152,13-3 0,-5 2 0,-3 0 0,-3 1 0,-1 0 0,0 1 0,2-1 1,2 0-1,3 0 0,5-1 123,-15 2 1,2 0 0,3 0 0,1 0 0,3-1 0,1 1 0,1-1-1,1 0 1,0 0 0,1 1 0,0-1 0,-1 1 0,0-1 0,-1 1-1,-1 0 1,-2 0 0,-1 0 0,-3 1 0,-2 0-48,12-1 0,-3 1 0,-1 0 1,-2 0-1,-2 0 0,0 0 0,-1 1 1,0 0-1,0-1 0,0 1 0,0 0 1,2-1 38,-1 0 0,0 1 0,1-1 0,0 0 0,-1 1 0,1-1 0,-1 1 0,0-1 0,0 0 0,-1 1 0,-1-1 0,0 1-5,6-1 1,0 0-1,0 0 1,0-1-1,-1 1 1,-1 0-1,-2 0 1,0 1-1,-3-1 1,-2 1-9,13-2 0,-3 1 0,-4 0 0,0-1 0,1 1 0,3-1 8,-9 0 1,3 0 0,0 0 0,1 0-1,0-1 1,0 0 0,-1 1 0,-2-1-107,4-1 1,-2 0-1,0 1 1,-1-1-1,0 0 1,0-1-1,1 1-80,2-1 1,1-1-1,0 0 1,0 1 0,-2-1-1,-3 0 1,-3 1-844,13-4 1,-4 0-1,-5 1 1,-7 1-184,16-4 1,-30 2-2762,-46 7 4405,-45 16 0,15-4 0,1 4 0</inkml:trace>
  <inkml:trace contextRef="#ctx0" brushRef="#br0" timeOffset="-172548.46">14153 17429 16804,'63'3'546,"0"0"0,-15 0 0,1-1 1,7-3-462,0-3 0,6-2 0,4-3 0,4-1 0,1-2-744,-14 2 1,1-1-1,1-1 1,2-1 0,2-1-1,1 0 1,2-1 0,1-1 673,-9 2 1,2 0 0,1-1 0,2-1 0,2 0 0,-1-1 0,2 0 0,-1 0-1,0 0 1,0 0 0,-2 0 0,-1 0-113,1 0 0,0 0 0,-1 0 0,0 0 0,0-1 0,-1 1 0,0-1 0,1 0 1,-1 1-1,1-1 0,1 0 97,-4 1 0,1-1 0,1 0 0,0 0 0,1 0 0,-1 0 0,0 0 0,-1 1 0,-1-1 0,0 1 0,-2 1 0,-1 0-36,6-1 1,-2 0 0,-2 1 0,0 0 0,-2 1 0,1-1 0,0 1 0,0 0 0,1 0 42,1 0 0,0 0 1,0 0-1,0 0 1,0 0-1,1 1 1,-1-1-1,0 1 1,1-1-108,-2 1 1,0 0 0,0 0 0,0 0 0,0 0 0,1 1 0,1-2 0,1 1 0,3-1 108,-6 2 0,2-1 1,1 0-1,1 0 1,1 0-1,1 0 0,1-1 1,-1 1-1,1-1 1,0 0-1,-1 0 0,0 1-13,0-2 0,-1 1 1,1 0-1,0 0 0,-1-1 1,1 1-1,0-1 0,1 0 1,0 0-1,0 0 0,2-1 1,0 1-65,-6 0 0,1 1 0,2-1 0,0 0 0,1 0 0,0-1 0,0 0 0,1 1 0,-1-1 0,0 1 0,-1-1 0,-1 1 0,-1 0 0,-1 0 0,-2 1-112,9-3 1,-1 0 0,-2 1 0,0 0-1,-1 0 1,-2 0 0,1 0 0,-1 0-1,-1 0 1,0 1 0,0-1-228,2-1 0,0 0 0,0 0 1,-1 0-1,0 1 0,-1-1 0,-1 1 1,-2 0-1,-2 0 0,-2 2 407,16-5 0,-3 0 0,-2 1 0,-3 2 0,-3-1 0,-3 2 0,1 0 0,-4 0 0,-3 2 0,-1-1 0,4 0 0,-1 0 0,1-1 0</inkml:trace>
  <inkml:trace contextRef="#ctx0" brushRef="#br0" timeOffset="-168563.46">13711 16802 18205,'2'13'-1580,"-1"-3"1580,-1-13 0,0-1 0</inkml:trace>
  <inkml:trace contextRef="#ctx0" brushRef="#br0" timeOffset="-167765.46">22321 16299 18698,'57'-7'62,"1"1"1,-1-1 0,0 1-1,-2 0 1,-2 0-69,9 0 1,0 0-1259,-9 2 1,2 1-1,-1 1 1264,-8 0 0,-1 0 0,-2 1 0,13 0 0,-5 0 0,5 1 0</inkml:trace>
  <inkml:trace contextRef="#ctx0" brushRef="#br0" timeOffset="-167632.46">23188 16216 16355,'-1'6'449,"0"-2"-449,30 53-11,-10-31-359,1 10 0,0 0-2342,-2-10 2712,-8 3 0,-5-14 0,-5-1 0</inkml:trace>
  <inkml:trace contextRef="#ctx0" brushRef="#br0" timeOffset="-165764.46">24475 16234 16636,'-47'-20'1658,"10"4"-1590,36 16-124,1 0-640,0 4 640,0-2 1356,0 2-1266,-3-5-23,2 1 101,-2-1-145,2 1-3519,0 1 2577,5-1 885,-2 1 90,5-1 45,-4 0 224,0 0 291,-1-2 583,-2 1-381,1-2 717,-1 2-1468,5 12-11,0 4 0,5 10 12,3 5 133,-3-10 169,0-2 78,-6-12-33,-3-5 78,-1-1-404,-7-6-22,2 1-44,-4-3-34,6 4-269,2 3-281,1 1 707,-12-2 157,-20 14-236,-8 10 11,12 0 1,0 4-700,2 5 0,3 4 710,-1 5 1,2 1-29,2 2 1,3 2-6,0 9 0,9 0 5,12-16 1,6-3-6,2 0 0,6-8-79,13-19 1,6-11-638,-1-8 1,2-6-551,4-6 0,0-2-768,1-3 1,1 0 2033,-2 0 0,-4 3 0,7-5 0,-14 10 0</inkml:trace>
  <inkml:trace contextRef="#ctx0" brushRef="#br0" timeOffset="-165447.46">24743 16280 20132,'0'53'-41,"0"1"0,1-5 0,6-5 41,10-12 0,4-5 11,8 11 22,-18-28 68,2-16-90,9-26-33,15-8-68,-11 18 1,3 4-225,20-5-414,5 27-416,-13 8-1551,-8 1 1,1 0 2694,15 4 0,-1 0 0,-30-15 0</inkml:trace>
  <inkml:trace contextRef="#ctx0" brushRef="#br0" timeOffset="-165112.46">25463 16327 18283,'-36'2'913,"1"0"0,-24 5-901,41 7 32,6 12-32,12 4 32,13-1-44,1-11 45,5-11 22,-7-9 57,6-14-102,-1 1-22,1-6-22,-5 10 22,-4 7-23,0 4 23,1 0-257,4 0-606,22 0-1714,19 0 817,-15 0 1,1 0-1244,-6 0 0,-1 0 3003,27-1 0,-39 1 0,-9-1 0</inkml:trace>
  <inkml:trace contextRef="#ctx0" brushRef="#br0" timeOffset="-164464.46">25933 16319 15639,'-2'-3'3115,"1"1"-2992,1 2-67,29-19-56,-5 11-45,26-13 23,-15 15-1,14 1-257,-9-3-201,3-7 222,-19-1 181,-9-6 67,-7 6 156,-2-2 494,-3 6-437,-1 2-112,-2 7 145,0 2-314,2 2-5523,-1 0 5602,2 0 0,-3-1 0</inkml:trace>
  <inkml:trace contextRef="#ctx0" brushRef="#br0" timeOffset="-164130.46">26052 16460 12322,'-8'0'4997,"2"0"-4167,6 0-35,-24-38-392,23 1-263,0 2 1,4 0-40,23-7 22,17 11-123,-9 21-67,17 7 55,4 18-688,-18-7 0,0-1-1138,22 11-2857,-2-9 4695,-19-18 0,-17 7 0,-6-7 0</inkml:trace>
  <inkml:trace contextRef="#ctx0" brushRef="#br0" timeOffset="-163779.46">26588 16029 18933,'-35'-12'566,"0"0"0,-28 8-578,27 26-21,15 4-236,29-3 34,12-16 10,37-14 91,5-14 134,-27 11 0,-1 1 0,11-7 134,-23 30 57,-11 23-102,-3 10 1,1 9-60,0-14 0,2 2 0,1 0-401,-2 1 1,1 0 0,1-1 370,8 18 0,-1-5-167,-6-14 1,-2-4 245,2 10-23,-14-1 67,-16-35-146,-37-27-1820,21-5 0,0-7 1843,-1-7 0,2-2 0,7 10 0,5 0 0,4-14 0</inkml:trace>
  <inkml:trace contextRef="#ctx0" brushRef="#br0" timeOffset="-163461.46">26853 16156 19403,'18'-42'-26,"-1"0"0,-2 4 0,0 4-120,5 1 90,-9 3 224,-25 14 650,-16 28-314,-12 34-414,11 8-90,13 10 11,22-26-100,31-7-1536,24-15-588,-13-18 0,3-5-2073,-5-2 1,0-3 4285,5-9 0,-6 0 0,-4 1 0,-5 3 0</inkml:trace>
  <inkml:trace contextRef="#ctx0" brushRef="#br0" timeOffset="-163114.46">28034 15350 17342,'0'-8'2521,"0"2"-2443,0 6-44,13 58-12,6-8-233,-3-1 0,2 6-327,9 2 0,0-1-3608,-5 0 0,-1-2 4146,0-1 0,-4-4 0,1 11 0,-17-41 0</inkml:trace>
  <inkml:trace contextRef="#ctx0" brushRef="#br0" timeOffset="-162698.46">27915 15795 17868,'34'-43'196,"-1"-1"0,10 2 0,6-2 1,5 1-77,-5 10 0,4 1 1,2 1-1,2-2-998,-4 2 0,2-2 0,1 0 0,0 1 0,-3 1 878,5 0 0,-1 1 0,-2 1 0,-4 1-8,6-3 1,-4 2 0,-12 2 1081,0-14-1074,-34 6 179,-39 2 56,-15 11 1,-11 3 9,13 8 0,-3 3 1,-1 0-105,-7-1 1,0 2 0,2 2-120,-8 5 1,6 5-23,18 3 0,9 6-33,10 20 33,17 2 0,6 5 33,13 14 1,6 5 590,-5-7 1,2 2 0,2 1-584,2 0 0,2 0 0,-2-2-308,-5-11 0,0-2 0,-3-1 311,2 6 1,-3-6 500,0-1-545,4-11-728,13-15-214,0-12-481,9-14-1272,-11-5-4655,-2-1 7595,-4 1 0,-11 9 0,-4 1 0</inkml:trace>
  <inkml:trace contextRef="#ctx0" brushRef="#br0" timeOffset="-162548.46">29027 15601 15538,'58'13'-877,"-8"-9"0,-34-13 0,-6-1 1</inkml:trace>
  <inkml:trace contextRef="#ctx0" brushRef="#br0" timeOffset="-162131.46">29434 15370 19269,'-37'-16'89,"11"3"-66,36 12 10,10 0-33,9 1-33,24 8-1,-4 18 23,-22-4 0,-3 3 11,2 25-45,-16 3 45,-17-19 0,-7-2 0,-8-8-1535,-16-6 1535,2-15 0,8-1 0,10-7 0</inkml:trace>
  <inkml:trace contextRef="#ctx0" brushRef="#br0" timeOffset="-161813.46">29016 15402 14607,'0'0'0</inkml:trace>
  <inkml:trace contextRef="#ctx0" brushRef="#br0" timeOffset="-161413.46">30304 14746 17375,'6'53'515,"-1"-1"1,5 9 0,2-1-735,0-5 1,1-2-860,2 2 0,-1-4-2351,2 11 3429,-6-11 0,-5-25 0,-3-9 0</inkml:trace>
  <inkml:trace contextRef="#ctx0" brushRef="#br0" timeOffset="-161064.46">30124 15286 17823,'0'-9'393,"45"-39"-359,4 20-522,-5-3 0,4 0 415,-7 13 0,0 3-993,-4 1 1,-1 3-661,21-1-638,-11 12 2308,-23 29 1950,-5 2-45,-15 18-113,-5 1-1220,1-18 763,19-2-1155,29-57-108,-16 4 1,0-4-6,-2-3 1,-4-3 509,-5 2 0,-8 1-274,-17-3-258,-41 12-600,10 24 1,-3 7-4306,-8 7 1,0 5 4808,8 3 0,6 1 0,-5 16 1,29-24-1</inkml:trace>
  <inkml:trace contextRef="#ctx0" brushRef="#br0" timeOffset="-160214.46">25964 17681 13880,'0'-6'4358,"0"2"-2755,0 4-999,-56-31-514,26 23-79,-8-5 0,0 6 1,4 24-12,5 15 0,5 11 11,15-9 0,3 3-90,8-2 1,6-2-29,8 0 1,6-5 50,25-3 34,14-38 11,-20-17 44,-4-18-21,-17 13-192,-6 6-851,-15 19-549,0 13-895,5 2-596,13 1 3071,14-2 0,-11-4 0,2 0 0</inkml:trace>
  <inkml:trace contextRef="#ctx0" brushRef="#br0" timeOffset="-159747.46">26996 17630 19190,'23'56'41,"1"1"0,0-1 1,0 1-28,-6-15 1,1 2 0,-1-1 24,4 14 1,-3 0 27,1 3 1,-4-5 481,-3 1-191,-18-38-201,-5-36-112,-11-16-29,8 6 1,-2-5 9,-4-9 0,-2-6 1,1-3-418,-4-8 0,1-2 1,1-3 392,4 9 1,1-2 0,0 1 0,1 2-3,-1-4 0,0 2 0,6 3-34,5-5 1,9 11-68,21 12-90,11 25 1,8 8-174,7 13 0,0 9-163,8 10 1,-5 7 126,-12 0 1,-8 4 393,-10 3 1,-12 0-6,-20 16-561,-11-7-1266,-15-10 2109,-18-13 0,26-14 0,-5-9 1</inkml:trace>
  <inkml:trace contextRef="#ctx0" brushRef="#br0" timeOffset="-159332.46">27559 17398 19695,'-61'25'146,"10"9"-135,37 0 0,7 5-56,4-5 0,3 0-246,9 29-45,19-29 100,7-27 147,2-19 89,-4-8 11,-7-16 23,-8-9 178,-11 8 1,-5-5-174,-4-4 1,-5-2 77,-7-11 1,-5 1-287,3 12 0,-3 5 230,-2 6 1,-2 6 39,0 7-112,4 20-12,10 42-621,16-3 0,5 2-774,-1 2 1,4 0-2958,10 4 0,4-5 4375,21 4 0,-21-20 0,-5-12 0</inkml:trace>
  <inkml:trace contextRef="#ctx0" brushRef="#br0" timeOffset="-159015.46">27785 16963 12769,'18'43'30,"0"-1"0,7 4 0,4-1 758,9 1 0,7 2-788,-9-13 0,3 2 0,2 2 0,-2 0-197,-4 1 1,-1 1 0,-1 1 0,-1 2 112,2 4 0,0 3 0,-3 0 1,-5-2 83,-3 1 0,-5-2 0,-9-2 0,-11 10 0,-13-8 1578,-30-11-1321,-2-25 1,-7-11-275,-2-13 0,0-11 97,15 4 1,0-4 0,5-3-277,-5-12 0,9-3-382,13-3 1,10 1 1112,25-16-4592,13 0 4057,-2 26 0,2 4 0,5-5 0,0 6 0</inkml:trace>
  <inkml:trace contextRef="#ctx0" brushRef="#br0" timeOffset="-158364.46">29351 16883 18587,'-52'26'261,"0"-1"1,8 1-1,5 3-261,14-3 0,6 0-29,-2 18-262,20-26-178,21-8-203,8-32 526,10-29 157,-21 19 1,-3-3-207,-2-8 1,-2-1 429,-2 8 1,-1 1-80,0 0 1,1 1 204,7-23 99,-1 20-449,4 59 11,-3 25 1,-2 11-23,-4-15 0,-1 2 0,1 2-510,2 14 0,0 4 1,-1-3 512,-1-11 1,0-3 0,1 2-12,5 8 1,3 0 0,1-3 306,9 5 0,3-6-249,1-7 1,2-15 38,10-33-10,-23-54-18,-18 19 1,-5-3-168,-5-2 0,-3-1 123,-2 0 0,-4 1-56,-14-6 0,-5 5-567,5 15 1,0 3-4311,-1-1 1,1 7 5062,-1 15 0,20 3 1,11 4-1</inkml:trace>
  <inkml:trace contextRef="#ctx0" brushRef="#br0" timeOffset="-157747.46">30317 16670 17711,'20'61'485,"0"0"1,1 2 0,0 0-391,2-4 0,-1-3-372,-5-14 0,-3-4 299,3 8 693,-13-36 361,-3-31-818,-4-11-112,-4-33-98,-1 24 1,-2-5 0,0 1-716,-3-13 1,-2-1 666,2 3 0,-1-3 0,1 2-28,-2-5 0,2 1 20,5 14 1,1 0-1,5 3-180,11 0 0,4 4 154,-1 0 1,6 10-34,13 24 0,5 12-74,7 17 1,-2 9 73,-10-4 0,-3 3 61,5 12 0,-6 2 0,-14-13 1,-9 2-34,-14 13 0,-9 2-6,-7-2 0,-6-2-972,-7 3 1,-2-5-48,7-13 0,2-6-3396,-6-4 4764,29-26 1,9 5 0,0-6-1</inkml:trace>
  <inkml:trace contextRef="#ctx0" brushRef="#br0" timeOffset="-157347.46">30842 16672 18238,'4'-1'3026,"-46"8"-2881,10 7-128,-4-2 0,0 1 5,-4 18-22,4 14 11,22 0-358,32-1 269,35-18 10,10-25 57,-29-7 0,-1-5 11,12-19 33,-21 6 1,-3-2 112,8-13 134,-6 2-280,-18 21-22,-5 13 10,0 3-144,3 0-57,5 7 78,11 5-56,10 13 135,-4-3-470,3 2-101,-9-10-4841,15-5 5468,-4-12 0,-3 3 0,-12-8 0</inkml:trace>
  <inkml:trace contextRef="#ctx0" brushRef="#br0" timeOffset="-157028.46">31231 16595 14887,'0'3'2387,"0"0"-2286,0-3-90,63-7-313,-28-7 67,13 0 0,-2-3 459,-16-13 526,-3 2 259,-37 14 111,-23 24-448,-19 26-515,5 8-356,27-13 1,4 1 221,2 19-46,9-3-89,11-7-1165,36-11-186,-8-25 1,4-10 1462,10-12 0,-1-5 0,-13 9 0,-5-1 0,13-29 0</inkml:trace>
  <inkml:trace contextRef="#ctx0" brushRef="#br0" timeOffset="-156830.46">31576 16167 18686,'-3'-4'1435,"1"0"-1223,2 4-223,25 82-34,-10-32-574,2 10 0,0 2 260,-10-25 0,-2 0-2347,1 19 0,-4 2 2706,-5-16 0,-1-2 0,3 3 0,0-6 0,-9-7 0</inkml:trace>
  <inkml:trace contextRef="#ctx0" brushRef="#br0" timeOffset="-156262.46">31552 16650 17274,'39'-36'545,"0"0"1,-2 2-1,-1 4-545,17-5-218,-19 13 0,0 0-2741,23-11 2085,-8 1 1356,-25 17 560,-26 11 191,-9 5-337,-9 8 438,-16 23-774,0 19-521,18-16 0,4 1-39,1 21-134,28-9-191,16-31-118,1-11 1,4-8 302,0-11 0,-1-7 218,5-3 0,-4-4 101,-10-1 1,-7-2 280,1-24-57,-23 20-134,-6 4 44,-8 6-190,-19 2-44,-1 12-158,3 1 79,13 11-44,23 1-12,16 0-807,34 0 538,-20-10 0,2-2 330,6 1 1,-1-1 387,16-12-57,-24 9-112,-22 20-135,-14 5-66,-5 17-841,3-4-6746,6-3 7564,7-12 0,3-9 0,-5-2 0</inkml:trace>
  <inkml:trace contextRef="#ctx0" brushRef="#br0" timeOffset="-155647.46">30949 16777 17666,'0'-37'544,"0"1"0,1-15-578,5 34 12,4 24-706,15 27 279,4 16 398,-11-16 1,0 0-364,8 15-1973,-7-16-4314,-7-24 6701,-2-5 0,-3-4 0,-2 0 0</inkml:trace>
  <inkml:trace contextRef="#ctx0" brushRef="#br0" timeOffset="-151499.46">27195 8550 15426,'6'1'1938,"-1"0"-728,-5-1-885,9 5-45,-6-3-224,8 3-56,-9-5-235,1 0-1076,0-5 1311,-1-19 0,0 13 0,-2-12 0</inkml:trace>
  <inkml:trace contextRef="#ctx0" brushRef="#br0" timeOffset="-150681.46">20895 8351 11739,'1'10'3575,"0"-1"-3004,-1-9-157,0 0-256,0 26-125,1-17-10,2 18-23,1-25-45,0-2-460,-1 0-514,-1-1-5335,-2-5 6354,0 1 0,0-1 0,0 4 0</inkml:trace>
  <inkml:trace contextRef="#ctx0" brushRef="#br0" timeOffset="-134516.46">10996 10780 16031,'11'4'-6118,"1"-1"6118,5-3 0,-8 0 0,-4 0 0</inkml:trace>
  <inkml:trace contextRef="#ctx0" brushRef="#br0" timeOffset="-133614.46">13268 9974 17286,'2'1'1400,"0"1"292,-2-2-1569,0 2-111,0-1-24,0 1-290,-1 0-707,-6 2-144,2 1-641,-2 3-861,4-1-2488,1-1 5143,2-2 0,0-2 0,0-1 0</inkml:trace>
  <inkml:trace contextRef="#ctx0" brushRef="#br0" timeOffset="-132633.46">11606 10706 8758,'-5'4'2298,"2"0"-1301,3-4 527,-8 7-482,5-4-482,-4 5 0,6-7 662,1-1-909,10-6-133,26-19-124,3 2 0,4-3-34,3-3 0,3 0-374,-8 5 1,2 0-1,-1 0 369,12-5 0,1 0-10,-4 4 1,3-2-1,-3 3-43,10-4 1,-3 2-94,-1 1 1,-8 3-354,-14 5-885,-47 16-470,-15 4 1837,-18 0 0,23 1 0,-8-1 0</inkml:trace>
  <inkml:trace contextRef="#ctx0" brushRef="#br0" timeOffset="-132198.46">11728 10414 9767,'0'-5'3810,"0"1"-919,0 4-1659,-9-18-997,-28 26-184,4 3 0,-3 3-35,-1 7 1,1 5-395,-6 7 1,3 2 382,13-10 1,3 0 5,-14 23 0,13-2 0,14 14 12,35-4-51,2-29 0,6-4-421,2-5 1,4-6-1149,7-6 1,0-6 1596,-9-5 0,-3-1 0,6 1 0,-8-5 0</inkml:trace>
  <inkml:trace contextRef="#ctx0" brushRef="#br0" timeOffset="-131912.46">12168 10438 16232,'2'-11'2544,"0"3"-2141,51 17-302,-21 11 0,3 4-79,10-4 1,1 2-18,-4 11 1,-6 4 27,1 14-33,-27-13 0,-10 3 6,-15 2 0,-9-1-1323,-3 5 1,-3-3-1844,-1-11 0,-1-7 3160,-12 2 0,33-25 0,6-3 0</inkml:trace>
  <inkml:trace contextRef="#ctx0" brushRef="#br0" timeOffset="-130616.46">27673 8258 13622,'2'7'1333,"0"-3"-862,-2-4-572,4 8-1423,-3-3-2308,4 7 3832,-4-5 0,-1-3 0,0 0 0</inkml:trace>
  <inkml:trace contextRef="#ctx0" brushRef="#br0" timeOffset="169146.54">21153 11375 13969,'-57'32'2824,"9"-4"-2018,29-5-77,30 3-147,25-3-369,3-10 0,7-4-1258,11-3 1,10-4 1171,-14-3 1,6-1 0,5-1 0,4-1 0,1 0-367,-14 0 0,2 0 0,2-1 1,1 0-1,2 0 0,0 0 1,0 0-1,-1 0 257,4 0 0,-1 0 0,1 0 1,0-1-1,1 1 0,1 0 0,0 0 1,0-1-205,-8 1 1,2 0 0,0-1 0,1 1 0,0-1-1,0 1 1,-1-1 0,0 1 0,-2 0 0,-1 1 201,2-1 1,-1 1 0,-2 0 0,0 0 0,0 1-1,0-1 1,3 0 0,2 0-130,-1 1 0,3-1 1,1 0-1,1 0 0,1 0 1,1 0-1,0 1 1,-1-1-1,0 0 0,-2 1 142,-3-1 0,-1 1 0,-1-1 1,1 1-1,-1 0 0,0 0 0,1-1 1,0 1-1,0 0 0,1-1-58,-2 0 0,1 1 0,1-1 0,0 1 0,1-1 0,-1 0 0,0 0 0,-1 0 0,0 1 0,-2-1 0,-2 1 31,10-2 1,-1 1 0,0 0 0,-2 0 0,-2 0 0,-1 0 0,-2 0 0,-3 0 3,10-1 1,-3 0 0,-2 1-1,-3-1 1,-2 1 7,4-1 0,-2 1 0,-3 0 0,-4 0-14,12 0 0,-3 1 330,-14 0 0,0 0 1,-1 1-337,6-1 1,-2 1-1,-4-1 0,-5 1 6,-3 1 1560,-31 0-1649,-6 1 1862,-13 0-2804,-5 0 2919,-5 0-4544,3 0-2578,11 0 5234,4-2 0,4 1 0,1-1 0</inkml:trace>
  <inkml:trace contextRef="#ctx0" brushRef="#br0" timeOffset="176876.53">18343 13491 18149,'-1'5'1097,"0"-2"-771,1-1-472,0-2-560,0 5-2107,3 3-5657,2 4 8470,0-1 0,0-4 0,-4-4 0</inkml:trace>
  <inkml:trace contextRef="#ctx0" brushRef="#br0" timeOffset="177876.54">28354 7856 18026,'59'10'308,"-21"-5"0,4-2-280,14-2 0,6-2-226,-6 1 1,4-1 0,-4 0 74,8 1 0,-5 0 234,-2-2 0,-24 2 337,-77 5-1806,4-2 0,-7-1 1576,-17 2 1,-1 1-23,19-3 0,5 0-84,4 0 0,5-1-213,7-1-470,69 1 262,-10 0 1,6 0-854,23 2 0,4 0-1023,-8 0 0,0 1 2185,0 1 0,-3-1 0,9 2 0,-20-2 0</inkml:trace>
  <inkml:trace contextRef="#ctx0" brushRef="#br0" timeOffset="214359.81">22476 11510 9700,'0'0'0</inkml:trace>
  <inkml:trace contextRef="#ctx0" brushRef="#br0" timeOffset="-192916.92">11170 11267 6227,'-52'-1'459,"10"-2"-1366,31-2 907,3-1 0,3 4 0,2-1 0</inkml:trace>
  <inkml:trace contextRef="#ctx0" brushRef="#br0" timeOffset="-191836.92">11251 10748 10328,'-4'5'3753,"0"-2"-2912,4-3 66,-3 1-571,2 1 169,1 1 10,9 1-213,7 1-78,8 0 91,6-1-3248,36 0 3134,-4-2-231,-14-1 0,7-1 149,0-1 1,5-2 0,4-2-70,-4 0 1,4-3-1,2 0 1,0 1-433,-12 1 1,0 0-1,0 0 1,1-1-1,1 0 391,4-2 0,3 0 0,-1 0 0,-1-1 0,-3 1 10,1 0 1,-5 0 0,2 1 0,3-1-160,-7 2 0,3 0 0,2-1 0,1 1 0,0 0 0,-2 1 151,10-2 0,-1 1 0,0 0 0,1 1 1,1-1-16,-7 2 0,3 0 0,0 0 1,-1 0-1,-2 1 0,-3 0 15,8 0 0,-4 0 1,-2 1-1,-4 0 4,2 2 0,-3 0 0,-8 1 768,-7 0 0,-5 0-760,25-1 241,-15-2-51,-7-3 2378,-12 0-2501,-2-2 1765,-12 2-1855,-3 2 449,-5 3-539,-2 0 280,0 1-201,-1-2-112,0 1-415,-1-1-448,-1 1 213,-1 1-1087,-4 0-1670,-6 1 3530,-8 0 0,8 1 0,-2-1 0</inkml:trace>
  <inkml:trace contextRef="#ctx0" brushRef="#br0" timeOffset="-191396.92">11844 11162 14843,'53'-12'907,"0"0"1,7-1 0,7-1-738,-22 4 0,6 0 1,2-2-1,3 1 1,2-1-999,1-1 0,4 1 1,2-2-1,1 1 0,1 0 1,-1-1 831,-7 3 1,0-1 0,0 0 0,0 1 0,1-1-1,1 0 1,0 0-140,-4 2 0,1-2 1,1 1-1,0 0 1,0 0-1,-1 0 0,-1 1 1,-3 0 154,5 0 1,-2 0-1,-1 0 1,-1 1-1,-1 0 1,1 1-109,10-3 0,0 2 0,0-1 0,-2 1 0,1 0 83,-5 0 1,0 1 0,-1 0-1,0 0 1,-2 1-128,8-1 1,0 0 0,-3 1 0,-1 0 156,-8 1 0,-1 0 0,-1 1 0,-1 0 401,10-1 1,-1 1-1,-6-1-516,-4 0 1,-5 1 2305,20-4-2138,-62 5 2766,-14 2-2822,-4 2 1803,-2 0-2308,5 0-2576,-2 2 3059,4 9 0,3-6 0,4 5 0</inkml:trace>
  <inkml:trace contextRef="#ctx0" brushRef="#br0" timeOffset="-186856.93">27684 8211 10843,'2'10'1277,"0"-2"-1669,-2-8-225,0 0 1,0 0 0</inkml:trace>
  <inkml:trace contextRef="#ctx0" brushRef="#br0" timeOffset="-182006.92">27783 8381 14283,'-4'13'-930,"-8"1"0,27-19 0</inkml:trace>
  <inkml:trace contextRef="#ctx0" brushRef="#br0" timeOffset="-181506.92">28646 8003 10181,'6'2'1379,"-2"-1"-1301,-4-1-55,0 11-1054,0-6 1031,0 7 0,0-10 0,0-2 0</inkml:trace>
  <inkml:trace contextRef="#ctx0" brushRef="#br0" timeOffset="-181226.92">28783 8022 9946,'-3'14'0,"0"-3"0</inkml:trace>
  <inkml:trace contextRef="#ctx0" brushRef="#br0" timeOffset="-181006.92">28783 8022 6428,'0'0'0</inkml:trace>
  <inkml:trace contextRef="#ctx0" brushRef="#br0" timeOffset="-179836.92">18128 14251 15123,'-37'53'-400,"10"-16"1,24-28-1</inkml:trace>
  <inkml:trace contextRef="#ctx0" brushRef="#br0" timeOffset="-169806.92">18512 13774 13588,'-16'30'-788,"4"-6"0,12-24 0</inkml:trace>
  <inkml:trace contextRef="#ctx0" brushRef="#br0" timeOffset="81883.08">18633 13752 11806,'7'18'0,"-2"-4"0</inkml:trace>
  <inkml:trace contextRef="#ctx0" brushRef="#br0" timeOffset="82053.08">18634 13749 12647,'0'0'0</inkml:trace>
  <inkml:trace contextRef="#ctx0" brushRef="#br0" timeOffset="106933.07">22535 10392 14887,'30'13'0,"-6"-2"0</inkml:trace>
  <inkml:trace contextRef="#ctx0" brushRef="#br0" timeOffset="107423.08">24578 10598 13308,'8'0'3574,"-2"0"-2980,-6 0 180,0 0-371,0 4-269,0-3-1255,0 3-4593,-4 0 5714,-1-1 0,-1 1 0,3-1 0</inkml:trace>
  <inkml:trace contextRef="#ctx0" brushRef="#br0" timeOffset="113383.08">22573 10573 15594,'37'-13'145,"-2"3"-145,-7 8 0,-7 2 12,-7 0-1,-8 0 874,-4 0-67,-11 3-269,-5 3-190,-12 5-68,-2 1-157,3 0-134,7-2-11,9-5-112,6-2 123,4-3 0,6 0 22,4 0 102,3 0-68,0 0 22,-6 3 68,-3-1-1,-5 1-89,0-1-1153,0-1-5145,0 3 6242,0 1 0,0-1 0,1 1 0</inkml:trace>
  <inkml:trace contextRef="#ctx0" brushRef="#br0" timeOffset="114383.08">24660 10866 15538,'-4'0'1221,"0"0"-952,4 0-213,101-56-95,-63 41 0,0 0-144,3-5 0,3-2 0,-6 4-311,15 2 494,-54 18 1043,-52 22-220,15-8 1,-3 0-365,-7 5 1,1-1-287,11-6 1,5-2-163,1 0 23,40-14 16,18-7 1,10-2-152,16-2 0,6 1-1009,-14 3 1,2 0 0,-3 1-2174,12-2 0,-7 5 3283,8 16 0,-50-4 0,-8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49:49.2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5980 2427 15426,'-51'-30'1468,"13"-3"-1278,37-3-190,17-7 17,6 9 0,9 0-29,8 8 1,4 3-12,-1-3 1,2 6 22,0 16 0,-3 10-22,10 27-188,-29-5 0,-2 4 210,-1 5 0,-2 1 39,-2 1 0,0 0-28,-3 0 1,2-1-1,5 8 0,5-1-11,2-9 0,4-2-6,8-1 1,2-5-169,-7-10 1,0-7-1346,3-7 1,-3-9 1518,-1-18 0,-5 10 0,-19-9 0</inkml:trace>
  <inkml:trace contextRef="#ctx0" brushRef="#br0" timeOffset="269">6353 1971 14708,'-1'62'114,"-1"0"0,1 0 0,-6-7 0,-2 2 0,-2 0 0,1 1-1238,2-1 0,0 1 0,-1 0 1,-2-1 764,-3 3 0,-1-1 1,-1 0-1,0-5-728,2-1 0,0-4 1,1-1 1220,-4 19 0,2-5 0,5-25 0,3-3 0,-3 11 0</inkml:trace>
  <inkml:trace contextRef="#ctx0" brushRef="#br0" timeOffset="869">6366 1778 12792,'-5'-52'1088,"5"7"-417,25 23-391,-2 7-111,10-1-79,-6 12-90,6 15 45,-13 32-34,-3 3 22,-17-12 1,-3-1 78,-7 10-11,0-8-45,3-9-34,4-8 1,2-6 21,6-4-111,22-10-1009,5-8-638,26-10-1849,1-4 3563,-26 13 0,-1 0 0,7-2 0,-9 6 0</inkml:trace>
  <inkml:trace contextRef="#ctx0" brushRef="#br0" timeOffset="1967">7283 2340 17308,'-45'19'-60,"1"0"0,8 1 1,10 5-1236,25 9 1,10 1-622,22 9 1081,-1-30 1,4-5-533,29-7 795,-16-10 1,2-4 464,-4-2 1,-2-2 722,0-2 1,-4-1 1287,10-19 170,-37 14 894,-14-2-2004,-17 11-874,-6 2-101,0 11 22,8 6 34,13 2-45,2 4-34,2-1-358,9-2 302,13-2 1,14-4 89,1-1 0,17-2-23,-17 0 23,14-3-583,2-8 124,-11-11 258,-5-19 402,-22-21 270,-20 1-197,0 28 1,-1 0 464,-10-19 718,-6-9-639,5 25-818,1 8 0,9 45 0,5 23-320,7 9 1,4 5-1440,3 2 0,6 1 1677,1-13 0,2 1 0,-1-5 1,-2 1-1,1-7 0,21 4 1</inkml:trace>
  <inkml:trace contextRef="#ctx0" brushRef="#br0" timeOffset="2984">11367 1849 11874,'0'-8'3305,"0"2"-2196,0 6-1053,0 0-45,2-14 57,43 15-63,-8-8 1,4 0-208,8 5 1,2 0-627,6-3 1,-1-2 166,-15-2 0,-1-3 145,4-2 1,-3-4 1132,6-14 2295,-15-10-838,-41 5-1581,-5 12-348,-1 6 636,12 15-781,1 2-67,11 4-281,18 24-716,3 19 481,-1 9-403,-15 7-1154,-27-20 2140,-12-11 0,-3-3 0,2 0 0,-24 6 0</inkml:trace>
  <inkml:trace contextRef="#ctx0" brushRef="#br0" timeOffset="3385">11210 1689 18082,'-17'53'11,"0"0"0,2-4 0,4-3-986,9 7-5456,38 1 6431,-1-25 0,6-4 0,-17-23 0</inkml:trace>
  <inkml:trace contextRef="#ctx0" brushRef="#br0" timeOffset="3819">13663 1512 14989,'-11'-49'1217,"0"0"1,0 10 0,5 5-1140,16-2-78,9 25-23,11 19 1,5 13 55,-5 6 1,0 7 0,2 4-766,0-1 1,1 5 0,0 1 0,-2-1 727,8 13 1,-3 0-1,0 0 0,-1-1 0,-1 0 1,0-6-266,2-4 0,0-5-118,1-7 0,0-5-419,-1-6 1,1-5-53,-3-4 1,-1-6-3928,21-8 4785,-16-19 0,-19 8 0,-11-5 0</inkml:trace>
  <inkml:trace contextRef="#ctx0" brushRef="#br0" timeOffset="4018">14125 1179 15314,'-32'56'239,"0"0"1,12-11 0,-2 4 0,2 2 0,2 1-235,2 2 1,3 1 0,0 1-1,0-1-1058,0 2 1,0 0-1,1-1 1,2 0 65,-1 12 1,2-1 0,4-7 986,6-8 0,3-8 0,-3 8 0,6-22 0</inkml:trace>
  <inkml:trace contextRef="#ctx0" brushRef="#br0" timeOffset="4318">14517 1037 16277,'-6'-37'97,"0"0"0,4 0 1,8 7-446,32 12-302,3 17-314,9 31 113,-27 22 672,-13 13 179,-14-30 0,-5 1 56,-1-1 0,-2 1 106,-5-3 1,0 0-96,1 4 0,1-1 0,-2 12-67,16 0-660,20-29-775,18-8-1534,16-5 2969,-18-5 0,-2-1 0,6 0 0,-2 0 0</inkml:trace>
  <inkml:trace contextRef="#ctx0" brushRef="#br0" timeOffset="4654">15220 1894 18238,'9'46'-3463,"7"11"3463,-5-8 0,1 0 0,4 8 0,-7-20 0</inkml:trace>
  <inkml:trace contextRef="#ctx0" brushRef="#br0" timeOffset="4802">15163 2220 15515,'33'-37'-596,"0"-1"0,-6 6 1,1 5-1,22 3 1,-23 13-1</inkml:trace>
  <inkml:trace contextRef="#ctx0" brushRef="#br0" timeOffset="5501">15690 1904 16098,'-60'14'941,"3"11"-930,38 3-302,9 5 202,19-14 66,13-8-156,5-10 78,4-8 101,-2-4 11,8-12 113,-10 5-91,4 2-55,-11 9 22,1 6 0,1 1 11,17 0-11,7-7-169,9-7 147,-15-4 22,-15-5 56,-18 5-11,-4-3 45,-3-2 470,-2-11 774,1 10-752,-1-1-336,0 14 57,2 7-146,-2 0 101,-1-2-169,-4-4-21,-2-11-35,-3-15-33,2-1 0,3-8 11,4 13-11,2 0-464,1 14 442,0 4-102,-1 42 136,0 7-12,1-2 0,-1 3 0,0-2 0,2 1 33,5 10 1,6 0-34,4-9 0,6-3 5,10 0 1,5-7-6,-4-12 0,1-8-11,2-8 0,-2-5 11,11-14 475,-7-9-475,-13 0-22,-12 3-180,-22 6-1187,-53 18-1256,13 20 1,-3 7 2644,-3-2 0,3 2 0,7 1 0,9 1 0,6 1 0</inkml:trace>
  <inkml:trace contextRef="#ctx0" brushRef="#br0" timeOffset="8950">6820 4557 17622,'-33'42'14,"-1"0"1,2 3 0,4 3 13,12 0 0,4 2-1282,1 0 1,1-1 1269,3-3 1,3-2-17,6-7 0,4-2 639,20 18-796,20-18-45,14-19 158,3-12 44,-6-18 492,-6-25-201,-28-7-111,-38-8-180,-19 22-68,-30 15-357,13 18-1426,-6 19 1851,30-2 0,2 4 0,27-13 0</inkml:trace>
  <inkml:trace contextRef="#ctx0" brushRef="#br0" timeOffset="9101">7250 4952 16411,'3'-1'1412,"0"0"-3865,-3 1 2453,-13-4 0,10 3 0,-11-3 0</inkml:trace>
  <inkml:trace contextRef="#ctx0" brushRef="#br0" timeOffset="9270">7471 4803 17330,'4'46'-938,"1"1"1,0-5 0,3-5-7623,15-6 8560,6-10 0,-13-10 0,-1-8 0</inkml:trace>
  <inkml:trace contextRef="#ctx0" brushRef="#br0" timeOffset="9618">7949 4502 19953,'-50'12'141,"-1"0"1,5 2 0,6 3-153,6 28-56,15-3-314,14-8-908,44-10 920,16-24 369,-16-12 0,0-5 106,-7 0 1,-5-3 475,12-31 68,-25 21 526,-7 6-1165,-4 20 1,-9 46-12,3 9 0,0-8 0,0 1-334,1-8 1,2-3-484,11 31-371,8-8-2656,4-25 1,5-3 3843,17 3 0,-3-1 0,-22-27 0</inkml:trace>
  <inkml:trace contextRef="#ctx0" brushRef="#br0" timeOffset="10294">11309 4144 14775,'-6'3'2667,"1"-1"-2308,5-2-303,36-17-40,7 2 1,8-2-13,2 0 0,6-1 0,0 0-717,-4 2 1,0 0-1,0 1 384,4 1 1,0 0-1,-6 2-943,-4 1 1,-4 1 1368,-5 1 0,-5 0 0,1 1 1,-12-1-1</inkml:trace>
  <inkml:trace contextRef="#ctx0" brushRef="#br0" timeOffset="10435">12106 3854 16367,'-7'-4'2476,"1"0"-2330,6 4-113,18 18-245,20 11-528,-1 7-291,1 4-257,-26-12-2914,-56 19 4202,-3-9 0,-8-3 0,21-19 0</inkml:trace>
  <inkml:trace contextRef="#ctx0" brushRef="#br0" timeOffset="10703">11096 3915 14911,'2'-3'1983,"-1"0"-1367,-1 3-392,-11 40 0,5 16-190,1-9 0,6 3-612,12-2 1,7-4-999,-3-12 1,5-5 1575,10-5 0,0-8 0,-3-8 0,-5-6 0</inkml:trace>
  <inkml:trace contextRef="#ctx0" brushRef="#br0" timeOffset="11218">14100 3588 16927,'-12'-37'448,"1"0"0,-8-26-369,47 34-74,6 26 1,8 11 46,2 8 1,4 8-1,-1 1-734,-2-1 1,-1 3 0,0 3 673,4 8 1,-1 5 0,-4-2 7,-3 4 0,-1-2 109,-8-10 0,1 0 0,2-3-496,17 3 0,4-5-876,-13-9 1,3-3 0,-3-6 1262,7-7 0,-4-6 0,17-7 0,-46-4 0</inkml:trace>
  <inkml:trace contextRef="#ctx0" brushRef="#br0" timeOffset="11452">14621 3222 17846,'-27'37'215,"1"-1"0,-1 0 0,1 4 0,0 0 1,3 2-187,4-1 1,2 2 0,1 3-448,2 2 0,0 4 0,1 1 0,3 0 328,3-3 1,1 0-1,2 1 1,2 0-1166,4 4 0,2 1 0,2-1 0,3-5 1255,2-3 0,3-4 0,2-6 0,6 2 0,1-13 0,1-17 0</inkml:trace>
  <inkml:trace contextRef="#ctx0" brushRef="#br0" timeOffset="11811">14922 3069 17834,'32'-58'371,"3"13"-360,-6 41-56,22 19-202,-10 27 258,-21-12 0,-3 3 270,-4 25-113,-17-12-134,0-32-135,20-8-3171,14-13 0,7-6 3272,1 3 0,1 0 0,-1-3 0,-3 1 0,8-2 0</inkml:trace>
  <inkml:trace contextRef="#ctx0" brushRef="#br0" timeOffset="13985">16767 3663 12546,'0'-4'3361,"0"2"-2935,0 2-224,-36-5-34,2 14-145,-17-5-1,18 12 12,16-3-12,6-2-22,1 7 34,4 10-23,0 2 0,1 8-11,-1-9 11,1 6 12,2-11 77,6-4 12,5-18-33,8-14 55,6-7-55,17-8-79,7 12-12,8 20 1,-18 15-45,-13 20 56,-19-3 23,-12 3-23,-6-1-213,-18 8-4404,1-17 4617,4-4 0,14-20 0,10-6 0</inkml:trace>
  <inkml:trace contextRef="#ctx0" brushRef="#br0" timeOffset="14186">17216 3776 17330,'-12'44'149,"0"1"1,1-3-1,3-5-541,2 4-8168,4 3 8560,2-18 0,0-4 0,0-17 0</inkml:trace>
  <inkml:trace contextRef="#ctx0" brushRef="#br0" timeOffset="14318">17035 3911 14439,'-15'-8'0,"2"2"0</inkml:trace>
  <inkml:trace contextRef="#ctx0" brushRef="#br0" timeOffset="14484">17451 3928 17006,'9'2'2252,"-1"-1"-2252,-8-1-564,0 0 0,0 0 0</inkml:trace>
  <inkml:trace contextRef="#ctx0" brushRef="#br0" timeOffset="14834">16330 4317 14887,'4'0'942,"7"35"-6602,-9-1 5654,2-1 0,0 3-5338,-9 22 5696,-8-2 0,5-24 1,-4-11-1</inkml:trace>
  <inkml:trace contextRef="#ctx0" brushRef="#br0" timeOffset="15636">15448 4387 15079,'-6'-2'2643,"0"0"-2452,6 2-169,0 0 1,48-39-23,-8 19-174,7-7 0,1 0-856,-2 12 1187,-38 14 436,-41 15-223,-3 0 0,-4 2-210,5-2 1,0 0 254,-26 12-101,15-6-247,30-9-426,40-18 1,21-9 358,5-2 0,9-2 0,-4 0 0,2 0 0,-1-1 0,-10 4 0,0 0 0,0 0 0</inkml:trace>
  <inkml:trace contextRef="#ctx0" brushRef="#br0" timeOffset="22018">22862 1618 12949,'2'-7'3026,"0"2"-2275,-2 5 223,0 0-817,-49-29-124,18 33-22,-5-8 1,-3 8-1,1 37 0,3 18-286,10-15 0,0 4 1,2 2 266,-2 6 1,1 3-1,8-1 11,9-8 1,5-1 0,7-6 2,6 0 0,9-10-6,15-13 0,5-11 6,-7-12 0,1-9-40,10-12 0,-3-10 34,-8-10 0,-4-7-494,-9 2 0,-2-4 0,-4 0 505,-6 7 0,-3 0 0,-3-1-11,-3-4 0,-3-1 0,-1 3-87,-2-10 1,-3 2 237,-4-9 1,-1 4 27,3 20 0,0 4-179,-9-24 647,10 69-653,7 29 1,7 13-40,0-7 0,4 4-348,-2-2 1,1 4-1,2-2-324,7 8 0,3-1-2473,0-10 0,1 1 0,0-3 3190,1 2 0,0-2 0,0-2 0,-2-5 0,-5-13 0</inkml:trace>
  <inkml:trace contextRef="#ctx0" brushRef="#br0" timeOffset="22369">23355 1289 18978,'-15'61'56,"0"-1"0,0 0 0,3-9 0,1-1 0,4 3-51,5-1 1,4 5-1,2-1 1,2-2-656,1 1 1,3-2 0,4 0 582,3-5 0,5 1 0,1 0 0,-1-2-64,4 5 0,0-3 1,0-1 122,-1-2 1,0-1-1,-2-5 8,1-1 0,-11-8 873,-22-13-582,-15-11-78,-20-21 1,-11-14-1542,13-12 0,3-7 1322,12 10 1,4-3-59,2-3 0,1-6 1,9 3-694,15-2 0,8 2 85,-1-1 0,6 3-514,11 10 1,6 7-681,-3 7 1,2 4 1865,5-1 0,-3 2 0,8-3 0,-7 4 0</inkml:trace>
  <inkml:trace contextRef="#ctx0" brushRef="#br0" timeOffset="22535">23983 1596 18451,'43'-10'-1231,"0"0"1,16 1 0,-33 30 0,-22-3 0</inkml:trace>
  <inkml:trace contextRef="#ctx0" brushRef="#br0" timeOffset="22652">24028 1937 18888,'49'-7'-1639,"0"1"1,-2 0-1,-7 3 1,-12 3 0,-7 1-1</inkml:trace>
  <inkml:trace contextRef="#ctx0" brushRef="#br0" timeOffset="32652">6334 6073 16591,'6'4'829,"35"2"-257,5-8-371,3-2 1,6-4-899,-15 0 1,3-2 0,5-2 711,3-2 1,8-2 0,3-2 0,0 0 0,-3 1-714,5-2 0,-3 2 1,1-1-1,3 0 698,-8 2 0,3-1 0,2-1 0,0 1 0,-2 0 0,-4 2-11,7-2 0,-4 2 0,-1 0 0,0 0-149,2 1 0,2-1 1,-3 2-1,-10 0 231,9-4 0,-28 5 120,-68 7-8,1 8 0,-10 4 0,-3 1-129,-1 0 0,-4 1 1,-1 1-1,2 1 394,-12 3 0,1 2 1,5-2 98,0 0 1,3-1-571,-8 3 1,26-4 145,91-6-90,-1-9 1,10-4 0,3 0 94,-14 2 0,2 0 0,2-1 1,1 0-147,-1-1 0,3-1 0,0-1 0,0 0 0,-4 1-92,0-1 1,-2 1 0,-1-1 0,-1 1-36,20-4 0,-1 0 1,-9 2-8,-5-2 1,-24 7 72,-42 15 12,-28 1 0,-14 2-226,5 1 1,-4 2 0,3 1-90,-6 2 1,4 1-986,7-3 1,4 1-2265,-14 9 3631,29-7 0,16-10 0,10-6 0</inkml:trace>
  <inkml:trace contextRef="#ctx0" brushRef="#br0" timeOffset="33850">15645 1955 7784,'0'0'0</inkml:trace>
  <inkml:trace contextRef="#ctx0" brushRef="#br0" timeOffset="46535">25518 1662 11773,'2'-5'3720,"0"1"-3104,-2 4-246,11 53 0,-2-13-236,-1 3 1,1 3-278,2 16 289,-3-2-23,-3-7-33,-4-10 152,0-12-40,-1-12 1479,0-10-942,-12-25-414,-5-31-303,-6-12-265,12 19 1,2-2 231,3 7 0,1-2 118,1-10 0,4 0-124,6 10 1,5 2-7,8 0 1,6 8 11,31 14-345,-17 18 1,-1 9 332,-4 4 1,-2 4 0,0 2 0,-1 3 16,-2 0 0,-1 2-61,3 10 0,-2 2-45,-7-3 0,-2 1-129,-1 6 0,-4-2-442,-2 15-625,-11-17-4070,-1-26 5378,2-7 0,-1-5 0,1-3 0</inkml:trace>
  <inkml:trace contextRef="#ctx0" brushRef="#br0" timeOffset="49669">26656 1752 19000,'59'-4'-2398,"-15"-3"0,4-2-1070,5-1 1,1-1 3370,7-5 1,-5 1-1,-11 1 1,-10 2-1</inkml:trace>
  <inkml:trace contextRef="#ctx0" brushRef="#br0" timeOffset="49866">27658 1386 16569,'3'-2'795,"0"0"-481,5 56-158,-2-4-369,0-7 0,1 9 1,0-2-2561,1 15 0,0 0 2773,-3-19 0,0-1 0,0-3 0,0 2 0,-1-7 0,-1-3 0</inkml:trace>
  <inkml:trace contextRef="#ctx0" brushRef="#br0" timeOffset="59883">24473 3602 15426,'-3'0'2857,"0"0"-2420,3 0-706,29-4-616,0-1-1255,31-6 2140,-19 1 0,-3 1 0,0 0 0,12-4 0</inkml:trace>
  <inkml:trace contextRef="#ctx0" brushRef="#br0" timeOffset="60601">25474 3664 11369,'-1'-7'3160,"0"0"-2532,1 7-337,0 0-313,-2-1 111,3 20 292,3 12 11,0 24-178,2-9-46,-5-6 145,-1-21-122,0-5 189,0-6 517,0-5 111,0-1-436,-2-20-258,-2-26-292,1-6-22,0-16-11,3 21-12,6 7-21,2 11 21,18 10-33,13 22-134,2 11-12,4 19-157,-15 7-246,-4 3-493,-6 2-807,-1-2-1971,-5-4 3876,2-8 0,-9-15 0,0-8 0</inkml:trace>
  <inkml:trace contextRef="#ctx0" brushRef="#br0" timeOffset="60917">26080 3671 15975,'-11'3'2062,"-29"44"-1961,27-19-129,-4 8 0,6 1-309,22-6 158,17 0 179,16-23 0,5-5 212,1-12 394,10-16 167,-23-14-425,-4-2-24,-26 1-223,-16 13-101,-8 2-56,-8 6-33,-7 8-394,-1 6-4178,-11 21 4661,22-3 0,-2 5 0,22-9 0</inkml:trace>
  <inkml:trace contextRef="#ctx0" brushRef="#br0" timeOffset="61085">26593 3832 9834,'0'0'0</inkml:trace>
  <inkml:trace contextRef="#ctx0" brushRef="#br0" timeOffset="61550">27112 3494 19056,'-44'-9'287,"0"1"1,-1 4 0,3 5-266,8 6 1,3 2-68,-28 17-67,17-2-1681,22-1-325,45-12 1704,28-22 677,-15-5 0,-1-5 230,-5 0 0,-4-4-51,-5-2 1,-4 0 499,-1-11-46,-2 2-996,-7 36 100,-6 25 89,-7 10 1,-3 7-438,-2 9 0,-1 6 407,0 2 1,-1 6 0,3 0-83,3-1 1,3 1 0,4 0-9,1-11 0,2 2 0,3-3 1,3-3 7,6-1 1,4-4 0,2-6 55,7 1 1,3-15 156,16-32 45,-31-28-44,-9-24-191,-8 24 0,-5 0-208,-11-10 1,-6 2-409,-1 8 0,-2 3-387,-2 1 0,-2 3-3412,-13 1 4415,28 15 0,7 6 0,5 2 0</inkml:trace>
  <inkml:trace contextRef="#ctx0" brushRef="#br0" timeOffset="62069">27960 3754 15672,'13'57'579,"-1"1"0,-1-3 0,-1-4-512,1 14-39,-5-27 0,0-2 62,3 7 1053,4-24-897,-5-41-145,0-38-12,-6 25 1,-1-3-326,1-7 0,-2-1 275,-3-7 1,-1 0 77,0-4 1,-1-1 5,-2 1 0,-1-1 56,1-4 1,1 4-362,2 20 1,1 4 13,-1-23 146,14 55 10,9 23-156,16 18 28,-15-15 0,1 4-224,4 16 0,-4 4 0,-7-1 0,-3 2 25,0-2 1,-4-1-402,-7-8 1,-3-5-2372,1-2 3111,0-15 0,2-9 0,1-6 0</inkml:trace>
  <inkml:trace contextRef="#ctx0" brushRef="#br0" timeOffset="62551">28575 3516 17868,'-39'-2'642,"-1"0"1,5 9 0,3 5-733,-14 33-78,22 1-224,23-3 0,15-19-258,27-7 784,11-9-22,1-11 202,-9-10-34,-20-6-67,-6 2-213,-5 3-79,2 6-89,4 10-89,3 6 66,5 8 124,0-2 45,2-2-57,2-4 35,-1-4 44,-1-3 123,7-14 11,-2-13 68,-1-6 55,-5-3-156,-14 13 78,-4 9-212,-5 11 44,-2 24-78,1 2-381,2 14-471,6-11-1557,4-3 346,8-4-1903,8-8 4033,6-5 0,-16-5 0,-3-2 0</inkml:trace>
  <inkml:trace contextRef="#ctx0" brushRef="#br0" timeOffset="62901">29263 3594 13352,'-1'-6'4853,"1"1"-3946,0 5-795,-20 1-45,-5 23-134,-6 7-146,9 7-302,15-7 78,16-17 201,15-8 337,8-13 661,5-12-381,-12-1-22,-12 1-258,-10 13-326,-2 4 158,-1 13-1030,6 6-2814,12 7 3810,8-4-897,11-9-4783,0-9 5781,-4-2 0,-12 0 0,-8 0 0</inkml:trace>
  <inkml:trace contextRef="#ctx0" brushRef="#br0" timeOffset="63253">29514 3685 14933,'-3'-5'3619,"1"0"-3059,11-38-448,14 13-112,1-23-34,9 33 1,-12 15-34,-1 8-101,-3 7-482,6 19-258,0 6-89,1 0 829,-2-10 33,-7-17 135,2-4 583,0-3-45,1-7-23,2-4 270,1-12-192,-7 6-593,-3 0-33,-8 11-79,-1 5 89,10 17-492,20 4-779,-4-6 0,4-2 1294,9-2 0,0-3 0,13 0 0,-11-7 0</inkml:trace>
  <inkml:trace contextRef="#ctx0" brushRef="#br0" timeOffset="63717">30264 3581 16535,'-4'-1'2129,"1"-1"-1939,3 2-156,57-23-34,-37 12-11,40-17 22,-54 19 0,-4 0 12,-9 2 100,-13 2-224,-8 11 90,1 8 11,6 12-23,15 4-447,11 12-270,31-8 740,-6-17 0,5-4-650,12-9 0,2-7 510,1-11 0,-5-6 274,-10 2 1,-6-5 291,-8-6 0,-8-2 246,-13-22-274,-11 9 0,-3-2 61,1 5 1,-2 2-270,0-1 1,0 4-191,-5-4-135,14 34 102,3 44-220,3-5 1,4 5-2001,9 17 1,5 3 2252,3 3 0,2-3 0,-4-20 0,0-5 0,11 10 0</inkml:trace>
  <inkml:trace contextRef="#ctx0" brushRef="#br0" timeOffset="64135">30637 3597 19347,'54'-30'-67,"0"0"0,1 0 0,-1 2 5,-2 4 0,-4 3 51,-13 4 0,-5 2-23,1-5 34,-30 12 79,-23 6 44,-17 29-45,-5 3-50,19-4 0,3 3-28,-3 15-56,12 10-44,37-14 100,32-7 33,-15-28 1,3-8-18,-7-1 1,-2-5 62,19-19 280,-34-2-113,-7 0 1,-2 2 301,-1 3-626,0 12 44,0 12 34,0 15-190,0 9-1614,8 13-1669,1-13-2724,12 2 6197,1-17 0,-12-5 0,-3-3 0</inkml:trace>
  <inkml:trace contextRef="#ctx0" brushRef="#br0" timeOffset="64310">31469 3434 20871,'11'64'-3832,"-10"-1"3832,-14-26 0,-3-1 0,3 3 0,-21-11 0</inkml:trace>
  <inkml:trace contextRef="#ctx0" brushRef="#br0" timeOffset="64836">26745 4966 12311,'0'3'4583,"0"0"-3149,57-10-1154,-24-2-196,7 1 0,-1-2 28,-4-6 291,-10-3-167,-23 4-169,-31 3-56,-8 13 34,-17 16-22,17 14-23,6 13 0,12 5-23,9 3-44,15-1-510,12-19 0,8-3-1636,10-8 0,4-4 240,0 3 1,1-5 1972,3-11 0,-4-4 0,-9-1 0,-11-4 0</inkml:trace>
  <inkml:trace contextRef="#ctx0" brushRef="#br0" timeOffset="65050">27153 5047 15224,'-1'-40'2106,"0"0"1,1-18-2085,9 31-22,9 20-33,16 16-186,-2 4 1,1 5-242,-3 6 1,-2 2 229,-1 1 0,-3 1 186,3 26-46,-35-21 90,-7-6 235,-10-9-963,-13-11 728,11-36 0,3 19 0,15-22 0</inkml:trace>
  <inkml:trace contextRef="#ctx0" brushRef="#br0" timeOffset="65222">27426 4822 19874,'21'50'-783,"0"-1"1,0 1 0,-2-3 0,0 0 0,-2-4 782,2 4 0,-3-5 0,3 11 0,-8-28 0</inkml:trace>
  <inkml:trace contextRef="#ctx0" brushRef="#br0" timeOffset="65371">27628 5082 18933,'47'-7'-383,"1"0"0,-9 4 0,-5 5 1,-1 13-1,-19 2 0</inkml:trace>
  <inkml:trace contextRef="#ctx0" brushRef="#br0" timeOffset="65500">27750 4887 15415,'-2'-7'392,"1"0"-392,1 7 0,0 0 0,0 0 0</inkml:trace>
  <inkml:trace contextRef="#ctx0" brushRef="#br0" timeOffset="66133">28211 4960 18888,'-57'-22'235,"5"23"-235,33 12-22,4 13-23,13-18-33,1-4 78,1-1 280,0-3 191,3 0-471,-2 0-12,2 0-100,-3 6 112,0 15-44,0 0-58,0 7-211,0-12 100,0-6 213,0-5 425,-1-5-54,-1-25-304,1 0-34,0-22 57,2 7-56,12-6-34,-1 16-45,11 4-22,11 27-595,6 27 80,3-1-287,-19 1 1,-3 1 363,-1 0 416,-1 4 403,-15-23 257,-2-6-257,0-14 179,1-8-89,1-13 122,1-4 180,3-9-471,-1 18-212,0 1-23,4 24-23,-2 10-167,7 9-505,-1 8-4224,16 12 4919,-2-14 0,-3-1 0,-10-18 0</inkml:trace>
  <inkml:trace contextRef="#ctx0" brushRef="#br0" timeOffset="66508">28807 4782 20367,'-28'16'-2611,"22"-7"2286,51-6 325,-1-11 45,1-7-11,-17-7 22,-1-3-56,-5-5 22,-4-19 325,-13-6-95,-9 22 1,-5 0 161,-7-14 337,-13 14-751,16 24-33,4 7 22,7 41-79,11-6 0,3 3-269,-4 4 1,1 0-591,8 5 0,1-2-1258,6 14 2207,-11-25 0,-1-2 0,0 1 0,-1 0 0</inkml:trace>
  <inkml:trace contextRef="#ctx0" brushRef="#br0" timeOffset="66785">28967 4748 19157,'44'-15'-146,"1"0"0,14-4 1,1 2-600,-10 5 0,0 0 431,4-2 0,-3-2 622,-15 3 0,-7-1 735,-6-2 166,-44 5-995,-3 20-147,-15 10-67,4 30-1367,15 6-2936,12-2 4303,27-14 0,-5-27 0,5-7 0</inkml:trace>
  <inkml:trace contextRef="#ctx0" brushRef="#br0" timeOffset="67101">29923 4582 17648,'-59'25'642,"0"0"1,7-3-1,5 0-642,-3 8-67,23-7 1070,15-5-1182,28-8 111,15-7 1,8-6-196,10-10 0,2-6 240,3 2 1,-3-4 22,-2-9 0,-8-9 28,-15-15 0,-9-3-40,-3 12 0,-7-3 139,-6-2 0,-5-4 0,-4 7-60,-2 10 1,-6 5-68,-8-8 0,-8 15-6,-12 38 0,-2 17-11,13-4 0,3 7-368,2 2 1,1 6-1,7 1 116,7 14 1,12 2-399,12 3 0,10 0-499,-2-19 1,3-1 0,4-1 1165,8 2 0,3-2 0,-2-3 0,-3-2 0,-1-4 0,-2-6 0,0-1 0</inkml:trace>
  <inkml:trace contextRef="#ctx0" brushRef="#br0" timeOffset="68003">25464 6469 16804,'45'-25'-3022,"-1"-1"1,2 1-1,1 2 3022,-3 6 0,-2 3 0,9-4 0,-12 3 0</inkml:trace>
  <inkml:trace contextRef="#ctx0" brushRef="#br0" timeOffset="68354">26371 6379 15975,'4'8'1400,"-2"42"-1288,-2-28-67,-2 31 11,2-35 112,0-9 494,3-17-573,1-15 214,3-18-163,0 3 0,1-2-6,5-18-356,-4 19 1,1 2 221,7 1 0,0 14-11,2 13 0,4 20-258,2 13-404,-5 10 1,-2 5-1849,10 21 595,-11-18 0,-1-1 1926,6 7 0,-10-22 0,-3-10 0</inkml:trace>
  <inkml:trace contextRef="#ctx0" brushRef="#br0" timeOffset="68616">26852 6317 19516,'-34'18'218,"0"-1"1,-12 23-1060,42 9-33,24-17 202,43-21 672,-18-21 112,10-8 213,-32-17-213,-11 10-112,-12-3-89,-11 18-427,-7 6-1154,-4 7 1670,2 8 0,8-5 0,4 5 0</inkml:trace>
  <inkml:trace contextRef="#ctx0" brushRef="#br0" timeOffset="68768">27388 6350 13801,'0'0'0</inkml:trace>
  <inkml:trace contextRef="#ctx0" brushRef="#br0" timeOffset="69255">28001 6056 19628,'-58'-17'56,"0"0"0,-7 9 0,5 9-79,9 18-380,-1 13-863,60-15 627,21-8 101,23-6 135,4-14 403,-2-7 269,-9-10 1210,-2-15-258,-18 11-1209,-5 5-12,-15 40 100,-14 34-61,1-5 1,-2 4-468,-6 10 1,-1 7 446,3-16 1,0 5 0,0 0 0,1-3-378,2 2 0,1-3 0,0 1 343,-4 12 0,0 2 0,10-6-25,16-3 1,11-11-504,28-1 543,13-31-73,-33-27 1,-6-10 72,-9-3 0,-7-5-39,-6-14 0,-7-1-331,-4 14 0,-3 2 263,-6-8 0,-6 6-6269,-32 5 6659,16 17 1,6 7 0,22 6 0</inkml:trace>
  <inkml:trace contextRef="#ctx0" brushRef="#br0" timeOffset="69905">29067 6161 14663,'0'-7'2959,"-39"0"-2679,-16 42-224,20-19 0,0 3-548,-1 13 0,6 5 492,12-8 0,5 2-117,4 8 1,6 0-1038,19 10-598,26-1 1752,6-41 0,2-9 0,-2 4 0,-13-5 0,-1-1 0</inkml:trace>
  <inkml:trace contextRef="#ctx0" brushRef="#br0" timeOffset="70255">29183 6088 16232,'6'55'-516,"-1"0"1,1-3 0,3-3-1093,2-17 0,1-2 1608,15 25 0,-12-26 0,-2-9 0</inkml:trace>
  <inkml:trace contextRef="#ctx0" brushRef="#br0" timeOffset="71067">29506 6231 17398,'-6'-3'1367,"1"0"-1244,-28 40-67,22-12-56,-23 31-1020,54-19 292,5-15 582,24-3 113,-2-17-40,-14-10 0,0-4 185,13-5 11,9-16 1009,-27 5 11,-14 8-762,-3 3-202,-18 8-100,1 7-46,-1 0-10,3 2 290,4 0-335,0 10-437,15 33-46,-1-10 124,18 19 202,16-34 246,9-11-44,-3-12 111,-11-12 169,-25-27-101,-10 4-135,-4-3 0,-2-3 34,-2-17-79,0 20 1,0 0 178,0 6 1,0 2-3236,0-9 3225,0 1 224,-7 30-460,3 8 45,-6 9-11,6 33 11,2 6-6,1-7 1,1 2-180,2-3 1,1 0 77,0 1 1,2 0-51,1-1 0,2 0-140,7 6 1,2-4 116,15 12 3334,15-6-3154,10-38 56,-15-17-23,5-11 23,-29-9 168,-19-14-212,-16 14-12,-17-3-79,-32 26-313,16 13-245,-13 11-8472,29 16 9109,16-8 0,6-1 0,12-16 0</inkml:trace>
  <inkml:trace contextRef="#ctx0" brushRef="#br0" timeOffset="71403">30474 5954 19459,'-12'49'78,"1"0"1,1-3 0,5-3-96,16-5 0,4-3-50,10 14 50,-3-22 1,2-4-7,12-5 23,1-9 11,-2-7-11,8-19-33,-17 2-1,-2-14-34,-34 2-200,-10 10-57,-17 2-179,-1 14-2734,-9 17-595,20-5 3833,1 12 0,22-16 0,3-2 0</inkml:trace>
  <inkml:trace contextRef="#ctx0" brushRef="#br0" timeOffset="71572">30885 6289 15605,'0'0'0</inkml:trace>
  <inkml:trace contextRef="#ctx0" brushRef="#br0" timeOffset="71717">30902 6099 13756,'0'0'0</inkml:trace>
  <inkml:trace contextRef="#ctx0" brushRef="#br0" timeOffset="72083">31153 6251 19246,'32'-14'-157,"1"-1"0,5-4 1,1 1-1,18-11 230,-27 11 0,-3 0 218,8-9 180,-21 8-180,-14 34-112,0 16 12,0 34-119,2-11 1,3 7-103,2-12 0,3 2 1,-1-1-586,-2 13 0,-2-2 514,4 2 0,-15-8-112,-39-24 0,-15-10-863,1-3 1,-6-3 942,14-5 1,-6 0 0,1-1 0,7-2 0,-3-1-1,4-2 1,1 0 0,0 1 0</inkml:trace>
  <inkml:trace contextRef="#ctx0" brushRef="#br0" timeOffset="75199">23562 8033 18922,'39'-9'-3220,"1"0"1,-4 1-1,-1 1 3220,12 3 0,-20 1 0,-11 3 0</inkml:trace>
  <inkml:trace contextRef="#ctx0" brushRef="#br0" timeOffset="75333">23744 8224 17992,'-3'3'773,"0"-1"-1535,3-2-9069,66-17 9829,-26 4 1,-3 3-1,-2 1 1,-12 0 0</inkml:trace>
  <inkml:trace contextRef="#ctx0" brushRef="#br0" timeOffset="79485">25345 7666 10776,'4'-3'2857,"-2"1"-1311,-2 2-1411,-14 13 100,-4 12 34,-20 24-180,16-15 1,0 3-88,-4 5 1,1 4 72,3 1 0,-1 4 0,3-1-418,6-4 1,3-1 0,2 0 348,-4 23 0,8-5 5,13-16 0,10-9 11,32-9 23,-11-21 0,3-8 0,-3-13 0,-2-8-17,2-5 0,-9-6 156,-15-6 1,-11-1-174,-26-19-11,-32 23 12,-4 24 109,19 8 0,1 5-647,-20 16-1654,10 15-2268,32 5 4448,23 2 0,-1-23 0,1-4 0</inkml:trace>
  <inkml:trace contextRef="#ctx0" brushRef="#br0" timeOffset="80184">26033 8213 14484,'-4'0'3126,"1"0"-2587,3 0-450,23 0-761,37-6-40,-26 4 1,0-2-1073,13-2 0,0 0 1784,19-6 0,-29 5 0,-11 1 0</inkml:trace>
  <inkml:trace contextRef="#ctx0" brushRef="#br0" timeOffset="80933">26966 7852 9028,'4'-7'1378,"-1"2"-1031,-3 5 1536,0 0-975,0-6-57,0 2 23,0-3-471,0 4 45,0 2 57,0 6-169,7 22 11,6 30-62,-2-11 1,0 2-168,-1-4 0,0-2-1,0 3 1,-1-4 50,1 8 79,2 3-180,-2-17 23,-1-7 111,-4-17-10,-2-11 22,-2 0-1042,-1 5-483,-1-2-727,-2 5-930,-2-4-2197,-1-1 5166,0-2 0,3-1 0,1 0 0</inkml:trace>
  <inkml:trace contextRef="#ctx0" brushRef="#br0" timeOffset="85833">25546 9530 15605,'5'0'2779,"-1"0"-2241,-4 0-830,36-1-1209,3-3-634,-3 1 1,1-1 2134,27-8 0,-28 5 0,-9 0 0</inkml:trace>
  <inkml:trace contextRef="#ctx0" brushRef="#br0" timeOffset="86049">26435 9232 17790,'8'55'89,"1"-1"1,-1-2 0,1-3-505,-1-16 1,1-1 414,5 15 0,-1-2 0,0-1 0,4 11 0</inkml:trace>
  <inkml:trace contextRef="#ctx0" brushRef="#br0" timeOffset="86684">25323 10932 15314,'-2'-6'2252,"1"2"-1815,1 4-392,36-21-281,-6 12 1,4 0-4681,24-12 1,3-1 4810,-8 4 1,-1 3-1,-11 3 1,-6 1-1,-2-4 1</inkml:trace>
  <inkml:trace contextRef="#ctx0" brushRef="#br0" timeOffset="92232">26689 10505 13801,'-3'35'1025,"1"-1"0,-3 27-879,11-20-68,6-8 12,10-9 258,9-10-147,7-7 326,5-10-79,1-12-191,-3-11 125,-8-12-1,-11-3-23,-10-5-179,-9 1-111,-16-2-46,-8 4-11,-16 8-22,-3 11-101,0 12-1142,-2 44-1447,28 1 0,4 5 2701,-2 3 0,4 0 0,5-4 0,2-4 0,1-3 0</inkml:trace>
  <inkml:trace contextRef="#ctx0" brushRef="#br0" timeOffset="92834">25300 12308 15437,'1'6'1356,"1"-1"-975,-2-5-393,32-8-693,-5 1-1570,30-6-1860,-18 4 4135,-3 4 0,-16 2 0,-7 1 0</inkml:trace>
  <inkml:trace contextRef="#ctx0" brushRef="#br0" timeOffset="92982">25507 12424 13969,'-6'6'694,"2"-2"-615,4-4-3082,43 0 3003,-6-13 0,13 11 0,-23-11 0</inkml:trace>
  <inkml:trace contextRef="#ctx0" brushRef="#br0" timeOffset="93483">26780 11741 15280,'-15'51'478,"1"1"0,2-14 0,4 0-456,6 3 1,6-4-23,10 5 0,14-9-33,14-16-125,-5-14 1,3-7 95,1-12 1,1-6 61,4-5 0,-3-6 90,-12-6 0,-7-2 324,2-19 404,-23 17-134,-4 28-426,-4 13 10,-4 42-144,0 7-319,4-8 1,1 3 194,2-7 0,0 0 0,1 0 0,1-1-156,6 32-810,2-24 1,4 0-1826,2-6 1,1-1 2790,1 0 0,-1-3 0,6 4 0,-13-26 0</inkml:trace>
  <inkml:trace contextRef="#ctx0" brushRef="#br0" timeOffset="93834">26328 13211 17095,'27'-38'773,"-1"0"0,7-2 0,5 3-627,10 4 0,10 3-1180,-9 4 0,7-1 0,3 0 0,1 1 1043,-6 5 0,2 0 0,1 1 0,2 0 0,1 1-58,-2 0 1,3 0-1,2 0 1,-1 1-1,-1 1 1,-3 2-370,1 0 0,-2 1 0,-1 1 0,-2 2 0,-2 1 205,5 1 0,-2 1 0,-4 2 1,-6 2-539,1 1 0,-7 2-1212,7 6-760,-27 6 2723,-37 8 0,11-7 0,-15-1 0</inkml:trace>
  <inkml:trace contextRef="#ctx0" brushRef="#br0" timeOffset="94166">26673 13359 19123,'55'-22'334,"0"1"0,0-1 1,-9 3-1,-1 0 1,2-2-1,-1-1-304,1-2 1,0-2 0,1-1 0,0-1-1300,7-2 1,1-1-1,0 0 1,2-1 1292,-10 6 1,2 0 0,0 0 0,-1 0-1,1 1-24,-1 0 0,0 0 0,-1 1 0,1 0 0,-1 1-42,9-4 0,-1 1 0,1 1 0,-1 0-74,2 1 0,2-1 1,-3 2-1,-4 2-631,-6 3 0,-4 2 0,-4 1 173,12-4 1,-23 10-536,-46 20 717,-13 2 0,-5 3 313,3 0 1,0 0-533,-10 3 1,2-1 610,-12 10 0,6-7 0,34-12 0</inkml:trace>
  <inkml:trace contextRef="#ctx0" brushRef="#br0" timeOffset="97450">26656 13269 15717,'-37'-21'631,"1"-1"0,1-3 0,5-4-525,12-4 1,3-2-929,-1-9 0,1-2 889,0-7 1,1-4-1057,0-5 0,1-4 1004,3 19 0,1-1 0,0 0 3,0-3 1,0-1 0,0 1-90,0-1 1,0 0-1,1 1 78,1 2 1,0-1 0,0 2-3,-1-17 1,2 2-6,2 10 0,1 1 28,2 1 0,0 3-23,1 12 1,0 1 22,2-2 0,0 2-28,4-6 716,3 5-660,2 12 1964,4-4-2020,2 6 1434,13-3-1423,5 6-11,19-3-753,-21 8 0,2 0 781,12-4 0,4-1-25,-9 4 1,2 0 0,2 1-4,8-3 0,3 1 0,1 0-439,-10 5 1,0-1 0,3 1-1,2 1 439,4 0 0,3 1 0,2 1 0,1 0 0,-3 1 11,-4 2 0,-1 0 1,-1 1-1,1 1 0,-2 0-17,13 0 1,-1 1-1,-1 2 1,-5 1-7,-1 2 1,-3 3 0,-12 4 11,7 26 202,-37-5 0,-10 4 27,-15 0 1,-7 1-135,-4 10 1,-2-1-68,-1-7 0,1 0 350,6 0 1,6 3-379,7 1 0,6 2 498,5 11 0,4 3-491,-2-14 1,1 2-1,2 0-7,2 5 0,1 0 0,1 1-4,0 0 1,1 1-1,1 3-293,-1-3 0,0 3 0,0 2 0,0-1-2161,0-2 0,0 1 1,-1-1-1,1 0 2164,-1-1 0,0 0 1,-1-3-1,0-2 1,4 20-1,-3-11 1,-2-13-1</inkml:trace>
  <inkml:trace contextRef="#ctx0" brushRef="#br0" timeOffset="99649">7984 8180 16098,'-26'-38'967,"0"1"0,4 1 1,4 1-699,10-8-124,4 2-77,15 6-45,14 13-23,23 9 0,-14 15 0,3 7-294,6 8 0,4 7 0,0 3 297,2 5 1,1 2 0,2 3 1,-7-4 1,1 2 0,1 0 0,-1-1-328,8 6 1,-1-2 0,-4-3-892,4 0 1,-4-7-267,-11-9 0,-5-9-3978,-3-18 5457,-15-9 0,-9 4 0,-6-2 0</inkml:trace>
  <inkml:trace contextRef="#ctx0" brushRef="#br0" timeOffset="99837">8479 7746 16333,'-31'18'590,"1"0"0,1 6 1,5 5-524,10 9 0,6 6-922,0 8 0,2 3 872,1 6 0,2 2-17,1 2 0,2 0-17,3 1 0,2-2-415,0-5 1,2-2-706,4-6 0,2-2-802,1-9 1,1-4 2074,16 16 0,-13-26 1,-5-14-1</inkml:trace>
  <inkml:trace contextRef="#ctx0" brushRef="#br0" timeOffset="100152">8565 7437 17722,'-9'-60'1144,"10"9"-1178,38 26-179,17 26-50,-23 19 0,-3 7 263,-6 0 0,-6 5-195,-6 12 1,-8 2 216,-7-11 1,-2-2 109,-4 28-88,-2-11-88,5-13-46,3-13-1423,21-13-1243,25-19 447,10-6 2309,-16 0 0,-3 0 0,-2-1 0,-6 3 0</inkml:trace>
  <inkml:trace contextRef="#ctx0" brushRef="#br0" timeOffset="100583">9089 8175 17442,'4'60'-294,"0"-1"0,1-13 0,1 0 0,2-3 294,4 2 0,1-4 0,-2-5 0,-2-4 0,5 6 0</inkml:trace>
  <inkml:trace contextRef="#ctx0" brushRef="#br0" timeOffset="100716">9081 8577 16008,'23'-34'-1535,"-1"1"0,4 0 0,2 4-1115,2 10 0,3 3 2650,4-4 0,-1 2 0,6-3 0,-8 4 0</inkml:trace>
  <inkml:trace contextRef="#ctx0" brushRef="#br0" timeOffset="101267">9566 8185 15963,'-50'23'889,"0"0"0,10-1 0,4 2-900,-7 25-11,25-13 22,22-24 11,8-6 45,9-8 0,26-32 0,-9 1-480,-11 3 1,0-2 434,7-16 68,-2 3-79,-7 10-124,-1 21 158,-1 39-23,9 24-67,-4 7-224,6-7 67,-4-29 79,5-10 44,7-16 118,-8-15 0,0-9 50,1-10 1,-3-8-316,-9 5 0,-2-2 1,-3 0 331,4-13 0,-7 3-5,-9 4 0,-7 5 212,-10-3 315,-19 15-539,-8 23-78,-3 33 0,14 11-11,14 21 0,20-9 1590,7 2-1736,9-1-90,5-2-77,2-5 290,8-6 101,-5-18 180,-5-15 10,-13-21-77,-11-10-180,-26-16-919,-11 17-4157,-20 16 5076,11 27 0,16 5 0,18-3 0</inkml:trace>
  <inkml:trace contextRef="#ctx0" brushRef="#br0" timeOffset="101484">11245 7498 18418,'34'-19'-680,"1"1"0,-3 1 0,-2 7-3107,5 23 3787,-10 11 0,-12-7 0,-8-1 0</inkml:trace>
  <inkml:trace contextRef="#ctx0" brushRef="#br0" timeOffset="101583">11370 7832 11997,'2'6'1187,"37"-18"-1478,-10-3 291,3-1 0,0 1 0,-8 1 0,-3 3 0</inkml:trace>
  <inkml:trace contextRef="#ctx0" brushRef="#br0" timeOffset="101917">13024 7202 15527,'-34'-40'1408,"-1"1"0,5 8 0,9 0-1341,26-24-11,21 26-62,14 22 1,8 12 12,-8 11 1,2 8-1,2 2-669,-2 0 1,2 2 0,1 2 0,-3 1 661,8 9 0,-3 2 0,0 0-4,-2-2 0,-2 1 0,-2-6-273,2-3 1,-2-6 46,-1-5 0,2-4-637,-3-6 1,1-3-457,-1-5 1,-2-3-1911,-3-7 1,-3-5 3232,15-20 0,-22 8 0,-14 1 0</inkml:trace>
  <inkml:trace contextRef="#ctx0" brushRef="#br0" timeOffset="102100">13442 6819 15706,'-16'47'687,"1"0"0,1 4 0,1 1-586,3 0 1,0 5-797,-2 2 1,-1 6-1,-1 1 613,4-17 1,-1 1 0,1 0 0,0 1 81,0 4 0,1 3 0,1-2 0,-1-5 0,-5 18 0,3-10 0,10 7 0</inkml:trace>
  <inkml:trace contextRef="#ctx0" brushRef="#br0" timeOffset="102384">13650 6482 18709,'13'-63'414,"6"14"-447,30 41-169,10 33 34,-4 4 101,-33-2 0,-6 5 67,-7 19 67,-20 3-45,0-5-739,-4 1-4124,22-23 4841,11-7 0,2-17 0,-3-5 0</inkml:trace>
  <inkml:trace contextRef="#ctx0" brushRef="#br0" timeOffset="102850">14400 7264 15975,'0'-9'3877,"0"1"-3877,0 8-67,-16-10 67,24 32-90,-6-16 45,34 23 0,7-19 51,-7-15 0,2-8 22,-1-4 0,-1-5 33,6-6 1,-4-3 55,-12 4 1,-4 1-118,0-6-11,-18 22 11,-4 23-56,-2 31-852,2 19-1781,3-22 0,3 0 2689,8 19 0,1-25 0,-4-24 0</inkml:trace>
  <inkml:trace contextRef="#ctx0" brushRef="#br0" timeOffset="103000">15204 7484 16178,'-16'35'246,"-1"0"1,4 4 0,3-4-3620,4-2 3483,11-2 1,-3-24 0,4-6-1</inkml:trace>
  <inkml:trace contextRef="#ctx0" brushRef="#br0" timeOffset="103433">15935 6907 17823,'-34'-12'11,"-14"12"68,6 16 90,-1 8-113,19-4-23,15-5 12,14-7 112,28 5-124,26 6-44,-18-1 0,-1 4 5,-5-3 1,-5 3 5,-7 5 0,-8 2 0,-9 19 33,-23 3-33,-13-2-644,2-21 0,-5-5 644,-21 0 0,9-1 0,23-26 0</inkml:trace>
  <inkml:trace contextRef="#ctx0" brushRef="#br0" timeOffset="103568">15866 6886 17554,'4'-8'696,"47"-22"-696,-5 18-583,1-3 0,5 0-2346,-5 9 1,0 1 2928,9 0 0,-4 1 0,11 0 0,-11 0 0</inkml:trace>
  <inkml:trace contextRef="#ctx0" brushRef="#br0" timeOffset="103735">16955 6777 18608,'-25'36'340,"1"0"0,0-1 0,2 1-329,6-5 0,2 0-11,2 0 0,0 2-717,-1 7 0,2-1 717,-2 21 0,4-11 0,7-28 0</inkml:trace>
  <inkml:trace contextRef="#ctx0" brushRef="#br0" timeOffset="103884">16626 7007 19403,'50'-15'-2159,"-23"4"0,-2 11 1</inkml:trace>
  <inkml:trace contextRef="#ctx0" brushRef="#br0" timeOffset="104035">17172 7064 19134,'0'4'2376,"0"0"-2342,0-4-2410,-9 40 2376,3-9 0,-3 15 0,4-26 0</inkml:trace>
  <inkml:trace contextRef="#ctx0" brushRef="#br0" timeOffset="104416">12728 9516 16972,'10'-8'1266,"-3"2"-1254,48-23-9843,-1 11 9825,-17 1 0,-1 2 0,6 4 0,-34 11 0</inkml:trace>
  <inkml:trace contextRef="#ctx0" brushRef="#br0" timeOffset="104534">12898 9746 18283,'4'5'504,"-1"-2"-504,52-11-4986,-8-8 4905,5 1 0,0 0 1,-8-4-1,-4 1 1</inkml:trace>
  <inkml:trace contextRef="#ctx0" brushRef="#br0" timeOffset="115117">28269 3796 9879,'8'0'1412,"-2"0"-1087,-6 0 1199,0 0-1401,1 4-34,-1-3-436,1 2-381,2-3 89,3 0-683,5 0 1322,2-1 0,-5 0 0,-2 0 0</inkml:trace>
  <inkml:trace contextRef="#ctx0" brushRef="#br0" timeOffset="116318">28239 4963 14115,'-2'6'1277,"0"-1"-2543,2-5-560,-2 5-1996,14-3 3822,5-7 0,0 2 0,0-7 0</inkml:trace>
  <inkml:trace contextRef="#ctx0" brushRef="#br0" timeOffset="116499">28517 4847 13712,'3'8'-3598,"-1"-2"3598,-2-6 0,0 0 0,0 0 0</inkml:trace>
  <inkml:trace contextRef="#ctx0" brushRef="#br0" timeOffset="127315">28291 14591 13588,'-23'37'687,"-1"1"0,4-2 1,5 0-207,4 22-144,15-2-158,13-8-67,12-9-101,12-13 101,7-12 292,3-12-124,1-20-79,-7-11-66,-13-18-45,-14-8-797,-17-5 707,-20 0-11,-14 2-600,1 27 1,-4 5-5418,-25 5 6028,4 19 0,28 16 0,23 6 0</inkml:trace>
  <inkml:trace contextRef="#ctx0" brushRef="#br0" timeOffset="127583">28901 14779 14148,'16'42'-1304,"0"0"1,2-10-1,-1-4 1304,6 2 0,-6-22 0,-11-8 0</inkml:trace>
  <inkml:trace contextRef="#ctx0" brushRef="#br0" timeOffset="127733">28906 14503 10159,'7'30'0,"-2"-6"0</inkml:trace>
  <inkml:trace contextRef="#ctx0" brushRef="#br0" timeOffset="127966">28076 15772 18003,'60'-24'152,"0"1"0,-1-1 0,1 1 0,-1 0 0,0-1 0,-1 2 0,-2 1-156,4-2 0,-3 1 1,1 1-1008,0 0 1,1 0-1,-1 1 678,-3 2 1,-1 2 0,3-1 332,-8 2 0,3 0 0,-2 0 0,-6 2 0,5 0 0,-4 1 0,8-3 0,0 1 0</inkml:trace>
  <inkml:trace contextRef="#ctx0" brushRef="#br0" timeOffset="128366">30947 14416 13140,'-13'45'1083,"-1"1"0,1-5 0,5-6-1038,10-7 23,4-10 402,2-9 785,1-27-784,-4-43-387,-5 26 0,-2-2-411,-1-15 1,-2-2 326,-1 9 0,0-1-6,0-15 1,2 1-12,3 15 0,4 3-224,6-1 0,7 14-2706,32 40 2947,-18 19 0,-3 7 0,12 13 0,-16 5 0</inkml:trace>
  <inkml:trace contextRef="#ctx0" brushRef="#br0" timeOffset="128617">31016 14532 16266,'-9'0'1199,"3"0"-1199,35-37-919,6 22-481,10-22-46,-12 45-974,-24 13-1793,-5 16 3529,-10 6 684,-6 6 3059,-8 2-891,3-20 1,-1 0 60,-4 16-2162,-1-7-67,33-23-22,16-17-1799,10-11 1,4-4 1820,21-8 0,-28 9 0,-4 0 0,-4-1 0</inkml:trace>
  <inkml:trace contextRef="#ctx0" brushRef="#br0" timeOffset="128751">31418 14605 12468,'-3'8'145,"1"-2"-145,2-6 0,0 0 0,0 0 0</inkml:trace>
  <inkml:trace contextRef="#ctx0" brushRef="#br0" timeOffset="128884">31367 14325 13263,'-9'32'-384,"-1"0"0,-5 11 0,15-28 1</inkml:trace>
  <inkml:trace contextRef="#ctx0" brushRef="#br0" timeOffset="129066">30761 15162 17697,'47'-27'44,"0"1"1,1-1 0,4 1 0,2 0 0,1 2-475,2 3 1,2 2 0,1 1-1673,-12 4 0,1 0 0,0 1 1,1 0 2101,16-3 0,-1 1 0,-5 1 0,-1 1 0,-7 2 0,-12 4 0,-1 0 0</inkml:trace>
  <inkml:trace contextRef="#ctx0" brushRef="#br0" timeOffset="129716">31421 16042 13140,'2'16'0,"0"-3"0</inkml:trace>
  <inkml:trace contextRef="#ctx0" brushRef="#br0" timeOffset="129966">31537 16245 12927,'45'18'-1064,"-14"-1"2005,-13-27-437,-14 9 1412,-3 7-1445,-1 10-471,0 5-224,0 6-1166,2-3 1390,11 6 0,-8-15 0,7 3 0</inkml:trace>
  <inkml:trace contextRef="#ctx0" brushRef="#br0" timeOffset="131848">31482 17819 13341,'-6'-8'3082,"1"1"-2757,5 7 11,3-38-146,8 21-55,7-29-57,8 34-55,4 6-23,-2 3 0,-3 16 67,-11 31 213,-16-9 1,-5 4-119,-1 8 0,1 1-145,0-7 0,3-3-17,12 8-448,30-30-1457,12-32-2274,9-7 4179,-27 5 0,-3 0 0,8-4 0,-10 6 0</inkml:trace>
  <inkml:trace contextRef="#ctx0" brushRef="#br0" timeOffset="132932">29069 18296 7672,'0'0'0</inkml:trace>
  <inkml:trace contextRef="#ctx0" brushRef="#br0" timeOffset="133384">29106 18299 9162,'0'0'0</inkml:trace>
  <inkml:trace contextRef="#ctx0" brushRef="#br0" timeOffset="133534">29249 18247 10271,'0'0'0</inkml:trace>
  <inkml:trace contextRef="#ctx0" brushRef="#br0" timeOffset="133666">29555 18226 13140,'-4'-5'863,"2"2"-2839,2 3 0,0 0 0</inkml:trace>
  <inkml:trace contextRef="#ctx0" brushRef="#br0" timeOffset="133800">29768 18150 15269,'-18'16'-2118,"-1"-9"0,26 2 1</inkml:trace>
  <inkml:trace contextRef="#ctx0" brushRef="#br0" timeOffset="137883">30246 18618 12188,'10'0'1781,"-2"0"-997,-8 0-268,50-16 156,-7 4-370,4-2 1,4-1-728,-7 3 1,-1-1 519,11-3 0,1-1-438,7-2 0,1-1 473,-17 6 1,0-1 0,1 0-485,3 0 1,-1-1 0,1 0 390,0 0 0,1 0 1,-1-1-1,-1 2 0,0-1 1,3-1 18,-3 2 0,4-2 0,-1 0 0,-3 1-53,1 0 1,-4 0 0,2 1-4,11-4 0,2-1 0,-6 3 0,-7 2 0,-4 3 56,-1-1 0,-4 1 201,10-1 590,-14 1-702,-24 7 1083,-8 0-1195,3 0 1655,-2 0-1710,0 1 22,-3 2 225,1-1 55,-2-4 56,1-6-146,0-4 56,-1-7-122,-2-5 32,-6-18-189,4-9 10,-3-3 23,8-1 23,6 11 5,0 12 0,-1-3-17,0-3 0,-2-2-6,-1-11 1,-4-1-6,-5 4 0,-5 3 95,0 7 1,-3 5-6,-12-11-12,4 23 34,7 18-22,1 2-68,5 5-44,3-1 11,6 2-112,0 0 111,-2 0 57,-3 1-90,-12 9 45,-6 1 56,-17 10-56,-11 2-230,18-9 1,-3-1 223,-7 4 0,-2 1-449,-10 2 0,-4 2 447,15-6 1,-2 0 0,-5 2-393,2-1 1,-5 2-1,-3 0 1,-2 2-1,-1-1 347,3-1 1,-2 2 0,-1-1 0,0 1-1,-2 0 1,1-1-296,7-1 1,0-1-1,-1 0 1,0 0-1,0 0 1,0 0-1,-1 1 348,-1 0 0,0 0 0,-1 1 0,0-1 0,1 0 0,1 0 0,3-1-284,-9 1 0,3 0 1,2-1-1,-1 0 0,1 0 284,-1 0 0,0 1 0,0-1 0,0 0 0,1 0-121,2-1 1,1-1 0,0 0 0,-2 0 0,-1 1 105,0-2 0,-2 1 0,-1-1 0,-1 1 0,1-1 0,0-1 2,4 0 0,0-1 0,0 0 0,0 0 0,0 0 0,-1 0-2,-4 3 0,-1 0 0,-1 0 0,2 0 0,1 0 0,3-1 3,-8 2 1,3-1 0,3 1 0,3 0 7,-3 5 1,3 0-1,8 0-19,4 1 1,6-1 382,2-2 1,2-1-361,-21 13 1810,9-8-1955,23-13 2729,7-3-2651,15-8 2336,1 0-2202,3 0-34,-1 0 46,1 0-57,-1 0-11,-2-2-11,0-2 0,2-4-11,3-2 0,4-3 11,3 0-11,11-5 22,4 0 0,0 2-11,-3 5 0,-9 6 0,-1 2-33,2 2 10,17 22 28,-9 2 1,1 5 5,9 16 1,2 4-7,-4-2 1,-2-1-194,1 3 0,-2-3 193,-7-14 1,0-2 5,21 21-11,0-9-252,-13-20 0,3-4-3384,3-8 0,0-5 3636,1-4 0,-1-3 0,12-6 0,-26-9 0</inkml:trace>
  <inkml:trace contextRef="#ctx0" brushRef="#br0" timeOffset="140715">31327 16882 18507,'42'-15'-179,"1"0"0,3-2 0,-2 2 10,-1 0 169,-4 5 225,-24 38-158,-18 5 56,-2 27-123,-2-11-942,3-15 1,4 0 941,11 23 0,-8-11 0,10-19 0</inkml:trace>
  <inkml:trace contextRef="#ctx0" brushRef="#br0" timeOffset="140999">31739 17802 7616,'-5'-2'-64,"1"1"1,4 1 0</inkml:trace>
  <inkml:trace contextRef="#ctx0" brushRef="#br0" timeOffset="142349">28945 17587 12725,'-4'-7'4404,"0"2"-4191,4 5-68,0 0-10,-29 37-79,22-1-34,-7 9 0,4 3-10,22 6 10,7 7 56,3-41 170,4-12 379,-11-30-448,-3-10-269,-28-8-660,-12 18-584,-4 28-1041,4 19-606,19 12 2981,5 5 0,3-18 0,1-3 0</inkml:trace>
  <inkml:trace contextRef="#ctx0" brushRef="#br0" timeOffset="142968">29041 18390 13700,'-8'-11'3731,"2"2"-3518,6 9-157,0 0-67,30-11-79,-8 29 90,14-11 23,-21 32 66,-14-7 158,-8-2-101,-2-4-45,-4-6-247,7-9 202,9-4-33,10-7-23,9 0-112,1 0 56,0 6 32,-6 5-65,-7 10-1905,-11 24 1994,-31 5 0,18-11 0,-18-11 0</inkml:trace>
  <inkml:trace contextRef="#ctx0" brushRef="#br0" timeOffset="145766">18250 15962 10473,'1'-7'2914,"0"3"929,-1 4-3306,-1-3-166,0 3-472,-1-2-3049,-1 10 13,1 0 3137,0 9 0,2-8 0,0-1 0</inkml:trace>
  <inkml:trace contextRef="#ctx0" brushRef="#br0" timeOffset="145915">18301 16369 16031,'0'5'941,"0"0"-2928,0-5 0,0 0 0</inkml:trace>
  <inkml:trace contextRef="#ctx0" brushRef="#br0" timeOffset="146083">18434 16562 16120,'-5'1'785,"0"0"-2455,5-1-89,-13 36-1636,13-21 3395,-5 27 0,10-35 0,2-2 0</inkml:trace>
  <inkml:trace contextRef="#ctx0" brushRef="#br0" timeOffset="146200">18486 16681 12972,'0'4'4515,"0"-2"-4324,-12 51-2522,10-33 2331,1 24 0,3-40 0,9-15 0</inkml:trace>
  <inkml:trace contextRef="#ctx0" brushRef="#br0" timeOffset="146599">19226 15988 14260,'0'-6'4281,"0"1"-3688,0 5-615,1-20-202,-1 24-2017,2 1-325,-2 21-1759,3 12 4325,4-13 0,-3-10 0,2-4 0</inkml:trace>
  <inkml:trace contextRef="#ctx0" brushRef="#br0" timeOffset="146734">19357 16350 11885,'6'8'4134,"-2"-2"-3551,-4-6-448,0 0-2791,25 20-436,-15-12 3092,21 16 0,-26-19 0,-1-2 0</inkml:trace>
  <inkml:trace contextRef="#ctx0" brushRef="#br0" timeOffset="146933">19534 16559 11672,'4'4'5020,"-1"0"-4124,-3-4-739,1 2-112,-1-2-45,2 3-1322,-2 2-4079,0 8 5401,1 4 0,-1-3 0,0-4 0</inkml:trace>
  <inkml:trace contextRef="#ctx0" brushRef="#br0" timeOffset="148782">18559 17374 11784,'5'-7'1972,"0"2"-1490,-5 5 1131,0 0-951,-12-19-158,-1 10 101,-13-14 168,-13 16-493,-5 15-241,14 9 1,2 5-18,-14 20-17,23-11 1,5 0-6,2 11-45,7-8-55,11-11-304,23-11 169,15-27 268,-14-1 1,0-3-22,13-22-12,-12 1 224,-21 21-90,-5 10-89,-3 5 22,3 3 11,2 1 34,4 3-22,2 3 145,13 12 23,7 17-242,-13-9 1,0 3-17,10 21-257,-7 2-1278,-12-22-4460,0-11 5995,-3-9 0,-3-7 0,-2-3 0</inkml:trace>
  <inkml:trace contextRef="#ctx0" brushRef="#br0" timeOffset="150251">19677 17304 13756,'4'-18'213,"1"4"-146,-3 14 23,1 0 78,0 0 11,-2 0 3250,0 0-3407,-1-4-11,0 1 0,-2-9 181,-7-1 211,-6 1-347,-3 4 22,-3 12-55,1 11-23,-6 24-79,10-1-66,9 0-23,32-20 168,4-23 11,11-10 0,-13-8 67,1-11 460,-9 6-303,-4 4-179,-11 14-56,-3 20 56,1 8-45,9 33-380,13 8-1082,-6-18 0,2-1-359,-2-9 1,0-3 1809,17 23 0,-22-33 0,-5-6 0</inkml:trace>
  <inkml:trace contextRef="#ctx0" brushRef="#br0" timeOffset="151616">18122 18215 16221,'39'0'639,"1"0"0,-2-1 0,2-2-550,2-1 1,4 0-1,0-2-900,-3-2 1,0-2-1,5-1 867,8-4 0,6-4 0,3 0 0,0-1-407,-7 2 0,1 0 0,2 0 0,1-2 0,2 1 346,-10 2 0,3 0 1,2 0-1,0-1 0,-1 0 1,-1 1-1,-2 1 2,9-4 1,-1 1 0,-2 1 0,-1 0 0,-2 1-1,10-2 0,-1 1 0,-4 1 0,-6 2 3,7-3 0,-8 4 296,-9 3 0,-6 2-285,0 0 146,-17 5 212,-29 6 952,-5 0-1197,1 0 2442,-1-8-2555,6-8-11,2-31-34,0 12 0,-1-3 0,0-15 1,-1-1-258,1 6 1,0 2 301,-1-2 0,1 2 34,0-12 23,-1 5-35,-3 8 124,-11-4-45,-4 7 11,-10-1-55,10 15 44,1 9-90,12 10 716,0 1-783,1 2 34,-12-1 34,-2 1-23,-17 1 0,-8 1 11,-1 0 0,-7 3-11,9 2 0,-4 3 0,-2 1-373,-1 2 1,-4 1-1,-2 3 1,-1 1 347,4 1 0,-2 3 1,0 1-1,0 0 1,2 1-649,-8 2 0,3 1 0,0 0 0,0 1 668,10-3 1,-1 0-1,1 1 1,1-1-1,2-2 20,-11 6 0,4-2 0,-3-1-145,6-2 1,-2-1 0,-1-1 0,3 0 103,-10 1 0,1-2 0,0-1 0,-4 0 0,-2-1 0,6-2 26,-1-3 0,6-3-6,14-4 0,5-2-76,-4-1 93,8 0 883,5 0-894,-1-1 2815,3 1-2804,-9-1 822,8 1-833,0 1 150,8 1-150,-3 2 0,8-1-123,2 0 100,9-3 12,3 0-34,0 2-11,1 7 56,7 12 17,3 13 0,1 8-393,7 15 1,2 4-427,-7-19 1,0 1 0,1 0-152,2 3 1,0 1 0,1-4-2567,4 3 1,1-5 3518,5-1 0,-1-4 0,4 5 0,-4-14 0</inkml:trace>
  <inkml:trace contextRef="#ctx0" brushRef="#br0" timeOffset="163115">15855 17893 13880,'5'0'1456,"-1"0"-1377,-4 0-57,61 3-1482,-4-2 1432,0 1 0,7-2-1108,-11-3 1,3-3 0,-3 0 1135,11 0 0,-2-1 0,2-2 0,-7 1 0,-7-1 0</inkml:trace>
  <inkml:trace contextRef="#ctx0" brushRef="#br0" timeOffset="163348">16682 17837 14663,'57'19'438,"-2"12"-617,-49 23-1379,-22-10 0,-10 1 1558,-2-1 0,-3-3 0,-2-5 0,2-6 0,-3-1 0</inkml:trace>
  <inkml:trace contextRef="#ctx0" brushRef="#br0" timeOffset="175183">27893 5232 18126,'3'2'-1681,"1"-1"0,-3-1 1,2-1-1</inkml:trace>
  <inkml:trace contextRef="#ctx0" brushRef="#br0" timeOffset="182782">27043 10913 11045,'-9'3'3809,"2"0"-2800,7-3-124,0 0-885,-6-6-807,5 4-1075,-6-5 1882,18-1 0,-9 5 0,9-5 0</inkml:trace>
  <inkml:trace contextRef="#ctx0" brushRef="#br0" timeOffset="182881">27027 10919 10552,'0'0'0</inkml:trace>
  <inkml:trace contextRef="#ctx0" brushRef="#br0" timeOffset="184285">26156 1962 10899,'10'0'739,"-2"0"-1366,-8 0 70,0 0 1,0 0-1</inkml:trace>
  <inkml:trace contextRef="#ctx0" brushRef="#br0" timeOffset="185332">24989 8821 11661,'-7'9'2174,"2"-2"-2174,5-7-2264,0 0-2173,4-4 4437,5-7 0,-2 5 0,1-4 0</inkml:trace>
  <inkml:trace contextRef="#ctx0" brushRef="#br0" timeOffset="185684">26850 8091 11481,'-1'-3'-1143,"-1"1"0,2 2 1</inkml:trace>
  <inkml:trace contextRef="#ctx0" brushRef="#br0" timeOffset="186981">28669 4191 9397,'4'2'1200,"0"-1"-808,-4-1-370,17-3-22,-10 1 0,13-3-975,-14 3 975,-2 1 0,-1 0 0,-2 1 0</inkml:trace>
  <inkml:trace contextRef="#ctx0" brushRef="#br0" timeOffset="189917">26436 9221 8355,'0'0'0</inkml:trace>
  <inkml:trace contextRef="#ctx0" brushRef="#br0" timeOffset="194132">13826 8186 12546,'-58'9'3261,"13"-3"-3026,39-4 359,13-2 168,18 1-247,30-4-319,-9-1 1,6-3-895,-5 1 0,4-1 0,3-1 779,-4 0 0,3-1 1,1-1-1,2 0-579,-3 1 0,1-1 0,2 0 0,1-1 0,1 1 522,-4 0 0,2 0 0,0 0 1,1 0-1,1 0 0,0-1-314,5 0 0,0 0 0,2 0 0,0 0 0,0 0 0,0 1 285,-8 0 0,1 1 0,0-1 1,0 1-1,1 0 0,-1 0 1,0 0-168,-1 1 1,1-1 0,0 1 0,0 1 0,-1-1 0,0 1 0,-1 0 171,5-1 0,0 1 0,-1 0 0,-1 0 0,-1 1 0,-1 0-8,5 0 1,-2 0 0,-1 1-1,-2 0 1,-2 0 7,2 1 0,-2 0 0,-3 1 0,-3 0 310,0 0 0,-4 0 0,-4 1-585,-2 0 1,-7 0 1796,-2-1-1994,-28 0 1369,-18 1-3675,-11-1 1517,-13 2 1261,-5-2 0,19 3 0,4 0 0</inkml:trace>
  <inkml:trace contextRef="#ctx0" brushRef="#br0" timeOffset="-195012.73">14258 8813 12076,'6'0'4145,"-2"-1"-1747,-4 1-1782,-13-26-549,-22 34-67,-5-9 0,12 20 0,3 8 11,4 0 1,4 3-35,1 9 1,2 0 11,-2 15-90,16 3-593,37-40 190,3-18 50,1-13 0,1-8 386,-11-6 1,-3-5 571,3-8 0,-4-1 213,-10 5 1,-5 2-147,-4-9-571,-8 30 0,0 30 0,2 15 0,5 2 0,1 4-190,4 3 0,0 0-147,3 1 1,0-2-393,0-2 1,1-5-2342,8 6 3070,-1-9 0,-10-14 0,-2-8 0</inkml:trace>
  <inkml:trace contextRef="#ctx0" brushRef="#br0" timeOffset="-194860.73">14696 8994 16053,'-7'-3'561,"1"1"-2724,6 2 2163,0 0 0,0 0 0</inkml:trace>
  <inkml:trace contextRef="#ctx0" brushRef="#br0" timeOffset="-194510.73">14895 8755 20031,'-20'35'-118,"-1"-1"1,32 18-740,27-31 0,11-9 347,0-7 0,2-6-242,4-6 0,-3-4 516,-15-4 1,-2-1 327,-3-1 1,-1-1-93,21-16 1047,-12 1 1250,-20 15-1972,-10 8 11,-17 23 149,-4 13-406,-1 13-79,4 6-964,14 17-7204,31-11 8168,3-9 0,0-21 0,-19-19 0</inkml:trace>
  <inkml:trace contextRef="#ctx0" brushRef="#br0" timeOffset="-194141.73">15563 8697 19605,'-9'-39'579,"1"1"0,0 2 0,4 3-601,9-16-595,38 9 348,-4 20 0,4 4 252,0 5 1,2 4 10,3 4 1,-3 5 5,0 16 0,-20 13 246,-21 22 62,-21-5 0,-9 4-185,1 0 1,-3 0-331,0-1 1,1-2 206,4-11 0,9-6-89,20-11-349,16-12-66,17-15 33,-3-10 1,-1-8 291,-6-6 0,-4-4 190,-2-9 0,-7-1 67,-18-22 357,-34 20-435,-9 33-11,1 7-358,3 8-2343,2 10 2712,22-4 0,1 3 0,18-8 0</inkml:trace>
  <inkml:trace contextRef="#ctx0" brushRef="#br0" timeOffset="-193776.73">16156 8454 19325,'5'-60'852,"11"-3"-886,17 28-548,25 7 245,-2 27-514,1 29 694,-25 26 157,-22-19 0,-4 2 11,0 1 0,-3 3 247,-6 12 0,0 0-214,4-13 1,2-2-45,1-2 0,4-5-257,21-4-46,11-43 191,2-11 112,-7-22 448,-19 6 0,-7-4 101,-15 0 0,-6 0-465,0 2 0,-4 3-183,-12 7 0,-5 10 88,-22 8-34,0 16-403,3 17-2275,21 6 0,3 4 2723,-9 19 0,7 0 0,21-25 0</inkml:trace>
  <inkml:trace contextRef="#ctx0" brushRef="#br0" timeOffset="-189975.73">7474 6087 16221,'-29'57'-4045,"11"-14"4045,36-44 0,-7-1 0,6-4 0</inkml:trace>
  <inkml:trace contextRef="#ctx0" brushRef="#br0" timeOffset="-188924.73">14755 9784 18048,'56'-22'190,"0"0"0,0 0 1,-5 1-1,3-1 1,2-1-1,1-1-175,-1 1 1,3-2 0,1-1 0,0 0 0,-3 2-511,-6 3 1,-1 0-1,-2 0 1,1 1-1,1-1 481,3 0 1,2 0 0,0 1-1,-3 0 1,-6 3-43,2-1 0,-6 2 0,-1 1 237,25-7 1,-27 5-205,-46 11-10,-40 19 27,4-3 1,-1 2 402,-19 9-240,11-3 90,41-10-180,61-29-67,-15 8 0,3-1 91,18-9 1,2-1-92,-10 4 0,0 1-41,-6 4 0,3 1 0,-1 1-262,19-1 1,0 3-546,-18 3 0,1 0 0,-4 2-144,1 5 1,-4 2-1116,7 4-1030,-36 3 3137,-8-3 0,-2-3 0,-2-2 0</inkml:trace>
  <inkml:trace contextRef="#ctx0" brushRef="#br0" timeOffset="-184139.73">5916 6085 16053,'-45'7'1322,"8"-1"-1053,33-6 101,-3-2 0,-4-6-79,-4-7-179,-5-12-89,-3-13 21,-2-18-480,11 20 1,1-3 440,-1-8 1,1-3 5,-1-6 1,0-5-1,4 17 0,-1-5 0,0-1 0,-1 0-3,-1 0 1,-1 0-1,0-1 1,0 1-461,0-1 1,1 0 0,-1 1 0,0 1 451,-5-9 0,0 2 0,1 5-6,1 2 1,2 4 5,-2-6 0,3 0-39,5 12 0,2 0 5,-1 2 1,3 1 10,10-18 23,12 9 5,9 8 1,7-3-12,10-3 1,6-1-151,-8 8 0,4-1 0,1 0 156,3 1 0,1 1 0,2 0-226,2 1 0,2 0 0,-2 2 226,-8 5 0,-2 2 0,0 1 0,2 0 0,1 1 0,-2 2 361,7-1 0,3 2-354,2 3 1,7 2-1,3 1-10,-8 4 0,3 1 1,1 1-1,0-1-498,0 1 1,1 0 0,0 1-1,0 0 501,-10 3 0,0 0 0,1 1 0,-2 1 0,-3-1 11,12 0 0,-4 1 1,-2 0-121,-2 0 1,-1 0 0,-2 0 119,-6 1 0,-1-1 1,0-1 263,5-2 0,0 0 0,-2-2-264,11-5 0,-1-1 311,1-3 0,-3-1-289,-17 3 1,-6-1 2415,4-6-2404,-15 9 1164,-10 7-1287,13 2 456,-2 2-367,-1 3 79,-7 0 89,-12 0 146,-1 0-213,0 0-112,0 0 12,1 0 21,0 0-66,2 0 33,2 10 22,6 12 6,4 15 0,2 10 24,-3-2 0,-1 4 1,0 2-668,2 1 0,-1 2 0,0 2 652,-1 8 1,-1 3-1,-1-3-11,-5-12 0,-1-2 0,0 0-402,0 2 0,-1 0 0,0-1 383,-1-2 1,0 0 0,0 1-170,1 9 0,0 3 1,0-1 202,0-7 0,0 0 0,-1 0-100,1 4 1,0 1-1,0-3 132,1 10 0,-1-7-23,-1-19 1,-1-6 94,-1 11 1516,-1-30-1202,0-7 1209,-1-5-1578,1-2 701,0-1-2370,1 0-185,-1 15 139,-3 4-1557,-1 19-2129,0 3 5311,1 7 0,2-21 0,0-4 0</inkml:trace>
  <inkml:trace contextRef="#ctx0" brushRef="#br0" timeOffset="-183505.73">7106 5841 14350,'5'-5'-11,"-2"1"-12,0 3 23,-3 1 23,0 2-46,1 4-671,1 5-1883,0 5 2577,0 2 0,-2-7 0,0-3 0</inkml:trace>
  <inkml:trace contextRef="#ctx0" brushRef="#br0" timeOffset="-181520.73">14791 10013 9733,'-6'2'2936,"2"-1"-2084,-34 6 10,13 0-346,-12 3 0,-5 3-169,7 0 0,-2 1 129,-11 1 1,-2 0-197,-3-3 0,1-4-399,10-5 1,3-4 185,2-5 1,3-4 11,-11-21-117,15-2 0,0-6 71,1-8 1,0-5-12,6 7 1,0-4-1,1 1-515,-4-14 1,2 1 503,1 0 1,1 3 10,6 16 0,-1 2-161,-11-15 0,-3 0 161,-3 3 1,-4 0-8,9 11 0,-2-1 0,1 2-4,1 3 0,1 1 0,1 2 0,-3-4 1,3 2 4,5 4 1,3 4 382,-4-5-388,0 1 161,6 8-172,2 2 923,9 8-1001,5 4 451,3-4-339,9-4-23,30-20-11,-7 13 0,6-1-4,-1 0 0,3 0 1,0-1-804,-2 3 1,-1 1-1,0-1 825,6-2 1,1-1 0,-1 2-16,-5 2 1,0 1 0,0 0-384,5-3 0,2-1 0,0 1 387,6-3 1,1 0-1,5-2-12,-8 4 1,4-1-1,2-1 1,3-1 0,-1 2-362,-5 3 0,1 0 1,1 0-1,0 1 0,1-1 1,-1 1 365,2 0 0,-1-1 0,1 0 0,0 1 0,0 0 0,-1 2-229,0 1 1,0 0-1,0 1 1,0 1 0,-2 1-1,-3 2 229,8-1 0,-3 2 0,0 2 0,2 0 68,-4 2 1,3 0 0,1 0 0,-1 2 0,-3 0-81,5 1 1,-2 1 0,-1 0 0,1 1 144,0 0 0,2 0 0,-3 0 0,-4 2-122,18 1 0,-10 2 56,4 0 79,-30 0 2027,-17 0-2095,-1-6 2521,0-2-2476,4-13 1596,-6 6-1662,-2 0 295,-8 8-352,-4 6-67,-1 0 56,12 0-12,15 1-78,20 6 90,-3 5-12,-2 9 23,-18 4 0,-4 5 56,-5 5 28,-5-1 1,-2 5 32,3 18 1,0 4-673,1 1 0,0 3 577,-2-14 1,0 1 0,0-2 16,2 11 0,1-2-17,1 0 1,0-1-77,-1-3 1,0 2 86,-2-11 1,0 2 0,0-1 5,4 15 1,-1 1 30,-3-16 1,0 1 0,0-4-26,1 4 0,-1-4 0,-1-8 0,0-3 11,2 8 33,-1-2-33,-1-4 1344,2 16-1187,-1 0-146,-1-1 198,-5-10-198,-2-22-33,-3-5 44,2-8 34,-2-1-885,1-3 280,-3 7-1132,-18 23-213,5 1 1,0 2 268,-3 2 1,2 1 1568,-1 9 0,4-3 0,5-5 0,3-7 0</inkml:trace>
  <inkml:trace contextRef="#ctx0" brushRef="#br0" timeOffset="-173721.73">7537 12558 17330,'-18'-30'516,"1"1"0,-11-23-494,40 28 146,35 7-17,-3 22 0,6 7-117,2 0 0,1 6-465,-11 1 0,0 3 0,-1 2 436,7 7 1,0 2 1,-10-5 1,3 0-1,-1-1-128,14 3 1,0-3-2099,6 2 1,-4-10 2218,-19-21 0,-5-4 0,9-1 0,-32-18 0</inkml:trace>
  <inkml:trace contextRef="#ctx0" brushRef="#br0" timeOffset="-173521.73">8054 12299 16983,'-22'52'374,"1"1"0,-1-1 1,2 7-1,2 2 0,3 0-378,3-7 1,2 1-1,2 0-1048,1 9 1,2 2 0,3-8 1051,6-9 0,0-6 0,-4-1 0,3-6 0,7-10 0</inkml:trace>
  <inkml:trace contextRef="#ctx0" brushRef="#br0" timeOffset="-173219.73">8098 11827 18765,'-3'-40'302,"-1"1"1,14-19-326,31 18 23,22 27-356,-28 7 1,2 4 226,1 6 0,-2 8 60,-3 15 1,-8 10 124,-14 11 0,-11 5-6,-5 12 1,-8-2-213,-2-11 1,-3-5 116,1-12 1,3-5-528,9-3-783,14-11-91,5-8-3182,33-6 4628,12-9 0,-14 3 0,-9-3 0</inkml:trace>
  <inkml:trace contextRef="#ctx0" brushRef="#br0" timeOffset="-172855.73">8761 12511 14955,'1'-7'2801,"0"1"-2587,-57 39-214,32-9-12,-8 2 0,3 1-290,19 8-1110,14-3-1030,13-8 2442,37-9 0,-27-8 0,17-6 0</inkml:trace>
  <inkml:trace contextRef="#ctx0" brushRef="#br0" timeOffset="-172505.73">9072 12580 13678,'0'-4'5288,"0"1"-5288,-35-2-156,26 4-57,-26 5-235,42 6 145,3 2 179,7-5 124,2-6 0,1-6 0,2-5 45,0-7-11,-3-2 213,-4-8 257,-9 1-347,-11 0 145,-10 4-67,-6 6 192,-6 0-349,10 8-235,2 17 101,16 14-392,10 22-370,10 5-1345,10 1-3428,2-5 5591,2-9 0,-16-17 0,-4-8 0</inkml:trace>
  <inkml:trace contextRef="#ctx0" brushRef="#br0" timeOffset="-172037.73">10447 12043 18966,'-27'40'238,"-1"-1"0,1 1 1,-4 12-1,7-2-227,10-5 0,10-5 1,19 5 10,30-25-22,12-18-751,-23-5 0,2-1-398,0 1 1,3-2 1148,9-2 0,-3-1 0,2 1 0,2-1 0</inkml:trace>
  <inkml:trace contextRef="#ctx0" brushRef="#br0" timeOffset="-171354.73">11588 12023 17689,'-8'-38'672,"0"0"1,2-28-617,18 42 156,39 10-128,-10 24 0,4 12-80,-6-1 0,2 5 0,-1 2-483,-4 0 0,0 2 1,-3 2 429,0 3 0,-1 0 1,-4-1-109,-1-1 0,-1-3-867,9-1 1,3-6 1023,-2-14 0,-1-3 0,19 9 0,-16-25 0</inkml:trace>
  <inkml:trace contextRef="#ctx0" brushRef="#br0" timeOffset="-171170.73">11996 11734 16979,'-25'48'277,"1"0"1,-1 0 0,2-1 0,1 0 0,2-2-278,1 10 0,6 0-904,6-9 0,3 1 0,4-2-340,4 2 1,6-3-1368,3 8 0,6-7 2768,23-10 1,-18-18 0,-6-10 0</inkml:trace>
  <inkml:trace contextRef="#ctx0" brushRef="#br0" timeOffset="-170871.73">12204 11513 17118,'-11'-32'1199,"0"0"0,-7-27-1199,30 28-11,9 7-147,44 14-234,-33 26 0,0 8 364,-1-2 0,-5 3-182,-4 18 0,-11 3 238,-15-9 0,-4 0 44,1-2 1,-1 0-73,-12 24 59,8-5-2076,32-29-280,10-9-460,27-27 2757,-1-8 0,-24 6 0,-5 2 0</inkml:trace>
  <inkml:trace contextRef="#ctx0" brushRef="#br0" timeOffset="-167438.74">12886 12059 17006,'3'42'44,"-1"-1"1,0-2 0,2-1-594,2 0 0,1-1-7351,9 24 7900,-2-7 0,-4-29 0,-8-19 0</inkml:trace>
  <inkml:trace contextRef="#ctx0" brushRef="#br0" timeOffset="-167303.74">12827 12380 14978,'32'-11'-1382,"-1"0"1,8-5 0,-17 12 0</inkml:trace>
  <inkml:trace contextRef="#ctx0" brushRef="#br0" timeOffset="-166735.74">13300 12173 16524,'-32'13'285,"0"-1"1,-13 15-1115,40 1 202,15-10 414,12-10 213,0-11 112,0-4-67,-3-4 750,2-9-156,-8 8-639,-1 1 0,-6 9 101,-1 5-68,3 4-33,4 5-22,16 2-124,16-6-44,2-9 156,6-14 34,-17-12 90,-6-9 257,-6-4 146,-7-7 124,-7-1-91,-6 14 0,-2 1 472,-7-17-752,-2 7-134,-8 27-101,3 27 34,-1 32-56,11-9 0,5 3-213,9 8 0,7 0-157,6-4 0,5-7 325,-1-9 0,1-7 56,24-2 90,-30-25 100,-10-4 202,-8-10-179,-26-7-471,-19 15-605,-6 14-952,-6 30-3619,21 23 5434,16-19 0,2 0 0,-3 5 0,4-4 0</inkml:trace>
  <inkml:trace contextRef="#ctx0" brushRef="#br0" timeOffset="-162371.74">8018 14560 11616,'13'-5'-1322,"-7"2"0,0 1 0</inkml:trace>
  <inkml:trace contextRef="#ctx0" brushRef="#br0" timeOffset="-162069.74">7999 14527 18126,'24'-15'-22,"8"0"-415,16 2 0,7 0-702,-9 1 0,0-2-1971,10-3 1,-2 0 3143,-19 5 0,-2 1 0,26-9 0,-46 14 0</inkml:trace>
  <inkml:trace contextRef="#ctx0" brushRef="#br0" timeOffset="-161937.74">8478 14332 15896,'8'38'-971,"1"-1"0,0-2 0,0-4-710,12 2-1344,-9-5 3025,-11-4 0,-2-13 0,-3-3 0</inkml:trace>
  <inkml:trace contextRef="#ctx0" brushRef="#br0" timeOffset="-160601.74">9157 14337 11616,'0'-8'2398,"0"2"-2107,0 6-291,0 0 34,0-5-68,0 4 90,0-4 1983,0 5 158,-2 0-2130,0 0 34,1 0-56,-1-1-1,2-2-21,-1 0 33,-1 0 78,0 1-44,1 0-191,0 1 79,-1 42 33,-2-1-11,1-2 0,0 2 11,-4 20-56,4 6 56,22-25 101,15-18-89,6-33-23,4-23 0,-14-6 22,-1-2-22,-1 2 0,-4 10-101,-2 9-55,2 12 178,2 22-22,-1 0 0,2 10 22,-4-14 79,17-11-146,6-34 51,-19 4 0,-3-4-6,-4-2 0,-5-3-126,-4-4 0,-4 0 160,-7-20 55,-10 6-89,-4 11-11,-7 16 0,-1 15-403,-11 27-3418,6 38-3384,4 1 7216,15-15 0,5-1 0,3-9 0,2-6 0</inkml:trace>
  <inkml:trace contextRef="#ctx0" brushRef="#br0" timeOffset="-160236.74">10061 14331 15235,'-7'0'1222,"2"0"-1177,5 0-12,0 0 34,40-57 1,-1 3 234,-7 3 0,0-1 74,-14 21 0,-3 3 374,-1-16-380,-26 33-146,-9 5 67,-14 17-39,4 9 0,0 7-224,5 6 0,2 4-28,-1 0 0,4 1-73,7-2 1,9-3-488,17 5-1066,31-5-570,-8-22 1,5-5-1072,14-6 1,1-4 3266,-7-3 0,-3-2 0,-10-1 0,-6 0 0,-4-1 0</inkml:trace>
  <inkml:trace contextRef="#ctx0" brushRef="#br0" timeOffset="-160119.74">11328 13931 9117,'38'-7'0,"1"0"0,7-2 0,-18 4 0</inkml:trace>
  <inkml:trace contextRef="#ctx0" brushRef="#br0" timeOffset="-158570.74">11137 13867 13028,'0'-6'3485,"0"1"-2757,0 5-549,-12 10-33,18 37-130,-4-15 1,2 3 5,9 10 1,2-1-1,-1-9 1,-1-4 55,5 4 371,-8-23 301,-7-19-570,4-30-102,11-21-89,1-2-23,8 7 23,-3 36-191,13 19-380,5 38 122,-17-8 1,1 3-2270,1 8 1,-2 1 2728,-5-9 0,-2-4 0,7 7 0,-14-29 0</inkml:trace>
  <inkml:trace contextRef="#ctx0" brushRef="#br0" timeOffset="-158302.74">11695 14017 17454,'-38'16'246,"-1"-1"1,5-2 0,7 3-337,13 15-124,9-11-32,11 1 123,7-14 123,18-7 45,7-15-34,0 3-11,-4-5-11,-15 11-785,-1 12-4549,1 11 5345,-1-1 0,-5 0 0,-6-11 0</inkml:trace>
  <inkml:trace contextRef="#ctx0" brushRef="#br0" timeOffset="-157770.74">11936 14085 16714,'24'28'-1400,"0"-14"1456,5-25 11,-8-9 303,-12 0 672,-3-11-505,-4 7-245,-1-9 44,-1 12-33,0 4-113,0 5-201,9 6-34,13 11 34,13 9 11,1 1 0,1 0-78,-9-10-113,1-2-22,1-3 157,0-6-157,0-5 112,7-19 235,-9-5 237,-4 0 54,-15 5 180,-8 15 34,-4 6-639,-8 18-11,1 23-23,-1 20-178,9-1-237,10-7-201,5-21-1254,16-11-4820,15-24 6724,5-9 0,-12-2 0,-16 7 0</inkml:trace>
  <inkml:trace contextRef="#ctx0" brushRef="#br0" timeOffset="-157269.74">13641 13828 14663,'0'-7'3104,"0"1"-2857,0 6-146,-53-6 0,-9 25-107,13-10 1,1 3-57,15 7 1,7 5 27,1 10-11,39-5-12,19-9-223,14-1-100,8-1 223,1-2-78,-3-1-259,-13 13 696,-36 11-101,-18 2-101,-29 0-78,0-21-5760,4-14 5838,19-13 0,5-1 0,15-2 0</inkml:trace>
  <inkml:trace contextRef="#ctx0" brushRef="#br0" timeOffset="-156785.74">13805 14047 15247,'1'8'884,"0"-2"-1735,-1-6-1042,53 11 1153,-26-11 740,8 4 0,-1-4 537,-9-14 248,-4-3 851,-10-1 1109,-5-2-1389,-6 5-997,-1 4-191,-1 7-101,0 4-78,0 0-79,1 0-145,1 2-157,0 6 78,3 1-112,0 3-78,2-2-830,6 2 35,1-1-4147,-2-3 5446,-3-3 0,-7-4 0,0-1 0</inkml:trace>
  <inkml:trace contextRef="#ctx0" brushRef="#br0" timeOffset="-156336.74">14171 13465 14551,'-10'-47'4023,"3"10"-3899,6 43 907,13 48-886,1-6 1,5 7-128,-1-2 1,2 4 0,0-1-768,0-3 1,0-1-1,1 0 741,1 3 1,0 0 0,-1-3-21,3 8 0,-2-1-124,-2 0 1,0 0-6,-3-6 0,-3-1 271,-3-7 0,-1-4-360,1 21 223,-7-26 102,-22-48 10,-5-15-89,0-3 0,-1-5-105,1 3 1,0-2-232,-8-17 0,4-2-830,8 5 1,5-1-3306,1-11 1,8 2 4470,12 17 0,3 4 0,6-8 0,2 24 0</inkml:trace>
  <inkml:trace contextRef="#ctx0" brushRef="#br0" timeOffset="-156020.74">14607 13392 19134,'0'57'369,"0"0"1,6-9 0,2 1 0,2 1-404,1-1 1,1-1 0,1 2-751,3 5 0,1 0 0,-1-1 520,3 8 1,-2-2-174,0 1 0,-3-1 84,-1-5 0,-2 0 613,-3 1 0,-2-3 624,1 8-208,-12-23-530,-7-60-146,-12-31-207,3 1 0,-1-5-455,4 3 1,2-1-1160,-1-7 1,5 3 358,9 19 1,6 4-2483,16-10 4213,10 18 1,-11 12 0,-3 4-1</inkml:trace>
  <inkml:trace contextRef="#ctx0" brushRef="#br0" timeOffset="-155753.74">15036 13881 16389,'9'-1'-659,"-4"-18"1,-3 5 0,-2-9 0</inkml:trace>
  <inkml:trace contextRef="#ctx0" brushRef="#br0" timeOffset="-155620.74">15027 13639 15627,'0'-3'2297,"0"0"-2555,0 3 258,-2-3 0,2 3 0,-1-3 0</inkml:trace>
  <inkml:trace contextRef="#ctx0" brushRef="#br0" timeOffset="-155337.74">15483 13686 10888,'8'-7'3115,"-2"0"-774,-6 7-1601,0 0-102,7-16-290,-14 22-157,5-6-135,-14 30 22,7 20-807,25-2-940,9-3-1065,24-20 2734,1-19 0,-20-5 0,-7-1 0</inkml:trace>
  <inkml:trace contextRef="#ctx0" brushRef="#br0" timeOffset="-155202.74">15784 13740 12300,'0'0'0</inkml:trace>
  <inkml:trace contextRef="#ctx0" brushRef="#br0" timeOffset="-155053.74">15754 13486 15056,'0'0'0</inkml:trace>
  <inkml:trace contextRef="#ctx0" brushRef="#br0" timeOffset="-154468.74">16146 13547 17129,'-5'8'627,"1"-2"-357,39-27-170,-10 3 79,7-5 1,0-3 391,-5-14 90,-12 1-537,-27 17-57,-17 19-22,-1 19-12,-1 12 1,5 12-68,10 2-89,7-1-897,36-1-45,32-20 942,-26-13 0,3-5 28,5-6 0,-1-6 83,13-13 158,4-11 179,-16 13-156,-3 10-136,-20 18-33,-6 12-437,0-2-471,4-4-257,7-6 134,6-7-504,7-11-90,20-25 1793,-33 11 0,-1-4 493,-1 1 0,-2-3 382,-2-28 33,-19 11-371,-4 13 1,-2-2 62,0 4 0,0 1 228,-10-27-962,8 41-23,8 33-11,2 25-22,0 4-264,6-10 1,3 0-1021,2-2 1,2 0-2741,15 26 4046,0-21 0,-18-27 0,-3-5 0</inkml:trace>
  <inkml:trace contextRef="#ctx0" brushRef="#br0" timeOffset="-154320.74">16858 13287 18216,'37'-38'-157,"-3"12"-605,1 5 0,5 1 626,15 1 0,-3 4 0,-2-1 1,-12 6-1,-1-1 0</inkml:trace>
  <inkml:trace contextRef="#ctx0" brushRef="#br0" timeOffset="-152720.74">9647 15711 10619,'9'8'3093,"-2"-1"-2119,-7-7-279,44-19-348,-21 0-280,6 1 1,0-3 88,-6-13-10,-8-2 44,-7 2 113,-6 2 627,-26-3-492,3 14-58,-19 1-178,8 20-56,-10 52-124,22-7 0,3 7-276,4-7 0,2 2 1,6 0-2157,9-1 1,5 0 0,2-5 2362,6 5 0,4-9 1,26-1-1,-19-31 1</inkml:trace>
  <inkml:trace contextRef="#ctx0" brushRef="#br0" timeOffset="-152436.74">9987 15679 16255,'-6'-5'907,"2"1"-873,4 4-258,34 40-179,-13-23 78,2 7 0,3-2 0,10-15 437,-5-16 650,-2-14-124,-14-7-134,-11-3-100,-4 11-157,0 6-965,0 10-3293,3 19 4011,2 1 0,-1 4 0,0-11 0</inkml:trace>
  <inkml:trace contextRef="#ctx0" brushRef="#br0" timeOffset="-152268.74">10384 15665 17230,'18'39'-773,"-8"-9"0,-3-30 0</inkml:trace>
  <inkml:trace contextRef="#ctx0" brushRef="#br0" timeOffset="-152153.74">10368 15435 13095,'-4'-1'-140,"1"0"0,3 1 0,0 0 0</inkml:trace>
  <inkml:trace contextRef="#ctx0" brushRef="#br0" timeOffset="-151767.74">10994 15380 17095,'-41'7'676,"-1"0"0,5 12 0,5 7-715,10 12 0,6 4-124,4-5 1,5 0-387,14 25 22,9-37-369,25-12 739,2-36 157,-1-3 23,-11-29-23,-20 4 134,-6 9 0,-4-3 152,-5-4 0,-3-3 235,-2-11 0,-3 2-385,1 16 1,-3 3 154,-13-15-257,12 42-34,1 18-101,3 17-11,5 17-269,6 17-1037,14-8 1,7 3 1417,5-1 0,2-1 0,-7-8 0,1-3 0,19 12 0</inkml:trace>
  <inkml:trace contextRef="#ctx0" brushRef="#br0" timeOffset="-151453.74">11221 15591 16053,'0'-8'381,"16"-39"-504,3 23 16,-3-4 1,4-2-73,24-17 403,-15 8 896,-15 2-324,-38 22-449,-9 25-201,-7 13-135,21 14-11,8 6-168,8 1-2644,29 7-5581,16-20 8393,8-5 0,-11-20 0,-23-6 0</inkml:trace>
  <inkml:trace contextRef="#ctx0" brushRef="#br0" timeOffset="-151286.74">11488 15518 17913,'7'-49'213,"9"10"-336,4 38-1525,8 17-559,-6 1-986,1 6 3193,-2-15 0,-9-5 0,0-3 0</inkml:trace>
  <inkml:trace contextRef="#ctx0" brushRef="#br0" timeOffset="-150886.74">11969 15239 17521,'-5'-5'2443,"1"2"-2410,4 3 1,0 0-12,-43 41-89,27 3-213,-4-6 0,8-1-863,54 7 599,0-39 1,7-11 397,0-4 1,1-5-355,10-11 1,-2-4 297,-13 5 0,-3 0-33,-1 0 0,-2 0 235,-6 4 0,-2-1 403,14-22 1984,-28 13-1502,-17 5-246,-16 14-213,-3 9 168,-10 12 427,1 17-932,4 10-481,18 5-101,20-16-123,14-13-650,8-14-1536,3-9-2497,3-5 5299,0-9 0,-18 11 0,-5 2 0</inkml:trace>
  <inkml:trace contextRef="#ctx0" brushRef="#br0" timeOffset="-150520.74">13758 14880 19157,'-2'55'67,"-1"0"0,3-3 0,3-5-907,9 8-1956,5-21 1,3-1 2795,10 9 0,0-4 0,-18-28 0</inkml:trace>
  <inkml:trace contextRef="#ctx0" brushRef="#br0" timeOffset="-150235.74">13747 15237 18362,'34'-18'-42,"0"0"1,-2 4 0,-1 5-93,29 30-192,-12 1 338,5 2 21,-19-25-10,-14-15 246,-9-18 314,-9-3-23,-9 1-190,-5 4-180,-20 11-986,-6 28-1176,2 10-6544,9 22 8516,18-5 0,5-14 0,3-7 0</inkml:trace>
  <inkml:trace contextRef="#ctx0" brushRef="#br0" timeOffset="-149652.74">15243 15297 17095,'24'-61'653,"0"0"1,-9 4 0,-9 5-408,-21-7-55,-22 15 22,-5 24-67,-5 11-79,0 5-67,-4 21-78,24 12-90,16 8-247,33 3-157,22-15 73,0-14 1,6-5 234,7-6 1,3-5-290,-12-2 0,2-2 0,-3-1 553,9-5 0,-6-2 61,-11-2 1,-9-2 744,-12-1-99,-13 6-360,-12 6-336,0 5-11,-3 7-302,4 23-2679,26 8-986,1 3 4236,24-7 1,-25-22-1,-1-4 1</inkml:trace>
  <inkml:trace contextRef="#ctx0" brushRef="#br0" timeOffset="-149386.74">15909 14996 15056,'-5'-4'1703,"1"1"-1400,4 3-259,46-35-44,-18 11-11,4-2 0,-1-1 11,-3-4 526,-13-1 472,-34 16-225,-22 27-655,12 7 0,1 5-174,-12 25-359,20 1-761,36-27-2343,13-10-2599,20-7 6118,14-13 0,-27 6 0,-3-7 0</inkml:trace>
  <inkml:trace contextRef="#ctx0" brushRef="#br0" timeOffset="-149136.74">16402 14759 20210,'-17'48'56,"-1"-1"0,8-1 0,7-2-56,12-10 0,5-2-118,5 1 1,3 2-169,9 11 1,0 1 72,-7-5 0,-2 0 213,2-3 0,-6-1 44,-10 13 80,-26-32-24,-39-14-1248,20-19 0,-1-9 1148,-6-11 0,3-2 0,11 9 0,5 1 0,-2-31 0</inkml:trace>
  <inkml:trace contextRef="#ctx0" brushRef="#br0" timeOffset="-148987.74">16290 14554 15605,'-8'-9'-1613,"1"2"1613,7 7 0,0 0 0,0 0 0</inkml:trace>
  <inkml:trace contextRef="#ctx0" brushRef="#br0" timeOffset="-148719.74">16698 14880 14428,'4'2'1491,"45"-16"-1133,-1-25-72,-14 18 0,-1-2 44,-7-5 1,-6-1 420,-5-6-68,-16 5 1,-14 10-292,-9 10-168,-7 11 123,-12 38-342,24-9 1,3 3-62,-1 2 0,4 2-359,4-1 1,8-3-1233,21 4-3269,15-23 1,6-7 4749,-1-7 1,0-3-1,0 3 1,-3-2-1,7-12 1</inkml:trace>
  <inkml:trace contextRef="#ctx0" brushRef="#br0" timeOffset="-148536.74">17460 14390 19325,'-46'-8'612,"-1"0"1,10 2 0,6 8-535,-2 35-78,24 7-258,16-11 0,10 0-526,10-3 0,8-5-2107,13 3 0,3-5 2891,-3-8 0,-3-6 0,20-5 0,-42-4 0</inkml:trace>
  <inkml:trace contextRef="#ctx0" brushRef="#br0" timeOffset="-148352.74">17637 14387 17970,'6'39'14,"0"0"1,-1-2 0,0-1-3903,7 29-2947,-4-19 6835,1 7 0,-5-36 0,-2-7 0</inkml:trace>
  <inkml:trace contextRef="#ctx0" brushRef="#br0" timeOffset="-148203.74">17667 14671 18216,'42'-50'-2099,"-1"0"0,6 1 0,1 5 2099,-8 18 0,-1 4 0,18-9 0,-32 16 0</inkml:trace>
  <inkml:trace contextRef="#ctx0" brushRef="#br0" timeOffset="-147986.74">18370 14058 16972,'-4'55'470,"1"0"1,0-12 0,1-2-1155,2 1 1,2-2-3956,10 6 4639,10-10 0,-7-17 0,2-9 0</inkml:trace>
  <inkml:trace contextRef="#ctx0" brushRef="#br0" timeOffset="-147784.74">18876 13842 19011,'-4'60'-430,"-1"0"1,6 0-1,5 1 430,8 2 0,3-4 0,-8-20 0,3-6 0,15 7 0</inkml:trace>
  <inkml:trace contextRef="#ctx0" brushRef="#br0" timeOffset="-147569.74">18493 14293 17185,'-4'0'761,"1"0"-682,27-9 0,16-5-427,11-5-1371,2-2 0,4-1 1719,-2 0 0,-5 2 0,2-2 0,8-3 0</inkml:trace>
  <inkml:trace contextRef="#ctx0" brushRef="#br0" timeOffset="-147302.74">18975 14102 17230,'-3'35'-180,"1"0"1,30 17-1020,35-33 1160,-29-19 0,1-5 39,1-3 0,-4-5 56,6-16 2229,-15-20-1466,-27 0-707,-35 5-112,-7 18-213,-14 31-1479,29 8-7687,11 12 9379,12 1 0,7-12 0,1-2 0</inkml:trace>
  <inkml:trace contextRef="#ctx0" brushRef="#br0" timeOffset="-146302.74">10753 16938 17823,'-36'-7'751,"1"0"0,-26-4-706,15 29-90,15 16-101,4 12-100,41-6 55,10-20 113,23-29-101,-7-13 123,-3-10 56,-5-1-23,-6 7-21,-10 13 55,0 10 11,-1 9-22,7-1-717,30-16 201,-20-9 1,1-7 436,7-12 1,-2-6 397,-6-8 1,-7-3-262,-5 11 1,-7 1 143,-12 7 0,-5 5 89,-11 0-67,-9 7 56,2 7-112,7 9-224,16 32 56,9 13-12,1-2 1,3 4-163,-1-1 1,1 2-768,5 15 0,1 2-2085,-2-8 1,-1-1 3025,-2-3 0,0-4 0,2 3 0,-13-34 0</inkml:trace>
  <inkml:trace contextRef="#ctx0" brushRef="#br0" timeOffset="-146136.74">10988 16662 17992,'52'-22'-589,"0"1"1,0-1 0,0 0-1,6-5 1,-4 4 0,-4 4-1,0 1 1</inkml:trace>
  <inkml:trace contextRef="#ctx0" brushRef="#br0" timeOffset="-145684.74">12175 16082 19325,'-59'11'72,"27"1"1,1 5-106,-19 24-269,24-13 0,3 1 324,-9 21 60,14-13 0,2 2-138,5-5 0,3-1 0,-7 29 156,25-28-89,9-27 23,9-8 78,4-14-45,2-9 274,4-11-330,-11 12 0,3 1-45,3 7 0,2 4-140,7 6 1,1 8-29,-9 5 1,-3 7 201,-3 9 0,-6 4-11,-4 25 78,-16-10 0,-6 3-56,-10-1 1,-3 0-802,-1 1 0,-4-5 790,-25 0 0,23-28 0,13-26 0</inkml:trace>
  <inkml:trace contextRef="#ctx0" brushRef="#br0" timeOffset="-145503.74">12908 16201 18149,'-22'47'317,"0"0"0,1-3 1,4-2-318,2 17-885,7-9-2746,11-10 3631,4-13 0,-1-13 0,0-9 0</inkml:trace>
  <inkml:trace contextRef="#ctx0" brushRef="#br0" timeOffset="-145353.74">12662 16354 9633,'0'0'0</inkml:trace>
  <inkml:trace contextRef="#ctx0" brushRef="#br0" timeOffset="-145203.74">13271 16305 18642,'-59'1'-415,"16"-1"-1781,36 0-3160,17-2 5356,14-7 0,-9 5 0,7-4 0</inkml:trace>
  <inkml:trace contextRef="#ctx0" brushRef="#br0" timeOffset="-144886.74">14229 15971 20244,'-3'31'459,"1"15"-392,5 10 0,4 6-33,4-11 0,6-1-57,6 3 1,4-7-34,-1-18 0,3-9-235,35-17-191,-21-21-605,-3-13-168,-10-4-4818,-9-3 6073,-10 16 0,-6 3 0,-5 16 0</inkml:trace>
  <inkml:trace contextRef="#ctx0" brushRef="#br0" timeOffset="-144602.74">14832 16076 19639,'-28'29'-409,"-1"0"0,-6 16-6,44-10 371,13-19 44,3-27 459,7-23 292,-11-13-673,-2-5-750,-33 18-472,-2 18-1533,-17 16-2040,13 5 4717,9 2 0,5-1 0,6-3 0</inkml:trace>
  <inkml:trace contextRef="#ctx0" brushRef="#br0" timeOffset="-144337.74">15295 15755 19045,'-51'4'721,"0"1"0,4 0 0,4 5-548,12 8 1,7 5-174,8 17-146,55 9-67,-10-31 0,6-4-204,16 1 0,1-2 271,-14-4 1,-3 0-76,26 11-115,-17 2-325,-22 19-6398,-46 0 7059,-5-4 0,-11-13 0,20-21 0</inkml:trace>
  <inkml:trace contextRef="#ctx0" brushRef="#br0" timeOffset="-144152.74">15687 15918 20703,'11'-9'3149,"-2"2"-3194,-9 7-739,-2-1-695,-1 5 112,-1 2-717,-5 10-3911,-6 4 5995,-13 8 0,11-13 0,-2 0 0</inkml:trace>
  <inkml:trace contextRef="#ctx0" brushRef="#br0" timeOffset="-143602.74">9490 18190 18574,'54'-24'209,"0"0"1,-1 0 0,1 0 0,-1 0 0,2 0 0,2-1 0,3-1 0,1 0-1,1 0 1,0 0 0,-1 0-918,-7 4 1,0 0-1,0 0 1,0 0-1,1 1 1,1-2-1,0 1 1,3-1 718,-4 1 0,2-1 0,1 0 0,1 0 1,0-1-1,1 1 0,0-1 0,-1 1 1,0 0-1,-1 1-106,1-1 0,-1 1 0,-2 1 1,0 0-1,1-1 0,1 1 1,1-1-1,3-1 0,4 0 126,-13 4 0,2-1 1,2-1-1,2 0 1,0 0-1,2 0 0,0-1 1,2 0-1,0 0 1,0 0-1,1 0 0,1 0 1,-1 1-1,0-1 1,0 1-49,-3 2 0,0-1 1,0 1-1,1-1 0,-1 1 1,2 0-1,-1 0 0,1 0 1,0 0-1,1-1 1,0 1-1,0 0 0,1 0 1,1-1-1,0 1 0,1-1 1,1 0 16,-8 3 0,1-1 0,1 0 0,1-1 0,1 1 0,0-1 0,1 0 0,0 1 0,1-1 0,-1 0 0,1 0 0,0 1 0,0-1 0,-1 1 0,1-1 0,-1 1 0,-1 0 0,0 1 0,-1-1 0,0 1 0,-2 0 0,0 1-59,7-3 1,-1 1-1,0 0 1,-1 1 0,0 0-1,-1 0 1,0 0 0,-1 0-1,0 1 1,0-1 0,-1 1-1,0 0 1,0 0 0,0 1-1,-1-1 1,0 1 0,1-1 58,2 0 1,1 0 0,0 0 0,1 1-1,-1-1 1,-1 1 0,1 0 0,-2 0-1,0 0 1,-1 0 0,-1 1 0,-1 0-1,-2 1 1,-1-1 0,-3 2-3,14-4 1,-5 1 0,-2 0 0,-1 2 0,-2-1-1,0 0 1,1 1 0,1-1 0,3 0 1,-5 2 0,1-1 0,1 0 0,1 0 0,0 0 0,0 0 0,1 0 0,-1 0 0,0 0 0,-1 1 0,-1 0 5,2 0 1,-1 0-1,-1 1 1,1-1 0,-1 1-1,0 0 1,0 0-1,0 0 1,2 0 0,-1 0-11,0 0 1,0 1 0,1-1 0,1 0 0,0 1 0,0-1 0,-1 1 0,0 0 0,-3 0 0,-1 1 0,-2 0 5,12-2 1,-2 1-1,-1 0 1,-3 0 0,-1 1-1,-2 1 1,-1-1 11,11-1 1,-2 1-1,-2 1 1,-4-1-1,-5 1 150,2-1 1,-5 1 0,-3-1-175,16-3 0,-4 0 634,-14 2 0,-4 0-651,-9 1 0,-4 0 1606,0 0-1791,-20 1 2824,-22 7-2791,-9 0 1662,-1 4-2849,-15 10-5613,-8 8 6980,-4 2 0,16-7 0,15-10 0</inkml:trace>
  <inkml:trace contextRef="#ctx0" brushRef="#br0" timeOffset="-143119.74">9133 18340 18552,'44'-27'44,"0"-1"1,-1 1 0,1-1 0,2 1 0,1 0 0,1 2 0,0 2 13,-2 4 1,-1 4 0,3 0 0,5-3-762,-5 2 0,3-2 1,3-1-1,3-1 1,2-1-1,1 0 1,1 0 722,-10 2 0,2 0 0,1 0 0,1 0 0,1-1 0,1 0 1,1-1-1,1 0 0,2-1 0,2 0-90,-9 3 0,1 0 1,2-1-1,2-1 1,0 0-1,2 0 1,0 0-1,1 0 0,0-1 1,0 0-1,-1 1 1,1 0-1,-1-1 1,-1 2-1,-1-1 66,0 0 0,0 1 0,0-1 0,-1 1 0,0 0 0,0 0 0,0 0 0,0 0 0,0-1 0,0 1 0,1 0 0,0 0 0,0 0 0,1-1-25,0 1 1,1-1-1,0 1 1,1-1 0,0 0-1,1 0 1,-1 0 0,1 0-1,-1 0 1,0 0 0,-1 1-1,0 0 1,-1 0-1,-1 1 1,-1 0 25,5-1 0,-3 0 0,-1 1 0,0 0 1,-2 1-1,0 0 0,1-1 0,0 1 1,2 0-1,1-1 0,2 0 0,3-1-61,-10 4 0,1-1 0,2 0 0,1 0 0,1-1 0,0 1 1,2-1-1,0 0 0,1 0 0,0 1 0,1-1 0,0 0 0,0 0 1,0 0-1,0 1 0,0-1 0,0 1 0,-1 0 39,-3 1 0,-1 0 1,0 0-1,1 0 0,-1 1 1,1-1-1,0 0 0,0 1 1,0-1-1,0 1 0,1-1 1,0 1-1,0-1 1,1 1-1,0-1 0,0 1 1,1-1-1,0 0 0,1 0 1,1 0-29,-6 2 0,0-1 1,1 0-1,0 0 1,1 1-1,0-1 1,1-1-1,0 1 1,0 0-1,1 0 1,0 0-1,0 0 1,1-1-1,-1 1 1,0 0-1,1 0 1,-1 0-1,1 0 1,-1 1-1,0-1 0,0 1 1,0-1-1,-1 1 1,1 0-1,-2 0-91,2 0 0,0 0 0,0 1 0,0-1 1,1 0-1,-1 1 0,1-1 0,0 1 0,-1-1 1,0 1-1,1 0 0,-1 0 0,0 0 1,-1 0-1,1 0 0,-1 1 0,-1-1 0,0 1 1,0 0-1,-1 0 0,0 0 0,-1 0 1,-1 0-1,0 1-41,8-2 1,-1 0 0,-1 1 0,0-1-1,-1 1 1,-1 0 0,0 0 0,0 0-1,-1 1 1,-1-1 0,1 1 0,-1 0-1,0 0 1,-1 0 0,1 0 0,-1 1-1,0-1 1,0 1 184,7-1 0,1-1 0,1 1 0,0 0 0,1 0 0,-1 0 0,-1 1 0,-1-1 0,-1 1 0,-1 0 0,-3 1 0,-3 0 0,-2 1 0,-3 0 0,-4 1 0,20-3 0,-7 1 0,-5 2 0,-3-1 0,-1 2 0,0-1 0,0 0 0,-1 1 0,1-1 0,-1 0 0,1 1 0</inkml:trace>
  <inkml:trace contextRef="#ctx0" brushRef="#br0" timeOffset="-138535.74">16419 6292 16636,'-8'38'-366,"0"-1"0,2 5 0,5 3 366,8 15 0,3-3 0,-3-19 0,-2-5 0,3 9 0</inkml:trace>
  <inkml:trace contextRef="#ctx0" brushRef="#br0" timeOffset="-138337.74">16383 6598 15538,'-4'0'694,"2"0"-526,2 0-100,47 29-68,-21-34-34,38 13-481,-36-44-3755,3-21 4270,-13 23 0,-2-3 0,-13 31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5T03:52:25.6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8711 2705 14922,'-31'56'414,"1"0"0,2 1 1,6 1-404,13-9 0,5 1-1126,0-2 0,3 0 1165,6-5 1,5-4-51,17 22 392,20-23-392,9-20 263,-17-22 0,0-10 45,-5-10 1,-3-7-91,1 0 0,-5-5-150,-10-7 0,-6-3 128,-5 10 0,-6-1 95,-7-13 1,-6 0 248,-2 8 0,-7 4-607,-7-1 0,-5 8-359,-23 7-628,7 41-1098,29 19-1232,11 8 3384,24 1 0,-10-20 0,12-7 0</inkml:trace>
  <inkml:trace contextRef="#ctx0" brushRef="#br0" timeOffset="152">9298 3026 14775,'0'64'1480,"0"-9"-3979,3-33 2499,4-10 0,-2-5 0,2-7 0</inkml:trace>
  <inkml:trace contextRef="#ctx0" brushRef="#br0" timeOffset="301">9346 2772 14585,'-4'-1'-2196,"0"1"2196,4 40 0,0-30 0,0 31 0</inkml:trace>
  <inkml:trace contextRef="#ctx0" brushRef="#br0" timeOffset="518">8241 3810 19224,'50'-6'25,"0"-1"0,0 1 0,0-1 1,9-1-1,5-1 0,3 0 0,0 0 1,0-1-1018,-10 1 0,0 0 0,0 0 0,1 0 0,0 0 0,1 1 723,6-2 0,3 1 0,0-1 0,-1 1 0,-2 1 0,-5 1-591,4 1 0,-3 1 0,-3 0 1,-2 2 897,9-1 0,-3 1 0,-6 1 1,-4 0-1,-8 1 0,8 1 1</inkml:trace>
  <inkml:trace contextRef="#ctx0" brushRef="#br0" timeOffset="1400">5097 4748 17118,'1'48'-168,"-1"-1"0,1 9 0,1 4-1356,-2-10 0,1 1 0,-1 0 1366,1-4 0,0-1 0,0-2 1,-1 7-1,0-6 0,0 3 0</inkml:trace>
  <inkml:trace contextRef="#ctx0" brushRef="#br0" timeOffset="1818">4501 8235 17946,'26'-42'80,"0"-1"1,0 1 0,10 2 0,3 2 0,1 4-115,-2 7 1,0 3 0,2 4-354,22-8 0,-4 14-913,-1 32 874,-39 18 1,-11 11 821,-11-6 0,-7 3 0,-2 3-927,-2 11 0,-3 3 0,-1-2 621,-1-11 0,-1-1 0,1-3-90,-4 13 0,4-8 654,8-1-1125,20-15 192,17-9-1817,14-6 1,7-1 2095,-8 1 0,0-1 0,3-2 0,-4-2 0,0 8 0</inkml:trace>
  <inkml:trace contextRef="#ctx0" brushRef="#br0" timeOffset="2202">5013 10704 13375,'2'2'2443,"0"0"-2242,38 3-201,-13 1 12,35 10-12,-24 32 297,-28-4 0,-9 7-51,-6-7 1,-4 2-1,-2-1-482,-5 16 0,-4-3 247,-7-5 0,2-8-11,2-6-269,12-16-212,7-11 122,29-4-280,28 6 90,9 4-473,-23-4 1,-2 4 13,10 22 257,-13 14 913,-22-23 1,-7 5-309,-9 5 1,-7 4 0,-4 1 145,-5 7 0,-4 1 0,1-3 0,-2 10 0,-1-4 0,-3-9 0,0 1 0</inkml:trace>
  <inkml:trace contextRef="#ctx0" brushRef="#br0" timeOffset="2567">5354 14793 17151,'3'66'1659,"16"-10"-1727,6-41-189,19-14-1,3-24 61,-10-11 1,-1-6 196,-5 0 0,-2-1 11,1 1 1,-4 1-1,-1-7-45,-21 56-89,-4 22-885,0 26 78,1-23 0,2 4 930,2 21 0,1-2 0,0-1 0,-1-19 0,1-1 0</inkml:trace>
  <inkml:trace contextRef="#ctx0" brushRef="#br0" timeOffset="2818">5975 16151 17050,'4'36'272,"0"0"1,8-2 0,4-3-273,13 9-22,12-7-79,-17-10 67,-10 11-201,-30 7-4762,-20-5 4997,-8-11 0,10-18 0,20-10 0</inkml:trace>
  <inkml:trace contextRef="#ctx0" brushRef="#br0" timeOffset="2950">6096 15874 16804,'35'-52'-880,"-9"28"1,4 6 879,6 9 0,1 5 0,11-2 0,5-2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2:30:36.1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4382 2078 12031,'8'0'605,"-2"0"1634,1 49-2083,-3-16-156,2 12 0,1 2-11,2-3 28,5 7-2438,2-35-3422,1-7 5843,4-22 0,-9 9 0,-2-10 0</inkml:trace>
  <inkml:trace contextRef="#ctx0" brushRef="#br0" timeOffset="351">4469 1722 18205,'-66'-10'100,"0"-1"1,0 1 0,3 6 0,0 5 0,5 8-113,15 9 1,4 6 0,0 7-639,3 3 1,-2 6-1,1 4 1,1 3-1,2 1 650,0 5 0,2 2 0,1 3 0,3 2 0,1 3-346,8-11 1,0 2 0,2 3 0,1 0 0,2 0 0,2-1-1,2-3 346,1 10 0,2-1 0,4-2 0,4-1 0,6-3-11,9 8 0,7-1 0,6-6 0,5-9-195,12-9 1,6-11 0,3-6 220,4-1 0,3-6 0,2-6-183,-13-6 1,1-4 0,1-4 0,3-5 328,3-6 0,3-4 1,2-5-1,-1-4 0,-4-3-3,-13 2 1,0-2 0,-2-3 0,-2-2 0,-1-4 0,-2-2-220,-2-3 1,0-3 0,-1-4 0,-3-2 0,-2 0 0,-3 0 0,-4 0 60,-3 0 0,-3-1 0,-3 0 0,-4 0 0,-3-1 0,-4 0 15,-4-4 1,-4-1 0,-4-1 0,-3 1 0,-3 3 0,-1 3-16,-3 3 0,-2 3 0,-3 2 0,-2 2 0,-5 1 79,-5-2 0,-4 1 0,-4 2 1,-2 5-1,0 5-96,-8 2 0,-2 6 0,-3 5 1,-2 6-101,4 6 1,-4 5-1,-1 3 1,1 4-1,4 4-171,-1 4 1,2 5 0,3 4 0,1 3-344,1 4 1,1 3 0,3 1 0,6 1-1660,4 1 1,5 0-1,5 2 2622,-2 17 0,6-2 0,-1 7 1,23-14-1</inkml:trace>
  <inkml:trace contextRef="#ctx0" brushRef="#br0" timeOffset="1967">5925 2117 16053,'7'51'713,"-1"-1"1,0 3 0,0-1-563,-1-7 0,0-2-84,-1-4 0,-2-5 45,-2-2 605,1-13 897,0-10-1143,1-12-393,-2-3 23,0-5 0,0 4-79,0 3-44,0 1-740,0 3 740,0 14 22,0-6 0,0 11 0,0-9 0,0 0 11,0-4 78,0 0 1,0-6 235,0 1-314,0-5 0,0 2-33,0-2-1155,0 3 371,0 7 402,0-2 202,0 4-10,0-5 88,0-1 113,0-1 11,0 0 0,0 2 0,0 2 11,-2 0 45,0 3 34,-1-5-34,0 0 56,2-2 1109,0 0-1165,0-6-22,0 1-12,1-2 1,-1 2-12,1 3-246,0-2 336,-2-1-23,1-2 303,-3-16-191,-2-21-179,1 8 1,0-3-12,0 2 0,0 0-107,0-5 0,0 2 107,1-16 0,2 6-23,2 8-66,11 2-135,5 12-124,18-2 180,-4 12 0,6 3 102,-8 5-2164,16 2 2230,-6 4 0,-6 1 0,-14 2 0</inkml:trace>
  <inkml:trace contextRef="#ctx0" brushRef="#br0" timeOffset="2417">5908 2418 18350,'19'-3'168,"4"1"-134,4 1-34,8-2 0,6-1-1334,22-4 1334,-3 3 0,-12-1 0,-18 5 0</inkml:trace>
  <inkml:trace contextRef="#ctx0" brushRef="#br0" timeOffset="2585">5986 2826 19022,'64'-4'-194,"1"0"0,-2-4 1,-4-1-1,-20 4 1,-4-1-1,18-8 0</inkml:trace>
  <inkml:trace contextRef="#ctx0" brushRef="#br0" timeOffset="3103">7068 1984 19527,'-56'20'257,"0"0"1,0 7 0,6 8-258,16 12 0,5 7-589,8-15 1,2 2 0,1 1 584,0 1 1,3 0-1,2 3-172,5 10 1,3 3 0,6-4-486,7 4 0,7-4-102,0-12 1,5 0 0,4-8-1927,15-8 0,4-10 2695,1-5 0,-1-3 0,7-2 0,-12-7 1</inkml:trace>
  <inkml:trace contextRef="#ctx0" brushRef="#br0" timeOffset="3268">7206 2391 19414,'1'-4'-33,"0"1"22,18 62-68,10-28-1219,-4 7 1,4-1-31,1-22 1,3-6 1327,31 5 0,-26-8 0,-11-5 0</inkml:trace>
  <inkml:trace contextRef="#ctx0" brushRef="#br0" timeOffset="3418">7324 2390 18261,'-47'36'-352,"1"0"0,0 0 0,11-3 0,2 1 1,3-2-2838,-6 7 1,10-2 3188,22 11 0,7-35 0,11-11 0</inkml:trace>
  <inkml:trace contextRef="#ctx0" brushRef="#br0" timeOffset="3620">7708 2200 21185,'1'-3'135,"-17"48"-124,11 8-662,-4-2 1,0 8 571,8-7 1,4 4 0,-1 3-1306,-2-4 0,0 2 0,0 1 0,0-3 1384,2 4 0,-1-2 0,0-2 0,-1 1 0,0-1 0,0-15 0,0-18 0</inkml:trace>
  <inkml:trace contextRef="#ctx0" brushRef="#br0" timeOffset="4050">9117 2727 20490,'-57'-33'377,"0"1"1,2-2-1,5-1-321,14 3 0,3-4-804,6-2 0,1-4 1,4 0 747,0-7 0,3-1-15,3 7 0,2-3 0,7 2 362,18-17 1,11 5-376,1 12 0,6 5-34,13 5 1,3 11 10,-8 21 1,-3 11-231,-1 18 1,-7 11 111,-10 7 1,-6 4 78,-2 7 1,-6 2 61,-9 3 0,-11 2 20,-9-8 1,-7 3-1,-2-4-435,-2-5 0,-1-2 0,-1-1 443,0-1 0,0-1 0,3-4 0,-5 2 0,9-8 890,16-10-1674,32-12-1054,19-18 1838,20-14 0,3-3 0,-6 3 0,-9 0 0,1-1 0</inkml:trace>
  <inkml:trace contextRef="#ctx0" brushRef="#br0" timeOffset="4384">9641 2167 20557,'7'50'45,"0"0"0,1-2 0,3-4-40,4-10 1,2-4 5,20 25-11,3-13 11,20-17 12,-2-53 5,-26-5 0,-5-8-17,-6-5 0,-6-4-232,-5-7 0,-5 1 221,-2 16 0,-3 2-101,-1-1 1,-4 3-1682,-11-5-6733,2 20 8515,-1 31 0,11 5 0,4-5 0</inkml:trace>
  <inkml:trace contextRef="#ctx0" brushRef="#br0" timeOffset="4603">10814 1788 20389,'-46'6'441,"0"0"0,2 5 0,4 7-430,11 12 0,5 6-438,0 6 0,2 3 427,1 3 0,3 5-4,7-5 0,2 3 1,4 1-737,5-3 1,5 0 0,1-1-1067,-1-1 1,2-1 0,5-4 1805,15 10 0,3-11 0,1-14 0,-5-15 0</inkml:trace>
  <inkml:trace contextRef="#ctx0" brushRef="#br0" timeOffset="4800">11072 2056 21600,'26'55'11,"-1"0"0,1-5 0,4-7-521,0-23 0,4-6 510,11-1 0,-2-4 0,1 4 0,6-9 0</inkml:trace>
  <inkml:trace contextRef="#ctx0" brushRef="#br0" timeOffset="4950">11355 2029 20065,'-56'37'210,"1"0"1,-1 0 0,5-2-1,2-1 1,6-2-211,9 0 0,6-1-337,3-2 1,6 1 336,9 30 0,4-30 0,17-4 0</inkml:trace>
  <inkml:trace contextRef="#ctx0" brushRef="#br0" timeOffset="5152">11783 1854 22395,'-5'54'-344,"0"0"1,0 0 0,0 0 0,0 0 0,-2 10 0,-2 1 0,1-3 0,0-2-2257,0 0 1,1-2 0,-1-4 2599,-6 16 0,2-12 0,3-19 0,3-17 0</inkml:trace>
  <inkml:trace contextRef="#ctx0" brushRef="#br0" timeOffset="5701">12963 2004 19796,'-60'-12'91,"0"-1"1,0 1 0,4 0 0,-1 1 0,6 1-31,-1 4 1,5 0-12,5-1 1,3-2-51,-13-11-168,34-36 67,32 17 0,11-1 73,11-6 0,5 3-337,1 6 0,3 8 331,0 8 1,-2 12-46,11 32 68,-20 25 0,-8 18 13,-13-18 1,-4 6 0,-3 3 0,-1 3-655,-1 1 1,-3 3-1,-2 2 1,0 0-1,-1-2 647,-1-5 1,0 0 0,0-2-1,-2 0 1,-1 0 1,-4 10 0,-2 1 0,-1-3 1,3-6-410,2-6 1,1-4-1,2-2 412,-1 15 0,4-4 11,6-12 1,9-7 133,36-1 62,-19-61 1,-2-20-78,-8-1 1,-2-7 0,-4-1-321,-4-3 1,-4-1-1,-4-1 111,-5-3 1,-5 0 0,-4 6-325,-6 5 0,-6 7-1360,-12 5 0,-3 6 1763,-15-2 0,3 13 0,32 20 0</inkml:trace>
  <inkml:trace contextRef="#ctx0" brushRef="#br0" timeOffset="6285">13799 1792 18126,'0'53'250,"1"-1"0,-1 1 1,1 1-240,-1-3 0,0 0-407,0-1 0,0-1 435,0-6 1,0-2 329,0-5 0,0-5 1939,-5-10-2095,-2-62-180,3 6 1,0-6-459,0-1 1,1-4-1,1 0 425,0 1 0,1 1 0,0-1 0,0-4 0,0-1 0,1 0-4,0 2 0,1-1 1,2 0-40,1-2 0,2-1 0,1 5-75,3 0 0,5 8-434,28-10-98,-6 65-706,4 35-1512,-9 4 2868,-3 5 0,-13-27 0,-6-6 0</inkml:trace>
  <inkml:trace contextRef="#ctx0" brushRef="#br0" timeOffset="6450">14025 2056 18619,'45'-2'0,"-9"1"0</inkml:trace>
  <inkml:trace contextRef="#ctx0" brushRef="#br0" timeOffset="6584">13923 2522 18933,'45'-26'-3277,"-1"0"0,1 2 0,-1 1 2865,-5 8 1,-4 1-1,9-2 1,-12 4-1</inkml:trace>
  <inkml:trace contextRef="#ctx0" brushRef="#br0" timeOffset="6735">14459 2313 19045,'41'10'-507,"1"0"1,3-1 0,-4-3 0,0-3 0,-3-3 0</inkml:trace>
  <inkml:trace contextRef="#ctx0" brushRef="#br0" timeOffset="6901">14801 2153 18709,'-42'28'-61,"0"-1"1,-1 1 0,2 4 0,1 1 0,8-5-1,2 5 1,5 6 0</inkml:trace>
  <inkml:trace contextRef="#ctx0" brushRef="#br0" timeOffset="7334">15212 2242 19941,'-10'8'-22,"-8"33"0,3 14 38,11-5 1,1 2-1067,-5-5 0,-2 4 1,2-1 1049,7 12 0,2-4 22,-1-21 1,0-3 904,0 25 484,1-42-746,2-22-553,1-47-39,-3 16 0,1-3-368,-1-9 1,0-1 299,-1-7 1,0-5 98,0 2 1,-1-6 0,3 2-20,3 5 1,2 0 0,0 0-15,-1-3 0,0-1 1,3 7-72,4 1 0,3 9-23,9 6 1526,-7 40-1604,6 17-45,5 18-190,-8 5 0,-2 8-84,-6 8 0,-4 2-116,1 0 1,-5-1 462,-9-3 0,-7-5-274,-15 7-863,-6-18-2852,4-15 4062,5-13 0,11-9 0,5-2 0</inkml:trace>
  <inkml:trace contextRef="#ctx0" brushRef="#br0" timeOffset="7484">15822 2231 11145,'0'0'0</inkml:trace>
  <inkml:trace contextRef="#ctx0" brushRef="#br0" timeOffset="7917">16787 1885 20557,'-45'-20'190,"-1"-1"1,8 8 0,1 7-214,-3 15 1,2 8-666,9 3 0,4 4 671,1 0 0,2 2 454,-10 27-583,21-20 0,9 0-367,42 8-98,-3-24 1,5-8 330,2-11 0,1-8 182,3-8 0,-7-5 131,-17-1 1,-5-6 515,-4-21 0,-5-9-318,-7 15 1,-2-3 0,-2-1 29,-4-4 0,-1-2 0,-2 3-37,-2-11 0,-3 8-68,-3 21 1,-2 9-157,-7 14 0,-1 31 0,-2 19-90,14 17 1,6 13-725,7-18 1,3 2-1,5 2-1382,2-7 0,4 3 0,2-2 0,0-2 2196,4 4 0,2-3 0,1-6 0,9 3 0,-2-10 0,-2-14 0</inkml:trace>
  <inkml:trace contextRef="#ctx0" brushRef="#br0" timeOffset="8051">16969 2129 20569,'-7'-3'201,"2"0"-1915,5 3 1714,7-14 0,-5 11 0,4-11 0</inkml:trace>
  <inkml:trace contextRef="#ctx0" brushRef="#br0" timeOffset="8417">17203 1778 21644,'-60'-10'146,"13"24"-695,56 34-39,8-9 0,6 4-51,7 6 0,2 1 98,-4-10 0,-2-2 518,-4-4 1,-8-2 166,-17 3-379,-39-5 235,-7-23 0,1 3 0,18-17 0</inkml:trace>
  <inkml:trace contextRef="#ctx0" brushRef="#br0" timeOffset="8617">17612 1684 20591,'-10'52'-34,"1"-1"1,-1 1-1,-3 8 1,4-1-438,7-1 1,3-3-427,2-18 0,2-2 897,1 1 0,0-3 0,4 3 0,0-6 0</inkml:trace>
  <inkml:trace contextRef="#ctx0" brushRef="#br0" timeOffset="8750">17481 1877 20949,'38'-32'-2439,"1"-1"1,1 3-1,2 7 2439,-1 13 0,-2 6 0,9-3 0,-9 0 0</inkml:trace>
  <inkml:trace contextRef="#ctx0" brushRef="#br0" timeOffset="8950">17982 1410 22316,'-1'-39'297,"-1"-1"1,22-16-589,11 37-125,19 32-88,-10 16-415,-2 19-100,-14 7-163,-22-16 0,-8 1 1182,-11-4 0,-3-3 0,-6 21 0,-8-23 0</inkml:trace>
  <inkml:trace contextRef="#ctx0" brushRef="#br0" timeOffset="9118">18431 1747 19426,'2'6'627,"0"-1"-627,-2-5 0,0 0 0</inkml:trace>
  <inkml:trace contextRef="#ctx0" brushRef="#br0" timeOffset="39767">12106 2871 17017,'0'7'2700,"0"-1"-2341,0-6-202,0 0-146,-7-44-11,38-7 0,-21 16 0,1 1 0,14 4 0,5 7-34,7 1-11,-5 12 1,-3 9-12,3 20-1435,-4 2-3248,4 1 4739,-12-24 0,-7-1 0,-9-11 0</inkml:trace>
  <inkml:trace contextRef="#ctx0" brushRef="#br0" timeOffset="40600">11314 990 17970,'-47'2'487,"-1"0"0,1 1 1,-21-2-1,6-4-252,21-2 0,2-6-50,-13-14 0,1-9-152,7-8 1,3-3-683,2 2 0,6-2 626,10 1 1,8 2-34,14 0-135,47 8-11,5 19 56,-7 12 1,1 11-276,3 19 1,-9 13 369,-20 17 1,-10 7 67,0 2 0,-9 0-211,-13-17 0,-8-1 1,-2-4 198,-8 3 1,-2-4-6,5-5 0,2-2-6,5-6 1,4-2-1418,-2 16-337,37-25 1093,10-18-1730,33-22 2397,-30 4 0,-1 0 0,6-3 0,-4 3 0</inkml:trace>
  <inkml:trace contextRef="#ctx0" brushRef="#br0" timeOffset="41084">11598 941 15930,'3'9'-11,"0"-2"22,-3-7 0,21 48 56,-14-33 1323,14 35-314,-20-50-785,-1-11 11,0-8-123,0-13-100,0-27-46,10 0-33,-2 5-67,9 21 0,-1 27-34,14 23 23,2 20 33,1 16 45,-10-4 213,-12-21-191,-2-28-11,2-18 34,5-16 0,11-24-90,0 14-89,0 3 78,-6 30-11,-9 25-191,3 11-728,2 13-1440,-4-8 0,1 1 2426,7 11 0,-3 0 0,-10-29 0</inkml:trace>
  <inkml:trace contextRef="#ctx0" brushRef="#br0" timeOffset="41433">12575 703 19953,'-53'28'63,"1"0"1,5 5-1,6 6-80,13 8 0,8 2-515,8-11 0,7-2 252,20 15 307,16-33-262,28-12 213,1-26 122,-5 2 349,-20-16 245,-26 15-370,-6 4-212,-9 7-134,-13 4 163,1 5-2258,2 4-1962,37-2 4079,11-5 0,3 0 0,-14-4 0</inkml:trace>
  <inkml:trace contextRef="#ctx0" brushRef="#br0" timeOffset="41817">13145 775 16221,'-5'43'30,"1"1"0,0-5 0,2-2 362,4 14 448,0-26 57,0-11-113,-2-56-279,-2-10-287,1 15 0,-1-2-456,-2-27 344,2 33 1,1-1 39,-1-32-40,4 28 1,5 1-186,20-17-302,7 9-660,15 27-1369,-9 25-2083,-3 8 4493,-10 10 0,-12-8 0,-9-2 0</inkml:trace>
  <inkml:trace contextRef="#ctx0" brushRef="#br0" timeOffset="41950">13286 769 20613,'49'-28'-1539,"0"1"0,-3 2 1,-1 5 1538,14 7 0,-25 7 0,-8 1 0</inkml:trace>
  <inkml:trace contextRef="#ctx0" brushRef="#br0" timeOffset="42666">7211 4693 13341,'63'-15'280,"0"1"0,-1-1 0,-3 3 1,3-1-1,4 0 0,1 0 1,-1 0-1191,-6 1 0,0 1 0,0-1 0,2 0 1,1 0-1,2 0 936,-6 1 1,1 0-1,3 0 1,0 0 0,0 0-1,1 0 1,-2 0 0,0 1-178,4-1 0,-3 1 0,0 0 1,0 0-1,2-1 0,3 1 1,5-1 154,-19 3 0,3-1 0,1 1 1,2-1-1,2 0 0,0 0 1,2 0-1,0 0 0,1 0 1,1 0-1,-1 0 0,1 0 1,-1 1-19,-3 0 0,1 0 1,0 0-1,1 0 0,0 1 1,1-1-1,0 1 1,0-1-1,1 0 0,-1 1 1,1-1-1,0 1 0,-1-1 1,1 1-1,-1-1 21,-3 1 0,0 0 0,0 0 0,1-1 0,-1 1 0,1 0 0,-1-1 0,1 1 0,-1 0 0,1-1 0,0 1 0,-1 0 0,1 0 0,-1 1 0,0-1 0,1 0-48,3 1 0,1-1 1,0 0-1,0 1 0,1 0 1,-1-1-1,1 1 0,-1 0 1,0 0-1,-2 0 0,1 0 1,-2 1-1,-1-1 0,-1 1 1,-1 0 119,7-1 0,-2 0 1,-2 1-1,0 0 1,-2 0-1,0 0 1,-1 0-1,1 1 0,-1-1 1,1 0-1,1 1-26,0-1 0,0 0 0,-1 1 0,1-1 0,0 1 0,0-1 0,0 1 0,-1 0 0,1-1 0,0 1 0,-1 0-14,0 0 1,-1 0 0,-1 0 0,0 0-1,1 0 1,-1 1 0,1-1 0,1 0 0,1 1-1,1-1 1,2 1 9,-5 0 1,2 0-1,1 0 1,1 0 0,0 0-1,2 0 1,0 0 0,0 1-1,0-1 1,0 0 0,0 1-1,0 0 1,-1-1 0,-1 1-22,-3 0 1,1 1 0,-1-1 0,-1 0 0,1 1 0,-1-1-1,1 1 1,-1 0 0,1 0 0,-1 0 0,1 0 0,1 0 0,-1 0-1,2 0-23,-2 0 0,1 0 0,2 1 1,-1-1-1,1 0 0,1 1 1,-1 0-1,0-1 0,0 1 0,-1 0 1,0 0-1,-2 0 0,0 1 1,-2-1-1,-1 1-8,7 0 1,0 0 0,-1 1 0,-1 0 0,-1 0 0,-1 0 0,-1 0 0,-2 1 0,-2-1 0,-1 1 0,-3 0-43,17 0 0,-2 1 1,-3 0-1,-4 1 0,-3 0 1,-5 1-367,17 3 0,-7 1 0,-16 2 484,-9 7-5821,-57-6 6164,-15-8 1,-4-3 0,12-4 0</inkml:trace>
  <inkml:trace contextRef="#ctx0" brushRef="#br0" timeOffset="43133">11783 4379 18014,'61'-22'112,"0"0"0,1 0 0,-14 5 0,1 0 0,2 1 0,4-1-64,-1 3 1,5 0 0,2 0-1,2 0 1,0 0 0,-3 1-982,-5 0 1,-2 2 0,-1-1 0,2 1 0,4-2-1,5 1 940,-8 1 0,4-1 0,3 0 0,3 0 1,3 0-1,0-1 0,2 0 0,-1 1 0,1 0 1,-2 0-1,-1 1-97,-7 2 0,0-1 0,-1 1 0,1 0 1,-1 1-1,1-1 0,0 1 0,0 0 1,1-1-1,1 1 0,1-1 0,1 0 72,-3 1 0,0-1 0,2 1 0,1-1 0,1 0 0,0 0 0,1 0 1,0 0-1,-1 1 0,1-1 0,-1 0 0,-1 1 0,-1 0 0,-1 0 1,-1 0-29,4-1 1,0 1 0,-1 0 0,-1 0 0,0 0 0,-1 0 0,0 1 0,-1-1 0,0 1 0,-1-1 0,0 1 0,0-1 38,7 0 0,0 0 1,0-1-1,0 1 0,-1 0 1,-1 0-1,-1-1 0,-3 2 1,-2-1-1,-2 0-164,9-2 0,-4 1 0,-2 0 0,-3 0 0,0 0 0,0 0 168,5-1 1,0-1 0,-2 1 0,0-1 0,-3 1 143,7-2 0,-3 0 0,0 0 0,-1 0-326,-2 0 0,2-1 0,-3 1 0,-6-1-3351,16-5 1,-8-1 3535,-13 4 0,-12 0 0,-23 2 0,-32 10 0</inkml:trace>
  <inkml:trace contextRef="#ctx0" brushRef="#br0" timeOffset="43799">18939 1952 18518,'8'10'975,"-1"-2"-683,-7-8-292,0 0-3900,1-5 3900,-13 8 0,10-6 0,-10 8 0</inkml:trace>
  <inkml:trace contextRef="#ctx0" brushRef="#br0" timeOffset="43933">19127 2236 16165,'-6'40'0,"1"-8"0</inkml:trace>
  <inkml:trace contextRef="#ctx0" brushRef="#br0" timeOffset="45999">4475 6827 16288,'8'45'616,"1"0"1,-2-1 0,0-3-371,3 16 23,-5-4 56,-2-7 111,-2-13 147,-1-12 751,0-11-539,-3-10-515,-5-16-134,-7-14-68,-1-9 1,1-9-102,1-10 1,2-5-418,4 10 0,1-3 1,3 3 439,3-14 0,5 4 0,4 7 0,6 8-112,22 2-449,-6 27 1,5 6-1166,2 7 1,1 9 1725,0 11 0,-2 5 0,13 3 0,-31 16 0</inkml:trace>
  <inkml:trace contextRef="#ctx0" brushRef="#br0" timeOffset="46150">4548 7010 19930,'0'4'482,"0"-1"-482,41-38-627,16 9-332,-22 6 1,1 1-2235,26 5 3193,-35 25 0,-15-7 0,-7 7 0</inkml:trace>
  <inkml:trace contextRef="#ctx0" brushRef="#br0" timeOffset="46299">4652 7272 19583,'-4'6'795,"2"-1"-795,2-5-325,64-20-1366,-19 7-442,4-1 0,1-2 2133,11-4 0,-28 9 0,-8 2 0</inkml:trace>
  <inkml:trace contextRef="#ctx0" brushRef="#br0" timeOffset="46600">5433 6618 19919,'-35'48'56,"1"-1"0,2 0 0,6 5-45,14-6 0,4 3 1,4 1-1528,3-3 0,3 0 0,2 0 560,0-1 0,2-1 0,4-3-3078,10 8 0,7-10 4296,26-12 0,-23-16 0,-6-10 1</inkml:trace>
  <inkml:trace contextRef="#ctx0" brushRef="#br0" timeOffset="46800">5713 6838 20994,'18'57'78,"0"-1"1,2-13 0,4 0-1,3-6-1479,13-1 1,4-6 1400,0 0 0,-1-3 0,15 0 0,-36-24 0</inkml:trace>
  <inkml:trace contextRef="#ctx0" brushRef="#br0" timeOffset="46933">5682 7012 18373,'-29'39'-121,"-1"-1"1,1 1-1,3 2 1,2 0-1,5-6 1,-2 9-1,12-1 1</inkml:trace>
  <inkml:trace contextRef="#ctx0" brushRef="#br0" timeOffset="47150">6248 6513 22552,'9'60'-186,"1"-1"0,-1 0 1,0 0-1,0 2 1,1 0-1,-1 0 0,2-2-375,-1-5 1,1-2 0,0-1 0,0-1-2717,1 9 0,0-2 0,0-8 3271,0-10 1,-1-7 0,1 3-1,-1-20 1</inkml:trace>
  <inkml:trace contextRef="#ctx0" brushRef="#br0" timeOffset="47319">7441 6951 20748,'5'-3'134,"0"1"-2632,-5 2 2498,28 19 0,-21-14 0,22 13 0</inkml:trace>
  <inkml:trace contextRef="#ctx0" brushRef="#br0" timeOffset="47450">7466 7249 20434,'-3'8'-448,"0"-2"448,34-17 0,9-6 0,-22 10 0,17-7 0,1 0 0</inkml:trace>
  <inkml:trace contextRef="#ctx0" brushRef="#br0" timeOffset="56682">5880 6810 16726,'0'12'1893,"-4"7"-1826,-22 42-767,12-31 0,-4 2 541,-8 9 1,-4 5-1,3-7 1,-7 14-1,8-19 1,0 0-1</inkml:trace>
  <inkml:trace contextRef="#ctx0" brushRef="#br0" timeOffset="63051">9914 6319 19673,'-36'-55'1209,"0"14"-1164,6 33-45,-3 17-22,-4 16 22,4 23-404,19-16 0,3 6 400,5 9 0,4 7 1,4 2-930,3-6 0,3 2 0,2 1 1,-1 0 926,-1 1 0,-1-1 1,1 1-1,1 0 11,3 1 1,2 0 0,-1-1 0,-2-5 285,1 17 0,-3-4-284,-4-16 1,-2 1 0,-2-4-53,-2 6 0,-3-3-1356,0-4 1,-2-7-7191,-12-6 8591,-4-33 0,11 1 0,-2-4 0</inkml:trace>
  <inkml:trace contextRef="#ctx0" brushRef="#br0" timeOffset="63400">9262 7962 18653,'-11'32'510,"1"0"0,-7 24-477,26-27 135,17-6 123,16-22 527,7-38-605,-17-9-157,-19 12 0,-8-1-56,-16-12-627,-25 6-5391,-19 19 6018,-3 6 0,20 16 0,22 0 0</inkml:trace>
  <inkml:trace contextRef="#ctx0" brushRef="#br0" timeOffset="64034">9044 6209 18574,'-36'-41'833,"1"-1"0,4 5 0,7 5-754,18 10-79,15 5-12,30 8 12,8 4-207,-11 4 0,2 2 207,-5-1 0,1 0 0,2-3 0,0-2-79,0-1 1,0-4 22,-2-3 0,-1-4 5,-4-1 1,-4-4 101,-1-11 0,-9-5 22,-11 1 0,-9-1 11,-9 0 0,-6 4-84,-31-8-11,-13 49-11,17 31-7,16 9 1,3 8-343,2 4 1,2 4-108,4-13 0,1 1 0,1-2-194,-1 9 0,1-5-729,2-11 0,-1-7 1401,-11-4 0,12-16 0,3-8 0</inkml:trace>
  <inkml:trace contextRef="#ctx0" brushRef="#br0" timeOffset="65033">11077 6786 21005,'46'-48'-28,"-11"34"0,1 11-5,15 30-1,-17-4 1,-4 5-46,0 24 73,-20-17 1,-4 1 251,-7 17 13,-3-8-80,-4-53-190,5-21 11,9-28 0,4 4 33,19-2-66,9 28 21,16 36-156,-9 21-129,-22-4 0,-3 3-1619,9 10 1916,9-3 0,-20-17 0,4-3 0</inkml:trace>
  <inkml:trace contextRef="#ctx0" brushRef="#br0" timeOffset="65167">12024 6893 12412,'9'-4'0,"-2"1"0</inkml:trace>
  <inkml:trace contextRef="#ctx0" brushRef="#br0" timeOffset="65500">12642 6267 22216,'-19'41'5,"1"-1"1,0 1-1,8 5 1,3 4 0,4 4-1,2 3-189,3 3 0,4 6 1,3 1-1,0 1 1,-1-3-921,0-5 0,0-1 0,0-1 0,1-1 0,0 1 998,0-2 1,0 0 0,1 0 0,-2-3 0,0-5 19,-2 6 0,0-6 0,-2-1 618,1 13 1,-2-4-533,-1-12 0,-2-5 2440,-11 11-2160,-23-73-370,-2-19 0,0-11-7,12 14 0,1-2 0,0-3-302,-4-8 0,1-3 1,3 3 230,3-6 0,5-1-505,7 13 1,2-3 0,6 2 948,14-15 1,3 2 0,-12 13 0,3 5 0,28-13 0</inkml:trace>
  <inkml:trace contextRef="#ctx0" brushRef="#br0" timeOffset="65700">13007 6382 21678,'-22'47'-52,"0"0"1,0 0-1,4 5 1,3 2-1,2-1-255,4-2 1,2 0 0,3-1-540,2 21 1,6-9-2942,12-2 3787,9-23 0,-8-19 0,-1-11 0</inkml:trace>
  <inkml:trace contextRef="#ctx0" brushRef="#br0" timeOffset="65884">13283 6687 22148,'23'60'-1529,"2"-28"0,6-6 1529,3-14 0,2-5 0,21 11 0,-15-17 0</inkml:trace>
  <inkml:trace contextRef="#ctx0" brushRef="#br0" timeOffset="66017">13420 6607 20625,'-36'29'171,"0"0"1,3-1 0,3 1-531,-5 23-3680,21-20 0,4 1 4039,2 7 0,5-3 0,7-29 0</inkml:trace>
  <inkml:trace contextRef="#ctx0" brushRef="#br0" timeOffset="66233">13718 6375 22171,'11'63'-34,"0"-1"1,-1-2-1,-1-1-224,-3-12 1,-1-1-2721,0 9 1,0-2 2977,3 12 0,-3-7 0,-1-47 0</inkml:trace>
  <inkml:trace contextRef="#ctx0" brushRef="#br0" timeOffset="66401">14354 6683 11919,'0'0'0</inkml:trace>
  <inkml:trace contextRef="#ctx0" brushRef="#br0" timeOffset="66783">15067 6300 21656,'-56'2'319,"0"-1"0,14 13 1,1 6-1,3 5-319,0 11 0,2 5 0,4 2-700,4-2 0,3 0 1,7 1 570,5 21 0,14-6-140,28 1 9,12-36 1,9-13-246,6-20 1,1-14 522,-13-1 1,1-5 0,-5-4-137,-7-2 1,-3-3 0,-6-2 244,-4-6 0,-6-2 0,-4 0 58,-3-12 0,-6-3-43,-3 17 1,-3-4 0,-2-1 0,-1 2-45,-2-9 0,-1 1 0,-5 1-35,-3-1 1,-3 2-1,-3 9-52,-4 2 1,-3 18-1,-27 48-17,39 6 1,5 8-1,2 10 1,5 5-29,6 5 0,10 5-297,10-3 0,9 4 0,5-3-1140,-2-14 0,4-2 1,1-1-1,1-1 1306,1 0 1,1 1 0,0-2 0,-1-5-1,3 0 1,-1-4 0,-4-6 0,16 2-1</inkml:trace>
  <inkml:trace contextRef="#ctx0" brushRef="#br0" timeOffset="66966">15572 6164 20961,'35'45'-15,"0"1"0,9-4 0,5-6-977,-1-11 1,1-6-1828,0-3 1,-5-5 2818,-4-4 0,-19-5 0,-11-2 0</inkml:trace>
  <inkml:trace contextRef="#ctx0" brushRef="#br0" timeOffset="67116">15845 6223 21308,'-34'38'-283,"-1"-1"1,0 1 0,2-1 0,-1 0 0,3-1 282,-5 7 0,5-4 0,-7 8 0,5-5 0</inkml:trace>
  <inkml:trace contextRef="#ctx0" brushRef="#br0" timeOffset="70527">7996 9749 20737,'36'-3'-2309,"0"0"1,29-1 2308,-28 4 0,-16 0 0,-10 0 0</inkml:trace>
  <inkml:trace contextRef="#ctx0" brushRef="#br0" timeOffset="70683">8086 9953 16378,'0'5'269,"0"-2"-269,0-3 0,57 2 0,-42-1 0,43 1 0</inkml:trace>
  <inkml:trace contextRef="#ctx0" brushRef="#br0" timeOffset="71632">10677 9293 18910,'-5'-33'1031,"0"0"0,-8-18-907,-25 60-141,9 23 0,0 11 11,-1-2 1,2 6-471,7-3 0,2 4 1,4-1 469,1 12 0,8 1-114,9-8 1,5 3-1,4-1-436,5-7 0,4-1 1,2-1-32,0 5 1,3-1 0,-1-5 255,6 1 1,-2-7 263,-3 11-863,-48-23 930,-11-5 0,-3-3 0,0 0 0,-25 8 0</inkml:trace>
  <inkml:trace contextRef="#ctx0" brushRef="#br0" timeOffset="71949">10174 10486 16658,'-5'-3'2364,"1"0"-2028,-30 54-313,26 1-12,-9-13 0,2 0 0,22 17 1,4-30 223,16-14 213,0-44 314,-3-26-706,-16 25 0,-4-1-56,-12-29-213,-9 39-3227,-23 20 3440,-3 23 0,11-7 0,8 8 0</inkml:trace>
  <inkml:trace contextRef="#ctx0" brushRef="#br0" timeOffset="72866">9832 9140 11560,'2'2'2488,"-1"0"-797,-1-2 393,-2 20-974,-22-4-23,-13 10-684,-7-13-112,-2-15-44,17-14-90,-6-33-101,16-12-34,12 26 1,5 1-23,14-12 0,34 23 0,-3 18 0,-10 4 0,2 1-6,10 3 1,1-1-18,-1 0 1,0-2-68,4 0 0,-4-2 0,10-4 90,-32-7-11,-27 2-45,-27-2-89,-19 7-119,9 13 1,-1 6 134,5-1 1,1 3-146,-3 11 1,3 3 9,8-4 1,2 2-264,-6 13 1,1 2-135,7-4 0,1-2 661,3-1 0,3-3 0,2 5 0,15-31 0</inkml:trace>
  <inkml:trace contextRef="#ctx0" brushRef="#br0" timeOffset="73982">11678 9759 19370,'28'-55'1165,"-2"20"-1176,30 50 11,-13 21 0,-22-1 0,-5 6-6,-5-5 1,-2 0-1,-3 1 0,-3-3 107,-6 3-90,-3-31-11,1-26 0,1-42-11,4 27 0,3-1-28,7 1 0,4 3 16,13-8 12,18 46 11,-9 11-22,1 15-303,-5 2-3171,6 12 3496,1-17 0,-15-2 0,-2-20 0</inkml:trace>
  <inkml:trace contextRef="#ctx0" brushRef="#br0" timeOffset="74133">12785 9626 12031,'0'0'0</inkml:trace>
  <inkml:trace contextRef="#ctx0" brushRef="#br0" timeOffset="74484">13714 9229 17095,'8'39'515,"-10"4"1,-3 8-505,-4 4 1,-2 3-373,1-10 0,-1 1 1,-3-1-683,-1-3 1,-1-2 0,1-3 1042,-1 0 0,2-2 0,-1 1 0,2-7 0,7-16 0</inkml:trace>
  <inkml:trace contextRef="#ctx0" brushRef="#br0" timeOffset="74736">13553 9035 22193,'40'30'-8,"0"1"1,2 4 0,-2 4 1,-2 10 1,0 6-646,-3-6 0,2 5 1,0-1-64,-4-4 1,-1 1 0,0 0 713,4 3 0,0 1 0,-3-5 0,-5-4 0,-4-6 0,4 3 0</inkml:trace>
  <inkml:trace contextRef="#ctx0" brushRef="#br0" timeOffset="75998">14505 9568 16994,'-5'0'3227,"2"0"-2801,3 0-426,33-38 0,1 29-11,-1-12 0,3 4-350,29 25 333,-31 0 0,-1 2-135,-1 3 1,-4 4-130,16 24 247,-21 4 45,-17 3 34,-20-3 224,-4-9 55,-7-9 146,4-15-391,10-28-46,3-9-44,15-26 10,11 1 12,14-2 23,7 5 124,-10 23 0,3 5-181,29-1 28,-25 22 1,-2 7 5,12 17-45,-19 24-55,-20-11-1816,-4 7 1916,3-19 0,-3-3 0,3-19 0</inkml:trace>
  <inkml:trace contextRef="#ctx0" brushRef="#br0" timeOffset="76283">15481 8980 17801,'6'-5'1177,"-2"2"-550,-24 53-627,4-18 0,0 4 0,0 1-1479,-5-2 1479,2-12 0,11-10 0,0-10 0</inkml:trace>
  <inkml:trace contextRef="#ctx0" brushRef="#br0" timeOffset="76452">15417 8810 19919,'2'-7'1132,"-1"2"-1065,49 18-56,-21 7-163,11 7 1,0 5-1703,-19 1 0,-3 2-785,0-2 0,0 0 2639,5 21 0,-16-37 0,-1-7 0</inkml:trace>
  <inkml:trace contextRef="#ctx0" brushRef="#br0" timeOffset="76635">16008 8981 19437,'-8'-10'348,"2"1"-348,6 9-998,41-22-1770,-7 10 2768,1-5 0,1 1 0,-7 8 0,-5-1 0</inkml:trace>
  <inkml:trace contextRef="#ctx0" brushRef="#br0" timeOffset="76818">16538 8666 20289,'8'-2'324,"-2"1"-301,-6 1-23,14 40-168,-5-10-2241,2 12 0,-1 2 2409,-1 4 0,-4-2 0,-3-30 0</inkml:trace>
  <inkml:trace contextRef="#ctx0" brushRef="#br0" timeOffset="77099">17175 9539 19628,'8'3'-930,"-1"-1"-5345,-7-2 6275,0 0 0,0 0 0</inkml:trace>
  <inkml:trace contextRef="#ctx0" brushRef="#br0" timeOffset="77749">18313 9075 18026,'-53'-15'2755,"12"15"-2693,3 5 0,-1 7-40,-1 19 0,6 10-22,3 3 0,6 4 17,2 8 0,9 0-257,12-15 0,11-4 156,13-11 0,7-7-135,4-10 1,3-7-79,5-3 1,0-5 94,1-2 0,1-6 174,10-15 0,-2-11 114,-22 8 0,-3-5 0,-2-3-491,1-12 1,-3-5 0,-5 0 460,-6 7 0,-4 1 0,-5-1 71,-4-2 0,-4 0 0,-2 4 145,-5-5 0,-5 2-37,-10-7 1,-6 5-62,-2 14 1,-3 6-103,-4 1 1,-1 11-61,-16 24 49,41 31 1,10 9-40,13-4 1,7 3-288,4 20 0,7 4 257,2-15 1,7 0 0,1 0-270,2 0 1,2-1 0,2 0-1447,-3-8 0,3 1 0,0-2 1,-1-4 1722,4 0 0,0-3 0,-3-5 0,3 1 0,-4-9 0,-3-11 0</inkml:trace>
  <inkml:trace contextRef="#ctx0" brushRef="#br0" timeOffset="77933">19022 8953 21644,'24'34'30,"1"0"0,2-2 0,2-4-1050,28 0 1020,-5-15 0,0-3 0,-2 1 0,-15-8 0,-1 0 0</inkml:trace>
  <inkml:trace contextRef="#ctx0" brushRef="#br0" timeOffset="78066">19251 8967 19986,'-43'34'-514,"-1"0"1,1 0-1,0 0 1,-10 9-1,0-1 1,7-2 513,3 4 0,7-6 0,-8 8 0,13-10 0</inkml:trace>
  <inkml:trace contextRef="#ctx0" brushRef="#br0" timeOffset="80152">8725 12083 16154,'1'-7'2756,"0"1"-2072,-1 6-247,0 0-437,-1-3 34,0 2-46,0-3 12,7 4-795,3 0-2006,5 0-4068,-3 0 6869,-4 6 0,-4-5 0,-3 5 0</inkml:trace>
  <inkml:trace contextRef="#ctx0" brushRef="#br0" timeOffset="80367">8733 12307 16143,'-3'5'1894,"0"-1"-1849,3-4-584,23-16-1052,-8 7-1199,18-12 2790,-18 13 0,-7 4 0,-3 3 0</inkml:trace>
  <inkml:trace contextRef="#ctx0" brushRef="#br0" timeOffset="82048">11163 11901 17946,'-8'44'452,"-1"1"0,-2 0 0,-3 0-418,-4-2 0,-3-2-1197,-3 2 0,-1-1 793,0-1 1,-1-2-1077,3-5 1,0-3 1555,-14 16 1,18-25 0,8-12 0</inkml:trace>
  <inkml:trace contextRef="#ctx0" brushRef="#br0" timeOffset="82265">10913 11810 19594,'19'-35'840,"0"-1"1,19-18-830,-4 61 50,0 18 1,2 12-47,-8-1 0,1 6 0,-1 0-703,1 2 1,1 0-1,-2 1 624,1 7 1,-1 1 0,-2-3-195,-1 3 0,-1-4-691,0-4 0,1-1-972,-3-8 0,1-3 1921,20 17 0,-19-26 0,-6-11 0</inkml:trace>
  <inkml:trace contextRef="#ctx0" brushRef="#br0" timeOffset="83066">13089 11311 9129,'0'-3'2207,"0"0"1188,0 3-684,-4-20-570,-1 14-1469,-6-14-437,-2 26 101,-5 17-112,1 16 1,0 12-162,5 1 1,0 5-1,2 4-694,1-1 1,0 5 0,2 0 0,1-1 616,0-7 0,1-2 0,2 1 0,2 0-202,3 7 0,3 1 1,2-2-1,0-7-630,6 12 1,2-7-1335,3 0 1,-5-6 2179,-16 0 0,3-38 0,-22-13 0</inkml:trace>
  <inkml:trace contextRef="#ctx0" brushRef="#br0" timeOffset="83450">12534 12929 18944,'-5'63'773,"6"-9"-717,8-25 56,18-11 12,8-35 312,2-30-144,-12-10-119,-22 17 1,-11 4-151,-30 2-785,-17 7-639,2 27-1030,12 13-2388,26 3 4819,6-4 0,6-6 0,3-4 0</inkml:trace>
  <inkml:trace contextRef="#ctx0" brushRef="#br0" timeOffset="84168">12314 11578 17319,'-32'-16'1462,"0"1"1,-22-20-1015,38-2-100,3-25-24,6 7-245,14-1-79,8 28 0,16 17 0,8 11-11,9 7-1,8 3 12,-14-1 0,2 0 6,-3-2 0,-1-2-1,6 0 1,-3-3-6,9-8 0,-26-9-23,-45 2-10,-20 6 10,-10 16 12,-5 14-28,27 3 0,2 2-118,-15 16-12,15-14 1,1-1-548,-7 9-2489,2 2 3205,10-12 0,5-7 0,10-12 0</inkml:trace>
  <inkml:trace contextRef="#ctx0" brushRef="#br0" timeOffset="85398">13816 11899 20143,'54'-16'7,"-1"-1"1,-3 6-1,-4 8-29,3 32-152,-26 3 1,-6 4 133,-7-2 1,-5 2 101,-3 3 0,-4-3 240,-9 8-224,-2-27-78,10-31-44,2-34 21,5 13 1,3-3 10,3-8 1,5 2-6,5 7 1,5 5 5,22-6-1,6 33 12,-13 17-56,10 25-123,-15 11-2970,-17-19 1,-2 0 3148,-2 10 0,-9-17 0,-3-19 0</inkml:trace>
  <inkml:trace contextRef="#ctx0" brushRef="#br0" timeOffset="85766">14981 11272 19437,'-13'56'-94,"-1"0"1,0-8 0,0-6-1,-2-4 1,3-19 0</inkml:trace>
  <inkml:trace contextRef="#ctx0" brushRef="#br0" timeOffset="86898">14831 11237 15437,'-5'-6'3171,"2"1"-2869,3 5-178,0 0-102,-6-6 0,10 5 34,1-6 191,15 7 45,8 4-35,31 22-223,-11 1-34,-14-5 0,-1 3 0,-2 1 0,-2 2-594,15 19-3126,-6 2 3720,-21-24 0,-15-13 0,-2-11 0</inkml:trace>
  <inkml:trace contextRef="#ctx0" brushRef="#br0" timeOffset="89449">15000 9729 21555,'6'-37'15,"0"1"0,8-5 0,7 1-10,15 0 1,10-2-641,-9 7 1,5-3-1,2-1 1,0 1 631,1-2 0,0 1 1,1 0-1,0-1-6,3-3 1,1-1 0,0 1-1,-5 3 339,3-1 1,-3 4 0,-16 3-197,-22-11-78,-59 53-39,-3 9 0,-6 7-240,19-4 0,0 3 0,-3 3 267,-4 3 1,-3 4 0,-1 2 0,2-1 13,6-1 1,1 0 0,1 0 0,1 1-260,-12 10 1,2 1 0,12-3 188,8 1 1,22-10-51,59-31 1,28-20 61,-26 3 0,5-6 0,3-2 0,3 0-70,-10 4 0,3-1 1,1-1-1,2 0 0,-1 0 1,-2 1 65,0-1 0,0-1 1,0 1-1,-2 0 0,-1 1 0,-2 1-2,10-2 1,-3 0-1,-3 3 1,-6 2-6,24-8 0,-31 14 11,-53 26 112,-40 13-40,9-4 1,-6 4 156,-3 1 0,-5 3 1,0 1-186,5-2 1,1 0 0,0 0-45,1 0 0,0-1 0,5-1 0,-3 4 0,11-5-11,17-6 536,54-13-620,2-17 0,6-8 68,-2 3 1,4-1 0,-1-2 356,2-2 1,-1 0 0,-2 0-343,5-4 1,-6 2 11,6 2 102,-43 19 44,-14 7 652,-3 6-821,-8 6-773,10-6-133,3-3-990,12-11 1919,0-13 0,1 7 0,-1-7 0</inkml:trace>
  <inkml:trace contextRef="#ctx0" brushRef="#br0" timeOffset="90018">14530 8048 20625,'35'-16'194,"-1"-1"0,0 0 1,-1-4-167,1-7 0,-3-4 0,-6 3 0,-3 1-17,2-1 0,-5 1-11,-7-10 11,-26 22 0,-25 7 57,-19 32 4,20 4 1,2 7-23,6-1 1,5 4-215,3 9 1,6 0 163,4 16 0,14-8-44,15-12-192,15-12-190,15-12-907,-5-11 0,4-7 1333,4-12 0,0-3 0,-12 11 0,-2-2 0,-7-8 0,1-1 0</inkml:trace>
  <inkml:trace contextRef="#ctx0" brushRef="#br0" timeOffset="90450">15119 7614 19235,'-6'-7'-101,"14"-1"-559,6 5-685,11-3-1781,-5 0 3126,-1-3 0,-7 4 0,-3-1 0</inkml:trace>
  <inkml:trace contextRef="#ctx0" brushRef="#br0" timeOffset="91915">15830 7308 17151,'10'2'2163,"-2"-1"-1625,-8-1-426,-25 43-67,7-14-68,-8 12 1,-3 2-5603,-9 9 5625,0-7 0,17-20 0,16-22 0</inkml:trace>
  <inkml:trace contextRef="#ctx0" brushRef="#br0" timeOffset="92133">15702 7191 21241,'42'31'-19,"0"0"1,-2-1-1,-6 0-396,1 15-1417,-15-13 0,0 0 1832,16 21 0,-11-10 0,-10-21 0</inkml:trace>
  <inkml:trace contextRef="#ctx0" brushRef="#br0" timeOffset="92499">16287 7311 18866,'0'-8'1658,"0"1"-1569,0 7-66,0 0-12,56 5 0,-16 18-6,-2-10 1,-1 2-17,-6 15 11,-18-10 11,-9-15 45,6-10-33,9-21-12,7-10-11,-3 0-34,-5 12 12,-11 18-12,7 19-1277,6 17-5378,15 13 6689,-4-3 0,-8-15 0,-13-16 0</inkml:trace>
  <inkml:trace contextRef="#ctx0" brushRef="#br0" timeOffset="93566">14423 11979 15919,'-59'29'3238,"11"-7"-2543,40-18 380,10-6-570,41-37-438,-2 1 0,6-8-45,-12 13 1,2-2-1,2-1 1,-2 1-638,9-9 1,0 1 0,-1 0 617,1 0 1,-1 1 0,-3 4-4,-4 4 0,-5 4 0,-4 4 0,-10 4-78,-17 9-34,-48 45 95,15-9 0,-4 5-219,-6 9 0,-4 8 1,1 0 235,4-1 0,1 2 0,0 1 2,4-6 1,0 2 0,0 0 0,3-1-11,-3 9 1,2 0 0,6-4-48,3 6 1,11-7-2,24 3 1676,37-40-1631,12-31 0,-9-6 0,3-7-728,-3 2 0,-1-2 739,-1 1 0,-5 3 0,10-6 768,-48 37-757,-48 40-11,12-8 0,-1 4-757,-5 13 1,2 1-597,5-9 0,8-2-3935,15 20 5288,29-42 0,-5-10 0,2-7 0</inkml:trace>
  <inkml:trace contextRef="#ctx0" brushRef="#br0" timeOffset="94866">15966 11786 19224,'-20'-16'1804,"4"2"-1602,13 13-180,1-1-10,1 2-35,0 0 23,-1 0 381,1 0-381,-1-3 0,1 1 0,-2-4 22,0 2-22,0 0 23,0-1-34,0 1-1,1 1 12,1 1-33,1 2-1,-3 0 23,1 0 11,-2 1-11,1 1 11,3 0 11,-1 1 34,1-2-12,-1 0-10,-1-1-23,-2 0 0,1 0 0,-1 0 0,1 0 11,2 0 34,-1-1 33,2-1-78,0 1 34,0-2-23,0-1-11,16-5-22,17-2 10,24 2-21,-4 8 22,-3 18-45,-23 17 56,-12 18 0,-9-19 0,-5 2 5,-13 18 1,-8 3-12,2-6 1,-2 0-242,-3-2 0,-1-3-67,-9 11 236,25-43 78,14-34 11,20-40 28,-4 14 0,2-4 106,-3 11 1,2-1 0,0 3-547,6-8 1,0 4 416,-2 6 1,0 7-17,4 9-22,-7 9 306,-6 22-272,-7 28-12,-4 20-45,-1 2-426,0-5-1120,2-25 1591,7-3 0,-8-14 0,3-4 0</inkml:trace>
  <inkml:trace contextRef="#ctx0" brushRef="#br0" timeOffset="95066">16769 11923 23504,'0'-6'-941,"0"2"0,1 4 0</inkml:trace>
  <inkml:trace contextRef="#ctx0" brushRef="#br0" timeOffset="98648">17683 11802 19695,'38'-34'306,"1"1"0,-4 1 0,-4 1-283,-1-12 234,-10-10-145,-28 8-77,-29 6-19,4 31 1,-3 8 28,3 5 0,0 6-12,-1 8 1,4 4-6,8 3 0,4 4 22,-3 20 1,4 5-46,9-2 1,5 2-268,2-1 1,7-2 143,9-10 1,7-9-309,31-6-508,-8-19 1,2-8-462,2-12 0,1-8 1395,-9 1 0,1-3 0,-4 0 0,-3-1 0,-4-1 0,-8 0 0,0-1 0</inkml:trace>
  <inkml:trace contextRef="#ctx0" brushRef="#br0" timeOffset="98900">18083 11228 18272,'48'-15'-411,"0"0"0,0-1 0,-2 0-844,-11 3 0,-2-1 1255,3-2 0,-3 1 0,7-2 0,-11 2 0</inkml:trace>
  <inkml:trace contextRef="#ctx0" brushRef="#br0" timeOffset="99116">18810 10769 18608,'-15'64'11,"0"-1"0,7-28 0,1-4 1,-2 2-1,0 1 0</inkml:trace>
  <inkml:trace contextRef="#ctx0" brushRef="#br0" timeOffset="99316">18685 10632 20703,'39'31'67,"1"0"0,-1 0 0,8 5 1,-5 1-113,-6 10 0,-5 1-487,-12-15 0,-2 0-4023,3 7 1,-1-1 4554,8 9 0,-6-5 0,-12-33 0</inkml:trace>
  <inkml:trace contextRef="#ctx0" brushRef="#br0" timeOffset="99816">19210 10817 19673,'45'20'0,"1"0"0,-2 10 0,-9 5-23,-18 26 34,-2-3 1,-11-28-12,4-32 11,5-15-11,1-16 33,4-9 169,0-6 201,3 2 180,13 3-572,1 29-22,-1 17-191,-8 30-907,-13 10-5457,2 21 6566,-2-19 0,-1-3 0,-6-28 0</inkml:trace>
  <inkml:trace contextRef="#ctx0" brushRef="#br0" timeOffset="100032">20358 11471 19123,'4'1'-302,"-1"0"-165,-3-1 0,0 0 0</inkml:trace>
  <inkml:trace contextRef="#ctx0" brushRef="#br0" timeOffset="100519">21330 11239 19190,'-51'-1'639,"1"-1"0,1 6 0,3 4-499,13 4 0,2 6-101,-3 15 0,6 9-39,8 1 0,8 3-11,8 8 0,10-2-73,14-11 0,7-7 28,0-9 0,2-9-45,32-18 101,-26-21 11,-8-20 45,-8-15 22,-11 7 1,-4-8-886,-3 10 0,-1-2 0,-2-1 810,0 0 1,0-1 0,-2 1 0,-2-5 0,-1 0 0,-1 4-4,-2-2 0,-3 4 67,-3-2 0,-5 6 0,2 16 0,-4 10 79,-28 12 0,15 43-85,21 0 1,7 7-12,13 16 1,9 3-586,-2-13 1,5 0 534,0-5 0,3 1 0,2-3-151,7 2 0,6-3-254,-2-6 1,5-1-1,1-2 405,1-6 0,0-2 0,-2-1 0,9 9 0,-4-5 0,-9-14 0,-1-1 0</inkml:trace>
  <inkml:trace contextRef="#ctx0" brushRef="#br0" timeOffset="100699">21682 11234 19717,'-6'-2'661,"1"0"-605,14 48-56,2-21-1064,4 11 0,4-2-2724,9-9 3788,13-2 0,-24-17 0,-3-5 0</inkml:trace>
  <inkml:trace contextRef="#ctx0" brushRef="#br0" timeOffset="100832">21839 11168 19139,'-37'31'-697,"0"-1"0,0 0 0,-13 12 0,-3 2 0,3-3 697,15-10 0,3-2 0,-1 0 0,-17 14 0,5-5 0,6-1 0</inkml:trace>
  <inkml:trace contextRef="#ctx0" brushRef="#br0" timeOffset="142915">12109 13782 15919,'48'-6'26,"0"0"0,8-3 0,7-6 59,-16 2 0,6-5 0,3-1 0,1-1 1,-2 2-1174,-3 0 1,0 1 0,0 0 0,2-1 0,3-1 1114,-3 0 0,3 0 0,1-1 1,2-1-1,2 0 0,2-1 0,2 1-63,-14 3 0,2 1 0,1-1 0,2 0 1,0-1-1,1 1 0,1-1 0,1 0 1,1 0-1,0 0 0,0 1 87,-2 0 1,0 0 0,1 0 0,0 1-1,1-1 1,0 0 0,1 0 0,1 0 0,1 0-1,0 0 1,1-1 0,2 1 0,0-1-61,-8 3 0,1 0 0,1-1 0,2 0 0,0 0 0,1 0 1,1 0-1,0 0 0,0-1 0,1 1 0,0 0 0,-1 0 0,0 0 1,0 0-1,-1 1 0,-1-1 0,0 1 0,-2 1 17,5-2 0,0 0 0,-1 1 1,-1-1-1,0 1 0,0 0 0,-1 0 1,0 1-1,0-1 0,0 1 0,0 0 1,0 0-1,0 0 0,0 0 0,0 0-69,0 1 1,0-1 0,1 1 0,0 0 0,0 0 0,0 0 0,0 0 0,-1 0 0,0 1-1,0-1 1,-2 1 0,0 0 0,-1 1 0,-1-1 0,-2 1 73,12-3 0,-3 1 1,-1 1-1,-2 0 1,-1 0-1,0 0 1,1 0-1,1 0 1,3 0-1,1-1 0,-8 2 1,2 0-1,0 0 1,2-1 0,1 0-1,0 1 1,1-1 0,0 0-1,0 0 1,0 1 0,1-1-1,-1 0 1,-1 1 0,0 0-14,-1 0 1,0 0 0,0 1 0,-1-1 0,1 1-1,-1-1 1,1 1 0,0-1 0,0 1 0,0 0 0,1 0-1,0-1 1,1 1 0,0 0-23,-3 0 0,2 0 0,0 1 1,1-1-1,0 0 0,1 0 1,0 0-1,0 0 0,0 1 1,-1-1-1,1 1 0,-1-1 1,-1 1-1,0 1 0,-1-1 1,-1 1-168,1 0 0,1-1 0,-1 1 0,0 1 0,0-1 0,-1 1 0,0-1 0,-1 1 1,-1 1-1,0-1 0,-2 1 0,0-1 0,-2 1 0,-1 1-196,12-2 0,-1 0 1,-1 1-1,-2 0 0,-1 0 1,-1 1-1,-2 0 1,-1 0-1,0 0 385,4 0 0,1 0 0,-2 1 0,-1-1 0,-4 1 0,-5 1 0,-7 0 0,28-2 0,-13 0 0,-16 2 0,1-1 0</inkml:trace>
  <inkml:trace contextRef="#ctx0" brushRef="#br0" timeOffset="152382">7659 15555 18294,'-27'-57'1412,"5"12"-1244,14 40-168,1 5-33,-4 17 38,1 15 1,2 10 9,2 0 0,2 6 0,0 0-564,-2 1 1,1 1 0,1 2 555,2 6 1,2 2-1,1-4-7,2 6 0,2-2 0,0-5 0,1 0-106,1-7 1,-1 1 105,1 4 0,-1-1 0,-2-12 0,-1-3-207,-1 2 0,-4-4-903,-14 1-1467,-18-15-3082,-14-7 5659,-5 3 0,21-7 0,9-1 0</inkml:trace>
  <inkml:trace contextRef="#ctx0" brushRef="#br0" timeOffset="152815">6968 17017 15975,'-4'-5'1411,"-24"37"-873,20-7-347,-18 28 112,42-16 66,1-16 102,15-2-56,-5-16-68,-1-13-112,-5-6-22,-5-13-112,-8-6-45,-17-21-1120,-32 7-786,-4 3-105,14 30 0,-1 4 1955,-13 4 0,19 4 0,7 3 0</inkml:trace>
  <inkml:trace contextRef="#ctx0" brushRef="#br0" timeOffset="153399">6756 15803 18605,'-31'-27'631,"-1"0"0,-3-8 0,5-1-407,3-20-123,2 2-21,19 14-136,18 29 82,32 11-20,-4 7 0,5 2-6,16 0 0,3-1-405,-18-2 1,1 0 0,-3-1 314,11-2 1,-5-4 89,-9-4 0,-6-4 70,-4-15 9,-20-31 178,-35-6-55,-5 4-89,-24 20-1,12 38-90,-4 27-17,21-6 1,1 6-6,0 6 0,-1 7 0,1 0-234,-2 2 0,1 1 1,1 1-686,-1 6 0,0 1 1,3-3 918,1 5 0,3-7 0,4 5 0,18-42 0</inkml:trace>
  <inkml:trace contextRef="#ctx0" brushRef="#br0" timeOffset="154947">8213 16048 18978,'22'-53'297,"5"28"0,6 10-297,5 25 0,2 10 5,0-5 1,-4 3-6,-4 14 0,-8 3 11,-10 19 0,-18 5 12,-1-25 178,-3-18-189,11-34-1,8-26-11,8-8 22,8-4 23,4 4 179,19 8-224,-2 33-22,7 38-258,-17 13-908,-9 19-1535,-10-25 2723,7-9 0,-13-12 0,3-7 0</inkml:trace>
  <inkml:trace contextRef="#ctx0" brushRef="#br0" timeOffset="155299">9313 15334 15941,'-7'49'881,"0"0"1,-1-2 0,-6-2-838,-15-4 1,-6-3-6,0-4 1,-3-4 144,-7 2 1,-1-10 22,7-18 1,3-10 27,-10-17 45,21-25 45,19 13-45,19 3-257,26 17-23,6 8-23,17 19-458,-13 8-1172,3 3-1529,2-1 3182,1-8 0,-23-6 0,-7-6 0</inkml:trace>
  <inkml:trace contextRef="#ctx0" brushRef="#br0" timeOffset="155481">9596 15441 19302,'0'-6'1300,"0"1"-1266,0 5-225,45-17-985,-12 8 1176,12-5 0,0-1 0,-13 7 0,7-3 0</inkml:trace>
  <inkml:trace contextRef="#ctx0" brushRef="#br0" timeOffset="155648">10133 15215 20199,'0'-12'1669,"0"2"-1657,0 10-214,0 0-2095,-1 46 2297,3 4 0,-2 5 0,2-16 0</inkml:trace>
  <inkml:trace contextRef="#ctx0" brushRef="#br0" timeOffset="155932">10655 15814 12266,'2'-8'0,"0"2"0</inkml:trace>
  <inkml:trace contextRef="#ctx0" brushRef="#br0" timeOffset="156881">11573 15751 17599,'6'0'1104,"22"-16"0,9-9-1003,-6 3 0,1-3-96,15-9 1,-1-1-229,-9 4 1,-6 1 255,1-13 292,-14-14 280,-31 12-150,-29 13-108,-13 37-179,19 10 0,2 8-62,6 5 1,5 5 5,-3 12 0,5 5-90,9-4 1,8 2-113,12 4 1,11-3-191,3-15 0,7-7-399,12-7 1,5-7-543,-5-8 0,0-5-2124,2-5 0,-1-4 3345,0-1 0,-3-1 0,6-7 0,-13 2 0</inkml:trace>
  <inkml:trace contextRef="#ctx0" brushRef="#br0" timeOffset="157098">12104 15088 20479,'46'-11'-9831,"18"1"9175,-27 6 0,0 1 1,17 1-1,-28-5 1</inkml:trace>
  <inkml:trace contextRef="#ctx0" brushRef="#br0" timeOffset="158115">12829 14837 19269,'4'65'840,"-3"-15"-750,4 13-23,-5-22 79,0 1-68,0-16 202,0-5 494,0-15-315,0-10-302,-1-9-45,-3-13-68,-3-14-21,-2-12-23,6 12 0,1-4 0,-1 1 0,2-1 0,3-10 0,3 1-259,-1 14 0,2 2 248,3 4 0,2 2 11,13-8-11,17-5-23,7 15 12,-1 5-57,-5 17 46,-23 16-12,-8 4 45,-6 11 495,-9 19-484,-10 6-22,-12 12-11,-12-8 22,6-17-23,3-12 23,14-14 0,3-4-168,7-3-78,1 0 235,10-1 11,7 1-12,11 3 12,8 2-33,3 5-314,-1 2-192,-6 15 528,-29 6 11,-41 9-67,-11-12-262,15-20 1,-1-3-288,-14-4-1357,-9-6-3707,18-13 5680,6 2 0,22-3 0,13 7 0</inkml:trace>
  <inkml:trace contextRef="#ctx0" brushRef="#br0" timeOffset="158665">13183 14844 16232,'4'0'3788,"0"0"-2803,-4 0-950,37-27-81,-2 30-32,29-5-90,-30 36 134,-13-2 34,-18-8 11,-4-15 169,0-5-158,1-18-22,5-1 11,5-15 0,7 7 45,1 3 57,3 4-57,12 8-45,6 3-963,11 15-1222,-12-1-3686,-6 9 5860,-14-6 0,-8-5 0,-3-3 0</inkml:trace>
  <inkml:trace contextRef="#ctx0" brushRef="#br0" timeOffset="160498">14821 14866 14540,'5'0'3474,"-2"0"-2690,-3 0-257,-42-14 168,-15 19-337,4 5 1,0 5-287,10 3 1,4 6-364,0 9 0,5 4 319,16-8 0,5 1-28,-4 30 0,10-2-6,19-23 1,9-3-18,4-9 1,4-5 11,13-4 0,2-9 11,-7-10 0,-2-8 11,-4-9 0,-5-6 23,2-32-11,-15 8 0,-5-7-258,-3 14 1,-2-2 0,-2-2 278,-5-12 1,-2-3 0,-1 2-140,0 12 1,1 1-1,-4 2 201,-9-17 1,-4 8 106,-9 1-45,3 20-34,5 19-123,7 40 17,13 17 0,8 12-21,6-4 1,4 4 0,2 1-300,-1-1 1,0 0 0,4 0 205,6 2 0,3-1 0,1-5-374,6 0 1,3-5-1443,-5-8 1,4-1 0,-2-2 1901,3-1 0,-1-3 0,0 2 0,-4-6 0,-9-13 0</inkml:trace>
  <inkml:trace contextRef="#ctx0" brushRef="#br0" timeOffset="160681">15242 14999 19863,'3'-2'1086,"0"1"-715,-3 1-338,0 40 23,7-17-269,5 10 0,5-2-1277,15-9-3799,17-1 5289,-12-18 0,-16-3 0,-6-1 0</inkml:trace>
  <inkml:trace contextRef="#ctx0" brushRef="#br0" timeOffset="160832">15353 15063 19673,'-39'42'-557,"-1"-1"1,10-2-1,10 0 557,23 13 0,2-19 0,25-25 0</inkml:trace>
  <inkml:trace contextRef="#ctx0" brushRef="#br0" timeOffset="161066">16295 14997 19179,'0'-7'1782,"0"2"-1614,0 5-224,0 0-650,29-6-1255,-6 7-3585,23-4 5546,-21 6 0,-10-1 0,-9-1 0</inkml:trace>
  <inkml:trace contextRef="#ctx0" brushRef="#br0" timeOffset="161199">16350 15146 19493,'42'6'-835,"0"0"0,18 3 0,-46-9 1</inkml:trace>
  <inkml:trace contextRef="#ctx0" brushRef="#br0" timeOffset="161982">18821 14845 17711,'11'35'661,"-1"-1"1,3 8-1,-2 0-325,3 18-123,0-3-68,-5-18 382,-5-28 1030,-1-19-1063,-13-42-259,-3-9-754,0 12 1,0-2 529,-1 2 0,1-1-6,-1-5 1,2-3-12,1-3 1,6-4-6,6 7 0,6-3 0,8 3-1,9 5 1,9 3 0,6 2-54,0 7 1,6 0 0,4 2-1,4 6-614,2 7 1,5 5 0,3 2 0,1 3-1,-3 0 495,-7 3 1,0 2-1,0 1 1,0 0-1,0 2-114,3 0 0,2 1 0,0 1 0,-3 0 0,-4 1-1210,7 0 1,-5 0 0,-3 2 1507,7 0 0,-7 0 0,4 1 0,-38 0 0</inkml:trace>
  <inkml:trace contextRef="#ctx0" brushRef="#br0" timeOffset="162451">19903 14510 21062,'-40'29'33,"1"-1"1,-1 2 0,-1 3-27,8-3 1,-2 4-1,1-3-13,-10 6 1,0-2-228,2-2 1,2-4 255,-8-4 141,30-30-142,8-14 66,4-15-71,11-2 0,6-4 55,7 1 1,4 2 28,6-3 0,6 8-96,6 18 1,1 12-12,-9 9 1,-1 7-74,1 12 1,-2 4-197,-7-4 1,1 1-1614,14 8 0,4-1 1888,0-5 0,-1-3 0,-7-2 0,-3-3 0,17 0 0</inkml:trace>
  <inkml:trace contextRef="#ctx0" brushRef="#br0" timeOffset="162731">18462 15689 18517,'61'-16'32,"0"0"0,0 1 1,1-1-1,-1 1 1,0-1-1,0 0 0,0 1 1,0-1-1,1 2 1,1 1-1,1-1 0,1 1 1,-1 0-1,1 1 1,0 0-1,-1 0 0,-1 1 1,0 1-487,0-1 1,0 1-1,-1 1 1,0 0-1,0 1 1,-1 0 0,0 0-1,0 1 1,1 0 263,-2 0 1,2 0 0,0 1 0,0 0-1,-1 1 1,-1 0 0,-2 0 0,-3 1 0,-3 1-979,10 0 0,-3 0 1,-4 2-1,-3 0 0,-1-1 1168,15 1 0,-4 1 0,-7-1 0,-6 1 0,-8 0 0,-7 0 0</inkml:trace>
  <inkml:trace contextRef="#ctx0" brushRef="#br0" timeOffset="164117">19616 16322 14036,'6'5'2958,"-1"0"-2420,-5-5-56,0 0 22,1-18-425,1 14-79,2-14 0,2 22 112,8 13 168,5 12 45,6 25-202,-7 3-256,-10-20 0,-3 2 234,-2 1 0,-1 3 52,-1 3 0,-1 4 0,-1 1-162,-1-2 1,-2 2 0,1-1 38,1 5 0,0 0 0,0-4 60,-4 2 0,1-8 817,2-2-638,3-53-124,0-21-83,0-18 0,0-12-44,0 6 1,0-6 0,0 0-371,0-1 1,0 0 0,0-2 351,0 11 0,0-1 0,0 1 0,0 4-11,1 1 0,-1 3 0,2 2-196,2-14 0,2 2 201,1 11 1,4 2-39,7 1 0,7 6-35,6 11 1,6 6-6,13 3 0,2 12-174,-2 21 0,-5 11-10,-6-1 1,-11 5 244,-18 13 1,-14 2 0,-15-9 0,-13-1 18,-8-3 0,-8 1 0,0-3 8,6-5 0,0-1 0,0-1-1,0-1 1,0 0 0,4-3 1,4-3 1,8-7 1670,16-11-1665,18-13 773,13-9-784,9 0 0,9 1 28,13 2 0,6 4-136,-8 3 1,2 2 0,-1 5-114,-4 6 1,-2 6 0,-3 1 80,6 4 0,-10 6 61,-13 36 557,-51-10-484,-7-17 1,-7-3-494,-1-7 1,-2-4-1026,0 1 0,1-6 1524,-20-24 0,42 5 0,9-9 0</inkml:trace>
  <inkml:trace contextRef="#ctx0" brushRef="#br0" timeOffset="164581">20765 15850 21196,'-38'39'56,"0"-1"0,-1 0 0,1 0-50,5-4 0,0 1-6,-8 5 0,1-3 5,14-12 1,0-3 16,-2 3 1,4-9 201,9-21-68,15-41 74,13 11 0,5-2-118,-2 0 0,3 2-56,8 3 0,3 7-44,20 7-12,-7 27 0,3 9-533,5 8 1,1 5-904,1 1 1,0 3-1669,-2 3 1,-4-2 3103,-14-12 0,-4-3 0,5 4 0,-9-9 0</inkml:trace>
  <inkml:trace contextRef="#ctx0" brushRef="#br0" timeOffset="171797">1615 14204 13992,'2'-5'2532,"-1"0"235,-1 5-1814,-9-35-505,-3 23-224,-13-25-224,-5 35 0,-7 19-45,-7 17 39,13 16 1,3 11 12,13-14 1,3 3-1,0 0-192,-3 1 0,1-1 0,7 1-88,10 6 1,6 0 0,7-8-294,11-7 0,9-8 431,9 2 1,3-12 195,-5-21 1,-3-10 969,8-15-370,-30-24-347,-27 10-180,-5 0-123,-8 5-78,-2 0-1943,15 14-142,12 4-1792,21 11 3944,15 2 0,-15 0 0,-3 0 0</inkml:trace>
  <inkml:trace contextRef="#ctx0" brushRef="#br0" timeOffset="172067">2038 14552 19628,'-58'28'885,"12"-1"-885,39-6-616,11 3-494,22-12 561,11-13 594,7-17-11,-16 0 89,-12 3-89,-13 13-23,-3 3 0,0 7-1580,2 15 1569,14-1 0,-11 0 0,10-12 0</inkml:trace>
  <inkml:trace contextRef="#ctx0" brushRef="#br0" timeOffset="172430">2419 14643 19605,'-11'0'1535,"2"0"-1535,9 0-11,0 0-986,3-18 11,7 14-45,6-13-112,4 21 515,0 3 583,-3 4 57,-4 2 1747,-6-6-930,-2-1-650,-5-13 248,1-6-35,0-8-224,3-2 0,0 2-168,3 6-90,7 7-56,8 10-246,1 6-67,4 8 22,-10 0-1412,2 4 1849,-4-6 0,-4-3 0,-7-8 0</inkml:trace>
  <inkml:trace contextRef="#ctx0" brushRef="#br0" timeOffset="172898">2795 14635 18440,'45'-28'-751,"-7"11"516,-23 27 246,-7-1 370,-1-1 325,-6-6-236,2-8 69,5-14-327,0 1-212,4-6-22,-2 15-56,0 5 44,2 6-1927,10 21 1961,8 7 0,-10-2 0,1-6 0</inkml:trace>
  <inkml:trace contextRef="#ctx0" brushRef="#br0" timeOffset="173114">3360 14510 20177,'-7'-10'1893,"1"2"-1871,6 8-100,0 0-1211,7 1 23,8-1-67,8 1 661,6-2-68,-1-2 101,-5-2 639,-8-2 0,-7 3 0,-5 2 0</inkml:trace>
  <inkml:trace contextRef="#ctx0" brushRef="#br0" timeOffset="173598">4015 13955 18586,'-3'-5'683,"0"2"-453,6 37 0,6 20-219,-2-19 0,2 5-441,1 8 0,1 9 1,1 3-1,0-2 222,-1-9 1,1-1 0,-1 0-1,1 1 45,0 8 1,0 1 0,0 0 0,-1-3 203,0 4 0,-1-3 0,-3-6 480,-1 1 0,-6-10 1048,-11-5-1121,-8-38-31,-9-17-417,-5-15-286,7-6 0,3-8-644,6-8 0,2-2-415,-3-2 1,5-1-113,12-2 1,7 3-1614,1 15 0,3 3 3192,6-3 0,0 4 1,3-8-1,-3 11 1</inkml:trace>
  <inkml:trace contextRef="#ctx0" brushRef="#br0" timeOffset="173882">4197 13937 21600,'4'-56'369,"7"7"-660,15 30-1278,29 6-2364,-8 31 4112,-1 28 1205,-32-12 0,-6 4-454,-7 25-258,-1-17-369,-2-31-112,4-8-90,7-5-740,21-14-6095,15-6 6734,-1-1 0,-12 3 0,-21 14 0</inkml:trace>
  <inkml:trace contextRef="#ctx0" brushRef="#br0" timeOffset="174147">2617 15673 19269,'-52'24'2980,"14"-6"-2700,61-26-250,11-9 0,11-8 1,6 0-1019,-3 3 0,5-1 1,3-1-1,4 0 1,1-1 889,-5 2 0,4 0 0,2 0 1,2-1-1,-1 0 0,0 1 1,-1 0-212,-5 2 0,0 1 0,-1 0 0,1 0 0,-1 0 0,0 2 0,0 0 49,8-2 1,2 1-1,-1 1 1,-1 1-1,-3 1 1,-4 2-574,0 0 1,-4 2 0,-2 1 0,-2 1 937,7-2 1,-3 0 0,-5 3 0,-4 0-1,-6 2 1,6-2 0</inkml:trace>
  <inkml:trace contextRef="#ctx0" brushRef="#br0" timeOffset="174548">4862 14637 21532,'43'35'-28,"1"0"0,-6-9 0,3 0 0,1-5-538,16-2 1,3-5-564,-10-3 0,2-1 0,-1-2 565,-5-2 0,0-2 0,-4 0 564,5-3 0,-5 0 1020,5-1 807,-38 0-538,-12-1-77,-10 1-58,-15-1-751,0 18-347,2-1 224,12 17-291,11-2-437,1 4-448,1 4-3957,-10 24 4853,-14-28 0,-1-1 0,3 17 0,-24-11 0</inkml:trace>
  <inkml:trace contextRef="#ctx0" brushRef="#br0" timeOffset="180214">16416 12241 14092,'9'6'897,"-2"-1"-897,-7-5-886,0 0 1,0 0 0</inkml:trace>
  <inkml:trace contextRef="#ctx0" brushRef="#br0" timeOffset="181497">14411 14342 18429,'22'-35'-8,"1"1"1,10-8-1,6-1 4,0 8 1,6 0-1,4-4-1015,-3 2 0,4-3 0,4-2 1,1-1-1,0 1 953,-6 5 1,2 1 0,0-1 0,1 0-1,1-1 1,0 0-1139,-3 3 0,1-2 0,2 0 1,-1 0-1,0 1 0,-2 1 1,-3 1 1203,6-2 0,-2 0 0,-2 2 0,-2 2 0,-4 3 0,9-4 0,-5 4 0,-12 6 0,-12 4 0</inkml:trace>
  <inkml:trace contextRef="#ctx0" brushRef="#br0" timeOffset="181732">15696 13167 18462,'5'-11'482,"6"6"-392,5 12-23,13 7-56,20 22-280,-32-3 0,-4 5-319,-2 3 0,-6 2-995,-12 15 1,-11 2-1119,-8-4 1,-5 0 2700,6-12 0,-1 0 0,2-5 0,2-1 0,0-3 0,2-4 0,1-1 0</inkml:trace>
  <inkml:trace contextRef="#ctx0" brushRef="#br0" timeOffset="188364">22582 3820 9610,'5'1'3082,"-2"-1"-124,-3 0-2488,1-5 1,-1 3 336,1-3-763,-1 3-189,0 1 145,3 3-23,0 8 23,3 7 0,-1 11-11,3 7 11,-2-7 0,2 2 0,-2-10 11,1 11 23,0 5 22,2 19-45,-2-7 34,-2 7 11,-2-15 168,1 19 124,-1-4-124,0-2-34,-2-15-55,0-17-57,0-2 1,0 1-1,0 2-56,-1 2 34,1 17-44,-1 9 10,0 17 0,0-14-22,-2-6 0,2-18 23,-2 9-12,2 0 0,0 9-22,0-9 11,0-2 0,0-6 11,0 3 0,0 3 1,-5 23-7,4-26 1,-1 3-1,-1 12 1,0 0-6,2-9 0,0-1 0,0 1 0,1-3 0,0 16 0,0-17 0,0 3 5,0 2 1,0 2-12,1-1 1,-1 0-125,0 0 1,1-1 129,0 16 11,-1 1-11,0-2 0,0-2-16,0 0 16,0-15 0,0 2 0,1 4 0,-2 3 0,1 14 0,-2 2-436,1-10 1,0-1 435,-2 2 0,0-1 0,0-11 0,-1 0-136,-1 18 0,-1 4 139,2-19 1,-1 0 0,1 3-4,-1 9 0,0 4 0,0-4-279,2-10 0,-1-2 1,1-1 278,-1 21 0,1-3 0,2-18 0,-1-3 0,1 3 0,-1 0-220,1 0 1,1 3 222,-1-2 1,-1 4 0,2 2-4,-1 3 0,1 2 0,0 3 0,-1-4 0,1 2 0,-1 0 0,1-1-232,0 5 0,0-1 0,-1-1 232,1-1 0,-1-1 0,1-3 0,-1 3 0,0 1-92,1-5 1,-1 5-1,1 0 96,-1 3 0,1 1 0,0 4-2,0-5 1,0 2 0,0 1 0,0-2-159,1-11 1,0-1-1,0-1 1,0 1 155,1 15 0,-1 0 0,2-5 5,2 8 1,1-3-124,0 1 1,0 1 117,-2-24 0,1 1 0,0 4 0,0 0 0,0 5 0,1 0 0,0 2 2,0 3 1,-1 1 0,1 2 0,0 2-102,-1-2 1,0 3 0,0 1 0,0-1 0,-1-2 137,0 3 1,1-1-1,-2-2 1,0 0-12,0-2 0,-1 0 0,-1-1 0,1-4-100,-1 1 0,-1-3 0,0 4 100,1 1 0,-1 5 0,0 1 0,1 1-10,-1-11 0,0 1 0,0 0 0,0 0 0,1 0-101,-1 1 1,0-1 0,1 1 0,-1-1-1,1-1 97,0 13 0,-1-1 0,1-2 0,0-3-7,0 1 1,1-3 0,-1-1-162,0 2 0,1 0 0,0 0 172,-1 1 1,1 0 0,-1-1 7,1 0 0,0 0 0,-1 0 26,0-2 0,0-1 1,0 3 218,0-3 1,0 3-1,0 1 1,-1-1-230,1 0 0,-1-2 0,0 2 0,0 4-16,1-10 0,-1 4 1,1 2-1,0 0 0,0-3 1,0-4-16,0 5 0,0-4 0,0-1 0,1 0-8,-1 3 0,1 2 0,0-3 0,2-5 13,2 9 1,3-6 317,1-5 0,1-2-329,3 5 1,2-4-6,8 11 1976,-2-17-1976,-11-22 1942,-4-1-1942,-4-2 1252,-7 2-1387,-21-7-2364,-28-8-504,-4-22-1677,22 1 0,1-6 4680,7-9 0,4-2 0,-5-4 0,6-2 0</inkml:trace>
  <inkml:trace contextRef="#ctx0" brushRef="#br0" timeOffset="201329">23763 4365 15090,'4'-7'1647,"0"2"-1087,-4 5-235,-5 46-169,-7 1-568,3-2 1,-3 3 422,-2-6 0,-1-1-11,-1-1 0,-1 0-308,2-2 0,-1-1-504,4-5 0,0-2-4399,-7 16 5211,10-17 0,4-16 0,3-9 0</inkml:trace>
  <inkml:trace contextRef="#ctx0" brushRef="#br0" timeOffset="201530">23586 4314 20681,'36'10'29,"0"0"1,10 25 0,-4 12-221,-17-5 1,-5 7 0,0 1-2918,6 9 1,0 4 0,-3-3 3107,-4-11 0,-2-2 0,-2-4 0,0 4 0,-2-9 0,-3-10 0</inkml:trace>
  <inkml:trace contextRef="#ctx0" brushRef="#br0" timeOffset="205746">23658 4508 19885,'26'-28'22,"-1"-1"1,5 2 0,2 6-18,5 11 1,2 5-647,0 0 1,1 2 640,-4-1 0,-2 4 0,15 16 408,-24 11-352,-29 27 196,-8-20 0,-8 3 4,-5 2 0,-6 2 1,-2 0-41,2-4 1,-1 0-1,0 0-183,-1 3 1,0 0 0,4-2-85,2 1 1,11-5 50,22 1 647,34-17-603,15-9 12,-9-6 0,1 1-67,-9-1 0,-1 1 26,1-1 0,-4 0-1181,-1 2-1904,-23-15 3070,-1-17 0,-4 10 0,1-8 0</inkml:trace>
  <inkml:trace contextRef="#ctx0" brushRef="#br0" timeOffset="206963">24558 2347 12512,'5'-8'4214,"-1"1"-2970,-4 7-438,0 0-806,0 10 190,-7 19-55,-7 22-107,3-16 0,-5 3-155,-5 0 0,-3 2 0,-3-2 138,-12 13 0,-4-4 219,-6 3 0,-1-10 182,11-22 1,2-13-278,-4-27-1,19-33 1,15-4 83,6 20 1,5 1-174,27-8-34,7 7-209,-6 40 0,4 9 198,-1 5 0,1 4-162,4 5 0,0 2-421,1 2 0,1 1-779,-2-1 1,-1-1-2180,-2-2 0,-1-1 3541,-3-3 0,-3-3 0,4 3 0,-12-9 0</inkml:trace>
  <inkml:trace contextRef="#ctx0" brushRef="#br0" timeOffset="207166">25240 2592 20826,'0'4'482,"0"0"-874,40-42-1989,-9 20 0,3 0-2141,4-10 1,2 0 4521,3 5 0,-5 6 0,-8 2 0,-10 4 0</inkml:trace>
  <inkml:trace contextRef="#ctx0" brushRef="#br0" timeOffset="207331">25667 2360 21499,'10'32'-1407,"1"0"1,0 18-2617,-21-17 1,-5-2 4022,-8-1 0,-5-5 0,17-20 0</inkml:trace>
  <inkml:trace contextRef="#ctx0" brushRef="#br0" timeOffset="208697">26501 2296 22507,'-26'-49'-45,"10"8"45,25 34-235,20-1-56,8 2 22,5 3 157,-15 17 112,-14 0 33,-11 14-21,-3-12 55,0-4-45,0-7-44,1-4-1,-2 4 23,-3 5-22,-15 23 44,-3 7-22,-2 12 12,8-11 21,9-15-33,5-9 0,-3-7 0,-10 7 67,-7 1-67,2 0 12,2-4 10,14-10 12,2-3 212,3-1-190,4 0-34,17-6-22,0 1 0,10-6 12,-10 5-1,-8 2-22,-6 3-23,-4 1 191,-3 0-202,3 0 45,4 0 22,19-2-100,17-7-68,15-3-212,-3-3 257,-19 5-190,-19 6-5704,-16 4 5995,-16 3 0,11-2 0,-12 2 0</inkml:trace>
  <inkml:trace contextRef="#ctx0" brushRef="#br0" timeOffset="209446">27829 2609 17823,'-7'49'-691,"0"-1"0,3-13 0,-2-3 0,-12 10 1,11-30-1</inkml:trace>
  <inkml:trace contextRef="#ctx0" brushRef="#br0" timeOffset="210364">28840 2200 18563,'0'-6'1199,"0"1"-672,-6 57-404,2 0-917,0-1 1,1 4 809,2-8 1,0 0-6,1 0 1,0-1 4,1-3 1,2 0 266,1 3 0,2-4-82,5 10 1365,0-11-1230,-5-49-111,-5-22-102,0-24-259,-1 20 1,0-4 142,0-7 1,0-5 0,0-2-8,0-8 1,0-3 0,1-2-1,0 11 0,1-3 0,1 1 0,-1 3 11,-1-4 0,1 3 0,1 3-5,2-4 0,0 10-6,1 19-112,-2 14 56,2 8-101,12 26-77,6 35-85,-11-12 0,-4 5 168,-7 6 0,-5 0 338,-2-11 0,-5-4-187,-6-9 0,-2-6 0,-4-4 201,7-12-122,18-15-79,10-4 0,17-6 0,8 5-23,8 5 12,9 10 150,-13 5 0,0 6-543,-11 2 1,-5 5 370,9 33 55,-48-12 34,-40-13 90,0-20-57,3-6-89,8-5-941,2-13-7743,21-6 8684,10-4 0,11 7 0,6 8 0</inkml:trace>
  <inkml:trace contextRef="#ctx0" brushRef="#br0" timeOffset="210565">29508 2255 19841,'-6'0'1411,"1"0"-1411,5 0-695,29-7-8089,4 3 8784,9-5 0,-15 7 0,-22 0 0</inkml:trace>
  <inkml:trace contextRef="#ctx0" brushRef="#br0" timeOffset="210714">29622 2404 19639,'5'0'638,"-2"0"-4201,-3 0 3563,36-13 0,-27 10 0,28-9 0</inkml:trace>
  <inkml:trace contextRef="#ctx0" brushRef="#br0" timeOffset="211064">30598 2078 17756,'3'6'1305,"-12"22"1,-10 9-1189,0-6 1,-3 2-337,-8 21 1,-1 1-4152,6-17 0,2-4 4370,-3 6 0,16-26 0,9-14 0</inkml:trace>
  <inkml:trace contextRef="#ctx0" brushRef="#br0" timeOffset="211231">30482 1912 22720,'29'34'11,"0"0"0,1 0 1,13 18-1,-5 1-124,-11-4 1,-3 0-999,1 2 0,0 0-374,1-3 1,-2 0 1484,-1-1 0,-3-3 0,5 6 0,-9-14 0</inkml:trace>
  <inkml:trace contextRef="#ctx0" brushRef="#br0" timeOffset="211930">25050 3680 19157,'62'-11'244,"-1"1"1,1-1-1,0 0 1,-1 0 0,-5 2-1,3-1 1,2 0 0,1 0-1,2 0 1,0 0 0,0 0-1,0 0-842,-7 2 0,0 0 0,-1 0 1,1 0-1,0 1 0,2-1 1,1 0-1,3 0 0,4-1 609,-11 2 0,2 0 0,3-1 0,1 1 1,2-1-1,1 0 0,1-1 0,0 1 1,2 0-1,-1 1 0,1-1 0,-1 1 1,-1-1-1,0 2 0,-1-1-83,-2 1 0,0 1 0,-1-1 0,1 1 1,-1 0-1,0 1 0,0-1 0,0 0 0,1 1 1,0 0-1,0 0 0,1-1 0,1 1 0,0 0 1,1 0 77,-3 0 0,0 0 0,2 0 1,0 0-1,1 0 0,1 0 0,0 0 1,1 0-1,-1 0 0,0 1 0,1-1 1,-2 1-1,1-1 0,-2 1 1,0 0-1,-1 0 0,-2 0 0,-1 0-37,6 1 0,0-1 1,-2 0-1,0 1 1,-1 0-1,0 0 1,-1 0-1,-1 0 1,0 0-1,-1 0 1,0 1-1,-1-1 1,-1 1-1,-1 0 29,13 0 1,1 0 0,-1 1 0,-1-1 0,-1 1 0,-2 0 0,-2 0 0,-3 0 0,-3 0 0,-5-1-196,13 1 1,-6-1-1,-4 1 1,-3-1-1,-1 1 103,15-1 1,-4 0 0,-7 0 216,3 1 0,-22-7-5109,-39-10 4986,-53 4 0,-19 5 0,36-1 0,-1 1 0,-23 1 0,-1 1 0</inkml:trace>
  <inkml:trace contextRef="#ctx0" brushRef="#br0" timeOffset="212248">25394 3840 18866,'57'-15'168,"1"0"0,0 0 0,0 0 0,0 0 0,-1 0 0,1 0 0,2 1 0,-3 0 0,0 0 0,1 1 0,0 0 0,3 1-932,-1 2 0,3 0 1,0 1-1,2 0 0,-1 0 1,-1 1-1,-1 1 782,3-1 1,-1 1 0,-1 1 0,0 0-1,0 0 1,2 1-169,-7-1 1,0 1 0,1 0 0,0 1 0,0-1 0,1 0 0,-1 1 149,1-1 0,-1 1 0,0 0 0,1-1 0,1 1 0,0 0 0,3-1-80,-6 1 1,3 0-1,1 0 1,1 0-1,0 0 1,0 0 0,-1 0-1,-2 0 1,-1 0-355,6-1 0,-2 1 0,0-1 0,-2 1 1,0-1-1,-1 0 0,0 1-812,5-2 0,1 1 1,0 0-1,-4-1 1,-3 0-1,-6 0 1246,11-4 0,-7 0 0,-18-1 0,-24-2 0,-25 0 0</inkml:trace>
  <inkml:trace contextRef="#ctx0" brushRef="#br0" timeOffset="212931">26256 2169 19729,'33'-31'130,"-1"0"1,-1 1 0,-1 11-131,12 28 0,-5 18 0,-13 25 5,-20 2 1,-9 7-1,-9-1 1,-5 1-3,8-18 1,0 2 0,-2-4-4,-6 4 0,3-7 67,9-4 314,42-34-224,-1-11 0,5-5-264,20-1 1,2 0-959,-4-1 0,0 2-246,1 3 0,-3 4-1362,-16 5 1,-3 2 2753,28-2 0,-28 2 0,-14 1 0</inkml:trace>
  <inkml:trace contextRef="#ctx0" brushRef="#br0" timeOffset="-207798.73">26215 4958 16243,'0'-4'2847,"0"2"-2052,0 2-851,-8-11 12,6 14 44,-7-1 11,11 22-11,2 11 0,2 6 11,1 3 0,-2-2 34,-3 6 45,-1-18 1501,-1-7-1356,-2-28 123,-3-18-134,-3-19-95,1 0 1,0-8-86,1-11 1,3-6-247,5 10 0,2-3 0,7 1 194,7-3 1,7 1 0,3 4-813,-1 10 0,2 2 0,5 5 812,7 2 1,5 3 0,1 6-8,-4 8 0,0 5 0,2 1-349,5-1 1,2 2 0,1 1 284,4 1 0,2 1 1,4 1-124,-12 4 0,2 1 1,3 0-1,-1 2 1,-2 0-825,3 2 1,-1 1 0,-1 0 0,-1 1-1930,16 0 1,-2 1-1,-8 3 2955,-8 5 0,-17 3 0,-26-1 0,-13-4 0</inkml:trace>
  <inkml:trace contextRef="#ctx0" brushRef="#br0" timeOffset="-207365.73">26773 4754 19538,'33'-21'269,"-1"-1"0,21 5-280,-43 50 11,-16 11 0,-8 5-6,-7 1 0,-3 0-11,2 6 1,-1-4 16,0-16 0,5-7 11,13-2 23,19-24 33,14-12-67,17-3-17,-1-1 0,5 1-1451,8 3 0,1 2-1458,1-1 1,-2 2 2925,-2 7 0,-6 2 0,-11-2 0,-14 4 0</inkml:trace>
  <inkml:trace contextRef="#ctx0" brushRef="#br0" timeOffset="-207084.73">25491 5880 19482,'58'-21'118,"1"0"0,-1-1 0,0 1 1,-2 5-1,2 1 0,3 0 1,2 0-1,-1 1 0,0 0-1062,1 0 1,0 1 0,0 1-1,0-1 1,2 2 0,1-1 941,-10 3 1,2 0-1,1 0 1,0 1 0,1 0-1,-2 0 1,-1 1 0,-2 1-153,6 0 1,-3 0 0,-1 1-1,0 1 1,0 0 0,2 1-665,-1 0 0,2 0 0,1 1 0,-1 1 0,0-1 0,-3 1 0,-4 1 818,12 0 0,-5 0 0,-1 1 0,-1 1 0,2-2 0,2 1 0,-6 0 0,-14 1 0,-4 7 0</inkml:trace>
  <inkml:trace contextRef="#ctx0" brushRef="#br0" timeOffset="-205918.73">26784 6418 18642,'-19'61'95,"-1"1"0,0-7 0,-2 2 0,-1-3-241,1-10 1,0-2 0,-1 0-1084,0 4 0,0 0 0,0-6 1229,-4-2 0,3-8 0,6-5 0,12-29 0</inkml:trace>
  <inkml:trace contextRef="#ctx0" brushRef="#br0" timeOffset="-205716.73">26541 6360 21286,'36'-6'30,"0"-1"0,0 5 0,-1 8-25,12 31 1,-3 10-303,-8-12 0,2 2 114,1 6 0,4 4 0,-3-1-898,1 3 0,-1-1 1081,6 1 0,-3-4 0,-20-17 0,-2-5 0,6-7 0</inkml:trace>
  <inkml:trace contextRef="#ctx0" brushRef="#br0" timeOffset="-204752.73">27228 6092 19841,'35'-35'-68,"0"1"1,-3 3 0,-2 13-393,11 48 449,-24 6 11,-32 28 314,-15-14 39,7-22 0,1-3-62,-6 5-157,17-6-111,30-28-23,25-9-45,12-8-1356,-11 7 1,4 1 1400,0 4 0,-1 2 0,-10-1 0,-3 1 0,17 4 0</inkml:trace>
  <inkml:trace contextRef="#ctx0" brushRef="#br0" timeOffset="-204151.73">25685 8487 13992,'6'-3'6196,"-1"0"-5916,-5 3-258,0 0-22,16-6-571,22-3-4696,10 0 5267,-7 12 0,-16 0 0,-23 7 0</inkml:trace>
  <inkml:trace contextRef="#ctx0" brushRef="#br0" timeOffset="-204018.73">25786 8741 16468,'59'-27'-30,"-1"0"1,-5 3-1,2-1 1,-8 4-1,11-6 1,-18 10 0,0-1-1</inkml:trace>
  <inkml:trace contextRef="#ctx0" brushRef="#br0" timeOffset="-203317.73">27811 8183 20647,'11'53'-594,"0"0"0,3-2 1,1-3 593,2-5 0,1-4 0,5 8 0,-9-20 0</inkml:trace>
  <inkml:trace contextRef="#ctx0" brushRef="#br0" timeOffset="-203035.73">27294 9046 21028,'58'-11'177,"-1"0"1,1 0 0,-8 3-1,3-1 1,2 0 0,1 0 0,-1 1-1331,0-2 1,1 1 0,-1 0 0,2-1 0,0 2 1049,-2 0 0,1 0 1,1 0-1,0 1 0,-3 0 1,-2 0-335,8 1 0,-3 0 0,-2 0 0,1 0 437,2-1 0,0 0 0,-2 0 1,-5 1-1,8 0 0,-6 0 1,-7-1-1,1-1 0</inkml:trace>
  <inkml:trace contextRef="#ctx0" brushRef="#br0" timeOffset="-202595.73">27890 9577 16131,'0'9'1317,"0"22"0,-2 10-852,-8 5 0,-3 3-465,2 14 0,-3 1-671,-7 0 1,-3-4-361,6-20 1,0-3 1088,1-2 0,2-4 0,-2 2 0,7-10 0</inkml:trace>
  <inkml:trace contextRef="#ctx0" brushRef="#br0" timeOffset="-202349.73">27695 9583 21667,'42'23'64,"0"-1"0,-3 0 1,2 3-1,-1 0-583,-2 0 0,0 1 0,1 1 302,7 4 0,2 1 0,-4-3 0,-1 1 0,-5-5 0,15 10 0</inkml:trace>
  <inkml:trace contextRef="#ctx0" brushRef="#br0" timeOffset="-201968.73">28294 9347 20277,'23'-52'348,"17"11"-449,2 43-291,-2 11 67,-10 20 247,-22 9 134,-12-8 0,-4 2 896,-11 23-291,-3-1-459,6-30 122,17-21-167,15-10-157,12-7 0,17-5-723,-5 1 1,3-1-3172,0 3 0,1 1 3894,1-1 0,-4 2 0,12 1 0,-34 7 0</inkml:trace>
  <inkml:trace contextRef="#ctx0" brushRef="#br0" timeOffset="-195652.73">24033 5502 17319,'-2'-9'1502,"1"2"-1502,1 7-3250,0 0-3125,23 5 6375,-16 5 0,17-3 0,-22 3 0</inkml:trace>
  <inkml:trace contextRef="#ctx0" brushRef="#br0" timeOffset="-195503.73">24053 5648 18832,'58'-24'-614,"0"1"0,-20 6 0,-5 3 0,7 3 0</inkml:trace>
  <inkml:trace contextRef="#ctx0" brushRef="#br0" timeOffset="-195202.73">24643 5406 19213,'0'-9'1490,"0"1"-3865,0 8-572,-5-7 2947,4 5 0,-3-5 0,4 7 0</inkml:trace>
  <inkml:trace contextRef="#ctx0" brushRef="#br0" timeOffset="-194668.73">24947 5087 19863,'5'-8'314,"-9"47"-292,-6 8 0,-4 9-175,0-8 0,-1 2 0,0-2-1386,-5 15 0,-2-4 189,0-5 0,2-7-5429,-1-1 6920,5-21 0,8-14 1,3-8-1</inkml:trace>
  <inkml:trace contextRef="#ctx0" brushRef="#br0" timeOffset="-194419.73">24756 4974 19919,'39'-47'213,"2"15"-213,-6 51 0,7 18 0,-19-11 0,0 5 0,8 23 0,-2 3-1047,-8-12 1,-2 1 721,6 14 0,-4 1-577,-9-20 0,0-2 1021,4 6 0,-1-3 0,0 1 0,5 0 0</inkml:trace>
  <inkml:trace contextRef="#ctx0" brushRef="#br0" timeOffset="-194118.73">25471 5262 19661,'1'6'0,"1"-1"0</inkml:trace>
  <inkml:trace contextRef="#ctx0" brushRef="#br0" timeOffset="-193236.73">26700 8432 19549,'-14'61'41,"0"0"0,-2-2 1,-2-3-272,0-13 0,-2-3-908,0-1 1,0-2-281,2-4 1,2-3 1417,-5 12 0,12-21 0,6-13 0</inkml:trace>
  <inkml:trace contextRef="#ctx0" brushRef="#br0" timeOffset="-193034.73">26654 8222 21577,'28'52'-462,"-1"0"0,0 0 1,-1-2-1,0 0 1,-2-3 461,9 14 0,-4-5 0,-12-20 0,-1-4 0,7 2 0</inkml:trace>
  <inkml:trace contextRef="#ctx0" brushRef="#br0" timeOffset="-192869.73">27161 8690 21320,'-10'15'-2145,"2"-4"1,8-9 0</inkml:trace>
  <inkml:trace contextRef="#ctx0" brushRef="#br0" timeOffset="-192452.73">26309 12805 18966,'24'-35'-120,"1"-1"1,9-4 0,3 5-2156,-8 17 1,1 4 2274,23-16 0,-19 20 0,-30 10 0</inkml:trace>
  <inkml:trace contextRef="#ctx0" brushRef="#br0" timeOffset="-192319.73">26540 12859 16243,'42'-25'-1416,"0"1"1,-3 1 0,-2 1 1415,13-9 0,-23 14 0,-5 3 0</inkml:trace>
  <inkml:trace contextRef="#ctx0" brushRef="#br0" timeOffset="-191870.73">28133 12205 20053,'8'37'4,"1"0"0,-1 0 0,0-3-1506,4 20 1502,-2-13 0,-2-2 0,1-1 0,2 12 0</inkml:trace>
  <inkml:trace contextRef="#ctx0" brushRef="#br0" timeOffset="-191619.73">27818 12865 18630,'42'-28'560,"0"0"1,3 1-1,2 2-549,-2 6 0,3 2-837,7-3 1,2 1 819,5-1 1,4 1-328,-7 3 1,5-1-1,-2 2-2196,-6 3 1,-2 2 0,-1-1 2528,-1 0 0,-1 1 0,-6 1 0,-1 3 0,-10 1 0,-17 2 0</inkml:trace>
  <inkml:trace contextRef="#ctx0" brushRef="#br0" timeOffset="-191234.73">28486 13041 18877,'-11'47'1042,"-4"2"-757,-2-3 1,-2 3-1063,1-4 1,0 0 798,-2 2 0,-2 2-45,4-7 1,-1 3 0,0-3-1222,-2 11 1,0-3-1502,1-4 0,3-5 2849,7-2 0,11-37 1,4-4-1</inkml:trace>
  <inkml:trace contextRef="#ctx0" brushRef="#br0" timeOffset="-191003.73">28241 13058 19190,'44'-16'710,"0"1"0,-7 5 0,-3 7-666,25 24-44,-15 16-202,-12-4 1,1 5-881,1 2 1,2 3-1498,-7-9 0,3 0 0,-3-1 2579,7 5 0,-4-5 0,14 9 0,-28-31 0</inkml:trace>
  <inkml:trace contextRef="#ctx0" brushRef="#br0" timeOffset="-190618.73">26505 14638 14737,'44'-12'347,"-1"-1"0,0 0 1,13-5-1,7-3 0,1 0 1,-2 0-795,-9 2 1,-1 1-1,0 0 1,4-2 455,-5 2 0,3-2 1,2 0-1,1 0 0,-2 0 1,-1 1-8,3-1 0,-3 0 0,0 1 1,2 0-1,4 0-34,-4 1 1,3 1-1,3-1 1,1 0 0,0 1-1,0 1 1,0 0-73,-1 2 0,-1 1 0,1 0 0,0 1 0,1 0 0,0 1 0,1 0-161,-4 1 0,3-1 0,0 1 1,1 1-1,-1-1 0,-2 2 0,-1 0 1,-3 1-55,13-1 1,-3 1 0,-2 2 0,-3 0 0,-3 2-217,-3 0 0,-1 2 0,-6 1 0,-8 0-5154,19 5 5689,-38 1 0,-18 0 0,-10-2 0</inkml:trace>
  <inkml:trace contextRef="#ctx0" brushRef="#br0" timeOffset="-190335.73">27275 14964 19561,'54'-3'387,"1"0"1,-5-5 0,6-3-1,4-2 1,2-2-372,-11 2 1,3-2 0,1-1 0,1-1 0,1 0 0,0 1-963,2-1 1,2-1 0,-1 1 0,2-1-1,-1 0 1,2 0 943,-5 0 0,1 0 1,2-1-1,-1 1 1,-1 0-1,0 0 1,-3 1-135,0 2 1,-3 0-1,-2 1 1,2 0-1,1 0 1,4-1 91,-2 2 1,3-1-1,2 0 1,1 0 0,2 1-1,-1-1 1,1 1-1,-1 1-119,-5 1 1,-1 1-1,0-1 1,1 1 0,0 1-1,1-1 1,0 1-1,1-1 1,1 1-166,0 0 1,3 1 0,1-1 0,1 0 0,0 1 0,0 0 0,-1 0 0,-1 0-1,-2 1 1,-2 1-368,10-2 1,-1 2 0,-2-1 0,-1 1 0,-2 1 0,0 0 0,-2 1 694,3 1 0,1 0 0,-1 1 0,-4 0 0,-5 1 0,-7 0 0,16 1 0,-10 0 0,-14 0 0,-1 0 0</inkml:trace>
  <inkml:trace contextRef="#ctx0" brushRef="#br0" timeOffset="-32007.73">9911 14028 14619,'2'6'1098,"12"-1"-869,19-4 1,8-2-129,10-1 0,2 0-85,4 1 1,1 0-750,6-2 0,0 1 744,-14 1 0,4 1-15,2 0 0,7 0 1,2 0 22,-9 0 1,3 0 0,1 0 0,4-1 49,-9 0 0,2 0 0,2-1 0,2 0 0,1 0 0,0-1-394,0 0 1,0-1-1,2 1 1,1-2-1,1 1 1,1-1 0,1 0 370,-9 0 0,1 0 0,2 0 0,0-1 0,1 0 0,-1 0 0,0 0 0,0 0 0,-2 0-278,2-1 1,0 1-1,-1 0 1,-1-1-1,1 1 1,-1-1-1,1 0 1,0 1 246,3-1 1,1 0-1,0-1 1,0 1-1,-1 0 1,0-1-1,-2 2 1,-1-1-232,5 0 0,-2 0 0,-2 1 0,0 0 1,2-1-1,5 1 239,-9 0 1,1 0 0,3 0-1,1 0 1,1 0 0,2 0-1,-1 0 1,1 0 0,-1 0-80,-3 0 0,2 1 1,-1-1-1,2 1 1,-1-1-1,1 0 1,0 1-1,-1-1 0,1 1 1,-1-1 56,1 0 0,-1 1 0,0-1 0,1 1 0,-1-1 0,0 0 1,0 1-1,0-1 0,0 1 0,0-1 6,-1 1 1,0-1 0,0 1 0,1-1 0,-1 1 0,0-1 0,-1 1 0,-2-1-1,-1 1 1,-2 0-4,9-1 1,-3 0 0,-1-1 0,-2 1 0,0 0 0,0 0 0,1 0-2,1-1 0,1 0 0,-1 1 1,1-1-1,0 0 0,-1-1 0,1 1-5,0 0 1,-1-1-1,-1 1 1,2-1-1,0 1 1,2-2-1,3 0 2,-9 1 0,2 0 0,1 0 0,2-1 0,0 0 0,2-1 0,-1 1 0,1-1 0,0 1 0,-1 0 2,-3 0 0,-1 0 0,2-1 0,-1 1 0,1 0 0,-1 0 0,1-1 0,0 1 0,0 0 0,-1-1 1,0 1-2,0 0 0,0-1 0,-1 1 0,1 0 0,0-1 0,-1 1 0,1 0 0,-1-1 0,-1 1 0,1 0 0,-1 0-4,3-1 1,0 0 0,1 1 0,-1-1-1,0 0 1,-1 1 0,-1-1 0,-1 1 0,-3 0-1,-1 1 3,4-1 0,-2 1 0,-2 0 0,-1 0 0,-2 1 0,1-1 0,1 1 0,7-2 0,0 1 0,0 0 0,0 0 0,-1 1 0,-1-1 3,-2 2 1,-1-1 0,-1 1 0,0 0 0,0 0 0,-1 0 59,7 0 1,0 1-1,-1-1 1,-1 1-1,-1 0-66,-5 0 1,0 1 0,-2 0 0,1-1 0,2 1-1,4 0 1,2 0 0,0 0 0,-1 1 0,-3-1 2,2 1 0,-3 0 0,-1 0 0,-2 0 5,-2 0 1,0 0 0,-2 1-1,-6 0 0,12 0 1,-12 1 1166,-19-1-1317,-19-8 373,-28-6-5865,-24-3 6292,-10 3 0,13 9 0,19 6 0</inkml:trace>
  <inkml:trace contextRef="#ctx0" brushRef="#br0" timeOffset="-28952.73">15699 12700 16389,'-35'-47'1322,"6"0"-1007,24 5-484,-2-10 404,-5-11-394,5 25 1,-3-2 203,-2-4 0,-2-4 0,0-1 14,-1-5 1,0 0 0,1-1-705,-1 1 1,1-1-1,1 2 682,2 4 1,0 1-1,3 5 30,3 5 1,3 2-40,0-2 0,0 2 39,1-26-45,1 26 1,0 1-1,1-16 166,2 1-166,3 11 348,8-20-269,5-2-84,-4 25 0,3 1-6,15-17-11,11 8-23,-1 14 2179,9-2-2156,-22 15 0,1 0-6,4-2 1,3 0 5,2 0 0,3-2-238,3 0 0,4-1 0,2-2 241,6-2 1,2 0 0,1-1-482,-14 7 1,0-1 0,1 1-1,-1 0 483,2 0 1,0-1 0,0 1 0,-2 2-6,3-1 0,-2 2 0,4 0-260,3 0 1,5 0 0,2 0 0,0 1 256,-11 3 1,0 2 0,2-1 0,0 1 0,3 0 13,-1 0 0,3 1 0,1 0 0,0 0 1,-1 1-1,-2 1-343,1 0 0,-2 0 1,-1 2-1,0 0 0,0 1 332,12 0 0,0 0 0,-1 2 0,-3 1-19,5 0 1,-4 1-1,1 0 19,-14 0 0,0 1 0,0-1 0,0 1 0,1-1 0,1-1 0,-1 1 0,1-1 17,-1 1 0,1-1 0,-1 0 0,1-1-9,-1 1 0,-1-1 1,2-1-1,3 0-110,4 0 0,3-2 0,1 1 1,2-1-1,-1 0 111,0 0 0,0 0 0,1-1 0,-1 1 0,0-1-56,-1 1 1,0-1 0,0 1 0,-2-1 0,-1 1 57,5-1 0,0 0 0,-4 0 0,-7 1-5,6-1 0,-9 1 363,-11 2 1,-7 1-168,-15-1 1740,-42 8-1808,-15 0 1318,-8 5-1385,26-5 2585,11-2-2619,5-1 685,5-1-673,-2 0-57,0 2-10,-2 4 0,0 12 10,1 6 12,2 11 0,1 6-11,0 11 11,0 12-6,0-4 1,0 8-949,0-14 0,0 3 0,0 1 954,0 2 0,0 1 0,0 0-8,-1 4 1,0 1 0,0-4-245,0-14 1,0-2 0,-1 3 256,0 1 1,-1 2 0,1 2 0,0-1 10,0-1 1,0 0 0,1 0 0,-1 1-3,1 7 0,-1 1 0,1-1 0,-1-3-7,2 1 1,-1-4-1,1-3 10,0 10 0,-1-9-6,1 1 12,0-13-23,0-12 67,0-10 179,0-8 2494,0-6-2696,0-3 989,1-1-1078,1 1 45,-1 5 0,-3 4-22,-17 13 22,-5-5-11,-24 7-1,-8-6-3,16-8 0,-7 1 1,1 0-916,-16 3 1,-4 1 931,19-5 1,-4 1 0,-2-1 0,2 1-727,-12 1 0,1 0 1,-3 0 695,11-1 0,-1-1 0,-2 1 0,0 0-26,-4 1 1,-1 0 0,-2 0 0,-5 2 37,13-3 0,-2 1 0,-3 1 0,-2 0 0,-1 1 0,0 0 0,0-1 7,6 0 1,0-1 0,-1 1-1,0 0 1,-1 0 0,-1 0-1,0 1 1,-2-1-196,6-1 1,-2 1-1,-2-1 1,0 1-1,0 0 1,-1 0 0,1 0-1,2-1 1,0 0-1,3-1 205,-10 3 1,0 0 0,3-1-1,0 0 1,2-1 0,1 0-1,0-1-189,-2 0 1,0 0 0,2 0 0,1-2-1,3 0 1,5-2 190,-16 0 1,7-1 0,1-1 116,6-2 0,1 0 0,3-1-98,-16 0 1,4-1-12,9-1 0,4-1 34,8 0 0,4 0-45,-13-1 1187,24-2-1210,19-4 2284,15 0-2272,10-1 2428,6 5-2518,6 1 898,-8 2-1167,-2 0 179,-14 0-268,-4 1-763,-3-1-537,0-8-1378,-5-12 3137,-1-9 0,0 7 0,1 6 0</inkml:trace>
  <inkml:trace contextRef="#ctx0" brushRef="#br0" timeOffset="-19974.73">8489 16661 8557,'-8'2'504,"1"-1"-436,7-1 3775,0 0-3350,20 2-11,22-5-292,15-3-371,-18-1 1,1-2 224,-3-1 1,2-3 11,4 0 0,4-1 0,2-1-38,7-1 1,1-1 0,4-1-560,-3 2 1,2-2 0,2 1 0,-4 0 534,-7 3 1,-2 1-1,-1 0 1,0 0-3,14-4 1,0 1-1,-5 1-683,3-1 0,-3 3 696,-3 0 1,-1 1-314,-4 1 1,-1 1 307,-5 1 0,-1 0 142,-4 1 0,-1 1-148,3-1 0,0 0 6,19-6 45,-9 2 1644,-25 3-1588,-18 3 1708,-3-1-1797,-2-2 1017,0 0-1029,-1 3 0,1 2 0,-2 2-11,0 0-1,1 0 12,2-3 0,6-5 382,7-7-192,-1-1-100,4-4 0,-8 3 22,3-14-56,-2-8-45,6-14 11,-3 7-11,5 2 12,-1 11-23,2-2 33,2 0 35,-2-2-68,-2-1 11,-9 9 0,-1-4-6,1-5 1,-2-1-1,-1-1 1,-1 1-6,-2 0 0,0 3 12,-3-14-12,-11-9 89,-8 2-33,5 23 0,-1-1-6,1 0 1,2 1 5,-4-23-45,10-1-11,5 13 11,0 1-11,2 0 45,-2-15 191,-9 3-12,-3 4-168,-9 11 22,1 20 34,-7 0-100,-5 4-12,-17 4-12,2 7 12,-14 5-1045,0 5 1045,24 0 0,-2 2 5,-4 1 1,-5 2-6,-4 2 0,-6 2 0,-2 1 5,9-2 1,-2 2 0,-2-1-1,-1 2-621,1 0 0,-3 0 1,-1 1-1,1 0 0,2 0 610,-4 1 1,2 0-1,1-1 1,0 1-12,4 0 0,0 0 0,2 0 1,3-1-237,3 0 1,3-2 0,-2 2 46,-14 2 1,-3 2 0,0-1-34,3-1 0,0 0 0,-2 1 68,11-4 0,-2 1 0,1 0 0,4-1 96,-1 0 0,2-1 1,4-1-38,-8 4 0,6-3-121,-3 4 143,10-3 720,8-2-663,4 1 3133,8-2-3021,2 2 766,7-4-845,2 2 225,4-2-147,-4 5-44,-2 7-23,-7 14 0,-10 16-11,-1-2 34,-5 11 22,9-8 151,11-8 0,3 7-117,3 6 0,4 4-826,4-8 1,3 3 0,1-2 746,1 13 1,2-3-7,5-2 1,0-5 22,-6-20 0,-1-3-23,1 4 1,2-1 39,10 15 33,6-10-78,-7-24-425,-2-14 1644,-9 1-4827,-5 2 3608,-2 5 0,-3-4 0,0-1 0</inkml:trace>
  <inkml:trace contextRef="#ctx0" brushRef="#br0" timeOffset="-18141.73">11823 16272 13947,'49'-4'294,"0"0"1,3-2 0,1-1-199,-1-5 0,1-1-1378,9-3 1,1-1 1389,-16 4 0,0 0 1,2-2-447,2 0 1,0-1-1,2 0 405,3-1 0,1 0 1,1-1-57,1 0 0,1 0 0,4-1 2,-9 3 1,5-1-1,1-1 1,-1 1-1,-3 0-5,0 1 1,-3 0-1,0 0 1,2-1-3,0 1 1,3-1 0,0 0 0,-2 0 0,-6 2 15,6-2 0,-6 1 1,-1-1 304,-1 0 1,0 0 0,-5 0-278,1-1 1,-5-1-34,-4 3 0,-7-1 72,-8-3 102,-15 6 1436,-4-8-1291,-4-4 1805,-9-7-1973,1 5 12,-2-1-113,8 3-67,2-7 68,5-8-63,2 5 1,2-4-6,-1-7 0,0-4 7,-1 6 1,0-3-1,-1 2-502,1-14 1,-3 2 499,-2-2 1,-2 3-6,0 14 0,-3 0-150,-5-17 0,-2-4 150,2 18 0,0-1 0,-1-2 0,-2-10 0,0-1 0,0 0 0,0 4 0,1 0 0,1 4-537,-2-9 0,1 4 537,3 13 0,1 4 0,-1-2 0,-1-3 830,-2 9-842,-9 0 315,0 16-303,-6 8 1231,1 6-1287,-27 1 73,13 3 0,-6 2-10,0 1 1,-5 2-1,0 0-565,3 0 0,0 0 0,-2 1 558,-8 3 0,-1 1 0,1 0-11,8 1 0,1 0 0,0 1-8,-4 1 0,-1 2 1,0 0 10,-3 1 1,-1 2-1,-5 1 12,8-1 1,-4 2-1,-3 2 1,0 0 0,0 1-481,9-2 0,-1 1 0,0 1 0,0 0 0,0 1 0,0-1 468,1 0 1,-1 0-1,0 0 1,1 0-1,1 0 1,2 1 7,-5 3 0,1 0 0,1 1 0,4-1 0,4-2-193,0 3 1,6-2 0,2 0 181,-9 7 0,4-2 11,10-6 0,3 0-45,-12 21 1002,22-9-980,9 2 3085,12-6-3039,0-10 1042,0-1-1065,-2-7 67,-2 10-33,-1 11-12,1 1 1,1 4-1,0 1 1,0 2-684,1 19 1,0 4 671,0-20 0,1 0 1,-2 5-10,0-2 0,0 4 0,0 3 1,-1 2-1,1-1-370,0 3 0,-1 1 1,1 1-1,-1 1 1,2 1 367,-1-4 0,0 3 0,1 1 0,0-1 0,0-2 0,1-2 5,1 11 1,0-2 0,2-3-1,1-3 2,3 5 1,1-3 0,4-9-8,7-7 0,1-6-19,1-4 1,1-3 29,-3-6 1,-1 0-80,1 3 1,-6 2 67,-17 20 0,8-12 0,-25-16 0</inkml:trace>
  <inkml:trace contextRef="#ctx0" brushRef="#br0" timeOffset="-17623.73">12736 16029 14294,'3'-4'-318,"-1"2"1,-2 2-1</inkml:trace>
  <inkml:trace contextRef="#ctx0" brushRef="#br0" timeOffset="-13974.73">17658 18273 15447,'58'-26'309,"1"1"0,-1 0 0,-9 7 0,3-1 0,2 1 0,3-1 0,3 1-258,-4 3 0,3-1 1,3 1-1,1 0 0,1 0 1,0 0-1,-2 1-789,-1 0 1,-1 0 0,0 1 0,0-1 0,1 1-1,1 0 1,0 0 741,-1 1 0,2 0 0,0 0 1,1 0-1,0 0 0,-1 0 1,-2 2-1,-1 0 4,-1 0 0,-3 2 0,-2 0 0,1 0 0,0 1 0,2-1 0,4 1 8,-2-1 0,4 1 0,1 0 0,1-1 1,2 1-1,0 0 0,-1-1 0,1 1 1,-2 1-11,-1-1 0,-1 1 0,0-1 0,0 1 1,0 0-1,1 0 0,0 0 0,0 0 1,1 0 4,-3-1 0,3 1 0,0 0 0,1-1 1,-1 1-1,0 0 0,-1-1 0,-1 1 0,-2 1 1,-4-1-108,7 0 0,-1 0 0,-3 0 0,-1 1 0,-3-1 1,-1 1-1,-3 0 118,18-3 0,-4 1 1,-5 0-1,-9 0 603,-4 1 0,-10 0-19,4-9-454,-37-2-74,-26-4 2407,-4 2-2317,-3 4 2875,17 8-2987,4 2-34,4 3-22,2 0 67,1 2-11,-3-1-33,2 1-1,-3 0-11,2 0-78,1 0 112,-1 0-34,0 0-11,-3 0-45,-2 0-425,-8 0-919,-7 0-2130,-14 0 3519,-22-2 0,25 2 0,-5-2 0</inkml:trace>
  <inkml:trace contextRef="#ctx0" brushRef="#br0" timeOffset="-10773.73">16700 10971 13611,'9'4'-1076,"-1"0"919,-8-4-1020,0 0 1,0 0 0</inkml:trace>
  <inkml:trace contextRef="#ctx0" brushRef="#br0" timeOffset="-10607.73">16794 10899 7067,'0'0'0</inkml:trace>
  <inkml:trace contextRef="#ctx0" brushRef="#br0" timeOffset="-7906.73">16323 11697 11975,'12'-31'-2656,"-6"9"2656,-2 17 0,-4 5 0,0 0 0</inkml:trace>
  <inkml:trace contextRef="#ctx0" brushRef="#br0" timeOffset="-6358.73">11137 18067 18250,'11'-32'229,"1"-1"1,17-16-230,13 35-34,1 21-190,-2 19-190,-10 21-117,-12 11 419,-10 7 101,-14-1 11,-7-6 67,-5-11 266,1-13-8,3-14 190,8-10-112,2-7-347,6-13 45,9-6 366,26-31-473,-13 23 1,3 2-6,8-3 0,0 4-68,17-5-313,-10 19-460,-24 8-2330,5 4 3182,-3-5 0,-6 4 0,-3-6 0</inkml:trace>
  <inkml:trace contextRef="#ctx0" brushRef="#br0" timeOffset="-6039.73">11700 17699 18149,'-8'-61'1008,"15"5"-1031,5 40-212,15 8 45,-13 42 179,-7 19 78,-13-17 0,-4 0 146,-7 20-79,-6-16-89,15-25 56,3-6-101,29-7-829,2-8-1165,26-3-1009,-3-7 3003,2 0 0,-22 7 0,-6 2 0</inkml:trace>
  <inkml:trace contextRef="#ctx0" brushRef="#br0" timeOffset="-5791.73">12184 17732 17711,'44'-22'-874,"0"-1"0,14-8 0,-36 24 0</inkml:trace>
  <inkml:trace contextRef="#ctx0" brushRef="#br0" timeOffset="-5606.73">12847 17426 19650,'5'-10'-45,"-2"3"45,-3 7-538,-30 56-5008,38-4 5546,-17-10 0,2-2 0,25 1 0,-7-25 0</inkml:trace>
  <inkml:trace contextRef="#ctx0" brushRef="#br0" timeOffset="-4424.73">11734 17412 11784,'-1'-4'2174,"1"0"-180,0 4-1478,-28-24 178,12 15 237,-34-17-483,9 26-247,-3 8-100,-7 12 33,21 9 1,2 5-18,6-3 1,1 3-201,-5 14 1,3 3 138,11-9 0,6 3 17,3 17 0,8 4-17,13-3 0,8-1-19,-4-15 0,5 0 1,1-5-383,12 5 1,4-8 394,2-11 0,-1-8 208,19-8 28,-20-10 0,1-6-29,-3-10 1,0-7-141,5-11 1,-4-6-442,-11-1 0,-8-4 324,-5-6 0,-7-1 0,-6 9 0,-4 0-12,1-1 1,-2 0-28,-3 1 0,-3-3-25,-7-13 1,-6-1-229,-7 8 1,-6 1 5,-10-3 1,-5 7 16,7 16 0,-2 8 187,1 8 1,2 7-1499,-15 6-3719,-2 9 5299,21-3 0,7 3 0,21-6 0</inkml:trace>
  <inkml:trace contextRef="#ctx0" brushRef="#br0" timeOffset="-3958.73">12107 18224 16266,'-1'-10'1333,"-1"3"-470,2 7-706,43 10-123,-14-3-34,4 1 0,1 0-112,8 0-3328,15 2 3440,-3-6 0,-14 0 0,-14-4 0</inkml:trace>
  <inkml:trace contextRef="#ctx0" brushRef="#br0" timeOffset="-3740.73">12622 18200 19347,'17'45'-829,"-1"-1"572,-4-2 190,-4-7-1,-11-13-1658,-14 2-7047,-5-9 8773,-2-2 0,7-11 0,12-2 0</inkml:trace>
  <inkml:trace contextRef="#ctx0" brushRef="#br0" timeOffset="-3274.73">13255 18122 17924,'10'55'398,"-12"-14"0,-5 2-230,-10-2 0,-3-1-843,1 1 1,-4-3 814,-3-8 1,-1-6 671,-11-4-476,4-10 305,3-6 278,6-18-549,12-11-236,13-11 702,12 5-847,13 11 0,4 14-717,32 12-1188,-23 4 0,4 1 1916,17 3 0,0 1 0,-24-3 0,-2 0 0,28 4 0</inkml:trace>
  <inkml:trace contextRef="#ctx0" brushRef="#br0" timeOffset="307.27">20833 1269 16199,'-4'-8'2129,"1"2"-1715,3 6-335,50-34-23,-11 27-51,3-4 1,1 6-306,-11 16 1,-4 8 288,0 6 0,-5 3-6,-3 3 0,-4 1 17,-5 1 0,-5-1 23,-5 27 357,-12-11 773,-7-13-223,5-21-930,2-19-11,12-22-23,6-14-11,5 7 1,3-1 265,4 5 1,4 3-284,8-1 1,3 6 5,22 11 56,0 33-508,-18 16-186,-4 4-842,-6-1 1536,-6-2 0,-11-19 0,-3-4 0</inkml:trace>
  <inkml:trace contextRef="#ctx0" brushRef="#br0" timeOffset="525.27">21628 750 15493,'0'-7'3115,"0"1"-3216,0 6 101,0 0-11,9 18-2656,1 19 2667,4 4 0,-6-5 0,-7-20 0</inkml:trace>
  <inkml:trace contextRef="#ctx0" brushRef="#br0" timeOffset="2591.27">25748 535 18059,'35'5'358,"-1"1"1,28 15-359,-25 24-712,-9 11 623,-12 6-113,-9-3 180,-9-9 268,-2-14-212,-1-12 136,-1-14 457,4-5-32,1-10-562,1-10 329,0-12-317,4-11-11,4-4-12,7 0 68,3 7-12,3 10-78,14 18-56,7 37 34,0 5-130,-20-6 1,-3 1-969,8 10-729,-1-7-1771,-1-10 3620,2-12 0,-13-6 0,-1-5 0</inkml:trace>
  <inkml:trace contextRef="#ctx0" brushRef="#br0" timeOffset="2975.27">26581 370 19235,'26'-28'644,"0"-1"1,17-7-780,-19 59 135,-11 10-11,-13 26 22,-11-14-11,-7-6 34,-11-5 11,2-14 0,-4-4-34,-2-5 0,-1-1-17,0 0 1,2-2-130,-24-5 79,33-8-33,8-3-303,9 0 336,18 1 22,8 7-67,19 6-90,3 4-850,5 5-1335,-1 2-896,-5 0 3272,-7-3 0,-17-5 0,-6-4 0</inkml:trace>
  <inkml:trace contextRef="#ctx0" brushRef="#br0" timeOffset="3208.27">26957 585 18630,'1'-4'1916,"-1"0"-2308,0 4-3687,43-18 4079,-7 4 0,13-7 0,-23 12 0</inkml:trace>
  <inkml:trace contextRef="#ctx0" brushRef="#br0" timeOffset="3359.27">27310 370 18406,'0'-8'0,"0"1"0,0 48-5311,0 23 5311,0-21 0,0-1 0,0 20 0,0-32 0</inkml:trace>
  <inkml:trace contextRef="#ctx0" brushRef="#br0" timeOffset="5424.27">22322 1357 15583,'59'-9'-2387,"-12"2"0,-37 7 1,-5 0-1</inkml:trace>
  <inkml:trace contextRef="#ctx0" brushRef="#br0" timeOffset="5574.27">22399 1515 16535,'0'3'1468,"0"0"-4056,0-3-1670,47-10 4258,-20 0 0,24-2 0,-35 5 0</inkml:trace>
  <inkml:trace contextRef="#ctx0" brushRef="#br0" timeOffset="5992.27">22796 1262 14854,'-4'-7'3508,"1"2"-2411,3 5-1007,0 0-67,23-31-12,13 28-11,11-13 11,1 40-56,-18 7 45,-9 6 12,-11-13 480,-5-4 124,-5-16-571,0-49-101,5-6 45,1 11 0,5 0-135,18-9 135,6 28-56,4 33 11,-7 14-235,1 10-505,-6 1-4280,0 4 5076,-12-18 0,-4-3 0,-8-18 0</inkml:trace>
  <inkml:trace contextRef="#ctx0" brushRef="#br0" timeOffset="6492.27">23304 613 19684,'11'-45'-393,"-2"23"404,-2 63 90,-18-10 1,-6 2-91,3-2 0,-1-2-6,-8-1 1,3-3-6,6-4-124,9-7 147,20-9 33,0-3-56,14-8-437,-3-3-4437,15-10 4874,-12 5 0,-1 1 0,-17 8 0</inkml:trace>
  <inkml:trace contextRef="#ctx0" brushRef="#br0" timeOffset="6742.27">23547 657 16625,'1'-3'3003,"1"0"-3452,-2 3-1209,43-15-8173,-3 8 9400,23-12 1,-30 15 0,-21 0 0</inkml:trace>
  <inkml:trace contextRef="#ctx0" brushRef="#br0" timeOffset="6908.27">23914 466 18149,'7'63'-650,"0"1"0,-3-22 0,0-6 0,2 7 0</inkml:trace>
  <inkml:trace contextRef="#ctx0" brushRef="#br0" timeOffset="13924.27">23192 562 13465,'0'-11'1849,"0"1"-1334,0 6 67,0-2 248,0 1-315,-1 0-145,1 0-146,0 0-224,1-1 0,6 0-67,3 2-22,6 2-23,-1 4-91,-3 9-66,-5 8-33,-5 11 212,-5 3-234,-13 16-271,4-9-985,-4 0 315,16-20-1671,13-13 2936,9-6 0,-7-1 0,0 0 0</inkml:trace>
  <inkml:trace contextRef="#ctx0" brushRef="#br0" timeOffset="16657.27">23277 924 9173,'-1'3'1468,"0"0"-1053,1-3-438,4 0 23,-1 0-22,3 0 22,-3 0 0,1 0-90,-3 1-100,0 0 100,-1 1 68,0 0 11,0 2-146,0 0-393,0 0 461,3 1 89,0-1-45,2 0-414,-2 0-225,0 0 684,-1-1 0,0-1 0,-1 0 0</inkml:trace>
  <inkml:trace contextRef="#ctx0" brushRef="#br0" timeOffset="17824.27">23275 930 13095,'34'17'347,"0"0"1,27 6-370,-47-26-1,5-5-134,0 2-79,14-5 225,5-2 22,5-5-11,-13 6 91,-13 0 234,-10 6-247,-2-5 157,0-2-213,1-2-10,2 0 10,1 2-22,2 0 0,2-1-11,0 0 33,0 0-22,6-2 303,-4 2 336,-1-4-516,-7 7-11,-5 0 134,-1 2 1,-1-8-169,0-5 23,2-7-90,0 5 0,3 1 23,-1 8-34,0 0 0,-2 1 67,0-6 56,-1-1-22,-4-5-78,0 5-1,-2 3 0,1 5 1,-3-11 123,-3-5 33,-5-7-168,0 6 101,-1 8 23,4 8-113,-2 3-11,0 0 23,-6 2-23,-3-2-11,-2 1 0,-3 1 0,2 1 11,-3 0-11,-3 1-11,-14-1 22,-3 4-11,-10 0-11,6 3 11,16 1-11,4 0 11,14 0-22,-11 1 22,3 3-34,-11 3 34,10 1 0,-1 2-11,8-2 11,-7 4 0,-1 2 0,0 0 0,3-1 0,5-2-11,0 2 11,-1 1 0,2 2-12,3-1-88,-1 7 10,7 2 79,-1 10 11,5-7 0,2 3 0,-1-9-11,0 15-23,3 4 23,0 4-12,3 0 46,8 5-23,-2-10 0,8 11 0,-1-20-11,12 6 11,10-9-124,19-5-358,-6-12-123,3-8-370,-13-2-1478,15 0-3139,6 0 5592,2 0 0,-22 0 0,-19 0 0</inkml:trace>
  <inkml:trace contextRef="#ctx0" brushRef="#br0" timeOffset="18491.27">26734 580 10910,'-4'0'2880,"0"0"-1166,4 0-728,-7-2-851,2 2-135,-6-2 0,5 2-3115,-5 0 3115,5 2 0,-2-1 0,6 0 0</inkml:trace>
  <inkml:trace contextRef="#ctx0" brushRef="#br0" timeOffset="18608.27">26726 580 11896,'-65'-4'0,"13"1"0</inkml:trace>
  <inkml:trace contextRef="#ctx0" brushRef="#br0" timeOffset="28806.27">21976 2249 15123,'38'-30'586,"1"0"1,5-1-1,2 4-457,3 5 0,5 1-1729,-11 5 0,3 0 0,1-1 1671,9-2 0,3 0 0,1 0-18,-7 3 0,2 0 0,1 0 1,1-1-32,-4 3 0,0-1 1,2 0-1,1 1 1,1-1-253,-4 2 0,0-1 0,2 1 0,0-1 0,1 1 0,1 0 231,-3 0 1,1 1 0,0 0-1,1-1 1,1 1 0,0 0-1,0 0-80,4-1 1,1 1 0,0-1-1,0 1 1,1 0 0,1 0-1,0 0 79,-6 2 0,1 0 0,0-1 0,1 2 0,0-1 0,0 0 0,1 1 0,-1-1-145,2 1 0,1 0 0,-1-1 0,1 2 0,0-1 0,0 0 0,0 1 0,0-1 112,0 1 1,-1 0 0,1 1 0,0-1 0,0 1 0,-1-1 0,1 1 0,0 0 13,-2 0 1,-1 0 0,1 1 0,-1-1 0,0 1 0,2 0-1,0-1 1,2 1-9,-5 0 0,1 0 0,2-1 0,1 1 0,1 0 1,-2 0-1,1 0 0,-3 0 0,-1 1 0,-3-1-17,6 0 1,-2 0 0,-2 1 0,-2-1 0,0 1-1,2 0 1,0-1 1,7 0 0,3-1 1,0 1-1,0 0 1,-2-1-1,-5 2 1,-4-1-339,6 1 1,-4 0-1,-6 0 1,-4 0 379,11-3 0,-7 1 0,-4 4 0,-13-2 0,-30 0 0</inkml:trace>
  <inkml:trace contextRef="#ctx0" brushRef="#br0" timeOffset="29159.27">23183 2054 17487,'49'-19'-21,"0"1"1,-1-1-1,-2 2 1,0 1-1,3-1 1,2 0-1112,-1 1 0,2 0 0,3 0 0,0 0 0,2 0 1133,-2 0 1,1 1 0,1-1 0,1 0 0,1 0 0,1 0-155,-5 1 1,0 0 0,0 0-1,2 1 1,1-1 0,3 0 0,3 1 152,-10 3 0,2-1 0,3 1 0,1-1 0,1 1 0,1 0 0,1 0 0,0 0 0,1 1 0,-1 0 0,-1 0-74,1 1 0,1 0 1,-1 1-1,1 0 1,0 0-1,0 1 1,1-1-1,0 1 1,1 0-1,1 0 1,0 0-17,-3 1 0,1 0 1,2 0-1,1 0 0,0 0 1,0 0-1,0 0 0,0 1 1,0-1-1,-2 1 0,-1 1 1,-2-1-1,-1 1-60,3 0 0,-1 1 1,0 0-1,-2 0 1,-1 0-1,-1 1 1,-1 0-1,-1 0 1,0 0-1,-2 0 29,14 1 1,-1 0 0,0 0 0,-3 1 0,-2-1 0,-4 1 0,-5 0-40,3 0 0,-6 0 0,-3 0 0,-1 0 160,7 2 0,-2-1 0,-7 1 0,-7-2 0,-5 1 0,11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2:34:43.2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3463 3130 13555,'5'9'1075,"13"23"1,5 6-280,9 13-1502,1 2 1,1 2 800,-7-15 1,-1-1-24,-1-2 1,0-2 250,-2-5 1,-1-2-156,14 11 768,-10-18 767,-11-12-280,-7-34-1345,-12-30-67,-3-11 370,1 25 0,0 1-381,-4-12 24,2 4-1715,10 25 234,13 6-1288,19 17-5099,20-1 7844,11-8 0,-26 6 0,-6-6 0</inkml:trace>
  <inkml:trace contextRef="#ctx0" brushRef="#br0" timeOffset="235">4403 2686 20199,'-7'58'5,"1"0"1,-1 0 0,3-7-1,-1 1 1,2 2 0,2 1-76,3 8 0,2 1 0,2 1 0,2-3-1514,2-4 1,2-2 0,2-2 0,1-5 186,4-3 0,1-5 1,5-7 1396,16-1 0,0-12 0,-5-15 0,-7-6 0</inkml:trace>
  <inkml:trace contextRef="#ctx0" brushRef="#br0" timeOffset="434">4850 3167 20636,'19'30'-83,"0"-1"1,2-1 0,4-3-1240,20 1 0,5-5 1322,-6-7 0,-1-3 0,-4 1 0,-4-3 0,7-7 0</inkml:trace>
  <inkml:trace contextRef="#ctx0" brushRef="#br0" timeOffset="568">5089 3080 18250,'-26'51'59,"0"0"1,1-1 0,3 1-2391,6 8 1,5-1 2330,3-19 0,1-2 0,0 3 0,2-6 0,5-15 0</inkml:trace>
  <inkml:trace contextRef="#ctx0" brushRef="#br0" timeOffset="801">5439 2623 20163,'2'47'20,"1"0"0,-1 0 0,2 3 0,0 0 1,0 0-14,3 0 1,0 1-1,0 0-648,-1 2 0,1 2 0,-1 2-32,-1-4 1,0 4 0,-1 0 0,2-4 672,4 6 0,1-3 0,-2-1 0,-3-5 0,-2-2 0,2-5 0,15 18 0</inkml:trace>
  <inkml:trace contextRef="#ctx0" brushRef="#br0" timeOffset="1018">6667 3031 20378,'1'-8'291,"-1"2"-302,0 6-2677,0 0-1582,28 1 4270,-17 9 0,17-6 0,-24 6 0</inkml:trace>
  <inkml:trace contextRef="#ctx0" brushRef="#br0" timeOffset="1151">6733 3283 20804,'0'5'-359,"0"-2"-2408,54 2-7064,-16-4 9502,4 2 1,0-1-1,-12-2 1,-6 0-1</inkml:trace>
  <inkml:trace contextRef="#ctx0" brushRef="#br0" timeOffset="3433">9534 2453 18194,'8'-46'2095,"-4"10"-2039,-10 35-34,-4 15-22,-7 17 0,0 30-854,8-17 0,1 3 859,2 12 1,2 6-9,2-15 0,1 5 1,1 3-1,2-1-6,1-1 1,1 0 0,1 1-1,-1 1-5,0 4 0,0 3 0,-1-3 0,1-3-81,2 1 0,1-4 1,-2-6 110,0-6 1,-4-9 84,-5-7-101,-5-26-2835,-18-11 2835,-7 4 0,9-5 0,4 6 0</inkml:trace>
  <inkml:trace contextRef="#ctx0" brushRef="#br0" timeOffset="3818">9059 4124 18821,'-7'48'242,"-1"1"1,-1 2 0,6-6-153,18-7 190,0-11-67,16-42 145,-8-20 45,-5-15-55,-8-2-225,-22-4-560,-26 23-4437,-15 9 4874,5 20 0,18 7 0,21-3 0</inkml:trace>
  <inkml:trace contextRef="#ctx0" brushRef="#br0" timeOffset="4384">8788 2595 18440,'-58'-31'941,"31"7"0,5-2-549,11-9-269,4-9-123,11 26-56,9 8 45,11 7 28,7 3 0,6 0 5,6-4 1,3-3-57,9-4 0,0-4 34,-12 2 0,-4-3 45,12-22 34,-38 12 44,-10 3 57,-14 5-12,-21 3-236,-19 43 68,-3 6-326,25 0 0,2 5 298,7-4 0,3-1-270,0 0 1,2 0-1197,-9 28-557,8-11-1567,6-14 3618,5-15 0,2-12 0,2-7 0</inkml:trace>
  <inkml:trace contextRef="#ctx0" brushRef="#br0" timeOffset="4967">10362 3028 16243,'0'-10'2914,"0"3"-2892,0 7-22,0 0 0,48 32 11,-22 6-282,5-5 0,-2 3 237,-17-4 1,-5 0 33,3 26 166,-9-4 283,-1-27-393,4-40-56,6-20 145,6-31 113,6 15 190,3 7-302,2 14-146,19 15-56,10 29 22,1 3-213,-27-1 1,-2 0-1457,11 3-3781,-3-7 5484,-4-7 0,-15-6 0,-5-1 0</inkml:trace>
  <inkml:trace contextRef="#ctx0" brushRef="#br0" timeOffset="5236">11127 2514 21320,'0'-9'392,"0"2"-504,0 7 22,0 0-426,38 25-189,-22 4 385,5-3 1,-2 3 184,-16 7 1,-7 0 134,-6 15 213,-8 8 246,2-34-44,5-9-34,5-8-213,3-5-145,3-3 21,22-8-1164,24-7-1861,8-2 2981,-20 8 0,-3 2 0,-4 1 0,-8 4 0</inkml:trace>
  <inkml:trace contextRef="#ctx0" brushRef="#br0" timeOffset="5601">11882 3109 19336,'4'-2'1188,"-1"0"-1883,-3 2 695,-2 6 0,2-4 0,-2 4 0</inkml:trace>
  <inkml:trace contextRef="#ctx0" brushRef="#br0" timeOffset="8574">13017 2768 15751,'0'-7'963,"0"1"-761,-8 32 0,-2 18-1008,1-13 1,-1 2 805,-2 8 0,-1 5 0,0-2-476,-5 11 1,1-2 49,-1-2 0,0-2-1008,2-6 0,1-3 1572,-11 17 1,14-29 0,4-15 0</inkml:trace>
  <inkml:trace contextRef="#ctx0" brushRef="#br0" timeOffset="8783">12841 2539 20983,'37'38'-90,"0"0"0,1 1 1,-1-1-1,-2 2 1,1 0-1,-2 1 1,-1 0-1417,6 15 1,-2 0 0,-1-4 1361,-8-12 1,0-2 0,-2-5-1,1 3 1,-3-10 0,-2-15 0</inkml:trace>
  <inkml:trace contextRef="#ctx0" brushRef="#br0" timeOffset="8950">13725 3034 19930,'-3'2'-1512,"0"-1"-345,3-1 1,0 0-1</inkml:trace>
  <inkml:trace contextRef="#ctx0" brushRef="#br0" timeOffset="9501">14285 2940 14843,'7'9'3070,"-1"-2"-2375,34-21-538,-8-4-141,2 3 1,2-3-269,15-17 297,-1-1 185,-23 13 0,-4-1 745,5-20-258,-24-1-425,-24 21-46,-25 11 101,-5 26-33,-6 11-253,26-4 1,0 7-100,-10 18 1,4 9 42,9 3 1,5 3-103,9-15 0,1 1 0,7-2-77,7 7 0,12-8-145,10-12 0,7-9-85,6-12 1,3-6-225,7-3 1,3-3-337,3-4 1,3-5 870,-1-4 0,3-3 0,-6 1 0,-11 5 0,-3-1 0,12-7 0,1-1 0</inkml:trace>
  <inkml:trace contextRef="#ctx0" brushRef="#br0" timeOffset="9784">14860 2451 18171,'-4'0'1770,"1"0"-1814,3 0-1077,52-13-1624,-5 1 2745,-5 0 0,7-4 0,-6 3 0,10-2 0,-17 2 0,1 0 0</inkml:trace>
  <inkml:trace contextRef="#ctx0" brushRef="#br0" timeOffset="9968">15601 2111 18933,'-26'44'-152,"1"1"0,-1 0 0,2-5 0,-1-1 0,2-4 0,-2 3 0,2-6 1,-11 9-1</inkml:trace>
  <inkml:trace contextRef="#ctx0" brushRef="#br0" timeOffset="10150">15483 2020 21588,'33'40'-249,"1"1"0,-1-1 1,-1-2-1,-1-1 1,-3-3-996,-2-3 0,-2-2-2056,1-2 0,0-2 3300,22 15 0,-20-19 0,-8-10 0</inkml:trace>
  <inkml:trace contextRef="#ctx0" brushRef="#br0" timeOffset="10469">15983 2274 22238,'22'-28'0,"-1"1"0,23-17-67,14 39-146,-6 13 79,-3 3 44,-19 8 12,-22-3 22,-2-4 33,-3-5-178,4-3 44,6-3 22,6-11-302,2 0 347,-7-3-100,-7 6-1121,-6 5-3787,-5 10 5098,-1 5 0,1-2 0,0 0 0</inkml:trace>
  <inkml:trace contextRef="#ctx0" brushRef="#br0" timeOffset="11236">16102 2206 15336,'-4'-6'2734,"0"1"-2106,4 5-57,40-8-235,-8 6-230,2 0 1,2 4-68,1 9 1,-4 4-40,13 14-12,-2 15 12,-34-10 404,-35 6 144,5-13-155,-10-3-203,17-22-167,14-15-23,7-11 0,8-12-6,1 7 1,5-2 21,0 3 1,3 2 0,3-2 0,0 4-129,22 2 112,-18 28 0,-8 19 0,-7 9-79,7 23-3125,3 1-3251,1-3 6455,0-17 0,-16-26 0,-3-7 0</inkml:trace>
  <inkml:trace contextRef="#ctx0" brushRef="#br0" timeOffset="11450">17194 2658 19941,'31'-1'0,"-6"0"0</inkml:trace>
  <inkml:trace contextRef="#ctx0" brushRef="#br0" timeOffset="11867">18173 2376 20591,'-56'18'206,"-1"0"0,0 0 0,6 5 1,3 5-1,5 2-206,-2 13 0,8 5-11,11 0 0,9-2 11,16 9 179,47-13-101,-8-36 1,6-8-57,2-2 0,0-7-514,7-13 0,-5-8 509,-15 0 0,-5-3-17,-3-2 0,-3-3-6,-3-2 1,-4-4 1,-6 0 0,-4-4 0,-2 0 19,-3-1 0,-4-1 0,-2 0 11,-3-6 0,-3 0 1,-5 4 75,-12-6 1,-6 10-81,7 18 1,-2 13-23,-21 30 0,26 26 0,14 16 0,9 11-701,6-17 0,5 2 0,1 0 622,0 3 1,0-1-1,6 0-239,5-2 1,5-1 0,1-5-974,11 0 1,3-5-2217,2-2 0,2-5 3475,1-4 0,-2-5 0,7 4 1,-13-13-1</inkml:trace>
  <inkml:trace contextRef="#ctx0" brushRef="#br0" timeOffset="12035">18645 2446 21252,'-4'0'784,"1"0"-560,28 48-224,1-23-224,-1 7 0,4-2-952,25-7-3740,-10-14 1,3-4 4561,-12-3 1,-2-1 0,34 1 0,-42-6 0</inkml:trace>
  <inkml:trace contextRef="#ctx0" brushRef="#br0" timeOffset="12168">18920 2394 21129,'-48'39'-43,"0"0"0,0 0 1,3-1-1,1 1 1,5-1-1897,2 5 1,5 0 1938,-2 4 0,4-3 0,-5 9 0,11-13 0</inkml:trace>
  <inkml:trace contextRef="#ctx0" brushRef="#br0" timeOffset="13366">7316 6346 19190,'0'-6'1379,"0"2"-1312,0 4-683,53-19-1894,-23 14 39,4-6 0,0 3 2471,-11 17 0,-11-6 0,-8 6 0</inkml:trace>
  <inkml:trace contextRef="#ctx0" brushRef="#br0" timeOffset="13500">7526 6564 18574,'41'-30'-940,"0"-1"1,-2 3 0,-5 5 0,-9 10-1,-6 4 1</inkml:trace>
  <inkml:trace contextRef="#ctx0" brushRef="#br0" timeOffset="13950">11163 6098 19078,'-8'56'218,"0"0"1,-9-6 0,-5 2 0,1 2-600,0 7 0,1 1 0,-3-1-1869,-6 1 1,-3-1-1,2-8 2250,-1-7 0,4-7 0,-4 7 0,11-24 0</inkml:trace>
  <inkml:trace contextRef="#ctx0" brushRef="#br0" timeOffset="14150">10960 5772 21308,'41'-8'93,"1"0"1,2 7-1,-2 9-71,-4 21 1,-2 10-1166,5 3 0,-1 4 1087,0 4 0,0 5-1461,-9-5 1,0 5 0,-1-1 1516,-3-4 0,-2 0 0,-1-2 0,6 13 0,-4-5 0,-10-19 0,0-1 0</inkml:trace>
  <inkml:trace contextRef="#ctx0" brushRef="#br0" timeOffset="14468">13384 5043 21969,'-46'11'82,"1"0"0,-2 10 1,5 11-86,17 9 0,4 12 0,3 5 0,1-4-1457,0 7 1,3-2 0,2 5 1461,3-12 0,-1 3 1,2 2-1,2-1 0,5-4-2,7 14 0,6-5 0,3-1 0,0-2 0,2-2 0,4-2 123,2-6 0,2-2 0,1 0-497,6 3 1,1 1-1,-4-2-437,-6-7 1,-4 0 0,-7 1-2467,-9 5 0,-8 0 0,-7-3 3175,-15 6 0,-8-8 0,-4-10 0,-1-7 0,-12-1 0</inkml:trace>
  <inkml:trace contextRef="#ctx0" brushRef="#br0" timeOffset="14769">12747 7133 20188,'-3'44'67,"-1"0"0,1-3 0,0-4-67,5 5 56,18-8 146,12-28 202,4-16 111,-3-24-33,-22-7-370,-5 2-112,-17 4-448,-21 0-3530,-13 14 3978,-5-8 0,20 22 0,16-6 0</inkml:trace>
  <inkml:trace contextRef="#ctx0" brushRef="#br0" timeOffset="15218">12422 5319 20065,'-61'-6'1210,"11"-4"-1109,35-11-34,6-4 78,7-7-167,26 12 33,35 3-11,-23 15 0,2 4-235,10-1 1,2 0 139,-8 1 0,-2-3 39,0-3 0,-3-3 56,26-10 67,-19-20 291,-44-3-257,-17 1 11,-33 9-33,-3 19-68,-1 4 11,-1 15-22,18 11 0,0 7-146,3 10 1,2 5-818,2 3 1,3 1-1095,7 3 1,6-2 2056,8 18 0,5-30 0,1-8 0</inkml:trace>
  <inkml:trace contextRef="#ctx0" brushRef="#br0" timeOffset="16017">14028 5880 20233,'55'-13'44,"0"0"1,-1 5 0,0 8-79,4 16 1,-5 10-40,-14 5 0,-3 3-612,1-2 1,-6 1 707,-12 25 512,-20-35 92,-2-10-87,-3-8-350,-13-29-179,-3-25-22,4-11-100,9 22 0,4 1 88,14-18-10,10 6 22,13 7 335,-2 24 1,4 5-331,-1 5 1,2 5 33,5 7 0,-1 7-23,-7 4 1,-4 4-6,8 18-112,-17-5-816,-8-22 928,13-19 0,-13 5 0,8-12 0</inkml:trace>
  <inkml:trace contextRef="#ctx0" brushRef="#br0" timeOffset="16284">15227 5083 22316,'37'37'-1848,"-15"11"1825,-10 17-10,-12-13-68,0-33 112,1-9 269,11-15-280,5-6-1030,15-3-2623,-6 5 3653,-2 6 0,-15 3 0,-5 0 0</inkml:trace>
  <inkml:trace contextRef="#ctx0" brushRef="#br0" timeOffset="17034">16142 5836 20109,'28'-10'437,"2"-4"0,6-4-415,2 1 1,5 0 0,-1-1-809,12-9 0,-3 0 802,-4 2 1,-8 1 645,-7-2-158,-30 2-235,-57 12-191,-10 10-306,12 8 1,0 6 277,10 5 1,2 3-1,0 4 1,3 3-40,4 1 0,4 5-17,2 12 1,8 5-169,14-4 1,8 0 113,5-1 1,7-3-205,15-9 1,7-8-247,5-14 0,3-5-1850,6-1 0,0-3-1052,4-7 1,0-4 3411,0-3 0,-4-1 0,8-6 0,-16-2 0</inkml:trace>
  <inkml:trace contextRef="#ctx0" brushRef="#br0" timeOffset="17201">16700 5372 20602,'42'-11'-2813,"0"-1"1,0 1 0,1 0 2812,-6 5 0,-2 2 0,8-3 0,-11 0 0</inkml:trace>
  <inkml:trace contextRef="#ctx0" brushRef="#br0" timeOffset="17450">17524 5005 20367,'-5'11'-258,"-6"2"258,-11 46 0,-9-8-924,6-14 0,-3 0 924,3-5 0,0-1 0,3-4 0,2-2 0,-4 2 0</inkml:trace>
  <inkml:trace contextRef="#ctx0" brushRef="#br0" timeOffset="17801">17449 4814 20961,'36'8'-23,"12"28"-302,-20-2 1,-1 3-1028,1 4 0,-1-3-6504,7 14 7894,-8-8 0,-12-20 0,-6-9 0</inkml:trace>
  <inkml:trace contextRef="#ctx0" brushRef="#br0" timeOffset="18218">18072 5124 20255,'46'-14'3,"1"1"1,-4 0 0,-5 8-4,4 30 0,-15-9 11,6 1 57,-16-13 10,13-18-78,5-14 11,-1-2-11,-6-3 0,-16 20-112,-5 7 23,-1 3 77,1 26-1411,2 15-4023,12 20 5446,-1-11 0,-3-17 0,-7-23 0</inkml:trace>
  <inkml:trace contextRef="#ctx0" brushRef="#br0" timeOffset="18450">19353 5527 19964,'-4'6'313,"1"-1"-7932,3-5 7619,39 0 0,-30 0 0,30 0 0</inkml:trace>
  <inkml:trace contextRef="#ctx0" brushRef="#br0" timeOffset="18851">20235 5220 21353,'-62'12'325,"-1"1"0,3 3 0,8 8-320,18 10 1,7 7-250,0 17 1,9 4 19,15-8 0,12-2-230,18 1 0,12-9-44,1-15 0,5-11-175,11-16 1,-1-12 324,-18-3 1,-4-7 218,-4-5 0,-4-6 129,-4-3 0,-5-6-139,-6-4 1,-4-6 0,-3-1 661,-5-7 0,-4-3 0,0 0-785,1 0 0,-1 0 1,-3 0 425,-3 2 0,-3 2 1,0 4 210,-3 4 1,0 6 25,2 7 0,0 3 70,-12-9-302,6 22-181,7 27 18,7 26 0,4 11-1,1-4 1,3 4-158,2 0 0,2 5 0,3-2 140,6 14 1,5-2-157,6 0 0,5 0-331,4-3 1,3-1-757,1-3 0,2-3-3661,-2-6 1,1-4 4812,-2-5 1,-3-4 0,4 1 0,-11-13-1</inkml:trace>
  <inkml:trace contextRef="#ctx0" brushRef="#br0" timeOffset="19020">20687 5265 21846,'-4'0'269,"15"29"0,10 11-269,13-1-533,-3 8 0,9-1-464,12-15 0,7-9 997,6-6 0,-1-2 0,-13 0 0,-4-2 0,-7-10 0,-1 0 0</inkml:trace>
  <inkml:trace contextRef="#ctx0" brushRef="#br0" timeOffset="19167">21082 5240 20546,'-32'42'119,"0"1"1,2-2 0,4 1-378,10-5 0,2 2 143,-3 19 1,2-2 0,1-3 0,6-17-1,0 0 1</inkml:trace>
  <inkml:trace contextRef="#ctx0" brushRef="#br0" timeOffset="20233">11035 8530 18474,'5'-8'1311,"-5"59"-852,-11 11-1406,3-2 1,-2 4 985,-2-6 0,0 1-456,0 3 0,1 0 97,1 0 1,2 0-992,1-3 0,2-1-2942,1-6 1,0-2 4252,0-6 0,1-5 0,-1 5 0,0-19 0</inkml:trace>
  <inkml:trace contextRef="#ctx0" brushRef="#br0" timeOffset="20483">10629 9552 20692,'-8'35'455,"1"1"1,-1-2 0,5 0-445,14 3 0,9-4 11,9-10 1,4-4-18,6 0 1,2-7-561,9-16 1,1-10 543,-9-5 0,-1-7-64,-4 0 0,1-5 1,-3-1-248,6-10 1,-3-1-1046,1 3 1,-10 3-6837,-24 3 8203,-22 42 0,-6 4 0,11 1 0</inkml:trace>
  <inkml:trace contextRef="#ctx0" brushRef="#br0" timeOffset="21600">8774 11226 15403,'6'0'2118,"-1"0"-1333,5 49-91,-5 0-1609,1 1 1,-1 4 981,-6-4 1,-3 1-46,-3 4 0,-4 2-15,-2-8 1,-2 1 0,-1-4 8,-1 1 1,-1-2-11,-4 5 0,0-9 870,4-19-25,-10-35-341,11-14 1,1-9-365,-5-14 0,2-6 94,3-6 1,3 1-174,1 12 1,7 5-91,19-9 1053,39 73-1338,-6 7 0,4 6-448,0 1 0,1 3-642,-15-9 0,1 1 0,-2-4-3123,3 1 0,-2-4 4521,0-5 0,-4-3 0,5 2 0,-10-12 0</inkml:trace>
  <inkml:trace contextRef="#ctx0" brushRef="#br0" timeOffset="21768">9559 11355 18832,'38'5'-1129,"-1"0"0,15 0 0,-39 2 0</inkml:trace>
  <inkml:trace contextRef="#ctx0" brushRef="#br0" timeOffset="21886">9675 11669 15941,'-3'8'-269,"36"-40"-2039,-3 6 2308,2-4 0,0 1 0,-5 8 0,-5 5 0</inkml:trace>
  <inkml:trace contextRef="#ctx0" brushRef="#br0" timeOffset="22267">10351 11278 21118,'57'-13'-1098,"-14"13"823,-36 29 0,-10 10 258,-8-1 1,-4 2 50,-2 7 0,-2-1 10,0-11 1,-1-5 34,-8 10-1,22-29 269,6-7 23,12-3-57,26-1-111,23 9-123,2 6-74,-31-2 1,-4 3 17,2 20 100,-13 5 235,-15 4-134,-20 0-157,-10-6-974,-24-10 907,9-27 0,9 2 0,17-16 0</inkml:trace>
  <inkml:trace contextRef="#ctx0" brushRef="#br0" timeOffset="22434">11482 11940 18194,'-24'62'-545,"0"0"0,1-1 0,0-2 0,-1-1 0,5-11 0,-6 5 1,5-14-1</inkml:trace>
  <inkml:trace contextRef="#ctx0" brushRef="#br0" timeOffset="23300">13072 11426 16138,'0'50'354,"0"0"0,0 0 0,0-1 0,-1-1 1,-1-3-255,-1 7 1,-1-3 61,-2 4 1,0-5-6,-1 7 1462,1-12-901,5-45-452,-1-17-131,-3-19-85,-1-9 0,-2-8-43,1 8 1,-1-4 0,0-2-502,2 0 0,-1-2 0,1-2 1,0 3 496,-1-8 1,1 1 0,0 2 7,1 1 0,1 2 0,3 6-11,4 7 0,2 4 151,5-17-196,12 20-67,29 17-241,-14 16 0,2 5 62,0 4 0,-2 5-6,3 6 0,-7 5-342,-7 32 113,-19 9 526,-16-29 0,-8 0 56,-18 12 0,-6-1-56,6-12 0,-1-2-112,-1 0 0,6-5 134,14-12 2252,39-24-2017,12-7 79,8 1-145,4 6-197,-5 6 1,2 6-180,-5 8 0,-1 3 90,0-3 0,-5 4 95,7 26 470,-53-12-268,-15-4-146,-21-6-437,10-10 0,-1-7 381,6-11 0,2-2 0,-25 4 0,29-19 0</inkml:trace>
  <inkml:trace contextRef="#ctx0" brushRef="#br0" timeOffset="23500">13986 11432 18608,'38'-4'-855,"-1"1"1,14-3 0,-33 6 0</inkml:trace>
  <inkml:trace contextRef="#ctx0" brushRef="#br0" timeOffset="23634">14131 11637 14171,'28'-24'0,"-1"0"0,17-14 0</inkml:trace>
  <inkml:trace contextRef="#ctx0" brushRef="#br0" timeOffset="23836">15541 11095 18966,'-27'45'291,"-1"1"1,3-4 0,0 1-881,2 1 1,2-2-3165,-5 12 3753,-2-1 0,22-40 0,3-13 0</inkml:trace>
  <inkml:trace contextRef="#ctx0" brushRef="#br0" timeOffset="24033">15293 10787 22900,'41'34'38,"0"-1"0,0 1 0,-2-1 0,-1 0 0,-2 4-278,-1 10 1,-4 5 0,-1-3-703,-5-11 0,-2-1 1,1 3 941,1 6 0,2 5 0,-1-1 0,-5-9 0,-3-6 0,-3-4 0,3 10 0,-1 0 0</inkml:trace>
  <inkml:trace contextRef="#ctx0" brushRef="#br0" timeOffset="24566">8086 13782 18398,'42'-22'102,"1"-1"0,-1 0 0,3 5 1,5-2-1,5 0 0,2 0 1,1 1-1,-2 1-843,-3 2 0,0 1 1,0 0-1,1 1 1,3-1-1,2-1 748,-4 2 1,2-1-1,2-1 1,2 1-1,1-1 1,1 0-1,-1 0 1,0 1-1,-1 0-113,-3 1 0,1 1 0,-1 0 0,0 0 0,0 0 1,1 1-1,0-1 0,1 0 0,0 1 110,0-1 1,0 1-1,1-1 1,0 0-1,1 1 1,0-1-1,1 1 1,0 0 0,0-1-1,1 1-42,-3 1 0,-1-1 0,1 1 1,0 0-1,0-1 0,1 1 0,0 0 1,3 0-1,0 0 0,3 0 0,2-1 38,-14 4 0,1-1 0,1 0 0,2 0 0,0 0 0,2 0 0,1 0 0,0 0 0,1 0 0,0 0 0,1 0 0,0 1 0,0-1 0,0 1 0,0-1 0,0 1 0,0 0 0,-1 0-46,-1 1 1,0-1 0,0 1 0,0 0 0,0 0 0,1 0 0,-1 1-1,1-1 1,-1 1 0,1-1 0,1 1 0,-1-1 0,1 1 0,0 0-1,1 0 1,0-1 0,0 1 0,1 0 0,1 0 45,-6 0 0,0 0 0,2 0 0,0 0 0,0 1 0,1-1 0,0 0 0,1 0 0,0 0 0,0 1 0,0-1 0,0 0 0,1 1 0,-1-1 0,0 1 0,0-1 0,-1 1 0,1 0 0,-1 0 0,-1 0 0,0 0 0,-1 0 0,0 1 2,4-1 0,-1 0 0,1 1 1,0-1-1,-1 1 0,1 0 0,-1 0 1,0 0-1,0 0 0,-1 0 0,0 0 1,-1 0-1,0 1 0,-1-1 0,-1 1 1,0-1-1,-1 1 0,-1 0 0,-1-1 1,-1 1-3,14-1 0,-2 1 0,0-1 0,-2 1 0,0 0 0,-2 0 0,0 0 0,-2 0 0,0 0 0,-2 0 0,0 0 0,-1 0 0,-1 0 6,11 0 1,0 0 0,-1 0 0,-1 0 0,-2 0 0,-2 0 0,-3 0 0,-4 0 0,-3 0-223,20 0 1,-8-1-1,-5 0 1,-1 1 327,6-3 1,-3 1-1,-8 0 1,-6 2-1,-8-1 1,7-4-1</inkml:trace>
  <inkml:trace contextRef="#ctx0" brushRef="#br0" timeOffset="25650">8973 14982 19190,'39'-13'-489,"0"1"1,17 1 0,-24 9-1,-22 10 1</inkml:trace>
  <inkml:trace contextRef="#ctx0" brushRef="#br0" timeOffset="25783">9089 15228 19213,'0'3'-1075,"37"-40"1075,-6 22 0,1-1 0,-7-7 0,0 1 0,29 2 0</inkml:trace>
  <inkml:trace contextRef="#ctx0" brushRef="#br0" timeOffset="26051">11203 14842 14630,'-10'63'478,"1"-1"0,-4-1 0,-1-2-904,-1-9 1,-2-4 425,-1-9 0,2-6 0,6-12 0,0-11 0</inkml:trace>
  <inkml:trace contextRef="#ctx0" brushRef="#br0" timeOffset="26236">11137 14477 21521,'31'28'89,"0"0"1,-2 2 0,-2 6-87,-8 4 1,-4 6 0,2 0-1409,2-2 0,1 1 0,0-1 116,0 0 1,0 0-1,1-3 1289,11 12 0,-2-10 0,-4-12 0,-5-13 0</inkml:trace>
  <inkml:trace contextRef="#ctx0" brushRef="#br0" timeOffset="26433">12394 14834 21588,'0'-5'-44,"0"1"-2194,0 4 1,0 0-1</inkml:trace>
  <inkml:trace contextRef="#ctx0" brushRef="#br0" timeOffset="27700">15218 14268 15930,'0'-4'2118,"0"0"-1222,0 4-279,4 90-528,-2-35-392,0 8 0,0 1 482,1-1 162,-1-6 1407,-1-27-1255,0-43-403,-1-22 0,0-8-85,0-7 1,1-3-315,1 7 1,1-2 0,0 2 302,4-16 1,4-1 5,5 4 0,6-2 0,4 1 0,6 7 0,5 2 0,6 1-45,-3 9 0,4-1 0,3 3 0,-1 6-75,9 1 1,0 5-1,1 6-396,2 5 1,2 5-1,-5 5-73,6 3 1,-3 6-4328,3 11 1,-6 6 4272,-22-4 1,-5 2 0,22 20 0,-50-17 0</inkml:trace>
  <inkml:trace contextRef="#ctx0" brushRef="#br0" timeOffset="28100">15696 14265 20669,'7'-39'153,"-1"0"1,2 3-1,6 9-153,35 15-11,2 6-34,-2 12-45,-12 34 107,-31-8 0,-10 4 5,-8 9 1,-7-1-23,0-7 0,-3-4-57,-25 12 46,31-33-90,14-9 90,34-11-22,24 5-46,8-2-89,-3 15-179,-36 7 213,-14 7 89,-27 5-1098,-10-5 0,-8-1 1143,-10 0 0,-2-3 0,11-1 0,2-2 0,-25 3 0</inkml:trace>
  <inkml:trace contextRef="#ctx0" brushRef="#br0" timeOffset="28333">14199 15236 21040,'46'-16'179,"1"0"0,0 1 0,9-3 0,3 0 1,2 0-175,-8 2 1,1 2-1,4-2 1,5 1-676,-13 3 1,3-1 0,3 0 0,3 0-1,1 0 1,0 1 0,1-1 0,0 2 550,-4 0 1,1 2 0,0-1-1,1 1 1,0 0 0,1 0 0,1 0-1,0 1 1,0-1-767,-1 1 1,2 0 0,1 0 0,0-1-1,1 2 1,-1-1 0,0 1 0,-2 0-1,-2 0 1,-2 1 884,8 0 0,0-1 0,-3 2 0,-1 0 0,-2 0 0,-4 2 0,-2 0 0,11 0 0,-2 2 0,-8 1 0,-12 1 0,2 1 0</inkml:trace>
  <inkml:trace contextRef="#ctx0" brushRef="#br0" timeOffset="29304">15522 15896 19941,'-2'-41'672,"-1"9"-772,3 32 100,1 29 78,6 2 0,3 4 0,-4 4 1,1 2-441,5 13 0,-2 1 429,-4-10 1,-2 0-35,-1 19 1,-2 1 52,0-8 0,-1-1-70,0 1 1,0-4 163,0 3 615,0-35-594,-2-33-111,-5-11 0,-4-21-85,-2-5 1,-1-8 5,5 9 1,1-3-1,1-2-526,0 2 0,1-2 0,1 0 0,1 1 522,2-7 1,0 2-1,4 1-4,1 4 1,2 1 0,4 6 16,4 4 1,5 5-38,11-3 0,7 5-123,5 10 0,3 9-202,5 10 0,-3 11 213,-10 8 1,-8 10-146,-8 15 0,-12 6 234,-17-1 1,-10 0 33,-1 3 1,-5-1-1,-5-2 1,-3-1 1240,-5 2 1,1-5-1651,-7 9 447,10-17-20,40-41 55,18-16 134,14-11-38,-1 11 0,5 1-135,5 6 0,2 5-101,7 5 0,-2 7 162,-13 7 1,-7 7-181,6 36 69,-40-1 11,-16 0 0,-10-5-342,1-19 0,-5-3-3210,-31 5 3563,26-15 0,1-3 0,-8-5 0,18-5 0</inkml:trace>
  <inkml:trace contextRef="#ctx0" brushRef="#br0" timeOffset="30100">15549 15974 20837,'40'-41'187,"0"0"0,3 3 0,2 7-187,0 15 0,1 7 0,0 0 0,-1 3-39,-3 2 0,-5 8-62,-4 17 0,-13 10 258,-28 12 0,-18 6 164,-1-1 0,-7 3 0,-4-3-1011,-2-2 0,-4-3 0,-2-2 817,-2 2 0,-2-2 0,4-4 2,2-1 0,4-2 115,3-2 0,10 0-232,18 2 55,70-19-79,-19-20 1,5-4-274,-4 1 1,2-2 0,-1 0 289,7-4 1,-3 1-6,-4 2 0,-3 2-156,19-2 189,-40 31 1834,-58 31-1845,7-16 1,-2-1-242,-1-2 1,0-4-589,-9 8-762,49-39 1569,24-20 0,5-5 0,-5 7 0,1-3 0,0 0 0</inkml:trace>
  <inkml:trace contextRef="#ctx0" brushRef="#br0" timeOffset="30317">16875 15747 20714,'-7'-5'67,"-7"40"1,-2 24-124,-1-5 0,-2 3-1440,4-5 1,-1 3-1,0-3 700,0-6 1,0-2-1,0-6-1949,1-2 0,1-5 3000,-10 15 1,12-24-1,4-12 1</inkml:trace>
  <inkml:trace contextRef="#ctx0" brushRef="#br0" timeOffset="30517">16834 15519 22182,'32'45'71,"-1"-1"1,0 1 0,1 0 0,0 2-1,0 0-658,-2 4 1,1 1 0,-1-4-1929,9 8 1,2-8 2514,4-11 0,-3-10 0,-5-11 0,-7-12 0</inkml:trace>
  <inkml:trace contextRef="#ctx0" brushRef="#br0" timeOffset="30999">17350 15214 18306,'36'-27'1153,"6"6"-1040,-6 28-102,-4 5-11,-4 11 11,-19 4 191,-22 20 22,-10-4-90,-2-3-67,7-19-22,27-21 22,11-7 45,15-2-67,9 0-45,-11 8 0,1 5-123,21 29-17,-28-8 0,-7 4 62,-12 30-528,-34-1-2150,-20-22 2756,8-18 0,2-4 0,-1 3 0,-9-5 0</inkml:trace>
  <inkml:trace contextRef="#ctx0" brushRef="#br0" timeOffset="31450">20041 13821 18877,'32'-15'-1048,"1"-1"1,29-8 1047,-12 23 0,-22 1 0,-3 3 0</inkml:trace>
  <inkml:trace contextRef="#ctx0" brushRef="#br0" timeOffset="31567">20202 14072 15907,'10'0'17,"22"-15"0,4-5-6225,-3 2 6208,7-5 0,-2 2 0,-17 11 0,-8 3 0</inkml:trace>
  <inkml:trace contextRef="#ctx0" brushRef="#br0" timeOffset="32416">22865 12856 18754,'3'-7'1367,"-8"53"-830,-7 12-1452,-1-7 1,-4 10 0,0-3 914,3-15 0,0-3 0,-2 3-34,-6 13 1,-1 3-1,0-5-492,-2-1 0,1-5-1348,3-7 1,3-5 1873,-4 8 0,12-23 0,8-17 0</inkml:trace>
  <inkml:trace contextRef="#ctx0" brushRef="#br0" timeOffset="32602">22684 12746 22148,'31'33'-36,"-1"1"0,1-1 1,10 14-1,2 3 0,-1-1-752,-3-3 0,0-1 0,2 0 455,-7-6 0,3 1 0,-2-2 0,-2-3 1,11 11-1,-5-7 0,-14-16 0,1 0 1</inkml:trace>
  <inkml:trace contextRef="#ctx0" brushRef="#br0" timeOffset="32817">23686 13224 21062,'9'-3'347,"-2"1"-582,-7 2-1625,0 0 1860,15-28 0,-11 21 0,11-20 0</inkml:trace>
  <inkml:trace contextRef="#ctx0" brushRef="#br0" timeOffset="33234">24682 12713 20143,'26'-51'381,"-1"1"0,0 10 0,5 3-320,18-5 1,7 6-428,-8 13 0,2 5 321,11-1 0,-1 13-221,-18 18 0,-10 12 221,-16 13 1,-13 7 88,-14 7 1,-11 1-245,-3-13 1,-6-1 0,1-3 412,-3 4 0,1-4-17,6-3 0,2-2 50,-11 18-201,26-11 232,63-21-1112,0-17 1,7-4 296,3 0 0,3-1-544,-17 0 0,1-1 0,-3 1-3512,3 2 0,-5 2 4594,-5 1 0,-4 1 0,7 0 0,-19 0 0</inkml:trace>
  <inkml:trace contextRef="#ctx0" brushRef="#br0" timeOffset="33467">24382 13591 19975,'59'-23'25,"0"0"1,0 1-1,0-1 1,-1 0-1,-5 5 1,2 0-1,1 0 1,1 0-1,1 0 1,-1 0-1,-1 1-982,7-2 1,-1 1-1,0-1 1,0 1 0,1 1-1,1 0 755,-4 3 0,1-1 1,2 1-1,-1 1 1,0 0-1,-3 2 0,-2 1-509,6 1 1,-2 2 0,-2 1 0,-1 0 0,-1 2 763,13-2 0,-1 2 0,-2 1 0,-7 1 0,-7 0 0,-4 1 1,-4 0-1,3 1 0,1 0 0</inkml:trace>
  <inkml:trace contextRef="#ctx0" brushRef="#br0" timeOffset="33866">25151 14386 17129,'4'37'941,"-8"3"0,-5 4-706,0 4 1,-3 4-557,0-11 0,-2 3 0,-1-2-200,-10 18 1,1-4-3438,10-19 1,2-2 3957,-2 28 0,18-49 0,9-16 0</inkml:trace>
  <inkml:trace contextRef="#ctx0" brushRef="#br0" timeOffset="34083">25082 14033 20658,'30'53'242,"1"1"0,-1-1 0,5 1 0,0 0 0,1-3-336,-5-6 1,-1-3 0,1-1-655,1-2 1,0 0 0,-1-5-738,2 2 0,0-3 1485,7 5 0,-1-3 0,0 1 0,4-2 0</inkml:trace>
  <inkml:trace contextRef="#ctx0" brushRef="#br0" timeOffset="36450">25376 13730 17935,'15'35'-11,"-1"-1"0,2 18 11,-32 6 213,-3-27 403,6-7-100,9-15-416,31-22-290,7-4-667,-5 2 0,5-2 857,15-2 0,-1 1 0,-3 2 0,-12 5 0,0-1 0</inkml:trace>
  <inkml:trace contextRef="#ctx0" brushRef="#br0" timeOffset="36916">27589 12283 17734,'8'0'2779,"-2"0"-2623,-6 0-312,21-29-662,-10 22-661,17-19-1457,-17 38 2936,-5 8 0,-2-5 0,-4-1 0</inkml:trace>
  <inkml:trace contextRef="#ctx0" brushRef="#br0" timeOffset="37050">27733 12545 15919,'41'-22'-1367,"1"1"0,-3-1 0,-7 4 0,-12 8 0,-6 1 0</inkml:trace>
  <inkml:trace contextRef="#ctx0" brushRef="#br0" timeOffset="37750">29302 11943 20412,'-28'-32'874,"-1"0"0,-3-22-863,60 19 0,32 7-11,-18 15 0,7 3 0,1 2-285,-1 2 1,1 4 0,-1 5 164,1 9 1,-1 5 0,-7 5 119,0 9 0,-15 7 5,-28 18 1,-17 3-900,-9-10 1,-5-4 898,-4 0 1,-1-1 22,2-5 0,0-1 365,0-1 0,5-3-337,4 5 0,59-11-347,30-32-476,-8-1 1,4-1-131,-9-1 0,2 1 897,-3 2 0,4 0 0,-7 2 0,-10-1 0,-2 2 0,11 0 0,-1 0 0</inkml:trace>
  <inkml:trace contextRef="#ctx0" brushRef="#br0" timeOffset="40267">3669 3260 19852,'-49'-19'1030,"18"-6"-1075,58-9 45,-1 12 0,4-1-1866,15-5 1,6 1 1883,-10 8 1,1 0 0,2 1-19,5 0 0,1 1 0,1 1-176,0 3 1,2 1-1,-2 2 157,-2 2 1,0 2-1,-3 2-59,13 1 0,-8 11 406,-17 19 0,-17 10 137,-38 16 0,-20 4-293,15-17 0,-1 1 0,-4-2-343,-15 5 0,-4-3 1,3-3 170,3-2 0,6-4-45,-6 17 1571,42-22-1493,46-20 1,26-12-29,-19-3 1,6-5 0,4-2-1,3 1-253,-9 2 0,5 1 0,1-1 1,2 0-1,-2-1 0,-1 1 263,5-3 1,0 0 0,-1 0 0,-1 0 0,-2 1-16,-3 1 0,1 1 0,-2 0 0,-4 2 0,-7 2 30,22-6 1,-24 14 529,-44 29-332,-27-7 0,-20 0 0,-2 0-88,3 2 0,-4 0 0,-1 1 0,0-2-148,2 0 1,0-1 0,1-1-1,3-1-144,-23 8 1,16-5-129,35-7 90,50-16-17,20-5 0,12-2-85,-12 0 1,3-1-1,0 0 531,2 0 1,1 0 0,-1-1-726,0 0 1,0-1-1,-6 0-1744,-2 1 1,-7-1 2229,-8-2 0,-5 1 0,4-3 0,-19 1 0</inkml:trace>
  <inkml:trace contextRef="#ctx0" brushRef="#br0" timeOffset="40782">3772 1954 17745,'-1'9'359,"1"38"559,-1 15-862,0-25 0,0 1 50,0 1 1,-1-4 62,-2-1 156,3-16 1277,-1-11-997,0-38-611,1-4 0,1-8 6,0-4 0,0-5 0,0 0-531,2 2 1,-1 0 0,1-1 470,1-6 0,0-1 1,2 4-31,0-2 0,4 2-246,2 0 0,5 4-925,0 17 1,5 9-4029,30 9 5289,-15 43 0,-9 7 0,-23-8 0</inkml:trace>
  <inkml:trace contextRef="#ctx0" brushRef="#br0" timeOffset="41033">3879 1912 16120,'-2'7'2141,"1"0"-2130,41-46-516,-1 18-890,-8 2 1,-1 9-523,0 45 1917,-29 11 185,-8-10 1,-5 0 1269,-16 16-346,9-21 1,2 0-168,-6 14-908,7-4-1122,46-29-290,12-23 89,-4 0 1,3-4-2866,0-5 1,0-3 4153,10-3 0,-2 0 0,8-4 0,-7 3 0</inkml:trace>
  <inkml:trace contextRef="#ctx0" brushRef="#br0" timeOffset="41267">4889 1424 18406,'-12'-4'2263,"3"2"-2072,9 2-460,0 0 157,-19 37 84,9 5 0,1 6-73,-5 2 0,0 2-285,7-7 1,2 1-1,2-2-135,-1 1 0,4-2-650,6-5 1,3-3-3159,16 21 4329,16-21 0,-16-17 0,-3-11 0</inkml:trace>
  <inkml:trace contextRef="#ctx0" brushRef="#br0" timeOffset="41466">5082 1636 19459,'0'-6'-33,"0"1"33,0 5 56,89 55-1832,-44-40 0,3-1 1673,-2 6 1,2 3-1,-4-5 1,-1-8-1,-8-5 1,-4-4-1</inkml:trace>
  <inkml:trace contextRef="#ctx0" brushRef="#br0" timeOffset="41633">5430 1706 18126,'-26'43'-440,"0"0"0,0 0 0,-2 5 1,5-3-1657,8-8 1,8-6 2095,16-6 0,-7-12 0,7-8 0</inkml:trace>
  <inkml:trace contextRef="#ctx0" brushRef="#br0" timeOffset="41916">5698 1303 19661,'60'-19'-1624,"-21"27"1624,-36 31 22,-19 11 303,-8-18-79,-1-2-559,11-11-3542,26-6 3855,14-12 0,2-2 0,-8-3 0</inkml:trace>
  <inkml:trace contextRef="#ctx0" brushRef="#br0" timeOffset="42100">6287 1195 22193,'1'54'9,"-1"0"0,0 0 0,1 0 0,0 0 0,2-2-334,5 13 0,0 2-2952,-2-6 0,-1 5 0,-1-4 3146,-3-14 1,0-4 0,-1 0 0,2 23 0,-1-8 0,-7-14-1</inkml:trace>
  <inkml:trace contextRef="#ctx0" brushRef="#br0" timeOffset="43185">29210 12768 18360,'49'-9'434,"0"1"1,0 0 0,7-2 0,1 0-1,2-1-397,4-2 1,1 0 0,2-1-768,-11 3 0,2 0 0,2 1 0,4-1 735,-5 2 1,5-1-1,3 0 1,0 1 0,1 0-1,-2 2-364,-3 0 0,-1 1 1,1 0-1,-1 1 1,0 0-1,0 0 359,-3-1 0,1 0 0,-1 1 0,-1-1 0,-2 1 0,-4 2 0,24-1 0,-6 2 0,-15 1 0,-10 1 0</inkml:trace>
  <inkml:trace contextRef="#ctx0" brushRef="#br0" timeOffset="43635">29856 13334 18552,'0'-7'448,"0"1"-387,-9 32 1,-5 20-51,-7 9 1,-2 6-1512,6-16 0,0 4 0,-1 1 1,1-3 385,-2 7 1,0-2 0,1-2 1113,-4 15 0,4-9 0,9-18 0,7-20 0</inkml:trace>
  <inkml:trace contextRef="#ctx0" brushRef="#br0" timeOffset="43833">29718 13255 21174,'51'43'30,"-1"0"0,1 0 0,-3 0-434,-10-5 1,1 2-2874,-1-7 0,4 2 0,-2-4 2873,4 2 0,-1-3 0,1 2 1,-4-6-1,-9-11 0</inkml:trace>
  <inkml:trace contextRef="#ctx0" brushRef="#br0" timeOffset="44100">30441 12987 22384,'39'30'-1020,"0"-1"0,-5 0 1,-9 2 1008,-15 31 11,-16-10 784,-4-14 1143,-7-11-1669,7-16-381,24-3-493,20-11-1020,32-1-1136,-27 1 1,0 0 2771,6-1 0,-2 1 0,7 0 0,-9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2:35:29.2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2852 2264 16434,'8'6'403,"2"22"1,-1 10 234,11 23-1146,-3-3 1,6 7 555,0-16 1,4 0-1,3-1 26,-1-6 1,2-2 0,2-1 611,0 2 0,1-2 0,1-11 126,7-12 0,-4-16-632,5-34-146,-28-4 1,-5-5-24,-2 4 0,-3-1 22,1-16 1,-3 0-146,-2 14 0,-1 2-958,0 1 0,-2 6-512,-1 10-2518,17 30 4100,17 0 0,-7-1 0,3-6 0</inkml:trace>
  <inkml:trace contextRef="#ctx0" brushRef="#br0" timeOffset="201">4040 1714 21342,'-25'44'35,"-1"0"0,0 0 0,0-1 1,1 2-1,1-1 0,1 1 0,4-1-35,0 9 0,5 0 0,3 3-584,2-3 0,1 3 1,4 1-1,4-2-582,7 10 1,7-1 0,5-3 1165,4 1 0,6-2 0,0-6 0,3-3 0,3-11 0,-3-27 0,0 1 0</inkml:trace>
  <inkml:trace contextRef="#ctx0" brushRef="#br0" timeOffset="368">4329 2318 19605,'31'33'-886,"-1"1"1,1 0 0,6 6 0,0-7 885,0-13 0,-3-7 0,-4-5 0,-9-7 0</inkml:trace>
  <inkml:trace contextRef="#ctx0" brushRef="#br0" timeOffset="503">4621 2216 18227,'-28'47'-734,"0"-1"0,0 1 0,0 0 0,0 1 0,2-2 1,6-4 733,2 5 0,8-8 0,10-11 0,0-15 0</inkml:trace>
  <inkml:trace contextRef="#ctx0" brushRef="#br0" timeOffset="720">5188 1700 21174,'11'50'3,"-1"0"1,3 5 0,0 5-256,-3-13 0,1 4 0,0 2 0,-2 0-1129,0 0 1,-1 1 0,-1 1 0,1 0 1380,1 4 0,0 1 0,-1-1 0,-1-5 0,-2-4 0,-2-4 0,0-6 0,4 25 0</inkml:trace>
  <inkml:trace contextRef="#ctx0" brushRef="#br0" timeOffset="901">6195 2209 18496,'33'48'-2014,"-10"-18"1,-18-15 0</inkml:trace>
  <inkml:trace contextRef="#ctx0" brushRef="#br0" timeOffset="1018">6309 2432 18070,'4'2'1188,"-2"-1"-1188,-2-1-1457,42-10 1457,13-3 0,-2 0 0,-8 2 0</inkml:trace>
  <inkml:trace contextRef="#ctx0" brushRef="#br0" timeOffset="1451">8961 1954 15759,'14'61'605,"0"0"0,-2-1 0,-3-1-387,-4-10 1,-3-1 38,0-1 1,-1 0 5,-1-6 1,0-2 352,-1-2 0,-1-5 1525,-6-6-2141,-9-60 0,8 4 0,0-5-705,-3-23 1,1-5 626,1 4 0,0-5 22,3 13 0,0-5 0,1-2 0,0 2 42,2 2 0,0 1 0,0 0 0,2-1 0,0-2 0,1-1 0,1 1 0,1 5-31,2-18 0,7 12-336,21 13 244,6 49-882,9 22-18,-19-5 1,-2 7 1036,0 29 0,-5 3 0,7-5 0,-20-13 0,-1 0 0</inkml:trace>
  <inkml:trace contextRef="#ctx0" brushRef="#br0" timeOffset="1568">9003 2092 17476,'56'-24'-912,"0"1"1,-3 0 0,-6 10-7649,-4 27 8560,-15 11 0,-14-5 0,-12 1 0</inkml:trace>
  <inkml:trace contextRef="#ctx0" brushRef="#br0" timeOffset="1684">9029 2514 16266,'42'-6'0,"0"-1"0,-8 3 0,-1-1 0</inkml:trace>
  <inkml:trace contextRef="#ctx0" brushRef="#br0" timeOffset="1901">10099 1830 21600,'-35'45'40,"0"1"0,1-1 1,5 6-1,4 2 0,7 0-182,10-6 0,6 0 1,3 0-502,3 0 1,4 0 0,4-6-574,9-1 0,7-6 1216,15-1 0,2-6 0,-2 5 0,16-13 0</inkml:trace>
  <inkml:trace contextRef="#ctx0" brushRef="#br0" timeOffset="2068">10558 2153 21163,'-3'2'11,"0"-1"-22,17 35 11,9-13-376,-4 4 1,5-1-2180,14-7 1,3-5 2554,19 4 0,-1-3 0,-38-14 0</inkml:trace>
  <inkml:trace contextRef="#ctx0" brushRef="#br0" timeOffset="2201">10528 2445 17118,'-23'42'-503,"-1"0"1,4-7-1,5-6 1,11-9 0,4-13-1</inkml:trace>
  <inkml:trace contextRef="#ctx0" brushRef="#br0" timeOffset="2453">11016 1653 22484,'-9'-53'-336,"21"13"-627,17 69 347,4 7 464,-18-1 1,-4 4 118,-4 23 55,-10-27 0,-1-1 236,0 15-560,13-10-2567,15-24 2869,25-24 0,-20 5 0,-3-6 0</inkml:trace>
  <inkml:trace contextRef="#ctx0" brushRef="#br0" timeOffset="2651">12049 1600 22428,'-18'56'110,"-1"1"0,0-1 0,2-1 0,0 0 0,3-2-239,0 12 0,3-2-651,4-20 0,1 2 0,-1-1-335,-2 20 1,0 2 1114,1-13 0,1 0 0,0-5 0,1-8 0,1-4 0,-2 3 0,1 1 0</inkml:trace>
  <inkml:trace contextRef="#ctx0" brushRef="#br0" timeOffset="2868">13758 2216 16647,'5'0'3059,"-2"0"-2891,43-30-168,-5 13-548,0-3 0,3 2-1099,19 6-4954,-9 4 6688,-21 8 0,-16 1 0,-14-1 1</inkml:trace>
  <inkml:trace contextRef="#ctx0" brushRef="#br0" timeOffset="3268">15469 1934 17375,'-11'38'1102,"1"1"0,1 2 0,1 0-1058,4-4 1,0 1-12,1 2 1,1 1-23,0-2 1,1-1 83,-1 3 1,1-3 822,1 7-99,0-46-741,1-36-33,-1-3 0,0-6-383,1 3 0,-1-4 338,-4-4 0,-3-5 0,1-3-49,-1-5 1,1-1 0,0-3-436,0 10 1,0-2-1,1 0 1,0 4 464,0-5 0,1 4 1,3 4-39,3-9 1,5 11-242,12 12-262,9 18-169,8 12-1064,-7 25 1,-1 12 1792,-9 14 0,-4 4 0,6-14 0,-4-1 0,-14 7 0,-1 0 0</inkml:trace>
  <inkml:trace contextRef="#ctx0" brushRef="#br0" timeOffset="3368">15434 1865 15695,'0'4'1557,"-1"-1"-1344,66-16-381,-22 7-836,5-1 0,1 0-2738,4 5 3742,-14 15 0,-17-9 0,-12 8 0</inkml:trace>
  <inkml:trace contextRef="#ctx0" brushRef="#br0" timeOffset="3517">15450 2333 20972,'48'-17'-1616,"0"-1"0,1 1 1,-1 0-1,-1 0 0,-1 1 1616,13-5 0,-6 2 0,-19 7 0,-4 2 0,24-9 0</inkml:trace>
  <inkml:trace contextRef="#ctx0" brushRef="#br0" timeOffset="3721">16711 1388 21600,'-38'17'313,"0"-1"1,1 6-1,5 6-273,7 9 0,6 5-619,0 7 1,3 3 578,4 4 0,5 4-90,6-8 0,3 4 0,6-2-747,6-3 1,5-1 0,5-3 836,5 1 0,5-2 0,-2-5 0,2 1 0,1-10 0,-3-21 0,0 0 0</inkml:trace>
  <inkml:trace contextRef="#ctx0" brushRef="#br0" timeOffset="3901">17090 1680 21846,'-2'-6'-67,"1"2"78,32 61-274,-3-31 0,4 1-315,4 14 1,3-1-910,6-11 1,0-7-2324,-11-10 1,-2-3 3809,25 1 0,-25-7 0,-12-3 0</inkml:trace>
  <inkml:trace contextRef="#ctx0" brushRef="#br0" timeOffset="4034">17230 1800 17098,'-39'29'161,"1"-1"0,0 1 1,-4 7-1,0 2 0,8 0-4873,10 5 1,7-1 4711,3-2 0,7-3 0,13 5 0,15-36 0</inkml:trace>
  <inkml:trace contextRef="#ctx0" brushRef="#br0" timeOffset="4251">17851 1444 22216,'0'62'64,"0"0"0,-2-5 1,0 4-1,-2 0-464,-3-3 1,-1 0 0,-1 1-2059,2-6 0,-2 2 1,0-1-1,0-3 2424,-1 0 0,-1-3 1,1-4-1,-3 4 1,4-10-1,4-17 0</inkml:trace>
  <inkml:trace contextRef="#ctx0" brushRef="#br0" timeOffset="4585">18286 1068 20199,'22'-34'392,"-1"1"0,6 1 1,2 8-517,20 18 68,-3 15-11,-10 21 22,-24 16 51,-18-9 0,-5 1 251,-2-6 1,-2-1-197,-2 0 1,2-3 16,2-2-78,38-20-168,33-6-493,-17 0 0,3 0-1911,7 0 1,1 0 2571,5 0 0,-5 0 0,12 0 0,-17 0 0</inkml:trace>
  <inkml:trace contextRef="#ctx0" brushRef="#br0" timeOffset="5233">7587 5220 20020,'2'-6'235,"-1"1"-1109,-1 5-7138,54-15 8012,-36 16 0,37-16 0,-50 20 0</inkml:trace>
  <inkml:trace contextRef="#ctx0" brushRef="#br0" timeOffset="5351">7738 5411 16266,'36'-22'-1000,"-1"0"1,3 0 0,-5 2 0,-5 2 0,-2 5 0</inkml:trace>
  <inkml:trace contextRef="#ctx0" brushRef="#br0" timeOffset="5901">10994 5159 20725,'10'-61'639,"10"10"-650,22 35-56,13 7 22,7 18-409,-23 15 0,-8 12 286,-17 19 0,-11 6-758,-1 3 1,-8 1 1040,-10-16 1,-6 1 0,-2-5 119,-8 3 1,-1-4-107,5-9 0,3-2 316,-7 12-478,34-22-539,56-22-2101,-8-7 1,4-3 2672,-1 2 0,-2 0 0,-8-2 0,-6 2 0,-9 5 0</inkml:trace>
  <inkml:trace contextRef="#ctx0" brushRef="#br0" timeOffset="6085">10448 6385 21364,'-26'9'79,"48"-19"-79,11-3 0,13-2 0,3-1-1290,-3 0 1,3 0-1,2 0 1,1 0 1090,9-2 0,1 1 0,2 0 0,1 1-211,-9 3 0,0 0 0,1 1 0,0 1 0,0 0-686,-2 1 0,0 0 0,1 1 0,-2 1 0,-1 0 1096,9 0 0,0 1 0,-3 1 0,-5 0 0,14-1 0,-8 2 0,-20 2 0,0 1 0</inkml:trace>
  <inkml:trace contextRef="#ctx0" brushRef="#br0" timeOffset="6337">11007 7183 17622,'-30'50'478,"1"1"0,0 1 0,-1 0-439,0 2 0,2 2-315,6-12 0,2 2 0,2-4 276,3-2 0,2-2 0,-3 1 0,7-6 0,11-20 0</inkml:trace>
  <inkml:trace contextRef="#ctx0" brushRef="#br0" timeOffset="6534">10903 6692 21241,'-4'-48'1131,"0"12"-1243,11 41 106,13 20 1,6 10-29,0-1 1,3 3-1,0 2-846,2 1 0,0 2 0,1 0 558,3 5 1,1 1 0,-3-4-660,1 4 1,-2-3-1511,-1-5 1,-1-3 2490,-2-6 0,-1-4 0,2 3 0,-7-16 0</inkml:trace>
  <inkml:trace contextRef="#ctx0" brushRef="#br0" timeOffset="6768">11667 6468 22025,'-3'-36'420,"0"1"1,5-19-511,10 47 1,8 23-192,2 15 68,-11 9 0,-3 6 213,-5-1 0,-2 1 17,0 3 0,-2-3 39,-5 8-112,8-34-67,18-28-2897,17-12 0,7-4 3020,0-1 0,1 1 0,-1-1 0,-4 1 0,13-6 0</inkml:trace>
  <inkml:trace contextRef="#ctx0" brushRef="#br0" timeOffset="7001">15488 5168 20428,'51'-19'-492,"0"1"1,6 4 0,-6 7 0,-13 10 0,4 7 0</inkml:trace>
  <inkml:trace contextRef="#ctx0" brushRef="#br0" timeOffset="7418">18039 4478 20871,'-1'56'67,"0"-1"1,1-1-1,2 1-1160,8 8 1,4-2-1922,-4-15 0,2 0 3014,6 11 0,0-5 0,-3-13 0,-6-13 0</inkml:trace>
  <inkml:trace contextRef="#ctx0" brushRef="#br0" timeOffset="7602">17909 5370 21835,'42'-28'11,"1"0"0,0-1 0,2 2 1,1 1-1,1 4-123,-1 6 0,0 3 0,2 2-720,1-1 1,2 2 0,1 2-2446,11 0 0,3 3 0,-6 1 2805,-2 2 0,-3 2 0,3-1 1,-12 3-1,-27 3 0</inkml:trace>
  <inkml:trace contextRef="#ctx0" brushRef="#br0" timeOffset="7818">18081 6121 16333,'-20'52'277,"0"-1"1,0 1 0,2-5 0,1-1 0,-1-6-2693,-2-6 1,0-5 2414,-4 3 0,2-5 0,17-27 0</inkml:trace>
  <inkml:trace contextRef="#ctx0" brushRef="#br0" timeOffset="8000">18021 5543 21835,'30'43'-124,"0"0"1,0 1 0,6 1 0,2 1 0,2-1-2200,-3-7 1,3 0 0,1-1 0,-2-4 2137,5 2 0,0-4 0,-2-5 0,7 0 1,-5-9-1,-8-14 0</inkml:trace>
  <inkml:trace contextRef="#ctx0" brushRef="#br0" timeOffset="8284">17448 4155 19673,'-11'62'141,"1"-1"1,-1 0 0,1 0 0,0 1 0,-1-1 0,1 0 0,1 0 0,0-2 0,1-1 0,0 1 0,3 0 0,1 2-940,3 0 1,2 3-1,1 0 1,2 1 0,0 0-1,2-3 1,0-2 806,1-2 0,1-2 1,0-2-1,2 0 0,2 1 1,2 1-33,2 1 1,1 2-1,2 1 1,2 0 0,1-1-1,1-2 1,1-1-849,4 1 1,2-1 0,1-2 0,1-1-1,0-2 1,1 0 870,-1-2 0,1 0 0,0-1 0,1-2 0,-1-3 0,-1-5 0,15 15 0,-1-8 0,-4-13 0,-10-21 0,0-1 0</inkml:trace>
  <inkml:trace contextRef="#ctx0" brushRef="#br0" timeOffset="8501">18915 3989 21667,'35'44'1,"0"1"1,-1-1-1,1 0 1,0 3 0,0 0-1,-2 2 1,-2-1-42,-4 0 1,-2 1 0,-2 0 0,0 0-1076,1 2 0,-1 0 1,0 0-1,-2 0 372,-1-3 1,-1 0 0,-1 0 0,-2 1 742,-1 6 0,-2 2 0,-1-1 0,-2-7 0,4 6 0,-3-5 0,-6 4 0,1 1 0</inkml:trace>
  <inkml:trace contextRef="#ctx0" brushRef="#br0" timeOffset="8767">19906 3945 21678,'27'52'-452,"0"1"0,-5-2 0,-11-1 452,-20-5 0,-8-3 74,-2-3 0,-3-4 172,-2-6 1,0-3 67,-14 11-314,50-17-1283,32-11 0,16-6-818,3-1 0,7-1 1996,-21-1 0,5 0 0,-1 0 0,-7 0 0,4 0 0,-6 0 0,-4 0 0,-1 0 0</inkml:trace>
  <inkml:trace contextRef="#ctx0" brushRef="#br0" timeOffset="9201">11121 9571 19572,'52'-41'-2249,"0"1"1,1 10-1,-1 5 2249,-8 10 0,-3 4 0,17 6 0,-48 10 0</inkml:trace>
  <inkml:trace contextRef="#ctx0" brushRef="#br0" timeOffset="9334">11410 9789 18653,'1'3'537,"1"0"-537,21-21 0,9-10-1064,6 0 1064,0 3 0,8-6 0,-8 6 0,2 1 0,-9 9 0,-1-1 0</inkml:trace>
  <inkml:trace contextRef="#ctx0" brushRef="#br0" timeOffset="9618">15326 8467 20457,'11'53'37,"1"0"0,-1-1 1,0 0-324,0-7 0,0 1-2298,-4-3 1,-2 3 0,-2-1 2583,0 7 0,-2-3 0,0 0 0,-1-6 0,-5-5 0</inkml:trace>
  <inkml:trace contextRef="#ctx0" brushRef="#br0" timeOffset="9804">14708 9601 21196,'32'-37'56,"-1"0"0,10-2 0,6 3-49,-6 13 1,3 3 0,6 0-798,-2 3 0,6-1 0,3 1 0,1 1 0,0 1-26,4 1 0,0 2 0,2 1 1,0 0-1,1 1 816,-8 1 0,2 1 0,1 0 0,-1 1 0,-3 0 0,-3 2 0,6-1 0,-2 2 0,-5 0 0,-5 3 0,5 3 0,-1 0 0</inkml:trace>
  <inkml:trace contextRef="#ctx0" brushRef="#br0" timeOffset="10068">15252 10162 17801,'0'52'141,"0"0"0,0 0 0,0-2 1,0-1-1,0-2-281,1 2 0,-2-2-3271,1 11 1,-1-3 3410,1-19 0,-1-3 0,0 28 0,0-48 0</inkml:trace>
  <inkml:trace contextRef="#ctx0" brushRef="#br0" timeOffset="10283">14941 9927 20793,'42'21'123,"0"1"0,1 2 1,0 4-196,-6 1 1,0 4 0,-2-1-1973,9 5 1,1-1 1086,-6-5 1,2 0 0,-2-4-3431,3-3 1,-1-4 4492,0-5 1,-2-3 0,6 1 0,-11-9 0</inkml:trace>
  <inkml:trace contextRef="#ctx0" brushRef="#br0" timeOffset="10584">15732 9668 20311,'16'-37'250,"-1"1"1,7-1-1,3 10-396,15 24 11,-5 16 135,-16 35 12,-29 13 217,-3-19 1,-2 1-124,1-8 1,3-2-17,-2 26-90,34-34-527,36-31-347,-20 1 0,3-2-1565,5-2 1,1-1 2438,0 3 0,-2 1 0,9-2 0,-17 5 0</inkml:trace>
  <inkml:trace contextRef="#ctx0" brushRef="#br0" timeOffset="10834">13738 11557 19448,'61'-25'118,"0"0"1,0 0 0,0-1 0,0 1 0,-8 4 0,0-1 0,1 0 0,0 1-1,0 1 1,-1 0-1110,8-2 0,-1 2 1,1 0-1,0 1 0,2-1 1019,-6 3 0,1 0 0,0 0 0,2 1 0,-1 0 0,2 1-196,0-1 0,1 1 1,0 0-1,2 1 0,1 1 1,3 1-129,-12 2 1,2 2 0,1-1 0,2 1 0,1 1 0,-1 0 0,0 0 0,-1 1 0,-3 0 275,8 0 0,-2 0 0,0 1 1,-1 0-1,-1 1 0,-1 0 1,-1 0-1,4-1 0,1 1 1,-1 0-1,-3 0 0,-3 1 1,-4 1-1,5 2 0,1 0 1,-1 0-1</inkml:trace>
  <inkml:trace contextRef="#ctx0" brushRef="#br0" timeOffset="11018">14967 11644 21588,'50'-24'22,"0"1"1,0 0-1,-7 3 1,1 0-1,3 0 1,5-1-12,-2 2 0,4-1 0,3-1 1,4 0-1,1 0 0,1 0 0,1 1-772,-6 2 0,2 1 0,1 0 0,1 1 0,1-1 1,1 1-1,-1-1 0,1 1 0,-1 0 482,1-1 0,0 0 0,0 0 0,1 1 1,-1-1-1,1 1 0,0 0 0,0 1 1,0 1-783,0 1 0,2 0 0,0 0 0,0 1 0,0 1 0,-1 0 0,-2 1 0,-2 1 0,-3 1 1061,9-1 0,-3 3 0,-1 0 0,-4 1 0,-2 1 0,-4-1 0,2 1 0,-4 0 0,-3 1 0,-2 0 0,1 0 0,0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2:40:12.1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4193 1554 13375,'0'7'2936,"0"-1"-2454,0 30 503,6 6-626,-3-5 0,0 1-79,5 13-11,-3-12 44,-5-24 1581,0-8-1098,-2-23-740,-5-40-56,2-7-232,2 19 1,0 0 231,2-19-34,16-1-145,13 29-90,37 44 56,-23 22 0,0 11 119,-10-7 1,-1 4 0,-2 0 14,7 12 1,-3-3 5,-6-6 0,-1-10 559,3-24-374,11-50-11,-11-17-340,-12 13 1,-2-1 322,-4 10 1,0 3-85,3-2 0,1 5-146,16 6-695,16 51 258,-27-2 1,-1 7-465,5 14 1,0 2-607,-5-10 0,0-2 1653,1 0 0,-1-4 0,3 5 0,-6-13 0</inkml:trace>
  <inkml:trace contextRef="#ctx0" brushRef="#br0" timeOffset="450">5533 1283 21208,'-32'49'-2,"-1"0"0,0 0 1,1 0-1,6-2 1,1 0-1,3 0 0,4-1-99,1 7 0,4-1 0,6-2-134,7 12 0,10-9-11,19-8-12,14-21-44,4-12 161,-17-25 1,-1-7 286,5-11 61,-14 1 1,-6-3 520,-10-16-67,-13 5-112,-3 10-135,-11 11-492,7 12-1155,6 19 393,21-1-818,19 7-2253,20-10 3911,9-9 0,-23 4 0,-7-5 0</inkml:trace>
  <inkml:trace contextRef="#ctx0" brushRef="#br0" timeOffset="766">5876 1615 16333,'9'46'60,"0"1"0,-1-4 0,-2-3-49,0 7-11,-4-7 56,-3-13 1210,-3-31 179,1-18-571,-3-32-622,3 21 0,1-2 202,-1-20 0,2-4-404,1 1 1,4 0-364,7-6 1,2 2 127,-2 20 1,4 7-791,23-4-3608,-4 38-3126,-14 13 7709,0 11 0,-16-7 0,-4-2 0</inkml:trace>
  <inkml:trace contextRef="#ctx0" brushRef="#br0" timeOffset="899">6021 1578 18462,'6'1'655,"25"-19"1,8-5-2729,15 7-471,-11-7 1,-1 3 2543,1 14 0,-33 6 0,-7 0 0</inkml:trace>
  <inkml:trace contextRef="#ctx0" brushRef="#br0" timeOffset="1400">7800 1313 20143,'-58'-18'328,"0"1"1,12 3 0,1 4-329,-2 11 0,3 5-11,-10 5-79,16 3-313,22-7 425,38-15 0,11-12-5,-5 1 0,1-1-388,20-22 371,-1 1-11,-5 8-12,-9 13-201,-10 13 173,-14 34 1,-7 16 50,-7 4 0,-5 7 0,-1 1-659,2 3 1,-2 1 0,-1 2 658,0-7 0,-3 3 0,0 0 0,2-5 4,-1-2 0,2-3 0,3 0-1,5 3 1,3 0 0,7-5 152,12 1 1,9-8 423,2-10 0,3-16-222,-2-34 1,-5-15-359,-10-2 0,-9-4-241,-11-14 1,-8 1-18,-2 14 1,-5 2-1250,-9-10 0,-4 4 1823,6 14 0,1 3 1,3 1-1,2 4 0,-1 11 1</inkml:trace>
  <inkml:trace contextRef="#ctx0" brushRef="#br0" timeOffset="1783">8771 1361 18026,'1'43'220,"0"0"0,4 16 0,3 0-181,-1-13 1,1-2 10,1 0 1,0-3 542,-1 2 864,-6-37-1009,-2-23 79,-1-15-320,-4-11 0,-3-9-170,4 8 1,-1-2-1,1-3-519,-2-9 0,0-4 0,1 3 485,0 9 1,2 3 0,0 1-4,4-12 0,2 8-22,5 7-1401,25 18-2476,29 35 3899,-21 9 0,-1 3 0,-8-7 0,-4 1 0,16 23 0</inkml:trace>
  <inkml:trace contextRef="#ctx0" brushRef="#br0" timeOffset="1932">8877 1441 22137,'60'-20'-465,"0"0"0,-13 17 0,-6 6 0,5 9 0,-32 22 0</inkml:trace>
  <inkml:trace contextRef="#ctx0" brushRef="#br0" timeOffset="2034">8940 1814 17174,'46'-23'-944,"0"0"1,1-1 0,-5 3 0,-5 1 0,-6 3 0</inkml:trace>
  <inkml:trace contextRef="#ctx0" brushRef="#br0" timeOffset="2200">9401 1462 20501,'63'5'-1116,"-1"1"0,-11-3 1,-4 1-1,-11-1 1,-4 1-1,-1-3 1</inkml:trace>
  <inkml:trace contextRef="#ctx0" brushRef="#br0" timeOffset="2335">9680 1443 18238,'-42'43'-79,"0"0"1,5-2 0,4-1-1990,13-8 1,4-1 2067,-3 22 0,12-24 0,7-12 0</inkml:trace>
  <inkml:trace contextRef="#ctx0" brushRef="#br0" timeOffset="2750">10158 1408 20535,'-33'56'3,"0"0"1,3-3 0,9 2-55,15-1 1,8-1-45,7-11 0,1-2 44,-3-1 1,3-6 50,12-3 392,-16-29-157,-5-17 80,-7-15-170,-3-23-89,2 19 0,-1-4-435,0-6 0,0-1 536,0-6 0,2-3-8,2 8 0,1-3 1,1 3-72,-1-4 1,1 2 22,2-8 0,2 5-56,5 7-90,18 17-101,31 28 22,-12 14 1,2 6-107,-4 1 1,-2 4-158,0 6 1,-7 4 195,-8 20 123,-37 2 57,-23-4-224,-7-20 0,-5-7-4681,10-10 1,1-6 4607,1-1 1,3-6 0,5-10 0,27-8 0</inkml:trace>
  <inkml:trace contextRef="#ctx0" brushRef="#br0" timeOffset="2883">10707 1344 11616,'-61'17'0,"12"-4"0</inkml:trace>
  <inkml:trace contextRef="#ctx0" brushRef="#br0" timeOffset="3235">4688 3102 19246,'62'-18'124,"0"0"0,0 0 1,0 0-1,-4 4 1,3 0-1,3-1 1,3 0-1,0 0 1,2 1-1,-1-1-751,-12 3 1,1 0-1,0 0 1,0 1 0,2-1-1,0 0 1,0 0 0,2 0-1,1 0 629,-3 1 0,1 0 0,2-1 0,0 1 0,1-1 0,1 1 0,-1 0 0,0 0 0,-1 0 1,-1 1-1,-1 0-121,4-1 1,-1 1-1,-2 0 1,-1 1-1,0 0 1,2 0-1,0 0 1,3 0-1,3-1 115,-8 2 1,1 0-1,3-1 1,0 1 0,2 0-1,0-1 1,2 1 0,0-1-1,-1 1 1,1 0-1,0 0 1,-1 0 0,0 1-88,-5 0 0,-1 0 1,1 1-1,-1 0 1,1-1-1,0 1 0,-1 0 1,1 1-1,1-1 1,-1 0-1,1 0 0,0 0 1,0 0-1,1-1 21,0 1 1,1 0-1,1-1 1,1 1-1,0-1 1,1 0-1,-1 1 1,1-1 0,-1 1-1,-1-1 1,0 1-1,-2 0 1,-1 0-1,-2 0 1,-1 1-140,11-1 0,-1 0 0,-1 0 0,-1 0 0,-2 1 0,-1 0 0,-2 0 0,-1-1 0,-2 1 0,-1 0-48,7-1 1,0-1 0,-2 1 0,-3 0 0,-4 0 0,-4 0 0,-6 1-577,8-3 1,-9 1-1,-5-1 833,-3 0 0,-7 0 0,-3 0 0,-26 5 0</inkml:trace>
  <inkml:trace contextRef="#ctx0" brushRef="#br0" timeOffset="3300">10643 2209 11919,'0'0'0</inkml:trace>
  <inkml:trace contextRef="#ctx0" brushRef="#br0" timeOffset="3633">11968 1102 20053,'-5'0'-2083,"0"0"204,5 0 0,0 0 0</inkml:trace>
  <inkml:trace contextRef="#ctx0" brushRef="#br0" timeOffset="3750">12140 1342 9801,'0'0'0</inkml:trace>
  <inkml:trace contextRef="#ctx0" brushRef="#br0" timeOffset="5550">5549 4480 14989,'3'56'918,"1"1"1,0 5 0,-2-5-538,0 8 762,-2-11 45,0-34-964,-1-24-79,-13-42-67,6 3 1,1-6 7,1 4 0,1-3 0,0 1-328,2-15 0,4 4 264,3 5 1,7 10-23,17 15-23,2 32 1,4 12-12,6 14 1,1 8 7,-8-8 0,2 3 0,-3 0-58,11 16 0,-4-3 84,-12-15 0,-4-6 179,-1-2-45,-15-31-89,-1-49 28,0 3 0,2-7-2,2 12 0,1-2 0,0 1 42,4-15 1,4 6-98,2 14 1,5 14-50,14 26-43,-7 30 0,0 13 76,5 10 0,-1 7-168,-6-7 0,1 4 0,-1-1-1649,-3-1 0,0 0 0,-1-3-2094,2 3 1,-1-6 3910,-6-12 0,-3-8 0,-5-12 0,-5-10 0</inkml:trace>
  <inkml:trace contextRef="#ctx0" brushRef="#br0" timeOffset="6582">7240 4409 13330,'-5'-5'4841,"1"1"-3922,4 4-437,0 0-505,-7-4 23,7 14 23,2 4-12,14 19-22,12 4-718,-4-13 1,2 0 728,17 7 0,-6-4 0,-18-19 0</inkml:trace>
  <inkml:trace contextRef="#ctx0" brushRef="#br0" timeOffset="6732">7306 4445 17756,'-33'38'-97,"-1"-1"0,-5 11 0,6 2 97,15-12 0,3-2 0,-2-4 0,3-2 0,9 3 0</inkml:trace>
  <inkml:trace contextRef="#ctx0" brushRef="#br0" timeOffset="7034">8037 3879 17610,'-19'54'347,"-1"0"1,2 0 0,3 2-345,6-10 1,3 2 0,2 0-430,2-4 0,2 0 0,4 1-676,4 5 0,4 0 0,2-5-1957,5 2 0,5-9 3059,6-12 0,0-8 0,-4-8 0,-7-9 0</inkml:trace>
  <inkml:trace contextRef="#ctx0" brushRef="#br0" timeOffset="7301">8318 4445 19650,'4'-57'27,"0"-1"0,0 0 0,-1 4 0,0 1 0,-2 5 12,-2-4 0,-2 7 95,-5-18-134,-5 48-56,-7 47 45,8 5 0,3 8 11,2-2 0,2 2 0,2 1-597,2 17 1,4-1 24,5-3 1,5-6-1143,19 4 1714,7-7 0,-19-26 0,1-5 0</inkml:trace>
  <inkml:trace contextRef="#ctx0" brushRef="#br0" timeOffset="7433">8231 4282 19516,'25'-32'-718,"-1"-1"1,2 2 0,3 6-2633,33 8 3350,-27 7 0,-1 0 0,7-2 0,-9 2 0</inkml:trace>
  <inkml:trace contextRef="#ctx0" brushRef="#br0" timeOffset="7616">8721 3810 21633,'-4'64'0,"0"-1"0,3 1 0,1-1-174,4-8 1,2 2-1261,1-8 1,0 2 0,2-2 1433,6 12 0,-1-3 0,-4-7 0,0-5 0,9 1 0</inkml:trace>
  <inkml:trace contextRef="#ctx0" brushRef="#br0" timeOffset="7783">9657 4034 21622,'46'-16'-1500,"0"-1"0,-5 1 1,-6 5-1,-10 10 1,-11 1-1</inkml:trace>
  <inkml:trace contextRef="#ctx0" brushRef="#br0" timeOffset="7933">9755 4227 19628,'61'-26'-949,"-20"9"0,-28 9 1</inkml:trace>
  <inkml:trace contextRef="#ctx0" brushRef="#br0" timeOffset="9282">11198 4157 18574,'11'38'48,"0"0"1,-2-2 0,-1 0 7,-3-1 0,-2-2 1098,0 8-751,-3-14-279,-7-42 100,-3-22 17,0-8 0,-1-8-182,3 9 1,1-2 0,0-2-486,0-12 0,1-3 1,0 2 425,1 11 0,0 1 0,3 2 0,3-14 0,4 7-23,11 4-565,11 29 0,9 5-869,14 5 0,5 5 1457,9 5 0,-1 2 0,-13-1 0,-6 2 0,12 11 0</inkml:trace>
  <inkml:trace contextRef="#ctx0" brushRef="#br0" timeOffset="9434">11334 4009 19426,'61'-11'-465,"0"-1"0,-18 18 0,-5 2 0,6-2 0,-37 26 0</inkml:trace>
  <inkml:trace contextRef="#ctx0" brushRef="#br0" timeOffset="9566">11314 4486 16703,'56'-16'-185,"0"-1"0,0 1 0,0-1 0,11 5 1,-8-1-1,-11-12 0,-1 0 0</inkml:trace>
  <inkml:trace contextRef="#ctx0" brushRef="#br0" timeOffset="9800">12819 3345 21454,'-53'13'187,"-1"1"1,15 12 0,2 9-1,4 6-182,9 5 1,4 6 0,2 3 0,2-1-1112,-1-4 0,2 1 1,2 0-1,3 0 1106,4 0 0,3 1 0,2-1 0,3-4-106,5 17 0,10-5-87,2-15 0,7-1 0,4-5-2078,4-8 1,3-5-1,2-2 2271,18 12 0,0-7 0,-13-16 0,-5-7 0,-3-5 0</inkml:trace>
  <inkml:trace contextRef="#ctx0" brushRef="#br0" timeOffset="10117">13098 4125 20020,'58'-31'-64,"0"-1"1,-5-2-1,-2 0 64,-5 7 0,-7-1 17,-9-4 0,-16 4 397,-47 4-16,-1 22 0,-6 9-146,-14 16 0,0 8-219,8 1 1,5 5-152,6 5 0,7 2 118,10 20-202,23-23 1,10-1-360,16-9 1,10-5-845,-2-8 1,5-2 0,0-6-1157,20-6 0,1-9 2561,-19-3 0,0-4 0,-7 0 0,12-10 0,-14 0 0</inkml:trace>
  <inkml:trace contextRef="#ctx0" brushRef="#br0" timeOffset="10418">13702 3853 15930,'0'-9'3160,"0"2"-2577,0-33-382,0 14-111,0-38-29,-1 31 1,-1-1 313,0-3 0,0-1 191,-2-5 0,-1 3-107,-4-17-459,1 31-89,3 31 89,4 18-129,3 10 0,4 8-560,6 4 0,2 1 90,-1 2 0,2-1-651,4-4 1,1-6-3816,3 2 5065,-8-12 0,-7-14 0,-6-6 0</inkml:trace>
  <inkml:trace contextRef="#ctx0" brushRef="#br0" timeOffset="10584">13622 3594 20647,'59'-15'-2794,"0"1"1,-4 0-1,-3 3 2794,-15 7 0,-5 1 0,7-2 0,-12 2 0</inkml:trace>
  <inkml:trace contextRef="#ctx0" brushRef="#br0" timeOffset="10916">14084 3516 18418,'-1'-3'246,"-1"1"-201,2 2-34,36 20-4605,14-6 4594,12 9 0,-17-14 0,-29-9 0</inkml:trace>
  <inkml:trace contextRef="#ctx0" brushRef="#br0" timeOffset="11069">14240 3412 18655,'-36'45'-923,"1"0"1,-2 11 0,7-1 922,16-16 0,4-3 0,-9 26 0,13-27 0</inkml:trace>
  <inkml:trace contextRef="#ctx0" brushRef="#br0" timeOffset="11365">14569 3007 20244,'23'51'284,"0"0"0,0 8 0,-2 4-273,-8-14 0,-2 2 0,-1 2-1400,1 8 0,0 1 0,-3 2 1338,-1-13 1,-2 0-1,0 3 1,-3 2-614,-2 4 1,-2 4 0,-1 2 0,-3 0-1,-1-2 664,-4-3 0,-2-1 0,-3-1 0,2-1 0,1-2 0,2 6 0,1-1 0,0-4 0,-3-3 0,-7-7 0,0 1 0,0-1 0</inkml:trace>
  <inkml:trace contextRef="#ctx0" brushRef="#br0" timeOffset="12915">16568 3694 16333,'0'5'449,"0"-2"-449,42-12 0,-3-2-2768,12 1 0,3 0 2768,1 0 0,4 0 0,-45 10 0</inkml:trace>
  <inkml:trace contextRef="#ctx0" brushRef="#br0" timeOffset="13048">16704 3862 16154,'-1'8'370,"-1"-2"-2253,50-10 1883,17-4 0,-4 2 0,-7-1 0</inkml:trace>
  <inkml:trace contextRef="#ctx0" brushRef="#br0" timeOffset="13583">19992 2667 19729,'-17'-59'1927,"-1"13"-1905,2 39-22,-7 17-11,-7 21 5,9-1 1,1 6-746,-3 11 1,3 5 746,6-10 0,2 2 0,2 2 4,0 2 0,2 1 0,4 4-9,5-1 1,3 3 0,2 1 0,2-1-1,1-3 1,3 0 0,0 1-1,-1-1-5,1 5 0,1 1 0,-1-1 0,0-5-9,3-1 1,-1-4 0,-3-4-79,-4 4 0,-6-9 115,-12-8-2837,-28-13 2823,-26-5 0,19-8 0,0 0 0</inkml:trace>
  <inkml:trace contextRef="#ctx0" brushRef="#br0" timeOffset="13901">19362 4234 19437,'-27'33'104,"1"0"1,0 5 0,12-1-71,34 4 10,22-9-32,7-35 10,8-27 12,-22-15 100,-11-7 68,-11 3-225,-43-1-1311,2 34 1,-6 5 1333,-14-2 0,0 4 0,-18 6 0,16 4 0</inkml:trace>
  <inkml:trace contextRef="#ctx0" brushRef="#br0" timeOffset="14666">18934 2816 20154,'-25'-16'269,"4"2"-191,21 14 348,-5-2-168,-2-7-168,-3-2-12,-2-10 12,0-1 134,-5-15-213,6 4-78,1-7 67,17 15 0,9 4 0,15 10-23,9 4 12,7 3-11,5 10-1,-1 7-5,-20 1 0,0 3-140,22 14-112,-4-3 22,-15-14 236,-15-20 33,-1-27 23,-9-19 61,-6 19 0,-4-1 18,-8-13-113,-9 20-45,-3 37-12,-6 19 12,-5 25 45,13-19 0,1 2-292,-1 2 1,1 3-527,-8 14 0,-1 2-4098,-1-6 1,1-2 4671,-1-3 1,2-4 0,-8 7-1,20-39 1</inkml:trace>
  <inkml:trace contextRef="#ctx0" brushRef="#br0" timeOffset="15816">20543 3785 13891,'54'-23'814,"1"1"0,-11 4 0,-4-2-646,-6-5 1,-5-2 279,3-9 941,-12-8-302,-31 14-919,-9 4-78,-23 24-12,-1 23-50,12 10 0,1 8-39,5 5 0,4 5-6,0 8 0,9 1-230,19-9 1,12-5-1138,12-13 1,7-9-595,1-9 0,2-8 1978,4-11 0,-5-4 0,-6-3 0,-6-5 0</inkml:trace>
  <inkml:trace contextRef="#ctx0" brushRef="#br0" timeOffset="16282">21099 3258 16972,'12'-32'511,"0"-1"1,0-11 0,-2 1-266,-5-15-403,-2 18 0,-2 0 369,-2-19 378,-2 25 1,-2 2 82,-4-7-618,-6 28-78,5 43 12,6 1 0,1 4-146,1 4 0,1 2-445,2 1 0,3 1-474,2-4 0,3 0-671,1-5 0,3-3 1747,16 19 0,-11-24 0,-6-12 0</inkml:trace>
  <inkml:trace contextRef="#ctx0" brushRef="#br0" timeOffset="16433">21041 3125 17476,'40'1'-2947,"1"0"0,0 0 0,-1-1 2947,-2-4 0,-4-1 0,8 3 0,-7-7 0</inkml:trace>
  <inkml:trace contextRef="#ctx0" brushRef="#br0" timeOffset="16598">21469 2881 19796,'50'43'-408,"1"0"0,-16-8 0,-4-8 0,-5-16 0</inkml:trace>
  <inkml:trace contextRef="#ctx0" brushRef="#br0" timeOffset="16748">21588 2912 19157,'-17'37'-284,"1"-1"0,0 0 1,4 0 283,5 6 0,4-3 0,-3 1 0,5 7 0</inkml:trace>
  <inkml:trace contextRef="#ctx0" brushRef="#br0" timeOffset="17349">22062 3793 19414,'9'1'1659,"-1"0"-1659,-8-1-7216,0 0 7216,2-5 0,-2 4 0,1-3 0</inkml:trace>
  <inkml:trace contextRef="#ctx0" brushRef="#br0" timeOffset="17700">23106 3288 19885,'-14'59'-220,"-1"0"1,1-1-1,0-2 1,0-2-1,0-6-1276,1-2 0,-1-4 1496,-3 6 0,2-5 0,0 1 0,0-2 0</inkml:trace>
  <inkml:trace contextRef="#ctx0" brushRef="#br0" timeOffset="17917">22935 3051 19729,'7'-9'1299,"-1"1"-828,-6 8-68,55 91-373,-28-55 0,4 1 0,0 2-946,6 13 0,1 2 0,1-1 830,1-3 0,1-3 1,-3-2-504,1 3 1,-4-3-1012,-6-5 1,-4-1-2020,-5-5 0,-3-1 3619,3 17 0,-12-23 0,-4-13 0</inkml:trace>
  <inkml:trace contextRef="#ctx0" brushRef="#br0" timeOffset="20199">24179 3243 16703,'0'-6'2790,"0"2"-2353,0 4-347,46-34 33,-13 26-62,3-11 1,3 4-934,12 25 894,2 11-22,-3 17 300,-13 12-295,-26-10 1,-9 3 149,-9-5 0,-5-1 142,0 1 1,-3-4 564,-22 3-694,18-43 397,11-10-520,4-13-34,4 6 45,2 1-56,1 9 0,-1 3-34,1 7-223,-3 3 167,1 0 90,1 0-22,4-6-68,9-5 79,11-8 11,-1 1 0,2 3 11,-9 4 23,4-5 10,-2-7-21,2-15-12,-8 2 11,-6-8 1,-6 7-12,-4-3 112,-7 1-11,-3 3 23,-8 9 33,-12 9-89,-18 34-68,-3 13-251,22 1 1,2 3 261,7 0 1,3 3 27,2 13 0,7 4-60,11-4 1,10-2 53,15 4 1,8-5-40,2-15 1,4-8-215,11-7 0,0-8 209,-14-7 0,-1-4-185,-1-1 0,-2-1-398,25-8-717,-13-3-593,-13 2 2011,-13-7 0,-11 11 0,-4-3 1</inkml:trace>
  <inkml:trace contextRef="#ctx0" brushRef="#br0" timeOffset="20499">24980 2724 21353,'62'-18'-1158,"1"0"0,-14 2 0,-4 3 0,16 3 1,-37 5-1</inkml:trace>
  <inkml:trace contextRef="#ctx0" brushRef="#br0" timeOffset="20749">25736 2435 17924,'-15'34'377,"0"0"0,-10 10 1,-3 0-1751,2-12 1,1-2-1586,-1 0 0,2-3 2958,-5 2 0,23-25 0,3-4 0</inkml:trace>
  <inkml:trace contextRef="#ctx0" brushRef="#br0" timeOffset="20916">25699 2267 21409,'41'43'-1139,"-1"0"1,0 0 0,-3-4-1,-1 0 1,-6-5 1138,-6-5 0,-4-4 0,4 5 0,-8-10 0</inkml:trace>
  <inkml:trace contextRef="#ctx0" brushRef="#br0" timeOffset="21282">26106 2421 20210,'52'-9'-8,"1"1"1,-12 2 0,-3 7 7,-4 20 0,-6 6-90,4 21-44,-12 10 134,-10-19 224,-6-6-112,-3-33 157,5-17 111,3-14-133,6-9-67,1 0-46,-1 4-100,-2 10-337,-5 11-694,-3 33-1210,-4 9-1805,2 27 4012,3-4 0,-2-20 0,2-7 0</inkml:trace>
  <inkml:trace contextRef="#ctx0" brushRef="#br0" timeOffset="21498">26814 3294 13958,'0'0'0</inkml:trace>
  <inkml:trace contextRef="#ctx0" brushRef="#br0" timeOffset="21915">27827 3042 20445,'-46'-14'396,"-1"-1"0,2 1 0,-2 8-262,-9 30 1,3 13-1805,14-8 1,4 5 1669,5 4 0,1 5 0,6 1 33,7 11 1,9 1 220,7-8 1,6 2-1,5-3-506,13 8 1,8-5 71,-2-2 1,6-8-146,5-21 0,1-12 190,16-30 113,-20-10 0,-3-11 63,-12 5 0,-2-5 0,-3-5-202,-1-1 0,-2-5 0,-2-2 0,-1 2 228,1-11 0,-3 1 1,-3-1-29,-4 13 0,-2-1 0,-1 1 1,-2 4-317,-1 1 1,-2 3-1,-2 2 417,-5-13 0,-3 5 508,0 11 0,-3 5-423,-14-5 6,4 22-119,0 43 61,17 15 1,5 10-135,-2 2 0,4 3 268,5-6 1,3 4 0,2-3-308,5 12 0,6-2-239,4-9 0,5 1 0,1-2-1214,1-4 0,2-3 0,0-1 1453,0-2 0,1-1 0,-1-5 0,1 1 0,-4-9 0,-3-12 0</inkml:trace>
  <inkml:trace contextRef="#ctx0" brushRef="#br0" timeOffset="22116">28291 3044 20770,'27'45'467,"-1"0"0,11 0 0,6-2-1425,9-3 0,3-5-1863,-9-8 0,0-4 2821,-6-7 0,-4-4 0,-12-6 0,-9-6 0</inkml:trace>
  <inkml:trace contextRef="#ctx0" brushRef="#br0" timeOffset="22266">28591 3130 19930,'-29'55'-1354,"0"-1"1,0 1-1,1-4 1,-1-2-1,0-5 1354,-5-3 0,2-7 0,-5 5 0,1-8 0</inkml:trace>
  <inkml:trace contextRef="#ctx0" brushRef="#br0" timeOffset="27482">17096 6380 20165,'19'-34'-1792,"1"7"-662,5 29-1771,-7 9 4225,-7 8 0,-8-5 0,-3 0 0</inkml:trace>
  <inkml:trace contextRef="#ctx0" brushRef="#br0" timeOffset="27598">17101 6634 15515,'53'-20'-859,"-1"1"1,-13 4 0,-7 3 0,-7 3 0</inkml:trace>
  <inkml:trace contextRef="#ctx0" brushRef="#br0" timeOffset="27966">18968 6015 20748,'-34'-11'224,"-1"1"0,-23 12-224,40 59 4,12-18 0,1 6 0,1 3-1279,1 11 0,1 3 0,0 1 1272,0-17 0,0 1 1,1 0-1,-1-1-23,1 3 1,0-1 0,-1 0 0,0-5 20,-2 19 1,-2-7-74,-1-5 0,0-3 224,0-8 0,-1-4-3440,-8 22-5278,-2-31 8572,-4-16 0,8-15 0,2-4 0</inkml:trace>
  <inkml:trace contextRef="#ctx0" brushRef="#br0" timeOffset="28300">18191 7387 17151,'2'35'341,"-1"1"1,3 15-263,20-37 22,-6-17 56,-1-10 224,-4-9 594,-6-22-852,-21 8-840,-11 4-538,-6 18-516,3 18-1904,17 1 3675,6 1 0,5-2 0,0-3 0</inkml:trace>
  <inkml:trace contextRef="#ctx0" brushRef="#br0" timeOffset="28967">18219 6054 13240,'-9'-3'2107,"2"1"-1625,7 2 44,-38-1 942,10 1 23,-31-4-628,28-5-572,11-1-146,10-6-100,7 1-22,6 0-46,10-1 1,32 2 5,-13 9 0,2 2 0,2 1 1,0 2 4,1 2 1,-3 1 0,12 5 11,-6 0-34,-5-3-111,6-9 156,-8-22 34,-5-1-34,-13-17 23,-14 9 22,-9 0-34,-3 5 68,-10 6-90,-2 10-34,-21 25 17,13 15 0,-1 7-33,-1-2 0,0 3-824,-4 13 1,2 2-634,10-13 1,2-2 1506,3-1 0,1-2 0,-1 3 0,7-11 0</inkml:trace>
  <inkml:trace contextRef="#ctx0" brushRef="#br0" timeOffset="36198">21607 2915 13375,'-1'-5'840,"1"1"-739,0 4 11,-30 38-22,12-9-79,-8 13 0,-3 6-1109,10-9 0,2 0 1098,-1 0 0,1-2 0,-6 14 0,16-34 0</inkml:trace>
  <inkml:trace contextRef="#ctx0" brushRef="#br0" timeOffset="42900">6221 5452 18922,'64'-15'92,"-1"1"0,0 0 0,0-1 0,-7 4 0,2-1 1,3 1-1,0 0 0,0-1 0,-1 1-914,-2 1 1,-1-1 0,1 1 0,0-1 0,2 1 0,4-1 823,-3 2 1,3-1 0,3 0 0,1 0 0,0 1 0,0-1-1,-3 1 1,-3 1 2,5 0 1,-3 0 0,-2 1-1,0 0 1,-1 0 0,2 0 1,4 0 1,0 0-1,1 0 1,-1 1-1,-3 0 1,-4 0-17,4 0 1,-3 1-1,-5 1 1,-5 0-54,13 1 1,-16 2 1365,-25 1-1158,-25 8 634,-13-1-780,-13 7-1838,-16-1 1838,11-2 0,4-2 0,18-5 0</inkml:trace>
  <inkml:trace contextRef="#ctx0" brushRef="#br0" timeOffset="43848">13098 4993 17532,'45'-17'453,"0"1"1,-1 0 0,17-5 0,0 3-409,-10 6 0,3 0 0,-1 2-631,-7 2 1,0 0-1,2 0 616,11-1 0,4-1 0,-4 1 37,5-1 0,-4 1 28,3 1 0,-21-1 564,-41 4-581,-66 10-31,22-1 1,-8 1 0,-5 2 0,-1 0-275,3 0 1,-2 1 0,-1 0-1,-2 1 1,-1 0 328,3 0 1,-1 0 0,-2 0 0,1 0 0,1 1 0,3-1-64,-14 2 0,1 0 0,5 1 1,6-2-40,-26 5 0,38-4 44,63-7 12,23-8 0,14-5-53,1 1 0,9-1 0,5 0 0,1 0-124,-10 1 1,2 0-1,1 1 1,1-1-1,0 1 96,-9 0 1,2 1 0,1-1 0,-1 1 0,-3 1-1,-2 0-79,9-1 1,-2 0-1,-5 3 1,-11 3 25,17 11-944,-118 15 1022,7-12 0,-10 1 0,7-2 0,12-1 0,2-1 0,-21 2 0,-1-1 0</inkml:trace>
  <inkml:trace contextRef="#ctx0" brushRef="#br0" timeOffset="46815">20527 4312 15269,'-9'6'2297,"2"-1"-1300,7-5 90,0 0-1031,-4 0 0,3 0 34,7 0 123,17-2-135,21-3-67,21-5-610,-25 3 0,2 1 599,5-2 0,2 0 0,2 0 0,-1 1 0,-1-1 0,-1 1 5,-7 1 1,-2 1-6,23-4 67,-32 5 34,-13 2 168,-17 2 179,-1 0 1053,-4 0-1501,3 0 0,-3 0-33,4 0-819,1 0-1658,0 6 2510,1-2 0,-1 2 0,0-3 0</inkml:trace>
  <inkml:trace contextRef="#ctx0" brushRef="#br0" timeOffset="79548">21399 2975 19583,'-4'-38'1109,"16"9"-1132,4 21 12,14 8-11,-3 13-12,6 31-100,-15 19 38,-9-22 1,-4 0 73,-9 23-135,-9-10 68,2-32 268,0-5-134,5-33 11,4-6 0,4-23 56,8 1 0,8-3-12,10-5 57,-1 15 0,5-1-17,3 5 1,1 1-136,-1 1 1,1 4 22,-5 7 0,-3 6-28,-5 6-79,-11 9 91,-16 28-12,-13 19 11,0 9-22,-5 3 11,13-23-34,3-5-44,5-8-147,7-6-100,8-8-784,37-5-1491,-15-8 1,3-2 2599,3 2 0,-2-1 0,18-7 0,-30 6 0</inkml:trace>
  <inkml:trace contextRef="#ctx0" brushRef="#br0" timeOffset="81430">21073 3088 14036,'5'0'2319,"-1"0"-1848,-4 0-3082,1 2 2611,3-2 0,-2 2 0,2-2 0</inkml:trace>
  <inkml:trace contextRef="#ctx0" brushRef="#br0" timeOffset="86014">25873 896 18003,'36'-4'1703,"1"-10"-1468,-2-16-100,-9 1-79,-9 1-23,-11 7-10,-2-7-1,-3 4 12,-9-4 55,1 12 35,-10 5-113,2 7-34,-23 11 6,10 12 1,-1 6-35,-7 9 1,1 4 33,5 10 0,6 2-124,4-10 1,7-1-61,17 21-90,12-30-136,34-7-1141,11-12-393,2-7-796,-8-11 2757,-23-3 0,-15 2 0,-6 1 0</inkml:trace>
  <inkml:trace contextRef="#ctx0" brushRef="#br0" timeOffset="87482">26272 544 11437,'6'6'1546,"-1"-2"-1389,-5-4 325,0 0-101,2 0-1,-1 0 1436,2 0-1211,0-1-224,0-9 123,5-11-67,-4-25-235,1 0 100,-4 10 1,-2-1 481,-1-8-515,-2 3-459,-8 34 179,0 23 11,-9 39-17,14-21 0,3 2-17,-1 7 1,4 1-108,7-6 1,4-3-162,7 9-101,8-17-68,-8-17-482,-1-5-470,-1-3-5938,-3-1 7361,-6-2 0,-2 1 0,-4-2 0</inkml:trace>
  <inkml:trace contextRef="#ctx0" brushRef="#br0" timeOffset="87665">26283 554 15997,'29'-51'-3597,"3"10"3597,14 36 0,-20 2 0,-7 1 0</inkml:trace>
  <inkml:trace contextRef="#ctx0" brushRef="#br0" timeOffset="87882">26646 439 17756,'6'54'-1304,"0"1"1,-1-7 0,-2-5-2742,-3 0 4045,-4-16 0,2-19 0,-2-3 0</inkml:trace>
  <inkml:trace contextRef="#ctx0" brushRef="#br0" timeOffset="88031">26570 631 16468,'50'-17'-1179,"0"0"1,-1 1-1,-7 3 1,-18 9 0,-3 0-1</inkml:trace>
  <inkml:trace contextRef="#ctx0" brushRef="#br0" timeOffset="88264">27172 513 12244,'-3'-2'1131,"1"1"-1058,-14 25 0,-4 11-118,5-10-841,-7 12 1,-1-2 885,8-14 0,6-10 0,2-3 0</inkml:trace>
  <inkml:trace contextRef="#ctx0" brushRef="#br0" timeOffset="88515">27043 477 19953,'38'11'-23,"1"-1"1,-1 6-1,-3 5-358,-7 15 0,-5 4 162,-2-9 1,-1-2-690,17 16-492,-16-22-516,-4-7-2723,-5-7 4639,-3-4 0,-5-4 0,-1-1 0</inkml:trace>
  <inkml:trace contextRef="#ctx0" brushRef="#br0" timeOffset="90663">26106 193 9890,'6'-1'3048,"0"1"-2241,-6 0 717,0 0-695,5-5-863,-4 7 34,4 9 56,-8 22-56,-7 24 11,1-19 1,-1 3-215,-2 3 1,-1 4 202,2-4 0,0 4 0,4-1-275,3 18 1,5-2-783,2 0 1,7-5 19,11-13 1,8-8 1036,3-17 0,0-6 0,6 3 0,-4-8 0</inkml:trace>
  <inkml:trace contextRef="#ctx0" brushRef="#br0" timeOffset="91314">27611 304 13106,'1'-10'3182,"-1"2"-2229,0 8 672,0 0-1177,-1-15-201,0 11-247,-1-10-180,2 14 12,0 26 179,2 9 0,3 31-455,-3-31 0,0 0 444,0 0 0,0 1-45,-1-3 1,-2 2-629,-6 7 1,-3 0-1760,-1-6 1,-1-2 2431,-2-1 0,0-4 0,-6 4 0,14-26 0</inkml:trace>
  <inkml:trace contextRef="#ctx0" brushRef="#br0" timeOffset="91781">27959 347 16670,'0'-5'2408,"0"0"-2464,0 5 56,-8 46 0,-1-4-123,-1 13 0,1 4-622,3-22 0,2-2-23,-1 11 1,4-3-2371,13 5 3138,7-12 0,-4-17 0,-3-10 0</inkml:trace>
  <inkml:trace contextRef="#ctx0" brushRef="#br0" timeOffset="91964">28114 631 18720,'0'-7'750,"0"3"-2576,0 4-762,45-7-2690,-6 4 5278,1-1 0,0 0 0,-5 3 0,-7-1 0</inkml:trace>
  <inkml:trace contextRef="#ctx0" brushRef="#br0" timeOffset="92215">28468 489 19561,'34'25'-2182,"0"-1"1,1 0-1,-1-3 2182,20 13 0,-18-13 0,-23-16 0</inkml:trace>
  <inkml:trace contextRef="#ctx0" brushRef="#br0" timeOffset="92381">28754 516 16748,'-39'51'-331,"0"0"0,9-5 1,3-3-1,-3 12 1,19-22-1</inkml:trace>
  <inkml:trace contextRef="#ctx0" brushRef="#br0" timeOffset="92615">28827 370 21028,'63'9'-404,"-29"10"1,-5 7-695,-7 27-9,-10-14 1,-2 0-2077,-7 16 3183,-14-4 0,7-23 0,-6-8 0</inkml:trace>
  <inkml:trace contextRef="#ctx0" brushRef="#br0" timeOffset="92914">29511 922 17364,'-2'7'1961,"1"-1"-1625,1-6-302,0 0-852,36 0-1804,-21 3-2454,26 3 5076,-34 3 0,-4-4 0,-3 0 0</inkml:trace>
  <inkml:trace contextRef="#ctx0" brushRef="#br0" timeOffset="93065">29539 1114 16098,'0'6'2756,"0"-2"-3700,38-10 1,10-7 0,-27 8-1,22-5 1,0 1 0</inkml:trace>
  <inkml:trace contextRef="#ctx0" brushRef="#br0" timeOffset="93716">30334 1015 19818,'41'-1'246,"-1"1"1,3-3-1,-5-5-134,-7-15 45,-4-17-78,-21 5 56,-15-1-79,-5 15-12,-9 7-10,-4 6 0,-22 23-29,23 6 1,2 5-6,-1-2 0,2 3-6,5 9 1,5 0 5,6 15-40,19-18 1,8 0-197,9-4 1,7-3-1132,17 3 0,6-7 1367,7-8 0,-3-7 0,-21-2 0,-4-4 0,18-6 0</inkml:trace>
  <inkml:trace contextRef="#ctx0" brushRef="#br0" timeOffset="94131">30643 701 16344,'-12'-7'3855,"2"2"-3922,10 5 22,29-12-504,-5 7-717,28-8-1692,-14 8-4034,-2 1 6992,-3-4 0,-16 3 0,-4 0 0</inkml:trace>
  <inkml:trace contextRef="#ctx0" brushRef="#br0" timeOffset="94565">31055 565 15583,'-2'2'2151,"0"-1"-1579,2-1-494,21-15-44,-10-2 44,15-16 639,-18-27-353,-6 25 0,0 0 50,-1-5 1,-1 1-123,-4-15-292,0 29-146,-3 31 135,0 16-23,1 20-11,2 15-129,3-10 1,4 3-595,4-4 1,1-1 5,0 0 0,1-2-1277,15 15-2566,-8-38 4605,0-10 0,-7-7 0,-3-3 0</inkml:trace>
  <inkml:trace contextRef="#ctx0" brushRef="#br0" timeOffset="94747">31066 444 16782,'-6'-1'560,"1"0"-325,5 1-168,37 14-67,-2-3-628,0-1 1,4 0 627,7-4 0,-2-1 0,0 0 0,12-3 0</inkml:trace>
  <inkml:trace contextRef="#ctx0" brushRef="#br0" timeOffset="94914">31413 351 19269,'43'50'-1639,"0"-1"1,-10-10-1,-4-6 1,-3-8 0,-20-18-1</inkml:trace>
  <inkml:trace contextRef="#ctx0" brushRef="#br0" timeOffset="95081">31496 384 17330,'-29'28'-893,"0"1"1,-1 7-1,6 2 893,5 23 0,4-13 0,12-16 0</inkml:trace>
  <inkml:trace contextRef="#ctx0" brushRef="#br0" timeOffset="96281">31941 527 8949,'4'-4'784,"-1"0"987,-3 4 10,-4-1-481,3 0 291,-2-1-123,3 0-493,0 0-213,0 1-202,0-1-604,5 1-1301,30 0-2151,3 0 3496,25 0 0,-33 0 0,-5 0 0</inkml:trace>
  <inkml:trace contextRef="#ctx0" brushRef="#br0" timeOffset="97197">32438 328 15336,'2'-4'1714,"-1"2"-1658,-1 2-33,-13 55-90,2-25-522,-1 7 1,-2 0-2661,-8-7 3249,-4-6 0,12-13 0,1-5 0</inkml:trace>
  <inkml:trace contextRef="#ctx0" brushRef="#br0" timeOffset="97397">32319 242 19684,'35'23'-105,"0"1"0,-3 5 1,-3 5-3420,-7 8 0,-4 1 3524,-4-8 0,-3-3 0,2 7 0,-9-27 0</inkml:trace>
  <inkml:trace contextRef="#ctx0" brushRef="#br0" timeOffset="97714">32630 467 19022,'54'0'-112,"-8"5"79,-31 16-236,-5 0-56,-2-2 303,-4-8 246,2-7 0,1-13 33,2-7-89,5-7 12,5-7-304,-1 12-223,4 8-953,-8 19-1725,-4 14 3025,-1 1 0,-5-8 0,-1-6 0</inkml:trace>
  <inkml:trace contextRef="#ctx0" brushRef="#br0" timeOffset="102346">30442 1625 17958,'-5'0'1715,"1"0"-1631,27-13 0,18-6 112,-5 8 0,5-1-1354,9-4 0,6-2 0,1 2 1221,2 4 1,1 2 0,2 1-421,-9 2 0,1 1 0,1 0 0,1 1 365,4 0 0,2 2 1,-1 0-1,1 0-3,2 1 1,0 0 0,0 1 0,0 0-6,1 1 0,-1 1 0,0 0 0,0 0 0,-2 1 0,0 1 0,-2 0 0,0 0-3,-4 0 0,-1 0 0,-1 1 1,2 0 130,4 1 0,3 1 1,-2 0-1,-5-1-147,-1 0 1,-5-1-1,-1 0-37,22 3 0,-11-2-134,-20-2-90,-44-3-1233,-31 0-1030,2-1 0,-5-1 2543,-20 0 0,0 0 0,20 0 0,2 0 0,3 0 0,-1 1 0</inkml:trace>
  <inkml:trace contextRef="#ctx0" brushRef="#br0" timeOffset="102548">30905 1589 20132,'55'-5'65,"0"1"0,0 0 1,0 0-1,7-1 0,-1 1 1,3 2-61,0 1 1,3 1 0,1 1-1,-3 1-580,-12 1 0,-2 0 0,0 1 1,3 1 423,1 2 1,3 1 0,1 0 0,-1 1 0,-2 0-1700,5 2 0,-2 1 1,-2 0-1,0-1 1850,-2 0 0,0-1 0,-3 0 0,-5 0 0,12 4 0,-15-2 0,-27-8 0</inkml:trace>
  <inkml:trace contextRef="#ctx0" brushRef="#br0" timeOffset="104887">20789 4431 17992,'-9'0'123,"2"0"-1647,7 0 425,0 0 1,0 0 0</inkml:trace>
  <inkml:trace contextRef="#ctx0" brushRef="#br0" timeOffset="105013">20872 4375 15146,'-5'0'-733,"0"0"1,5 0 0</inkml:trace>
  <inkml:trace contextRef="#ctx0" brushRef="#br0" timeOffset="105481">21289 3177 13106,'1'9'-235,"0"-1"-1435,-1-8 1670,0 0 0,0 0 0</inkml:trace>
  <inkml:trace contextRef="#ctx0" brushRef="#br0" timeOffset="106196">26512 2735 9913,'0'0'0</inkml:trace>
  <inkml:trace contextRef="#ctx0" brushRef="#br0" timeOffset="117146">19734 6471 18507,'-9'60'291,"1"1"0,-2-1 1,-3-2-230,-4-9 0,-1-2-848,-3 2 1,0 0 785,-1-2 0,0 0-157,2-5 0,1-1-712,3-6 1,1-3-3703,-4 15 4699,9-21 1,6-15 0,3-8-1</inkml:trace>
  <inkml:trace contextRef="#ctx0" brushRef="#br0" timeOffset="117380">19629 6347 20658,'35'48'42,"0"0"1,0 0 0,1 6-1,-1 2 1,-3 4-43,-8-10 0,-2 3 0,-1 0 0,-1-2-989,3 5 0,-1-1 1,0-3 607,-2-6 0,-1-2 0,0-5-857,-1-5 0,-1-3 1386,3-2 1,-2-2 0,1 0 0,-2-6 0</inkml:trace>
  <inkml:trace contextRef="#ctx0" brushRef="#br0" timeOffset="117763">20588 6915 19269,'4'8'2375,"-2"-1"-2117,-2-7-348,0 0-739,0-7-1647,4 1 2476,18-15 0,-13 13 0,13-4 0</inkml:trace>
  <inkml:trace contextRef="#ctx0" brushRef="#br0" timeOffset="118679">21468 6879 19291,'35'-8'532,"1"1"1,19-9-528,-23 0 1,-1-2 5,7-12 56,-6-16 34,-18 2 605,-27-4-426,-9 19 0,-21 13-100,8 26-74,6 13 0,2 10-78,4 11 0,5 7-11,-1 12 0,11 3-12,18-2 1,11-5-388,1-17 1,5-7 229,10-8 1,2-9-162,17-7-2198,9-11 2511,-14-18 0,-12 9 0,-19-8 0</inkml:trace>
  <inkml:trace contextRef="#ctx0" brushRef="#br0" timeOffset="119213">22082 6156 19561,'52'-13'-867,"-1"0"0,-2 0 1,-7 2-1,-14 3 1,-7 2-1</inkml:trace>
  <inkml:trace contextRef="#ctx0" brushRef="#br0" timeOffset="120063">22902 5618 14294,'-4'0'2633,"0"0"-1882,-15 38-505,13-5 1,2 5-230,-7 21 0,2 2-434,9-7 0,5-2-261,0-1 0,4-6-3333,15 5 4011,1-11 0,-11-18 0,-3-8 0</inkml:trace>
  <inkml:trace contextRef="#ctx0" brushRef="#br0" timeOffset="120514">23475 5684 18026,'1'-4'515,"1"0"-347,-5 59-152,-10-16 1,-4 3-90,4 8 1,-3 2-1180,-9 1 0,-1-5-3644,-10 7 4896,7-14 0,14-20 0,7-10 0</inkml:trace>
  <inkml:trace contextRef="#ctx0" brushRef="#br0" timeOffset="120747">23365 5599 20793,'42'42'11,"1"0"0,-2 5 0,-4 5-639,-17-11 1,-2 2 0,-1-2-1176,2 8 0,-1-4-1682,-3-9 1,-2-6 3551,0-6 1,-6-13 0,-3-6 0</inkml:trace>
  <inkml:trace contextRef="#ctx0" brushRef="#br0" timeOffset="121147">24078 5910 18765,'0'6'1412,"0"-1"-1323,0-5-89,50-11 0,-20 5-291,5-1 0,2-1-6130,19-5 6421,-19 4 0,-1 0 0,-25 6 0</inkml:trace>
  <inkml:trace contextRef="#ctx0" brushRef="#br0" timeOffset="121614">24997 5933 18630,'32'-19'280,"0"0"0,-7-6 0,-4-2-268,-3-27 11,-13-8 77,-9 13 718,-7-6 146,-4 19-897,-7 12-67,5 34 0,1 25 11,6 18-28,6-6 1,5 3-858,8-1 0,5 1-1020,2 6 0,4-3-1580,0-16 1,1-6 3473,12 4 0,-23-28 0,-6-6 0</inkml:trace>
  <inkml:trace contextRef="#ctx0" brushRef="#br0" timeOffset="121782">24958 5803 20714,'47'-6'-674,"0"0"0,0 0 0,5-1 0,-8 2 0,-13 1 0</inkml:trace>
  <inkml:trace contextRef="#ctx0" brushRef="#br0" timeOffset="121980">25397 5410 21945,'13'42'2,"1"1"1,-1-1 0,6 20 0,-3 0-511,-9-17 0,-3 2 0,-2-2-4408,1 17 1,-3-2 4798,-2-1 0,-2-5 1,-3 6-1,1-46 1</inkml:trace>
  <inkml:trace contextRef="#ctx0" brushRef="#br0" timeOffset="122364">25820 5712 22160,'63'17'-273,"0"1"1,-14-1-1,-7 4 245,-17 4 0,-8 3 28,-5 10 22,-18-24 180,-2-10 179,1-34-258,7-2 90,10-24 44,6 14 35,3 8-168,-1 12-124,-3 12-34,0 16-437,7 45-1826,-7-10 0,2 4 2297,2 2 0,1 0 0,-7-8 0,0-6 0,7-3 0</inkml:trace>
  <inkml:trace contextRef="#ctx0" brushRef="#br0" timeOffset="122680">27194 6844 18216,'0'0'0</inkml:trace>
  <inkml:trace contextRef="#ctx0" brushRef="#br0" timeOffset="123113">28163 6458 21488,'-50'-23'504,"0"0"0,4 0 0,4 9-492,-5 29-7,14 12 1,4 9 5,4 15 0,4 6-867,-3-1 1,7 1 838,11 2 0,10-4-50,7-21 0,6-4 40,6-4 0,4-4-63,5-4 1,3-5-23,1-3 0,1-4 0,0-3 0,1-8 44,10-15 1,-2-12 56,-16-2 0,-4-5 0,-1-3 3,2-1 1,-2-2-1,-3-3-534,-2-9 1,-4-3 0,-3 2 563,-5 10 1,-1 1-1,-2 1 41,0-1 1,-2 1 0,0 1-33,2-17 1,-4 1 271,-10-1 0,-9 7 161,-8 12 0,0 23-552,11 46 1,5 32 0,2 16-1,5 3 1,4-13-806,9-3 0,7-5 1,2 9 784,-6-11 1,1 9-1,0 6 1,2 0 0,2-3-1,1-7 1,3-12 0,14 0-1,3-11 1,-1-6 0,7-4-1,-1 1 1</inkml:trace>
  <inkml:trace contextRef="#ctx0" brushRef="#br0" timeOffset="123280">28914 6479 21398,'-5'38'298,"0"-1"1,7 10 0,9-4-770,11-12 1,9-5-4427,11 3 1,4-6 4896,-2-11 0,-2-5 0,21-5 0,-40-9 0</inkml:trace>
  <inkml:trace contextRef="#ctx0" brushRef="#br0" timeOffset="123397">29169 6375 18373,'-46'3'802,"1"-1"1,-3 5 0,-3 4-762,0 7 0,-3 6 1,1 4-3319,0 9 0,1 5 0,0 1 2453,12-10 0,0 1 0,1-1 0,4 0 0,1 3 0,4-1 0,5-3 0,-9 18 0</inkml:trace>
  <inkml:trace contextRef="#ctx0" brushRef="#br0" timeOffset="133888">16049 9808 20221,'36'-4'-826,"0"0"1,-1 2 0,-2-1-2615,18 1 3440,-10 1 0,-18 1 0,-11 0 0</inkml:trace>
  <inkml:trace contextRef="#ctx0" brushRef="#br0" timeOffset="134012">16232 9975 15527,'38'2'0,"0"0"0,23 1 0</inkml:trace>
  <inkml:trace contextRef="#ctx0" brushRef="#br0" timeOffset="134563">18498 9406 16524,'1'-8'1961,"0"2"-1480,-13 58-369,-3 4 0,-6 11-1530,3-18 0,-2 5 0,-2 2 1,1-1 1139,-1-3 1,1 0 0,-1 0 0,-1 0-603,-3 1 0,0 1 1,-1-3-1,1-4 1022,1-5 0,0-4 0,3-4 0,1 0 1,2-5-1,-7 8 0</inkml:trace>
  <inkml:trace contextRef="#ctx0" brushRef="#br0" timeOffset="134780">18203 9245 20714,'64'-5'230,"-15"30"0,-1 17-223,-15 2 1,-2 9-1,0 2-889,-2-4 0,1 3 0,0 0 0,-2 0 882,-2-2 0,-1-1 0,-2 0 0,-2-5 0,8 17 0,-6-8 0,-13-20 0,1 0 0</inkml:trace>
  <inkml:trace contextRef="#ctx0" brushRef="#br0" timeOffset="135148">20176 8744 21252,'-23'57'79,"0"-1"1,0 0 0,0 0 0,6-6 0,2 2 0,2 1 0,1 1 0,4 0-80,4 5 0,4 2 0,2 0 0,1-1 0,0-2-1097,1 4 0,0-1 1,2-3-1,2-1 1011,7 8 0,1-4 1,0-6-22,-2-8 1,-4-3 441,-4 0 0,-11-3-2229,-16-11 1,-7-4 16,2-1 0,-3-4 2013,-16-8 0,1-7 0,6-2 0,6-1 0</inkml:trace>
  <inkml:trace contextRef="#ctx0" brushRef="#br0" timeOffset="135449">19597 10485 17286,'0'-9'2667,"0"2"-2421,0 7-168,0 0 1,-17 52-12,20-4-45,1-8 1,7-3 22,38 3 11,3-36 44,-3-22 248,-31-16-135,-8-3-135,-18-2-302,-29-9-2364,-15 13-1972,-3 4 4560,7 15 0,32 13 0,5-1 0</inkml:trace>
  <inkml:trace contextRef="#ctx0" brushRef="#br0" timeOffset="136047">19150 9240 18115,'-6'-42'829,"-1"0"0,3 5 0,6 5-706,16 8-44,13 10-23,15 7-40,-5 8 1,5 1-28,4-1 0,2 1-393,0 1 0,-2-1 202,-4-1 1,-4-2-269,2-8 201,-14-17 314,-23-13 190,-29-2-134,-10 13-45,-16 27 11,10 27-67,-1 22 0,20-18 0,1 3-12,0 1 1,3 1-235,2-2 0,1 1-762,4 3 0,-1-3-4371,-6 7 5379,-1-7 0,6-28 0,1-6 0</inkml:trace>
  <inkml:trace contextRef="#ctx0" brushRef="#br0" timeOffset="143579">21794 9455 19661,'45'2'328,"-1"1"1,2-5 0,-2-4-273,-7-6 0,-1-3-371,2-4 0,-1-2 393,-2 1 1,-2-2 231,19-18 161,-20-5-151,-54 12-219,-35 16-84,7 34 0,-2 12 5,7-2 1,4 6-292,2 16 0,7 4 269,15-13 0,6 1-90,8 8 0,11-1-370,17-11 1,7-5 0,0-1 0,4-6-113,13-9 1,2-10-617,-11-10 1,-1-6 1187,14-11 0,-3-3 0,0 0 0,-22 4 0,1 0 0</inkml:trace>
  <inkml:trace contextRef="#ctx0" brushRef="#br0" timeOffset="143849">22499 8882 13745,'-5'0'2666,"1"0"-951,4 0-1020,-3-1-281,12-3-358,27-13-925,0 1 1,6-2 868,12-7 0,-1-1 0,-14 9 0,-4 1 0,20-13 0</inkml:trace>
  <inkml:trace contextRef="#ctx0" brushRef="#br0" timeOffset="144180">23285 8428 16367,'10'5'1333,"-4"51"-1176,-19-15-666,3 3 1,-3 2 127,-3-12 1,-4-2-1368,0 1 0,-1-1 1787,1-4 1,1-2 0,-5 4 0,10-12 0</inkml:trace>
  <inkml:trace contextRef="#ctx0" brushRef="#br0" timeOffset="145163">23095 8324 13555,'0'-6'4706,"0"1"-3216,0 5-1445,-20 8-1,9 19 1,2 11-17,-7 17 0,1 8-778,7-3 1,3 4-1,1-1 615,1-7 1,2-2 0,2-1-371,1-1 1,3-2 0,3-5-2044,4-4 1,5-6 2547,4-3 0,2-6 0,4 3 0,-2-13 0</inkml:trace>
  <inkml:trace contextRef="#ctx0" brushRef="#br0" timeOffset="145630">23230 8484 20983,'12'2'113,"9"13"-108,11 16 1,3 6-18,-9-9 1,1 0-370,9 9 0,-2-1-1232,9 9 1613,2 2 0,-23-24 0,-1-1 0</inkml:trace>
  <inkml:trace contextRef="#ctx0" brushRef="#br0" timeOffset="145932">23951 8541 18104,'0'5'1109,"0"-1"-1210,0-4-1221,55-19-1165,-20 6 2487,6-1 0,-1 0 0,-13 3 0,-5 4 0</inkml:trace>
  <inkml:trace contextRef="#ctx0" brushRef="#br0" timeOffset="146296">24636 8517 16580,'-6'5'2207,"1"0"-1994,5-5-146,0 0 34,25-51 67,-19 7-135,7 7 1,-2-1 45,-16-16 268,-2 19 337,-6 3-180,1 8-168,1 10-145,2 8-158,-1 26-10,5 41-23,4-28 0,3 2-269,9 24 0,7-1-969,3-18 0,5-3 1238,4 2 0,0-5 0,11 1 0,-17-25 0</inkml:trace>
  <inkml:trace contextRef="#ctx0" brushRef="#br0" timeOffset="146447">24599 8440 19594,'46'-21'-297,"1"0"1,0 0 0,-7 0 0,-4 3 0,-3 8 0,0 0 0</inkml:trace>
  <inkml:trace contextRef="#ctx0" brushRef="#br0" timeOffset="146630">24972 8051 21600,'30'38'-108,"1"-1"1,0 0-1,-4 5 1,-1 2-1,-4 2-1555,-3 7 1,-5 3 0,-1-2 1433,0 9 1,-4-5-1,-5-17 1,-2-8 0,-2-12-1</inkml:trace>
  <inkml:trace contextRef="#ctx0" brushRef="#br0" timeOffset="147047">25444 8354 21443,'55'-25'123,"-1"5"-134,-5 45-392,-11 10 279,-7 13 136,-18-12-12,-13-18 67,0-14 90,0-26 44,3 1-100,2-21 56,12 1-101,6 18-67,2 7 11,1 28-12,-8 13-716,-2 23-7015,-4-1 7743,-1-1 0,-6-21 0,-2-16 0</inkml:trace>
  <inkml:trace contextRef="#ctx0" brushRef="#br0" timeOffset="147264">26872 9124 8736,'1'-37'0,"0"8"0</inkml:trace>
  <inkml:trace contextRef="#ctx0" brushRef="#br0" timeOffset="147730">27349 8922 20098,'-38'-4'567,"-1"0"1,-3 21 0,3 10-535,9 4 1,3 5-984,-3 19 0,6 5 978,8-11 0,6 2-39,4-7 0,2 3 0,6-2-12,13 14 1,7-4 5,-4-1 0,7-7 235,10-14 1,7-13-443,2-17 0,1-10 185,-13-4 0,-1-3 39,10-9 0,-5-4 5,-14-3 1,-7-6-37,-2-5 1,-3-5 0,-2-2 145,-2-9 1,-3-2 0,-1 0-516,-1 0 0,-1 0 0,-3 0 500,-2 1 1,-2 0 0,-3 6 50,-5 5 1,-4 5 483,-7 2 1,-3 4-401,-15-2-224,6 37 22,39 30 1,13 11-23,4-2 0,6 3 1,1 1-358,1-1 1,0 0-1,2 0 267,5 2 1,2-1 0,-2-3-231,2 4 1,0-3-1817,10 10 0,1-3 2125,-12-17 0,-2-2 0,-2 1 0,-2-5 0,-5-13 0</inkml:trace>
  <inkml:trace contextRef="#ctx0" brushRef="#br0" timeOffset="147913">28028 8906 21734,'-2'35'499,"-1"-1"0,13 31-455,14-18-44,21-6-420,-4-19 0,3-3-555,-11-7 0,1-2-1367,11 1 1,-2-3 2341,7-7 0,-22-1 0,-9-2 0</inkml:trace>
  <inkml:trace contextRef="#ctx0" brushRef="#br0" timeOffset="148046">28167 9067 20621,'-30'38'72,"-1"0"1,0 0 0,-11 14 0,4-2-79,15-13 1,4-1-4074,-1 11 1,4 0 4078,5-14 0,3-2 0,-5 29 0,12-40 0</inkml:trace>
  <inkml:trace contextRef="#ctx0" brushRef="#br0" timeOffset="149162">13520 4372 18272,'52'-24'41,"0"0"0,1 0 0,-1 1-41,-9 2 0,-1 2-399,0 0 0,-1 1 146,-5 3 1,-4 3-1159,7 4 1288,-77 48 134,14-18 1,-5 2 27,-5 2 1,-5 1-1,1-1 538,-6 4 1,1-1 144,-5 1 1,4-2-387,-1 4-22,60-36-236,41-28-441,-2 1 1,2-3 379,-9 4 0,1 1-353,8-3 0,-2 4-1793,-19 13 0,-5 8 2129,6 15 0,-32 9 0,-25 13 0</inkml:trace>
  <inkml:trace contextRef="#ctx0" brushRef="#br0" timeOffset="149979">21026 4100 18216,'8'3'930,"-1"-1"-527,-7-2-123,0 0-268,28 6 32,37-17-173,-13 4 1,2-1-136,-5-4 1,-2 0-219,0 1 1,-14 1 727,-28 6 829,-50 24-504,7-5 1,-3 1-353,1 1 0,3 0-219,-11 8-863,87-35 863,11-5 0,3-2 0,-15 5 0,-1 0 0,7-2 0,0 0 0</inkml:trace>
  <inkml:trace contextRef="#ctx0" brushRef="#br0" timeOffset="151176">25071 5786 19078,'-9'9'-2458,"-7"-1"0,3-4 1,-1-2-1</inkml:trace>
  <inkml:trace contextRef="#ctx0" brushRef="#br0" timeOffset="213872">15491 13641 18171,'45'5'-75,"0"0"0,-4-2 0,-3-2-1986,6-3-3261,-12-2 5322,-14 2 0,-10 1 0,-8 1 0</inkml:trace>
  <inkml:trace contextRef="#ctx0" brushRef="#br0" timeOffset="214028">15514 13912 14014,'55'-6'-45,"0"0"0,-6-2 0,-5 0 1,5-3-1,-20 0 0</inkml:trace>
  <inkml:trace contextRef="#ctx0" brushRef="#br0" timeOffset="214512">18556 13251 16266,'1'-6'1669,"0"47"-1602,-7 3 1,-2 7-68,0 3 0,-1 4-686,-1-11 0,-1 1 0,-1-3-681,-3 5 0,-2-3-2067,1-5 0,0-2 3434,2-7 0,1-4 0,-1 4 0,5-17 0</inkml:trace>
  <inkml:trace contextRef="#ctx0" brushRef="#br0" timeOffset="214711">18449 12893 19908,'43'20'117,"-1"-1"1,-3 11 0,0 7-1,-2 3-240,0 11 0,-3 5 0,0 0-1507,2-1 1,0 0-1,0 0 438,-1-4 1,-1 0 0,-2-5 1191,1-3 0,-4-6 0,4 8 0,-10-17 0</inkml:trace>
  <inkml:trace contextRef="#ctx0" brushRef="#br0" timeOffset="-214435.73">20124 12401 21566,'-31'54'39,"0"1"0,15-6 1,4 4-1,5 4-39,9-1 0,5 5 0,3 1 0,0-2-535,-2-7 0,0-2 0,1 0 0,2 1 490,4 6 0,2 2 1,0-1-1,-1-5-254,-2-5 0,0-3 0,-2 0-2137,1 0 1,-1 0 0,-2-4 2435,0-3 0,-3-6 0,-4-4 0,-4-24 0</inkml:trace>
  <inkml:trace contextRef="#ctx0" brushRef="#br0" timeOffset="-214085.73">19751 14169 18283,'0'-3'1367,"0"0"-1232,-27 39-23,20 14-101,-11 12-11,35-6 22,11-32 45,22-14 79,-10-39 851,-4-20-963,-26-9-34,-25 5-426,-11 28-750,-8 8-1626,-2 9-5119,0 4 7921,-1 4 0,17 0 0,4 0 0</inkml:trace>
  <inkml:trace contextRef="#ctx0" brushRef="#br0" timeOffset="-213401.73">19211 12363 17543,'-52'-26'2813,"7"-6"-2645,29-9 201,5-22-155,5 17-214,12 4 0,10 27 11,17 19 23,15 3-23,16 1-359,-4-4 1,7-4 332,-19-7 0,1-4 0,0-2-12,6 0 1,1-2 0,-5-3-86,9-12 1,-11-5 111,-21 9 0,-11 0-11,-29-13 0,-20 12-12,1 13 1,-3 5-1,-2 7 1,-1 6-6,-1 2 0,1 6-331,1 12 1,4 5 72,7 0 1,3 5-1082,-7 16 0,2 4 1367,8-5 0,2 0 0,0-9 0,3-3 0,6 12 0</inkml:trace>
  <inkml:trace contextRef="#ctx0" brushRef="#br0" timeOffset="-212268.73">21093 12970 14294,'-11'2'4919,"2"-1"-4000,9-1-247,0 0-504,8-38 0,11 21-44,17-28-124,13 36 11,6 11-34,-1 20-202,-9 19 225,-28-12 0,-4 4 0,-3 3 0,-5 2 0,-3 2 0,-3-2-6,-3-1 0,-3-2 6,-8 25 23,-3-13-1,8-31 23,4-22-56,5-22 0,5-11 16,4-8 1,3-2 66,2-6 1,5 3-84,2 9 0,5 11 22,27 26-11,-12 28-179,-3 31-268,-12-15-9379,12-1 9826,-9-19 0,-3-3 0,-14-15 0</inkml:trace>
  <inkml:trace contextRef="#ctx0" brushRef="#br0" timeOffset="-211851.73">21947 12289 20905,'3'41'-202,"0"-1"0,0-3 1,1-1-9630,11 25 9476,-4-23 0,0-3 1,-7-26-1</inkml:trace>
  <inkml:trace contextRef="#ctx0" brushRef="#br0" timeOffset="-211652.73">22355 12431 21420,'58'-22'-666,"0"1"1,-25 8-1,-3 1 1,25-5 0</inkml:trace>
  <inkml:trace contextRef="#ctx0" brushRef="#br0" timeOffset="-211501.73">23014 12137 21219,'0'61'-747,"1"0"0,1-11 0,2-3 0,4 19 0,0-34 0</inkml:trace>
  <inkml:trace contextRef="#ctx0" brushRef="#br0" timeOffset="-208452.73">23555 13450 12199,'0'0'0</inkml:trace>
  <inkml:trace contextRef="#ctx0" brushRef="#br0" timeOffset="-208084.73">24368 13279 17711,'35'-43'15,"1"-1"0,-3 2 0,-2 3-15,6-16 11,-20 21 0,-4 0 886,-6-13 0,-16 8-214,-23 26-213,-9 27-123,9 9 1,0 9-225,5 13 1,4 7-109,7-9 0,2 3 0,7 1-422,11 1 0,7-1 0,4-3 205,6 8 1,9-7-203,13-9 1,5-9-449,-8-15 1,1-7-1441,2-3 1,2-5 2291,3-6 0,-4-2 0,9-2 0,-11-6 0</inkml:trace>
  <inkml:trace contextRef="#ctx0" brushRef="#br0" timeOffset="-207468.73">25046 12103 17924,'-7'-6'2521,"-37"32"-2443,32 8 1,2 7-68,-12 0 1,2 3-322,9 13 1,9-1 185,5-16 1,6-2-3429,13 6 0,6-4 3552,-3-15 0,1-2 0,1 0 0,-1-4 0,0-12 0</inkml:trace>
  <inkml:trace contextRef="#ctx0" brushRef="#br0" timeOffset="-206901.73">24431 12504 17129,'45'-2'-762,"0"-1"0,12 3 0,-32-7 0</inkml:trace>
  <inkml:trace contextRef="#ctx0" brushRef="#br0" timeOffset="-206434.73">25373 12297 18037,'-25'54'29,"-1"0"1,2-2 0,2-3-803,8-13 0,2-2-3093,-8 27 3866,10-15 0,5-22 0,5-12 0</inkml:trace>
  <inkml:trace contextRef="#ctx0" brushRef="#br0" timeOffset="-206249.73">25248 12224 19067,'0'-10'1535,"0"2"-1512,0 8 10,0 0 23,73 81-1020,-40-47 1,3 1-1294,-2 1 0,4 3 0,-2-3 2257,5 0 0,-6-7 0,-7-8 0,-7-9 0</inkml:trace>
  <inkml:trace contextRef="#ctx0" brushRef="#br0" timeOffset="-205965.73">26063 12360 17431,'5'0'2320,"-2"0"-2286,33-14-1592,22 5 1558,-14-2 0,0 0 0,15 3 0,-19 2 0</inkml:trace>
  <inkml:trace contextRef="#ctx0" brushRef="#br0" timeOffset="-205552.73">26706 12282 16355,'5'0'2298,"8"-41"-1738,-10 11-336,2-2 0,-1-4 157,-3-1 0,-3 2-123,-4-21-23,2 21 1,-1 1 234,-7-2 236,-1 12-695,3 38-17,4 18 1,4 9-214,0 0 1,2 3-502,4 16 0,4 0 8,0-15 1,3-4-937,3-3 1,2-2 1647,1-4 0,-1-3 0,4 2 0,-6-12 0</inkml:trace>
  <inkml:trace contextRef="#ctx0" brushRef="#br0" timeOffset="-205385.73">26662 12247 19796,'50'-17'-938,"-1"-1"1,0 0-1,-6 4 1,-4 10-1,-10-2 1</inkml:trace>
  <inkml:trace contextRef="#ctx0" brushRef="#br0" timeOffset="-205201.73">26933 11642 21218,'26'40'-32,"-1"1"1,1-1 0,5 13 0,2 2-1,-5 1-1332,-8-5 1,-4-1 0,0 1 1201,1-1 1,0 0 0,-3-3-1,-2 6 1,-4-9 0,-8-9-1</inkml:trace>
  <inkml:trace contextRef="#ctx0" brushRef="#br0" timeOffset="-204718.73">27521 11981 21264,'59'20'-516,"-9"4"-1086,-23 22 1434,-10-14 851,-3-5 79,0-48-359,-1-7 102,9-21-80,-2 15-100,4 11-213,2 10-112,14 28-179,2 26-303,2 4-358,-7 9-1804,-13-23 2644,8-9 0,-17-10 0,3-6 0</inkml:trace>
  <inkml:trace contextRef="#ctx0" brushRef="#br0" timeOffset="-204435.73">28202 13188 20501,'8'2'12,"-2"-1"-2354,-6-1 2342,0 0 0,0 0 0</inkml:trace>
  <inkml:trace contextRef="#ctx0" brushRef="#br0" timeOffset="-203785.73">29243 12788 20748,'-52'7'74,"0"0"1,10-1 0,4 8-64,-3 29 0,7 8-11,13-11 0,7 2 5,7 7 1,12-2-73,16-12 0,9-6-213,10-4 0,5-10 78,0-15 1,0-10-199,-3-9 1,-6-8 399,-15-2 0,-6-5 11,-3-4 0,-3-2-6,-2-6 1,-4-2 44,-3-4 1,-4-3-394,-2-1 0,-4-3 515,-3 7 0,-3-2 0,-4 3 66,-1 8 1,-3 3 0,-1 2-116,-9-19 1,-3 9-90,2 20 0,1 13-23,-4 33-62,25 18 1,10 10-716,13-5 0,9 4 1,5 1 638,2-2 0,4 1 0,2 0 0,-2-4 0,0 0 0,-2-3 1,2-4-1,19 4 0,0 1 0</inkml:trace>
  <inkml:trace contextRef="#ctx0" brushRef="#br0" timeOffset="-203635.73">29610 12692 17286,'38'55'-615,"0"-1"1,-6-11 0,0-8-1,16-2 1,-21-25 0</inkml:trace>
  <inkml:trace contextRef="#ctx0" brushRef="#br0" timeOffset="-203502.73">29593 12813 16064,'-43'33'-90,"0"0"0,0 0 1,12-9-1,2-2 1,-9 8-1,0 1 1</inkml:trace>
  <inkml:trace contextRef="#ctx0" brushRef="#br0" timeOffset="-202238.73">15583 16324 20233,'34'-11'-3171,"0"1"0,25-7 3171,-28 17 0,-15 0 0,-6 0 0</inkml:trace>
  <inkml:trace contextRef="#ctx0" brushRef="#br0" timeOffset="-202102.73">15765 16557 19751,'48'-12'-1039,"-1"0"1,0 0 0,-6 1 0,-8 5-1,-6 0 1</inkml:trace>
  <inkml:trace contextRef="#ctx0" brushRef="#br0" timeOffset="-201299.73">16087 16121 20356,'-27'48'57,"0"0"1,0 0-1,0 0 1,-3 1 0,-1-1-1,-1-1 1,-2 0-56,-2 0 1,-2-1 0,-1-1 0,3-3 8,-3 1 0,1-3 1,0-6 38,-12 4 1,6-22-18,7-55-33,19-2 0,7-8 230,8-13 0,10-1-6,9 8 0,8 6-539,-1 13 0,5 12 354,11 21 0,3 12-39,-2 6 0,1 7-19,5 7 1,4 5-1,1 1-1029,-8-10 0,1 1 0,1-1 0,0 0 20,-1 0 0,0 0 0,0 0 0,0-3 1028,14 2 0,-1-2 0,-9-5 0,11-2 0,-16-11 0</inkml:trace>
  <inkml:trace contextRef="#ctx0" brushRef="#br0" timeOffset="-201118.73">16971 16231 21219,'26'42'-542,"-14"-23"1,3 8-1</inkml:trace>
  <inkml:trace contextRef="#ctx0" brushRef="#br0" timeOffset="-201002.73">17038 16534 18765,'3'12'1445,"-1"-2"-1445,41-58-2633,-14 25 0,4-1 2633,10-13 0,0 1 0,-11 14 0,-4 5 0,3 1 0</inkml:trace>
  <inkml:trace contextRef="#ctx0" brushRef="#br0" timeOffset="-200818.73">17960 16093 21667,'-2'49'-189,"0"1"0,7 10 1,1-5-1,-2-15 1,10 12-1</inkml:trace>
  <inkml:trace contextRef="#ctx0" brushRef="#br0" timeOffset="-200666.73">18721 16540 17151,'-33'44'11,"1"0"0,8-13 0,2-2 1,-11 14-1,23-30 0</inkml:trace>
  <inkml:trace contextRef="#ctx0" brushRef="#br0" timeOffset="-199401.73">20165 15940 17274,'-5'-12'437,"1"19"-134,17 35 0,0 8-219,-1-14 0,2 0 84,7 23-23,-5-19 1,0-1-62,-2-6 0,0-1 600,14 27 313,-13-31 11,-10-32-605,-10-39-369,-3 4 0,-4-7-20,2 0 1,-1-4 0,0 0-693,0 5 1,0 1-1,1-1 678,-1-4 0,1-1 0,2 4 0,2-3 0,3 3-61,0 4 1,2 2 38,1-26 5,6 32 0,6 2-50,26-11-112,-7 26 0,4 8-191,24 19-381,-28 22 1,-10 13 419,-24 8 0,-14 4 331,0-12 0,-6 2 0,-1-3 620,-12 9 1,-3-5-604,-3-12 0,3-8 398,8-13 128,16-9-308,10-16 45,16-4-56,10-12-84,8 3 1,8 2-91,10 4 1,4 2-51,0-2 0,0 4 158,3 6 0,-3 8-225,10 16-141,-36 6 1,-10 7 184,-19 6 1,-12 2-62,-6 7 0,-8-3-73,-6-8 1,-2-5-248,3-8 1,2-5-3765,-4-9-4315,21-13 8483,6-8 0,10 3 0,3 0 0</inkml:trace>
  <inkml:trace contextRef="#ctx0" brushRef="#br0" timeOffset="-199185.73">21120 15803 21857,'35'-13'-4762,"1"-1"0,23-7 4762,-33 29 0,-12-6 0,-9 6 0</inkml:trace>
  <inkml:trace contextRef="#ctx0" brushRef="#br0" timeOffset="-199051.73">21292 15974 19185,'38'-19'-252,"0"-1"0,13-3 0,-5 2 0,-13 6 0,15-3 0</inkml:trace>
  <inkml:trace contextRef="#ctx0" brushRef="#br0" timeOffset="-198719.73">22766 15507 18082,'-17'37'560,"0"1"0,0-1 0,-2 2-538,-10 11 1,-1-2-447,9-13 1,1-1 238,-5 8 0,3-4-964,8-7 1149,7-17 0,7-8 0,0-7 0</inkml:trace>
  <inkml:trace contextRef="#ctx0" brushRef="#br0" timeOffset="-198518.73">22548 15300 21163,'27'37'-14,"0"1"1,0-1-1,1 2 1,0 0 0,1 1-1045,2 5 1,-1 1 0,2-1 926,-1-6 0,1-1 0,-3-4 0,-3 0 0,-2-5 0,16 5 0</inkml:trace>
  <inkml:trace contextRef="#ctx0" brushRef="#br0" timeOffset="-198201.73">23373 15755 18642,'-5'0'1691,"2"0"-2156,28-19 0,15-6-2224,2 3-975,6-7 0,1 1 3664,2 6 0,-22 10 0,-11 4 0</inkml:trace>
  <inkml:trace contextRef="#ctx0" brushRef="#br0" timeOffset="-197866.73">24086 15654 18843,'32'-17'616,"-1"-1"0,-1 1 1,-2-3-584,-4-6 1,-3-5 67,-4-7 0,-3-2-96,1 0 1,-3-1-175,-7-3 1,-5 2 347,-9-12 783,-13 2-525,-4 24-213,-9 28-145,12 27 10,6 35-72,16-11 0,4 3-519,5-12 1,2 0 372,4 13 1,4-3-153,2-19 1,4-3-1208,9 4 0,3-3 1488,-6-11 0,1-2 0,18 14 0,-21-25 0</inkml:trace>
  <inkml:trace contextRef="#ctx0" brushRef="#br0" timeOffset="-197718.73">24257 15374 20636,'53'-30'-355,"0"0"0,5 4 1,3 6-3906,1 12 0,2 6 4260,-13 0 0,1 1 0,-4 0 0,-3 1 0,-3 0 0,-4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2:44:07.4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10138 3701 13521,'9'1'-986,"-1"1"100,-6-2-111,-1 0 0,-1 0 0</inkml:trace>
  <inkml:trace contextRef="#ctx0" brushRef="#br0" timeOffset="301">10146 3680 18104,'24'-26'-169,"0"-1"1,2 2 0,3 5-1568,33 9-1301,4 5 3037,-9 5 0,-24 1 0,-14 2 0</inkml:trace>
  <inkml:trace contextRef="#ctx0" brushRef="#br0" timeOffset="467">10343 3931 17622,'52'-12'-1494,"-1"-1"1,-4 3 0,2-1 0,-3 1 1493,2 0 0,-3 0 0,2 1 0,-6 0 0,-1 1 0</inkml:trace>
  <inkml:trace contextRef="#ctx0" brushRef="#br0" timeOffset="3282">15850 3051 18910,'-10'8'90,"3"19"-45,6 5 0,2 5-583,-2 3 0,1 3 566,-1 2 0,-1 0 16,0-2 1,0-1 55,-1 3 1,0-2-44,1 7 603,-1-6 550,2-35-661,-1-11-392,-1-16-45,-1-12 0,1-7-62,-1-20 1,2-9-544,0 5 0,0-6 0,1 2 493,2 7 0,1 2 0,1 0-4,1-1 0,2 0 1,3 7 67,4 4 0,9 6-115,18 0 1,10 7-92,-5 13 0,4 6 0,4 1-745,-2 2 0,4 2 1,1 1-1,-1 1-107,9 0 1,0 2 0,-2 2-1555,-1 2 1,-1 2 0,-7 2 2537,-6 2 1,-7 1 0,5 2 0,-21 1 0</inkml:trace>
  <inkml:trace contextRef="#ctx0" brushRef="#br0" timeOffset="3500">16392 3128 17711,'-3'61'-911,"0"0"0,0-13 0,1-4 911,1 20 0,1-41 0,0-9 0</inkml:trace>
  <inkml:trace contextRef="#ctx0" brushRef="#br0" timeOffset="3786">15141 4135 21107,'54'-18'50,"0"-1"0,0 1 1,-5 3-1,0 1 1,3 0-1,1 2-50,6 0 0,2 2 0,4 1 0,5-1-709,-17 2 0,4 0 0,3 0 0,2-1 0,2 1 0,0 0 1,0 0-1,-2 0 543,2 1 1,0 0 0,0 1-1,0 0 1,0-1 0,1 2 0,0-1-1,1 0 166,-4 0 0,2 0 0,0 1 0,1-1 0,0 0 0,-2 1 0,-1 0 0,-3 1 0,-3 0 0,16-1 0,-2 0 0,-4 1 0,-5 1 0,-5 1 0,-4 1 0,0 1 0,0-1 0</inkml:trace>
  <inkml:trace contextRef="#ctx0" brushRef="#br0" timeOffset="5450">15997 4999 18597,'-23'58'7,"0"0"1,-1 3-1,-1 0-125,1-3 1,0-1-2164,-1 1 1,0 0 650,2-8 0,2-2 1630,3-10 0,3-5 0,-1 4 0,9-21 0</inkml:trace>
  <inkml:trace contextRef="#ctx0" brushRef="#br0" timeOffset="5649">15861 4865 20121,'26'45'18,"0"-1"1,1-1 0,2 1-337,-4-8 0,2 1 1,2-1-2960,1-2 0,1-2 0,0 0 2942,14 16 0,-2-4 0,-11-16 1,-5-7-1,-7-7 0</inkml:trace>
  <inkml:trace contextRef="#ctx0" brushRef="#br0" timeOffset="5834">16540 5196 20479,'0'-3'314,"0"0"-370,39 4-930,4-1-118,-1 0 0,3-2-2364,-3-2 0,0-2 3468,2-2 0,-3 0 0,9-4 0,-15 1 0</inkml:trace>
  <inkml:trace contextRef="#ctx0" brushRef="#br0" timeOffset="6284">17451 5217 18272,'30'-20'754,"0"0"1,0-2-1,-4 0-743,9-24 12,-5-5 10,-8-3-16,-14 16 0,-5-2 83,-5 1 1,-4 2 370,-1-2 0,-3 3-236,-14-7-235,-1 33 0,6 30 5,4 12 1,2 9-6,4 10 0,3 4-84,0 1 0,5 0-408,8-1 1,7-6-305,22 4-1814,10-16-4077,-3-16 6687,-8-11 0,-16-7 0,-10-3 0</inkml:trace>
  <inkml:trace contextRef="#ctx0" brushRef="#br0" timeOffset="6434">17513 5077 20994,'53'-20'-617,"0"1"1,-1-1 0,-3 2 0,-2 0 0,-4 5 616,-4 7 0,-6 2 0,7-1 0,-16 3 0</inkml:trace>
  <inkml:trace contextRef="#ctx0" brushRef="#br0" timeOffset="6799">15309 5047 15963,'-12'-7'2925,"2"0"-2746,-30 21-33,29 22 22,-11-3 0,3 5-644,21 12 0,12 7 492,-3-12 1,3 5 0,3 1 0,4-3-410,5 1 0,4-1 0,4-1 1,2 0-1575,0-5 1,2 1 0,3-1 0,1-2 0,-1-5 1924,4-1 0,1-3 0,0-4 0,-2-3 0,2-3 0,-2-3 1,-5-6-1,17-4 0</inkml:trace>
  <inkml:trace contextRef="#ctx0" brushRef="#br0" timeOffset="7136">18114 4282 19000,'26'57'313,"0"1"1,-1-1 0,1 0 0,2 5-1,-3-2 1,-1 1-314,-7-11 0,-2 2 0,-2-1 0,-1-2-580,-1 1 1,-3-3 0,-1 3-1027,0 13 0,-2 3 0,-1-3 1606,-1-10 0,-1-2 0,-1-2 0,1 17 0,-2-6 0,0 0 0</inkml:trace>
  <inkml:trace contextRef="#ctx0" brushRef="#br0" timeOffset="7450">18727 4149 19022,'4'36'17,"1"-1"0,2 10 0,-7-23 0</inkml:trace>
  <inkml:trace contextRef="#ctx0" brushRef="#br0" timeOffset="7784">21289 3116 16849,'42'-2'-1989,"-11"7"0,-26 1 0,-5 4 0</inkml:trace>
  <inkml:trace contextRef="#ctx0" brushRef="#br0" timeOffset="7933">21356 3348 18507,'52'-10'-3277,"-1"1"0,-3 0 0,-6 1 3124,-1 0 0,-19 4 0,-5 0 0</inkml:trace>
  <inkml:trace contextRef="#ctx0" brushRef="#br0" timeOffset="8417">23794 2583 18429,'7'56'134,"0"0"0,1-1 1,1-1-135,0-9 0,1 0-512,1 0 0,1-1-592,1-3 0,-1 1 1104,2 10 0,0-4 0,1-1 0,-2 8 0</inkml:trace>
  <inkml:trace contextRef="#ctx0" brushRef="#br0" timeOffset="8633">23188 3715 21084,'50'-41'70,"1"1"0,-10 13 0,2 2 0,4 3-66,8 5 0,4 4 0,2 1-1016,-10 1 0,2 1 0,0 1 0,1 0 1009,2 0 0,-1 1 0,3 1 1,1 0-888,-2 2 0,3 1 0,1 1 1,-1 0-1,-5 0 890,13 0 0,-4 0 0,-2 1 0,1 1 0,-1 1 0,-12 0 0,0 2 0</inkml:trace>
  <inkml:trace contextRef="#ctx0" brushRef="#br0" timeOffset="8937">23384 4398 18194,'-19'50'7,"0"0"0,-2 1 1,-1 3-274,0-8 1,-1 2 0,0-1-62,-6 12 1,0-3-1,1-3 1,3-5-1,1-3 1</inkml:trace>
  <inkml:trace contextRef="#ctx0" brushRef="#br0" timeOffset="9151">23255 4227 20423,'31'57'-389,"0"1"1,0-2 0,0-1-352,-4-13 0,0-1-2234,1 2 0,1-1 2974,1 1 0,-2-3 0,4 5 0,-7-12 0</inkml:trace>
  <inkml:trace contextRef="#ctx0" brushRef="#br0" timeOffset="9383">23948 4585 18205,'0'-12'1097,"0"2"-1018,0 10-79,0 0-515,43-27-1211,-6 10-1863,0-3 1,3-1 3588,17-4 0,-24 11 0,-9 2 0</inkml:trace>
  <inkml:trace contextRef="#ctx0" brushRef="#br0" timeOffset="9767">24607 4447 14350,'8'10'2387,"46"-7"-1872,-17-16-470,1 3 0,2-3-482,16-21 526,-6-5 547,-9-4-76,-13-2 174,-19 11 0,-4-2-219,-5 0 0,-5-1-56,-2-3 1,-3 2 134,-9-14 71,1 25-575,12 22-90,1 23 5,3 13 1,1 7-6,0-1 0,1 2-315,3 16 0,5 1 248,0-14 0,3-3-130,5-2 1,3-2-112,1-3 0,1-3-22,2-2 0,1-2-1228,23 17-4773,8-7 6331,-23-17 0,-3-6 0,-24-12 0</inkml:trace>
  <inkml:trace contextRef="#ctx0" brushRef="#br0" timeOffset="9935">24881 4314 21364,'37'-37'-34,"0"0"1,5 9-1,6 3 1,1 4-1245,0 9 1,1 4 0,0 1 1107,4-2 1,0 0 0,-4 2 0,2 3 0,-8 2-1,-8 2 1</inkml:trace>
  <inkml:trace contextRef="#ctx0" brushRef="#br0" timeOffset="10250">21483 6259 18664,'56'-6'273,"-1"0"1,1 0 0,-1 0 0,3-6 0,4-3 0,3-2 0,2-1 0,1 0 0,-2 0-1040,-5 2 1,-1 0 0,1-1-1,0 1 1,2-2 0,0 0-1,2-1 778,-5 0 1,1 0-1,2-2 1,0 0-1,1-1 1,0 1-1,-1-1 1,-1 1-1,-1 1-144,0 0 0,-2 0 0,0 0 0,-1 0 1,0 1-1,1-1 0,-1 1 0,2 0 132,1-2 0,1 1 0,0 0 0,1 0 0,-1 0 0,1 0 0,-1 0 0,1 1-55,-1 0 0,-1 0 0,1 1 0,-1 0 0,1 0 0,1 0 1,1 0-1,2 0-32,-5 2 1,2 0 0,2 0-1,0 0 1,1 0 0,0 0 0,0 0-1,-2 0 1,-2 1 0,-1 1-233,1-2 0,0 2 0,-2-1 0,0 1 0,-2 0 0,-1 0 0,-1-1 0,-1 1-542,11-4 0,2 0 0,-1 0 0,-6 0 1,-8 0-1,-11 0 1064,2-9 0,-26 4 0,-79 1 0,15 20 0,1 0 1</inkml:trace>
  <inkml:trace contextRef="#ctx0" brushRef="#br0" timeOffset="10453">22617 6159 19970,'58'3'54,"0"0"0,1 1 1,-1-1-1,0 0 1,0 0-1,-2-5 1,2-3-1,2-1 1,1-2-1,2-1 1,0 0-1,1-1 1,-1 0-1,0 0-595,-4 1 1,1-1-1,-1 0 1,0-1-1,1 0 1,0-1 0,1 0-1,0 0 1,1-1-1,2-1 539,-4 1 0,2-1 0,0-1 0,2 0 1,0-1-1,0 0 0,1 0 0,-1 0 0,0 0 1,-1 0-1,-1 1 0,-1 0-137,3 0 0,-1 0 0,-1 0 0,-2 0 0,1 0 0,0 1 1,1-1-1,2 0 0,2 0 0,4 0-4,-13 2 1,2 0 0,2 0 0,0 0 0,2 0 0,1-1 0,1 1 0,0-1 0,2 1-1,-1-1 1,2 1 0,-1 0 0,1 0 0,-1 0 0,1 0 0,-1 1-107,-7 1 1,1 0 0,0 0-1,0 0 1,0 1 0,0-1-1,0 1 1,1 0 0,0-1-1,1 1 1,-1 0 0,2 0-1,-1 0 1,2 1 0,-1-1 0,2 0-1,0 1 1,0-1 0,1 1 248,-7 1 0,2-1 0,0 1 0,2 0 0,0 0 0,2 0 0,0 0 0,0 0 0,1 0 0,1 0 0,-1 0 0,1 1 0,-1-1 0,0 1 0,0-1 0,-1 1 0,0 0 0,-1-1 0,-1 1 0,-1 0 0,-2 0 0,0 1 0,-2-1 0,-1 1 0,-2-1 0,16-1 0,-1-1 0,-2 1 0,-1 0 0,-2-1 0,-1 2 0,-1-1 0,-1 0 0,-1 1 0,0 0 0,-1 1 0,0 0 0,1 0 0,-1 0 0,2 3 0,-1 0 0,0 0 0,0-1 0,0 1 0,0 0 0,1-1 0,-1 1 0,0 0 0,0-1 0,0 1 0,1 0 0</inkml:trace>
  <inkml:trace contextRef="#ctx0" brushRef="#br0" timeOffset="82864">13453 3235 16008,'-10'53'139,"0"-1"0,1 1 0,-2-2 0,0 0 0,-3-3-543,-7 7 1,-3-2 256,3-11 1,-2 1 0,3-5 0,3-7 0,1-2 0,-2 2 0,0-1 0</inkml:trace>
  <inkml:trace contextRef="#ctx0" brushRef="#br0" timeOffset="83050">13213 3149 19527,'-1'-51'952,"6"13"-1019,13 42 50,14 24 0,6 13 17,-4-2 0,1 6 0,1 2-729,-2-2 0,0 3 0,1 2 1,-2-1 728,0 1 0,0 0 0,-2 0 0,-3-5 0,8 17 0,-6-8 0,-12-22 0,1 1 0</inkml:trace>
  <inkml:trace contextRef="#ctx0" brushRef="#br0" timeOffset="83199">14152 3738 19090,'0'0'0</inkml:trace>
  <inkml:trace contextRef="#ctx0" brushRef="#br0" timeOffset="84081">24066 2633 18686,'-25'-22'1155,"4"32"-1027,9 34 1,3 15-124,-4-2 1,-2 3-1057,0-2 0,-2 4 0,0-3 1051,1-12 0,0-2 0,-1 0-337,-1 4 1,0 0 0,2-3-2493,2 1 1,1-5 2828,0-3 0,4-7 0,10-14 0,0-18 0</inkml:trace>
  <inkml:trace contextRef="#ctx0" brushRef="#br0" timeOffset="84332">23768 2344 19897,'-18'-38'1271,"0"-1"1,-8-14-1362,34 44 90,21 41 56,0 3 0,2 6-913,6 10 1,4 5 881,-10-11 0,4 5 1,0 1-1,1 0-34,0-1 1,1 1-1,1 0 1,0 1-714,-4-6 0,2 2 0,0 0 0,-1-1 0,-2-3-671,9 10 0,-3-4 0,-2-3 1393,5 6 0,-7-11 0,-14-14 0,-12-13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26:51.0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5122 2282 16333,'-5'35'11,"0"-1"0,0 1 1,-1 0-12,-4 28 11,2-22 101,3-24 829,1-15-694,-7-26 134,-1-22-163,5 8 1,2-3-6,5-4 0,3 0-152,1 8 1,6 4-51,9 0 0,7 9-22,30 12 5,-20 19 1,-1 8-12,-3 7 0,-5 6 6,11 26-11,-22-7 22,-14-27 168,-2-9-79,0-61-22,5 19-67,-3-6 0,4 0 0,12 9-22,21 17 0,10 46 5,-18-4 0,-2 4 17,-5 3 0,-3 2-449,-3 0 1,-4-1-1635,3 9-7431,2-10 9514,1-14 0,-8-12 0,-2-9 0</inkml:trace>
  <inkml:trace contextRef="#ctx0" brushRef="#br0" timeOffset="368">6165 2131 19168,'-36'6'116,"-1"0"0,-7 10 0,3 8-94,12 8 1,3 6-23,-3 9 0,3 1-267,7-6 1,5-2 266,10 26 178,20-33-178,34-10 11,-15-18 1,4-4-24,9-8 1,-1-4 11,-9 2 0,-4-4 101,11-18 112,-35 15-213,-22 6 12,-9 5-12,-25 7 163,11 5-421,7-1 224,32 1-33,21-9-146,16-7-1249,-7 0 0,0-1 1462,12-6 0,1 1 0,-35 10 0</inkml:trace>
  <inkml:trace contextRef="#ctx0" brushRef="#br0" timeOffset="851">6698 2322 17946,'3'64'15,"-1"0"0,-2-11 1,2-8 6,7-6 1311,-6-25-828,-2-21-158,-1-9 11,0-15-134,0-5 0,0-6-145,0-14 0,0-4-406,1 12 0,0-2 1,0 1 326,1-11 0,2 4-17,-1 10 0,3 10-73,6 12-761,15 14-1984,15 31 2835,6 13 0,-12-3 0,-15-2 0</inkml:trace>
  <inkml:trace contextRef="#ctx0" brushRef="#br0" timeOffset="1001">6762 2302 19897,'41'1'-2197,"-1"-1"1,0 1 0,-2-2 2196,26-5 0,-28 2 0,-6 0 0</inkml:trace>
  <inkml:trace contextRef="#ctx0" brushRef="#br0" timeOffset="1200">7722 2520 17745,'-12'38'0,"-1"1"0,2-4 0,2-5-1793,5-5 1793,1-7 0,3-9 0,0-6 0</inkml:trace>
  <inkml:trace contextRef="#ctx0" brushRef="#br0" timeOffset="1734">8539 1927 19572,'-37'-10'280,"1"0"0,-3 8 0,-1 10-273,0 17 1,-1 12-1,2 3-635,-2 6 0,2 4 1,2 3 627,7-7 0,0 2 0,3 2 0,3-3 0,2 4 0,3-2 0,10-2-17,11 10 0,14-9 254,6-22 0,7-6-226,23-3 0,7-7-11,4-7 0,2-5-269,-2-1 1,-1-4 273,-7-4 1,-8-6 622,-6-17-169,-22 7 692,-24-5-961,-12 13 29,-24-1-174,6 6 980,2 1-1025,16 7-179,16-1-280,13-1-2264,30-7 2723,12 5 0,-10 1 0,-11 6 0</inkml:trace>
  <inkml:trace contextRef="#ctx0" brushRef="#br0" timeOffset="3100">8164 2432 15415,'1'-4'1456,"0"0"-1310,-1 4 55,-28 52-33,29-25 336,6 32-167,58-45-326,-30-14 1,1-4-1,5 0 0,-1-2-11,18-10 5,-24 6 1,0 1-6,14-5 0,-5 2 11,-26 7 1,-13 4-1,-4 0-4605,0 0 4594,-5 0 0,3 1 0,-3 0 0</inkml:trace>
  <inkml:trace contextRef="#ctx0" brushRef="#br0" timeOffset="3784">9219 2042 15997,'0'-9'3070,"0"2"-2509,0 7-192,0 0-77,-42-22-80,19 17-10,-41-5-202,39 30 0,-2 24 0,10 18-439,9-25 0,0 2 433,-1 4 1,1 0 5,1-1 0,0-1-3,2-2 1,2-1-217,6 7 1,6-3-28,8-12 0,4-3 229,5 0 0,3-8 39,25-13 102,-3-42 1526,-30-17-1201,-7-12-232,-31 16-217,-2 23-33,-12 16 10,13 10-10,6 4-34,6 0-651,11 8-1254,25-2-5804,24-1 7776,1-7 0,-11-2 0,-28-1 0</inkml:trace>
  <inkml:trace contextRef="#ctx0" brushRef="#br0" timeOffset="4217">9572 2228 17476,'1'44'93,"-1"0"1,1 7-1,1-3 30,3 9-100,-3-4 392,2-26 1153,-4-21-571,1-9-593,-1-13 436,0-40-728,-1 9 0,2-6-86,-1 5 0,1-2 0,1 0-26,1-13 0,2 0-11,1 16 0,3 0 0,0 6-12,13-18-77,10 0-1570,7 40-3495,-1 21 5165,-4 10 0,-11 2 0,-21-2 0</inkml:trace>
  <inkml:trace contextRef="#ctx0" brushRef="#br0" timeOffset="4367">9688 2184 19684,'45'-10'-1182,"0"0"1,0 1-1,8-3 1,-7 2 0,-2 3-1,-30 6 1</inkml:trace>
  <inkml:trace contextRef="#ctx0" brushRef="#br0" timeOffset="4700">10395 2522 16737,'0'9'67,"-5"23"0,-3 4-2756,-3-4 2689,-1 9 0,0-2 0,2-19 0,1-5 0</inkml:trace>
  <inkml:trace contextRef="#ctx0" brushRef="#br0" timeOffset="6933">11499 2402 19695,'-3'42'3,"0"-1"1,1-2 0,1-1-4,5 2 0,1-2-11,5 21 11,-2-9 90,-2-28-23,-5-25-34,0-41 29,-1 2 0,0-7-25,0 0 0,0-5 1,1-1-699,0-8 1,1-2-1,0 2 739,1 10 1,1 1-1,0 2-33,5-18 0,3 8-45,14 0-79,23 17-1007,10 28-180,2 19-1233,-3 25 2499,-25 12 0,-16-17 0,-8-2 0</inkml:trace>
  <inkml:trace contextRef="#ctx0" brushRef="#br0" timeOffset="7101">11635 2495 20199,'-5'11'1345,"1"-2"-1323,4-9-22,36-30-740,18 15 141,-21-2 0,0 2-1777,27 22-1792,-39 19 4168,-19 24 0,-4-20 0,-6 0 0</inkml:trace>
  <inkml:trace contextRef="#ctx0" brushRef="#br0" timeOffset="7217">11569 3025 18037,'48'-16'-984,"0"-1"1,0 1 0,-1 0 0,5 0 0,-3 0 0,-3-1 0,8-12 0,-7 2 0,-4 2 0</inkml:trace>
  <inkml:trace contextRef="#ctx0" brushRef="#br0" timeOffset="7433">12559 2147 20748,'-46'31'168,"-1"1"0,1 0 0,-8 6 0,10 5-168,17 12 0,11 2-210,8-13 0,7 0-379,13 15 1,11 0-2023,6-11 1,7-3 2610,4-3 0,2-5 0,-8-14 0,-3-8 0,1-14 0</inkml:trace>
  <inkml:trace contextRef="#ctx0" brushRef="#br0" timeOffset="7617">12789 2456 21185,'-6'-4'-89,"1"1"77,5 3-515,58 30-750,-11-15-137,1 3 0,2-1-2049,-14-11 1,-1-3 3462,27 2 0,-27-5 0,-12 0 0</inkml:trace>
  <inkml:trace contextRef="#ctx0" brushRef="#br0" timeOffset="7750">13014 2394 20065,'-42'34'-821,"0"0"1,0 0 0,6 0 0,2 1-1,3-1 821,-6 8 0,7-2 0,-2 15 0,30-41 0</inkml:trace>
  <inkml:trace contextRef="#ctx0" brushRef="#br0" timeOffset="7983">13365 2133 21689,'8'51'-677,"0"0"0,1 1 1,-3 4-1,-1 1 1,-1 1 676,1 6 0,-1 0 0,-1-4 0,-1 0 0,-1-6 0,-3-14 0,0 0 0</inkml:trace>
  <inkml:trace contextRef="#ctx0" brushRef="#br0" timeOffset="8217">14219 2797 17476,'-11'40'-68,"0"0"1,-1-3 0,-1-1-6711,-13 13 6778,-2-10 0,13-18 0,3-10 0</inkml:trace>
  <inkml:trace contextRef="#ctx0" brushRef="#br0" timeOffset="8734">15303 2186 19527,'16'42'138,"0"1"0,0-3 0,3-2-32,11-4 1,5-5 251,2-9 1,1-3-191,1-1 1,-1-7-29,-3-11 0,-3-9 128,5-22-44,-8-16-123,-10-8-67,-9-5-34,-6 0-62,-6 28 1,-3 1-623,-5-7-571,-2 6-874,3 31-1960,7 11 4089,16 0 0,-9 0 0,9-4 0</inkml:trace>
  <inkml:trace contextRef="#ctx0" brushRef="#br0" timeOffset="8984">16248 1681 21723,'-21'46'5,"1"0"1,-1 1-1,1-1 1,-4 15 0,3 1-1,5 1-506,9-2 1,5 1 0,3-4-1490,4 9 0,8-8-1764,4-14 1,7-10 3753,30-12 0,-22-14 0,-2-9 0</inkml:trace>
  <inkml:trace contextRef="#ctx0" brushRef="#br0" timeOffset="9167">16613 2028 19347,'48'45'-1991,"0"0"0,2-3 1,2-4 1990,-2-8 0,-2-3 0,-12-9 0,-6-4 0,-11-7 0</inkml:trace>
  <inkml:trace contextRef="#ctx0" brushRef="#br0" timeOffset="9333">16918 2017 18328,'-35'38'-1027,"1"-1"1,0 1-1,5-2 1,1 0 0,2-2 1026,-4 9 0,4-4 0,-1 10 0,24-36 0</inkml:trace>
  <inkml:trace contextRef="#ctx0" brushRef="#br0" timeOffset="9617">17239 1792 20300,'30'47'145,"0"0"1,0 1 0,-5 1-135,-7-1 0,-3 0-514,-1 0 0,-3 3 223,-4-6 0,-2 2 0,-3 0-3205,-7 16 0,-4-2 3485,1-3 0,-2-5 0,0-17 0,-3-9 0,0-14 0</inkml:trace>
  <inkml:trace contextRef="#ctx0" brushRef="#br0" timeOffset="10617">18564 2161 17666,'0'-6'3463,"0"1"-2455,-16-49-761,4 22-163,-1-7 0,0-1 107,-3-2 167,-2-14-235,7 7-55,1 2-57,6 13-11,2 14 0,2 1-101,0 1-381,18-1 78,9 7-32,8 2 357,-9 17 79,-15 14 0,-25 22 5,2-13 1,-4 1-293,-7 8 1,-6 2 286,-3 0 0,-4 3 0,-1-1-49,2-4 1,-1 1-1,1-2 15,0 0 1,0 0-1,2-3 12,-3 2 0,7-6-46,11-8 46,12-10 190,31-8-134,28-12-96,-7 3 0,4 0-454,-4-2 1,-1 1-566,4 1 0,-3 2-4398,16 1 5479,-5 0 0,-27 1 0,-8-2 0</inkml:trace>
  <inkml:trace contextRef="#ctx0" brushRef="#br0" timeOffset="11251">19972 1700 20569,'-23'-59'784,"-4"15"-784,-7 39-33,-23 24-91,15 4-44,3 11-135,29-2 113,26-5-101,12 4-79,21 5-185,-7-6 1,2 4-428,-8 0 1,-3 1 981,2 0 0,-6 1 123,-14 24 253,-38-26 27,-15-6-257,-12-9-113,3-8-33,3-6-6274,-1-18 6274,20-4 0,3 0 0,19 4 0</inkml:trace>
  <inkml:trace contextRef="#ctx0" brushRef="#br0" timeOffset="11601">20124 1723 20199,'11'35'-2275,"1"0"0,6 13 1,2-1 2274,-4-16 0,-1-2 0,15 29 0,-16-38 0</inkml:trace>
  <inkml:trace contextRef="#ctx0" brushRef="#br0" timeOffset="11882">20561 1778 18720,'0'-8'280,"-50"6"-213,8 16-62,0-3 1,-3 2-6,2 11 0,5 2-11,-14 12 5,23-14 1,6 0 5,11 3 22,7-2 12,13-2 190,8-3-123,13-2-45,4-8 0,6-4-549,7 0 0,2-3-1154,1 1 0,0-1 1647,1-4 0,-6-1 0,-10 1 0,-11-3 0</inkml:trace>
  <inkml:trace contextRef="#ctx0" brushRef="#br0" timeOffset="12267">21068 1590 17364,'-5'-8'2734,"2"2"-2588,3 6-113,0 0-33,-38 52 45,20-6-34,-6 13 1,5 7-96,23-13 0,8-3-1092,-2 0 1,7-3-24,9-9 0,6-8-7194,27-6 8483,0-12 0,-25-9 0,-11-3 1</inkml:trace>
  <inkml:trace contextRef="#ctx0" brushRef="#br0" timeOffset="12484">21250 1775 19258,'0'-5'415,"0"1"-326,0 4-66,67 40-191,-30-14-611,7 2 0,0 2-3781,-10-2 4560,-11-6 0,-11-11 0,-8-5 0</inkml:trace>
  <inkml:trace contextRef="#ctx0" brushRef="#br0" timeOffset="12667">21367 1786 18686,'-38'27'67,"0"-1"0,3 0 1,4 0-740,4 14 672,8 6 0,9-22 0,6-2 0</inkml:trace>
  <inkml:trace contextRef="#ctx0" brushRef="#br0" timeOffset="12899">21646 1640 20591,'6'49'-12,"0"0"1,0-1 0,-1-1 0,0 0 0,-1-4-409,0 3 0,-2-2 309,-5 13 1,-3-4 0,3 2 0,-8 3-1</inkml:trace>
  <inkml:trace contextRef="#ctx0" brushRef="#br0" timeOffset="13451">23236 1808 17633,'-1'-33'521,"-1"-1"0,-11-30-488,-9 33 1,-4 4-34,-17-11 22,12 17 1,-1 4 246,-8 7 448,8 4-280,15-4-403,14 0-34,19-9 11,12-3-11,10-3 56,2-2 146,14-1-247,-17 18 61,-17 34 1,-7 11 84,-11 4 0,-7 6-495,0 3 0,-2 7 0,-2-2 438,-4-3 1,-1-1 0,-1 0-42,0 2 1,1 0 0,1 0-4,0-4 0,1 0 0,3 1-50,1 6 1,3 0-1,7-3 84,12 6 0,10-6 11,6-5 0,6-12-45,1-24 0,0-14-17,1-28 0,-10-14-387,-21-6 1,-13-4-703,-5 10 1,-6-1-1,-2 3-1201,-8-10 1,-5 5 2306,-8 7 0,3 9 0,8 9 0,13 8 0</inkml:trace>
  <inkml:trace contextRef="#ctx0" brushRef="#br0" timeOffset="14166">24516 1331 20513,'-43'45'-9,"0"-1"0,1 1 0,8-10 0,3-1 0,2 5 9,-1 17 0,3 6 0,5-3-1073,4 3 1,6-2 1049,3-5 1,5-1-85,7-9 1,9-1 4,11-1 0,10-6-66,10-15 0,4-7 168,-2-3 0,1-8 5,-2-12 1,-6-8 375,1-28 512,-19-7-579,-11-5-1,-19 0-22,-5 4-55,-20-2-236,7 21-168,3 6 230,19 20-1026,23 7-2650,45 0 3614,-14-1 0,0 1 0,-11 0 0,-2 0 0,31-1 0</inkml:trace>
  <inkml:trace contextRef="#ctx0" brushRef="#br0" timeOffset="14483">24895 1791 19661,'-58'-4'1176,"8"9"-1176,26 11-134,5 20-751,15-1 403,24-1 370,5-15 67,15-13 45,-10-11 123,5-10 214,-13 1 10,1-4 437,-15 8-616,-4 6-168,-3 0-112,-1 4-717,6 7-2790,2 8 3619,8 4 0,-7-4 0,-1-7 0</inkml:trace>
  <inkml:trace contextRef="#ctx0" brushRef="#br0" timeOffset="15000">25180 1948 17454,'-1'-6'997,"-1"2"-1030,2 4 10,0-3 23,-1 2 941,1-3-481,-2-5-135,2-7-247,4-6-67,4 2-22,7 9-56,10 7-213,-4 11-236,7 5-268,-9 9-191,3 9 852,-7-9 134,-3-2 56,-7-17 112,0-14 550,10-29-303,12-10 212,-10 19 1,1 3-348,14-12-291,-8 22-11,-10 24 11,-4 9 0,1 10-459,-2 5-4393,7 14 4852,-5-13 0,0-1 0,-7-20 0</inkml:trace>
  <inkml:trace contextRef="#ctx0" brushRef="#br0" timeOffset="15333">25743 1941 19381,'24'-26'1042,"0"0"-538,11-8-302,-1 5-179,0 3-23,-10 13-34,-10 11 23,-1 8-56,2 4-449,-1 9 303,1 2-728,2 5 246,-5-9-123,0-2-930,-6-12-2980,1-7 4728,6-5 0,-6 2 0,1-1 0</inkml:trace>
  <inkml:trace contextRef="#ctx0" brushRef="#br0" timeOffset="15783">26570 1810 12972,'-9'-2'280,"2"0"-1199,7 2 919,0 0 0,0 0 0</inkml:trace>
  <inkml:trace contextRef="#ctx0" brushRef="#br0" timeOffset="16116">26142 1973 17801,'-5'-11'1916,"2"3"-1400,-3-36-393,5 23-34,-5-35-10,10 35-12,13-3-101,10 7 1,7 2-1,1 13-100,-5 11-1009,11 24-2969,1 15 4112,-3 1 0,-16-14 0,-14-22 0</inkml:trace>
  <inkml:trace contextRef="#ctx0" brushRef="#br0" timeOffset="16600">26820 1808 19897,'-18'-11'-101,"3"2"90,14 9-1,-3 0-111,3 4 112,-2-2-67,7 4-57,6-2-941,18-1 560,-1 0 853,2-5 727,-12-8-649,-13-2-191,-2-5-123,-1 4 179,-1-1-112,0 2 56,-7-1-213,-10 6-22,-5 1 0,-5 10 0,5 7-12,-1 14-772,11 3-2118,14 2-819,12-11 3732,14-10 0,-14-7 0,-1-2 0</inkml:trace>
  <inkml:trace contextRef="#ctx0" brushRef="#br0" timeOffset="17432">27877 1664 12647,'7'-5'5871,"-1"2"-5210,-6 3-156,0 0-214,-13-40-123,-2 27-67,-16-28 100,-23 47-83,22 12 0,0 4-118,0-4 0,2 4 5,3 9 1,5 2-6,6 13 0,20-5-157,24-9-257,20-10 201,-14-15 0,2-3-140,16-6 0,0-8 437,-9-8 0,-2-6 174,0 1 0,-7-6-276,-13-9 0,-9-4 113,-8 4 0,-6-1-50,-3-5 0,-3-2-40,-1-2 1,-4-1-6,-10-13 0,-5 2 11,3 15 0,-1 4-22,0 0 0,-1 9-12,-5 19 12,18 37 11,10 24 28,3-16 0,1 3-236,0 5 0,4 4 219,3-1 0,2 4 1,1-2-251,3 7 0,2-1 205,0-7 1,2 1-1,1-5-515,4-1 0,0-4-992,1-4 1,2-3 1540,20 16 0,-20-21 0,-7-12 0</inkml:trace>
  <inkml:trace contextRef="#ctx0" brushRef="#br0" timeOffset="17584">28195 1717 16782,'0'5'-606,"-1"0"-1673,1-5 1,0 0 0</inkml:trace>
  <inkml:trace contextRef="#ctx0" brushRef="#br0" timeOffset="17717">28258 1540 13678,'0'0'0</inkml:trace>
  <inkml:trace contextRef="#ctx0" brushRef="#br0" timeOffset="18000">28506 1587 20725,'21'26'-613,"-1"1"1,2 0 0,0 0 595,5 2 0,-3 0 141,-1 21 111,-36-16-123,-18-11-112,-3-12-5916,-4-7 5916,19-13 0,1 5 0,18-7 0</inkml:trace>
  <inkml:trace contextRef="#ctx0" brushRef="#br0" timeOffset="18216">28967 1443 22328,'-13'40'-299,"1"0"0,-1 16 1,3 3-509,5-5 0,4 2-2476,5 7 0,3-2 3132,0-20 1,2-5 0,10 7 0,-10-32 0</inkml:trace>
  <inkml:trace contextRef="#ctx0" brushRef="#br0" timeOffset="18384">28818 1734 21544,'63'-14'-408,"0"-1"0,1-1 0,-30 10 0,1-1 1</inkml:trace>
  <inkml:trace contextRef="#ctx0" brushRef="#br0" timeOffset="18682">29207 1234 20602,'36'-26'0,"-1"1"0,-3 1 0,-6 7-717,-14 14 527,-6 4 100,-15 8 68,-4 8-68,-19 24 79,10 5-1,0-1 24,19-7 22,17-19-23,46 0-1502,-12-11 1,5-3 1490,7 1 0,0-2 0,-15-1 0,-5-1 0,9-2 0</inkml:trace>
  <inkml:trace contextRef="#ctx0" brushRef="#br0" timeOffset="20284">5516 3263 18866,'32'-25'53,"0"-1"0,13 3 0,8 2 0,9-1-18,-14 6 0,5 0 0,6 0 1,1-1-1,2 1 0,-1 0 1,-3 2-644,6-2 0,0 0 0,-1 1 0,1 1 0,-1-1 0,1 1 608,2-1 0,3 0 0,0-1 0,-2 2 0,-7 1 0,-8 3 106,32-6 1,-40 12-187,-72 21 1,-24 6 75,6-7 0,-6-1 1,-2 1 0,1 1 0,-4 2 0,-1 0 1,4-2 2,-1 1 0,3 0 0,-3-1 2,4-1 1,-4 1 0,1-1 0,3 0 8,-4 0 0,2-1 0,2 0 26,1-1 1,1 0-1,7-2 8,-15 4 797,78-23-820,27-8 1,13-7 3,-4 2 0,5-3 1,3-1-145,-8 3 0,4-2 0,-1 0 0,-2 2 47,7-4 0,-1 1 1,-8 1 64,7-3 0,-28 10 1635,-51 20-1641,-16 4 1,-8 4 5,-9 5 1,-2 1 320,-3 1 0,-1 1-323,11-4 1,-1 1 0,3-1-481,-4 2 1,4-2-359,-1 0 0,12-2-17,25-3-2252,40-10 3300,27-3 1,-23 1-1,-2-2 1</inkml:trace>
  <inkml:trace contextRef="#ctx0" brushRef="#br0" timeOffset="21309">9967 3332 8299,'0'0'0</inkml:trace>
  <inkml:trace contextRef="#ctx0" brushRef="#br0" timeOffset="21717">8863 3420 16064,'60'-5'-328,"1"0"1,-1 0 0,1-1 0,0 1 0,-2 0-170,-8 1 1,-2 0-1,2 0 330,7-1 1,1-1 0,-4 1 0,-3 1 0,-4 0 0,-5 0 0,-1 0 0</inkml:trace>
  <inkml:trace contextRef="#ctx0" brushRef="#br0" timeOffset="22100">12755 3617 17868,'46'-20'-883,"1"-1"1,2 3 0,6 1 0,-2 2 882,9-1 0,-2 2 0,3 1 0,-7 1 0,0-1 0</inkml:trace>
  <inkml:trace contextRef="#ctx0" brushRef="#br0" timeOffset="22732">17189 3236 13028,'-5'4'628,"2"-1"122,3-3-156,38-4-538,3-5-56,1 1 0,6-1-601,-2-2 0,6-3 237,-7 3 0,6-1 0,3-1 0,1 0 227,-3 0 1,3-1-1,1-1 1,-2 2-1,-2 0 1,14-3-1,-3 1 1,-1 0 0,-4-1-1,1 1 1,-1 0-1</inkml:trace>
  <inkml:trace contextRef="#ctx0" brushRef="#br0" timeOffset="23036">20924 2717 12176,'40'-7'0,"1"-1"0,23-5 0</inkml:trace>
  <inkml:trace contextRef="#ctx0" brushRef="#br0" timeOffset="29048">2545 2446 16243,'8'3'908,"-1"14"-639,-1 13-168,1 7 11,2-10-11,2-12 314,3-8 324,8-18-403,10-13 1,7-11-274,2-1 1,3-6-1,1 0-833,2-2 0,1-1 0,1 0 770,-5 4 0,2-1 0,-1 0 0,-1 3-4,2-1 1,-2 3-1,2-2-8,-6 6 1,1-1 0,0 1 0,-4 3-505,14-11 1,-6 6-639,-5 7 0,-16 15 1154,-59 54 0,2-3 0,-12 7 0</inkml:trace>
  <inkml:trace contextRef="#ctx0" brushRef="#br0" timeOffset="31999">5347 5237 17465,'0'48'157,"0"1"0,0-4 0,0 3 0,0-1-40,-1 14 1,1-1-684,0 1 0,0-4 638,-1-15 1,0-8 500,1-9 1085,-1-22-1354,1-49-259,0-1 0,0-6-57,1 5 1,-1-4 0,1 2-569,2-15 1,0 3 579,0 7 0,3 8-68,8 13 561,1 21-493,3 28-6,2 13 0,1 8-28,2 10 1,0 3-102,1 0 1,0-1-206,-2-3 1,-3-6 182,3-5 1352,-2-15-1015,-4-41-1,-7-11 0,-1-8-112,3-18 0,0-3-552,-1 6 1,1 2 484,0 4 0,3 9-78,8 14-56,1 19 359,0 27-214,-4 10 1,0 9-80,0 12 1,1 4-141,0 1 1,0-1-581,-1 1 0,-2-4-1666,9 8 2607,12-5 1,-21-26-1,7-5 1</inkml:trace>
  <inkml:trace contextRef="#ctx0" brushRef="#br0" timeOffset="32401">6480 5152 20445,'-53'21'18,"0"-1"1,4 1 0,8 6-13,22 6 0,6 3-6,2 0 0,4 0-6,1-1 0,5 0-61,12 7 0,9-3 16,5-9 1,4-5 44,2 0 1,2-5-1,3-8 1,-2-8-6,6-10 55,-8-14 91,-16-9 190,-12-9-157,-10 10-168,-1 11-12,3 7-144,4 7-315,5-1-290,6 0-2792,32-8 3553,-7-1 0,0 0 0,12-2 0,5-6 0</inkml:trace>
  <inkml:trace contextRef="#ctx0" brushRef="#br0" timeOffset="32816">7077 5278 15280,'-11'-4'3664,"2"0"-3317,9 4-425,0 0 33,-3 15 34,2 9 16,0 8 1,2 5-6,3-4 0,0 1 0,2 3 0,-1-2 0,3 4 471,-3-24-23,-5-36-246,-1-5-34,-4-29-90,-1-6-17,0 7 1,0-3 55,3 2 1,1 0-317,-2 1 1,2 2 192,3 11 1,4 7 5,4 6-863,20 11-1624,19 17-1312,0 9 2985,3 13 0,-31-8 0,-9-2 0</inkml:trace>
  <inkml:trace contextRef="#ctx0" brushRef="#br0" timeOffset="32932">7118 5352 18059,'56'-21'-221,"-1"1"1,-11 6-1,0 0 1,-3 0 0,0-1-1,-3 1 1,-1 2 0,-1 1-1</inkml:trace>
  <inkml:trace contextRef="#ctx0" brushRef="#br0" timeOffset="33598">9001 5094 17196,'-36'-1'347,"0"-1"1,2 1-1,1 1-67,-28 6-246,25-2 11,4 1 22,28-5-33,36-11-46,22-18 12,-14 7 0,1-2 11,-5 1 1,-2-1-7,-5 1 1,-3 1 39,1-5 537,-7 8-380,-6 8-202,-8 13 0,-10 24 213,-15 21 0,-8 13-1083,6-7 1,-2 5-1,1 1 873,0 0 1,0 0 0,2 1 3,0 1 1,2 1 0,9-7-51,10-3 1,13-6 87,17 2 0,12-8 168,6-12 0,6-12 22,6-11 1,-3-14-152,-12-21 0,-13-11-118,-16-4 0,-13-4-423,-12-6 0,-11 2 132,-7 12 1,-5 4-253,-3 1 0,-3 3-723,0 5 0,-3 4 1274,-8 4 1,3 4-1,-1 0 1,-2 8-1</inkml:trace>
  <inkml:trace contextRef="#ctx0" brushRef="#br0" timeOffset="34099">10836 4699 17756,'-7'-36'1216,"-1"0"0,-9-14-1205,-21 29-11,-4 19 17,8 13 0,0 8-45,6 2 0,4 6 22,0 12 0,12 6 6,27 7 0,12-2-45,2-7 1,5-4-307,15 3 1,3-5 344,-13-13 1,-3-3-12,-3-1 1,-3-1-63,13 14 113,-48 9 5,-25-21 0,-12-3-39,4 0 0,-4-2-193,-14-3 0,2-4-906,-6-5-3353,21-19 4452,26 1 0,8-3 0,11 7 0</inkml:trace>
  <inkml:trace contextRef="#ctx0" brushRef="#br0" timeOffset="34299">11289 4768 19997,'-20'48'-146,"0"-1"1,8 1 0,8 1-2763,12-1 0,6-3 2908,-2-11 0,0-3 0,4 5 0,-14-27 0</inkml:trace>
  <inkml:trace contextRef="#ctx0" brushRef="#br0" timeOffset="34465">11126 4978 19841,'58'-20'-583,"0"-1"0,0 1 1,-4 1-1,0 1 0,-2 3-1042,-5 4 1,0 3-1,-4 0 1448,6-2 1,-3 1 0,0 0 0,-6 1-1,-12 1 1</inkml:trace>
  <inkml:trace contextRef="#ctx0" brushRef="#br0" timeOffset="34799">11856 4743 20009,'-37'-4'381,"0"0"0,-7 10 0,4 7-359,12 8 0,3 7-28,-3 11 1,5 5-203,9 2 1,7-1 140,7-9 0,6-4-34,24 12-257,10-32-102,1-14 337,-3-15 128,-16-6 1,-4-9 5,-5-11 1,-4-5 21,2-4 1,-2-1-412,-7-9 1,-3 1 500,-1 11 0,-2 1 314,0-7 1,-2 3 77,-6-11-594,-2 33 73,7 58 1,1 18-1,3-3 1,0 4-359,-2 19 0,2 0 44,5-14 1,3-3-196,3-2 0,3-2-718,2-3 0,6-3 1383,17 1 1,0-5 0,-2 3-1,15-5 1</inkml:trace>
  <inkml:trace contextRef="#ctx0" brushRef="#br0" timeOffset="34916">12239 4981 18474,'-44'-37'-2376,"8"11"0,38 17 1</inkml:trace>
  <inkml:trace contextRef="#ctx0" brushRef="#br0" timeOffset="35417">13106 4812 16457,'3'64'2476,"2"-8"-2331,3-30 46,0-5 1770,0-16-1524,-3-33-168,-1-8-135,-3-27-100,0 9-23,3 0 22,2 7-33,2 11 0,1 18-168,11 29 11,1 13 1,1 6-12,1-2 0,2 0-166,8 11 0,2-2 205,-6-14 0,3-6-156,15 1 0,2-9 246,-3-11 0,-2-8 167,2-10 1,-7-9 157,-11-18 0,-11-7-253,-12 5 1,-6 0-136,-5-5 1,-4 3 134,-1 16 1,-3 4 340,-26-19-1618,4 31-5189,12 38 6433,30 10 0,4 5 0,12-20 0</inkml:trace>
  <inkml:trace contextRef="#ctx0" brushRef="#br0" timeOffset="35864">14130 4618 20221,'-45'8'377,"1"1"1,3 0-1,5 1-377,-4 8-280,15 15-124,14-8 158,25 6 67,17-15-12,8-10 1,6-4 179,3-6 0,0-5 83,7-3 1,-2-3 173,-15-1 1,-6-3 223,2-19 13,-28 10 21,-7 2-23,-4 3-222,-3 6-103,-2 6-144,-1 4-180,7 5 89,12 1 22,16 1-55,20-1-67,-4-4 0,2-3 33,-5 1 1,-2-1 145,2-1 0,-4 0 112,2-5 224,-29 10-336,-4 2 0,-2 5-11,0 7-1,-2 17-906,2 7-4315,26 4 5233,7-15 0,2-11 0,-10-12 0</inkml:trace>
  <inkml:trace contextRef="#ctx0" brushRef="#br0" timeOffset="36199">14942 4585 22540,'24'-39'-23,"0"1"1,-7 7 0,3 6-213,44 8-146,-21 13-436,2 18 301,-14 6 493,-2 8 23,-16-8 56,-5-11 12,-1-8 66,1-7 147,7-9-281,-4 1-337,7 0 91,-2 11-415,11 10-695,9 5-2802,3-3 1,4-2 4157,-8-1 0,0-2 0,1 1 0,-4-2 0,1-3 0</inkml:trace>
  <inkml:trace contextRef="#ctx0" brushRef="#br0" timeOffset="36532">15895 4503 17970,'-9'-2'2531,"1"0"-2497,8 2-34,0 0-146,9-12-514,25-2 155,-5-1 1,4-3 353,9-3 0,1-1 151,-7 1 0,-3-1 11,-4-2 0,-6-3 303,-9-21 145,-8-8 90,-8-7-6,-3 21 1,-1 0 1069,-6-14-1332,-6 4-326,6 43 11,3 27 34,1 19-157,4 6 0,2 7-896,3 2 0,5 2-1973,4-10 1,4 2 0,1-3 3025,7 5 0,3-5 0,-3-14 0,1-6 0,3-7 0</inkml:trace>
  <inkml:trace contextRef="#ctx0" brushRef="#br0" timeOffset="36783">16773 4497 19291,'0'4'2141,"0"-2"-5066,0-2 2925,7-9 0,-6 6 0,5-7 0</inkml:trace>
  <inkml:trace contextRef="#ctx0" brushRef="#br0" timeOffset="37964">5419 6190 16658,'0'6'460,"0"-2"-136,28 0 1,15-3-685,-10-2 0,6-1 407,13-1 1,11-2-1,4-1 1,-5 0-893,0-1 1,-3 0 0,4-1 844,-12 1 0,3-1 0,2 0 0,-2 0 0,-5 1 0,12-1 0,-4 0 0,-3 1-277,-2 1 1,-1 0-1,-15 3 1044,-18 2-392,-51 10 1,-29 4 66,17-4 1,-6 0 0,-2 0-1,1 0-403,-1 1 1,-1 0 0,2 0 0,3-1 87,0 0 0,2 0 0,8-2-27,-11 3 267,82-16-524,7-2 0,10-1 1,4-1-1425,-2 2 1,4 0 0,1 1 0,0-1 1688,1-1 0,1-1 0,-2 1 0,-2 1 0,7 0 0,-2 2 0,-10 1 0,12-1 0</inkml:trace>
  <inkml:trace contextRef="#ctx0" brushRef="#br0" timeOffset="45947">5632 7199 18720,'3'0'426,"0"1"-505,-3-1 79,-10 54 34,7-18-29,-2 4 1,0 2 16,5 7 1,0-2-1,0-8-11,0-12 90,0-10 1715,-2-11-1525,-5-33-235,3-34-45,1 5 0,2-3-166,3 5 0,3-1 140,3 7 0,2-3 0,5 5-114,10-1 1,7 5-803,11 0 1,5 7-95,-8 13 0,0 9-948,3 13 1,-4 9 1972,7 14 0,-19-5 0,-13 1 0</inkml:trace>
  <inkml:trace contextRef="#ctx0" brushRef="#br0" timeOffset="46098">5878 7395 20177,'39'-34'-763,"0"1"1,-11 8 0,1 5-3495,30 2 4257,-34 19 0,-11-1 0,-10 2 0</inkml:trace>
  <inkml:trace contextRef="#ctx0" brushRef="#br0" timeOffset="46514">3827 5439 13510,'10'44'575,"0"0"0,-1-4 0,0 0-951,-1-3 1,-1-1 375,1 12 0,0-4 0,-6-30 0</inkml:trace>
  <inkml:trace contextRef="#ctx0" brushRef="#br0" timeOffset="46847">3834 5002 20961,'-59'3'82,"1"1"0,0-1 0,11 14 1,0 5-1,2 5 0,3 7-94,6 3 1,2 8 0,3 3 0,2 2 0,2-1-1278,-4 10 1,3 2-1,4 1 1,6 2 1263,8-8 0,4 4 1,4 0-1,3-2 1,4-4-74,6 12 1,6-5 0,11-3 139,5-11 1,8-1-1,5-5 1,3-6-41,3-8 1,4-5 0,3-6 0,3-5-1,-4-6 0,4-6 1,2-3-1,-2-4 0,-3-3-155,3-4 0,-1-5 0,-3-5 0,-4-4 161,-2-7 1,-3-6-1,-5-3 1,-7 0-2,-7-5 1,-9-2-1,-4-2 8,-2-3 0,-5-1 0,-5-2 11,-6-2 0,-7-2 1,-7-2-27,-2 12 0,-5-4 0,-3 0 0,-4 1 0,-3 4-48,0 6 1,-4 1 0,-2 3 0,-3 2 0,-3 3-528,-5 0 0,-5 2 0,-2 2 0,0 6 1,2 7 145,-2 6 0,0 6 1,1 7-1,3 9-229,1 10 0,1 10 0,4 5 0,5 3 760,1 10 1,8 6 0,2-5-1,-1-3 1,5-3 0,10-4-1,0 0 1</inkml:trace>
  <inkml:trace contextRef="#ctx0" brushRef="#br0" timeOffset="47564">5618 7565 17050,'-16'50'224,"1"1"0,8-2 0,6 0-140,10-3 0,8-5 303,3-9 0,4-5-107,17 2-112,0-33-168,-6-14-1160,-8-5 1,2-4 1159,3-1 0,-1 0 0,16-15 0,-10 11 0</inkml:trace>
  <inkml:trace contextRef="#ctx0" brushRef="#br0" timeOffset="48332">6974 6955 19078,'-12'54'-325,"-1"-1"0,1 0 0,0 0 0,-1 1 1,4 6-1,1 0 0,4-2 0,7-4 325,11 2 0,8-3 0,0-6 0,-3 0 0,3-9 0,34-8 0</inkml:trace>
  <inkml:trace contextRef="#ctx0" brushRef="#br0" timeOffset="48531">7247 7283 19628,'47'34'-445,"0"0"1,-5-8-1,-2-5 1,14-5-1,-22-15 1</inkml:trace>
  <inkml:trace contextRef="#ctx0" brushRef="#br0" timeOffset="48664">7378 7137 18630,'-29'55'86,"-1"-1"0,3-4 0,6 1-3756,13-7 1,5-1 3669,2 13 0,2-3 0,3-40 0</inkml:trace>
  <inkml:trace contextRef="#ctx0" brushRef="#br0" timeOffset="48915">7843 6949 19090,'6'-3'336,"5"47"-56,-5 1-235,-1-1 0,0 2-511,-1-7 1,-1 0 448,-1-2 1,0 2-2360,-1 7 1,0-3 2375,0 12 0,-1-5 0,0-39 0</inkml:trace>
  <inkml:trace contextRef="#ctx0" brushRef="#br0" timeOffset="49814">9320 6874 19078,'-47'10'-19,"1"0"1,4-1-1,8 2-93,12 11 180,13-7 32,34-22-21,24-33-40,-12 3 0,0-4 56,-2 1 1,-3-1 16,-2-3 0,-3 2 157,11-11-11,-2 14-225,-14 56 45,-19 28 1,-9 11-74,-1 3 1,-4 5-448,0-8 1,-1 3-1,1-3 442,-2 7 0,3-1-4,5-14 1,4 1-1,3-3-13,11 9 1,5-5 49,2-1 1,5-10 11,23-13 33,-13-44-56,-25-22-22,-6-15-369,-17-5-63,2 28 1,-2 1-270,-5 2 1,-5 1-3031,-11 0 0,-2 2 3731,-17-4 0,3 7 0,31 19 0</inkml:trace>
  <inkml:trace contextRef="#ctx0" brushRef="#br0" timeOffset="50164">10478 6886 16860,'0'-6'2364,"0"0"-2263,0 61-23,0-4-597,-2 1 1,-1 3 467,0-11 1,0 0-2040,-3 13 1,0-1 2089,3-20 0,0-1 0,-2 29 0,5-49 0</inkml:trace>
  <inkml:trace contextRef="#ctx0" brushRef="#br0" timeOffset="50431">10731 7173 19527,'-34'31'160,"0"0"1,3 1 0,10-3-150,26-5 0,9-3-22,17-17 11,0-14 0,1-6-34,-4-9-459,-5-11-493,-13 9-2039,-26 7 201,-3 20 2824,-15 11 0,19-2 0,7-2 0</inkml:trace>
  <inkml:trace contextRef="#ctx0" brushRef="#br0" timeOffset="51033">11259 6970 19617,'-63'21'-79,"0"0"0,11-4 1,16 3-236,36 24 191,26-21 67,34-26 56,-12-10 140,-18-2 0,-2-4 1182,11-13-986,-7 4-369,-21 36 33,-19 32 5,2-4 1,0 7-185,-1 6 0,-1 5 0,1 1 171,2 0 1,1 1-1,3 0-7,1 8 0,2 1 1,1-4-20,2 7 0,2-9 46,12 3 44,-20-39-23,-14-31 34,-35-26-409,16 1 1,1-6-660,8 2 0,2-4 0,2 1-1331,-7-14 1,8-1 2331,15-5 0,7 7 0,2 9 0,10 12 0</inkml:trace>
  <inkml:trace contextRef="#ctx0" brushRef="#br0" timeOffset="51481">11676 6967 18306,'-13'54'63,"-1"1"0,2-6 1,3-3-64,5 4 0,2-6 1053,0-24-89,-2-39-740,1-17-191,1 1 1,0-3-379,2 4 1,0 0 400,1-2 0,3-1 35,6-28 54,12 3-279,4 39 134,15 38 0,-6 22-28,-12-7 0,0 1-63,18 11-55,-9-23 1,3-5 22,31-8 168,-29-21 0,-3-8 33,-10 0 0,-6-5-162,-5-12 1,-6-3 105,-4 8 1,-3 1 353,-3-3 1,-2 2-360,1 1 0,-5 1-62,-26-22-739,-6 26-2421,4 27-437,15 16 3726,29 10 1,-1-13 0,7-6-1</inkml:trace>
  <inkml:trace contextRef="#ctx0" brushRef="#br0" timeOffset="51999">12959 6781 18507,'8'0'1210,"-1"0"-862,-14 36-236,6-14-79,-6 27 23,9-24 67,28-9-201,28-22 11,5-11-317,-26 1 1,-3-5 294,3-21-1,-10-2-11,-13-2-11,-7-6-504,-11 22-3306,-3 10-4224,1 25 8146,1 9 0,5-6 0,0-3 0</inkml:trace>
  <inkml:trace contextRef="#ctx0" brushRef="#br0" timeOffset="52248">13581 6504 19751,'-37'0'627,"0"1"0,-13 9-660,24 4-68,28 11-78,12-2-34,12 6 123,5 3 79,9 10-34,-14-5 45,-7 2-67,-22-17-661,-12-9-2286,-3-9 3014,3-8 0,6 3 0,5-3 0</inkml:trace>
  <inkml:trace contextRef="#ctx0" brushRef="#br0" timeOffset="52382">13711 6593 16737,'7'-1'33,"-1"-1"-2811,-6 2 2778,0 0 0,0 0 0</inkml:trace>
  <inkml:trace contextRef="#ctx0" brushRef="#br0" timeOffset="52780">13851 6418 18451,'31'12'-1272,"1"0"0,28 7-498,-7-13 1389,-4-8 3687,1-11-1592,-22-2-403,-16-4-280,-10 9-449,-1 5-458,-1 2-147,4 12 12,5 39 5,0 0 1,1 6 5,-1 0 0,2 3-311,-3-11 1,0 2 0,0-3 304,1 6 1,-1 0 5,-2-7 0,-1 1 0,-5-1-54,-8 12 0,-7-2 54,-5 2 0,-5-7-112,-3-18 0,-3-10-896,-32-7-1278,19-32-4169,2-14 6455,6-14 0,15 18 0,9 4 0</inkml:trace>
  <inkml:trace contextRef="#ctx0" brushRef="#br0" timeOffset="53147">15080 6504 16221,'6'3'1669,"-1"50"-1624,-2-10-174,-2-9 1,1-1-2898,2 5 3026,0-27 0,-2-7 0,-1-4 0</inkml:trace>
  <inkml:trace contextRef="#ctx0" brushRef="#br0" timeOffset="53298">15107 6222 18149,'35'27'0,"1"0"0,-7-6 0,-1 1 0</inkml:trace>
  <inkml:trace contextRef="#ctx0" brushRef="#br0" timeOffset="53514">15431 6548 20154,'14'-50'571,"1"1"1,-6 12-1,2 5-604,18 2-68,-10 29 56,15 40-162,-14-9 0,1 4-510,5 13 0,-1 2-665,-4-10 0,-1-2-5688,12 22 7098,-12-42 1,-9-8 0,-2-9 0</inkml:trace>
  <inkml:trace contextRef="#ctx0" brushRef="#br0" timeOffset="53716">16160 6035 21499,'-7'66'-12,"0"-1"1,-1-3 0,4-4-146,6-22 1,3-2-506,2 9 1,2 0-964,1-10 1,2-2 1624,9 23 0,-9-30 0,-9-21 0</inkml:trace>
  <inkml:trace contextRef="#ctx0" brushRef="#br0" timeOffset="53865">16156 6495 16243,'-50'-36'3878,"15"8"-3878,45 19 0,17 0-12,20-4-201,0-1 1,7-1-1170,-11 4 0,1 0 0,1 0 1292,-1-2 1,0 0-1,-2 1 1,10 0 0,-9 2-1,-7-1 1</inkml:trace>
  <inkml:trace contextRef="#ctx0" brushRef="#br0" timeOffset="54264">16715 6435 17487,'-1'3'3182,"-1"0"-2722,2-3-303,40-21-101,-16 1-11,30-18 380,-32-5-77,-20 11-337,-10 4-22,-17 16-12,-6 24-10,-5 11 21,-3 19-10,1 11-482,7 5-1362,22-17 0,11-1 1866,22-11 0,5-3 0,-5 26 0,35-36 0</inkml:trace>
  <inkml:trace contextRef="#ctx0" brushRef="#br0" timeOffset="54797">17184 6242 20333,'-37'-4'947,"-1"0"0,-28-2-891,27 6-56,11 3-123,12 5-549,34 4 246,10-3 78,28-2 315,-3-10-12,7-2-56,-19 12 247,-9 13 55,-22 26-151,-13-12 1,-3 3-481,-1 6 1,0 2 457,-4 7 0,0 1-23,0 2 1,1-1-6,3-3 0,2 0-45,0 8 1,3-2-74,2-15 0,0-4 28,0 29 101,-2-53 56,-8-35 281,-4-20 367,5 3 1,1-5-649,4-3 1,6-3-72,5 6 0,4-2 0,3 2-421,5-11 1,6 4 396,11-1 0,3 5-525,-5 13 0,1 4 547,1 1 1,0 2-23,-1 3 0,1 1-28,3 0 0,-2 2-584,8-2 596,-7 16 44,-38 24 765,-10 16-765,-6 5 1146,1-1-1158,5-1-536,29-16-5391,40-22 5939,-24-7 0,0-2 0,-1 0 0,-4-1 0,3-4 0</inkml:trace>
  <inkml:trace contextRef="#ctx0" brushRef="#br0" timeOffset="55230">18144 6175 20546,'-49'-5'231,"0"1"1,7 3 0,8 5-355,8 14-34,20 4 78,21 0-111,11-8-124,37 1 230,-23-9 0,2-1 56,16 0 0,1 0-258,-11-2 0,-2-1 280,-1-1 0,-2 0-229,8-7-202,-9-17 403,-17-27 180,-18 6 0,-4-3 39,-5 2 0,-1-1-303,-2-6 0,0 1 292,1 13 0,-1 2 409,-1-25 55,-1 16-168,0 19-32,1 37-426,1 47-12,3-22 0,1 2-276,3 12 0,1 2 41,0-11 0,3 0-774,5 13 1,2 2-2376,-3-8 0,0-1 3384,1-2 0,-2-4 0,-2 4 0,-7-33 0</inkml:trace>
  <inkml:trace contextRef="#ctx0" brushRef="#br0" timeOffset="55380">18437 6146 20277,'47'-20'-331,"0"1"1,0-1-1,4-1 1,1 0-1,-4 5 1,-1 5-1,-4 3 1,-4-1 0,-1 1-1</inkml:trace>
  <inkml:trace contextRef="#ctx0" brushRef="#br0" timeOffset="55616">18774 5714 19852,'5'-64'2173,"6"9"-2128,14 33-34,21 2-940,4 16-24,-3 14-470,-14 22 67,-24 17 482,-19 10 33,-4 2 841,-11-6 516,6-10 1210,7-10-1312,34-18-414,29-19 0,-13-2 0,8-10 0</inkml:trace>
  <inkml:trace contextRef="#ctx0" brushRef="#br0" timeOffset="65929">21439 5331 18709,'-22'-57'1658,"0"10"-1524,11 33-100,-5 5-34,-4 4 0,-6 4 0,-8 9 0,-4 8-34,0 17 34,4 16-644,19-17 0,3 3 644,2 8 0,2 4 0,2 7 0,3 3 0,0 7 0,2 3-709,0-19 1,1-1 0,1 1 708,0 1 0,0 0 0,1-1 0,-1-1 0,1 0 0,1 1-154,1 11 1,0 2 0,3-1 156,0-8 1,2-2 0,1 0-1,1 3 1,2-2 0,0-4 7,4-2 1,1-9-12,17-3-392,-12-28-3082,10-30 3703,4-23 1,-9 12-1,-6-5 1</inkml:trace>
  <inkml:trace contextRef="#ctx0" brushRef="#br0" timeOffset="66346">21886 5899 20333,'-11'60'-89,"2"5"89,2 1 11,4-23 0,1 0-11,0 17 67,2-7 57,5-34-80,4-26-21,9-7-23,2-8 0,5-1-112,12 5-627,0 11-1940,7 23 1391,-13 4-1614,-8 14 2902,-12-13 0,-5-10 0,-3-5 0</inkml:trace>
  <inkml:trace contextRef="#ctx0" brushRef="#br0" timeOffset="66480">22200 6226 14115,'0'0'0</inkml:trace>
  <inkml:trace contextRef="#ctx0" brushRef="#br0" timeOffset="66629">22212 6012 15863,'0'-4'-2835,"0"1"2835,0 3 0,0 0 0</inkml:trace>
  <inkml:trace contextRef="#ctx0" brushRef="#br0" timeOffset="66980">22542 6197 17610,'-4'2'3127,"1"0"-3083,3-2-122,24-5-12,-1 4-145,26-4 45,-7 5 111,5-3 46,-2-5 10,2-14 46,-17-14-12,-6-2 157,-18-4 56,-6 8 34,-2 1 78,-2 1 191,-1 7-102,2 8-425,0 8-33,2 5-124,1 23 101,12 28-347,4 5 26,-1-18 1,4-2 40,22 12-1698,-6-19 1,2-4 2033,25 4 0,-8-4 0,-29-19 0</inkml:trace>
  <inkml:trace contextRef="#ctx0" brushRef="#br0" timeOffset="67280">22971 5852 14809,'-33'51'225,"15"-8"1074,38-37-268,15-3-863,2-8-90,6-4-78,-9-4-1019,24-12 1019,-26 10 0,-1 1 0,16-7 0,-10 2 0</inkml:trace>
  <inkml:trace contextRef="#ctx0" brushRef="#br0" timeOffset="67714">23322 5598 8613,'0'0'0</inkml:trace>
  <inkml:trace contextRef="#ctx0" brushRef="#br0" timeOffset="67997">23322 5598 20737,'-39'40'-176,"0"0"1,6 3-1,8 2-390,18 3 0,7 0-526,3-5 0,3-5-4007,6 1 5099,6-11 0,-8-15 0,-3-6 0</inkml:trace>
  <inkml:trace contextRef="#ctx0" brushRef="#br0" timeOffset="68480">24075 5784 18474,'-15'23'-3277,"6"-8"0,5-9 0</inkml:trace>
  <inkml:trace contextRef="#ctx0" brushRef="#br0" timeOffset="68630">24033 5977 19146,'16'4'-523,"-4"0"0,-9-4 0</inkml:trace>
  <inkml:trace contextRef="#ctx0" brushRef="#br0" timeOffset="69745">25525 5900 19594,'8'-51'403,"-1"1"0,0 0 1,-1 3-332,-3 11 1,-1 2-808,1-3 0,-2 0 768,1-1 1,-1 1 66,0 2 1,-1 0 734,2-24-622,-2 20 47,0 17-305,-1 13-179,-4 54 201,-1 3 1,-1 6-90,1 3 0,1 2-151,0-11 0,1 2 0,1-3-213,0 1 0,6-1-1625,12 5 0,8-3 2101,7-13 0,3-5 0,-9 0 0,1-6 0,25-7 0</inkml:trace>
  <inkml:trace contextRef="#ctx0" brushRef="#br0" timeOffset="69962">25864 5849 21028,'-7'-61'-34,"22"7"-167,27 45-449,17 26-157,-17 9-212,-11 21-192,-24-12-5310,-5 3 6521,-2-16 0,0-2 0,0-17 0</inkml:trace>
  <inkml:trace contextRef="#ctx0" brushRef="#br0" timeOffset="70298">26397 5499 20546,'38'47'-644,"0"1"1,0-1 0,-3-5 0,-1 0 0,-2-6 643,4 0 0,-2-7 0,5 6 0,-27-25 0</inkml:trace>
  <inkml:trace contextRef="#ctx0" brushRef="#br0" timeOffset="70479">26682 5510 18474,'-43'41'336,"0"0"0,2-1 0,3-1-650,13-8 0,2-1-1042,3-1 1,2 0 1355,-5 22 0,12-23 0,8-11 0</inkml:trace>
  <inkml:trace contextRef="#ctx0" brushRef="#br0" timeOffset="70680">27001 5685 20490,'49'-11'-1593,"0"-1"0,-1 0 0,-7 1 0,-11 4 0,-6-1 1</inkml:trace>
  <inkml:trace contextRef="#ctx0" brushRef="#br0" timeOffset="71312">27581 5527 19953,'-17'58'226,"0"-1"0,-1 1 1,3-1-1,0-1 0,1-2-215,0 11 1,2-4-12,3-8 0,3-7 33,3-5 259,3-14 581,1-29-705,2-16 12,2-24-180,1-15 0,-2 22 0,0-1-579,-1-6 1,1-2 527,2-4 0,0-2 51,0-1 0,1-2-15,3-10 0,0 1 239,-3 16 0,-1 4-101,1 1 0,-2 7-123,-3 8-22,-2 24-12,-3 20 23,-1 14 16,-1 10 1,1 6 5,3 3 0,5 2-39,11 9 0,7-2 379,-3-17 0,4-6-346,11-12 1,2-8 27,15-8 35,-3-23 60,-8-9-128,-16-9 0,-4-9-107,-3-9 1,-4-7-489,-3 11 0,-2-4 0,-1 3 359,0-9 1,-3 3-314,-3 9 1,-1 10-2007,0 19 2555,0 52 0,0-23 0,0 25 0</inkml:trace>
  <inkml:trace contextRef="#ctx0" brushRef="#br0" timeOffset="71863">25485 6330 18944,'-7'0'476,"36"-5"1,20-1-181,-2 0 1,6 1-1027,-6-1 1,5 0 0,5 0-1,3 0 843,-8 1 1,5 0 0,2 1-1,2-1 1,1 0 0,-1 1-1,-3 0-438,4 0 1,-3 0 0,0 1 0,1 0 0,2-1 0,2 1 325,-2-1 0,2 1 1,3-1-1,1 1 1,0-1-1,0 1 1,-3 0-1,-3 1-134,5 0 1,-2 0-1,-2 1 1,-1 0-1,-1 1 1,1-1 132,-4 0 0,0 0 0,0 1 0,-1-1 0,-1 1 0,-2-1-343,3 1 1,-1 0-1,-1 0 1,-2 0-1,-3 0-27,17-1 0,-5 1 1,-6 1-107,6-1 0,-27 0-2314,-42-3 2790,-38-2 0,-13 1 0,22 2 0,0 0 0,-12-2 0,-1 0 0</inkml:trace>
  <inkml:trace contextRef="#ctx0" brushRef="#br0" timeOffset="72513">27093 6800 21286,'-62'11'56,"-1"0"0,13-2 0,2 4-73,3 15 0,4 5 6,14-7 0,3 4-45,1 9 0,5 3 22,6-7 1,8-1 89,23 29 22,15-33-11,28-31 1,-15-15 21,-4-9-10,-12-3-79,-19-11-124,-37 5-772,-20 1 168,-5 15-785,10 12-863,27 6 2376,11 0 0,1 0 0,3 0 0</inkml:trace>
  <inkml:trace contextRef="#ctx0" brushRef="#br0" timeOffset="73179">29349 5701 16927,'-5'7'2958,"1"-1"-3036,4-6-942,28-3-1927,-9 2 2947,20-2 0,-25 3 0,-6 0 0</inkml:trace>
  <inkml:trace contextRef="#ctx0" brushRef="#br0" timeOffset="73312">29423 5902 16199,'56'-5'-617,"-1"-1"1,-15 3 0,-6 0-1,-7 0 1</inkml:trace>
  <inkml:trace contextRef="#ctx0" brushRef="#br0" timeOffset="73596">30215 5977 19067,'-7'2'1995,"1"-1"-1525,3-43-346,1 10-102,-2-3 0,0-1 1,-3-20-23,-7-4 16,3 15 1,-4-1 229,-1 7 1,-3 3-174,-2 0 0,-1 6-129,-10 11 56,9 42-23,15 24-285,8-1 0,5 4-555,10 4 1,5 2-660,-4-12 0,2 1 0,0-2-389,8 5 1,1-5 1910,-4-11 0,-3-6 0,-7-10 0,-8-11 0</inkml:trace>
  <inkml:trace contextRef="#ctx0" brushRef="#br0" timeOffset="73762">30052 5706 18104,'0'-4'224,"0"2"-801,29-2 0,14 2-1653,10 1-1046,4-3 1,1 0 3275,-20 0 0,-5 1 0,7 0 0,-12-4 0</inkml:trace>
  <inkml:trace contextRef="#ctx0" brushRef="#br0" timeOffset="74079">30491 5201 19157,'42'-31'377,"0"-1"0,5 5 1,1 6-367,-10 12 0,0 5-11,-1 0 0,-3 3-67,0 4 89,-13 22 168,-14 5 1,-5 8-132,-4 6 1,-4 5 0,1 1-624,1-1 1,0 1-1,0 1 586,-2 12 1,-1 3 0,1-3 22,3-10 0,2-2 0,3 4-204,6 3 1,5 4 0,1 1 0,1 0 284,0-4 0,1 1 0,1-1 0,-1 2-64,-2-9 1,1 3 0,0-1 0,-2-2 0,-1-3-56,3 10 1,-3-4-1,-7-5-7,-11 3 0,-12-13-362,-10-24 1,-7-8-553,-4-1 1,-3-3-3401,-5-4 1,-1-2 4313,-4-1 0,3 0 0,-8-1 0,10 0 0</inkml:trace>
  <inkml:trace contextRef="#ctx0" brushRef="#br0" timeOffset="215951">4293 7434 14798,'36'9'62,"0"1"0,16 18 1215,-43 19-488,-19-16 1,-7 1-655,-5 5 1,-5 0 440,-8 3 1,-5 1-200,6-7 1,-2 1-1,2-2-299,-1 0 1,2-1-79,-4 4 0,6-4 439,13-12-596,11-10 174,12-13-477,16-15 1,9-8-1328,17-11 0,7-7-1490,-5 4 0,3-3 0,-1 0 3170,-4 4 0,-1 0 0,-3 3 0,6-4 0,-8 5 0,-8 3 0</inkml:trace>
  <inkml:trace contextRef="#ctx0" brushRef="#br0" timeOffset="216238">4439 7061 18138,'-55'3'528,"-1"1"1,1 0 0,11 5 0,1 3-1,-2 4-475,0 0 0,-2 2 1,0 5-1,2 6-642,6 5 1,1 6-1,2 5 1,2 2-1,3 2 616,1 4 0,3 3 0,2 3 0,3 2 0,3 0-470,4-3 1,1 2-1,3 2 1,2-1-1,4-1 1,3-2 365,3-1 1,2-1 0,4-2 0,5-2 0,6-5 8,12 4 1,8-4 0,4-5 0,3-11 111,9-7 1,4-12-1,5-8-47,-10-5 1,4-5 0,3-4 0,-1-4 0,-3-2 15,-1-2 1,-2-4-1,0-2 1,-1-4-1,-1-2-139,-5-1 0,0-2 0,0-3 0,-2-2 0,-3 0 0,-4 0 224,6-11 0,-4-2 1,-6 0-1,-9-3-65,-10 2 1,-7-2 0,-6 0 0,-6 4-134,-8-4 1,-7 4-1,-6 1 100,-5-3 0,-6 2 0,-2 2 245,-3-1 1,-2 2-1,-6 4-425,4 9 1,-6 2 0,-1 5 0,0 9-686,-13 8 1,-1 11-1,0 10 865,9 9 0,-2 8 0,2 5 0,7-2 0,6-1 0,5 1 0,5 3 0,9 9 0,-1 0 0,1 0 0</inkml:trace>
  <inkml:trace contextRef="#ctx0" brushRef="#br0" timeOffset="220585">5999 9403 17666,'3'-2'606,"0"1"-102,-3 48-101,0-9-258,0 1 1,-1 2-67,-3 15 224,1-8 33,-2-13 179,3-13 314,0-13 79,-2-10-717,-1-17-102,-3-15-67,1-10 1,1-9-23,1 6 0,2-3 0,2-3-829,4-12 1,4-4 0,1 2 786,-1 10 1,2 2 0,3 2-8,5 5 1,2 2 0,3 7-132,4 8 1,4 7-773,6 4 0,3 10-7979,23 28 8931,-11 9 0,-25 11 0,-26-17 0</inkml:trace>
  <inkml:trace contextRef="#ctx0" brushRef="#br0" timeOffset="220735">6108 9477 19516,'-8'0'123,"1"0"-123,37-46-22,3 20-416,-2-6 1,5 3 437,6 15 0,-2 5 0,3-3 0,6 7 0</inkml:trace>
  <inkml:trace contextRef="#ctx0" brushRef="#br0" timeOffset="220852">6209 9710 17913,'57'-18'-572,"0"-1"1,-18 11 0,-6-1-1,3-15 1</inkml:trace>
  <inkml:trace contextRef="#ctx0" brushRef="#br0" timeOffset="221069">7114 8964 20804,'-35'11'104,"0"-1"1,2 3 0,5 5-100,4 23 1,9 8-12,7 13 1,5 2-1310,2 0 1,6 0 765,7 2 0,6-6-919,0-24 1,3-5 1639,22 16 1,-18-22 0,-4-13 0</inkml:trace>
  <inkml:trace contextRef="#ctx0" brushRef="#br0" timeOffset="221235">7349 9287 20221,'7'37'-2626,"0"-1"1,22-1-1,9-8 2626,-2-16 0,2-6 0,2 1 0,-4-2 0,2-4 0</inkml:trace>
  <inkml:trace contextRef="#ctx0" brushRef="#br0" timeOffset="221385">7617 9063 20893,'-43'40'45,"1"1"0,-1 0 0,1-1 0,3-2 0,1-1 0,2 1 0,7 0-2294,7 5 0,5 1 1,4-2 2248,-1 2 0,4-3 0,3 1 0,3-7 0,8-14 0</inkml:trace>
  <inkml:trace contextRef="#ctx0" brushRef="#br0" timeOffset="221602">7885 8826 21689,'10'54'-135,"1"-1"1,-1 1-1,-4-6 1,-1 3 0,-1 0-1,-1 0-676,1 14 1,-2-1 0,-2 0-2443,-3 3 0,-3 0 0,-2-5 3253,-5 0 0,-2-8 0,-4 9 0,4-22 0</inkml:trace>
  <inkml:trace contextRef="#ctx0" brushRef="#br0" timeOffset="221784">8628 9342 8546,'0'0'0</inkml:trace>
  <inkml:trace contextRef="#ctx0" brushRef="#br0" timeOffset="222002">9390 9510 19628,'7'-3'873,"-3"53"-682,-12-10-191,2 1 0,-2 4-2292,-8-6 1,-1-3 2291,-5 8 0,-1-1 0,17-37 0</inkml:trace>
  <inkml:trace contextRef="#ctx0" brushRef="#br0" timeOffset="222452">10074 9152 20882,'16'60'63,"0"1"1,-1-7 0,2-6-8,16-6 23,-7-20 223,8-10-33,-12-29 0,4-38-129,-18 12 0,-1-3-124,1-1 1,-2 0-187,-6-2 1,-3 2 147,-6-9-90,-8 13-381,6 21-460,2 16-5825,17 39 6778,8-4 0,-2 7 0,-1-22 0</inkml:trace>
  <inkml:trace contextRef="#ctx0" brushRef="#br0" timeOffset="222685">10746 8666 20669,'-40'24'190,"0"0"1,-4 24 0,8 8-191,18-8 0,6 2-416,1-5 1,1 4 0,4-1-340,5-2 0,4 1 1,6-3 754,15 8 0,2-2 0,-14-4 0,3-7 0,31-2 0</inkml:trace>
  <inkml:trace contextRef="#ctx0" brushRef="#br0" timeOffset="222868">11025 8956 21555,'20'51'-538,"-1"-1"0,-5-11 0,4-7-3664,43-11 4202,-23-25 0,-16 3 0,-10-5 0</inkml:trace>
  <inkml:trace contextRef="#ctx0" brushRef="#br0" timeOffset="223002">10972 8988 17756,'-18'56'-27,"1"0"1,-1 0 0,-5 2 0,5-8 0,15-2 0</inkml:trace>
  <inkml:trace contextRef="#ctx0" brushRef="#br0" timeOffset="223218">11419 8591 23359,'10'57'-99,"1"0"0,0 0 0,-6-8 0,0 0 0,-1 2 0,-3 0-417,-1 5 1,-2 2-1,-2 0 1,1-3-1573,-1 5 0,-1-3 0,-2-3 2088,-7 11 0,-1-12 0,6-19 0,5-19 0</inkml:trace>
  <inkml:trace contextRef="#ctx0" brushRef="#br0" timeOffset="223734">12814 8798 20087,'-36'-22'261,"0"1"0,0 2 1,-1 4-234,-4 9 0,1 2 39,-19-8-235,7-15-22,38-6-57,26-20 79,7-4 95,-5 26 1,1-2 44,-1 1 0,2 0 117,6-3 1,2 11 268,21 36-168,-20 39 1,-6 17-191,-8-18 0,-3 1 0,-2 5-520,-2 0 1,-1 4-1,-2 1 1,-1-3 519,-1 4 0,-2-3 0,-1 3 14,1-3 0,0 3 0,0 0 0,1-3-128,-1 5 0,1-1 0,3-2 133,2-2 0,2-2 0,3-8-19,1-8 0,4-18-59,16-42-20,-18-37 23,-11 17 0,-5-2-206,-3-3 1,-5-1-153,-11-13 0,-5 1-1463,4 13 0,-1 3 1877,0 2 0,3 4 0,-1 6 0,19 24 0</inkml:trace>
  <inkml:trace contextRef="#ctx0" brushRef="#br0" timeOffset="224205">13688 8353 20057,'-2'57'-233,"1"0"0,-1 1 0,6 0 0,2-1 0,0-1-754,0-6 1,1-1 0,3-4 986,11 15 0,2-11 0,-1-17 0,-2-16 0</inkml:trace>
  <inkml:trace contextRef="#ctx0" brushRef="#br0" timeOffset="224468">14000 8766 20938,'-47'45'381,"0"0"0,7-11 0,17-6-426,38-8-123,26-30-78,3-9 0,2-7 178,-4-7 1,-4-6 67,2-5 0,-5-2-11,-13 11 0,-9 3-23,-22-6-146,-11 34-581,-14 19-1312,-1 8 2073,6 13 0,13-16 0,8-4 0</inkml:trace>
  <inkml:trace contextRef="#ctx0" brushRef="#br0" timeOffset="224817">14665 8497 21510,'-47'3'240,"0"-1"1,0 1 0,-15 0 0,9 5-364,11 16-784,49-6-483,51-2 953,-23-15 0,1-4 392,11-1 1,-2-4 44,6-9 156,-1 5 931,-19 54-678,-17 8 1,-8 13-310,-6-17 1,-4 6 0,-2 1 0,0-2-718,1 13 0,-1-2 0,-1 1 620,-3 0 1,-1 1 0,1-8 7,3-7 0,1-6-6,3-5 1,0-9 73,-3-18-718,-9-65-314,8 17 1,-2-3-1487,-3-17 0,0-1 2439,4 15 0,1 6 0,-2-9 0,6 15 0</inkml:trace>
  <inkml:trace contextRef="#ctx0" brushRef="#br0" timeOffset="225568">15184 8685 21230,'-2'35'39,"0"0"0,0 22 51,0-47 392,2-6-102,0-6-167,0-9-33,7-27-169,4-23 67,-1 25 1,0 0 0,4-19 66,-1 22-33,-10 27-134,-2 6 33,-1 19-11,0-1 11,0 15 0,-1-6-11,1-1 0,-1-3 0,1 0-22,2-2 22,6 6 0,1-4 34,0 1-23,-4-10 0,-6-8 11,-5-4-10,-10-15 10,-5-33-22,3-6-246,10 13 0,2-3 246,4 7 0,2 0 0,3-1 0,3 0 0,-1 3 0,1 0 33,14-22-22,-1 16 12,4 16-23,7 36 11,12 34-11,-22-20 0,-1 3 5,2 5 1,-1-1-6,9 7 23,15-11 21,14-31-50,-20-19 1,-1-8-6,-5-1 0,-4-5-188,-2-13 1,-6-3 198,-11 9 0,-4 0 0,0 2 0,-3 0-6,-3 2 1,-5 3-18,-5 0 1,-5 5-190,-26-2-965,-7 24 382,16 25-1133,16 17-2666,19 0 4594,9-1 0,-6-13 0,5-8 0</inkml:trace>
  <inkml:trace contextRef="#ctx0" brushRef="#br0" timeOffset="226501">16980 8230 16726,'7'48'717,"-1"-1"0,4-4 0,6-6-67,33 1-448,-1-21-90,6-30-12,-14-12 113,-18-3 0,-3-4-73,-5 1 0,-2-1-118,0 0 1,-3 0-1,-5-17-22,-8 27-145,-4 10-337,-4 6-2566,-2 19 3048,13 12 0,-4-6 0,11 2 0</inkml:trace>
  <inkml:trace contextRef="#ctx0" brushRef="#br0" timeOffset="226868">17556 8178 19235,'0'-9'1546,"0"1"-1456,0 8-135,0 0 45,-24 4-201,18 4-886,-4 7 639,24-3 425,13-2 34,4-8 370,-5 2 45,-2 1-213,-10 7 134,-11 3-44,-2 5-68,-2 1 23,-6 5-56,2-8 44,-4-3-212,5-10-34,1-4-146,1-1-571,-1-2-1233,2-1 1950,0-6 0,1 4 0,0-1 0</inkml:trace>
  <inkml:trace contextRef="#ctx0" brushRef="#br0" timeOffset="227335">17978 8280 16916,'-2'6'1030,"0"-2"-4637,2-4 3607,-1 23 0,1-17 0,-2 17 0</inkml:trace>
  <inkml:trace contextRef="#ctx0" brushRef="#br0" timeOffset="227668">18059 8083 19706,'-2'-6'672,"1"1"-672,1 5-571,47 14 55,-11-12 1,3-1 280,5 2 0,2 0 95,1-7 0,-4-3 140,2-9 1321,-17-1 102,-14 12-1086,-14 12-68,-9 19-157,-6 18-79,2 14 0,7-23 1,2 1-153,1 2 1,1 2 129,1 1 1,0 2-18,4 14 0,1 1-28,-2-7 1,1-1 5,1-1 0,-1-4-106,-10 15-438,-8-39-1120,-15-10-1289,-2-11 2981,-7-17 0,18 8 0,2-7 0</inkml:trace>
  <inkml:trace contextRef="#ctx0" brushRef="#br0" timeOffset="228668">19616 8078 19639,'-6'45'78,"-1"1"1,2-9-1,0-3 247,2 3-146,2-26-100,-3-46-12,3-30 123,5 19 1,3-2-85,4 6 1,3 4-129,15-14 10,9 49-78,-12 28-358,-5 7 0,0 5 100,-3 0 1,-1 1 212,1-1 1,-2-1 78,4 17 56,-13-34 0,-1-11 0,1-13 12,10-39 21,-6 5 1,0-4 252,5-13 0,1 0-437,-4 9 1,-1 3 173,10-13-23,-11 51-12,-1 28-21,-1 15-1984,0 3 0,0 1 2017,10 20 0,-3-3 0,-5-37 0</inkml:trace>
  <inkml:trace contextRef="#ctx0" brushRef="#br0" timeOffset="228987">20575 7735 21555,'-35'23'343,"-1"1"1,0 4 0,3 4-311,3 8 1,3 6-397,5-3 0,1 4 0,4 1 247,6-2 0,4-1 0,2 0-131,-1 22 1,9-5-124,12-14 1,10-10-584,34-7 747,-14-25 0,3-9 239,-10-11 1,-1-5 72,-1 3 1,-6-3 677,1-35 237,-50 16-1010,3 16-11,-14 5-11,13 14-124,6 3-2611,34-1-1242,6-3 3988,30-3 0,-29 3 0,-5 0 0</inkml:trace>
  <inkml:trace contextRef="#ctx0" brushRef="#br0" timeOffset="229304">20996 8135 19561,'-9'0'1893,"2"0"-1770,-13 37-44,12 21-79,-1-11 0,2 2-12,8-9 1,5-2-68,4 0 1,4-6 0,9-11 89,2-35 11,-16-15 1,-5-9-23,-1-2 0,-1-4-263,-2-9 1,0 0 307,0 9 0,0 2 16,0 0 1,-1 0-51,0 3 0,2 0 6,4-4 0,3 2-555,12-16-829,5 12-1848,1 30-6616,-13 27 9605,-4 7 0,-6-4 0,-3 1 0</inkml:trace>
  <inkml:trace contextRef="#ctx0" brushRef="#br0" timeOffset="229435">20958 8213 20345,'52'-23'-657,"-1"-1"1,-6 5 0,-3 2-1,-8 3 1,-3 3 0,4 0 0</inkml:trace>
  <inkml:trace contextRef="#ctx0" brushRef="#br0" timeOffset="229886">22169 7987 20098,'-8'-37'801,"1"-1"0,-14-22-700,-14 43-45,-5 10 23,-20 8-113,18 11-67,13-2-67,39 2-101,27-8 12,13-14 229,-16-4 0,1-3 22,-1-2 1,0 0 89,-1 0 0,-2 5 162,5 16 23,-27 42-169,-15-4 1,-9 7-301,-3 10 0,-6 6 0,1 2 256,5-16 0,0 1 0,0 0 0,0 2-45,0 5 0,1 2 1,0 0-1,4-5-22,1 0 0,3-4 0,6-5 11,9 0 0,8-10-157,24-16-258,2-30 23,-5-21-298,-17-11 1,-8-10-1171,-9-4 1,-7-3 1769,-1 13 0,-4-1 0,0 5 1,-1-2-1,-2 7 0,-17-11 1</inkml:trace>
  <inkml:trace contextRef="#ctx0" brushRef="#br0" timeOffset="230419">22927 8009 17913,'11'47'261,"0"0"1,-2-2 0,-2-4-184,-2 9 269,-6 2 651,-5-24-875,-2-29-90,-2-27-21,3-33-12,5 27 0,1-2 121,0-23 1,3-2 522,5 7 0,2 2-459,-1 0 0,2 5-174,17 3 56,-3 57 1,1 22-23,8 20-40,-15-26 1,4 0 11,12 7 0,4-5-6,0-9 0,2-10-11,13-14 0,-2-12 0,-11-6 0,-5-9-403,-1-17 1,-8-6 402,-10 8 0,-8-2-85,-3-11 1,-9 1-346,-13 16 0,-5 4-203,1-1 0,-5 9-1191,-8 20 0,-2 11 1824,-19 18 0,23-4 0,10 0 0</inkml:trace>
  <inkml:trace contextRef="#ctx0" brushRef="#br0" timeOffset="231350">4044 9474 21902,'30'-15'-207,"0"0"0,17-4-129,19 13-23,-31 20 280,-19 39 107,-29-9 0,-10 3 0,6 0 0,-4 0-345,-12 3 0,-1-4 317,-1 3 151,17-17-240,21-18 55,49-20-22,-14-6 0,2-2-566,4 2 0,-1 1 555,18-11 67,-48 29-582,-37 16-3037,-16 13 3619,-11 3 0,20-15 0,6-8 0</inkml:trace>
  <inkml:trace contextRef="#ctx0" brushRef="#br0" timeOffset="231652">4447 8828 21432,'-63'9'87,"0"0"0,0 0 1,0 10-1,2 5 0,7 10-84,20 1 0,4 5 0,4 6 0,-1 4-606,3 1 0,-1 5 1,1 4-1,1 3 1,4-1-1,3-2 603,5-3 0,1-1 0,2 1 0,4-1 0,3 1 0,5-1 7,5 2 1,3 1-1,5 1 1,3-3-1,4-4 1,2-5-6,13 5 1,6-4 0,5-9 0,5-11-356,-1-14 0,7-10 0,3-5 0,0-6 0,-5-1 355,4-3 1,-3-5 0,-1-5 0,0-5 1,-2-2 1,2-5-1,-2-3 1,-3-4-1,-6-1 96,0-9 1,-5-2 0,-7-5 0,-8-3-124,-12 5 1,-6-5 0,-5-1-1,-6 0 1,-5 5-18,-8-2 1,-8 2 0,-6 4 0,-7 4-263,-3 8 1,-8 3 0,-3 3-1,-2 4 1,1 7 88,-1 4 0,-1 7 0,0 6 0,0 3-306,-1 5 1,0 5 0,1 5 0,0 3-219,-2 5 0,0 4 1,2 5-1,1 3 737,7-1 0,0 5 0,1 1 0,2 0 0,3-4 0,-4 3 0,4-2 0,2 1 0,4-1 0,1 0 0,-1 1 0</inkml:trace>
  <inkml:trace contextRef="#ctx0" brushRef="#br0" timeOffset="236033">6929 11146 17308,'4'57'190,"1"0"1,0-2-1,-2-3-190,-4-12 0,-2-2-261,0 0 0,-2 0 261,1-3 0,-2-2 22,-6 20-22,5-15 444,2-19 833,4-12-477,1-23-341,0-14-44,0-20-235,5-14-108,-1 10 1,2-4-327,2-4 1,3-3 241,-1 16 1,1-2 0,1 3 0,3-8 0,2 6-17,4 9 0,2 8-208,18 0-451,-2 16 0,4 3-2097,2 6 0,1 2 2784,-2-1 0,-3 2 0,17 6 0,-44 0 0</inkml:trace>
  <inkml:trace contextRef="#ctx0" brushRef="#br0" timeOffset="236200">7253 11201 17386,'-5'8'763,"1"-2"-595,4-6-101,0 0-1647,59 15-2062,-19-9 3642,2 3 0,-1 1 0,-12-8 0,-11 2 0</inkml:trace>
  <inkml:trace contextRef="#ctx0" brushRef="#br0" timeOffset="236333">7222 11675 16916,'63'7'-228,"1"1"0,-30 5 0,-3-4 0,2-19 1,0 0-1</inkml:trace>
  <inkml:trace contextRef="#ctx0" brushRef="#br0" timeOffset="236684">8376 10838 16064,'1'-11'3855,"1"3"-3295,-2 8-414,0 0-79,-42 6 112,10 29-350,-3-8 1,-3 7 203,10 12 1,4 10 0,1-1-518,4-11 0,2-2 0,0 4 476,-3 14 1,1 3 0,4-3-229,2 2 1,10-1-994,11-12 0,7 1 0,6-4 1229,20 6 0,3-6 0,-12-1 0,2-7 0,2-23 0,-1-1 0</inkml:trace>
  <inkml:trace contextRef="#ctx0" brushRef="#br0" timeOffset="236933">8694 11262 20301,'50'42'-272,"1"0"0,-10-11 1,2 0-1,-3-3 272,3-1 0,-3-3 0,-3-1 0,-4-4 0,3 0 0</inkml:trace>
  <inkml:trace contextRef="#ctx0" brushRef="#br0" timeOffset="237100">9055 11125 18574,'-27'36'229,"0"1"1,0 0 0,-5 7 0,1 1-561,-5 11 1,1 0-1643,12-15 1,1-2 1972,2-1 0,2-3 0,-3 5 0,9-13 0</inkml:trace>
  <inkml:trace contextRef="#ctx0" brushRef="#br0" timeOffset="237402">9180 10817 16434,'13'44'-1336,"-1"0"1,0-5 0,-2-8 0,-5-17 0,-1-7-1</inkml:trace>
  <inkml:trace contextRef="#ctx0" brushRef="#br0" timeOffset="237683">9454 10728 18395,'-38'30'56,"0"0"0,-1 1 0,-7 8 0,5-2-34,15-9 1,6-2 55,6 5-44,26-13-34,9-12-504,36-3-3939,-21-2 0,1 0 4443,0-3 0,-1 0 0,18 1 0,-35-2 0</inkml:trace>
  <inkml:trace contextRef="#ctx0" brushRef="#br0" timeOffset="237918">9652 10580 19908,'0'-10'761,"0"2"-761,0 8 0,0 0 0,37 118-19,-28-75 1,-1 2-1,0 3-926,3 10 0,2 5 1,-2 3-1,-5-4 945,-6-6 0,-3-1 0,-2-3 0,1-3 0,2 16 0,-3-7 0,-9-18 0,0-1 0</inkml:trace>
  <inkml:trace contextRef="#ctx0" brushRef="#br0" timeOffset="238518">11474 10755 17465,'-35'-11'403,"0"1"1,0 2-1,2 5-336,-16 17-33,15 0 0,2 4 33,-11 12-22,4-3-34,44-15-11,19-16 0,21-11 45,7-11-45,-16-1 0,1-5 156,-4 0 1,-1-1 258,1 1 0,-2 3-371,4 4 471,-26 60 1,-9 19-488,-7-3 0,-4 6-501,1 0 0,-1 7 1,-2 1 472,-1-11 0,-1 1 0,0 1 0,2-1-3,5-5 0,1 1 0,2-2 0,0 1-5,-2 13 1,2-1 0,6-6-32,11 7 0,10-15 39,24-18-202,-13-44 0,-3-13-235,-6-17 0,-6-9-527,-7 2 1,-4-5-1,-3 0 134,-4 7 1,-3 1 0,-3 1 421,-3 1 1,-3 1 0,0 5-1649,-3 2 0,1 3 2056,-4-25 0,8 29 0,8 10 0</inkml:trace>
  <inkml:trace contextRef="#ctx0" brushRef="#br0" timeOffset="239100">12375 10554 18429,'-2'41'123,"0"0"0,0-2 0,2 2-101,7 7 1,2-1-12,-3-13 1,1-1-7,4 8 1,1-4 5,1-3 437,-2-17 572,-6-38-494,-5-40-509,-3-1 0,0-6-12,0 4 1,1-1-266,1 15 0,-1-2 0,4 2 349,3-7 1,4 3-17,1 3 0,3 4-6,3 5 0,4 3-34,9 0 1,6 7-34,10 11 0,3 8 0,-1 2 0,0 8-270,6 12 1,-5 10 84,-16 4 1,-8 8-209,-10 25 1,-17 9 160,-15-17 1,-11 1 0,-4 1 231,4-8 0,-2 2 0,-2-2 0,-1-2-553,-12 5 0,-3-3 0,4-5-86,-3-2 1,12-9 593,26-16 45,46-21 168,15-8 347,-5 4 1,4 0-141,4 5 1,0 2-50,-2-1 1,-1 5-361,-8 8 1,-7 8 11,-12 21-54,-27 16 277,-27 7-173,-10-17 0,-6-3-2051,2-8 1,0-3 2022,-1 0 0,2-5 0,-4-4 0,36-16 0</inkml:trace>
  <inkml:trace contextRef="#ctx0" brushRef="#br0" timeOffset="239867">13252 10695 20569,'-14'31'-17,"1"-1"0,24 25 0,24-45 0,9-10 17,-1 0 0,1-4-706,6-7 0,-1-5 683,-13-2 1,-2-2 22,1-2 0,-2 0 224,-4 2 0,-2-1-208,-1-3 1,-4-1 317,2-7-312,-12 6-11,-18 17-11,-7 12 733,6 2-733,0 2-12,7 0-111,24-3 45,18-14 78,11-5 0,6-11 0,-19 0 0,-8 1 22,-8 5 584,-9 3-293,-9 8-313,-3 5 0,-8 15 11,-10 24-11,2 0-11,-3 15-56,11-19-538,36-4 358,31-20 247,-25-6 0,2-5-283,8-5 0,-2-4 272,-11-1 0,-2-4 11,5-7 0,-5-3 347,-10 0 1,-5 0 402,8-32-402,-34 23-214,-12 19 56,-5 15 331,12 2-521,1 1-22,18 0-112,27 2-102,14-1 136,5 1 10,-5 2 68,-24 2-124,-7 10 146,-8 10 0,-17 34-331,3-28 1,0 1-1693,1 5 1,5-3-3446,11 10 5468,30-24 0,-15-19 0,1-2 0</inkml:trace>
  <inkml:trace contextRef="#ctx0" brushRef="#br0" timeOffset="240635">5121 11803 12770,'0'-9'3619,"0"1"-1546,0-34-661,-2 26-986,0-29-482,0 45 56,1 16 0,11 18 0,9 15 0,13 6-191,-3-23 1,5-5-231,2-10 1,1-6 291,0-2 1,-2-7 32,0-10 1,-5-6 84,0-23 112,-5-20 874,-15 7-404,-8 6-593,-4 26-23,-4 32-33,4 17-4337,13 34 4415,7-19 0,-1 1 0,-2-34 0</inkml:trace>
  <inkml:trace contextRef="#ctx0" brushRef="#br0" timeOffset="240966">5599 10990 20546,'-52'8'216,"-1"0"1,-4 13 0,0 10-191,15-2 0,-1 6 1,2 4-1304,7-1 0,1 4 1,1 2-1,1 2 1296,-2 6 1,2 3 0,2 2-1,1 1-19,6-9 0,1 0 0,2 2 0,2 2 0,3 2 9,4 1 1,1 4-1,2 1 1,5 1 0,3-3-1,7-3-99,8-1 0,7-2 1,5-2-1,2-2 1,0 0-11,-2-1 1,1 2 0,2-2 0,4-6 0,5-9 99,7-8 0,6-7 0,3-7 0,1-5 0,-4-4 3,3-5 0,-2-8 0,0-5 0,2-5 17,-1-2 0,3-6 0,0-4 1,-2-3-1,-6-2-122,-6-2 0,-3-3 0,-3-3 0,-4-3 0,-2-2 124,-5 1 1,0-3-1,-3-3 1,-5-1-1,-5 1 1,-9 0-20,-8 2 1,-8-2 0,-5 0 0,-5 2-1,-5 2 1,-3 4-21,-5 3 0,-6 3 0,-4 2 1,-3 3-1,-1 3 0,1 3-136,-6-1 0,0 2 0,-2 4 0,0 5 1,0 6-209,-1 8 0,-1 5 0,0 4 0,2 5 1,5 4-447,-13 9 0,7 7 1,-1 9 788,12-2 1,-1 8-1,1 3 1,2-2-1,5-6 1,0-4-1,5-4 1,0 3 0,-7 16-1,1 0 1,-1 0-1</inkml:trace>
  <inkml:trace contextRef="#ctx0" brushRef="#br0" timeOffset="248565">16960 9913 21017,'-38'-11'250,"1"1"0,1 5 1,1 6-195,2 14 0,3 7-56,-12 18 0,16-10 0,4 0-23,8 15 23,7 14 0,17-12 23,3-2 21,3-23 24,-2-15 77,-11-6 416,-1-7-371,-2-7-134,0 2-235,0-1 157,0 17 22,0 11-11,1 16 11,0 11 0,-1 8 0,1-5 0,-1 3 0,0 1-503,1 0 0,-1 2 0,1-1 499,-1 5 0,0 1 1,0-5-3,-1 1 0,2-3-95,4 6 0,6-4-73,2-12 1,5-5-404,6-1 0,5-8-4339,5-20 1,1-10 4187,21-18 1,-17-3 0,-21 4 0</inkml:trace>
  <inkml:trace contextRef="#ctx0" brushRef="#br0" timeOffset="248919">17377 10425 20546,'-5'59'15,"0"-1"0,1-1 0,1-1-15,3 0 0,3-3 0,-3-17 0,2-5 67,4 0 56,2-31-22,13-33-22,14-17-68,-10 17 0,1 2-22,20-14-34,-4 22 11,-18 31-134,-3 9-313,-3 11-2153,5 16 2634,3-11 0,-9-4 0,-1-16 0</inkml:trace>
  <inkml:trace contextRef="#ctx0" brushRef="#br0" timeOffset="249067">17851 10714 18642,'2'-5'1703,"0"2"-3776,-2 3-1894,2 1 3967,2-1 0,-1 1 0,1-1 0</inkml:trace>
  <inkml:trace contextRef="#ctx0" brushRef="#br0" timeOffset="249467">17880 10370 17745,'-26'-13'0,"5"3"0</inkml:trace>
  <inkml:trace contextRef="#ctx0" brushRef="#br0" timeOffset="249749">18112 10695 19549,'7'-37'254,"-1"0"0,2 2 0,5 4-265,15 9 0,7 7-34,2 7 0,3 6 45,0 1 0,-1 5-186,-1 8 0,-4 6-150,9 18-897,4 6-1960,-11-16 3193,-1-16 0,-20-8 0,-9-14 0</inkml:trace>
  <inkml:trace contextRef="#ctx0" brushRef="#br0" timeOffset="249917">18658 10138 21689,'19'31'-232,"0"0"1,3 9-1,-1 3-1908,2 16 0,-3 2 2140,-4-4 0,-3-3 0,-5-19 0,-2-4 0,-5 6 0</inkml:trace>
  <inkml:trace contextRef="#ctx0" brushRef="#br0" timeOffset="250067">18719 10505 21320,'39'-32'-604,"0"0"1,7 2 0,0 5 0,13 6-1,-4 7 1</inkml:trace>
  <inkml:trace contextRef="#ctx0" brushRef="#br0" timeOffset="250249">19497 10325 20893,'11'6'371,"-2"-1"-977,-9-5-7876,0 0 8482,2 5 0,-1-4 0,1 4 0</inkml:trace>
  <inkml:trace contextRef="#ctx0" brushRef="#br0" timeOffset="250350">19545 10558 15336,'0'0'0</inkml:trace>
  <inkml:trace contextRef="#ctx0" brushRef="#br0" timeOffset="250949">20850 10372 14048,'-1'6'-1034,"1"-1"0,4-5 0,-2 0 1</inkml:trace>
  <inkml:trace contextRef="#ctx0" brushRef="#br0" timeOffset="251283">21189 9980 20602,'-17'44'168,"0"-1"0,0 1 1,-5 10-1,-3 0-292,2-8 1,-4 1 0,1-2-1849,-4 5 1,1-4 273,3-5 1,2-5 1697,-13 17 0,20-27 0,9-17 0</inkml:trace>
  <inkml:trace contextRef="#ctx0" brushRef="#br0" timeOffset="251469">21002 9812 22395,'48'21'7,"0"-1"1,0 4-1,-4 4-30,-10 9 1,-3 3-768,1 0 1,-1 4-627,-9-5 1,-1 3-1,-3 0 1416,-2 1 0,-3 0 0,0-2 0,4 8 0,-4-4 0,-8-11 0,0 1 0</inkml:trace>
  <inkml:trace contextRef="#ctx0" brushRef="#br0" timeOffset="251733">20102 10977 22989,'47'-29'37,"0"0"1,0-1 0,2 9 0,5 0 0,6 0 0,2 1 0,3 0 0,0 3-745,-6 2 1,1 2 0,3 1 0,0 1 0,2 0 0,1 0 0,0 0 0,1 1 531,-8 0 0,2 1 0,1-1 0,1 1 1,-1 0-1,1 0 0,-1 1 0,0 0 1,-3 0-1,-1 2-211,11-2 0,1 0 0,-2 0 1,-2 1-1,-2 2 0,-4 2 0,-4 3 386,9 3 0,-2 3 0,-9 3 0,-13 0 0,1 11 0,-63 12 0</inkml:trace>
  <inkml:trace contextRef="#ctx0" brushRef="#br0" timeOffset="252066">20348 11844 20233,'-27'38'-98,"0"0"0,0 0 0,-12 17 0,6-1-962,16-13 1,3 0 1059,-7 6 0,1-2 0,1 1 0,-3-1 0</inkml:trace>
  <inkml:trace contextRef="#ctx0" brushRef="#br0" timeOffset="252250">20138 11576 22003,'36'-2'18,"0"1"1,16 19 0,-1 15-423,-12 13 1,-2 10 0,-1-1-1240,-4-12 1,0-2 0,-1 3-248,2 10 0,0 2 0,-4-9 1890,-8-16 0,-3-6 0,4 4 0,-6-13 0</inkml:trace>
  <inkml:trace contextRef="#ctx0" brushRef="#br0" timeOffset="252433">20967 11615 20625,'-2'-6'784,"-8"40"-773,8 4-11,0-1 0,3 5-790,10 8 1,4 0 789,-1-2 0,0-1 0,1-9 0,-1-2 0,2 10 0</inkml:trace>
  <inkml:trace contextRef="#ctx0" brushRef="#br0" timeOffset="252583">20828 11999 19403,'31'-31'-508,"-1"0"0,3 1 0,3 3 508,21-1 0,-2 6 0,-1-1 0,-15 7 0,-1 0 0</inkml:trace>
  <inkml:trace contextRef="#ctx0" brushRef="#br0" timeOffset="253565">21634 11723 21622,'4'-58'526,"7"10"-559,27 32-1,-1 9-11,20 17 12,-15 14-186,-19 4 1,-3 6 201,-8-3 0,-3 1 51,9 29 67,-22-24 302,3-29-325,-3-33-145,24-30 39,-6 17 0,3-1-39,6 3 0,4 6-45,23 8-146,-16 38 68,-7 31-483,-11 3-2033,-6-16 1,0-2 2705,4 6 0,-2-2 0,-7-31 0</inkml:trace>
  <inkml:trace contextRef="#ctx0" brushRef="#br0" timeOffset="254049">22327 11118 18866,'0'-8'1064,"0"1"-717,0 7-257,0 0-68,8 42 12,-4-12-34,7 34 0,-2-19 112,-3-20 549,2-13-291,-2-27-180,4-20-111,4-8 10,5-6-33,8-1-33,6 0-23,9 6-12,-4 18 1,6 5-583,2 7 1,0 2-763,-1 0 1,-2 3-8476,24 8 9733,-49 4 1,-12 0 0,-6 0 0</inkml:trace>
  <inkml:trace contextRef="#ctx0" brushRef="#br0" timeOffset="254748">23652 10149 15627,'-6'1'4370,"1"0"-4000,5-1-370,35-24-190,-7 12-360,1-4 1,2 1-2061,11 5-5335,-5 3 7945,-11 4 0,-13 2 0,-8 1 0</inkml:trace>
  <inkml:trace contextRef="#ctx0" brushRef="#br0" timeOffset="254916">23791 10250 19078,'37'-20'-269,"0"0"0,-3 3 1,-2 2-7519,8 2 7787,-18 5 0,-3 2 0,-17 4 0</inkml:trace>
  <inkml:trace contextRef="#ctx0" brushRef="#br0" timeOffset="255932">25329 10356 16983,'6'4'2589,"-2"-1"-2399,-4-3-134,21-51 11,-9 16-39,3-4 0,0-2-307,-1-12 290,-1-5-6,-6 17 1,0-1 73,2-18 128,-5 25 0,-1 1 907,-1-3-722,-3 18-392,1 6-33,-1 24 22,0 14 16,0 9 1,2 7-1,3 4 1,2 4-6,3 10 0,3 0-350,2-8 0,4-5-1443,0-13 0,2-6-3047,9 1 4840,-7-25 0,-13-4 0,-4-3 0</inkml:trace>
  <inkml:trace contextRef="#ctx0" brushRef="#br0" timeOffset="256116">25467 10036 19706,'44'-7'-2118,"0"-1"0,18-4 0,-2 1 2118,-19 3 0,-4 2 0,4-2 0,-5 1 0,-7 1 0</inkml:trace>
  <inkml:trace contextRef="#ctx0" brushRef="#br0" timeOffset="256749">26932 10267 18877,'5'-4'874,"-1"0"-807,-8 51-67,-9-4-896,3 0 0,-2 1-3668,-4-9 1,-2-3 4563,-1-2 0,1-3 0,-4 4 0,5-13 0</inkml:trace>
  <inkml:trace contextRef="#ctx0" brushRef="#br0" timeOffset="257382">28401 9737 16647,'3'10'2970,"-9"45"-2354,1-21-454,0 2 0,1 2 6,0 10 23,14 10 22,24-22 22,30-17-162,-31-24 0,-1-6 50,5-7 0,-3-6-22,-10-1 0,-5-2-34,13-29-44,-13-3-18,-14 20 1,-5-1-73,-16-21-135,1 6-1109,-12 32-269,17 27-1165,4 8 2745,38 15 0,-22-12 0,21 1 0</inkml:trace>
  <inkml:trace contextRef="#ctx0" brushRef="#br0" timeOffset="257618">28911 9648 21443,'-64'-3'840,"30"18"-1120,65 22 78,-3-10 1,4 2 133,0 4 1,0-1-45,10 19 123,-55 7-470,-27-24 459,-9-4 0,12-15 0,25-14 0</inkml:trace>
  <inkml:trace contextRef="#ctx0" brushRef="#br0" timeOffset="257932">29186 9914 19785,'7'3'2072,"-3"-1"-1993,-4-2-751,53-29-46,-29 11 382,8-3 0,-2-3-224,-18-1 291,-6-2 269,-9 3 1154,-11 1 213,-11 12-617,-20 31-570,10 8-124,-2 26-56,24-12-224,17 11-1064,38-13-3166,-8-22 0,3-3 4454,2-5 0,-2-5 0,18-3 0,-30-2 0</inkml:trace>
  <inkml:trace contextRef="#ctx0" brushRef="#br0" timeOffset="258499">30008 9088 22575,'-2'31'269,"2"23"-253,1-3 1,1 5-698,1 3 1,0 1 686,2 0 0,1 1-10,1-12 0,2 1 0,3-2-52,9 8 0,3-3 6,-2-3 0,4-6 33,2-19 0,2-10 362,12-15-457,8-35 338,-22-21-310,-26 19 0,-9 0-62,-26-19-11,0 37 1,-4 7-810,-27 5 91,5 12-88,13 5 963,21 10 0,13-9 0,12 1 0</inkml:trace>
  <inkml:trace contextRef="#ctx0" brushRef="#br0" timeOffset="258783">30466 9739 19414,'0'4'2600,"0"-1"-2477,0-3-56,42-48-55,-16 15-7,4-2 1,1-4 10,-11 5 1,-4-1 45,-5 2 0,-3 1 38,1-27-32,-21 22 22,-13 29 134,-18 36-123,9 5-101,13-3 0,3 5-17,5 12 0,9 2-404,12-4 1,5 0-78,1 0 0,5-4-777,13-9 1,6-9-895,-4-13 1,3-5 2168,2-4 0,-2-2 0,6 0 0,-9-4 0</inkml:trace>
  <inkml:trace contextRef="#ctx0" brushRef="#br0" timeOffset="258984">30953 9240 23012,'-13'49'-19,"0"1"0,1-3 1,9-3-150,29 15-258,-3-20 0,2 0-1546,-2-5 0,0-2-1715,-1-2 1,-1-3 3686,4 3 0,-20-26 0,-4-4 0</inkml:trace>
  <inkml:trace contextRef="#ctx0" brushRef="#br0" timeOffset="259135">31049 9568 22608,'38'-15'-4916,"0"0"1,23-10 4779,-4 18 0,-1 3 0,-8-1 1,-12 0-1</inkml:trace>
  <inkml:trace contextRef="#ctx0" brushRef="#br0" timeOffset="259416">31524 9494 21465,'-7'0'179,"2"0"-223,5 1-180,2 6-427,5 1-1332,14 8 471,15-6 1377,13-6 751,-9-14 931,-6-22-1547,-24 2-157,-5-13-9674,-18-12 9725,3 13 1,-4 1 0,8 24 0</inkml:trace>
  <inkml:trace contextRef="#ctx0" brushRef="#br0" timeOffset="259799">32228 9113 21779,'-6'-34'885,"-1"1"0,-5-13-896,2 55-45,0 26 34,1 30-644,6-20 0,1 3 554,0 11 0,3 5-3,3-16 0,4 4 0,0 2 1,1 0-155,0 0 0,1 0 0,0 2 0,0-1 134,1 7 1,-1 2-1,1-1 1,-1-5 123,2 0 0,-1-3 0,-3-6 158,-5 4 1,-5-11 535,-8-17-235,-6-22-156,-9-27-119,4-12 1,1-9-245,5 3 0,0-3 1,1-1-453,0 0 1,1 0-1,2 0 392,0-4 1,3 1-1,2 3-20,2 0 0,4 4 193,4 5 0,3 2-1117,11-22-931,5 26 0,6 1 2006,5 0 0,-1 3 0,15-14 0,-5 11 0</inkml:trace>
  <inkml:trace contextRef="#ctx0" brushRef="#br0" timeOffset="259982">32371 9063 21611,'4'-35'386,"1"1"1,27-23-947,25 33-539,-3 18-581,-6 23-1256,-30 17-1580,-11 15 4516,-18 11 0,7-25 0,-9-5 0</inkml:trace>
  <inkml:trace contextRef="#ctx0" brushRef="#br0" timeOffset="260082">32462 9278 20087,'44'-8'-516,"1"1"1,1 8 0,-1-25 0</inkml:trace>
  <inkml:trace contextRef="#ctx0" brushRef="#br0" timeOffset="260467">32915 8627 21611,'46'-6'-90,"0"21"82,-24 15 1,-4 15 0,-1 3-807,-2-2 0,-3 4 0,0 2 1,-1 4 804,-1 2 0,-1 3 0,-1 3 0,-1 0 0,-1-3-357,-3-5 0,0-1 0,-2 0 1,-2-1-1,0 0 372,-3 1 1,-1 0 0,-1 0 0,-1-2-1,-2-4 5,-5 7 1,-1-5-1,-2-1 152,1-4 1,0-1-1,-1-3-163,-7 13 0,-1-5-22,4-8 0,-1-5-12,3-7 0,-2-5-1546,-34 7 1580,14-36 0,0-5 0,-9 7 0,-8-26 0</inkml:trace>
  <inkml:trace contextRef="#ctx0" brushRef="#br0" timeOffset="268834">6516 15206 13263,'1'-7'975,"0"1"-852,-1 6 707,0 0-102,11-15 392,-8 10-493,9-11-234,-12 14-57,0 0 258,0 1-258,0-1-224,0 1-56,0-2-44,0-1-12,0 1 11,0 1-225,0 2 226,-1-2-12,1 1 0,-2-3-34,2-1 23,0 1 0,0-1-12,1 3 23,0 0 23,0 2 10,-1-2 23,0 0 0,0-1-33,0 1-23,0 1-12,-2 0-32,-11 1 10,-12 5 23,-14 6 11,5-1 0,1 4 0,15-8 11,-2-1 34,9-3 0,1 0-45,8-2-12,2 0-88,0 2 88,0 18 12,-3 29 11,1-11 1,0 4-12,1-5 0,0 0 5,-1 0 1,1-3-6,1-1 0,3-9 0,0-13 225,6-10-192,2-16-33,6-10 45,5-11 67,22-14-101,7 14-50,-18 22 0,0 6 39,17 22-34,-12 28-55,-22 16-178,-8 8 261,-8-33 1,-3 2-18,-9 10 0,-5-1-145,-1-6 0,-3-2-1182,-5-2 0,-2-3-2504,-13 1 3854,8-40 0,21 4 0,2-10 0</inkml:trace>
  <inkml:trace contextRef="#ctx0" brushRef="#br0" timeOffset="269499">6659 14811 16658,'-43'-16'493,"1"0"0,1 0 1,-1 9-354,-7 26 0,1 16-1312,6 0 1,1 8 0,1 2 1219,-3 4 1,1 2-1,2 4-308,8-5 0,1 2 0,2 2 0,4-1 331,1 6 0,4-1 0,5 5 32,3-2 1,4 4 0,4 1 0,5-1-60,7-4 0,4-1 0,6-1 0,4 0-35,-1-8 0,3 2 0,3-1 0,4-4 0,5-6 17,6-6 1,5-5 0,4-3 0,1-5 0,-1-3-19,6-2 1,0-5-1,0-5 1,1-5-272,4-4 1,1-6-1,-1-4 1,-3-3 265,4-5 1,-4-6 0,-1-6 54,-3-2 1,0-7 0,-2-4 0,-6-3-6,-7-4 0,-5-4 0,-3-4 0,-5-2-49,-4 1 1,-3-3-1,-2-2 1,-5 0-1,-5 2 4,-5-4 1,-6 1-1,-5 2 1,-5 1 25,-4 1 0,-5 1 0,-3 3 1,-3 7-39,-6 4 0,-3 6 1,-1 3 3,-1 4 0,-2 2 0,-1 3-15,2 5 0,-1 3 0,-3 3 127,-11 2 1,-3 5 0,0 6-823,8 6 1,0 6 0,1 3 709,0 2 0,1 3 0,6 1 0,0 3 0,9 3 0,10 13 0</inkml:trace>
  <inkml:trace contextRef="#ctx0" brushRef="#br0" timeOffset="270015">8641 15308 15997,'5'43'328,"1"0"1,-1-1 0,-1 0-122,-1 4 1,-1-1 330,-1-8 0,0-2 1960,-2 28-1971,-4-47-247,-3-37-79,-5-28-151,6 16 1,-1-3-272,-1-6 1,-1-4 212,0-3 1,-2-5 0,1-1-1,1-3 1,1 0-1,0-2-1,2 10 1,0-3 0,0 2 0,2 2-4,0 0 1,2 2 0,2 4-90,4-6 0,6 11-313,13 12-1345,37 24-1339,-23 20 0,0 7 3098,0-3 0,-3 1 0,-5 2 0,-6 0 0,-9-1 0</inkml:trace>
  <inkml:trace contextRef="#ctx0" brushRef="#br0" timeOffset="270182">8780 15269 19090,'-4'0'885,"0"0"-885,4 0-11,54-42-1871,-6 32-1363,-13 5 1,-2 9 3244,-4 36 0,-24 8 0,-11-18 0</inkml:trace>
  <inkml:trace contextRef="#ctx0" brushRef="#br0" timeOffset="270315">8747 15720 17678,'55'-14'-310,"-1"-1"1,1 1 0,2-4 0,0-1-1,-5-1 1,1-4 0,-6-2 0,-7 5-1,0-1 1</inkml:trace>
  <inkml:trace contextRef="#ctx0" brushRef="#br0" timeOffset="270515">9636 14878 19863,'-40'10'123,"-1"-1"0,-2 21 1,9 11-108,20 18 1,11 7-1267,-1-1 1,6 0 980,5-18 0,3 0 0,5-6-560,9 2 0,8-6 764,17 2 1,2-5 0,-2 1 0,-15-21 0,-1 0 0</inkml:trace>
  <inkml:trace contextRef="#ctx0" brushRef="#br0" timeOffset="270681">9987 15018 19405,'50'34'-228,"-1"0"1,-8-11 0,2-2 0,-7-4 0,7 1-1,14-4 1</inkml:trace>
  <inkml:trace contextRef="#ctx0" brushRef="#br0" timeOffset="270798">10066 15160 15224,'-31'36'-370,"0"-1"0,-13 11 1,34-28-1</inkml:trace>
  <inkml:trace contextRef="#ctx0" brushRef="#br0" timeOffset="271014">10455 14690 21432,'3'55'-1163,"0"0"1,0-1 0,0 1 0,-1 0 0,1 0 0,-1 0-1,-1-3 1163,0 6 0,0-3 0,-1-3 0,0 7 0,0-11 0,0-13 0</inkml:trace>
  <inkml:trace contextRef="#ctx0" brushRef="#br0" timeOffset="271548">11957 15239 17868,'-8'34'-3197,"0"1"0,0-1 0,-3-2 3197,-15 20 0,10-23 0,3-8 0</inkml:trace>
  <inkml:trace contextRef="#ctx0" brushRef="#br0" timeOffset="271965">12874 14831 17902,'26'40'45,"0"0"0,1 0 0,17 12 0,1-7-34,-10-13 0,3-9 465,6-9 0,-3-15 1126,3-48-1171,-23 7 1,-4-6-387,-9-2 0,-4-2-655,-2-4 0,-2 1 610,-2 15 0,-1 1-12,0 5 1,-2 2-112,-10-15-3195,-6 29 3318,11 36 0,-2-7 0,14 14 0</inkml:trace>
  <inkml:trace contextRef="#ctx0" brushRef="#br0" timeOffset="272165">13893 14069 20367,'-47'32'185,"0"0"0,16 5 0,2 6 0,3 2-185,1 4 0,3 2 0,3 2-993,2 8 0,4 3 1,3-4 801,5-14 1,1-2-1,6 0-1087,9 8 1,6 1 0,1-4 1277,3 3 0,2-4 0,3-1 0,1-8 0,4-15 0</inkml:trace>
  <inkml:trace contextRef="#ctx0" brushRef="#br0" timeOffset="272349">14185 14554 19336,'0'-5'22,"0"2"-16,6 29 0,9 16-1810,13-17 0,5 1 1804,-1 16 0,0-2 0,0-18 0,-1-9 0,-2-6 0</inkml:trace>
  <inkml:trace contextRef="#ctx0" brushRef="#br0" timeOffset="272500">14415 14427 16386,'-31'44'-395,"-1"1"1,1-1-1,-5 12 1,0 2 0,6-2 394,7 5 0,4-3 0,-4-5 0,4-5 0,11 5 0</inkml:trace>
  <inkml:trace contextRef="#ctx0" brushRef="#br0" timeOffset="272697">14892 14202 19863,'-29'42'56,"-1"-1"0,1 0 0,-1 1 0,-6 11 0,1 0 0,7-2-387,7 6 1,6 0 179,6-9 0,1 2 1,1-5-1,1-9 0,1-2 1,2 5-1,1 0 0</inkml:trace>
  <inkml:trace contextRef="#ctx0" brushRef="#br0" timeOffset="273381">16152 14289 16042,'-38'0'474,"0"0"0,-9 6 1,3 4-408,-9 12-67,5 4-123,62-17 44,17-23 51,0 0 0,1-4 28,-5-5 0,-2-5-138,12-19 1,-1-8 432,-15 16 0,-1-1 0,0-2 272,2-2 1,0-2 0,-4 3-288,1-5 0,-5 6 67,0-2-335,-12 45-12,-4 26 123,-5 26-78,1-6 0,-2 8 0,0 4-303,0-8 1,-1 1 0,0 3 0,1 1 254,1-4 1,1 3 0,0 0 0,0-1 0,1-2-333,-2 2 1,0-1 0,2-3 0,2-2 334,2 3 0,3-4 0,4-6-34,14 12 313,29-25-179,-8-50-83,-19-9 0,-6-7-17,-7-5 0,-7-2-314,-6-11 1,-4 2 139,-2 13 0,-1 4 370,-2 2 0,0 3-2055,-10-13 2219,-22 26 0,28 11 0,-15 12 0</inkml:trace>
  <inkml:trace contextRef="#ctx0" brushRef="#br0" timeOffset="274048">14442 13994 18966,'44'9'325,"0"1"0,-10 14 0,-1 9 0,-3 6-311,-6 5 0,-2 7 0,-3 3 0,-1-1-1039,-1-2 1,-2-1 0,-2 2-1,-1 1 1025,-3 4 0,-2 2 0,-2-1 0,-3-4-120,-4-5 1,-3-4 0,0 0-268,-3 16 0,-2-3 15,0-10 1,-1-3 371,1-3 0,0-4 0,2 0 0,1-7 0</inkml:trace>
  <inkml:trace contextRef="#ctx0" brushRef="#br0" timeOffset="274881">17346 14013 19213,'-2'48'100,"0"1"1,0 0 0,1-3 0,0 0 0,2-4-101,3 3 0,5-2 39,8 1 1,9-5-7,7-13 1,5-10-73,10-13 0,1-11 39,-8-6 0,-3-8-397,-3-15 0,-5-4 402,-12 6 1,-3-1 163,2-8 0,0 1-180,9-9 11,5 43 11,-7 37-11,-10 5 0,1 2 23,17 9-12,7-9-11,6-17-594,18-16 1004,-13-37-247,-25 3 0,-6-4-68,-6-1 0,-6-1-95,-7-5 0,-5 3-22,-10-7-2936,-31 14 2958,-8 35 0,11-3 0,11 19 0</inkml:trace>
  <inkml:trace contextRef="#ctx0" brushRef="#br0" timeOffset="275165">18523 14069 20188,'10'-35'-107,"0"0"1,4-22-107,-10 47 79,-9 5 100,-7 6-11,-19 28 34,5 17 5,13-12 1,5 2-679,14 22-638,21-13-348,16-26-1041,10-10-4001,6-9 6712,1-10 0,-26 5 0,-8-4 0</inkml:trace>
  <inkml:trace contextRef="#ctx0" brushRef="#br0" timeOffset="275281">18843 14166 13790,'0'0'0</inkml:trace>
  <inkml:trace contextRef="#ctx0" brushRef="#br0" timeOffset="275415">18896 13829 15515,'0'0'0</inkml:trace>
  <inkml:trace contextRef="#ctx0" brushRef="#br0" timeOffset="275747">19150 13613 20188,'0'-9'437,"-9"43"-370,6 12-45,-2-3 1,0 5-1231,4-4 1,1 0 1212,2 1 1,1 1-6,1-2 0,4 0 383,5 7 1,6-2-378,0-15 0,2-3-1,3-2 1,1-8 39,11-20 381,-11-29-426,-14-13 0,-8 8 0,-5 0-224,-27-21-729,-2 30 1,-6 7-29,-1 12 1,-3 8-602,-8 9 0,2 6 1582,13 2 0,4 1 0,-6 3 0,13-7 0</inkml:trace>
  <inkml:trace contextRef="#ctx0" brushRef="#br0" timeOffset="276464">19464 14044 20289,'39'0'-217,"0"-1"1,-3 1-1,-1-1 183,14-3 34,-6-3-22,-4-6 33,-5-3-11,-16 2-33,-8 1-102,-18 6 79,1 5-90,-3 9 34,23-2 112,19 1-11,26-25 11,-3-2 0,-3-17 11,-25 4 347,-10-24-95,-12 24 1,-3-1 111,-3-6 1,-3 1 39,-2-19 89,-5 22-235,6 25-337,-2 15 68,-6 43-22,6-8 0,1 4-197,3 14 1,4 0-169,2-9 0,5-3 29,4-6 0,6-7-203,21-4 29,-7-16 0,3-7 369,-1-8 0,0-8 247,2-6 1,-3-5 200,-9-1 1,-5-4 263,-2-33 68,-15 20 671,-4-1-851,-2 19-437,-2 13-56,1 43-67,1 3-303,5 19 11,6-16-1265,15 6-2578,14-9 4258,3-6 0,-10-15 0,-15-12 0</inkml:trace>
  <inkml:trace contextRef="#ctx0" brushRef="#br0" timeOffset="276798">20808 13997 16636,'-2'7'773,"0"-2"-1042,2-5-900,0 0 0,0 0 0</inkml:trace>
  <inkml:trace contextRef="#ctx0" brushRef="#br0" timeOffset="278733">22046 13621 18093,'-49'-13'309,"-1"0"1,2 6 0,1 7-271,11 12 1,2 6-661,-2 7 0,2 4 626,0 5 1,3 2 10,3 2 1,5 1 0,6-2 0,5 0-17,0 26 373,30-15-452,14-19 68,20-15-11,6-24-285,4-13 240,-32 4 0,-3-4 50,1-3 0,-3-1 17,-3-3 0,-3-2 5,-3-1 1,-2-1 44,-2-1 1,-4-4-13,0-18 0,-3-3 282,-2-2 0,-1-1-96,0 4 0,-2 2 279,-1 9 0,-2 8-503,-3 15-44,1 60-130,8 11 0,4 8-894,4-3 0,4 3 0,-1-1-52,0-3 1,-1-1 0,4-1 1119,2-4 0,3 0 0,-3-9 0,6 7 0,-6-16 0</inkml:trace>
  <inkml:trace contextRef="#ctx0" brushRef="#br0" timeOffset="278864">22344 13773 14675,'0'0'0</inkml:trace>
  <inkml:trace contextRef="#ctx0" brushRef="#br0" timeOffset="278998">22452 13559 17902,'-3'-6'-1154,"0"0"302,3 6 11,0 0 1,0 0 0</inkml:trace>
  <inkml:trace contextRef="#ctx0" brushRef="#br0" timeOffset="279164">22722 13599 16882,'2'8'1244,"-10"45"-1221,5-8-23,-2-11 0,1 0-225,3 13-380,2-23-1311,-1-6 1916,1-13 0,-1-1 0,0-8 0</inkml:trace>
  <inkml:trace contextRef="#ctx0" brushRef="#br0" timeOffset="279332">23056 13393 19885,'-23'52'-1173,"-1"0"0,13 0 1,9-1 1172,11-7 0,6-3 0,14 10 0,-13-22 0</inkml:trace>
  <inkml:trace contextRef="#ctx0" brushRef="#br0" timeOffset="279480">22974 13710 16042,'51'-31'-84,"0"1"1,-1 0-1,1-1 1,-9 4 0,-4 2-1,-1 2 1,4 3 0,0-1-1</inkml:trace>
  <inkml:trace contextRef="#ctx0" brushRef="#br0" timeOffset="279714">23514 13100 19302,'14'-35'56,"0"0"0,14-1 0,5 10-134,1 20 0,0 11-326,1 11 1,-3 8 313,-9 2 1,-9 4 89,-12 9 0,-10 1 0,-11 13 538,-13-4-292,18-23-582,36-10-2544,16-22 0,9-8 2880,5 3 0,0-1 0,-7-1 0,-5 1 0,10-1 0</inkml:trace>
  <inkml:trace contextRef="#ctx0" brushRef="#br0" timeOffset="280134">25204 12699 16199,'-17'-31'1972,"0"0"0,-15 10-1832,12 48 0,3 16-67,-2 13 0,1 6-816,4-13 0,1 2 0,2 2 743,-1 0 0,2 2 0,2 3-353,3-6 0,2 2 0,3 1 0,4-3 353,12 8 0,6-3 0,-3-2 0,-10-7 0,-2-3 0,5-5 0,19-6 0,-1 1 0</inkml:trace>
  <inkml:trace contextRef="#ctx0" brushRef="#br0" timeOffset="280682">25710 12882 19941,'-35'38'-13,"0"0"0,0 0 0,1 0 0,-3 10 0,5 2 0,7 0-58,8-1 0,7 0 0,10-1-646,19 16 0,15-11 453,7-29 1,6-10 291,8-3 0,0-10 762,-11-13 0,-4-8-308,6-22-258,-28-5-157,-21 18-56,-16 3-503,0 12-3654,-3 3-1132,13 10 5278,20 1 0,-6 0 0,7 0 0</inkml:trace>
  <inkml:trace contextRef="#ctx0" brushRef="#br0" timeOffset="281064">26102 13207 12893,'-1'-19'2947,"-13"6"-2454,4 20-168,-9 3-89,6 9-80,3 9-77,10-2-46,21-3-33,3-10-11,15-14 11,-11-8 0,-3-3 11,-6-2 426,-4 3-526,-8 5-1256,-3 4-974,-3 7 2319,5 0 0,-3 1 0,3-3 0</inkml:trace>
  <inkml:trace contextRef="#ctx0" brushRef="#br0" timeOffset="281414">26466 13238 19762,'39'-39'-605,"-4"7"-1233,-14 45-683,-5 7 1423,-2 6 1087,-6-7 11,-3-9 56,2-10 1479,9-17-11,5-8-460,10-11-986,-1 8-66,-5 14-12,-3 10-23,-2 6-2520,15 8 2543,7 0 0,-10 1 0,-7-4 0</inkml:trace>
  <inkml:trace contextRef="#ctx0" brushRef="#br0" timeOffset="281564">26955 13144 19459,'46'-13'-9199,"6"2"9199,-19 11 0,-7 0 0,-10 0 0</inkml:trace>
  <inkml:trace contextRef="#ctx0" brushRef="#br0" timeOffset="281781">27493 13055 20994,'-35'-18'-22,"11"3"11,37 12-68,5 1-492,4-1-247,2 0-3989,10-4 4807,-14 1 0,0 1 0,-16 2 0</inkml:trace>
  <inkml:trace contextRef="#ctx0" brushRef="#br0" timeOffset="282197">28255 12435 20244,'7'57'-42,"1"-1"0,-1 1 1,0-1-1,-2 1 1,0 0-1,-3 0 1,-2-1 24,-5-2 0,-2-1 0,-2-1 0,0-2-748,-1 3 0,-1-2 1,-4-4 764,-12 9 0,-2-9 11,-5-7 1250,3-20-1238,7-46-1099,14-5 1,3-5-427,0-5 1,3-3-2908,5-8 0,4 0 4409,5 9 0,0 5 0,4-6 0,3 8 0</inkml:trace>
  <inkml:trace contextRef="#ctx0" brushRef="#br0" timeOffset="282480">28697 12468 19022,'-24'-46'553,"1"0"0,6 7 0,9 3-632,23 0-302,46 17 101,-24 21 0,-1 9-650,1 7 0,-8 7 291,-17 9 1,-10 3 638,-8-3 0,-8-1 117,-12-2 1,-2-5 285,-6-2 34,12-6-358,30-11-2835,37-2 2756,10-7 0,-5 1 0,-25-2 0</inkml:trace>
  <inkml:trace contextRef="#ctx0" brushRef="#br0" timeOffset="282813">29382 12048 18171,'27'-28'758,"0"0"0,-2 2 0,1 9-724,20 18-6,-15 22 0,-2 7 11,0 1 0,-2 4-658,1 21 0,-7 6 619,-8-4 0,-6 5-217,-3-12 0,-2 6 0,-1 2 1,-1 0 272,-2 4 0,-1-1 0,0 2 0,-1 2-430,1-7 0,0 2 1,-1 1-1,0-1 0,-1-5 374,0 1 0,-2-3 0,0-2 0,-1-3-71,0 3 0,-2-4 1,-2-7-821,-5-8 0,-3-6-5742,-30 13 6711,18-26 0,0-5 0,-6 1 0,4-7 0</inkml:trace>
  <inkml:trace contextRef="#ctx0" brushRef="#br0" timeOffset="299525">24610 2888 16355,'56'-33'347,"0"0"1,-12 9-1,1 1 1,3 1-154,6 0 0,3 3 1,3 0-1335,-8 2 1,3 1-1,1-1 1,2 1 1177,-7 2 0,1 1 0,2-1 0,0 1 0,1 0-292,4 0 0,2 0 0,0 0 0,0 1 0,2 0 270,-9 3 1,1-1 0,1 1 0,-1-1 0,2 1 0,-1 1-96,2-1 1,0 0-1,1 1 1,-1 0-1,1 0 1,0 0 79,-1 1 1,1 0 0,0 0 0,0 0 0,0 1 0,-1 0-182,0-1 1,-1 1 0,1 0 0,-1 0 0,-1 0 0,1 0 181,7 0 0,-1 0 0,0 0 1,-1 1-1,-1 0 42,7-1 1,-1 0 0,-1 0 0,-3 0-110,-9 2 1,-2 0-1,-2 0 1,-3 0 51,21-3 0,-9 1-1466,3-1 1767,-72 3-1801,-55 1-353,11 3 1,-7 0 2052,10 0 1,-3 0 0,4 0 0,4 0 0,2 0 0,3 0 0,0 0-1</inkml:trace>
  <inkml:trace contextRef="#ctx0" brushRef="#br0" timeOffset="299765">25809 2592 15029,'56'-7'323,"0"0"0,0 0 1,-2 2-1,6-1 1,2 0-1,0 0 1,-3 1-1480,5-1 1,-3 1 0,1 1 0,4-1 1162,-9 0 0,3 1 1,2 0-1,0-1 1,-1 1-1,-3 1-7,-2-1 0,-2 2 0,-2-1 0,0 0 0,1 1-28,13-2 1,-1 1-1,1 0 1,-2 0-4,-3 1 0,-1-1 0,-1 1 1,1 0-319,2-1 1,2 0-1,-4 1 1,-5-2 348,9-1 0,-7-1 0,8 4 0,-22-3 0,-42-1 0</inkml:trace>
  <inkml:trace contextRef="#ctx0" brushRef="#br0" timeOffset="299996">25958 2650 16175,'48'-10'62,"-1"1"1,1-1-1,3 1 1,6-1-1,3 0 1,1 1-1,-3-1-1096,7 0 1,-2 0 0,2 0-1,3 0 1036,-7 1 0,3 0 0,2-1 0,1 1 0,-2 0 0,-3 0-76,1 1 1,-4 1-1,0-1 1,1 1 0,3 0 28,-5 1 0,2 0 0,2 0 0,1 0 1,0 0-1,0 1 0,-2 0-284,-2 0 1,-2 1 0,1 1 0,-1-1 0,1 1 0,-1-1 0,1 0 328,3 0 0,1-1 0,1 0 0,0 1 0,-3-1 0,-2 1 0,-5 1 0,11 0 0,-5 1 0,-4 0 0,-6 0 0,7-3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33:45.8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3964 1484 15997,'1'-4'661,"1"2"-493,-2 2-134,3 63-23,2 15-11,-2-17 0,0 1 0,2 22 303,-4-32 997,-1-39 739,0-10-1860,-7-43-123,0-41-34,-1-12-22,5 26 0,7 3-45,18-6-78,19 23 67,29 87-247,-28 5 1,-2 8 61,-4-1 0,-3 2 84,-2-2 1,-5-4-68,2 1 190,-8-19 707,-9-41-371,-3-18-145,-7-43-34,1-12 67,0 17 1,3-3-180,1 17 0,4 3-140,1-4 1,7 18 105,28 49-554,-18 28 0,-2 11 45,-2 1 0,-2 3-516,2 7 0,-2-2-5059,5 20 6107,-2-13 0,-12-32 0,-3-12 0</inkml:trace>
  <inkml:trace contextRef="#ctx0" brushRef="#br0" timeOffset="549">5207 1156 20793,'-31'47'-30,"-1"0"0,4 3 0,5 1 24,10-2 1,6 4-180,2 16 0,9 0-235,11-14 0,7-4 414,3 0 0,8-9 153,38-12 211,-22-37 236,-23-33-471,-41 0-123,-9-7 0,-5 14 0,8 14 0,16 9-1154,17-11-1916,30-14 3070,-2 10 0,2 2 0,11-10 0,6 9 0</inkml:trace>
  <inkml:trace contextRef="#ctx0" brushRef="#br0" timeOffset="916">5958 1352 18328,'1'93'28,"2"-41"0,4-3 6,11 1 122,-1-6 819,-6-29 0,-9-26-135,-1-33-526,-4-39-309,0 21 1,-1-5-6,2-3 0,0 1-11,-2 15 0,2 4-56,6-21-550,3 51-44,5 11-538,4 10-6588,12 24 7787,-9-3 0,1 6 0,-15-15 0</inkml:trace>
  <inkml:trace contextRef="#ctx0" brushRef="#br0" timeOffset="1049">6043 1305 19403,'-8'0'247,"2"0"-348,6 0-1165,39-42-1647,-13 24 2913,33-32 0,-39 41 0,-5 4 0</inkml:trace>
  <inkml:trace contextRef="#ctx0" brushRef="#br0" timeOffset="2249">7407 1051 16569,'-7'-12'2992,"1"3"-2668,-36-4-312,18 9 10,-34-9-11,26 16-11,14-2-403,14-7 257,20-9-168,35-36 258,6-7 78,-23 24 1,1 4-12,16-2 34,-24 92-34,-31 27-436,-7-12 1,-5 6 424,-3-9 0,-1 1-4,4-8 0,1 3 1,5-1-62,5 19 0,10-2 65,10 1 0,11-9 0,1-29 0,7-15 78,14-23 1,-2-19 235,-3-59-275,-29 13 1,-9-5-35,-10 4 1,-7 2-6,-8 1 0,-5 6-56,-17 2-101,1 21 54,2 14-1824,8 11-2269,5 6 4196,11 0 0,7 0 0,7-3 0</inkml:trace>
  <inkml:trace contextRef="#ctx0" brushRef="#br0" timeOffset="2965">8570 847 20524,'-68'34'-30,"1"-1"0,14 4 0,11 6-172,18 2 1,14 2-360,29 39-55,33-33 252,2-20 0,7 0 353,-7-4 0,-1 1 11,-1-2 0,-5 1 392,6 16 706,-65-16-403,-55 10-667,20-25 0,-3-6-1457,-7-3 0,3-10 1429,-21-47 0,40 16 0,30-14 0</inkml:trace>
  <inkml:trace contextRef="#ctx0" brushRef="#br0" timeOffset="3150">8780 1098 19347,'-5'0'673,"1"0"-673,-13 73-79,16-27-308,-4 7 1,3 2-1250,17 6 34,4-5-1849,-1-5 3451,-6-12 0,-5-16 0,-5-12 0</inkml:trace>
  <inkml:trace contextRef="#ctx0" brushRef="#br0" timeOffset="3265">8757 1339 12692,'75'-47'0,"-14"9"0</inkml:trace>
  <inkml:trace contextRef="#ctx0" brushRef="#br0" timeOffset="3617">9301 1248 19773,'-59'6'437,"-3"32"-515,41 23-247,1 5-247,32-7-525,14-37 334,18-12-369,3-22 651,14-33 2206,-19-36-1338,-23 35 0,-3-1-53,-7-7 0,-6 1 451,-7-34-225,0 31 0,-3 3 437,-13-19-1042,-16 21 12,-1 94-12,10 22 11,15-13 1,6 3-247,18 36-292,11-2-660,19-7 1232,-2-35 0,2-4 0,-3 0 0,17 2 0</inkml:trace>
  <inkml:trace contextRef="#ctx0" brushRef="#br0" timeOffset="3732">9741 1397 18798,'-48'-3'-949,"10"0"1,38 3-1</inkml:trace>
  <inkml:trace contextRef="#ctx0" brushRef="#br0" timeOffset="4198">10318 1435 20188,'-41'82'-269,"22"-36"0,7-1 89,15 3 46,3-6 134,6-29 78,-3-34 125,1-15 121,0-25-150,-4 6 0,1-5 380,2 6 1,-1 0-348,0 1 0,0 3-207,7-10-179,0 54 168,-1 22-23,12 20 23,3 16-180,0-9 1,5 1-314,7-6 0,3-3-45,-1-1 0,1-5-1177,41 1 1110,-34-50 1288,-1-43 28,-33 14 1,-7-7 5,-2-10 0,-7 0-555,-10 11 0,-6 5-151,-20-12-202,-9 46-705,13 32-1894,8 8 2801,10 12 0,9-16 0,4-4 0</inkml:trace>
  <inkml:trace contextRef="#ctx0" brushRef="#br0" timeOffset="4617">11124 1340 21376,'-54'18'229,"0"0"1,-32 17-723,67-9-538,50 3-2140,61-20 2750,-42-9 1,2-4 420,13-6 0,-3-6 404,12-18 1299,-20-3-11,-23 0 157,-22-13-1176,-29 8-673,-4 5-12,-18 19-21,5 14-394,15 4-502,2 0 379,30 2-1029,39-2 929,38-5 359,4-2 246,-42 1 0,-5-1 45,3-1 807,-18 3 100,-16 14-593,-16 13-314,0 2-729,-3 5-1993,4-11 2722,10-4 0,-6-6 0,6-4 0</inkml:trace>
  <inkml:trace contextRef="#ctx0" brushRef="#br0" timeOffset="4967">11935 1269 22048,'41'-24'-1194,"-1"0"1,33-6 129,-37 44-695,2 24 1378,-14-1 381,-5-4 1053,-14-14 426,-5-16-717,7-21-12,9-16-492,13-18-258,3 3-78,-6 20-12,-8 17 45,-10 13-313,4 8-684,5 4-2286,28 18 3328,24-9 0,-21-2 0,1-13 0</inkml:trace>
  <inkml:trace contextRef="#ctx0" brushRef="#br0" timeOffset="5283">12775 1244 18317,'10'-10'3607,"-2"2"-3483,-8 8-46,0 0-78,18-17 11,1 6 0,38-25-33,-4-1 11,-1-1-45,-14-8 45,-24 7 22,-8-28 11,-12-13 426,-7-4-111,-3 26-247,1 30-90,-1 42-12,6 13-21,0 24-1,6 13-387,16-13 1,11 2-762,17 6 1,9-1-1189,0-1 0,6-3 2327,13-2 0,-2-9 0,-6-10 0,-18-12 0</inkml:trace>
  <inkml:trace contextRef="#ctx0" brushRef="#br0" timeOffset="5681">5707 3194 17577,'79'-49'412,"0"1"1,-15 18 0,9 0 0,6-1 0,0 2-1,-1 1-1251,-7 5 1,-2 1 0,2 1-1,2 1 1,5-2 863,-1 1 1,5-2 0,3 0-1,3 0 1,0 1 0,0 1-1,-3 1-130,-4 2 1,-2 1 0,1 1 0,-1 1 0,1 1 0,1-1-1,2 1 105,6-2 0,1 1 0,1 1 0,1-1 0,0 1 0,2 1 0,-1 1-47,-7 1 1,0 0 0,-1 1-1,2 0 1,1 1 0,2 0-1,2 1 1,4 0 33,-15 2 1,2 1 0,2-1 0,3 1 0,0 1 0,2-1 0,1 1 0,0 1 0,-1-1 0,0 2-1,0-1 1,-3 2-169,7-1 0,-1 2 0,0 0 0,-1 1 0,1 1 0,-1-1 0,1 1 0,-1 0 0,-1 0 0,1 0 0,-1-1 112,-3 1 1,1-1 0,1 0 0,-1-1 0,0 2 0,0-1 0,-2 0-1,-1 1 1,-1 0 0,-2 0 0,-3 1-98,13 2 0,-1 0 0,0 1 0,-3 0 0,-3 0 0,-4 0 0,-6 0 0,-7-2-693,34 3 0,-14-1 0,-8-2-2175,9 0 0,-14-4 3034,-1-13 0,-46 8 0,-29-7 0</inkml:trace>
  <inkml:trace contextRef="#ctx0" brushRef="#br0" timeOffset="6031">14266 1244 15527,'-9'17'0,"1"-3"0</inkml:trace>
  <inkml:trace contextRef="#ctx0" brushRef="#br0" timeOffset="6149">14429 1585 13375,'-27'38'0,"6"-8"0</inkml:trace>
  <inkml:trace contextRef="#ctx0" brushRef="#br0" timeOffset="10898">5332 4861 18574,'2'61'355,"-1"1"0,1-4 0,-1-4-265,2 29 727,-1-33-32,0-31-315,-2-22-470,0-15 45,0-50-56,0 17 0,0-7 11,2-16 0,0-2 22,0 15 0,0 4-10,6-33-12,-1 63-224,14 41 212,17 63-72,-13-21 0,1 4-152,4 9 1,-1-1 67,-8-17 0,-1-6 23,13 10 145,-12-42 101,12-47 179,-1-45-79,-10 12 1,-2-4-152,-5 8 1,-1 3-29,-2 1 1,0 7-23,3 9-179,7 35 179,11 63-309,-9-11 1,0 5-101,-2 2 1,0 1-920,2 0 0,-1-3-6493,7 8 7821,-1-7 0,-14-24 0,-3-9 0</inkml:trace>
  <inkml:trace contextRef="#ctx0" brushRef="#br0" timeOffset="19598">6273 5226 15695,'1'12'4280,"0"-2"-3462,-1-10-235,0 0-471,19-16-56,26-20-90,21-6-134,-7 6-269,-16 51 470,-57 59 12,-4-18 0,-6 4 56,-5 4 0,-2-3-73,4-14 0,3-5-28,-4 10-11,23-36-112,17-7-528,31-12-1847,33-21-236,4-1 2734,-34 4 0,-5 1 0,-7 3 0,-6 4 0</inkml:trace>
  <inkml:trace contextRef="#ctx0" brushRef="#br0" timeOffset="19863">7153 4755 19773,'-10'85'-86,"1"0"0,-2-6 1,6-6-1641,18 12 1726,8-39 0,2-5 0,1 3 0,16-6 0</inkml:trace>
  <inkml:trace contextRef="#ctx0" brushRef="#br0" timeOffset="20146">7480 5085 21880,'-16'-68'313,"3"6"-369,13 17-201,0-8 156,0-10 101,0 17 0,-2 15 0,0 22-135,-4 11 135,1 19 23,-2 47-29,7-22 1,2 5-853,6 13 1,2 0-348,-2-13 1,3-3-4533,17 26 5737,-13-42 0,-7-16 0,-4-9 0</inkml:trace>
  <inkml:trace contextRef="#ctx0" brushRef="#br0" timeOffset="20296">7427 5017 21432,'-4'-11'694,"0"3"-2072,44-8-997,-5 9-3026,35-14 5401,-18 8 0,-22 7 0,-9-2 0</inkml:trace>
  <inkml:trace contextRef="#ctx0" brushRef="#br0" timeOffset="20462">7717 4552 22720,'10'77'-508,"0"0"0,0-5 0,2-3-226,0-18 1,1-1 733,1 14 0,-2-3 0,2 1 0,-3 8 0</inkml:trace>
  <inkml:trace contextRef="#ctx0" brushRef="#br0" timeOffset="20646">8678 4755 22171,'0'-11'807,"0"2"-841,0 9-234,0 0-2276,61-33-1042,-31 33-3753,41-14 7339,-54 46 0,-11-11 0,-6-1 0</inkml:trace>
  <inkml:trace contextRef="#ctx0" brushRef="#br0" timeOffset="20747">8829 4868 22462,'49'-11'-7148,"-4"1"7148,-11 6 0,-15 0 0,-6 3 0</inkml:trace>
  <inkml:trace contextRef="#ctx0" brushRef="#br0" timeOffset="23561">11355 4458 16008,'6'70'384,"1"0"1,-2-4 0,-1-2-27,-2-16 1,-1-1 594,-4 46 1523,-2-44-1546,-9-34-582,1-45-253,-1-21 0,1-12-89,3-17 0,2-6-94,1 17 1,1-4 0,3 2 83,4 5 0,4 2 1,0 4-9,1-6 1,6 11-180,25 4-526,-2 42-2733,27 35 3450,-8 28 0,-5-16 0,-25 9 0</inkml:trace>
  <inkml:trace contextRef="#ctx0" brushRef="#br0" timeOffset="23698">11491 4577 20557,'63'13'-908,"0"0"1,26-18 0,-67 53-1</inkml:trace>
  <inkml:trace contextRef="#ctx0" brushRef="#br0" timeOffset="23846">11433 5203 21465,'44'-17'-983,"1"0"1,-2 1 0,3 0 982,15-5 0,-4 0 0,-1 2 0,17-1 0</inkml:trace>
  <inkml:trace contextRef="#ctx0" brushRef="#br0" timeOffset="24130">12636 3931 21275,'-25'88'-23,"0"-1"1,1 0 0,4 2-1,4 2 1,3-3-303,3-8 0,3-2 0,4-2-534,5-7 1,4-3-1,4-8-670,8-6 0,5-9 1529,31 24 0,-21-33 0,-5-16 0</inkml:trace>
  <inkml:trace contextRef="#ctx0" brushRef="#br0" timeOffset="24462">12894 4874 21342,'45'-60'-333,"-1"-1"1,-8 3 0,-4 1 477,-7 9 1,-6 2 201,-14-19 180,-28 23-281,-13 29 326,-19 36-472,25 11 1,3 11-90,-1 17 1,5 4-12,2-3 0,10 0-230,18 12 0,11-8-240,19-9 44,-4-25 0,7-7-958,11-17 1,3-12 1383,-5-11 0,-2-3 0,32 2 0,-33-18 0</inkml:trace>
  <inkml:trace contextRef="#ctx0" brushRef="#br0" timeOffset="25113">13498 4443 19269,'12'-48'130,"-1"0"1,1-14 0,-5 0 54,-12 8 0,-4 2 50,5 0 0,-2 0 23,-5 3 0,-1 6 302,-1 0-78,0 14-292,4 16-291,-2 23 90,8 59-11,1 4-372,6-16 1,5 0-358,12 29-1232,1-34 0,3-2 1983,19 21 0,-7-12 0,-16-36 0</inkml:trace>
  <inkml:trace contextRef="#ctx0" brushRef="#br0" timeOffset="25262">13490 4232 17924,'-7'-13'2925,"2"2"-3082,5 11-426,0 0-806,50-39-8442,31 12 9298,-30 0 1,-1 1-1,27 5 1,-45 10 0</inkml:trace>
  <inkml:trace contextRef="#ctx0" brushRef="#br0" timeOffset="25629">14047 3980 17711,'-12'6'2454,"2"-1"-2454,10-5-44,0 0 32,40-9-10,-14 7-168,43-6-472,-41 28 651,-4-1 381,-42 33 605,-8-11-561,-8 0-436,14-17-146,20-15-538,15-7-1109,13-3-2152,10-7 3967,8-4 0,-20 2 0,-3 1 0</inkml:trace>
  <inkml:trace contextRef="#ctx0" brushRef="#br0" timeOffset="25980">14552 3690 19505,'-5'-8'2879,"2"1"-2520,3 7-449,8-14 1,14 37 54,19 13 35,-11 6 0,0 10-356,4 8 0,-1 5 333,2 8 1,-5 7-12,-10 0 1,-6 8 0,-7 0-221,-10 0 0,-8 0 0,0-1-627,2-1 1,-1 0-1,-6-5-583,-6-13 0,-6-4 0,2-9 1464,-19 19 0,21-37 0,9-20 0</inkml:trace>
  <inkml:trace contextRef="#ctx0" brushRef="#br0" timeOffset="44719">15875 4595 18966,'70'-32'-3339,"-9"7"3339,-23 21 0,-19 3 0,-3 1 0</inkml:trace>
  <inkml:trace contextRef="#ctx0" brushRef="#br0" timeOffset="44903">15983 4872 13577,'0'4'2666,"0"0"-2363,0-4-325,60-2 22,-15-9 0,22 6 0,-37-6 0</inkml:trace>
  <inkml:trace contextRef="#ctx0" brushRef="#br0" timeOffset="54936">19116 3649 19516,'-56'44'-113,"7"18"102,32-18 0,5 9-300,3 5 0,1 8 0,3 2 318,1 6 1,3 2-1,2 3-7,2 12 0,4 3 0,0-2 0,1-11 0,0-2 0,2-6 22,3 3 1,-2-7 305,-4-13 0,-9-6-294,-27 9-2947,-22 2 2913,-25-17 0,29-23 0,7-10 0</inkml:trace>
  <inkml:trace contextRef="#ctx0" brushRef="#br0" timeOffset="55387">18570 5551 17935,'-25'72'684,"6"-9"-628,18-32 213,16-8 751,15-22-673,21-38-246,-8-4-23,-6-19 1,-25 26-57,-26 5-1635,-36 15-3474,-27 8 5087,3 9 0,23 3 0,35-4 0</inkml:trace>
  <inkml:trace contextRef="#ctx0" brushRef="#br0" timeOffset="56220">18219 3621 14686,'-10'4'2308,"3"-1"-1153,-37 30-618,27-21 180,-34 24-201,36-32 358,-7-8-336,-2-28-337,0-19-178,7-7-23,11 0-79,15 25 23,7 6 56,13 7-56,37 2 23,19 2 33,-27 5 0,1-1 11,-10 1 0,-3 0 34,36-17 11,-40 5 56,-11-9-34,-17-1-55,-10-1 10,-13 4-44,-17 7-45,2 11-45,-10 9 57,5 27-96,2 16 0,-1 10-813,-3 13 0,1 6 953,-3 14 0,2-3 0,9-24 0,3-6 0,3 13 0</inkml:trace>
  <inkml:trace contextRef="#ctx0" brushRef="#br0" timeOffset="57671">19788 4565 17756,'-4'14'179,"1"-3"192,3-11 435,42-13-301,0-13-449,22-6 0,-20-7 168,-23 14 560,-10-7-235,-21 4-347,-18 2-247,-17 33 0,2 26 6,19 18 0,6 12-79,7 0 0,9 3-218,7 9 0,10-4-482,10-18 0,8-11-650,39 1-1042,6-52 2510,-25-18 0,-23 6 0,-8-1 0</inkml:trace>
  <inkml:trace contextRef="#ctx0" brushRef="#br0" timeOffset="57986">20281 4340 19056,'4'-62'481,"1"0"1,-1 11 0,-1 3-224,-11-33 23,0 28 21,-7 8-123,2 15-235,-4 16-145,5 50 89,4 39-438,13 12 74,2-39 0,3-2-1687,15 8 2163,8-5 0,-17-25 0,1-5 0</inkml:trace>
  <inkml:trace contextRef="#ctx0" brushRef="#br0" timeOffset="58120">20209 4159 15616,'43'-20'-835,"0"-1"0,12-6 1,-29 18-1</inkml:trace>
  <inkml:trace contextRef="#ctx0" brushRef="#br0" timeOffset="58436">20623 4080 17196,'-7'0'2566,"3"0"-2387,4 0-190,37-36 0,6 14-11,17-18-90,-13 28-12,-27 14 124,-15 33 56,-36 21 370,-9 22-381,-5-9-45,17-29-23,33-21-436,13-16-4202,48-14 4661,-4-1 0,-1-1 0,-28 4 0</inkml:trace>
  <inkml:trace contextRef="#ctx0" brushRef="#br0" timeOffset="58653">21486 4686 18104,'11'-71'-1819,"-5"21"0,-1 37 0</inkml:trace>
  <inkml:trace contextRef="#ctx0" brushRef="#br0" timeOffset="59036">22153 3770 21689,'9'92'-40,"1"1"1,-1 0 0,2-15 0,0 1 0,2 2 0,-1 1-205,1 10 0,0 2 1,0-1-1,0-4-545,-2-14 1,0-3 0,0-1-1,-1-4 707,0 10 0,0-2 0,-4-11 37,-4-12 0,-2-8 874,-8 20-258,-3-30 696,-20-38-1110,-15-69-561,17 5 1,1-8-243,4 0 0,4-2 495,3-9 0,6 3-281,9 27 1,6 3-2063,8-5 1,4 3 2493,14-19 0,1 15 0,-15 41 0</inkml:trace>
  <inkml:trace contextRef="#ctx0" brushRef="#br0" timeOffset="59353">22735 3864 15493,'0'-11'3574,"0"3"-2957,-39 82-545,26-30 1,1 4-67,-11 17 0,3 2-6,9-5 0,8-4-12,14 25-716,5-33 0,8-2-2113,9-12 1,5-3 2840,36 24 0,-16-35 0,-33-22 0</inkml:trace>
  <inkml:trace contextRef="#ctx0" brushRef="#br0" timeOffset="59702">22866 4238 21241,'46'-71'191,"-2"13"-247,7 45-348,-10 8 225,-5 25 257,-39 24 203,-16 10 66,-20 8-45,9-18-123,6-3-156,11-11-23,33-8-471,9-13-604,32-14-1300,1-6-1794,5-8 4169,-1-3 0,-29 10 0,-9 2 0</inkml:trace>
  <inkml:trace contextRef="#ctx0" brushRef="#br0" timeOffset="59903">23352 3830 22227,'49'79'-572,"0"1"1,-10 3 0,-7 2-2550,-11 5 0,-7-3 3121,-9-22 0,-4-6 0,-2 18 0,-2-58 0</inkml:trace>
  <inkml:trace contextRef="#ctx0" brushRef="#br0" timeOffset="60070">24108 4306 15056,'0'0'0</inkml:trace>
  <inkml:trace contextRef="#ctx0" brushRef="#br0" timeOffset="60486">24632 4044 21521,'-90'6'140,"44"12"0,3 11-213,6 16 1,5 6 66,6-5 0,7 0-27,14 30-12,26-41 11,15-17-89,15-9-639,27-45 672,-41 6 1,-3-10 89,4-24 0,-6-7-423,-11 6 0,-7-3 664,-4-8 0,-6 1 39,-4 15 0,-3 1 252,-5-15 1,-4 3-287,0 22 1,-3 5-292,-23-27 0,10 79 12,11 49 22,12 30-90,7-34 0,2 2 142,3 3 1,4 3-1325,12 16 1,7 0 1282,8-12 0,0-5 0,-11-7 0,0-8 0,23 7 0</inkml:trace>
  <inkml:trace contextRef="#ctx0" brushRef="#br0" timeOffset="60769">25228 4133 22462,'-14'-11'852,"4"3"-1132,44-37-639,18 30-33,7-31 78,-6 52 213,-37 12 414,-23 39 1188,-26 18-515,13-27 0,-1 0-23,-14 24-134,16-21-168,32-33-762,41-9-4255,-4-16 1,6-4 4848,4 4 1,-2-2-1,-10-3 1,-5 0-1,6 1 1</inkml:trace>
  <inkml:trace contextRef="#ctx0" brushRef="#br0" timeOffset="62302">9889 8750 21163,'48'-10'-861,"-8"8"1,0-1 0,-19 6 0</inkml:trace>
  <inkml:trace contextRef="#ctx0" brushRef="#br0" timeOffset="62436">9988 9026 15919,'49'-20'0,"-9"5"0</inkml:trace>
  <inkml:trace contextRef="#ctx0" brushRef="#br0" timeOffset="63285">12807 7594 22372,'-74'8'-22,"31"29"0,10 18 29,18 1 1,9 10-1,5 4-1136,3 19 1,6 6 0,2-3 1113,0-11 0,1-3 1,5-1 10,7-3 0,4-1 0,-2-6 472,0-3 1,-3-2-525,-1 7 0,-4-1 38,-5-15 0,-5-3-1008,-6 0 1,-8-5-5002,-28 2 6027,-9-28 0,9-15 0,17-2 0</inkml:trace>
  <inkml:trace contextRef="#ctx0" brushRef="#br0" timeOffset="63653">12325 9422 18686,'-4'-16'1143,"-21"82"-1109,20-15-34,-6 5 0,4 2-11,30 20 67,13-35 89,18-34-66,-10-38 212,-9-38 34,-21 2-33,-7 1-236,-9 5-214,-28-3-1791,-16 23-5223,-24 6 7172,15 25 0,20 8 0,23 0 0</inkml:trace>
  <inkml:trace contextRef="#ctx0" brushRef="#br0" timeOffset="64336">11971 7679 19437,'-59'-36'1838,"9"-5"-1648,31-10 661,-2-17-705,7 21-224,9 5 22,20 38 56,19 14 0,18 7-40,-6-10 1,5-2-101,2-1 0,0-3 101,5-7 0,-2-3 39,17-7 33,-37-9-21,-30 9-12,-4 3-45,-2 5-78,-9 3 111,-9 16-55,-19 16 34,1 6 21,-7 11-77,8-5-46,-20 28-672,2 8-828,-1-1-1559,22-27-3562,19-37 6756,12-23 0,1 4 0,0-2 0</inkml:trace>
  <inkml:trace contextRef="#ctx0" brushRef="#br0" timeOffset="64969">13446 8833 16344,'3'11'706,"-1"-2"-269,-2-9-179,40-30-90,-11 3-118,9-8 1,-2-5 1103,-6-17-549,-2 0-168,-34 19 123,-10 20 169,-23 8-628,-6 29-113,-3 48 1,15 12-210,22-25 1,5 1-183,7 24-393,16-9-369,13-19-4628,52-20 5793,-13-34 0,-2 1 0,-35-14 0</inkml:trace>
  <inkml:trace contextRef="#ctx0" brushRef="#br0" timeOffset="65320">14014 8424 16849,'-1'-8'2341,"0"1"-1634,1-66-327,-3 4-274,0 15 1,0-1 84,-6-22 761,-4 30-761,4 20-191,-2 8-157,6 22 123,2 40 12,6 33-527,6-21 0,3 0-180,-3-6 1,2-4-1860,21 28-2600,-12-40 5188,-3-12 0,-9-11 0,-2-7 0</inkml:trace>
  <inkml:trace contextRef="#ctx0" brushRef="#br0" timeOffset="65487">14012 8409 18832,'-12'-47'661,"0"1"0,5-30-1591,39 57-1367,19 2 2297,-2 3 0,-1-1 0,-2 2 0,23-7 0</inkml:trace>
  <inkml:trace contextRef="#ctx0" brushRef="#br0" timeOffset="65769">14486 8076 19975,'48'-29'-281,"1"-1"1,20-2 595,-79 76 65,-11 5-178,-18 25 11,15-21-101,6 5-90,13-24-537,33-10-225,9-33-1321,30-15-629,-1-10 2690,9-4 0,-31 16 0,-7 4 0</inkml:trace>
  <inkml:trace contextRef="#ctx0" brushRef="#br0" timeOffset="69134">16116 8537 18238,'10'-1'2286,"-2"0"-2185,-8 1-359,0 0-5927,-10 4 6185,18-2 0,-15 2 0,17-4 0</inkml:trace>
  <inkml:trace contextRef="#ctx0" brushRef="#br0" timeOffset="69436">17521 7860 18362,'0'-10'179,"0"3"-123,17 85-846,-7-29 0,-1 3-1132,4 16 0,-2 2 1922,-2-2 0,-2-8 0,-4-12 0,-3-12 0</inkml:trace>
  <inkml:trace contextRef="#ctx0" brushRef="#br0" timeOffset="69719">16954 8951 22283,'74'-30'-14,"0"0"0,0 0 0,0-1 0,-5 6 0,3 0 0,0 0 0,3 2 0,0 0-986,9 0 1,4 1-1,-1 1 1,0 2 0,-5 0 748,4 0 1,-2 0 0,-4 3-1,-6 2 1,-2 1 0,-6 3-1,-13 4 1,-6 3 0</inkml:trace>
  <inkml:trace contextRef="#ctx0" brushRef="#br0" timeOffset="70751">16833 9984 20647,'29'25'-11,"9"12"22,13 35 1054,-17-29-561,-46-53-460,-9-24-44,-10-17 0,1-5 0,3-17-6,8 10 1,13-3-40,24 13 1,16 3-72,4 5 0,8-1 0,4 4-578,2 4 0,3 4 0,3 0 582,15-4 0,5 2 0,-3 1 11,-10 6 0,-3 3 0,4-1-674,16-5 1,3 1 0,-6 5 774,-1 5 0,-4 3 0,3-5 0,-15 8 0,-33 23 0</inkml:trace>
  <inkml:trace contextRef="#ctx0" brushRef="#br0" timeOffset="71119">17299 9918 19000,'60'-67'-22,"17"14"-1066,-32 59 1044,-2 19 44,-45 32 168,-23 12 280,-4-21 0,-5 2-117,7-10 0,0-1-275,-24 34-34,27-40 34,26-26-56,12-11-437,10-7-874,11-7-7373,31-23 8684,-15 7 0,-1 2 0,-30 18 0</inkml:trace>
  <inkml:trace contextRef="#ctx0" brushRef="#br0" timeOffset="71302">17749 9847 18014,'3'-8'1020,"0"3"-707,-3 51-257,0-9-370,-1 10 1,1 3-9518,1 10 9812,4-8 1,-3-28-1,3-23 1</inkml:trace>
  <inkml:trace contextRef="#ctx0" brushRef="#br0" timeOffset="71502">18054 9762 20020,'-7'0'683,"-10"58"-638,14-15-45,-7 47-224,18-33-3709,17 4 3933,2-22 0,-1-8 0,-14-21 0</inkml:trace>
  <inkml:trace contextRef="#ctx0" brushRef="#br0" timeOffset="71673">17758 9913 19426,'59'-32'-1457,"0"1"1,0 0-1,10-6 1,-3 3 1456,-7 3 0,-7 5 0,-11 6 0,-14 6 0</inkml:trace>
  <inkml:trace contextRef="#ctx0" brushRef="#br0" timeOffset="72384">19497 8078 18866,'0'8'1333,"0"-1"-2465,0-7 1132,2 4 0,-2-4 0,3 4 0</inkml:trace>
  <inkml:trace contextRef="#ctx0" brushRef="#br0" timeOffset="72868">20406 8042 19505,'0'11'952,"0"-3"-672,0-8-213,37-27-34,-7 2-39,9-8 1,-1-7-331,4-31 224,-4-2 112,-30 5 79,-19 27 335,-8 8 180,-11 12 347,-22 30-812,20 21 0,1 12-67,-7 20 0,4 6-403,8 0 1,5 2 340,3 3 0,8-4-112,24 14-180,15-17-335,25-21-1205,-3-28 0,6-10 1832,8-22 0,-2-4 0,-14 15 0,-4-2 0,32-39 0</inkml:trace>
  <inkml:trace contextRef="#ctx0" brushRef="#br0" timeOffset="73435">21030 7280 17588,'-10'3'1042,"1"0"-1042,9-3-190,0 0-1222,55-28 1412,4 5 0,6-9 0,-19 15 0</inkml:trace>
  <inkml:trace contextRef="#ctx0" brushRef="#br0" timeOffset="73987">21736 6844 16490,'-1'-4'762,"1"0"-124,-1 19-458,1-3-112,0 17-57,0-7-157,1 14-5154,-1-6 5300,1-3 0,-1-12 0,0-12 0</inkml:trace>
  <inkml:trace contextRef="#ctx0" brushRef="#br0" timeOffset="74268">21936 6505 21017,'-9'88'123,"-1"0"0,3-18 1,0-1-494,-2 11 0,2-2-639,3-25 1,2-3 1008,7 5 0,0-4 0,-2 0 0,8-1 0</inkml:trace>
  <inkml:trace contextRef="#ctx0" brushRef="#br0" timeOffset="74585">22140 6827 21488,'36'-31'-438,"0"-1"1,30-2-548,-21 53 178,-17 24 628,-29 11 391,-33 33 326,13-45 0,-2 0-185,-6 3 0,1-2-308,-7 9 22,19-25-22,14-21-45,6-3-168,9-2-2398,33-22 2566,28-14 0,-22 6 0,1-1 0</inkml:trace>
  <inkml:trace contextRef="#ctx0" brushRef="#br0" timeOffset="75102">22841 6688 19583,'0'4'1658,"0"-1"-1546,0-3-78,42-19-12,1 8-22,14-3 0,5 1-863,31 5 191,-5 6 359,-43 15 313,-47 12 33,-19 12 426,-15 9-28,2-11 1,-1 2 364,-24 32-460,3 2-325,30-29 11,25-22-22,16-15 0,16-3-851,18-4-2208,-3-8 0,1-3 3059,24-7 0,-2-6 0,-44 12 0</inkml:trace>
  <inkml:trace contextRef="#ctx0" brushRef="#br0" timeOffset="75418">23457 6402 19403,'53'-30'-331,"-1"0"1,21-13 6,-43 57 324,-26 10 369,-31 37 1065,-11 5-885,-10 8-459,16-24-23,19-22 11,25-20-369,35-4-2533,32-13 2824,-22 7 0,-1-2 0,14-6 0,-14 6 0</inkml:trace>
  <inkml:trace contextRef="#ctx0" brushRef="#br0" timeOffset="76085">24713 7495 20109,'-77'-16'1849,"0"23"-1737,23 33-23,14 6 1,5 10-23,11 0 1,10 5-35,9 10 1,11-1-34,8-19 0,9-7-23,12-10 1,6-9-135,16-10-100,-6-19 122,-10-18 135,-3-49 67,-27 13 1,-4-7-57,-1 2 0,-2-5 0,-2 1-630,-3-25 1,-3 0 618,1 26 0,-1-2 0,1 5 0,-3-8 0,-1 3 50,1-11 1,-2 5 454,-5-14-505,-2 29 201,4 131-179,7-26 1,1 6-285,0 24 1,3 4 272,3-11 0,6 2-165,2-8 1,4 3 0,3-2-3175,14 22 1,6-4 3327,-1-3 0,1-8 0,-11-26 0,-1-11 0,-4-17 0</inkml:trace>
  <inkml:trace contextRef="#ctx0" brushRef="#br0" timeOffset="76403">25180 7553 23807,'74'-51'-1221,"0"9"716,-11 34-380,-11 4 347,-23 5 605,-44 46 622,-15-7 1,-9 5-80,-6 17 1,-1 2-365,3-9 1,5-2-107,9-8 1,10-5 49,20-4-44,56-13-516,-9-22 0,7-6-986,26-3 0,4-4-1013,-10-1 0,-2 0 2369,3-2 0,-8 3 0,-12 5 0,-15 3 0</inkml:trace>
  <inkml:trace contextRef="#ctx0" brushRef="#br0" timeOffset="87668">10058 12893 18294,'4'1'762,"0"0"-717,-4-1-34,38-10-3932,-13 7 3921,18 4 0,-27 2 0,-14 7 0</inkml:trace>
  <inkml:trace contextRef="#ctx0" brushRef="#br0" timeOffset="87816">10097 13203 18171,'0'14'1378,"0"-3"-1748,45-13-7731,-16 2 8101,28-2 0,-38 2 0,-12 0 0</inkml:trace>
  <inkml:trace contextRef="#ctx0" brushRef="#br0" timeOffset="90766">13202 12452 21331,'-23'44'-4,"0"1"0,8 22 1,9 10-9,11 2 1,8 8 0,0-2-229,-3-13 1,1-1 0,1 2 157,3 9 0,0 2 0,-2-7-120,-4-1 0,-3-6-583,0 0 1,-2-7 538,-3 4-1112,-4-52-1297,-5-25 2684,-15-6 1,10 4 0,-6 1 0</inkml:trace>
  <inkml:trace contextRef="#ctx0" brushRef="#br0" timeOffset="91417">12661 14357 15717,'-5'13'1770,"2"-2"-559,3-11-943,0 0-10,25-20 146,-16 2-35,17-18-10,-24 7-57,-11 4-246,-6 4-11,-24 7-56,-3 30 11,-1 30-11,16 6-12,16 11-10,17-28-684,15-7-90,11-13-392,1-15-2140,-5-16 3339,-15-9 0,-7 8 0,-4 6 0</inkml:trace>
  <inkml:trace contextRef="#ctx0" brushRef="#br0" timeOffset="91951">12534 14306 15392,'-4'47'1350,"0"0"1,5 23-802,25-35 414,19-37-369,16-40-258,-12-8-101,-12-25-78,-24 17-33,-7 5-57,-11 6-67,-8 11 0,-9 13-101,-21 12-1288,2 33 111,4-2-1422,15 21-2544,19-15 5244,8-6 0,-4-10 0,4-4 0</inkml:trace>
  <inkml:trace contextRef="#ctx0" brushRef="#br0" timeOffset="92684">12252 12503 18854,'-11'-71'321,"1"-1"1,4 9-1,5 5-220,12-16-79,12 34 1,1 31 44,4 14 23,6 8-23,25 19-56,8-3-11,-1-3-22,-11-16-247,-28-21 146,-10-6 123,-7-10 0,-18-11 33,-23 11-33,-2 4-11,-14 32 11,12 22 11,-1 25-11,-1 14-33,3 6-147,1 1-481,13-26 0,0 0-1675,1-6 0,1-1 2336,-15 35 0,13-35 0,14-34 0</inkml:trace>
  <inkml:trace contextRef="#ctx0" brushRef="#br0" timeOffset="93317">14790 12362 20591,'-2'67'149,"1"1"1,1-4 0,4-5-229,14 22-3417,-2-33 0,1-3 3496,6 15 0,0-9 0,-16-37 0</inkml:trace>
  <inkml:trace contextRef="#ctx0" brushRef="#br0" timeOffset="93550">14516 13453 19997,'-15'0'1670,"3"0"-1564,44-29 1,23-10-107,27-5-809,-29 12 1,5-4 0,0 5 791,12 2 0,-2 7-246,-2 3 0,-3 3-653,-9 4 1,-3 5-6032,19 7 7058,-34 19 0,-21-7 0,-14 4 0</inkml:trace>
  <inkml:trace contextRef="#ctx0" brushRef="#br0" timeOffset="94284">14451 14340 14294,'-6'3'2106,"1"-1"-1355,5-2 695,0 0-314,-14-27-124,11 2-840,-11-13-146,15 16-22,8 15 0,19 30 0,16 37 5,-16-18 1,0 3-17,-4-3 0,-2-2-23,12 23 12,-18-39 22,-6-12 11,-5-7 34,-3-17 90,-11-11 492,-18-45-526,5 20 0,-1-2-51,0 0 0,0-2-120,-1-2 1,4 0 125,2-21-22,8 2-23,22 4-39,12 22 0,10 1-23,17-1 1,10 2-122,-5 8 0,5 0 1,-1 4-964,18-6 1,0 5-31,-2 6 0,-6 6-2959,5 7 4124,-30 13 0,-23 3 0,-16 3 0</inkml:trace>
  <inkml:trace contextRef="#ctx0" brushRef="#br0" timeOffset="94619">14704 14298 20557,'23'-45'275,"1"0"0,14-17-286,17 35-68,-22 39-425,-10 42 302,-11 26 185,-12-32 0,-1-2 40,-2 21-34,-4-33 22,6-28 123,1-4-44,2-3-90,5-6-11,5-2-2353,22-10 2364,12-3 0,-14 7 0,-1 1 0</inkml:trace>
  <inkml:trace contextRef="#ctx0" brushRef="#br0" timeOffset="94786">15241 14187 18485,'1'-6'1064,"0"1"-851,-11 64-213,8-18-784,0 14 0,4 2-3228,10-4 4012,9 2 0,-9-38 0,-3-12 0</inkml:trace>
  <inkml:trace contextRef="#ctx0" brushRef="#br0" timeOffset="94966">15444 14071 18082,'-9'-1'1535,"4"71"-1535,18-32-258,-5 9 0,4 1-672,19-9 930,9-4 0,-19-17 0,-1-6 0</inkml:trace>
  <inkml:trace contextRef="#ctx0" brushRef="#br0" timeOffset="95151">15201 14221 20927,'52'-46'-2014,"0"0"1,4 2 0,1 5 2013,-5 13 0,-2 4 0,20-7 0,-47 20 0</inkml:trace>
  <inkml:trace contextRef="#ctx0" brushRef="#br0" timeOffset="95849">16477 12910 21678,'3'4'-2069,"-1"-1"0,-2-3 0</inkml:trace>
  <inkml:trace contextRef="#ctx0" brushRef="#br0" timeOffset="99899">17946 12769 19953,'76'-22'302,"-1"1"0,-18 7 1,-5-4-292,-9-9 0,-8-3 0,-3-8 79,-15-12-79,-29-5-11,-7 1 0,-22 3 370,-29 23-168,4 67-157,20 2 0,4 13-17,12 23 0,12 8-327,12 1 0,10-3 299,4-20 0,7-7-67,39 16-68,-5-48-459,22-21-1098,4-30-269,-6 3-2554,-16-11 4515,-31 24 0,-12 5 0,-5 5 0</inkml:trace>
  <inkml:trace contextRef="#ctx0" brushRef="#br0" timeOffset="101732">18810 12138 19213,'18'-88'721,"0"0"0,-3 3 0,-7 5-604,-12 22 1,-4 6 173,-7-22-291,1 35-11,8 40 11,5 25-11,6 55 5,3-32 0,2 1-11,-2 2 1,3-2-365,20 34-124,-9-46-2273,8-10-3923,-10-14 6701,-3-14 0,-11-2 0,-6-6 0</inkml:trace>
  <inkml:trace contextRef="#ctx0" brushRef="#br0" timeOffset="101917">18752 11834 16871,'-2'-4'1703,"1"2"-1680,1 2-102,77-39-3708,0 0 3787,-19 10 0,-1 0 0,8-2 0,-42 19 0</inkml:trace>
  <inkml:trace contextRef="#ctx0" brushRef="#br0" timeOffset="102433">19213 11760 16894,'-5'-2'3439,"1"0"-3103,4 2-324,17-16 21,1 5-33,29-15-33,-17 17-35,3 2-10,-22 16 67,-16 28 22,-24 26-33,-9 22 33,0-5 11,15-25 1,23-27 33,14-20-23,12-19-391,30-22-4550,1-4 4908,0-3 0,-24 19 0,-23 14 0</inkml:trace>
  <inkml:trace contextRef="#ctx0" brushRef="#br0" timeOffset="102716">19883 11640 18283,'0'-7'1289,"1"2"-1300,-1 5-315,50-30-1769,-14 12 2095,15-10 0,0 1 0,-15 10 0,11-6 0</inkml:trace>
  <inkml:trace contextRef="#ctx0" brushRef="#br0" timeOffset="102967">20453 10974 20748,'15'45'-1634,"0"0"0,11 31 1,-22-60-1,0-6 1</inkml:trace>
  <inkml:trace contextRef="#ctx0" brushRef="#br0" timeOffset="103217">20822 10680 18742,'-4'-12'2622,"1"2"-2599,3 10 78,-8 72-85,5-12 1,1 5-17,-3 12 0,1 4-659,2 10 1,1-2 215,1-25 1,0-1-4248,4 14 1,1-2 4745,-3-25 1,1-3-1,6 38 1,-5-62 0</inkml:trace>
  <inkml:trace contextRef="#ctx0" brushRef="#br0" timeOffset="103532">20908 11326 21129,'74'-56'-2745,"-18"40"1994,-26 63 1356,-33 31 415,-8-13-314,-10-10 78,10-29-538,6-6-212,12-10-34,9-6-347,12-14-785,11-5-391,7-11-316,10 0 1839,-3 4 0,-1 1 0,-5 2 0,25-8 0</inkml:trace>
  <inkml:trace contextRef="#ctx0" brushRef="#br0" timeOffset="103900">21825 11169 21992,'70'-33'-112,"0"2"33,-10 15-582,8 5-403,-28 18 985,-20 15 79,-40 22 213,-20 9 123,-6 3-11,4 0 168,5 8-481,21-18-35,37-7-425,14-32-784,35-26-404,-1-14-1558,12-12 3194,-37 19 0,-2 1 0,8-5 0,-10 5 0</inkml:trace>
  <inkml:trace contextRef="#ctx0" brushRef="#br0" timeOffset="104167">22471 10769 20524,'25'-84'572,"-5"24"-617,22 47-1,-13 24-413,-6 28 358,-20 27 146,-17 19-34,-5-17 1,-3-15-158,35-36-2611,31-11-3001,37-15 5758,-1 1 0,-20 0 0,-34 8 0</inkml:trace>
  <inkml:trace contextRef="#ctx0" brushRef="#br0" timeOffset="104716">23829 11794 20737,'-85'-24'627,"4"22"-369,38 29 0,4 13-135,2 10 0,3 4-628,2 0 0,4 1 510,7-1 1,11-5 330,21 3-336,45-18-359,31-39 269,-40-5 1,-1-6 61,0-12 0,-6-7 28,4-38 11,-13-10 57,-15-6-46,-12 21 0,-6-5-34,-9-9 0,-6-3 12,6 18 0,-1-2 0,-1 2 190,-9-17 1,1 7-107,6 25 0,2 8-61,0 10-23,10 57 769,1 67-769,5-20 0,3 5 0,0 2 0,2 1-571,4 2 1,4-5 127,-1-26 1,4-4 440,14 5 1,1-5 0,-3 2 0,15-3 0</inkml:trace>
  <inkml:trace contextRef="#ctx0" brushRef="#br0" timeOffset="105083">24266 11803 20602,'-2'-5'1726,"0"1"-1514,2 4-212,65-38-280,16 19-84,-17-3 0,2 2-913,26 10 1434,-41 22 527,-45 3-348,-20 15 112,-10 0 258,-14 26-56,-2 21-415,0 2-168,8 5 11,18-31-10,7-10-35,9-11 102,46-15-163,-2-19 0,9-5-600,22-2 0,4-2-369,-9 1 0,-2-1-1984,-6 0 1,-7 4 2980,-5 5 0,-27 1 0,-14 1 0</inkml:trace>
  <inkml:trace contextRef="#ctx0" brushRef="#br0" timeOffset="106249">12705 16729 15840,'-3'-13'3518,"1"2"-3450,15-4-259,16 9-5871,3 2 6062,-3 19 0,-18-1 0,-11 1 0</inkml:trace>
  <inkml:trace contextRef="#ctx0" brushRef="#br0" timeOffset="106398">12771 17023 17935,'62'-33'-1062,"-13"8"1,-28 25-1,-12 1 1</inkml:trace>
  <inkml:trace contextRef="#ctx0" brushRef="#br0" timeOffset="106983">15693 15544 20591,'-62'-13'347,"5"18"-291,33 32 1,8 14 60,5 9 1,6 4-51,2 3 0,6 2-362,11 6 1,7-3 361,3-16 0,5-1-22,1 3 0,0 1-28,2 1 0,-2 3-1,5 23 1,-5 3 50,-10-7 1,-3-1-46,-1-4 0,-5-3 6,-11-18 0,-7-9 143,-11-8-440,-6-15-380,-2-12-4573,-13-8 5222,8-4 0,2 0 0,16 0 0</inkml:trace>
  <inkml:trace contextRef="#ctx0" brushRef="#br0" timeOffset="107367">15409 17149 18765,'-19'88'896,"4"-13"-571,34-46 190,12-18-459,16-35 146,-9-28-191,-13-8-11,-30 3-392,-12 26-5423,-36 6 5815,9 12 0,1 4 0,24 9 0</inkml:trace>
  <inkml:trace contextRef="#ctx0" brushRef="#br0" timeOffset="108115">14699 16029 17678,'-55'-71'2039,"12"8"-1423,37 26-78,3-9-313,5 15-248,22 6 23,31 40 0,5 7 0,18 16 11,-20-15 1,16-9-1,-15-15-11,-7-10 0,-28-11 11,-24-4-11,-12-1 0,-9 2 0,-29 5 11,-11 33-6,21 9 1,1 8-12,-4 15 1,3 5-51,9-4 0,2 1-107,0-1 1,3-2-1261,-5 8 1423,5-8 0,13-21 0,3-7 0</inkml:trace>
  <inkml:trace contextRef="#ctx0" brushRef="#br0" timeOffset="112931">16668 15235 17039,'0'-8'1132,"0"1"-740,0 57-246,0-6-146,0 1 0,0 4-168,0 33-1883,-1 6-7291,-4 0 9342,-4-9 0,2-35 0,1-14 0</inkml:trace>
  <inkml:trace contextRef="#ctx0" brushRef="#br0" timeOffset="113283">17085 14974 17543,'0'-14'1950,"0"3"-1367,0 11 145,-12 121-695,5-61 1,0 4 0,0 3-913,-3 15 1,-1 4 0,0 1 886,1-16 1,1 0-1,-2 0 1,1-3-9,-2 1 0,-1-3 0,0 3-43,-4 16 1,0 3 0,1-2-836,5-13 1,2-2 0,0 0 877,-1 1 0,-1-1 0,4-8 0,4-6 0,2-10 0,1-5 0</inkml:trace>
  <inkml:trace contextRef="#ctx0" brushRef="#br0" timeOffset="114133">17098 16588 21174,'8'-67'-45,"3"17"45,39 65-33,-9 17 16,-17 8 0,-1 5-140,17 38 0,2-3 157,-17-37 56,-7-45 236,-12-21 413,-3-53-380,-9 25 0,-3-5-219,0-19 1,0-5-51,-1-4 0,4 1-476,5 16 0,8 2 431,8 1 1,10 5-24,6 16 1,9 4-186,31-13 1,13 3 196,-19 18 0,3 4 0,4 1-389,16-2 1,3 1-1,-3 4-396,-17 7 1,-3 4 0,-3 2-583,18 0 0,-13 6-4146,-22 8 5513,-34 7 0,-13-4 0,-9 3 0</inkml:trace>
  <inkml:trace contextRef="#ctx0" brushRef="#br0" timeOffset="114550">17614 16411 18832,'63'-46'381,"1"-1"0,-16 5 0,-5 14-426,14 39 0,-41 21 45,-26 60 95,-11-34 1,-6 1 307,-1 9 0,-3-2-342,2-14 1,2-5-16,-5 4-1,33-38-45,17-21-863,44-27-1339,-21 10 0,3-2 2202,16-10 0,-1 1 0,10-8 0,-15 13 0</inkml:trace>
  <inkml:trace contextRef="#ctx0" brushRef="#br0" timeOffset="114700">18305 16394 17913,'-3'-7'1053,"0"1"-1030,-15 50-23,13-15-2970,-10 56 2970,40-42 0,-16-1 0,15-27 0</inkml:trace>
  <inkml:trace contextRef="#ctx0" brushRef="#br0" timeOffset="114899">18714 16264 19280,'0'-10'1210,"-10"49"-1344,17 9-437,-2 26-774,18-21-740,3-24 2085,-1-11 0,-12-8 0,-3-7 0</inkml:trace>
  <inkml:trace contextRef="#ctx0" brushRef="#br0" timeOffset="115082">18183 16259 20849,'-8'-10'336,"2"3"-358,55-42 22,12 15-587,-6 4 1,10-5-1,2 1 354,1 6 1,0 3 0,-2 1 0,15-5-1,-6 2 1,-14 5 0,-1-1 0</inkml:trace>
  <inkml:trace contextRef="#ctx0" brushRef="#br0" timeOffset="116132">20508 15440 20109,'35'-36'78,"1"0"1,-2 0 0,-2 3-79,14-14 0,4-23 22,-20-1-22,-5 3 258,-32 18 201,-9 28 325,-36 17-324,-13 66-376,27-9 0,5 10-90,8 18 0,10 5 6,9-13 0,13-4-134,25-3 0,16-13-376,7-27 0,7-11-1725,13-3 0,2-8 2235,-7-8 0,-5-6 0,10-11 0,-35 9 0</inkml:trace>
  <inkml:trace contextRef="#ctx0" brushRef="#br0" timeOffset="119682">22191 14246 16703,'-3'-6'3686,"1"2"-2946,2 4-751,37-60-23,8 36-22,14-39 11,-17 88-22,-56 48 67,-5-18 0,-6 2 0,-2 1 0,-3-2 0,-17 21-11,27-36 11,19-30 0,11-5-12,22-4-559,25-12-785,1 3-2095,4-7 3451,-25 8 0,-16 2 0,-8 2 0</inkml:trace>
  <inkml:trace contextRef="#ctx0" brushRef="#br0" timeOffset="120049">22670 14396 14753,'7'11'5088,"-1"-3"-4663,5-69-55,-8 24-51,3-18 1,-1-4 441,-11-10-335,-10 3-426,-1 29 0,-5 33-11,8 21-23,5 40-302,17 19-426,2-27 0,4-1-3641,26 31 201,-4-33 4202,-8-24 0,-18-19 0,-5-3 0</inkml:trace>
  <inkml:trace contextRef="#ctx0" brushRef="#br0" timeOffset="120248">22683 14415 20188,'21'-45'-381,"0"0"0,26-32-3205,38 47 3586,-39 16 0,0 0 0,25-9 0,-19 9 0</inkml:trace>
  <inkml:trace contextRef="#ctx0" brushRef="#br0" timeOffset="120615">23246 14135 13499,'-9'0'3081,"2"0"-2812,7 0-23,0 0 146,24-19-246,1 12-135,17-12-22,-19 40 56,-16 3 22,-21 25 426,-7-4 493,-14 12-605,14-14 34,12-7-146,25-22-202,21-23-67,14-8-241,-1-2 0,5-2-3098,4 4 0,0 1 3339,-1-2 0,-3 3 0,20 2 0,-54 10 0</inkml:trace>
  <inkml:trace contextRef="#ctx0" brushRef="#br0" timeOffset="121431">24569 13734 15762,'-6'0'3810,"1"0"-3765,5 0-57,54-40-4223,1 17 4235,-15-2 0,0 1 0,5 10 0,-30 8 0</inkml:trace>
  <inkml:trace contextRef="#ctx0" brushRef="#br0" timeOffset="122798">25350 13262 19829,'-1'-19'56,"1"4"-67,-1 15 11,1 0 0,0 2 0,0-1 67,0 1-67,0 0-67,0 0 56,0 2-11,-3 0 22,0 1 22,-4 0 0,0-1 359,1-2 706,2-1-650,4-1-392,12-2 56,10-4-45,20-3-12,45-8-44,6 9-44,-4-1-192,-28 16-44,-46 8 202,-14 15 78,-18 10 0,-13 11 22,-14 7 112,14-19 1,2 2 67,-9 22-101,11-3-23,36-33-78,19-19-482,17-7-2442,42-15 2924,-39 0 0,-2 0 0,28-6 0,-22-5 0</inkml:trace>
  <inkml:trace contextRef="#ctx0" brushRef="#br0" timeOffset="123065">25953 13096 22361,'-6'-55'-269,"21"11"-313,27 63 347,-4 1 179,-16 22 22,-21-5 113,-18 16 77,6-10-133,6 0-1681,60-23-853,11-16-1265,-12-7 0,2-1 3776,34-6 0,-36 1 0,-15 3 0</inkml:trace>
  <inkml:trace contextRef="#ctx0" brushRef="#br0" timeOffset="123847">21825 13977 15639,'-21'54'2588,"3"10"-2375,6-7 0,-3 10 0,4-3-994,2 5 1,3 1 795,0-8 0,1 4 0,6-6-15,7-1 0,11-5-641,20 6 0,13-8 641,21-18 0,2-7 0,-23 3 0,-1-7 0,1-19 0,-1 0 0</inkml:trace>
  <inkml:trace contextRef="#ctx0" brushRef="#br0" timeOffset="124765">26603 12558 21835,'39'74'63,"1"1"1,-9-13-1,-1 1-63,7 15 0,-4 1-348,-11-14 0,-5 2 314,-5-3 1,-2 4 0,-5 1-203,-7-3 1,-4 0 0,-2 0-1607,1 6 1,-1 0 0,-3-5 1841,-8 2 0,-1-10 0,-4 2 0,19-50 0</inkml:trace>
  <inkml:trace contextRef="#ctx0" brushRef="#br0" timeOffset="125580">21090 14287 16602,'2'-3'504,"-1"0"-291,-1 3-213,12 55-392,-4-16 392,5 13 0,-1-1 0,-3-16 0,3 6 0</inkml:trace>
  <inkml:trace contextRef="#ctx0" brushRef="#br0" timeOffset="125815">21366 14185 17375,'0'-3'695,"0"1"-448,12 78-158,-2-9-134,-2-7 0,1 11 1,-2-1-4872,1 20 1,-2 0 4730,0 4 1,-1-5 0,-2-27-1,-1-9 1,-2-8 0</inkml:trace>
  <inkml:trace contextRef="#ctx0" brushRef="#br0" timeOffset="126132">21620 14936 19751,'31'-64'-112,"1"15"-2062,-3 60-235,-11 31 2128,-9 23 417,-16 1 379,-9-7 213,4-32 370,5-9-257,11-11-819,8-13-22,13-7-89,12-11-2926,40-19 3015,-14 10 0,-1 1 0,-35 20 0</inkml:trace>
  <inkml:trace contextRef="#ctx0" brushRef="#br0" timeOffset="127081">27882 14816 17823,'0'-16'2309,"0"3"-1828,-54-17-268,15 22-67,-52-10-62,41 41 0,3 14-78,4 7 0,7 8 10,2 14 1,11 1 0,16-13 0,13-5-17,50 23-34,19-51-235,-18-23 0,1-11 241,-7-11 0,-3-11 33,4-12 1,-7-6 11,-17 1 0,-9-3-259,-8-3 0,-8-1 275,-5 12 1,-4-2 134,-6-24 1,-5-3 178,-4 11 0,-4 3-201,-3-4 0,-3 17-202,-10 37 67,24 63-11,20 2 0,8 6-388,3 0 1,6 2-498,13 24 0,6 2-1205,4-3 1,2-2 2089,-1-3 0,-1-7 0,-11-23 0,-5-9 0,-4-11 0</inkml:trace>
  <inkml:trace contextRef="#ctx0" brushRef="#br0" timeOffset="127381">28277 14940 21555,'66'-25'-437,"0"1"0,-16 3 0,-7 10-101,5 28 415,-38 15 504,-46 43 448,13-33 0,-4 0-364,-6 6 0,-1-2-364,-12 16-78,25-32 21,30-23-44,12-4-381,19-4-3664,49-17 4045,-38 9 0,-1 0 0,28-12 0,-18 10 0</inkml:trace>
  <inkml:trace contextRef="#ctx0" brushRef="#br0" timeOffset="332781">17495 5984 17398,'-5'-8'1580,"2"1"-1334,3 7-705,65-36-5827,-9 6 6286,-9 5 0,-2 1 0,-2 1 0,-26 14 0</inkml:trace>
  <inkml:trace contextRef="#ctx0" brushRef="#br0" timeOffset="333482">18396 5719 11358,'0'-15'4169,"0"3"-3520,0 12 270,0 0-44,-5-3 289,-2 1-345,-12-3-394,-9 3-257,-1 5-22,-6 8-1,6 6-100,1 7-45,5 5-33,6 15 44,21-3 101,30-5-112,7-16-45,17-23-56,-17-11 34,-6-11 67,-8-6 22,-7-18 1,-10-1-34,-12-1 11,-9 10-34,-7 21-56,-2 10-380,0 5-3945,-7 29 4415,12-3 0,-1 7 0,14-13 0</inkml:trace>
  <inkml:trace contextRef="#ctx0" brushRef="#br0" timeOffset="334348">11411 9845 15963,'49'-13'-1661,"0"1"0,14 2 0,-36-8 0</inkml:trace>
  <inkml:trace contextRef="#ctx0" brushRef="#br0" timeOffset="335367">12088 9920 16131,'11'-19'124,"-2"0"-259,-7 8-246,-2-6 113,7-7 178,1 1 79,6-2 11,1 5 459,2-9 807,-3-3-324,-3 2-293,-6 2-234,-5 10 0,0 0 33,0-1 45,-10-10-247,-3-1 203,-11 0-270,5 12-146,-2 9-21,5 17-24,-1 12 24,-1 20-18,8 4 0,1 7-11,3 2 1,2 1 10,2-1 1,4-3 16,14 25-11,12-54 56,6-12 22,3-21 180,15-35-57,-10-28-139,-22 25 0,-4 0-18,-3-29-44,-25 21-89,-12 34-370,-11 12-438,-1 7-3316,-12 24 3266,20 10 0,0-4 0,23-2 1</inkml:trace>
  <inkml:trace contextRef="#ctx0" brushRef="#br0" timeOffset="336131">11634 14641 18854,'63'-19'-1180,"0"-1"1,23-5 0,-58 15 0</inkml:trace>
  <inkml:trace contextRef="#ctx0" brushRef="#br0" timeOffset="336632">12397 14347 14843,'2'-12'4079,"-1"2"-3362,-1 10 257,0 0-547,-35 5-136,19 10-90,-27 14 91,28 13-91,6 12-89,3 32-123,22-8 22,20-8 68,8-39-79,10-45 56,-19-21 11,4-47-11,-18-9-56,-16 38 0,-5 2-11,-15-17-79,-18 31-369,-4 30-292,-2 15-257,1 7-6578,1 19 7586,18-8 0,3-2 0,16-17 0</inkml:trace>
  <inkml:trace contextRef="#ctx0" brushRef="#br0" timeOffset="337380">14221 17749 14809,'45'-25'-1392,"-1"0"1,16-10 0,-7 2 0,-13 6 0,16-11 0</inkml:trace>
  <inkml:trace contextRef="#ctx0" brushRef="#br0" timeOffset="338015">15354 17359 14193,'-4'-4'3283,"1"1"-2666,3 3 44,-39-9-101,21 6-201,-32-5 279,16 33-67,-8 28-414,18-13 0,3 3-67,-10 31-23,15-12-22,27-36 157,28-15-113,25-45-89,1-2 11,-5-35 1,-34 17-12,-13 2 44,-8 7-44,-18 6-44,-9 11-494,-36 12-4202,1 32 4740,2 2 0,23 9 0,25-14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41:38.57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24367 994 15426,'9'59'1759,"0"-10"-1558,-7-36 135,0-2 225,-2-2-57,0-3 393,0-3-236,0-2 11,0-10-593,-2-18-57,0-23-11,-1-2-11,2-3-11,6 21-23,9 6-45,14 18-33,17 33-246,-19 1 0,-3 3 134,-2 0 0,-2 1-35,11 23 192,-19-31 67,-4-9 169,-3-7 100,-1-27 111,1-26-324,1-12-45,-1 24 1,0-1 21,5-15-44,11 13-56,15 36-135,-4 21 1,-1 9-287,0 1 1,-2 2-536,6 10 1,-2 0-2821,11 12 3843,-7-8 0,-18-19 0,-7-8 0</inkml:trace>
  <inkml:trace contextRef="#ctx0" brushRef="#br0" timeOffset="215">25096 1054 18059,'3'-4'583,"0"2"-359,-3 2-180,24 46 12,13-17-1989,-10 0 1,2-2 1932,13-8 0,-16-14 0,-20-5 0</inkml:trace>
  <inkml:trace contextRef="#ctx0" brushRef="#br0" timeOffset="367">25218 1008 17946,'-23'54'-2547,"-1"0"0,5-12 0,4-4 2547,10 10 0,5-33 0,0-7 0</inkml:trace>
  <inkml:trace contextRef="#ctx0" brushRef="#br0" timeOffset="650">25590 758 17218,'-7'35'452,"0"1"0,2-1 0,1 0-418,2 27-23,4-1-11,7-4-1468,7-6 476,21 2 0,-19-28 1,6 0-1</inkml:trace>
  <inkml:trace contextRef="#ctx0" brushRef="#br0" timeOffset="917">25859 1195 18754,'5'-10'2151,"-2"3"-2084,-3 7-67,3-36-202,0 0 112,-1-2 1,-1-2 33,-7-16 56,-5-3 11,-5 23 370,-2 6-448,5 22 56,3 40-45,6 12-84,7-8 0,2 1-1334,7 20-4,9-5-1923,3-8 3401,-1-11 0,-9-15 0,-6-9 0</inkml:trace>
  <inkml:trace contextRef="#ctx0" brushRef="#br0" timeOffset="1066">25805 1016 19717,'46'-9'-1074,"1"0"0,-3 0 0,-5 2 1,-9 7-1,-9-2 0</inkml:trace>
  <inkml:trace contextRef="#ctx0" brushRef="#br0" timeOffset="1232">26115 775 18978,'-3'-11'2879,"1"3"-2957,2 8-34,22 54-471,-4-9 95,-1-1 1,2 4-1995,-3 0 1,0-2 2481,-6-13 0,0-2 0,8 29 0,-13-39 0</inkml:trace>
  <inkml:trace contextRef="#ctx0" brushRef="#br0" timeOffset="1450">26722 983 19123,'37'-5'-1308,"1"-1"0,8-3 0,-20 9 0</inkml:trace>
  <inkml:trace contextRef="#ctx0" brushRef="#br0" timeOffset="1583">26764 1178 19134,'45'-5'-1980,"0"0"1,-1-1 0,-2 0 1979,21-10 0,-28 7 0,-5 1 0</inkml:trace>
  <inkml:trace contextRef="#ctx0" brushRef="#br0" timeOffset="2299">27940 916 16961,'10'39'567,"0"0"1,-1-1 0,-1-3-456,-1 13 0,-3-2-22,-2-7-34,-2-8 190,0-10 1693,-2-11-1357,-9-24-235,0-10-145,-8-26-146,5-10-39,5 4 0,1-6-256,3-1 1,3-1 215,3 18 1,2-1-1,0 3 6,2-5 1,4 7-119,17 3-33,-4 29-190,5 8-203,4 11-3013,17 24 2302,-19 20 0,1-13 1,-25-3-1</inkml:trace>
  <inkml:trace contextRef="#ctx0" brushRef="#br0" timeOffset="2450">27985 1109 19112,'-3'3'1984,"0"0"-1962,3-3-22,60-24-471,-20 13-1843,10-3 0,0 2 2314,-13 11 0,-3 2 0,-30 2 0</inkml:trace>
  <inkml:trace contextRef="#ctx0" brushRef="#br0" timeOffset="2602">28011 1372 18440,'58'-2'-247,"1"0"1,-10-1-1,1-2 1,2-1-756,7-4 1,1-3-1,-3 2 1,3-1-1,-5 1 1,-13 2 0,-1 1-1</inkml:trace>
  <inkml:trace contextRef="#ctx0" brushRef="#br0" timeOffset="3050">29139 681 20020,'-33'39'199,"0"1"0,0-1 1,3-1-1,0 0 1,7 2-178,4 24 1,7-1-23,2-15 0,4 0-355,8-1 0,6 3 0,7-6-4561,17-5 1,7-8 4790,3 2 0,1-6 0,-6-12 1,-2-7-1,-1-8 0</inkml:trace>
  <inkml:trace contextRef="#ctx0" brushRef="#br0" timeOffset="3466">29462 1275 14551,'-5'0'4057,"1"0"-2522,4 0-1154,22-9-314,12-14-67,8-3 0,-3-11 34,-22 9-23,-8-1 358,-5-1 618,-16-6-382,-15 13-504,-20 11-101,1 26-11,1 19 0,21 12 11,13-10 0,5 2-45,7-1 0,6-1-359,11 3 1,6-5-34,28 7-227,-16-28 0,2-7-1129,21-12-2722,0-7 4515,-5-12 0,-24 9 0,-9 1 0</inkml:trace>
  <inkml:trace contextRef="#ctx0" brushRef="#br0" timeOffset="4033">29768 965 12938,'0'6'5121,"0"-1"-3082,0-5-1143,24-33-649,-11-9-124,13-19-44,-19 2 66,-6 15 68,-7 1-56,-1 3 179,-9 5-358,3 18-57,-3 32 34,9 16-44,2 29-158,11-4-431,7-17 1,4 0-1816,2-5 0,2-1 1220,4-1 0,0-3 0,5 2 0,-14-24 0</inkml:trace>
  <inkml:trace contextRef="#ctx0" brushRef="#br0" timeOffset="4184">29820 770 19930,'44'-4'-1018,"1"-1"0,-1 0 1,6 1-1,-9 0 0,-13-1 1</inkml:trace>
  <inkml:trace contextRef="#ctx0" brushRef="#br0" timeOffset="4383">30143 693 18776,'-9'0'370,"2"0"-348,7 0-11,0 0-11,53 13-470,-22-5-886,5 1 0,0-1 1356,-3-2 0,-16-3 0,-5-3 0</inkml:trace>
  <inkml:trace contextRef="#ctx0" brushRef="#br0" timeOffset="4550">30336 588 18821,'-25'34'287,"1"0"1,1 0 0,1-2-288,-5 18-2073,13-16 0,3-1 2073,-4 12 0,5-3 0,10-30 0</inkml:trace>
  <inkml:trace contextRef="#ctx0" brushRef="#br0" timeOffset="5033">30645 485 20322,'10'44'500,"1"0"1,-1 3 0,0 3-464,-4-3 0,-1 4 1,-1 1-1616,-1 2 0,-1 0 0,-1 1 1021,0-1 1,-2 0 0,-1-3-3036,-2 17 1,-3-7 3834,-1-26 0,0-5 0,-1 4 0,2-11 0</inkml:trace>
  <inkml:trace contextRef="#ctx0" brushRef="#br0" timeOffset="187564">2001 1509 16636,'10'33'173,"0"1"1,10 29-196,-6-23-684,2-1-1278,1 0-4593,-4-11 6577,0-9 0,-7-10 0,-2-8 0</inkml:trace>
  <inkml:trace contextRef="#ctx0" brushRef="#br0" timeOffset="187914">1812 1195 18093,'-42'40'51,"-1"0"0,0 0 0,1 0 0,2 1 1,1 0-1,3 3 0,6 4-20,9 0 0,3 4 1,4 2-1,4 1 1,3 0-694,4-1 1,3 1 0,5 1-1,3-1 1,4-1 454,7 4 1,6 2 0,4-2 0,3-4 0,2-4-220,6-1 1,4-4-1,3-6 1,5-8 416,7-8 1,7-9 0,1-6-1,-4-6-264,-12-5 1,-1-5 0,-2-4 0,0-1 279,17-5 1,-2-3 0,-2-4 29,-4-2 0,-3-4 1,-3-6-3,-10-1 0,-1-6 1,-3-2-1,-6 1 193,-2-3 0,-5 1 0,-4-4-49,-4 4 0,-1-4 0,-5-2 1,-10 2-295,-14-6 1,-11 1 0,-6 0 0,2 4 110,-4-4 1,-1 4-1,-5 0 30,-3 2 0,-4-1 0,-2 3 0,-1 8-168,-2 6 0,-1 8 0,-5 9-99,-3 9 1,-6 8 0,-2 6 0,2 6 1,9 7 1,0 8-1,0 3 1,1 0-1,3-5 1,-2-4-1,2-2 1,1 0-1,4 4 1,8 10-1,0-1 1,-1 0-1,1 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03:15:22.60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9111 3865 13969,'4'6'146,"0"-1"-471,-4-5-2185,51 4 2510,-19-2 0,24 2 0,-37-3 0</inkml:trace>
  <inkml:trace contextRef="#ctx0" brushRef="#br0" timeOffset="184">9265 4287 14809,'42'-17'-482,"0"0"0,7-1 1,-15 1-1</inkml:trace>
  <inkml:trace contextRef="#ctx0" brushRef="#br0" timeOffset="617">11083 3185 17420,'-25'-27'571,"0"-1"1,-9 4-1,-2 11-560,3 28 1,2 14-1,-4 15 0,4 8-1174,6 4 0,7 5 1174,13-14 0,5 3 0,4-2-11,8 12 0,7-2 7,-2-16 1,1 0 0,2 0-12,2 2 0,1 1 1,-1 2-9,-2-1 1,0 4 0,0 0 0,-3-3-1,-1 3 1,-2-3 0,-1 2 11,2 9 0,0 2 0,-8-3-6,-14 12 1,-7-7-219,7-19 0,-3-3-561,-6 6 1,-3-5-2977,-5-8 3761,3-11 0,9-12 0,3-5 0</inkml:trace>
  <inkml:trace contextRef="#ctx0" brushRef="#br0" timeOffset="983">10713 5337 17174,'-13'36'227,"-1"0"1,2-3 0,4-2-228,4 8 0,13-5 359,13-22-113,4-20 90,5-25-33,-13-18-275,-10 17 0,-4 1-151,-12-13-1581,-20 9-1523,-7 35 3227,-9 12 0,25-2 0,5-4 0</inkml:trace>
  <inkml:trace contextRef="#ctx0" brushRef="#br0" timeOffset="1883">10125 2711 17476,'50'-14'30,"0"0"0,6 4 0,2 7-8,6 13 0,-1 4-33,-4-3 0,-3-3 61,-14-6 1,-6-5 846,6-22-136,-41-19-547,-10-2-114,-9 0-100,-6 26-67,-22 21 56,16 18 0,0 8-522,-9 13 1,3 4-405,5 1 0,3 2 74,5 1 0,4-1-2420,2 10 3283,8-11 0,5-22 0,4-10 0</inkml:trace>
  <inkml:trace contextRef="#ctx0" brushRef="#br0" timeOffset="2749">10091 2819 11291,'8'0'1815,"-2"0"-1546,-6 0-168,0 0 11,-7 46-908,21-4 796,-6-4 0,2 0 0,11-2 0,-1-13 0</inkml:trace>
  <inkml:trace contextRef="#ctx0" brushRef="#br0" timeOffset="6284">12026 4306 10608,'0'6'2666,"0"-1"-1299,0-5-593,-3 42-158,2-26 179,-1 32-134,2-42 326,0-1 156,0-16-919,-4-7-124,-1-18-55,-3-4 0,0-3-45,1 6 0,-1-1-324,-2-18 1,0 0 323,2 12 0,1 2 0,0 0 0,1 1-11,1 4 0,1 1 16,1-4 1,1 0 50,4-23-67,6 28 0,5 3 11,18-11 0,-4 22 0,5 3-324,3 1 0,6 0 335,13-3 0,8-2 0,4 1-420,-18 6 1,2 0 0,2 0 0,2 0-1,3 0 391,-5 1 1,3-1-1,1 0 1,2 0-1,0 1 1,-1 0-1,-1 0-315,1 0 1,-1 1-1,0 0 1,-1 1 0,1-1-1,-1 1 330,12-2 1,0 0 0,0 0 0,-2 1 0,-6 1 2,-6 2 0,-3 1 0,-3 0 0,0 0-165,8-1 1,-1 0 0,-4 1 153,11-2 0,-4 1 61,-12 2 0,-5 0-61,2 0 1702,-17 1-1691,-22 6 3053,-2 0-3087,1 0 1026,1 1-981,-2-1-67,1 4 56,-2 0 78,0 2 23,-1-1-23,-2 0-10,-1-2 44,0-1-12,1-1 438,2 0-280,0 0-258,-1-1 11,1-1 12,-1 0-23,1-1-23,1 2-347,-2-1-6095,-10 2 6465,-7 5 0,3-3 0,0 4 0</inkml:trace>
  <inkml:trace contextRef="#ctx0" brushRef="#br0" timeOffset="6816">12824 3774 13969,'-5'37'702,"0"0"0,-3 2 0,-4 0-551,-5-1 1,-5 1-85,-3-1 1,-4 2-1,-1-2-819,-13 11 0,-1-4 780,0-1 0,1-5 39,11-16 1,3-9 715,3-21-548,6-13 236,5-16-101,8 1 0,5-3-118,7 3 0,5 1-168,9-3 0,5 6-51,31-6 234,-19 31 0,2 8-267,-5 3 0,0 5-163,15 9 1,0 5-791,-4 5 1,-1 2-1295,4 5 1,-3 0 2246,-15-10 0,-5-2 0,1 6 0,-17-24 0</inkml:trace>
  <inkml:trace contextRef="#ctx0" brushRef="#br0" timeOffset="7017">13440 3851 17017,'14'35'22,"1"1"1,-1-2-1,0-1-885,11 20-1485,-12-16 1,-2-1 2347,2 18 0,-3-6 0,-10-30 0</inkml:trace>
  <inkml:trace contextRef="#ctx0" brushRef="#br0" timeOffset="7184">13167 4268 17364,'58'-10'-537,"0"-1"0,-1 0 1,-10 2-1,-3 1 1,-2-2-1,7-3 1,-8-1-1,-2 0 1</inkml:trace>
  <inkml:trace contextRef="#ctx0" brushRef="#br0" timeOffset="7416">13892 3848 16389,'-4'-5'1490,"1"1"-1512,3 4-863,26 83-1272,-16-49 0,1 1 2157,8 23 0,-1-3 0,-2-2 0,-9-36 0</inkml:trace>
  <inkml:trace contextRef="#ctx0" brushRef="#br0" timeOffset="7700">14225 3776 17062,'-2'-4'806,"-36"11"-716,-13 30-73,17-19 0,0 1-6,0 9 0,2 0 79,-6 9 78,12 6 112,31-10 90,47-3-314,-20-21 0,4-3-337,16-2 1,2-3 207,-8 0 1,2 0-1422,-4 1 0,3 0 0,-2 2 1455,7 3 0,-3 1 1,0-3-1,-7 1 1,-6 5-1</inkml:trace>
  <inkml:trace contextRef="#ctx0" brushRef="#br0" timeOffset="8102">11961 5072 19067,'56'-16'146,"0"0"1,-1 0 0,1 0 0,0-1 0,1 1 0,2 0 0,0 1 0,-1 0 0,0 2-1096,-4 2 1,-2 1 0,0 1 0,2 0 0,5 0 948,-6 1 0,3 0 0,3 0 0,1 0 0,2 0 0,-1 0 0,1 1 0,-2 0-101,0 0 0,1 1 0,-1 0 1,1 0-1,-1 0 0,1 1 1,1-1-1,-1 1-346,5-1 0,1 1 0,1-1 0,0 1 1,-1 0-1,-2 0 0,-2 1 0,-3 0-434,11-1 0,-2 0 1,-4 1-1,-4 2 1,-5 0 880,2 4 0,-6 1 0,-14-1 0,-16 1 0,-22 6 0</inkml:trace>
  <inkml:trace contextRef="#ctx0" brushRef="#br0" timeOffset="8567">12195 5993 15011,'-2'-7'2163,"0"59"-1872,8-13-207,-3 4 0,1 1 39,6 5-33,-1 2 885,-6-23 101,-1-20-1009,-2-30 90,-1-31-141,0 19 1,1-2-202,-1-6 1,0-3 184,0-3 0,2-3-19,4 6 0,4-4 1,2 2-27,9-13 0,7 2-288,-3 17 1,5 2 0,0 5-218,10 3 1,1 8-807,1 10 1,-1 8-3429,17 11 4784,-6 6 0,-22-3 0,-10 2 0</inkml:trace>
  <inkml:trace contextRef="#ctx0" brushRef="#br0" timeOffset="8919">12912 5653 14462,'6'-3'2364,"-1"1"-2084,-12 48-190,-5-7-1,-6 13 1,-7 6 61,-7-11 1,-3-3-855,0 2 0,-2-4 821,-2-7 0,0-6 162,-14-5 490,8-12-423,6-11 122,3-32-234,17-17 214,21-16-371,17 15-44,23 23-23,1 24 431,-7 16 0,2 7-908,0 5 1,-1 5-930,8 11 0,-2 1-807,-12-8 0,-3-2 2202,15 17 0,-29-36 0,-2-7 0</inkml:trace>
  <inkml:trace contextRef="#ctx0" brushRef="#br0" timeOffset="9483">13664 5725 17970,'8'52'347,"-1"0"0,1-1 0,1 10 0,0-3-308,-1-6 1,-1-4-18,2 7 57,-2-8 952,-4-26-830,-15-74-122,3-10-1034,0 0 0,1-5 977,4 13 0,2 1 28,4-2 1,4-1-172,4 8 1,3-1-1,5 2 117,2 7 1,3 3-1,4 1-94,6-1 1,4 1 0,1 6-256,6 3 1,0 9-304,-3 8 1,-4 8-1564,-2 11 2219,-16 20 0,-11-13 0,-6 11 0</inkml:trace>
  <inkml:trace contextRef="#ctx0" brushRef="#br0" timeOffset="9783">14084 5814 18899,'14'51'-60,"-1"1"0,-2-13 1,-1-3-507,3 2 0,-1-5-2459,6 2 3025,7-14 0,-14-10 0,3-9 0</inkml:trace>
  <inkml:trace contextRef="#ctx0" brushRef="#br0" timeOffset="10016">14338 5751 16457,'-35'27'352,"-1"0"1,0-1 0,-14 12 0,5 0-336,20-12 0,3 1 207,2 2 0,3 1 280,1 13 371,34-9-595,13-19-224,27-15-56,-6-1-651,4 0-1623,-3-1 2274,13 6 0,-35-3 0,4 2 0</inkml:trace>
  <inkml:trace contextRef="#ctx0" brushRef="#br0" timeOffset="11383">16168 3929 16064,'4'5'2298,"0"-2"-4641,-4-3 703,-4 0 1,0 0 0</inkml:trace>
  <inkml:trace contextRef="#ctx0" brushRef="#br0" timeOffset="11633">17241 3425 15739,'-34'57'-278,"1"0"0,0 1 0,-2-3 1,-1-1-1,-2-2 278,2-6 0,-2-3 0,3-3 0,-2 2 0,4-8 0,-3-3 0</inkml:trace>
  <inkml:trace contextRef="#ctx0" brushRef="#br0" timeOffset="11850">16935 3373 18821,'42'33'-81,"0"0"0,1 0 1,0 2-1,1 2 1,-2 2-1515,-1 6 0,-2 3 0,-2-3 1459,8 7 1,-5-5 0,-13-16-1,-6-6 1,-7-9 0</inkml:trace>
  <inkml:trace contextRef="#ctx0" brushRef="#br0" timeOffset="12284">17739 2790 17554,'-17'39'108,"-1"-1"1,-10 14-1,-4-1-80,1-11 0,0-3-238,-1 2 0,0-5 255,-16 2 253,25-29-40,5-27 138,11-24 97,26-16-370,21 8-123,11 22 0,8 38-11,-10 13-264,-12 5 1,1 4-2309,-3-1 1,0 1 2632,0 0 1,-4-2-1,6 9 1,-26-26 0</inkml:trace>
  <inkml:trace contextRef="#ctx0" brushRef="#br0" timeOffset="23083">18808 3702 18250,'17'-30'319,"0"-1"0,33-13-325,-14 46 1,2 11-12,-6-1 0,-4 6 17,-1 11 0,-6 5 5,-10-3 1,-6 2 22,-2 13 0,-3-1 11,-4-9 1,0-3-7,-3 28 57,1-52-45,13-31-34,3-13 0,3-6-11,3-1 0,3-1 39,6-4 1,1 3-40,-6 12 0,1 8-68,17 8 68,-20 36 45,-6 17-11,-5 15-6,-7-11 0,2 0-364,7-5 0,1-1-992,-1-1 0,3-4-3591,29 3 4919,1-36 0,-17 1 0,-3-7 0</inkml:trace>
  <inkml:trace contextRef="#ctx0" brushRef="#br0" timeOffset="23949">19843 2915 13028,'0'-11'2947,"0"2"-2925,0 9 202,0 0 202,6 59-415,1-17-218,-2 3 0,1 2 207,5 11-2124,-5-23 1,1-2 2123,5 11 0,-3-5 0,-4-29 0</inkml:trace>
  <inkml:trace contextRef="#ctx0" brushRef="#br0" timeOffset="24269">20118 2899 14551,'-41'29'329,"1"0"0,3-3 0,5-1-172,6 2 291,4 5 135,10-5-203,4-3-100,6-7-56,3-8-44,11 5-169,1-4 101,13 1-459,19-5-3642,19-14 3989,-23 1 0,-2-1 0,13-5 0,-16 0 0</inkml:trace>
  <inkml:trace contextRef="#ctx0" brushRef="#br0" timeOffset="24766">20604 2885 15247,'0'-5'2274,"0"1"-2274,0 4 145,-1 49-111,5-11-34,-2 0 0,1 2-11,6 14-919,0-6-1378,0-7 2308,2-3 0,-6-19 0,2-3 0</inkml:trace>
  <inkml:trace contextRef="#ctx0" brushRef="#br0" timeOffset="24950">20510 3127 17588,'62'-22'-1054,"1"1"1,-13 3 0,-4 3 0,18 1 0,-37 8 0</inkml:trace>
  <inkml:trace contextRef="#ctx0" brushRef="#br0" timeOffset="25732">20982 2794 14663,'1'-4'2331,"1"0"-2107,-2 4 269,13 56-459,-3 10-34,0-22 0,-1 1-891,-2-6 0,0-5-4319,4 1 5210,2-13 0,-6-12 0,-2-6 0</inkml:trace>
  <inkml:trace contextRef="#ctx0" brushRef="#br0" timeOffset="26415">19602 2655 15941,'-19'53'333,"1"1"1,-1 0 0,4 1 0,2 0 0,6 1-345,10 0 0,7 1 0,3-4-412,3 11 0,13-9-884,11-21 0,12-8 0,-2-5 1107,4-6 0,-1-7 0,3 1 0,-5-4 0,0-5 0</inkml:trace>
  <inkml:trace contextRef="#ctx0" brushRef="#br0" timeOffset="26900">21471 2551 15381,'0'-4'2386,"0"0"-2296,0 4-79,28 41 34,-4 3-49,-5-5 0,3 9 1,-4 0-433,-6-2 1,-4 0-1,-1 1-838,3 6 0,-1 0 1,-2-2 1188,-5 6 0,-3-8 0,-1 3 0,0-40 0</inkml:trace>
  <inkml:trace contextRef="#ctx0" brushRef="#br0" timeOffset="27150">22021 2818 17050,'0'-5'1625,"0"0"-1681,0 5-885,55-14-2130,-17 8 3071,6-3 0,-2-1 0,-12 7 0,-5-2 0</inkml:trace>
  <inkml:trace contextRef="#ctx0" brushRef="#br0" timeOffset="27333">22725 2537 19470,'8'44'-573,"0"0"0,0 0 0,1 11 0,0-5 1,-3-12-1,-1-4 0,0-1 0</inkml:trace>
  <inkml:trace contextRef="#ctx0" brushRef="#br0" timeOffset="29082">16827 5000 16770,'55'-12'176,"1"0"0,-1 0 0,1 0 1,-1-1-1,3 2 0,1 0 1,2-1-1,3 0 0,2 1 0,2-1 1,2 1-635,-11 2 0,3 0 1,2 0-1,2 0 1,1 1-1,1-1 1,1 0-1,-1 1 1,1-1-1,-2 1 1,-1-1 487,-2 1 1,-1 0-1,-1 0 1,0 0 0,-1 0-1,2 1 1,0-1-1,0 0 1,3 0 0,1 1-1,2-1-73,-9 1 1,2 1 0,1-1 0,2 0 0,2 1 0,0-1 0,0 0 0,1 0 0,1 1 0,-1-1-1,0 1 1,-1 0 0,-1-1 0,-1 1 0,-1 1 0,-2-1 73,4 0 1,-2 1 0,0-1 0,-2 1 0,0 0 0,-1 0 0,0 0 0,0 1 0,0-1 0,0 0 0,1 0 0,0 0-1,2 1-60,-2-1 0,2 0 0,0 0 0,1 0 0,1 0 0,-1 0 0,1 0 0,-1 0 0,-1 0 0,0 0 0,-1 1 0,-2-1 0,-1 1 0,-2 0 39,8-1 0,-1 1 0,-1 0 0,-1 0 0,-1 0 1,-2 0-1,-1 1 0,-3-1 0,-2 1 0,-2 0-111,18-1 0,-3 1 0,-4-1 1,-6 2-1,-5-1 84,22 1 0,-21 0 1285,-35 2-1336,-60 6-610,7 1 0,-3 2-280,-4-2 1,-2 1-503,-1 3 0,4-1 1460,-7-2 0,22-3 0,10-4 0</inkml:trace>
  <inkml:trace contextRef="#ctx0" brushRef="#br0" timeOffset="30498">17758 5377 17924,'-33'12'157,"0"0"0,0 8 0,4 7-101,6 18 0,6 7-1542,-2 7 1,3 4 1515,7-19 0,0 2 0,2 0-23,2 0 1,0 0-1,3 0-7,2 19 0,4 0-90,5-7 1,4-2-264,3-6 0,6-3-754,4-6 1,3-4-1981,2-6 0,2-5 3087,5-6 0,-2-5 0,5 2 0,-6-12 0</inkml:trace>
  <inkml:trace contextRef="#ctx0" brushRef="#br0" timeOffset="30749">18752 5731 15415,'6'-6'1367,"-18"67"-998,-12-1-1726,1-8 0,-4 8 1,-1-4 1356,-2-3 0,-1-2-146,3-8 0,-2 2 1,3-5-524,3-7 1,2-5-4161,-11 9 4999,14-18 1,11-14-1,4-5 1</inkml:trace>
  <inkml:trace contextRef="#ctx0" brushRef="#br0" timeOffset="30951">18619 5610 18798,'29'36'116,"1"-1"1,-1 0-1,5 10 1,-2 3 0,-2-1-347,-1 12 1,-3 1-1076,-4-15 0,0 1 0,0-2 1305,5 5 0,-2-6 0,2 5 0,-10-31 0</inkml:trace>
  <inkml:trace contextRef="#ctx0" brushRef="#br0" timeOffset="31199">19603 5709 16860,'2'-3'314,"0"1"-90,8 64-152,-3-18 1,0 4-73,3 9 0,0 2-495,0 1 0,0-4-586,-2-21 0,0-4-2034,5 21 3166,-2-16 1,-5-18 0,-4-8 0</inkml:trace>
  <inkml:trace contextRef="#ctx0" brushRef="#br0" timeOffset="31350">19542 6051 16109,'-1'-4'314,"-1"2"-337,50-16-1242,5 3-1448,-1-1 1,6-2 2712,-1 3 0,-3 0 0,-20 6 0,-3 0 0,26-7 0</inkml:trace>
  <inkml:trace contextRef="#ctx0" brushRef="#br0" timeOffset="31816">20439 5833 17409,'32'-54'796,"7"10"-768,-4 35 0,3 7-62,22 8-322,-21 2 0,-2 5 277,5 26-55,-16 11-35,-12 3 439,-17 12-214,-5-23 361,-1-13-406,3-36 34,8-25 0,5-14 22,5-8 475,4 0 219,9 0-761,1 26 0,0 17 34,-3 32-34,-5 18-56,1 5-605,1 3-7630,13 6 8291,-6-23 0,-2-3 0,-13-24 0</inkml:trace>
  <inkml:trace contextRef="#ctx0" brushRef="#br0" timeOffset="32049">21222 5234 20479,'17'54'0,"0"1"0,0-1 0,0 1 0,0-1 0,0 1 0,-1-2 0,-1-2 0,-3 1-187,-2 11 1,-4-1-1,-3-4-823,-1 1 1,-4-3-3815,-5 6 0,-4-4 4824,4-20 0,0-4 0,-13 26 0,13-47 0</inkml:trace>
  <inkml:trace contextRef="#ctx0" brushRef="#br0" timeOffset="33948">22176 4945 13521,'-7'-1'2297,"2"-1"-1838,5 2 113,-75 62-404,41-38 0,-3 0-23,-4 5 1,-4 2 0,2-4 190,-1-5 0,3-5-44,-14-1-158,25-24-44,18-5 178,6-22 35,9 4-258,6 2-1,9 15-27,12 26 1,4 12-327,-2 1 1,3 2-951,-2 0 1,2 3-1,0-1 1259,9 8 0,-3-3 0,6 8 0,-15-23 0</inkml:trace>
  <inkml:trace contextRef="#ctx0" brushRef="#br0" timeOffset="34316">22604 4938 16647,'3'54'45,"-1"0"0,-2-10 0,2-2-1967,4 6 0,1-3 1922,0 3 0,-1-4 0,-4-30 0</inkml:trace>
  <inkml:trace contextRef="#ctx0" brushRef="#br0" timeOffset="34483">22559 5126 16614,'-1'-5'985,"0"0"-1444,53-18-1782,-10 13 7,3-5 1,2-1 2233,-10 8 0,-3 2 0,7-2 0,-8 0 0</inkml:trace>
  <inkml:trace contextRef="#ctx0" brushRef="#br0" timeOffset="35035">23111 4796 14294,'2'-6'3754,"0"0"-3743,-2 6 258,0 0-168,5 41-68,3-8-33,-3 1 0,1 2-100,6 17-853,-3-1-1265,-2-2-2600,-2-8 4818,0-10 0,-3-16 0,0-7 0</inkml:trace>
  <inkml:trace contextRef="#ctx0" brushRef="#br0" timeOffset="35350">23332 4840 13712,'0'-5'2621,"0"1"-2352,0 4-224,-53 8 190,17 7-89,-4-3 0,1 2 212,-5 18 326,7 15 223,21-2-301,38 3-326,15-18-208,-6-20 1,3-3-73,22-2-403,-4-1-1087,-4-1-8341,0 4 9759,-18-2 0,-6 0 0,-17-3 0</inkml:trace>
  <inkml:trace contextRef="#ctx0" brushRef="#br0" timeOffset="38849">24423 3719 11874,'0'0'0</inkml:trace>
  <inkml:trace contextRef="#ctx0" brushRef="#br0" timeOffset="39367">25392 3561 18026,'-39'-16'22,"0"0"0,2 4 1,0 11-7,-3 23 1,2 13 22,-1 8 1,2 5-44,11-9 0,2 1 1,5 1-25,6 14 0,11-4 28,10-15 0,9-7-28,11-10 0,5-8-62,29-20-23,-2-13 113,-7-17 11,-27 2 1,-4-6-7,-7-6 1,-4-2-417,2-3 0,-5 0 439,-9-2 1,-4 2-18,0 11 0,-3 1 241,-8-13 0,-3 1 67,3 13 1,-1 2-270,2 0 0,-1 7-61,-2 18 11,15 39-11,14 30 11,-2-17 0,1 2-285,5 7 1,2 0 4,2 4 0,0-1-169,1-1 1,2 0-2170,5 9 0,1-2 2618,-8-18 0,-1-4 0,-1 1 0,-2-6 0,-3-12 0</inkml:trace>
  <inkml:trace contextRef="#ctx0" brushRef="#br0" timeOffset="39566">25626 3476 16344,'-5'-8'1042,"2"1"-874,12 44-134,11-13 0,5 2-34,-2 7 0,4-1-380,13 1 0,3-5-326,-9-10 0,1-3 738,5-1 0,-2-2 0,1 2 1,-1-6-1</inkml:trace>
  <inkml:trace contextRef="#ctx0" brushRef="#br0" timeOffset="39726">25966 3487 15896,'-38'35'71,"1"1"0,-1-1 0,7 1 0,1 0 0,3-2 0,-4 4 0,5-3 0,0 21 0</inkml:trace>
  <inkml:trace contextRef="#ctx0" brushRef="#br0" timeOffset="62715">19947 3646 13162,'0'11'2768,"0"-2"-1849,0-9-247,0 0-560,10 1 11,14-4 67,22-3-122,-12 0 0,3 0-380,8-3 0,3 0 373,9-1 1,3 0-555,-14 3 1,0-1 0,2 1 499,4 0 1,0-1-1,5 1-10,2 0 0,4 0 1,2 1-1,-3 0 3,-4 2 0,-1 0 0,-1 0 0,0 1 0,-1-1 0,-1 0 0,-1 0 0,-3 1-56,21 1 0,-14 2 33,-19 2-10,-22-1 66,-9 1 46,-16 3 703,-23 2-771,-21 6-111,-7-1-158,-3 0-123,12-3 659,11-5 1,-3 0-991,-2 0 1,-2-1 234,-11 1 1,0-1 8,13 0 1,3-1 147,3 1 1,3 0 274,-11 4 12,1 1 66,3 0 607,-8 3 1130,11-5 538,3 0-1748,20-5 185,11-1-510,9 0 67,39-11-218,1 2 0,7 0-84,0-1 0,5 1 0,0-1-439,-6 2 1,1 0 0,-2 1 438,2 1 0,-1 0 0,-5 2-28,-5 2 0,-6 0-84,17 1-11,-23 1 89,-15 1 34,-8 2 11,-4 2-11,0-1 1316,0 0-1372,0-3-213,0 1-1009,-4 1-4077,-8 2 5355,1-2 0,0 0 0,7-3 0</inkml:trace>
  <inkml:trace contextRef="#ctx0" brushRef="#br0" timeOffset="64881">26706 728 11101,'2'-9'2857,"-1"2"-2163,-1 7 875,0 0-79,-1-10-940,0 7-1,-1-8-247,1 9-33,0 1-236,-1 1-178,1 5 156,8 27-11,2 2 0,8 26-179,-3-7-611,-6-15 0,-1 1-2448,-2-3 0,-1-1 3238,3 30 0,-5-28 0,-2-27 0</inkml:trace>
  <inkml:trace contextRef="#ctx0" brushRef="#br0" timeOffset="65298">26999 745 12736,'0'-5'3104,"0"1"-2589,0 4-402,-62 21 55,11 19-163,9-17 1,1 1 39,14 4 0,7 0-23,3 8 79,9 9 22,15-9 180,23-4-303,6-16-68,15-11-1321,-9-5-2735,-4 0 4124,-3-2 0,-18 2 0,-5-2 0</inkml:trace>
  <inkml:trace contextRef="#ctx0" brushRef="#br0" timeOffset="67048">20005 2056 14451,'0'-5'952,"0"0"-862,0 5-90,19 37-414,-5-9 414,5 12 0,0-1 0,-5-10 0,3 8 0</inkml:trace>
  <inkml:trace contextRef="#ctx0" brushRef="#br0" timeOffset="67281">20031 2398 14652,'-9'-10'2533,"1"2"-2164,67 8-156,-31-10-101,10 5 1,-1-4-1,-11-18-112,-4-5-202,-9-2-3294,-5-20 3496,-19 3 0,7 10 0,-10 14 0</inkml:trace>
  <inkml:trace contextRef="#ctx0" brushRef="#br0" timeOffset="67684">18973 1291 14607,'-3'-9'3643,"0"2"-2770,3 7-850,0 0-23,-9 17-12,22 15-346,-2 20-107,4-22 0,4 1-627,-3-2 0,1 1-3759,13 20 4851,-7-7 0,-10-21 0,-6-8 0</inkml:trace>
  <inkml:trace contextRef="#ctx0" brushRef="#br0" timeOffset="67948">19094 1289 16703,'-21'41'56,"1"-1"0,2-3 0,3-3-33,-1 11-247,8-17-113,5-16 79,2-9-212,7-3-1267,12 1-1422,7 3 3159,1 1 0,-9-1 0,-12-2 0</inkml:trace>
  <inkml:trace contextRef="#ctx0" brushRef="#br0" timeOffset="68465">19023 1501 14439,'-1'-7'1289,"-1"1"-729,2 6 68,0 0-538,52 11-90,-20-6-712,5 2 1,1-1 711,17-3 0,-29-2 0,5-1 0</inkml:trace>
  <inkml:trace contextRef="#ctx0" brushRef="#br0" timeOffset="68685">19542 1289 14899,'-6'-3'336,"1"0"-280,5 3-44,0 0-12,12 44-4964,6-10 4964,2 27 0,-3-35 0,-13-16 0</inkml:trace>
  <inkml:trace contextRef="#ctx0" brushRef="#br0" timeOffset="68865">19423 1457 16288,'46'-13'-1729,"-1"1"0,-1 0 0,-3 0 1729,15-11 0,-25 11 0,-7 0 0</inkml:trace>
  <inkml:trace contextRef="#ctx0" brushRef="#br0" timeOffset="69065">19920 1170 16131,'2'-5'1625,"-1"1"-1625,-1 4-11,18 35-426,-6-7-1344,15 32-2231,-12-19 4012,-5-2 0,-4-18 0,-4-4 0</inkml:trace>
  <inkml:trace contextRef="#ctx0" brushRef="#br0" timeOffset="115963">20016 3628 11526,'1'-5'0,"-1"1"0</inkml:trace>
  <inkml:trace contextRef="#ctx0" brushRef="#br0" timeOffset="128798">20654 3531 13667,'6'7'1927,"-1"-1"-1569,-5-6-2162,0 0-1848,0 12 3652,1-9 0,-1 8 0,0-11 0</inkml:trace>
  <inkml:trace contextRef="#ctx0" brushRef="#br0" timeOffset="142714">22297 3230 7832,'56'-8'-56,"1"1"0,-3 0 0,-5 1 0,-7 3 0,-10 1 0</inkml:trace>
  <inkml:trace contextRef="#ctx0" brushRef="#br0" timeOffset="143780">20144 3810 14843,'63'-11'470,"0"-1"1,-11 3 0,1-1 0,-1 0-434,-5 1 0,-2 1 1,2-1-612,7-1 1,0 0 0,-2 1 573,9-2 0,0 0-12,-7 2 1,3 0 0,-2 0-64,-8 1 1,-1 1-1,0-1-77,18-2 1,-5 1 33,-21 3 1,-9 2 665,-16 3-223,-8 0-195,-5 1-2930,-8 0-685,1 0 3485,-9 0 0,9 0 0,0 0 0</inkml:trace>
  <inkml:trace contextRef="#ctx0" brushRef="#br0" timeOffset="144034">20739 3661 11694,'33'-3'2018,"6"-4"-1873,4 0 1,6-1-444,-1-1 0,3-1 0,1 1-300,1 0 0,1 1 1,0 0 597,1 0 0,1 0 0,-5 2 0,3-1 0,-10 3 0,-11 2 0</inkml:trace>
  <inkml:trace contextRef="#ctx0" brushRef="#br0" timeOffset="145830">30006 7901 9935,'-21'1'-34,"5"1"-145,13 1-482,1 1-594,0-2 1255,-2-1 0,2 0 0,-1-1 0</inkml:trace>
  <inkml:trace contextRef="#ctx0" brushRef="#br0" timeOffset="152396">22484 3050 11852,'7'0'1927,"-2"0"-2162,-5 0-983,0 0 0,0 0 0</inkml:trace>
  <inkml:trace contextRef="#ctx0" brushRef="#br0" timeOffset="154761">20466 3553 14719,'-9'24'-1797,"4"-6"1,2-18 0</inkml:trace>
  <inkml:trace contextRef="#ctx0" brushRef="#br0" timeOffset="154913">20466 3558 17487,'9'34'-1349,"1"-1"0,2 21 0,-16-51 0,0-2 0</inkml:trace>
  <inkml:trace contextRef="#ctx0" brushRef="#br0" timeOffset="159948">16532 8395 12042,'0'-8'4213,"0"2"-3272,0 6-403,0 0 280,-13-16-560,10 13-135,-10-13-67,12 16-1166,1 0 147,-1 3-538,1 2 122,-1 4-3349,0 7 4728,1-3 0,0 0 0,0-7 0</inkml:trace>
  <inkml:trace contextRef="#ctx0" brushRef="#br0" timeOffset="186662">14723 9684 18664,'3'-9'-534,"-1"6"0,-1-4 0</inkml:trace>
  <inkml:trace contextRef="#ctx0" brushRef="#br0" timeOffset="201713">10632 7299 16546,'56'-3'210,"0"-1"0,1 1 0,-1 0 0,0 0 1,6 0-1,-2 0 0,0 1 0,3-1-1300,-3 0 1,2-1-1,2 0 1,-1 0 0,-1 1 1102,-5 1 0,-3 0 1,1 0-1,3 0 1,5 1-10,-6-1 0,5 1 0,2-1 0,2 1 1,2-1-1,1 0 0,1 0 0,0 0-97,-12 0 0,1 1 0,0-1 0,0 0 1,2-1-1,0 1 0,1 0 0,1 0 1,2-1-1,0 1 0,2-1 104,-6 0 1,1 1 0,2-1 0,0 1 0,1-1 0,1 0 0,1 0 0,0 0 0,1 0 0,1 0 0,0 0 0,0 0 0,0 0 0,0 0 0,1-1-24,-7 1 1,0 0 0,1 0-1,0-1 1,0 1 0,1-1-1,0 1 1,0-1 0,1 1-1,-1-1 1,2 0 0,-1 1-1,0-1 1,1 0 0,0 0-1,1 0 1,-1 0 0,1 0 16,-6 1 0,1-1 1,1 0-1,0 0 0,0 0 1,1 1-1,0-1 0,1 0 1,-1-1-1,0 1 0,1 0 1,-1 0-1,1 0 0,-1 0 1,0 0-1,-1 0 0,0 0 1,0 0-1,-1 0 0,-1 0 1,0 0-64,7 0 0,-2-1 0,0 1 1,-1 0-1,-1 0 0,0 0 1,-1-1-1,1 1 0,-1 0 1,1 0-1,0 0 0,0-1 1,1 1-1,1 0 0,0-1 1,2 0-1,1 0 70,-8 1 1,2 0 0,0-1-1,1 0 1,1 1 0,1-1 0,0 0-1,0 0 1,1 0 0,0 0 0,0 0-1,0 0 1,0 0 0,0 0 0,0-1-1,0 1 1,-1 0 0,0 0 0,-1 0-1,-1 0 1,0 0 0,-1 1 1,3-2 1,-2 1 0,0 0 0,0 0-1,-1 0 1,-1 0 0,0 0 0,0 0 0,-1 0-1,1 0 1,0 0 0,0 0 0,0 0 0,1 0-1,0 0 1,1 0 0,1 0 0,1 0 0,0 0-8,-6 1 1,1-1 0,1 1 0,1-1 0,0 1 0,1-1 0,1 0 0,-1 1 0,2-1 0,-1 1 0,0-1 0,1 0 0,0 1 0,-1-1 0,0 1 0,0 0-1,0-1 1,-1 1 0,0 0 0,-1-1 0,-1 1 0,-1 0 0,0 0 0,-1 0-8,8-1 1,0 1-1,-1-1 1,0 1 0,-1-1-1,-1 1 1,0 0 0,-1-1-1,1 1 1,-2 0 0,1 0-1,-1 0 1,0 0 0,-1 1-1,1-1 1,0 0 0,-1 1-1,1 0 0,3 0 1,1-1 0,-1 1-1,1 0 1,0 1 0,0-1 0,-1 0-1,0 1 1,-1 0 0,-1-1 0,0 1-1,-1 0 1,-2 0 0,0 1 0,-3-1-1,0 0 1,12 1 0,-2-1 0,-3 1 0,-2 0 1,-1 0-1,0 1 0,0-1 0,1 0 0,2 1 1,2-1-2,-8 1 1,2 0 0,1-1 0,1 1 0,0 0 0,0-1 0,1 1-1,0 0 1,0 0 0,0 0 0,-1 0 0,-1 1 0,0-1 2,1 1 1,-1-1 0,0 1 0,-1 0-1,1 0 1,-1 0 0,0 0 0,0 0-1,0 0 1,1 0 0,0 1 0,1-1-14,-2-1 1,2 1-1,0 0 1,1 0-1,1 0 1,-1-1-1,0 1 1,-1 0-1,0 0 1,-2 0-1,-1 0 1,-2 0-1,-2 0-11,15 1 0,-2 0 0,-2 0 0,-2 1 0,-2-1 0,-1 0 0,-2 0 0,-1 0-49,4 0 1,-2-1 0,-1 1 0,-3-1 0,-4 1 0,-5-1 73,7 1 1,-7 0 0,-4-1-442,7 0 0,-6 0 71,1 1 164,-59 2 448,-21-2 1,-11-1-90,-18 4 0,-5 1 516,3-2 1,-1 0-792,1 1 0,3 0-470,19 0 0,0-1 1114,-8 0 0,3-1 1,0 2-1,-3-2 1</inkml:trace>
  <inkml:trace contextRef="#ctx0" brushRef="#br0" timeOffset="-200317.73">8206 10179 16546,'0'-5'2107,"0"1"-1861,0 4-324,20-5-1917,15 6-783,5 1-2298,4 10 5076,-20 4 0,-11-7 0,-5 0 0</inkml:trace>
  <inkml:trace contextRef="#ctx0" brushRef="#br0" timeOffset="-200167.73">8371 10374 17543,'58'-11'-1308,"-5"1"0,-36 7 0,-2 0 0</inkml:trace>
  <inkml:trace contextRef="#ctx0" brushRef="#br0" timeOffset="-173267.73">19988 3801 11056,'-6'4'3059,"2"0"-2028,4-4 862,0 0-1882,2-3 23,8 2 168,11-5 22,17 3 33,15-1-10,-1-2 0,7 0-499,-9 0 0,3-2 0,2 1 249,0-1 0,2 0 0,2 0 0,-1 0-6,1 1 1,1-1 0,-2 0 0,-2 1-26,4-1 0,-2 1 1,-5 1-12,9 0 0,-12 3 45,-19 2 0,-20 1 12,-9 0 122,-1 5-33,2 2 0,2 2 1058,-1-1-1047,1-4-78,-4-2-1133,1-2 1099,-16 0 0,11 0 0,-10 0 0</inkml:trace>
  <inkml:trace contextRef="#ctx0" brushRef="#br0" timeOffset="-170618.73">23439 5151 8961,'0'4'1086,"0"0"1402,0-4-1468,6 5-236,-4-4-190,5 5-247,-7-4-212,0-1-68,0 2 0,0 0-11,0 3-45,0-1-89,2 0-23,-2-4 45,3 0 56,-3-1-6903,2 0 6903,-7 0 0,5 0 0,-5 0 0</inkml:trace>
  <inkml:trace contextRef="#ctx0" brushRef="#br0" timeOffset="-168918.73">21755 5306 11257,'5'8'527,"-1"-2"-157,-4-6-269,0 0-157,0-3-2421,0 1 2477,-1-1 0,1 2 0,-1 1 0</inkml:trace>
  <inkml:trace contextRef="#ctx0" brushRef="#br0" timeOffset="-167051.75">22201 5499 15202,'5'0'1927,"-2"0"863,-3 0-2779,-1 3 56,1 1-44,-2 0-23,2-1-1278,0-3-3887,-3-18 5165,-5-6 0,3 1 0,-2 3 0</inkml:trace>
  <inkml:trace contextRef="#ctx0" brushRef="#br0" timeOffset="-166168.75">17687 3069 13745,'9'33'-412,"-1"1"0,-7 12 1,21-31-1</inkml:trace>
  <inkml:trace contextRef="#ctx0" brushRef="#br0" timeOffset="-162835.75">20880 1756 14911,'0'-7'3439,"0"2"-3439,0 5-33,0 0 122,5 49-89,3-18-17,-2 3 1,2 2-5061,18 8 5077,-7-21 0,1-1 0,-12-20 0</inkml:trace>
  <inkml:trace contextRef="#ctx0" brushRef="#br0" timeOffset="-162465.75">20919 1386 17510,'-56'-7'590,"0"0"0,9 7 0,4 8-579,3 14 0,6 9-715,5 9 1,5 10 699,4 8 1,2 8-1,5 3-288,7-15 0,2 1 1,3 2-1,4 0 146,4 7 1,5 2-1,4-1 1,2-5-266,5 3 0,4-5 0,7-9 381,7-11 0,5-8 1,1-8 29,10-8 0,2-12 56,0-8 0,1-7 117,-2 0 1,-1-9 88,-12-6 1,-2-8-1,-4-4 100,-7-3 0,-5-5 1,-5-4-260,-5 2 1,-3-4 0,-3-1 0,-4 2-75,-5-7 1,-6 1 0,-4 1-125,-6 0 0,-4 1 0,-4 5 78,-5 2 1,-7 7-371,-9 3 0,-5 12-670,2 20 0,-1 15 1057,-6 23 0,4 10 0,17-15 0,5 3 0,10 11 0,0 1 0</inkml:trace>
  <inkml:trace contextRef="#ctx0" brushRef="#br0" timeOffset="-160252.75">22998 5916 15336,'-10'-3'3037,"3"0"-2824,7 3-79,0 0-78,20-37-34,-2 23-22,17-24-145,-12 32 33,-8 18 56,-8 11 56,-11 19 28,-8-6 0,-2 2 78,2-5 1,0-1-102,-3 0 1,2-1 5,2 5 23,16-26 212,27-7-241,-2-14 1,4-6-269,14-4 0,2-3-1598,3-9 1,-1-1 348,-12 6 0,-4 1-85,-7 4 0,-6 1 1597,-2-5 0,-12 12 0,-4 3 0</inkml:trace>
  <inkml:trace contextRef="#ctx0" brushRef="#br0" timeOffset="-159950.75">23457 5745 12098,'-39'-42'1934,"-1"0"1,8 9 0,-2 8-1587,-27 6 44,8 26-174,8 9 0,-3 8-20,11 0 0,0 3 1,-1 5-1064,3 0 0,-1 5 0,1 2 1,3-1 875,-6 7 0,4 0 0,3 2-11,3 2 0,4 2 0,6-3 332,2 1 1,11-2-361,20 6 0,17-7-213,17-13 0,13-12 244,-1-13 1,7-7 0,-1-5-416,-6-4 0,0-4 1,-2-5 426,2-8 0,-1-6 0,-8-1-4,0-7 0,-9-4 123,-6-1 1,-5-3-26,-7 1 0,-8-3-9,-10-15 1,-15 0-146,-16 10 1,-12 4-322,4 17 0,-4 2 0,-3 8-189,-18 5 1,-1 13-166,-1 16 0,5 13 720,15 9 0,6 3 0,-7 6 0,12-2 0</inkml:trace>
  <inkml:trace contextRef="#ctx0" brushRef="#br0" timeOffset="-158435.75">23506 6680 18250,'37'35'108,"0"0"0,-1-2 0,2-1-668,9-3 0,0-2 560,-3-2 0,-1-2 0,-6-3 0,-4-2 0,9 4 0</inkml:trace>
  <inkml:trace contextRef="#ctx0" brushRef="#br0" timeOffset="-158251.75">23942 6992 17711,'4'1'695,"2"40"-695,-4-4-73,0 13 1,-2 7-248,-7-5 1,-3 0-1780,-1 9 1,-4-2 406,0-14 0,-2-6 1692,-14 12 0,20-38 0,4-9 0</inkml:trace>
  <inkml:trace contextRef="#ctx0" brushRef="#br0" timeOffset="-157718.75">24436 8040 18451,'-26'41'74,"0"-1"1,0 1 0,0 2-75,3 0 0,1 1 11,-8 11 1,-1-1 27,8-14 0,1-3 241,0-1 0,1-8-280,5-18 101,11-34 34,8-18 55,8-10 12,7-2-68,3 27 1,3 4-135,17-5 0,20 16-412,-7 30 182,-24-4 1,-1 3-276,1 2 1,0 2-964,0-1 0,-1 0 1468,26 14 0,-25-16 0,-8-8 0</inkml:trace>
  <inkml:trace contextRef="#ctx0" brushRef="#br0" timeOffset="-157533.75">24878 8246 20266,'46'-14'-1483,"0"0"0,-12 3 0,-3-1 1,25-19-1,-36 16 0</inkml:trace>
  <inkml:trace contextRef="#ctx0" brushRef="#br0" timeOffset="-157383.75">25221 8106 19112,'-5'51'272,"0"0"1,2-3 0,4-3-1405,12-5 0,2-4 0,-2 0 0,13 12 0</inkml:trace>
  <inkml:trace contextRef="#ctx0" brushRef="#br0" timeOffset="-156152.75">17233 2164 17992,'26'53'-3277,"0"-1"0,-1-3 0,-1-1 3188,-3-4 0,-1-4 0,4 8 1,-19-32-1</inkml:trace>
  <inkml:trace contextRef="#ctx0" brushRef="#br0" timeOffset="-155900.75">17190 2567 17487,'26'32'190,"0"0"1,-2-3 0,0-7-56,9-12-23,-1-8 100,-3-17 382,-2-29-348,-13-14-246,-3 2-134,-10 14-471,-1 32-672,0 9-796,0 11 2073,5 11 0,-3-7 0,3 2 0</inkml:trace>
  <inkml:trace contextRef="#ctx0" brushRef="#br0" timeOffset="-155368.75">16151 1369 18619,'59'-8'-34,"0"1"1,-14 1-1,-8 8-44,-9 34 78,-30 6 84,-10-8 0,-3 1-174,-13 24-346,-4-4-114,14-25 169,16-24 381,8-4 45,7-1 269,32-1-258,17 11-157,-26 4 0,-5 8 185,-7 7 0,-8 4 28,-11 0 0,-9 0-112,-10 3 0,-6-3-1647,-26 7 1647,13-25 0,1-4 0,0 4 0,-5-11 0</inkml:trace>
  <inkml:trace contextRef="#ctx0" brushRef="#br0" timeOffset="-155065.75">16278 1135 17543,'-51'-15'429,"1"-1"1,2 4 0,3 14-313,0 36 1,7 22-1435,18-16 0,5 5 0,1 4 1,1-1 1332,-1 1 1,0 0 0,3 2 0,4 0-34,3 8 0,5 3 0,4-2 1,5-6-21,7-4 0,4-6 0,6-3-1,5-3 1,4-5 0,4-4 204,0-6 0,4-5 0,3-5-137,2-8 1,3-5 0,2-5 0,-2-5 61,-3-6 1,-2-6-1,-1-5 1,-1-3 52,2-9 1,-2-5 0,-3-4 0,-6-1-591,-2-12 0,-8-3 0,-10-2 448,-14-4 1,-12-3 0,-8 6-8,-5 13 0,-6 4 1,-4 2 291,-4 0 1,-2 3 0,-3 3-439,-1 2 1,-2 4 0,-4 9-638,-12 8 0,-6 9 0,2 16 787,13 14 0,2 15 0,0 3 0,3-7 0,-3-9 0,2-4 0,4 6 0,9 23 0,-1 0 0,0-1 0</inkml:trace>
  <inkml:trace contextRef="#ctx0" brushRef="#br0" timeOffset="-153585.75">22250 5248 9229,'4'0'2073,"0"0"-571,-4 0-1043,-2 12-459,-4 4-762,2 8-2902,-1-1 3664,5-8 0,0-6 0,0-4 0</inkml:trace>
  <inkml:trace contextRef="#ctx0" brushRef="#br0" timeOffset="-152967.75">23678 5119 10159,'-2'2'3306,"0"0"-1536,2-2-1523,-2 0-247,1 0-45,-3 0-89,1 1-898,0 1-895,1 2 1927,1 1 0,1-2 0,0-1 0</inkml:trace>
  <inkml:trace contextRef="#ctx0" brushRef="#br0" timeOffset="-146468.75">11066 10160 16031,'-1'-33'1378,"0"-1"0,-2-20-907,-7 42-371,-16 44-55,-4 18-870,8 0 0,1 6 859,1 3 0,4 7 10,7-13 1,1 5 0,2 3 0,3 0-31,4 2 0,2 0 0,3 2 0,2 1-8,0-4 1,1 3 0,2 1 0,1-1 0,2-2-7,1-5 0,2 1 0,0-2 0,1-2 0,0-3-287,-1-1 0,1-2 0,0-2 0,-2-2 287,0 5 0,-2-1 0,-3-5-6,-4-6 1,-7-3-6,-15 5 0,-8-3-231,-6-5 1,-5-4-1036,-10 3 0,-3-3-135,9-9 0,2-3-2723,-15 11 4135,29-4 0,13-10 0,2 0 0</inkml:trace>
  <inkml:trace contextRef="#ctx0" brushRef="#br0" timeOffset="-146084.75">10671 12785 17162,'-13'48'478,"-1"0"0,1 11 1,7-2-451,15-19 0,3-2-23,-3 0 1,3-4 39,28-1 123,-9-35 437,4-44-381,-23 14 0,-5-3-224,-6-9 0,-9 1-292,-12 9 1,-8 6-219,1 9 1,-4 7-410,-5 11 0,1 5-4370,-13 7 5289,4 4 0,21-4 0,7-4 0</inkml:trace>
  <inkml:trace contextRef="#ctx0" brushRef="#br0" timeOffset="-145366.75">9660 10073 15336,'-38'-27'1214,"0"1"0,8 5 0,6-3-1069,7-36 12,19 15-135,10 5 23,9 10 11,33 13-17,-15 18 1,4 4-46,15 4 0,2 2-695,-8 1 0,-1-1 561,-1-1 0,-4-2-140,8-3 618,-9-26-238,-25-11-32,-35-16-35,-15 15-33,-29 14 0,9 38-6,11 11 1,0 9-253,1 9 1,2 5-827,9-11 1,1 3 0,3-1 1083,-4 15 0,5-4 0,3 7 0,12-28 0</inkml:trace>
  <inkml:trace contextRef="#ctx0" brushRef="#br0" timeOffset="-144584.75">11733 10798 14574,'-7'45'381,"0"0"0,5-4 0,3-3 280,9 13 695,3-22-90,-5-24-672,-7-20 112,-1-44-628,0 5 1,2-7-79,5 1 0,3-3 0,2 0-632,-1 6 0,1 1 0,4 0 617,6-4 0,5 1 0,3 7 15,-1 14 0,3 5 0,6 2-3,8 1 0,7 1 0,5 2 1,2 2-10,-6 4 1,3 3 0,3 2 0,1 0 0,1 1-108,-8 2 1,1 0-1,2 1 1,1 0-1,0 0 1,-1 2-1,-1 0-547,6 1 0,0 1 1,0 1-1,-1 1 1,-2 0-1,-4 1-166,10-1 0,-2 1 0,-5 1 0,-4 2-300,19 2 1,-18 6 1131,-30 6 0,-20-1 0,-5 0 0</inkml:trace>
  <inkml:trace contextRef="#ctx0" brushRef="#br0" timeOffset="-144150.75">12488 10599 15975,'-13'48'193,"-1"-1"0,0 1 1,-2 7-1,-3-1-367,-7 7 0,-2-3-224,9-22 1,-1-4 167,-2-3 1,0-5 565,-12-8 717,1-46-325,17-19-426,10 10 1,3 0 258,4-18-24,18 2-458,21 29-85,-3 29 1,4 11-1049,11 15 1,-1 6-1390,-5 1 1,-1 0 2442,1 3 0,-5-6 0,-9-9 0,-8-9 0</inkml:trace>
  <inkml:trace contextRef="#ctx0" brushRef="#br0" timeOffset="-143968.75">13070 10610 17566,'3'56'231,"0"0"1,0-4 0,2-2-1975,5-7 0,1-4 1743,3 15 0,2-5 0,-12-35 0</inkml:trace>
  <inkml:trace contextRef="#ctx0" brushRef="#br0" timeOffset="-143834.75">12949 10888 15583,'0'-10'414,"41"-21"-862,0 16-701,0-2 1,3-1 997,-2 6 0,-4 2 0,9-2 1,-8 2-1</inkml:trace>
  <inkml:trace contextRef="#ctx0" brushRef="#br0" timeOffset="-143668.75">13569 10510 17286,'-12'-8'1580,"3"2"-1323,6 64-257,5-19-107,-1 3 1,4 4-2919,7-11 0,3-4 3025,12 12 0,-2-4 0,-13-29 0</inkml:trace>
  <inkml:trace contextRef="#ctx0" brushRef="#br0" timeOffset="-143418.75">13832 10497 15774,'-38'30'257,"1"0"1,-1-1 0,-2 5 0,0 2 0,6-2 159,7 2 1,5-1-413,0-1 1,9-3 650,29 6-578,25-27-101,6-8 1,7-3-1312,8-2 1,3-2 1287,-15 3 1,1 1 0,-3-2 0,2 0 0,-6-1-1,9 3 1</inkml:trace>
  <inkml:trace contextRef="#ctx0" brushRef="#br0" timeOffset="-143135.75">12085 11808 18798,'59'-17'304,"-1"-1"1,1 1-1,-8 3 1,1 0-1,2-1 1,1 2-252,7-2 0,2 2 0,2-1 0,1 0-1185,-7 2 0,2 0 0,1 0 0,1 1 0,0-1 1092,-9 3 1,0-1 0,1 1 0,0 0 0,2 0 0,1 0-123,-1 1 0,2-1 1,2 1-1,-1 0 0,0 0 1,-2 1-1,-3 0 106,4 0 1,-2 1 0,-3 0 0,0 1 0,-1-1 0,10-1 0,1 0-1,-5 1 1,-10 2 0,-13 2 0,0 1 0</inkml:trace>
  <inkml:trace contextRef="#ctx0" brushRef="#br0" timeOffset="-142718.75">12305 12840 14887,'1'45'837,"-1"1"0,0-3 0,1-3-322,0 19 135,-1-14 404,0-47-461,1-63-474,0 21 1,-1-6 0,0-1-944,0 1 1,1-1 0,-1-1 838,0-6 0,0-1 0,0 3-15,0-5 0,0 2 267,3-8 0,3 4-519,3 23 0,4 6-1429,30-11-795,3 59 218,-18 6 0,-1 3 2258,17 18 0,-19-18 0,-5-7 0</inkml:trace>
  <inkml:trace contextRef="#ctx0" brushRef="#br0" timeOffset="-142385.75">12883 12517 16411,'-4'0'1457,"1"0"-1176,-6 37-124,-1-3-135,0 0 0,-4 5 62,-9 5 0,-6 0 0,-3-3 0,-2-3-663,0 0 0,0-5 797,2-11 1,1-8 646,-5-9-529,1-18 55,6-8-122,5-33-135,18 1-44,32 4-90,12 22 0,25 34-1053,-8 18 0,1 7-3048,-8-3 0,0 1 3903,-8-5 1,1 0 0,-5-3 0,19 14 0,-31-26 0</inkml:trace>
  <inkml:trace contextRef="#ctx0" brushRef="#br0" timeOffset="-141901.75">13633 12463 16143,'1'-11'2364,"-1"58"-2173,0 3-87,0-7 1,0 9-1,0-2 25,0 10 0,0-1-118,2 0 0,-1-4-6,0-13 1,0-8 39,5-13 505,-2-42-270,-2-14 0,-1-8-247,0-3 1,0-4-1,-1-1-1164,0 2 1,0-1-1,1 0 1131,0-4 0,0-1 0,7 1-15,9-2 0,7 0 1,2 6-134,8 2 0,5 4-192,-2 6 0,4 0 0,-1 14-2164,3 18 0,-3 11-4589,13 13 7093,-24 17 0,-25-18 0,-2-3 0</inkml:trace>
  <inkml:trace contextRef="#ctx0" brushRef="#br0" timeOffset="-141652.75">14175 12564 19358,'-7'59'-168,"0"0"0,0 0 0,2-6 0,1-2 0,4-4-572,3-1 1,7-8 739,28 2 0,-20-33 0,9-13 0</inkml:trace>
  <inkml:trace contextRef="#ctx0" brushRef="#br0" timeOffset="-141417.75">14353 12594 17342,'-35'30'646,"0"-1"0,2 2 0,1 0-545,7-3 0,2 1 56,0 0 0,2 1 179,-16 24-123,12 3-57,24-23 12,35-9-168,12-27-95,-12-4 0,2-1-1205,24-12-3616,-22 5 1,-1-2 4627,14-11 1,-7 4 0,-31 9-1</inkml:trace>
  <inkml:trace contextRef="#ctx0" brushRef="#br0" timeOffset="-141017.75">15734 11093 18989,'4'-8'740,"0"2"-5088,-4 6 4348,-4-38 0,3 29 0,-2-29 0</inkml:trace>
  <inkml:trace contextRef="#ctx0" brushRef="#br0" timeOffset="-140069.75">17170 10317 15179,'-13'64'282,"1"1"1,-1-1-1,-5-1 1,-2-1-1,-2-3-204,2-9 1,-2-2-1,-2-3-307,-2-5 1,-2-2 0,1-6 497,-4-3 0,-1-6 419,-6-3 0,0-9 119,-21-25-505,28-7 1,5-6-158,11-3 1,5-2-28,2-3 0,4 2 191,3-5-275,19 8-34,17 15 0,25 18-174,-27 4 1,-1 3-298,16 11 445,-15-3-1621,-22-9 1647,-5-5 0,-3-2 0,-3-1 0</inkml:trace>
  <inkml:trace contextRef="#ctx0" brushRef="#br0" timeOffset="-139585.75">17118 10486 16826,'-31'41'-5412,"16"-12"5412,23-28 0,3-2 0,-6-4 0</inkml:trace>
  <inkml:trace contextRef="#ctx0" brushRef="#br0" timeOffset="-139317.75">17164 10322 18250,'-10'-56'2050,"-1"18"-1983,-15 58-56,-4 30 4,12-9 0,-2 8 0,-1 2-867,-2 9 1,-1 3 0,0 0 851,6-14 0,0-1 0,0 1 0,0-2 0,-5 16 0,1-2 0,2-5-6,1-4 1,3-4 91,2-6 1,2-2-524,-4 21-337,7-17-727,5-15 1501,-1-16 0,4-7 0,-3-6 0</inkml:trace>
  <inkml:trace contextRef="#ctx0" brushRef="#br0" timeOffset="-138785.75">16786 10007 18653,'-2'-57'1277,"45"19"-1160,5 58 1,7 18-100,-16-17 1,2 1 0,-1 3-1166,10 14 0,1 6 1,-4-1 1134,-10-5 1,-3 0 0,-1 1 3,-2 0 1,-2 2 0,0-1 160,-4-2 0,-1 0 0,-1 1-396,2 4 0,-1 2 0,-1-2-2670,4 7 0,-2-2 2913,-3-5 0,-3-6 0,1-1 0,-17-32 0</inkml:trace>
  <inkml:trace contextRef="#ctx0" brushRef="#br0" timeOffset="-138234.75">17597 9259 15795,'1'-7'1916,"1"1"-1837,-2 6 10,0 46-22,-7-5 1,-4 6-38,1-2 0,-3 4 0,0-2-598,-7 17 0,-3-3 579,-2-5 0,-2-7 79,-8-2 462,-5-19 187,5-38-537,16-15 0,3-9-90,5-14 0,6-5 17,4 5 0,4 1-79,4 2 1,5 6-51,21 6 465,-2 21 1,5 7-511,7 13 0,1 7-241,1-4 1,0 4-624,1 11 1,-4 2-902,-13-7 0,-2 0 1810,22 15 0,-22-16 0,-8-8 0</inkml:trace>
  <inkml:trace contextRef="#ctx0" brushRef="#br0" timeOffset="-138051.75">17982 9419 17879,'-7'-4'796,"2"1"-796,5 3-157,0 0-1613,44-5-3126,-7-7 4896,3 1 0,0-2 0,-7-1 0,-5-1 0</inkml:trace>
  <inkml:trace contextRef="#ctx0" brushRef="#br0" timeOffset="-137884.75">18503 9072 19829,'23'39'-928,"0"0"0,0-1 1,-1 2-1,0 1 1,-3-1 927,2 14 0,-3-3 0,-5-13 0,-2-6 0,-2-8 0</inkml:trace>
  <inkml:trace contextRef="#ctx0" brushRef="#br0" timeOffset="-137169.75">19826 10441 19930,'4'0'-1427,"0"0"0,-4 0 1</inkml:trace>
  <inkml:trace contextRef="#ctx0" brushRef="#br0" timeOffset="-136618.75">20640 10206 18630,'22'-33'116,"1"1"0,4 8 0,4 12-156,7 25 1,-2 13-152,-6-2 1,-4 5 112,-3 12 0,-7 4 78,-10-11 0,-4 0 89,-2 3 1,-1-2 67,0 8 89,1-34-33,7-35 11,5-34 12,4 0 55,-3 19 0,2 0-146,0 9 1,1 3-213,22-18 67,-8 44 0,-4 32-157,-5 14-313,1 3-976,2 1 1446,-2-19 0,-1-2 0,-1 1 0,9 1 0</inkml:trace>
  <inkml:trace contextRef="#ctx0" brushRef="#br0" timeOffset="-135685.75">21515 9383 11806,'0'-7'4594,"0"1"-4123,0 6-359,0 0 213,-2 33-241,7-1 0,2 6-930,0 19 0,-1 2-2304,5-6 0,-1-1 3150,0-2 0,-2-7 0,-2-12 0,-1-12 0</inkml:trace>
  <inkml:trace contextRef="#ctx0" brushRef="#br0" timeOffset="-135418.75">21770 9442 14260,'-44'25'1681,"9"14"-1569,9-5 0,3 4-51,10-3 1,4-1 28,2 15-34,14-15-33,4-19-23,10-5-852,5-5-7843,24-3 8695,-6-8 0,-3 5 0,-21-5 0</inkml:trace>
  <inkml:trace contextRef="#ctx0" brushRef="#br0" timeOffset="-135234.75">22067 9430 16344,'0'-9'1378,"0"2"-1198,0 7-112,18 56-360,-7-21-173,2 6 0,1 0-2661,4 1 3126,-1-6 0,-5-17 0,-4-8 0</inkml:trace>
  <inkml:trace contextRef="#ctx0" brushRef="#br0" timeOffset="-135067.75">22096 9613 18171,'44'-25'-975,"-1"0"0,0 0 0,-6 5 1,-5 9-1,-8 1 0</inkml:trace>
  <inkml:trace contextRef="#ctx0" brushRef="#br0" timeOffset="-134885.75">22597 9309 18496,'17'30'-113,"1"1"1,1 5 0,-3-4 0,-8-6 0,1 4 0</inkml:trace>
  <inkml:trace contextRef="#ctx0" brushRef="#br0" timeOffset="-134435.75">21141 9499 16255,'-27'38'218,"0"-1"1,-1 1-1,-9 17 1,12-2-219,24-16 0,11 0-1832,22 10 0,15-5 1601,-1-19 0,8-6 0,-4 0 0,3 10 0,-2-4 0,7-17 0,0 0 1</inkml:trace>
  <inkml:trace contextRef="#ctx0" brushRef="#br0" timeOffset="-134118.75">23046 9193 16860,'0'-7'750,"0"1"-638,0 6-112,32 59-297,-21-19 1,-2 4-915,10 12 1,-3 4-3706,-12 1 1,-8-3 4893,-5-13 0,-3-6 0,-5 10 1,0-16-1</inkml:trace>
  <inkml:trace contextRef="#ctx0" brushRef="#br0" timeOffset="-133901.75">23398 9541 18283,'0'-5'583,"0"1"-583,0 4-4281,57-19 4281,-23 8 0,28-9 0,-43 15 0</inkml:trace>
  <inkml:trace contextRef="#ctx0" brushRef="#br0" timeOffset="-133718.75">23854 9334 18765,'3'-3'-107,"7"33"1,1 18-1564,-4 1-1626,4 6 1,0 2 3295,-8-4 0,-2-24 0,0-10 0</inkml:trace>
  <inkml:trace contextRef="#ctx0" brushRef="#br0" timeOffset="-132918.75">16813 12004 16591,'-55'6'2925,"55"-2"-2556,54-2-274,7-2 1,10-2-1394,-16-2 1,2-1 0,9-2 1365,-17 0 1,5 0 0,3-2 0,3-1 0,3 0 0,1-1-1,0 0-235,-8 1 1,2-1 0,0 1 0,1-2 0,2 1 0,1-1 0,2 0 0,1-1 0,1 1-1,2 0 173,-11 1 0,2 1 0,1-1 0,1 0 0,1 0 0,1 0 0,1-1 0,1 1 0,0 0 0,1-1 0,0 1 0,1-1 1,0 1-1,0 0 0,-1 0-36,-4 1 0,1 0 0,0-1 0,1 1 0,0 0 0,1 0 0,1-1 1,-1 1-1,1 0 0,-1 0 0,1 0 0,0 0 0,-1 0 0,-1 0 0,1 1 1,-2-1-1,0 1 0,-1 0 32,6 0 0,-1-1 0,0 0 1,-1 1-1,0 0 0,-1 0 0,1 0 1,-2 0-1,1 0 0,0 1 0,-1 0 1,0-1-1,1 1 0,-1 0 0,1 1-75,-2-1 1,1 1-1,0 0 1,1 0-1,0 0 1,-1 0-1,0 0 1,0 1-1,-1-1 1,0 1 0,-1 0-1,-2 0 1,0 1-1,-2 0 1,-2 0 80,11-1 1,-4 1 0,-1 1 0,-2-1 0,-1 1 0,0 0 0,0 0 0,1 1 0,1-1 0,2 1-25,-4 0 1,1 0 0,1 0 0,2 1-1,-1-1 1,1 1 0,-1 0 0,1 0 0,-1 0-1,-1 0 1,0 0 0,-2 0 15,4 0 0,0 1 0,-1-1 0,0 1 0,-1-1 0,0 1 0,-1 0 0,0 0 0,-1-1 0,1 1 1,3 0 0,0 0 0,1 0 1,-1 0-1,-1 0 0,0 0 1,-3 1-1,-2-1 0,-2 0-1,8 1 0,-1 0 0,-3 0 0,-3 0 0,-5 0 0,-5 0 367,25 0 0,-13 0-737,-20 0 0,-6 0 1731,-3 0-2549,-73 3-549,-5 2 1,-10 1 1736,11-1 0,-6 1 0,-1-1 0,6 0 0,-16 3 0,4-1 0,-5 1 0,0 0 0</inkml:trace>
  <inkml:trace contextRef="#ctx0" brushRef="#br0" timeOffset="-132235.75">18957 12707 17375,'0'6'106,"-1"30"1,-3 18-145,-4 1 1,-4 7 0,1 0-1573,2 1 1,0 0-1,-2 0 837,-4 2 0,-2-1 0,2-6-2594,1-5 0,1-7 3573,3-10 0,2-5 0,0 3 0,6-18 0</inkml:trace>
  <inkml:trace contextRef="#ctx0" brushRef="#br0" timeOffset="-132001.75">18796 12634 17151,'9'-57'2656,"2"12"-2533,5 28 23,28 23-57,-10 19 1,3 11-109,-2 0 1,1 3-1,-2 2-1218,-2 1 1,-1 0 0,-1 2 780,0 3 0,-1 3 1,-3-4-1271,2 3 0,-3-4 1858,0-3 0,-2-4 0,3 7 0,-7-18 0</inkml:trace>
  <inkml:trace contextRef="#ctx0" brushRef="#br0" timeOffset="-131758.75">20063 12636 19112,'16'42'-295,"1"0"1,-1 0 0,6 17 0,-3-3-1078,-9-19 0,-3-1-1424,-2-1 0,0-2 2796,1 26 0,-4-27 0,-2-11 0</inkml:trace>
  <inkml:trace contextRef="#ctx0" brushRef="#br0" timeOffset="-131618.75">19937 12962 17554,'35'-33'-1083,"-1"-1"0,3 3 0,2 4-1696,0 11 0,1 4 2779,5-3 0,-2 1 0,8-3 0,-11 3 0</inkml:trace>
  <inkml:trace contextRef="#ctx0" brushRef="#br0" timeOffset="-131267.75">20826 12733 18698,'10'-41'313,"0"1"1,21-13-381,23 78-12,-27-1 1,-4 5 72,-4 1 1,-3 1-40,7 21 34,-12-31-1,8-17 35,5-40 22,1-4-34,-12 6 0,-1 0 202,5-17 67,-2 10-123,-1 13-134,3 21-57,4 41-1075,8 21 1109,-13-18 0,-2-1 0,7 9 0,-8-19 0</inkml:trace>
  <inkml:trace contextRef="#ctx0" brushRef="#br0" timeOffset="-130751.73">17907 12536 15482,'-25'55'638,"-1"0"1,11-12 0,1 2 0,6 1-524,8 6 1,8 2 0,1 2-1146,-1 6 0,3 3 1,2-1 1029,-1-15 0,0 0 0,4 1 0,3 0-157,2 0 0,4 1 0,3 1 0,2-3 0,3-4-1311,12 4 0,5-4 1,3-4-1,0-1 1468,1 1 0,1-2 0,-1-3 0,-1-6 0,3-5 0,-1-7 0,-7-6 0,-8-12 0,-1 1 0</inkml:trace>
  <inkml:trace contextRef="#ctx0" brushRef="#br0" timeOffset="-130300.73">21806 11835 16894,'40'-4'590,"0"1"0,0 6 0,-3 12-542,-10 22 1,-4 17 0,-3-1-1355,-3-10 0,-2 0 1,-1 3 1305,-1 2 0,0 4 0,-2 1 0,-3-2-8,-2 3 1,-3-1-1,-5 3-298,-5 1 1,-4 5-1,-2 0 1,-1-3-1216,3-7 0,-1-2 0,-1-1 0,0 0 1521,-6 15 0,-1-2 0,1-6 0,-1-5 0,5-13 0,9-25 0</inkml:trace>
  <inkml:trace contextRef="#ctx0" brushRef="#br0" timeOffset="-129685.73">22501 11774 13891,'2'-7'2397,"-1"1"-2100,2 32 0,-1 15-28,-1 15-191,-3-9 1,-2 9-1,-2-4-833,-6 3 1,-2-3 759,0 1 1,-3-4 17,-13 7 567,10-42-455,-8-26 221,-1-41-126,15 13 0,4-3 55,1-3 1,9 1-253,11 9 1,8 8-34,17 6 404,6 33 1,4 11-758,-5 3 1,0 4-427,0 0 0,0 0-971,-6-1 0,-3-3 1750,3 0 0,-17-12 0,-7-7 0</inkml:trace>
  <inkml:trace contextRef="#ctx0" brushRef="#br0" timeOffset="-129517.73">22899 11970 17823,'0'-4'987,"0"1"-4013,0 3-5568,34-2 8594,-13-4 0,17 3 0,-26-3 0</inkml:trace>
  <inkml:trace contextRef="#ctx0" brushRef="#br0" timeOffset="-129368.73">23238 11758 18608,'14'38'-1091,"0"1"1,0-4-1,-1-4 1091,3 0 0,-6-14 0,-3-6 0</inkml:trace>
  <inkml:trace contextRef="#ctx0" brushRef="#br0" timeOffset="-128885.73">22046 11755 16670,'-30'18'33,"0"1"1,4 4-1,6 6 1,14 12 0,7 4-468,3 2 0,7 3-71,3-4 1,5 1 0,5-2 401,9-6 0,5-3 0,-2 0 0,0 12 1,0-6-1,3-20 0,0 0 0</inkml:trace>
  <inkml:trace contextRef="#ctx0" brushRef="#br0" timeOffset="-128468.73">23900 11459 16284,'20'50'190,"0"0"1,-7-4 0,-1 2-1,-4 0-280,-3 17 1,-4 0-1211,-1 3 1,-2-3-685,-2-8 1,-2-6 1983,-10 4 0,7-26 0,3-13 0</inkml:trace>
  <inkml:trace contextRef="#ctx0" brushRef="#br0" timeOffset="-128201.73">24459 11545 16826,'0'-5'964,"0"2"-728,6 41-169,0 1-56,-1-1 0,1 3-229,-1-5 0,-1-1-51,1 0 0,-1 0-2588,2 9 0,-1-2 2857,3 12 0,0-5 0,-5-35 0</inkml:trace>
  <inkml:trace contextRef="#ctx0" brushRef="#br0" timeOffset="-128051.73">24458 11871 14092,'0'-5'359,"0"0"-2242,28-18 1,15-6 1882,9-4 0,-12 3 0,-1 2 0,-5 8 0</inkml:trace>
  <inkml:trace contextRef="#ctx0" brushRef="#br0" timeOffset="-127734.73">25298 11394 18306,'15'26'179,"3"20"-1787,-8-6 0,1 4 1608,0-3 0,0-3 0,2 11 0,-3-24 0</inkml:trace>
  <inkml:trace contextRef="#ctx0" brushRef="#br0" timeOffset="-127484.73">25649 11440 17050,'-42'17'194,"0"1"0,1 0 1,4 2-150,-6 21-68,19-14 1,3 2 22,-2 17 89,20-1-21,50-25-281,8-11-868,-16-11 0,0-2-4164,26-4 5245,-5-8 0,-25 7 0,-11 1 0</inkml:trace>
  <inkml:trace contextRef="#ctx0" brushRef="#br0" timeOffset="-127285.73">25966 11291 17947,'0'49'-874,"1"0"0,-1 2 0,1 1 874,0-3 0,0-2 0,0 12 0,2-20 0</inkml:trace>
  <inkml:trace contextRef="#ctx0" brushRef="#br0" timeOffset="-127118.73">25891 11592 17599,'-4'-2'505,"1"1"-505,3 1-1222,55-33-2464,-10 14 3590,5-6 1,0 1 0,-10 9 0,-2 2 0</inkml:trace>
  <inkml:trace contextRef="#ctx0" brushRef="#br0" timeOffset="-126950.73">26480 11258 19414,'11'41'-2002,"0"1"1,3 6-1,0-2 2002,-1 1 0,1-3 0,-9-28 0</inkml:trace>
  <inkml:trace contextRef="#ctx0" brushRef="#br0" timeOffset="-126451.73">24873 11457 14933,'-12'61'186,"1"0"1,16 4 0,15 0-1536,7-19 1,8-2 0,3-4 1087,0-5 1,3-5 0,0-3 0,11 1-1,-5-9 1,7-9 0</inkml:trace>
  <inkml:trace contextRef="#ctx0" brushRef="#br0" timeOffset="-126051.73">27018 10667 14137,'43'-8'1288,"0"1"1,-3 5 0,-5 8-516,-7 33-342,-13 12 1,-5 9-1617,-8-12 0,-4 4 0,0 0 1233,-1 2 1,-1 0 0,-2 0-49,-4 2 0,-2 1 0,-1-5 141,-3 6 0,0-3-377,2-4 1,1-1-281,3-4 1,1-1-2315,1 4 1,2-4 2829,-1 11 0,2-9 0,5-37 0</inkml:trace>
  <inkml:trace contextRef="#ctx0" brushRef="#br0" timeOffset="-125318.73">17103 10604 16131,'9'-9'953,"-1"2"-9850,-8 7 8897,0 0 0,0 0 0</inkml:trace>
  <inkml:trace contextRef="#ctx0" brushRef="#br0" timeOffset="-125168.73">17253 10646 10237,'0'0'0</inkml:trace>
  <inkml:trace contextRef="#ctx0" brushRef="#br0" timeOffset="-125034.73">17253 10646 13936,'0'0'0</inkml:trace>
  <inkml:trace contextRef="#ctx0" brushRef="#br0" timeOffset="-124434.73">26664 10137 17846,'1'20'-1293,"1"-5"1,-2-13 0</inkml:trace>
  <inkml:trace contextRef="#ctx0" brushRef="#br0" timeOffset="-124184.73">28084 9756 15000,'9'-11'1692,"-2"3"-1614,-5 35 1,-5 14-303,-8 3-499,4 7 0,-2 0-4096,-17 7 4819,2-10 0,11-21 0,4-12 0</inkml:trace>
  <inkml:trace contextRef="#ctx0" brushRef="#br0" timeOffset="-123950.73">28032 9390 20434,'46'-4'160,"0"-1"1,7 28 0,-3 12-161,-7 9 0,-5 8-925,-9-7 0,-2 4 0,-3-1 723,1 9 1,-4-1-354,0 0 0,-1-1-1434,-1-3 1,-1 0 1988,0-5 0,-2-4 0,2 8 0,-4-18 0</inkml:trace>
  <inkml:trace contextRef="#ctx0" brushRef="#br0" timeOffset="-122202.73">28199 9521 18429,'-35'-26'168,"7"5"-157,28 20 897,0 0-807,-9 3-68,-7 22 1,-4 3-34,-3 27 22,3 4-22,0-2 0,-1 5-171,4-16 0,-1 1 1,0 1-25,-2 8 1,1 2-1,1-2-1643,3-7 1,1-2 0,4-5 1837,4 0 0,3-6 0,6 1 0,7-33 0</inkml:trace>
  <inkml:trace contextRef="#ctx0" brushRef="#br0" timeOffset="-110101.73">6348 16231 19358,'31'-3'-1736,"5"0"-1536,7 3-2880,-3 0 6152,-9 2 0,-15-1 0,-7 1 0</inkml:trace>
  <inkml:trace contextRef="#ctx0" brushRef="#br0" timeOffset="-109936.73">6471 16631 17039,'0'6'998,"0"-1"-1089,0-5-1813,47-15-1906,-21 11 3810,9-4 0,-2 1 0,-15 7 0,0 0 0</inkml:trace>
  <inkml:trace contextRef="#ctx0" brushRef="#br0" timeOffset="-108035.73">9690 15891 15493,'8'59'956,"1"1"0,-3-1 1,-1-1-801,0-14 1,-1-2-45,-2 18 23,-2-25 448,0-28 156,-2-5-493,-2-13-11,-10-37-201,4 0 0,0-9-712,2 3 0,2-6 0,0 1 681,0 5 1,-1 0 0,5-3 1,6 2 1,3-3 0,4 0 0,4 4-362,8-5 0,6 5 0,6 0 361,5 4 1,5 0-1,4 2 1,0 5-1,-3 6 1,1 4 0,1 3-1,4 2-407,-5 5 1,3 2-1,1 1 1,0 3 0,0 0 401,8 1 0,-1 2 0,1 1 0,2 1-327,-7 1 1,1 0 0,0 1 0,2 0 0,-1 0 326,6 0 0,0 0 0,1 1 0,0-1 0,1 1-98,-9 0 1,1 1 0,0 0 0,1 0 0,0 0 0,-1-1 97,2 1 0,-2 1 0,1-1 0,1 0 0,2 0 0,1-1-20,-4 2 0,3-2 1,1 1-1,1-1 1,1 1-1,-1-1 1,0 1-1,-2 0-89,5 0 0,-1 0 0,0 1 0,-1-1 1,0 1-1,0 0 0,-1 0 81,-1-1 1,1 1 0,0 0 0,-1 0 0,-1 1 0,-2 0 0,-3 0 11,8 0 0,-2 1 1,-2 0-1,-4 1 1,-7 2-529,17-1 1,-12 5-3001,10 17 3544,-76-3 0,5 5 0,-35-12 0</inkml:trace>
  <inkml:trace contextRef="#ctx0" brushRef="#br0" timeOffset="-107483.73">11167 15565 13799,'-19'43'185,"1"0"1,0 0 0,-10 13 0,-3 1 0,1-4-164,-3-2 1,-1-2-20,5-8 1,-2 1 0,2-5 35,1-6 1,0-5 674,-2-5 1,-1-8-154,-18-22-31,23-13 1,5-8-139,6-13 1,8-4-309,5 6 0,5 2 153,15-23-237,13 44-6,2 21 0,6 6-358,13 6 0,5 4-1327,-7-2 0,3 0 0,-1 0-1114,-6-2 0,-2 0 0,0-1 2805,19 3 0,-7-4 0,-14-4 0,-13-6 0</inkml:trace>
  <inkml:trace contextRef="#ctx0" brushRef="#br0" timeOffset="-107284.73">11991 15446 18776,'-9'44'239,"0"1"0,2 0 0,1 0-222,4-6 0,2 1-309,8 11 1,3 2-2264,0-8 1,2-2 2554,1-3 0,1-5 0,5 6 0,-14-32 0</inkml:trace>
  <inkml:trace contextRef="#ctx0" brushRef="#br0" timeOffset="-107134.73">11792 15842 18574,'50'-27'-895,"-1"-1"1,0 1 0,1-1 0,4-4 0,-1 1 0,-3 3 0,15 0 0,-7 5 0,0-4 0</inkml:trace>
  <inkml:trace contextRef="#ctx0" brushRef="#br0" timeOffset="-106968.73">12650 15345 18126,'-7'-1'1120,"1"-1"-896,6 2-224,9 59-375,2-21 0,4 3-3077,6 19 1,3 0 3451,-1-14 0,0-6 0,11 7 0,-20-36 0</inkml:trace>
  <inkml:trace contextRef="#ctx0" brushRef="#br0" timeOffset="-106733.73">13001 15309 18093,'0'-5'610,"-34"19"1,-17 17-606,12 0 1,-1 4-363,1-4 1,-3 2-1,5-1 323,-1 5 1,14-2 386,29 10-241,52-33-1093,-7-7 1,5-2-1810,-3-3 0,0 0 2780,7 1 1,-6 1 0,-8-2-1,-11 3 1</inkml:trace>
  <inkml:trace contextRef="#ctx0" brushRef="#br0" timeOffset="-106351.73">9931 17025 18866,'52'-18'225,"0"0"1,0 0 0,-7 2 0,1 1 0,2-1 0,7 0-199,-5 1 0,5-1 0,3 0 1,3-1-1,2 0 0,2 1 1,0-1-592,-10 4 0,1 0 0,1-1 0,1 1 1,1 0-1,2-1 0,0 1 0,1 0 1,1-1-1,0 1 415,-2 1 1,2-1-1,2 0 1,0 0-1,1 0 1,1 1 0,0-1-1,-1 1 1,0-1-1,-1 2 1,-1-1-1,-2 1-90,3 0 0,0 0 0,-1 0 0,-1 1 1,0-1-1,-1 2 0,-1-1 0,-1 1 1,0 1-1,-2 1-210,5-1 1,1 0 0,-1 1 0,-1 1 0,-2 1 0,-4 0 0,-2 1 0,-6 2 520,26 0 0,-9 4 1,-8-1-1,-5-1 0,-8 2 1,6 6-1</inkml:trace>
  <inkml:trace contextRef="#ctx0" brushRef="#br0" timeOffset="-105617.73">10601 17926 15807,'7'42'874,"1"-1"0,-2-5 0,0-5 426,2 3-460,-3-25-684,-18-53 1,-2-9-469,1 9 1,1-5 348,3 7 0,0-3 1,4-1 6,3 0 1,3 0 0,3-1-45,0 0 0,3 0 0,5 2-347,14-16 1,10 9 329,5 17 0,8 6-189,5 3 1,8 3-1,1 1-259,-13 6 0,0 2 0,1 1 0,1 0-818,4 0 0,2 1 0,-1 1 1,-4 2 1282,1 1 0,-3 2 0,-6 2 0,-3 2 0,-11 3 0,-17 5 0</inkml:trace>
  <inkml:trace contextRef="#ctx0" brushRef="#br0" timeOffset="-105219.73">11488 17495 18507,'-15'52'131,"1"0"1,-1 0 0,-2 8 0,-2-2-121,-1-4 0,0-4 23,-9 5 403,-6-16 179,0-39-403,-2-47-34,14-10-267,14 16 1,4 1 199,3-5-56,6 10-56,3 17-45,10 10 45,9 16-95,4 6 0,4 5-908,7 8 1,2 3-730,3 1 0,0 0-476,1 1 1,-1-2 2207,-12-12 0,-3-2 0,5 1 0,-8-7 0</inkml:trace>
  <inkml:trace contextRef="#ctx0" brushRef="#br0" timeOffset="-104702.73">12535 17495 16759,'7'42'381,"-1"0"0,1 14 0,-1 1-213,-2-12 0,1-2-6,0-1 1,0-3 868,2 6-572,-3-53 12,-3-22-163,-4-11 0,-2-7-174,-2-11 1,1-5-809,4 8 0,2-2 1,1 0 684,2 8 0,2 2 0,3 0 34,5 1 0,3 0 0,4 5-9,13-4 0,6 3-33,-1 9 1,4 1 0,2 4-195,0 4 1,0 4 0,1 2-76,-1-1 1,0 2 0,-1 4-329,13 2 0,-5 7-7865,9 16 8459,-30 3 0,-7-1 0,-23-2 0</inkml:trace>
  <inkml:trace contextRef="#ctx0" brushRef="#br0" timeOffset="-104418.73">13192 17261 18922,'18'64'159,"0"0"1,-6-17 0,0 0 0,0 1-811,0 1 1,0 0 0,1-2 650,6 10 0,-1-6 0,3 9 0,-4-44 0</inkml:trace>
  <inkml:trace contextRef="#ctx0" brushRef="#br0" timeOffset="-104181.73">13518 17340 17834,'-35'31'571,"0"0"1,0 0 0,-12 12 0,9-3-371,14 3-10,12-8-135,11-13 100,32-9-368,28-16-819,-12-2 0,3-2-958,-6-1 0,-1 0 1989,2-1 0,-6 1 0,-8 1 0,-9 2 0</inkml:trace>
  <inkml:trace contextRef="#ctx0" brushRef="#br0" timeOffset="-103769.73">15463 15822 17442,'-20'6'0,"5"-1"0</inkml:trace>
  <inkml:trace contextRef="#ctx0" brushRef="#br0" timeOffset="-102103.73">16562 15739 14451,'0'36'1204,"0"1"1,0 24-432,0-30-280,0-14 1479,0-8-1580,-7-41 0,1-7-151,-3-21 0,0-7-841,3 15 0,0-1 618,2 4 1,-1-4 0,1 3-19,0-8 0,4-1-4,7 9 0,5-4 0,5 3 11,7 3 1,6 3 0,6 1-25,5 4 0,5 1 0,5 2 1,3 3-83,0 8 0,4 2 0,3 3 1,0 1-1,-1 2-551,-5 2 0,-1 1 0,1 2 0,0 1 0,0 0 582,5 1 1,1 0 0,0 1 0,-1 1 0,-4 0-141,-2 1 1,-4 0 0,0 1 0,3 0-765,11-1 0,2-1 1,1 1-1,-4 0 972,-10 2 0,-1 0 0,-2 0 0,-2 0 0,11-1 0,-3 0 0,-6 1 0,-11 2 0,1 0 0</inkml:trace>
  <inkml:trace contextRef="#ctx0" brushRef="#br0" timeOffset="-101651.73">17255 15377 16344,'-3'35'1749,"-7"11"-1665,2-1 0,-3 6-274,-2-6 1,-4 2 0,0-1 211,-8 14 1,-1-1 100,-2-1 0,-1-7 191,-9-2 5,16-61-230,10-28 79,6-10 0,2-9 23,2-4 0,4-1-82,0 18 1,3 0 0,3 4-138,10-5 0,7 11 17,29 18-133,-18 27 0,2 9-2,-3 3 1,1 4-1497,16 14 0,3 1 1642,-1-6 0,-1-2 0,-12-1 0,-3-4 0,18 1 0</inkml:trace>
  <inkml:trace contextRef="#ctx0" brushRef="#br0" timeOffset="-101485.73">17792 15457 19818,'49'-18'-306,"-1"0"0,0 0 0,-8 4 1,-4 1-1,0-1 0,-1-1 1</inkml:trace>
  <inkml:trace contextRef="#ctx0" brushRef="#br0" timeOffset="-101318.73">18257 15192 18978,'18'52'-1728,"-1"0"0,1 0 0,1-2 1,1-1-1,-1-3 1728,4 5 0,0-5 0,-6-13 0,-2-6 0,-2-10 0</inkml:trace>
  <inkml:trace contextRef="#ctx0" brushRef="#br0" timeOffset="-100685.73">20066 15397 16804,'-6'56'4325,"2"-17"-3966,-1-56-214,2-22-56,0-14 1,3-12-90,4 9 0,1-4 0,5-4-825,2 2 1,4-4 0,3 0 0,0 2 824,-1 7 0,0 2 0,3 0 0,3 2 11,4 1 0,4 0 0,1 3 1,1 6-12,4 2 0,1 6 0,1 3-8,0 2 1,1 3-1,2 2-7,-2 5 1,1 2 0,3 2-76,14 0 1,4 4-1,0 2-75,-1 2 1,0 3 0,0 2 3,3 0 1,1 2-1,-5 2-74,5 1 0,-9 4-236,4 10 12,-47-3-3340,-7-2 3799,-15-3 0,6-3 0,-8-3 0</inkml:trace>
  <inkml:trace contextRef="#ctx0" brushRef="#br0" timeOffset="-100402.73">20554 14961 17543,'7'48'255,"0"-1"0,0 1 0,2 10 0,3-3-294,9-1 0,3-5-539,-5-13 1,1-2 577,4-2 0,-1-2 0,0 4 0,3-10 0</inkml:trace>
  <inkml:trace contextRef="#ctx0" brushRef="#br0" timeOffset="-100152.73">20922 14913 17095,'-47'26'162,"0"0"1,7-2-1,-1 3 1,4 0-163,-1 8 0,3 0-23,-1 4 1,6-1 44,11 8 34,41-24-56,24-17-829,2-4 0,8-2 701,-12-3 0,2-2 0,-2 2 0,7 1 0,-4 0 0,-3-4 0,-1 0 1</inkml:trace>
  <inkml:trace contextRef="#ctx0" brushRef="#br0" timeOffset="-99951.73">21416 14900 18306,'-4'-3'1288,"2"1"-1266,4 35 1,7 15-135,2 0-666,-1 9 0,3 0-1317,11-3 2166,18-7 1,-22-23-1,9-8 1</inkml:trace>
  <inkml:trace contextRef="#ctx0" brushRef="#br0" timeOffset="-99785.73">21465 15025 19382,'47'-34'-1594,"1"0"0,-8 10 0,3 0 0,-4 5 1594,0 4 0,-2 4 0,1-1 0,-5 2 0,-5 2 0</inkml:trace>
  <inkml:trace contextRef="#ctx0" brushRef="#br0" timeOffset="-99602.73">22045 14668 17700,'4'-5'1546,"4"38"-1591,-3-2 1,0 4-550,0 6 1,1 1-2187,1 6 0,-1-1 2780,2 18 0,-4-29 0,-1-9 0</inkml:trace>
  <inkml:trace contextRef="#ctx0" brushRef="#br0" timeOffset="-99200.73">17156 16380 15213,'38'1'1202,"-1"-1"1,9-5 0,7-2-1038,-7 2 0,6-1 0,5-1 1,5-3-744,-12 1 1,4-1 0,3-2-1,2 0 1,3-2 0,1 1 0,2 0-1,0 0 597,-7 2 0,2-1 1,1 0-1,1 1 1,1-1-1,1 0 1,1 0-1,2 0 0,0 0 1,1 1-1,1-1-93,-11 2 0,0 1 1,3-1-1,0 0 1,1 1-1,1-1 0,0 0 1,1 1-1,0-1 1,0 1-1,0 0 0,-1-1 1,0 1-1,-1 1 1,-2-1-1,0 1 49,6-1 0,-1 0 0,0 0 0,-1 0 0,0 0 0,0 1 0,-1-1 0,-1 1 0,1 1 0,-1-1 0,-1 1 0,0 1 0,0-1-63,6 1 0,0-1 0,1 1 1,0 1-1,-1-1 0,-1 1 0,-1 1 1,-3 0-1,-2 0 0,-3 1 0,-3 1-103,21-1 1,-5 1-1,-6 1 1,-2 2 0,-2 3-1546,3 4 0,-2 4 0,-5 1 0,-8 1 1736,3 7 0,-9 3 0,-9 1 0,-14 1 0,-34-1 0</inkml:trace>
  <inkml:trace contextRef="#ctx0" brushRef="#br0" timeOffset="-98286.73">17330 17250 15392,'4'66'717,"0"-1"0,1-19 0,3 1 1,1-3-612,7 14 1,3-4-146,-1-1 1,0-4 363,0 5 33,-4-11 863,-8-30-1013,-6-52-208,-9-23 34,2 10 0,-1-4-366,0 4 0,2-4 332,5-2 0,3-7 0,8 0-381,5 11 0,7-2 0,4 1 0,6-1 384,-3 10 1,4-1 0,3 0-1,4 0 1,3 3 0,4 2-320,-3 7 0,5 1 1,2 2-1,3 2 1,2 0-1,0 2 0,0 0 1,-2 2 316,6-2 1,-1 2-1,0 1 1,1 2 0,1 1-1,1 1 1,1 1-216,-2 3 1,1 1-1,1 1 1,1 0 0,0 2-1,-1 1 1,-1 0 0,-2 1 207,6 0 0,-3 1 1,-1 1-1,0 1 1,2 0-1,3 0-91,-6 1 0,2 0 1,3 1-1,0-1 0,0 1 1,0 0-1,-1 0 0,-1 1 76,1 0 0,0 0 0,-1 1 1,0 0-1,-1 1 0,1-1 1,1 0-31,-6 1 1,2 0-1,1-1 1,-1 1 0,0 0-1,-2 0 1,-3 1-1,-3 0 4,6 0 0,-2 1 0,-3-1 0,-3 2 0,-3-1-178,8 1 1,-4 0 0,-10 0-241,1 0-2045,-37-3 2924,-56 0 1,24-1 0,-24 2 0</inkml:trace>
  <inkml:trace contextRef="#ctx0" brushRef="#br0" timeOffset="-97769.73">18934 17032 14428,'-18'53'911,"-1"-1"1,-1 2-1,-2-1-861,0-7 1,-4 1-164,1-8 0,-3 2 0,-2-3 404,-13 8 1,-2-5 178,-7 1 1,0-9-320,15-18 1,2-9-52,-16-21-10,29-19 112,9-13 196,7-4-208,11 17 1,9 3-75,33-8-111,2 26 1,7 8-57,-4 8 1,3 7-1027,2 5 1,4 3 0,-1 0 1076,-10-5 0,-1 0 0,-3-1 0,12 6 0,-4-3 0,-16-7 0,0 0 0</inkml:trace>
  <inkml:trace contextRef="#ctx0" brushRef="#br0" timeOffset="-97584.73">19702 17051 17834,'-2'40'493,"-1"-1"0,0 2 1,2 0-483,5 11 0,5 1-1227,7-9 1,3-1 1215,3-2 0,2-5 0,14 0 0,-13-31 0</inkml:trace>
  <inkml:trace contextRef="#ctx0" brushRef="#br0" timeOffset="-97433.73">19542 17379 19414,'47'-19'-1639,"1"1"1,-1-1-1,0 1 1,2-1 0,-2 1-1,1 0 997,8-6 1,0 0-1,-8 4 1,13-6 0,-17 9-1</inkml:trace>
  <inkml:trace contextRef="#ctx0" brushRef="#br0" timeOffset="-97219.73">20406 16992 19796,'10'36'3,"-1"0"1,4 25 0,-1 6-938,-4-22 0,0 0 1,-1 1-1338,0-1 1,-1 0-1,0-2 2271,3 15 0,-2-9 0,-4-19 0,4-16 0</inkml:trace>
  <inkml:trace contextRef="#ctx0" brushRef="#br0" timeOffset="-96936.73">20798 17081 17028,'-29'18'863,"0"0"0,-23 23-751,21 8 112,0 2-180,3 1 102,0 5 44,14-16 102,13-7-180,19-20 0,15-11-112,11-6-454,-5 1 0,3 1-2723,5-1 1,1 0 3176,0 0 0,-2 1 0,17 1 0,-38 0 0</inkml:trace>
  <inkml:trace contextRef="#ctx0" brushRef="#br0" timeOffset="-95566.73">23782 13465 17476,'-37'36'340,"-1"0"0,4 6 0,6 5-189,13 10 0,7 5-755,2-15 0,1 2 1,4 5 636,4-6 1,2 5-1,3 2 1,3 1 0,1 0-631,4 4 1,3 1-1,2 1 1,1-1-1,-1 0 597,0 1 0,0 0 0,1 0 0,1-1 0,1-1-3,2-4 1,2 0 0,1-1 0,-2-3 0,-2-3 141,3 7 0,-2-5 0,-4 3-139,-7-6 0,-1 1 0,-3 1 0,-3-1-41,-4 11 0,-5-2 0,-4 1-792,-5 3 0,-4-1 1,-7-6 832,-4-15 0,-4-4 0,0-6 0,0-3 0,0-7 0,-17-10 0</inkml:trace>
  <inkml:trace contextRef="#ctx0" brushRef="#br0" timeOffset="-95234.73">23529 16125 16075,'-3'46'375,"1"0"1,-1 0-1,-1 8 1,7-7-376,12-15 0,6-7 67,16-8 247,20-36-68,-32-9 1,-3-8 33,2-7 0,-9-3-331,-16-1 1,-9 3-622,-18-11-1076,-26 34-3238,15 21 4986,0 3 0,18-1 0,3 0 0</inkml:trace>
  <inkml:trace contextRef="#ctx0" brushRef="#br0" timeOffset="-94501.73">22672 13774 14294,'-34'-9'1916,"1"0"0,-13-12-1524,24-22-22,19 0-85,11 10 1,7-1-95,3 4 0,4 2-158,2 0 1,4 3-23,2 8 0,3 8 6,4 12 0,1 5-6,22 8-11,-20-3 0,0 1 0,15 5-101,-18-11 0,0-5-414,20-16 246,-8-21 269,-35-5 0,-30-3-11,-16 23-90,-30 16 73,26 21 0,-1 9-320,-12 11 1,1 6-585,10 1 0,2 2-99,1 2 0,4-3-2488,-4 9 3519,7-15 0,14-19 0,5-10 0</inkml:trace>
  <inkml:trace contextRef="#ctx0" brushRef="#br0" timeOffset="-93652.73">25110 14474 6630,'0'0'0</inkml:trace>
  <inkml:trace contextRef="#ctx0" brushRef="#br0" timeOffset="-92969.73">24898 14698 19123,'-9'40'59,"-1"1"1,5 2 0,3 1-43,5 3 0,3-1 16,1-7 1,1-4 45,3-3 694,-4-12 12,-4-31-662,-1-16 90,-2-35-180,0 25 1,0-5-804,-3-9 0,0-6 0,0 1 766,1 8 0,2 1 1,-1-2 0,-3 0 0,0-3 0,1 0 1,5 0-184,5 0 0,3-1 1,5 2-1,3 1 205,4 2 1,3 2 0,6 0-1,4 1-4,7 1 1,6-1 0,4 1 0,3 3 0,-2 4-493,-2 5 1,0 4 0,2 2 0,1 1 0,2 2 476,-2 2 0,2 1 0,2 2 0,0 0 0,0 2 0,-2 1-258,4 0 0,-3 3 0,0 0 0,2 1 0,3-1 251,-4 1 1,2 0-1,3-1 1,0 1 0,1 0-1,-1 0 1,-2 1-103,5-1 1,-1 1 0,0 0 0,-1 0 0,0 1 0,-1-1 89,-1 1 0,-1-1 1,1 0-1,-2 1 1,-3 1-1,-3 0-71,8 0 0,-2 1 1,-6 1-1,-10 2-491,17 0 402,-34 15 1474,-38 4-1978,-14 9 1708,-16-4-6202,-23-7 5177,13-5 0,7-6 0,23 0 0</inkml:trace>
  <inkml:trace contextRef="#ctx0" brushRef="#br0" timeOffset="-92386.73">25646 14227 14115,'-1'-7'3059,"-15"69"-2863,11-16 0,0 5-174,-7 13 0,-2 3-567,5 0 0,-2-4 567,-1-19 1,-2-3 16,-6 5 0,-3-5 497,-17 5-457,-7-37 419,18-38-314,17-2 1,4-3 375,2-26-274,5 24 0,5 2-230,24-8 208,2 28 0,6 10-881,21 20 1,4 9-796,-4-1 0,0 3-1731,-15-6 0,2 1 0,-4-2 3143,5-2 0,-5-3 0,8 2 0,-13-8 0</inkml:trace>
  <inkml:trace contextRef="#ctx0" brushRef="#br0" timeOffset="-92201.73">26388 14282 17970,'7'47'-180,"1"0"1,6 7-1,5-3-4263,0-18 1,2-3 4442,-3 1 0,-1-4 0,8 6 0,-21-25 0</inkml:trace>
  <inkml:trace contextRef="#ctx0" brushRef="#br0" timeOffset="-92051.73">26306 14577 17364,'0'-10'269,"27"-42"-773,8 19-951,-4-2 0,7-3 1455,1 9 0,5 0 0,-6 5 0,-9 4 0,-1 2 0,13-9 0,1 0 0</inkml:trace>
  <inkml:trace contextRef="#ctx0" brushRef="#br0" timeOffset="-91868.73">26947 14053 19661,'24'57'-747,"0"0"1,0 0 0,-5-13 0,0-2 0,1-5-2700,9 3 1,1-10 3445,12-8 0,-18-12 0,-6-9 0</inkml:trace>
  <inkml:trace contextRef="#ctx0" brushRef="#br0" timeOffset="-91635.73">27457 14005 16793,'-43'19'395,"-1"1"0,1 0 0,-18 9 0,8 2-278,21-7 1,5 2 61,2 2 0,8 0 202,17 4-258,22-5-77,40-33-248,-3-5 0,3 0-532,-13 2 0,-1 1-1366,19-4 1,-3 4 2099,-26 10 0,-4 2 0,6-2 0,-17 6 0</inkml:trace>
  <inkml:trace contextRef="#ctx0" brushRef="#br0" timeOffset="-91302.73">25141 15612 19684,'43'-40'179,"0"0"0,0-1 0,3 13 0,6 0 1,4 2-1,5 0 0,3 2-179,-14 6 0,3 1 0,3 1 0,3 0 0,0 0 0,2 1 0,-1 0 0,-1 0 0,-1 1-757,4-1 1,0 0-1,-1 1 1,1 0-1,0 0 1,-1 1-1,2 1 1,-1 0 656,4 0 1,1 1-1,2 0 1,-1 1 0,-1 1-1,-1-1 1,-2 2 0,-3 0-204,-1 1 0,-2 0 1,-3 1-1,0 1 0,1 0 1,1 0-186,7 0 1,2 1-1,0 1 1,0-1 0,-1 2-1,-2-1 486,2 1 0,-1 0 1,-2 1-1,-1 0 1,-2 0-1,3 0 1,-1 0-1,-3 0 1,-5 1-1,10 2 1,0-1-1</inkml:trace>
  <inkml:trace contextRef="#ctx0" brushRef="#br0" timeOffset="-90735.73">25467 16549 14182,'-6'-4'1703,"1"1"-1216,1 33 1,2 16-309,4 2-806,-3 7 0,2 2 650,8 6 21,0-8 504,-3-13 752,-3-14-144,-8-39-977,-4-18 0,-2-8-95,1-4 0,-1-3-493,-4-18 1,1-1 464,4 10 0,4-1 67,3 4 0,3-4 0,5 2-97,8 0 0,6 2 1,4 0-35,9-5 1,6 0-1,2 6-112,-1 11 1,3 5 0,2 5-356,3 6 1,4 4-1,-3 6-63,5 4 0,-2 4-336,0 1 0,-3 1-1143,-5 4 0,-3 2 2017,23 11 0,-30-6 0,-16 4 0</inkml:trace>
  <inkml:trace contextRef="#ctx0" brushRef="#br0" timeOffset="-90318.73">26164 16444 13689,'-21'42'732,"1"-1"0,-9 9 0,-4-4-318,2-15 1,-2-5-113,1 1 1,-1-5 123,-26-6 56,23-32 33,2-10-11,7-11 225,8-13-527,9 15-180,27 5-56,8 23 34,29 20 0,4 12-392,-12 2 0,3 5-1143,1 2 1,1 1-208,-2-2 0,0-1 1742,-5-6 0,-5-5 0,-9-9 0,-8-8 0</inkml:trace>
  <inkml:trace contextRef="#ctx0" brushRef="#br0" timeOffset="-90151.73">26501 16537 18642,'35'-8'-3277,"1"-1"0,-2 0 0,-1-2 2899,22-15 1,-24 10 0,-9 2 0</inkml:trace>
  <inkml:trace contextRef="#ctx0" brushRef="#br0" timeOffset="-90002.73">26858 16342 17521,'4'-4'841,"7"42"-797,10 6-565,-10-12 0,2 0-2583,21 15 3104,-11-26 0,-9-10 0,-5-6 0</inkml:trace>
  <inkml:trace contextRef="#ctx0" brushRef="#br0" timeOffset="-89718.73">25964 16154 16165,'45'-17'605,"0"-1"0,8-3 0,5-2 1,3 1-598,-10 4 0,2 0 1,2 1-1,1 0-976,-4 1 1,3 1 0,1-1-1,0 2 1,-2 1 967,5 0 0,0 1 0,-3 1 0,-4 3 0,18-3 0,-11 6 0,-5 5 0</inkml:trace>
  <inkml:trace contextRef="#ctx0" brushRef="#br0" timeOffset="-88885.73">27805 16534 17790,'-14'-15'1148,"4"-13"1,1-8-1099,-7-15 1,2-8-425,3-3 1,1-5-1,5 2 426,5 10 0,3 2 1,5-1-37,4 6 1,3-1 0,5 1 0,5 4-3,9 2 0,7 3 0,3 4 0,0 3-607,-1 5 0,2 3 0,1 3 0,2 1 484,7 1 0,2 2 0,1 1 0,-3 3 0,3-1 1,-1 3 0,1 1-62,-6 1 1,1 0 0,1 1 0,-5 0-791,0 1 0,-3 0 0,-3 4-1926,19 1 1,-14 8 2885,-33 10 0,-29 7 0,-4-11 0</inkml:trace>
  <inkml:trace contextRef="#ctx0" brushRef="#br0" timeOffset="-88549.73">28047 16143 15101,'4'43'1356,"2"-5"-1356,-1 4 0,2 4-4062,5-1 0,3-4 4062,9 15 0,0-5 0,-12-39 0</inkml:trace>
  <inkml:trace contextRef="#ctx0" brushRef="#br0" timeOffset="-88300.73">28412 16032 15249,'-42'46'362,"1"1"0,-4 3 1,5-2-319,20-19 1,4-2-22,-10 21 810,37-26-407,14-17-19,8-4-328,6-4-167,27 0-1178,-28 1 0,3 0 1266,16-1 0,-1-1 0,6 3 0,-5-3 0</inkml:trace>
  <inkml:trace contextRef="#ctx0" brushRef="#br0" timeOffset="-88051.73">28832 16132 12535,'0'-7'3540,"0"0"-3035,0 7 313,27 2-337,-4 34-464,1-11 0,-1 4-359,-7 4 1,-3 2-537,1 0 1,-1-3-2518,4 10 3395,2-11 0,-9-14 0,-2-8 0</inkml:trace>
  <inkml:trace contextRef="#ctx0" brushRef="#br0" timeOffset="-87784.73">28656 16390 16411,'0'-8'2152,"0"1"-1905,0 7-135,63-41-236,-22 27 1,4 2-1995,3-7 1,4-2-1,-2 3 2118,10 3 0,-5 5 0,-14 2 0,-6 2 0,-7 0 0</inkml:trace>
  <inkml:trace contextRef="#ctx0" brushRef="#br0" timeOffset="-87618.73">29386 16067 14630,'3'10'2969,"14"44"-2790,3-7-487,-7-12 0,1 0-2773,13 15 3081,-8-27 0,-8-12 0,-4-7 0</inkml:trace>
  <inkml:trace contextRef="#ctx0" brushRef="#br0" timeOffset="-87269.73">29495 14801 14238,'0'0'0</inkml:trace>
  <inkml:trace contextRef="#ctx0" brushRef="#br0" timeOffset="-85402.73">29963 13950 11975,'2'3'4067,"0"58"-3495,-2-8-1324,-2 0 0,-3 4 752,-2-10 0,-2-1-11,-2 0 0,-2-1-650,-1-4 0,0-3-2016,-9 20 2677,10-28 0,7-17 0,6-13 0</inkml:trace>
  <inkml:trace contextRef="#ctx0" brushRef="#br0" timeOffset="-85186.73">29715 13607 18451,'42'35'143,"0"1"0,0-1 1,0 7-1,-1 2 1,-3 4-581,-9-4 0,-1 2 0,-2 1 0,-1-2-572,2 4 1,-2-1 0,-1-1 1008,-1 0 0,-2 0 0,-3-9 0,1 5 0,-1-5 0</inkml:trace>
  <inkml:trace contextRef="#ctx0" brushRef="#br0" timeOffset="-84785.73">30342 12951 16367,'-11'59'474,"0"-1"0,-4 2 1,-3-3-436,-4-6 0,-6 0-286,2-9 1,-3 2 0,1-3 190,-5 4 0,0-3 11,0-1 1,3-7-135,3-10 149,21-38 19,3-10 139,2-18 242,10 7 0,5-2-23,0 5 0,3 3-291,9-1 0,3 5 338,19 5-484,-14 32 1,1 9-1043,-2 5 0,0 3 1132,8 6 0,-2 0 0,8 12 0,-18-20 0</inkml:trace>
  <inkml:trace contextRef="#ctx0" brushRef="#br0" timeOffset="-84635.73">30748 13285 17689,'24'-32'-1048,"0"0"1,10-11-1,-25 28 1</inkml:trace>
  <inkml:trace contextRef="#ctx0" brushRef="#br0" timeOffset="-84468.73">31113 13116 16266,'2'54'-111,"-1"0"1,1 2 0,1-6 0,2 1 0,0-9 0</inkml:trace>
  <inkml:trace contextRef="#ctx0" brushRef="#br0" timeOffset="-84085.73">31265 14273 19246,'-4'-17'-2129,"1"9"0,3-2 1</inkml:trace>
  <inkml:trace contextRef="#ctx0" brushRef="#br0" timeOffset="-83434.73">31490 13980 16143,'-4'-4'3115,"1"1"-2992,3 3-67,39-5-56,-9 10-34,32 6 23,-35 11 0,-4 7-29,-5 1 1,-3 4 45,-1 4 0,-2-1 196,-5 13 156,-7-26-313,0-35-23,4-14 1,9-39-23,0 31 0,3 1-34,4-1 1,2 4 21,19-4-10,-2 41-12,-13 19-498,-10 1 0,-1 4-5138,12 27 5670,-2-6 0,-10-23 0,-10-24 0</inkml:trace>
  <inkml:trace contextRef="#ctx0" brushRef="#br0" timeOffset="-82753.73">31977 13232 15157,'8'35'500,"-1"1"1,1 0-1,-1-2-500,6 25-1983,-5-22 0,2-2 1983,6 9 0,-3-3 0,-6-33 0</inkml:trace>
  <inkml:trace contextRef="#ctx0" brushRef="#br0" timeOffset="-82485.73">32145 13295 17409,'-37'43'130,"1"1"1,3-5 0,9-3-210,18-3-346,22 4 223,12-13-44,18-2-68,-3-14-470,-3-8-1524,-12-5-3239,0-3 5547,-1-7 0,-12 6 0,-4 1 0</inkml:trace>
  <inkml:trace contextRef="#ctx0" brushRef="#br0" timeOffset="-82301.73">32405 13284 15146,'-4'0'3070,"-2"41"-2992,5-12-179,3 11 1,2 3-4809,9 8 4909,2-2 0,-3-23 0,-9-20 0</inkml:trace>
  <inkml:trace contextRef="#ctx0" brushRef="#br0" timeOffset="-82135.73">32341 13473 16636,'-1'-7'907,"1"2"-1495,29-20 0,15-6-2998,-8 8 1,1-1 3483,16-15 1,-1 0 0,-20 19-1,-6 4 1,-8 2 0</inkml:trace>
  <inkml:trace contextRef="#ctx0" brushRef="#br0" timeOffset="-81983.73">32705 13164 16602,'-7'2'1266,"1"-1"-1232,14 43-3228,6-9-805,1 26 3999,0-22 0,-9-25 0,-4-3 0</inkml:trace>
  <inkml:trace contextRef="#ctx0" brushRef="#br0" timeOffset="-81585.73">31703 13232 14036,'7'-2'3306,"-6"59"-3155,-3-20 0,0 2-123,-2 13 0,2 1-721,5-4 0,4-3 458,18 13-555,-4-33 0,5-3-1087,4-4 1,4-4 1876,5-3 0,-1-4 0,7 1 0,-7-8 0</inkml:trace>
  <inkml:trace contextRef="#ctx0" brushRef="#br0" timeOffset="-81135.73">32906 13240 13296,'6'0'-185,"-2"0"0,-4 0 1,0 0-1</inkml:trace>
  <inkml:trace contextRef="#ctx0" brushRef="#br0" timeOffset="-80402.73">32735 12975 15448,'-8'-6'2544,"2"1"-2118,6 5-79,0 0-235,47 73-79,-31-35 1,-1 4-165,5 6 0,2 4 1,-4 0-1205,-7-6 1,-3-2 0,-3-1-117,1 6 0,-3-3 1451,-1-8 0,-1-6 0,-1-11 0,0-10 0</inkml:trace>
  <inkml:trace contextRef="#ctx0" brushRef="#br0" timeOffset="-80135.73">33084 13304 15695,'-5'0'2935,"1"0"-2856,4 0-4662,41-10 4583,-25 7 0,26-7 0,-36 9 0</inkml:trace>
  <inkml:trace contextRef="#ctx0" brushRef="#br0" timeOffset="-79935.73">33318 13092 17857,'2'53'-19,"0"0"0,0-3 1,0-4-2469,0 2-2948,2-2 5435,-1-2 0,0-21 0,-1-5 0</inkml:trace>
  <inkml:trace contextRef="#ctx0" brushRef="#br0" timeOffset="-79186.73">29933 15082 14540,'63'-18'1014,"1"1"0,-18 5 0,2 0 1,6 0-805,-2 2 1,5-1 0,4 1-1,2 0 1,2 0-1010,-7 1 0,2 1 0,1 0 0,2 0 0,1-1 0,0 1 0,-1 0 818,2 0 0,0 0 0,0 0 1,1-1-1,0 2 0,0-1 0,1 0-154,-5 2 0,1-1 1,1 1-1,0 0 1,-1 0-1,-1 0 1,-1 1-1,-4 0 135,4 1 0,-4-1 0,-2 2 0,0-1 0,1 1 0,1-1 57,8 0 0,2 0 0,1 0 0,-1 1 0,-2-1 0,-3 1-210,-5 0 1,-2 0 0,-2 0-1,-2 0 1,0 0-613,10 0 0,3 0 1,-9 0-1,-18 0-1891,-16-3 2897,-68 5-2141,4-1 1,-3 1 1899,-18 1 0,29 0 0,8 0 0</inkml:trace>
  <inkml:trace contextRef="#ctx0" brushRef="#br0" timeOffset="-78219.73">30761 15800 17252,'-1'39'317,"0"-1"1,0 2 0,-2 0-290,-2-3 0,-5 2-157,-13 19 0,-4 0-1178,4-15 1,-1-2 163,-9 9 0,0-5-2252,-2-6 3513,11-20 1,13-12 0,6-7 0</inkml:trace>
  <inkml:trace contextRef="#ctx0" brushRef="#br0" timeOffset="-78003.73">30535 15845 16344,'24'-28'1658,"0"0"1,16-14-1547,-13 38-56,3 19-56,-2 11 0,1 10-28,3 15 0,-2 6-1066,-4-10 0,0 3 0,-2-1 761,-5-7 1,0-1 0,-2-1-1545,5 10 1,0-8 1984,8-2 0,-14-21 0,-4-9 0</inkml:trace>
  <inkml:trace contextRef="#ctx0" brushRef="#br0" timeOffset="-77602.73">31421 15863 17790,'-7'53'119,"1"1"1,-1-4 0,3-5-2138,10-1 2018,6 3 0,-3-25 0,2-2 0</inkml:trace>
  <inkml:trace contextRef="#ctx0" brushRef="#br0" timeOffset="-77451.73">31276 16147 17689,'-4'-3'762,"1"1"-3462,56-36 2700,-13 16 0,3 0 0,-8-1 0,0 0 0,0 6 0,0 0 0</inkml:trace>
  <inkml:trace contextRef="#ctx0" brushRef="#br0" timeOffset="-77117.73">31788 15882 20557,'39'32'-493,"1"1"0,-6-7 0,-4-1 493,-5 10 269,-11-18 101,-7-18 78,7-28-134,5-24-269,-1 15 0,1-1-45,-2 6 0,0 3-56,20-12 11,-14 32 22,5 24-481,-5 16-347,-2 5-797,-5 2-3024,-9-18 4672,-1-8 0,-4-5 0,-1-4 0</inkml:trace>
  <inkml:trace contextRef="#ctx0" brushRef="#br0" timeOffset="-76601.73">30547 15502 17924,'-20'58'222,"0"0"1,1 0-1,-1 0 1,4 2-1,2-1 1,1 1 0,2-3-223,0 9 0,2-2 0,5-1-541,6-5 0,5-1 0,5-7 278,10-2 0,12-8-522,7-10 1,11-5 0,3-4-925,-5-9 0,3-4 1,3-3-1,-2-1 1506,2 0 1,0-2 0,0-1-1,-3-2 1,6-2 0,-2-1 0,-8-3-1,-13-4 1,0 1 0</inkml:trace>
  <inkml:trace contextRef="#ctx0" brushRef="#br0" timeOffset="-76185.73">32346 15486 15213,'4'4'3865,"25"48"-3770,-15-17 1,0 4-96,6 11 0,0 3-628,-3 3 1,-3-1 341,-6-11 0,-2 0-319,-1-2 0,-2-1-969,-1-2 0,-1-2 1574,-1 22 0,0-27 0,0-14 0</inkml:trace>
  <inkml:trace contextRef="#ctx0" brushRef="#br0" timeOffset="-75668.73">32768 15165 18272,'-34'36'11,"1"0"0,-1 0 0,-4 4 1,5-1-158,14-6 1,5-3-159,6-2 181,3-10 852,3-19 324,4-25-661,4-2 12,6-12-102,2 19-190,-1 5-112,2 9-56,7 16 34,8 28 10,0 3-368,0 16-383,-10-17-4906,6 1 5669,-4-19 0,-5-3 0,-8-16 0</inkml:trace>
  <inkml:trace contextRef="#ctx0" brushRef="#br0" timeOffset="-74936.73">33054 15209 16748,'0'-8'1838,"0"2"-1626,0 47-167,0-11-45,0 2 0,0 3-1289,12 29-8542,3-5 9767,3-6 1,-5-24 0,-9-21 0</inkml:trace>
  <inkml:trace contextRef="#ctx0" brushRef="#br0" timeOffset="-74702.73">33011 15422 19011,'41'-17'-2477,"0"0"1,-3 2 0,-6 4 2476,-12 10 0,-9 1 0,-3 0 0</inkml:trace>
  <inkml:trace contextRef="#ctx0" brushRef="#br0" timeOffset="-73936.73">33489 15120 13364,'0'-10'4628,"0"2"-4012,0 8-224,0 32-370,7 7-111,0 14-561,5-6-1602,-2-20-2454,-1-6 4706,3-6 0,-6-8 0,0-3 0</inkml:trace>
  <inkml:trace contextRef="#ctx0" brushRef="#br0" timeOffset="-73636.73">33682 15143 14944,'0'-4'3093,"0"0"-2959,0 4-55,-48 19-79,24-2 11,-7-2 0,2 3-11,11 10 0,8-2 11,11 7 23,23-10 33,19-2-134,6-14-606,8-12-1556,-15-4-2724,-4-5 4953,-5 0 0,-16 5 0,-6 4 0</inkml:trace>
  <inkml:trace contextRef="#ctx0" brushRef="#br0" timeOffset="-73085.73">33188 14486 13622,'8'0'-4023,"-1"0"4023,-7 0 0,0 0 0,0 0 0</inkml:trace>
  <inkml:trace contextRef="#ctx0" brushRef="#br0" timeOffset="-72601.73">33680 14345 17174,'-56'-16'1255,"-6"35"-1188,44 9 0,5 6-62,-1 0 1,2 1 0,2 3 0,5-3-18,17 5-144,25-11-248,17-30 421,-20-14 0,-3-10 145,-3-15 1,-6-7-113,-7 1 1,-4-1-248,-3-6 0,-5 0 236,-3 13 1,-3-1 21,-7-12 1,-3-1 190,-2 8 0,-2 2-73,0 3 1,-1 4 66,-10-4-223,16 33-23,2 18 0,0 11 5,4 13 1,3 6-1,6 13 1,6 5-341,-1-8 1,2 2-1,4-1-576,2-1 0,3-1 0,1-4-1734,5 8 1,3-7 2644,-4-14 0,-1-8 0,-5-11 0,-5-9 0</inkml:trace>
  <inkml:trace contextRef="#ctx0" brushRef="#br0" timeOffset="-72419.73">33865 14300 16143,'0'36'280,"0"1"0,0 23-1770,0-47 1490,0-6 0,0-5 0,0-2 0</inkml:trace>
  <inkml:trace contextRef="#ctx0" brushRef="#br0" timeOffset="-72285.73">33865 14397 13375,'-15'59'-236,"-1"-10"1,6-36 0,1-6 0</inkml:trace>
  <inkml:trace contextRef="#ctx0" brushRef="#br0" timeOffset="-71019.73">8542 16082 13521,'3'-7'2286,"-1"2"-1300,-2 5-370,4 37-437,-3-2 0,-2 7-228,-2 0 1,-2 4 0,0-1-1767,-1 16 0,-1-2-2107,-5-2 0,-2-6 3922,0-5 0,7-23 0,2-14 0</inkml:trace>
  <inkml:trace contextRef="#ctx0" brushRef="#br0" timeOffset="-70803.73">8405 15751 17946,'37'-17'680,"0"-1"0,12 25 0,0 17-639,-19 8 0,-3 11 0,1 2-616,0-4 1,2 3 0,0 0-1,0 0-591,0 0 1,0 1 0,0-2 0,-2-2-1831,2 1 1,-1-2 0,-1-3 2995,9 6 0,-6-8 0,-9-10 0,-8-9 0</inkml:trace>
  <inkml:trace contextRef="#ctx0" brushRef="#br0" timeOffset="-70269.73">8617 15864 6339,'0'0'0</inkml:trace>
  <inkml:trace contextRef="#ctx0" brushRef="#br0" timeOffset="-70082.73">8617 15864 17230,'-35'47'193,"0"-1"0,9-4 1,1 4-1,5 0-765,5 16 1,4 2 367,0-13 0,-1 2 1,1-5-1,1-2 0,1-6 1,-3 15-1</inkml:trace>
  <inkml:trace contextRef="#ctx0" brushRef="#br0" timeOffset="-56770.73">29922 9903 19773,'-34'9'-1617,"10"-4"1,19-3 0,5-2 0</inkml:trace>
  <inkml:trace contextRef="#ctx0" brushRef="#br0" timeOffset="-56335.73">30329 9674 17970,'-62'6'347,"0"-1"0,4 3 0,7 7-342,23 7 1,6 8-6,-2 16 0,7 6-11,8 0 0,6 0-508,3 1 1,5-3 243,10-9 1,5-7-162,25-6 459,6-14-986,-1-17 1030,-20-14 0,-4-9 353,-6-10 0,-6-8-166,-3-1 0,-2-5 0,-4-3-599,-6 5 0,-4-2 0,-2-1 0,1 1 405,-1-8 0,0 0 0,-2 1 29,-3-1 1,-1 0-1,1 6 85,0 5 0,0 6 739,-7-17-891,10 56-11,6 31-11,10 7 0,3 6-418,4 6 1,3 0 422,6 6 1,4 0-12,2 0 1,4 1-272,-2-11 1,4 1-1,1-2-1583,-1-6 0,0-3 1,0-1 1859,-1-1 0,0-2 0,-2-3 0,1-2 0,-5-7 0,-9-10 0</inkml:trace>
  <inkml:trace contextRef="#ctx0" brushRef="#br0" timeOffset="-56136.73">30764 9712 18754,'37'25'-964,"1"1"0,-4-2 1,-9-12-2746,-18-23 3709,-4-9 0,-3 5 0,0 2 0</inkml:trace>
  <inkml:trace contextRef="#ctx0" brushRef="#br0" timeOffset="-56002.73">30764 9712 14663,'-22'46'867,"0"1"0,0-1 1,1-3-1,1-1 1,-1-2-3384,-12 13 1,0-6 2515,11-16 0,5-6 0,5-4 0,9-20 0</inkml:trace>
  <inkml:trace contextRef="#ctx0" brushRef="#br0" timeOffset="-54479.73">16802 11297 9039,'0'0'0</inkml:trace>
  <inkml:trace contextRef="#ctx0" brushRef="#br0" timeOffset="-50870.73">17463 9902 19123,'0'3'-22,"0"0"-5020,0-3 5042,-3-8 0,3 5 0,-3-5 0</inkml:trace>
  <inkml:trace contextRef="#ctx0" brushRef="#br0" timeOffset="-50168.73">27692 9884 18776,'0'7'953,"0"-1"-1458,0-6-5108,0-43 5613,0 12 0,0-18 0,0 29 0</inkml:trace>
  <inkml:trace contextRef="#ctx0" brushRef="#br0" timeOffset="3714.27">20174 3765 10787,'-8'8'2565,"2"-2"-1802,6-6 111,0 0 67,27-11-257,27-10-572,-19 7 0,6 0-290,11-3 0,7 0 0,2 1 186,-11 5 0,2 1 1,1 0-1,2 1-538,9-1 0,2 0 1,1 1-1,-4 0 530,-10 3 0,-2 0 0,-2 1 0,-2 1-95,25 0 0,-13 2-152,-21 3 247,-22 1 168,-12 3-100,-24 5 694,1-2-2857,-5-1 489,15-15 1606,26-7 0,-8 3 0,8 0 0</inkml:trace>
  <inkml:trace contextRef="#ctx0" brushRef="#br0" timeOffset="4548.26">22904 3293 9084,'-5'0'2017,"2"0"-1693,3 0-402,4-2-213,0 1-202,2-2 201,-2 3 158,-2 0 873,-2 0 1,0 0 0</inkml:trace>
  <inkml:trace contextRef="#ctx0" brushRef="#br0" timeOffset="5929.27">20154 3799 17230,'60'-25'205,"0"0"0,0 0 1,-4 4-1,3 1 1,2 0-1,-2 1-1293,0 1 0,0 0 0,0 1 0,0 2 1082,0 0 1,2 1-1,-3 1 1,-5 3-1,9 2 1,-7 3 332,-10 2 0,-5 3-315,1 3 740,-17 0-607,-21 1 325,-3-3-4795,-3-1 4943,-6 0 1,4 0 0,-3 0 0</inkml:trace>
  <inkml:trace contextRef="#ctx0" brushRef="#br0" timeOffset="8512.27">20234 3602 10529,'0'8'2286,"0"-2"-2017,0-6 437,0 0-370,12 5 190,8-3-99,19 2-69,14-13-505,-19 3 0,2-2 354,6-4 1,4-1-51,7 0 0,3-1-773,6-2 0,1 1 638,-19 6 1,1 0-1,-1 0-18,0 1 0,0 0 0,0 0-4,14-1 0,-1 2 0,-10 2 0,-2 1 0,-7 1 0,-4 0 44,3 2 35,-13 0 78,-21 1 1625,-3 0-2028,-8 0 1153,2 4-2150,-6-1-752,6 6-279,3 2-2892,2 2 5166,1 3 0,0-8 0,0-1 0</inkml:trace>
  <inkml:trace contextRef="#ctx0" brushRef="#br0" timeOffset="9428.27">23352 5358 17286,'29'-21'26,"0"0"0,12-2 0,1 4-698,17 2-113,-4 2 763,-34 12 22,-36 8 56,-31 8 583,-11 4 403,-1-2-258,24-6-772,34-7-12,25-6-34,24-1 34,8 2 0,0 0 0,-2-1 0,-14 3 0,1 0 0</inkml:trace>
  <inkml:trace contextRef="#ctx0" brushRef="#br0" timeOffset="11596.27">23178 5328 18608,'-43'-31'112,"24"3"-95,49 19 0,16 5-34,-7-3 0,6 1-395,15-3 1,9 0-1,-3 2 214,-12 3 0,-2 1 1,0 0 28,-1-1 1,0 0 0,-5 1 5,4 1 1,-13 3 553,-21 3-279,-63 11 207,3-3 1,-4 1-107,-3 0 0,-1-1-204,-4 0 0,4-1 14,-1-1 10,21-5 1,16-3 572,11-1-584,23-3 0,42-12-16,-11 4 0,2-1 5,0 1 0,0-1-11,-2 1 0,-4 3-22,0 2 376,-18 3-388,-16 1 56,-12 2-22,-8 1 0,-2 0 0,3 0 0,3 0 12,3-2-2735,2 0 0,0 0 0</inkml:trace>
  <inkml:trace contextRef="#ctx0" brushRef="#br0" timeOffset="12346.27">21916 5475 15717,'63'-17'-2917,"1"1"0,-16 3 0,-6 5 3141,3 11 2857,-46 5 147,-42 15-1088,5-12-1827,3-3-313,22-4-1389,25-4 1389,14-2 0,-8 1 0,1-2 0</inkml:trace>
  <inkml:trace contextRef="#ctx0" brushRef="#br0" timeOffset="13478.27">22027 5616 16199,'54'-29'242,"0"-1"1,-8 6 0,-4 4-512,13 2 269,-39 15 45,-56 16-45,-18 3 90,-5 4-79,23-8 11,35-7-10,25-4-12,20-2-1228,2-2 1,3 0 1227,-2 0 0,-1 0 0,-4 0 0,-3 0 0,7 0 0</inkml:trace>
  <inkml:trace contextRef="#ctx0" brushRef="#br0" timeOffset="14295.27">17738 3288 13061,'44'-6'605,"0"0"0,21 0-840,-42 0 224,-18 5 22,-17 1 1,-9 5 200,-33 11 415,8 1-615,2 4-12,25-8 79,25-7-1144,37 2 1065,-6-6 0,1 0 0,18 2 0,1-4 0</inkml:trace>
  <inkml:trace contextRef="#ctx0" brushRef="#br0" timeOffset="24212.27">23417 5339 15762,'-7'0'-939,"3"0"1,4 0 0,0 0-1</inkml:trace>
  <inkml:trace contextRef="#ctx0" brushRef="#br0" timeOffset="26528.27">20743 3505 12860,'0'7'717,"0"-2"-493,0-5 998,0 0-752,-3 4 224,1-2-167,-2 2-123,3-2-147,-1-1 169,0 0-359,-1 0-22,1 0 45,-1 0-90,3 1-79,-1-1-4661,1 4 4740,1-3 0,-1 1 0,0-3 0</inkml:trace>
  <inkml:trace contextRef="#ctx0" brushRef="#br0" timeOffset="27495.27">23299 5174 14428,'-5'1'3250,"1"0"-2208,4-1-829,-5 3 0,3-1-12,-3 2-10,4-4 190,-1 1-303,1-1-55,-1 1-34,1 1 22,1-1-11,0 1-11,0-1 11,-1 2-45,1-1 34,-2 2-90,2-2-281,-1 3-1690,1 3 2072,-1-2 0,1 1 0,0-5 0</inkml:trace>
  <inkml:trace contextRef="#ctx0" brushRef="#br0" timeOffset="30379.27">21673 5411 6462,'0'0'0</inkml:trace>
  <inkml:trace contextRef="#ctx0" brushRef="#br0" timeOffset="31912.27">17554 3224 13443,'0'3'3731,"0"0"-2431,0-3-1188,0 4 168,1-3-56,-1 3-68,1-3-156,-1-1-156,0 4 10,0 0-347,-1 5-516,-2 2-1410,0 4-2490,-1 0 4909,2-1 0,2-7 0,0-2 0</inkml:trace>
  <inkml:trace contextRef="#ctx0" brushRef="#br0" timeOffset="43095.27">25544 15416 17050,'4'0'1547,"-2"0"-1894,-2 0-931,-18 3-1490,10-5 2768,-15-7 0,19 4 0,-1-6 0</inkml:trace>
  <inkml:trace contextRef="#ctx0" brushRef="#br0" timeOffset="43662.27">17476 16079 13723,'8'6'0,"-2"-1"0</inkml:trace>
  <inkml:trace contextRef="#ctx0" brushRef="#br0" timeOffset="62395.27">15920 14841 8758,'0'60'1255,"0"-4"-1187,1-24 593,2 2-358,1 4 10,3 0-167,0 5 33,-1-9 1,0 1-46,3 23-302,-2-18 1,0 0 256,2 23-154,-1-15 0,1 4 70,0 6 1,1 3-3,-1-9 1,2 2 0,-1 0-722,3 2 0,0 0 0,0-2 613,-2-9 1,1-2-1,0-1-119,8 19 0,0-4-298,-4-16 0,1-2-28,7 16 1,1 2 437,-1 0 0,0 2 127,-6-10 0,1 2 0,-2-2-47,3 9 0,-4-3 138,-3 0 1,-4-3 5,-4-16 0,-2 0 83,0 14 1,-2 2-191,-1 0 1,-1-1-23,0 0 0,0-2-67,-1-5 0,1-3-117,0 9 89,1-4 1516,5-3-1706,8 15-2253,7 3 2555,0 0 0,-8-22 0,-7-22 0</inkml:trace>
  <inkml:trace contextRef="#ctx0" brushRef="#br0" timeOffset="64411.27">16560 18119 8478,'5'0'1367,"0"0"-1131,44-4-158,-10 19-78,-4-12 0,1 3 0,13 22 0,-11-4 185,-6-6 0,3 1-118,3 1 1,4 1-57,17 5 0,3-1-549,-9-5 1,0-1 581,7 0 1,-2-2-23,-10-5 1,2 0 7,-2-1 0,5 1 0,1-1 115,4 1 1,1-2 0,4 1 19,-5-1 0,2 0 1,2-1-1,1 0-14,2-1 0,1 0 1,-1 0-1,-2-2-587,-9 0 1,-3-1-1,0 0 1,0 0 442,17 1 1,-1 0-1,-3-1 19,-18 0 0,-3-1 1,3 1-414,15 2 1,4 0-1,-2 1 387,-15-3 0,-1 1 0,1-1-26,13 2 0,3 1 0,-4-2-42,5 0 1,-2-2-17,2 0 0,1-1 84,-21-1 0,-1-1 0,1 0 0,1 0 0,0-1 0,1 0 0,0 1 0,1-1 0,0 0 0,0 0 0,1 0 0,0 0 7,-1 0 1,1 0 0,4 0 6,0 0 0,5 0 0,0 0 0,-3 0-434,4 0 1,-3 0-1,3 0 420,-3 0 0,3 0 0,0 0 0,-4-1 0,-1 1 0,-3 0 0,0 0 0,1-1 0,0-1 0,0 1 0,-1-1 0,0 1 0,0-1-19,-1 0 1,1-1-1,-1-1 8,0 1 0,-1 0 0,1-2-16,-1 1 1,0-1 0,-1-1-26,1 0 0,0-1 0,0 0-64,-1-1 1,0 0 0,0-1-16,-1 0 0,-1-1 1,1 0 96,-2 0 0,0 1 1,-1-1 21,20-5 1,-1 0 11,-4 1 0,-1 0 50,-4 0 1,-1 0-29,-5 2 1,-1-1 640,-5 0 0,-2 0-641,-3 0 1,-1-1 337,-4 1 1,-2-2-339,27-16-22,-8-5 0,-6-4 0,-5-6 101,-9-7 123,-5-4-34,-7-4-938,-6 0 916,-4 3 168,-4 1 713,-1 2-791,-2-1-34,-2 0-101,1-4 11,0-2-78,0-4-1081,1 31 1,0 0 1024,0-1 0,1-1-136,2-17 0,0-1 136,-1 14 0,-1 0 11,3-14 0,0 1-11,-3 16 0,-1 1 5,1-1 1,-1 0-6,1-1 0,-2 0 0,2 0 0,-2 0 0,0 1 0,-2-1 707,-1-15 1,-1 0-748,0 13 1,-1 1 22,-2-13 1,1 1 10,0 17 0,1 2 6,-1-1 0,-1 1-44,-7-29-1695,-2 2 1716,0 4-21,-1 2 1853,-2 2-1775,1 2 375,7 16 1,-1-2-427,1 1 1,0-2 16,-2-11 0,0 0-23,4 10 1,0 2-1,0 0 1,1 2 22,-3-13 599,-7-13-622,2 1 28,6 22 1,0 0 6,-3-18-12,0 3-23,5 16 3415,-1 2-3392,0 3 0,-5-10 0,2-3 11,-4-12-33,4 11-79,-2 3-257,-1 14 88,-20-12 270,-12-5 11,23 22 1,-1 1 21,-24-21-33,17 11 0,4 4 11,1-2 12,-11-8-46,0-9 12,17 17 0,1-3 56,4-3 0,2 0 146,-2-22 55,9 3-67,7 23 23,0-3-225,-12 9 35,-2 4-46,-12 10 34,-13 2-11,7 4 44,-21-7-10,8 1 10,-17-3-145,25 8 1,0 2-29,5 1 0,0 1 33,-4 0 1,1 1-74,-20 1 23,17-2 0,-3 0 129,-5-2 0,-1 0 28,1-1 0,-1 0-246,1-2 0,1 1 246,10 0 0,2 0-45,-1 0 0,-1-1-213,0 0 1,-1-2-102,-16-2 1,-2-1 296,-3 0 1,-2 1 61,10 1 0,-1 1 0,2 0 5,-12 0 1,4 0-6,2 0 0,3 2 0,13 3 0,2 1-12,-1 0 1,1 1-79,-1 1 1,-1 0-329,-16 1 0,-3 0 378,-4 1 1,-1 0 44,2 0 1,-1 0-306,3 0 1,3 0 360,16 0 1,3 0 56,0-1 0,-1 1-1,3 0 1,-2-1 89,-13 0 0,-2 1-207,-5 2 0,-3 2-209,9-1 0,-2 1 0,-1 0 93,-5 3 1,0-1-1,1 1-257,9 0 1,0-1 0,1 0 368,-1 0 0,-1 1 1,4-2 3,-8 1 0,0 0 52,5-1 1,-3 0 0,-1 0-16,0-1 1,-1 0-1,-1-1 33,4 0 0,-2 0 0,1-1 0,2 1-336,-4-2 1,3 1 0,0-1 373,2 0 1,0 0 0,3 0 3,-3 1 0,-2 0-66,3 1 0,-4 2 0,-1 0-39,-4 2 1,-1 0-1,-3 1-4,5 0 0,-3 1 0,-1 0 0,1 1-6,-2 0 0,0 2 0,0-1 0,3 0-169,-7 2 1,3-1-1,1 1 172,2-1 0,2 0 0,4 0 0,-3 0 0,2 0 11,7-1 0,-3-1 0,0 1-11,1-1 0,-1-1 0,1 1 3,0 0 1,-1-1 0,2 0 183,-17 3 1,3 0-188,18-3 0,3-1-39,0 1 0,0 0 246,1 0 1,-1 0-242,-13 3 1,0 1 66,8-3 1,1 1 61,-2 0 0,5 0 6,-1 0 1907,27-5-1851,18-5 286,7-1-1452,4 0 1215,8 4 0,-10-3 1,-1 3-1</inkml:trace>
  <inkml:trace contextRef="#ctx0" brushRef="#br0" timeOffset="66011.27">24273 13909 11638,'-19'31'261,"1"0"1,0 4 0,7-1 287,23 25-269,0-10 0,2 5-206,-1-7 1,1 3 0,-1-1-691,-2-4 1,0 0 0,-1 1 633,-1 3 1,-1 1 0,-2-2 9,-3 5 0,-2 1 48,-2-7 0,-2 4 0,1-1-35,0-1 0,1 0 1,0-1-39,-2 1 1,1 0 0,-1-2-362,3 18 1,0-3 368,3-17 0,1-2-11,1 3 0,1 0 0,1-1 0,0 3 0,4 15 0,1 3 0,-5-21 0,0-1 0,0 3-179,0 8 0,1 2 0,-1 0 194,-1-2 0,-1 0 0,0-2-26,-1 10 0,0-2 11,-1-4 0,1-3 0,-1-15 0,1 0 359,4 17 0,1 5-443,0 4 0,1 2 69,-3-23 0,0 0 0,0 0-148,2 19 1,0-3 162,-4-18 0,0-3-28,-1 1 0,0-1 393,-1-2 1,0 1-305,1 9 1,0 1 106,0-8 0,3-2 273,1 1 0,2-3-408,9 6 164,-3-25-1788,-6-11-2728,-8-14 4319,-7-12 0,3 6 0,-4-4 0</inkml:trace>
  <inkml:trace contextRef="#ctx0" brushRef="#br0" timeOffset="67677.27">24578 14030 10921,'6'-42'403,"-1"1"1,2 1 0,2 3-214,21-8-89,6-1-23,4 0 179,-8 15 1,3-1-45,3 2 1,2 1-761,-1 0 0,2 1 552,-2 3 1,0 4-6,20-6 28,-28 14 0,1 2-22,1 0 0,3 0-6,20-1 0,7-1 29,-13 4 1,3 1 0,4-2-418,-1 1 0,5-1 0,1 0 0,2 0 448,-7 1 1,3-1-1,0 0 1,-1 0-1,-1 0-424,7-1 0,-3 1 0,0-1 0,1 0 386,0 0 1,1 0-1,-2-1 1,-4 2-12,0 0 0,-4 1 0,3-1-203,1 1 1,3-1 0,2 0-1,0 1 200,1 0 1,0 0-1,1 1 1,2 0-14,-4 0 1,4 1-1,0-1 1,-1 1 0,-3 0-252,2 1 1,-3 0 0,-1 1 0,0 0 255,-5 1 0,0 0 0,-1 1 0,-4 0 0,-1 0 0,-3 0 0,3-1 50,1 0 1,3-2-1,2 0 1,-1 0-40,0 0 0,1 0 0,0-1 1,1 1-30,-4 0 0,2 0 0,0-1 0,-1 1 0,-1 0-33,7 1 1,-2 0 0,-1 0-1,-4 1-9,1 0 1,-3 0-1,-3 2 4,10 0 0,-6 2 1611,8 4-1622,5 8-179,-20 9 201,-6 3 983,-25 2-904,-11-6 2277,-3-2-2288,0-1 1307,2 9-1308,5 6-22,6 19-62,-5-18 1,0 2 61,4 28-108,-7-27 1,-3 0 230,-1 23-22,-1-15 0,0 3-73,1 1 0,0 1-12,0 0 1,1 0-252,0-2 1,0-3 145,3 22 55,-4-33 1,0 2 27,0 0 0,-1 2-12,-2 18 0,-3 5 44,1-9 0,-2 3 1,2 0-16,0 4 0,0-1 0,1 1-247,-2-4 1,1 1 0,1-4 235,5 10 0,2-5 0,1-13 0,0-2-116,2-1 1,-1 2 98,0 17 0,-2 3 17,0 4 0,-2 1 0,-2-22 0,0 1 0,-1-1-176,-1 22 1,-2-4 186,-1-14 1,-1-1 21,1-1 1,-1 0-34,0-1 0,0 2-99,0 15 1,1 3 120,-1-1 1,1 2-46,0-13 1,1 2-1,-1-1 10,1-2 0,-1 0 0,1-4 24,-1 11 0,-1-3-11,1-4 0,0-4-1216,0-14 1,0-2 1215,-2 2 0,-1-1 5,-1 0 1,-3 2-105,-9 14 1,-3 1 131,5-12 1,0 0-64,-7 12 1,-1-1 51,8-14 1,1-3 5,0 0 0,2 0 262,0-1 1,2-1-252,-3 5 1,2-1 2901,-7 19-2235,-3-4 1240,-11-18-1778,-3-12-84,8-8 0,-3 0-62,2 1 1,-3 0 158,-24 8 1,-5 2-182,20-8 0,0 0 0,-1 0-379,0 0 0,-1-1 0,1 0 379,-17 3 0,4-2 11,15-8 1,1-1-356,-3-1 1,0-2 365,-3-1 1,-3 0 29,3-1 0,-4 0 1,-1 0 17,-4 2 1,-2 0 0,-2 0-57,2 0 0,-3 1 0,-1 0 0,3 0-613,8 0 1,2 1-1,0-1 1,0 0 586,-2 0 1,-1 1 0,1-1 0,3 0-23,-4-1 1,2 0-1,1-1-190,-4 0 0,0 0 0,0-1 198,0 0 0,1 0 0,-4-1-5,1 0 1,-3 0 0,-1 0 0,-1 0 10,-1 0 0,-2 0 1,0 0-1,1 0-245,0 0 1,0 0 0,0 0 0,1 0 241,2 0 1,1 0 0,1 0-1,4 0 15,0 0 1,3 0 0,2 0 336,0 0 0,1 0 1,0 0-325,-17-1 1,1 1 193,15-1 0,0-1 1,2 0-156,-7-3 1,3 0 202,1 0 1,6-1-2007,4-3 3224,29 5-1935,14 3 1167,5-1-2400,11-5 1861,-2 0 1,-2 0 0,-9 4 0</inkml:trace>
  <inkml:trace contextRef="#ctx0" brushRef="#br0" timeOffset="68360.27">23772 17928 12400,'49'-45'433,"-1"1"1,3-1-1,-2 2-2260,-9 8 1,-2 3 1826,-7 6 0,-2 2 0,7-4 0,-25 20 0</inkml:trace>
  <inkml:trace contextRef="#ctx0" brushRef="#br0" timeOffset="68927.27">23755 17865 9834,'4'-2'3676,"-1"1"-1895,-40 23-1131,18-6-163,-13 10 1,-3 6-91,12-4 1,3 2-185,-2 8 1,3 0-158,-9 21-23,33-17-33,17-26-190,20-9-1671,16-7-285,-24-3 1,2-3 2145,5-1 0,-3 0 0,8-5 0,-8 2 0</inkml:trace>
  <inkml:trace contextRef="#ctx0" brushRef="#br0" timeOffset="69360.27">23939 17702 18350,'-2'-47'1804,"6"9"-1725,19 30-158,15 9-100,-2 36-538,-5 2 28,-19-4 1,-6 3-1732,-7 26 201,-3-29 0,-2 0 2219,-2 3 0,0-3 0,-5 5 0,2-7 0</inkml:trace>
  <inkml:trace contextRef="#ctx0" brushRef="#br0" timeOffset="91793.27">25532 17098 8882,'-6'-44'-165,"0"-1"1,-2-7 0,0 0 242,1 13 1,-1 1 307,-1-15 1,-1-3-253,1-2 1,0 0-606,4 11 0,0 2 493,1 1 1,2 3-23,7-14-61,9 18 0,9 0-707,15-3 0,6 2 712,4-2 0,4 2-378,-9 12 0,4 2 0,-1 2 535,13-4 0,4 4-45,-18 10 0,5 1 0,1 2 0,-1 0-56,14 0 0,1 2 0,-3 1 0,-10 0 0,-1 0 0,-4 3 0,2 3 0,1 0 0</inkml:trace>
  <inkml:trace contextRef="#ctx0" brushRef="#br0" timeOffset="96176.27">29196 16836 7851,'0'-13'-773,"1"4"762,-1 7-314,1 2 325,-2 6 0,-1-1 0,0 3 0,0-4 0</inkml:trace>
  <inkml:trace contextRef="#ctx0" brushRef="#br0" timeOffset="97593.27">25323 14049 8165,'46'-30'26,"0"0"0,3 2 0,6 3-26,-8 10 0,5 3 0,1 0 0,-8 2 0,1-3 0,-2 2 0,1 5 0,1-1 0,-1 0 0</inkml:trace>
  <inkml:trace contextRef="#ctx0" brushRef="#br0" timeOffset="102426.27">26543 13429 7156,'0'13'740,"0"-4"-449,0-9 695,0 0-930,0 8-44,0-5-12,0 7-796,0-6 796,0 0 0,0-2 0,0 0 0</inkml:trace>
  <inkml:trace contextRef="#ctx0" brushRef="#br0" timeOffset="106227.27">26831 15309 8131,'0'0'0</inkml:trace>
  <inkml:trace contextRef="#ctx0" brushRef="#br0" timeOffset="107216.27">30124 15225 7358,'0'0'0</inkml:trace>
  <inkml:trace contextRef="#ctx0" brushRef="#br0" timeOffset="107644.27">30124 15225 9969,'-44'-19'388,"-1"0"1,6 0-1,8 4 27,15 7-34,10-1 313,8-4-335,5 5 235,3-2 89,7 3-448,0 2-67,7-1-11,7 1-73,6 0 1,8 0-63,-2-1 1,5 1-1,4-1-854,4 0 1,6-1 0,2 0 0,-2 0 834,-3 0 0,-1 1 0,1-1 0,1 1 1,-7 0 0,2 0 1,1 0-1,-2 0 1,-2 0-260,1 0 1,-3 1-1,0 0 1,3-1 283,2 1 0,3-1 0,1 0 0,0 0 1,-1 1-14,8-1 1,-1 0 0,-1 0 0,1 0 0,-10 2 1,1-1 0,-1 0 0,-2 1 0,-4 0 64,8-1 0,-5 2 1,-7-1 157,-3 2 1,-11 0 175,-18 1-148,-8 1-4268,-5 0 4000,0 3 0,0-2 0,0 2 0</inkml:trace>
  <inkml:trace contextRef="#ctx0" brushRef="#br0" timeOffset="119486.27">21355 15789 8882,'0'0'0</inkml:trace>
  <inkml:trace contextRef="#ctx0" brushRef="#br0" timeOffset="122598.27">13882 16628 6249,'6'8'-94,"-1"-3"1,-5-4 0</inkml:trace>
  <inkml:trace contextRef="#ctx0" brushRef="#br0" timeOffset="150686.27">12940 6139 13689,'-14'21'-968,"3"-5"1,11-16 0</inkml:trace>
  <inkml:trace contextRef="#ctx0" brushRef="#br0" timeOffset="150825.27">12945 6140 9834,'0'0'0</inkml:trace>
  <inkml:trace contextRef="#ctx0" brushRef="#br0" timeOffset="151326.27">14699 5999 15493,'6'3'-1664,"-1"-2"0,-5 0 0,0-1 0</inkml:trace>
  <inkml:trace contextRef="#ctx0" brushRef="#br0" timeOffset="151443.27">14710 6004 15728,'-6'-2'39,"1"1"0,5 1 1,0 0-1</inkml:trace>
  <inkml:trace contextRef="#ctx0" brushRef="#br0" timeOffset="174642.27">25072 18316 15627,'15'1'1356,"1"0"-1143,-2-1-67,4 0 22,7 0 100,7 0-133,9 0 56,9 0-169,8-1-221,-25-1 1,1-1 242,5 0 1,2 0-6,2-3 1,5 1-3,3-1 0,5 1 1,2-2-16,-10 2 0,1-1 1,2 0-1,2-1-537,1 1 1,3 0 0,2-1 0,-1 1 0,-2-1 547,4 0 1,-1 0 0,-1 0-1,1-1-8,1 1 0,1 0 1,-1 0-1,-3 0 5,3 0 0,-2 0 0,3-1-294,-8 1 0,3-1 1,3-1-1,1 1 1,-1-1 303,5-1 0,-1 1 1,2-1-1,2-1 0,2 0-21,-8 2 0,2-1 1,2 0-1,1 0 1,0 0-1,-2 0 0,-2 1-306,0-1 1,-1 0-1,-2 1 1,1-1 0,-2 1-1,2 0 292,-1 0 1,0 0 0,1 0 0,-2 0-1,-1 1 1,-2 0 13,9-1 1,-5 1 0,1 0-1,4-1-100,-10 1 1,2 1-1,2-2 1,1 1 0,0 0-1,-1 0 90,0 1 0,0-1 1,0 1-1,1-1 1,0 1-1,1-1 15,-1 1 0,1-1 0,1 0 0,0 0 0,0 0 0,-2 1 0,-3 0 0,8-1 0,-2 0 0,-2 0 0,-1 1 1,-2 0-20,7-1 1,-1 1-1,-3-1 1,-5 2-6,-4 0 0,-4 0 0,-2 1 285,22-4 1,-2 0-286,-7 2 0,1-2 527,-11 1 0,1 0 0,0-1-531,-5 1 0,1-1 0,0 1-11,5-3 0,1 1 1,-3 0-37,5-1 1,-4 1 33,-10 1 0,-5 1 1355,5 2-1405,-3 1 2239,-12 3-2553,-6 1 678,-15 1-801,-26 0 364,-2 1-935,-22 1-471,15 1 0,-3 1-2158,-8 2 1,-1-1 3703,-2 1 0,1-1 0,-18 4 0,31-5 0</inkml:trace>
  <inkml:trace contextRef="#ctx0" brushRef="#br0" timeOffset="175008.27">28399 18086 11033,'52'-8'214,"-1"0"1,0 0 0,0-1 0,5 0 0,-1-1 0,2 0-162,0 0 0,3-1 0,1 0 1,-2 0-1094,3-1 1,-3-1-1,5 1 905,-10 1 1,3 1 0,1-1-1,2 0 1,-1 1-841,1 0 0,0 0 0,0 1 0,0-1 0,0 1 975,-1-1 0,2 1 0,-2 0 0,-1 0 0,-5 1 0,15-1 0,-5 1 0,-11 1 0,-18 3 0,-1 0 0</inkml:trace>
  <inkml:trace contextRef="#ctx0" brushRef="#br0" timeOffset="-205456.46">17239 16416 20378,'4'-6'-2790,"1"-3"-2106,2-4 4896,6-5 0,-6 8 0,1 0 0</inkml:trace>
  <inkml:trace contextRef="#ctx0" brushRef="#br0" timeOffset="-204673.46">21538 15739 16344,'0'3'2746,"0"0"-2623,0 0-986,0-2-8968,0 1 9518,4-2 1,-3 0-1,2 0 1</inkml:trace>
  <inkml:trace contextRef="#ctx0" brushRef="#br0" timeOffset="-6894.46">17306 16539 13152,'50'-10'370,"-1"0"0,0-1 0,4 0 0,2-2-230,-7 2 0,1-1 0,1 0 0,0 0-974,2 0 0,0 0 1,2-1-1,4-1 890,-6 2 0,4 0 0,2-2 0,1 1 0,0-1 0,-2 1-12,6-2 1,-1-1 0,-1 1 0,2-1 0,3 0-29,-10 3 0,3-1 0,0-1 0,2 1 0,0-1 0,-1 1 0,0 0-215,0 0 0,0 0 1,0 0-1,-1 0 1,1 0-1,-1 1 1,0 1 218,6-2 1,1 1-1,-1 0 1,0 1 0,-3 1-1,-2 0-156,0 1 1,-3 0 0,-1 1 0,-2 1-1,-1 0 150,4 1 0,-2 1 0,-2 1 0,-5 1 53,10 1 1,-3 2 34,7-1 0,1 2 43,-8 3 1,-2 0-51,-2-2 1,-2 0 10,-8 2 0,-4 0 85,14-2-68,4-6-22,0-4 422,-17 0 0,0-1-512,23-10 1621,-2-1-2248,-30 9 2100,-20 7-2414,-7 5-2058,-2 0 2988,-7 1 0,5-1 0,-5 2 0</inkml:trace>
  <inkml:trace contextRef="#ctx0" brushRef="#br0" timeOffset="90919.54">19969 3702 9308,'60'0'582,"-5"0"-492,-27 0-79,15-2 45,14-2-60,-18 0 0,7 0 1,2-1-620,-1 1 0,2-2 1,2 1-1,2 0 282,1 0 1,3-1-1,1 1 1,0 0-1,-3 0 341,6-1 0,0 1 0,-3-1 0,-3 2 0,4-2 0,-3 2 0,-10 0 0,10 1 0</inkml:trace>
  <inkml:trace contextRef="#ctx0" brushRef="#br0" timeOffset="91035.54">21419 3578 11448,'-9'-8'-247,"-4"1"1,24 7 0</inkml:trace>
  <inkml:trace contextRef="#ctx0" brushRef="#br0" timeOffset="98302.54">20036 3795 11257,'-2'6'2242,"-1"-1"-1682,3-5-157,49-11-224,-7-3 0,6-2-45,9-1 1,7-1 0,3-1-937,-8 2 1,2 0 0,1 0 0,-2 0 809,-6 3 1,-2 1-1,0 0 1,-1 0-9,15-1 0,-2 0 0,-7 4 0,-10 3 0,-7 2 712,14-2-477,-28 6 874,-17 0-773,-14 1-425,-3 1-1334,-1 2 2074,4 5 0,5-3 0,0 2 1</inkml:trace>
  <inkml:trace contextRef="#ctx0" brushRef="#br0" timeOffset="114354.54">22148 5348 14753,'-3'-2'2353,"0"0"-1725,3 2-516,-2-2-1793,-2 2-2779,0-1 4460,-2 1 0,4 1 0,1-1 0</inkml:trace>
  <inkml:trace contextRef="#ctx0" brushRef="#br0" timeOffset="117936.54">22274 5675 11941,'8'0'303,"-1"1"-5615,-6 2 5312,0 0 0,-1 0 0,0-1 0</inkml:trace>
  <inkml:trace contextRef="#ctx0" brushRef="#br0" timeOffset="121385.54">17513 3224 17857,'-1'5'11,"-1"1"-481,2-3-2567,0 0 3037,0 0 0,0-3 0,0 0 0</inkml:trace>
  <inkml:trace contextRef="#ctx0" brushRef="#br0" timeOffset="121501.54">17510 3244 17465,'2'-11'-807,"-1"2"0,-1 9 1,0 0-1</inkml:trace>
  <inkml:trace contextRef="#ctx0" brushRef="#br0" timeOffset="128955.54">17667 9552 12546,'6'3'3059,"-1"0"-2555,-5-3-269,0 0-235,0 4 0,0-1-56,0 3-661,-1-2-1502,-7-1 2219,-8-2 0,5 0 0,-2-1 0</inkml:trace>
  <inkml:trace contextRef="#ctx0" brushRef="#br0" timeOffset="129720.54">17098 3966 13454,'1'-26'0,"0"6"0</inkml:trace>
  <inkml:trace contextRef="#ctx0" brushRef="#br0" timeOffset="131718.54">27535 10770 15157,'64'-9'543,"-1"0"0,-16 3 1,0-1-1,1-1-409,-2-1 1,0-2 0,2 1-1136,4 0 1,1 1 0,0 0 1003,-1 1 1,0 1 0,-2 0 18,18-1 1,-4 2-23,-13 3 0,-5 0 906,11 1-973,-31 9 67,-43 7 90,-29 10-320,4-8 0,-5 0 269,-8 1 0,-3 0 0,-4 0 1,0 0 21,4-3 1,1 0 94,12-3 1,3-2 135,-11 1-1,73-30-258,9 5 1,9-1-31,4-1 1,6-2 0,7 1-43,-6 4 0,6-1 0,3 1 0,1 1 0,-2 2-1808,-3 1 1,0 2-1,-1 0 1,1 1-1,-1 0 1847,14-3 0,0-1 0,-2 1 0,-6 3 0,-5 3 0,-4 3 0,-13 0 0,-8 1 0</inkml:trace>
  <inkml:trace contextRef="#ctx0" brushRef="#br0" timeOffset="136069.54">27631 10751 11582,'-3'10'4023,"1"-2"-2802,46-8-358,-11 0-281,19-1 1,11-3-310,-16-1 0,2-2 0,5-1-1206,7 0 1,5-2 0,3 1-1,-2-1 950,-3 1 0,-2-1 0,1 1 0,1 0-6,-6 0 0,2 1 0,0-1 0,-1 2 1,-3 0-3,-1 0 1,-3 2 0,-1 0-1,2 0 24,5 0 1,2 0 0,-1 0 0,-4 0-24,-4 1 0,-3-1 0,-3 0 46,23-1 0,-17-1 134,-37 0-100,-27 4 2772,-12 3-2795,10 0 1190,6 0-1223,6 0 135,2 0-80,1 1-10,-6 2-79,-14 5-292,-19 1-335,-5-1-639,-11-1-1655,3-4-2267,-10-1 5188,26-1 0,1 0 0,-6 0 0,6-1 0</inkml:trace>
  <inkml:trace contextRef="#ctx0" brushRef="#br0" timeOffset="137935.54">15623 9767 9297,'-29'-34'-564,"1"0"0,0 1 0,1 2 564,5 5 0,-1 2 851,-1 0 0,-1 0-409,-3 1 1,-2 0 201,-20-7 1,-4 3-175,10 5 1,-2 2-712,4 3 0,-4 0 0,1 2 437,-11-2 0,-3 2-17,14 5 0,-5-1 1,-1 0-1,-1 1-163,-5-1 1,0 0 0,-1 0 0,-3 0-481,2 1 0,-2-1 1,-2 1-1,2 0 0,1 1 466,-2-1 1,2 1 0,2 1 0,-1 0-3,3 2 0,0 0 0,1 1 0,4 1-191,0 1 0,4 0 0,-4 4 191,-3 2 0,-4 2 0,-2 2 0,0 3-9,-2 2 1,0 4 0,-2 1 0,-1 3-113,14-4 0,-2 1 0,-1 2 1,0 1-1,1 1 0,1 2 136,1 1 0,1 3 0,0 1 0,1 0 0,2 0 0,2 0-175,-11 8 1,3-1 0,3 1 0,1 1 190,4-1 0,2 1 0,2 0 0,3-1 17,2-1 1,4 0 0,-2 3 224,0 2 1,-1 3 0,0 3-1,0 1-268,0 5 1,1 2 0,0 3 0,0 2-8,8-11 0,-1 3 0,0 1 0,1 1 0,2-1 0,0-1-168,1 1 1,2 0-1,0-1 1,2 0 0,1 0 169,-1 12 0,1 1 0,2-2 0,3-4 0,3-3 0,2-3 0,2 2 34,1 0 1,2 4-1,0 1 1,2 0-30,0 2 1,2 2 0,2 0-1,0 3-1,2-2 1,1 2-1,1 2 1,0-1 0,1-3-16,0 3 1,1-1 0,1-2 0,2-1 57,1-2 1,1 0 0,2-2-1,-1-3-17,2-1 0,0-3 0,2-1-8,1 2 0,2-1 1,0 1-88,2-1 0,0 1 1,4 2 95,-5-10 0,2 3 1,2 1-1,0 0 1,2-1 8,0 0 0,2 0 1,0 0-1,2-1 0,2 2-3,0-3 0,2 2 1,1 0-1,1 0 1,-1-3-1,0-2-29,0-1 1,-1-2 0,0-3 0,1-1-1,1-1 14,9 3 1,1-2-1,1-3 1,-2-4-12,2-4 0,-1-5 1,4-3-39,6-2 1,4-2-1,4-4 1,1-3 26,-7-6 0,1-3 0,2-3 0,1-1 0,-1 0-58,-9 2 0,1-1 0,-1 0 0,1-1 0,-1-1 0,1-3 58,1-2 0,2-3 0,-1-1 0,0-2 0,-2 0 0,-2-1 2,-1 0 0,-1-2 1,-2 0-1,0-1 0,0-1 2,1 0 1,0-1-1,0-1 1,0 0 0,-1-1-150,0 0 0,0-1 0,-1-1 0,0 0 0,-1-1 158,-2 0 1,0 0-1,0-1 1,-1-1 0,-1 0 7,8-7 1,-1 0 0,-1-1 0,2-4-8,-13 8 1,2-2 0,0-2 0,-1 0 0,0-1 0,-2 0-49,5-6 0,-2 0 0,-1-1 0,0-2 0,-1-1 30,-3 2 0,1-3 0,-1-1 1,0 0-1,-3 1 0,-2 2-44,4-10 0,-3 2 1,-3 1-1,-3 0 0,-4 2 1,-3 0-1,-3 1 1,-3 2-2,-3 2 1,-3 3-1,-3-3 274,-2 1 0,-1-3 1,-2-2-1,-2 2-223,-4-1 1,-3 0 0,-1 0 0,-2-3 1,0 2 1,-1-2-1,-1-1 1,-2 1 0,0 3 145,-3-2 1,-2 2 0,-1 2 0,0 0-151,-1 0 0,-1 0 0,-1 3 0,1 2-4,-2 0 1,1 3-1,-1 1 0,1 0 1,0 1-1,-1 1 305,2 2 1,-1 0 0,-1 0-306,-4-7 0,-1-2 1,0 2-180,3 5 0,0 0 0,0 0-251,-4-3 1,0 0 0,1 4-111,-1-2 1,2 5-275,4 10 0,2 6-540,-5 4 1358,2 9 0,14 4 0,3 3 0</inkml:trace>
  <inkml:trace contextRef="#ctx0" brushRef="#br0" timeOffset="141086.54">17162 12542 9946,'-49'27'875,"12"-6"-539,41-19 235,16-5-89,18-11-180,22-10-845,-22 6 0,2-2 549,7-2 0,1-2-431,5-1 0,3 0 425,-16 8 0,1-1 0,2 1-482,2-1 0,2 2 0,1-1 478,3 1 0,1-1 1,2 2-484,5-1 1,0 1 0,2 1 490,1 0 0,1 1 0,5 0 52,-11 3 0,4 0 0,2 1 0,-1 0 0,-3 0-292,3 0 1,-3 1 0,0 0-1,4 0 292,0 0 0,3 0 1,2-1-1,-2 1 0,-2 1 14,-1 0 0,-4 0 0,1 0 0,5 0-69,-6 0 0,3 0 0,3 0 0,1-1 0,1 0 0,-1 0 16,-5 1 1,1 0-1,0 0 1,1-1 0,1 1-1,1 0 1,2-1-83,-5 1 0,3 0 0,1-1 0,2 1 1,0-1-1,-1 1 0,0-1 0,-1 1 0,-3 0 69,0 1 0,-2-1 0,-1 0 1,-1 1-1,0 0 0,0 0 1,0-1-1,0 1-58,8 0 0,1-1 0,0 0 1,-1 1-1,0-1 0,-3 1 1,-3 0 62,7 0 0,-5 0 0,-1 1 0,1-1 0,5 0 31,-7 1 0,3-1 0,2 0 0,1-1 0,0 1 0,0 0 0,0-1 2,-10 2 0,1-1 0,0 1 0,-1-1 0,1 1 0,1-1 0,0 0 1,1 0 11,-1-1 1,1 0 0,1 0 0,1 0-1,0 0 1,0-1 0,-1 1 0,-1-1-1,-2 0-13,9 0 1,0-1 0,-1 0-1,-1 0 1,-1 0 0,-3 0 0,-3 0-42,5-1 0,-2 1 0,-3-1 0,-2 1 0,-3 0-4,16-4 0,-3 1 0,-10 3 392,-14 3 0,-7 2-982,9 3 2484,-55 18-1767,-45 6-123,21-10 0,-3-1 688,-5-2 1,1-2-2952,-14-3 2263,9-5 0,21 0 0,10-2 0</inkml:trace>
  <inkml:trace contextRef="#ctx0" brushRef="#br0" timeOffset="154426.53">17821 9836 13162,'0'4'-157,"0"0"-303,0-4 1,0 0 0</inkml:trace>
  <inkml:trace contextRef="#ctx0" brushRef="#br0" timeOffset="168616.53">20480 3795 11403,'-8'-6'-78,"0"3"-1155,4 9 1233,-5 2 0,5-1 0,-1-1 0</inkml:trace>
  <inkml:trace contextRef="#ctx0" brushRef="#br0" timeOffset="204696.53">20615 3552 11101,'0'12'0,"0"-3"0</inkml:trace>
  <inkml:trace contextRef="#ctx0" brushRef="#br0" timeOffset="211766.54">2697 1824 7269,'0'-6'560,"0"1"-549,0 5 34,1 21 1199,3-13-360,0 15 943,1-21-224,-3-1 2867,0-1-4380,-4 7-67,-2 8-12,-2 18 0,-2 14-17,-1 3 1,-3 8 5,0-15 0,-1 2 0,-1 1-739,-3 7 0,0 3 0,-1-4 739,-5 9 0,1-5-6,3-16 1,3-7 5,4-10 246,2-16-190,-3-40 157,-3-29 39,9 18 0,1-2-179,0 9 0,2 3-73,9-15-124,6 36 2308,30 24-2308,-7 5 1,4 4-1143,15 5 0,2 0-1533,-5 0 1,-2-2 2798,2-5 0,-6-4 0,-9-4 0,-10-7 0</inkml:trace>
  <inkml:trace contextRef="#ctx0" brushRef="#br0" timeOffset="212206.54">3526 1814 16299,'3'59'493,"0"-1"0,0-1 0,2-4-454,2-14 1,2-1-197,3 12 0,2 1-2599,0-9 0,2-3 2756,-3 1 0,0-5 0,6 0 0,-13-27 0</inkml:trace>
  <inkml:trace contextRef="#ctx0" brushRef="#br0" timeOffset="212366.53">3426 2278 20221,'57'-30'-1936,"0"-1"0,0 1 0,1-1 0,-1 0 0,0 2 1936,-5 4 0,0 2 0,-4 1 0,5-3 0,-10 5 0,-12 1 0</inkml:trace>
  <inkml:trace contextRef="#ctx0" brushRef="#br0" timeOffset="212516.54">4136 1788 18418,'4'44'253,"0"1"1,1-3 0,6-3-590,14-1 0,7-3-3872,5-4 1,3-4 4207,-1 1 0,-1-5 0,18 2 0,-35-20 0</inkml:trace>
  <inkml:trace contextRef="#ctx0" brushRef="#br0" timeOffset="213396.54">3964 1598 15706,'-2'-4'1479,"0"2"-729,2 2-335,37 64-202,-3-8-1063,-12-19 0,2 5 0,0-1 855,4 7 1,0-1-6,0 1 0,-1 0-208,-3-3 1,0-1-275,-4-6 0,1-1-4210,0-2 0,-1-4 4692,7 1 0,-5-7 0,-15-25 0</inkml:trace>
  <inkml:trace contextRef="#ctx0" brushRef="#br0" timeOffset="213666.54">4680 1556 17745,'-39'43'243,"0"0"1,0 0 0,0 1 0,1-1 0,2-2-1,2-1 1,1-2 0,0-3-241,-8 5 1,-1-4 0,8-5 7,-6 10 124,24-10 279,48-11-369,6-10 0,7-2-45,3-2 0,3-2-600,13 0 0,0 0-28,-14 1 1,-2 0-858,-2 1 1,-3 1 1484,-7 1 0,-3 0 0,5 1 0,-20-1 0</inkml:trace>
  <inkml:trace contextRef="#ctx0" brushRef="#br0" timeOffset="-214610.19">437 4563 13801,'-7'0'1815,"2"0"-1680,5 0 133,0 0-156,24-16-78,0 6-12,21-14-44,-8 11-180,-12 3-470,-7 5-269,-12 3 336,-3 2 605,-16 12 0,10-8 0,-9 8 0</inkml:trace>
  <inkml:trace contextRef="#ctx0" brushRef="#br0" timeOffset="-214280.19">387 3969 15303,'2'-3'336,"-1"1"-23,-1 2-66,19 72-214,-12-18 1,-1 7-1637,2 1 1,0 6-1,-1-3 617,-2-11 0,-2-1 0,1-3 986,-1-2 0,1-1 0,-1-9 0,1 5 0,3-18 0</inkml:trace>
  <inkml:trace contextRef="#ctx0" brushRef="#br0" timeOffset="-214010.19">274 3876 17913,'52'18'67,"1"1"0,-1-1 1,-1 9-1,-1 4 1,-3 3-173,-4 3 0,-2 3 0,-2 1-650,-5 0 1,-1 2 0,-5-3-630,-3-2 0,-2-3 1394,6-3 0,-3-3 0,1 2 0,2-11 0</inkml:trace>
  <inkml:trace contextRef="#ctx0" brushRef="#br0" timeOffset="-213680.19">922 4036 16580,'54'-11'-98,"1"0"1,-15 3 0,-3 7 97,-4 16 0,-5 7 79,-3 13 11,-8-1 223,-8-15 236,-3-28-314,-4-14 68,-2-23-45,3 8 22,-1 10-280,0 12-381,1 18-11,11 26-661,0 0-2152,10 11 3205,-6-17 0,-8-11 0,-3-4 0</inkml:trace>
  <inkml:trace contextRef="#ctx0" brushRef="#br0" timeOffset="-213480.19">1007 4320 18944,'32'-31'-1435,"0"-1"1,0 1 0,16-13 0,-2 2 1434,-6 6 0,-3 3 0,11-7 0,-37 28 0</inkml:trace>
  <inkml:trace contextRef="#ctx0" brushRef="#br0" timeOffset="-213260.19">1171 3875 16098,'-8'0'1132,"4"42"-925,15-12 0,3 2-185,-2 8 1,2 1-23,9 2 0,2-2-146,-5-12 1,0-1-864,-1 0 1,0 0-2869,12 26 3877,-10-6 0,-10-22 0,-7-8 0</inkml:trace>
  <inkml:trace contextRef="#ctx0" brushRef="#br0" timeOffset="-213130.2">1160 4230 17532,'22'-36'-2062,"0"0"0,2 0 1,5 4 2061,4 9 0,1 5 0,6-6 0,-5 2 0</inkml:trace>
  <inkml:trace contextRef="#ctx0" brushRef="#br0" timeOffset="-212850.19">1547 3892 17970,'34'22'-983,"0"1"1,0-2 0,-6-11 2225,-11-40 707,-3-14-1200,-11-4-313,-3 8-437,0 26-224,21 13 179,25 24-902,-12-8 1,3 3-2320,0 4 0,-3 2 3266,11 11 0,-24-16 0,-21-11 0</inkml:trace>
  <inkml:trace contextRef="#ctx0" brushRef="#br0" timeOffset="-212510.19">94 4064 14753,'2'63'522,"-1"-1"0,0 1 0,4-11 1,0-2-1,4 2-492,5 11 0,3 3 0,5-6-1476,0-14 1,5-3 0,1-3 1437,4-1 1,2-3 0,3-4-214,2-3 1,2-4 0,6-5-912,3-5 0,5-5 1,2-3-1,-3-4 1132,3-4 0,-3-4 0,0 0 0,1 2 0,0 0 0,-8-3 0,-14-8 0,-1 0 0</inkml:trace>
  <inkml:trace contextRef="#ctx0" brushRef="#br0" timeOffset="-212260.19">1649 3221 17577,'47'38'103,"0"0"0,-11-4 0,4 3 0,0 4 1,0 0-118,-1 3 0,0 2 0,-1 1 0,1 3-1867,-4-3 1,0 3-1,0 1 1,-1-1 0,-4-2 1880,0 1 0,-3-1 0,-2-2 0,-3-3 0,5 19 0,-10-11 0,-11-10 0</inkml:trace>
  <inkml:trace contextRef="#ctx0" brushRef="#br0" timeOffset="-211780.19">2628 3034 16726,'50'-17'395,"0"0"0,0 0 0,0-1 1,-2 2-1,-1 0 0,1 0 1,3-1-1389,5-1 1,3-2-1,1-1 1,2 1-1,-2 1 1033,-2 1 1,-2 0-1,1 1 1,2-1-1,5 0-174,-7 3 0,3-1 0,2 0 0,3 0 0,0 0 0,1-1 0,0 1 0,0 0 135,-7 1 0,0 0 0,1 1 1,-1-1-1,1 0 0,1 0 1,0 0-1,0 0 0,1 0-54,-2 0 0,2 0 0,1 0 0,0-1 0,1 1 0,-1 0 0,-1-1 0,-1 2 0,-2-1 0,-2 1 27,6-1 0,0-1 1,-3 1-1,-1 1 1,-2 0-1,-3 0 0,-2 1-117,15-5 0,-3 1 0,-7 2 1,-12 2-631,5-4-202,-68 12-2969,-43 11 3944,11-3 0,0 0 0,-11 4 0,7-2 0</inkml:trace>
  <inkml:trace contextRef="#ctx0" brushRef="#br0" timeOffset="-210210.19">1456 6952 15885,'-7'61'153,"-1"0"0,-1 0 0,-1-2-153,1-11 0,-2 1-949,-1-4 0,-2 3 0,1-2 30,-2 4 1,-1-1-774,-6 12 0,1-5 1865,-6-4 1,12-24 0,3-15 0</inkml:trace>
  <inkml:trace contextRef="#ctx0" brushRef="#br0" timeOffset="-210010.19">1184 6977 18216,'39'16'22,"0"0"1,0 3-1,2 4 1,-1 2-87,0 4 1,-1 3-1,1 1-1930,11 7 0,1 3 0,-3-3 1015,-9-6 1,-3-2 0,-1-1 978,13 9 0,-6-7 0,-10-10 0,-10-9 0</inkml:trace>
  <inkml:trace contextRef="#ctx0" brushRef="#br0" timeOffset="-209640.19">2013 7307 19168,'31'-50'-235,"12"23"173,-11 36 1,-1 7 27,15 14 34,-19 8 22,-21-19 191,-2-9-112,2-39-67,1-3 55,7-30-10,2 16-79,4 10-34,3 17-78,1 9 90,5 15-1,25 23-874,-25-10 1,1 0-813,1 1 1,-2-1 1708,22 6 0,-36-20 0,-3-4 0</inkml:trace>
  <inkml:trace contextRef="#ctx0" brushRef="#br0" timeOffset="-209110.19">2154 6832 15426,'-3'-4'1916,"0"1"-1020,2 47-504,12 11-1202,-4-2 0,4 5 877,3-2 0,5 3-41,1-6 0,3 4 1,0-1-83,-1-6 0,0-2 0,0 0-329,0-2 0,1 0 1,-2-5-1745,4 4 0,-3-8 2275,-7-8 0,-7-16 0,-6-8 0</inkml:trace>
  <inkml:trace contextRef="#ctx0" brushRef="#br0" timeOffset="-208960.2">2223 7496 21208,'32'-34'-554,"-1"-1"0,0 1 1,11-2-1,5 2 1,3 2 553,-5 7 0,4 2 0,0 1 0,-3 2 0,-1 1 0,-2 2 0,-3 2 0,2-3 0,1 1 0</inkml:trace>
  <inkml:trace contextRef="#ctx0" brushRef="#br0" timeOffset="-208650.19">2955 7054 21308,'35'18'-355,"0"-1"0,-4 1 1,-5 3 253,-4 27 45,-9-7-22,-7-12 190,-4-20 324,0-50-178,1 5 0,1-4-96,-1-2 1,2-1-68,1 0 0,2 5-95,8-2-168,18 19 11,-4 24 1,5 8-405,12 6 1,0 5-500,-5 2 1,-5 4-605,-1 1 0,-11 2 1664,-21 15 0,-6-19 0,-9-6 0</inkml:trace>
  <inkml:trace contextRef="#ctx0" brushRef="#br0" timeOffset="-208280.19">977 6952 17644,'-2'53'120,"1"-1"0,-1 1 0,0-1 0,3 2 0,1 0 1,1 0-1,3-1-115,2-4 1,3-1-1,2 0 1,3 3-674,2 0 1,4 3 0,1 1 0,4-1-1,1-3 470,0-5 1,3-1 0,1-2 0,3-2 0,3-1-1753,8 2 1,4 0-1,3-4 1,1-3-1,-2-5 1950,3-5 0,0-5 0,0-4 0,-3-4 0,4-4 0,-2-5 0,-8-4 0,-10-8 0,0 0 0</inkml:trace>
  <inkml:trace contextRef="#ctx0" brushRef="#br0" timeOffset="-208030.19">3415 6219 18854,'44'-4'42,"0"1"0,4 19 0,3 13 0,-4 8-17,-10 6 0,-3 8 1,-2 5-1,0-1-1219,2 0 1,0 0 0,-2 1 0,-4 2 1041,-4 5 1,-3 3 0,-3-2 0,-5-3-260,-5-4 0,-5-4 0,-1-1-441,-2-6 0,-2-1 0,0-3 852,0 5 0,0-5 0,-3 4 0,3-27 0</inkml:trace>
  <inkml:trace contextRef="#ctx0" brushRef="#br0" timeOffset="-207160.19">3834 5431 13745,'2'-7'4314,"0"0"-3664,-2 7-650,0 0-23,0 21 62,0 15 1,-1 11-24,-6 16 1,0 4-388,3-22 0,0 1 0,-1-1 371,-6 21 0,-1-6 23,-3 0 10,1-17 337,2-15 370,-6-15-729,-1-37 123,1-27-44,6-6-34,9 0-45,11 34-44,28 11-191,-3 19 0,4 6-1250,14 3 1,4 2 1473,3 5 0,-3 0 0,-18-6 0,-4-2 0,12-1 0</inkml:trace>
  <inkml:trace contextRef="#ctx0" brushRef="#br0" timeOffset="-206990.19">4161 5770 18966,'-3'-1'841,"0"1"-1334,39-5-1110,-4-3-1540,0 0 0,1-2 3143,14-12 0,-19 8 0,-10 1 0</inkml:trace>
  <inkml:trace contextRef="#ctx0" brushRef="#br0" timeOffset="-206830.2">4564 5446 18552,'15'35'127,"1"0"0,-2 0 0,1-1-1629,8 22-2633,-3-2 4135,-3-5 0,-8-22 0,-3-9 0</inkml:trace>
  <inkml:trace contextRef="#ctx0" brushRef="#br0" timeOffset="-206410.19">3261 5620 13689,'0'-6'2801,"0"2"-2359,-10 35 1,-4 19-348,8-16 1,0 3-648,-3 9 1,-1 5-1,3-2 608,2 8 0,5-3 226,1 0 1,16-7-1684,18-26 1,17-6-1,9-5 1,0-2 0,-9-3 1306,-1-2 0,-5-3 0,5-2 0,1 3 1,8 0-1,1-1 0,-6-2 0,-11-5 0,-11-11 1,0 0-1</inkml:trace>
  <inkml:trace contextRef="#ctx0" brushRef="#br0" timeOffset="-206160.19">4675 5085 17734,'34'-6'108,"-1"0"1,16 20-1,0 15-108,-18 4 0,-4 9 0,0 1-967,1-1 0,1 1 0,-4 1-49,-1 6 0,-2 1 0,-5-4 1016,-4 1 0,-4-6 0,2 9 0,-6-21 0</inkml:trace>
  <inkml:trace contextRef="#ctx0" brushRef="#br0" timeOffset="-205930.19">5450 4985 17745,'23'60'82,"1"1"0,-1-5 1,0-5-1092,16 1-1938,-5-3-4403,-8-5 7350,-11-9 0,-9-15 0,-4-9 0</inkml:trace>
  <inkml:trace contextRef="#ctx0" brushRef="#br0" timeOffset="-205780.19">5469 5267 18003,'31'-31'-1543,"0"-1"0,2 3 1,1 4-2044,-1 10 1,2 3 3497,5-3 0,-2 2 1,8-3-1,-8 3 0</inkml:trace>
  <inkml:trace contextRef="#ctx0" brushRef="#br0" timeOffset="-205400.19">6270 4677 14126,'0'-8'3911,"0"2"-3777,0 6-55,0 0-35,18 55-10,1-12-34,-1 1 0,1 2-286,-4-16 0,2 0 286,4 4 0,-1-2 0,0 1 0,3 0 0</inkml:trace>
  <inkml:trace contextRef="#ctx0" brushRef="#br0" timeOffset="-205180.19">6546 4742 18507,'-41'26'242,"0"0"1,2 6 0,7 2-299,13 17 56,10-1 0,19-16-67,11-19-34,6-6-302,7-5-785,4-3-2565,1-7 3753,-2-6 0,-16 4 0,-6-2 0</inkml:trace>
  <inkml:trace contextRef="#ctx0" brushRef="#br0" timeOffset="-204990.19">6880 4561 19034,'23'46'-1640,"0"0"0,-2-1 1,-2 0 1639,-2-5 0,-3-3 0,3 10 0,-15-22 0</inkml:trace>
  <inkml:trace contextRef="#ctx0" brushRef="#br0" timeOffset="-204850.19">6869 4815 17554,'0'-7'314,"0"2"-1568,43-27 1254,-9 13 0,1 0 0,-5-1 0,-2 0 0,31-10 0</inkml:trace>
  <inkml:trace contextRef="#ctx0" brushRef="#br0" timeOffset="-204680.19">7476 4337 19011,'-9'-5'516,"2"1"-460,7 4-236,40 69-1630,-25-38 1,-1 3 1809,10 19 0,-2-1 0,-4 2 0,-16-31 0</inkml:trace>
  <inkml:trace contextRef="#ctx0" brushRef="#br0" timeOffset="-204260.19">5992 4646 15202,'-10'-5'2644,"2"1"-2314,-11 29 1,1 18-163,14 1 0,3 4-1121,-12 15 1,5 1 952,17-1 0,9-5-11,4-16 0,4-5-230,3-2 0,4-3-280,4-4 0,5-5 508,4-9 0,4-4 0,-5-2 0,-11 1 0,-2-2 0,16-4 0,0-1 1</inkml:trace>
  <inkml:trace contextRef="#ctx0" brushRef="#br0" timeOffset="-204040.19">7499 3958 17633,'44'9'493,"0"1"0,0 8 0,-5 9-454,-5 15 0,-6 8-895,-8-10 1,-1 3 0,-2 1 855,-1 2 0,-1 1 0,-3 4-715,-2 1 1,-3 3 0,-1 1-1,-4-1 715,-4 11 0,-4-2 0,1-1 0,4-9 0,1-2 0,-4-5 0,-9-2 0,1-1 0</inkml:trace>
  <inkml:trace contextRef="#ctx0" brushRef="#br0" timeOffset="-203380.19">6627 5585 17767,'1'51'157,"-1"0"0,1 0 0,-1 1 0,0 3 0,0 2 0,0 0 0,0 1-494,0 7 1,0 1 0,0 0 0,0-4-1356,-1-9 1,0-2 0,-1-1 0,0-2-39,-1 8 1,-1-3 0,-1-5 1729,-1-4 0,-1-8 0,0 6 0,1-16 0</inkml:trace>
  <inkml:trace contextRef="#ctx0" brushRef="#br0" timeOffset="-203000.2">6300 5866 15885,'-5'-2'3518,"0"1"-3518,5 1 370,23-27-297,12-7 0,5-5-23,-1-3 1,3-3-669,-3 6 1,3-1 0,-3 0 634,4-5 0,-3 1-12,-2 6 1,-3 3 87,-8 8 0,-3 3-205,5-2 112,-16 15 190,-12 42-140,-1 2 1,2 5-51,2 18 0,3 3-486,0-4 0,1 0 99,4-2 1,1-3-219,-1-17 0,-1 0-4111,0 15 1,-3 2 4715,-1-10 0,-2-1 0,-1-2 0,-2-4 0,-2 2 0</inkml:trace>
  <inkml:trace contextRef="#ctx0" brushRef="#br0" timeOffset="-202530.2">6108 7844 17924,'15'55'-731,"-1"0"1,0 0-1,1-5 1,0-1-1,0-3 731,9 15 0,-2-6 0,-6-18 0,-2-9 0,-3-14 0</inkml:trace>
  <inkml:trace contextRef="#ctx0" brushRef="#br0" timeOffset="-202300.19">6362 7851 17398,'-39'35'1277,"6"0"-1238,-2 15 1,1 4-74,19-21 0,2-1 34,-5 7 0,9-1 12,30 8 55,3-22 22,26-2-55,3-24-141,-9-7 1,4-4-2645,-2 0 0,-1 0 2751,2-2 0,-4 0 0,9-3 0,-35 13 0</inkml:trace>
  <inkml:trace contextRef="#ctx0" brushRef="#br0" timeOffset="-202100.19">6905 7851 18765,'-4'-5'1143,"0"0"-1143,22 57-67,-3-16-119,0 3 1,2 1-688,10 8-4775,12 1 5648,-13-21 0,0-5 0,-19-19 0</inkml:trace>
  <inkml:trace contextRef="#ctx0" brushRef="#br0" timeOffset="-201950.19">6787 8120 19280,'40'-33'-1143,"0"0"0,2 2 0,5-1 0,-2 3 1143,6-1 0,-2 2 0,4-2 0,-5 4 0,-5 4 0</inkml:trace>
  <inkml:trace contextRef="#ctx0" brushRef="#br0" timeOffset="-201780.19">7499 7611 19482,'-10'0'885,"1"0"-885,30 54-1025,-5-21 0,2 5 1025,-1 5 0,0 5 0,0-5 0,2-4 0,-3-4 0,-4-2 0,0-1 0</inkml:trace>
  <inkml:trace contextRef="#ctx0" brushRef="#br0" timeOffset="-200850.19">3929 4698 17386,'17'56'-572,"0"0"1,2-3 0,-1-3-1171,-5-14 0,1-3 1742,11 15 0,-15-34 0,-3-8 0</inkml:trace>
  <inkml:trace contextRef="#ctx0" brushRef="#br0" timeOffset="-200580.19">3901 5019 15403,'-4'-2'2981,"2"1"-2824,2 1-90,-5 39-56,6-17 0,8 37 23,11-40 291,12-8-180,-5-20-55,-2-7-79,-9-1-112,0 1-2251,2 5-1526,1-2 3878,4-4 0,-12 9 0,-1-2 0</inkml:trace>
  <inkml:trace contextRef="#ctx0" brushRef="#br0" timeOffset="-199880.19">3452 4039 15112,'0'-8'784,"0"2"-622,-3 33 1,-3 16-96,-8 18-944,2 1 0,-3 3 899,1-17 1,-1-2-7,-1-2 1,0-1 203,-2 0 0,1-4 49,-6 6 1028,0-9-747,11-36 144,-8-40-476,11 4 1,0-5-85,0-3 1,1-1 392,2-7 1,2 2-237,2-10-269,3 18 210,4 22-254,6 13-1,14 20-33,7 7 0,6 4-908,7 8 1,2 1-1055,3 0 0,-1-1-879,-2-2 1,-4-5 2896,8-7 0,-24-9 0,-9-7 0</inkml:trace>
  <inkml:trace contextRef="#ctx0" brushRef="#br0" timeOffset="-199710.19">3805 4213 18306,'44'-39'-1639,"-1"0"1,-2 1-1,-6 7 1,-8 10 0,-8 6-1</inkml:trace>
  <inkml:trace contextRef="#ctx0" brushRef="#br0" timeOffset="-199580.19">4061 3895 16120,'-7'-8'718,"1"2"-2259,21 31 0,10 15 1541,2 7 0,-4-10 0,-2-1 0,-3-5 0</inkml:trace>
  <inkml:trace contextRef="#ctx0" brushRef="#br0" timeOffset="-196100.19">5194 1888 11224,'3'18'-1692,"-5"-14"0,11 13 0</inkml:trace>
  <inkml:trace contextRef="#ctx0" brushRef="#br0" timeOffset="-195480.19">6609 5217 20804,'-8'0'-123,"2"0"-213,6 0-1958,0 0 1,0 0 0</inkml:trace>
  <inkml:trace contextRef="#ctx0" brushRef="#br0" timeOffset="-194660.2">3835 5624 15784,'5'6'1882,"-1"-2"-1602,-4-4-189,0 0-428,0 7-1187,0-2-2061,0 4 3585,-3-5 0,2-3 0,-2-1 0</inkml:trace>
  <inkml:trace contextRef="#ctx0" brushRef="#br0" timeOffset="-194250.19">3390 4906 7750,'0'0'0</inkml:trace>
  <inkml:trace contextRef="#ctx0" brushRef="#br0" timeOffset="-193930.19">3191 4911 13689,'-6'1'2969,"38"-49"-2957,14 7-1044,0-3 0,4-3 1043,-15 21 0,0 0 1,5-1 2,4-4 0,4-3 0,3 0 0,0 1-9,1 0 1,2 1 0,-1 1-1,0-1-403,-1 1 0,0 0 1,0 1-1,-2 2 394,7-2 1,-1 3-1,-8 6-47,-11 8 1,-6 5 831,7-1-691,-21 8 560,-12 9-180,-6 1 752,-5 12-1750,1-4-7926,6-1 8454,12-8 0,-2-6 0,2-2 0</inkml:trace>
  <inkml:trace contextRef="#ctx0" brushRef="#br0" timeOffset="-192750.19">17623 3556 19022,'29'-10'-2319,"1"-2"2319,21-10 403,-27 8 404,-51 22 168,-19 10-762,-2 3-236,31-3 124,37-12-22,34-12-46,6-5-682,2-4 649,-59 5 0,14 4 0,-48 5 0</inkml:trace>
  <inkml:trace contextRef="#ctx0" brushRef="#br0" timeOffset="-187050.19">17586 10044 15426,'40'3'448,"1"0"0,8-5 0,2-3-325,6-4 1,4-4-1792,-11 1 0,2-1 0,2-1 1679,6-1 0,2-1 1,1 1-12,-15 2 0,2 1 0,-1 0 0,1-1-73,15-2 0,0 0 1,-2 0 16,-7 3 0,-1-1 0,-2 3-185,10-1 0,-6 3-90,-17 2 1,-7 6-899,-3 15-15,-42 9 336,-14 1 1,-7 0 907,-24 9 0,-1-2 0,35-23 0</inkml:trace>
  <inkml:trace contextRef="#ctx0" brushRef="#br0" timeOffset="-186460.19">27615 10273 18709,'-42'1'22,"0"0"0,4 0 1,3-1-3149,-7-3 3126,10-4 0,14 2 0,9-2 0</inkml:trace>
  <inkml:trace contextRef="#ctx0" brushRef="#br0" timeOffset="-182450.19">28348 9561 11246,'-18'-9'0,"4"1"0</inkml:trace>
  <inkml:trace contextRef="#ctx0" brushRef="#br0" timeOffset="-181700.19">13147 10187 9263,'11'7'-2678,"-2"-2"2678,-9-5 0,0 0 0,0 0 0</inkml:trace>
  <inkml:trace contextRef="#ctx0" brushRef="#br0" timeOffset="-175510.19">29234 1880 15000,'-2'47'635,"1"0"0,-3 1 0,-3-1-574,-4-5 1,-3 1-51,-13 16 0,-3 1-902,2-9 1,0-2-668,1-4 1,0-4 1557,-3 1 0,23-37 0,6-5 0</inkml:trace>
  <inkml:trace contextRef="#ctx0" brushRef="#br0" timeOffset="-175310.19">29091 1690 19650,'26'50'35,"1"-1"1,-1 0 0,0-1 0,0-1 0,-1-2-126,3 8 1,2-2-881,-3-8 1,1 0 0,1-2 969,10 7 0,-1-3 0,-7-5 0,-2-5 0,6-3 0</inkml:trace>
  <inkml:trace contextRef="#ctx0" brushRef="#br0" timeOffset="-174930.2">29751 1245 13880,'6'-9'2487,"-1"1"-2061,-5 8-169,-9 77-145,-9-29-406,4 5 1,-4 1 327,-20-2-12,1-13 254,4-12-131,4-14 169,3-8 459,0-29-168,12-6-582,1-8 523,19 11-546,6 19-167,32 23-909,-10 1 0,3 4 1076,17 5 0,0 1 0,-19-6 0,-3-1 0,-2-5 0,1-1 0</inkml:trace>
  <inkml:trace contextRef="#ctx0" brushRef="#br0" timeOffset="-174700.2">30348 1816 17958,'-1'6'448,"1"-1"-7720,51-2 7272,-30 7 0,32-4 0,-45 3 0</inkml:trace>
  <inkml:trace contextRef="#ctx0" brushRef="#br0" timeOffset="-174550.19">30398 2194 18238,'54'-11'-655,"-1"0"0,1 1 1,-10 0-1,-3 1 1,-2 2-1,1 0 1</inkml:trace>
  <inkml:trace contextRef="#ctx0" brushRef="#br0" timeOffset="-174280.19">31614 2034 16468,'-20'60'175,"1"0"1,2-12-1,-2-1-321,-9 6 1,-2-3-1660,5-16 0,1-3 175,2-3 0,0-3 1752,-13 8 0,18-16 0,8-12 0</inkml:trace>
  <inkml:trace contextRef="#ctx0" brushRef="#br0" timeOffset="-174100.19">31386 1981 19314,'43'-5'11,"-1"0"0,-1 4 0,-2 8-17,-11 12 1,-3 6-12,1 2 0,0 2-868,6 17 0,-1 3-2600,-1-3 0,-2 1 3485,1-1 0,-2-3 0,5 10 0,-17-37 0</inkml:trace>
  <inkml:trace contextRef="#ctx0" brushRef="#br0" timeOffset="-173580.19">31891 1579 12042,'0'6'4269,"0"-1"-3659,-6 26 1,-6 9-460,-5-12 0,-3 1-117,0 18 0,-2-1 39,-3-17 0,1-7 274,-4-7 23,5-7-124,10-19 169,3-28 100,6-14-123,9-5-392,1 22 0,10 23-11,3 20-325,29 26-1334,-15-8 1,3 1 1669,9 3 0,0 0 0,-15-8 0,-3-2 0,14-1 0</inkml:trace>
  <inkml:trace contextRef="#ctx0" brushRef="#br0" timeOffset="-173460.19">32122 1778 16502,'-4'-2'0,"1"0"0,3 2 0,0 0 0</inkml:trace>
  <inkml:trace contextRef="#ctx0" brushRef="#br0" timeOffset="-173430.19">32241 1734 15504,'42'-14'0,"-1"0"0,-7 3 0,-1 0 0</inkml:trace>
  <inkml:trace contextRef="#ctx0" brushRef="#br0" timeOffset="-173300.19">32477 1621 15471,'12'36'461,"0"-1"0,-1-3 0,0 1 0,3 5 0,0-1 0,2 6 0</inkml:trace>
  <inkml:trace contextRef="#ctx0" brushRef="#br0" timeOffset="-171250.19">32545 2570 18250,'0'0'0</inkml:trace>
  <inkml:trace contextRef="#ctx0" brushRef="#br0" timeOffset="-171180.19">32548 2573 17702,'0'-50'211,"-1"-1"0,1 1 0,-1-1 0,1-16 0,0 2 0,-1 35-76,1 81 0,-5 20-135,-10-41 0,12 37 0,-2-13 0,-9-54 0</inkml:trace>
  <inkml:trace contextRef="#ctx0" brushRef="#br0" timeOffset="-169680.19">32368 2644 17678,'11'4'0,"12"4"0,-19-38 0,9 20 0</inkml:trace>
  <inkml:trace contextRef="#ctx0" brushRef="#br0" timeOffset="-169280.19">33058 2278 17879,'-28'44'-107,"1"0"1,0-1 0,-5 9 0,4-6 106,-9 6 0,21-29 0,-3-12 0,11-6 0,2-5 0</inkml:trace>
  <inkml:trace contextRef="#ctx0" brushRef="#br0" timeOffset="-169080.19">32838 2224 20233,'58'23'2,"0"1"1,3 7 0,-8 3 0,-23-6 0,-4 0-1,-4-2 1,1-1 0</inkml:trace>
  <inkml:trace contextRef="#ctx0" brushRef="#br0" timeOffset="-167580.19">32142 2964 11190,'55'0'504,"0"0"0,7 0 1,2 0-505,-16-1 0,0 1 0,2-1-1577,4 0 0,1 0 0,0 0 1577,0 0 0,0-1 0,-1 1 0,0-1 0,0 0 0,-5 0 0,-2 0 0,-6 1 0,21-2 0</inkml:trace>
  <inkml:trace contextRef="#ctx0" brushRef="#br0" timeOffset="-167400.19">32866 2953 19561,'65'1'-1405,"0"-1"1,0 1 0,0 0-1,-12-1 1,-2 0 0,-1 0-1,2-1 560,5 0 0,3-1 0,-2 1 0,-5-1 675,18-2 1,-10 0 0,-22 1 0,-7 1 0,6 0 0</inkml:trace>
  <inkml:trace contextRef="#ctx0" brushRef="#br0" timeOffset="-167280.19">33050 2895 20501,'59'8'0,"-1"-1"0,-11 0 0,0-1 0</inkml:trace>
  <inkml:trace contextRef="#ctx0" brushRef="#br0" timeOffset="-167250.19">33428 2959 20501,'0'0'0</inkml:trace>
  <inkml:trace contextRef="#ctx0" brushRef="#br0" timeOffset="-166960.19">32830 3149 12232,'-3'0'0,"0"1"415,3-1-1323,33 1-1165,-14-2 2073,22-2 0,-30 2 0,-5-3 0</inkml:trace>
  <inkml:trace contextRef="#ctx0" brushRef="#br0" timeOffset="-160000.19">7526 14997 12277,'2'-2'538,"-1"0"-57,-1 2 248,13 46-147,-3-15-279,1 5 0,1 3 291,8 16-729,-9-21 1,0 2 313,0 9 1,0 4-1141,1 11 1,-1 4 1109,-4-12 0,-1 2 1,0 1-57,-1 7 0,0 2 1,0 1-47,-1-13 1,-1 1-1,0 1 1,0 0-23,1 2 1,-1 0-1,0 1 1,0 0-18,1 0 0,1 0 1,-1 1-1,1-1-3,1 0 1,-1 1 0,2-1 0,0-1 8,0-1 0,0-1 0,2 1 0,1 2 3,0-2 1,2 3 0,1 0 0,0-1 0,-1-4 21,0-1 0,0-3 1,0-1-1,0 2-9,4 8 1,0 3 0,1-2 0,-2-6-475,-1-6 1,-2-4 0,0-1 487,5 18 1,-1-1-353,-3-4 1,0 0 312,-2-3 1,0 0 92,-1-5 1,-1 1-88,4 12 0,1 1-39,0-5 0,1-2-39,-1-3 0,0-3-79,-1-11 0,-1-6 1382,1-7-3499,-6-22 2714,-24-60 1,12 33-1,-16-35 1</inkml:trace>
  <inkml:trace contextRef="#ctx0" brushRef="#br0" timeOffset="-157910.19">7502 15011 14036,'45'-23'336,"0"0"0,0 0 0,10-4 1,2 1-1,4 1-252,-7 5 0,4 1 0,0 0 0,-1 1-1467,-4 0 0,0 1 1,0 0-1,1 0 1425,5-1 0,3 0 0,-2 1 0,-2 1-12,0 0 0,-3 2 0,3 0 162,-3 1 0,4 0 0,0 1 0,0 1-122,0 1 0,0 2 0,0 0 0,0 1-137,-1-1 0,0 0 0,0 1 0,-1 1 67,-4 2 0,0 0 0,-2 1 0,-2 1 37,-1 0 1,-3 0-1,3 1-114,0-2 1,3 0 0,1 0-1,0 0 113,1-1 1,0 1-1,1-1 1,3 0-26,-2-1 0,2 0 0,1-1 1,1 1-1,0-1 46,0-1 0,2 0 0,-1 0 0,0 0 0,-3 0-55,4-1 1,-2 0 0,-1-1 0,0 1-3,0-1 0,0 1 0,-1-1 0,-4 1 22,-1-2 1,-2 1-1,-1 0-14,1 1 1,1 0-1,-1-1-5,-1 0 1,0 0 0,4 0-4,-1 0 0,3 0 0,2-1 0,0 1-3,2-1 0,0 0 1,1 0-1,-1 0-11,1 0 0,0 1 1,-1 0-1,0 1 22,-4-1 1,0 1-1,-1 0 1,-3 1-6,-2 1 1,-2 0 0,2 0 16,0 0 1,4 0-1,0-1 1,1-1-19,3 0 1,1 0 0,1-1 0,2-1-1,-2 2 0,2-1 1,1 0-1,-1-1 0,-2 2 101,2-2 0,-2 1 0,-1 0 1,-1 1-99,-3 0 1,0 0-1,-2 0 1,-4 2 27,17-2 1,-6 2 118,-4 0 0,-2 0-152,-6 1 0,-2 1 5,-5 0 1,-3 0-6,28-4 743,-26 2 1,1-3-744,0-2 0,0-1-23,0 1 1,-1-1 22,-2-2 0,-2 1 0,13-3 831,0 0-864,-20 8 2120,-3 1-2087,-19 6 573,-1 1-539,-1 0 33,1 0-11,2 0 79,-2 2-124,2 2 157,-1 10 23,-3 13-180,-1 3 45,1 20-56,1-15 0,4 14 0,0-18 0,-1 3 0,1 10 0,0 3 28,0 0 0,-1 1-311,-1 5 0,-1-2 283,-2-12 0,1-1 11,-1 1 0,1 0 6,1 0 0,1-1-12,1 2 1,0 0-1,1 0 1,0 1 39,5 14 0,1 3-23,0 6 1,0 1-12,1-2 0,0 0-472,0 2 1,-2-3 460,-2-15 0,0 1 7,-1-2 1,1 4 0,1 1-5,0 4 1,1 1 0,0 2-2,-2-6 1,2 3 0,-1 1 0,0-1-1,1 2 1,0 1 0,-1-1 0,0-2-3,1 5 0,-1-2 0,0 0 0,0-1 0,-1 0 0,-1-3 5,-1 7 1,-1-2-6,0 3 0,-2 0 0,-1 0 0,-2 3 4,-1-7 0,0 4 0,-1 1-1,0 1 1,-1 0 0,0 0 7,-1-1 0,0 0 0,0-1-351,-1-5 1,1-1-1,-1-4 368,-2 2 0,0-2-28,0-6 0,0 2 0,0 0-131,1-1 0,0 0 0,0 0 146,-1 8 0,0 1 0,0-3-15,1 8 0,0-6 11,0-8 0,-1-4 0,-1 9-11,-1-4 12,-2-1-24,-3 0 473,-3 1-450,2-14 0,-3 1-11,-2 0 0,-2-1 11,0 1 1,0-2 394,-2-4 0,0-2-406,-11 5 1212,-20 3-1212,23-19 0,-2-1 22,-13 6 1,-2-1-79,7-4 1,0-1 49,-4 1 1,-1 0 5,8-5 0,0 0 17,-4-1 0,-1-1-17,-2 0 0,-2 0 5,-2-2 1,-1-1-12,1-1 1,-3-1-3,4-2 1,-3 0-1,-2 0 4,-2 0 1,-1 0-1,0 0 4,-1 0 0,0 0 0,0 1-378,1 0 0,0 1 0,3 1 389</inkml:trace>
  <inkml:trace contextRef="#ctx0" brushRef="#br0" timeOffset="-154030.19">16601 9121 9845,'-38'-5'370,"0"0"0,-28-2-168,38 7-56,8 0-12,6 1-89,8 1-45,4 2 89,2 2-10,0 8 346,2 10-21,5 16-113,2 14-117,-4-19 0,-1 1-343,0 4 1,-2 2 235,-1 4 1,-1 0-453,-3 3 1,0 1 474,0-1 0,1 1-12,-2-1 1,1 0-1,1-1 1,3-2-34,3-1 0,3-2-119,0-1 1,3 0 84,8 14 0,1 4 11,-7-18 1,-1 2-1,1 2-497,1 13 0,0 2 1,-2-1 474,-1-11 0,-2-1 0,-1 0 7,-1 1 0,0 0 1,-1-4 136,2 3 1,0-1-156,5 16 0,2 1-23,4-2 1,3 2 9,-4-13 1,2 2 0,1-2 0,0-1 1,1 0 0,-1-3-450,5 10 1,-2-3 465,-2-1 1,-3-2-6,-7-15 0,-2 1 625,2 17 0,0 4-614,-2 1 0,-1 1-12,1 1 1,-1 0-184,-1-4 0,-1-3 200,-1-15 1,0-2-6,1 0 0,1-1 281,-1-2 1,3 0-271,5 9 0,2 2 6,2 3 0,0-1 112,1 2 1,-1-1-130,0 0 0,-3 1 11,-2 9 0,-3 1-5,-3-12 0,0 0 27,1 17 1,-2 0 11,-3-19 0,-1 0 92,1 10 1,0 0-60,0-6 0,1-2-61,-1-2 0,2-4 28,4 15 541,-1-32-619,2-6-135,-2-5-113,-1 1 106,-3-3-2481,-16-3 2656,-3-9 0,-1-1 0,5-4 0</inkml:trace>
  <inkml:trace contextRef="#ctx0" brushRef="#br0" timeOffset="-151760.19">16491 9665 7773,'46'-37'3,"-1"0"1,1 0 0,0 1 57,-9 7 1,0 1-762,6-5 1,2-1 962,2-1 0,5-3 39,-2 5 1,4-3 0,1 2-264,-11 10 0,1 0 1,1 2-1,0-1-449,-1 0 0,1 0 1,-1 1-1,1 1 410,12-3 0,1 3 0,-4 2 0,5 0 0,-1 2-158,1-1 1,0 2 73,0 1 0,3-1-133,-6 2 0,4 0 1,1-1 301,1 1 1,1 1 0,3-1-33,-7 2 0,2 0 1,1 0-1,0 1-25,-2 3 0,0 0 0,-1 1 0,-2 1-238,6-1 0,-3 2 0,-1 1 214,-3 1 0,-1 3 0,-3 0 18,6 2 0,-1 2 272,-5-1 1,4 1-1,0 0-220,3-1 1,0 1 0,1-1-19,-1 1 0,0 0 0,-1-2 3,-1 0 0,-1-2 0,-3 0-9,7-4 0,-3-1-44,4-1 0,1-1-12,0-3 0,5-1-11,-20 4 0,3-1 1,3 0-1,0 1-53,4-1 0,1 1 0,2 0 0,1 0-81,-2 0 1,3 0 0,0 0 0,0 0 0,-3 1-278,3 0 0,-2 0 0,-2 0 1,0 1 427,-3 0 0,0 1 0,-2-1 0,-3 1 7,-2-1 1,-3 1-1,0 0 175,1-1 0,0 1 0,0-1-160,-2-1 1,0 1 0,3-2 18,16-2 0,2-1 0,2-1-41,-17 4 0,0 0 0,0-1 0,-1 1 5,0-1 1,0 1-1,0 0 1,-2 0-6,12 0 0,-1 0 0,-4 2-17,2 0 1,-2 1-24,0 2 1,0-1-6,0 1 1,3-1-10,-6 1 0,4-1 0,0 0 76,2-1 0,1 1 1,1-1 7,-7 0 1,2 1 0,1 0 0,-2 0-31,14 0 0,-2-1 0,-3 3 0,-15 1 0,-3 1 0,-2 2-62,13 1 1,-6 5-219,5 16-33,-23-5 1,-3 3-24,15 23 336,-4-1 325,-17-7 3015,-8-17-2982,4-1 952,5-3-1231,29 7-46,-14-11 1,6-2-27,-3-2 1,3 0-1,3-1-127,5 0 0,3 0 1,-2-1 111,-6-1 1,-2-1-1,-1 1-149,20 3 1,-4 0 49,-23 0 1,-2 2 128,9 6 1,2 2 447,-3 2 1,0 2-197,-1-1 1,-1 2-426,-5-1 1,-2 0 206,11 13-56,-1 4 0,0 5 78,-12-11 1,2 2 167,-1-1 1,0 2-291,4 6 1,-2 1 43,-7-7 0,-4-2 0,4 16 23,-15-12 1161,-6-13-1184,10 12 538,12 4-504,2 0-12,7-4-11,-9-12-11,2-4 363,1 2-341,20 12-6,-23-14 0,2 1 163,8 8 1,2 2-242,-1 2 0,-1 1-318,-7-6 1,-3-1 379,-3 0 0,-2 0 0,8 12-39,-12-9 0,0 2 39,1 1 0,0 1 5,0 1 1,1 0-145,-2-2 0,-1-1-41,12 14 180,-1-1 135,1 0-118,-8-17 0,2 2 39,3-1 0,0 0 29,0 1 1,-1-1-109,-1-4 1,-1-1-11,16 24 33,-11-14-337,5 9 396,-12-18-171,12 6-1064,-1-3 918,1-1 202,-7-1 22,-14-7-1097,-3 4 1108,-6 4 471,-4 24 404,-2 10-785,0-24 1,0 1-657,0-4 1,0-3 588,0 13 45,7-17 1703,3-12-1456,20 10-326,0 10 34,0 4 0,-5 6-11,-11-7-337,0 1 57,1 1 279,4 13-189,-3-6 302,-1-2-101,-7-11 650,-1-2-135,-2-8-414,2 11-34,-4-11-56,-1 14-313,-22 10-449,-2 2-279,1-22 0,-3-2 638,-21 17 386,20-22 1,-1 0 10,0-2 1,-4 0 896,-13 6 0,-5 0-280,-3-2 0,-5-2-525,6-4 0,-3 0 0,2-3-97,7-2 0,1-2 0,0-2-417,-2 1 1,-1-2 0,3-1 265,-8 1 0,3-1 72,-4 1 1,1 0-180,1 1 0,-3 0 340,4-1 0,-4 1 0,0 1 82,-2 1 0,-2 0 1,1 1-630,-2 0 1,1-1 0,0 1 449,1 1 0,1-1 0,2 1-131,-8 2 1,1-1-439,-2 2 1,-1-1 241,1 0 0,-4 1-151,6-3 0,-4 0 0,0 0 599,15-4 1,0 0 0,0-1 0,-3 1 167,-10 2 0,-3 1 1,0 0-1,0-1-342,0 1 1,-1 1-1,1-1 1,3 0 134,9-2 0,3 0 0,0-1 0,0 2 34,-15 3 0,1 1 0,3-1-42,15-3 1,3-2 0,-4 2 62,1 0 0,-3 1 1,-1 0-1,-1 0-131,-2 1 1,-1 1 0,0-1-1,1 1 17,-2-1 1,1 0-1,0 0 1,0 1-69,3-2 0,-1 1 0,2 0 1,2-2 59,-1 0 0,3-2 0,-1 1 0,-1 0 0,1-1 0,-1 0 60,0 0 1,0 0-1,-4-1-122,0 0 1,-3 1-1,-1 0 1,-1-1 49,-2 1 1,0-1 0,-2 1 0,-1 0-41,3-1 1,-3 1 0,-1-1 0,1 1 0,4-1 17,-3 0 0,2 0 1,1-1-1,1 0-145,3 0 0,1-1 0,1 0 0,3-1-625,0 0 1,3-2 0,0 0 843,-2 0 1,0-1-1,4-1 1,3 1 0,4-2-1,-25 0 1</inkml:trace>
  <inkml:trace contextRef="#ctx0" brushRef="#br0" timeOffset="-144760.19">31027 14938 11885,'5'8'3429,"0"-2"-2858,-5-6 124,0 0-684,0 5-22,-3-3-494,0 4-996,-3-5-2342,2-2 3843,2-8 0,2 6 0,0-6 0</inkml:trace>
  <inkml:trace contextRef="#ctx0" brushRef="#br0" timeOffset="-131080.19">25356 17263 10417,'0'27'1827,"-1"-6"-763,-3-20-280,-1 0-224,-4-4-223,0-6-180,0-7-68,-4-25-122,1-21-51,6 11 0,1-2-484,1 4 0,1 0 500,1-8 1,3 1-1,0 13 1,2-2-163,4-19 0,3-3 148,1 23 0,2 1 0,0 0 59,5-21 1,3 2-254,3 8 0,2 6 248,-9 19 0,3 3 11,7-5 0,4 2-151,3 5 0,2 1-365,12-4 1,5 2 390,-12 8 0,2 0 1,-1 2-321,14-7 0,0 1 432,-14 5 0,1-1 0,-2 0 30,12-7 0,0 0-310,3-3 1,1 0 309,1 0 0,4-2-41,-6 4 0,3-1 0,1 1-64,-4 5 0,0 1 0,-1 1-108,-1 0 1,-1 0-1,-3 3-180,7 1 1,-8 6 392,-11 7 977,-19 8-686,-8-4-873,-2 3-2343,-3-6 3362,-1-1 0,-4 0 0,-1 0 0</inkml:trace>
  <inkml:trace contextRef="#ctx0" brushRef="#br0" timeOffset="-126160.19">17426 15149 16120,'15'-5'-1703,"4"-5"0,-10 4 0,3-2 0</inkml:trace>
  <inkml:trace contextRef="#ctx0" brushRef="#br0" timeOffset="-125810.19">21240 15207 15616,'-59'13'0,"12"-2"0</inkml:trace>
  <inkml:trace contextRef="#ctx0" brushRef="#br0" timeOffset="-118600.2">25262 16477 12120,'2'21'-1243,"0"-2"-2130,-2-14 3373,1 1 0,-1-4 0,0 0 0</inkml:trace>
  <inkml:trace contextRef="#ctx0" brushRef="#br0" timeOffset="-111580.19">16977 15287 15056,'-4'2'2274,"0"-1"-2184,4-1-1591,-14 26-2566,10-12 4067,-10 17 0,13-23 0,1-5 0</inkml:trace>
  <inkml:trace contextRef="#ctx0" brushRef="#br0" timeOffset="-111230.19">20690 14963 11638,'-4'6'-1028,"0"-1"0,4-5 0,0 0 0</inkml:trace>
  <inkml:trace contextRef="#ctx0" brushRef="#br0" timeOffset="-87350.2">10047 15107 7571,'-31'-14'448,"-1"0"0,-19-20-638,26 2-325,8 8-953,-2 9 1468,-2 13 0,9 2 0,1 0 0</inkml:trace>
  <inkml:trace contextRef="#ctx0" brushRef="#br0" timeOffset="-85250.2">8526 14695 9252,'-53'8'761,"10"-1"-1354,-10-6-125,21 10 718,-4-5 0,-1 3 0,-10 17 179,9-5 1,-2-1-90,-2 0 0,-3 0-79,-7 4 0,0-2 129,7-6 0,4-2-73,-15 4-22,23-11 56,21-5-79,1 1 12,3 5-45,-1 0 11,3 4-23,1-4-100,0-2-123,1 0 178,-1 2 68,0 6 45,0 1-34,-2 4 12,-1 1-1,-2 3-22,-2 3-381,-12 17 213,4 7 33,9-17 1,1 1 44,-1 22 68,7 2 22,3-8 11,0 9-11,1-26 0,0 3-56,0 19 0,2 6-44,3 2 0,2 3 372,0-11 1,1 3 0,1-3-641,0-9 0,0-3 0,0 0 379,8 19 0,0-3 0,-5-14 1,0-1-169,0 1 0,0 0 157,-1 2 0,0 4-8,-2-2 1,0 4-1,-1 2-572,1 6 0,-1 2 0,0-1 580,0 1 0,0 0 0,-1-1 0,0 0 0,-1 0 0,1-4-15,-1 3 1,2 0 51,0-7 0,1 4 1,2-1-31,2-1 1,2 0-1,2 1 35,-1-5 1,2 1-1,0 1 1,2-2-127,0-3 0,2 0 0,0-2 0,2 0 76,7 13 1,2-2 0,-1-3-324,-6-11 1,-2-2 0,1-2 94,10 15 1,-2-5-90,-10-17 1,-1 0 1093,7 10 0,0 2-691,-1-2 0,-1-1-61,-1-2 0,0-1 152,-4-6 1,-2-3-170,8 3-112,-2-7-11,2-7 686,17-6 367,12-4-835,-16-4 0,0-1-353,-5-1 1,0 0 201,2 0 0,1-1 56,25 3 799,-7-3 0,7-1-672,-13 0 0,2-1 1,4 1-674,-1-1 1,3-1 0,1 1 0,-1-1 547,-7 0 1,-1 0 0,-1-1 0,1 1-1,2-1 1,1 0 0,-1 0 0,-3 0-244,3-1 0,-2-1 0,4 1 263,3-1 1,5 0-1,3 1 1,0-1 30,-9 0 1,0 0 0,2 1 0,1-1-1,2-1-277,0 1 0,2-1 1,2 0-1,0 0 0,1 0 1,-1 0 219,-7 0 1,0 1 0,1-1 0,0 0 0,0 1-1,-2-1 1,-2 0-364,11-1 1,-2 1 0,-1-1-1,0 0 1,-1 1 294,0-1 0,0 1 1,-1 0-1,-2 0 1,-2 1 37,-4 0 0,-3 0 1,0 0-1,3 0 95,1 0 1,3 0 0,1 0 0,1 0 0,-1-1-62,-1 0 0,0 0 0,1-1 0,0 0 0,2-2 110,-3 1 0,3-1 1,1-1-1,0 0 0,-2 0 1,-3 0-134,-1-1 1,-2 1 0,-1 0 0,-2-1 0,0-1 137,9-3 0,-1-1 0,-2 0 0,-4 0-59,-3 1 0,-4-1 0,2 0 170,-2 1 1,3-1 0,1 0 0,-1 0-208,-1 1 1,0 0 0,1-1-1,1 0-14,9-3 1,2-1 0,-1-1 0,-2 2 332,3-2 0,-3 1 0,-1-1-323,-5 1 0,0-1 0,-5-1 18,2-3 1,-4-1 22,0-1 0,-2-2 11,-3-1 0,-3-2 397,-1 0 0,-3-1-408,-4 1 1,-1-4-24,3-15 1,-3-6-27,-11 13 1,-3-2-1,-1-1 313,0 1 1,0-1-1,-3-1-320,-3-3 0,-2-1 0,-1 2 0,-2-10 0,-2 1-6,-1-5 1,-2 0 5,0 19 0,-1 0 0,-1-4 0,-2-1 0,0-5 0,-2-1 0,-1 0-9,0-5 1,-2-2 0,0 0-1,0 0-356,1-1 0,-1 0 1,0-1-1,0 1 283,-1-1 1,1 1 0,-1 0 0,2 3 47,-2-6 1,1 4-1,0 0-33,-1-3 0,0 0 0,0 0-20,3 16 1,-1 1 0,1-1-1,-2-2-747,-2-1 0,-1-3 1,0 0-1,-1 0 1,1 4 833,-2-2 0,1 2 0,0 2 0,0 0 0,-4-13 0,0 0 0,2 9 0,3 15 0,-1 0 0</inkml:trace>
  <inkml:trace contextRef="#ctx0" brushRef="#br0" timeOffset="-83140.19">25574 15341 7862,'0'0'0</inkml:trace>
  <inkml:trace contextRef="#ctx0" brushRef="#br0" timeOffset="-82970.2">25574 15341 10103,'0'0'0</inkml:trace>
  <inkml:trace contextRef="#ctx0" brushRef="#br0" timeOffset="-82830.2">25499 15725 6451,'0'0'0</inkml:trace>
  <inkml:trace contextRef="#ctx0" brushRef="#br0" timeOffset="-80730.2">19310 11590 15325,'-4'6'-2633,"1"1"2633,2-2 0,1-1 0,0-2 0</inkml:trace>
  <inkml:trace contextRef="#ctx0" brushRef="#br0" timeOffset="-78970.2">24669 15381 9666,'-8'0'1379,"2"0"-786,6 0 897,0 0-313,5 14-291,31-10-629,4 2 1,6-2-180,6-7 1,5-4-590,-7 1 1,3 0 0,1-2 558,-2-2 1,1-1-1,6-3-334,-10 3 0,3-1 1,4-1-1,2-1 1,2 0-1,0 0 354,0-1 1,1 1 0,1-1 0,2 0 0,1 0 0,2-1 0,2 1-260,-11 2 1,3 0-1,0-1 1,2 0 0,1 1-1,0-1 1,0 1 0,1-1-1,-1 1 1,0 1 213,1-1 1,1 1-1,0 0 1,0 0-1,1 0 1,-1 1-1,-1-1 1,-1 2 0,-1-1-1,-2 1-136,4 0 0,-2 0 0,-2 0 0,0 1 0,-1 1 0,0-1 0,0 2 0,0-1 122,0 2 1,1 0 0,0 0 0,0 1 0,-1 0 0,-2 1 0,-3 0 0,-3 0 6,7 0 0,-5 2 1,-2-1-1,-1 1 1,3-1-26,2 1 0,3 0 0,-1-1 0,-2 1 0,-2 0-423,0-1 1,-2 1 0,-2-1-1,-3 1-744,19-1 0,-7-1-1060,-12 2 1,-7-1 2519,0-1 1,-18 3-1,-11 1 1</inkml:trace>
  <inkml:trace contextRef="#ctx0" brushRef="#br0" timeOffset="-78070.2">25848 17475 9845,'8'11'3015,"-2"-2"-2365,-6-9-135,0 0 123,71-29-346,-25 8 0,8-3-180,-7 2 0,7-3 0,2-1 0,2 0-715,-4 3 1,2-1 0,2 0 0,-1 1-1,-1 0 603,-4 2 0,0 0 0,-1 0 0,0 2 0,2-1-277,2 1 0,2 0 1,0 0-1,-1 3 1,-4 1 186,12-1 0,-3 4 1,-1 1-92,4 1 1,-1 2 0,-5 2-201,-3 1 0,-6 5 0,-3 2 0,-16 7-493,-29 5 2033,-21 4-4352,-3-11 3663,0-5 1,11-2 0,3 0 0</inkml:trace>
  <inkml:trace contextRef="#ctx0" brushRef="#br0" timeOffset="-77410.19">28090 17181 14843,'39'-6'521,"0"1"0,17-9 0,10-4 0,4-2-530,-14 4 0,2-2 0,4 0 0,2-1 0,3 0-1127,-12 3 0,2 1 0,2-2 0,2 1 0,0 0 0,0-1 0,-1 2 0,-2-1 173,2 0 1,0 0 0,-1 1 0,0-1 0,-1 1 0,0 1 0,1-1 942,-1 1 0,2 0 0,0 1 0,0-1 0,-4 2 0,-4 0 0,-6 2 0,10-1 0,-8 1 0,-3 1 0,5-2 0,0 1 0</inkml:trace>
  <inkml:trace contextRef="#ctx0" brushRef="#br0" timeOffset="-75250.2">26645 17073 16513,'0'-8'-23,"0"1"-1792,8 2 1815,31-19 0,-22 14 0,21-11 0</inkml:trace>
  <inkml:trace contextRef="#ctx0" brushRef="#br0" timeOffset="-74830.2">29298 16518 8949,'-2'5'964,"1"0"-640,1-5-121,-5 14 88,12-9-45,-4 9 1,10-12 100,-5-2-78,-2 2-89,-3 0 816,-1 4-480,-2 3-460,0 0-56,0-1-348,-1-3-178,-2-3-460,-1 0-2600,-2-2 3586,-1-3 0,3 3 0,-1-2 0</inkml:trace>
  <inkml:trace contextRef="#ctx0" brushRef="#br0" timeOffset="-73920.19">17923 16306 14484,'15'10'-766,"-14"3"1,19-25 0</inkml:trace>
  <inkml:trace contextRef="#ctx0" brushRef="#br0" timeOffset="-73650.19">21319 16089 15896,'-42'22'-195,"0"0"1,9-6 0,4-2 0,1-3 0,18-10 0</inkml:trace>
  <inkml:trace contextRef="#ctx0" brushRef="#br0" timeOffset="-60020.19">26029 17487 12468,'-45'7'967,"1"0"0,5-1 1,4-1-106,0 2-357,14-3-460,11-1 55,11-3 102,19 0-12,20-9-95,-7 0 1,5-1-996,8-7 0,4-2 945,7-3 0,5-3-43,-18 7 1,3-1 0,1-1 0,-2 2-25,7-2 0,-2 1 0,-1 2-74,19-9 1,-12 10 241,-26 19 10,-65 25 1,-29 11-8,24-13 1,-2-1 0,1 1-143,-2 2 1,0-1-1,8-2-7,-5 15 101,70-44-101,12-12 0,7-5 401,1-2 0,4-2-2247,-6 3 1,4 0 0,-3 2 1845,3-2 0,-2 3 0,1-1 0,-8 3 0,-17 8 0</inkml:trace>
  <inkml:trace contextRef="#ctx0" brushRef="#br0" timeOffset="-59360.2">28497 17434 13059,'-66'0'4740,"12"0"-4606,38-2 151,16-4-184,24-4-62,16-5 0,11-2-24,-6 2 0,4-2 0,2 0-501,-5 0 1,2-1-1,1 0 1,-3 0 485,6-2 0,-2 1 0,-3 0 123,8-7 0,-12 1 831,-21 3-696,-34 6-68,-16 6-44,-17 5 127,0 3-329,10 2 56,41 1-22,20-1-113,37-3 113,-30-1 0,1 0-135,11-2 0,1 0 810,-8 1 0,-1 1-1185,1 2 0,-4 6-3770,0 27-3127,-20 3 7429,-22 18 0,5-29 0,-6-4 0</inkml:trace>
  <inkml:trace contextRef="#ctx0" brushRef="#br0" timeOffset="-52550.2">25032 15518 9689,'55'-3'739,"1"1"1,-6-5-1,2-3 1,4-2-516,-1-2 0,5-1 0,1-2 1,-1 1-1058,-3-1 0,0 0 1,1 0-1,5-1 868,-11 4 0,2-1 0,4 0 1,0-1-1,2 1 0,-1 0 1,-1 1-321,-2 1 1,1 1-1,-1 0 1,0 0 0,1 1-1,2 0 1,1-1 249,2 1 0,1-1 0,3 0 0,0 0 0,0 0 0,1 1 0,-1 1 0,-1 0-26,-2 1 1,0 1 0,0 0 0,0 1-1,0 0 1,-2 0 0,-2 1 0,-1 0 60,5 0 0,-2 1 0,-1-1 0,-2 2 0,-2 0 0,-1 0 5,14 1 1,-2 1 0,-4 1-1,-6 0 475,8 1 0,-6 0-435,1-1 0,-3-1 162,-17 0 0,-3-2 555,26-5 638,-38-1-1400,-20 1 3096,-5 2-3342,0 3 234,-2 2-1669,-6 1 1681,-2 1 0,2 0 0,3 0 0</inkml:trace>
  <inkml:trace contextRef="#ctx0" brushRef="#br0" timeOffset="-47000.2">26129 13487 16782,'-18'-29'-1338,"4"12"1,12 5 0</inkml:trace>
  <inkml:trace contextRef="#ctx0" brushRef="#br0" timeOffset="-46600.2">19878 17699 11056,'0'0'0</inkml:trace>
  <inkml:trace contextRef="#ctx0" brushRef="#br0" timeOffset="-41550.19">25149 18489 13005,'4'11'1917,"6"-2"-954,55-12-829,-27-1 1,4-1-53,1 2 0,5 0 0,2-1-456,5-1 0,2-1 0,3 0 505,-4 0 1,3-1-1,0 0 1,-1 0-581,-4 0 1,-1 0 0,1-1-1,0 0 519,7-2 0,2-1 0,-1-1 0,-1 1-20,-10 0 1,-1 1 0,1-1 0,4-1 18,-2 1 0,3-1 0,3-1 0,2 0 0,0 0 0,1 0-36,-4 1 1,2-1-1,1 1 1,0-1 0,1 0-1,0 0 1,0 1-333,0-1 1,1 0 0,0 1 0,0-1 0,0 0 0,0 1 0,-1-1 299,2 1 1,0-1-1,0 1 1,0-1 0,-1 1-1,-1 1 1,-4 0-202,7 0 1,-5 1 0,0 0 0,1 0 0,3 0 227,-5 1 1,1 1 0,3-1 0,0 0 0,1 1-1,1-1 1,-2 1-7,1 0 0,0 1 1,-1 0-1,2 0 1,0-1-1,1 1 1,1 0-70,-6 1 1,0-1 0,2 1 0,0-1-1,1 1 1,1-1 0,-1 1 0,-1 0-1,0 0 59,-2 0 1,1 0-1,0 1 1,0 0-1,0-1 1,-1 1-1,-1 0 1,-2 0-1,0 1-39,4-1 0,-1 0 0,-2 0 0,0 1 0,-1-1 0,-1 1 0,1-1 49,6 1 1,0-1-1,-1 0 1,0 0-1,-3 1 1,-3 0-1,9 0 0,-4 1 1,-2-1-1,0 1 103,-1 0 1,-1 0 0,1 1 0,-1-1-115,-3 1 0,-1 0 1,1 1-1,3-1 61,-2 1 0,3 0 1,1 1-1,0-1 0,-2 1-59,-2 0 1,-1-1-1,-1 1 1,1 0-1,-1 0 98,13-1 0,0 1 0,-2 0 1,-2-1-101,-10 1 0,-1 0 0,-2-1 0,-5 0 6,12-2 0,-4 0 913,4-2 0,-2 0-874,-17 1 0,-3 0 1464,25-3-1520,-40 4 1110,-18 3-1289,-2 0 2432,-4 0-2230,2 0-1,-4 0 57,3 0-35,-3 0 1,1 0-202,1 0-874,3 0-784,1 15-246,0 5-953,-6 18 3014,-2 0 0,1-14 0,1-7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35:55.47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6002 2024 18048,'-3'9'1501,"1"-2"-1131,2-7-292,0 0 34,40-7-896,7-2-8494,21 8 9278,-27 12 0,-22 0 0,-19 5 0</inkml:trace>
  <inkml:trace contextRef="#ctx0" brushRef="#br0" timeOffset="101">6156 2319 16457,'0'5'-281,"0"-1"-2643,38-6 2924,-9-1 0,14 0 0,-23 0 0</inkml:trace>
  <inkml:trace contextRef="#ctx0" brushRef="#br0" timeOffset="684">9202 1465 20972,'-58'61'11,"28"12"0,10 16-4,11-11 1,7 7 0,1 1-1202,-2 1 0,3 1 0,0 1 1194,1 2 0,2 1 0,1-7 6,2 4 0,1-4 248,-4-15 0,0 1 0,-1-2-254,-1 16 0,-2-3-90,-4-3 0,-3-9-605,-9 2-303,-9-66-1815,6-25-1445,-1-10 4258,2 0 0,9 12 0,3 7 0</inkml:trace>
  <inkml:trace contextRef="#ctx0" brushRef="#br0" timeOffset="1051">8562 3587 17868,'-8'0'1322,"-17"47"-1165,21-13 34,-9 55-135,37-37 34,0-10-57,17-24 1,-8-34-34,-5-10 11,-6-19 124,-12-26-124,-35 10-908,-22 2-1321,-10 30-2533,0 18 4751,28 3 0,14 4 0,7-3 0</inkml:trace>
  <inkml:trace contextRef="#ctx0" brushRef="#br0" timeOffset="1668">8413 1615 19717,'-30'-41'835,"1"-1"0,-16-23-768,32 41-67,9 10-45,3 2-44,4 4 10,24 2 68,26 2 0,31-6-79,-8-1-56,-6-7 68,-34-2 134,-8-12 235,-14-6 23,-14-8-124,-9 13-66,-7 11-124,0 16-68,-1 16 68,-5 14 0,-19 55 0,15-27 0,-1 3-90,-5 13 1,1-1-343,7-14 1,2-5-869,-7 21-1164,21-46 2464,1-17 0,5-4 0,-2-6 0</inkml:trace>
  <inkml:trace contextRef="#ctx0" brushRef="#br0" timeOffset="63179">10470 2110 18541,'4'-5'381,"-1"1"-381,-3 4 44,4 57-44,2 19-1832,0-15 1,0 3 1831,3 29 0,-3-36 0,-4-38 0</inkml:trace>
  <inkml:trace contextRef="#ctx0" brushRef="#br0" timeOffset="63396">9992 2934 20961,'92'-14'18,"0"0"0,0-1 0,-17 3 0,-1 0 0,1 1-366,15-2 1,3 1 0,-6 1-2245,8-2 1,-6 1 2591,-10 3 0,-7 1 0,10-1 0,-36 5 0</inkml:trace>
  <inkml:trace contextRef="#ctx0" brushRef="#br0" timeOffset="64297">9790 4279 16782,'10'-45'4885,"4"-10"-4404,8-32-402,5 29-169,-2 22 79,3 48 0,-3 26-12,-3 16 1,0 9-12,0 4 1,1 3-74,4 10 1,-1-3 67,-9-22 0,-1-7-40,6 3 79,-16-48 56,-2-60 190,-8 7 1,-4-7 78,-5-31 0,-3-8-522,4 26 0,-1-2 0,-1 4 348,-4-17 1,1 6-57,5 12 0,3 8-95,5 5-33,18 16-79,16 9-241,22 10 0,16 5 132,-4 2 1,5 2-1,2 0-620,2-1 0,0 1 0,2 1 209,9 1 1,0 1 0,-5 2-1403,2 0 1,-6 3 2252,-14 0 0,-7 2 0,7 0 0,-31 0 0</inkml:trace>
  <inkml:trace contextRef="#ctx0" brushRef="#br0" timeOffset="64663">10220 4264 18630,'6'-13'1479,"36"-33"-1400,-11 29-68,35-23-22,-18 31-45,-6 13-157,-12 17 202,-14 16 33,-37 47 113,-4-17-40,4-22 0,-3-3 107,-7 7-180,6-7-33,13-17-639,11-8-3563,35-32 4213,5-4 0,-2-4 0,-14 7 0</inkml:trace>
  <inkml:trace contextRef="#ctx0" brushRef="#br0" timeOffset="64830">10873 4200 19470,'-8'7'483,"-11"45"-439,15 13-88,-9 23-842,20-5-1994,6-34 2880,10-15 0,-10-18 0,-1-9 0</inkml:trace>
  <inkml:trace contextRef="#ctx0" brushRef="#br0" timeOffset="65030">11212 4125 20233,'1'-7'907,"0"1"-839,-14 74-68,10-22 11,-2 4 0,5 3-437,24 21-3809,7-22 4235,-2-8 0,-11-28 0,-15-16 0</inkml:trace>
  <inkml:trace contextRef="#ctx0" brushRef="#br0" timeOffset="65197">10801 4195 22597,'83'-35'-1207,"1"0"1,-3 1 0,-2 3-1887,-17 13 0,-2 0 3093,0-3 0,-6 0 0,10-1 0,-21 1 0</inkml:trace>
  <inkml:trace contextRef="#ctx0" brushRef="#br0" timeOffset="65864">12206 2633 17868,'6'1'2264,"-1"0"-1827,50-24-348,-15-8 1,31-25-90,-42 7 11,-22 1 191,-18 12 672,-20-6 23,-21 22-629,-25 46-144,14 22-251,30-3 0,7 6 138,2 36-11,20-27 0,12 0-190,18-9 0,11-4-376,15 0 0,8-9 56,-1-14 0,1-12-532,3-12 0,-5-9-3160,10-13 4202,-19-8 0,-24 14 0,-13 3 0</inkml:trace>
  <inkml:trace contextRef="#ctx0" brushRef="#br0" timeOffset="67661">13305 1950 21017,'50'-5'-630,"0"0"1,2-7 0,-3 1-1,18-3 1,-17-5 0</inkml:trace>
  <inkml:trace contextRef="#ctx0" brushRef="#br0" timeOffset="67880">13901 1508 19516,'2'-7'134,"-1"61"-145,0 25-2410,3-16 1,2 1 2420,4 27 0,2-37 0,-6-40 0</inkml:trace>
  <inkml:trace contextRef="#ctx0" brushRef="#br0" timeOffset="68080">14178 1322 21140,'-7'61'-8,"-1"0"1,2 5 0,1 4-359,3-1 0,1 6 0,2-1-2911,1-4 0,1-1 0,1 0 3131,-2-1 0,1-1 0,1-6 0,0 1 0,2-14 0,1-20 0</inkml:trace>
  <inkml:trace contextRef="#ctx0" brushRef="#br0" timeOffset="68347">14434 1762 22137,'31'51'-930,"0"1"0,-12-4 0,-9 0 1424,-23 33 659,-23-16-917,20-41-292,8-5-572,20-19-649,18-12-1928,17-7 3205,16-12 0,-26 13 0,-1 2 0</inkml:trace>
  <inkml:trace contextRef="#ctx0" brushRef="#br0" timeOffset="68613">15332 1149 20076,'-5'-7'1468,"1"2"-1172,-24 46 1,-5 31-264,16 4 1,1 7-1431,-5-15 0,-4 3 0,6 0 1393,9-2 0,6 1 1,5-6-171,5 1 1,6-5 400,2-6 1,3-4-1119,4-7 0,5-4 1025,11-5 0,-1-5 0,0 2 1,9-11-1</inkml:trace>
  <inkml:trace contextRef="#ctx0" brushRef="#br0" timeOffset="68963">15470 1760 21129,'71'-26'146,"-1"1"-157,6 10-34,-24 8 11,-13 34 79,-44 8 0,-26 27 168,-10-7 78,-2-2-22,5-5-90,6 5 0,21-17-123,38-5-314,8-19-828,31-15-931,-13-6 2017,29-21 0,-44 16 0,14-9 0</inkml:trace>
  <inkml:trace contextRef="#ctx0" brushRef="#br0" timeOffset="69279">16038 1308 20109,'68'-48'224,"-12"23"-235,-29 45 11,-14 19 11,-26 7 12,-5 3 111,-12-1-22,-1 3-56,15-21 11,12-6-67,22-19-33,14-16-2006,34-10 2039,17-7 0,-25 7 0,-5 8 0</inkml:trace>
  <inkml:trace contextRef="#ctx0" brushRef="#br0" timeOffset="69564">16570 1756 18552,'4'12'1076,"-1"-3"-1076,43-23-5357,2-2 5357,23-8 0,-30 10 0,-24 9 0</inkml:trace>
  <inkml:trace contextRef="#ctx0" brushRef="#br0" timeOffset="70212">17527 1502 21364,'19'-82'1513,"21"16"-1602,32 34-170,-5 26-200,-7 30 45,-32 22 346,-21 3 1,-10 7 235,-14 4 0,-5 2 22,4-1 1,-3-3-90,-7-5 0,1-8 23,1-5-124,14-13 67,7-13-337,40-7-2004,31-14 2274,-10-2 0,0 0 0,17-5 0,-10-1 0</inkml:trace>
  <inkml:trace contextRef="#ctx0" brushRef="#br0" timeOffset="70463">18123 1811 22765,'5'-53'93,"-1"-1"1,-1-5-1,1 0-104,3 1 0,-1 1 83,-8 5 1,-2 3-73,-7-19 0,-8 38-22,5 34-45,-4 47 67,12-5 0,2 6-112,1 3 0,3 1-457,6 9 0,5-3-608,18 21-1523,-2-39 0,2-4 2700,10 12 0,0-10 0,-27-33 0</inkml:trace>
  <inkml:trace contextRef="#ctx0" brushRef="#br0" timeOffset="70613">18100 1717 21342,'53'-26'-1013,"1"1"1,-10 2 0,-2 5 0,27 12 0,-35 2 0</inkml:trace>
  <inkml:trace contextRef="#ctx0" brushRef="#br0" timeOffset="70896">18627 1564 22204,'43'-28'-19,"0"-1"1,9 1-1,-3 11-305,5 35 144,-15 25 236,-66 31 258,-18-8-152,9-32 1,0-4 73,-4 1-147,13-9-89,14-9 56,22-6-605,38-9-829,5-6-572,31-8-2230,-12-3 4180,7-2 0,-34 10 0,-9 1 0</inkml:trace>
  <inkml:trace contextRef="#ctx0" brushRef="#br0" timeOffset="71179">19219 1047 21712,'35'35'48,"0"1"1,-1 3-1,-4 2-37,-9 4 1,-5 5-238,2 30 1,-6 6-1932,-11 2 0,-6 0 2157,-1 0 0,-4-5 0,-2-24 0,-2-11 0,-4-13 0</inkml:trace>
  <inkml:trace contextRef="#ctx0" brushRef="#br0" timeOffset="71911">20441 2840 19717,'0'-9'1894,"0"1"-2768,0 8 874,-9-12 0,6 9 0,-6-8 0</inkml:trace>
  <inkml:trace contextRef="#ctx0" brushRef="#br0" timeOffset="72345">21359 2377 21600,'-50'-17'235,"0"0"0,-41 10-235,40 51 0,19 6 0,5 8-28,7-1 0,9 3 0,9 5 0,15-4-286,17-18 1,10-12-169,45-12 269,-36-26 0,-4-9 34,9-31 179,-11-14 22,-15-13 409,-18 4 1,-5-9-729,-2 15 0,-2-3 0,-1-1 469,-2 1 0,-1-2 0,-1 2-57,-1-2 1,0 1 0,-3 6 1,-4 4 1,-3 7 39,-18-24-370,14 79 62,20 40 0,12 23-249,2-3 0,5 6 0,2 2-613,5 14 0,2 4 1,1-4 324,-5-15 1,1-2 0,-2-4-1650,7 15 1,-4-9 2336,-3 1 0,-12-34 0,-6-17 0</inkml:trace>
  <inkml:trace contextRef="#ctx0" brushRef="#br0" timeOffset="72612">21827 2426 24132,'76'-32'-2880,"5"23"1917,-46 43 963,-11 10 11,-39 15 829,-18-10 437,-15 16-906,17-18-271,26-6-1377,76-35-1860,19-19 3137,-21 2 0,-3-2 0,-2-2 0,-11 2 0</inkml:trace>
  <inkml:trace contextRef="#ctx0" brushRef="#br0" timeOffset="79561">7421 7536 21600,'80'-31'-964,"-26"7"0,-36 23 1</inkml:trace>
  <inkml:trace contextRef="#ctx0" brushRef="#br0" timeOffset="79678">7505 7775 17588,'71'-21'-639,"-25"11"1,-28-2-1</inkml:trace>
  <inkml:trace contextRef="#ctx0" brushRef="#br0" timeOffset="80262">10455 6680 20345,'-49'1'339,"1"-1"1,-8 16 0,8 11-334,21 17 0,8 8-6,-5 0 0,8 3-366,16 7 1,10-1 376,4-10 0,5-3-11,4 3 0,3 0 5,0 2 1,1 2 11,5 18 0,-3 4-17,-10-4 0,-4-1 0,0-1 0,-7-4 5,-10-13 1,-8-7 67,-27 6-948,6-29-722,-8-4-1428,14-20 3025,1 0 0,11 0 0,1 0 0</inkml:trace>
  <inkml:trace contextRef="#ctx0" brushRef="#br0" timeOffset="80597">9920 8170 17992,'-10'10'2106,"-6"41"-1904,15-26-45,-6 34-57,23-28 113,10-17-90,5-15-89,1-23 44,-15-15-55,-9-5-23,-4 0-11,-12 6-34,-6 8-1042,-25 12-2767,-1 9 3854,-1 9 0,18 1 0,16 1 0</inkml:trace>
  <inkml:trace contextRef="#ctx0" brushRef="#br0" timeOffset="81329">9412 6848 15583,'-9'1'3607,"2"-1"-2889,7 0 638,0 0-841,-34-31-403,20 11-101,-23-39-33,31 32-46,12-4-21,7 20 44,13 6 23,10 15 22,8 5 0,6 10-124,33 1-324,2-16 302,-4-15 90,-19-21 56,-40-11 281,-14-25 55,-34 2-191,-23 4-133,-29 43-12,14 39-34,7 38-647,26 16 451,17-35 1,1 1-169,1 0 0,1 2-1840,-1 10 1,1-1 2237,-2 15 0,4-8 0,8-49 0</inkml:trace>
  <inkml:trace contextRef="#ctx0" brushRef="#br0" timeOffset="81878">11408 6631 21062,'-11'83'-798,"1"0"1,1-20-1,5-8 1,14-1-1,-2-42 1</inkml:trace>
  <inkml:trace contextRef="#ctx0" brushRef="#br0" timeOffset="82162">11880 6266 20826,'-14'64'299,"0"-1"0,1 12 0,1 4-281,5-17 1,2 4 0,-1 1-1039,0 9 0,0 3 1,0 1 1019,-1 4 0,0 2 0,-1 5-225,1-18 1,-2 4 0,0 2 0,0 0 0,1-3-1429,-1 12 0,1-1 1,0-2-1,-1 1 1653,1-3 0,-2 2 0,2-4 0,1-7 0,-2 23 0,4-20 0,5-27 0</inkml:trace>
  <inkml:trace contextRef="#ctx0" brushRef="#br0" timeOffset="82761">11861 8031 10181,'4'-8'6006,"-2"1"-3955,-2 7 302,0 0-1882,2-11-471,-2 8 90,17 2-34,19 28-68,3 4 1,11 14 11,-21-12 0,-3 1 135,-13-16 21,-3-30 696,-9-57-640,-1-16-66,-2 25 0,0-1-28,-1 11 0,1-2 122,-3-15 1,1-1-157,3 10 0,2 2-107,5 1 1,4 3-11,30-19-146,27 27-169,1 13 1,10 2-1132,3 5 0,3 2 1479,9-1 0,-4 4 0,-30 8 0,-8 4 0,2 6 0</inkml:trace>
  <inkml:trace contextRef="#ctx0" brushRef="#br0" timeOffset="83095">12385 7961 20781,'-12'-72'684,"5"11"-684,18 42-33,23 6-57,10 26-134,-3 11 100,-13 27 79,-24 6 23,-17 8 22,-8-1-11,-16 11 11,13-26-728,7-9-370,28-32-1356,16-24-1670,11-10 4124,7-12 0,-20 16 0,-3 3 0</inkml:trace>
  <inkml:trace contextRef="#ctx0" brushRef="#br0" timeOffset="83262">12832 7798 19381,'-5'53'60,"0"0"0,1-3 0,0-3-1248,4 7-1692,8-7 2880,3-17 0,-1-14 0,-1-11 0</inkml:trace>
  <inkml:trace contextRef="#ctx0" brushRef="#br0" timeOffset="83446">13028 7792 19078,'-13'83'1267,"4"-8"-2242,31-11-3989,11-22 4964,3-5 0,-6-26 0,-23-11 0</inkml:trace>
  <inkml:trace contextRef="#ctx0" brushRef="#br0" timeOffset="83613">12700 7856 20681,'63'-43'-2073,"-1"0"0,1 0 0,11-9 0,-1 4 2073,5 8 0,-7 7 0,-12 6 0,-14 4 0</inkml:trace>
  <inkml:trace contextRef="#ctx0" brushRef="#br0" timeOffset="84113">14494 7408 20793,'55'-37'29,"0"-1"1,-7 0 0,-5-3 26,-7-3 0,-9 0 337,-8-18 223,-39 22-123,-22 29-201,-12 23-1,-8 22-52,21 8 0,-2 14 0,5-3-217,4-2 0,4 4-7,-4 13 0,1 8 0,18-8-60,30-13 1,12-6-175,-4 0 1,8-8-309,35-12 0,9-18-2655,-11-24 0,0-9 3182,2 2 0,-4-2 0,17-25 0,-49 18 0</inkml:trace>
  <inkml:trace contextRef="#ctx0" brushRef="#br0" timeOffset="84977">15172 6548 18429,'-8'3'3059,"1"-2"-3003,7-1-56,0 0-202,39-12-3518,29-7 3720,-19 5 0,0 0 0,20-5 0,-25 7 0</inkml:trace>
  <inkml:trace contextRef="#ctx0" brushRef="#br0" timeOffset="85278">15817 6001 21812,'-3'50'-336,"1"0"0,-1 1 0,2-1-1524,5 41-3743,3-10 5603,4-19 0,-4-30 0,0-16 0</inkml:trace>
  <inkml:trace contextRef="#ctx0" brushRef="#br0" timeOffset="85512">16176 5674 22115,'-12'77'-143,"0"1"1,0-1-1,0 1 1,4 2 0,2 0-1,3 0 1,2-2-377,4 15 0,4-3 0,4-3-1108,1-7 1,3-4-1,3-9 1627,5-11 0,0-9 0,4 6 0,-4-25 0</inkml:trace>
  <inkml:trace contextRef="#ctx0" brushRef="#br0" timeOffset="85779">16411 6356 20121,'13'-64'930,"6"14"-987,8 43-727,8 40 426,-16 34 470,-16-17 0,-4 2 235,-11 39-11,-13-19-157,12-38-100,4-8-124,26-14-1916,27-29-1647,11-8 3608,21-24 0,-44 25 0,-3 4 0</inkml:trace>
  <inkml:trace contextRef="#ctx0" brushRef="#br0" timeOffset="86096">17352 5446 22025,'-28'59'166,"0"1"0,0-1 0,-3 25 0,3 6 0,8 0-159,9-9 1,7-1-1,5 2-1111,6 11 1,5 2-1,5-6 742,-2-22 0,4-5 0,7-7-417,21 4 1,6-14-4611,25-16 5389,-5-15 0,-32-13 0,-12-1 0</inkml:trace>
  <inkml:trace contextRef="#ctx0" brushRef="#br0" timeOffset="86461">17548 6210 21969,'44'-41'37,"-1"0"1,-1 4-1,-2 8-37,13 14-280,-6 8-179,-14 4 179,-14 35 280,-41 32 313,-1-12 1,-3 2-152,-2-5 1,-1-3 22,0-2 0,2-4 17,5 1-146,11-9-11,14-12-12,41-7-851,35-21-1311,-16-2 0,3-4 2129,-8 0 0,-3-2 0,23-8 0,-45 12 0</inkml:trace>
  <inkml:trace contextRef="#ctx0" brushRef="#br0" timeOffset="86762">18064 5741 19941,'71'-55'-56,"-12"15"23,-37 79 44,-20 26 79,-9 9 212,-12-1 34,1-35-224,8-10-90,4-12 46,24-5-651,23-14-873,5-5-1715,17-8-3889,-14-1 7060,5-1 0,-23 8 0,-6 3 0</inkml:trace>
  <inkml:trace contextRef="#ctx0" brushRef="#br0" timeOffset="86995">18884 6069 18653,'0'7'964,"39"-21"-3710,24-15-2184,22-9 4930,-37 17 0,-3 3 0,-6 2 0,-7 4 0</inkml:trace>
  <inkml:trace contextRef="#ctx0" brushRef="#br0" timeOffset="87361">19737 5647 18317,'49'-78'1288,"-1"13"-1276,-11 39 10,0 11 0,-2 7-22,6 41 0,-18 47 269,-23-15 0,-7 4 0,-2-4 0,-5-2 61,-9-1 1,-2-6-118,-4 5-135,12-17-11,10-17-100,45-13-1513,39-33 402,-31 10 1,1-3-1461,9-7 0,-1-3 2604,19-8 0,-33 13 0,-12 5 0</inkml:trace>
  <inkml:trace contextRef="#ctx0" brushRef="#br0" timeOffset="87595">20438 5764 19336,'0'-81'2454,"0"0"-2437,0 34 0,0-1 520,0-33-54,0 7-416,0 37-45,-2 35-22,-5 20-56,-4 14 67,-4 59-11,10-37 0,6 3-258,7 14 0,8-1-1557,5-7 0,5-7-2779,27 16 4594,-5-35 0,-32-30 0,-7-7 0</inkml:trace>
  <inkml:trace contextRef="#ctx0" brushRef="#br0" timeOffset="87745">20398 5739 22227,'53'-37'-2114,"0"0"0,-7 4 0,1 8 2114,13 15 0,-3 6 0,-3 0 0,-11 2 0</inkml:trace>
  <inkml:trace contextRef="#ctx0" brushRef="#br0" timeOffset="88078">20956 5711 19684,'-6'-3'1490,"49"-35"-1490,-10 22-17,10-8 0,3 3 17,4 12-33,-3 18 33,-25 12 0,-27 19 0,-11 2 78,-17 15 325,9-12 314,7-6-605,25-21-112,18-16-381,15-7-526,9-5-1188,8-5 2095,-12 0 0,-2 1 0,-1 1 0,13-5 0</inkml:trace>
  <inkml:trace contextRef="#ctx0" brushRef="#br0" timeOffset="88411">22071 5218 18216,'0'-5'3440,"0"1"-3037,0 4-213,2 58-100,11 26-214,-5-15 1,2 4-1782,2-4 1,0-5-6679,6 27 8583,-10-37 0,-6-41 0,-2-9 0</inkml:trace>
  <inkml:trace contextRef="#ctx0" brushRef="#br0" timeOffset="88560">21932 5517 21051,'-2'-10'-382,"74"-34"-1253,-9 27-1218,1-6 0,4 1 2853,-14 12 0,-5 3 0,10-3 0,-11 3 0</inkml:trace>
  <inkml:trace contextRef="#ctx0" brushRef="#br0" timeOffset="88861">22783 5564 18485,'30'-47'597,"0"0"1,-3 2-1,-7 1-417,-13-13 212,-20-31 179,-22 10-145,-20 7-101,-13 48-280,18 44-23,16 30-11,24 13-95,15-11 0,10 3-964,12 1 1,7 0-505,-2 0 0,3-3-2482,9-7 1,0-8 4033,6-4 0,-22-16 0,-14-12 0</inkml:trace>
  <inkml:trace contextRef="#ctx0" brushRef="#br0" timeOffset="89013">22571 5484 18586,'41'-28'0,"1"10"-1368,14 4 1,5 2 1367,21-2 0,0 3 0,-47 4 0</inkml:trace>
  <inkml:trace contextRef="#ctx0" brushRef="#br0" timeOffset="89295">23026 4817 19000,'0'-11'785,"0"2"-752,0 9-33,54-17 0,-2 27-213,23 10 11,-44 41 382,-44 9-79,-8-18-90,-4-17-11,19-22-538,19-4-8886,29-5 9424,4-10 0,-2 3 0,-21-6 0</inkml:trace>
  <inkml:trace contextRef="#ctx0" brushRef="#br0" timeOffset="89678">23653 4554 21264,'35'85'459,"-1"0"0,-5-12 1,-3 2-449,-10-9 0,-1 4 1,-4-2-477,2 16 0,-4 1 416,-5-11 0,-2 4 0,-3-2-732,-5-9 1,-2-1 0,-1-1 780,-1 1 0,0 0 0,-2-8 0,-3-4 0,-1-11 0,-4-6 0</inkml:trace>
  <inkml:trace contextRef="#ctx0" brushRef="#br0" timeOffset="90943">23881 7036 23034,'19'-21'-359,"-11"15"1,7-12-1</inkml:trace>
  <inkml:trace contextRef="#ctx0" brushRef="#br0" timeOffset="92745">24766 7045 20569,'72'-50'22,"-2"-5"-67,-13 3 34,-14 3 11,-30 20 168,-11-11 717,-25 2-22,-17 3-325,-29 25-392,10 30-46,22 18 1,5 11-79,13 6 1,7 5-34,0 13 0,11-1-17,19-11 0,11-7-39,30 10-1,-15-47 1,3-9-67,28-18-813,-23-3 0,0-4-6045,33-14 6992,-9-4 0,-39 19 0,-30 12 0</inkml:trace>
  <inkml:trace contextRef="#ctx0" brushRef="#br0" timeOffset="93760">25408 5719 16972,'0'-14'3485,"0"3"-3396,0 11-89,0 0-11,0 43-112,3-14-1379,3 35-3708,1-31 5210,1-10 0,-4-11 0,-1-9 0</inkml:trace>
  <inkml:trace contextRef="#ctx0" brushRef="#br0" timeOffset="93977">25632 5453 21566,'0'77'-117,"0"1"0,0-1 1,-1 3-1,1 1 1,1 0-2917,3 1 1,1-2-1,1-4 2831,0 12 0,2-11 1,9 9-1,-7-68 1</inkml:trace>
  <inkml:trace contextRef="#ctx0" brushRef="#br0" timeOffset="94261">25792 5954 23392,'15'-61'-56,"5"15"-235,9 42-236,3 11-1086,0 27 1265,-14 27 785,-22 29-167,-7-15-114,-13-10-88,15-33-427,7-2-2767,34-16-2790,5-8 5916,35-19 0,-37 4 0,-1-3 0</inkml:trace>
  <inkml:trace contextRef="#ctx0" brushRef="#br0" timeOffset="94560">26566 6247 20602,'14'-59'347,"-1"-1"1,-2 3-1,-1 5-167,-3-11 10,-4-3-33,-3-3 348,-14-21 88,-1 22-470,-13 9-179,8 47 45,3 37 11,9 22-157,7 3 1,5 6-349,12 4 1,3 1-219,-2 1 0,2-2-45,6-6 1,3-7 767,12 6 0,-20-28 0,-3-7 0</inkml:trace>
  <inkml:trace contextRef="#ctx0" brushRef="#br0" timeOffset="94729">26545 5848 22944,'54'-30'-2458,"1"-1"0,0 0 1,24-13-1,-4 7 1903,-21 20 0,-6 3 0,11-2 1,-15 1-1</inkml:trace>
  <inkml:trace contextRef="#ctx0" brushRef="#br0" timeOffset="94978">26932 5278 22967,'51'-13'-168,"1"0"0,31 4-12,-64 55 124,-25 42 84,-10-43 0,-4 2-23,1 5 1,0-3-28,-19 16-393,37-33-963,26-25-8453,56-21 9313,0-1 1,-7-3 0,-31 6 0</inkml:trace>
  <inkml:trace contextRef="#ctx0" brushRef="#br0" timeOffset="95277">27962 6419 21084,'9'-17'0,"-2"3"0</inkml:trace>
  <inkml:trace contextRef="#ctx0" brushRef="#br0" timeOffset="95728">28594 6110 20546,'-49'5'997,"0"0"0,-38 26-884,45 51-57,23-34 0,3 2-28,2-1 0,4 3-6,4 12 1,9-1-40,13-16 0,8-5-174,10-3 1,7-11-325,39-23 369,-36-22 0,-5-10 68,8-41 11,-25 4 0,-5-11-1016,-8 14 0,-3-3 0,-3-1 1083,0-1 0,-1 0 0,-3-1 0,-3-4 0,-1 0 0,-3 5 166,-5-3 0,-3 5-43,1 7 1,-2 4 167,-16-27 146,0 27-224,7 25-191,-2 34 90,12 78-78,11-6 0,3 6 540,6 3 0,5 1-597,-1-23 1,2 1-1,3-5-269,5 3 1,7-4-2927,12 9 1,5-4 3217,-11-22 0,-1-3 0,29 32 0,-33-54 0</inkml:trace>
  <inkml:trace contextRef="#ctx0" brushRef="#br0" timeOffset="96061">29102 6325 23303,'69'-34'-23,"1"0"1,-6 3 0,-6 9-225,0 17-22,-15 4 113,-21 16 178,-50 38 308,-2-6 1,-7 5 307,-7 13 1,-1 0-571,6-9 0,5-4 268,-5 29-23,53-49-110,77-15-926,-13-14 0,12-5-1828,-10 2 0,5 0 0,-2-1 2455,-10-1 0,-1-2 0,-6 2 0,12 1 0,-13 0 0,-14 1 0</inkml:trace>
  <inkml:trace contextRef="#ctx0" brushRef="#br0" timeOffset="104392">8401 10421 19190,'57'-20'-1967,"1"1"1,28-11 0,-50 17 0,-24 8 0</inkml:trace>
  <inkml:trace contextRef="#ctx0" brushRef="#br0" timeOffset="107461">8534 10682 15717,'4'-8'885,"0"1"-1280,22-9 0,27-10 1,23-8-1,15-6 1,10-4-1,5-2 1,-2 2-1,-7 2 1,-13 6-1,-19 8 899,7-4 1,-15 7-1,15-7 1311,732-324-1348,-804 356-467,-43-15 1009,21 33-1042,-33 0 21,36 44 1,7 13 11,12-13 0,6 4-6,11 4 1,6 3 623,-3-11 0,2 3 0,1-3-618,10 12 0,1-5-17,-3-1 0,-5-4 1665,-4 13-1659,-21 13-191,-27-21-2622,-15 2-1411,-3-32 4235,4-15 0,27-18 0,2-2 0</inkml:trace>
  <inkml:trace contextRef="#ctx0" brushRef="#br0" timeOffset="107843">9981 11469 19941,'-20'89'135,"18"-25"-46,27-49-21,12-48-1,-7-4-11,-10-20 45,-15 22-1,-15 8-1489,-15 14-8442,-11 8 9655,1 7 1,14 2 0,12-3-1</inkml:trace>
  <inkml:trace contextRef="#ctx0" brushRef="#br0" timeOffset="108777">9523 10076 19661,'-38'-50'1659,"11"2"-1771,21 11 44,36 15 57,9 19-85,9 6 1,5 0-118,-6 0 1,0-1 217,3-7 1,-3-4 95,11-14-45,-47-6 22,-26 4-67,-13 11 0,-21 6-89,-6 16-314,-11 22-67,17 9-651,9 15-873,15-7-6734,-2 9 8717,14-19 0,1-5 0,12-24 0</inkml:trace>
  <inkml:trace contextRef="#ctx0" brushRef="#br0" timeOffset="109792">11830 9817 14193,'-2'-9'5502,"1"2"-5480,1 7 90,-7 21-89,5 27-3306,1 28 3283,8-5 0,0-23 0,-2-31 0</inkml:trace>
  <inkml:trace contextRef="#ctx0" brushRef="#br0" timeOffset="110709">12537 9593 20725,'-32'22'202,"5"32"-187,19 6 0,5 17 0,-2 2-873,-5 10 0,-2 3 0,-1 4 659,0-8 0,-1 5 1,-1 0-1,1-2-474,0-6 1,-1 0 0,1-3-1,0-4-280,0 1 1,-1-3 0,3-7 952,1 10 0,4-14 0,7-25 0,0-17 0</inkml:trace>
  <inkml:trace contextRef="#ctx0" brushRef="#br0" timeOffset="111293">12507 10891 19347,'0'-69'1278,"2"18"-1379,6 45 67,17 42-291,14 32 280,-14-15 1,-1 4 44,-3-8 0,-3-1 0,11 32 0,-15-43 67,-4-16 157,-2-11 168,-1-21 169,-4-36-113,-16-38-258,-4-7-236,0 41 0,-2 2 214,-12-19 168,-9-9-268,15 18-124,18-15 56,32 22 0,35-10-453,-19 32 0,4 1 408,8-4 0,4 0-45,4-2 0,5 1-229,-5 5 1,4 1-1,-3 3-987,13-3 1,-3 6-1760,-2 1 1,-11 12 3064,-21 25 0,-40 5 0,-17-1 0</inkml:trace>
  <inkml:trace contextRef="#ctx0" brushRef="#br0" timeOffset="111726">12916 10962 19650,'37'-81'381,"12"28"-403,5 61 22,-4 28-68,-31 21 29,-17-9 0,-7 4 84,-8-1 0,-4 0 89,1 4 0,-1-5 68,-14 12-146,21-38-11,24-29-45,12-10-2050,38-28 1178,6-3 1,-14 7 0,-16 14 0</inkml:trace>
  <inkml:trace contextRef="#ctx0" brushRef="#br0" timeOffset="111910">13459 10913 20098,'3'52'39,"0"0"1,7 40-612,5-38-7552,11 2 8124,-7-27 0,0-3 0,-12-25 0</inkml:trace>
  <inkml:trace contextRef="#ctx0" brushRef="#br0" timeOffset="112110">13786 10799 19818,'-10'-8'728,"2"3"-582,-10 48-146,14-5-504,0 11 0,6 4-3754,27 21 2008,6-1 1,-5-35-1,-17-25 1</inkml:trace>
  <inkml:trace contextRef="#ctx0" brushRef="#br0" timeOffset="112309">13293 10936 21017,'43'-30'123,"1"0"0,4-2 1,2 1-589,1 4 0,3 0-63,2-3 1,3-2-1,-6 4 1,29-15-1,-30 15 1,0-1-1</inkml:trace>
  <inkml:trace contextRef="#ctx0" brushRef="#br0" timeOffset="112693">15213 10793 17992,'18'-48'-4348,"-4"9"1</inkml:trace>
  <inkml:trace contextRef="#ctx0" brushRef="#br0" timeOffset="114060">15634 10780 19986,'63'-54'381,"1"0"0,-15 13 0,-2 0-359,7-7 1,-6 0 22,-6-15-56,-13-4 11,-38 25 56,-18 17 56,-9 16 291,-25 31-269,25 8 1,2 9-96,-6 18 0,5 9-34,7 13 1,10 3-17,9-16 0,12-3-141,20 1 1,13-12-185,30-14 44,-17-17 1,4-9-1143,7-21 1,-1-12 781,-5-2 0,-3-2 0,-6 4 0,-4-1 1,6-18-1</inkml:trace>
  <inkml:trace contextRef="#ctx0" brushRef="#br0" timeOffset="114477">16269 9992 18384,'0'5'1613,"0"-1"-1613,0-4 0,43-21-33,-5 0-2376,10-5 0,3-1 2409,4-5 0,-2 3 0,-37 19 0</inkml:trace>
  <inkml:trace contextRef="#ctx0" brushRef="#br0" timeOffset="114810">16798 9357 20020,'9'51'-1018,"0"0"0,1 0 0,0-5 1,5 6-1,-3-13 0</inkml:trace>
  <inkml:trace contextRef="#ctx0" brushRef="#br0" timeOffset="115142">17121 8991 21073,'3'71'152,"0"0"0,0 0 1,0 5-1,0 1 1,1 1-523,2 6 0,1 1 0,0-5-1722,1 16 0,2-8-508,0-17 1,1-11 2599,6-8 0,-8-26 0,-3-14 0</inkml:trace>
  <inkml:trace contextRef="#ctx0" brushRef="#br0" timeOffset="115426">17316 9677 21331,'15'-66'627,"2"12"-705,3 38-1267,6 9-11,-11 33 1300,-13 30 269,-16 11 482,-12 11-68,3-27-33,7-2-459,19-18-517,33-8-2789,34-30-1882,4-3 5053,7-15 0,-49 15 0,-7 1 0</inkml:trace>
  <inkml:trace contextRef="#ctx0" brushRef="#br0" timeOffset="117141">18288 8923 19818,'-7'57'235,"-1"-1"0,1 6 1,0 1-231,3 3 1,1 1-1348,0 3 1,0-1 1341,0-1 0,3-1-390,10 8 0,9-4-4260,7-20 0,5-6 4650,1-2 0,3-9 0,20-8 0,-30-26 0</inkml:trace>
  <inkml:trace contextRef="#ctx0" brushRef="#br0" timeOffset="117760">18752 9440 21532,'41'-28'-179,"6"6"-225,4 5 68,-12 8 135,-27 16 100,-17 36 101,-30 35 50,12-21 1,-1 2-18,-2 0 1,0-3 22,-7 24-34,20-31 46,16-33 55,20-8-101,19-14-582,18-10-1020,-9-1-1098,-13-1-2386,-22 12 5064,-5 1 0,-6 3 0,-2-1 0</inkml:trace>
  <inkml:trace contextRef="#ctx0" brushRef="#br0" timeOffset="118259">19578 9510 18238,'-15'1'1334,"4"0"-1256,11-1-78,0 0-1255,35-5-1233,0-8 798,14-4 1,0-1-1,-8 0 1,15-9-1</inkml:trace>
  <inkml:trace contextRef="#ctx0" brushRef="#br0" timeOffset="118609">20188 9527 19123,'17'-59'209,"0"0"1,-6-3-1,-8 3 93,-15-21 258,-11 4 23,9 35 101,4 13-292,5 13-437,2 19 56,10 51-11,6 5-84,6 4 0,4 2-622,13 14 106,-11-31 1,1-1-6986,13 17 7585,-18-26 0,-3-4 0,-16-27 0</inkml:trace>
  <inkml:trace contextRef="#ctx0" brushRef="#br0" timeOffset="118776">20118 9485 18126,'0'-7'168,"44"-29"-168,3 13-1586,12-9 1,5-1 1585,20-6 0,-7 4 0,-46 20 0</inkml:trace>
  <inkml:trace contextRef="#ctx0" brushRef="#br0" timeOffset="119026">20668 8765 21521,'34'75'-40,"-1"-1"1,-9-8 0,-1 3 0,-4-1-863,-3 18 1,-5 1-2376,-1-23 0,0 1 0,-2-6 2264,0 3 0,-1-8 0,1 2 1,-3-49-1</inkml:trace>
  <inkml:trace contextRef="#ctx0" brushRef="#br0" timeOffset="119359">20952 8641 19482,'45'-74'527,"4"19"-550,-10 50 12,-6 20-45,-21 14 11,-11 39 124,-17 6 44,5 4-45,3-31-78,23-27-302,19-20-6769,48-24 7071,-11 3 0,-1-7 0,-36 15 0</inkml:trace>
  <inkml:trace contextRef="#ctx0" brushRef="#br0" timeOffset="120274">22038 10251 19325,'1'-7'2398,"0"1"-2331,-1 6-2084,-17-9-7814,30 1 9532,-11-12 0,19 12 1,-7-2-1</inkml:trace>
  <inkml:trace contextRef="#ctx0" brushRef="#br0" timeOffset="120692">22725 10351 18037,'6'0'2028,"29"-47"-1961,0-1 11,11-25 169,-10 17 133,-23 22 327,-7-9 43,-21 10-582,-10 8-66,-22 56-80,9 16-11,18-3 0,3 3-11,1 35-17,12-30 1,8 1-310,36 27-122,-4-42 0,6-9-280,49-10-264,-39-24 1,-1-7-5351,23-20 6342,-9-7 0,-29 17 0,-14 5 0</inkml:trace>
  <inkml:trace contextRef="#ctx0" brushRef="#br0" timeOffset="121192">23260 9113 17902,'0'-10'1614,"0"3"-1513,0 7-23,5 73-78,1-25-645,0 5 1,0 1-3591,8 4 4235,2-15 0,-7-19 0,-1-12 0</inkml:trace>
  <inkml:trace contextRef="#ctx0" brushRef="#br0" timeOffset="121442">23595 8784 20524,'-2'73'20,"-1"1"0,0-1 0,1 9 0,-1 2 1,1-3-406,0-7 0,0-1 0,0-2-1355,0 0 1,0-1 0,2-8 1739,4-6 0,0-8 0,-2 10 0,5-25 0</inkml:trace>
  <inkml:trace contextRef="#ctx0" brushRef="#br0" timeOffset="121775">23837 9371 20625,'27'-44'-34,"-1"1"0,35-19-918,1 50 201,-21 31 662,-21 26 89,-32 10 863,-18 31-158,-5-8-492,1 5-157,17-34-56,18-23-347,9-16-2286,24-5 1462,19-6 0,-16 1 0,-1-5 0</inkml:trace>
  <inkml:trace contextRef="#ctx0" brushRef="#br0" timeOffset="122076">24787 9484 19381,'-7'-70'466,"0"1"1,-1-9 0,0 1-467,3 18 0,0 1 62,0-2 0,0 5 465,-5-6 189,-2 22-716,-4 38 0,3 58-11,4 14 11,10-18 0,4 1-101,10 32-543,7-34 0,8-2-1715,3-10 1,3-4 2358,30 28 0,-17-39 0,-35-22 0</inkml:trace>
  <inkml:trace contextRef="#ctx0" brushRef="#br0" timeOffset="122226">24719 9188 19930,'39'-47'-1433,"1"-1"1,-8 8 0,2 4-1,32-4 1,-30 20 0</inkml:trace>
  <inkml:trace contextRef="#ctx0" brushRef="#br0" timeOffset="122492">25108 8684 20513,'55'-21'-516,"0"-1"1,30 20 212,-42 35 270,-32 30 21,-30-9 46,-27 25 11,4-1-572,3 4-1254,28-31-1009,29-25 2790,14-21 0,-9-4 0,-1-1 0</inkml:trace>
  <inkml:trace contextRef="#ctx0" brushRef="#br0" timeOffset="123108">26783 9653 18384,'-57'21'795,"0"1"1,4 9-1,7 6-728,14 3 1,6 4-29,5 1 0,8-2 40,16 14 67,43 2-135,34-27-308,-21-27 0,2-10 179,-11-5 0,-3-7 40,-5-12 0,-7-5 33,-7-29 33,-18 6 1,-7-9-11,-9-14 0,-4-6-492,1 10 1,0-4-1,-2 2 521,-1 14 1,-1 2 0,0 2 36,-5-25 1,0 11 370,-1 9-124,3 33-246,4 26 269,2 66-124,5-9 1,2 6-175,4 27 1,2 3-594,4-10 1,4-2 167,4-1 0,7-6-521,0-22 0,6-4 100,12 8 1,0-4-1,0 2 1,10 0-1</inkml:trace>
  <inkml:trace contextRef="#ctx0" brushRef="#br0" timeOffset="123426">27255 9621 21084,'70'-19'-60,"0"0"0,-18 5 1,-3 2-434,35 3 146,-56 14 302,-35 34 896,-44 26-218,20-21 0,-2 1-241,-25 26-257,25-21-45,41-35-572,57-12-3519,-8-13 1,5-5 4000,6 3 0,0-1 0,-13-2 0,-6 1 0,3 0 0</inkml:trace>
  <inkml:trace contextRef="#ctx0" brushRef="#br0" timeOffset="128373">9258 14445 16524,'-1'-3'1871,"1"0"-1165,0 3-3396,35-26 2060,-26 37 0,26-33 0,-34 39 0</inkml:trace>
  <inkml:trace contextRef="#ctx0" brushRef="#br0" timeOffset="128509">9327 14695 16546,'17'7'3149,"-4"-2"-3474,25-25-5961,-4 14 6286,24-16 0,-31 20 0,-13 1 0</inkml:trace>
  <inkml:trace contextRef="#ctx0" brushRef="#br0" timeOffset="129041">11745 14552 19964,'25'-17'493,"2"-6"-482,5-11 22,14-26 79,-16-1 45,-16-10 67,-27 26-111,-24 21 66,1 17 67,-10 45-22,6 41-213,22-15 1,3 3-12,5-6 0,6-2-172,8-1 0,7-6-287,19 4-270,17-16-302,10-19-1328,-9-20 1,3-7 2358,26-18 0,-3 4 0,-44-1 0</inkml:trace>
  <inkml:trace contextRef="#ctx0" brushRef="#br0" timeOffset="129359">12129 13457 17823,'4'-4'315,"-2"1"-315,-2 3-2197,0 80 2197,3-44 0,-3 48 0,2-68 0</inkml:trace>
  <inkml:trace contextRef="#ctx0" brushRef="#br0" timeOffset="129592">12380 13184 19829,'0'72'-882,"0"-1"1,1 1-1,-1-1 1,2 22 0,1-2-1,1-5 882,-1-18 0,0-4 0,1-5 0,1 6 0,1-11 0,1-13 0</inkml:trace>
  <inkml:trace contextRef="#ctx0" brushRef="#br0" timeOffset="129991">12597 13762 16042,'56'-70'650,"-4"16"-594,-19 53 190,-16 42 1166,-25 34-650,-12 7-291,-15 2-269,17-36-124,8-3-67,20-16-907,25-9-1076,6-25-707,18-16 2679,-8-10 0,-22 12 0,-5 3 0</inkml:trace>
  <inkml:trace contextRef="#ctx0" brushRef="#br0" timeOffset="130325">13178 13854 18709,'10'-78'261,"1"0"0,-3-1 1,-4 3 225,-9 15 1,-2 5 151,-4-28-68,-8 34-358,9 38-269,-1 34 45,5 39 11,11-11 0,3 3-202,-1-3 0,2 0-45,7 0 1,3-4-527,11 5-3406,17-9 2442,-8-24 0,-6-6 1,-15-12-1</inkml:trace>
  <inkml:trace contextRef="#ctx0" brushRef="#br0" timeOffset="130474">13092 13625 17375,'61'-59'-1093,"0"0"1,2-10 0,0 24-1</inkml:trace>
  <inkml:trace contextRef="#ctx0" brushRef="#br0" timeOffset="130774">13570 12927 16647,'0'-11'1827,"0"3"-1704,0 8-112,45-22-33,-16 25-180,22 8 202,-41 25 123,-24 19 527,-14-12 314,-7 8-796,13-10-68,11-7-44,24-18-56,18-11-358,13-5-3183,32-5 2398,-2 1 0,-14-2 0,-22 4 1</inkml:trace>
  <inkml:trace contextRef="#ctx0" brushRef="#br0" timeOffset="133358">9464 10103 18944,'9'-69'1042,"11"11"-1064,40 50 11,18 1 11,-25 8 0,-2 3-23,18 19 303,-32 12 403,-48 28-234,-27 17-180,-3-8 0,-2 6-314,11 0 0,9 2 34,7 12 0,19-3 5,34-21 0,16-11 6,5-18 0,7-10-159,11-9 1,-1-7 158,-22-6 0,-3 1 0,0 6 0,-8 9 381,-7 55-73,-38-14 1,-12 5-208,-6-8 0,-6 0-191,-9 5 0,1-6 90,0 4-23,24-9 12,40-19 363,25-3-352,3-14-11,-7-3-1,-32-2 303,-8 6-436,-7-6-1704,1-1-7182,12-44 9031,1-5 0,0-5 0,-7 14 0</inkml:trace>
  <inkml:trace contextRef="#ctx0" brushRef="#br0" timeOffset="134075">11314 9613 14294,'1'-10'5211,"-1"2"-3632,0 8-839,-23-36-606,9 31-134,-21-12 11,15 54 6,7 13 0,3 10 11,3 14 0,4 8-28,4-8 0,3 5 0,3 2-868,1 9 1,3 2 0,1-4 867,1-13 0,1-3 0,-1-1 0,0-1 0,0-1 0,-2-6-23,0-2 1,-2-2 27,-3 6 1,-1-1-1,-1-16 1,-2-3-17,-3 37-224,-4-47-573,-5-25 2652,-3-10-4847,-6 0-2972,-1 4 5975,0 5 0,8-3 0,7 2 0</inkml:trace>
  <inkml:trace contextRef="#ctx0" brushRef="#br0" timeOffset="134457">11110 11318 16479,'-16'1'2286,"-14"55"-1838,26-11-336,5 34-23,18-44 91,18-20 111,-7-26 437,3-24 382,-13-16-819,-21-11-336,-36 20-22,-7 19-392,-10 20-427,23 10-3540,10 6 2482,22-5 0,-3 1 0,13-11 0</inkml:trace>
  <inkml:trace contextRef="#ctx0" brushRef="#br0" timeOffset="135142">10314 9643 19773,'-49'-20'1244,"12"-13"-1188,40-1-112,19 4 44,3 12 12,17 22 35,-2 7-13,35 10-56,15-10 11,-34-15 1,1-8-1,-4-8 1,-3-6 11,18-31 11,-24-6 67,-31 22 315,-16-14-80,-22 5-268,-17 4-34,-4 22 0,-6 35 0,8 22-34,-8 24 23,-1 15-90,18-15 0,0 5-846,9-4 1,3-1 74,3-3 0,5-3 0,1 11 1,22-50-1</inkml:trace>
  <inkml:trace contextRef="#ctx0" brushRef="#br0" timeOffset="139040">16157 13023 19246,'-33'-59'1502,"-3"18"-1502,20 56 145,-8 23 68,12 12 1,5 10-7,-1 19 0,4 8-451,4-9 1,2 5 0,1 1 261,1 6 1,0 2 0,1-4-19,0-15 0,1-2 0,0 0-15,-2 7 0,-1 0 1,-1-6 97,-1-3 1,-1-6-577,0 3 0,-2-7-784,-9 2-247,-3-41-213,-10-27-974,-1-1 2868,-2-6 0,12 7 1,2 2-1</inkml:trace>
  <inkml:trace contextRef="#ctx0" brushRef="#br0" timeOffset="139441">15508 14577 16524,'-10'0'2073,"3"0"-1580,-21 73-415,23-20-56,-6-6 1,3-2-12,22-2 90,6-31 67,2-9 45,-1-20 728,4-35-380,-11-20-539,-14-13-56,-14 28-358,-13 26-392,4 25-3037,0 12 2913,10 14 0,3-9 1,9 7-1</inkml:trace>
  <inkml:trace contextRef="#ctx0" brushRef="#br0" timeOffset="140208">15182 12646 16759,'-55'52'3720,"9"-11"-3216,28-40-100,-3-30-337,6-26 135,4-29-68,15 14-134,11 18 0,11 39 0,29 20 0,19 32-387,-25-17 1,3-1-180,-1 1 0,-1-4 566,24-9 34,-20-27 0,-35-16 682,-12-30-65,-27-4-349,-13 5-302,-9 23-11,-2 49-23,11 25 11,8 11 1,0 8-527,0 9 0,0 4-1244,-4 16 1,2-1-1727,8-18 1,2-5 3518,-3 28 0,16-62 0,3-14 0</inkml:trace>
  <inkml:trace contextRef="#ctx0" brushRef="#br0" timeOffset="141206">16979 13128 17734,'0'-11'2935,"0"1"-2823,0 10-112,0 0-11,-11 65-2308,12 7-253,-4-23 1,2 0 2571,15 27 0,-6-52 0,-1-9 0</inkml:trace>
  <inkml:trace contextRef="#ctx0" brushRef="#br0" timeOffset="141424">17407 12953 19841,'-5'-5'1176,"0"1"-1008,-27 91-123,17-10 0,1 14-51,2-22 0,-1 5 1,-1 4-1,4 1-1275,1 6 1,3 4 0,1-1-1,1-4 190,2 9 1,1-2-1,3-5 1091,1-9 0,2-3 0,1-14 0,8 7 0,-2-24 0</inkml:trace>
  <inkml:trace contextRef="#ctx0" brushRef="#br0" timeOffset="141959">17487 14022 20165,'12'-46'521,"0"1"1,15-15-556,-3 66 34,1 29 0,-8 20-11,6 27 22,6-11 11,0-10 1,4-30 22,-6-38 11,-3-19-23,-2-19 51,-14-3 0,-4-7 11,-9-9 1,-5-5 94,-3-15 0,-3-1-56,-1 18 1,-2 3-40,1-1 1,2 6-96,5 1-12,15-11-21,51 3-119,-1 33 1,8 4 11,3-2 0,3 2-610,14 5 1,0 5 172,-18 9 0,-3 2-964,-5 2 1,-1 1-4948,31 1 6488,-31 2 0,-30 2 0,-16 0 0</inkml:trace>
  <inkml:trace contextRef="#ctx0" brushRef="#br0" timeOffset="142324">18090 13736 17420,'26'-87'2869,"-4"23"-2869,24 30-45,-14 24-202,1 39 191,-17 39 78,-16-13 1,-5 2 83,0-4 1,-5-2 27,-4-1 1,-2-6 55,-3 4-100,5-8-146,14-21-773,29-11-3922,23-31 4751,5-3 0,-15 0 0,-24 13 0</inkml:trace>
  <inkml:trace contextRef="#ctx0" brushRef="#br0" timeOffset="142526">18572 13643 20087,'-1'-5'549,"0"1"-493,1 4-34,2 62 1,3-16-23,0 3 0,0 3-34,11 17-3260,12 13 1817,8-31 1,-12-5 0,-1-36 0</inkml:trace>
  <inkml:trace contextRef="#ctx0" brushRef="#br0" timeOffset="142774">18752 13685 16759,'-7'-5'560,"2"1"-437,5 4-100,16 45-1,-5-19 68,23 51-79,-12-31-1602,3 2-818,-11-18 2409,-6-13 0,-7-13 0,1-2 0</inkml:trace>
  <inkml:trace contextRef="#ctx0" brushRef="#br0" timeOffset="142992">18550 13756 18563,'-11'-12'1625,"3"2"-1592,35-34-1926,37 8 150,-28 5 1,2 0 1742,10 9 0,-3 6 0,-5 1 0,-12 5 0</inkml:trace>
  <inkml:trace contextRef="#ctx0" brushRef="#br0" timeOffset="143257">19492 14018 18888,'1'52'-109,"-1"1"1,0-3 0,1-2-3276,-1 28 3384,0-10 0,0-30 0,0-13 0</inkml:trace>
  <inkml:trace contextRef="#ctx0" brushRef="#br0" timeOffset="144640">19544 14140 13016,'-5'2'1513,"0"0"-1524,5-2-1603,-19 2-1355,14-2 4527,-8 2 2453,26-4-1097,-1-3-898,3-4-996,-11-3-695,-2 4-236,-1 3-55,-1 4-34,-3 1-123,0-1 78,-3 3 34,1 2 11,-1 4 0,1 1 33,-7 6-33,4-1 0,0 1-67,4-5 67,4-2 0,0-5 0,0 3 45,0 7 0,-8 10-34,2-3-11,-5 3-22,7-15-57,2-3 57,2-4 22,5 1-56,-1 0-336,2 5 89,-3 2-56,-2-1-77,-1 1 10,2-7-784,9-4-1121,12-17-4840,7-3 7171,-6-4 0,-8 12 0,-13 10 0</inkml:trace>
  <inkml:trace contextRef="#ctx0" brushRef="#br0" timeOffset="145407">20320 13653 21566,'19'-46'11,"10"-13"-67,17 10 11,-9-3 34,-26 20 0,-18-1 45,-25 16 100,-29 40-106,17 15 0,2 8-28,4 3 0,5 3-114,1 13 0,7 0 102,7 25-44,20-37 0,9-3-818,41 18 348,6-13-68,25-40-1255,-20-33-862,2-12 2711,-7-13 0,-25 18 0,-11 4 0</inkml:trace>
  <inkml:trace contextRef="#ctx0" brushRef="#br0" timeOffset="146023">20585 12759 17913,'-5'-4'1053,"0"1"-1097,5 3-326,0 0-1883,42-17-4066,-8 5 6319,34-16 0,-40 18 0,-8 0 0</inkml:trace>
  <inkml:trace contextRef="#ctx0" brushRef="#br0" timeOffset="146240">20972 12259 20188,'13'64'-1057,"0"1"0,-4-13 0,0-3-854,3 3 1,0-4 1910,1 13 0,-6-28 0,-2-11 0</inkml:trace>
  <inkml:trace contextRef="#ctx0" brushRef="#br0" timeOffset="146508">21192 12104 17745,'1'-11'1490,"1"2"-1209,19 97-236,-10-15-31,-2-9 1,1 13 0,-1-3-973,-3 16 0,0-2 360,1-24 1,0 1 0,-1-6 0,-2 1 0,0-9 0,9-1 0</inkml:trace>
  <inkml:trace contextRef="#ctx0" brushRef="#br0" timeOffset="146807">21424 12562 20737,'38'-75'280,"4"23"-807,-5 38 258,-8 30 225,-20 16 32,-21 47 253,-3-33 0,-2 2-124,-2 10 1,0-2-95,-16 24-1,18-27-22,14-36-179,16-6-1199,18-9-6264,26-23 7642,-2-2 0,-13-3 0,-23 11 0</inkml:trace>
  <inkml:trace contextRef="#ctx0" brushRef="#br0" timeOffset="147090">22270 11967 20636,'-20'60'98,"0"0"0,0 0 0,-7 29 0,5-2-98,14-16 0,5-2-804,-2-1 0,4-1-328,6-4 0,8-2 289,16 2 1,3-6-1,-1 2 1,25-5 0</inkml:trace>
  <inkml:trace contextRef="#ctx0" brushRef="#br0" timeOffset="147589">22562 12415 21376,'80'-46'-1155,"-17"23"965,-32 38 100,-19 19 90,-24 5 135,-20 32-1,1-2-78,0 7-437,42-30-1232,16-25-2085,27-24 3698,-2-12 0,-21 4 0,-7-2 0</inkml:trace>
  <inkml:trace contextRef="#ctx0" brushRef="#br0" timeOffset="147908">23177 12558 17946,'-13'-7'1513,"20"-46"-1378,9 19-113,4-16 1,0-6 22,3-29 195,-11 35 1,-4 2 73,-10-19-79,-11 29 102,-5 29-57,-6 11-179,11 31-45,1 25-56,19-11 0,5 1-180,8 35-134,19-2-705,-7-32-4214,17 0 5233,-15-22 0,-1-4 0,-23-20 0</inkml:trace>
  <inkml:trace contextRef="#ctx0" brushRef="#br0" timeOffset="148090">23191 12398 20938,'61'-25'-1140,"0"0"0,-1 0 1,13-7-1,-6 4 1,19-4-1,-51 16 0</inkml:trace>
  <inkml:trace contextRef="#ctx0" brushRef="#br0" timeOffset="149190">23277 12285 21353,'25'-25'11,"0"7"1,9 20-57,-9 0-22,0-1 67,-23-1 56,-22 0 268,-16 2 315,-38 19-415,6 7-224,0 10 0,39-8 33,39-17 13,25-7-46,22-8-73,-6-7 0,5-2-90,0 0 1,0 0-6,-2-3 0,-3 1 45,20-4 111,-53 13 12,-22 4 12,-21 0-12,-18 3 123,-16 4-23,13 3 1,-3 2-1730,-7 6 1,1 2 1639,-29 15-11,17-4 34,75-18 66,51-12-100,-13-9 0,4-1-6,2 3 1,0-1 10,1-7 1,-3 1-17,12 3-56,-12 2-235,-16 4 3492,-17 2-3369,-10 0 123,-40 3 56,-28 11 0,14-3 0,-3 2 11,-36 13 0,16 0-11,40-10 67,21-6 1,41-7-68,7-11 0,30-7 0,-8-5-23,4 0 1,1 5-471,-7 5-1255,-12 7 854,-17 6 0,-16 0 1,-10 0-1</inkml:trace>
  <inkml:trace contextRef="#ctx0" brushRef="#br0" timeOffset="149590">24338 12499 17028,'14'-57'709,"0"0"1,-1 0 0,-4 3-329,-10-22-219,-6 18 1,-4-2 330,-1 6 0,-4 1-124,-3 0 1,-3 5-112,-18 1-168,16 53-46,10 30-10,11 22-34,11-8 0,6 3-179,10 2 0,5-1-315,1 0 1,4-2-689,7-8 1,2-8-8650,16-1 9809,-11-13 1,-22-12-1,-13-8 1</inkml:trace>
  <inkml:trace contextRef="#ctx0" brushRef="#br0" timeOffset="149757">24274 12287 20490,'-7'-7'504,"2"1"-1356,44-25 1,23-6-1334,8 0-619,9-9 1,3-1 2803,-29 23 0,-5 5 0,11-6 0,-15 7 0</inkml:trace>
  <inkml:trace contextRef="#ctx0" brushRef="#br0" timeOffset="150256">24729 11465 21152,'44'36'93,"0"-1"0,-2 4 1,-4 3-100,-12 3 0,-4 3 0,-1 3 1,-4 4-1021,-2 24 1,-5 3 347,-4-7 0,-3-3 0,0-10 1,-2-5-1,-3 13 0</inkml:trace>
  <inkml:trace contextRef="#ctx0" brushRef="#br0" timeOffset="150558">25135 11207 19605,'-12'-75'1042,"10"14"-1020,14 43-134,18 9-78,-7 27 100,-9 29 113,-19 10-23,-19 12 22,-4-20 101,4 9-100,13-10-874,36-3 21,44-23 1,-21-12 0,11-10-1</inkml:trace>
  <inkml:trace contextRef="#ctx0" brushRef="#br0" timeOffset="151388">25770 12994 21320,'45'-14'-3175,"-19"8"0,-6-6 0</inkml:trace>
  <inkml:trace contextRef="#ctx0" brushRef="#br0" timeOffset="151874">26844 12816 16591,'-11'-6'2812,"-43"-6"-2061,6 39-460,-25-4 12,16 40-113,26-3-44,15 30-90,44-8-56,-1-41 0,6-5-482,41 6 415,9-45-235,-31-22 257,-6-23 45,-12-15 117,-20 4 1,-6-8-40,-8-15 1,-6-6-609,-2 10 0,-2-5 1,-2 4 607,1 12 1,-1 2-1,-2 2 129,-10-28 1,0 11 27,-7 2 23,-7 34-247,10 80 0,13 14 1,6 10-1,3 6 0,6 5-355,5 13 0,7-2 142,3-21 1,6-4-354,6-3 1,5-2-1121,4-4 0,2-2 1675,3-5 0,-2-4 0,9 4 0,-11-15 0</inkml:trace>
  <inkml:trace contextRef="#ctx0" brushRef="#br0" timeOffset="152156">27339 12829 22653,'49'-28'-309,"-1"1"1,27-9-72,-32 68 380,-42 8 134,-39 25 392,-17-9-262,20-22 0,3 1-141,-4 19-146,62-9-2067,22-32 1,11-11 2089,4-4 0,-1-4 0,-8 2 0,-6-1 0,-4-5 0</inkml:trace>
  <inkml:trace contextRef="#ctx0" brushRef="#br0" timeOffset="162972">17734 14915 14238,'7'-12'740,"-1"2"-740,-6 10 1176,0 0-795,-1 47-190,1-20-91,2 38 46,4-36 212,10 7 57,6-5-11,14 5-270,-3-12-44,6-4-23,-4-9 123,36-7-117,-25-14 0,3-6-79,21-8 1,5-4 12,-18 3 1,2-2-1,2 0-298,6 0 0,3 2 0,-3 1 296,18-2 1,1 5-6,-14 10 0,4 4 0,-2 3-187,-8 2 1,-2 3 0,5 0 180,0 0 0,5-1 1,1 1-1,-3-1 39,12 1 1,-3 0 0,1-3-445,8-1 1,1-2 0,-4-2 436,-17 0 0,-2-2 0,5-3-1,8-3 0,6-2 1,4-2-1,1 0-25,-11 3 0,1 0 0,2 0 0,2 0 0,3-1-341,-14 3 0,4-1 0,2 1 0,1-1 0,-1 0 0,-2 1 0,-2 1 338,15-3 1,-1 1 0,-2 1 0,-2 0 0,0 1 2,-6 1 0,1 0 0,-2 0 0,-3 2 0,-5 0-257,13-2 1,-7 2 0,-2-1 271,-5 0 0,-2 0 0,-2-1 126,19-4 1,-3-3-69,1-5 0,-6-5 659,-23 1 1,-5-3-481,-2-5 0,-9-2 7,-9-17 2398,-22 7-2601,-8 20 2402,0-6-2414,0-4 234,15-22-266,2 5-1,16-11 34,-1 10-45,1-5 0,-2 1 78,-1-10-33,-14 21-157,-10 9-146,-14 37-784,-6 24-1591,5 16 786,4 20 1,4-27 0,1 3 0</inkml:trace>
  <inkml:trace contextRef="#ctx0" brushRef="#br0" timeOffset="163307">21896 15092 20177,'60'56'-1741,"1"-1"1,-17-11-1,-1-7 1741,21 2 0,-45-28 0,-8-6 0</inkml:trace>
  <inkml:trace contextRef="#ctx0" brushRef="#br0" timeOffset="163472">22327 15205 19796,'6'-5'347,"-1"1"-134,-5 4-79,17 76-313,-14-9-1620,-3 0 1,-4 1-7513,-18 9 9311,-22-13 0,23-43 0,3-8 0</inkml:trace>
  <inkml:trace contextRef="#ctx0" brushRef="#br0" timeOffset="164289">22492 16389 15471,'8'-9'2039,"-1"3"-1131,-7 6-35,6 71-671,-1 12-196,0-27 0,-1 0 16,1 31 12,-2-52 268,0-18 818,-2-15-739,0-22-213,-1-16-95,0-9 0,0-8-45,-3-10 0,-2-3-28,2-4 0,-1-1-265,-2-3 0,-1 3 242,3 17 1,1 3-6,0-7 0,6 4-420,23-9-135,20 38 236,6 54-67,2 42 134,-29 2 201,-11 6 23,-18-3 315,-11-27 0,-7-1-516,-21 34-5772,-2-4 6029,24-38 0,19-25 0,8-15 0</inkml:trace>
  <inkml:trace contextRef="#ctx0" brushRef="#br0" timeOffset="164722">23272 16204 18384,'-40'-20'1479,"7"7"-1087,-32 25-101,17 17-168,-2 22-101,21-7 1,5 4-23,6-3 0,8 1-11,19 42-247,27-38-302,37-52-112,-9-27 392,-6-22 257,-13-13 23,-28 9 0,-5-8 17,-5-19 0,-6-7-521,-4 15 1,-2-3-1,-1 2 745,-2-18 0,-2 5 95,-3 12 0,-2 12 0,-6 19-279,-7 48-57,10 82-6,13-7 0,6 6-482,4 3 0,4 2 450,1-23 1,2 0 0,2-3-13,5 7 0,2-4 38,-1-1 1,2-1 0,-1-4 0,2 0-1191,6 10 1,4-5 31,3-24 0,-1-4 0,13 34 0,-6-59 1</inkml:trace>
  <inkml:trace contextRef="#ctx0" brushRef="#br0" timeOffset="165024">23964 16101 21196,'-61'0'404,"11"46"-393,44 0 0,10 7-11,-1 3 0,4 1-366,6 9 1,4-2 337,1-17 0,1-3 110,4 8 1,-3-2-162,-1 25 376,-39-13-219,-17-39 34,-32-38-89,24-18-23,9-25 191,15-12-628,15 19 0,7-1-3283,23-30 1893,7 7 1,-1 43 0,-10 26-1</inkml:trace>
  <inkml:trace contextRef="#ctx0" brushRef="#br0" timeOffset="165971">23827 15766 18205,'16'78'219,"0"0"1,0 0-1,0 2 1,-1 1-1,-2-2-178,-4-11 0,-1-1 1,-1 5-454,-2 3 0,0 6 1,-2 1-1,-1-2 420,-1-9 1,-2 0-1,-1-1 1,0 0-9,1 5 0,0 2 0,-1-3 0,-2-9 348,-4 10 1,-2-18-338,-3-26 272,1-94-300,2-6 0,-1-10 9,4 18 1,1-4 0,0-1-654,0-12 1,1-4-1,2 5 487,2-15 0,7 7-123,4 19 1,9 12-512,30 12 341,4 25 1,1 4 0,-5 1 0,27 2 0</inkml:trace>
  <inkml:trace contextRef="#ctx0" brushRef="#br0" timeOffset="166523">25166 16061 17319,'-63'-28'2039,"1"6"-1881,20 27-91,-21 30-67,22-4 0,-2 20-157,34-22-1075,56-12-57,29-34 1199,-19-2 1,2-8 637,0-15 1,-5-7-106,-14 7 0,-6-3-63,-6-3 1,-8 1 180,-6-21 828,-8-6-952,-8 34-437,-13 69 23,-1 43-511,4-1 0,2 8 488,3-6 0,2 4 7,3-5 1,1 4-1,4-1-91,4-9 0,3-1 1,0-1 83,0 1 0,0 1 0,3-9 33,5-2 1,3-14 11,7-15-45,-15-51-12,-2-15-346,-7-21-1169,-19-27-2641,-33 15 2787,14 37 1,-2 6-1,-18 0 1,14 23-1</inkml:trace>
  <inkml:trace contextRef="#ctx0" brushRef="#br0" timeOffset="168706">26624 15802 17722,'0'54'358,"0"1"1,-1 15 0,-3 1-342,-2-17 0,-1-2-12,1 5 1,-1-4 1104,-6 10-651,9-71-213,4-27-151,2-15 1,1-8-74,-1-1 0,2-3 191,2-11 1,2 1-114,-4 17 1,2 5-101,7-14-33,-4 49 44,17 59 11,-6-5 1,4 7-23,8 16 0,2 3-12,2-4 1,1-4 16,-7-16 1,-1-9 28,8-8-34,-22-43 45,-11-23-40,-7-7 1,-3-8-6,-5-16 0,-1-3 5,1 3 1,-1 1-6,-3-2 0,1 8 0,-2 8-78,-3 38-1289,7 61-5693,32 26 7060,13 4 0,6-25 0,-10-35 0</inkml:trace>
  <inkml:trace contextRef="#ctx0" brushRef="#br0" timeOffset="169138">27584 15066 20804,'-16'62'76,"1"0"0,-1 0 1,1 14-1,2 2 0,1 2-76,0 2 0,2 2 0,2-2-639,3-1 0,1 0 0,6-9 398,6-6 0,9-6-1440,17 6 0,10-5 973,8-17 0,2-5 0,-13-3 1,-2-5-1,28-8 0</inkml:trace>
  <inkml:trace contextRef="#ctx0" brushRef="#br0" timeOffset="170021">28202 16240 15403,'0'7'3821,"0"-1"-2420,0-6-1099,23-59-33,-11 21-213,3-4 0,-1-6-11,-3-40-23,-11 34 1,-4-2-12,-6-12 0,-5 0 112,0 11 1,-4 7-12,-27-7-112,16 61 0,7 45 0,15 25 16,8-13 1,7 3-62,14-6 1,5-1-236,-4 0 0,5-6-96,8-12 1,2-9-1026,12-8-3954,3-12 5355,-21-17 0,-4 4 0,-22-8 0</inkml:trace>
  <inkml:trace contextRef="#ctx0" brushRef="#br0" timeOffset="170190">28134 15935 19101,'-9'0'45,"1"0"-45,75-19-68,-9 2-2044,23-7 0,5-2 2112,-33 10 0,-3 1 0,2 0 0,-5 1 0,-8 2 0</inkml:trace>
  <inkml:trace contextRef="#ctx0" brushRef="#br0" timeOffset="171104">29106 16059 19090,'1'57'-723,"-1"-5"0,0-17 0,-1-11 1</inkml:trace>
  <inkml:trace contextRef="#ctx0" brushRef="#br0" timeOffset="171970">29726 15406 18272,'0'-10'526,"0"2"-279,1 87-247,3-21-4252,0 18 0,0 4 4252,2-2 0,0-4 0,-5-51 0</inkml:trace>
  <inkml:trace contextRef="#ctx0" brushRef="#br0" timeOffset="172421">29959 14846 17442,'0'-14'2410,"0"3"-2119,0 11 0,0 0-89,39 68-146,-17-1 0,0 8-901,7 10 1,-1 6 844,-12-18 0,-3 4 0,-4-4-470,-1 15 0,-7 0 108,-11-8 1,-6 3-1,2-9 1,9-15 0,-1-4-1,-15 14 1,0 0 0</inkml:trace>
  <inkml:trace contextRef="#ctx0" brushRef="#br0" timeOffset="210118">7730 3785 17566,'-9'4'1423,"2"-1"-1423,7-3-269,0 0-1445,44-14-1547,-18-1 3261,34-10 0,-42 12 0,-5 5 0</inkml:trace>
  <inkml:trace contextRef="#ctx0" brushRef="#br0" timeOffset="210919">8274 3822 15381,'29'-12'4101,"-5"2"-3742,-24 0-180,0 3 22,0-1-89,0 1 280,-1-3 371,-3 3-439,-2 1-88,-5 3-136,-5 2 12,-5 1-33,-6 8 33,-22 22-67,-8 28-29,24-15 1,2 3-17,-10 30 0,19-6-89,26-37 33,27-10 112,19-29 33,21-32-66,-16-8 11,-13-15 44,-26 24-78,-9 6-11,-5 7 0,-7 5-67,-2 5-651,-11 6-1321,0 10-472,0 8-2542,6 10 5064,8 7 0,2-12 0,2-2 0</inkml:trace>
  <inkml:trace contextRef="#ctx0" brushRef="#br0" timeOffset="211817">9131 8556 15571,'14'-12'224,"-3"3"-302,29-20-2578,-10 6 2656,36-27 0,-41 30 0,-4 3 0</inkml:trace>
  <inkml:trace contextRef="#ctx0" brushRef="#br0" timeOffset="212368">9723 8308 19829,'-35'49'381,"8"3"-314,25-4-22,6 16 22,20-18 90,15-10-34,4-37-55,0-24 55,-17-14-67,-6-27 11,-9-6-78,-29-10-516,-26 32 281,-10 36-224,-8 37-987,22 19-1826,11 3 3283,13-3 0,10-20 0,6-7 0</inkml:trace>
  <inkml:trace contextRef="#ctx0" brushRef="#br0" timeOffset="214519">10646 11800 11705,'-5'1'3374,"1"-1"-1156,4 0-1557,-5 0-593,4 0-80,-3 0-3563,17-5 3575,-2-5 0,4 2 0,-8 0 0</inkml:trace>
  <inkml:trace contextRef="#ctx0" brushRef="#br0" timeOffset="215102">10883 11595 13084,'5'-11'3754,"-1"3"-2668,-4 8-615,1-5-460,-1 5 180,-1 5 10,-3 14 427,-4 32-281,3 7-291,5 5-22,7-24 100,7-22 158,-1-14 111,0-6-123,-1-10 23,-1-23-236,-4-14-67,-3-14-179,-6 18-236,0 13-168,-3 23-4403,-6 10 4986,3 13 0,-2-6 0,6 4 0</inkml:trace>
  <inkml:trace contextRef="#ctx0" brushRef="#br0" timeOffset="216833">14848 14945 17140,'-4'-7'2645,"2"1"-2477,2 6-124,0 0-413,36-42-4147,11 23 4516,14-27 0,-19 36 0,-28 9 0</inkml:trace>
  <inkml:trace contextRef="#ctx0" brushRef="#br0" timeOffset="217485">15256 14812 19706,'-39'19'549,"2"31"-482,25 22-67,7 0 56,19-10-11,14-38 33,11-11-22,9-23-44,22-36-18,-38 13 0,-3-6 23,3-9 0,-7-4-28,-12 4 0,-9 3-12,-19-15-10,-29 25 10,-13 27-212,-32 30-5155,23 3 5390,6 8 0,38-12 0,22-16 0</inkml:trace>
  <inkml:trace contextRef="#ctx0" brushRef="#br0" timeOffset="219085">15492 14849 15370,'1'-14'2162,"0"2"-1556,-1 12 323,0 0-559,-23 35 67,16-5-123,-17 33 302,37 6-44,36-17-410,-8-31 0,6-8-128,43-20-23,-42-12 0,-4-7-11,4-28-302,-18-27-393,-44 5 241,-10 36 1,-9 5-847,-14 12 0,-4 11-2992,-40 17 4292,13 33 0,52-12 0,9-1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40:20.8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8765 2180 22014,'40'-27'-3272,"1"1"0,-5 8 1,-3 10 3271,6 25 0,-17 4 0,-20-9 0</inkml:trace>
  <inkml:trace contextRef="#ctx0" brushRef="#br0" timeOffset="149">8932 2405 17745,'0'6'684,"0"-2"-6377,46-7 5693,-15-2 0,19 1 0,-31 0 0</inkml:trace>
  <inkml:trace contextRef="#ctx0" brushRef="#br0" timeOffset="684">11245 2399 18776,'0'4'1546,"0"-2"-1243,0-2-270,45-39-22,-13 8-409,3-1 1,1-3 408,5-15 187,-8 0-204,-19 18 1,-8-1 644,-24-18-247,-8 9-78,-31 22-113,4 34-446,-3 15 250,28-6 1,2 7-6,-2 19 0,7 6-62,11 1 1,10 2-496,10-13 1,5 1-1,4-5-390,12 5 1,8-8 85,14-11 0,4-9-607,-12-11 0,-1-7 1468,2-7 0,-4 0 0,7 2 0,-14-9 0</inkml:trace>
  <inkml:trace contextRef="#ctx0" brushRef="#br0" timeOffset="1399">11850 1277 18798,'6'55'-646,"1"0"0,-1-4 0,1-4 0,4 7 0,-2-20 0</inkml:trace>
  <inkml:trace contextRef="#ctx0" brushRef="#br0" timeOffset="1636">12192 1099 19650,'2'-9'986,"-1"1"-1210,-1 8 224,6 36 0,-4 11 0,-1-5 0,0 9 0,-2 1-2153,-2 3 0,-2 2 0,1 0 307,1 0 1,1 0 0,-1 0 1845,-1-3 0,0-1 0,1-9 0,3 10 0,0-19 0</inkml:trace>
  <inkml:trace contextRef="#ctx0" brushRef="#br0" timeOffset="1920">12433 1620 21286,'19'-37'82,"-1"0"0,0 4 0,2 5-182,20 7-371,2 8-1490,8 15 527,-22 32 1434,-11 5 392,-31 24-170,-11-11 103,-3-2-199,7-6-81,7-8-45,8-9-1849,23-8 1134,34-16 1,-22 1 0,17-10 0</inkml:trace>
  <inkml:trace contextRef="#ctx0" brushRef="#br0" timeOffset="2267">13244 1642 18406,'17'-42'1008,"1"0"1,-5-4 0,-5-1-875,-14 5 0,-4 2-39,2 5 1,-1 2 262,-15-26-21,11 35-337,4 12-22,3 7-69,-3 25 80,4 37-123,1 7-398,7-19 1,4-1-46,0-10 0,5-1-2224,8 9 0,3-2 2801,9 11 0,-1-3 0,-20-36 0</inkml:trace>
  <inkml:trace contextRef="#ctx0" brushRef="#br0" timeOffset="2434">13195 1454 20210,'52'-18'-804,"-1"1"0,0 0 0,0-1 0,9-4 0,-5 3 0,-10 6 1,0 0-1</inkml:trace>
  <inkml:trace contextRef="#ctx0" brushRef="#br0" timeOffset="2700">13743 1057 20423,'43'-12'-477,"1"1"1,17 13 465,-60 45 543,-22-12 1,-9-2-309,3-4 0,-3-3-196,-4-2 0,4-2-16,9-3-12,27-2-1031,56-10 5,-29-3 1,3 0-759,19-3 0,2-2 1784,-7 1 0,-4 0 0,10-1 0,-10 1 0</inkml:trace>
  <inkml:trace contextRef="#ctx0" brushRef="#br0" timeOffset="3085">10132 3503 19706,'51'-23'216,"0"0"0,1 0 0,-1 3 0,6-2 0,3 1 1,2 0-1,2 1-192,-11 5 0,2 1 0,2 1 0,1 0 0,1 0 0,-1 0 0,1 0-833,1 0 0,1-1 1,0 0-1,0 0 1,0 1-1,2 1 1,-1 0 801,-4 2 0,1 0 0,1 0 0,0 1 0,-1 1 0,0 0 0,-3 1 0,-2 1-364,13 0 1,-3 1 0,-2 1 0,-1 1 0,-1 0-18,-4 1 0,0-1 1,-2 1-1,-1 1 0,-1 0-711,4 0 1,-1 1-1,-2 0 1,-4 1 1098,3 0 0,-4 1 0,-5 0 0,-5-1 0,-6 1 0,-1 3 0</inkml:trace>
  <inkml:trace contextRef="#ctx0" brushRef="#br0" timeOffset="3353">10610 3516 20053,'49'2'103,"-1"0"0,1 1 0,12-6 0,3-1 1,4-2-26,-17 1 0,0 0 1,3-2-1,4 0 1,5-1-700,-8 0 1,5-1 0,3-1 0,3-1 0,1 0 0,3 0 0,0 0-1,1 0 1,-1 1 542,-9 2 1,0 0-1,0 0 1,1 0-1,1 0 1,1 0-1,1 0 1,0 1-1,0-1 1,2 0 0,0 0-1,1 1-251,-6 0 1,2-1 0,1 1 0,1 0 0,1 0 0,0-1 0,1 1 0,0 0 0,0 0 0,-1 0 0,0 0 0,-1 1 0,-1-1 0,-2 1 0,0 0 328,4-1 0,0 1 0,0 0 0,-1 0 0,-1 0 0,0 0 0,-1 0 0,-2 1 0,-1 0 0,-1 0 0,-1 0 0,-3 1 0,10-1 0,0 1 0,-2 0 0,-1 1 0,-4 0 0,-3 0 0,-5 0 0,-5 0 0,6 0 0,-1-1 0,1 1 0</inkml:trace>
  <inkml:trace contextRef="#ctx0" brushRef="#br0" timeOffset="198715">2686 4728 14294,'8'10'796,"-1"-2"-763,-7-8 740,0 0-638,43 27-23,0-12-615,2 3 0,4 1 531,-3-9 0,3-3-23,7 2 1,6-1-277,-13-4 1,5 0-1,3 0 1,0 0 270,-3-1 0,0-1 0,2 1 0,1-1 0,0 0-510,1 0 0,1 1 0,0-1 0,0 0 1,1-1 509,3 1 0,1-1 0,0-1 0,-1 1 0,-2 0-12,4-1 1,-3 1 0,0-1 0,1 0 11,-10 0 0,1 0 0,0 0 0,1 0 0,0 0 0,1 0 0,0 0 0,1 0 0,2 0 0,4 0 0,-3 0 0,3 0 0,3 1 0,1-1 0,1 0 0,1 0 0,1-1-209,-11 0 0,0 0 0,1 0 1,1 0-1,1 0 0,0-1 1,2 1-1,0-1 0,3 1 209,-7 0 0,1 0 0,1-1 0,2 1 0,0 0 0,1 0 0,1 0 0,0-1 0,0 1 0,1-1 0,-1 1 0,1-1-74,-5 0 1,0 0 0,1 0 0,0 0 0,1 0-1,0 0 1,0-1 0,0 1 0,0 0 0,0-1 0,-1 1-1,-1 0 1,0 0 0,-1-1 73,2 1 0,0 0 0,-1 0 0,0 0 0,-1 0 0,-1-1 0,1 1 0,-1 0 0,0 0 0,1 0 0,0-1 0,0 1-51,1 0 1,1-1 0,0 1 0,0-1 0,0 1 0,1-1 0,-2 1 0,0-1 0,0 1 0,-2-1 0,0 1 0,-2 0 48,6-1 1,-2 1 0,-2-1 0,-2 1 0,1 0 0,0-1-1,2 1 1,2-1 0,2 0-3,-7 1 0,2-1 0,1 0 0,1 1 0,1-1 1,1 0-1,1-1 0,0 1 0,1 0 0,0 0 1,0 0-1,0 0 0,-1 0 4,-1-1 1,1 1 0,0 0 0,0 0 0,1 0 0,0 0-1,0-1 1,0 1 0,0 0 0,0 0 0,0-1 0,1 1-1,-1 0 1,0-1 0,0 1 1,0 0-1,1-1 1,0 1 0,-1-1-1,1 1 1,0-1 0,-1 1-1,1 0 1,-1-1 0,1 1-1,-1-1 1,0 1 0,0-1 0,-2 1 0,1-1 1,0 0-1,0 1 1,0-1-1,0 1 0,0-1 1,-1 0-1,0 1 1,-1-1-1,-1 1 0,-1-1 1,-1 1-1,-1 0-6,9-1 1,-3 0 0,0 1-1,-2-1 1,-1 1 0,0-1-1,0 1 1,0-1 0,0 1 0,1-1 1,2 1 1,0-1 0,-1 0 0,1 0 0,0 1 0,0-1 0,0 0 0,0 1 0,0-1-1,1 1 2,-1-1 0,0 1 0,-1 0 0,1 0 0,-1-1 0,2 1 0,0 0 0,2 0 0,2 0 0,2 0 0,-11 0 0,1 0 0,1 0 0,2 0 0,0 0 0,2 0 0,0 0 0,1 0 0,0 0 0,1 0 0,0 0 0,0 1 0,0-1 0,-1 0 0,1 1 0,-6 0 0,0-1 0,0 1 0,0 0 0,0 0 0,0 0 0,1 1 0,-1-1 0,1 0 0,1 0 0,0 0 0,0 1 0,1-1 0,0 0 0,1 1 0,1-1 0,1 0-10,-8 1 0,1-1 1,2 1-1,0-1 0,1 1 1,0-1-1,1 1 0,0-1 1,1 1-1,0 0 1,0-1-1,0 1 0,0 0 1,0-1-1,0 1 0,-1 0 1,-1 0-1,0-1 1,0 1-1,-2 0 0,0 0 1,-2 0-7,9 0 0,-1 0 0,-1 0 0,-1 0 0,0 0 1,-1 0-1,0 0 0,0 0 0,-1 0 0,0 0 1,0 1-1,-1-1 0,1 0 0,-1 1 0,1-1 1,-1 1-1,1-1-5,1 1 1,1-1 0,0 1-1,1 0 1,-1 0 0,0-1 0,0 1-1,0 0 1,-1 0 0,-1 0-1,0 0 1,-1 0 0,-1 0 0,-1 0-1,-1 1 1,-1-1 5,10 0 1,-2 1 0,-2-1 0,-1 1-1,-1-1 1,-1 1 0,-1 0 0,1 0 0,0-1-1,0 1 1,1 0 1,0 0 1,0 0 0,0 0 0,-1 0 0,1-1 0,0 1-1,0 0 1,-1 1 0,1-1 0,-1 0 0,0 1 8,-1-1 1,-1 1 0,0-1 0,-1 1 0,0-1 0,1 1 0,0 0 0,1 0 0,1 0 0,1 1 0,1-1 0,-3 0 1,0 1-1,2-1 1,0 1 0,2 0-1,0 0 1,0 0 0,1 0-1,0 0 1,0 0 0,0 1-1,-1-1 1,0 0 0,-1 1-118,-1-1 1,0 1 0,0 0-1,0-1 1,-1 1 0,1 0-1,0 0 1,-1 0 0,1 0 0,-1 0-1,0 0 1,0 0 0,0 1-1,0-1-92,4 0 1,-1 0 0,1 0 0,0 1 0,-1-1 0,1 0 0,-1 1 0,0-1 0,0 1 0,-2-1 0,1 1 0,-2-1 0,-1 1 211,5 0 0,1 0 0,0 1 0,1-1 0,-2 1 0,-1-1 0,-2 0 0,-3 1 0,-3-1 0,-5-1 0,-3 1 0,20 1 0,-9-1 0,-5 1 0,0-1 0,3 0 0,0 0 0,0 1 0</inkml:trace>
  <inkml:trace contextRef="#ctx0" brushRef="#br0" timeOffset="201297">2421 6222 14630,'-8'0'594,"2"0"-123,6 0 660,-6 44-660,3-8-410,-1 1 1,2 0-40,-1 5-10,3-8 21,0-14 23,0-2 1255,0-9 740,0-6-1804,0-16-57,0-14-56,-2-15-112,0 4 1,-1-5-18,1-1 1,0-2-6,-1-5 0,4 2-50,4 10 0,4 5-18,7-3 24,15 24-57,-3 11-785,21 13-413,-5 7 571,-1 1-169,-18 1-381,-19-12-1231,-4-4 2509,-2-2 0,0-2 0,0 0 0</inkml:trace>
  <inkml:trace contextRef="#ctx0" brushRef="#br0" timeOffset="201647">2440 6357 17599,'-9'6'1311,"2"-1"-1176,7-5-90,0 0-57,45-7-2520,2 1 1590,-13 2 1,-1 1 0,6-1 0,-25 4 0</inkml:trace>
  <inkml:trace contextRef="#ctx0" brushRef="#br0" timeOffset="201814">2432 6600 16400,'-4'1'2734,"2"1"-2498,2-2-180,16 0-68,13 0-660,6 0-1412,7 0-3574,-17 1 5658,-1 0 0,-12 0 0,-3-1 0</inkml:trace>
  <inkml:trace contextRef="#ctx0" brushRef="#br0" timeOffset="202231">3081 6088 19650,'-28'47'2,"0"0"0,0 0 1,3-3-1,2-1 0,6-2-36,9-2 1,8 0-1418,8 8 0,7-1 588,8-11 0,1-3 0,13 23 1,3-33-1</inkml:trace>
  <inkml:trace contextRef="#ctx0" brushRef="#br0" timeOffset="202414">3219 6294 20031,'45'43'-1308,"0"0"1,-4-4 0,-2-8 1307,6-16 0,-20-7 0,-10-5 0</inkml:trace>
  <inkml:trace contextRef="#ctx0" brushRef="#br0" timeOffset="202563">3407 6272 19123,'-29'46'-848,"0"0"1,0 0 0,2-3 0,2-1 0,4-4 847,9-2 0,3-5 0,-3 7 0,7-12 0</inkml:trace>
  <inkml:trace contextRef="#ctx0" brushRef="#br0" timeOffset="202798">3653 6129 20423,'0'-4'146,"0"0"-152,14 33 0,4 18 6,0 11-675,-5-18 0,3 4 0,-4-1 339,-3 5 0,-3-2-830,-2 0 1,-1 0-3334,-1-2 1,-1-2 4498,-2-5 0,0-3 0,1 4 0,-2-15 0</inkml:trace>
  <inkml:trace contextRef="#ctx0" brushRef="#br0" timeOffset="240780">5434 6231 19067,'-35'-8'235,"0"0"1,-30 5-202,23 18 78,-2 11 0,3 0 11,8-2 23,12-8 33,9-6-78,10-9-34,28-30-62,-2 1 1,1-5-12,4-2 1,0-3-475,5-7 0,-1 0 480,-9 10 0,-1 0 0,11-10 0,1 3-6,-7 10 0,2 9-117,29 22 134,-39 50 1,-11 20-12,-6-23 0,-2 3 0,-2 2-395,1-3 0,-2 4 0,0-1 0,0-2 395,-1 0 0,0-2 0,1 2 0,3 10 0,1 2 0,2-3-48,3-11 0,2-3 0,1-1 87,6 20 1,3-9 273,17-3 672,-11-58-727,-15-21-191,-9-14 1,-6-6-91,-10-2 1,-5 0-107,-5-7 0,-3 3-140,2 15 0,-2 7-717,-17 1-952,29 24-1984,8 3 4349,10-2 1,0 4 0,3-3 0</inkml:trace>
  <inkml:trace contextRef="#ctx0" brushRef="#br0" timeOffset="241063">6511 5941 20098,'1'64'-34,"2"-18"1,1 5-192,2 0 1,1 4 0,1-3-1715,2 12 0,3-5 1939,2-12 0,-1-9 0,0-13 0,0-12 0</inkml:trace>
  <inkml:trace contextRef="#ctx0" brushRef="#br0" timeOffset="241346">6892 6143 20837,'-29'21'398,"0"0"0,-14 17-443,39-12-235,17-2-247,8-6-391,33-8 672,0-27 246,-5-2 78,-20-16 247,-23 9-146,-23 7-605,-20 18-4358,-17 25 4784,12 2 0,14 3 0,26-20 0</inkml:trace>
  <inkml:trace contextRef="#ctx0" brushRef="#br0" timeOffset="241780">7346 5982 21644,'-54'1'63,"1"1"1,11-2 0,5 5-546,-7 32-302,30-8-1692,32-1 1019,35-13 1446,-15-18 0,0-4 559,-1 1 1,-3-4 1042,18-22-336,-32 14-919,-7 16 102,-6 66-267,-4-24 1,-2 6 0,0 3-684,1 0 1,-1 4 0,1 1 0,-1-2 522,2 12 0,0-2 1,1-1-5,0-4 1,1-1-1,1-6-7,3-6 0,0-5 0,6 19 23,-6-24 313,-13-30-325,-17-23 0,-8-14-123,3 2 0,-3-2-317,1-1 0,-3-2 0,2 0 166,-6-7 0,2 0-415,0-6 0,4 0-1509,11 9 0,6 1 2187,4 3 0,5 4 0,7-1 0,9 20 0</inkml:trace>
  <inkml:trace contextRef="#ctx0" brushRef="#br0" timeOffset="242281">7701 6156 18653,'1'-8'470,"0"2"-32,-1 6-427,27 41 22,-11-2-10,15 20-12,-19-21 874,-9-25 291,-4-17-761,-14-35-326,1-9-269,4 11 0,1-1 303,0-25 90,6 22 1,2 1 88,-1-18-358,11 16 45,6 46 11,15 33 22,8 16-199,-15-23 1,1-1 176,2 1 0,2-2-6,-1-3 1,2-1-62,-2-4 0,2-3 77,5-3 0,0-7-78,18-23 79,-8-14 6,-30 0 0,-7-3 95,-11-31-78,-6 20 0,-6 2-34,-1 11 0,-5 3-34,-5 0 0,-3 8 167,-12 15-940,8 22-571,24 7-1188,8 2-3664,14-3 6230,11-5 0,-7-8 0,1-6 0</inkml:trace>
  <inkml:trace contextRef="#ctx0" brushRef="#br0" timeOffset="242731">9023 6018 18238,'2'-4'2420,"-1"0"-2274,-8 47-45,6-5-12,12 25-55,6-33-34,17-16-79,-5-18-66,6-21 89,-14-13 0,-1-10 22,-20 14-235,-4 16-515,-3 16-1087,3 7-1592,1 2 3463,5 4 0,-1-4 0,3-3 0</inkml:trace>
  <inkml:trace contextRef="#ctx0" brushRef="#br0" timeOffset="242980">9368 5919 21700,'-34'5'157,"1"0"0,-21 7-594,62 7-381,11 3 68,17 3-220,-2-6 1,3 1 722,-7-1 1,-1 0 246,0 0 0,-4 1 168,-5 12 381,-37-11-157,-26-2-2935,0-11 2543,3-12 0,21-1 0,19-7 0</inkml:trace>
  <inkml:trace contextRef="#ctx0" brushRef="#br0" timeOffset="243130">9666 5902 17801,'9'-6'1625,"-2"1"-1625,-7 5-1423,0 0-2040,-4 26 3463,9-16 0,-7 17 0,7-23 0</inkml:trace>
  <inkml:trace contextRef="#ctx0" brushRef="#br0" timeOffset="243630">9751 5660 15840,'1'-7'-2386,"1"0"2386,-2 7 0,0 0 0,0 0 0</inkml:trace>
  <inkml:trace contextRef="#ctx0" brushRef="#br0" timeOffset="244030">10002 5809 19011,'0'5'1513,"1"-2"-1502,52-3-67,4-2-17,-16 0 0,2-1-16,22-6 44,-29-3 79,-5-5 369,-16 6-179,-7 9-123,-12 23-45,-2 26-45,4-11 1,0 2-334,0 7 1,2 2 321,3 2 0,4 2 7,0-7 1,2 2-1,1-1-7,4 13 0,-1-1-56,-1 0 0,-7-4 44,-17 5-119,-33-36-21,14-19 1,-4-5-1379,-22-3 1,-4-2-1799,7 4 1,0 0 3327,1-3 0,4 0 0,-5 4 0,41 2 0</inkml:trace>
  <inkml:trace contextRef="#ctx0" brushRef="#br0" timeOffset="246312">11718 5654 17386,'55'-18'239,"0"-1"0,2 2 1,-1 1-240,-5 6 0,-1 1-960,5 1 1,-1 1 948,0 2 0,-1 1-740,-7 1 1,-3 2-4256,20 11 5006,-31 4 0,-19 0 0,-13-2 0</inkml:trace>
  <inkml:trace contextRef="#ctx0" brushRef="#br0" timeOffset="246513">12103 5737 17510,'-11'47'-251,"1"0"0,-1 0 0,1 3 0,0 1 0,6-5-3167,10-3 1,3-2 3334,-5-2 1,2-2 0,10 7-1,-9-29 1</inkml:trace>
  <inkml:trace contextRef="#ctx0" brushRef="#br0" timeOffset="246680">11869 6286 18474,'61'-13'-668,"0"1"1,0-1-1,-4-2 1,-7 3-1,-15 9 1,1 0-1</inkml:trace>
  <inkml:trace contextRef="#ctx0" brushRef="#br0" timeOffset="246863">12399 6051 19561,'10'-35'252,"0"-1"0,13-20-320,26 43-38,-17 19 0,1 6-124,-1-2 0,-2 3-129,2 9 1,-5 3-852,0 15-2185,-8 11 3395,-9-20 0,-4-2 0,-3-23 0</inkml:trace>
  <inkml:trace contextRef="#ctx0" brushRef="#br0" timeOffset="247063">12955 5612 19628,'-6'0'437,"2"0"-432,3 32 1,8 14-286,7 1-837,-3 9 0,3 0-133,0-24 1,3-5-5452,14 26 6791,-5-10 0,-12-20 0,-5-9 1</inkml:trace>
  <inkml:trace contextRef="#ctx0" brushRef="#br0" timeOffset="247213">12904 5976 21532,'57'-18'-575,"0"0"0,0 2 0,-1 2-1246,-8 7 0,-1 2 1821,1-1 0,-4 2 0,9-1 0,-15 0 0</inkml:trace>
  <inkml:trace contextRef="#ctx0" brushRef="#br0" timeOffset="247514">13451 5842 18373,'-9'0'1188,"2"0"-908,49-19-168,17-1-107,-22 5 1,1-1 10,-2 3 1,-3 0 73,4-13 828,-19-1-424,-33 2-270,-14 9 0,-27 17 22,7 14-185,19 2 1,3 6-95,-6 29-1188,37 12-1396,31-38 1,13-8 974,2-1 1,5-6 1579,-6-10 0,3-4 1,-6 0-1,-11 3 1,-3-2-1,23-9 1</inkml:trace>
  <inkml:trace contextRef="#ctx0" brushRef="#br0" timeOffset="248080">14280 5584 20535,'-37'-15'623,"0"1"1,-7 0 0,3 4-613,-7 4-504,6 8 146,32 4-56,25 3-12,12-3-179,9-2 281,2-4-225,3 8 717,-12 29 527,-7 14-917,-17-8 0,-3 3 362,-1 2 0,-1 3-58,-1 0 1,0 5 0,3-1-261,1-3 0,2-1 0,0 1 178,2 4 0,0 0 1,0-5-12,3 0 0,1-8 89,8-1 34,-22-38-78,-15-23 258,-14-14-135,-1-2 0,-3-5-28,5 0 0,2-2-129,-2-8 0,5 0-11,12 14 0,8 2-101,23-24 45,17 19-118,7 12 1,6 0-12,4 1 0,3 1 68,-12 7 0,1 0 0,-3 1 77,6-1 1,-6 1 39,7-3 525,-39 8-525,-13 1 45,-3 0 55,-9-3-44,4 4-67,2 2 739,8 5-840,7 10-348,8 5-3696,21 23 2259,16-2 1,-16-4-1,0-13 1</inkml:trace>
  <inkml:trace contextRef="#ctx0" brushRef="#br0" timeOffset="248447">14950 5657 22272,'-7'17'-2297,"27"-5"1568,30 6-43,15-11 592,-13-15 29,-17-3 0,-2-5 375,-8-7 0,-4-5 594,0-14 0,-6-4-387,-11 8 0,-6 0-134,-5-4 0,-4 3 275,-8-4 134,-2 14-695,0 24-44,4 44-12,4 7-57,14-8 1,5 3-1120,13 22 801,-3-31 0,2-2-331,2-1 1,0-1-4166,4 4 1,-2-2 4711,2 10 0,-3-5 0,-21-26 1</inkml:trace>
  <inkml:trace contextRef="#ctx0" brushRef="#br0" timeOffset="248597">15152 5665 21398,'33'-34'-415,"-1"-1"1,2 3-1,1 6-134,-1 13 0,3 5-42,21-5 1,-1 1 0,-2 0 0,-18 5-1,0 0 1</inkml:trace>
  <inkml:trace contextRef="#ctx0" brushRef="#br0" timeOffset="248879">15464 5256 20703,'-44'-37'2185,"11"3"-2263,50 14-101,12 0 10,21 0-246,-6 10 1,3 4-869,-5 2 0,-3 7-627,-1 12 0,-7 7 666,-11 22 1244,-28-9 0,-9 1 1311,-20 19 347,19-23 0,3 0 471,4 12-1322,42-7-807,16-32-101,-8-8 0,2-4-846,-5-2 0,-1-1-801,2 1 1,-1 0 1747,0 0 0,-3 2 0,6-2 0,-11 4 0</inkml:trace>
  <inkml:trace contextRef="#ctx0" brushRef="#br0" timeOffset="249597">3222 7843 12826,'44'-6'405,"1"0"1,-1-1 0,8-1-1,1-1 1,4 0-149,-4 0 1,2-1 0,2 0 0,2-1-1263,-5 1 1,0 0 0,3-2 0,4 0 0,5-1 1163,-14 3 0,4-1 0,2-1 0,3 0 0,2-1 0,1 0 0,2 0 1,1 0-1,1-1 0,-1 1-176,-9 2 1,1 0 0,0-1 0,1 0 0,1 1 0,0-1 0,2 0-1,0 0 1,1-1 0,1 1 0,1 0 0,1-1 0,1 1 0,1-1 17,-12 2 1,2 1-1,0-1 1,2 0 0,1 0-1,1 0 1,0-1-1,1 1 1,1 0 0,0-1-1,0 1 1,0-1-1,0 1 1,1-1 0,-1 1-1,0 0 1,-1 0-1,0 0 1,-1 0 0,0 0-1,-2 0-26,6 0 1,-1-1-1,0 1 1,0 0 0,-1 0-1,0 0 1,0-1-1,-1 2 1,1-1 0,-1 0-1,0 0 1,1 0 0,-1 1-1,1-1 1,0 1-1,0-1 1,0 1 0,0-1 16,-1 1 1,0 0 0,1 1 0,0-1 0,0 0 0,1 0 0,-1 0 0,1 0 0,0 1 0,-1-1 0,0 1 0,0 0 0,-1-1 0,0 1-1,-1 0 1,-1 1 0,-1-1 0,-1 1 0,0 0-66,7-1 1,-2 0-1,0 1 1,-2-1-1,0 1 1,-1 0 0,-1 1-1,0-1 1,0 1-1,0-1 1,0 1 0,0 0-1,0-1 1,1 1 72,1 0 0,-1 0 0,0 0 0,0-1 0,0 2 0,1-1 0,-1 0 0,0 0 0,0 0 0,0 1 0,0-1 0,0 1 0,0-1 0,-1 1 0,4 0 1,-1-1 0,-1 1 0,0 0 0,0 0 0,0 0 0,1 0 0,-1 0-1,1 0 1,1 0 0,1 0 0,0 1 0,2-1-2,-8 0 0,1 1 1,1 0-1,1 0 0,0 0 1,1 0-1,1 0 0,-1 0 1,1-1-1,0 1 1,0 0-1,0 0 0,0 0 1,0 1-1,-1-1 0,-1 0 1,0 0-3,1 0 1,-1 0 0,0 1 0,0-1 0,0 0 0,-1 1 0,0-1 0,1 1 0,-1-1 0,0 1 0,1-1 0,0 1-1,0-1 1,0 0 0,1 1 0,1-1-85,-1 0 1,2 0 0,1 0-1,0 0 1,1 0 0,0 0-1,0-1 1,1 1 0,-1 0-1,0 0 1,-1 0 0,-1 0 0,-1 0-1,0 0 1,-2 0 0,-1 0-1,-2 0 12,7 0 0,-1 0 1,-1-1-1,-1 1 1,-1 0-1,-2 0 0,0 1 1,-1-1-1,-1 0 1,0 0-1,-2 0 0,0-1 5,8 1 0,-1-1 0,0 0 1,-1 0-1,-2-1 0,-2 1 1,-2 0-1,-3 0 0,-2 0-21,9-1 1,-5 0 0,-3 0-1,0-1 1,-1-1-11,15-3 0,0-1 0,-3-2 1,-7 0 414,-4-2 0,-7-1 1,-5-3-2562,4-11 0,-18-2 2729,-47-14 0,-26 19 1,21 16-1</inkml:trace>
  <inkml:trace contextRef="#ctx0" brushRef="#br0" timeOffset="250098">17827 5135 19818,'-33'40'-2458,"12"-8"0,20-10 1,4-11-1</inkml:trace>
  <inkml:trace contextRef="#ctx0" brushRef="#br0" timeOffset="250163">17924 5342 9868,'0'0'0</inkml:trace>
  <inkml:trace contextRef="#ctx0" brushRef="#br0" timeOffset="261512">1003 6513 17017,'-1'-12'1737,"-1"2"-1569,2 10-124,0 0-32,-3-39-12,16 23 0,22-33-359,12 46 303,-2 17 34,-18 25 44,-28 23-225,-5-26 1,-3 1 202,-1 1 0,-2 2-11,-5 8 0,2-2-421,4-10 1,5-3-2135,17 24 482,15-43-4292,25-36 6376,-7-20 0,-18 13 0,-7 1 0</inkml:trace>
  <inkml:trace contextRef="#ctx0" brushRef="#br0" timeOffset="261830">1348 6176 16882,'-51'-17'356,"0"0"0,0 1 1,-7 12-1,0 9 1,2 11-352,12 8 1,1 8 0,2 6-1,3 0-873,3-1 1,2 2 0,3 2 0,3 2 864,1 5 0,4 4 1,3 0-1,5-2-1,3 6 0,7-2 1,8 1-56,7-3 0,8 3 0,5-1 1,5-6-58,3-8 1,5-3 0,4-4 0,3-2 120,12 0 1,5-3 0,2-6 0,-1-7 10,-9-8 1,0-7 0,-1-4 0,-2-6-21,14-10 0,-2-8 0,-9-6 82,-19 3 0,-7-3 1,-3-5 205,1-15 0,-5-6 0,-9-2-375,-11 13 1,-6 0 0,-5-1 0,-2-1 81,-5-8 1,-4-1 0,-4 1 0,-6 6-225,-6 6 1,-6 5-1,-3 4 1,1 4-93,-7-2 0,0 7 0,-1 10-191,5 12 1,1 10 0,4 6-528,1 12 1,6 12 837,6 5 0,3 8 1,3-5-1,4-10 0,1-1 1,0 14-1,0 0 1</inkml:trace>
  <inkml:trace contextRef="#ctx0" brushRef="#br0" timeOffset="286862">3860 7427 14753,'52'14'131,"-1"-1"1,-9-5 0,3 0 0,1-2-132,12 0 0,2-3 0,4 0-1570,-2-1 1,2-1 0,3 0 0,3-2 1268,-14-2 0,1 0 1,2-1-1,1-1 1,2 0-1,0-1 257,0 0 1,4 0 0,1-1-1,1 0 1,-2 0 0,-3 0-1,-5 0 1,13-1 0,-5-1 0,-2 1-1,-1-1 1,-2 0 0,0 0-1,0 0 1,-1-1 0</inkml:trace>
  <inkml:trace contextRef="#ctx0" brushRef="#br0" timeOffset="304661">4252 8697 18170,'22'55'19,"-1"-1"0,0 0 0,1 0 1,-4 5-1,-1 0 0,-2 1 0,0 0-2,-1 4 0,-1 1 0,-1-1 0,-2-4-700,-1 6 0,-3-4 1,-1-5 698,-2 10 1,-2-12 62,-1-18 1329,-22-34-898,-7-22 0,-3-9-415,-2 1 0,-2-2-323,-12-15 1,1-2 266,11 9 0,3 0 34,3-1 0,3 1-19,4 2 0,4 0-32,2-6 1,8 0 416,19-24-1330,15 29 1,11 4-1004,2 12 0,6 4 1,1 2 1756,0 1 0,-1 1 1,-1 2-1,12-2 1,-6 2-1,0-2 1</inkml:trace>
  <inkml:trace contextRef="#ctx0" brushRef="#br0" timeOffset="304865">4928 8679 19964,'-31'39'194,"1"1"0,0 3 0,6 2-194,10 0 0,5 4-23,1-2 1,2 5 0,3-2-849,3-4 1,3-1 0,4 0 345,6 0 0,3-1 0,0-5 0,-3 0 0,4-10 0,26-11 0</inkml:trace>
  <inkml:trace contextRef="#ctx0" brushRef="#br0" timeOffset="305079">5078 9041 19706,'-7'-5'986,"2"0"-1020,5 5-167,0 0-404,36 26-1502,11 1-650,-11-5 1,0-1 2756,14 7 0,-22-15 0,-21-10 0</inkml:trace>
  <inkml:trace contextRef="#ctx0" brushRef="#br0" timeOffset="305362">5312 8975 19022,'-40'37'220,"1"-1"1,1 2 0,7-1-232,3 23-2455,14-19 1,2-1 2465,-1 10 0,2-3 0,11-38 0</inkml:trace>
  <inkml:trace contextRef="#ctx0" brushRef="#br0" timeOffset="305614">5659 8669 21432,'14'52'0,"1"0"0,-2-4 0,1 2 0,-1 1-934,-3-3 0,0-1 0,0 2 64,1 7 1,0 1-1,-1-4 1,-3 1 0,-1-7-1,-2 12 1</inkml:trace>
  <inkml:trace contextRef="#ctx0" brushRef="#br0" timeOffset="305930">6356 8967 20647,'38'-8'-962,"1"0"1,21-1 0,-51 10-1,-6 3 1</inkml:trace>
  <inkml:trace contextRef="#ctx0" brushRef="#br0" timeOffset="306080">6406 9157 19908,'-2'2'840,"0"-1"-807,2-1-716,42-4-1984,-17-1-3070,32-6 5737,-28-1 0,-15 5 0,-3 0 0</inkml:trace>
  <inkml:trace contextRef="#ctx0" brushRef="#br0" timeOffset="306664">8934 8418 18238,'0'-3'1715,"0"0"-1547,4 49-129,3-15 0,2 4-420,5 19 0,1 3-1093,0-10 1,1-3 1473,0-2 0,-2-5 0,-2-8 0,-6-7 0</inkml:trace>
  <inkml:trace contextRef="#ctx0" brushRef="#br0" timeOffset="306929">8078 9370 21454,'-62'-2'1210,"45"-10"-1219,37-1 1,29-1 0,14-1 0,0-1-796,-15 3 0,3-1 0,3 0 0,3 0 1,2-1-1,1 1 0,2-1 787,-7 3 0,2-1 0,3 0 0,1 0 0,1-1 1,0 1-1,1 0 0,-1 1 0,-1-1 0,-1 1-174,3-1 0,-2 1 1,1 0-1,-1 0 1,1 0-1,-2 0 1,1 1-1,-1 1 1,1 0 65,4-1 0,2 1 0,0 0 1,-1 1-1,-1 0 0,-2 1 1,-3 1-1,-4 1-477,5 0 0,-3 2 1,-4 0-1,-1 1 1,-2 1-1489,3-1 0,-1 0 0,-2 1 0,-4 1 2072,21 3 0,-9 0 0,3-1 0,-40 4 0</inkml:trace>
  <inkml:trace contextRef="#ctx0" brushRef="#br0" timeOffset="307796">7890 10507 17185,'47'39'82,"0"0"0,2 9 0,-9 2 24,-22-15 1,-4-1 621,0 1 1,-2-6 481,-5-16-639,-12-34-212,-4-36-286,0 22 0,-1-3-178,0-4 0,-2-4 0,1-2 131,2 0 0,1-2 1,2 0-420,3-9 1,2-2 0,6 5 392,6-10 0,12 8-23,13 8 1,11 9 10,5 12 1,9 5-3,-8 6 0,7-1 0,4 1 0,0 1-210,-9 3 0,1 0 0,1 1 0,1 1 0,1 0-1533,6-1 0,2 1 1,0 0-1,-2 1 1,-3 2 1756,-2 0 0,-2 1 0,-4 1 0,-4 2 0,15 1 0,-17 4 0,-29 3 0</inkml:trace>
  <inkml:trace contextRef="#ctx0" brushRef="#br0" timeOffset="308229">8424 10493 17543,'39'-28'-4,"-1"0"1,2 4-1,0 11-170,-6 25 1,-3 10 150,9 23 23,-39-5 0,-11 3 28,-3-8 0,-6-1 482,-14 13 0,-6-1 11,5-7 0,0-2-471,-1 1 1,3-4-51,-4 4-67,32-26-281,22-11-873,11-10 0,5-5-3695,12-4 1,1-1 4755,2-4 0,-2 1 0,-9 3 1,-6 3-1,-4 2 0</inkml:trace>
  <inkml:trace contextRef="#ctx0" brushRef="#br0" timeOffset="308413">9070 10488 18070,'2'-11'1479,"-3"76"-1445,0-27 0,1 2-287,-2 18 1,1 3-4298,4-2 1,2-7 4549,2-1 0,3-5 0,-5-36 0</inkml:trace>
  <inkml:trace contextRef="#ctx0" brushRef="#br0" timeOffset="308614">9381 10366 18798,'-3'45'467,"0"1"0,1 0 0,3 1-562,8 7 0,3 1-1670,1-4 0,2-2 218,2 3 1,0-6 0,5 5-1,-14-30 1</inkml:trace>
  <inkml:trace contextRef="#ctx0" brushRef="#br0" timeOffset="308796">9037 10425 21454,'47'-17'-348,"-1"0"1,0 0 0,0 0 0,0 1-1,-1 3-1378,11 3 1,0 2 1725,2-2 0,-4 0 0,10-1 0,-16 2 0</inkml:trace>
  <inkml:trace contextRef="#ctx0" brushRef="#br0" timeOffset="308996">10180 10432 17454,'6'-30'0,"-2"6"0</inkml:trace>
  <inkml:trace contextRef="#ctx0" brushRef="#br0" timeOffset="310745">11569 9850 20098,'-33'-12'807,"-2"12"-616,0 25-124,-3 20 5,18-18 1,0 5-34,-9 23 1,2 4-189,5-2 0,3 1-36,1 7 0,6-2 53,10-22 1,7-7-93,23 2 157,10-38 56,5-18 11,1-14-157,-15 2 0,-2-5 129,-8 2 1,-5-2-534,0-2 1,-8 1-908,-19-8-919,-19 24-2285,-3 24 4672,3 8 0,13-4 0,7 4 0</inkml:trace>
  <inkml:trace contextRef="#ctx0" brushRef="#br0" timeOffset="311346">11712 10109 18059,'47'-23'168,"-1"1"0,1 13 0,-3 10-174,-7 19 1,-6 7 5,-6-1 0,-7 3 90,-1 28 358,-17-27-202,0-8 651,3-19-808,2-15 102,6-20-57,1-13 0,5-4 68,-1 1 45,3 9-135,-1 12-90,9 13-44,9 32-438,12 14-581,-4 8-2186,-1-5 3227,-7-23 0,-17-7 0,-1-5 0</inkml:trace>
  <inkml:trace contextRef="#ctx0" brushRef="#br0" timeOffset="312662">14331 8799 20345,'38'-3'227,"1"1"1,0-3 0,-2-3-228,25-17 0,-24 5 0,-2-5 6,-10 2 0,-4-3-6,-2-7 0,-8-2 33,-19-16 146,-23 6 169,-8 23-130,6 18 0,-4 7 6,-5 17 0,0 10-95,-6 11 1,4 10-745,18-9 0,5 4 0,4-1 609,3 11 0,9-2-101,12-5 1,9-7-521,32 0 61,-3-25 0,7-8-2958,5-12 0,1-6 3409,1-1 1,-3-3 0,-14-1 0,-7-2 0,-6-4-1</inkml:trace>
  <inkml:trace contextRef="#ctx0" brushRef="#br0" timeOffset="313031">14903 8246 17454,'0'-4'2342,"0"0"-2253,0 4-638,36-14-2073,-3 5 2622,0-3 0,0 1 0,-3 4 0,-5-1 0</inkml:trace>
  <inkml:trace contextRef="#ctx0" brushRef="#br0" timeOffset="313245">15340 7868 19437,'2'41'-1639,"0"1"1,4-2-1,1-6 1,0-12 0,4-5-1</inkml:trace>
  <inkml:trace contextRef="#ctx0" brushRef="#br0" timeOffset="313479">15539 7614 19818,'0'-5'952,"0"1"-902,4 32 1,1 17 5,1 11-811,-1 3 1,-1 5 754,-2-20 0,-1 0-482,-2 18 0,-1 4-3664,-2-4 0,0 0 4146,0-2 0,0-5 0,0-16 0,0-8 0,1-9 0</inkml:trace>
  <inkml:trace contextRef="#ctx0" brushRef="#br0" timeOffset="313912">15743 7943 19516,'29'-20'106,"0"0"1,19-4-85,-37 54-22,-4 3 146,-7 18 111,-7-14 471,-5 6-470,3-12-134,7 0-124,11-14-23,11-8-705,8-3-1793,7-4-7310,5 0 9753,4-3 1,-20 1 0,-3-1-1</inkml:trace>
  <inkml:trace contextRef="#ctx0" brushRef="#br0" timeOffset="314546">16670 7310 13689,'2'-5'3608,"-1"2"-1446,-1 3-1780,0-13-114,-17 14 12,-11 24-44,-8 23-623,14-4 1,3 5 453,2 2 0,4 4-19,2 4 1,1 6 0,3 0-53,5-2 1,2 0-1,2 0-191,1-1 1,0-1 0,6-3-243,3-11 0,3-3 0,4-8-1216,6-8 1,4-7 1652,28 8 0,-24-15 0,-8-9 0</inkml:trace>
  <inkml:trace contextRef="#ctx0" brushRef="#br0" timeOffset="315695">17005 7841 20210,'11'-46'6,"-1"-1"1,1 0 0,-2 0 0,-1 1 0,-3 1 15,-2-5 1,-3 3 212,-1 9 0,-2 5 225,-2-10-348,-2 33-112,-3 29 0,3 41-202,3-13 0,3 3-291,3-1 0,2-2-469,3 0 1,4-5-2771,16 2 3732,6-13 0,-14-16 0,-3-9 0</inkml:trace>
  <inkml:trace contextRef="#ctx0" brushRef="#br0" timeOffset="315912">17297 7642 19067,'6'-35'1092,"0"1"1,9-18-1093,14 27-11,3 17-34,14 12-426,-8 25-458,0 14-315,-17 4-1289,-8-5-5254,-2-22 7787,4-8 0,-7-6 0,-1-5 0</inkml:trace>
  <inkml:trace contextRef="#ctx0" brushRef="#br0" timeOffset="316131">17745 7311 18642,'-5'-9'2700,"1"1"-2700,4 8-56,0 0-213,59 38-1076,-24-22 1,2 0-1048,14 8 0,0 0 2392,-5-10 0,-6-5 0,-7-5 0,-12-3 0</inkml:trace>
  <inkml:trace contextRef="#ctx0" brushRef="#br0" timeOffset="316311">18101 7208 18787,'-38'42'119,"0"0"1,1 0 0,5-1-529,14-7 0,4 1-143,1 9 1,2-2 0,-2 0 0,8 3-1</inkml:trace>
  <inkml:trace contextRef="#ctx0" brushRef="#br0" timeOffset="316612">18627 7321 17174,'5'0'2431,"37"-9"-2431,-13 2-594,34-9-451,-5-1 0,-29 9 0,5-3 0</inkml:trace>
  <inkml:trace contextRef="#ctx0" brushRef="#br0" timeOffset="317846">19401 7040 17834,'-5'-15'1671,"-1"3"-1447,6 10 280,-2 1-504,2 10 0,3 33 72,0-6 1,1 4 168,1 13 0,0 1-377,0-9 1,-1-1 141,0-6 0,-1-4 38,1-2-21,0-8 538,-2-13-483,0-24-67,-16-32-22,1-11 11,1 18 0,-2-1 11,3 7 0,0-1-17,-3-13 1,0 0 5,3 9 0,1 2 45,-1 0 0,2 4 270,1 4-349,6 29 12,5 18 33,4 10 0,2 6 0,0 4 1,3 1-7,6 10 1,3-2-6,-6-13 0,3-4 0,24 7 33,-1-30-33,8-14-22,4-12-1,-16-6 1,0-7 16,-5-6 1,-3-2-23,-1 2 0,-3-2 22,-9 3 1,-6 3 5,-7-1-11,-10 8-23,-2 9-11,-10 4-583,8 6-2442,1 2 202,8 4 2868,2 5 0,0-3 0,0 3 0</inkml:trace>
  <inkml:trace contextRef="#ctx0" brushRef="#br0" timeOffset="318562">17324 8028 17174,'-7'0'2902,"1"0"-2600,50-24-11,7 7 1,13-1-1185,-18 4 0,5-1 0,5-2 0,2 1 0,3 0 901,-4 3 0,4 0 0,3 0 0,1 0 0,0 1 0,1 0 0,-3 0-217,-2 0 1,0 0-1,-1 0 1,1 1 0,-1 0-1,1 0 1,1 0 194,-4 2 0,1-1 0,1 1 0,0-1 0,-1 2 0,-1-1 0,-2 1 0,-2 1-67,10-2 1,-4 1 0,-2 2-1,0-1 1,1 1-1173,2 1 0,2 0 1,-1 1-1,-3 0 0,-5 0 1253,6 0 0,-5 0 0,-3 1 0,0 1 0,-2 1 0,-13 1 0,-15 0 0</inkml:trace>
  <inkml:trace contextRef="#ctx0" brushRef="#br0" timeOffset="319045">18669 8124 19729,'7'-50'1265,"-30"11"-1248,-8 46 0,-7 12-6,-10 5 1,0 4-1,7 2 0,3 3-337,2 3 0,7 0 315,3 12-68,14-6 36,11-8-102,27-10 134,20-22 5,-14-12 0,1-5 6,19-15 0,-19-12 0,-29 17-503,-37 2-2187,-7 12-6565,-9 1 9255,19 11 0,21 0 0,9 0 0</inkml:trace>
  <inkml:trace contextRef="#ctx0" brushRef="#br0" timeOffset="319478">20171 6617 19885,'42'21'327,"0"0"1,-3 12 0,0 8 0,-4 5-272,-8-2 0,-4 5 0,-1 3 0,0-1-1050,1 0 0,0 0 0,-1 1 1,-2 1 993,-1 2 0,-2 2 0,-2-1 0,-3-3 0,-4-3 0,-3-2 0,-1 1-293,-1 10 0,-1 2 0,0-4-4623,-2 11 1,0-5 4608,2-5 1,0-8 0,-1-4 0,3-46 0</inkml:trace>
  <inkml:trace contextRef="#ctx0" brushRef="#br0" timeOffset="319811">20779 6717 20289,'10'-35'235,"0"0"0,11-25-257,2 46-12,9 4-67,-11 19 112,-8 35 57,-23 7 94,-1-16 0,-2 0 29,-13 15-179,6 0-57,43-22-1042,11-17 0,10-7-732,1-9 0,5-6 0,1 0 1688,-4 2 0,1 0 1,-3-2-1,11-5 1,-8 1-1,-4 3 1</inkml:trace>
  <inkml:trace contextRef="#ctx0" brushRef="#br0" timeOffset="320348">22038 7821 17924,'4'-7'2353,"-1"1"-2319,-3 6-1703,0 0-3116,2-14 4785,7 8 0,-5-9 0,4 13 0</inkml:trace>
  <inkml:trace contextRef="#ctx0" brushRef="#br0" timeOffset="320812">22761 7567 18093,'-58'21'709,"0"-1"1,5 1-1,8 4-585,7 28-108,22-13 1,9 3-62,11-8 1,9-1-203,8 2 1,5-7-281,35-11 258,2-35 269,-28-23 95,-21 3 0,-5-5 17,-2-7 0,-4-3-78,-3-1 0,-2 0-312,-2-3 0,-1 2 339,-3 14 1,-1 2 95,1 2 0,0 1 203,-9-21 55,2 17-68,2 18-324,4 26-23,4 52-6,9-7 1,3 5-85,0 2 0,3 0-313,5 6 1,3-4-343,-1-18 0,2-3 151,10 8 0,0-5 0,-1 2 0,10 2 1</inkml:trace>
  <inkml:trace contextRef="#ctx0" brushRef="#br0" timeOffset="321080">23114 7562 19706,'27'31'-777,"1"-1"0,-3-2 0,-2-5-2562,11 3 3339,-14-12 0,-16-12 0,-4-2 0</inkml:trace>
  <inkml:trace contextRef="#ctx0" brushRef="#br0" timeOffset="321779">22507 7678 21936,'21'-31'0,"-1"-1"0,28-2 0,10 7-4,-13 16 0,3 5 0,0 1-559,0-2 0,1 1 0,-4 1 473,6 0 0,-13 6 458,-26 13-368,-47 11 286,-16 4 0,-8 4-90,18-9 1,-1-1 0,0 2-97,-1 4 1,1 0 0,2 0-101,-6 2 0,14-1 34,28 14 0,37-25-23,-2-12 0,5-3-73,7 1 0,5-5 13,5-4 1,5-5-1,0 0-22,-6 1 0,0 0 1,-2-2 34,-1-2 0,-2-2 0,-7 0 36,6-12 546,-93 14-490,5 9 0,-6 5 59,3 3 1,-4 4 0,3-1-111,-3 2 1,5 2-51,-5 15-268,80-12 55,15-13 0,7-5-258,-4 1 1,1 0-63,0 0 1,-1 1-1333,-6-2 0,-1 2 1915,23 2 0,-30 0 1,-16 0-1</inkml:trace>
  <inkml:trace contextRef="#ctx0" brushRef="#br0" timeOffset="355161">4462 13630 18541,'0'-6'1053,"0"1"-549,0 5-358,-1 45 33,0-15 135,-2 34-214,-1-32-66,1-9 78,-1-10 549,1-6-201,0-12-427,-3-11-10,-9-46-12,3 14 0,0-6-19,4 5 1,1-4 0,1 2-416,-2-15 1,5 2 400,7 2 0,7 5-18,3 21 1,7 4-12,17-5 1,7 4-286,2 11 0,1 4-135,0-1 1,-2 7-455,-5 14 1,-5 9-2504,-3 21 3428,-13 16 0,-11-20 0,-5-4 0</inkml:trace>
  <inkml:trace contextRef="#ctx0" brushRef="#br0" timeOffset="355361">4583 13594 21163,'41'-51'-1390,"2"12"-1243,0 42 1207,-4 28 0,-17-18 0,-8 17 1</inkml:trace>
  <inkml:trace contextRef="#ctx0" brushRef="#br0" timeOffset="355511">4613 14003 20053,'64'-17'-1395,"0"-1"1,-1 0 0,-5 2 0,-18 6 0,-5 2 0,17-7-1</inkml:trace>
  <inkml:trace contextRef="#ctx0" brushRef="#br0" timeOffset="355928">5795 12957 20994,'-21'48'2,"0"0"0,1 0 1,3 6-1,3 2 0,4 0-290,5-3 1,5 0 0,2 0-962,3-3 1,2-1 0,5-6-1486,6-4 0,5-7 2734,3-7 0,0-5 0,5 2 0,-6-13 0</inkml:trace>
  <inkml:trace contextRef="#ctx0" brushRef="#br0" timeOffset="356195">5985 13136 20378,'35'16'74,"1"-1"1,0 2 0,2 4-282,9 12 0,0 4-3799,-2 0 0,-2 1 3917,0-1 0,-5-3 0,6 11 0,-34-31 1</inkml:trace>
  <inkml:trace contextRef="#ctx0" brushRef="#br0" timeOffset="356362">6226 13149 19426,'-30'42'18,"1"1"1,-1-1 0,0 1 0,-6 9-1,2 0 1,7-4-1089,10-4 0,5-3 1070,4-3 0,2-3 0,2 4 0,4-14 0</inkml:trace>
  <inkml:trace contextRef="#ctx0" brushRef="#br0" timeOffset="356628">6924 12777 20311,'19'47'-114,"-1"0"0,1 0 0,0 0 0,4 14 1,-1-1-1,-5-4-553,-6 3 0,-3-2 9,-2-7 0,-1 2 1,-1-7-1,0-8 0,-1-3 1,-1 6-1,1 0 0</inkml:trace>
  <inkml:trace contextRef="#ctx0" brushRef="#br0" timeOffset="356863">7970 12950 20725,'54'-10'-1194,"-11"8"1,-35 12 0,-5-1 0</inkml:trace>
  <inkml:trace contextRef="#ctx0" brushRef="#br0" timeOffset="357012">8068 13254 19067,'37'0'-2227,"0"0"0,11 0 0,-28 0 0</inkml:trace>
  <inkml:trace contextRef="#ctx0" brushRef="#br0" timeOffset="357862">11286 11988 15471,'0'-7'3932,"0"0"-3270,-39-7-438,17 21 0,-32 1-101,28 34 33,14 5 1,6 8-135,4-9 1,4 2 0,1 4-311,1-3 0,1 3 0,1 1 0,0 1 288,1 3 0,2 2 0,0-1 0,-1-3-430,1 6 1,0-3 0,-1-2 425,-3-5 0,0-1 1,-2-6 3,-1-6 0,-2-3-135,-5 20-1277,-12-31-549,-1-15-728,-9-22 666,0-12 1,14 13 0,-1-2 0</inkml:trace>
  <inkml:trace contextRef="#ctx0" brushRef="#br0" timeOffset="358362">10793 13451 17902,'-7'43'313,"0"0"1,-1-4 0,4-5-269,13-8 235,13-9 101,12-24-89,-3-10 21,-6-19-44,-17 1-269,-6 1-56,-10 4-1333,-18 5-3821,-13 13 5210,0 7 0,12 6 0,19 2 0</inkml:trace>
  <inkml:trace contextRef="#ctx0" brushRef="#br0" timeOffset="359228">10549 11750 19235,'-19'-39'1137,"0"0"1,-10-20-1138,27 32 0,12 16 0,10 5 11,14 4-17,-1 10 1,4 4-12,4 0 0,2 0-190,0 1 0,0 1-167,-2-3 0,-2-4-433,15-10-414,-6-11 604,-10-12 673,-15-19 1020,-36-7 168,-23-2-953,-13 22 12,-6 18-123,14 32-57,-2 14-95,21-7 0,0 4-17,-8 17 0,0 5-101,4 2 1,2 0-411,0 0 0,3-3 1,7-7 1,5-5-1732,4-6-2859,9-15 5089,7-14 0,-4-4 0,2-1 0</inkml:trace>
  <inkml:trace contextRef="#ctx0" brushRef="#br0" timeOffset="359911">11985 12406 20569,'38'-23'56,"-1"1"0,0 17 0,-1 11-56,-1 23 0,-4 10 5,-8-4 1,-6 3-12,-10-3 1,-5-3-18,-2-3 12,5-15 22,8-46-11,1-6 0,-3 3 0,-2-2 23,6-26 61,-5 27 0,0 2-6,8-8-78,4 5-11,2 56 33,3 25-145,-9-12 0,-1 2-1020,12 26-1927,-1-15 3070,-8-21 0,-8-12 0,-3-5 0</inkml:trace>
  <inkml:trace contextRef="#ctx0" brushRef="#br0" timeOffset="360079">12918 12459 20479,'6'-4'-3132,"-1"2"0</inkml:trace>
  <inkml:trace contextRef="#ctx0" brushRef="#br0" timeOffset="367511">14414 11868 18048,'0'-7'728,"0"1"-683,0 6-34,0 43 0,0-2-11,0-1 0,1 3-281,1-7 1,0-1 6,0 2 0,0 1-3430,2 13 1,0-2 3703,-1-13 0,0-3 0,2 30 0,-2-42 0</inkml:trace>
  <inkml:trace contextRef="#ctx0" brushRef="#br0" timeOffset="367745">13812 12721 20982,'-59'0'1344,"50"-11"-1326,38-2 1,31-1 0,3 0-19,-4-1 0,3 0 0,9-1-671,-17 3 1,7 0 0,5-2 0,2 1 0,1-1 0,-1 2 0,-3 1 327,-7 3 1,0 0-1,0 1 1,-1 0 0,0 1-1,1 1 1,0-1 137,3 1 1,2-1 0,1 2 0,-1-1 0,-2 1 0,-2 1 0,-5 0 0,14-1 0,-4 1 0,-5 1 0,-8 4 0,-3 7 0,1 0 0</inkml:trace>
  <inkml:trace contextRef="#ctx0" brushRef="#br0" timeOffset="368278">13956 13508 19437,'4'-66'773,"26"18"-784,22 62-23,-2 26-681,-28 0 1,-7 6 702,-9 0 1,-8 4 7,-8-2 1,-5 2-1,-1 0 22,0-5 0,0-1 0,-2 0-18,-3 2 0,0-1 0,1-5-6,-1-1 1,3-7 328,5-7-256,18-23 34,10-8-11,12-6 288,4-2 0,5-2-540,8-3 0,4 1-1917,13-1 0,2 1 2094,-12 4 1,-3 3-1,-12 5 1,-6 1-1,-6 3 1</inkml:trace>
  <inkml:trace contextRef="#ctx0" brushRef="#br0" timeOffset="369443">13307 14138 16199,'8'24'941,"4"-5"325,1-18-269,-3-1-930,-6 0 180,-4 0-202,0-2-34,0 0-11,0-3 12,0-1 111,0-2 78,0 1-100,0 1-101,0 3-67,0 1-549,-2 2-1435,-2 2-2498,-3 6 4549,-4 6 0,5-3 0,-2 0 0</inkml:trace>
  <inkml:trace contextRef="#ctx0" brushRef="#br0" timeOffset="369912">13141 14307 21320,'21'-62'-101,"27"25"0,-11 40 0,2 9-254,2 4 1,-3 6-5,9 25 400,-23-15 0,-2 0-30,9 19 170,-4-8 323,-16-30-459,-6-32 112,-4-22-101,-1 9 0,-1-3-57,-2-5 0,-3-5 27,-3-3 0,-2-4 0,-2-2-227,-3-2 0,-2 0 0,0-3 296,3 10 0,0-3 0,-1 1 1,2 3-18,-2-2 0,2 2 1,1 4-63,-2-9 1,8 8-17,18-3-17,25 17 1,18 2 16,-11 9 0,7 0 0,5 0 0,4-1-513,-3 1 0,5-2 0,3 0 1,2 0-1,0 0 0,-2 1 500,-3 1 0,1 1 0,-1 0 0,0 0 0,1 0 0,0-1-297,-3 2 1,1-1-1,0 0 1,1-1 0,-2 2-1,-1 0 1,-4 1 297,5-1 1,-3 1 0,-2 1 0,0 1 0,-2-1-151,8-1 1,-2 1 0,-1 0 0,-3 2-142,6-2 1,-4 2-1,-5 2-678,2 1 1,-8 3-144,-3 7-5689,-91 38 6813,19-19 0,-1 1 0,-6 1 0,2 0 0,-7 1 0</inkml:trace>
  <inkml:trace contextRef="#ctx0" brushRef="#br0" timeOffset="370213">14632 13650 19011,'3'49'41,"1"-1"0,-1-2 0,1-3-1060,7 13 69,10 2 0,-11-28 1,4-4-1</inkml:trace>
  <inkml:trace contextRef="#ctx0" brushRef="#br0" timeOffset="370412">14977 13541 19807,'-1'42'291,"0"1"0,10 21-347,15-5-1165,7-25 389,7-9 0,-18-11 0,-1-5 0</inkml:trace>
  <inkml:trace contextRef="#ctx0" brushRef="#br0" timeOffset="370595">14691 13679 20546,'41'-29'-211,"0"1"0,0-1 1,5 3-1,3 2 1,1 3-3067,4 5 0,1 4 0,-2 2 3074,13-2 1,-7 4 0,-19 5 0,-9 1 0,-11 2 0</inkml:trace>
  <inkml:trace contextRef="#ctx0" brushRef="#br0" timeOffset="370879">15759 13685 19235,'5'0'886,"-1"0"-5032,-4 0 4146,0 5 0,0-4 0,0 4 0</inkml:trace>
  <inkml:trace contextRef="#ctx0" brushRef="#br0" timeOffset="371544">16692 12945 19347,'-64'-13'1345,"0"21"-1278,37 12 0,2 10-501,-4 6 0,-2 8 0,2 1 438,1 3 0,2 2 0,1 1-1,-1 7 1,1 2 0,6-3-16,2 6 1,11-6 5,11-17 1,8-9 413,25-14-475,-6-21 0,1-9-51,1-13 0,-4-8 107,1-10 0,-4-3 7,-6 4 1,-7 1-137,-13 5 0,-7 5-387,-11 3-146,-12 16 481,0 6-4257,1 26 4449,14-4 0,1 7 0,13-11 0</inkml:trace>
  <inkml:trace contextRef="#ctx0" brushRef="#br0" timeOffset="372194">17343 13258 17924,'-3'-6'3093,"1"2"-2600,2 4-493,18-40 0,13 28-34,22-17-100,-3 64-23,-15 5 45,-17 18 79,-16-18 21,-4-3 80,1-20-46,12-37-11,4-13-6,-2 3 1,2-1 84,11-16 145,2 7-168,1 11-67,12 11-22,1 31-617,4 22-818,-14 7-2195,-13 3 3652,-13-24 0,-3-9 0,-3-6 0</inkml:trace>
  <inkml:trace contextRef="#ctx0" brushRef="#br0" timeOffset="372679">15640 12363 18070,'65'-3'242,"0"0"1,0 0 0,-14 0 0,0-1 0,0 0 0,0-1-240,11-4 1,0-1 0,4-2-714,-8 2 0,5 0 1,2-2-1,0 1 1,-2 0-1055,-2 0 1,-1 1-1,-1-1 1,1 1-1,-2-1 1647,-1 1 0,1 0 1,-1-1-1,-3 2 1,-4 0-1,10-1 1,-5 0-1,-12 3 1,-7 0-1</inkml:trace>
  <inkml:trace contextRef="#ctx0" brushRef="#br0" timeOffset="373195">19519 11564 18250,'-4'-3'515,"1"1"-3339,3 2-4280,-14 6 7104,26-7 0,-22 6 0,26-7 0</inkml:trace>
  <inkml:trace contextRef="#ctx0" brushRef="#br0" timeOffset="373561">19873 11535 19000,'45'-29'-142,"-1"-1"0,-3 3 0,-4 0-227,4-7-203,-8-14 605,-20 2 1402,-32-2-628,-10 20 33,-22 14-380,11 23-169,0 13-123,5 19-107,18 2 1,6 7-62,6 4 0,9 1-187,8-11 1,5 0-1,3-4-685,8 8 1,7-7-76,12-11 0,5-9-235,-12-12 0,1-8-283,16-18 1,-3-4 0,-1 9-1,-21-8 1,1 0 0</inkml:trace>
  <inkml:trace contextRef="#ctx0" brushRef="#br0" timeOffset="373862">20281 10860 20434,'44'-9'-1264,"-1"0"1,17-3 0,-41 7 0</inkml:trace>
  <inkml:trace contextRef="#ctx0" brushRef="#br0" timeOffset="374061">20610 10502 18138,'8'43'-1730,"0"-1"1,-1-2-1,1-2 1730,0 11 0,-2-21 0,-2-9 0</inkml:trace>
  <inkml:trace contextRef="#ctx0" brushRef="#br0" timeOffset="374294">20884 10204 21196,'-3'61'-58,"-1"0"0,0 0 1,0 0-1,1 1 1,1 1-1,0 0 1,2-3-1506,2 8 1,1-1 0,1-3 474,0-3 1,0-3 0,1-5 1087,1-3 0,0-8 0,1 6 0,0-18 0</inkml:trace>
  <inkml:trace contextRef="#ctx0" brushRef="#br0" timeOffset="374579">21182 10675 20244,'1'-49'-605,"24"13"-460,16 48 629,-2 16 436,-13 5 548,-31 5-44,-6-12-403,-6-2 90,3-2-124,6 5-504,14-4-6790,34-4 7227,13-16 0,-7-4 0,-14-7 0</inkml:trace>
  <inkml:trace contextRef="#ctx0" brushRef="#br0" timeOffset="375410">21985 9902 21051,'-15'46'44,"1"0"1,-1 0 0,2 11 0,3 2 0,4 3-326,8-7 1,3 4 0,3-1 0,2-1-2178,1-2 0,3-1 1,0-2-1,3-4 2448,3 1 1,3-4 0,0-5 0,3-2 0,-2-9 0,-2-12 0</inkml:trace>
  <inkml:trace contextRef="#ctx0" brushRef="#br0" timeOffset="375695">22360 10728 19157,'-5'-57'287,"1"-1"1,0 11 0,0 1-356,1-1 1,-1 2-62,1 11 1,-3 1 105,-2-6 1,-2 2 313,-10-11-134,-6 13-123,8 41-23,7 25 0,7 17-11,9-2 0,5 4-426,5 4 0,4 0-2893,7 7 1,3-3 3318,-3-16 0,-1-7 0,11 1 0,-24-30 0</inkml:trace>
  <inkml:trace contextRef="#ctx0" brushRef="#br0" timeOffset="375928">22495 10521 20893,'0'-39'207,"0"0"1,8-25-286,13 49-595,19 9 360,-11 17-146,6 15-1334,-13 36-4247,-7 2 6040,-3-3 0,-7-25 0,-3-27 0</inkml:trace>
  <inkml:trace contextRef="#ctx0" brushRef="#br0" timeOffset="376145">22876 10088 20636,'50'40'-3093,"0"-1"1,2-5-1,-2-5 3093,-8-10 0,-3-4 0,16 0 0,-41-13 0</inkml:trace>
  <inkml:trace contextRef="#ctx0" brushRef="#br0" timeOffset="376312">23122 10134 18978,'-33'37'-942,"0"1"1,0-1 0,5 2 0,4 0-1,3-1 942,3 6 0,5-4 0,4 19 0,9-40 0</inkml:trace>
  <inkml:trace contextRef="#ctx0" brushRef="#br0" timeOffset="376512">23752 10069 21219,'58'-12'-1575,"1"-1"1,4-1 0,-8 3 0</inkml:trace>
  <inkml:trace contextRef="#ctx0" brushRef="#br0" timeOffset="377131">24291 9823 16288,'0'-4'3194,"0"0"-2376,0 4-493,-6-9-314,4 7-11,-5-4 78,5 15 124,-2 8 45,2 12-1,-1 36-218,2-21 0,2 4-23,5 14 1,2 0-345,-3-10 0,1-3 344,4-6 1,2-5-6,1-1-45,0-16 90,-7-36-34,-3-37 6,-6 20 0,-2-3-258,-1-9 1,-2-1 240,-1 7 0,-1 0-6,0-2 1,0 0 5,0-2 0,1 1 22,1 3 0,0 0 710,-8-23-26,2 16-695,2 31-11,4 21-11,3 27 44,10 11 242,14-11 1,9-2-382,13-9 0,8-6-137,-5-5 0,3-3 1,-1-5-251,16-6 0,-3-10 493,-4-6 0,-7-6 0,-20 1 0,-6-3 11,5-28 0,-14 0-11,-24 21 0,-7 3-516,-24-5-2946,-17 18-1065,19 32 4527,20 21 0,18-17 0,2-2 0</inkml:trace>
  <inkml:trace contextRef="#ctx0" brushRef="#br0" timeOffset="377461">22992 10769 18003,'53'-20'428,"0"0"1,1 1 0,-7 3 0,2-1 0,3 0 0,3-1 0,2 1-416,-5 1 0,4-1 0,2 1 0,1-1 0,0 0 0,-1 1 0,-1 0-587,5-2 1,-1 1 0,-1 1 0,1-1 0,0 1 0,3 0 110,-2 0 0,3 1 1,2-1-1,-1 1 1,-1 1-1,-5 0 0,-5 2-85,4 0 0,-6 1 0,-3 1 1,0 0-1,15-2 0,0 0 1,-13 2-1,2 0 0</inkml:trace>
  <inkml:trace contextRef="#ctx0" brushRef="#br0" timeOffset="377861">23983 10878 20065,'-54'23'42,"0"0"1,0 1-1,3 1 1,2 3-1,4 2-42,-6 12 0,8 2-11,9-5 0,11-2-101,17-3 101,47-15 22,-9-21 0,3-8 17,15-8 0,-1-6-234,-8 1 1,-4-4 255,-6-2 1,-6-1-51,-10-4-67,-13 7-359,-14 8-2745,-14 8 1980,3 5 1,1 5 0,15 1-1</inkml:trace>
  <inkml:trace contextRef="#ctx0" brushRef="#br0" timeOffset="378244">25158 9345 21901,'30'38'0,"0"0"0,-1 0 0,0 1 0,-2 1 0,-3 4-23,-5 2 1,-3 4 0,-3 2 0,0 1-1128,-2 0 0,-2 1 0,0 1 0,-1 1 665,1 6 1,0 2 0,-1-1 0,-2-5 0,-2-6 0,-2-3 0,-1-5 0,-1-3 0,0 0 0</inkml:trace>
  <inkml:trace contextRef="#ctx0" brushRef="#br0" timeOffset="378544">25607 9356 21465,'-3'-46'321,"0"0"0,2 4 0,4 8-343,9 10-12,8 10 1,3 6-314,10 13 223,-5 24 113,-3 24 22,-14 8-11,-11-27 0,-3-1 0,-4 15-11,1 9-750,19-12-5974,33-10 6735,7-29 0,-5-8 0,-23-11 0</inkml:trace>
  <inkml:trace contextRef="#ctx0" brushRef="#br0" timeOffset="378878">27060 10330 13622,'37'-8'0,"-8"2"0</inkml:trace>
  <inkml:trace contextRef="#ctx0" brushRef="#br0" timeOffset="379381">27829 10105 19157,'-38'-14'593,"0"0"1,0 4 0,0 10-303,-14 24 1,3 14-535,21-5 1,3 4 0,3 4 245,0 6 1,3 4 0,7-2-4,9 13 0,13-5-90,17-9 1,11-12-634,1-19 0,5-8 465,1-1 0,2-4-145,-1-5 0,-1-4 285,-3-4 0,-3-3 292,-6-4 1,-5-7 166,-3-19 1,-8-10-197,-9 9 1,-3-2 0,-3-1-548,0-2 0,-2 0 0,-1-1 424,-2-4 0,-2 0 1,-1 2-23,-2-8 0,-3 1 39,0 8 1,-1-2 0,-2 2-7,-7-12 1,-1 3 325,0 2 0,0 7-314,-11 4 930,18 56-875,8 27 80,3 28-320,1-23 0,3 5 158,6 3 1,5 6 0,1 1 110,3 3 0,3 2 0,4 0-732,2-5 1,3 1 0,2 0 0,-1-5-1841,6 4 1,0-4-1,2-4 2443,1-7 0,3-2 0,-5-9 0,12 2 0,-12-16 0</inkml:trace>
  <inkml:trace contextRef="#ctx0" brushRef="#br0" timeOffset="379578">28404 10068 21364,'-3'8'202,"7"43"-180,14-24-22,-2 4 0,5 1-527,18-9 1,6-5-3626,-1-4 1,0-2 4151,0 0 0,-3-2 0,9-5 0,-38-5 0</inkml:trace>
  <inkml:trace contextRef="#ctx0" brushRef="#br0" timeOffset="379712">28614 10107 20395,'-36'49'235,"0"0"0,2-1 1,0 1-2403,10-12 1,-1 2-1,1-2 2051,-6 6 1,1-2 0,0 2-1,3-5 1,0-8 0</inkml:trace>
  <inkml:trace contextRef="#ctx0" brushRef="#br0" timeOffset="390927">7678 16871 16513,'4'0'582,"0"0"-302,-4 0 112,24-44-224,-11 14-140,4-5 1,0-2-29,0-12 0,0-5 11,-3 0-11,-4 0 0,-5 0 112,-3 4 168,-2 4-45,-5 10 213,-2 8-280,-5 12-156,-1 8-12,1 8-23,-5 36 12,9-2 0,2 5-29,-1 21 1,1 4-1015,1-8 1,3-2 554,3 1 1,4-5-914,9 4 720,29-14 0,-23-21 0,11-9 1</inkml:trace>
  <inkml:trace contextRef="#ctx0" brushRef="#br0" timeOffset="391311">8034 16725 12479,'0'7'3283,"0"-1"-2084,0-6 560,0 0-1356,-6-8 124,5-17-482,-2-4 89,16-18-22,7 7-22,29-5-101,0 20-56,7 28 22,-21 23-269,-15 27-213,-12-3-1814,1 16-7490,7-19 9804,1-7 0,-3-25 0,-6-15 0</inkml:trace>
  <inkml:trace contextRef="#ctx0" brushRef="#br0" timeOffset="392679">5254 16808 13218,'5'-16'2734,"-1"2"-1882,-4 13 190,0 0-538,4 0-347,8 0 179,16-3-78,28-5-229,-11 1 1,9-3 0,3 0-449,-4 1 1,3-2 0,1 0 0,2 0 55,-5 2 0,3-1 0,0 0 0,-1 0 0,-2 1-84,4-1 0,-1 0 0,-3 1 1,-5 0-1,20-2 0,-14 3 0,-20 5 1</inkml:trace>
  <inkml:trace contextRef="#ctx0" brushRef="#br0" timeOffset="392861">6018 16570 19336,'46'30'123,"1"-1"1,-8 3-1,-6 3-185,-7 6 1,-9 2-483,-13-8 1,-8-2-942,-14-2 1,-5-3 1484,-23 5 0,18-15 0,8-8 0</inkml:trace>
  <inkml:trace contextRef="#ctx0" brushRef="#br0" timeOffset="393726">8647 16321 15739,'0'-7'493,"0"3"717,0 4-1098,74 69-829,-46-47 0,1 1 3,6 7 1,3 4 0,-6-6-1,12 4 1,-23-16 0</inkml:trace>
  <inkml:trace contextRef="#ctx0" brushRef="#br0" timeOffset="393911">8901 16267 17308,'-35'19'-49,"1"-1"1,3 9-1,5 4-982,9 1 1,4 2 1030,4 3 0,2-2 0,2-6 0,3-9 0</inkml:trace>
  <inkml:trace contextRef="#ctx0" brushRef="#br0" timeOffset="394377">9539 16391 18070,'-5'-3'325,"1"0"-336,4 3-998,41-6-2419,9-2 3428,-3-1 0,-1 0 0,4 0 0,-8 0 0</inkml:trace>
  <inkml:trace contextRef="#ctx0" brushRef="#br0" timeOffset="394945">10252 16226 16434,'-3'0'101,"0"0"504,3 0-112,-5 44-236,4-5-72,0 13 1,-1 7 15,2-7 1,1 0-124,0 7 1,0-1-29,-1-14 1,0-6 789,1 6-392,3-42-201,3-24-102,3-18 124,-3-15-185,-2 7 1,-4-4-57,-6-7 0,-3-1-472,2 1 0,-2 0 516,-4 2 1,-3 5 118,-5-11 66,8 30 1,-1 4 67,-9-8-392,0 19 55,10 35 1,7 27 11,5 15-105,2-26 1,3 1 115,1-2 1,5 0 449,15 5 1,7-5-479,7-10 0,6-6-190,11-6 0,1-12 195,-4-16 1,-5-10 11,-12 0 0,-8-5-95,-9-19 0,-12-3-135,-14 11 1,-8 2-388,0-3 1,-3 4-4068,-26-8-3316,18 42 8057,11 26 0,14-5 1,0-1-1</inkml:trace>
  <inkml:trace contextRef="#ctx0" brushRef="#br0" timeOffset="395461">8026 16982 16367,'37'15'1692,"23"-7"-1586,-10-8 1,12-3-1,5-1 1,-2 0-1453,-6-1 1,-2 0 0,4-2 0,8 0 1396,-14 1 0,5-1 0,4-1 0,3 0 0,3 0 0,1-1 0,0 1 0,-2-1 1,-1 1-196,-7 1 0,-1 0 1,0-1-1,0 1 1,1 0-1,-1 0 0,1 0 1,1-1-1,0 1 1,1 0-581,0 0 1,1 1 0,2-1 0,0 0 0,1 0-1,-1 0 1,0 0 0,-1 1 0,-1-1 0,-2 1-1,-2 1 709,7-2 0,0 1 1,-2 0-1,-1 0 1,-3 1-1,-1 0 1,-3 1-1,-3 0 1,23-1-1,-4 1 1,-9 1-1,-12 1 0,7 2 1</inkml:trace>
  <inkml:trace contextRef="#ctx0" brushRef="#br0" timeOffset="395978">9437 17130 18541,'-57'7'257,"1"1"1,-1-1 0,4 6 0,0 4-1,7 5-257,10 7 0,4 6 0,5-1-17,-6 9 1,11-1-119,16 1 1,15-5-91,42-8-100,-11-22 1,2-7 217,-4-5 1,-2-7 89,-4-5 0,-5-3 17,-8-12 0,-10 2-56,-21 8-1557,-14 4-6377,2 7 7990,-1-1 0,19 7 0,6 0 0</inkml:trace>
  <inkml:trace contextRef="#ctx0" brushRef="#br0" timeOffset="396411">12644 16239 20121,'56'-18'-1405,"1"1"1,-13 2 0,-2 4-1,-4 7 1,-5 3 0,-2 1-1</inkml:trace>
  <inkml:trace contextRef="#ctx0" brushRef="#br0" timeOffset="396528">12788 16385 18048,'-3'2'-314,"39"1"-1591,5-8-2045,-1 0 1,3-1 3949,-3-3 0,-4 1 0,10-5 0,-10 4 0</inkml:trace>
  <inkml:trace contextRef="#ctx0" brushRef="#br0" timeOffset="397061">14003 16259 18070,'8'-49'952,"-1"0"0,0 8 1,-2 3-858,-4 2 1,-2 1-18,-6-19-44,-1 16 0,-3 1 234,-13-20-234,-9 13-34,10 46 0,4 35-11,11 22 16,6-25 1,1 1-12,3 1 1,3 1-7,10 10 1,5-1-443,3-9 1,4-2 66,0 0 1,1-5-802,21 1-650,-24-24-1882,-7-9 3720,-9-9 0,-4 5 0,-5-5 0</inkml:trace>
  <inkml:trace contextRef="#ctx0" brushRef="#br0" timeOffset="397211">13852 16099 19302,'56'-16'127,"0"-1"1,-1 0 0,-8 3 0,-1 2 0,1 1-509,3 2 0,0 2 0,-1 1-2195,11 0 1,-2 1 2575,2 1 0,-5-1 0,10 1 0,-17 0 0</inkml:trace>
  <inkml:trace contextRef="#ctx0" brushRef="#br0" timeOffset="399110">3183 16686 15627,'12'-60'3597,"-3"8"-2857,-8 22-214,-2 7-257,-3 5 0,-4 5-235,-9 6-34,-7 4-146,-34 33 17,27 1 0,3 7 22,-3 12 1,7 4-438,11-5 1,9 0 543,13-5 0,9-5 0,8-14 0,5-6-235,5 2 0,2-3 134,0-1 0,1 1-336,7 1 0,-4 4 303,-1 24 212,-23 0-78,-57 0 17,9-29 0,-5-3-180,-12 3 1,0-2-1883,11-6 0,2-2 2045,-27 4 0,39-12 0,22-2 0</inkml:trace>
  <inkml:trace contextRef="#ctx0" brushRef="#br0" timeOffset="399461">3427 16973 17129,'-4'61'403,"27"0"-358,10-41-45,22 0-157,4-30 56,-10-20 168,-6-20 258,-23 2 34,-18 3 414,-8 21-44,-2 6-808,0 10 68,1 15 11,7 12-829,16 25-292,-1-11-2072,14 7 3193,-6-26 0,-10-7 0,-2-5 0</inkml:trace>
  <inkml:trace contextRef="#ctx0" brushRef="#br0" timeOffset="399778">3932 16573 21140,'-8'48'-8,"-1"0"1,9 11 0,9-2-94,9-15 0,6-2-39,-2-2 0,2-4 5,23-1 79,-22-30-78,-2-30 56,-12-18 78,-13-20-224,-12 14 78,-13 19-89,-3 24-303,-1 14-684,-1 11-8609,4 25 9653,13-8 0,4-1 0,11-21 0</inkml:trace>
  <inkml:trace contextRef="#ctx0" brushRef="#br0" timeOffset="400044">4150 16670 18899,'34'35'-19,"0"0"1,0-3-1,-2-4-3,15 2-1,-7-4 23,-20 6 23,-34-3-4438,-15-6 4415,-7-16 0,13-8 0,17-7 0</inkml:trace>
  <inkml:trace contextRef="#ctx0" brushRef="#br0" timeOffset="400244">4508 16457 18496,'-8'-4'840,"2"0"-683,6 4-101,-24 78-78,25-35-40,-9 9 0,4 1-1372,16-20 0,4-4 403,0 23 0,3-13 0,-18-16 1</inkml:trace>
  <inkml:trace contextRef="#ctx0" brushRef="#br0" timeOffset="400377">4418 16733 17992,'43'-25'-579,"-1"0"0,-2 3 0,-2 5-707,26 10 0,-34 4 0,7 3 1</inkml:trace>
  <inkml:trace contextRef="#ctx0" brushRef="#br0" timeOffset="400511">4776 16687 18037,'7'-1'-1984,"-2"-1"-3988,35 0 5972,-25 3 0,26-3 0,-36 4 0</inkml:trace>
  <inkml:trace contextRef="#ctx0" brushRef="#br0" timeOffset="400910">3785 17487 19347,'-4'0'897,"2"0"-875,46-22 1,29-9-7,-29 15 1,3-1-843,-2 0 0,7-4 1,1 1-1,-3 2 758,-1 3 1,-3 2 0,3 0-964,14-3 0,4-1 1,-4 2 471,-14 2 0,-2 1 1,-1 0-1,18-3 1,-7 2-1,-9 0 1</inkml:trace>
  <inkml:trace contextRef="#ctx0" brushRef="#br0" timeOffset="401295">4898 16448 19549,'3'-5'1087,"-1"2"-1535,-2 3-5065,0 19 5513,0-7 0,0 9 0,0-14 0</inkml:trace>
  <inkml:trace contextRef="#ctx0" brushRef="#br0" timeOffset="401395">4989 16611 17151,'6'0'146,"-1"0"-1995,-5 0 1849,36-1 0,-28 1 0,28-1 0</inkml:trace>
  <inkml:trace contextRef="#ctx0" brushRef="#br0" timeOffset="416338">27974 10711 13958,'0'5'313,"-1"1"-313,1 0-727,0 1-1044,0-1 1771,0-2 0,0-1 0,0-3 0</inkml:trace>
  <inkml:trace contextRef="#ctx0" brushRef="#br0" timeOffset="416526">28075 10726 12893,'-5'0'561,"0"0"-1656,5 0 1,0 0-1</inkml:trace>
  <inkml:trace contextRef="#ctx0" brushRef="#br0" timeOffset="416661">28065 10726 11952,'0'0'0</inkml:trace>
  <inkml:trace contextRef="#ctx0" brushRef="#br0" timeOffset="416828">28150 10817 6831,'0'0'0</inkml:trace>
  <inkml:trace contextRef="#ctx0" brushRef="#br0" timeOffset="417028">28150 10817 9812,'0'0'0</inkml:trace>
  <inkml:trace contextRef="#ctx0" brushRef="#br0" timeOffset="428251">19197 15971 14316,'20'0'0,"-4"0"0</inkml:trace>
  <inkml:trace contextRef="#ctx0" brushRef="#br0" timeOffset="428828">21449 15471 15650,'0'-7'2924,"0"1"-2151,0 6-683,0 0-90,-1 14 168,4 16 0,0 8-157,-1 11 1,-1 4-1137,2-6 1,1 3 0,1-2-515,7 17 1,-1-6-1,-6-21 1,0-5 0,16 3-1</inkml:trace>
  <inkml:trace contextRef="#ctx0" brushRef="#br0" timeOffset="429177">20953 16419 17599,'-7'0'2331,"2"0"-2313,29-11 1,28-11 0,-1 2-19,-4 4 0,3 0-785,-2-2 0,8-3 0,1 1 0,-4 2 445,0 3 0,-4 2 0,4 1-2902,12-1 0,3 2 1,-5 1 3241,1-1 0,-4 3 0,2 1 0,-10 3 0,-25 4 0</inkml:trace>
  <inkml:trace contextRef="#ctx0" brushRef="#br0" timeOffset="429610">21262 16777 20289,'29'-34'67,"-1"-1"0,1 5 0,2 8-67,32 17-33,-7 17 10,-15 7-78,-18 31 90,-21-7 123,-3-4-22,-7-24-90,7-31 0,1-11 0,5-16 11,16-17-22,12 16-45,13 7-560,6 42-785,-13 8-1322,1 12 2723,-10-16 0,-11-4 0,-5-5 0</inkml:trace>
  <inkml:trace contextRef="#ctx0" brushRef="#br0" timeOffset="429794">22372 16076 16109,'0'0'0</inkml:trace>
  <inkml:trace contextRef="#ctx0" brushRef="#br0" timeOffset="430196">22989 15653 20244,'-16'-33'683,"0"1"1,-14-9-662,-10 30 12,3 34-34,-4 17-11,6 17-29,18-15 1,6 4-12,11-8 1,5-1-186,2-1 1,7-4-627,36 3-388,-10-37 1,1-10 62,19-12 912,-21 2 0,-5-4 119,-1-27 374,-20 0 0,-7-7-309,-6 13 0,-2-2 0,-1 0 378,0 0 1,-1 0-1,-1 0 38,-3 3 0,-1 0 0,-1 6 364,-14-22-308,1 28-381,4 16-101,6 48 84,14 11 0,5 6 17,3 3 0,3 2-222,0-8 1,2 3 0,5-2-250,7-1 1,5-2-1,-1-4-438,4 5 1,0-3 908,13 5 0,-3-7 0,-11-14 0,-10-12 0</inkml:trace>
  <inkml:trace contextRef="#ctx0" brushRef="#br0" timeOffset="430444">23437 15421 16871,'-3'-3'3014,"1"1"-2543,2 2 145,14 16-470,6 3-112,17 17-34,4-3-12,2-3-884,0-9 108,6-7 1,-25-8 0,0-4 0</inkml:trace>
  <inkml:trace contextRef="#ctx0" brushRef="#br0" timeOffset="430594">23663 15399 19527,'-30'36'395,"1"0"1,3 0 0,3-2-396,-3 24-784,12-2-82,20 3 1,-4-29-1,12-2 1</inkml:trace>
  <inkml:trace contextRef="#ctx0" brushRef="#br0" timeOffset="430830">25013 15286 16031,'-5'-7'2118,"2"1"-1435,3 6-481,0 0-113,34-14-89,-9 10-1227,9-5 1,1 3-649,-5 22 1,2-13 0,-26 13 0</inkml:trace>
  <inkml:trace contextRef="#ctx0" brushRef="#br0" timeOffset="430961">25108 15486 18978,'1'5'-572,"60"-31"-4391,-17 10 4963,8-6 0,-1 2 0,-13 8 0,-2 2 0</inkml:trace>
  <inkml:trace contextRef="#ctx0" brushRef="#br0" timeOffset="431427">26336 14999 18854,'-41'6'780,"-1"1"1,-15 13 0,1 11-579,15 8 0,4 8-592,10-9 1,2 2 0,6 0 394,4 8 1,12-3 10,12-6 1,10-8 384,36-9-631,-8-23 1,2-12-12,0-14 0,-2-6-97,0 0 0,-4-5 338,-9-8 0,-9-4 0,-14 10 0,-6 1-282,0-4 1,-4 0 281,-6-3 0,-3 1 28,-2-1 0,-2 2 61,-3 3 1,-5 4 450,-5 3 0,-5 9-495,-22 11-79,6 53 23,31 24-415,21-17 1,9 0 60,6-7 1,7-1-1156,5-4 0,6 0 0,-1-2 1520,5 4 0,1-3 0,2 0 0,-4-5 0,-5-7 0</inkml:trace>
  <inkml:trace contextRef="#ctx0" brushRef="#br0" timeOffset="431760">26700 14745 18429,'0'-6'2622,"0"1"-2510,0 5 269,0 36-258,9 1-118,1 11 1,4 5-225,5-8 1,1 0-331,-1 0 0,0-2-1065,-2-8 1,-3-4 1613,-2-2 0,-6-14 0,-5-8 0</inkml:trace>
  <inkml:trace contextRef="#ctx0" brushRef="#br0" timeOffset="431910">26643 15008 20356,'36'-29'-331,"0"-1"1,11 5-1,9 2 1,4 2-2099,-5 6 0,3 4 1,2 0-1,0-1 2144,0-1 1,2-1 0,-2 1 0,-2 1-1,7 0 1,-2 1 0,-10 2 0,-17 1 0,0 0-1</inkml:trace>
  <inkml:trace contextRef="#ctx0" brushRef="#br0" timeOffset="438599">20173 13925 7750,'48'5'0,"1"1"0,-10-1 0,0-1 0</inkml:trace>
  <inkml:trace contextRef="#ctx0" brushRef="#br0" timeOffset="440426">20897 16791 20490,'-53'-6'415,"-1"16"-393,27 12 0,2 7-22,-3 2 0,0 5-11,-8 16 0,4 5-643,11-8 0,4-1 654,2-1 0,9-3 34,29 5 317,21-38-272,8-12 158,-1-13-193,-1-23 12,-24-6-78,-34-3 489,-20 19-881,-28 15-376,13 11-4790,2 2 5580,20 0 0,5 0 0,16-1 0</inkml:trace>
  <inkml:trace contextRef="#ctx0" brushRef="#br0" timeOffset="443576">14285 11452 10910,'-6'-28'1210,"0"4"-773,-4 23-347,2 0 134,-1 0-191,4 1-33,4 0 471,1 0-370,-7 0-101,0-1-11,-7 1 11,2 2 34,-6 7-79,-1 9 45,-3 5 0,7-1 0,7-6-11,5-6 0,3-4-1,-1 2 12,1 3 0,-3 2 0,-1 4 0,-2 0-11,0 10 11,-1 3 11,0 7-22,2 1 11,2-8-22,4 0 10,3-6-22,3 1-22,5 1-985,12 9 1041,9 1 0,2-2 0,1-3 67,-13-10 56,-1-1-45,-3 0-44,5 8-12,-1 0 158,4 9-180,-4 3 22,-5-6-11,-2 2-11,-4-9 34,12 12 22,9-3-45,3-1 0,1-6 0,-10-12 12,-1 0-46,-1 1 23,4 9 34,-2 4-45,7 8 11,-8-9-23,3-7-33,-4-10 12,3-4 32,1 0-44,17 3 34,-2 4 11,-2 2-45,-12 4-23,-18-4 57,-3 0-34,-3 1 22,6 4-907,3-2-986,8 3 2072,3-3-940,-6-5 795,-1 2 45,-8-3-224,4 12-561,0 5 740,0 2 0,0-3 123,-3-8 314,1-2-426,1-3 90,7 3 549,3-2-594,7 4-470,-3-1-169,-6-6 437,-5 0 124,-7-4-96,5 6 0,-8-10 1,3 4-1</inkml:trace>
  <inkml:trace contextRef="#ctx0" brushRef="#br0" timeOffset="444225">17877 13572 12423,'39'-21'-180,"-1"1"1,-3 1 0,-4 1-2387,7-10 2566,-13 6 0,-3 3 0,-15 11 0</inkml:trace>
  <inkml:trace contextRef="#ctx0" brushRef="#br0" timeOffset="444393">18142 13376 10955,'6'-7'3171,"30"-41"-2589,-20 27-464,5-6 0,1 0 375,11-2-493,2 6-11,8-2-34,-12 13-403,-9 4-1211,-16 7-29,-7 0 0,-4 1 0</inkml:trace>
  <inkml:trace contextRef="#ctx0" brushRef="#br0" timeOffset="445610">16571 14066 16502,'48'-17'317,"0"-1"0,2 2 1,2 0-229,2 2 1,1 1-1410,6 0 1,2 0 1323,-18 4 0,0 0 0,3 0-7,0 0 0,4-1 0,1 1 0,0 0-203,-2 1 1,0-1 0,1 1 0,1-2 11,8-1 1,2-2 0,-1 0 0,-3 0 92,1 0 0,-3 0 1,-2-2-57,-8 0 0,-2-2 0,-4 0 118,1-4 0,-4-2 239,-2-1 0,0 0-94,-4-1 1,1 0 139,9-9 1,1-1 61,-4 3 1,-1 0-192,0 1 1,-3 1-34,-6 6 0,-4 2 17,2-7-23,-4-1 1379,-2-3-1351,-6 3 1,0-3 411,2-6 0,-1-3-451,6-10 1,-1-3 4,-2 2 1,-3 2-99,-4 11 1,-2 2 36,1-21-11,-17 20 11,-24-20-33,2 23 0,-4-1-34,-2-1 0,-2 1-467,-7-3 0,-1 2 500,9 8 1,0 2 16,-1 0 1,1 0-133,-1 2 1,-2-1 129,2 4 1,-3-1 0,-1 0-5,-3 0 1,-1 0 0,-2-1-136,-10-5 1,-4-2-1,1 2 144,12 6 0,0 1 1,1 0-1,1 1-460,-4-3 0,2 1 0,0 0 421,0 1 1,0 0 0,3 1-77,-4-2 1,0 2 0,4 4 1,-3 1 0,-1 1 11,-1 0 0,0 2 1,-1 0 81,1 0 1,-1 1-1,1 1-158,2 1 0,0 1 0,4 1 170,-5 0 0,2 0 11,-1 0 0,0 0 28,0 1 0,-3-2 229,3 1 0,-4 0 0,-1-1-108,1 0 0,-1-1 1,-2-1-94,-8-2 0,-1-1 0,2 0-34,15 3 1,2 0-1,2 0-11,-10-4 1,4 0 32,-12-5 57,19 8 0,0 1-45,-23-5-45,24 7 0,-1 1 0,-1 2 1,0 0-18,8 2 1,-1 1 5,-12-1 0,-1 0 0,9 2 0,1 2 465,-1-1 0,-1 1-477,1 0 1,-1 2 70,-13 3 1,-3 3-60,1 0 0,-3 1 0,15-1 0,-2 1 0,2-1 22,-15 2 1,4-1-29,15-3 1,3-2 5,-19-1 791,21-2-1048,-22 4 476,22-1 1,-2 2-338,-9 2 1,1 2 66,7-2 1,2 1 28,-23 7 299,29-6-2194,7 1 1045,11 2 1,4-4 0,7-2-1</inkml:trace>
  <inkml:trace contextRef="#ctx0" brushRef="#br0" timeOffset="446459">27811 10896 19381,'-4'3'1076,"1"0"-1368,3-3-2397,-3-17 2689,6 4 0,-4-6 0,5 10 0</inkml:trace>
  <inkml:trace contextRef="#ctx0" brushRef="#br0" timeOffset="446576">27863 10919 19773,'-1'5'-1014,"1"-2"0,0-3 0,0 0 0</inkml:trace>
  <inkml:trace contextRef="#ctx0" brushRef="#br0" timeOffset="447419">26432 15407 8120,'0'0'0</inkml:trace>
  <inkml:trace contextRef="#ctx0" brushRef="#br0" timeOffset="447559">26432 15407 13028,'0'0'0</inkml:trace>
  <inkml:trace contextRef="#ctx0" brushRef="#br0" timeOffset="469125">10477 16976 13857,'0'-4'605,"0"2"-1334,0 2 1,0 0 0</inkml:trace>
  <inkml:trace contextRef="#ctx0" brushRef="#br0" timeOffset="470843">21513 17743 18070,'43'-25'31,"0"0"1,0 0-1,9-3 1,3 0-1,4 2-9,-7 4 1,3 2-1,3 1 1,1-1-1138,-4 1 1,1 0 0,3 0 0,2-1 0,6 0 1118,-16 5 1,2-1-1,3 0 1,2 0-1,1-1 1,2 0-1,1 0 1,1 0-1,0 0 1,0 1-63,-4 0 1,1 0 0,1 0 0,2 1 0,-1-1 0,1 0 0,1 0 0,0 0 0,0 0 0,0 0-1,0 0 1,-1 1 64,-3 0 1,0 0 0,0 0 0,0 0 0,0 0-1,0 1 1,0-1 0,1 0 0,-1 0 0,1 1 0,-1-1-1,1 1 1,-1 0-35,1-1 1,1 1 0,1 0 0,0-1 0,0 1 0,0 0 0,-1 0 0,0 0 0,-1 0 0,-1 1 0,-1 0 0,-1 1 0,-2 0 28,8-2 1,-4 1-1,0 0 1,-3 1-1,0 1 1,1-1 0,-1 0-1,2 0 1,2-1-35,2 0 0,2 0 0,0-1 0,1 0 0,1 1 0,0-1 0,-1 0 0,-1 0 0,-1 0 0,-2 1 90,5-2 1,-1 0 0,-1 0 0,-1 0 0,-1 0 0,0 0 0,0 0 0,0-1-22,-1 1 1,2-1 0,0 0 0,-1 0 0,-1 0 0,-2 0-1,-4 0 1,-4 1 12,16-5 1,-6 0-1,-5 1 1,-9-1 596,4-4 0,-18-1-568,-24 2 1931,-22-5-1864,3 5 2167,-8 0-2336,7 10 3393,6 8-3426,2 2 34,1 2-1,0 1-22,-2 0 12,2 0 55,-1 0-11,8-4-11,5-2 12,21-12 21,0 1-10,-3 0-23,-12 6 0,-15 8-8998,-2 2 8998,-4 1 0,3 0 0,-3 0 0</inkml:trace>
  <inkml:trace contextRef="#ctx0" brushRef="#br0" timeOffset="653131">28230 10637 10271,'0'0'0</inkml:trace>
  <inkml:trace contextRef="#ctx0" brushRef="#br0" timeOffset="658423">12256 12471 8770,'0'0'0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47:54.8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7010 3263 20031,'20'-40'112,"0"0"0,-1-1 0,-3 0-107,-5 7 1,-2 0-263,-1-2 1,-2-1 250,-1 1 0,-1-1 97,-1 3 1,-2-2-53,-3-9 1,-1 0 61,-3-11 400,-3-5-501,0 45-157,3 27 157,3 20 0,3 11-73,3 21 1,3 6-1265,3-11 1,1 1 0,2-1 476,-1-9 1,1-1 0,2-3-2301,11 11 1,3-10 3159,14-9 0,-16-18 0,-7-11 0</inkml:trace>
  <inkml:trace contextRef="#ctx0" brushRef="#br0" timeOffset="234">7393 3069 20087,'16'-35'11,"1"0"0,0 3 1,4 5-68,11 13 0,3 8-863,28 18 599,-30 6 1,-5 7-286,-7 9 0,-8 3-1300,-5 27-4190,-8-12 6095,0-30 0,0-10 0,0-6 0</inkml:trace>
  <inkml:trace contextRef="#ctx0" brushRef="#br0" timeOffset="484">8293 2744 19157,'43'33'-734,"0"-1"1,1 0 0,7 8 0,-5-9 0,-3-11 0,-28-17 0</inkml:trace>
  <inkml:trace contextRef="#ctx0" brushRef="#br0" timeOffset="651">8655 2703 20188,'-33'48'-542,"-1"0"0,1 0 1,7-7-1,2 0 1,4-4-1,2 1 1,5-5-1,7 6 1</inkml:trace>
  <inkml:trace contextRef="#ctx0" brushRef="#br0" timeOffset="853">9023 2891 19482,'0'-3'247,"0"0"-539,0 3-3596,65-19 3202,-22 11 1,2 1 0,-3-5 0,-1 2 0,-5 4 0,0 1 0</inkml:trace>
  <inkml:trace contextRef="#ctx0" brushRef="#br0" timeOffset="1351">9923 2609 18709,'-5'38'216,"-1"0"1,0 18-1,-1-1-216,3-17 0,-1 0 0,1 18 0,1-4 147,1-9 457,2-8-301,1-43-270,2-46 113,-2-6-332,0 12 0,1-3 219,-2 8 1,-1-2 156,-1 1 1,0-3 0,-1 1 307,0-10 1,-1 1-382,-2 2 1,0 6-118,-3 1-67,1 55 67,0 15 11,2 22-11,1 17 0,5-28 0,5 1-174,13 12 1,10-4 21,10-14 1,4-4 140,0 3 0,1-7-1,2-18 1,-4-9 11,-3-14 22,-22-9 1,-6-7 27,-2-10 1,-4-2-34,1-6 0,-3 0-57,-3 12 1,-2 4-151,-5-5-491,-4 45-1000,0 15-2857,3 14 4538,3 11 0,4-18 0,2-3 0</inkml:trace>
  <inkml:trace contextRef="#ctx0" brushRef="#br0" timeOffset="1618">8040 3635 20367,'-7'1'224,"59"-14"-163,-12 3 1,6 0-1270,7-1 1,7-1 0,3 0 1215,-10 2 0,1 0 1,2 0-1,1 0-416,-5 1 0,2 1 1,1-1-1,0 1 1,1 0 407,2 0 0,0 0 0,1 0 0,2 0 0,1 1-637,1 0 0,3 0 0,1 0 1,0 1-1,-3 0 0,-4 1 637,6-1 0,-5 2 0,-2-1 0,0 1 0,2-1 0,1 1 0,-4 0 0,-13 1 0,7 3 0</inkml:trace>
  <inkml:trace contextRef="#ctx0" brushRef="#br0" timeOffset="1967">9348 3771 20893,'-45'21'-23,"-1"1"1,1-1 0,1 6 0,1 3-1,3 1 19,7 1 1,3 1-1,3 1-2,-7 16 1,9-3 5,10 3 22,23-14 46,10-16 145,39-28-135,-23-12 1,-1-6-29,-1 3 1,-2-3-51,-5-6 0,-7-1-180,-10-3-492,-23 8-1939,-9 8-4694,-14 7 7305,0 5 0,15 4 0,8 3 0</inkml:trace>
  <inkml:trace contextRef="#ctx0" brushRef="#br0" timeOffset="2234">11709 2532 16468,'52'-5'-1565,"-1"-1"0,-3 0 0,-6 1 1565,4-2 0,-21 3 0,-11 3 0</inkml:trace>
  <inkml:trace contextRef="#ctx0" brushRef="#br0" timeOffset="2354">11825 2697 17767,'-3'4'550,"0"-2"-1671,56-4 596,-11-7 0,1-1 0,-7 7 0,0-1 0,0-4 0,0-1 0</inkml:trace>
  <inkml:trace contextRef="#ctx0" brushRef="#br0" timeOffset="2668">12937 2639 21868,'14'-52'56,"1"-1"0,-3 4 0,-3 3-56,-6-8 39,-8 18 1,-4-1 161,-11-19-201,-7 8-22,0 30-12,10 33 34,0 13 0,7 20 0,3 9-100,10 5-556,13-20 1,6-1-2191,6-6 0,3-2 2846,1-1 0,-1-4 0,18 2 0,-34-24 0</inkml:trace>
  <inkml:trace contextRef="#ctx0" brushRef="#br0" timeOffset="2817">12934 2536 20737,'57'-15'-1093,"0"1"1,0 0 0,0 0 0,-10-1-1,-6 0 1,0 4 0,8 7 0,1-1-1</inkml:trace>
  <inkml:trace contextRef="#ctx0" brushRef="#br0" timeOffset="3034">15038 2277 17622,'-1'-11'-3132,"0"3"0</inkml:trace>
  <inkml:trace contextRef="#ctx0" brushRef="#br0" timeOffset="3150">14920 2564 19852,'4'0'437,"-2"0"-2678,-2 0 2241,50-10 0,-38 8 0,38-8 0</inkml:trace>
  <inkml:trace contextRef="#ctx0" brushRef="#br0" timeOffset="3284">15198 2518 13274,'0'0'0</inkml:trace>
  <inkml:trace contextRef="#ctx0" brushRef="#br0" timeOffset="3818">16537 2567 19112,'34'-28'216,"0"-1"1,-1 1 0,-7-4-100,-14-13 1,-7-3-653,1 10 0,-2-1 636,-3-12 0,-4 0 44,0 16 1,-3 3 325,-9-24 317,-1 17-754,-6 23 97,4 57-153,2 12-158,9-6 1,5 5-2546,8 10 1,6-1 231,1-17 0,3-1 2493,10 11 0,2-7 0,3-14 0,-3-12 0</inkml:trace>
  <inkml:trace contextRef="#ctx0" brushRef="#br0" timeOffset="4020">16903 2394 20445,'15'-35'487,"0"-1"1,12-16-532,18 35-24,-3 13-1041,17 19-807,-16 18 291,-6 17-1579,-25-5 3204,-15-9 0,1-27 0,-1-4 0</inkml:trace>
  <inkml:trace contextRef="#ctx0" brushRef="#br0" timeOffset="4267">17477 2115 20031,'40'20'30,"0"0"0,1-2 0,0-3-658,-6-7 1,0-3-785,1-1 0,-1-1 1412,29 1 0,-29-3 0,-13-1 0</inkml:trace>
  <inkml:trace contextRef="#ctx0" brushRef="#br0" timeOffset="4418">17744 2120 19011,'-33'54'-11,"1"-1"0,2-3 0,6-4-4684,4 8 4695,10-13 0,7-19 0,3-11 0</inkml:trace>
  <inkml:trace contextRef="#ctx0" brushRef="#br0" timeOffset="4603">18752 1896 21712,'0'-6'246,"0"1"-1960,0 5 952,66 2 0,-50-1 0,49 1 0</inkml:trace>
  <inkml:trace contextRef="#ctx0" brushRef="#br0" timeOffset="4733">18837 2117 15952,'31'-11'0,"1"0"0,19-6 0</inkml:trace>
  <inkml:trace contextRef="#ctx0" brushRef="#br0" timeOffset="5334">19884 1781 17599,'0'49'506,"1"0"1,-1 0-1,0-3 1,1-1 0,-2 0-345,-4 20 1,0-1-130,2-10 1,-1-1 33,-2-1 0,1-5 303,1 2-269,6-53-67,1-21-34,3-25 11,-1-15-6,-3 24 1,-1-2-550,0-4 1,-1-4 666,-2-4 0,-1-5 1,-1 0 197,0 5 0,-1 1 0,-1 0-217,1 1 1,-1 0 0,-1 5-38,-2-3 1,-2 13 192,-1 21-282,-4 55 22,10-1 0,3 7-79,10 17 1,6 1-427,1-5 1,8-5 341,11-8 1,6-9 100,-1-18 1,1-8-18,1-1 1,-1-5-12,-3-5 1,-1-5 38,0-7 1,-5-7-96,-10-8 1,-7-5-80,-5-9 1,-6 0 190,-6 7 1,-4 3 366,-17-21-1442,9 38-4348,4 18 5457,7 12 0,1-1 0,4-1 0</inkml:trace>
  <inkml:trace contextRef="#ctx0" brushRef="#br0" timeOffset="5535">20833 1584 20165,'23'46'-687,"1"1"0,-1-4 0,3-7-2126,20-2 2813,0-11 0,-20-12 0,-8-7 0</inkml:trace>
  <inkml:trace contextRef="#ctx0" brushRef="#br0" timeOffset="5667">20869 1846 18574,'-5'-5'180,"2"0"-2752,33-9 1,18-2 2571,14-1 0,-17 0 0,-1 1 0,-2 7 0</inkml:trace>
  <inkml:trace contextRef="#ctx0" brushRef="#br0" timeOffset="6583">22368 1471 20065,'-57'2'351,"1"-1"0,9 4 0,2 6-340,7 8 0,-1 8 1,4 1-40,-5 11 0,4 3-354,-3 2 1,11 1-123,25 12 202,32-32-169,32-29-111,-10-12-450,2-24 864,-24-8-1927,-27-5-1524,-30 18 3619,-4 17 0,8 15 0,20 2 0</inkml:trace>
  <inkml:trace contextRef="#ctx0" brushRef="#br0" timeOffset="6902">22722 1728 21443,'20'-45'67,"1"0"0,-3 3 0,-3-1-45,-8 0 1,-3 1-392,0 9 1,-3 0 373,-2-10 1,-2 2 106,-8-7 367,-7 13-479,-2 15 0,-10 24 0,0 45-34,15-8 1,4 4-185,5 2-1,5 1-430,6 2 0,6-2 33,4-14 0,5-4-649,0-2 1,1-3-5706,21 14 6970,-9-17 0,-16-12 0,-9-8 0</inkml:trace>
  <inkml:trace contextRef="#ctx0" brushRef="#br0" timeOffset="7034">22673 1565 20770,'55'-17'-2521,"-1"-1"0,5 2 0,1 4 2521,0 9 0,-3 3 0,-21-1 0,-3 1 0,32 0 0</inkml:trace>
  <inkml:trace contextRef="#ctx0" brushRef="#br0" timeOffset="7334">24269 1432 21667,'0'44'-9831,"-8"2"9406,-4 3 0,2-21 0,0-4 1</inkml:trace>
  <inkml:trace contextRef="#ctx0" brushRef="#br0" timeOffset="7434">24141 1935 16894,'0'7'-628,"0"-1"-4145,0-6 4773,38-16 0,-29 12 0,29-12 0</inkml:trace>
  <inkml:trace contextRef="#ctx0" brushRef="#br0" timeOffset="7567">24544 1841 21118,'3'-1'1602,"0"0"-4549,-3 1-5479,5 0 8426,10-7 0,-6 5 0,4-6 0</inkml:trace>
  <inkml:trace contextRef="#ctx0" brushRef="#br0" timeOffset="8134">25502 1781 19146,'0'-9'1894,"0"1"-1816,0 8-89,0 0-23,37 40-403,-10-11 0,1 4-3535,7 16 0,0 2 3972,-7-8 0,-5-4 0,-2 13 0,-20-33 0</inkml:trace>
  <inkml:trace contextRef="#ctx0" brushRef="#br0" timeOffset="8501">25660 2159 17857,'0'-10'2264,"0"2"-2589,0 8-527,0 0 482,9-19 247,-7 19 190,6-16 1536,-8 21-1503,0-12-44,4-8-22,8-12 112,25-23 89,7 3-123,-19 21 0,-1 2-56,6-3-34,-17 18 1,-11 9-23,-2 1 224,0 6 168,0 16-235,0 17-123,-2 24-34,2-7-101,-2 3-594,13-20-2387,43-7 2256,-1-26 0,2-5 0,-18 4 0,-1-2 1,6-7-1,0-1 0</inkml:trace>
  <inkml:trace contextRef="#ctx0" brushRef="#br0" timeOffset="8701">26700 1813 17599,'8'0'1502,"-2"0"-1502,43-1-1098,-11-3-1821,0 3 0,0-1 2919,8-2 0,-21 2 0,-10 2 0</inkml:trace>
  <inkml:trace contextRef="#ctx0" brushRef="#br0" timeOffset="8834">26827 1999 19258,'0'5'78,"0"-2"-9909,57-10 9426,-16-2 0,22 0 0,-36 1 0</inkml:trace>
  <inkml:trace contextRef="#ctx0" brushRef="#br0" timeOffset="9353">28004 2015 17722,'0'-6'3542,"0"1"-3150,0 5-381,31-24 22,4 5-33,-3-1 0,3-2 0,-4 6 0,-1-1-62,4-6 1,-5-4-40,2-29 90,-34-2 56,-27 22 22,-28 18 124,5 33-113,-2 12-67,27-5 0,2 5-11,3 1 0,2 3-6,3 1 1,5 3-443,8 10 0,12-1-1653,25-6 0,9-4-291,-1-2 0,4-5 2340,-1-14 0,4-4 0,-5-4 0,16-4 0,-12-1 1</inkml:trace>
  <inkml:trace contextRef="#ctx0" brushRef="#br0" timeOffset="9501">28531 1832 20322,'18'32'-1143,"0"0"0,1-2 1,2-4-6702,22 2 7844,-1-11 0,-18-9 0,-8-6 0</inkml:trace>
  <inkml:trace contextRef="#ctx0" brushRef="#br0" timeOffset="9635">28523 1887 17039,'-44'48'-897,"0"0"1,13-13 0,5-3-1,0 17 1,26-34 0</inkml:trace>
  <inkml:trace contextRef="#ctx0" brushRef="#br0" timeOffset="10034">29105 1937 20367,'-29'39'868,"6"-2"1,-1 6-836,3 0 1,0 4-1,0 0-621,3-4 0,1-1 0,2 1 588,-2 19 0,4-4-11,8 7 499,4-20-410,8-39-44,2-55-34,-4 16 0,-1-3-276,0-19 1,-2-2 275,-1 6 0,0-4 18,0-2 1,2-7 0,-1 1 100,1 4 1,0 1 0,0-1-53,1-1 0,-1-1 1,1 7-250,1-2 1,4 16 12,9 24 590,15 41-1272,13 22-24,-7-5 1,-1 6 320,-12-2 0,-8 3 542,-8 6 1,-11-1-164,-10-15 0,-11-6-918,-14-8 0,-5-8 1093,-20-4 0,24-8 0,12-5 0</inkml:trace>
  <inkml:trace contextRef="#ctx0" brushRef="#br0" timeOffset="10369">29767 1051 21454,'-30'38'136,"1"0"0,-1 0 1,6 4-1,0 4 0,1 3 1,2 3-140,3-1 1,1 4 0,2 1 0,1 1-1,1-2-1232,-2 5 1,1 0-1,3-1 1,5-1 972,5 12 1,6-2 0,6-8-456,8-9 0,11-9 104,6-15 1,7-4-1,-4-3 1,16 16 0,-14-26-1,0 1 1</inkml:trace>
  <inkml:trace contextRef="#ctx0" brushRef="#br0" timeOffset="10903">30010 1678 18798,'0'-4'1547,"0"57"-1189,0-8-603,0 1 1,0 3 311,0 16 88,0-24 1,0-2-89,-2 17 1283,1-7-1114,-1-41-236,2-27-22,0-22 22,0-19 0,1 23 0,1-4-4,1-3 0,0-5 1,-1-1 51,1 3 1,-1 0-1,0 0 157,0-1 1,1 1-1,-2 3-24,-1-1 1,-3 10-215,-5 16 33,-6 41 39,0 15 0,1 11-47,5-7 1,1 5 0,3 1-519,0 9 0,3 4 1,3-4 409,3-9 0,2-2 0,4-3 54,11 7 1,6-10-488,27-15 493,-1-15 56,-6-26 56,-21-8 0,-4-9-28,-7-13 0,-4-8-457,-3 10 1,-2-2 0,-3 1 411,-3-12 0,-5 4-45,-1 7 1,-3 8 865,-11 10-3067,-7 22-7568,9 36 9350,0 1 0,13 4 1,4-18-1</inkml:trace>
  <inkml:trace contextRef="#ctx0" brushRef="#br0" timeOffset="11101">30576 1521 21073,'1'-9'739,"1"3"-772,8 64-79,-3-9-152,1 0 1,0 3-1182,-2-1 0,0-4-707,-2-12 1,0-2 2151,0 7 0,-1-5 0,-1-12 0,-2-8 0</inkml:trace>
  <inkml:trace contextRef="#ctx0" brushRef="#br0" timeOffset="11251">30522 1778 19325,'41'-16'-437,"-1"0"0,3 1 0,-1 4-689,-4 8 0,0 2 1126,8 0 0,-3-1 0,10 0 0,-10 0 0</inkml:trace>
  <inkml:trace contextRef="#ctx0" brushRef="#br0" timeOffset="11684">31766 1471 21252,'-53'-10'366,"-1"-1"0,4 5 0,3 6-349,13 8 0,3 5 16,-2 5 1,1 4-34,0 4 0,2 3-23,-4 13 1,4 5-124,10-7 1,8 0-85,9 3 1,10-4-197,22 2-146,33-25 68,-14-26 504,2-18 191,-27-16-572,-30-9-4482,-32 16 4863,-7 14 0,13 18 0,23 5 0</inkml:trace>
  <inkml:trace contextRef="#ctx0" brushRef="#br0" timeOffset="12034">31984 1855 19829,'-6'0'2163,"2"0"-1906,4 0-234,38-41-1,-13-17-39,-1 4 0,-1-3 17,-12 10 0,-5 1-93,-1-2 0,-4 2 216,-8-13 1,-8 5-136,-16 28-21,-6 36 55,11 24-22,14-3 0,4 4-112,9 30-203,6-29 0,3 0 13,0 0 0,6 1-982,16 11 1,6-1 704,-7-11 0,0-3 0,-1-2 1,-3-4-1,3-5 0</inkml:trace>
  <inkml:trace contextRef="#ctx0" brushRef="#br0" timeOffset="12183">32086 1656 22036,'49'-17'-1371,"1"1"1,1-1-1,3 4 387,7 7 0,-2 2 0,4-1 0,-27 2 0,1-1 0</inkml:trace>
  <inkml:trace contextRef="#ctx0" brushRef="#br0" timeOffset="12384">32484 1143 19885,'0'-5'661,"0"1"-616,15 39 0,5 24-45,-10-21 0,0 3-1352,4 11 0,3 8 1,-3-3 1340,-5 10 0,-4-2-113,-2-21 1,0 1 0,-1 0-552,-2 17 1,-4-1-1130,-7 5 0,-2-4 0,2 0 0,-11-3 0</inkml:trace>
  <inkml:trace contextRef="#ctx0" brushRef="#br0" timeOffset="12936">30105 1974 18586,'4'-1'1143,"-1"-1"-673,0 42-291,-1-2-134,1 1 0,0 2-45,-1-6 0,1 2-897,3 19 1,2 2-2860,-3-16 0,2 0 3756,2 14 0,1-6 0,-3-12 0,0-12 0</inkml:trace>
  <inkml:trace contextRef="#ctx0" brushRef="#br0" timeOffset="19334">26115 3166 15336,'64'0'339,"0"0"0,-13 0 0,3-1 0,2-1-93,-3-1 1,1-1-1,3 0 1,1-2-1245,-3 1 0,2 0 1,1-2-1,2 1 1,0-2 1064,-2 0 0,0 0 0,2-1 1,0-1-1,1 0 0,2 0-188,-5 1 1,1 0 0,1-1 0,1 0-1,0 1 1,1-1 0,0 0 121,-4 1 0,1 0 1,0-1-1,1 1 1,-1 0-1,2-1 1,-1 1-1,1 0-56,3 0 0,0 0 0,0 0 0,1 0 0,0 0 0,0 1 0,0-1 1,1 1 56,-7 1 1,1 0-1,0 0 1,0 0-1,0 1 1,0-1-1,1 1 1,-1 0-1,0 0-115,0 1 0,1-1 1,-1 1-1,0-1 0,1 1 1,-1 1-1,0-1 0,0 0 1,0 1 113,7-1 0,-1 1 1,0-1-1,0 1 1,0 0-1,0 0 0,-1 1 1,-1-1-2,-2 1 0,-1 0 0,0 0 0,-1 0 0,0 0 0,0 1 0,-1-1 0,-1 1 49,5-1 1,-2 1-1,0 0 1,0-1 0,-1 1-1,-2 0 1,0 0 27,1 0 1,-1 0-1,-1 0 1,-1 0-1,-2 0 1,-2 0-64,14-1 0,-4 1 0,-2 0 0,-3 0 277,-2 0 1,-3 0-1,-7 0-342,-4 0 1,-12-1 1236,-19 1-1757,-44 0-1670,-25 2 380,24-1 1,-1 2 2312,-2 0 0,2 1 0,-3-1 0,7 2 0</inkml:trace>
  <inkml:trace contextRef="#ctx0" brushRef="#br0" timeOffset="127031">27854 3227 15471,'0'7'-135,"0"-1"135,0-6 0,0 0 0,0 0 0</inkml:trace>
  <inkml:trace contextRef="#ctx0" brushRef="#br0" timeOffset="132518">5974 6070 20378,'-10'8'448,"13"-6"-325,33-8-89,11 0-34,6 2 0,1 8-11,3 27 11,-25 21 22,-20-19 1,-6 1 369,-13 20-201,-4-46-203,4-51 6,12 5 1,3-1 5,-3 2 0,3 3-22,19-21-34,-2 40-23,16 26-55,2 34-970,-16-12 0,0 2-840,-6-2 1,-1-1 1943,16 19 0,-22-34 0,-2-9 0</inkml:trace>
  <inkml:trace contextRef="#ctx0" brushRef="#br0" timeOffset="132884">7143 6151 19997,'-8'3'68,"2"-1"-68,48-15 0,5-4-553,-8 5 0,8-3 0,-4 2-1850,1-1 1,-1 0 2402,14-4 0,-6 3 0,-15 5 0,-14 3 0</inkml:trace>
  <inkml:trace contextRef="#ctx0" brushRef="#br0" timeOffset="133032">7617 5979 19941,'-6'0'1233,"1"0"-1211,5 0-201,11 37-3911,11 0 2940,-12-3 0,0-1 1,10 1-1,-16-10 1</inkml:trace>
  <inkml:trace contextRef="#ctx0" brushRef="#br0" timeOffset="134198">8576 5751 17588,'-8'-3'2387,"-42"37"-2247,35 1 0,3 5-123,-14 1 0,4 3 5,18 15 0,17-5 6,12-25 0,10-8 6,12-3 0,6-10-40,6-22 0,-1-10-5,-11 2 0,-7-5-12,-8-7 1,-8-2 11,-10-13 5,-24 14 1,-8 0-46,-7 3 1,-5 3-40,-13 0 1,-2 5-57,6 10 1,1 8-629,-24 23-1388,34 19-2455,12 8 4617,15 1 0,2-20 0,4-6 0</inkml:trace>
  <inkml:trace contextRef="#ctx0" brushRef="#br0" timeOffset="134649">9525 6096 19986,'7'44'-157,"-1"0"0,0-3 1,-1-3-749,-5 13 0,0-25 0,0-2 0</inkml:trace>
  <inkml:trace contextRef="#ctx0" brushRef="#br0" timeOffset="140382">12060 6077 21420,'16'-37'78,"1"0"1,-2-15 0,-6-3-74,-11 1 1,-6 0-757,0-10 1,-3 1 750,1 15 0,-1 6 0,-10-12 411,14 43-511,3 40 88,9 7 1,5 6 5,4 17 1,4 4-782,-2-15 0,2 1 1,0-2 169,6 9 1,0-5-813,-2-11 1,-1-6 1428,3-2 0,-11-16 0,-5-7 0</inkml:trace>
  <inkml:trace contextRef="#ctx0" brushRef="#br0" timeOffset="140550">11990 5762 21152,'47'-13'-2458,"0"-1"0,6 1 1,5-1-1,-2 1 2227,-11 3 0,-1 1 1,0 0-1,2 0 1,-1 0-1,-5 1 0,16-5 1</inkml:trace>
  <inkml:trace contextRef="#ctx0" brushRef="#br0" timeOffset="140732">13210 5631 20199,'50'-12'-1140,"1"0"0,12-7 0,-30 18 0</inkml:trace>
  <inkml:trace contextRef="#ctx0" brushRef="#br0" timeOffset="140848">13390 5762 16187,'-4'9'1289,"2"-2"-2790,40-6-147,22-9 1,-10 7 0,1-8 0</inkml:trace>
  <inkml:trace contextRef="#ctx0" brushRef="#br0" timeOffset="141449">15463 5767 16726,'0'4'3719,"0"-2"-3203,23-52-494,-11 17 0,0-3-22,5-11 0,-1-3-289,-5 1 1,-3 1 282,-4 12 1,-2 2 81,-5-7 0,-3 2 418,-11-10-494,-6 7 0,-4 49 0,5 24-12,3 28-470,12-22 1,3 2 447,-1 4 1,5 1-404,6 0 0,6 0-2565,12 7 0,6-3 3002,-3-15 0,0-4 0,1 0 0,-2-6 0,-1-9 0</inkml:trace>
  <inkml:trace contextRef="#ctx0" brushRef="#br0" timeOffset="141616">15825 5555 21723,'28'-56'515,"3"11"-683,-2 46-1535,33 21-1597,-26-10 1,1 1 3299,1 3 0,-2-1 0,12 5 0,-29-16 0</inkml:trace>
  <inkml:trace contextRef="#ctx0" brushRef="#br0" timeOffset="141865">16808 4981 18922,'-5'-8'2420,"0"1"-2330,-30 21-68,16 13-11,-6 11 0,3 9-73,15 4 1,7 4-965,1 0 1,5-1 44,6-3 1,7-7-4197,27 2 5239,12-18 1,-25-15 0,-4-11-1</inkml:trace>
  <inkml:trace contextRef="#ctx0" brushRef="#br0" timeOffset="142132">17162 5140 21140,'-35'46'362,"0"0"0,6-3 1,7-2-363,16 8 0,24-9-168,14-13-252,4-21 0,4-9 330,-2-10 1,-1-8 128,-1-6 0,-3-4 34,-10 0 0,-8-2 61,-17-27-134,-16 24-269,-29 9-4908,-1 16 5177,3 10 0,19 5 0,20 2 0</inkml:trace>
  <inkml:trace contextRef="#ctx0" brushRef="#br0" timeOffset="142332">17683 4861 24177,'1'51'-243,"-1"0"0,2 1 0,2 1-199,4-3 0,2 1-935,-1 1 0,-1 0-1010,0-1 1,0-1 2386,-2-4 0,0-4 0,0 7 0,-2-17 0</inkml:trace>
  <inkml:trace contextRef="#ctx0" brushRef="#br0" timeOffset="142515">18268 5290 21443,'-2'-6'336,"0"1"-762,2 5-1310,57-11 852,-5 3 0,2-1 1,-14 1-1,-1 1 1,7 0-1,0-1 1</inkml:trace>
  <inkml:trace contextRef="#ctx0" brushRef="#br0" timeOffset="143048">19522 4933 20132,'-4'60'78,"0"0"0,1-9 1,0 2-1,1-1 0,0 10 1,1-1-517,1 5 0,2-4 460,0-22 1,3-6 409,6-5-376,1-45 141,-1-14 16,-3-26 16,-4 3 1,-4-8-372,-4 15 1,-4-2-1,-1-2 314,-1-10 0,-2-2 0,-1 3-30,0 12 0,-1 2 0,0 3 59,-7-10 1,0 11 336,-2 16-561,-10 43 23,19 14 0,5 9 11,6 13 1,7 3-417,7-2 1,9-3 376,12-4 0,8-10-11,3-18 0,2-9-34,2-1 0,0-7 56,1-6 1,0-9-31,7-13 1,-5-11 79,-13-10 1,-7-7 5,2 2 0,-8-2 160,-16 1 0,-8 3-199,-14-8 0,-7 18-22,-8 18 1,-12 22-2813,15 44-2018,16-8 0,5 4 4852,6 2 0,3-1 0,9 21 0,-4-34 0</inkml:trace>
  <inkml:trace contextRef="#ctx0" brushRef="#br0" timeOffset="143366">15939 6217 18899,'58'-7'686,"1"-1"0,-10 1 1,2-1-1,3-1-580,-3 0 1,0 0-1,5-1 1,6-2-753,-11 3 0,4 0 0,4-2 0,3 0 1,1 0-1,2 0 0,0 0 0,0 0 650,-6 2 1,1 0-1,1-1 1,1 1-1,1-1 1,0 1-1,1 0 1,1 0-1,1-1 1,1 1-115,-7 1 0,1-1 1,1 1-1,2 0 1,0-1-1,0 1 0,1 0 1,0 0-1,-1 0 1,-1 0-1,0 0 0,-2 1 1,-2 0 32,8-1 1,-1 0 0,-2 0 0,1 1 0,-2 0 0,0 0 0,-2 0-1,0 1 1,-1 0 0,-1 0-253,5 1 1,1-1 0,-1 1 0,-1 1 0,-3-1 0,-2 1 0,-4 1 0,-4 0-1384,8 0 1,-6 0 0,-5 1-1,-2 0 1712,16-2 0,-8 1 0,0-1 0,-39 1 0</inkml:trace>
  <inkml:trace contextRef="#ctx0" brushRef="#br0" timeOffset="144032">18330 6490 18888,'-3'-8'2779,"-61"-1"-2690,30 29 1,-3 8-79,-14-7 0,0 5-801,6 21 1,7 5 789,14-10 0,6 1 11,2 8 1,13-3 270,17-14 0,11-6-260,13-4 1,6-11-23,2-14 0,1-10-87,2-7 0,-8-5 87,-5-24 34,-18 5-34,-30 6-247,-48 8-168,19 20 1,-2 3-4483,-2 3 1,3 2 4896,-17 4 0,41 3 0,18-5 0</inkml:trace>
  <inkml:trace contextRef="#ctx0" brushRef="#br0" timeOffset="144365">22811 5273 19997,'-3'-2'1759,"0"-1"-2072,3 3-3833,66 2 4146,-37 3 0,7-4 0,-3 1 0,-20 3 0</inkml:trace>
  <inkml:trace contextRef="#ctx0" brushRef="#br0" timeOffset="144482">23003 5466 15695,'-1'7'-891,"54"-17"0,-40 6 0,41-11 1</inkml:trace>
  <inkml:trace contextRef="#ctx0" brushRef="#br0" timeOffset="144815">24926 5236 20076,'-7'0'1076,"2"0"-1054,5 0-22,0 0-67,55 0-942,1-4-2268,-8 0 0,8 0 0,-4-1 2791,3-3 1,-3 0-1,1 0 1,-5 1-1,-7-2 1</inkml:trace>
  <inkml:trace contextRef="#ctx0" brushRef="#br0" timeOffset="145316">26079 5134 16726,'-9'3'4403,"-5"-3"-3944,-15-19 359,-2-5-537,13-1-281,10-9-11,20 7-1,15-3-10,12 12-6,-3 10 0,6 2 5,8 4 0,3 3-485,-7 3 1,3 2-1,-1 0 446,12 1 1,-2 2-96,-3 1 0,-5 0-295,12-4 452,-15-5 0,-16-10 145,-15-21 326,-26-20-281,-3 15 1,-4 1-23,-19-20-22,-8 13 1112,11 29-1258,-29 35-6,19 8 1,-1 9-40,5-4 0,-1 3 1,2 0-591,6-3 1,1 1 0,1-1-408,-8 15 0,7-5-6174,11-3 7216,18-20 0,3-14 0,6-9 0</inkml:trace>
  <inkml:trace contextRef="#ctx0" brushRef="#br0" timeOffset="146547">6361 8053 20513,'18'-50'179,"9"15"-196,1 50 0,2 14-151,19 16-585,-16-5 0,-3 4 585,-14-9 0,-4 1 157,-3 0 0,-3 1 11,-5-4 0,-4 1 281,-4 0 0,-1-3 514,-3 0-633,-4-20-185,13-39 12,10-20 11,1 11 0,4 0 480,21-16-682,13 12 146,1 62-313,-13 15-405,-5 22-1903,-13-20 391,13-4 0,-17-16 0,7-6 1</inkml:trace>
  <inkml:trace contextRef="#ctx0" brushRef="#br0" timeOffset="146732">7570 8266 19773,'56'-13'-1031,"1"-1"0,-1 1 0,-9 1 1,-1 1-1,-3-1 0,16-6 0,-7 2 1,2-3-1</inkml:trace>
  <inkml:trace contextRef="#ctx0" brushRef="#br0" timeOffset="147399">8631 7986 21891,'27'-32'-56,"-6"7"-45,-13 28 90,-5 7 44,-16 8-33,3 1-22,-9 1 22,9-7 0,4-4 22,1-1-22,2-4 34,-1-2 0,-12-1-34,-3-1-12,-13 2 12,3 3 12,-9 5-12,12-1 11,4 0 34,15-7-45,7-7 0,0-7 0,6-10 0,1-7 0,9-13 67,2 1-34,11-8-55,-4 20 0,8 9-12,-2 16-11,31 24-50,-22-5 0,2 2-79,14 1 1,0 0-145,-9-1 1,-2-5 221,-3-8 1,-3-6-39,6-11 66,-12-12 68,-15-7 112,-10-4 169,-15-1 156,-25-13-79,-18 14-335,-7 4-23,-2 32 0,15 23-6,8 14 0,0 8-161,10-10 1,1 3-1,0 1-550,-2 6 0,0 1 0,3-1-1261,-3 6 1,6-5 1977,1 9 0,20-45 0,0-10 0</inkml:trace>
  <inkml:trace contextRef="#ctx0" brushRef="#br0" timeOffset="147948">11276 7984 15885,'4'5'3620,"-1"-1"-3475,32-38-22,-18 6-39,7-11 0,-1-7-50,-15 5 0,-6-1 290,-1-8 1,-3 1-118,-1 11 1,-4 5 39,-13-12-180,3 36-67,0 25 0,1 20 22,8 14 1,4 9-23,4-14 0,2 1 0,2 2-1113,4 8 1,4 3-1,0-4 110,5 10 1,4-7-1649,4-14 1,2-9 2650,3-12 0,-12-12 0,-8-9 0</inkml:trace>
  <inkml:trace contextRef="#ctx0" brushRef="#br0" timeOffset="148098">11303 7835 20569,'62'-16'-1639,"1"0"1,1 0-1,-6 4 1,-3 6 0,-9 0-1</inkml:trace>
  <inkml:trace contextRef="#ctx0" brushRef="#br0" timeOffset="148265">12109 7884 21544,'48'-14'-1459,"1"1"0,4 1 1,-5 3-1,-8 6 1,-1 2-1</inkml:trace>
  <inkml:trace contextRef="#ctx0" brushRef="#br0" timeOffset="148381">12273 8042 15829,'55'-1'-1659,"0"0"1,-11 1 0,0-1 0</inkml:trace>
  <inkml:trace contextRef="#ctx0" brushRef="#br0" timeOffset="148781">14544 8349 17946,'15'-47'153,"0"-1"1,-1 0-1,0 0-411,-4 9 0,-1-2-129,-3-3 0,-1-4 0,-2-1 502,-2-1 1,-3-2 0,-2 0 470,-1-6 1,-3 0 0,-1 4-22,-3-6 1,-3 8-241,-19-3 24,15 56-131,7 27 1,5 14-171,3-1 1,3 5-1,3 3-466,2 0 0,3 3 1,1 1-1,0-1 220,3 11 0,0-2 1,4-1-233,5-3 0,2-1 1,1-7-945,4-3 1,1-7-1160,0-5 1,2-5 2591,-1-7 1,-2-5-1,5 3 1,-9-14-1</inkml:trace>
  <inkml:trace contextRef="#ctx0" brushRef="#br0" timeOffset="149015">14897 8186 22294,'-3'-38'18,"0"0"1,4 1 0,7 4-64,33-10-156,9 6-225,4 12-1165,6 27 661,-19 45 325,-8 6-12,-25-15 1,-4 1-2297,-3 14 1041,4 6 1,-4-31 0,3 2 0</inkml:trace>
  <inkml:trace contextRef="#ctx0" brushRef="#br0" timeOffset="149516">15980 7901 17711,'2'-11'2253,"-1"2"-2063,-1 9 45,-46 31 113,17-23-107,-11 3 0,0-9-213,17-24 0,6-9-6,-3-12 1,5-5 16,7 4 0,6-1 34,6 0 0,5 5-40,15 0-44,31 18 11,-19 25 0,3 6 0,12 5 0,1 3-241,-8 1 0,-1 1 246,-1-3 1,-2-3 6,12-5-12,-7-12 56,-7-12 33,-13-26 34,-32-12-73,-12 23 1,-5 2 207,-30-7-202,19 24 0,1 5 67,-11 13 79,-8 26-185,30-5 0,4 8-992,7 13 1,3 8-1,1-5 1,-1-12-1,3-2 1,8 19-1,0 0 1</inkml:trace>
  <inkml:trace contextRef="#ctx0" brushRef="#br0" timeOffset="149951">17471 7703 17454,'1'-4'1692,"0"1"-2079,30-7 1,15-1-2696,10-6 2985,3 0 0,-1-1 0,-14 3 0,-12 2 0</inkml:trace>
  <inkml:trace contextRef="#ctx0" brushRef="#br0" timeOffset="150465">18413 7332 21600,'0'61'64,"0"0"0,-1 0 0,1 0 0,0-2 0,1 1 0,0-2 0,1-3-53,0 2 0,0-2 0,1-3-278,2 14 1,2-11 300,4-12 264,4-37-321,-7-68-84,-7 1 1,-4-7-154,0 21 1,-1-1 0,-2-4 261,-2 0 1,-2-5 0,-1 2 0,1 5 114,-4-9 1,-1 3 78,-2-11 0,-3 10 51,-14 20-202,-7 70-45,21 2 0,5 7-23,0 6 1,8 1-42,11 1 1,10-4-27,6-19 0,9-8 4,9-7 0,9-6 1,1-6 25,6-9 0,2-7 0,1-3-330,-9 1 0,1-2 1,0-3-1,-5-1 390,5-6 0,-4-3 0,-7-2-73,2-13 0,-12 2 436,-17-3-643,-24 18-169,-7 16-431,-11 21 1,-5 10-2147,-3 7 1,0 4 2987,-2 3 1,2 0 0,11-4 0,4-3-1,5-1 1</inkml:trace>
  <inkml:trace contextRef="#ctx0" brushRef="#br0" timeOffset="150748">15171 9274 18586,'56'-22'168,"-1"-1"0,1 0 0,-1 1 0,-6 5 0,2 0 0,3 0 0,2 0 0,2 0 0,1 0 0,3 1-714,-6 1 0,4 0 0,1 0 0,2 0 0,1 0 1,1 0-1,0 0 0,0 1 0,-1 0 0,-2 0 536,4-1 0,0 1 0,-1 0 0,0 0 0,0 1 0,0 0 1,0 0-1,0 0 0,0 0-143,-4 2 0,0 0 1,1-1-1,0 1 1,0 0-1,-1 1 1,-1 0-1,-2 0 1,-1 1-1,-4 1-19,13-1 0,-4 1 0,-2 1 1,-2 0-1,0 1 0,1 0-198,-2 1 0,2 0 1,0 1-1,-3 0 0,-2 0 1,-5 0-1,11 0 0,-7 0 1,-1 2-1,-7 1 0,0-1 1,-1 1-1</inkml:trace>
  <inkml:trace contextRef="#ctx0" brushRef="#br0" timeOffset="151099">18188 8617 18384,'-63'14'754,"1"-1"0,8 3 1,-1 5-666,9 4 1,-2 4 0,3 1-632,5 0 0,3 1 1,-1 4 683,2-1 1,-1 4 0,1 1 0,4-1-99,0 8 1,4-1 0,1 1-19,-2-3 0,1-1 1,11-2-11,14 3 1,13-10 519,32-14-536,-10-14 0,4-7 0,4-7 0,0-6-31,2-3 1,-1-3-60,-3-5 1,-3-5 33,-4-6 0,-13 0-224,-44-14 66,-6 26 1,-9 7-123,-5 11 0,-3 6 1,1 4 1,7 3-2927,8 5 3286,21 2 1,10-7 0,5-3 0</inkml:trace>
  <inkml:trace contextRef="#ctx0" brushRef="#br0" timeOffset="151431">23137 7680 20602,'50'-15'-1925,"-1"0"0,16 17 0,-25 7 0,-32 19 0</inkml:trace>
  <inkml:trace contextRef="#ctx0" brushRef="#br0" timeOffset="151532">23247 7934 14820,'41'-22'-549,"-1"-1"0,1 1 0,1-2 0,-6 3 0,-2 6 0</inkml:trace>
  <inkml:trace contextRef="#ctx0" brushRef="#br0" timeOffset="152281">26185 7506 18362,'-38'21'855,"-1"0"0,1-2 0,-1-2-620,-3-6 1,-1-4 38,4-3 1,0-7-169,-4-11 1,3-7 27,-5-24-117,32 10 0,5-2-17,8-18 236,9 7-80,5 11-156,26 15-11,-8 26 0,6 8 11,3 0 0,3 2 0,0 2-532,-1 0 1,-1 0-1,2 0 442,8 2 0,1-2 1,-1-3-236,7-3 0,-1-7-164,-10-5 1,1-4 0,-3-4 393,2-8 0,-4-6 100,1 0 1,-10-5 263,-19-34 313,-31 16-100,-13 5-90,-13 13-224,-10 13-157,-13 26-162,28 6 1,-5 6-1,1 3-256,-4 6 0,-1 4 0,0 3-2014,6-4 1,-1 2 0,0 1 0,3-1 2420,-4 3 0,4 0 0,3-4 0,0 5 0,8-7 0,6-9 0</inkml:trace>
  <inkml:trace contextRef="#ctx0" brushRef="#br0" timeOffset="159533">6733 14179 18082,'6'-2'1725,"-2"1"-1165,-4 1-325,43 12-1243,16-9-690,-22 4 1,1-1 1697,27-5 0,-41 0 0,-12 0 0</inkml:trace>
  <inkml:trace contextRef="#ctx0" brushRef="#br0" timeOffset="159647">6921 14522 16143,'65'-12'-632,"1"-1"0,-18 6 0,-8 0 0,-10-2 0</inkml:trace>
  <inkml:trace contextRef="#ctx0" brushRef="#br0" timeOffset="160182">11135 12929 21028,'-27'38'24,"-1"0"1,0-1 0,3 2 0,3 2 0,5 4 5,11 4 1,7 5 0,3 2 0,0-4-1360,0 3 1,2-2-1,1 2 1340,0-3 0,1 3 1,1-2-1,0-3-11,8 15 0,0-4 5,-2-4 1,-3-2-6,-2-6 0,-3-1 75,-2 4 1,-4-2-110,-9 11 396,-10-2-1381,-11-45-4842,-20-9 4079,2-4 1,9-1-1,15 0 1</inkml:trace>
  <inkml:trace contextRef="#ctx0" brushRef="#br0" timeOffset="160732">9942 15063 18843,'-3'-3'930,"1"0"-1893,2 3-1951,60-5 2914,-16-6 0,-10 7 0,-1 1 0,-5-7 0</inkml:trace>
  <inkml:trace contextRef="#ctx0" brushRef="#br0" timeOffset="161199">10594 15054 20938,'-57'-7'594,"0"-12"-560,39-11 0,1-12-34,17 9 0,12 4 0,10 17 0,11 4-23,6 5 6,-6 4 1,4 3-7,1 1 1,3 0-130,12 0 1,0-1 44,-11 1 1,-2-3-1,-1-5 1,-4-4 84,10-11 55,-4-18 371,-25 1-34,-25-2-258,-13 16 11,-16 10-33,13 11-34,3 13-45,-1 10-11,-2 19 0,-4 10-247,8-12 1,-2 2-354,3-5 1,0-2 5,1-2 0,2-3-2005,-2 3-5794,16-39 8393,8-16 0,-4 7 0,4-4 0</inkml:trace>
  <inkml:trace contextRef="#ctx0" brushRef="#br0" timeOffset="162016">10036 12838 21208,'-7'-35'84,"0"0"0,2-18-107,15 33 1,10 16 22,7 15 0,28 19 5,-21-13 1,3-2-51,13 2 0,3-4-242,-11-9 1,0-5 201,0-5 1,-3-7 84,7-21 35,-11-7-125,-17 0 292,-10 2-12,-20 5 157,-23 1-134,-21 26-135,-3 16-242,27 9 1,2 7 163,8 3 0,2 4-51,-8 19 1,0 2-45,6-6 1,1 0-623,-1-1 0,3-3-12,0 5-1745,13-43-674,5-15 3148,-2-4 0,2 3 0,0 6 0</inkml:trace>
  <inkml:trace contextRef="#ctx0" brushRef="#br0" timeOffset="165647">12239 13901 16502,'-5'12'2341,"1"-3"-1523,4-9-347,50-6 44,10-20-448,-4 4 0,0-2-61,-15 0 0,-4-1 33,-3-1 0,-4 2 6,-8-3 22,-21 1-45,-39 10 113,-27 10-85,29 11 1,0 5-229,-2 4 1,4 6 210,9 3 1,4 5-94,-4 18 1,6 5-87,10 0 0,10 0-616,13 7 1,14-7-2657,21-15 0,9-12 3418,0-14 0,-1-9 0,-10-3 0,-6-4 0,-1-11 0</inkml:trace>
  <inkml:trace contextRef="#ctx0" brushRef="#br0" timeOffset="166065">13001 13624 21107,'-4'-41'33,"1"1"1,-1 0 0,2 3-23,2-13-11,0-1 22,0 3 415,-11-1-235,-3 24-247,-7 38 45,8 22-6,8-2 1,4 2-141,8 24-650,5-23 1,4-2-2331,5-6 0,3-2 3126,23 21 0,-13-27 0,-21-16 0</inkml:trace>
  <inkml:trace contextRef="#ctx0" brushRef="#br0" timeOffset="166232">12946 13489 18485,'-5'-6'269,"1"1"-594,4 5-1378,62-26-2600,-3 6 4180,3-3 1,-1 1 0,-6 5 0,-5 1 0</inkml:trace>
  <inkml:trace contextRef="#ctx0" brushRef="#br0" timeOffset="168865">14857 13117 18563,'0'-8'1782,"0"1"-1570,-24 52-111,18-11-96,-8 4 1,4 2-925,19 18 740,5 5-281,-3-30 1,0 1-746,-1-1 1,-1 0-1805,-2 0 1,-3 1 3008,2 29 0,-6-27 0,0-8 0</inkml:trace>
  <inkml:trace contextRef="#ctx0" brushRef="#br0" timeOffset="169081">13827 14273 21278,'52'-24'39,"-1"-1"1,1 1-1,-1 0 1,0-1 0,1 1-1,4 2 1,3 0 0,2 0-1,2 0 1,1 1 0,1 1-1,0 1 1,-1 1-721,-6 4 1,0 0 0,0 2 0,0 1-1,1 0 1,1 0 0,-1 1 0,2-1-1,0 1-298,-1-1 1,2 0 0,1 1 0,1-1 0,0 1 0,0 0-1,-2 0 1,0 1 0,-3 0 0,-1 1 978,8-2 0,-2 1 0,0 1 0,-3 0 0,-1 0 0,-4 2 0,-3 0 0,13 0 0,-2 1 0,-8 2 0,-14 0 0,-5 3 0</inkml:trace>
  <inkml:trace contextRef="#ctx0" brushRef="#br0" timeOffset="169616">14141 15024 19684,'35'44'24,"0"0"1,0 0 0,-5-7-1,-1-1 1,-3-4 98,15 16 45,-21-34 45,-12-32 11,-7-19-45,-8-6 0,-5-6-117,-5-11 0,-2-3-139,6 21 0,-1 0 1,1-2 359,-3-8 1,1-3 0,2 6-195,3 6 1,5 3-90,5-8 0,11 1 17,28 6 0,16 6-57,-11 11 1,7 3 0,4 0 0,3-1-621,-7 3 1,5-1 0,1 1 0,2-1 0,-1 1 0,-2 1 410,8-1 0,-2 1 1,0 0-1,0 1 0,0 1-556,1 0 1,1 0-1,-1 1 1,-4 1-1,-4 3 697,2 0 1,-6 2 0,-5 2 0,-2 0 0,-7 2 0,5 2 0</inkml:trace>
  <inkml:trace contextRef="#ctx0" brushRef="#br0" timeOffset="169969">14890 14811 17398,'0'-10'3092,"0"2"-3036,0 8-56,46-32 0,-14 24-34,9 1 1,-2 10-460,-10 53 493,-25-12 0,-7 3 0,-5-6 0,-4-1 11,-8-3 1,-2-6 32,-1-1-32,12-14-1,6-8-22,14-6-213,11-9-1681,12-4 0,6-5 968,11-6 1,-1-1-1,-11 5 1,-1 2 0,-4-1-1,1 1 1</inkml:trace>
  <inkml:trace contextRef="#ctx0" brushRef="#br0" timeOffset="170133">15505 14753 19818,'-14'39'157,"0"1"0,1-3 0,4-1-157,7 8-258,14-3-3362,28-6-2150,3-17 5770,17-8 0,-34-11 0,-8-2 0</inkml:trace>
  <inkml:trace contextRef="#ctx0" brushRef="#br0" timeOffset="170348">15721 14572 19426,'8'50'63,"-1"-1"1,0-3 0,4-3-64,15 6-68,-5-20 1,4-2-1670,25 12-6207,4-6 7944,-20-20 0,-18-11 0,-13-2 0</inkml:trace>
  <inkml:trace contextRef="#ctx0" brushRef="#br0" timeOffset="170565">15238 14753 22821,'43'-35'-440,"-1"1"0,9 7 1,6 2-1,3 4-2837,3 5 0,2 4 0,0 1 2413,-1-2 0,0 0 1,-5 2-1,8 1 0,-12 3 1,-23 0-1</inkml:trace>
  <inkml:trace contextRef="#ctx0" brushRef="#br0" timeOffset="173464">12970 13066 19090,'0'-6'1680,"0"2"-1579,0 4-90,-6 46 34,5-2-392,2-1 0,1 3 347,2-7 0,3-1-34,2 2 1,1-1-275,0-1 0,1-2-342,-1-2 0,1-1-2279,12 23 2099,11-7 1,-17-24 0,4-5 0</inkml:trace>
  <inkml:trace contextRef="#ctx0" brushRef="#br0" timeOffset="174265">13089 13069 20669,'-54'-19'1401,"-1"45"-1256,41 12 1,9 11-113,-2 11 1,5 2-701,5-10 0,6-2 667,3-5 0,4-4-33,17 7-454,-9-24 1,3-3-5206,20 4 5692,0-6 0,-21-17 0,-17-4 0</inkml:trace>
  <inkml:trace contextRef="#ctx0" brushRef="#br0" timeOffset="174898">13329 13255 15493,'-10'-7'3877,"2"0"-3082,8 7-593,0 0 44,-10 8 281,7 31-353,-2-7 0,0 3-152,4 1 0,2 1 0,0 1 1,1-3 0,5 3-23,5-12 33,2-13 135,9-15-101,-5-30-33,-2-28-34,-12 25 0,-3 0-156,-5-6 1,-2 1 155,-10-22 17,3 22 0,-1 2 678,-6-9-561,-4 12-123,12 71-11,4 10 0,6-8 0,2 1-11,10 18-191,19 2-101,18-27 270,16-32 44,-13-25 0,-28-2 0,-4-3-11,-2-21 161,-10 15 1,-3 0-241,-3-13-1792,-10 8-4493,0 49 6364,0 10 0,7 6 0,3-15 0</inkml:trace>
  <inkml:trace contextRef="#ctx0" brushRef="#br0" timeOffset="175101">13735 13014 20345,'9'47'-42,"0"1"1,2 10 0,1-1-1875,-1-14 0,1-1 759,2 1 1,-1-2 0,4 6 0,-6-28 0</inkml:trace>
  <inkml:trace contextRef="#ctx0" brushRef="#br0" timeOffset="175250">13790 13230 16457,'41'-12'-1141,"0"0"1,-9 2 0,1 0 0</inkml:trace>
  <inkml:trace contextRef="#ctx0" brushRef="#br0" timeOffset="175731">14348 12961 21499,'-48'43'250,"0"1"0,5 1 0,8 3-295,13 7 1,7-1-63,6-16 1,5-5-152,18 1 202,10-33-168,24-37 224,-4-13-179,-22 15 0,-4 0-796,3-14-1177,-27 21-3282,-5 21 5434,-7 7 0,6-1 0,4 2 0</inkml:trace>
  <inkml:trace contextRef="#ctx0" brushRef="#br0" timeOffset="176031">14654 13094 21510,'-5'-42'205,"0"0"1,1 3-1,0 0-194,-5-27 12,-1 10 470,-4 3-459,2 26-12,4 26 1,5 16 21,3 33-66,8-16 0,4 1-180,-4 2 0,2-2-336,7 0 0,2-4-1300,9 2-2329,-1-9 4167,-7-11 0,-8-6 0,-7-5 0</inkml:trace>
  <inkml:trace contextRef="#ctx0" brushRef="#br0" timeOffset="176181">14621 12975 19605,'-6'-6'2857,"1"1"-2991,5 5-438,53-41-279,-7 17-101,2-4 1,2-2-1083,-12 14 0,-1 2 2034,-1-2 0,-3 2 0,6-2 0,-15 3 0</inkml:trace>
  <inkml:trace contextRef="#ctx0" brushRef="#br0" timeOffset="176467">14895 12434 22620,'35'32'97,"0"0"0,6 20 0,-8 7-288,-19-14 0,-5 3 1,-2 2-2086,0 10 0,-1 2 1,-4-1-710,-3-11 1,-3-1 0,-2-3 2984,-9 17 0,-2-10 0,1-16 0,1-13 0</inkml:trace>
  <inkml:trace contextRef="#ctx0" brushRef="#br0" timeOffset="177334">12214 13892 19381,'47'-38'386,"0"0"1,1 0-1,-1 0 1,0 0-1,7-3 1,-2 2 0,1 1-1,3 1-1352,-5 7 0,3 0 1,1 2-1,0 1 1,0 1 965,-3 2 0,-2 1 0,1 1 0,2 0 0,5-1-163,-6 4 0,2-2 0,4 1 1,1-1-1,1 0 0,1 1 1,0 0-1,0 1 150,1 1 0,1 0 1,1 1-1,0 0 1,1 1-1,0 0 1,0 1-1,1 1-92,-3 1 1,1 0-1,2 0 1,-1 0-1,1 2 1,-1 0-1,-2 1 1,-2 2-1,-3 1 37,10 1 1,-2-1 0,-2 2 0,-3 3 0,-3 4 0,-6 5 41,22 12 0,-9 7 0,-26 10-160,-41 23 1,-30 9 272,3-23 0,-9 2 1,-6 2-1,-4 0 1,2-2 74,4-5 1,-3 0-1,0-1 1,-1 0-1,-1 1 1,0 1-17,4-3 0,-2 0 1,0 2-1,0-1 1,1 0-1,2-1 1,3-1-138,-5 5 0,0-1 0,4-1 0,4-1 0,8-3 2,-8 23 0,24-8 706,35-20 0,15-9-717,15-13 0,11-8-28,-9-1 0,7 0 0,3-2 0,0 1 280,-9-2 0,0 1 1,1-1-1,0 1 1,1 2-251,2 3 0,1 2 0,1 1 1,-3 1-1,-4 0-2,15 1 0,-4 1 0,-14 10 101,-14 18 0,-21 6 345,-30-4 0,-16 0-114,-5-1 1,-8 1-1,0-1-198,4-7 1,-1-2 0,0 0-147,-3 0 1,0 0 0,17-4 1192,28 6-1753,54-41 202,-17 0 0,6-1 1,-1-1-154,14-6 0,2-1-546,-10 4 1,2-1 0,-4 1 149,0-3 0,-3 1 0,1 3 0,-8 1 1,-21-1-1</inkml:trace>
  <inkml:trace contextRef="#ctx0" brushRef="#br0" timeOffset="177948">17571 13119 22137,'52'-42'101,"0"0"0,-5 4 0,-9 3-90,-14 1-45,-12-4-44,-33 13 78,-1 4 67,-24 26-28,21 19 0,2 7-5,-9 27-228,14-13 1,3 3 193,5 18-577,23-28 0,11-5-1900,12-10 1,7-7 2476,5-2 0,2-5 0,-8-6 0,-4-4 0,3-11 0</inkml:trace>
  <inkml:trace contextRef="#ctx0" brushRef="#br0" timeOffset="178780">18318 12120 18362,'-10'0'1075,"-12"20"1,-3 13-751,5 11 0,1 6-320,-10 6 1,4 5-368,12-5 0,5 3 1,9-4-1466,19 4 1,12-7 924,-3-16 0,4-3 0,-1-4 0,5 0 0,-1-9 0,-2-16 0,0-1 0</inkml:trace>
  <inkml:trace contextRef="#ctx0" brushRef="#br0" timeOffset="179248">18636 12384 17823,'0'-6'2062,"-6"57"-1994,4-23-40,-2 8 0,1-1-17,1-9 78,2-8 516,0-18-560,0-34-45,0-8 0,-1 8 0,0-1 34,-3-21 397,1 21 1,-1 2 318,-2-7-739,-5 22 45,3 66-56,1 9-11,6-18 0,4-1-79,13 8-492,33-15 346,-16-28 1,4-8 185,6-12 0,-1-8 50,-8 0 0,-5-5-144,-7-8 1,-7-2 165,-5-20-22,-12 1 11,-7 9-33,-14 11-830,-5 27-291,4 17-2185,9 21 3402,16 5 1,0-14 0,4-4-1</inkml:trace>
  <inkml:trace contextRef="#ctx0" brushRef="#br0" timeOffset="179448">19387 12035 21331,'-17'41'336,"0"0"0,2-2 0,4-1-359,8 18-756,10-21 1,4 1-8208,13 18 8986,3-8 0,-6-25 0,-17-20 0</inkml:trace>
  <inkml:trace contextRef="#ctx0" brushRef="#br0" timeOffset="179582">19321 12241 19549,'63'-19'-1405,"0"1"1,-8 0 0,-3 4-1,-11 6 1,-4 2 0,7-2-1</inkml:trace>
  <inkml:trace contextRef="#ctx0" brushRef="#br0" timeOffset="179883">20259 11872 21208,'-38'5'373,"1"0"0,1 2 1,4 6-341,5 18 1,4 8-46,3 0 1,3 2 5,0 1 1,2-2-73,3 25-57,20-38-66,5-13-23,8-8-101,14-26 336,-8-18-11,-2-18-45,-24 10-370,-15 18-447,-10 23-3990,-8 25 4852,15-6 0,-1 9 0,17-14 0</inkml:trace>
  <inkml:trace contextRef="#ctx0" brushRef="#br0" timeOffset="180200">20536 12084 21857,'9'-61'359,"-2"5"-326,-7 25-33,-3-3-22,-5-2 11,-6-9 223,-1 18-178,3 14-23,6 29 0,3 21-11,8 8-123,6-11 0,3 2-869,5-2 1,2-1-634,-1 0 1,0-2 1624,16 13 0,-24-31 0,-7-6 0</inkml:trace>
  <inkml:trace contextRef="#ctx0" brushRef="#br0" timeOffset="180348">20541 12083 19123,'12'-45'-1045,"1"1"0,12-1 0,8 9 1,-2 21-1,2 6 0,-1-2 0,1 1 1</inkml:trace>
  <inkml:trace contextRef="#ctx0" brushRef="#br0" timeOffset="180530">20856 11609 19975,'-2'-5'2263,"-1"1"-2196,3 4-44,35 36-12,-12 6-52,-4-5 0,4 8 0,-5 2-1343,-7 3 1,-5 2 0,0 0 766,0 2 1,0-1 0,-3 1-964,-5 0 0,-2 0 1,-2-4 1588,-6 2 1,0-7 0,-4 9 0,3-18-1</inkml:trace>
  <inkml:trace contextRef="#ctx0" brushRef="#br0" timeOffset="181264">18776 13591 19549,'53'-16'203,"0"0"0,1 0 0,-1 0 0,0 0 0,3-1 0,1 0 0,0 0 0,0 1 0,0-1-1164,-5 1 1,0 0 0,-1 0 0,3 1-1,5-2 972,-7 3 0,5 0 0,2-1 1,1 1-1,2-1 0,1 1 1,-1 0-1,-2 1-242,1 0 0,0 1 0,0 1 1,0-1-1,0 2 0,0-1 1,-1 0-1,1 1 92,-2 0 0,0-1 1,1 1-1,0 0 0,-1 0 1,-2 1-1,-1 1 1,-2 0-681,17-1 1,0 1 0,-4 1 0,-6 2 0,-11 5 1031,1 8 0,-12 2 0,-3-1 0,-36 8 0</inkml:trace>
  <inkml:trace contextRef="#ctx0" brushRef="#br0" timeOffset="181782">19566 14375 19852,'1'-36'616,"1"0"0,10-18-593,22 50-23,9 25 0,4 14-6,-15 5 1,-1 7 5,-4-3 0,-1 1 0,2 3 0,-2-4 11,3 7 11,-15-46-11,-10-33 23,-11-20 72,-5-1 1,-2-6-833,0 9 1,-1-2 0,1 0 844,-1-1 0,2 1 1,0-1-23,0-1 0,1 0 0,4 3-220,2 1 1,5 3 144,9 4 1,5 3-23,3 5 0,8 2-15,12 5 0,8 3 0,5 2-50,-4 3 1,3 2-1,3 1 1,3 0-745,-2 1 0,4 1 0,1 0 0,0 0 0,-2 2-118,4 0 0,0 1 0,-2 1 0,-1 0 927,12 1 0,-2 1 0,-11 1 0,8 4 0,-30 0 0</inkml:trace>
  <inkml:trace contextRef="#ctx0" brushRef="#br0" timeOffset="182131">20257 14282 19258,'15'-33'563,"-1"1"1,14-5 0,7 8-530,5 13 0,3 7-46,-1 1 1,-1 5-12,-3 10 1,-7 9 22,-7 30-44,-15 17 38,-14-29 0,-6 2-16,-6 9 0,-4-1 10,4-10 1,-1-2-78,-17 24-102,24-36-470,25-20-896,12-13-1356,21-9 1870,3-8 1,-1-1 0,-3 3 0,-11 6 0,0 0 0</inkml:trace>
  <inkml:trace contextRef="#ctx0" brushRef="#br0" timeOffset="182314">21206 14055 19101,'-9'-6'2151,"2"1"-1781,7 5-191,-27 49-44,20-9-130,-8-1 1,5 4-57,19-3 1,10-3-651,5-7 1,5-4-504,1 0 0,3-4-1615,3-8 1,0-8 2818,10-17 0,-20 8 0,-10-7 0</inkml:trace>
  <inkml:trace contextRef="#ctx0" brushRef="#br0" timeOffset="182532">21472 13940 21286,'-1'42'15,"0"-1"0,3 1 0,1-3-38,7 23-313,7-2-958,-5-26 0,1-3 196,9 6 0,-4-4 0,-9-27 0</inkml:trace>
  <inkml:trace contextRef="#ctx0" brushRef="#br0" timeOffset="182731">21135 14086 21521,'-7'-9'1166,"2"1"-1155,23-14 0,13-3-11,22-3-871,-3-6 1,5 1 651,-7 14 1,0 4-258,0 0 0,-1 0-309,-4 2 1,0-1 156,-2-2 0,-3 0 1,2 2-1,-7-3 1</inkml:trace>
  <inkml:trace contextRef="#ctx0" brushRef="#br0" timeOffset="183116">23225 12677 23325,'1'-20'-2362,"0"4"1,-1 1 0,0 8 0</inkml:trace>
  <inkml:trace contextRef="#ctx0" brushRef="#br0" timeOffset="186681">23357 12362 18317,'10'-1'1568,"-3"0"-1467,-7 1-56,52-47-45,-13 16-601,2-4 0,2-2 612,-15 15 1,-2 1-1,20-21 56,-12 5 384,-17 6-137,-13 8 388,-19 7-320,-9 7-13,-18 8-78,-8 18-117,8 9 0,1 8-146,3 9 0,3 5 1,0-1 1,4 0-92,9-1 1,9-4-421,22 2-414,17-25 0,10-6-2578,18-10 0,7-8 3474,2-3 0,0-4 0,-11 2 0,-6-3 0,0-10 0</inkml:trace>
  <inkml:trace contextRef="#ctx0" brushRef="#br0" timeOffset="186998">23857 11637 19246,'50'-22'-2381,"1"-1"0,1-2 0,-1 4 0</inkml:trace>
  <inkml:trace contextRef="#ctx0" brushRef="#br0" timeOffset="187216">24284 11143 19112,'3'39'78,"0"-1"1,1-1-1,1-1-3070,3 2 1,1-3 2991,9 13 0,-3-2 0,-7-33 0</inkml:trace>
  <inkml:trace contextRef="#ctx0" brushRef="#br0" timeOffset="187448">24649 10792 20311,'-19'51'287,"1"-1"1,0 4 0,4 4-270,6-2 1,2 6 0,2 1-634,1-13 1,-1 1-1,2 0 1,2 2-1627,2 5 0,2 2 0,1-1 0,0-5 2241,1 2 0,1-4 0,1-5 0,5 1 0,2-12 0,0-20 0</inkml:trace>
  <inkml:trace contextRef="#ctx0" brushRef="#br0" timeOffset="187731">24981 11195 21096,'49'-20'-2331,"-9"9"1760,-24 34 974,-13 16 1065,-18 0-852,-2 4-572,-1-15-44,11-14-33,18-7-3127,22-5 1602,23-5 1,-16 2-1,-2-4 1</inkml:trace>
  <inkml:trace contextRef="#ctx0" brushRef="#br0" timeOffset="188680">25671 10610 20826,'-22'28'3,"1"0"1,1 1 0,7 1-4,24 28-785,-4-24 0,2 2 297,4 4 1,0-1-740,1 2 0,-1 0-1535,1-4 0,0-1 2762,13 25 0,-12-30 0,-3-12 0</inkml:trace>
  <inkml:trace contextRef="#ctx0" brushRef="#br0" timeOffset="189132">25795 11313 20949,'-9'-64'112,"-1"0"1,2 9-1,-2 3-135,-5-1 1,-2 3-1474,2 4 0,0 1 1473,-2-4 1,0 0 22,-1 1 0,0 1 516,-3-4 1,0 5-158,-12-6 104,5 43-396,16 47-17,10 0 1,4 5-198,2-1 0,2 2 154,0 0 1,2 3 0,2 1-8,1-4 0,2 0 0,3 0-30,4 2 0,3-1 0,1-5-77,5 2 1,3-11-107,6-16 1,1-10-584,21-24 17,-29 5 0,-1-2-868,-2-5 0,-3-1 1647,13-19 0,-17 16 0,-12 9 0</inkml:trace>
  <inkml:trace contextRef="#ctx0" brushRef="#br0" timeOffset="189332">25554 11013 21812,'54'-29'-1959,"1"-1"1,-1 0-1,-12 7 1,-2 0 0,-2 1 1958,15-6 0,-8 4 0,-12 5 0,-11 4 0</inkml:trace>
  <inkml:trace contextRef="#ctx0" brushRef="#br0" timeOffset="189616">25999 10298 20020,'33'-27'160,"0"0"1,0 3-1,-1 6-204,13 19-875,0 36 695,-33-3 0,-10 6 493,-9 16 0,-9 3-504,0-7 1,-5-2 296,-7-3 0,0-6 61,1 1 121,13-12-244,8-11-1412,40-10-2258,-1-11 1,3-2 3669,8-1 0,-1-1 0,-6 0 0,-4 0 0,5-2 0</inkml:trace>
  <inkml:trace contextRef="#ctx0" brushRef="#br0" timeOffset="193197">27879 11943 18451,'2'-5'1468,"-1"1"-5502,-1 4 4034,0-5 0,0 4 0,0-3 0</inkml:trace>
  <inkml:trace contextRef="#ctx0" brushRef="#br0" timeOffset="193648">28954 11443 18810,'-61'-17'605,"0"0"0,3 6 0,6 11-566,21 16 0,5 8-433,-2 6 0,2 5 416,1 2 1,6 5-6,1 16 0,14 1-1,25-11 1,10-3-17,-2-2 0,7-6-509,21-12 1,6-13 385,-14-13 0,-2-6 56,-2-1 0,-2-5 197,-6-3 1,-4-7-137,1-19 0,-8-8 23,-9-12 0,-7-4-408,-4 21 0,-3 0 1,-2-1 408,-4-3 1,-3-1 0,-3 4 87,-5-5 0,-2 3 17,-1 3 1,-1 3 17,1 7 1,-2 3 149,-19-10 661,0 22-930,-10 48-39,31 14 1,6 9 10,-1 0 1,5 4-453,9-7 1,5 2 0,4-2 92,6 7 1,8-3-1153,5-7 1,6 0 0,-1-4 1516,7 2 0,-1-4 0,1 1 0,-2-6 0,-4-15 0</inkml:trace>
  <inkml:trace contextRef="#ctx0" brushRef="#br0" timeOffset="193881">29497 11139 21342,'2'63'-184,"0"0"0,0 0 0,2-1 1,0 0-1,0-5-965,3 3 1,-1-5-1597,1-4 0,-2-5 2745,-8 2 0,2-22 0,-4-13 0</inkml:trace>
  <inkml:trace contextRef="#ctx0" brushRef="#br0" timeOffset="193998">29437 11559 20513,'57'-14'-611,"0"1"0,0-1 1,-1 5-1,3 2 0,1 1 1,-1 2 610,-3 0 0,-1 2 0,0 1 0,-3 0 0,10 1 0,-3 0 0,-7 1 0,-12 1 0,1-1 0</inkml:trace>
  <inkml:trace contextRef="#ctx0" brushRef="#br0" timeOffset="200213">29477 11791 16311,'14'-20'-1950,"-2"4"1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51:30.9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7234 2247 10854,'0'-7'-45,"0"2"169,0 5 5321,0 0-4336,20 8 236,-13-6-1121,30 6-224,-17-8-1994,18 0-5402,-2-3 7396,0-1 0,-16 0 0,-6 1 0</inkml:trace>
  <inkml:trace contextRef="#ctx0" brushRef="#br0" timeOffset="150">7465 2479 17924,'0'4'516,"0"-2"-751,0-2-3385,42 16 3620,-12-7 0,17 9 0,-28-14 0</inkml:trace>
  <inkml:trace contextRef="#ctx0" brushRef="#br0" timeOffset="684">9617 2291 17902,'-7'4'2879,"0"0"-2722,7-4-157,36-25 23,-7 5-29,0-1 0,1-2 40,6-11-12,-8-1 1,-15 0-23,-10 1 224,-34-4 202,-20 20-325,-12 17-225,28 13 1,3 7 134,7 7 0,5 6 17,-4 16 0,6 5-34,11-2 1,10 0-174,14 4 0,10-6-40,3-15 1,7-9-383,12-9 1,4-9-571,-11-11 0,-2-5-1216,-1 1 0,-2-3 2387,-1-5 0,-5-1 0,6-2 0,-14 3 0</inkml:trace>
  <inkml:trace contextRef="#ctx0" brushRef="#br0" timeOffset="5683">10013 1526 18709,'0'41'100,"1"1"1,0-3 0,1-3 0,1 10-23,2-9-33,1-10 56,-2-9 616,0-10 235,-1-6-761,-2-12 0,0-32-175,-2 6 1,-2-4-11,-3-13 0,-2-3 190,0 2 0,-1 4 28,0 11 0,0 6-202,-3-2-22,9 30-34,0 19 34,3 11 12,-1 22-12,2 12-17,9-15 0,4-1-173,11 16 66,-2-25 1,4-7-101,19-12 151,-11-24 1,0-10 72,-5-6 0,-3-6 16,2-14 1,-6-5 5,-8-1 1,-8 1 10,-6 11 1,-5 3 67,-6-16-79,-5 34-55,-6 10-830,6 27-4717,7 17 5580,17 6 0,1-9 0,3-20 0</inkml:trace>
  <inkml:trace contextRef="#ctx0" brushRef="#br0" timeOffset="6417">12324 1148 21656,'-34'3'84,"0"1"0,-14 12-84,19 24 0,7 11-536,11-8 1,5 4 535,4 1 0,3 5 0,3 0 0,5 1 0,3 0 0,0 0 3,1 8 1,1 0 0,1-3 1,6 5 1,0-6-12,-8-17 1,-2-7 360,-6-4-344,-19-4-651,-10-14-5815,-11 0 6455,3-6 0,15-4 0,11 3 0</inkml:trace>
  <inkml:trace contextRef="#ctx0" brushRef="#br0" timeOffset="97454">13860 1244 18082,'5'-10'1142,"0"2"-1142,-5 8 34,0 0-34,16 59-124,-4-14-1251,1 1 0,-1 2-5461,3 13 6836,-5-4 0,-3-28 0,-5-7 0</inkml:trace>
  <inkml:trace contextRef="#ctx0" brushRef="#br0" timeOffset="97665">13349 2159 20766,'54'-31'71,"0"-1"1,-9 10 0,6 1 0,3 0 0,1 1-207,3 3 0,2 2 1,1 0-1,-1 1-1508,1-1 1,0 1 0,0 0 0,-2 3 1642,-4 1 0,0 2 0,-3 1 0,-9 2 0,-6 3 0,-7 2 0,8 0 0</inkml:trace>
  <inkml:trace contextRef="#ctx0" brushRef="#br0" timeOffset="98182">13159 3142 18810,'7'-62'862,"6"27"1,4 6-863,17 6-56,24 4 45,-5 41-488,-24-5 0,-2 4 499,0 6 0,-4 5 53,0 11 0,-3 2-25,-7-8 0,-2-1 6,5 27 341,-10-34 7,-2-28-337,0-18 11,-1-14 89,-2-21-84,-2 18 1,-3-3 156,-4-5 0,-4-3 0,0 0 110,-2 1 1,-1 1 0,-1 1-315,-8-22 0,0 4 81,4 17 1,3 6-96,6 10-90,14 5 12,25-1-186,26 0 1,15 0-512,-23 10 0,3 0 0,2 1 0,-1 0 410,1-1 1,0 0 0,1 1 0,-1 1-670,1 2 0,1 0 1,-2 1-1,-6 2 1000,9 1 1,-9 3-1,7 1 1,-25 1 0</inkml:trace>
  <inkml:trace contextRef="#ctx0" brushRef="#br0" timeOffset="98532">13763 3081 20457,'15'-47'261,"0"1"1,5 10-1,5 6-418,24-4-157,0 44 68,-26 23 156,-16 7 1,-7 6 89,-7-2 0,-3 2 16,2 7 1,-2-1 0,-2-14 0,2-5-140,10 5-213,17-23-695,14-14-3452,31-23 4483,-10 1 0,-2-4 0,-27 11 0</inkml:trace>
  <inkml:trace contextRef="#ctx0" brushRef="#br0" timeOffset="98699">14404 2885 20972,'-8'50'-366,"0"1"0,7 9 0,7-3-2760,10-16 0,4-3 3126,0-2 0,1-3 0,14 3 0,-21-30 0</inkml:trace>
  <inkml:trace contextRef="#ctx0" brushRef="#br0" timeOffset="98882">14533 2774 21028,'10'43'-297,"0"1"0,1 0 0,8 16 1,4-3-1161,0-9 0,2-4-1916,-2-11 0,0-6 3373,0-6 0,-11-11 0,-6-5 0</inkml:trace>
  <inkml:trace contextRef="#ctx0" brushRef="#br0" timeOffset="99099">14232 2986 20031,'41'-35'-535,"1"0"1,-1 0 0,-1 6 0,2 0 0,1 2 0,-1 1-2167,12-3 1,0 3 0,1 0 2507,5-4 1,1 1-1,-9 4 1,-17 8 0,-5 2-1,16-11 1</inkml:trace>
  <inkml:trace contextRef="#ctx0" brushRef="#br0" timeOffset="99833">15685 1496 21768,'40'-13'-286,"0"1"0,20-14 62,-25 4 0,-5-4 45,6-16 179,-16 0 112,-9 4 1019,-34 4-559,-19 22-472,-9 17-55,21 9 1,3 7-24,-7 31-22,18-6 0,9 4-197,13-2 1,11-1-1008,14 7 0,8-6-973,5-14 0,5-9-1000,8-7 1,1-10 3176,-9-12 0,-6-4 0,9 4 0,-10-9 0</inkml:trace>
  <inkml:trace contextRef="#ctx0" brushRef="#br0" timeOffset="101698">16882 638 20345,'-51'40'-8,"0"-1"1,3 0-1,8 2 8,20-4 0,5 3-62,0 5 1,5 0-499,12 17 100,32-16-514,27-61 626,-3-13 348,-33 3 0,-5-2-11,-6-8-1378,-24-2-5648,-22 16 7037,-4 4 0,5 14 0,19 3 0</inkml:trace>
  <inkml:trace contextRef="#ctx0" brushRef="#br0" timeOffset="102016">17184 965 20423,'15'-49'82,"1"0"0,-5-2 0,-3 0 237,-3 7 1,-4 3 72,-5-20-392,-6 27-56,-1 33 12,-3 40 10,10-7 0,3 3-224,3 4 1,4 0-610,4 3 0,5-3-2574,25 11 3441,1-10 0,-17-18 0,-6-9 0</inkml:trace>
  <inkml:trace contextRef="#ctx0" brushRef="#br0" timeOffset="102182">17233 819 20009,'41'-16'-2085,"0"-1"1,1 3 0,-1 2 2084,-3 7 0,-3 2 0,8 0 0,-9-1 0</inkml:trace>
  <inkml:trace contextRef="#ctx0" brushRef="#br0" timeOffset="103322">17919 734 19964,'41'-10'-762,"0"1"0,-1-1 0,-4 1 0,-5 2 0,-6 2 0</inkml:trace>
  <inkml:trace contextRef="#ctx0" brushRef="#br0" timeOffset="103616">18805 295 21185,'0'52'-691,"0"0"1,0 0 0,0-4 0,1-1 0,-1-5-3557,1-4 1,1-4 4246,2 23 0,-1-27 0,-1-12 0</inkml:trace>
  <inkml:trace contextRef="#ctx0" brushRef="#br0" timeOffset="103816">19022 392 21219,'0'-6'459,"0"1"-493,0 5 23,9 53-241,-2-11 0,0 3 5,0 9 1,-1 1-873,1 5 1,-2-3-955,-4-18 1,-2-3 2072,-2 27 0,2-28 0,-3-12 0</inkml:trace>
  <inkml:trace contextRef="#ctx0" brushRef="#br0" timeOffset="104099">19135 665 21712,'44'-13'-1042,"0"-1"0,12 16 1087,-69 57 89,-9-5-44,-4-8-90,18-23-1244,21-3-8587,37-10 9784,7-5 0,-3-5 1,-23-2-1</inkml:trace>
  <inkml:trace contextRef="#ctx0" brushRef="#br0" timeOffset="104382">19824 866 21252,'15'-48'123,"-1"1"1,-1 2-1,-4 2-22,-4-8 56,-8-4-1,-6 3 259,-17-1-359,-7 22-90,-5 29 12,13 26-12,10 26 1,13 2-359,15 3-370,9 1-2336,4-18 0,3-2 3098,12 13 0,0-3 0,-28-32 0</inkml:trace>
  <inkml:trace contextRef="#ctx0" brushRef="#br0" timeOffset="104549">19741 645 20479,'58'-32'-874,"-1"0"0,-14 12 0,1 2 0,-3 4 0,2 3 0,-2 4 0,-5 3 0,0-1 0</inkml:trace>
  <inkml:trace contextRef="#ctx0" brushRef="#br0" timeOffset="104832">20257 394 19022,'-1'-9'1681,"-1"2"-1513,2 7-157,0 0-33,69-28-90,-39 23 56,11-8 0,-4 8-56,-21 24 45,-19 31 117,-10-20 0,-4 0 208,-2 4 0,-1 0-230,-1-6 0,2-2-532,5 9-359,27-17-1636,26-4 572,22-8 1628,-13-3 1,7 0 0,-7-1-1,-13-1 1,-2 1 0,25-1 0,-1 1-1</inkml:trace>
  <inkml:trace contextRef="#ctx0" brushRef="#br0" timeOffset="105182">21226 1289 18294,'23'-6'-1928,"-11"3"1,-1 0 0</inkml:trace>
  <inkml:trace contextRef="#ctx0" brushRef="#br0" timeOffset="105585">22178 1088 22339,'-41'-14'75,"1"-1"0,-1 4 0,1 9-109,-2 18 0,3 11-11,6 8 0,4 7 45,-3 10 0,10 3-252,23-3 0,12-3-452,2-12 0,6-8 451,12-8 1,4-9-115,23-10 126,-21-17 0,-2-8 224,-7-9 1,-5-5 77,0-3 1,-5-4-207,-8-6 1,-6-2 346,-6 10 0,-2 0 67,-2-2 0,-1 0-34,-1 1 0,-3 0 84,-4-2 1,-3 3-130,-8-9 127,1 29-328,12 49 0,9 34 11,4-24 0,2 2-218,0 4 1,2 0 10,3 0 0,1 2-1614,6 13 0,3 0 911,1-7 1,-1-4-1,-4-6 1,-1-5 0,9 8-1</inkml:trace>
  <inkml:trace contextRef="#ctx0" brushRef="#br0" timeOffset="106948">22617 1389 13432,'0'7'5691,"0"-1"-4245,0-6-292,0 0-975,40-40-112,-21 7-62,6 0 1,-2-3 6,-10-18-1,-7-4-403,-3-6 392,-4-2-11,-5 4-68,-3 11 46,-7 18 22,-2 17 11,-4 18-23,-4 23 23,2 20 33,12 7 1,2 6-34,4-14 0,2 1-132,5 18 1,6-1 80,2-22 1,7-3-712,17 9 0,8-4-2672,-2-10 0,2-3 3434,-2-2 0,-1-4 0,10-3 0,-37-20 0</inkml:trace>
  <inkml:trace contextRef="#ctx0" brushRef="#br0" timeOffset="107098">22670 1236 20860,'46'-10'-152,"-1"0"1,-1 4 0,3 2 0,-1 1-4765,20 3 1,-2 2 4181,-1-1 1,-4 0 0,-15 2 0,-9-1-1,-15 0 1</inkml:trace>
  <inkml:trace contextRef="#ctx0" brushRef="#br0" timeOffset="114131">7766 6172 19112,'5'2'67,"-1"0"-5894,-4-2 5827,42-1 0,-32 1 0,32-2 0</inkml:trace>
  <inkml:trace contextRef="#ctx0" brushRef="#br0" timeOffset="114248">7799 6383 18395,'54'2'-1967,"0"-1"1,-17 0 0,-4 0 0,-3-1 0</inkml:trace>
  <inkml:trace contextRef="#ctx0" brushRef="#br0" timeOffset="114649">9167 6695 20221,'46'8'33,"0"0"1,13-15 0,-2-11-622,-18-13 0,-4-7 476,0-2 0,-7-1 291,-16-10 527,-40 26-12,-19 26-133,-9 18-382,25-2 0,0 3-232,0 6 1,1 4 113,2 2 1,3 4-79,2 12 0,11 2-146,20-8 1,10-2-68,-2 0 0,7-7-504,19-10 1,5-10-265,-6-10 1,0-6 274,15-16 0,-3-2 1,1 6-1,-23-5 0,0 1 1</inkml:trace>
  <inkml:trace contextRef="#ctx0" brushRef="#br0" timeOffset="115298">9801 5985 21286,'-9'-13'-78,"2"26"89,7 37 0,0 12-417,0-24 0,0 0 406,0 22 0,-3-3 286,1-9-286,-1-10 190,2-19-100,2-15-57,4-23 1,1-16-34,2-18 22,-4-11 39,-2 28 1,-2-3 11,-2-16 0,-2-2 437,-1 14 0,-1 1-454,0 0 0,-1 7-56,-6 14 0,7 47 0,3 21 0,2 16 0,6-28 0,4 0 0,-1-1 0,6-2-174,12 5 0,6-5 45,-1-11 0,3-6 129,-1 1 0,-1-8 0,20-24 0,-28-17 168,-15 1 0,-4-4-179,-3-30-571,-16 5-382,-3 30-784,-6 42-2476,11 13 4224,6 10 0,4-15 0,2-4 0</inkml:trace>
  <inkml:trace contextRef="#ctx0" brushRef="#br0" timeOffset="115864">11991 5163 21488,'-25'61'20,"1"-1"0,-1 0 0,2 3 0,2-1 0,8 1-13,11-5 1,8 0 0,1 0-901,1 1 1,1 1 0,4-2 884,1-2 1,4 0 0,1-1 1,0-8 1,3 1-1,-1 0 1,-1-3 12,0 6 0,-1-3 1,-1-1-8,1-3 0,1 0 0,-6-5-34,-6 2 1,-9-8 478,-18-5-5140,-40 0 3543,20-13 0,-1-2 0,-19 5 0,9 0 1</inkml:trace>
  <inkml:trace contextRef="#ctx0" brushRef="#br0" timeOffset="116565">11276 2771 18698,'62'-23'-4916,"-23"12"1,-2 2 4815,3 2 0,-2 4 0,-23-1 0</inkml:trace>
  <inkml:trace contextRef="#ctx0" brushRef="#br0" timeOffset="116948">11707 2801 21275,'-24'-33'15,"0"0"0,1 2 0,9 2-139,26-6 113,19-1-11,16 17-12,-13 19 1,3 6 33,24 12-245,-27-1 1,-2 2 244,19 4 0,-3-7 114,-5-6-114,-9-6 67,-10-3 68,-12-15 33,-25-2-157,-7-2 363,-20 5-374,-1 18 0,-1 8-11,0 9-17,16-1 0,1 2-1249,-11 25-920,3-1-2262,19-12 4459,13-22 0,1-8 0,0-4 0</inkml:trace>
  <inkml:trace contextRef="#ctx0" brushRef="#br0" timeOffset="117532">11540 1294 19594,'-9'-39'621,"-1"0"1,-4-23-622,16 47-56,15 8 101,24 4-28,-6 3 0,2-1-12,-1-1 1,0-3-1,4 0 1,-3-3-6,15-15 11,-9-4 45,-12-1-11,-13-1-11,-9 3 258,-17-2-270,-18 12-56,-4 12 1,-14 22-12,9 20-381,11-2 0,2 5-1372,0 5 0,1 2 974,-2 10 0,2-2 1,8-20-1,2-4 0,-4 15 1</inkml:trace>
  <inkml:trace contextRef="#ctx0" brushRef="#br0" timeOffset="118131">10522 7434 17319,'51'-24'-945,"0"1"0,-1-1 0,-1-1 0,-6 5 0,11-1 0</inkml:trace>
  <inkml:trace contextRef="#ctx0" brushRef="#br0" timeOffset="118549">11305 7271 20983,'-44'-32'228,"1"1"0,4 2 0,9 1-217,15 1-11,8 2 0,4 4-67,17 6 22,22 13 34,8 12 11,-13 0 0,1 3 0,23 18-34,-11-14 1,4-2 49,0-5 1,2-4-6,2-7 1,-4-5-12,15-12 22,-37-18 0,-34 11 1,-8 3-12,-13 7 0,-8 7-11,-9 18 0,6 10 0,-2 8 0,-4 6 0,0 3-359,1 1 1,2-1 111,6-2 0,6-5-1691,8-2 1022,12-16 0,8-5 0,3-8 0</inkml:trace>
  <inkml:trace contextRef="#ctx0" brushRef="#br0" timeOffset="119165">11124 5306 19413,'-8'-40'287,"0"-1"1,0-1 0,3 4-277,9 7 576,7 3-621,8 22 238,29 24-199,-17-8 1,2 0 57,9 3 0,1 0-57,-2-3 0,-2-4-40,16-9 12,-21-6 317,-25-7-307,-5 1-21,-14 2-12,-20 3-33,-21 25 66,-3 9-185,24-1 0,3 4 174,-12 27-521,19-16 1,3 1-4373,7-5 1,1-1 4566,-7 27 0,16-29 0,0-25 0</inkml:trace>
  <inkml:trace contextRef="#ctx0" brushRef="#br0" timeOffset="119649">14156 5682 20725,'-10'50'-403,"5"-15"0,3 4-150,5 19 0,2-1 0,-3-19 1,-1-3-1,7 17 0</inkml:trace>
  <inkml:trace contextRef="#ctx0" brushRef="#br0" timeOffset="119833">13845 6441 20020,'-7'-2'728,"1"1"-712,24-17 1,18-7-155,1 10 0,8 2 0,0-1-1137,4-7 1,1-1-1,2 3 334,12 2 0,3 4 0,-4 3 941,5 2 0,-8 3 0,-20 2 0,-6 1 0,11 2 0</inkml:trace>
  <inkml:trace contextRef="#ctx0" brushRef="#br0" timeOffset="120248">13794 7123 18070,'-12'-33'1462,"-1"-1"0,5-27-1304,30 27-108,7 15 0,8 6-50,1 10 0,2 10-11,4 17 0,-6 14-17,-9 20 0,-10 7-1163,-10-2 1,-9 1 1190,-5 0 0,-5-4 0,-5 3 538,7-16-549,5-16 11,21-11 45,9-11-1,8-5 24,-2-7 1786,-16-2-1832,-7 1 1,-6 2-1,-2 1-257,-2-1-494,2-1-772,3-3-1704,3-3 3205,1-1 0,-4 3 0,-1 1 0</inkml:trace>
  <inkml:trace contextRef="#ctx0" brushRef="#br0" timeOffset="121015">14516 7020 16042,'3'-6'2947,"0"1"-2813,6 39 1,2 22-214,-3-21 1,0 2-1116,7 22 1,1-1 1193,6 2 0,-12-43 0,-1-11 0</inkml:trace>
  <inkml:trace contextRef="#ctx0" brushRef="#br0" timeOffset="121198">14820 7001 20367,'0'48'243,"-1"0"0,4-4 0,5-6-950,18-5-131,19-12 1,-23-10 0,5-8-1</inkml:trace>
  <inkml:trace contextRef="#ctx0" brushRef="#br0" timeOffset="121352">14578 7007 20826,'-8'-5'606,"1"1"-618,58-35-44,9 14-1026,-10 4 1,9-3 0,-3 4-227,4 5 1,-2 3 0,2-1 0,-7 3 0,-7 4 0</inkml:trace>
  <inkml:trace contextRef="#ctx0" brushRef="#br0" timeOffset="122016">13203 7688 17778,'-4'-38'665,"0"1"0,0 1 0,3 3-138,10-12-191,16 11-303,0 16-10,14 23 44,-9 15 0,5 15-22,4 3-23,3-4-10,3-6 145,11-11 33,-17-30-122,-4-11 32,-26-28 12,-23-4 22,-8 7 1,-6-4-151,5 15 1,-1 0 0,-1 0 243,-2-4 0,-1 0 0,3 1-172,-5-11 0,10 4-123,22-9 22,20 33 0,10 4-78,17-3 0,7 2-482,-9 3 1,3-1 0,3 0 548,-8 3 0,1 0 0,4-1 0,3-1-296,0 1 1,4 0 0,3-2 0,2 1 0,0 0 0,-1 0 235,-1 2 0,0 0 0,0 0 1,1 0-1,-1 1 0,-1-1-193,-1 1 0,1 0 0,-1-1 1,-1 1-1,-2 1 0,-2 1-78,10-1 1,-2 0-1,-5 3 1,-12 2-835,9-2-2181,-94 18 2595,0 0 0,-4 1 1,7-2-1,0 0 0,2 0 1,0 1-1</inkml:trace>
  <inkml:trace contextRef="#ctx0" brushRef="#br0" timeOffset="122798">16262 5574 17386,'0'12'2858,"0"-2"-1939,43 2-819,-9-20 1,3-5-101,7 7 0,2-4-354,3-14 0,-4-6 236,-15 4 1,-5-1 49,12-28 217,-19 6 75,-41 0 162,-7 36 1,-7 9-214,-3 5 1,-1 7-468,-14 14 1,3 10 427,9 7 1,5 7-91,9-3 1,2 5 0,9 0-257,9 17 1,17-1-174,10-18 0,11 0 1,8-9-1525,17-6 0,12-10 1,0-5 1772,-4-6 1,0-6 0,-2-2 0,-12-2-1,-1-1 1,-7-2 0,12-8 0</inkml:trace>
  <inkml:trace contextRef="#ctx0" brushRef="#br0" timeOffset="125031">16933 4843 21140,'65'-7'-1300,"-25"-2"0,-3-1 0,-9 2 1,8-8-1</inkml:trace>
  <inkml:trace contextRef="#ctx0" brushRef="#br0" timeOffset="125199">17314 4480 21454,'6'45'-746,"-1"0"1,0 0 0,6 17 0,-1-5 0,-3-15 0,1-4 0,6 10 0</inkml:trace>
  <inkml:trace contextRef="#ctx0" brushRef="#br0" timeOffset="125566">17686 4436 20882,'-2'36'3,"0"1"1,1 0 0,1-1-4,1 28-291,0-17 0,0 2-813,-1-2 1,0 0-544,-2-2 1,0-2 1646,-3 24 0,1-47 0,0-6 0</inkml:trace>
  <inkml:trace contextRef="#ctx0" brushRef="#br0" timeOffset="126099">17866 4746 19146,'-6'-8'1557,"1"1"-1535,20-34-10,0 22-12,15-28-34,-3 36-604,4 20-595,-12 35 1233,-8 3 11,-13-14 0,-5 1 404,-10 13 616,-8 0-449,11-15-559,8-7-1514,46-27-1421,4-13 2912,-4 2 0,-1 0 0,-4-3 0,-2 3 0</inkml:trace>
  <inkml:trace contextRef="#ctx0" brushRef="#br0" timeOffset="126399">18830 3997 18507,'0'-9'2645,"0"2"-2354,-26 48-11,6 13-657,-1-5 1,0 9 398,8-1 1,3 6-1,1 1-93,2-3 0,2 1 0,3 0-417,5-11 1,3 2 0,2-1 0,1-5-2249,7 19 1,8-11 2735,12-21 0,3-12 0,-5-12 0,-7-10 0</inkml:trace>
  <inkml:trace contextRef="#ctx0" brushRef="#br0" timeOffset="127165">19246 4800 16176,'1'9'3989,"0"-1"-3014,-1-8-863,0 0-56,36-38-56,-20 4 0,5 0 0,-2-4-22,-13-23 22,-7 11 0,-3-4 84,-4 2 0,-3 0 9,3 2 0,-3 3 69,-2 11 1,-1 8-118,-6 13-45,-8 55-23,16 0 1,4 8-38,3-2 0,1 5 1,4-2-737,3 18 0,6-2 302,4-2 1,6-7-958,1-23 0,3-5-3591,23 17 5042,-3-20 0,-19-12 0,-8-10 0</inkml:trace>
  <inkml:trace contextRef="#ctx0" brushRef="#br0" timeOffset="127333">19282 4550 20860,'-8'-4'1367,"2"1"-1367,6 3-538,0 0-246,56-20-1950,-6 5-2182,-1-3 1,1 0 4743,-11 3 0,-5 2 1,7-5-1,-12 4 0</inkml:trace>
  <inkml:trace contextRef="#ctx0" brushRef="#br0" timeOffset="127615">19575 3959 20826,'32'-16'-161,"0"0"1,3 5 0,-4 11-771,-5 35 763,-23 28 527,-19 0 212,-6-23 1,0-3-404,0 3-146,15-6-1332,49-36-618,7-13-240,-10 3 0,1-1 2168,-5 0 0,-4 2 0,7-1 0,-5 3 0</inkml:trace>
  <inkml:trace contextRef="#ctx0" brushRef="#br0" timeOffset="128015">20359 4389 20143,'-3'0'1378,"0"0"-1322,3 0-56,40-31-807,9 7 206,-3 1 1,0 1-1,5 3 1,-9 8-1</inkml:trace>
  <inkml:trace contextRef="#ctx0" brushRef="#br0" timeOffset="128732">21278 4019 21331,'30'-53'-236,"-2"28"1,5 10-527,0 20 0,0 11 258,-2 10 0,-6 6 504,-12 3 0,-10 2-118,-13 10 0,-10 0 577,-3-10 1,-4-4-108,1-1 1,0-2 118,-18 19-85,14-16-375,13-12-11,19-11-661,43-8-583,6-8 220,-8 0 0,1-2-914,-7-1 0,0-1 1938,4-1 0,-2 0 0,5-2 0,-8 3 0</inkml:trace>
  <inkml:trace contextRef="#ctx0" brushRef="#br0" timeOffset="129132">22280 3953 22529,'-51'-1'115,"1"0"0,0 1 0,-11-1 0,5 10-126,4 25 0,8 10 5,15-9 1,5 3-18,3 10 1,10 0-192,13-9 1,11-2-78,13-1 0,10-10-90,13-20 0,3-11 67,-5-3 1,-3-6-113,-6-8 0,-7-3-313,-9-10-1357,-11 4-2262,-13 4 4358,-10 8 0,5 9 0,-4 5 0</inkml:trace>
  <inkml:trace contextRef="#ctx0" brushRef="#br0" timeOffset="129465">22877 4152 19493,'-5'-3'2387,"-8"-46"-2387,11 19-6,-3-6 0,0-1 6,0-11 11,1 9 1,-1 0 167,-1 4 0,-2 2 248,-13-29-427,0 33-23,-3 41 1,1 18 11,3 20-12,7 10-67,8-27 0,3 1-235,13 32-392,6-21 0,8-2-3569,3-10 1,4-3 4285,-1 1 0,-1-6 0,11-2 0,-28-23 0</inkml:trace>
  <inkml:trace contextRef="#ctx0" brushRef="#br0" timeOffset="129615">22786 3940 22014,'37'-32'-254,"0"-1"0,20 0 0,4 8-3853,-1 17 1,0 5 4000,-3-3 1,-3 2 0,-11 4 0,-9 0-1,-15 0 1</inkml:trace>
  <inkml:trace contextRef="#ctx0" brushRef="#br0" timeOffset="130164">22010 4017 16882,'0'-7'1603,"0"2"-1614,42-9-90,-13 10-2846,35-10 2947,-25 16 0,-17-1 0,-6 1 0</inkml:trace>
  <inkml:trace contextRef="#ctx0" brushRef="#br0" timeOffset="130897">24447 3472 20692,'1'62'-161,"1"0"1,2 1-1,5-1-1823,4-3 1,5-3 414,-2-12 0,2-6 1,8 1-1,-11-27 1</inkml:trace>
  <inkml:trace contextRef="#ctx0" brushRef="#br0" timeOffset="131064">24328 3824 18944,'-4'-7'1983,"1"0"-2017,37-16 1,17-3-1009,10 3-611,-18 3 0,6-4 1,-3 5 1652,2 5 0,-5 3 0,10-3 0,-12 3 0</inkml:trace>
  <inkml:trace contextRef="#ctx0" brushRef="#br0" timeOffset="131582">25424 3429 15403,'0'-6'4740,"0"1"-3541,0 5-1087,-49 0 11,13 21-90,-4-7 1,-2 5 56,-1 25 0,6 8-74,6-3 1,4 3-12,1 6 1,8-2-6,15-18 0,9-6 0,29 3-78,12-28 22,2-17 11,-3-7 34,-8-13 11,-13-6-67,-19-18-1300,-36 5-123,-3 4-1077,-22 17-3685,17 21 6252,7 4 0,14 3 0,7 0 0</inkml:trace>
  <inkml:trace contextRef="#ctx0" brushRef="#br0" timeOffset="131932">25561 3075 19863,'60'-21'-22,"-11"4"-12,-33 25-11,-7 6 56,-9 33 236,-18 10-79,1 1-123,-5-8-34,15-25 22,19-2-1612,28-10 917,-8-8 1,2-2 0,13-3 0,-4-2 0</inkml:trace>
  <inkml:trace contextRef="#ctx0" brushRef="#br0" timeOffset="132416">26211 2796 21252,'0'-15'538,"0"5"-560,2 16 22,5 16 0,7 19 0,3 7 0,1 9 3,-6-10 1,-1 3 0,-1 3-240,-1-1 0,-1 2 1,-1 3-1,-4-2 239,-5 3 0,-4 1 0,-1-1 0,-2-3-683,0 6 0,-2-3 0,-3-2 440,-4-8 1,-4-3 0,2-6-4657,-11 17 4896,15-24 0,9-18 0,7-11 0</inkml:trace>
  <inkml:trace contextRef="#ctx0" brushRef="#br0" timeOffset="132948">26791 4936 20983,'7'-2'841,"-2"1"-1200,-5 1-941,0 0 140,23-11 1,-17 8-1,17-8 1</inkml:trace>
  <inkml:trace contextRef="#ctx0" brushRef="#br0" timeOffset="133498">27524 4916 18250,'6'1'2834,"38"-1"-2610,-6-5-185,0 0 1,3-2-12,-7-2 0,-2-2-17,2-3 0,-1 0 0,24-17-11,-15-1-22,-19-1 100,-21-13 214,-19 15 55,-15-5 57,-16 24-113,8 15 0,-3 9-162,-3 14 0,1 8-90,-2 12 0,5 6-411,9-4 0,10 1 372,16-1 0,12-3-190,28 2-177,-4-27 0,4-5 182,7-3 0,1-5-73,5-1 1,1-3-259,2-4 1,1-5-2762,-5-4 0,1-4 0,-3-1 3219,5-5 1,-3-2 0,0 0 0,-6 1 0,-10-3 0</inkml:trace>
  <inkml:trace contextRef="#ctx0" brushRef="#br0" timeOffset="134214">27931 3588 21062,'0'43'-1248,"0"0"1,0-4-1,2-2 1248,2 8 0,-1-21 0,0-9 0</inkml:trace>
  <inkml:trace contextRef="#ctx0" brushRef="#br0" timeOffset="134417">28136 3357 21062,'-17'55'104,"-1"-1"1,2 2 0,2-1-117,6-5 1,3 2-1522,1-3 1,2 3 0,-1-2-491,1 5 0,1 0 2023,4 15 0,2-8 0,-3-16 0,7-15 0</inkml:trace>
  <inkml:trace contextRef="#ctx0" brushRef="#br0" timeOffset="134715">28239 3740 20793,'24'-34'-27,"0"0"1,12 2 0,4 10-590,-4 17 0,-1 10 235,1 8 0,-5 7 381,5 21 515,-43 21 371,-16-19-382,-4-5-348,4-7-156,11 1-1747,34-16 833,43-12 1,-21-4 0,15-10 0</inkml:trace>
  <inkml:trace contextRef="#ctx0" brushRef="#br0" timeOffset="135047">29318 3461 22754,'-41'8'-8,"-1"0"1,-11 18 0,5 9-27,17 7 0,5 6-157,-3 6 1,6 1-224,13-16 0,8-4 358,23 8 264,13-31-197,6-11 106,-1-13-106,5-21 1,-19-11-292,-9-2-550,-28 10-1399,-15 18 1231,-20 9 0,23 4 1,-6 4-1</inkml:trace>
  <inkml:trace contextRef="#ctx0" brushRef="#br0" timeOffset="135365">29731 3214 21622,'35'-15'-1205,"1"0"1,23 0 487,-33 58 717,-19-3 381,-19 21 762,-15-17-11,-15 3-1088,17-14 35,6-6 10,31-17-89,12-8-930,31-2 187,-1 7 1,-8-5 0,-18 5 0</inkml:trace>
  <inkml:trace contextRef="#ctx0" brushRef="#br0" timeOffset="136134">30576 4387 19437,'-38'-8'993,"0"-1"1,-16 19-1,0 13-930,19 4 1,3 6 0,1 4-1411,-3 9 1,0 5 0,5-1 1346,3-6 0,4 0 0,7-1 0,8 13 0,12-7 1045,31-4-1208,12-28 1,9-13 27,-1-15 1,0-10 241,-11 0 0,0-6 0,-6-5-81,-6-13 0,-6-8 1,-5 0-496,-5 5 0,-5 0 0,-2-2 487,-4-3 1,-3-2 0,-2 2 42,-2-11 1,-1 1 653,-2 1 1,-1 1-593,-1 5 1,-1 2 83,-7 0 0,-2 5-117,-10-6-113,-1 27 297,11 56-274,11 37-19,5-19 0,3 6 1,3 2 91,5 5 1,5 2-1,4 0-611,-1-6 0,3 2 1,2-1-1,2-4-968,4 4 1,3-3 0,2-6 1505,2-7 0,2-5 0,-5-7 0,12 4 0,-14-15 0</inkml:trace>
  <inkml:trace contextRef="#ctx0" brushRef="#br0" timeOffset="136348">31054 4158 22148,'-12'45'228,"1"-1"0,2-1 0,2 1-256,7 10 0,3 0-1178,3-14 1,1-1 740,3 12 1,2-4-1745,15 5-122,1-14 0,-12-19 1,-3-10-1</inkml:trace>
  <inkml:trace contextRef="#ctx0" brushRef="#br0" timeOffset="136465">31032 4483 21342,'60'-25'-413,"0"0"1,0 0 0,1 2-1,-1 2 1,0 5-2865,-9 8 0,-2 5 0,2 0 3108,3-1 1,1 1-1,-5 1 1,-2 0-1,-3 1 1,-9 0-1,0 0 1</inkml:trace>
  <inkml:trace contextRef="#ctx0" brushRef="#br0" timeOffset="139314">7984 9989 20445,'32'5'-2036,"-6"-13"1,-25 30 0</inkml:trace>
  <inkml:trace contextRef="#ctx0" brushRef="#br0" timeOffset="139432">7981 10207 18966,'45'10'-727,"0"0"1,0-1-1,1 3 1,-7-3 0,2-5-1</inkml:trace>
  <inkml:trace contextRef="#ctx0" brushRef="#br0" timeOffset="140149">10125 10328 19818,'39'-9'205,"0"0"1,-1-1-1,-2-4-205,-6-2 0,-1-5-185,11-9 1,-3-5 167,-10 3 0,-4-2 146,-3-4 0,-9 1 442,-20-9 23,-29 21-168,-5 23-1,-3 19-133,-4 13-147,24-4 1,2 4-12,-1 1 1,3 5-68,-2 15 1,7 4-52,11-8 1,5-1-28,3 0 0,8-4-51,9-12 1,7-8-298,31-7-381,4-8-189,2-17-3987,-23-3 1,-2-3 4902,12-13 0,-4-1 0,-33 18 0</inkml:trace>
  <inkml:trace contextRef="#ctx0" brushRef="#br0" timeOffset="141248">10949 9306 19572,'0'38'369,"0"0"1,0 18 0,0 1-320,1-19 0,-1 1-44,1 11 0,0 0 38,3 10 102,0-26-67,1-16-79,-3-33 0,-2-19 11,0-18-11,0-13 5,-4 8 1,-3-5 285,1 5 1,-2 1 49,-2-2 1,0 7-342,-4 14 0,8 61 0,8 8 0,3 4 0,1-1 0,3 1-23,11 12 1,6-3-157,1-10 0,2-3 100,0-1 1,0-6 11,21-6 33,-23-35 68,-9-12-57,-5-15 29,-9 8 0,-2-3 5,-5-24-1109,-8 6-964,-1 42-1871,1 33 3933,7 13 0,4-12 0,0-6 0</inkml:trace>
  <inkml:trace contextRef="#ctx0" brushRef="#br0" timeOffset="141450">11590 9119 20882,'-6'-6'516,"3"56"-578,11-18 1,2 4-1424,1 19 1,0 1-1285,2-13 0,1-4 2769,4 20 0,-12-40 0,-5-7 0</inkml:trace>
  <inkml:trace contextRef="#ctx0" brushRef="#br0" timeOffset="141598">11521 9431 18440,'45'-32'-903,"1"-1"1,3-12 0,-6 33 0</inkml:trace>
  <inkml:trace contextRef="#ctx0" brushRef="#br0" timeOffset="141833">11993 8897 21129,'-3'51'-1345,"1"0"0,0 1 1,2 0-1,0-1 1,2 0 1344,2 13 0,1-4 0,-1-16 0,1-7 0,2-13 0</inkml:trace>
  <inkml:trace contextRef="#ctx0" brushRef="#br0" timeOffset="142098">12405 8766 19874,'7'55'401,"-1"-1"0,0 1 0,-1 0 0,-2-1 1,-2-1-350,-3-7 0,-2-1 0,-1 0-845,0 2 0,-2 0 0,1-1 793,1-2 0,-1 0 0,1 1-1001,1 5 0,1 2 0,3-5 1001,3 0 0,1-3 0,-2-1 0,2-7 0,7-17 0</inkml:trace>
  <inkml:trace contextRef="#ctx0" brushRef="#br0" timeOffset="142382">12488 9166 21566,'35'-31'112,"1"0"0,4 7 0,1 8-258,-6 15 1,-2 8-404,21 20 504,-41 21 45,-25 5 0,-7 5 151,-1-23 1,-1-1-7,-9 18-145,3-8-45,23-24-470,19-19-1569,13-11-2253,15-8 4337,13-11 0,-24 12 0,-2 2 0</inkml:trace>
  <inkml:trace contextRef="#ctx0" brushRef="#br0" timeOffset="142681">13416 9050 22575,'-48'10'26,"1"-1"0,-1 13 0,7 11-37,9 18 0,9 6-51,9-5 0,8-4-17,22 8-21,24-33 77,3-32-61,-10-6 0,-2-5-135,-6-4 1,-2-1-207,19-26-752,-29 12-1736,-24 22-4135,-6 7 7048,-9 5 0,12 3 0,2 1 0</inkml:trace>
  <inkml:trace contextRef="#ctx0" brushRef="#br0" timeOffset="142981">13724 8625 21667,'30'-23'-96,"1"-1"1,19 11-263,-17 55 347,-23 11 67,-19-14 0,-5-2 112,-7 10-123,-1-3-34,25-25-11,18-14-874,15-9-4157,12-6 5031,13-11 0,-26 9 0,-1-2 0</inkml:trace>
  <inkml:trace contextRef="#ctx0" brushRef="#br0" timeOffset="144481">16505 8748 21331,'-44'40'0,"0"0"0,11-3 0,7 6 11,12 6 0,6 7 0,4-1-993,5-6 1,3-2 0,2 1 988,0 2 1,2 0-1,2 0-4,2-2 1,1-1 0,4 2 40,5 7 1,3 2-1,-1-3-55,-7-9 0,0-2 0,-1-1-45,12 18 0,-7-5-73,-17-19 0,-8-7-125,-23-2-2447,-21-6-4324,-13-2 7025,27-11 0,2-1 0,-7 2 0,9-1 0</inkml:trace>
  <inkml:trace contextRef="#ctx0" brushRef="#br0" timeOffset="144832">15839 10653 20714,'13'37'73,"0"0"0,18 10-6,5-60 23,-9-17 235,-19-4-202,-18 3-123,-12 6-157,-35 9-1849,-3 20-7825,4 8 9790,23 2 0,25-2 1,8-12-1</inkml:trace>
  <inkml:trace contextRef="#ctx0" brushRef="#br0" timeOffset="145714">16226 10507 16908,'-26'31'747,"0"0"0,2 3 0,8-3-545,14-3 711,14 1-790,9-20 284,10-5-306,4-15 178,9-27-167,-15-21-112,-15 27 0,-3 1 448,-12-27-448,-15 26-67,-10 15-180,-8 7-1456,-15 41-4549,11 23 6252,20-23 0,3 1 0,1 18 0,14-30 0</inkml:trace>
  <inkml:trace contextRef="#ctx0" brushRef="#br0" timeOffset="146349">14947 11125 15146,'-6'0'4089,"1"1"-2419,5-1-1435,-6-17-55,4 5-169,10-15-11,32 5-291,13 0-779,-13 8 0,2 0-1692,-3-1 0,0 0 2762,6-3 0,-2 1 0,7-4 0,-10 3 0</inkml:trace>
  <inkml:trace contextRef="#ctx0" brushRef="#br0" timeOffset="147281">15928 10820 11493,'0'11'4605,"0"-3"-3440,0-8 975,0 0-941,-19 35-549,6-26-168,-16 22 11,10-42-112,0-6-168,3-10-146,2-3 124,4-17-135,5 1-90,18-6-22,5 20 34,17 13 22,4 15-6,-5 3 1,4 0-46,4 3 1,1 1 33,10-2 0,-2-1-106,-10 1 1,-4-2 44,23-12-12,-24-10 68,-1-8 22,-3-2 0,-2-9 34,-15 3 44,-18-1 56,-12 14 156,-13 12-223,2 11-67,-2 14 11,-3 13-5,9 11 0,1 7 16,-2 8 0,1 3-543,5-9 0,-1 3 0,1-3 465,-1 9 0,1-3-185,2-9 0,4-4-610,1-4-2566,6-17 2178,12-42 1,-6 16 0,8-25 0</inkml:trace>
  <inkml:trace contextRef="#ctx0" brushRef="#br0" timeOffset="148132">15591 8835 21028,'1'-33'392,"0"-1"0,22-14-414,39 35 22,-29 12 0,3 2-6,25 1 1,5-2-203,-8-2 1,1-3-292,7-5 1,-2-3 302,-18 2 0,-6-3 196,3-22 22,-37 10 662,-38-16-45,-16 3-449,9 21 0,-4 6-145,7 7 0,2 8-142,-1 8 0,4 8 97,-10 32 11,22-21 1,3 1-12,3 1 0,3 2-135,2 8 1,4 2-1205,8-9 0,4 0-3577,-1 2 1,2-4 4795,10 2 1,-7-20 0,-12-12-1</inkml:trace>
  <inkml:trace contextRef="#ctx0" brushRef="#br0" timeOffset="148848">18137 8556 15079,'0'-9'3831,"-1"1"-3203,0 60-549,8-18-304,2 14 1,3 6-381,2-13 0,2-2 0,8 17 0,-6-7 0</inkml:trace>
  <inkml:trace contextRef="#ctx0" brushRef="#br0" timeOffset="149048">17749 9608 20311,'-5'0'1333,"2"0"-1326,27-17 1,32-17 0,3 4-1437,-14 13 0,3 3 0,2 0 0,1-2 1229,-2-3 1,1-2-1,2-1 1,0 2-1,-1 3-490,10 2 1,1 3 0,-3 3 0,-5 3 856,14 4 0,-9 4 1,-23-2-1,-5 1 1,5 5-1</inkml:trace>
  <inkml:trace contextRef="#ctx0" brushRef="#br0" timeOffset="149499">17799 10378 19930,'-3'-43'549,"1"-1"0,2 6 0,7 8-538,19 18 1,12 19 10,6 21-17,-12 14 1,-2 12-173,-12-13 1,-4 4-1,1 0 159,1 7 1,0 1 0,-3-2 1,-2 9 1,-4-8 16,1 8 131,-4-54-131,1-56 0,-9 6 1,-3-7-5,-3 1 1,-3-3-1,0 0-384,2 6 1,-1 0-1,-2 2 470,-2 0 1,-2 2-1,3 3 36,1 1 0,3 4 61,-3-26-134,7 7-56,17 18 0,10 0-134,15-6 0,12 2-889,0 6 1,7 0 0,1 3 622,-4 4 0,2 3 1,1 2-468,4 2 0,1 2 1,-3 5-3902,0 3 0,-5 5 4768,-8 1 0,-4 2 0,5 2 0,-23 2 0</inkml:trace>
  <inkml:trace contextRef="#ctx0" brushRef="#br0" timeOffset="149833">18387 10320 16983,'-9'0'3048,"2"0"-2779,1-46-258,16 26 45,0-35-56,21 43 0,5 5 11,1 14-11,-1 32 347,-26-5 1,-7 5-57,-7 16 1,-5 1-253,-1-9 0,-2-2-39,-4-3 0,0-5-67,7-6-2028,30-15-4012,38-39 6107,-24 10 0,0-2 0,-2-3 0,-4 1 0,4-6 0</inkml:trace>
  <inkml:trace contextRef="#ctx0" brushRef="#br0" timeOffset="150000">18957 10171 22070,'-2'47'-580,"-1"0"0,1 0 1,5 17-1,9-4-191,9-17 0,3-7 0,9 11 0,-1-35 0</inkml:trace>
  <inkml:trace contextRef="#ctx0" brushRef="#br0" timeOffset="150182">19102 10105 19706,'5'56'283,"1"-1"1,1-4 0,3-4-1090,20 9-1615,4-6 2421,-2-6 0,-13-21 0,-7-9 0</inkml:trace>
  <inkml:trace contextRef="#ctx0" brushRef="#br0" timeOffset="150365">18845 10265 22025,'2'-33'246,"1"-1"1,18-26-415,28 26-235,-16 17 0,2 0-3272,4-1 0,2-1-1241,0-2 1,-1 0 4541,1-3 1,-4 0 0,5-3-1,-12 3 1</inkml:trace>
  <inkml:trace contextRef="#ctx0" brushRef="#br0" timeOffset="151015">20267 8757 20625,'-7'4'1680,"1"-2"-1568,6-2-112,47-27-224,-7 2-120,-1 1 0,4-4 92,1 0 0,-3-2 185,-12 4 0,-5-1 100,6-27 113,-47 27 100,-35 19 1,-6 30-297,27-5 1,1 4 155,0 8 1,1 5 50,-6 18 0,5 6-157,10-4 0,10 1-208,10 4 1,10-3 45,6-19 0,9-7-118,12-10 0,4-9-410,-8-6 1,3-4-2846,16-5 0,2-3 3535,-12 0 0,-1 0 0,-1 0 0,-4 0 0,-3-5 0</inkml:trace>
  <inkml:trace contextRef="#ctx0" brushRef="#br0" timeOffset="151266">20905 8164 19930,'47'-29'-665,"1"0"0,-1-2 0,-5 6 0,-7 7 1,-6 1-1</inkml:trace>
  <inkml:trace contextRef="#ctx0" brushRef="#br0" timeOffset="151485">21629 7495 21252,'4'59'-377,"-1"0"0,3 3 0,3 0-57,1-18 0,3 0 0,-1-3 0,-3 0 1,1-5-1,11 7 0</inkml:trace>
  <inkml:trace contextRef="#ctx0" brushRef="#br0" timeOffset="151934">22029 7244 20737,'6'-12'1311,"-1"2"-975,-3 7-33,0 0 593,-2 3-896,1 42 0,-1 12-552,-1-1 0,0 6 552,-1 1 0,-2 6-3,-1-14 0,-1 6 1,-2 1-1,1 0-387,-1-1 1,0 0 0,-1 1 0,2 0-107,-1 4 0,1 2 0,1-3 0,-1-5 0,-1-3 0,0-6 0,2-5 0,7 20 0</inkml:trace>
  <inkml:trace contextRef="#ctx0" brushRef="#br0" timeOffset="152248">22308 7702 19314,'31'-22'28,"1"-1"0,24-11-264,-31 30-570,-4 9 88,-10 10 797,-16 29 1125,-10-13 1,-5 1-774,4 0 1,-1 0-247,-6-1 0,1-3-28,3 4-124,20-8-829,40-11-4120,-3-7 1,4-3 4561,4-4 0,-1-1 0,-8 2 0,-4 0 0,3-4 0</inkml:trace>
  <inkml:trace contextRef="#ctx0" brushRef="#br0" timeOffset="152765">23519 6982 20356,'-10'40'377,"1"0"0,1 6 1,3 3-334,0 11 1,3 2-837,0 4 1,2 0 791,4-1 0,4 1-725,3-12 1,2 2-1,5-4-20,3-7 0,4-2 0,-1-2 0,1 12 0,0-6 0,-1-21 0,0-1 0</inkml:trace>
  <inkml:trace contextRef="#ctx0" brushRef="#br0" timeOffset="153015">24003 7736 21028,'-11'-47'287,"1"0"1,0 1 0,1 0-272,2-4 1,1 0-11,0 7 0,1 2 83,-1 1 1,0 4-90,-2 4 0,3 45-11,1 23 16,3 4 1,3 7-85,8 1 1,6 2-975,5 11 0,5-2-613,-1-16 1,3-4-2767,-1-10 1,-1-5 4431,0-5 0,-14-11 0,-5-5 0</inkml:trace>
  <inkml:trace contextRef="#ctx0" brushRef="#br0" timeOffset="153165">23947 7612 21208,'53'-31'-2357,"1"-1"0,-2 2 0,-2 5 2357,-13 14 0,-3 3 0,6-2 0,-6 1 0</inkml:trace>
  <inkml:trace contextRef="#ctx0" brushRef="#br0" timeOffset="153833">25030 7266 13924,'0'-10'2712,"0"3"-1906,0 7-626,0 0-124,3-3-56,-2 2 0,3-2 0,-4 3 22,3 5-22,4-3 34,-1 3-1,1-4 483,-4-1 414,-3 0-2454,-11 0 112,0 3-314,-10 2 1088,1 3 269,-8 5 2004,-1-2 1704,-1 0-2173,10-5-125,12-3-458,6-3-123,2 0-438,13-3-11,7-3-84,12-4 1,7-1-2085,5-2 0,2-1 2157,2-2 0,-3 1 0,-9 4 0,-6 2 0,-5-1 0</inkml:trace>
  <inkml:trace contextRef="#ctx0" brushRef="#br0" timeOffset="154231">26276 6913 17084,'4'-9'4583,"-1"3"-4236,-3 6-201,-37-25-23,8 30-79,-4-6 1,-2 4-34,7 16 1,1 10 3,-1 3 0,-1 5 0,2 1-15,-7 18 0,4 3-60,11-16 0,1 1 0,6-2-24,5 1 0,9-5-84,29 1 45,9-32 0,17-34 134,-15-18-11,-22 9 0,-6-2-89,-13-21-562,-23 14-1152,-11 31-1559,-3 8 3362,4 8 0,13-2 0,8 3 0</inkml:trace>
  <inkml:trace contextRef="#ctx0" brushRef="#br0" timeOffset="154482">26341 6416 22440,'44'47'-4,"0"0"0,-10-7 0,-4 5 4,-8 1 0,-3 7 0,-3-2-768,-1 12 1,-4 1 595,-5-6 0,-1 2 1,-1 0-1477,0-8 1,-2-1 0,0 0 1647,-1-3 0,0-1 0,-1-5 0,0-2 0,0-8 0,0-16 0</inkml:trace>
  <inkml:trace contextRef="#ctx0" brushRef="#br0" timeOffset="154783">26712 6380 20658,'11'-35'179,"-1"0"1,13-23-203,7 50-55,9 17 89,-13 38 23,-5 0 117,-20-11 1,-7-1 83,-11 11-134,-4-3-90,4-8-190,11 3-3609,39-16 2665,-1-11 0,1-4 1,16-3-1,5-6 1</inkml:trace>
  <inkml:trace contextRef="#ctx0" brushRef="#br0" timeOffset="155586">27895 8064 17790,'0'-9'-1311,"0"2"-6645,0 7 7956,0 0 0,0 0 0</inkml:trace>
  <inkml:trace contextRef="#ctx0" brushRef="#br0" timeOffset="156048">28860 7697 18653,'-44'-6'806,"-1"0"1,1 6 0,3 7-762,10 11 0,3 7 5,-9 22 1,6 8-46,10-1 1,13 3-852,17 2 0,14-4 711,6-15 0,9-10-319,21-14 1,3-14-91,-15-10 1,-2-7 431,-2-4 0,-4-6 112,-6-4 0,-6-6 308,-5-25 0,-7-4 28,-6 12 1,-4-1-218,-4 7 1,-4-3-1,-2 0 150,-4-4 0,-2 0 0,0 3-107,-4-6 1,0 1-10,2 10 0,1-3 0,0 7 508,-8-20 523,3 23-1184,4 53-17,7 23 0,4 10 6,2 3 0,2 3-427,2-5 0,0 2 0,3-2 62,6 10 1,3-3-253,5-1 1,3-2-852,2-4 0,5-2 74,-1-12 1,4-2 0,-4-3-1,16 17 1,-15-25 0,-1 0-1</inkml:trace>
  <inkml:trace contextRef="#ctx0" brushRef="#br0" timeOffset="156232">29411 7373 22361,'-21'42'93,"1"0"1,4 14 0,11 1-481,21-5 0,8 0-2005,3 10 0,3-3 2311,-2-17 1,-1-6 0,11 10 0,-30-36 0</inkml:trace>
  <inkml:trace contextRef="#ctx0" brushRef="#br0" timeOffset="156348">29524 7548 20927,'55'-19'43,"0"-1"0,0 1 1,1-1-1,-1 2 0,1 1 1,1 1-1,3 3-551,3 2 0,5 3 1,1 1-1,-4 1 0,-7 0 1,-4 0-1,-7 1 0,4 0 1,2 0-1,1 1 0,-1-1 1,1 0-1</inkml:trace>
  <inkml:trace contextRef="#ctx0" brushRef="#br0" timeOffset="190498">18076 11278 18866,'-13'24'1187,"2"27"-907,8-10 0,2 7 0,1-2-230,0 15 1,4-1-28,6 8 0,9-7 27,5-28 0,4-9 18,32-3 77,3-30-111,-19-8 5,-9 0 0,4-1-28,7-1 1,5 1-5,0 1 1,4 1-1,0 0-849,-5 2 1,-1 2 0,3-1 848,10-1 1,2 0 0,0 0-720,-4 1 1,-1 0 0,2 0 711,-8 1 0,1 1 0,1-1 0,2-1 0,4 0 0,0-2 0,4 0 0,5-1-249,-13 2 0,4 0 1,3-1-1,2-1 0,2 0 1,0 1-1,0-1 250,-9 2 0,0 1 0,1 0 1,0-1-1,2 0 0,0 1 1,1-1-1,2 0 0,1 0-103,-7 1 1,2 0 0,1 0 0,2-1 0,0 1 0,1-1 0,0 1 0,0 0 0,-1 0 0,-1 0 0,-1 0 0,-1 1 99,3-1 1,-1 1 0,-1 0 0,0 0 0,-1 0 0,-1 0 0,0 1 0,0 0 0,1-1 0,-1 2-46,5-2 0,1 1 0,0 0 0,-1 0 0,1 0 0,-2 0 0,-2 2 0,-1-1 0,-3 1 47,8-1 0,-4 1 0,-3 1 0,1-1 0,0 1 0,4 0 21,-6 0 0,1 1 0,1-1 1,1 1-1,1-1 0,0 0 1,-1 1-1,-1-1-17,6 0 1,-1-1 0,0 1 0,0-1 0,1 0 0,0 1-1,2-1-9,-10 1 0,3 0 0,0-1 0,1 1 0,-1 0 0,0 0 0,-1-1 1,-2 1-1,-2 1 13,10-3 0,-2 1 0,-2 0 0,-2 0 0,-1 0 0,0 0-6,3-1 0,0 0 1,-2 1-1,-3-1 0,-5 1 1,6-1 1,-6 0 0,-2 0 307,-4 1 1,-1 0 0,-2 0-295,13-3 0,-2-1-17,7-1 0,-4-1-17,-18 5 0,-1 0 28,5-1 0,-1-1 1416,17-2-1460,-17 4 21,9 1 1737,-12 3-1652,-5 3 0,2-1 1525,-1-3 1,1-2-1487,5 0 0,-1-2-67,14-10 676,-17-1-721,-11 2 226,27-17-260,-18 15 1,2-1 38,10-7 1,2-2 22,-3-1 0,-2 0-115,-12 6 0,-3 0 278,8-24-12,-24 16 45,-5-21-190,-4-6-34,-3 26 0,0 1 0,0-14-135,-1 19-201,0 23-151,0 4-1328,-6 5 658,-35 20 0,25-14 0,-23 13 0</inkml:trace>
  <inkml:trace contextRef="#ctx0" brushRef="#br0" timeOffset="190832">23777 11183 18698,'8'45'-1360,"0"1"0,-2-10 1,-1-2 1359,1 24 0,-4-36 0,-2-6 0</inkml:trace>
  <inkml:trace contextRef="#ctx0" brushRef="#br0" timeOffset="191033">23689 11603 18720,'36'3'28,"0"0"0,29-13-4331,-44-15 2714,-3-2 1,-12 14 0,-4 8 0</inkml:trace>
  <inkml:trace contextRef="#ctx0" brushRef="#br0" timeOffset="191531">22783 12838 18451,'-4'0'1098,"0"36"-851,3-5-191,4 33 33,2-7 191,0-21 426,0-5-168,-4-31-527,-2-18-11,-4-15 34,-2-17-73,-1 1 0,-1-7 44,3-8 1,1-3-521,1 16 1,0 0 0,2 1 514,1-7 0,4 5-45,9-10 34,11 49-1054,21 25 684,-2 20 392,-4 23 1,-22-3-1,-25 1-11,-6-17-1177,-3-2-2218,4-5 3395,5-8 0,5-10 0,3-6 0</inkml:trace>
  <inkml:trace contextRef="#ctx0" brushRef="#br0" timeOffset="192015">23377 12360 20636,'-37'-29'250,"0"0"0,2 3 1,2 9-251,-7 17 0,8 12 0,16 9-393,7 10-1590,31-12-22,18-12 1343,9-24 662,0-23 886,-26-8 346,-4-8-122,-8 0 582,-5-3-1166,-3 26-504,-5 21-22,0 78 6,1-28 0,0 2-383,0 23 1,4 6 376,2-15 0,4 3 0,1-1-4,3-2 1,2 0-1,2-1-4,3 2 1,1 0 0,1-5 7,3 0 0,1-10-23,10-6-33,-25-45-101,-7-10-526,-9-17-1620,-7 5 0,-2-1-2089,3-1 0,-1 0 4392,-3-1 0,2 3 0,2-9 0,11 27 0</inkml:trace>
  <inkml:trace contextRef="#ctx0" brushRef="#br0" timeOffset="192317">23780 12119 21476,'2'47'74,"0"1"1,3 2 0,2 0-41,6 2 0,3-1-1027,3 6 1,1 1 997,1 2 1,0 4-85,-5-6 1,0 5 0,-4 0-101,-4-5 0,-4-1 0,-2 0 152,-3 2 1,-3-1 0,-4-6-2,-4 3 0,-8-14-6,-29-20-66,13-50-91,0-23 303,20 19 1,2-5-175,0-16 0,6-3-1165,7 1 0,8-1 749,6 10 1,4-1-1,0 5 1,-3 4-1,1 5 1,9 7-1,0-1 1</inkml:trace>
  <inkml:trace contextRef="#ctx0" brushRef="#br0" timeOffset="193198">23257 12391 13745,'0'-9'4751,"0"1"-3821,0 8-45,0 0-672,-25-24-124,11 21-21,-22-8-1,14 37 84,5 12 1,0 6-119,5-7 1,2 3-258,-4 16 1,3 2 223,4-16 0,6 0 0,10 6 0,8-4-213,4-11 0,6-7-280,10-6 0,3-10 493,-6-11 0,-3-11 134,2-26 1,-9-10 94,-13 12 1,-5-3-264,3-15 0,-6-4 97,-9 13 1,-7 0-1,-1-2-424,-3-2 0,-2-1 0,-2 1 364,1 1 1,-2 0 0,0 3 13,-13-16 0,1 9 438,0 7-344,9 18-111,11 17-33,6 19 55,16 18 1,10 9-8,0 1-1,3 4 1,2 0-325,-1 3 1,2 0-1,1 1 321,5 7 0,2 0 1,-2-2-12,1 7 0,-3-3-6,0 0 1,-2 0-197,-3-5 1,0 1-2595,5 8 0,1-2 2796,-7-21 0,0-2 0,-3 1 0,-1-6 0,1-14 0</inkml:trace>
  <inkml:trace contextRef="#ctx0" brushRef="#br0" timeOffset="193998">25278 12275 13387,'-6'-60'5064,"-2"12"-4347,0 31-380,-5 8 21,-4-1-201,1 1-90,1-12-67,6-1-22,7-12-23,10 3-134,16-16 145,8 10-145,14 16 168,-12 39 11,-16 11 0,-5 8-691,-2 12 0,-4 5 685,-1 10 0,-1 3 6,-2-19 0,-1 2 0,-1 2 0,-1 0 0,-1 5 0,0-1 0,0 0-91,0 9 0,-1 0 0,3-1 169,2 2 1,1 0-1,2-8-56,0-3 1,5-12 100,23-13-44,-6-53-46,-12-12 1,-3-8-18,-3-10 1,-5-4 5,-2-8 1,-7 1-219,-5 13 0,-4 6-891,-12-2-1117,2 31 2204,15 14 0,5 2 0,2 0 0</inkml:trace>
  <inkml:trace contextRef="#ctx0" brushRef="#br0" timeOffset="194633">26334 12092 17106,'0'51'881,"0"0"1,-1-3 0,1-5-658,0 0-90,0 2-33,1-20 807,1-9-762,0-28-23,0-15-11,-1-17-23,-1-12-72,-1 23 0,0-2 16,-2-14 1,0-1 156,0 11 1,0 1-79,-1 1 0,0 5-202,2 9 90,5 35 34,10 16-17,6 3 0,5 4-12,7 1 1,5-1-6,8 5 0,1-4-115,-8-11 1,-1-6 137,22-1-1,-29-33 0,-8-13-10,-6-20 44,-9 4 0,-5-5 62,-7 0 0,-3 0-220,3 2 1,-3 1 106,-4 9 1,-2 6-6,-2 10-56,6 11 12,4 7-419,3 10-1755,4 20 1357,10 11 1,-7-7 0,7-7 0</inkml:trace>
  <inkml:trace contextRef="#ctx0" brushRef="#br0" timeOffset="195497">27503 11165 19493,'-46'12'316,"1"0"0,14 18 0,1 12 0,3 6 0,3 0-283,2 2 1,3 3 0,3 3 0,2 2-443,1 0 1,1 3 0,2 3 0,4-3-1,6-3-82,8 1 1,7-2 0,3-4 0,3-4-699,3 0 1,3-6-1,6-5 408,5-9 1,5-5 0,0-5 780,7-3 0,-4-5 0,9 3 0,-11-7 0</inkml:trace>
  <inkml:trace contextRef="#ctx0" brushRef="#br0" timeOffset="199230">28109 11538 20333,'-3'-16'751,"-4"3"-706,-8 13-34,-8 0-11,-10 14-22,-10 16 16,17-3 1,1 4-400,-3 8 0,1 2 405,-1 5 0,4 2-45,0 13 0,8 0-465,8-13 1,8-3 94,7 0 0,7-7 415,21-4 68,3-30 77,-18-17 281,-6-9 642,-6-7-912,-4-11-749,-17 4-5761,-7 4 6354,-3 15 0,5 12 0,13 5 0</inkml:trace>
  <inkml:trace contextRef="#ctx0" brushRef="#br0" timeOffset="199481">28506 11971 17543,'16'58'-1787,"-2"-10"0,-12-34 0,0-5 0</inkml:trace>
  <inkml:trace contextRef="#ctx0" brushRef="#br0" timeOffset="199998">29345 11349 15583,'0'-6'4213,"0"1"-3216,0 5-1065,-4 2 68,15 42-369,-4-5-746,2-2 0,2 1-7882,3 14 8997,2-7 0,-9-21 0,2-9 0</inkml:trace>
  <inkml:trace contextRef="#ctx0" brushRef="#br0" timeOffset="200398">29571 10834 21678,'24'40'-9,"0"0"0,0 0 0,-2-1 0,1 1 0,-4-1-282,1 13 0,-3 0-811,-2 1 1,-3 0 389,-2-1 1,-5 2-2566,-6-7 0,-3 3 0,-1-4 3186,-4 6 0,-1-3 0,0 0 1,-1-6-1,-4-9 0</inkml:trace>
  <inkml:trace contextRef="#ctx0" brushRef="#br0" timeOffset="200981">28531 11970 13924,'4'0'3182,"0"0"-2924,3 45-258,-5-11-729,-2 2 1,-2 2 728,-11 13 0,2-22 0,0-7 0</inkml:trace>
  <inkml:trace contextRef="#ctx0" brushRef="#br0" timeOffset="204430">9320 15678 20613,'43'-21'-4538,"-5"8"2652,-27 26 1,-4-7 0,-5 6 0</inkml:trace>
  <inkml:trace contextRef="#ctx0" brushRef="#br0" timeOffset="204563">9461 15924 16187,'3'1'45,"0"-1"-2588,42-16 2543,-17 6 0,22-7 0,-34 10 0</inkml:trace>
  <inkml:trace contextRef="#ctx0" brushRef="#br0" timeOffset="206297">13300 15863 17622,'50'-31'750,"-1"0"1,-2 1 0,-2 0-723,-15 8 0,-1-2-11,12-10 0,-2-3 5,-8 3 1,-4-1 55,-1-2 0,-7 0 113,-18-6 44,-32 23-33,-17 23 61,7 17 1,0 9-124,0 11 0,4 7-524,11-5 1,2 3 0,5-1 377,-1 14 1,11-2 5,13-4 0,10-6-302,5-18 1,6-4 87,4-3 1,3-3-268,2-2 0,4-5-1553,18-4 0,1-6 2034,-16-5 0,-1-1 0,2 2 0,-6-3 0,-8-8 0</inkml:trace>
  <inkml:trace contextRef="#ctx0" brushRef="#br0" timeOffset="207147">14014 15044 19370,'0'48'157,"0"-1"0,0-2 0,0 0-101,-1 1 0,1 0-28,0-7 0,0-1-23,0 0 1,1-4 5,3 2 146,-1-30 582,2-27-537,-4-6-135,0-25 62,-5 9 0,-3-4-107,-2-5 1,-1-2-271,-5-10 1,-1 1 325,4 16 1,0 4 156,-9-14-212,15 43-23,2 23-34,16 43 90,3 3-260,-2-14 0,3-1 160,14 15-46,0-10-56,1-12 23,-2-13 667,0-10-532,9-20 44,-7-29-56,-15 7 0,-4-2-12,2-31-55,-16 5 459,-6 33-784,-13 11-953,2 17-246,2 9-1255,9 9-5558,12-1 8404,9-2 0,-5-8 0,3-3 0</inkml:trace>
  <inkml:trace contextRef="#ctx0" brushRef="#br0" timeOffset="207431">14666 14812 14081,'-2'-5'3945,"1"1"-3094,1 4 90,-2 33-829,6-8-56,-2 30 11,7-16-559,7 9-5077,2-9 5569,-1-5 0,-5-17 0,-10-12 0</inkml:trace>
  <inkml:trace contextRef="#ctx0" brushRef="#br0" timeOffset="207598">14605 14996 19246,'33'-12'-3255,"-1"0"0,29-10 3255,-21 17 0,-17 1 0,-7 1 0</inkml:trace>
  <inkml:trace contextRef="#ctx0" brushRef="#br0" timeOffset="207915">15210 14508 18126,'-3'-10'2431,"0"1"-2330,3 9-101,0 0-11,-22 37 0,17-6-236,-6 0 1,2 3-1278,15 13-2387,2-4 3911,3-9 0,-4-16 0,-3-7 0</inkml:trace>
  <inkml:trace contextRef="#ctx0" brushRef="#br0" timeOffset="208214">15362 14104 20770,'0'54'110,"0"0"1,-1 0-1,1 0 1,0 3-1,-1 2 1,1 0 0,1 1-296,-1 5 0,1 1 0,0 0 0,0-3-1455,1 5 0,0-2 1,1-4-109,1-12 0,0-1 0,1-6 1748,1-6 0,0-5 0,2 5 0,-3-15 0</inkml:trace>
  <inkml:trace contextRef="#ctx0" brushRef="#br0" timeOffset="208547">15654 14754 21364,'10'-62'34,"7"31"0,5 8-718,30 15-470,3 25 1019,-20 7 135,-29 23 0,-17-8 337,-18 13 10,-4-4-313,3 0-34,13-18-68,14-12-223,12-10-247,7-2-784,13-4-1995,3-3 1,4-3 3316,-3-3 0,-1-1 0,29-2 0,-26-2 0</inkml:trace>
  <inkml:trace contextRef="#ctx0" brushRef="#br0" timeOffset="209563">16778 14271 15146,'2'-4'3529,"-1"0"-2745,-1 4-414,-80 49-325,54-27 0,-1 1-637,-11 6 1,-6 3 0,4 1 630,2 6 1,5 2-35,-4 12 1,5 2 219,12-11 1,11-1-198,11-1 0,13-8 33,17-18 1,9-11-56,-2-9 0,0-6-6,2-7 0,-7-4 56,-4-19 89,-21-10-234,-45 17-359,-4 3-113,7 24 1,-1 8-1905,-14 11-1961,9 9 4426,12 5 0,14-11 0,8-4 0</inkml:trace>
  <inkml:trace contextRef="#ctx0" brushRef="#br0" timeOffset="210214">16770 13696 22160,'41'-43'134,"5"9"-145,3 33-12,1 7 1,-5 9-34,-15 36 56,-33-14 0,-8 3 39,2 0 0,-5-1-196,-12 2 1,-2-4 145,-7 4 77,15-11-77,22-10-90,27-6-302,22-8-466,11-5 1,9-1-1981,-16-2 0,1 0 1,1 0 2848,-1 0 0,1 1 0,-4 0 0,11-2 0,-10 0 0,-13 3 0</inkml:trace>
  <inkml:trace contextRef="#ctx0" brushRef="#br0" timeOffset="210647">11217 16970 18910,'64'-12'318,"0"0"0,0-1 0,0 1 0,-7 2 0,1-1 0,0-1 0,2 1 0,-1 0-1399,1-1 1,0 0-1,0 1 1,5-2-1,5 0 1104,-15 3 1,3-1-1,3-1 1,2 0 0,3 0-1,1 0 1,1 0-1,0-1 1,0 1 0,1 1-106,-11 1 1,1 0 0,1 1 0,1-1 0,0 1 0,1-1-1,0 1 1,0 0 0,0-1 0,1 1 0,-1-1 0,0 1 0,0-1 78,1 1 0,0-1 1,0 0-1,1 0 1,-1 0-1,1 0 0,-1 0 1,1 0-1,-1 1 1,0-1-1,0 1 0,0-1 1,0 2-35,4-2 0,0 1 1,1 0-1,0 0 1,0 1-1,-1-1 0,0 1 1,-1 0-1,-1 0 1,-2 0-1,-2 1 0,-2 0-3,8-1 1,-2 0 0,-2 1 0,-2 0 0,-2 1 0,1-1 0,-1 0 0,0 1-108,5-1 1,0 0-1,-1 0 1,-1 0-1,0 0 1,-1 0-1,0 1 132,4-2 0,-1 1 0,-1 0 0,-1 0 0,0 0 1,-2 0 29,3 0 0,0 0 0,-2 0 0,-2 1 0,-1 0-198,3-1 1,-2 1 0,-2 0 0,-3 0-1589,3 0 1,-4 1 0,-9 0 1770,2-2 0,-20 3 0,-56 4 0</inkml:trace>
  <inkml:trace contextRef="#ctx0" brushRef="#br0" timeOffset="210914">12015 17108 19357,'57'-16'83,"0"0"0,-1 1 0,1-1 0,0 0 0,0 1 0,-3 0 1,1 1-1,1-1 0,0 0 0,0 0 0,1 1 0,0-1-741,3 1 1,-2 0 0,1-1-1,0 1 1,3 0 0,4-1-1,4 0 676,-17 4 0,2-1 1,1 0-1,3 0 1,2 0-1,1-1 1,1 1-1,1-1 1,2 0-1,-1 1 1,2-1-1,-1 1 1,1 0-1,-1 1-71,-7 0 0,1 1 1,0 1-1,1-1 1,1 0-1,0 0 1,1 1-1,0-1 0,0 1 1,1 0-1,-1-1 1,1 1-1,1 0 1,-1-1-1,0 1 0,0 0 1,0 0-1,0-1 53,-3 1 0,1 0 0,1 0 0,-1 0 0,0 0 0,1 0 0,-1 0 0,1-1 0,0 1 0,0 0 0,0 0 0,0 1 0,0-1 0,0 0 0,0 1 0,0 0 0,1 0 0,-1 0 0,1 0-22,0 0 0,2 1 0,0-1 1,1 1-1,-1-1 0,1 1 1,0 0-1,0 0 0,0 1 1,0-1-1,0 0 0,-1 1 1,-1 0-1,1 0 0,-2 0 1,0 1-1,-1-1 0,-1 1 1,-1 0-20,9-1 0,-1 1 0,-2 0 0,-1 0 1,0 1-1,-1-1 0,0 1 0,-1 0 0,0 1 1,0-1-1,0 0 0,1 1 0,0-1 0,0 1-189,-2 0 0,-1-1 0,1 1 0,-1 0 0,1 0 0,-1 0 0,1 1 0,0-1 0,-1 0 0,1 1 0,0-1 0,-1 1 0,1 0 0,0-1 0,0 1-426,0 0 1,0 0-1,0 0 1,0 0 0,0 0-1,0 0 1,0 0 0,0 1-1,0-1 1,0 1 0,0-1-1,0 1 1,0-1 0,0 1-1,0 0 652,0-1 0,2 1 0,0 0 0,0 0 0,0 0 1,1 0-1,-1 0 0,0 1 0,-1-1 0,-1 0 1,-1 0-1,-2 1 0,-1-1 0,-2 0 0,-2 1 1,17-1-1,-2 0 0,-3 0 0,-2 0 0,-2 1 0,-1-1 1,-1 1-1,0-1 0,-2 1 0,0 0 0,-1-1 1,1 1-1,-1 0 0,1-1 0,-1 1 0</inkml:trace>
  <inkml:trace contextRef="#ctx0" brushRef="#br0" timeOffset="225637">10227 10289 10787,'-37'-25'-658,"-1"0"1,4 2 0,0 1 657,3 1 0,3 3 0,-2-2 0,8 6 0</inkml:trace>
  <inkml:trace contextRef="#ctx0" brushRef="#br0" timeOffset="225696">9879 10055 6070,'0'0'0</inkml:trace>
  <inkml:trace contextRef="#ctx0" brushRef="#br0" timeOffset="226316">10296 11353 12546,'44'-11'109,"0"-1"1,0 1 0,5-2 0,0 0 0,6-2-27,-3 1 0,6-2 0,2-1 0,1 0 0,-3 1-1180,-5 0 1,-1 1 0,0-1 0,2 0 0,2-1 1115,-2 1 0,2-1 0,2-1 0,2-1 1,-1 1-1,-1 0 0,-2 0-197,2 0 0,-2 0 1,-1 1-1,0-1 1,1 1-1,0-1 194,3 0 1,0-1 0,1 1 0,0 0 0,0-1 0,0 1-16,0 0 0,-1-1 1,1 1-1,0 0 1,2-1-1,1 0 85,-5 2 1,1 0 0,2-1 0,0 0 0,1 0 0,0 0 0,-1 1 0,-2 0-213,3 0 0,-2 0 1,1 1-1,-2 0 0,1 0 1,-1 0-1,-1 0 126,7-1 0,0-1 0,0 0 0,-1 1 0,-4 1 0,-2 2 98,7-2 1,-3 2 0,-5 1 0,-10 4-850,-7 2 1,-8 3 1532,0 1-2485,-25 8 2209,-21 3 0,7 0 1,-6-1-1</inkml:trace>
  <inkml:trace contextRef="#ctx0" brushRef="#br0" timeOffset="226881">14125 16629 10293,'0'0'0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2:56:52.2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2578 1690 16075,'-2'-5'572,"3"44"223,2 3-531,-1 17 0,1 5-867,-1-22 0,-1-2 709,1 14 0,-2-3 152,-2 2 915,0-18 732,-2-31-1260,-3-51-589,2-6 0,2-6-56,-1-1 0,2-2-331,-1 14 1,1-2-1,2 4 320,2-4 0,4 3-12,4 0 1,5 4 103,22-8-2378,23 23-773,-17 41-4382,-1 21 7452,-27 11 0,-7-18 0,-8-3 0</inkml:trace>
  <inkml:trace contextRef="#ctx0" brushRef="#br0" timeOffset="267">2562 2023 20938,'56'-25'-1248,"0"-1"1,-14 7 0,-4 8-1409,9 28-291,-33 17 1603,-18-3 0,-6 3 3725,-6 4 0,-3 0-499,-6 7 0,-2-2-1249,4-10 1,1-4-97,-9 9-358,23-27-100,4-7-90,10-3-964,31-12-1574,-2-4 0,4-2 2549,5-2 0,0 1 0,-7 0 0,-4 2 0,4-3 0</inkml:trace>
  <inkml:trace contextRef="#ctx0" brushRef="#br0" timeOffset="484">3468 1578 21779,'-29'34'100,"1"1"1,-1 0 0,-5 7 0,5 4-105,13-1 0,5 5 1,3-3-244,-1 3 1,7 0-936,12 7 0,9-4-3734,5-18 1,5-5 4821,2 1 1,2-6 0,17-12 0,-29-13 0</inkml:trace>
  <inkml:trace contextRef="#ctx0" brushRef="#br0" timeOffset="634">3595 1874 19594,'3'34'45,"0"1"0,11 26-135,15-21-2527,5-20 1,4-4 2616,23 2 0,1-4 0,-35-14 0</inkml:trace>
  <inkml:trace contextRef="#ctx0" brushRef="#br0" timeOffset="784">3769 1871 19101,'-32'46'-984,"0"0"1,-1 0 0,1 0 0,1 8 0,3-2 0,7-5 0,9-8 0,8-5 0,18 6 0</inkml:trace>
  <inkml:trace contextRef="#ctx0" brushRef="#br0" timeOffset="968">4138 1548 21118,'-11'51'87,"0"1"0,1-1 1,-1 8-1,1 3 1,0 0-1478,2-9 1,1 2-1,-1-1 1,2-3 1150,0 6 1,2-3 0,1-5 0,1 1 0,3-11 0,4-15-1</inkml:trace>
  <inkml:trace contextRef="#ctx0" brushRef="#br0" timeOffset="1334">5306 2012 21555,'-33'-38'302,"1"0"1,-1-1-1,2-3-306,8 5 0,1-4 1,2 1-1609,-4-8 0,3-2 1571,4 6 0,1-1 0,3 2-10,4-1 1,4 4 796,10-25-1149,11 18-4,18 25 205,-2 67 129,-16 7 1,-6 8 72,-6 4 0,-6 3-395,-1-15 1,-3 2 0,-1-5 399,-5 1 1,-1-5 33,2-7 0,1-2 1478,-1 17-1461,14-15-410,37-21-4122,-3-20 0,4-7 4476,2-1 0,0-3 0,-6-1 0,-5 0 0,0-3 0</inkml:trace>
  <inkml:trace contextRef="#ctx0" brushRef="#br0" timeOffset="1783">6090 1499 18765,'27'40'199,"0"-1"0,-1 1 0,12 15 0,-2-7-171,-12-22 0,0-5 39,6-1 0,2-7 157,27-18-151,-27-18 0,-4-9-68,-8-1 1,-5-3-263,-4-13 1,-5-1 267,-4 13 0,-3 1-11,-2 2 0,-2 1 137,-6-20-339,-14 20-2241,-4 37 1684,7 28 0,5-3 0,14 3 0</inkml:trace>
  <inkml:trace contextRef="#ctx0" brushRef="#br0" timeOffset="2168">6947 1215 16860,'5'-4'2734,"-33"60"-2308,6-3-1786,-2 1 0,1 4 1382,10-11 0,2 0-22,3 0 0,3 1 25,5-2 1,5-1-648,4-5 0,6-3-673,4-4 1,7-5-2,19-5 0,2-6 0,-3 3 0,20-12 1</inkml:trace>
  <inkml:trace contextRef="#ctx0" brushRef="#br0" timeOffset="2284">7325 1324 20591,'-31'20'213,"0"0"0,-14 23-202,36-2-213,34-14 1,15-3-1934,13-8 0,7-5 1940,3 3 0,0-3 0,-8-8 0,-9-3 1,-9-3-1</inkml:trace>
  <inkml:trace contextRef="#ctx0" brushRef="#br0" timeOffset="2434">7612 1286 20479,'-45'24'220,"0"1"1,3 1-1,3 2-220,8 2 0,5 3-527,3 3 1,3 1-360,7-2 1,4 2-544,6 8 1,3-3 0,2 0 0,7 1 0</inkml:trace>
  <inkml:trace contextRef="#ctx0" brushRef="#br0" timeOffset="2619">7847 1096 22238,'4'-8'258,"-1"2"-230,2 35 0,1 21-34,2 10 0,0 5-1640,-1-13 1,0 3 0,-1 1 1002,0 3 1,-1 1 0,-1-4-2115,0 5 1,-3-4 2978,-3-3 0,-1-4 1,2 5-1,-4-18 1</inkml:trace>
  <inkml:trace contextRef="#ctx0" brushRef="#br0" timeOffset="3584">9142 1487 17364,'-63'18'213,"1"0"0,13-4 0,7 1-134,-6 14 89,82-29-152,9-17 1,6-6-6,-2 1 1,-1-3-300,2-8 0,-6-2 557,1-16 675,-23 18 0,-2 0 344,2-13-1433,-4 9 178,-35 91-33,7-15 0,0 7-428,-1 4 0,-1 9 0,-1 3 0,3-2 332,3-7 1,1 0 0,2 0 0,1 1 39,3 5 0,2 1 0,2-2 0,1-5 56,1-3 0,2-4 0,6-8 56,12-2 0,4-14 481,11-23-290,-1-23-45,-4-20-264,-17 0 1,-10-7-909,-16 0 1,-11 0-2572,-5-7 1,-7 6 3540,-4 14 0,-3 7 0,-17 1 0,37 26 0</inkml:trace>
  <inkml:trace contextRef="#ctx0" brushRef="#br0" timeOffset="4001">10511 1151 20098,'-6'51'3,"-1"-1"1,1 3 0,1-1-194,5-3 0,1 0-610,-2 1 0,2-2 425,0-3 0,5-1-2488,8-1 0,5-5 2863,18 5 0,0-10 0,-15-32 0</inkml:trace>
  <inkml:trace contextRef="#ctx0" brushRef="#br0" timeOffset="4238">10795 1485 19101,'-37'29'578,"0"-1"1,5-2 0,6-1-657,6 15-392,48-15 66,8-9 146,-2-19 1,2-6-124,20-18-34,-7-12 91,-13-3 223,-18-1-2017,-38 20 1190,-20 17 1,4 8 0,3 12 0</inkml:trace>
  <inkml:trace contextRef="#ctx0" brushRef="#br0" timeOffset="4651">11306 1295 21756,'-36'-7'235,"-1"0"1,1 4-1,2 6-493,-22 30-369,25 1-146,7 11-11,43-18-415,38-9 1176,-23-14 1,1-4 61,0 0 0,-2-2 645,13-8 11,-35 4-695,-7 3 11,-4 17 285,-6 25 1,-4 14-226,1 2 0,-1 5 1,0 4-363,2-6 0,1 4 0,0 1 0,0-2 302,0 1 0,0-1 0,1 0 0,2-6 4,2 0 0,2-4 0,1-5-15,1-4 0,2-10 907,2-16-559,-4-54-348,-6-1 0,-3-5-370,1-6 0,-2-2-824,-5-12 0,0 1 79,3 16 0,1 2-1860,1 1 0,3 1 2941,6 3 1,2 3 0,-1-5 0,7 12-1</inkml:trace>
  <inkml:trace contextRef="#ctx0" brushRef="#br0" timeOffset="5068">11972 1590 19034,'-13'35'229,"-1"-1"1,-7 27-196,24-25-12,3-8 79,7-7 459,1-31-257,-1-17 55,-6-32-623,-4 24 1,-2-2 337,2-3 1,-1-1 122,1-1 0,1-1 229,4-7 1,0 2-67,4-11-359,1 6-101,-5 48 101,1 21-22,8 11 22,8 12 185,0-9 1,5-3-410,6-7 0,3-3-6,-1 2 1,-1-4 167,1-14 0,-3-7 29,2-13 22,-12-17-57,-12-5 57,-8-4-45,-17 3-1512,-32 9-6836,-16 15 8404,2 11 0,18 8 0,31 3 0</inkml:trace>
  <inkml:trace contextRef="#ctx0" brushRef="#br0" timeOffset="5535">13357 1419 17174,'-7'0'1882,"1"0"-1468,-3 45-111,8-23-146,3 34-67,18-41 100,40-13-134,-7-18-23,-15 4 1,0-5 5,-6-10 1,-5-4-7,8-10 1,-6-11-34,-25 29-459,-22 10-2197,-6 17-1916,-3 5 4572,6 8 0,17-8 0,4-4 0</inkml:trace>
  <inkml:trace contextRef="#ctx0" brushRef="#br0" timeOffset="5768">13910 1245 20658,'-62'8'1020,"4"15"-1222,45 19-291,16 3 79,35 6-618,17-19 965,-24-18 0,0-1 209,26 6-355,-15 4 168,-50-1-504,-14-4-3115,-38-5 3664,14-11 0,19-2 0,10 0 0</inkml:trace>
  <inkml:trace contextRef="#ctx0" brushRef="#br0" timeOffset="5934">14213 1217 18563,'1'56'-1345,"-11"-14"1,28-38-1</inkml:trace>
  <inkml:trace contextRef="#ctx0" brushRef="#br0" timeOffset="6201">14567 1280 20434,'59'-11'22,"-1"0"1,1 0-1,-5 2 1,-1 1-1,-4 11 236,9 22 0,-9 16-1392,-21-2 0,-5 7 0,-2 1 1212,3 0 1,-2 1 0,-5 2-12,-6 8 0,-5 1 0,-3-3 104,-2 5 0,-1-3-166,0-6 1,0-1 409,0-7 1,0-1-450,0-3 1,-5-5-763,-26 3-1742,-3-38 0,-5-11 2538,-1-5 0,1-5 0,2-3 0,4-1 0,-1-3 0</inkml:trace>
  <inkml:trace contextRef="#ctx0" brushRef="#br0" timeOffset="6834">16450 1289 18272,'0'-4'1557,"-1"0"-1109,1 4-44,-6 9 11,5-8-415,-5-2-12,6-18-44,6-11 0,6-7 11,21-5-134,13 20-325,13 44 33,-13 20 2,-24-4 0,-5 3-158,4 19 66,-3-7 203,-4-15 123,1-16 1310,8-39-11,1-14-627,-8 0 1,-1-4-398,-1 1 1,-1-1 245,0-3 0,0-1-124,-1 0 1,1 0 193,0-3 0,-1 2-602,1-3-68,4 43-1165,3 60 935,-9-24 1,2 1-897,5 3 0,4-4 1440,18 5 0,-16-19 0,-3-9 0</inkml:trace>
  <inkml:trace contextRef="#ctx0" brushRef="#br0" timeOffset="7167">17600 966 22484,'-47'36'34,"-1"-1"0,3 2 0,3 3-34,11-1 0,6 4-57,2 8 1,13 0-230,22-11 1,9-4 111,-1-2 1,7-7-314,19-9 0,5-11 448,-9-11 0,-1-5 39,1-1 0,-1-4 11,-1-5 0,-1-4 113,-4 1 0,-3-1-102,17-23 807,-25 5-426,-42 15-392,-12 8 1,-28 13-24,12 5 12,6 2-168,16 0-1725,26 5-5211,61-4 7104,-29-1 0,0-1 0,3 0 0,-3-1 0,3-1 0</inkml:trace>
  <inkml:trace contextRef="#ctx0" brushRef="#br0" timeOffset="7534">18186 1057 17879,'0'-6'2264,"0"1"-2029,0 5-78,20 47 0,0 12-146,-4-12 0,-1 1 11,-3-11 1,-2-3 526,1 4-448,-5-36 112,-4-27 101,1-23-258,-2 1 0,-1-6-34,1-10 0,0-2-412,-1 3 0,0 1 390,1 3 0,0 6-89,4 4-180,2 17-414,3 16-2511,11 10 2230,2 28 1,-3-15-1,-6 16 1</inkml:trace>
  <inkml:trace contextRef="#ctx0" brushRef="#br0" timeOffset="7667">18159 1110 19067,'44'-8'-1016,"1"-1"0,1 1 0,0 0-844,-3 1 1,-1 0 1609,9 1 0,-3 1 0,9-1 0,-8 1 0</inkml:trace>
  <inkml:trace contextRef="#ctx0" brushRef="#br0" timeOffset="8134">19646 939 19953,'-46'-19'164,"1"0"0,0 6 0,1 7-181,10 8 1,2 5-130,-18 10-123,37-3 90,26-6 123,39-11 45,5-10-203,-19 2 0,-1-3 214,13-15 23,-5-1 183,-10 7 7,-7 9 167,-24 61-279,-15 15-414,-6-4 1,-5 9 405,-1-9 1,-3 3-1,2-3-558,8-12 1,0-3-1,1 2 480,-5 9 0,1 2 0,6-6 1,12-8 1,7-6 301,21 16-307,16-25-73,-6-30 1,-1-11-29,11-25-166,-19 5 1,-6-5 154,-13 2 0,-7-1-162,-9 0 0,-6 1-286,-3 1 0,-5 3-496,-17 0 1,-3 4 127,12 7 1,1 2-1,-26-6 1,38 16-1</inkml:trace>
  <inkml:trace contextRef="#ctx0" brushRef="#br0" timeOffset="8634">20734 1159 15639,'26'33'590,"1"-1"0,-3 0 0,-2 0-394,-5 1 0,-2-2 29,3 13 77,-5 3 482,-10-33 617,-3-8-886,-3-11-313,-7-38-163,4 0 0,1-8-134,0 4 1,0-5 0,2 1 374,0-1 0,1 0 0,1 2-151,2-8 0,0 7-129,1-5-191,0 60 213,14 53-16,7-14 0,5 3-6,0 2 0,3-2-378,10 0 1,3-7 192,-11-20 0,0-5-453,26 1 278,-7-10 417,-4-41 270,-34 6 0,-8-6-327,-9-15 0,-8-1 0,-2 8 0,-5 3-163,-9 4 0,-3 9-464,-11 9-556,5 12-2964,6 15 4147,14 3 0,8-1 0,8-1 0</inkml:trace>
  <inkml:trace contextRef="#ctx0" brushRef="#br0" timeOffset="9067">21722 1049 19941,'-35'10'863,"1"-1"0,-25 11-897,29 10-246,22-2 235,18-4 45,18-10 23,10-11-1,-1-8 57,-3-6 89,-1-18 190,-13 1 68,-5-3-258,-11 15-168,-4 10-34,0 5-134,0 1-549,8-2 168,24-5 448,3-2 23,15-3 66,-18 4-133,-12 4 145,-10 1-34,-11 3 34,-4 5-224,1 8-1188,-1 2-2823,4 5 4235,1-7 0,0-7 0,0-1 0</inkml:trace>
  <inkml:trace contextRef="#ctx0" brushRef="#br0" timeOffset="9351">22225 1117 22518,'-2'-42'-627,"6"8"504,28 33-34,12-1-134,-3 10 89,-4-1 157,-13 9-45,-9-1 56,-5-4-246,5-3-560,-2-5-2230,-2-3 2238,-3 0 0,-6 0 0,-2 0 1</inkml:trace>
  <inkml:trace contextRef="#ctx0" brushRef="#br0" timeOffset="9817">22902 1084 13420,'-8'1'3339,"2"-1"-2275,6 0-861,0 0 379,-4 2-134,2 3 191,-3 5-449,4 3 12,9-3-202,3-4-11,8-6-56,-1-8-45,-3-7 33,-4-11 34,-5-27-33,-4-11 375,-3 26 0,0 2 498,0-18-78,-2 23-224,0 22-583,-1 8 68,2 28-639,11 21-146,3 10-739,12 3-2398,-5-22 3944,-4-6 0,-6-14 0,-5-7 0</inkml:trace>
  <inkml:trace contextRef="#ctx0" brushRef="#br0" timeOffset="10284">23567 1178 19930,'3'9'-1378,"-1"-1"-2858,-2-8 4236,0 0 0,0 0 0</inkml:trace>
  <inkml:trace contextRef="#ctx0" brushRef="#br0" timeOffset="10984">5662 3313 12188,'-5'-7'1097,"2"2"24,63-13-1860,-26 13 1,5 0 1018,10-2 1,8-2-1,2 1-668,-10 4 1,3 1-1,1 0 1,3 1 512,-1-2 1,3 1-1,2 0 1,1-1-1,2 1-241,-1-1 1,2 0-1,1 0 1,2 0 0,1 0-1,1-1 128,-9 0 1,2 1 0,0-1-1,1 0 1,1-1 0,0 1-1,2-1 1,0 0-140,-7 1 1,0 0 0,1-1 0,1 1 0,0-1 0,1 0 0,1 0 0,-1 0 0,2 0 0,-1-1 135,0 1 0,-1 0 0,1-1 0,-1 1 1,1-1-1,1 0 0,2 0 0,0 0 0,3 0 1,2 0-1,2 0-42,-15 1 1,1 0-1,2 0 1,1 0 0,1 0-1,2 0 1,0 0 0,1-1-1,1 1 1,1 0 0,0-1-1,1 1 1,0 0 0,0-1-1,1 1 1,0 0 0,0 0-1,0 1 1,-1-1-1,-8 1 0,0 0 0,1 1 1,0-1-1,1 0 0,0 1 1,0-1-1,0 1 0,1 0 1,0-1-1,0 1 0,0 0 1,1-1-1,-1 1 0,1 0 1,0 0-1,0-1 0,-1 1 1,1 0-1,0 0 0,0 0 1,-1-1-1,1 1 0,-1 0 9,2 0 0,-1-1 1,1 1-1,-1 0 0,1-1 1,0 1-1,0-1 1,-1 1-1,1-1 0,0 1 1,0 0-1,0-1 0,1 1 1,-1 0-1,0-1 1,0 1-1,0 0 0,0 0 1,0 0-1,0 0 0,0 0 1,0 1-1,0-1 1,0 1 6,0-1 0,0 1 0,1-1 0,0 1 1,1 0-1,-1 0 0,1 0 0,0 0 0,-1 0 1,1 0-1,-1 0 0,1 0 0,-1 0 0,0 1 1,-1-1-1,0 1 0,0-1 0,-1 1 0,-1-1 1,0 1-1,-1 0 0,-1-1 0,0 1 0,-2 0 17,11 0 0,-1-1 0,-2 1 0,0 0 0,-2 0 0,0 0 0,-1 0 0,0 1 0,0-1 0,-1 0 0,-1 1 0,1-1 0,0 1 0,0-1 0,0 0 0,1 1 0,0-1-1,0 1 0,0 0 1,0-1-1,0 1 0,0-1 1,0 1-1,-1 0 1,1 0-1,0-1 0,0 1 1,-1 0-1,1 0 1,-1 0-1,1 0 0,-1 0 1,0 0-1,0 0 0,3 0 0,-1 0 1,-1 0-1,1 0 0,-2 0 1,1 0-1,0 0 0,0 1 1,0-1-1,1 0 0,0 1 1,0-1-1,2 1 0,0-1 1,1 1-1,1 0 0,-7 0 0,0 0 1,1 0-1,1 1 1,0-1-1,1 0 1,1 1-1,-1-1 1,2 1-1,-1-1 1,1 1-1,0 0 1,0 0-1,0 0 1,0 0-1,-1 0 1,1 0-1,-1 0 1,-1 0-1,0 0 1,0 1-127,0-1 1,0 1 0,0 0 0,0-1 0,0 1 0,-1 0 0,1 0 0,-1 0 0,0 0 0,1 1 0,-1-1 0,0 0 0,0 1 0,-1-1 0,1 0 0,0 1 0,-1-1-1,0 0 1,1 1 0,-1-1 126,2 1 0,0-1 0,1 0 0,1 1 0,-1-1 0,1 1 0,-1-1 0,0 1 0,0 0 0,0-1 0,-1 1 0,-1 0 0,-1-1 0,0 1 0,-2 0 0,-1 0 0,-1-1 0,-1 1 0,-3 0 0,18 1 0,-1 0 0,-1 0 0,-1 0 0,-2 0 0,-2 0 0,-3 0 0,-2 0 0,-4 0 0,-3-1 0,-4 1 0,14 1 0,0 1 0,0-1 0,-1 1 0</inkml:trace>
  <inkml:trace contextRef="#ctx0" brushRef="#br0" timeOffset="13733">3992 5217 17756,'0'-6'874,"0"1"-493,-3 61-67,2-3-1597,1-1 0,0 3 1311,2-10 0,0-1-17,1-1 0,0-2 417,0-5 0,0-3-282,2 18 2310,-2-36-2232,-7-50-179,-6-21-34,1 8 0,0-3-154,0 6 0,0-3 116,3 3 1,0-4 0,2 2 4,0-17 0,3 2-180,6-3 0,7 6-650,7 22 1,6 9-1189,27 6 232,10 31 1808,-17 8 0,-19-4 0,-10 0 0</inkml:trace>
  <inkml:trace contextRef="#ctx0" brushRef="#br0" timeOffset="13899">4150 5259 19280,'-6'0'1703,"1"0"-2577,5 0-414,21 5-1816,-1 4 1316,24 19 1,-24-15 0,-1 9 0</inkml:trace>
  <inkml:trace contextRef="#ctx0" brushRef="#br0" timeOffset="14034">4134 5623 17924,'-9'5'1546,"1"-1"-2643,24-8-1178,5-3-1591,21-7 3866,5-5 0,-19 9 0,-5 0 0</inkml:trace>
  <inkml:trace contextRef="#ctx0" brushRef="#br0" timeOffset="14484">5401 4912 14978,'-2'-3'4201,"0"0"-3752,2 3-270,-38 20 213,8 36-269,-2-3 0,-1 10-882,16-8 1,3 5 0,2-1 713,2-7 0,1-1 1,1-1-322,0 1 0,1 0 0,6-6-1286,6-5 1,6-6-5632,16 11 7283,19-23 0,-18-15 0,-5-7 0</inkml:trace>
  <inkml:trace contextRef="#ctx0" brushRef="#br0" timeOffset="15150">4357 5247 19919,'-45'-15'627,"-1"0"1,7 3-1,6 1-358,6 4-269,14 1-45,25-4 56,32-7 1,19-1-32,-14 5 0,6 0 1,4 1-1,1 0-850,-3 2 0,3 0 0,1 1 0,-1 0 0,-1 1 749,7-2 1,0 0-1,-3 3 1,-3 3 0,4 3 1,-3 5-1,-16 7 817,-10 29-568,-56 8 0,-24 7 259,3-12 1,-7 1 0,-3-1-545,5-4 0,-3 0 1,-1 0-1,2-4 249,-8 4 1,1-4-1,5-3-93,-5 3 0,12-8-134,22-17 0,29-7 134,27-3-12,24-5 1,13-1 332,-12 2 0,3-1 0,2 1-585,-11 1 1,2-1 0,0 1 0,-4 0-264,5 2 1,-2 0-1,-7 3-807,-4 3 1,-11 5-3070,-20 13 4403,-20-1 0,6-9 0,-6-5 0</inkml:trace>
  <inkml:trace contextRef="#ctx0" brushRef="#br0" timeOffset="15567">7887 4933 19673,'20'35'70,"0"0"1,3 1 0,4-1-743,18 7 0,7-2 26,3-7 1,0-2-1,-12-4 1,-2-3-1,-9-13 1,0 1-1</inkml:trace>
  <inkml:trace contextRef="#ctx0" brushRef="#br0" timeOffset="15718">8252 5013 19179,'-39'40'-7,"0"1"0,0 0 1,1-1-1,1 2 1,4 1-3177,4 7 1,3 1 0,4-2 2910,-1 4 0,4-3 1,0 3-1,5-9 1,14-17-1</inkml:trace>
  <inkml:trace contextRef="#ctx0" brushRef="#br0" timeOffset="16101">9243 5185 18675,'26'-34'579,"0"-1"0,0 4 0,1 9-568,16 20-11,6 15 11,3 7 0,-17-2 1,0 0-46,-3-5 0,1-2-16,5-3 0,-2-5 50,12-17 0,-14-19 22,-18-7 101,-9-18-268,-20 13-4102,-7 10 2818,-4 48 1,9-2-1,11 18 1</inkml:trace>
  <inkml:trace contextRef="#ctx0" brushRef="#br0" timeOffset="16401">10867 5256 19056,'7'-49'470,"-1"1"1,1 1 0,1 0-449,5-3 1,-1 0 77,-4 0 1,-2 0 319,-4 0 1,-4 3-309,-12-10-101,-14 49-11,1 34 0,11 11 0,4 8-673,7 5 1,8 3-4244,12 12 1,9-2 4723,-1-15 1,5-6-1,-1-13 1,0-7-1,-1-7 1</inkml:trace>
  <inkml:trace contextRef="#ctx0" brushRef="#br0" timeOffset="16633">11228 5072 20837,'-58'12'998,"12"9"-1614,54 2-438,40-4 595,11-15 139,-22-8 1,-2-4 319,6-14 191,-15-14-203,-21 7-4772,-28 5 4784,-4 21 0,-2 5 0,15 6 0</inkml:trace>
  <inkml:trace contextRef="#ctx0" brushRef="#br0" timeOffset="17017">11784 4864 20333,'-44'10'78,"0"0"1,0 0-1,-13 3 1,12 1-516,21 6-1658,42-4 515,48-14 1546,-17-9 1,2-3 195,-5 2 1,-2-1 408,-4-4 0,-6 1-21,-11 6 548,-10 15-236,-8 20-358,-11 21 1,-6 14-776,-3-7 1,-4 4 0,0 3 292,3-8 1,0 4-1,0-1 1,-1-3-23,-4 8 0,-1-3 0,3-3 0,-2 9 0,7-13 0,8-21 146,6-37-326,4-58-991,-2 7 1,-1-4-66,1 1 1,0 0-429,-1-2 1,0 4 1663,-1-3 0,0 27 0,0 14 0</inkml:trace>
  <inkml:trace contextRef="#ctx0" brushRef="#br0" timeOffset="17650">12626 4814 19841,'0'44'138,"0"0"0,0-3 0,0-3-104,0 9-12,0-7 202,0-21-168,2-42-51,-1-11 1,0-6-1,1-3 1,0-2-66,1-8 1,0 2 300,-1 16 0,1 3 230,4-18-651,3 40 113,19 49-527,3 14 37,-7-15 1,2-2 187,21 9 27,-15-28 0,1-5 510,12-3 1273,-5-33-993,-43-25-448,-13-5-359,-15 3-637,6 23-6780,1 8 7900,12 8 0,4 5 0,7 5 1</inkml:trace>
  <inkml:trace contextRef="#ctx0" brushRef="#br0" timeOffset="17934">13979 4036 15247,'0'-6'2587,"0"1"-1488,0 5-326,-5 57-454,-4-1 1,-2 10-278,3-17 0,0 5 0,-1 1 0,1-2-853,-2 13 0,0-2 0,1 0 676,-1 0 1,1 0 0,4-7-993,8-6 1,6-7-1519,2-7 0,6-6 2645,32 7 0,-18-20 0,-2-15 0</inkml:trace>
  <inkml:trace contextRef="#ctx0" brushRef="#br0" timeOffset="18434">14343 4414 19067,'-9'0'347,"-10"28"1,0 13-264,8-11 0,1 5-513,-8 20 0,-2 9 0,3-1 432,9-15 1,3 0 0,1-2-75,-1 1 0,2 0 0,4-4 4,6 4 0,7-10 487,19-16-958,16-35 526,-28-14 1,-4-10 28,2-20 0,-5-9-356,-7 8 0,-4-4 0,-2 2 548,-2 9 0,-1 1 0,-1 1 11,0 0 1,-1 2-1,0 6 430,-8-23-336,-7 28 221,1 31-535,2 43 0,6 7-6,8-10 1,3 0 5,9 14-67,19 3-168,18-22 2502,12-30-2233,-14-24-12,-14-30-10,-22 3-12,-7 3 0,-2 5-180,-11 14-1579,-5 15-2823,0 27-2265,5 4 6847,23 13 0,-6-17 0,7-4 0</inkml:trace>
  <inkml:trace contextRef="#ctx0" brushRef="#br0" timeOffset="19584">14244 4259 21387,'-7'38'-6,"2"9"1,1 10-1,2-10 0,2 6 1,-1 1-1,-1-1-965,0 11 0,-2-2 0,-1 0 986,-1-2 0,-2-2 0,1-5-10,0-4 1,2-5 422,1-4 1,6-5-440,24-1 583,12-46-538,4-28-12,-23 4 1,-5-4-270,-7 5 1,-4 0 246,0-4 0,-1-1 0,-2-1 0,0-4 666,0-16 0,0-2-655,0 6 0,0-1 6,0-4 0,1 3 22,-1 21 0,0 4 219,2-6-45,-2 26-90,-8 6 442,-4 4-587,-6 12 191,1 1-158,7 3-22,5-5 11,4-6-124,1-1 124,6-9 101,2-5-67,2-2 22,-4-1-45,-5 9 23,-1 1-12,0 1-11,0-6 12,-1 0-1,0-4-11,-1 4-11,2 4-33,-1 5-79,1 2-34,-1 8 112,1 17 34,1 5 34,3 19-34,-1 1-28,-1-4 0,1 5 50,-2 3 1,0 3-378,-1 10 0,0 0 355,0-17 0,0-5 33,-1 21-44,1-42 22,9-11 0,8-10 34,11-14 0,4-9-56,8-7 0,3-5-19,-7 1 0,1-4 0,-2 1-334,9-10 0,-4-1 336,-7 3 0,-6 2 17,-7-6 657,-11 2-691,-17 12-22,-2 7-325,-4 15-482,6 7-661,6 4-116,4 5-1834,8 3 3485,6 5 0,-4-4 0,0-3 0</inkml:trace>
  <inkml:trace contextRef="#ctx0" brushRef="#br0" timeOffset="19817">15386 4597 17487,'5'0'381,"-1"46"-223,-4-12-1346,-1 12 0,-1 1 1188,-1 0 0,0-2 0,1-31 0</inkml:trace>
  <inkml:trace contextRef="#ctx0" brushRef="#br0" timeOffset="20216">16207 4271 16378,'0'-8'2768,"0"2"-2444,-41 7-139,10 18 1,-3 9-91,-16 6 0,0 5-565,9 4 1,6 3 457,6 0 1,7-3 11,11 7 221,26-8-165,25-23-101,17-29 34,-7-12 11,-17-20 0,-25 13-135,-15 3-347,-12 7-1970,-33 7 1485,0 14 1,7-1 0,20 5 0</inkml:trace>
  <inkml:trace contextRef="#ctx0" brushRef="#br0" timeOffset="20484">16505 4019 19818,'23'-61'818,"11"11"-1109,-5 45-1,-2 28 214,-16 26 78,-16 9 0,-9 3-639,2-16-1165,5-6-2072,6-6 3876,12-10 0,-7-12 0,8-7 0</inkml:trace>
  <inkml:trace contextRef="#ctx0" brushRef="#br0" timeOffset="20733">17236 3683 21398,'16'53'6,"0"0"1,-1 0 0,0 0 0,0 1 0,-3-2-11,-3-4 0,-2-1 0,0 0-643,0 0 1,0 1 0,-1 0-15,1 18 0,-1 0-2616,-2-15 0,-2 1 0,0-4 3031,-1 0 0,-1-4 0,0 1 1,-1-8-1,-2-16 0</inkml:trace>
  <inkml:trace contextRef="#ctx0" brushRef="#br0" timeOffset="24466">19592 4036 21051,'50'-19'-695,"-1"1"0,0-1 0,0 0 1,8-2-1,-2 0 0,-4 3-1260,6 2 0,-8 3-2964,0-1 11731,-72 12-4459,-4 2-705,-16 0-685,18 0-604,7 0-326,9 0 1,12 7 56,31 10-57,16 17-145,1 3-291,-11 6-426,-29-4-4628,-30 18 5457,-2-16 0,-4-2 0,10-27 0</inkml:trace>
  <inkml:trace contextRef="#ctx0" brushRef="#br0" timeOffset="24883">21403 4524 19986,'23'-44'52,"0"1"1,-1-17-1,-5-2-7,-11 6 0,-5 0-383,-2-10 1,-3 1 622,1 16 1,-2 6 72,-12-9 136,3 41-494,0 18 190,1 21-190,6 18 0,4 10-367,5-11 1,2 3 0,1 0-511,0 1 1,0 1 0,3-2-271,4-1 1,1-1-1,3-6 1147,3-5 0,0-6 0,5 5 0,-7-14 0</inkml:trace>
  <inkml:trace contextRef="#ctx0" brushRef="#br0" timeOffset="25100">21693 4401 21846,'0'-52'93,"0"1"1,2 3-1,7 8-104,24 15-135,17 10-201,8 17-236,-16 15 1,-2 8-774,-9 4 0,-4 6-1345,2 9 1,-5 2 2700,-12-11 0,-5-2 0,-3 9 0,-2-29 0</inkml:trace>
  <inkml:trace contextRef="#ctx0" brushRef="#br0" timeOffset="25417">22459 3890 21219,'27'47'-15,"1"1"0,-2-4 0,4-2-1425,10-3 0,2-4-747,-11-10 1,-1-2 2186,10 5 0,-3-4 0,-10-10 0,-12-6 0</inkml:trace>
  <inkml:trace contextRef="#ctx0" brushRef="#br0" timeOffset="25567">22703 4044 19414,'-35'42'-436,"1"1"1,-1-1-1,2 4 1,3 2-1,6-9 1,4 6-1,7 4 1</inkml:trace>
  <inkml:trace contextRef="#ctx0" brushRef="#br0" timeOffset="26067">23570 4254 19829,'15'-63'1737,"1"11"-1748,14 31 0,20 28 11,7 5-233,-21 2 0,0 1 244,24 2 33,-16-9 1,0-5-79,-5-9 0,-1-5 62,2-5 0,-5-4 84,3-23 68,-25-5-158,-16 20-22,-7 4-67,-8 8-490,-18 8-5908,4 26 6468,3-1 1,15 7 0,14-13 0</inkml:trace>
  <inkml:trace contextRef="#ctx0" brushRef="#br0" timeOffset="26584">25080 4016 15695,'4'-4'1333,"-2"54"-986,-2-9-258,0 1 1,0 3 50,0-5 0,0-2-50,0 24-79,0-9 1099,0-29-124,2-24-280,2-36-415,-2 1 1,0-5-147,2-20 1,-1-3-434,0 8 0,0 1 467,1 3 0,0 5 235,2 3-245,-1 21-382,9 34 257,3 12-44,16 26-213,-4-16 1,4-2 150,-8-9 1,2-2 49,8 4 1,1-4 11,9-9 845,-5-40-554,-19-29-263,-11 23 0,-5-1-28,-7-6 0,-4 1-33,-9-13-12,-10 8-67,-1 12-1501,-3 13-5536,15 11 7149,15 6 0,3 4 0,10-1 0</inkml:trace>
  <inkml:trace contextRef="#ctx0" brushRef="#br0" timeOffset="26900">26367 3169 17566,'0'-10'3383,"-53"26"-3147,18 24-1063,-6-5 1,0 6 893,15 8 0,5 4-576,-2 8 1,4 2 511,7-19 1,2 1 0,3 4-4,1 0 0,3 3 0,2 2 0,4-2-404,7 13 1,5-1 0,2-1-210,-2 0 1,1-1 0,6-6-449,4-10 0,5-4 0,2-8 1061,5-9 0,-1-7 0,7 1 0,-10-13 0</inkml:trace>
  <inkml:trace contextRef="#ctx0" brushRef="#br0" timeOffset="27417">26672 3682 20591,'-13'52'72,"0"0"1,3-5 0,2 2 0,1-1-73,2 13 0,3-2-509,-2 1 1,0-5 485,3-13 1,2-9 256,1-10-234,1-14 267,3-16-200,0-14-33,-2-21 28,-2-4 0,-2-5 38,-3-7 1,-1-2 78,1 1 1,-2 0 268,-3 0 0,-2 8 248,-2 10-696,0 9-134,5 54 167,3 42-33,1-30 0,3 2-156,2 10 0,5-2 44,11 11-11,15-12 67,6-17 56,3-12 33,0-16-11,-13-13 1,-2-7-12,-2-7 1,-3-5-63,0-1 1,-3-1 5,-6-3 0,-6 1-22,-11-7 11,-13 10-190,-11 11-810,-23 13-4648,10 22 5704,4 0 0,21 7 0,16-11 0</inkml:trace>
  <inkml:trace contextRef="#ctx0" brushRef="#br0" timeOffset="27585">27499 4075 15034,'0'0'0</inkml:trace>
  <inkml:trace contextRef="#ctx0" brushRef="#br0" timeOffset="28850">26656 3661 19863,'1'56'515,"1"8"-392,-2-24 1,1 0-834,0 5 0,0 1 772,-1 0 0,0 1-46,0-2 1,-1 0 227,0 7 1,-1-2-234,1-15 0,0-2 445,-1 23-400,2-44-22,-2-30 0,-3-19-34,-3-20 0,3 23 0,-1-3 84,0-25 1,-1-4-82,4 19 1,0-1 0,1-1 160,-2-8 0,2-1 1,-1 2-42,2-7 0,0 5 62,1 12 0,0 7-17,0 6 12,0 10-371,4 31 146,3 57 50,-4-28 1,0 3-393,1 19 0,-1 0 403,-2-13 1,-1-1 0,2 10 0,2 0 214,2-9 0,4-3-304,4-2 1,6-7 83,32-13-11,-3-39 5,-21-3 1,-4-6-6,-6-1 0,-3-4 17,0-17 0,-4-5-23,-4 0 0,-4 0-540,-3 1 0,-3 2 529,-3 10 1,-5 5 16,-9 4 11,2 12 741,5 8-1189,6 6-1624,8 6-2343,29 17 4685,1-3 1,3 6-1,-14-11 1</inkml:trace>
  <inkml:trace contextRef="#ctx0" brushRef="#br0" timeOffset="29433">28473 3503 21017,'-56'-5'30,"1"1"1,5 12 0,0 6 0,4 7-57,10 7 0,4 7 0,2 2-921,-4 5 1,2 3 0,5-1 733,1 7 1,11-2 49,16-10 1,8-4 683,21-2-1776,3-19 0,4-7 599,-2-10 1,-1-7 1080,0-5 1,-6-6-141,-9-25-268,-37 15 0,-14 4-172,-4 14 1,-3 5-1007,-1 0 0,1 3 0,-11 6 0,31 6 0</inkml:trace>
  <inkml:trace contextRef="#ctx0" brushRef="#br0" timeOffset="29751">28693 3200 19078,'50'-23'-38,"1"0"1,-5 10 0,-4 12-63,7 46 100,-30 8 28,-23-19 0,-7-2 162,-19 12 0,-4 4-862,26-10-1300,16-7-2666,34-15 4638,12-13 0,-20-3 0,-5 0 0</inkml:trace>
  <inkml:trace contextRef="#ctx0" brushRef="#br0" timeOffset="30284">27521 4102 17162,'4'-3'875,"-1"1"-819,3 62-471,-5-18-1715,0 2 1,-3 1 2129,-8 3 0,0-22 0,2-10 0</inkml:trace>
  <inkml:trace contextRef="#ctx0" brushRef="#br0" timeOffset="30766">29412 2870 19302,'29'43'347,"-1"0"1,0 0-1,-5-5 1,-1 0 0,-4 4-329,-3 5 1,-4 4-1,-1 2 1,-2-2-1111,0 7 1,-3-2 0,-1 1 1090,0 0 0,-2 1 0,-1-1-411,-4 0 0,-2 0 0,-2-1-1113,-1-2 0,-1 0 1,-3-1 1523,-2-3 0,-2-1 0,1-5 0,1-1 0,-1-5 0,-8 16 0</inkml:trace>
  <inkml:trace contextRef="#ctx0" brushRef="#br0" timeOffset="34618">8249 8420 21241,'8'-33'45,"-1"0"0,8-32-45,-4 14-624,-3-5 624,-4-4 0,-2-3-33,-4 4 263,-5 1-208,-6 33 78,-3 26-89,-3 46 0,11-10 0,2 6-194,1 1 0,2 5 0,5 0-1274,6-2 0,5-1 1,1 0-1147,-3 0 1,1-1-1,4-4 2603,21 9 0,2-12 0,-5-14 0,-5-11 0</inkml:trace>
  <inkml:trace contextRef="#ctx0" brushRef="#br0" timeOffset="35183">8641 8301 20300,'-11'23'-291,"4"-3"145,8-2 336,0-9 68,-1-7-12,0-4 505,-10-11-482,0-11-190,-2-7-79,5-6 0,14 5 0,6 0-12,11 5-44,16 6-33,3 20-337,6 29-179,-15 8-347,-10 19-1536,-11-12-3563,0-3 6051,0-9 0,-5-13 0,-1-10 0</inkml:trace>
  <inkml:trace contextRef="#ctx0" brushRef="#br0" timeOffset="35666">9258 7909 21320,'29'37'29,"-1"0"1,0-3 0,2-2-478,6-6 0,1-4-4292,-5-2 0,-1-2 4740,26 15 0,-29-17 0,-23-14 0</inkml:trace>
  <inkml:trace contextRef="#ctx0" brushRef="#br0" timeOffset="35883">9374 7779 21443,'-17'51'-583,"-1"0"0,1 0 1,0 0-1,-2 1 0,2-3 1,2-2-1,0 6 0,4-8 1,4-11-1</inkml:trace>
  <inkml:trace contextRef="#ctx0" brushRef="#br0" timeOffset="37750">10480 7852 20356,'38'-7'-2312,"0"1"0,2-1 0,-3 3 2312,-7 9 0,-1-4 0,-26 5 0</inkml:trace>
  <inkml:trace contextRef="#ctx0" brushRef="#br0" timeOffset="37933">10588 8089 20389,'63'-20'-1639,"0"0"1,-5 1-1,-7 4 1,-6 7 0,-16 2-1</inkml:trace>
  <inkml:trace contextRef="#ctx0" brushRef="#br0" timeOffset="38300">11590 7500 18070,'-4'-7'2566,"2"1"-2477,2 6 12,0 0-101,30 30-1120,24 6-415,-22-12 0,3-1 1535,6-3 0,-3-4 0,-6-4 0,-6-7 0</inkml:trace>
  <inkml:trace contextRef="#ctx0" brushRef="#br0" timeOffset="38483">12063 7368 20311,'-3'0'280,"-9"31"0,-1 17-258,1 3 1,0 4-1142,0-8 0,0 2 0,0 0 678,3-2 0,0 0 1,2-3-1426,0 2 1,1-3 1865,3-4 0,0-4 0,1 6 0,2-17 0</inkml:trace>
  <inkml:trace contextRef="#ctx0" brushRef="#br0" timeOffset="39084">12672 7783 17678,'-11'0'3653,"3"0"-3183,3-37-190,7 14-190,3-30-34,14 28-56,11 5 11,5 6-56,22 7 45,5 15-112,2-1 45,-7 8 33,-16-10-55,-5-2 66,-5-11 12,-3-16-11,-16-13-23,-13-12-560,-21 14-807,-2 12-2140,-2 19 3552,16 8 0,4-1 0,5 1 0</inkml:trace>
  <inkml:trace contextRef="#ctx0" brushRef="#br0" timeOffset="39734">14464 7343 18317,'1'47'302,"-1"1"0,1-4 1,0-2-152,2-7 1,-1-3-107,0 10 22,3 0 11,-2-32 169,1-6-113,1-16 449,4-32-208,-6 4 1,-1-5 38,1-18 0,-2-2-755,-3 10 0,-2 2 610,0 4 0,-2 5 168,-6 4-393,3 20-44,2 12 0,4 50-6,12-9 1,4 3-12,-2 5 1,4 0-283,10 3 0,4-5 192,-2-16 1,2-5-6,33 6 1139,3-11-1005,-26-22 1,-3-10 117,-8-7 0,-5-7 33,-1-18 1,-9-4-174,-11 6 0,-7 1-90,-5-2 0,-6 5 90,-19-7-34,0 13 345,4 16-1174,4 16-817,15 29-91,4 2-1636,18 16-3427,5-12 6895,9-3 1,-11-12 0,-2-5-1</inkml:trace>
  <inkml:trace contextRef="#ctx0" brushRef="#br0" timeOffset="40134">15444 6600 21241,'-11'45'171,"0"1"1,2 2 0,1 5-150,6 2 1,2 5 0,1 0-1220,1 4 1,1 1-1,1-1 1182,-1 1 0,2 0 1,1-2-132,2-6 0,1-2 1,2-7-461,5-4 1,3-6-31,0-5 0,3-4-4731,24 10 5367,3-19 0,-21-12 0,-6-8 0</inkml:trace>
  <inkml:trace contextRef="#ctx0" brushRef="#br0" timeOffset="40816">16057 7114 11616,'-6'0'2902,"1"0"-1602,5 0-34,-10 0-156,8-1-405,-8 1-223,10 2-134,1 35-147,2 4-168,0-4 1,0 2-141,1-3 1,-1-1 123,1 1 0,0-1-17,3 31 0,1-2 100,-1-28 483,-1-16-56,-7-59-426,-6-11-85,1 10 1,-1-4-236,-1 3 1,-2-3 236,1-1 1,-1-5 0,0 1 186,2 4 1,0 0-1,0 1-31,-4-21 0,1 5-73,3 21 0,2 8 188,1 18-312,0 29 23,2 18 22,0 16 1,4 9-23,9 3 0,6 2-180,-3-16 1,4 2-1,5-6 57,19 8 0,7-11-34,-7-16 1,0-11-18,0-15 1,-4-9 5,8-20 151,-23-6 0,-5-8-67,-5-4 0,-6 0-96,-2 0 1,-5 3-17,-6 4 0,-6 8-688,-19 11-496,-5 16-1062,0 19 1512,-4 22 1,21-15 0,1 9 0</inkml:trace>
  <inkml:trace contextRef="#ctx0" brushRef="#br0" timeOffset="41017">16869 7338 16266,'0'12'2051,"0"45"-5189,-4-15 3138,3 21 0,-3-30 0,4-24 0</inkml:trace>
  <inkml:trace contextRef="#ctx0" brushRef="#br0" timeOffset="41416">17750 6747 19302,'-47'-5'1883,"-1"18"-1715,6 3 0,-1 5-1474,2 8 0,2 3 1328,-2 3 1,2 1-23,4 0 0,4 1 381,4 5 1,11 0-561,31 15-29,10-33 1,8-8-34,4-13 0,3-8 95,4-5 1,-5-7 123,7-21 464,-16-19-498,-47 6-34,-12 7-162,-2 29 0,-4 6-521,-25 10-852,2 11-459,11 5 338,13 6 1,17-11 0,10-3 0</inkml:trace>
  <inkml:trace contextRef="#ctx0" brushRef="#br0" timeOffset="41800">17960 6446 20009,'31'-22'0,"-1"0"0,25-13-157,-20 61-45,-17 19 196,-17-8 1,-6 1 139,-11 26-55,-16-7-12,19-28-67,6-9-392,16-9-6522,42-9 6914,1-14 0,4 6 0,-26-5 0</inkml:trace>
  <inkml:trace contextRef="#ctx0" brushRef="#br0" timeOffset="42000">18601 6103 23717,'7'52'-188,"0"-1"1,-1 1 0,1 0 0,-2 1-1,1 0 1,-1-1 0,-1 0-329,2 11 1,-2-2 0,-2 1-2514,-2 3 1,-2 0 0,-2-1 3028,-4 2 0,-2-2 0,0-5 0,1-2 0,0-7 0,-4-12 0,1 0 0</inkml:trace>
  <inkml:trace contextRef="#ctx0" brushRef="#br0" timeOffset="45867">8283 10519 17588,'3'66'463,"0"-1"0,-1-4 1,0-2-324,-1-14 0,0-3-79,0-4 1,-1-2 73,3 20-68,2-20 224,2-19 348,1-11-34,-4-16-482,-1-10-112,-2-21 113,-1-18-515,0 21 1,0-3 395,-2-7 1,0-2-622,0-6 1,-1-2 637,-1-2 1,1 0 44,0 3 1,1 2 88,-1 3 1,3 8-235,10 11 33,24 78 45,-15-8 0,-1 6-323,-1-1 1,1 2 0,-1-2 165,2 6 0,1-3-319,5 3 0,3-4-28,-2-16 0,1-6 504,27 7 1132,-8-50-1009,-15-27 17,-16 16 0,-2-2 28,-1-6 0,-1-3 364,3-17 0,-1-1-106,-2 14 0,1 3-404,1 2 1,3 10 44,7 22 837,-1 49-904,-2 22 0,-9-25 0,-1 1 103,1 3 0,0 2-462,5 12 1,0 1-2248,-2-5 1,0 0 2605,0-5 0,-1-3 0,1 8 0,-10-36 0</inkml:trace>
  <inkml:trace contextRef="#ctx0" brushRef="#br0" timeOffset="47249">17810 2170 19269,'8'2'482,"-2"-1"246,35 15-426,15-8-1605,-8-3 0,14-1 0,6-1 1,-3-2 1321,-5-3 1,-1-2-1,3-2 1,4 0-163,-12 1 0,4 1 1,2-2-1,2 0 0,1 0 1,-1-1-1,-1 0 154,-2-1 0,1-1 0,-1 0 1,0-1-1,1 0 0,1 0 1,0 0-59,-2 1 0,0 0 1,1-1-1,0 0 1,1 1-1,0-1 1,1 0-1,-1 1 54,-3 0 1,-2 0-1,1 0 1,0 0-1,1 0 1,1 0-1,1 1 1,1-1-1,3 0-84,-5 2 1,2-1 0,2 0 0,1 0 0,1 1 0,1-1 0,1 1 0,-1 0 0,0 0 0,-1 0 0,0 0 0,-2 1 79,1 0 0,-1 0 0,0 1 0,0 0 0,-1 0 0,0 0 0,0 0 0,0 0 0,-1 1 0,1-1 0,0 1-9,5-1 0,2 0 1,0-1-1,1 1 1,-2 0-1,0 1 1,-2-1-1,-3 1 1,-2 1-1,-5 0 158,21-1 1,-3 2 0,-5 0-1,-9 1 1,-11 1 138,1 0 0,-25 1 1383,-86 0-1456,23 0 1,-2-1 83,-8 0 0,3-1 1647,-11-4-2991,10-4 2924,46-2-5053,9-1 3456,-2 2 1,-2 4-1,-4 2 1</inkml:trace>
  <inkml:trace contextRef="#ctx0" brushRef="#br0" timeOffset="48300">9480 10761 20961,'20'31'-1625,"2"0"-2464,3-3 4089,2-11 0,-10-8 0,-5-9 0</inkml:trace>
  <inkml:trace contextRef="#ctx0" brushRef="#br0" timeOffset="48482">9798 10675 19034,'-11'38'231,"0"0"1,0 1 0,1 0-232,3-4 0,2 1-1429,-1 16 0,1 1 387,1-8 0,2-2 0,0-4 0,1-5 0,1 5 0</inkml:trace>
  <inkml:trace contextRef="#ctx0" brushRef="#br0" timeOffset="48934">10619 9986 20524,'-15'48'108,"-1"1"0,0-1 1,0 0-1,-3 14 1,2 0-1,5-3-108,7-13 0,4-3 0,3 2-897,5 9 0,5 2 0,4-5-4019,13 10 1,5-5 4701,2-5 0,3-7 0,-8-21 0,-2-8 0,-2-14 0</inkml:trace>
  <inkml:trace contextRef="#ctx0" brushRef="#br0" timeOffset="49199">10925 10687 21734,'-3'-47'28,"0"1"0,-1-1 0,-3-20 0,-2 3-56,3 19 0,-1 5 28,-8-14-56,2 29 0,9 28 45,7 39 5,10-6 1,4 3-186,-2 3 1,1 0-521,9 4 0,2-4-1194,13 9-1961,-7-13 3866,-8-10 0,-12-14 0,-7-7 0</inkml:trace>
  <inkml:trace contextRef="#ctx0" brushRef="#br0" timeOffset="49350">10859 10535 21286,'45'-44'-1068,"0"1"0,0 2 0,0 5-2081,-7 15 0,-1 3 3149,0-1 0,-4 2 0,6-5 0,-14 7 0</inkml:trace>
  <inkml:trace contextRef="#ctx0" brushRef="#br0" timeOffset="49550">11339 9939 19639,'3'-2'1647,"-1"1"-1177,24 42-346,-6 0-74,2 1 0,1 5-426,-6-2 1,-2 1 375,1 6 0,0 5-590,-4-3 0,0 5 0,-3-2-84,-1-7 0,-2 0 0,0-2 0,2 16 0,-1-5 1,-5 7-1</inkml:trace>
  <inkml:trace contextRef="#ctx0" brushRef="#br0" timeOffset="49750">12454 10201 21320,'0'-6'492,"0"1"-4526,0 5-5198,44-20 9232,-27 15 0,28-15 0,-38 20 0</inkml:trace>
  <inkml:trace contextRef="#ctx0" brushRef="#br0" timeOffset="49884">12468 10402 21040,'55'-17'-1076,"-12"6"112,-1-3 1,1-1-3642,18-4 4605,0 1 0,-26 7 0,-10 3 0</inkml:trace>
  <inkml:trace contextRef="#ctx0" brushRef="#br0" timeOffset="51949">14467 9756 19785,'4'47'242,"-1"1"1,1-1 0,1-1-227,2-5 1,0-1-267,-1-2 1,0 0 260,-1-4 1,0-2 21,2 19 220,-1-12 1192,-3-21-1127,-5-18-172,-8-24-22,-7-18-102,2-3 0,1-7-30,4 9 1,1-3 0,1-3-463,-1-10 0,1-3 0,2 2 459,2 10 0,0 2 0,4 1-1,2-12 1,6 7-22,12 8-718,32 18-510,-14 23 0,3 7 575,6 15 1,-1 4 0,-11-12 0,-5 2 0,9 30 0</inkml:trace>
  <inkml:trace contextRef="#ctx0" brushRef="#br0" timeOffset="52099">14599 10013 19908,'-6'0'885,"2"0"-885,36-41-34,-3 22 0,5 0-1400,13-11 0,3 3 721,-4 14 0,-3 5 1,15 2-1,-36 15 1</inkml:trace>
  <inkml:trace contextRef="#ctx0" brushRef="#br0" timeOffset="52233">14657 10270 20132,'58'-11'-701,"0"0"0,0 0 0,-11 3 0,-3 1 0,-3-2 0,2-7 0,-8 0 0,-4 3 1</inkml:trace>
  <inkml:trace contextRef="#ctx0" brushRef="#br0" timeOffset="52550">15795 9168 20474,'-18'51'134,"1"0"1,-1 1-1,1-1 1,1 1-1,1-1-134,4-4 0,1 0 0,1 0-141,0-2 0,2 1 1,2 0-211,2 10 0,3 2 0,6-4-1050,7-9 0,5-2 1,4-2 570,4-2 1,4-1 0,1-6 0,2-2 0,0-9 0,26-12 0</inkml:trace>
  <inkml:trace contextRef="#ctx0" brushRef="#br0" timeOffset="52850">16195 9994 20076,'-4'-11'1109,"2"2"-1059,9-22 1,6-7-29,12-19-61,-10 8 0,-1-1 39,6-11 11,-16 25 12,-12 12 201,-7 11 358,-30 32-296,17 9 0,0 6-219,0 0 0,3 2-303,0 12 1,6 0 246,11-13 1,3-1-12,5 31-45,20-8-415,9-29 1,10-5-718,11-6 1,7-9-2101,-7-9 0,3-4 0,-1-3 2963,14-6 0,-4-4 0,-15-1 0,-7-1 0,-7-2 0</inkml:trace>
  <inkml:trace contextRef="#ctx0" brushRef="#br0" timeOffset="53268">16626 9502 21084,'3'-46'25,"-1"0"0,1 0 1,1-9-1,-2 2 8,-2 8 1,-1 4 448,-3-9 112,-3 15-302,-1 16-225,-7 16-34,7 45-21,-2 4-12,11-8 0,5 3-319,8 23-18,11-3-469,5-6-2248,-9-24 1,1-2 3053,6 9 0,-2-6 0,-19-23 0</inkml:trace>
  <inkml:trace contextRef="#ctx0" brushRef="#br0" timeOffset="53416">16610 9426 20300,'45'-27'-899,"0"-1"0,-15 6 1,-4 4-1,1 10 1</inkml:trace>
  <inkml:trace contextRef="#ctx0" brushRef="#br0" timeOffset="53866">17067 9100 16367,'0'-4'4314,"0"1"-3731,0 3-438,11 6-145,3 5 0,11 8-448,3 3-2017,0-2 7,8-8 0,-18-5 1,0-6-1</inkml:trace>
  <inkml:trace contextRef="#ctx0" brushRef="#br0" timeOffset="54050">17314 9003 21667,'-7'47'-984,"1"0"0,-1-1 0,1 0 1,1-1-1,-1-1 984,-3 17 0,1-6 0,3-16 0,2-7 0,3-9 0</inkml:trace>
  <inkml:trace contextRef="#ctx0" brushRef="#br0" timeOffset="54450">17606 8721 22283,'42'10'41,"1"-1"0,1 8 0,-4 8 20,-8 16 1,-4 11-672,-6-6 0,1 6 0,-2 4 0,-2 1 610,-5-5 0,-3 3 0,-1 1 0,0 0 0,-1 0-455,3 1 0,-1-1 1,1 1-1,-3 0 1,-2 0 328,-4-2 0,-2 1 1,-1 0-1,-2-3 1,-1-5-256,-1 8 0,-2-6 0,-1-2-572,-4 15 1,-2-5-2163,2-13 0,0-5 3115,-6 7 0,8-25 0,4-19 0</inkml:trace>
  <inkml:trace contextRef="#ctx0" brushRef="#br0" timeOffset="54734">19660 9405 19930,'-11'0'2454,"3"1"-2207,8-1-461,64-40-659,-31 25-270,9-9 0,-1 3-4415,-10 13 5558,-11 5 0,-11 1 0,-6 2 0</inkml:trace>
  <inkml:trace contextRef="#ctx0" brushRef="#br0" timeOffset="54866">19815 9503 18742,'39'-10'-703,"-1"1"0,7-1 0,-15-1 0</inkml:trace>
  <inkml:trace contextRef="#ctx0" brushRef="#br0" timeOffset="55566">21764 9329 18137,'0'46'870,"0"-1"1,0 10-1,0-4-746,1 7-91,2 6 102,0-44 607,0-10-306,-1-19 82,-2-40-423,-2 4 1,-2-8-70,-1-3 0,1-6 0,-2 1-522,1 5 0,-1 0 1,0 0 498,-1-8 1,0-2 0,1 5 29,-1-5 1,1 3-12,2-5 1,1 4 6,0 20 1,3 3-366,8 3 0,9 10-1749,38 29-1556,6 23 3641,-24-1 0,-4 2 0,-5 0 0,-11-2 0</inkml:trace>
  <inkml:trace contextRef="#ctx0" brushRef="#br0" timeOffset="55733">21797 9276 20333,'54'-32'-407,"0"0"0,-5 6 0,-6 5-2641,-8 14-3955,-13 20 7003,-11 8 0,-9-4 0,-2 1 0</inkml:trace>
  <inkml:trace contextRef="#ctx0" brushRef="#br0" timeOffset="55850">21858 9549 21275,'52'-7'-793,"0"0"1,1 0 0,-6 4-1,-5-1 1,-10-5 0,1-1-1</inkml:trace>
  <inkml:trace contextRef="#ctx0" brushRef="#br0" timeOffset="56599">21835 8900 19807,'-21'-33'633,"0"0"0,1-24-644,50 35-6,16 3 0,9 0 13,-13 5 0,2 1 1,-1 0-509,1 0 0,-1 0 1,-1 2 511,14-4 0,-9 7 481,-16 16 214,-39 20-399,-11-2 1,-9 2-112,-13 9 1,-6 2-440,10-10 1,-2 1-1,-3 3 382,-1 2 1,-4 4 0,0 0 0,4-2-534,0 1 1,3-1 0,0 1 411,-8 10 1,1 2-1,10-4-7,13-4 0,10-3 565,6 25-565,40-16-79,18-26 1,14-7-229,-5-7 1,5-3-1,3-1 287,-7-1 1,3-1-1,0 0 1,-3-1 19,8-1 0,-3-1 0,-4 1-56,11-1 0,-16 6 56,-32 15 1259,-46 17-1192,1-13 0,-6 1-56,-19 9 1,-1-2 42,13-11 1,8-1-4997,14 5 4942,50-42 0,19-1 0,-20-2 0</inkml:trace>
  <inkml:trace contextRef="#ctx0" brushRef="#br0" timeOffset="56983">23355 9337 19908,'0'10'1288,"0"-3"-1254,48-40-6,-24 11 0,2-3-17,10-6 0,-1-3-140,-7 1 1,-6 1 173,-5-16 405,-8 4-25,-16 2 539,-26-1-482,-23 25-404,16 26 1,0 9-79,6 4 0,5 5-217,0 16 1,8 4 199,10-8 1,6 0 16,2-1 0,5-1-147,16 27-329,7-31 0,7-6-622,11-7 0,5-7-527,-1-2 1,2-6-2774,2-9 0,-2-7 4398,-14-6 0,-5-2 0,7-3 0,-12 0 0</inkml:trace>
  <inkml:trace contextRef="#ctx0" brushRef="#br0" timeOffset="57550">23801 8509 20177,'-2'46'148,"1"-1"0,0 0 1,-1 7-1,0-2-137,-2-4 1,1-4 21,-2 4-22,2-15 12,1-13 246,2-20 78,0-41-297,0 2 1,0-4-46,-1-4 1,-1-2-340,1-9 0,-1 0 530,-1 13 0,0 2-17,0 3 0,-1 2 181,-2-23 110,-3 24-481,3 57 11,1 18 0,3 2 0,4 3-338,2-4 1,3-1 331,2-1 1,2-2-46,3-2 1,4-3-96,7-1 1,4-5-46,24 0 822,3-34-631,-24-14-23,-17-25-425,-17 15-314,-7 4 130,-4 12-9199,-11 13 9633,9 13 0,0 0 1,12 3-1</inkml:trace>
  <inkml:trace contextRef="#ctx0" brushRef="#br0" timeOffset="57850">24390 8519 19146,'10'5'2476,"-3"-1"-2364,-7-4-90,1-51 12,-1 21-34,-2-7 0,-1-1 0,-6-4-11,-7-3 22,0 1 392,-1 0-302,2 27-112,3 43 11,5 20-73,7-6 0,3 1-449,3-7 1,3-1-129,3-1 0,2-1-784,4-3 0,2 0 331,7 0 0,-1-3 1,2 1-1,3-2 1</inkml:trace>
  <inkml:trace contextRef="#ctx0" brushRef="#br0" timeOffset="58000">24334 8426 19863,'43'-12'-1011,"0"1"1,0-1 0,4-2 0,-7 3-1,-12 5 1</inkml:trace>
  <inkml:trace contextRef="#ctx0" brushRef="#br0" timeOffset="58233">25080 8017 20266,'0'36'59,"0"0"1,0 1 0,1-1-60,2 29-2807,3-24 0,2 0 2807,4 11 0,1-5 0,-7-35 0</inkml:trace>
  <inkml:trace contextRef="#ctx0" brushRef="#br0" timeOffset="58417">24898 8251 20266,'-4'-4'908,"0"1"-981,35-5 0,16-2-790,13-2-854,3-2 0,3-1-552,-19 5 0,-4 1 2269,2-2 0,-4 2 0,7-3 0,-15 3 0</inkml:trace>
  <inkml:trace contextRef="#ctx0" brushRef="#br0" timeOffset="58783">25861 7760 20188,'5'47'-2536,"1"1"0,-2-13 0,2-2 2536,9 28 0,-8-41 0,-1-9 0</inkml:trace>
  <inkml:trace contextRef="#ctx0" brushRef="#br0" timeOffset="58983">26300 7611 21947,'-14'54'-21,"1"0"0,-1 0 0,1 1 0,0-4 0,1 2 0,-1 1 0,2-2 0,1-2-2938,0 13 1,3-4 0,1 0 2757,0-1 0,1 0 0,2-7 0,1 2 0,6-13 0,6-16 0</inkml:trace>
  <inkml:trace contextRef="#ctx0" brushRef="#br0" timeOffset="59268">26403 8080 21656,'25'-26'-247,"0"1"1,20-7-438,-15 51-358,-10 14 291,-8 10 712,-15-10 0,-5 2 700,-4-4 0,-1-1-157,-14 28-302,2-22-146,17-24-56,9-7-235,13-3-6611,31-18 6846,2-1 0,-3-1 0,-20 4 0</inkml:trace>
  <inkml:trace contextRef="#ctx0" brushRef="#br0" timeOffset="59668">27289 7805 21868,'-45'19'40,"0"0"1,0 0-1,2 0 1,1 1-1,4 2-46,2 9 1,4 2 10,1 0 1,3 0-12,5-4 1,3 1-23,2 3 0,8 0-151,19 13 201,35-11-22,8-33-11,-18-8 0,-3-5 11,4-17 11,-13-12-650,-36 1-2935,-18-1-808,-10 13 4382,4 12 0,25 10 0,7 2 0</inkml:trace>
  <inkml:trace contextRef="#ctx0" brushRef="#br0" timeOffset="60000">27299 7562 20535,'35'-23'3,"0"0"1,-4 3 0,-1 5-82,8 10 100,-19 22 1,-21-1 133,-23 26-77,1-9-415,3 6-370,22-16-650,15-8-896,10-12-2645,3-1 4897,4-6 0,-14 3 0,-2-4 0</inkml:trace>
  <inkml:trace contextRef="#ctx0" brushRef="#br0" timeOffset="60400">28059 7901 15011,'11'-1'3015,"-2"0"-2506,2-26 1,-4-10 554,-1-20-885,4 9 1,-2-2-219,-6 14 0,-2 3 499,0-17 55,0 7 100,0 7 24,0 11-672,-2 14 33,-3 38 0,1 8-6,1-3 0,2 4-184,11 26-746,3-14 0,6 1-2677,8-4 0,4-2 3509,0 0 1,0-4 0,16 7 0,-26-35 0</inkml:trace>
  <inkml:trace contextRef="#ctx0" brushRef="#br0" timeOffset="60567">28117 7677 20725,'40'-20'-1210,"1"1"0,-1-1 0,8-7 0,-4 3 0,-8 13 0,-5 2 0,-2-4 0</inkml:trace>
  <inkml:trace contextRef="#ctx0" brushRef="#br0" timeOffset="60850">28519 7125 21768,'44'-18'-19,"1"1"0,-3 2 1,-4 6-128,-2 17-280,-5 8 45,-10 5 336,-10 17 707,-30 2-270,-2 7-336,-6-13-45,14-12-22,26-11-886,36-5-1932,-5-4 0,4-1 2829,4-1 0,-1-1 0,-9 1 0,-4-1 0,4-1 0</inkml:trace>
  <inkml:trace contextRef="#ctx0" brushRef="#br0" timeOffset="64783">23714 9876 16199,'52'-2'6,"-1"0"1,0 0 0,8-3-1,2-1 1,2-2 4,-11 0 0,2-1 1,0-1-1,3-1-1112,-3 0 0,1-1 1,1 0-1,2 0 0,0-1 1155,-3 1 0,1-1 1,0 1-1,2-1 0,0-1 1,1 1-141,-5 1 1,1 0 0,0 0 0,2-1 0,-1 1 0,1-1 0,0 1 118,2-1 1,1 0 0,1-1-1,-1 1 1,1 0 0,1 0-1,-1 0-75,2 0 0,0 0 0,0 0 0,1 0 0,-1 0 0,1 0 0,-1 0 101,1 0 0,-1 0 1,1 0-1,-1 0 1,0 0-1,1 0 0,-2 1-153,-1-1 0,0 1 1,0 0-1,-1 0 1,0 0-1,0 0 0,-1 0 144,7 0 1,0-1-1,-1 0 1,0 0-1,-1 1 1,-1 0 16,-6 1 0,1 0 0,-2 0 0,0 0 1,-2 0-1,0 1 7,3-1 0,-1 0 0,-2 1 0,-1-1 0,-1 1 156,2 0 0,-1 0 1,-2 0-1,-3 0-144,1 0 0,-3 0 0,-3 0 986,5-2 0,-7-1-746,-3-4 1568,-18 1-2007,-26 10 2385,-5 1-3886,-14 5-3302,-6 7 1,-5 1 4622,2-4 0,1 1 1,-30 11-1,25-11 1</inkml:trace>
  <inkml:trace contextRef="#ctx0" brushRef="#br0" timeOffset="65199">24842 9674 13779,'-55'8'2481,"1"-1"1,-7 2-2078,40-1 100,82-10-263,-5-2 0,13-3-830,-15 1 1,7-2-1,6-1 1,2 0 0,1-1 632,-9 1 1,2-1 0,2 0 0,2 0 0,0-1-1,0 1 1,0-1-248,-7 2 1,1 0-1,0-1 1,0 1 0,0-1-1,1 1 1,0-1-1,0 0 208,3 0 1,1-1 0,1 1-1,0-1 1,0 0 0,-2 1 0,-1 0-1,-3 1-282,4-1 0,-2 0 0,-2 1 0,-1 0 1,0 0-1,0 1 277,0-1 0,0 0 0,1 1 0,-2 0 0,1-1 0,-1 1 3,-3 1 1,-1 0 0,0-1 0,0 1-1,1 0 1,1 0-101,7 0 0,2-1 0,0 0 0,1 1 1,-3 0-1,-2 0 90,0 0 0,-3 0 1,-1 1-1,-1 0 0,0 0 1,9-1 1,0 0-1,-4 1 1,-7 0-214,11 0 0,-18 1 1190,-29 3-904,-31 7 1798,-15 3-1831,-21 6 2823,-8 3-2852,19-7 1,1 2 648,-13 10-6123,9 8 5469,40-14 0,6-2 0,5-13 0</inkml:trace>
  <inkml:trace contextRef="#ctx0" brushRef="#br0" timeOffset="69665">5599 14180 21163,'-25'47'74,"0"0"1,2-5 0,5-3-19,10 6-56,3-11 739,3-20-549,1-46-173,2-10 0,-1-7-17,0-3 0,0-2-313,1 9 0,-1-1 0,0 1 313,-2-5 0,0 0-6,0-14 1,3 1-18,4 14 1,2 3 0,-1 0 0,6 6-90,24 3-359,1 30-145,3 14-1110,1 12 850,-18 6 0,-2 2 0,1 0 0,-1 13 0</inkml:trace>
  <inkml:trace contextRef="#ctx0" brushRef="#br0" timeOffset="69833">5706 14163 18563,'-7'0'1714,"3"0"-1714,4 0 0,13-42-11,9 26-728,17-28-1222,5 38 846,-3 32 0,-18-19 0,-8 21 0</inkml:trace>
  <inkml:trace contextRef="#ctx0" brushRef="#br0" timeOffset="69967">5713 14525 17756,'47'-30'-1216,"0"0"0,2-10 1,-2 24-1</inkml:trace>
  <inkml:trace contextRef="#ctx0" brushRef="#br0" timeOffset="70434">6758 13602 20905,'-36'40'145,"0"0"1,0 1 0,5 8 0,3 4-1,5 0-171,5-2 0,4 1 0,7 2-1145,7 12 1,8 2 0,9-10-2651,19-6 0,9-9 3821,2 3 0,1-9 0,-6-20 0,-4-8 0,-1-9 0</inkml:trace>
  <inkml:trace contextRef="#ctx0" brushRef="#br0" timeOffset="70633">6977 13955 20714,'37'30'-415,"-1"1"1,1-1-1,15 11 1,0-9-1194,-16-21 0,0-6 1608,-1-1 0,-2-2 0,5 0 0,-11-2 0</inkml:trace>
  <inkml:trace contextRef="#ctx0" brushRef="#br0" timeOffset="70800">7208 13898 18418,'-32'36'93,"1"0"0,1 2 1,3 3-2061,2 18 0,5 1 1809,6-14 1,1-2 0,0 3 0,2-6 0,7-9-1</inkml:trace>
  <inkml:trace contextRef="#ctx0" brushRef="#br0" timeOffset="71116">7515 13491 20737,'33'33'347,"-1"0"0,1 5 1,-4 4-326,-6 5 1,-5 7-623,-7-10 0,-2 6 0,-1 3 0,-4 0-1858,-3 6 0,-4 2 1,-2 0-1,1-1 2278,0 1 1,0 0 0,-1-2 0,-2-3 0,-3 4 0,-2-3 0,0-10 0,-9 11 0</inkml:trace>
  <inkml:trace contextRef="#ctx0" brushRef="#br0" timeOffset="72598">9428 13680 20109,'-1'-18'56,"28"0"-907,11 15-1670,22-3 669,-8 6 0,-24 0 1,-2 0-1</inkml:trace>
  <inkml:trace contextRef="#ctx0" brushRef="#br0" timeOffset="72749">9583 13908 17622,'-1'7'616,"0"0"-616,1-7-8729,55 4 8729,-21-3 0,26 3 0,-39-4 0</inkml:trace>
  <inkml:trace contextRef="#ctx0" brushRef="#br0" timeOffset="73599">11331 13636 17745,'-6'-2'673,"1"0"-259,2 47-235,10-7-129,-1 16 1,2 3-46,1-22 1,1-1 5,1 10 1,0-1-1,0 6-11,-3-12 11,-2-11 695,0-13 11,-4-36-89,-3-39-556,-3 23 1,-1-3-423,-1-11 1,-1-3 354,-2 7 1,0 0-6,1-3 0,0-2 11,2 2 1,2-2 66,0-8 1,2 1-23,2 17 0,1 3-56,0 1 0,2 5-12,6 7 1,8 22-22,9 5-23,11 2 108,-4 4 1,3 2-1650,0 3 0,-1 2-554,0 0 0,-3 2 2151,13 18 0,-34-20 0,-7 0 0</inkml:trace>
  <inkml:trace contextRef="#ctx0" brushRef="#br0" timeOffset="73816">11490 13665 19661,'38'2'-900,"-1"-1"0,11 0 0,-4 2-28,9 15 1,-4-13 0,-35 15 0</inkml:trace>
  <inkml:trace contextRef="#ctx0" brushRef="#br0" timeOffset="73983">11497 14141 20961,'38'-17'246,"0"0"1,8-2-1,0 2-554,-12 8 0,-1 1-723,0-1 0,1 2-4627,21 6 5658,-24 2 0,-14 0 0,-6-1 0</inkml:trace>
  <inkml:trace contextRef="#ctx0" brushRef="#br0" timeOffset="74868">12697 12975 16759,'-1'-35'2970,"-5"7"-2153,-3 25-582,0 3-123,0 10-22,5 48 78,2-18 0,0 7 1,-1 2-646,1 4 1,0 4 0,0 2-1,0-2 479,0-3 1,1-1 0,0 0 0,0 1-3,-1 0 0,1 2 0,0-2 0,2-4-168,3 14 0,6-4 18,4-15 1,4-1 0,4-5-1056,20 6 1,7-8-1385,-2 1 1,4-9 2588,5-19 0,-6-8 0,-7-4 0,-9-8 0</inkml:trace>
  <inkml:trace contextRef="#ctx0" brushRef="#br0" timeOffset="75533">13545 13705 16378,'-7'0'3036,"2"0"-2643,5 0 391,13 2-538,22-8-190,5-4-56,14-11-11,-17-8 11,-6-3 45,-10-1 0,-10-15 146,-23 4 458,-18 2-380,-7 17 123,-25 47-268,23 13-91,13-4 1,2 6-34,7 13 0,7 3-6,5-2 1,6 0-85,1 0 0,7-4-95,7-10 1,6-7-164,28-8 24,10-12-125,6-17-985,-15-9 0,2-6 836,-4-4 0,-2-1 0,-7 5 0,-3 0 0,11-12 0</inkml:trace>
  <inkml:trace contextRef="#ctx0" brushRef="#br0" timeOffset="76349">14139 13131 20837,'26'-28'315,"-5"-27"-310,-18 18 1,-2-1-6,-3-1 0,-1 1 0,1-1 0,-2 3 0,-8-9 11,1 10 67,2 11 258,-4 11-324,6 35-12,2 10 0,2 6 0,3 1 0,3 3-294,1 13 1,3-1 158,2-14 1,3-3-315,4-3 1,2-3-2118,24 21 1468,-6-32 0,0-4 0,-2 2 0,12-9 0</inkml:trace>
  <inkml:trace contextRef="#ctx0" brushRef="#br0" timeOffset="76599">14437 13055 21017,'-3'-38'129,"-1"0"0,5-28-129,8 33-67,22-2 33,-8 15 23,12 2-34,-14 22 23,-1 11 22,-3 12-886,-2 31-3058,1 6 2512,-4-29 0,-1-2 0,1 7 0,3-21 0</inkml:trace>
  <inkml:trace contextRef="#ctx0" brushRef="#br0" timeOffset="76800">14831 12644 20949,'39'26'-232,"0"0"1,-2-2 0,0-2-2593,-3-8 0,-1-2 2824,12 4 0,-2-3 0,-30-11 0</inkml:trace>
  <inkml:trace contextRef="#ctx0" brushRef="#br0" timeOffset="76967">15097 12539 16602,'-30'33'-834,"-1"1"0,0-1 1,-2 7-1,1 1 1,5-3 833,8-6 0,2-2 0,0 2 0,3-4 0,7-7 0</inkml:trace>
  <inkml:trace contextRef="#ctx0" brushRef="#br0" timeOffset="77350">15516 12166 21465,'40'21'263,"0"1"0,-2 11 1,-1 9-1,-4 6-263,-10 0 0,-5 4 0,-2 5 0,-3 3-1110,-3-7 1,-1 4-1,-2 1 1,-1 2-1,-2-1 1,-1-1 761,-1 4 1,-2 0 0,-2-1 0,-2 0-1,-3 0-645,-4 3 0,-2 2 0,-4-2 1,-1-2-1,-1-4 979,-2-3 1,-3-2 0,0-5 0,2-3 0,-6 14 0,2-7 0,5-13 0,-1 1 0</inkml:trace>
  <inkml:trace contextRef="#ctx0" brushRef="#br0" timeOffset="80702">5809 14629 13240,'5'10'337,"-1"-1"-359,-4-9 22,0 0-1076,-4 0-2566,3 0 3642,-3 0 0,4 0 0</inkml:trace>
  <inkml:trace contextRef="#ctx0" brushRef="#br0" timeOffset="87582">18841 12598 20916,'54'-36'-1345,"-15"19"1,2 7 400,25 22 0,-8-8 0,-32 10 0</inkml:trace>
  <inkml:trace contextRef="#ctx0" brushRef="#br0" timeOffset="87748">18976 12818 16277,'-8'3'1613,"2"0"-1511,6-3-102,29 0-415,-5 0-1557,28 0 1168,8 0 0,-31 0 0,9 0 0</inkml:trace>
  <inkml:trace contextRef="#ctx0" brushRef="#br0" timeOffset="88549">20831 12485 15291,'0'-8'3418,"0"1"-3116,0 7-201,-12 19 145,8 9-21,-8 25-12,12 7-174,0-27 0,0 1-6,0 11 1,0 1-28,1-8 0,0-2 16,1 29 236,1-33 458,-1-27 47,-2-11-416,0-13 134,-6-44-369,-2 17 1,-2-6-91,1 4 1,0-3-1,0-1-443,1-3 1,0-2-1,0 3 417,1 7 0,1 3 1,2 0 3,5-15 0,4 6-11,9-9-79,5 31 1,6 4-719,31-5 237,4 14-258,-1 32-1199,-22 16-1659,-6 9 3687,-9 4 0,-10-19 0,-7-5 0</inkml:trace>
  <inkml:trace contextRef="#ctx0" brushRef="#br0" timeOffset="88749">20895 12578 20546,'25'2'392,"8"-5"-392,4-9 0,3-1-762,-4 4 0,0 5-1748,1 4 1,-7 10 1310,-15 39 0,-15-13 0,-21 7 0</inkml:trace>
  <inkml:trace contextRef="#ctx0" brushRef="#br0" timeOffset="88866">20933 12953 19146,'42'17'179,"4"-11"-1916,-10-19 0,1-5 1737,11-6 0,-1 6 0,-33 11 0</inkml:trace>
  <inkml:trace contextRef="#ctx0" brushRef="#br0" timeOffset="89682">22120 11800 20233,'-20'57'114,"0"-1"1,0 1-1,0-1 1,0 1-1,0-1 1,1 1 0,0 0-1,1-1 1,2 0-1080,-1 6 0,2 0 1,1-2-1,1 0 928,2-6 1,0-1 0,2-2-1,3-4-467,0 15 0,7-6-345,7-6 0,7-3-1577,4-10 0,6-6 2426,9-6 0,3-6 0,6 0 0,-3-13 0</inkml:trace>
  <inkml:trace contextRef="#ctx0" brushRef="#br0" timeOffset="90083">22463 12785 19897,'29'-30'37,"-1"0"0,12-6 1,1 2-16,-9 12 0,-1 0 45,1-3 1,-6-2 346,-12-19-156,-31 16-78,-22 7 44,-3 14-6,9 10 0,-1 6-140,0 14 1,3 9-68,-1 12 1,4 6-12,6 0 0,9 2-287,12 3 1,9-2 157,3-16 1,5-4-91,6-1 1,4-3-12,2-3 0,5-4-1429,17-2 1,4-9 1053,1-13 0,-2-3 0,-9 6 0,-3-1 0,18-24 0</inkml:trace>
  <inkml:trace contextRef="#ctx0" brushRef="#br0" timeOffset="90616">22934 11968 20210,'28'42'-1013,"0"-1"1,1-9 0,-1-3 0,5 8 0,-5-23 0</inkml:trace>
  <inkml:trace contextRef="#ctx0" brushRef="#br0" timeOffset="90799">23252 11918 17970,'0'-4'1064,"0"0"-684,0 4-278,-21 103-102,6-42-511,5-15 1,0 6 0,0-5-465,2-9 0,2-4-5770,-2 26 6814,5-16 0,3-21 1,0-10-1</inkml:trace>
  <inkml:trace contextRef="#ctx0" brushRef="#br0" timeOffset="91083">23586 11551 20815,'8'55'35,"0"0"1,1 0-1,-1 0 1,0 0 0,1 1-1,-5 0 1,-1 1 0,0 0-1,-2 0 1,-2 0 0,-2-1-1566,-2 1 1,-2 0-1,-2 1 1,-1-2-1,-1-1 1,1-2 1136,-5 13 0,0-1 1,-1-5-1,0-3 1,-2-2-1,1-4 1,2-9-1,-4 8 1</inkml:trace>
  <inkml:trace contextRef="#ctx0" brushRef="#br0" timeOffset="92315">24818 12620 20121,'36'-23'-1248,"0"0"0,-2 2 1,0 6 1247,17 13 0,-21 2 0,-12 0 0</inkml:trace>
  <inkml:trace contextRef="#ctx0" brushRef="#br0" timeOffset="92448">24920 12826 18429,'4'8'-539,"-2"-2"-2632,58-12 3171,-16-6 0,-10 7 0,-1 1 0,-4-7 0</inkml:trace>
  <inkml:trace contextRef="#ctx0" brushRef="#br0" timeOffset="93066">26319 12279 15605,'2'57'1008,"0"1"1,-1-3-1,0-2-885,1-10 1,-1-2 145,-1 18 123,0-38 795,0-11-693,-3-14-371,-4-33-106,1 1 0,2-7-29,0-2 1,0-6 0,1 1-656,0-16 1,0 0 669,2 17 1,1-1 0,0 6 46,2 4 1,2 4 83,8-13-145,13 65 16,-5 19 1,-2 9-6,0 3 0,-1 3-271,2 10 0,-1-3 259,-6-19 1,0-5-56,9 20 45,-5-18 33,3-17 1233,4-38-1233,-6-9 0,-2-6 0,0-4 1,-1-3-220,3-9 1,-2-1 207,-3 14 0,0 2 285,3 2 1,1 5-342,12 10 56,7 56 0,-21-8 0,-3 5-290,4 14 0,0 1 296,-3-10 0,0-2-6,2-1 0,0-2-348,1-2 1,1-1-4331,5 3 0,2-3 4678,11 3 0,-4-3 0,-17-28 0</inkml:trace>
  <inkml:trace contextRef="#ctx0" brushRef="#br0" timeOffset="93699">27303 12357 19863,'49'18'-493,"0"-1"0,-11-5 0,-3-1 0,6 2 0,-25-12 0</inkml:trace>
  <inkml:trace contextRef="#ctx0" brushRef="#br0" timeOffset="93883">27636 12288 20804,'-25'55'134,"-1"-1"1,1 1 0,0-3-500,3-12 1,0 0-4552,-7 12 1,2-1 4582,9-17 1,1-2-1,-2 0 1,5-4-1,8-14 1</inkml:trace>
  <inkml:trace contextRef="#ctx0" brushRef="#br0" timeOffset="94383">28279 11755 18362,'-8'41'618,"0"0"1,1 2 0,0 5 0,1 0-608,0 1 0,1 1 1,2 2-806,1 7 1,2 3 0,3-4 569,4 9 0,5-7-606,4-16 1,6-9-1943,22-9 2772,4-13 0,-20-10 0,-4-3 0</inkml:trace>
  <inkml:trace contextRef="#ctx0" brushRef="#br0" timeOffset="94833">28700 11797 15403,'0'-3'2151,"0"0"-649,11 43-1424,-7-8 1,0 4-79,2 6 0,0 2-554,-2 4 0,-1-1-3559,-2 15 4113,3-12 0,-2-23 0,0-11 0</inkml:trace>
  <inkml:trace contextRef="#ctx0" brushRef="#br0" timeOffset="95433">28948 11391 21286,'20'55'15,"0"0"0,0 0 1,0 0-1,0 0 1,-1 1-1,-2-3 1,-1-1-1,-3 0-482,0 11 0,-2-2 1,-7-4-4450,-9 2 1,-6-4 4911,-2-2 1,-1-6 0,-8 8 0,1-18 0</inkml:trace>
  <inkml:trace contextRef="#ctx0" brushRef="#br0" timeOffset="105166">22440 13342 17958,'37'-16'463,"1"0"0,18-5 0,3 1-424,-3 5 1,0 0-594,0 0 1,-2 2 329,-7 1 0,-8 3-183,-12 4 104,-26 3 508,-46 11-160,6-1 0,-3 0 151,0 1 0,0 0 62,-1 1 0,3-1 145,-1 2-156,14-2-169,25-5 603,51-9-647,1-8 0,5-3-29,3 2 1,0-1-281,-14 2 0,2-1 0,-5 1 112,2 0 1,-4 2-1643,-2 2 1,-4 2-2935,-3 6 4739,-18 8 0,-18 1 0,-6 1 0</inkml:trace>
  <inkml:trace contextRef="#ctx0" brushRef="#br0" timeOffset="110027">22579 13215 9834,'6'0'-314,"-1"0"1,-5 0-1</inkml:trace>
  <inkml:trace contextRef="#ctx0" brushRef="#br0" timeOffset="110583">22626 12818 8658,'0'0'0</inkml:trace>
  <inkml:trace contextRef="#ctx0" brushRef="#br0" timeOffset="116831">5594 14696 13992,'39'-12'3,"0"-1"1,-3 1 0,-2 3-15,5 2-460,-1 3-997,-7 2 1468,-6 2 0,-12 0 0,-6 0 0</inkml:trace>
  <inkml:trace contextRef="#ctx0" brushRef="#br0" timeOffset="117199">7090 14560 7482,'-3'8'0,"1"-2"0</inkml:trace>
  <inkml:trace contextRef="#ctx0" brushRef="#br0" timeOffset="118315">2948 3103 16994,'-17'-31'1064,"0"0"1,-9-24-650,24 28-258,1 2-123,13 3-34,13-2 22,26-4-422,-15 12 1,4 0 399,6-2 0,6 0 0,2 0 0,5-1 0,-2 0 4,-4 3 0,-1 0 0,0 0 10,0 0 1,0 1 0,-14 1 109,-15-1-46,-77 28-67,15-4 0,-7 2 1,1 0-164,1 1 0,1 1 1,-2 1 307,-11 4 1,-2 0 0,5 1-208,-2 0 1,7 2 67,11-2 0,18-1-6,51-4-6,13-15 1,9-6-39,2-1 0,6-4 44,-14 1 0,5-1 1,1-2-1,-1 2-252,-3 0 0,0 1 1,1-1-1,-1 2-745,3-1 0,1 0 0,-1 1 0,-5 2-157,16-3 0,-10 6-4180,-7 12 5323,-42 3 0,-4-2 0,-1-4 0</inkml:trace>
  <inkml:trace contextRef="#ctx0" brushRef="#br0" timeOffset="119099">11400 2169 9834,'-28'-23'4897,"5"5"-4079,37 10-247,-1 1-111,3-2-23,7-2 145,28-9-459,-20 10 1,2 0-108,6-2 1,-2 1-17,17-3 236,-28 7 503,-56 14-313,-21 8-426,-3-1-11,13 3 11,38-10 0,27-3-79,24-2-431,-10-1 1,5-1-806,8 0 0,5 0 931,6-2 0,6-1 0,-8 1 1,-13 1-1,-3 0 0,18-2 1,1 0-1</inkml:trace>
  <inkml:trace contextRef="#ctx0" brushRef="#br0" timeOffset="130532">5626 14058 15963,'0'57'404,"3"1"-157,-2-5-12,1-14 0,1 1-157,-1-3 1,1-1-35,0 0 1,1-2 11,4 14 90,0-26 67,1-8-56,0-7 706,13-5-516,21-28-336,-9 8 0,1 0-22,-2-3 0,0 0-56,2 1 0,-3 3-1110,7 4-773,-7 6-514,-7 5 2464,-4 2 0,-10 0 0,-4 0 0</inkml:trace>
  <inkml:trace contextRef="#ctx0" brushRef="#br0" timeOffset="138411">14627 13218 7907,'0'0'0</inkml:trace>
  <inkml:trace contextRef="#ctx0" brushRef="#br0" timeOffset="149998">14255 15653 21734,'32'-22'-3171,"0"1"0,10-8 3171,-6 40 0,-26-4 0,-8 6 0</inkml:trace>
  <inkml:trace contextRef="#ctx0" brushRef="#br0" timeOffset="150131">14262 15902 16053,'51'-20'-746,"0"-1"1,-10 6 0,-3 2 0,13 1 0,-29 10 0</inkml:trace>
  <inkml:trace contextRef="#ctx0" brushRef="#br0" timeOffset="150651">16004 15891 21499,'10'-2'504,"6"-6"-504,28-23-135,-6 5 1,3-4-129,12-10 0,-1-2-209,-7 5 1,-4 0 465,-9 3 0,-7 1-5,-11-8 218,-21 10-95,-15 10 123,-9 17 0,-7 9-62,-8 16 1,-1 10-487,9-3 0,-1 4 1,4 2 312,-8 15 0,8 4-6,7 1 0,11-1 6,26 11-157,18-28 1,10-4-1447,12-8 1,8-6 725,-5-6 0,3-2 0,-4-3 1,-1-2-1,-3-3 0,-8-5 0,1-1 1</inkml:trace>
  <inkml:trace contextRef="#ctx0" brushRef="#br0" timeOffset="151349">16744 15182 17678,'-8'47'791,"0"0"1,1-3 0,1-1-635,4-5 0,2-3-101,-1 13 22,1 3-66,0-35 88,2-8 113,0-10 45,2-32 56,-2-32-258,-4 12 0,-2-2-39,1 7 0,-1 1 1,-3 0 0,0 4 318,-3-3 235,-2 16-571,5 28 12,1 48-1,7 10-17,3-14 1,4 0-678,16 18 627,12-11-146,12-15 95,3-15-285,4-11 224,-22-18 0,-1-7 179,-4-7 0,-4-6 11,-2-3 1,-3-2-156,-7-6 1,-5 0 143,-4-18 45,-8 10 622,-1 15-745,-14 17-190,1 23-741,1 9-761,7 14-1636,14 0 3466,9-3 0,-5-10 0,4-4 1</inkml:trace>
  <inkml:trace contextRef="#ctx0" brushRef="#br0" timeOffset="151682">17316 14765 13936,'2'-4'5299,"-1"0"-4234,-1 4-483,-15 75-571,10-29-447,-3 7 0,1 1 436,8 4-123,9-5-266,6-5-4574,25 1 4963,-4-22 0,-4-3 0,-15-21 0</inkml:trace>
  <inkml:trace contextRef="#ctx0" brushRef="#br0" timeOffset="151965">17629 14858 20457,'7'41'-94,"0"0"1,-1-3 0,0-2-1342,4 8-2408,-2-5 3843,-1-6 0,-3-15 0,-2-7 0</inkml:trace>
  <inkml:trace contextRef="#ctx0" brushRef="#br0" timeOffset="152249">17822 14624 17017,'23'36'1464,"-1"0"0,3 7 0,-1 5-1711,-8-7 1,-1 1-1,-1 1-3938,3 20 1,-3-4 4184,-4-16 0,-5-4 0,-3 8 0,-2-33 0</inkml:trace>
  <inkml:trace contextRef="#ctx0" brushRef="#br0" timeOffset="152653">18881 14627 19179,'3'42'45,"1"1"0,-1-2 0,1-2-549,8 18-1906,-4-1 351,-4 8 0,-2-32 0,-2 0 1</inkml:trace>
  <inkml:trace contextRef="#ctx0" brushRef="#br0" timeOffset="152815">18813 14862 20188,'53'-17'-1134,"0"-1"1,-10 3 0,-2 2 0,-5 8-1,-5 2 1,1-1 0</inkml:trace>
  <inkml:trace contextRef="#ctx0" brushRef="#br0" timeOffset="153198">19912 14281 19370,'4'45'-516,"0"-1"1,-1 1-1,1 19 1,0-5 0,1-22-1,-1-5 1,0 15 0</inkml:trace>
  <inkml:trace contextRef="#ctx0" brushRef="#br0" timeOffset="153399">20126 14193 21096,'3'48'15,"0"0"1,1-1 0,-1 0-1,-1 0 1,-1-1-129,2 12 1,-2-2-1085,-1 1 1,-1-2-933,-1-3 0,1-3 2195,0-5 0,0-5 0,-1 6 0,2-18 1</inkml:trace>
  <inkml:trace contextRef="#ctx0" brushRef="#br0" timeOffset="153684">20307 14558 21342,'8'-55'1075,"22"14"-1769,9 64 55,-3 33 611,-28-23 0,-5 3 28,-6 5 0,-7-2 23,-16 15 122,-5 3-33,11-17-324,19-9-763,18-18-1972,22-14-1972,7-8 4919,11-5 0,-25 4 0,-2 1 0</inkml:trace>
  <inkml:trace contextRef="#ctx0" brushRef="#br0" timeOffset="154031">21198 14431 21600,'-62'8'377,"0"-1"0,1 13 1,6 9-362,11 8 1,7 6-6,5 2 1,8-1-12,10 10-135,29 2-224,33-22-33,-13-20 0,3-5 207,-3-9 0,-2-6 129,22-17 45,-35-7-22,-10-3-237,-20-1-1881,-27-5-6813,-12 12 8964,-1 3 0,19 15 0,23 7 0</inkml:trace>
  <inkml:trace contextRef="#ctx0" brushRef="#br0" timeOffset="154333">21278 14151 22115,'23'-25'0,"0"0"0,22-13-157,-11 51-33,-8 22 178,-2 22 12,-18-2 0,-12-5 0,-3-23 0,0-7 0,2-5-963,4-2-2612,9-5-559,6-2 4134,12-4 0,-10-2 0,1 0 0</inkml:trace>
  <inkml:trace contextRef="#ctx0" brushRef="#br0" timeOffset="154816">22111 14185 14092,'7'-2'2891,"0"1"-2118,-7 1-235,6 49 67,0 5-549,0-15 0,-1 2-56,5 25-22,-1-25-1289,-1-4-3115,1-8 4426,-2-9 0,-3-10 0,-2-6 0</inkml:trace>
  <inkml:trace contextRef="#ctx0" brushRef="#br0" timeOffset="155082">21798 14024 17599,'-10'47'945,"0"0"0,2 0 0,2 0-805,3-5 0,1 0-62,3 1 1,3 0-62,2-1 0,4-1-12,13 11 1,9-4-3077,6-8 1,4-6 3070,0-1 0,-1-5 0,19-2 0,-37-24 0</inkml:trace>
  <inkml:trace contextRef="#ctx0" brushRef="#br0" timeOffset="155315">22280 14002 20793,'25'43'-908,"0"0"0,0 1 1,-4-3-1,-2 1 1,-3-1 907,-3 10 0,-4-3 0,-3 13 0,-5-41 0</inkml:trace>
  <inkml:trace contextRef="#ctx0" brushRef="#br0" timeOffset="155583">22512 13848 20983,'59'-8'-1008,"-17"19"997,-36 41 11,-11-6 0,-7-7-975,7-19-8856,5 3 9722,10-10 1,-6-1 0,5-8 0</inkml:trace>
  <inkml:trace contextRef="#ctx0" brushRef="#br0" timeOffset="155933">24318 14703 20345,'48'-5'-493,"0"0"0,-5 0 0,-8 2-4740,-14 4 5233,-11 5 0,-8-3 0,-2 3 0</inkml:trace>
  <inkml:trace contextRef="#ctx0" brushRef="#br0" timeOffset="156082">24450 14866 19179,'37'8'-1639,"0"-1"1,1 1-1,-6-1 1,-12-3 0,-1-1-1</inkml:trace>
  <inkml:trace contextRef="#ctx0" brushRef="#br0" timeOffset="156565">26366 15005 17778,'8'0'2656,"43"-10"-2477,-19-2-168,2 1 1,1-1 10,9-10-22,-9-1-67,-11-9 67,-16 9 0,-19-5 56,-16 12 224,-14 8 124,-8 3-85,12 13 0,1 8-207,7 5 0,4 7-84,0 11 0,8 5-28,13-5 0,8 0-199,9 0 0,8-4 42,4-11 1,3-4-40,3-3 0,2-1-298,0-4 1,3-2-3008,13-2 0,1-5 3501,-14-2 0,-1-1 0,30-1 0,-41-3 0</inkml:trace>
  <inkml:trace contextRef="#ctx0" brushRef="#br0" timeOffset="157214">26802 14314 20602,'0'52'172,"1"0"0,-1-4 0,0-4-105,0 6-56,0 4 45,0-19 336,-2-8-369,0-31 22,-3-20 11,0-19-56,0-14 11,2 23 0,0-3-11,-1-13 0,0-1 263,1 12 0,-1 2-240,-6-21-23,6 56 22,0 40-11,6 15 0,11-15 1,8 0-7,9-5 1,7-5-45,16 2 0,3-7-269,-7-10 0,-2-8 252,-1-7 0,-6-7 11,-2-17-11,-13-8-33,-13-6-180,-15-25 45,-9 22-303,-8-10-503,-2 38-707,1 8-684,4 12-2991,7 5 5529,5 4 1,5-3-1,0-4 1</inkml:trace>
  <inkml:trace contextRef="#ctx0" brushRef="#br0" timeOffset="157417">27551 14003 20501,'3'66'-1139,"-1"0"0,-1-3 0,1-1 300,2-9 1,-1-4 0,-1 11 0,-2-29 0</inkml:trace>
  <inkml:trace contextRef="#ctx0" brushRef="#br0" timeOffset="157549">27513 14301 18328,'41'-18'-1143,"0"0"0,0 1 0,3-6 0,-6 6 0,-9 11 0</inkml:trace>
  <inkml:trace contextRef="#ctx0" brushRef="#br0" timeOffset="157766">28128 13743 19897,'1'43'104,"1"1"1,-1-2-1,1 0-104,-1-5 0,1 0-123,1-1 0,1 2-4791,6 14 1,1-1 4913,-3-16 0,1-3 0,9 32 0,-10-45 0</inkml:trace>
  <inkml:trace contextRef="#ctx0" brushRef="#br0" timeOffset="158214">28597 13491 17711,'0'-7'2723,"0"3"-2331,-8 43 1,-4 24-365,7-26 0,-1 2-963,-3 15 1,-2 7 0,2-3 911,2 4 1,0-1-382,0 1 1,0 0-410,2-3 1,1-1 73,1 8 0,0-6 0,1 2 1,2-1-1</inkml:trace>
  <inkml:trace contextRef="#ctx0" brushRef="#br0" timeOffset="158533">28751 13975 21230,'24'-26'145,"0"-1"1,25-14-560,13 35-1177,-21 28 907,0 2 516,-40 22 168,-20-10 168,-4-12 0,-3-1 1132,-19 12-763,1-2-537,22-19 45,18-7-45,13-6-190,7 0-449,15-1-1456,4-6 0,5-5 1589,14-3 0,-1-1 0,-14 4 0,-2-1 1,0 0-1,1-1 0</inkml:trace>
  <inkml:trace contextRef="#ctx0" brushRef="#br0" timeOffset="158832">29850 13694 21096,'-41'6'298,"1"-1"1,-8 13 0,3 7-260,11 0 0,2 5-34,-3 6 1,6 1-6,5 13-67,20 10 89,35-15-190,21-8 90,3-30 56,-6-23-12,-28-13 12,-11-4-102,-7-2-1691,-31-10-8016,-9 10 9636,-7 1 0,12 19 0,23 10 0</inkml:trace>
  <inkml:trace contextRef="#ctx0" brushRef="#br0" timeOffset="159148">30173 13309 22115,'13'-55'190,"10"12"-201,21 52-73,-11 10 0,-2 7-73,-7 7 0,-7 6 146,-6 10 0,-7 1 61,-10-9 1,-6-4 66,-9-4 1,-3-5 50,-8-1-112,12 1-90,40-3-341,18-5 0,9-2-281,3 1 1,5-1-1247,-6-4 1,3 1 0,-2 0 1901,15 6 0,-6-2 0,-21-7 0,-5-1 0,22 8 0</inkml:trace>
  <inkml:trace contextRef="#ctx0" brushRef="#br0" timeOffset="159449">25837 16170 18810,'50'0'528,"0"0"1,0 0 0,9-2 0,3-2 0,4 0-1551,-5-1 1,2-1 0,3 0 0,1-2 1083,-5 1 1,0-1 0,2-1 0,3 0 0,6-1-206,-19 2 1,3 0 0,2-1 0,3 1-1,1-2 1,1 1 0,1 0 0,1-1-1,-1 1 1,1-1 134,-7 2 1,0 0-1,1 0 1,1 0-1,0-1 1,0 1 0,1 0-1,0-1 1,1 1-1,1-1 1,0 1-1,1-1-143,-2 0 0,1 0 0,2 0 0,1-1 0,0 1 0,1-1 0,0 0 0,0 1 0,0-1 0,-2 0 0,1 1 0,-2 0 0,-2 0 0,-1 0-173,5-1 0,-1 1 0,-1 0 0,-1 0 0,-1 0 0,0 1 1,-1-1-1,-1 0 0,-1 0 0,-1 1 0,-1-1 263,12-3 1,0 1 0,0-1 0,-1 0 0,-4 0 0,-3 1 0,-6 1 0,-6 1 0,12-3 0,-10 1 0,-5 1 0,2-4 0,0 1 0</inkml:trace>
  <inkml:trace contextRef="#ctx0" brushRef="#br0" timeOffset="159650">27125 15888 20479,'-21'21'367,"51"-16"0,37-8 0,16-4 0,-4 2-1309,-23 2 1,2 1-1,1 0 1,2-1-1,3 0 1,3 0 941,-10 0 0,4 0 0,1-1 0,3 0 0,1 0 0,2 0 0,-1 0 0,0 0 0,-1 0 0,-2 1-125,-3 0 0,-1 1 1,-1-1-1,0 1 1,0 0-1,0 0 1,2 0-1,1 0 1,3 0-1,2 1-10,-11 0 1,1 0-1,2 1 1,2-1 0,0 0-1,2 1 1,0 0-1,1 0 1,1 0 0,0 0-1,0 0 1,0 0-1,0 0 1,1 0 0,-2 1-1,0-1 15,-1 1 1,1 0-1,0 0 1,1 0-1,0 0 1,0 0-1,0 1 1,0-1-1,0 1 1,0-1-1,0 1 1,-1-1-1,-1 1 1,0-1-1,-2 0 1,0 1-1,-2-1 1,7 0-1,-1 0 1,0 0 0,-2-1-1,0 1 1,-1 0-1,0 0 1,-1 0-1,-1-1 1,0 1-1,-1 1 1,-1-1-1,0 0 1,3 1-1,1 1 1,-1-1-1,0 0 1,1 0-1,-1 1 1,1-1-1,-1 0 1,0 0 0,1 0-1</inkml:trace>
  <inkml:trace contextRef="#ctx0" brushRef="#br0" timeOffset="167031">7593 11687 17140,'3'50'82,"1"-1"0,-1 0 0,1 0-48,-2-7 0,1 0-639,-1 2 1,-1 1 604,0 1 0,0 2-274,-1-1 0,0 1-500,0-3 1,0 0-1009,0-1 1,0-2 1781,0-4 0,0-3 0,0 5 0,0-13 0</inkml:trace>
  <inkml:trace contextRef="#ctx0" brushRef="#br0" timeOffset="167565">7524 12845 15605,'-9'0'1871,"1"0"-1355,8 0-191,-3 38 33,19-17-89,7 20-45,10-36 34,1-20-191,-11-12-67,-1-12-392,-6-1-3104,-5-4 2529,-12 20 1,0 2-1,-4 21 1</inkml:trace>
  <inkml:trace contextRef="#ctx0" brushRef="#br0" timeOffset="167832">13553 13586 7223,'38'5'0,"0"1"0,22 2 0</inkml:trace>
  <inkml:trace contextRef="#ctx0" brushRef="#br0" timeOffset="168365">14030 14594 18362,'-7'5'1052,"3"-2"-1052,4-3 180,49-33-152,1 5 0,9-4-476,-15 8 1,5-3 0,0 0 0,1 1 133,-1 0 0,0 1 1,-1 1-1,-2 1 194,3-1 1,-3 2-1,-6 3 860,13-9-226,-86 46 1,-21 11-117,13-8 0,-3 3-92,-3 2 0,-3 4 1,2-2-245,-6 4 0,4 1 33,2 2 0,6 0-95,-1 4 22,67-26 1,16-7-96,10-15 0,9-9-538,-12 6 0,5-3 1,4-1-1,0-2-1019,1-4 1,3-2 0,2-2 0,-2 0 0,-3 1 1629,-1 1 0,-2 0 0,-1 0 0,-1 1 0,4-1 0,0-1 0,-3 2 0,-8 3 0,-10 3 0,0 0 0</inkml:trace>
  <inkml:trace contextRef="#ctx0" brushRef="#br0" timeOffset="187648">7001 17826 18373,'-8'7'515,"7"12"-369,12 25-34,1-3 0,2 2 95,-1-2 1,0-1 4,2 3 1,-1-4 1121,4 7-584,-10-43-560,-6-26-22,-6-28-112,-3-2 1,-4-7-310,2 13 1,0-2 0,-1-3 255,1-9 1,-1-3 0,2 3-4,0 12 0,0 1 0,3 3 0,6-11 0,5 6-44,11 3-136,37 13-375,-18 23 1,4 6-1234,9 7 1,0 8 801,-7 7 0,-4 3 0,13 10 0,-35 2 0</inkml:trace>
  <inkml:trace contextRef="#ctx0" brushRef="#br0" timeOffset="187815">7217 17788 20669,'38'-33'-564,"0"1"0,3 6 1,2 8-1208,-3 11 1,-2 7 1770,19 22 0,-45-3 0,-10 1 0</inkml:trace>
  <inkml:trace contextRef="#ctx0" brushRef="#br0" timeOffset="187949">7336 18138 18664,'-6'8'1535,"1"-2"-1389,5-6-79,50-13-2208,-10 0 1,3-3-1221,8 0 0,2-1 3232,6-6 1,-6 0-1,-9 5 1,-10 2 0</inkml:trace>
  <inkml:trace contextRef="#ctx0" brushRef="#br0" timeOffset="188183">8407 17290 19986,'-42'22'229,"-1"0"1,1 0 0,-15 11 0,10 5-230,24-5 0,8 5-12,7 15 1,11 2-286,17-5 1,11 0-1697,-2-12 0,4-1 0,3-5-1896,16 3 1,2-9 3888,3-7 0,-5-6 0,-10-9 0,-12-4 0</inkml:trace>
  <inkml:trace contextRef="#ctx0" brushRef="#br0" timeOffset="188365">8583 17523 20378,'38'40'119,"1"-1"1,2-2 0,2-6-445,-3-15 0,3-5-4591,16 1 1,-1-2 4901,-18-4 0,-3-1 0,2 0 1,-6-2-1,-15-3 0</inkml:trace>
  <inkml:trace contextRef="#ctx0" brushRef="#br0" timeOffset="188515">8808 17583 16285,'-29'48'82,"0"0"0,3-3 1,5-2-453,6 16-290,19 3 1,-1-32-1,7-1 1</inkml:trace>
  <inkml:trace contextRef="#ctx0" brushRef="#br0" timeOffset="188800">8965 17145 20490,'25'-34'-280,"-1"1"0,29 2-45,4 54 258,-19 28 67,-41 1 330,-11-16 1,-5-2 173,-16 19-560,-3-6-336,29-28-785,29-19-4212,21-11 5389,17-10 0,-24 7 0,-1-1 0</inkml:trace>
  <inkml:trace contextRef="#ctx0" brushRef="#br0" timeOffset="189032">9683 16738 21499,'29'57'3,"0"1"1,0-1 0,-11-7 0,-3 2-1,0 0 1,-1-1-178,1-1 0,-1 0 1,-1-1-1,-2 1-931,-2 17 0,-5 0 0,-2-6-453,-3 1 0,-3-5 1558,1-4 0,1-6 0,-2 7 0,4-20 0</inkml:trace>
  <inkml:trace contextRef="#ctx0" brushRef="#br0" timeOffset="189532">10693 17388 19325,'-7'-4'2409,"2"1"-2006,5 3-336,0 0-201,124-50-651,-81 39 1,0 1 0,2-1-1064,16-8 0,4-4 0,-4 4 1848,-13 9 0,-3 1 0,-7 3 0,4-2 0,-19 3 0</inkml:trace>
  <inkml:trace contextRef="#ctx0" brushRef="#br0" timeOffset="189665">11215 17180 22395,'56'31'-1149,"-21"-10"1,11-4-1,-32-13 1</inkml:trace>
  <inkml:trace contextRef="#ctx0" brushRef="#br0" timeOffset="190082">12093 17213 18563,'0'-6'661,"0"2"-6869,0 4 6208,3-2 0,-2 2 0,1-2 0</inkml:trace>
  <inkml:trace contextRef="#ctx0" brushRef="#br0" timeOffset="190216">12324 17214 19605,'-48'-2'-984,"9"0"1,39 3 0,0-1 0</inkml:trace>
  <inkml:trace contextRef="#ctx0" brushRef="#br0" timeOffset="190798">12945 17333 17935,'0'7'1356,"-8"36"-1042,3-13-112,-5 32-90,5-20-11,1 3 44,2-18 1,1-5 0,1-21-124,0-14 359,-9-34-258,-2 8 1,-1-3-91,-1-2 1,-1-2-330,-4-7 1,2 0 401,4 11 1,3 1-23,2 1 0,3 1-23,1 3 1,4 2-6,16-24-45,14 15-22,11 26 0,8 11-23,9 18 0,2 13-534,-16 0 1,-1 5 0,-5 3 488,-4 2 1,-4 3-1,-8 2-17,-5 25 1,-17 0-82,-13-16 1,-11-3 153,-3-8 1,-6-1 0,0-3-166,-9 6 1,-1-6-2682,-4 1 0,2-9 2869,-1-18 0,26-10 0,15-10 0</inkml:trace>
  <inkml:trace contextRef="#ctx0" brushRef="#br0" timeOffset="191315">13669 17438 19190,'-30'27'252,"0"0"1,-18 18-253,50-26 67,22-7 12,11-18-35,11-21 1,-14-5 22,-16-10-33,-15 15-34,-10 5-101,-6 4-1894,-21 8-7836,9 8 9395,0 4 0,18 2 1,9-2-1</inkml:trace>
  <inkml:trace contextRef="#ctx0" brushRef="#br0" timeOffset="191698">14476 17376 15963,'0'43'-455,"0"1"0,5 19 0,-3-42 1,2-17-1</inkml:trace>
  <inkml:trace contextRef="#ctx0" brushRef="#br0" timeOffset="191832">14437 17163 14003,'49'21'0,"-10"-3"0</inkml:trace>
  <inkml:trace contextRef="#ctx0" brushRef="#br0" timeOffset="192016">14737 16993 20871,'-16'60'-68,"-1"0"1,9-2 0,7 0-2841,11-7 1,5-4 2907,-2-12 0,1-5 0,8 5 0,-17-28 0</inkml:trace>
  <inkml:trace contextRef="#ctx0" brushRef="#br0" timeOffset="192148">14693 17326 16490,'0'-7'-2778,"59"-18"1506,-24 20 0,1 1 0,1-6 0,-1 0 1,19 6-1</inkml:trace>
  <inkml:trace contextRef="#ctx0" brushRef="#br0" timeOffset="192598">15539 17343 19213,'0'49'235,"0"0"1,0-7-1,0-6-201,4-4 783,-2-18-211,-1-19-102,-6-26-236,-8-32-246,2 7 1,1-3 10,-1 7 1,2-2 59,2 6 1,2-2-1,0 5-9,1 8 1,3 2-29,0-7 0,7 6 67,22 8-84,4 31 1,4 12-46,16 18 1,0 9-621,-4 2 0,-2 6 599,-15-10 1,-1 3 0,-5-1-97,-3 4 0,-6 0-292,-3 11 1,-5 2-964,-1-8 0,-4 0 506,-5-3 0,-1-3 0,1 6 1,-7-34-1</inkml:trace>
  <inkml:trace contextRef="#ctx0" brushRef="#br0" timeOffset="192732">15674 17473 20490,'45'-21'-843,"-1"-1"1,1 1 0,5-6 0,-8 7 0,-15 13 0</inkml:trace>
  <inkml:trace contextRef="#ctx0" brushRef="#br0" timeOffset="193049">16359 17158 20961,'-26'-49'1546,"-9"10"-1546,-2 45 0,-2 9-11,-20 9-1,20-4 1,4 4-190,8 14-91,41 10 292,14-26 0,7-2 6,11 6 0,1-2-152,-3-5 0,-2-2 140,-6-1 1,-7 3-6,-9 11 78,-27 24-39,-11-26 0,-5-1-364,0 0 0,-1-2-2241,-22 8 2577,25-35 0,19-1 0,2-8 0</inkml:trace>
  <inkml:trace contextRef="#ctx0" brushRef="#br0" timeOffset="193415">16745 17418 19661,'-15'34'398,"1"0"0,-10 16-354,24-38 203,0-10 89,1-22 45,-1-26-269,-3 2 0,-1-4-51,3 4 1,-1-2 17,-2-3 1,0 1 188,2-13 461,10 10-550,13 31-44,25 45-135,0 18-424,-17-6 0,-3 3 413,-5-8 0,-2 0-146,-2 1 0,-1-1-11,-2-1 0,-3 1-443,-2 7 1,-2 1-3559,-2 25 4169,-8-7 0,0-29 0,-2-23 0</inkml:trace>
  <inkml:trace contextRef="#ctx0" brushRef="#br0" timeOffset="193566">16745 17511 21073,'6'-59'-280,"10"24"0,8 2-1922,14 7 0,7 4 1611,-5 1 0,2 1 0,-2 2 0,0-1 0,-3 4 0,-4 3 0,0 0 0</inkml:trace>
  <inkml:trace contextRef="#ctx0" brushRef="#br0" timeOffset="193982">17294 17194 19314,'12'36'410,"0"1"1,5 15 0,0 2-108,-2-4 0,-2-1-677,1 1 0,-3-2 486,-3-7 0,-3-5 340,-4-4 287,-1-13-10,-10-36-472,-8-46-240,7 24 0,0-3-520,-2-15 0,2-2 508,4 6 1,0 2 5,3-4 1,1 0-7,-1 2 1,3 0 284,7-7 0,7 1-223,4 11 0,7 5-78,18-2 0,8 8-394,-4 13 1,2 9 393,11 9 0,-1 8-17,-13 4 0,-4 9-286,2 14 1,-12 10 167,-25 8 0,-15 4 60,-10-7 0,-8 1 0,-5-4-3,0-4 0,-4-3 0,-3-3-12,-5-1 0,-2-3 0,4-4-515,5-3 0,5-4-1983,-12 10-2646,24-13 5440,18-5 0,4-7 1,3-1-1</inkml:trace>
  <inkml:trace contextRef="#ctx0" brushRef="#br0" timeOffset="194515">14429 18177 15594,'-55'1'1247,"0"0"0,7 0 1,4 0 332,-13 0-1132,34-3-67,58-8 0,27-3-243,-20 5 0,1-1 0,6 1-906,-2-1 1,5 0 0,3-1 0,1 1 0,-1 0 809,3 0 1,-1 0-1,2 0 1,0 1 0,2 0-241,-5 1 1,1 0 0,2 0 0,-1 0 0,2 1-1,-1-1 205,4 1 1,1 0-1,0 0 1,0 0 0,0 1-1,1 0-217,-8 2 1,1 0 0,-1 0 0,1 0 0,0 1-1,0 0 1,-1 0 209,0 0 0,0 1 0,-1-1 0,0 1 0,1 1 0,2 1 0,0 0-199,3 3 1,1 0-1,2 1 1,0 1 0,1 0-1,-1 1 1,-2 0 0,-2 1-185,8 1 0,-2 0 0,-1 1 0,-1 1 0,-2 0 0,-1 2-742,6 2 1,1 1 0,-2 1-1,-8 2 1,-10 0 446,10 13 0,-32-2 538,-67-9 0,-29-6 140,13-8 0,-6-3 0,-6-2 304,16 0 1,-4 0 0,-4 0 0,-1-1 0,-1 0 0,1 1 324,-1 0 0,-1 0 0,-1 0 1,1 0-1,-1 0 0,0 0-142,-3-1 1,-1 1-1,0 0 1,1-1-1,2 1 1,4-1-236,-7 1 0,2 0 0,5 0 1,9 0-69,-10 1 1,29-3 1849,60-10-1855,6 2 0,6-1-5,19-6 0,10-2-54,-19 6 0,6-1 1,5 0-1,1 0 0,0 1-128,-3 1 1,1 0-1,2 1 1,1 0 0,1 0-1,1 0-191,-8 2 1,3 0 0,1 0-1,0 0 1,0 0 0,0 1-1,-2 0 1,-2 0 112,7 0 0,-2 0 0,0 1 0,-3 0 0,-1 1 0,-1 1-175,16 0 1,-2 1 0,-5 1 0,-8 1-13,1 2 1,-8 0-4658,15-3 4938,-35-10 0,-17 4 0,-11-8 1</inkml:trace>
  <inkml:trace contextRef="#ctx0" brushRef="#br0" timeOffset="194697">19226 17570 18485,'-6'0'-919,"2"0"103,-48 2 1,39-2 0,-39 1 0</inkml:trace>
  <inkml:trace contextRef="#ctx0" brushRef="#br0" timeOffset="194799">19218 17647 20244,'6'0'1434,"-1"0"-2148,-5 0 1,0 0 0</inkml:trace>
  <inkml:trace contextRef="#ctx0" brushRef="#br0" timeOffset="208997">25828 891 13824,'-11'7'2935,"-2"3"-1804,5 8-603,0 22-114,2 4-123,3 18-168,7-5-101,3-17 1,1-1 44,9 22 214,2-6 1209,-8-46-1187,-12-25-102,-6-20-122,-4-6-12,-3-5-67,2-5-12,5 15 1,2-1-62,1 3 1,2 1 10,6-4 1,5 2-40,7-8-393,43 16-559,-25 21 0,2 5-2578,5 5 1,0 3 3630,18 12 0,-27 0 0,-29-4 0</inkml:trace>
  <inkml:trace contextRef="#ctx0" brushRef="#br0" timeOffset="209165">25864 1200 18429,'59'-16'-475,"0"1"1,-6 1 0,-8 4-3280,-9 8 3754,-16 9 0,-10-5 0,-10 5 0</inkml:trace>
  <inkml:trace contextRef="#ctx0" brushRef="#br0" timeOffset="209314">25870 1466 17992,'53'0'-665,"-1"-1"0,-3 0 0,-4-2 665,7-11 0,-22 5 0,-8 3 0</inkml:trace>
  <inkml:trace contextRef="#ctx0" brushRef="#br0" timeOffset="209648">26682 845 19258,'-13'63'183,"-1"0"0,5-13 0,1-1-183,0 6 0,2-3-254,3-16 1,3-3-139,9 26-538,5-8-986,12-12-1547,9-11 3463,8-12 0,-18-8 0,-3-6 0</inkml:trace>
  <inkml:trace contextRef="#ctx0" brushRef="#br0" timeOffset="210031">26966 1248 19168,'56'-22'314,"-25"7"0,-4-4-191,-5-20 157,-7-11-202,-24 13 68,-13 10-23,-6 19-67,-2 4-22,-1 11 11,4 8-45,2 14 11,9 33-17,14-26 1,5 1-236,2 1 0,5-2-420,5-3 0,4-4 0,24 3-594,-8-18 0,4-6 741,1-6 1,-1-4 0,21 4 0,-15-13 0</inkml:trace>
  <inkml:trace contextRef="#ctx0" brushRef="#br0" timeOffset="210449">27344 985 19930,'11'-39'101,"0"0"0,-2-1 0,-4 1 117,-8 5 0,-4 2-94,-2-15-203,-11 22-22,7 43-492,3 32-584,6 6 101,7-19 1,5-3-3429,13 10 4504,7-6 0,-12-18 0,-2-8 0</inkml:trace>
  <inkml:trace contextRef="#ctx0" brushRef="#br0" timeOffset="210632">27347 858 14215,'37'-2'-437,"-1"0"0,11 0 0,-26 0 1</inkml:trace>
  <inkml:trace contextRef="#ctx0" brushRef="#br0" timeOffset="210849">27739 769 15146,'0'-5'1142,"0"2"-1131,0 3-11,36 21-1479,-15-8 1479,27 15 0,-33-19 0,-5-3 0</inkml:trace>
  <inkml:trace contextRef="#ctx0" brushRef="#br0" timeOffset="211032">27910 654 19078,'0'-9'1311,"0"2"-1311,0 7 23,0 0 10,-5 90-756,3-50 1,0 2-897,-2 23 0,0 0 1619,1-18 0,1-8 0,-1-8 0,0-11 0</inkml:trace>
  <inkml:trace contextRef="#ctx0" brushRef="#br0" timeOffset="211347">28169 604 20389,'10'54'-167,"0"1"1,1-1-1,-1 0 1,-1-1 0,0 0-1,-2-1 1,-1-3-1256,-4 2 1,-3-2 0,0-3-1146,-1 16 1,0-7 2566,-5 2 0,4-27 0,0-12 0</inkml:trace>
  <inkml:trace contextRef="#ctx0" brushRef="#br0" timeOffset="211982">29113 1123 17823,'32'0'-2958,"3"0"-2095,-19 0 5053,-2 0 0,-11 0 0,-3 0 0</inkml:trace>
  <inkml:trace contextRef="#ctx0" brushRef="#br0" timeOffset="212148">29517 1051 20591,'6'8'-3855,"-1"-1"1</inkml:trace>
  <inkml:trace contextRef="#ctx0" brushRef="#br0" timeOffset="212266">29522 1052 10966,'0'0'0</inkml:trace>
  <inkml:trace contextRef="#ctx0" brushRef="#br0" timeOffset="212765">30176 1082 15885,'2'6'3620,"1"-1"-2825,-6 34 68,-6-3-270,-1 25-133,0-28 22,4-17 257,4-13-44,-2-9-504,-3-9 122,-5-36-280,7 10 1,1-4-101,-1-18 0,2-3-361,4 10 0,2 2 321,-1 0 1,3 6-28,9-3-561,7 9-213,8 22-313,15 25-68,-6 18-2790,3 22 4079,-20-3 0,-8-18 0,-7-5 0</inkml:trace>
  <inkml:trace contextRef="#ctx0" brushRef="#br0" timeOffset="212932">30267 1051 20669,'-6'0'1491,"1"0"-2085,5 0-336,35 0-874,-17 2-2544,22 5 4348,-31 4 0,-6-3 0,-3 0 0</inkml:trace>
  <inkml:trace contextRef="#ctx0" brushRef="#br0" timeOffset="213064">30030 1335 17521,'57'4'-1162,"-1"1"1,10-2-1,0-3 1162,-7-2 0,-2-2 0,-12 1 0,-6 0 0,-4-1 0</inkml:trace>
  <inkml:trace contextRef="#ctx0" brushRef="#br0" timeOffset="213364">30993 753 18496,'-21'56'0,"0"1"0,1 0 0,1-4 0,1-1 0,5-4 0,6-3 0,3-7 0,-2 10 0,6-13 0</inkml:trace>
  <inkml:trace contextRef="#ctx0" brushRef="#br0" timeOffset="213397">30891 1364 18070,'34'20'-1505,"1"0"0,20 13 0</inkml:trace>
  <inkml:trace contextRef="#ctx0" brushRef="#br0" timeOffset="213765">31361 1123 16266,'-7'52'291,"1"-1"1,-1 1-1,-28-95 1473,3 36 1,-1-5-1765,12-35 0,6-15 0,-1 30 0,-21 80 0,23-2 0,14-12 0,6 1 0,11-2 0,5-1-162,-1 0 0,4-4-403,10-5 0,4-6 565,-6-9 0,2-6 0,14-3 0,0-6 0,-13-3 0,-2 0 0,31-7 0,-44-1 0</inkml:trace>
  <inkml:trace contextRef="#ctx0" brushRef="#br0" timeOffset="214547">31614 1040 9655,'0'0'0</inkml:trace>
  <inkml:trace contextRef="#ctx0" brushRef="#br0" timeOffset="215764">30196 889 18462,'-47'-2'2185,"11"0"-2163,34 2 202,15 3 68,15 5-113,29 7-78,-18-5 0,4 0-878,10 2 0,2 0 777,3 0 0,4 2 0,-12-2 0,3 1 0,-5 0-335,-2 1 0,-4 1 335,7 2 0,-17 2-291,-44 8 319,-27-5 0,-12-1 257,-4-1 1,-4 0-236,-2 1 0,2-1-50,16-8 0,12-1 101,23 0 1568,36-5-1619,21 0 0,11 0-50,-11-1 0,2 1 0,3 0-244,9 2 0,3 1 1,-3 0-1617,-12-2 0,-2 1 0,-5-1-3056,3 2 1,-11-1 4745,-19-1 0,-15-6 1,-6-1-1</inkml:trace>
  <inkml:trace contextRef="#ctx0" brushRef="#br0" timeOffset="217431">26071 1308 18552,'-7'0'1221,"2"0"-963,5 0-224,38-17-1,12 1-365,-3 1 1,8-1 346,4 2 0,6 2 0,-1 0-613,-10 2 1,-1 1-1,3 0 600,0 0 1,2 0 0,1 1 0,-4 0-7,1 1 1,-3 0-1,0 1-34,6-1 0,1-1 0,-6 1 77,1 0 0,-15-2 84,-29-4-56,-36 8 1,-19 4 47,-2 0 1,-7 2 0,0 1-29,6 0 1,1 1 0,-2 0 169,-15 3 1,-3 1 0,4 0-199,15-1 1,2 0 0,3 3 898,-18 5 0,26 2-885,61-1 0,22-2-51,-7-5 1,4-1-1,4-1-567,4-1 0,4 1 0,2-2 0,-1 0 542,-6-2 0,-2-1 1,2-1-1,3 1 7,3-1 1,4 1-1,1-1 1,0 0 0,-3 1-250,5-1 1,-1 0-1,-1 0 1,0 0 235,0 0 1,0 0-1,-3-1 1,-6 1-15,11 0 1,-15-2 433,-20-4-411,-41-2 33,-23-8 34,-7 3 2151,3-1-2218,16 6 1078,36 1-1044,16-1-34,27-3-250,-21 4 1,4 0 234,3-1 0,5 1 0,1-1 11,2 0 0,2 0 1,0 0 10,9-1 1,1-1-1,-4 1-7,7-1 0,-6 1 11,-17 2 1,-8-1 44,-15-2 11,-43-12-56,-16 6 0,-12 1-11,2 2 0,-5 1 0,-2 0-591,-7-1 0,-3 1 0,2 2 602,11 2 0,3 2 1,2 0 10,-7 0 0,10 2-22,20 0-90,34 3 73,25 0 1,12 0 4,2 1 1,6 0 0,0 0-321,1-1 0,0 1 0,1-1 332,8 1 0,1 0 0,-4 2 0,2 0 0,-4 3-84,6 4 0,-3 3-157,-19 2 0,-4 4 78,-3 3 1,-6 3 62,-7 13 1566,-17 0-1802,1-14-202,10 1-223,12-2-2344,6-7 1,5-1 3104,-6-5 0,-1-1 0,1 2 0,-3-3 0,3-3 0</inkml:trace>
  <inkml:trace contextRef="#ctx0" brushRef="#br0" timeOffset="331004">9243 8897 10395,'0'0'0</inkml:trace>
  <inkml:trace contextRef="#ctx0" brushRef="#br0" timeOffset="336831">23779 8390 15762,'10'-15'2151,"-2"3"-1982,-7 12-214,-1 0 56,0 14 23,-2 16-12,-3 16 12,-1 9-34,-1-16 0,3-10 11,2-13-11,2 2 22,0 1 1,0 10-23,-1-6 0,1 2 11,0-7 0,0 4 11,1-5 12,-1-2 67,1-8 392,0-7-12,-1 0-312,0-3-12,0-7-12,0-10-44,0-13-45,0 3-45,0-3-11,0 8 23,3-11-1,2-1-22,0 1 22,-1 4 23,-2 4-11,-2 8 11,0-5-23,0 13 112,0 2-246,0 5 112,0 27 0,1 2 0,2 24 12,0-8 55,5 13-112,5-10 34,10-1 22,2-21 11,7-14 1,-1-13-23,5-7 0,0-10 16,-12-1 1,-2-5 0,-4-3 0,-2-2-6,0-9 0,-3 0 0,-5 9 1,-4 1-12,-2-21 11,-2 28-11,0 3-1333,0 10-572,0 3-393,5 10-2900,4 5 5198,6 2 0,-6 0 0,-2-2 0</inkml:trace>
  <inkml:trace contextRef="#ctx0" brushRef="#br0" timeOffset="339697">8935 11575 14294,'-1'5'617,"40"3"99,20-7-1899,0-3 1,7-2 1331,-13-1 1,3-2 0,2 0-687,-6-1 0,3-1 0,1 0 0,2 0 604,-7 0 0,0 1 1,1-1-1,3 1 0,3-2-31,-2 2 1,2-2 0,4 1 0,0-1 0,1 1 0,0-1 0,-2 1-154,-1 0 1,-1 1 0,1 0 0,-1-1 0,0 1 0,-1 0 0,1 0 121,8-1 1,0-1 0,0 1-1,-1 0 1,-2 0 0,-3 2-115,-1 0 0,-1 0 1,-3 1-1,-4 0 1,-6 2 108,11-1 0,-10 3 542,-3 6-430,-101 18-8,14-10 1,-8-1 0,-3 1 97,0 0 1,-4 1-1,0 0 1,2-1-170,-11 1 1,3 0-1,1-1 0,8-1 1,2-1 0,7-1 2053,-14 3-1897,34-6 46,72-20-130,13 0 1,9-2-165,-21 5 1,2-1-1,1 1 69,11-2 0,2 0 1,-3 2 5,5 0 0,-1 2-21,-17 4 0,0 1 0,-4 1-108,-1-2 0,-6 4 2512,-2 15-3890,-60 1 336,-7-1 0,-3-1-1267,-28 3 2421,6-5 0,26-7 0,11-3 0</inkml:trace>
  <inkml:trace contextRef="#ctx0" brushRef="#br0" timeOffset="341642">24649 9928 8905,'0'0'0</inkml:trace>
  <inkml:trace contextRef="#ctx0" brushRef="#br0" timeOffset="341799">24934 9808 14686,'0'0'0</inkml:trace>
  <inkml:trace contextRef="#ctx0" brushRef="#br0" timeOffset="347961">1408 7807 10809,'-7'-3'616,"1"1"-604,6 2 3416,0 0-1882,-13-25 158,10 17-247,-12-18-1390,14 24 56,-1 3-112,5 12 135,9 11-112,11 14-23,15 8-11,-15-22 0,2 0-605,13 9 0,3-2-4311,-5-5 1,0-1 4801,-1-2 1,-3-3-1,4 1 1,-28-17-1</inkml:trace>
  <inkml:trace contextRef="#ctx0" brushRef="#br0" timeOffset="348162">1637 7586 19235,'-23'49'61,"0"1"1,0-1 0,-4 11 0,2-1-428,9-15 0,0 1 0,3-2-1024,0 3 1,3-2 73,3 8 1,2-5 0,0 1-1,4 1 1</inkml:trace>
  <inkml:trace contextRef="#ctx0" brushRef="#br0" timeOffset="348696">890 9215 18317,'-5'-7'2240,"1"1"-1904,4 6-526,0 0-661,-1-5-595,10 3 687,5 0 0,-2 2 0,1 3 0</inkml:trace>
  <inkml:trace contextRef="#ctx0" brushRef="#br0" timeOffset="348830">867 9395 17241,'0'5'852,"0"0"-1178,0-5-1254,47-30-1490,-20 13 3070,6-4 0,-1 1 0,-13 9 0,-4 3 0</inkml:trace>
  <inkml:trace contextRef="#ctx0" brushRef="#br0" timeOffset="349580">1582 9626 17431,'-3'2'1323,"1"0"-427,2-2-705,56-36-102,-27 12-72,8-3 0,-2-1 84,-11-4 201,-11 1 56,-8 3 270,-20-6-482,-8 14-90,-20 15-56,6 26 0,3 25-11,14 9-1,11-13 1,4 4-12,2-3 1,4 1-62,7 2 0,5-2-16,13 11-91,16-30-537,-3-22-1289,5-14-2711,2-8 4728,1-16 0,-21 15 0,-6 1 0</inkml:trace>
  <inkml:trace contextRef="#ctx0" brushRef="#br0" timeOffset="350212">2048 8813 20053,'-6'43'34,"1"4"-303,5-13 0,2 1-6432,6 30 6701,0-6 0,1-25 0,-5-26 0</inkml:trace>
  <inkml:trace contextRef="#ctx0" brushRef="#br0" timeOffset="350630">2267 8981 19583,'-18'-8'-113,"3"13"80,13 13-1,-1 1 34,3-4 0,0-10 23,0-2 716,0-2-55,-2-11-146,0-10-370,0-3-135,1-5 12,1 9-45,5 1-112,8 5 34,10 6-12,2 12-123,2 9 11,-8 6-380,-3 5-561,-2-1-1344,-3 0-2074,-1-6 4561,1-4 0,-6-7 0,1-4 0</inkml:trace>
  <inkml:trace contextRef="#ctx0" brushRef="#br0" timeOffset="350996">2679 8715 19101,'32'35'153,"0"1"0,-2-3 1,-3-7-793,2-12-1591,-3-3-2196,-2-5 4426,-7-3 0,-7-3 0,-4 0 0</inkml:trace>
  <inkml:trace contextRef="#ctx0" brushRef="#br0" timeOffset="351181">2882 8638 17946,'-5'-2'1054,"0"1"-987,5 1 12,-34 49-57,15-11-431,-10 15 0,0 6-53,12-15 1,3-2 0,1-7 0,2-3 0,-5 14 0</inkml:trace>
  <inkml:trace contextRef="#ctx0" brushRef="#br0" timeOffset="360848">1119 10983 21667,'14'8'-6230,"0"-1"3924,-6 10 1,-1-13 0,-7 14-1</inkml:trace>
  <inkml:trace contextRef="#ctx0" brushRef="#br0" timeOffset="360978">1151 11148 14798,'-1'9'4628,"0"-2"-4505,1-7-638,43-29-2085,-9 5-297,1-2 1,1-2 2896,-9 5 0,-3 2 0,4-5 0,-7 4 0</inkml:trace>
  <inkml:trace contextRef="#ctx0" brushRef="#br0" timeOffset="363398">1698 11209 20065,'4'-7'806,"0"2"-716,-4 5-46,0 0-21,39-23-23,-8 7-6,0-2 1,1-1-40,7-5 0,-10 2 0,-15 3 45,-8 4 0,-12 4 146,-8 3-11,-10 5-34,-9 7-12,-3 10-89,-1 13-11,6 12 0,12 6-12,9 2 23,12-3 0,11-7-560,29-1 123,-1-17 0,21-2-3306,2-26 1970,-3-18 0,-16 10 0,-16-8 0</inkml:trace>
  <inkml:trace contextRef="#ctx0" brushRef="#br0" timeOffset="363848">2063 10552 16578,'35'26'-1425,"-1"-1"0,5-2 0,-4-6 1,-9-12-1,4-4 0</inkml:trace>
  <inkml:trace contextRef="#ctx0" brushRef="#br0" timeOffset="364062">2316 10552 18832,'2'-8'414,"0"1"-369,-2 45-45,0-2-885,-4 12 0,-2 7 179,-2-8 0,-1-2 0,3-8 0,-1-3 0,-7 18 0</inkml:trace>
  <inkml:trace contextRef="#ctx0" brushRef="#br0" timeOffset="367164">1102 8575 19941,'40'-31'68,"7"-2"-63,-18 17 1,2 2-638,6-4 1,3-1 681,4-1 1,3 0-917,6-1 0,2 0 899,2 0 1,3 0-53,-6 4 1,4 0-1,-5 2-381,2 0 0,-2 2-110,9-2 0,-9 3-509,-23 7 974,-24 10 261,-29 8-1387,-17 5 1,-10 3 407,5-3 1,-3 1 0,-1 0 600,0 1 0,-1-1 0,-1 0 162,-1 1 0,0 1 0,4-2 50,1 1 1,3-1 1275,-6 5 0,2 1-637,14-6 0,2-1-252,-23 15 1781,39-18-873,28-13-448,17-7-337,20-6-241,-15 0 1,2-1 307,7-3 1,4-2-445,2-2 0,6-2 0,-1-1-172,0 0 0,0 0 1,-1 0-9,-1 1 1,0-1 0,-3 1 13,9-5 0,-10 2 39,-12 2-56,-15 2 44,-13 10-77,-3 1 10,-5 8-850,0 0-954,0 16-1948,0 5-2725,5 7 6500,1-4 0,0-13 0,-1-4 0</inkml:trace>
  <inkml:trace contextRef="#ctx0" brushRef="#br0" timeOffset="373778">1035 11979 20020,'57'-8'419,"0"1"0,-10-4 0,4-2 0,4-2 0,0-1-363,-4 1 0,2-3 0,1 1 0,1-2 0,3 0-998,2 0 1,4 0-1,1-2 1,0 1-1,0 0 1,-3 1 941,3-1 0,-1 0 0,-1 0 0,-1 1 0,-1 1-3,-5 2 1,1 0 0,-1 2 0,-4 0 0,-5 2 561,22-4 1,-9 3-1395,-8 0 0,-14 7-214,-28 11-1797,-41 10 84,-18 1 0,-9 1 2704,13-4 1,-2 1 0,4-2 0,2-1-1,2 0 1,2-1 0,0 0 0</inkml:trace>
  <inkml:trace contextRef="#ctx0" brushRef="#br0" timeOffset="373978">1497 12142 12389,'-1'6'2342,"1"-1"437,0-5-706,73-8-1900,-43-4 1,3-3-719,11 1 0,5 0 0,-1-4 627,-8-3 0,-1-3 1,3-2-41,4-1 0,3-3 0,1 0 0,0 1-217,-4 3 1,-1 2 0,1 0 0,-1 0-1574,15-7 0,-1-1 0,-5 5 1748,-2 2 0,-11 8 0,-15 12 0,-29 5 0</inkml:trace>
  <inkml:trace contextRef="#ctx0" brushRef="#br0" timeOffset="382494">1384 12017 17913,'0'-10'1098,"0"2"-997,0 8 56,0 0-45,81-41-28,-48 27 0,2 0-721,11-7 1,7-3 0,-2 2 647,11-2 0,-1 2 4,-18 6 0,1 0 0,2-1 22,10-3 0,3 0 0,-3 2-234,7-3 1,-3 3-6,-3 0 1,-7 3 201,-10 6 0,-53 17 89,-13 6 1,-7 5 117,-15 7 1,-4 3-126,12-5 0,-2 0 1,2 0-83,-12 7 0,5-2 0,-6 7 11,43-23 1573,26-10-1584,14-6 0,19-12 22,3-6 1,5-5-403,-14 6 1,1-1 0,0 0 255,-1 0 1,0 1 0,-1 1-460,14-6 1,-8 6-1514,-10 8 1300,-26 18 1,-7-4 0,-11 7-1</inkml:trace>
  <inkml:trace contextRef="#ctx0" brushRef="#br0" timeOffset="383498">1518 13216 15762,'0'-7'1020,"0"2"-472,-2 51 226,2 18-494,2-11 0,0 2-101,0-13 0,1-2-95,2-4 0,0-5 40,2 0 156,1-8 1120,-5-12-615,1-6-483,-7-17-235,-5-15 28,-5-8 1,-2-7-102,-4-10 1,0-3-10,4 9 0,1-2 0,1 2-274,-3-12 0,3 3 283,5 8 1,4 4-28,12-6-213,9 20 1,4 1-113,18-10-74,-7 16 0,3 4-1826,1 8 1,-1 6 1198,17 15 0,-6-8 1,-30 15-1</inkml:trace>
  <inkml:trace contextRef="#ctx0" brushRef="#br0" timeOffset="383695">1522 13359 20020,'45'-23'-516,"0"0"1,0 0-1,6-8 1,-6 11-1368,1 26-424,-34 15 1157,-22 12 0,-4 2 1,7-5-1,-20 20 0</inkml:trace>
  <inkml:trace contextRef="#ctx0" brushRef="#br0" timeOffset="383797">1634 13585 16748,'-21'48'818,"8"-11"-684,28-33-380,44-24-1004,-11 0 1,6-5 473,-9 2 0,2-2-1,-3 2 1,4-3 0,-5 1 0,-9 4 0,-1 0 0</inkml:trace>
  <inkml:trace contextRef="#ctx0" brushRef="#br0" timeOffset="384028">2320 12631 20882,'-25'49'198,"-1"0"0,4 2 0,6-1-198,10-4 0,7 1-184,4-3 0,3 3 1,2-2-686,8 16 1,6-2-2409,-1-18 0,2 0 0,2-6 3096,6-1 1,0-8 0,14-3 0,-28-23 0</inkml:trace>
  <inkml:trace contextRef="#ctx0" brushRef="#br0" timeOffset="384331">2647 13215 21510,'23'-40'-42,"1"0"0,-1 0 0,3-14 0,-5 5 42,-8 15 0,-6 3 67,-17-10 90,-8 25 224,-22 10-236,1 32-128,16 1 0,3 5-23,5 1 1,5 3 5,1 6 0,5-1-34,11 13-481,22 5-314,23-28-280,7-4-1401,6-35-3026,-16-13 5536,-6-16 0,-17 16 0,-9 0 0</inkml:trace>
  <inkml:trace contextRef="#ctx0" brushRef="#br0" timeOffset="384548">2912 12628 18507,'-4'-3'1098,"1"0"-1187,3 3 89,32 15-1412,-13-3 311,37 9 0,-39-12 0,4-5 0</inkml:trace>
  <inkml:trace contextRef="#ctx0" brushRef="#br0" timeOffset="384713">3095 12432 19818,'-7'0'627,"1"0"-615,-13 54-1088,13 4-851,-4-17 0,2 1 1927,16 19 0,-4-40 0,6-9 0</inkml:trace>
  <inkml:trace contextRef="#ctx0" brushRef="#br0" timeOffset="384946">3277 12098 21656,'9'59'-156,"-1"-1"1,1 1 0,-1-10 0,0 2 0,0 0 0,1 0-1115,4 13 1,1 0-1,-1-1 1085,-1 3 1,-1 0 0,-3-10 0,-3-17 0,-1-6 0,-2 23 0</inkml:trace>
  <inkml:trace contextRef="#ctx0" brushRef="#br0" timeOffset="385562">1748 13945 21488,'52'-21'75,"0"1"1,0-1 0,0 0 0,0 0 0,8-3 0,1 0 0,1-1 0,1 0 0,0 1-99,-5 2 1,1-1-1,1 1 1,0 0 0,-2 0-1,-1 1-1054,0 0 1,-1 0 0,-2 1-1,-1 0 1,-2 2 465,1 1 0,0 0 1,-4 2-1,-9 3-4162,20-3 5081,-39 8 1,-18 7-1,-9 0 1</inkml:trace>
  <inkml:trace contextRef="#ctx0" brushRef="#br0" timeOffset="385748">2393 13848 18003,'53'-26'484,"0"0"0,0 0 0,0 0 0,0 0 0,2 0-473,-7 3 0,1-1 0,1 1 1,-1 2-1544,12-3 0,0 3 0,-1 0 127,-2 1 1,-1 1 0,-5 3-1,-1 3 1,-11 7 0,-24 10-1</inkml:trace>
  <inkml:trace contextRef="#ctx0" brushRef="#br0" timeOffset="387213">3039 12569 12535,'2'6'2173,"0"-1"-1870,13 45-213,-11-18-85,3 3 1,0 4-690,-8 18 238,0-7 1,0-10 0,-1-17 0</inkml:trace>
  <inkml:trace contextRef="#ctx0" brushRef="#br0" timeOffset="388745">917 15833 11705,'9'4'2074,"6"36"-1906,-10-12 89,7 31-78,-6-19 146,-2-4-78,-1-6-23,0-8 146,-3-8 919,1-8 1512,-1-3-2364,-10-37-325,0-27-56,3 7 0,1-2 5,2 9 1,2 1 55,4 2 1,2 4-118,6 5-33,14 21-35,15 49-117,-15-2 1,-1 4-29,-2 3 0,-1 1-174,-3 2 0,-2-3-263,2 4-1355,4-13 1713,-1-30 292,-2-17 426,-5-30 134,-10-10 11,-1-8 0,-2 2 169,0 6-252,2 16-622,8 23 145,12 54-113,-3-3 1,1 5-403,-1 4 0,0 0-1242,1 1 0,1-3-5896,7 7 7642,-1-15 0,-11-15 0,-5-8 0</inkml:trace>
  <inkml:trace contextRef="#ctx0" brushRef="#br0" timeOffset="389145">1588 15940 17263,'37'11'-596,"1"1"0,-2-2 1,-5-2-1,-11-6 1,-3-2-1</inkml:trace>
  <inkml:trace contextRef="#ctx0" brushRef="#br0" timeOffset="389329">1845 15800 19997,'-4'62'-807,"0"1"0,1-1 1,1-2-707,4-13 0,1-3 1513,1-5 0,0-6 0,1-11 0,0-9 0</inkml:trace>
  <inkml:trace contextRef="#ctx0" brushRef="#br0" timeOffset="389812">2269 15571 14036,'7'-56'4001,"-2"14"-2433,-3 28-1568,-2 12 0,0 15 112,-2 13 78,-1 11 1,0 7-107,1 4 0,1 2-62,0 1 1,1 0 5,5-6 0,3-4-28,14 2-392,11-12-762,3-11 358,15-11 1,-27-6-1,5-3 1</inkml:trace>
  <inkml:trace contextRef="#ctx0" brushRef="#br0" timeOffset="390096">2491 15946 20972,'16'-46'22,"0"1"1,-4-1 0,-3 0-69,-2 3 1,-4 2 45,-6 4 0,-3 3 0,-3-13-11,-3 24-190,10 20 178,0 24 34,7 21-241,2-9 1,1 2-1160,8 28-1603,6-7-2801,-8-25 5793,-4-8 0,-4-10 0,-3-7 0</inkml:trace>
  <inkml:trace contextRef="#ctx0" brushRef="#br0" timeOffset="390229">2546 15676 19179,'-1'-3'67,"-1"0"-1007,2 3-2030,45-17 2970,-17 4 0,21-6 0,-33 10 0</inkml:trace>
  <inkml:trace contextRef="#ctx0" brushRef="#br0" timeOffset="390412">2701 15275 20154,'8'44'100,"0"1"1,-1-1 0,1 8 0,3-1-101,8 6 0,2-2-563,-7-17 1,-1-1-3954,-2 14 1,-2 0 4515,-5-13 0,-1-2 0,0 0 0,-2-4 0,-4-5 0</inkml:trace>
  <inkml:trace contextRef="#ctx0" brushRef="#br0" timeOffset="390728">1493 16974 19673,'-4'-4'481,"1"1"-458,3 3-23,55-39-7967,0 20 7967,-17-2 0,-1 1 0,6 10 0,-34 10 0</inkml:trace>
  <inkml:trace contextRef="#ctx0" brushRef="#br0" timeOffset="390863">1645 17092 18541,'58'-27'-1553,"1"0"0,-15 7 0,-7 4 0,-14 4 0</inkml:trace>
  <inkml:trace contextRef="#ctx0" brushRef="#br0" timeOffset="391245">2096 16793 17622,'12'37'269,"-1"0"0,1 0 0,1-1 0,13 24-788,0 1 754,-5 0-201,-7-9 303,-4-11-124,-3-13 1449,-4-23-1506,-1-20 1,-6-25-101,-6-18-51,2 21 1,-2-2-24,-2-6 1,-1-2 17,2 0 0,-1-2 0,2 0 78,-1-13 1,2 2-90,1-5 0,4 6-12,13-2-111,10 40-483,3 17-738,6 12-1805,1 7 1221,1 27 1,-14-21-1,-3 11 1</inkml:trace>
  <inkml:trace contextRef="#ctx0" brushRef="#br0" timeOffset="391395">2241 16868 19818,'-2'3'1165,"0"0"-1187,2-3-158,47-15-1231,-19 11 705,8 7 0,-1 2 0,-13 1 0,-1 18 0</inkml:trace>
  <inkml:trace contextRef="#ctx0" brushRef="#br0" timeOffset="391546">2327 17299 21432,'38'-35'-878,"1"0"0,-4 3 0,-3 4-77,6 2 0,-19 14 0,1 0 0</inkml:trace>
  <inkml:trace contextRef="#ctx0" brushRef="#br0" timeOffset="391979">2901 16391 10619,'0'-6'7799,"0"1"-6264,0 5-1311,-16 1 112,5 21-12,-16 16-178,15 19 0,4 10-963,3-19 0,1 2 1,1-1 816,1 2 0,0-1 0,3-1-28,5 18 0,6-8-211,2-26 1,4-5-893,26 17-1301,8-12-2027,1-18 4449,1-10 1,-24-6 0,-8-1-1</inkml:trace>
  <inkml:trace contextRef="#ctx0" brushRef="#br0" timeOffset="392328">3195 16981 19360,'19'-59'20,"-1"0"0,0 0 0,1 4 1,-1 3-1,-16 21 1116,-37 36-665,-2 33-399,17-11 1,3 4-68,3 1 1,4 2 6,1 28-12,13-22-23,7-5 70,9-7-764,28-7-1312,17-16 432,-30-8 1,0-3-1928,2-5 0,-2-5 3524,16-20 0,-23 14 0,-7 2 0</inkml:trace>
  <inkml:trace contextRef="#ctx0" brushRef="#br0" timeOffset="392995">3484 16468 20311,'2'-39'115,"1"-1"1,0 4 0,-2 1 187,-10-13 548,1 15-851,-4 4-11,5 21-11,6 11-23,1 7 90,0 7-45,7 5 33,3 1-10,15 4-1,0-6 90,0-5-56,-11-8-56,-9-8-56,-5 0-537,-12-11-248,-2 0 751,-4-4 90,2 4 0,9 7 45,0 1 291,2 2-66,-1 1-91,2 0 101,1 0-168,1 0-90,1 7-22,0 4 67,8 10-67,5 2-22,23 10-1009,6 1-851,-1-3-3911,-6-7 5793,-19-15 0,-7-4 0,-4-4 0</inkml:trace>
  <inkml:trace contextRef="#ctx0" brushRef="#br0" timeOffset="393227">3717 16198 17454,'0'43'-79,"-1"0"1,-1 12-1,0-1-3226,0-13 0,1-2 3305,-1 1 0,0-3 0,2 5 0,0-31 0</inkml:trace>
  <inkml:trace contextRef="#ctx0" brushRef="#br0" timeOffset="393646">3981 16354 19673,'2'-44'590,"-1"1"0,-3-3 0,-2 4-433,-6-12-23,-7 5 236,3 26-438,1 10 24,2 34 55,2 34-11,6 9-162,6-24 0,4-2-29,10 12-369,11-9-628,2-8-8280,9-11 9468,-13-11 0,-4-5 0,-15-6 0</inkml:trace>
  <inkml:trace contextRef="#ctx0" brushRef="#br0" timeOffset="393795">3920 16219 18586,'-5'0'280,"2"0"-292,3 0-490,65-20 0,-48 15 0,15-5 0,1 1 0</inkml:trace>
  <inkml:trace contextRef="#ctx0" brushRef="#br0" timeOffset="393978">4117 15858 20842,'30'48'-71,"-1"-1"1,-9-5 0,-1 2 0,-3 1-3454,-4 21 0,-5 0 3320,0 1 1,-2-3 0,-3-14 0,-3-8 0,-2-4 0</inkml:trace>
  <inkml:trace contextRef="#ctx0" brushRef="#br0" timeOffset="394712">3104 16836 20748,'10'-33'123,"-1"0"0,15-14-571,16 49 23,-14 16-46,-11 20-56,-13-1-2241,-18 11 1992,0-17 0,-2-4 0,5-19 1</inkml:trace>
  <inkml:trace contextRef="#ctx0" brushRef="#br0" timeOffset="397379">1990 14069 16502,'0'9'1164,"0"-2"-558,38-14-421,10-5 0,7-3-163,6-1 0,4-2-502,-8 2 1,3-2 0,3-2 484,-12 3 1,2-1 0,0-1-1,-1 1 6,8-3 0,-1 2 1,-1-1-50,-3 1 1,0-1 0,-7 3-64,-1 2 0,-16 4 458,-27 7-346,-29 6-11,-18 7 79,-21 8-116,28-4 0,-1 2 244,-15 7 1,0 3 94,8-2 1,1-1-241,3 0 0,3-2-40,-1 3 1152,48-17-1051,20-14-84,20-9 1,11-4-18,-9 3 0,4-2 1,1-1-532,-7 3 1,2 0-1,0 0 1,-3 0 508,6-1 0,-2 1 0,-5 1 5,5 1 1,-13 4 234,-24 6-184,-32 7-23,-18 9-5,-8 3 0,-4 3-17,5 1 1,1 0-35,-2 0 1,3 0 2032,-1 3-2077,32-14-23,15-5 102,12-4-1,6-5-11,-1 3-67,-8-3-146,-13 6-2958,-3 1 952,0 5-4616,0 2 6835,0 2 0,0-3 0,0-1 0</inkml:trace>
  <inkml:trace contextRef="#ctx0" brushRef="#br0" timeOffset="398561">3967 16416 19146,'-14'-46'-3175,"8"20"0,-4 7 0</inkml:trace>
  <inkml:trace contextRef="#ctx0" brushRef="#br0" timeOffset="399161">2970 13001 9554,'0'0'0</inkml:trace>
  <inkml:trace contextRef="#ctx0" brushRef="#br0" timeOffset="400077">3692 15739 14719,'5'6'3777,"-2"-1"-2007,-3-5 23,0 0-986,-7-37-594,-5-1 0,-3-5-152,1-5 1,-2-2-630,0 8 1,-1-2 0,0 2 578,-7-10 0,0 1 6,-4-2 0,0-1-374,-2-1 1,-1-1 322,5 8 1,-2-2 0,1 2-20,4 7 0,1 1 0,-1 1 49,0-1 0,-1 0 1,3 5 3,-13-21-23,17 36-33,13 16 1414,2 3-4126,2 0 1535,4 6-3395,0 1 4691,1 6 0,-3-7 1,-2-1-1</inkml:trace>
  <inkml:trace contextRef="#ctx0" brushRef="#br0" timeOffset="400445">3006 14682 17745,'-11'-11'2779,"0"-6"-2219,-7-23-487,9 9 0,2-4-17,-2-12 0,2-3-39,2 6 0,1 2-147,3 0 1,1 3 207,0-4 48,1 12-126,1 15-168,10 13 156,22 30 12,9 1-78,-13-6 0,1 1-522,-2-5 0,0-3-1742,31 10-3753,-1-9 6095,-5-9 0,-25-6 0,-8-1 0</inkml:trace>
  <inkml:trace contextRef="#ctx0" brushRef="#br0" timeOffset="400895">3843 14608 20188,'-6'-26'1759,"-8"-21"-1709,5 15 1,-2-2-35,-2-10 1,0 0 16,2 8 1,1 2 112,-7-21-112,11 39-34,3 10-146,1 8 135,8 38-73,4-8 0,3 2-140,-2 5 0,2 1-317,6 2 0,0-2-1778,10 11-886,0-8 3205,-5-9 0,-11-15 0,-4-9 0</inkml:trace>
  <inkml:trace contextRef="#ctx0" brushRef="#br0" timeOffset="401080">3843 14608 21219,'40'-44'-929,"1"-1"1,-15 9 0,0 6 0,24 11 0,-37 15 0</inkml:trace>
  <inkml:trace contextRef="#ctx0" brushRef="#br0" timeOffset="401829">3934 14869 19034,'-4'-52'747,"0"1"0,0 8 0,-1 3-686,-4 5 1,-2 2-51,-11-22 22,2 13 1,-2-3 33,0 1 1,-1 0 77,1 2 1,0 3 44,-10-17-134,20 41-56,6 9-78,3 14 67,3 16 11,5 22 5,7 3 1,6 6-573,7 3 0,3 1 584,1 1 0,1-1-34,2-10 0,0-5-587,7 3 9,-6-13-558,-9-12-3240,-6-10 2062,-14-23 1,0 8-1,-8-13 1</inkml:trace>
  <inkml:trace contextRef="#ctx0" brushRef="#br0" timeOffset="401978">3855 14696 18373,'-10'-2'3014,"2"1"-2734,8 1-269,0 0-11,27-37-1468,25-1-3448,-15 3 1,2-1 4617,-5 12 1,-3 3 0,9-8 0,-29 20 0</inkml:trace>
  <inkml:trace contextRef="#ctx0" brushRef="#br0" timeOffset="402162">4117 14456 21846,'46'-26'-7743,"-8"5"7743,-20 21 0,-9 0 0,-4 0 0</inkml:trace>
  <inkml:trace contextRef="#ctx0" brushRef="#br0" timeOffset="402296">4243 14632 17241,'41'-16'-355,"-1"-1"0,-1 1 0,-7-1 1,-10 1-1,-7 2 0</inkml:trace>
  <inkml:trace contextRef="#ctx0" brushRef="#br0" timeOffset="402513">4490 14146 19572,'0'-5'1602,"0"1"-1580,0 4-22,22 47-134,-10-7-2444,7 17 1,-1 6 2577,-9-23 0,-1-1 0,-1-1 0,0-3 0,0-1 0</inkml:trace>
  <inkml:trace contextRef="#ctx0" brushRef="#br0" timeOffset="403227">4119 14309 15370,'3'0'4191,"0"0"-4035,62-7-1399,-30 5-1054,9-2 0,1 0 2297,-5 2 0,-17 1 0,-7 1 0</inkml:trace>
  <inkml:trace contextRef="#ctx0" brushRef="#br0" timeOffset="403779">3920 15182 18104,'-9'2'2073,"2"-1"-1984,49-17-55,17-9-6,-1 1 0,7-2-730,-18 7-1,1-1 1,5-1 480,-7 3 0,6-1 0,1-1 1,0 0-1,-3 1-119,4-1 0,-2 0 1,-1 0-1,-1 1 1,16-5-1,-2 0 1,-8 3-1,-13 6 0,-1-1 1</inkml:trace>
  <inkml:trace contextRef="#ctx0" brushRef="#br0" timeOffset="403945">4199 15134 20345,'0'5'14,"27"-8"1,24-12 0,1-1-8,1 0 1,2-3 0,3 0-1250,-3 2 1,3 1 0,0-1-1,-1 0 536,-5 2 0,0-2 0,-2 2 1,-5 3-2438,12-1 0,-8 3 3437,15 0 0,-33 7 0,-24 3 0</inkml:trace>
  <inkml:trace contextRef="#ctx0" brushRef="#br0" timeOffset="407944">26289 13409 17890,'46'-10'244,"0"0"0,-1 0 1,4-1-1,1 0 1,-1-1-141,-1 1 1,-1-1 0,7-2-1172,0 1 0,6-2 0,4-1 0,0 1 0,-3 0 1093,-8 2 1,-1 0 0,-1 1 0,1-1 0,4 0-9,4-1 1,3-1 0,3-1 0,0 1-1,-2 0 1,-3 0-215,0 2 1,-2-1 0,-2 1 0,0 1-1,1-1 200,0 1 1,1 0 0,-1-1-1,1 2 1,-1-1 38,-1 1 0,-1 1 0,0 0 0,1 0 0,2 1-42,-3 1 1,1 1 0,2 0 0,-1 1 0,-2 0 0,-2 1-300,11-1 1,-2 1 0,-3 0-1,0 3-248,-2 0 0,1 1 0,-6 2 0,-12 1 740,-1 6-2088,-76 5 362,-5-9 1,-11-2 0,3-1 1531,-7 1 0,3-1 0,-1 0 0,5 1 0,-3 0 0</inkml:trace>
  <inkml:trace contextRef="#ctx0" brushRef="#br0" timeOffset="408262">27032 13277 15807,'55'-19'767,"0"1"1,-13 4-1,2 0 1,1 0-540,5 0 0,1 1 0,2 0-1027,-4 1 1,2 0-1,1 0 1,1 0 856,6-2 1,0 1 0,3-1 0,5-1-282,-11 4 1,3-2-1,4 1 1,1-1 0,1 0-1,1 0 1,-1 1 237,-5 1 0,0-1 1,1 1-1,0 1 1,1-1-1,-1 0 1,1 0-1,-1 1-138,0-1 0,0 1 1,1-1-1,0 1 1,-1 0-1,0 0 1,-1 0-1,-1 2 119,4-1 1,0 0 0,0 0 0,-1 1 0,-2 1 0,-4 0 0,-2 2-51,8 0 1,-5 1 0,-3 1 0,0 1-1318,15-1 0,-2 1 1,-11 3 345,-21 4 1,-4 1 0,30-1 0,-89 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04:57.0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4639 2220 16311,'20'54'821,"0"0"1,-1-3 0,-4-1-548,-9-4 1,-2-1 95,-1-9 0,-1-1-46,0 29 674,-2-36-136,0-24-458,-2-16-337,-4-11-22,-2-13 0,-1-9-34,-1-13 0,1-7-257,2 9 0,1-3 1,3-1 230,2 1 0,3 0 0,1 2-19,3-9 1,5 5 5,5 13 0,4 9-398,20 5-482,-4 20 0,3 7-2106,-3 14 0,-1 7 3014,0-2 0,-4 3 0,6 20 0,-33-12 0</inkml:trace>
  <inkml:trace contextRef="#ctx0" brushRef="#br0" timeOffset="168">4862 2363 20490,'35'-14'-2230,"1"1"1,22 1-4270,-37 40 6499,-10 11 0,-6-15 0,-5-4 0</inkml:trace>
  <inkml:trace contextRef="#ctx0" brushRef="#br0" timeOffset="317">4911 2721 19919,'26'-5'-953,"9"-8"-671,22-17-859,-25 13 1,0-1 2482,2 0 0,-2 1 0,5-3 0,-9 4 0</inkml:trace>
  <inkml:trace contextRef="#ctx0" brushRef="#br0" timeOffset="567">5803 1919 21577,'-34'36'11,"1"0"0,0 0 1,3 7-1,2 2 0,7 4-37,6 10 0,7 5 0,3-2-1267,3-11 0,2-1 0,4-2 744,6 15 1,7-8-590,2-23 1,4-5-2738,27 10 3875,6-18 0,-24-12 0,-4-7 0</inkml:trace>
  <inkml:trace contextRef="#ctx0" brushRef="#br0" timeOffset="768">5996 2269 20065,'35'34'-17,"1"0"0,0 0 0,5 6 0,1-4-734,1-6 1,-1-5-3441,9 3 4191,-12-12 0,-18-6 0,-9-7 0</inkml:trace>
  <inkml:trace contextRef="#ctx0" brushRef="#br0" timeOffset="968">6295 2103 19403,'-37'42'205,"0"0"1,1 2 0,4 0-206,8-2 0,2 0-726,2 3 1,3 0 411,3 1 0,2 2-1389,3 14 0,4 2 1033,4-7 1,1-3-1,0-8 1,0-5-1,6 10 1</inkml:trace>
  <inkml:trace contextRef="#ctx0" brushRef="#br0" timeOffset="1335">6549 1733 19695,'52'-39'-404,"1"33"371,-34 58 89,-23-9 0,-6 3 112,-1-5 0,-6-1-339,-9 1 0,-3-5 204,-6 7-33,8-8 115,13-10-754,7-8-639,16-8-8033,34-13 9311,3-12 0,2 5 0,-22-4 0</inkml:trace>
  <inkml:trace contextRef="#ctx0" brushRef="#br0" timeOffset="1567">7099 1548 21062,'12'60'-19,"-1"0"0,3 3 0,2 1-3,5-5 0,1 3-750,-9-17 0,0 4 1,-1 2-1,-1-1-60,-2 1 0,-3-1 0,0 2 0,-2 0 362,0 8 1,-2 2 0,0-2 0,-2-5 0,0-6 0,-1-4-1,-2-3 1,-5 0 0,1 1 0</inkml:trace>
  <inkml:trace contextRef="#ctx0" brushRef="#br0" timeOffset="2068">7966 2097 18653,'0'5'1591,"0"-1"-1390,0-4-223,37 2-1054,-11-1-2106,29 1-6555,-22-2 9737,-11 0 0,-9 0 0,-9 0 0</inkml:trace>
  <inkml:trace contextRef="#ctx0" brushRef="#br0" timeOffset="2218">8078 2247 17487,'-5'4'2242,"2"0"-2164,3-4-952,45 10-1916,-18-8 2790,35 4 0,-42-7 0,-6-4 0</inkml:trace>
  <inkml:trace contextRef="#ctx0" brushRef="#br0" timeOffset="3700">10093 1637 17442,'9'59'758,"0"0"1,0-2-1,-1 0-500,-3 7 0,-1 0-870,0-2 0,-2-2 668,0-1 0,-1-3-17,-1-15 1,0-7 565,0-10 291,0-13 183,0-16-519,0-52-370,-5 0 1,-1-6-184,2 18 1,0-2-1,-1-2-397,-2-8 0,-2-2 0,0 3 434,-2-10 1,-1 2 7,4 17 0,-1-1 1,2 5 336,-3-2 1,5 4-631,8 2 1,9 9-175,22 15 101,0 17 0,2 6-499,2-1 1,0 3-208,2 3 1,-1 3-931,-4 1 1,-1 3 1949,-7 3 0,-3 0 0,2 3 0,-14-2 0</inkml:trace>
  <inkml:trace contextRef="#ctx0" brushRef="#br0" timeOffset="3868">10223 2081 20356,'45'-32'-4,"0"-1"0,0 4 1,-1 4-485,-7 13 1,-1 5-908,-2 0 0,-2 3-6785,17 11 8180,-22 15 0,-17-6 0,-10 3 0</inkml:trace>
  <inkml:trace contextRef="#ctx0" brushRef="#br0" timeOffset="4001">10259 2434 19403,'55'-12'-1659,"0"0"1,1-1 0,-2 1 0,-1 0 0,-2-2 1658,8-7 0,-6-1 0,-19 9 0,-3 2 0,21-9 0</inkml:trace>
  <inkml:trace contextRef="#ctx0" brushRef="#br0" timeOffset="4284">11364 1283 22081,'-30'40'83,"-1"0"0,1 1 1,-1-1-1,1 1 1,0 1-1,2 0 0,3 1-65,0 12 1,4 0 0,1 4-460,2-2 1,0 3 0,3 2 0,2-2 342,5-7 0,2-1 0,3 0 0,4 1-761,3 1 1,4 2 0,4-3 0,4-7-1148,16 17 0,10-15-1272,14-17 1,6-14 3287,-7-16 1,-5-6 0,9 2 0,-8-7 0</inkml:trace>
  <inkml:trace contextRef="#ctx0" brushRef="#br0" timeOffset="4718">11845 2120 18138,'35'20'705,"-1"-1"1,-1 1 0,-4-8-572,-1-19 12,23-27-129,-24 7 0,-1-4 22,2-9 0,-2-3 17,-7 9 0,-5 1 101,-8-20 179,-23 33-78,-11 10-45,-12 15 78,-8 18-207,22-5 0,0 6 84,-11 20 0,3 7-84,8 3 1,4 2-375,-3 0 1,6-1 278,14-7 0,9-4 11,16 5-197,9-26 0,8-6-469,9-4 0,5-8-2039,-6-6 1,2-5 0,-1-1 2651,13-5 1,-4-3 0,-12-2 0,-7 0 0,-8-1 0</inkml:trace>
  <inkml:trace contextRef="#ctx0" brushRef="#br0" timeOffset="5253">12524 1792 16894,'2'10'3047,"-1"-2"-2352,-1-8-269,0 0-56,49-30-326,-29-4-356,9 2 1,-2-3 333,-20 3 0,-5-3 49,1-16 0,-4-3-49,-5 7 0,-2 0 90,1 0 0,-3 5 79,-13-5-191,7 44-23,7 54 23,6 6 26,4-10 0,3 4-474,7 9 0,4 0-964,7-5 1,3-2-399,-1-1 0,3-5 1810,1-15 0,-2-8 0,-3-11 0,-7-9 0</inkml:trace>
  <inkml:trace contextRef="#ctx0" brushRef="#br0" timeOffset="5467">12891 1664 21633,'4'-58'739,"11"2"-839,17 40-24,4 3-212,10 23-336,-10 9-45,-3 10-11,-5 5-2376,-7 17 2426,-10-5 0,-4-10 0,-6-15 1</inkml:trace>
  <inkml:trace contextRef="#ctx0" brushRef="#br0" timeOffset="6085">13514 1408 11672,'-8'-2'2801,"2"1"-1411,6 1 3899,0 0-5301,2 5 12,28 19-11,23 12-370,-14-10 0,2 0-1720,0 0 0,-3-3-5866,16 9 7967,-23-12 0,-25-15 0,-3-4 0</inkml:trace>
  <inkml:trace contextRef="#ctx0" brushRef="#br0" timeOffset="6485">13707 1325 16400,'-2'-2'1345,"0"-1"-1256,-14 52-44,-2-7-45,0-1 0,-1 4-2303,-4 2 1,0-3 2302,-6 15 0,1-2 0,22-42 0</inkml:trace>
  <inkml:trace contextRef="#ctx0" brushRef="#br0" timeOffset="7283">13838 1081 17510,'0'-7'2723,"0"3"-2645,0 4-100,32-30-79,-16 23 11,24-22 1,-29 36-1,-5 25 68,-22 18 22,4 3 0,-11-4-12,15-24-189,11-5-920,32-11-1423,28-9-2140,-18-5 1,1-2 4683,-5 0 0,-4 0 0,14-3 0,-32 6 0</inkml:trace>
  <inkml:trace contextRef="#ctx0" brushRef="#br0" timeOffset="9050">14549 845 20781,'25'60'98,"0"0"0,-4-15 1,2 0-1,1 2-95,4 6 1,2 0 0,-1 2-1022,-6-11 1,1 1 0,-1 0 0,-3 1 1017,0 1 0,-3 0 0,-1 0 0,-2 1-34,2 14 0,-3 0 1,-4 0-35,-5-4 1,-4 0-1,-2-2-142,-4-2 1,-3-2 0,-1-2-79,-2-5 1,-1-2-1,0-2-690,-7 12 1,1-4-3052,5-11 1,1-3 4028,0 6 0,8-22 0,5-14 0</inkml:trace>
  <inkml:trace contextRef="#ctx0" brushRef="#br0" timeOffset="9234">15423 1788 19706,'41'-23'-1063,"0"1"0,-3 1 1,-5 7-1,-8 12 1,-8 2-1</inkml:trace>
  <inkml:trace contextRef="#ctx0" brushRef="#br0" timeOffset="9384">15563 1979 18149,'0'7'123,"0"-1"-2566,36-9 1,16-6 2442,-19 4 0,0 0 0,18-2 0,-2 1 0,-5-2 0</inkml:trace>
  <inkml:trace contextRef="#ctx0" brushRef="#br0" timeOffset="10050">17573 1838 12456,'6'0'-2219,"-1"0"2219,-5 0 0,0 0 0</inkml:trace>
  <inkml:trace contextRef="#ctx0" brushRef="#br0" timeOffset="10418">17622 1621 15930,'-1'-8'2488,"0"1"-2332,1 7 57,-3 50-101,2-1-67,0-8 0,-1 7 0,1-1 33,1 11 0,0-2 191,0 4 1,0-5 166,0 10 1088,0-42-1053,0-38-393,0-12 23,0-24-85,-1 0 1,-1-8-180,0 11 0,-2-3 1,1-1 173,-1-9 0,1-2 1,-1 3-237,0 10 0,0 2 0,1 3 225,-1-6 0,2 8 0,1 11-325,6 16-1221,27 12-4381,17 32 5927,-1 4 0,-10 4 0,-29-16 0</inkml:trace>
  <inkml:trace contextRef="#ctx0" brushRef="#br0" timeOffset="10567">17648 1847 17532,'-1'4'2757,"1"-1"-2601,0-3-167,48-16-308,-16 11 0,3 3-2639,13-2 0,-1 4 2958,-12 7 0,-4 2 0,3 8 0,-32-2 0</inkml:trace>
  <inkml:trace contextRef="#ctx0" brushRef="#br0" timeOffset="10701">17767 2147 18810,'45'-9'-922,"0"1"1,0-1 0,7-3 0,2-2 0,-5 0 0,4-5 0,-4 0 0,-3 1 0,-1 0 0</inkml:trace>
  <inkml:trace contextRef="#ctx0" brushRef="#br0" timeOffset="10934">18719 1195 19975,'0'-9'1569,"0"2"-1396,-23 50 1,-8 33-148,21-27 0,2 3 0,-1 3-982,-4-4 1,-4 2 0,2 1-1,3 0 952,4 13 1,5 0-1,4-5-131,4 1 1,4-5 100,2-5 0,3-4-599,4-6 1,6-5-3212,15-3 1,4-7 3843,-7-10 0,0-4 0,-1-2 0,-3-3 0,2-9 0</inkml:trace>
  <inkml:trace contextRef="#ctx0" brushRef="#br0" timeOffset="11417">19205 1965 18854,'65'3'342,"-24"-10"0,-2-9-292,-11-9 1,-3-5 279,2-9 1,-5-1-124,-6 8 0,-7 0 208,-15-25-112,-13 27 133,-28 11-256,-7 41-141,21 3 0,3 9-22,5 13 0,7 6-6,6 4 0,7-1-252,8-12 1,6-4 240,3-5 0,5-5-34,26 1-263,-5-19 0,5-4-1025,3-6 0,1-3-382,0-2 0,-1-3-3212,-5-4 1,-5-3 4854,0-12 1,-18 11-1,-9 3 1</inkml:trace>
  <inkml:trace contextRef="#ctx0" brushRef="#br0" timeOffset="12051">19901 1198 19673,'38'-23'-4,"-1"0"0,-3 4 0,-4 9-18,0 22 0,-12 16 22,-16 10 0,-12 8 11,-7 1-6,2-17 1,-2 0-17,-3 18-135,2-3-280,25-21-145,12-14-1962,37-7 2015,-19-9 0,0-1 1,16 2-1,-4-9 1</inkml:trace>
  <inkml:trace contextRef="#ctx0" brushRef="#br0" timeOffset="12335">20438 1418 19549,'-1'-59'67,"0"0"1,-1 4-1,-1 3 706,-4-13-538,0 24-213,1 24-22,2 16 0,0 11-33,0 9 10,2 39-89,9-21 0,2 1-123,-2 1 0,3-1-118,6-1 0,3-5-879,12 4-7609,14-7 8841,-15-14 0,-1-6 0,-21-9 0</inkml:trace>
  <inkml:trace contextRef="#ctx0" brushRef="#br0" timeOffset="12535">20566 1314 20759,'28'-59'101,"1"13"-180,-3 42-10,11 11-662,-6 17-2666,-1 15-12,-13 1 3429,-10-4 0,-6-23 0,0-6 0</inkml:trace>
  <inkml:trace contextRef="#ctx0" brushRef="#br0" timeOffset="12867">20983 1081 20132,'58'24'33,"1"0"1,-6-3 0,-6-1-987,-5-1-1265,-9-5-2757,-8-5 4975,-12-5 0,-6-3 0,-5-1 0</inkml:trace>
  <inkml:trace contextRef="#ctx0" brushRef="#br0" timeOffset="13018">21206 1090 16120,'-39'51'26,"0"0"0,4-5 1,5-3-2851,7-1 2824,8-10 0,8-14 0,5-9 0</inkml:trace>
  <inkml:trace contextRef="#ctx0" brushRef="#br0" timeOffset="13334">21689 928 18888,'1'-5'1098,"1"1"-784,-2 4 33,49 113-308,-39-73 0,-2 3-753,8 16 0,4 8 0,-6-3 755,-10-16 0,-3-3 0,-3 1-41,-1 2 0,-1 1 0,-2-1-142,0 0 0,-2-1 1,-1 0-437,-6 18 1,-3-3-751,1-9 1,0-3 17,0-5 0,2-5 0,-1 0 0,5-12 0</inkml:trace>
  <inkml:trace contextRef="#ctx0" brushRef="#br0" timeOffset="13701">23213 1689 19549,'41'6'-877,"0"0"0,10-1 0,-23 3 1</inkml:trace>
  <inkml:trace contextRef="#ctx0" brushRef="#br0" timeOffset="13818">23326 1885 17039,'34'-3'-939,"0"-1"0,29-2 0,-41-1 0,-4 2 0</inkml:trace>
  <inkml:trace contextRef="#ctx0" brushRef="#br0" timeOffset="14518">24356 1454 17174,'1'-8'1904,"-1"2"-1596,1 48 1,-2 26-270,1-30 0,0 1-762,0 16 1,0 6 0,0-4 722,0-3 0,0-5 5,0-2 1,0-3-1,2-9 1,0-4 1294,4 12 335,2-45-1366,-2-58-224,-3 21 0,-2-4-442,0-20 0,-2-2 397,0 8 0,0-2 11,1 2 0,0-4 1,0 2-73,-1 10 0,0 2 0,1 0 72,0 0 0,0-1 0,0 7-44,0-18 754,0 45-1393,4 15-57,10 9-111,13 8-1087,11 14-2062,4 6 3989,-7 5 0,-15-19 0,-10-5 0</inkml:trace>
  <inkml:trace contextRef="#ctx0" brushRef="#br0" timeOffset="14685">24508 1680 17970,'0'4'1355,"0"-1"-985,0-3-359,42 4-1299,0 9-3267,-11 3 0,-5 5 4555,-6 22 0,-17-6 0,-15-14 0</inkml:trace>
  <inkml:trace contextRef="#ctx0" brushRef="#br0" timeOffset="14817">24345 2188 18406,'46'-4'-168,"1"1"0,-1 0 0,1-1 0,0-1 0,-2-2-488,13-8 1,-2-2-2734,5 0 1,-1 0 3388,2-1 0,-4 1 0,-22 6 0,-4 1 0,18-6 0</inkml:trace>
  <inkml:trace contextRef="#ctx0" brushRef="#br0" timeOffset="15101">25472 1099 19034,'-18'57'302,"0"-1"1,0 0-1,1 6 1,2 1-1,2 1-283,5-11 1,0 1 0,3 0 0,1-3-661,1 5 1,3-3 0,3-3 444,7 11 0,8-10-902,29-5-1955,13-17 3053,-23-21 0,-1-3 0,6-1 0,-5-4 0</inkml:trace>
  <inkml:trace contextRef="#ctx0" brushRef="#br0" timeOffset="15453">25938 1805 20065,'40'-24'30,"0"0"1,0 0 0,13-12 0,-6-4 19,-11 1 1,-8-1-1,-10 9 0,-9 0 398,-19-25-145,-15 31-90,-12 11-22,-4 8 61,9 18 0,0 9-101,0 7 0,2 7-78,-2 16 0,3 4-393,9-7 0,5 0 326,8-3 0,8-3-6,18 8 0,17-11-45,19-12-230,-6-16 1,6-7-1631,0-7 1,0-4-3012,1 0 1,-3-4 4588,-7-7 1,-7-2 0,-12 2-1,-9-1 1</inkml:trace>
  <inkml:trace contextRef="#ctx0" brushRef="#br0" timeOffset="15767">26422 1073 20434,'38'-13'-291,"0"0"0,18 12 134,-36 42 157,-22 1 0,-12-2 0,0-21-45,6-2-706,10-7-1053,8-1-3653,9-7 5457,2-6 0,-8 3 0,-4-3 0</inkml:trace>
  <inkml:trace contextRef="#ctx0" brushRef="#br0" timeOffset="16184">26755 955 19695,'27'22'-488,"1"0"1,25 18-213,-20-27 1,-2-3 0,0 3 0,7-4 0</inkml:trace>
  <inkml:trace contextRef="#ctx0" brushRef="#br0" timeOffset="16367">27089 892 19381,'-6'-4'874,"2"1"-734,-10 31 0,-3 17-140,2-9 0,0 2-448,-8 18 0,-1 1-1243,7-13 0,2-5 1691,-2 6 0,8-21 0,4-10 0</inkml:trace>
  <inkml:trace contextRef="#ctx0" brushRef="#br0" timeOffset="17167">27366 795 18149,'4'-6'2744,"0"1"-2520,14 26 1,3 13 21,3 24-1609,4-1 0,0 6 1413,-11-5 1,-4 4-23,-5-14 0,-1 4 0,-1 3 0,-1 0-279,-3 0 0,-1 1 0,-2 1 0,-2 1-1244,-2-6 0,-1 3 0,-2-1 1,-1-1-1,0-3 1495,-5 15 0,-2-4 0,-1-7 0,-7 2 0,1-12 0,2-16 0</inkml:trace>
  <inkml:trace contextRef="#ctx0" brushRef="#br0" timeOffset="18800">23744 2863 14933,'3'-4'2509,"-1"0"-1780,-2 4-247,-13 53-236,-1-7-544,0 0 0,0 2 320,1-10 1,0-2-23,-1 1 0,0 0-79,1 0 1,0-1-707,1-1 1,0 0-762,2-3 0,1-1 1593,-6 23 1,7-25 0,4-11-1</inkml:trace>
  <inkml:trace contextRef="#ctx0" brushRef="#br0" timeOffset="19016">23418 3501 18082,'-7'-4'2173,"2"1"-1736,5 3-292,0 0-55,-21 54-34,16-20-45,-4 11 0,7-1 46,32-11-23,21-11-371,4-31-492,3-17-1222,-22-4 877,-6-9 0,-15 20 1,-6-3-1</inkml:trace>
  <inkml:trace contextRef="#ctx0" brushRef="#br0" timeOffset="19401">22346 4779 20311,'26'-39'117,"1"-1"1,-1 0 0,10-16-1,-6 4-89,-17 20 0,-3 1-5,2-30 44,-9 4-56,-22-2-11,-11 33-101,-20 49 90,14 24 0,19-5 0,5 3-1,6-11 1,6 0-673,11 9 1,8-2-2314,4-7 0,4-3 2997,2-1 0,0-5 0,18 0 0,-30-22 0</inkml:trace>
  <inkml:trace contextRef="#ctx0" brushRef="#br0" timeOffset="19568">22288 4481 19078,'61'-15'-1093,"1"-1"1,0 0 0,0 1 0,-11-1-1,-4 2 1,-3 2 0,6 5 0,0-1-1</inkml:trace>
  <inkml:trace contextRef="#ctx0" brushRef="#br0" timeOffset="19734">22948 4467 21040,'61'-4'-2753,"0"-1"0,-8 3 0,-10 6 2753,-23 15 0,-12-5 0,-8 1 0</inkml:trace>
  <inkml:trace contextRef="#ctx0" brushRef="#br0" timeOffset="19817">23061 4640 14663,'34'-10'0,"0"1"0,20-7 0</inkml:trace>
  <inkml:trace contextRef="#ctx0" brushRef="#br0" timeOffset="20100">23639 4249 22249,'38'-9'-1126,"0"0"0,15 24 1171,-34 15 0,-9 7 481,-12 27-156,-19-9-246,2-31-79,9-8 11,7-5-224,39-2-2208,25 1-1826,-17 1 0,0 1 4202,-7-1 0,-4 1 0,8 8 0,-34-8 0</inkml:trace>
  <inkml:trace contextRef="#ctx0" brushRef="#br0" timeOffset="21017">8843 6670 17846,'8'52'274,"1"-1"1,-1-2-1,2 4 1,-2-1-242,0-3 1,0 0 0,0 0-565,-1-1 1,1 1 0,-1-3 636,0 12 1,-2-7 196,-2-7 2095,-1-19-2107,-5-37-179,-9-50-105,5 20 1,0-6 0,0-1-364,0 1 1,-1 0 0,1-3 358,0-7 1,-1-1 0,2 2 13,0-8 0,3 2-12,1-5 1,6 5-29,8 18 1,8 6-437,7 4 0,4 11-908,31 26 352,-28 11 1,-4 8-3773,1 35 4787,-21-22 0,-3 0 0,0 6 0,-6-5 0</inkml:trace>
  <inkml:trace contextRef="#ctx0" brushRef="#br0" timeOffset="21168">9029 7039 19426,'22'-37'112,"0"-1"0,14-14-2532,9 61-3373,-18 21 5793,-7 20 0,-10-20 0,-7-4 0</inkml:trace>
  <inkml:trace contextRef="#ctx0" brushRef="#br0" timeOffset="21318">9111 7533 16591,'-3'8'2925,"1"-1"-2914,20-29 0,8-12-538,8 7-952,2-8 1,4 0-2937,17 10 4489,2 3 0,-25 11 0,-8 3 1</inkml:trace>
  <inkml:trace contextRef="#ctx0" brushRef="#br0" timeOffset="21901">9994 6506 17174,'0'-7'2375,"0"1"-1859,0 6-35,-32 55-156,14 3-1096,-3-3 1,2 5 809,11-8 1,5 0-23,-2 0 0,6 1 75,12 10 1,9-1-923,4-10 1,6-4-1815,13-1 0,4-6 2644,-9-16 0,-2-8 0,13-5 0,-32-12 0</inkml:trace>
  <inkml:trace contextRef="#ctx0" brushRef="#br0" timeOffset="22618">10524 6992 19717,'40'-30'67,"1"-1"1,-8 2-1,-5-2 179,-8-1 1,-8 1 122,-11-13-99,-23 15-13,-10 20-55,-25 37-135,30 3 0,2 7-56,0 15 1,4 3-354,8-4 0,8-1 224,11-3 1,8-5-556,26 1-368,18-14 431,-24-20 0,2-5-4306,19-10 1,0-8 4876,-14 1 0,-1-2 1,0 0-1,-5 0 1,-6-7-1</inkml:trace>
  <inkml:trace contextRef="#ctx0" brushRef="#br0" timeOffset="23001">10909 6372 16849,'0'-11'1692,"0"2"-1771,46-22 1,-20 24-129,4-11 0,0 5-298,-7 20 438,-10 6 67,-7 11 863,-22 20 10,-7 0-682,-3 3-191,6-18-179,17-17-549,13-9-3172,22-10 2496,17-14 1,-14 10 0,-2-8 0</inkml:trace>
  <inkml:trace contextRef="#ctx0" brushRef="#br0" timeOffset="23253">11374 6295 16154,'0'-6'3754,"0"1"-3866,10 3-3586,17 16-4123,1-10 7821,12 11 0,-26-13 0,-2-2 0</inkml:trace>
  <inkml:trace contextRef="#ctx0" brushRef="#br0" timeOffset="23434">11590 6204 18059,'-8'35'437,"1"0"0,-5 30-885,11-21-4370,1 23 4818,0-22 0,0 0 0,0-29 0</inkml:trace>
  <inkml:trace contextRef="#ctx0" brushRef="#br0" timeOffset="23734">12190 5993 21633,'18'63'-107,"-1"1"1,0 0-1,0-1 1,-5-9 0,0 0-1,-1 1 1,-1-2-1,-1-2-106,-1 1 0,-1-1 1,-2-2-1,0-1-704,0 16 0,-2-1 0,0-6 334,-3-7 1,0-5-723,0-7 0,0-5 1454,0 10 1,0-22 0,0-13 0</inkml:trace>
  <inkml:trace contextRef="#ctx0" brushRef="#br0" timeOffset="23951">13117 6443 19953,'-8'-10'1008,"2"3"-1277,6 7-1524,49-26-4011,-14 15 5804,1-5 0,-1 1 0,-8 8 0,-10 3 0</inkml:trace>
  <inkml:trace contextRef="#ctx0" brushRef="#br0" timeOffset="24085">13244 6615 20893,'37'7'-1336,"0"-1"1,1-3 0,-5-3 0,-9-8 0,-2-3 0</inkml:trace>
  <inkml:trace contextRef="#ctx0" brushRef="#br0" timeOffset="24717">15873 6471 18014,'-7'1'2118,"0"0"-1603,44 3-392,3-9-73,-1 1 1,2-3-524,-2-5 0,-2-3 473,1-2 0,-1-1-12,-4 0 1,-2-3 91,-4-2 1,-7-2-3,-8-18 371,-43 4-79,-19 18-236,13 21 1,-3 6 21,8 3 1,-1 6 11,-12 20 1,2 10-136,7 6 1,6 6-376,10-10 0,3 3 1,6-2 211,7 11 1,12-4-78,11-5 0,10-9-140,5-17 0,6-8-58,3-2 1,3-5-683,3-1 0,3-7 512,-6-10 1,3-6 0,-6 4 0,-8 6 0,-2 0 0,7-13-1,1-1 1</inkml:trace>
  <inkml:trace contextRef="#ctx0" brushRef="#br0" timeOffset="25850">16742 5776 16972,'0'49'597,"-1"1"1,1 12 0,-1 0-307,1-15 0,-1-1-140,0-1 1,0-2 106,-3 16-169,1-41 247,2-10 213,0-9-403,6-34-112,-1 5 0,0-6 44,0-20 0,-1-5-39,1 6 1,-1 0-315,-3-3 1,-3 2 425,-1 17 1,-1 4 408,-10-27-493,2 41-78,2 55 11,7 27 5,5-13 1,2 1-402,1-8 0,2-2 390,2-2 1,2-1-23,0-3 0,3-3 192,7 1 1,3-5-366,27 3 55,16-36 68,-16-23 55,-28 1 1,-6-5-57,-1-26 79,-11 15 0,-4-2 6,-7 9 0,-4 1-40,-2 1 0,-3 5-44,-18 5 742,3 39-1258,16 12-2857,12 26 2484,35-8 1,-18-5-1,20-18 1</inkml:trace>
  <inkml:trace contextRef="#ctx0" brushRef="#br0" timeOffset="26301">17529 5475 17588,'0'-8'2073,"-22"61"-1922,14-9 1,0 3-130,-4 12 1,0 1-745,5 2 1,5-3 643,6-19 0,5-1-835,9 5 1,8-2-2909,8-11 0,4-4 3821,0-1 0,0-5 0,18-5 0,-33-16 0</inkml:trace>
  <inkml:trace contextRef="#ctx0" brushRef="#br0" timeOffset="26584">17802 5786 20882,'20'-63'-325,"12"18"-829,14 36 661,-10 21 348,-17 10 145,-17 12 470,-23 20 113,-2-2-504,-5 1-135,10-22-438,21-18-839,10-13-2488,11-10 3821,8-5 0,-13 2 0,-3 0 0</inkml:trace>
  <inkml:trace contextRef="#ctx0" brushRef="#br0" timeOffset="26768">18242 5468 21409,'11'48'-1493,"0"1"1,0 0-1,-2 0 1,-2 1 0,-1-3 1492,-1 9 0,-2-5 0,-2-11 0,-2-8 0,1-8 0</inkml:trace>
  <inkml:trace contextRef="#ctx0" brushRef="#br0" timeOffset="27003">19011 5478 19078,'5'58'-1345,"0"0"1,0-3 0,1-2-97,0-5 0,1-5 0,0 9 0,-6-23 0</inkml:trace>
  <inkml:trace contextRef="#ctx0" brushRef="#br0" timeOffset="27150">18946 5706 17745,'45'-15'-764,"-1"0"0,0 0 0,4-3 1,-7 4-1,-9 8 0</inkml:trace>
  <inkml:trace contextRef="#ctx0" brushRef="#br0" timeOffset="27367">19740 5168 12530,'-2'65'-569,"1"-1"0,0 1 0,1-9 0,2-2 0,-1-7 0,-1-9 1,2-7-1,5 4 0</inkml:trace>
  <inkml:trace contextRef="#ctx0" brushRef="#br0" timeOffset="27586">20035 5167 21398,'9'43'-15,"0"0"0,0 5 0,-4 2-41,-7 3 0,-6 5-729,-2-3 1,-2 4-1,-2-1-497,-1-3 1,0-1 0,0-1 636,-1 2 0,1 0 0,0-6 0,0-2 0,4-8 0,5-7 0</inkml:trace>
  <inkml:trace contextRef="#ctx0" brushRef="#br0" timeOffset="27884">20185 5569 22126,'32'-47'-437,"-10"11"-504,1 44-202,-16 12 560,-5 17 415,-15 8 179,-1-10 1,-4 2 284,-2-2 1,1 0-90,-1-2 1,1-1-40,-5 14-89,18-27-68,6-8-11,13-6-1277,35-7-3110,-10-8 0,3-2 4387,3 1 0,-2 0 0,-8-1 0,-5 0 0,0 0 0</inkml:trace>
  <inkml:trace contextRef="#ctx0" brushRef="#br0" timeOffset="28234">20861 5428 21454,'-48'-11'263,"10"22"0,-1 11-235,0 19 0,4 8-600,9-11 1,1 2 0,3-1 571,-4 7 0,7-2 11,13-8 1,8-4 546,15-2-502,15-15 230,11-7-325,-11-15 0,1-7-17,16-21 16,-26 8 1,-8-2-308,-17-18 555,-29 10-1428,-8 19-1257,-1 8-2991,9 4 5468,6 0 0,13 4 0,5 0 0</inkml:trace>
  <inkml:trace contextRef="#ctx0" brushRef="#br0" timeOffset="28551">21102 5146 21219,'55'-13'-1446,"-16"7"1390,-32 59 56,-17-5 78,-1-16 1,-2 1 190,-12 19-191,2-2-33,16-28-45,20-15-67,10-7-560,11-7-1715,9-2 1557,-4-1 1,-2-1-1,-3 2 1,17-3 0</inkml:trace>
  <inkml:trace contextRef="#ctx0" brushRef="#br0" timeOffset="28784">21621 5121 19661,'-31'50'515,"-1"1"1,2 0 0,5 0-460,9-8 0,5 1-516,0 2 0,2 0 460,3-3 0,3 0-67,0-3 0,4 0-717,12 6 0,9-2-2606,11-11 0,6-4 3390,3 0 0,2-6 0,-8-10 0,-3-7 0,4-6 0</inkml:trace>
  <inkml:trace contextRef="#ctx0" brushRef="#br0" timeOffset="29169">21869 5494 18597,'18'-32'745,"-1"-1"0,17-20-723,-2 35-78,2 11 12,-14 39 32,-15 33 18,-10-28 0,-4 1 33,-4 5 0,-3-3 17,-7 10 78,5 3-134,19-18-414,12-8-1603,20-17 801,29-26 0,-33 12 0,13-12 1</inkml:trace>
  <inkml:trace contextRef="#ctx0" brushRef="#br0" timeOffset="29401">22194 5353 18205,'0'-4'1871,"0"0"-1513,43 29-257,-23 2-51,6 0 1,-1 3-29,-13 27 6,-9-11 0,-4 3-370,-6-1 1,-2 1-2561,4 3 0,0-2 2902,-12 10 0,15-32 0,2-27 0</inkml:trace>
  <inkml:trace contextRef="#ctx0" brushRef="#br0" timeOffset="29668">22390 5276 20445,'27'-23'-28,"0"-1"0,15-13-28,-33 64-11,-14 21 61,-2-13 1,-1 1 10,1-1 1,0-3-6,-8 9-11,20-21-370,11-16-3966,46-3 4347,-3-1 0,-1 0 0,-26 0 0</inkml:trace>
  <inkml:trace contextRef="#ctx0" brushRef="#br0" timeOffset="30267">15746 8653 14003,'43'8'0,"-9"-1"0</inkml:trace>
  <inkml:trace contextRef="#ctx0" brushRef="#br0" timeOffset="30401">15834 8815 17342,'45'-15'-3277,"0"-1"0,-2 2 0,-3 2 3224,12-1 1,-21 7 0,-8 1 0</inkml:trace>
  <inkml:trace contextRef="#ctx0" brushRef="#br0" timeOffset="30835">17264 8812 20658,'40'-48'41,"0"1"0,-4 4 0,-9 4-18,-19 8 145,-27-1 168,-25 19-123,9 23 0,0 9-118,1 2 0,5 5-458,-1 17 0,8 6 369,11-8 0,4 2 5,1 1 0,4 1-11,4-2 0,7 0-13,11 9 0,10-5-189,9-9 1,9-8-348,-8-11 0,3-3 0,0-5-1132,12-7 1,-3-9 1680,-2-10 0,-7-5 0,-10-2 0,-11 2 0</inkml:trace>
  <inkml:trace contextRef="#ctx0" brushRef="#br0" timeOffset="31434">17758 8182 17476,'0'-12'1625,"0"3"-1446,27-28-145,-4 24-34,26-25 0,-11 38-68,-2 15 46,-10 40 22,-23-15 0,-6 3 61,-1 0 1,-4 0 84,-5 0 0,-2-4 33,-7 3-100,8-6-79,17-17-359,12-4-537,18-17-897,6-6 1055,-5-2 1,-1-1 0,-2 0-1,12-5 1</inkml:trace>
  <inkml:trace contextRef="#ctx0" brushRef="#br0" timeOffset="31937">18222 8269 18698,'-8'-6'801,"-2"33"0,2 13-588,1 11-325,-1 3 0,1 5 134,3-12 1,3-3 49,0-8 0,3-2 17,6 25 124,1-41-90,3-32 34,-5-18-6,-3-3 1,-3-5-96,-2-11 0,-3-3-315,-1 9 0,-3-2 0,1 1 348,-3-9 1,-2 2 33,-2 7 0,1 7 1,-1 6-1,2 13-123,4 12-11,3 23 33,3 36-33,11-14 0,3 2-12,-2-1 1,4-2-34,7-2 0,5-8-90,21-7 474,-8-18 0,1-9-474,2-11 0,-2-7 146,2-7 0,-5-4-141,-9 2 0,-8-2 146,-10 3 1,-7 2 5,-16-5-11,-6 11-45,-7 11-560,-10 14-1759,13 20 1433,9 6 1,10-3 0,12-8 0</inkml:trace>
  <inkml:trace contextRef="#ctx0" brushRef="#br0" timeOffset="32167">19019 7990 20098,'-3'47'-86,"1"0"0,3 6 1,3-1-1327,3-17 0,1-1-1849,7 30 3261,-5-21 0,-8-30 0,-2-7 0</inkml:trace>
  <inkml:trace contextRef="#ctx0" brushRef="#br0" timeOffset="32318">18962 8216 20098,'47'-32'-1782,"0"1"1,-7 10-1,1 2 1,2 4 1781,18 3 0,-2 5 0,-11 1 0,-6 1 0,2-1 0</inkml:trace>
  <inkml:trace contextRef="#ctx0" brushRef="#br0" timeOffset="32634">19696 7896 21028,'24'-60'392,"5"9"-425,21 30-1,-12 10-78,9 6-180,-23 19 35,-10 11 66,-7 18 163,-15-5 0,-5 2 129,-4 1 0,-3 1 218,-6 4 1,-1-2-231,5-15 1,1-4-67,-5 2 66,21-23-66,26-9-662,31-18-543,-13 7 0,3 0 27,-1-1 1,0 1-1296,-2 0 0,-1 3 2450,16-1 0,-23 7 0,-7 1 0</inkml:trace>
  <inkml:trace contextRef="#ctx0" brushRef="#br0" timeOffset="33034">20889 7587 20647,'-36'-12'381,"-1"0"0,0 5 0,1 6-224,-26 24-101,16 7 0,0 8-34,5 7 1,3 3-782,0-1 0,5 2 759,10-3 0,11 0 137,29 15-181,9-27-12,26-6 251,-1-29-313,-15-11 1,-3-7 117,10-23 0,-20-20 490,-41 17-1275,-29 12-111,-3 20-617,6 7-1265,9 2 2778,14 4 0,10 0 0,7 0 0</inkml:trace>
  <inkml:trace contextRef="#ctx0" brushRef="#br0" timeOffset="33351">21062 7409 21364,'24'-24'0,"1"1"0,19-5-224,-20 42-56,-10 13 22,-10 9 191,-16 23 67,-11-4 67,-3 2-67,5-24 67,17-20-67,16-11-56,12-2-1344,11 0 21,26 0 1,-32 0 0,10 0 0</inkml:trace>
  <inkml:trace contextRef="#ctx0" brushRef="#br0" timeOffset="33617">22634 8420 21398,'59'-23'-1083,"1"0"0,-16 6 0,-5 3-4565,5 4 5648,-34 9 0,-7 1 0,-3 0 0</inkml:trace>
  <inkml:trace contextRef="#ctx0" brushRef="#br0" timeOffset="33734">22771 8456 15975,'0'3'1691,"0"0"-1534,0-3-157,35 1-1209,-15-1 382,33 4 1,-38-4-1,0 3 1</inkml:trace>
  <inkml:trace contextRef="#ctx0" brushRef="#br0" timeOffset="34301">24611 8095 19112,'30'-53'1121,"-8"10"-326,-20 40-459,-2 0-44,0 1 44,0 0-348,9-10 12,5-4 0,12-15 0,7-3 17,-11 6 0,-2-1-17,6-14 45,-2-10 145,-51 20-55,-22 19-68,11 25 0,1 9-62,5 2 1,4 6-347,4 17 0,8 5 346,7-6 1,7 1-12,8 15 1,8 1-216,7-8 1,6-2 69,13 3 0,7-8-51,-6-17 0,2-8-544,1-8 0,0-8-1192,17-19-2623,-4-7 4556,-11-14 1,-21 14 0,-10 4 0</inkml:trace>
  <inkml:trace contextRef="#ctx0" brushRef="#br0" timeOffset="34884">25094 7340 19336,'42'-25'93,"0"1"1,-5 2 0,-4 6-83,-8 16 67,-9 25 661,-21 21-352,-5-11 0,-4 1-343,1-5 1,-1 0-33,-16 28-57,22-33-225,9 1-782,23-15-1268,23-5 68,9-11-83,-21-1 0,0-2 2335,25-15 0,-26 8 0,-5 3 0</inkml:trace>
  <inkml:trace contextRef="#ctx0" brushRef="#br0" timeOffset="35216">25754 7028 20860,'-10'63'-34,"0"1"0,0 0 1,1-14-1,1-2 1,2-1-382,5 17 1,4-5-634,1-22 0,5-2-46,8 3 1,1-4-1,0 3 1,10-5 0</inkml:trace>
  <inkml:trace contextRef="#ctx0" brushRef="#br0" timeOffset="35800">26164 7216 20289,'-11'47'19,"0"0"1,0 0-1,-4 18 1,5-8-9,10-9-22,5-11 11,3-15 90,11-14 178,0-36-88,0-29-152,-13 24 0,-1-3-177,-2-7 0,-1 1 166,-2 8 0,0-1 213,-4-12 0,-1-1 201,-1 11 0,0 2-297,-13-29-156,3 67 22,7 27 0,5 29-34,13-6 3,6-20 1,7-4-272,5-6 0,5-5 106,6 0 0,0-5 173,20-14 23,-20-17 11,-28-11 202,-8-18-190,-22 1-169,-6 1-235,-4 20-571,7 17-1290,17 7-1858,2 1 4100,6 2 0,1 1 0</inkml:trace>
  <inkml:trace contextRef="#ctx0" brushRef="#br0" timeOffset="36050">27057 6912 19975,'5'48'63,"-1"1"1,-1-11-1,2-1-74,5-1 0,2-3-336,3 11-819,-1-4-1859,-5-9 1761,-3-5 1,-4-13 0,-2-4 0</inkml:trace>
  <inkml:trace contextRef="#ctx0" brushRef="#br0" timeOffset="36200">26996 7137 19101,'61'-20'-921,"1"-1"1,-1 1-1,-7-1 1,-5 3 0,-8 9-1,0-1 1</inkml:trace>
  <inkml:trace contextRef="#ctx0" brushRef="#br0" timeOffset="36602">28194 6775 19818,'-49'-3'586,"0"-1"1,-6 13-1,2 5-519,9 1 1,3 3-365,-2 10 1,5 2 330,-4 18 120,25-16 0,9 1-210,21 21 28,8-27 0,7-5 5,33 0-28,-24-22 1,-3-7 167,3-11-117,-10-10 0,-15-4-11,-21-13-168,-31 13-2757,-14 3-1837,5 24 4773,17 11 0,26 1 0,6-3 0</inkml:trace>
  <inkml:trace contextRef="#ctx0" brushRef="#br0" timeOffset="36968">28354 6510 20053,'53'-22'-112,"-9"11"-11,-35 39-269,-10 26 403,-21 7 28,8-27 1,0-2 72,-16 12-56,12-21-45,15-17 0,9-3-571,20-1-3362,17-9-1546,4 1 5468,2-7 0,-30 7 0,-5 1 0</inkml:trace>
  <inkml:trace contextRef="#ctx0" brushRef="#br0" timeOffset="37251">28805 6319 19459,'1'-4'2219,"0"2"-2029,14 39 1,5 23-169,-13-25 1,0 4-798,6 12 0,2 7 1,-4-3 774,-6 5 0,-4-2-28,1 1 0,-4 1-432,-3-4 1,-7 1 41,-8-12 1,-5 0-1,3-5 1,7-7 0,-1-3-1,-13 3 1,-1 1 0</inkml:trace>
  <inkml:trace contextRef="#ctx0" brushRef="#br0" timeOffset="38567">23515 9168 16102,'58'-20'44,"0"0"1,1 0 0,-12 6 0,4-1 0,3 1-1,2-1 1,2 1 0,0 1-28,0 0 1,2 2-1,1 0 1,1 0 0,1 0-1,0 1 1,0-1-724,2 0 0,0 0 0,0 0 0,1 0 0,0 0 0,0 1 0,1 0 706,-6 1 0,2 0 0,0 1 0,1-1 0,-1 2 0,-2-1 0,-1 1 0,-2 1-115,2 0 0,-2 1 0,-3 0 0,1 1 1,0 0-1,3 0 30,1-1 0,2 1 0,1 0 1,1-1-1,-1 1 0,-1 0 0,-2 0-30,0 0 0,-1 0 0,-1-1 0,-1 1 0,-1 0 0,0 0-381,9-1 1,0 0 0,-1-1 0,-5 1 0,-5 0 132,4 0 1,-6 1 0,-25-5-1105,-32-3 1467,-25 7 0,-7 3 0,-9-2 0,-2 0 0</inkml:trace>
  <inkml:trace contextRef="#ctx0" brushRef="#br0" timeOffset="38817">24627 8986 17271,'49'-13'-71,"0"0"0,0 0 0,0 0 0,4 1 0,3 0 0,3 1 0,2-1 0,1 2 0,1 1-122,-1 2 1,1 1 0,1 1 0,1 1 0,1 0 0,0 0 0,-1-1-523,-6 1 0,1-1 1,0 0-1,-1 0 1,1 1-1,1 0 1,-1 0-1,1 0 537,1 2 0,2-1 0,0 1 0,1 0 0,-1 0 1,-2 1-1,-1 1 0,-3-1-176,4 1 1,-3 1 0,-2 0 0,0 1-1,1 0 1,3 0 39,-3 0 0,3 1 0,2 0 1,1 0-1,-1 0 0,-2 0 0,-4 0 1,-5 0-1,9 0 0,-6 0 1,-2 0-1,3 1 0,0 0 0,-1 0 1,1 0-1,0 0 0,0 1 0</inkml:trace>
  <inkml:trace contextRef="#ctx0" brushRef="#br0" timeOffset="40132">4208 11444 18686,'0'-5'1849,"0"1"-1759,0 4 10,18 63-100,6-14 0,4 3-772,-2 7 0,2 0 779,-4-17 1,2 0-1,0-6-7,-2-6 0,0-6 536,31 9-65,-12-48-359,-19-12 0,-5-8-79,-6-2 1,-4-3-366,-1-11 0,-4-1 337,-2 14 1,-2 0-1,0-15 1,-2 0-208,0 16 1,1 3-1411,-3-30-4360,17 58 5972,12 17 0,-3 5 0,-1-12 0</inkml:trace>
  <inkml:trace contextRef="#ctx0" brushRef="#br0" timeOffset="40417">5303 11040 20994,'-29'57'118,"1"0"1,-1-1 0,6-10 0,1-2 0,3 2-119,2 10 0,2 3 0,4-4-348,0 3 0,5-2-185,5 12 1,10-5-1160,12-20 0,10-7 638,9-6 1,4-8 0,19-10 0,-7-29 0</inkml:trace>
  <inkml:trace contextRef="#ctx0" brushRef="#br0" timeOffset="40617">5422 11374 20255,'27'55'-131,"1"1"1,-1-6-1,3-10-1628,26-12 808,-20-20 1,-2-3 0,2 0 0,2-6-1</inkml:trace>
  <inkml:trace contextRef="#ctx0" brushRef="#br0" timeOffset="40784">5641 11262 18261,'-32'38'319,"0"-1"0,-1 0 1,-10 14-1,6 2-986,16 1 1,10 0-48,13-11 1,4-1-1,-7-4 1,4-5 0,22 0-1</inkml:trace>
  <inkml:trace contextRef="#ctx0" brushRef="#br0" timeOffset="41034">6068 10861 20490,'26'58'37,"1"0"0,-1-1 1,-7-7-1,-1 1 1,-1 1-1,-2 2-525,0 7 1,-2 4 0,-1-1 0,-2-3-1281,-1-9 1,-1-2-1,-2-1 1,-1-2 1767,-1 11 0,-3-2 0,0-9 0,-1 5 0,0-21 0</inkml:trace>
  <inkml:trace contextRef="#ctx0" brushRef="#br0" timeOffset="41301">7065 11350 21924,'50'-28'-2195,"-1"4"1018,-10 20-1132,-1 1-334,-7 7 1427,-11 33 0,-9-24 0,-9 22 0</inkml:trace>
  <inkml:trace contextRef="#ctx0" brushRef="#br0" timeOffset="41433">7228 11529 20781,'40'-7'-220,"-1"1"0,-1 0 0,-2 1-1831,14 2 860,11 2 1,-33 1-1,5 0 1</inkml:trace>
  <inkml:trace contextRef="#ctx0" brushRef="#br0" timeOffset="41884">9122 11502 15997,'3'64'1083,"-1"-1"0,0-8 0,0-7-735,-2-13 1859,0-25-1624,0-43-415,0-2 0,-2-5-146,0-5 1,-1-2-837,-1-7 0,-1 0 814,-1 7 0,-2 1-22,0-4 0,0 0-48,0-2 1,1-2 69,2 8 0,1-2 0,2 2-23,1-11 1,3 2 16,0 4 1,3 5-73,14 0-259,3 39-268,7 15-571,4 12-2102,-14 11 1,-4 4 3277,5 24 0,-4 1 0,-16-32 0</inkml:trace>
  <inkml:trace contextRef="#ctx0" brushRef="#br0" timeOffset="42052">9174 11388 16714,'0'5'3575,"0"-1"-2870,35-28-694,-5 10-17,1-3 1,3 1-208,18 3-2565,15 12 1775,-27 40 0,-2-24 0,-33 26 1</inkml:trace>
  <inkml:trace contextRef="#ctx0" brushRef="#br0" timeOffset="42151">9368 11709 18787,'42'2'-846,"-1"-1"0,4-3 0,-4-4 0,-1-11 0,-3 0 1</inkml:trace>
  <inkml:trace contextRef="#ctx0" brushRef="#br0" timeOffset="42434">10310 11010 21622,'-38'47'33,"0"0"1,3 0 0,8 0-34,18-7 0,6 1-12,-2-2 1,4 0-28,5-4 0,6-1-790,13 3 0,8-5 367,14-12 1,3-5 0,-15 2 0,0-3-1,33-13 1</inkml:trace>
  <inkml:trace contextRef="#ctx0" brushRef="#br0" timeOffset="42617">10633 11099 20468,'26'39'156,"0"-1"1,6-2 0,2-5-689,-2-7 0,1-5-1188,2-3 0,-2-5 1720,8-5 0,-18-3 0,-8-3 0</inkml:trace>
  <inkml:trace contextRef="#ctx0" brushRef="#br0" timeOffset="42767">10644 11259 13193,'-37'55'-2574,"-1"0"1,7-7-1,7-5 2574,10 0 0,11-21 0,3-12 0</inkml:trace>
  <inkml:trace contextRef="#ctx0" brushRef="#br0" timeOffset="43067">11005 10720 19785,'26'-31'67,"0"0"0,2 6 0,0 7-291,26 6 0,-14 22 156,-28 12 68,-10 10 23,-12 5 403,-8 14-168,1-11-225,1-2-33,12-19-280,8-14-1053,12-2-3396,10-3 4729,14-2 0,-16 2 0,-3-2 0</inkml:trace>
  <inkml:trace contextRef="#ctx0" brushRef="#br0" timeOffset="43551">12009 10475 20871,'1'48'201,"0"-1"1,3 3 0,0 1-202,3 1 0,0 2-502,-2 2 0,0 1 8,-2-1 1,-4 2-2626,-6-12 1,-4 2-1,1-4 3119,2 1 0,-2-3 0,-5 1 0,1-7 0,5-14 0</inkml:trace>
  <inkml:trace contextRef="#ctx0" brushRef="#br0" timeOffset="43850">13449 10944 18093,'39'-11'160,"0"0"1,-4 1-1,-2 3-1628,-1 2 512,2 4 1,-16 1 0,-1 0 0</inkml:trace>
  <inkml:trace contextRef="#ctx0" brushRef="#br0" timeOffset="44317">14621 10698 16288,'7'38'866,"1"0"1,-2 1 0,-1-1-705,-3 0 1,-1-2-284,-1 1 1,0-1 355,2 27 482,2-10 953,-2-33-1474,1-20-106,-5-33 44,-5-16-84,0 1 1,0-7-383,2 9 0,0-4 0,1-2 287,1 2 0,0-1 1,1-2-1,2 3 37,0-7 1,2 2 0,1 2-46,2 4 1,0 1 0,3 9-273,16-13-1030,7 27-2556,-7 49 2168,-6 33 1,-8-11 0,-10 4 0</inkml:trace>
  <inkml:trace contextRef="#ctx0" brushRef="#br0" timeOffset="44467">14734 10739 18474,'1'2'2218,"1"1"-1938,-2-3-201,48-14-169,12 1-1053,-14 2 0,0 6 117,14 22 1,-27-9 0,-28 19 0</inkml:trace>
  <inkml:trace contextRef="#ctx0" brushRef="#br0" timeOffset="44585">14867 11018 19325,'52'16'-4916,"-10"-15"1,0-8 4900,-9-5 1,-1-4 0,0 2 0,-3 1 0,-1 0 0</inkml:trace>
  <inkml:trace contextRef="#ctx0" brushRef="#br0" timeOffset="44817">15674 10218 21387,'-31'53'89,"0"0"1,0-1 0,5 7-1,4 2 1,3 0-154,6-2 1,4-1-1,3-1-700,5-2 0,4-1 0,3-6-150,4-6 1,7-8 205,18-5 1,2-5 0,-3 4-1,18-16 1</inkml:trace>
  <inkml:trace contextRef="#ctx0" brushRef="#br0" timeOffset="45002">15920 10533 21376,'47'25'-966,"1"-1"0,-1 1 0,0-4 0,0-1 0,-1-3-2581,9-3 1,-3-4 3546,-5-3 0,-6-2 0,-11-5 0,-13 0 0</inkml:trace>
  <inkml:trace contextRef="#ctx0" brushRef="#br0" timeOffset="45166">16234 10546 19022,'-38'39'218,"-1"1"1,1-1 0,-3 6 0,5-1-427,8 2 1,8-2-2079,13 8-3429,24-10 5715,7-16 0,-4-13 0,-2-9 0</inkml:trace>
  <inkml:trace contextRef="#ctx0" brushRef="#br0" timeOffset="45549">16649 10110 21432,'12'64'-13,"-1"0"0,0 0 0,1 1 0,-3-4 1,0 1-1,-2-2 0,-2-4-417,-4 3 1,-2-4-1,-1-2-1827,-2 16 1,-1-8 2256,-1-2 0,2-27 0,4-16 0</inkml:trace>
  <inkml:trace contextRef="#ctx0" brushRef="#br0" timeOffset="45834">17067 10018 21163,'4'-58'448,"16"10"-784,12 46 101,-5 38 235,-23 5 28,-11-8 0,-5 1 151,-20 12-34,5-9-111,9-6-124,21 0-2207,42-7-1367,10-1 156,-13-15 0,3-1 3508,-7-2 0,-2 0 0,7 1 0,-11 0 0</inkml:trace>
  <inkml:trace contextRef="#ctx0" brushRef="#br0" timeOffset="46351">8358 14245 19605,'55'-6'-2458,"-13"9"0,-38 15 1,-4-2-1</inkml:trace>
  <inkml:trace contextRef="#ctx0" brushRef="#br0" timeOffset="46485">8451 14514 18261,'54'-24'-1405,"1"-1"1,5-3 0,-3 3-1,-24 13 1,-3 1 0,27-13-1</inkml:trace>
  <inkml:trace contextRef="#ctx0" brushRef="#br0" timeOffset="46900">10141 14268 17487,'48'-28'650,"1"-1"0,-1 0 0,10-4 0,-6-1-594,-14 2 0,-8-1-56,2-11 45,-19-6 224,-40 13-180,-5 7 34,-27 21 113,11 26 33,2 13-90,3 20-129,23-6 1,6 6-46,6 3 1,9 1-96,13 10 1,8-3-445,1-14 1,6-8 309,9-8 0,5-9-140,-9-13 0,0-4-695,3 0 0,0-3-1115,2-7 1,-1-4 2173,3-1 0,-4-1 0,6-7 0,-9 0 0</inkml:trace>
  <inkml:trace contextRef="#ctx0" brushRef="#br0" timeOffset="47317">10801 13459 18899,'12'-35'387,"-1"0"0,13-20-387,-3 47-79,-1 12 23,-5 16 56,-12 44 33,-17-20 1,-6 2 112,-3 8 0,-2-1-278,-1-12 1,1-4 131,-10 10-56,29-34-975,35-7-2666,30-24 2842,-7 2 0,0-2 0,-17 5 0,-2-1 1,-2 0-1,0-1 0</inkml:trace>
  <inkml:trace contextRef="#ctx0" brushRef="#br0" timeOffset="47834">11257 13326 20210,'-7'44'179,"-1"-1"0,0 0 1,1-2-141,3-8 0,0 0 17,0 6 0,0-1 11,1 13-44,6-8 123,3-29-56,7-26-12,0-6-56,-1-19-16,-6 2 0,-2-4-12,-4-10 0,-2-2 34,-2-10 0,-4 1 22,0 11 1,-3 4-51,-9-10-11,5 49 11,5 30 0,5 11 0,3 6-6,3 5 1,3 2-46,2-1 1,4-1-90,4-6 0,5-6-141,24-9 181,4-11 100,0-15 44,-16-13 1,-4-7-12,-6-6 1,-4-5 45,1-14 0,-6-3-74,-14 1 1,-5 2-29,0 11 1,-3 5-57,-16-8-212,8 31-886,2 24-3854,8 12 5031,11 6 0,0-7 0,7-17 0</inkml:trace>
  <inkml:trace contextRef="#ctx0" brushRef="#br0" timeOffset="48849">11900 13133 17241,'1'-4'975,"0"0"-740,5 32 0,3 18-229,1-10 0,0 2-466,3 19 0,0 0-1092,-2-13 1,0-5 1551,-1 6 0,-5-21 0,-1-10 0</inkml:trace>
  <inkml:trace contextRef="#ctx0" brushRef="#br0" timeOffset="49000">11922 13434 19123,'37'-25'-1255,"0"-1"0,1 1 0,-4 6 0,-5 12 0,-3 1 0</inkml:trace>
  <inkml:trace contextRef="#ctx0" brushRef="#br0" timeOffset="49300">12562 12998 19829,'14'-30'190,"0"0"1,19-21-191,30 34-78,1 25-225,-6 13 169,-22 27 78,-41 8-290,-6-24 0,-4-1 346,-4 1 0,-5-1 179,-11 8 1,-1 0-74,9-9 0,1-1-106,1-1 0,4-3-11,6 0-1222,48-19-1411,1-8-3306,31-8 5950,-8-7 0,-24 6 0,-7 0 0</inkml:trace>
  <inkml:trace contextRef="#ctx0" brushRef="#br0" timeOffset="49600">13385 12729 19986,'-34'-6'254,"0"0"0,-1 7 0,2 8-226,-7 29 0,4 13-359,9-14 0,2 3 0,1 1 331,-1 8 0,2 1 0,2-1 5,-1 7 1,9-5 5,15-12 0,8-7 454,21-6-415,3-18 1,5-8 14,-1-9 0,0-5-228,2-4 0,-4-5-627,-11-4 1,-9-4-2326,-14-13-3983,-23 9 7098,-6 14 0,10 10 0,5 1 0</inkml:trace>
  <inkml:trace contextRef="#ctx0" brushRef="#br0" timeOffset="49918">13644 12435 20154,'-9'-58'964,"10"10"-964,47 36 17,-14 8 0,2 3-57,2 3 1,-1 3-12,0 2 1,-3 4-230,2 18 179,-16 8 79,-25 10 22,-23-8 0,-9 0 16,-3-3 1,-1 0-45,-3 2 0,3-4 5,8-12 1,12-4-538,24-3-1008,24-12-2550,13-2 0,7 0 4118,-6-1 0,-1 0 0,0 0 0,-3 0 0,4 0 0</inkml:trace>
  <inkml:trace contextRef="#ctx0" brushRef="#br0" timeOffset="50933">14020 13823 20367,'51'-28'-19,"0"-1"1,0 3-1,-1 3-188,-12 11 0,-1 2-231,-2 0 1,-2 2-492,15-4 726,-24 6 203,-30 4 416,-23 2 340,-12 5 0,-4 2-392,9-3 0,-1 1-253,-13 4 0,2 1 281,-6 2-347,18-5 0,17-2-45,24-3 0,19-1-247,12-2 1,7-3-1402,8-1 1,2-2 922,4 0 1,-2-1-1,-15 2 1,-5-1-1,-2 0 1</inkml:trace>
  <inkml:trace contextRef="#ctx0" brushRef="#br0" timeOffset="51949">16515 13572 19538,'40'-14'142,"0"-1"0,-1 0 0,-3-2-19,10-21-67,-8 0 34,-12 2 134,-13 6-90,-18 6-11,-13 6-56,-13 8 12,-10 4-1,-2 14-22,0 14 23,5 18-40,19 0 1,6 5-114,8-1 1,5 1-352,1 1 0,6-3 106,8-7 0,5-6-623,23-3-509,-4-17 0,4-6-1339,7-12 1,2-5 2789,1 1 0,-4-2 0,-9-1 0,-7-2 0,-5-1 0</inkml:trace>
  <inkml:trace contextRef="#ctx0" brushRef="#br0" timeOffset="54267">17056 12931 12087,'0'-4'2621,"1"1"57,-1 3-997,-3-18-1031,2 12-78,-3-13-337,3 19-112,-2 23 34,0 38-107,1-28 1,1 1 5,-2 10 0,1 0 22,1-9 1,0-2-45,0 8-34,5-2 179,-1-30 45,2-12-56,-3-16-146,-2-2 1,0-9-23,-1 10 33,-1-5-44,0 5 11,0 2 0,2 7 11,0 2 0,0-1 1,0-3 10,0-9 0,0-5-44,-2-4 11,-1 9-34,-1 9 45,1 7 0,1 5 11,1-2 12,-2 0 21,-2-6-32,0-1-1,0-3-11,1 2 0,1 1 0,0 0 22,-1 0-22,2 5-33,-1 0-46,2 5 46,3 27 44,4 1-11,5 25 0,7-7-112,18 4-34,13-21 146,3-15 0,2-30-22,-20-18 22,-5-10 0,-11-3 0,-11 13 0,-4-1-179,-12-30-12,-9 5-45,-5 25-111,0 28 0,13 19-213,3 5-1031,4 7-6880,29 5 8471,-2-11 0,6-1 0,-13-14 0</inkml:trace>
  <inkml:trace contextRef="#ctx0" brushRef="#br0" timeOffset="54500">17686 12580 19919,'7'39'-19,"0"0"1,0-2-1,2-3-698,9 11-1065,2-5-1288,-2-3 1778,-6-2 1,-5-17 0,-4-2 0</inkml:trace>
  <inkml:trace contextRef="#ctx0" brushRef="#br0" timeOffset="54650">17664 12808 18026,'42'-15'-1455,"0"-1"0,0 0 0,-1 0 0,-6 2 0,11 1 1</inkml:trace>
  <inkml:trace contextRef="#ctx0" brushRef="#br0" timeOffset="54833">18178 12385 20199,'6'63'-981,"1"0"1,-2-13-1,1-7 1,5-1 0,-5-28-1</inkml:trace>
  <inkml:trace contextRef="#ctx0" brushRef="#br0" timeOffset="55084">18601 12148 18787,'-11'-4'1322,"2"1"-952,-8 63-280,13-3-1163,-6 1 0,0 5 1073,6-10 0,1 1-180,-1 2 1,0 1-48,-2-1 1,2 1-4690,3 7 1,1-2 4783,3-21 0,1-3 0,-2-1 0,2-6 0,5-15 1</inkml:trace>
  <inkml:trace contextRef="#ctx0" brushRef="#br0" timeOffset="55418">18675 12540 19358,'37'-42'93,"0"1"1,-2 6 0,1 9-161,20 15-236,-18 26 157,-27 18 79,-18 2 0,-6 4 83,-2 1 1,-3 0 84,-1 0 0,-1-1 28,0-6 0,3-5-39,5 1-57,5-8-21,7-9-12,11-6-348,7-3-1647,36-15 1396,-19 1 1,-1-1 0,16-5 0,-6-4 0</inkml:trace>
  <inkml:trace contextRef="#ctx0" brushRef="#br0" timeOffset="55817">19450 12388 15829,'1'-6'4348,"-38"5"-3788,-8 29-488,13-15 1,1 3-40,1 8 1,5 2 90,-4 18-124,9-2 11,10 0-67,12 1 0,23-17 124,17-14-35,5-21 1,0-13 11,-24 0-57,-11 1-873,-38 8 247,-2 3-673,-27 13-1480,15 5-5568,7 1 8359,11-1 0,11-4 0,5-3 0</inkml:trace>
  <inkml:trace contextRef="#ctx0" brushRef="#br0" timeOffset="56200">19528 12043 20031,'33'-16'-73,"0"0"0,31 13 85,-44 56-12,-7 11-343,-16-25 1,-4 0 353,-13 18 1,1-10 323,4-10-224,8-12 104,5-10 53,31-9-424,26-21-562,-11 5 1,2-2 28,-4-2 0,0-1-947,-3 3 1,-4 2 1635,6 3 0,-19 4 0,-10 2 0</inkml:trace>
  <inkml:trace contextRef="#ctx0" brushRef="#br0" timeOffset="58082">16777 12722 13588,'0'-3'3922,"0"0"-2354,0 3-1187,-32 57-190,19 2-1322,-6-2 0,2 5 1147,12-7 1,4-1-11,-2 1 0,4-2-75,5-2 1,6-3-380,3-6 0,7-4-718,11-7 1,8-7-1099,10-6 1,5-7 2263,-10-7 0,2-4 0,-3-1 0,-3 1 0,-3-2 0,-2-2 0,1-1 0</inkml:trace>
  <inkml:trace contextRef="#ctx0" brushRef="#br0" timeOffset="58766">20364 11869 19852,'24'38'109,"1"0"0,-1 0 0,2 9 1,-4 2-114,-5-4 0,-2 4 0,-3-2-544,-3 7 0,-6-1-1884,-9 13 1,-3-2 2431,5-21 0,0-3 0,-5 0 0,1-7 0,4-13 0</inkml:trace>
  <inkml:trace contextRef="#ctx0" brushRef="#br0" timeOffset="59067">20910 11978 19785,'34'9'-1117,"1"0"0,-2 10 0,-10 6 1420,-22 39 806,-11 0-145,-19-9-584,6-27-111,8-11-145,8-5-124,14-8-572,17-2 34,17-6 0,2-1 0,-4 3 1,-4-2-1,0-1 0</inkml:trace>
  <inkml:trace contextRef="#ctx0" brushRef="#br0" timeOffset="61582">8725 15930 18798,'47'0'-1726,"1"-1"1,16 7-1,-40 6 1,-22-1-1</inkml:trace>
  <inkml:trace contextRef="#ctx0" brushRef="#br0" timeOffset="61716">8769 16150 19594,'64'-13'-1967,"-1"1"1,-27 3 0,-3 1 0,25 3 0</inkml:trace>
  <inkml:trace contextRef="#ctx0" brushRef="#br0" timeOffset="62300">11584 16042 19336,'41'-7'86,"-1"1"0,2-2 0,-3-2-86,-6-3 0,-2-4-135,8-5 1,-3-1-135,5-12 224,-3-7 90,-74 15 89,0 13 51,2 5 1,-1 5 273,-20 16-39,18 7 0,1 7-269,5 10 1,4 4-141,0-2 0,5 2-6,8 1 1,9-2-6,24 7-370,16-6-436,21-11-433,-2-17 1,7-6 995,-16-4 1,1-2 0,-2 0 0,8 1 0,-2 0-1,-9-5 1,1 0 0</inkml:trace>
  <inkml:trace contextRef="#ctx0" brushRef="#br0" timeOffset="62701">12253 15386 18910,'5'-44'702,"0"0"0,1 4 1,4 7-647,18 9-56,29 11-135,3 35 118,-29 8 1,-7 9 27,-12 15 0,-11 4-541,-6-5 0,-7-3 546,-7-1 1,-4-7-17,-9-2 226,9-10-1380,23-15-1232,15-6 1456,47-30 0,-33 15 0,18-15 0</inkml:trace>
  <inkml:trace contextRef="#ctx0" brushRef="#br0" timeOffset="63217">12846 15336 20770,'-8'34'45,"0"0"0,-1 2 0,0 1-12,1 12 1,0 2 22,3-10 0,0-1-28,-1-2 0,2-3-5,5-1 100,4-27 67,4-13-100,4-13-12,9-38-56,-13 14 1,-3-3-18,3-3 1,-2 0-295,-4-5 0,-2 1 289,-3 13 0,-2 2 78,-4-27 124,-4 20-124,-1 22-78,5 45-22,5 41 27,10-16 1,3 1-6,-3-5 0,2-3-51,4-5 1,2-7-129,4-8 679,6-11-634,-5-37 134,-1-3-112,-7-30-45,-9 8-135,-2 2 68,-3 9-1041,-7 14-2411,-4 35 1914,1 25 0,3-4 0,9 4 0</inkml:trace>
  <inkml:trace contextRef="#ctx0" brushRef="#br0" timeOffset="63433">13315 15181 18485,'0'-4'840,"10"42"-695,-3-2-122,1 1 0,0 2-23,2 22-146,-1-1-1530,-3-26 1,-2 0 689,0 17 0,0-11 0,-4-23 1</inkml:trace>
  <inkml:trace contextRef="#ctx0" brushRef="#br0" timeOffset="63584">13285 15402 17946,'0'-8'696,"0"2"-696,0 6-2623,80-22-895,-27 14 0,5 0 3351,-8-2 0,3-2 1,-3 2-1,5 3 1,-7 1-1,2-2 1</inkml:trace>
  <inkml:trace contextRef="#ctx0" brushRef="#br0" timeOffset="63967">14028 15074 17263,'41'-22'48,"1"-1"1,-10 3 0,-3 7-195,12 24-22,-27 11 112,-21 39 397,-10-24 1,-4 0-28,4 1 0,-3-1-40,-3-3 1,1-4 84,3 2-203,11-10-65,7-7-350,30-8-2609,20-13 610,-5-2 1,2-2 2257,-3-1 0,-2-1 0,17-7 0,-28 9 0</inkml:trace>
  <inkml:trace contextRef="#ctx0" brushRef="#br0" timeOffset="64316">14846 14856 17185,'0'-8'2812,"0"2"-2509,0 6-124,-43-3 101,5 18-179,0-5 0,-3 5 134,-2 22 1,5 9-175,5-1 1,4 3-456,0 0 1,4-1 393,10-7 0,9-4 0,16 1 202,10-13-190,17-12-12,9-12-79,3-14 6,-17-2 1,-3-5 27,10-26-157,-7 0-67,-41 9 394,-18 20-999,-15 5-504,-3 7-8453,-5 4 9750,23 2 1,2 0 0,22 0 0</inkml:trace>
  <inkml:trace contextRef="#ctx0" brushRef="#br0" timeOffset="64617">15010 14715 19773,'38'-49'90,"-6"11"-135,-19 36-89,-5 9 89,-3 8 23,-3 26 44,-6 8-11,3 7-11,4-14-180,8-19-805,9-10-909,4-7 1087,21-1 0,-24-3 0,9 1 1</inkml:trace>
  <inkml:trace contextRef="#ctx0" brushRef="#br0" timeOffset="65184">16142 15353 18899,'-5'-4'774,"2"0"-741,3 4-33,46-9-101,-9 4-191,1-1 1,2 1-459,14 2-225,-8 2-840,-16 1 2240,-55 9 562,-13 1-472,-1-2 0,-4 1-89,7-1 1,1 0 380,-27 5-191,14-4-101,20-4-358,50-4-415,13-5 0,6-1-263,4 2 1,3 0-629,11-3 1,-1 1-247,-15 2 1,-1 2 1438,0 0 0,-3 0 1,7 1-1,-11 0 1</inkml:trace>
  <inkml:trace contextRef="#ctx0" brushRef="#br0" timeOffset="65816">18429 15432 15336,'0'3'2174,"0"0"-1367,54-13-611,-15-5 0,2-2-163,10 0 1,2-1-34,-1-6 0,-5-3 33,-15 2 1,-9-2 145,-11-22-22,-21 3 202,-38 14-34,-7 22 89,-6 10-33,-4 19-157,22 10 1,4 10-153,9 8 1,8 5-73,4 10 0,12-1-664,13-13 0,12-6 383,12-8 1,9-11 67,0-12 1,3-7-507,3 1 1,1-3-83,0-2 0,1-5-284,10-8 1,-3-1 0,0 2 0,4-14 0</inkml:trace>
  <inkml:trace contextRef="#ctx0" brushRef="#br0" timeOffset="66370">19208 14604 15594,'36'-31'676,"0"-1"0,-1 4 0,2 4-441,7 11 1,-1 5-236,15-2 0,7 18 0,-49 18 56,-30 19 11,-22 8 207,-6-16 1,-4-1 21,7-7 1,0-2-224,0 0 1,5-3-41,1 0 34,29-19 90,13-3-101,9-2 45,42-4-174,-21 0 0,3-1-1843,9 2 0,-1 0-1182,-12-1 0,-3 1 3098,13 3 0,-35 0 0,-7 0 0</inkml:trace>
  <inkml:trace contextRef="#ctx0" brushRef="#br0" timeOffset="67034">20006 14409 19617,'-20'54'291,"4"0"-280,13-5-11,2-3 0,-1-8 34,0-7 671,2-16-481,-2-7-123,1-20 12,-3-8-57,0-13-12,-3-9-33,1 4 1,1-4-7,-2-4 1,0-2 67,-1-7 0,-1 2 39,3 14 0,0 4 0,-5-5-90,6 33-22,0 20 34,4 10-23,-1 9 0,3 5-17,8 1 1,2 0-1,-2 2 1,3-3-18,7-5 1,4-7-90,18-5 67,2-9-112,0-15-134,6-29 213,-17-23-18,-16 13 1,-5-3-23,-6 1 0,-5 2-5,-5-20-280,-6 28-23,-2 28-1893,-3 32 1540,10 8 0,-1-2 0,8-4 1</inkml:trace>
  <inkml:trace contextRef="#ctx0" brushRef="#br0" timeOffset="67320">20616 14245 15493,'0'-6'3350,"0"2"-2891,7 48-391,3-15-68,-3 3 0,1 1-12,7 6-3013,2 10 1725,-3-11 0,-4-6 1,-5-17-1</inkml:trace>
  <inkml:trace contextRef="#ctx0" brushRef="#br0" timeOffset="67467">20615 14380 18350,'53'-29'-1485,"1"1"0,-6 1 1,-3 4-1,18 7 1,-25 5-1</inkml:trace>
  <inkml:trace contextRef="#ctx0" brushRef="#br0" timeOffset="69135">21932 13956 20613,'-45'9'112,"0"1"0,-10 18 0,3 13-94,17 2 1,2 8 0,3-1-546,4-8 0,3 0 0,3-1 532,-4 9 1,13-5-6,28-5 397,11-14-419,17-13 118,-6-15 0,2-8-85,-6-8 1,-1-5-12,1-7 0,-6-3-56,-4-28 11,-41 9-67,-18 29 129,-26 10-2471,13 17-358,5 2 2812,29 5 0,14-6 0,3-4 0</inkml:trace>
  <inkml:trace contextRef="#ctx0" brushRef="#br0" timeOffset="69467">22148 13690 19336,'24'-27'190,"0"1"1,27-17-191,-17 34 0,1 6 0,18 0-89,9 14 89,-40 15 78,-23 15 191,-27 9 22,7-23 0,-4-1-67,-4 0 0,-2-1-5,-3 1 0,3-1-242,-2 10-178,22-9-382,47-16-56,-5-9 0,4-1-902,10 0 1,3 0-789,8 0 0,2 0 2329,9 0 0,-4 0 0,-24 0 0,-2 0 0,25 0 0</inkml:trace>
  <inkml:trace contextRef="#ctx0" brushRef="#br0" timeOffset="71033">12818 17054 15594,'7'7'1949,"0"-1"-1691,-7-6-33,0 0-225,28-6-472,-2 3-7192,40-3 7664,-30 7 0,-1 0 0,-27 3 0</inkml:trace>
  <inkml:trace contextRef="#ctx0" brushRef="#br0" timeOffset="71183">12965 17258 17006,'39'0'-772,"1"0"1,0-1 0,-4 1 0,-4-1-1,-6 0 1</inkml:trace>
  <inkml:trace contextRef="#ctx0" brushRef="#br0" timeOffset="73868">15284 17291 12188,'0'7'4100,"0"-1"-2912,0-6 1065,0 0-1906,38 7-123,-12-15-140,13 1 0,3-5-73,-10-7 0,-2-4 6,1 1 0,-1 0-17,18-19-67,-29 15 67,-10 5-12,-16 4 12,-31 5 124,-22 20-74,27 0 0,0 5-218,-1 8 0,3 4 173,9 2 1,4 2 10,2 2 1,2 1-17,-2 31-206,19-23 0,12-3-618,15-6 1,11-7-372,-2-6 0,5-3 0,1-5-1396,19-4 1,0-8 2590,-17-3 0,-1-2 0,-7-2 0,13-8 0,-17 2 0</inkml:trace>
  <inkml:trace contextRef="#ctx0" brushRef="#br0" timeOffset="74266">15944 16753 19078,'33'-43'261,"1"0"1,1 9 0,1 14-329,-3 31 0,-3 11 67,12 23 16,-31-9 1,-9 3-17,-16 18 67,0-20 1,-3-1 21,-12 20-134,2-3-526,21-30-684,20-15-1233,11-12-1355,12-6 3843,11-7 0,-21 5 0,-1 1 0</inkml:trace>
  <inkml:trace contextRef="#ctx0" brushRef="#br0" timeOffset="74899">16613 16593 19930,'-3'54'145,"0"0"1,0-4 0,1-1-113,1-2 1,2-2-40,4-8 1,0 0 5,-1-2 0,2-4 202,9 0-113,-4-33-10,-5-18-35,-3-15-21,-2-16-23,-2 5 0,-3-6 11,-5-8 0,-3-2-309,3 16 0,-1-1 1,-1 3 313,-4-8 1,-1 6 85,-11-4-69,13 42-33,5 23 23,5 12-1,5 11 0,3 3-50,3-8 0,2 0 28,3 13 0,5-2-118,14-12 1,4-7-197,20 5 593,-17-16 0,0-8-795,11-19 443,-22-9 1,-5-8 77,-6-7 1,-5-3-1,2-1 1,-5 0-1,-9 2 1,-6 3-6,-5-2-67,-10 12-57,1 14-2072,-4 9-7227,11 22 9423,3-2 0,10 3 0,3-11 0</inkml:trace>
  <inkml:trace contextRef="#ctx0" brushRef="#br0" timeOffset="75101">17186 16388 17666,'0'-9'1670,"0"2"-1457,0 7-213,13 47-907,5 9-158,-6-17 1,-1 1-539,0-5 1,-2-2 1602,-1 7 0,-5-18 0,-2-8 0</inkml:trace>
  <inkml:trace contextRef="#ctx0" brushRef="#br0" timeOffset="75233">17178 16562 15426,'38'-21'-1107,"0"-1"1,-8 5-1,0 0 1</inkml:trace>
  <inkml:trace contextRef="#ctx0" brushRef="#br0" timeOffset="75550">17796 16277 18843,'30'-33'41,"0"0"0,3 6 0,4 6-114,3 13 1,-1 7-40,17 15 112,-26 18 33,-34 12-21,-13 6 88,-16 4 253,5-18 1,0 0-192,7-8 0,0-1-162,-16 23-22,25-29-224,21-17-3340,26-12 2510,22-12 0,-15 6 0,-2-4 1</inkml:trace>
  <inkml:trace contextRef="#ctx0" brushRef="#br0" timeOffset="75867">18561 16147 19930,'-53'33'343,"0"0"1,11-8 0,4 2-288,2 11 0,6 0-33,-1 11-46,13 2-56,23-21-55,30-10-124,6-26-190,15-13-22,-18-7-628,-10-6-4158,-19 6 5256,-14 4 0,-5 13 0,-1 7 0</inkml:trace>
  <inkml:trace contextRef="#ctx0" brushRef="#br0" timeOffset="76217">18915 16065 19190,'38'-4'-706,"1"0"0,16 13 1032,-54 35 402,-17 0-55,-9-16-1,-5-3-549,14-11-157,8-4-100,21-8-684,13-4-1177,8-1-549,6-1-5646,4 2 8190,2 0 0,-19 2 0,-6 0 0</inkml:trace>
  <inkml:trace contextRef="#ctx0" brushRef="#br0" timeOffset="76703">19793 16705 20053,'-8'-2'572,"41"-33"-578,-4 20 0,5 0-168,20-13 1,3 1 16,-13 11 1,-1 2 16,-3 3 0,-6 2 140,-11 2 156,-41 2 51,-14 4 1,-6 1 105,-10 4 1,0 1-281,2-3 1,4 2-34,-14 8 23,44-8 56,20-2-57,15-1-258,9-4 1,7-2-936,5 1 1,4 1 634,14-2 0,-2 0 0,-23 2 0,-3 1 0,18 2 0</inkml:trace>
  <inkml:trace contextRef="#ctx0" brushRef="#br0" timeOffset="77184">22162 16463 15762,'0'4'3933,"0"-1"-3474,28-4 0,15-6-257,-11-6 0,2-3-169,19 2 1,0-3-166,-14-7 1,-7-1 131,6-13 23,-18-12-23,-51 14-6,0 18 1,-5 7 5,-5 9 0,-1 7-175,-4 5 0,4 6 321,-7 27-113,13 5-10,19 3-23,14-16 0,9 0-331,15-3 0,10-4 79,16 3 0,6-6-460,1-7 1,3-6-1266,7-6 1,-2-6 1976,-15-5 0,-6-1 0,8 1 0,-14-5 0</inkml:trace>
  <inkml:trace contextRef="#ctx0" brushRef="#br0" timeOffset="77550">22664 15788 18440,'19'-32'239,"0"1"0,1 3 0,2 4-217,22 4-28,-11 11 1,1 7-197,20 25 224,-30 2 1,-8 7-1,-11 1 1,-9 2 106,-8 6 0,-6-2 185,-21 10-12,3-4-223,19-22-427,36-11-795,14-21-1994,27-11-2421,0-5 5558,-27 11 0,0 0 0,6-2 0,-5 3 0</inkml:trace>
  <inkml:trace contextRef="#ctx0" brushRef="#br0" timeOffset="78150">23453 15566 18944,'-4'47'597,"0"0"1,2-1 0,0-1-582,0-6 1,2-3 6,0 12 55,1-28 135,3-20-134,1-13 10,2-10-21,-1-42-52,-4 19 1,-1-3-12,0-1 1,-2-1-236,-2-4 0,-2 2 230,0 16 0,-3 2 39,-5-1 0,-2 4 141,-10-2-102,1 41-56,10 28-11,12-2 1,3 1-12,11 28-34,9-6-11,20-8-56,-4-27 1,5-6 49,2-7 1,1-7 16,3-9 1,-2-7 38,-13 0 1,-6-5 432,0-38-449,-23 11-56,-11-15-270,-8 17-693,-6 6-136,1 30-1456,6 23-2062,11 10 4684,1 5 0,2-12 0,0-4 0</inkml:trace>
  <inkml:trace contextRef="#ctx0" brushRef="#br0" timeOffset="78450">24362 15311 17129,'2'38'515,"0"0"1,4 4-1,2-2-1108,11 10-5637,1 0 6230,-6-23 0,-8-14 0,-6-12 0</inkml:trace>
  <inkml:trace contextRef="#ctx0" brushRef="#br0" timeOffset="78600">24262 15533 18306,'-6'-6'1624,"1"2"-1601,62-18-674,-20 14-318,5-4 0,1 1-2336,3 8 3305,-4-2 0,-20 4 0,-7-2 0</inkml:trace>
  <inkml:trace contextRef="#ctx0" brushRef="#br0" timeOffset="79216">24884 15253 16333,'26'-28'418,"1"0"1,-2 1-1,2 4-261,21 1-23,-1 4-89,2 13-90,-26 37 79,-16 5-29,-15-3 1,-7 0-146,-2-4 0,-2-2 173,0 0 1,1-1 246,-16 25 236,2-1-348,18-14-168,34-9-751,13-17-459,30-16-1345,-7-5-3574,1-7 6129,-1-4 0,-26 9 0,-7 3 0</inkml:trace>
  <inkml:trace contextRef="#ctx0" brushRef="#br0" timeOffset="79716">25817 15013 18194,'-42'2'687,"0"0"0,-3 12 0,3 5-603,10 2 0,3 3-51,0 8 1,3 1-34,-1 18 11,16-18 1,6 0-35,16 18-268,28-9 123,7-31 90,8-26 55,-22-12 34,-11-19-11,-12 12-268,-17-8-1559,-25 17 449,2 9-919,-8 6 2297,21 7 0,9 3 0,5 0 0</inkml:trace>
  <inkml:trace contextRef="#ctx0" brushRef="#br0" timeOffset="80067">26035 14801 19661,'47'-5'-303,"0"-1"1,-10 5 0,-7 7 257,-12 33 45,-26 2 291,-9-12 572,-26 8-538,6-11-269,3 0-112,22-15-23,24-7-525,9-2-3352,35-2 3427,-20 2 0,0-1 0,16 0 0,-5 3 0</inkml:trace>
  <inkml:trace contextRef="#ctx0" brushRef="#br0" timeOffset="80316">26661 15852 20389,'-1'22'-1386,"-3"-5"1,9-17-1</inkml:trace>
  <inkml:trace contextRef="#ctx0" brushRef="#br0" timeOffset="80933">27703 15758 16804,'37'5'1038,"-1"-1"1,16 0-1,1-6-1038,-4-8 0,-1-5-123,4-3 0,-4-3 89,-14 0 0,-7-3 34,-10-23 191,-37 13 156,-7 11 0,-7 3 196,-5 5 1,-4 7-298,-13 8 1,0 12-135,6 14 0,6 8-803,11 2 1,6 4 679,7 4 0,10-1 11,20 13-28,13-20 0,8-2-28,-3-11 0,4-3 50,14 5 1,5-5-371,8-10 1,1-6-101,-16-1 0,-1-3-331,11-1 0,-4-5-2424,-1-9 3231,-19-7 0,-15 9 0,-10 1 0</inkml:trace>
  <inkml:trace contextRef="#ctx0" brushRef="#br0" timeOffset="84683">28291 15179 17017,'-12'-3'1748,"2"0"-1670,14 1-78,8-1 11,11 0-11,15-4-6,-5 1 1,2-1-342,26-8 347,-3-2 0,-28 8-45,-37 6 45,-13 3 11,-42 10 79,27-3 0,0 1 50,-5 2 0,2 1-40,-13 5-88,26-7 21,21-8 46,9-1-35,11 0 57,33-7-96,-16 1 1,3-1-672,9-1 0,0 1-623,-9 0 0,-3 1-4683,18 1 5972,-28 5 0,-13 0 0,-3 0 0</inkml:trace>
  <inkml:trace contextRef="#ctx0" brushRef="#br0" timeOffset="85516">29296 14792 9095,'4'-5'3205,"-2"2"-303,-2 3-1995,12-25 214,-9 15 459,5-21-976,-33 26-256,-26 7-213,-6 12-341,22-1 0,0 3 262,8 3 0,2 3-28,-2 2 0,2 2-23,2 0 1,2 2-6,1 8 0,6 2-11,12 26-123,16-8 134,30-25-160,7-24 193,1-10-10,-3-9-23,-3-20 491,-21-6-760,-26-6-1512,-37 16-181,-5 13-749,-6 19 2762,25 3 0,12 0 0,5-2 0</inkml:trace>
  <inkml:trace contextRef="#ctx0" brushRef="#br0" timeOffset="85967">29600 14416 16165,'27'-36'586,"-1"1"1,-1 8-1,0 5-586,9 8 11,-7 27 46,-17 14 425,-15 39 89,-7-31 1,-2 1-404,3 4 0,1-2-101,-13 12-67,38-24-269,24-21-712,-5-2 1,4-3-2219,9-4 0,4-2 3199,11-1 0,-4-1 0,-20 1 0,-4 0 0,28-6 0</inkml:trace>
  <inkml:trace contextRef="#ctx0" brushRef="#br0" timeOffset="94700">28282 15405 13958,'-60'15'489,"1"-1"0,1 0 1,4-1-104,14-5 1,2 1-604,-2-1 0,1 1 603,0 1 0,1-1 12,3 1 0,0-1 652,-21 10-557,15-6 112,24-5-443,42-16 1,17-6-23,1 0 0,6-2-778,6-4 1,7-2 0,0 0 642,-16 6 1,0 0 0,1-1 0,5-1 37,-2 1 0,3-1 0,3-1 0,1-1 0,2 1 0,-1 0 0,3 0 0,1 0 0,1 0 0,0 0 0,2 0 0,1-1-20,-11 4 1,2-1 0,1-1 0,1 1 0,-1 0-1,0 0 1,-1 1 0,-3 1-15,8-3 0,0 2 1,-2 0-1,-2 0 1,-2 2-1,-4 0-32,4-1 1,-2 2 0,-6 0-1,-7 2 12,23-8 488,-114 31-447,-2 1 0,-12 5 0,-6 2 37,16-3 0,-2 0 0,-4 2 1,-1 1-1,-1 0-317,8-1 1,-3 0 0,0 1-1,-2 1 1,1 0 0,2-1 0,1 0 316,-1 1 0,1-1 0,1 0 0,1 0 1,2 0-1,1 1-28,-16 7 0,1 0 0,5 0 1,9-1-29,-1 5 0,16 2-6,19 0 1,17-1-29,41-5 1,25-8-43,-18-8 1,6-2 0,4-3 0,1-2-79,0-3 0,3-3 1,2-2-1,-1-1 1,-3 0 97,7 0 0,-1-1 0,-2-1 1,-3-2-55,-6-1 1,-1-2 0,-3 0 0,-7 1-92,3-3 0,-9 0-56,4-2 2378,-38 6-2154,-45 17 0,-27 12 10,21-8 1,-4 3 0,-3 0 0,0 1-409,-2 0 0,-1 1 0,-1 0 0,-1 1 440,8-2 0,-3 1 0,1 0 0,1 0 1,4-2 53,-10 3 1,5-1 0,1 1 772,0 0 0,1 0 0,7 0-808,6-1 0,18 0-117,68 3 5,4-23 0,11-8-303,-17 3 0,5-1 0,1-2 0,-2-1 346,8-7 0,-2-3 0,0-2 4,1-1 0,0-3 0,-2-1 11,-1-1 0,-2-3 0,-1-1-34,-3-1 1,-2-1-1,-1-3-11,-4 2 1,-2-3-1,-1-3-77,-6 2 1,0-3 0,-2-2 0,-3 0 128,1-9 1,-5-1-1,0 0 0,1 3 1,-2 0 0,-6 4-4,-7-8 0,-11 10-12,-16 12 1756,-37 32-1744,7 28 0,-8 12-3,14-12 0,-4 2 0,-2 0 0,-2 2-410,3-1 1,-2 2-1,-2 0 1,1-1 0,2-1 437,-6 3 0,1-1 0,2-2 0,-1-2-14,-11 5 0,1-4 0,10-2 676,14-6 0,10-2-709,3 10-23,53-12-309,27-12 1,15-9 102,-10-6 1,4-5 0,1 0-3,-15 5 0,1 0 0,-1-1 1,0-2 248,0-3 1,1-3 0,-3 0 0,-4 1 14,13-9 0,-6 1-80,-3-1 1,-16 14 57,-29 22 27,-38 22 1,-23 11-10,17-10 0,-2 1 1,-3 3 85,1-2 0,-3 2 0,-1 1 1,3-2-476,-5 3 1,3 0 0,-1 0-131,1 1 0,-1 0 0,2 1-538,0-1 0,0 0 1,1 1 1060,-1 0 0,1 0 0,4-3 0,3-3 0,4-2 0,6-6 0,0 0 0</inkml:trace>
  <inkml:trace contextRef="#ctx0" brushRef="#br0" timeOffset="97201">25207 15251 14484,'-31'-13'1115,"0"0"0,-23-9-353,31 13 56,6 0-101,7 0-302,6 0-90,2-3-79,2-1-122,6 1-46,6-1-78,10 2 45,7 1-34,6 1-11,1 1 123,9 1 101,-21 3 449,-1 1-281,-45 3-219,-17 12 1,-4 3-118,-19 2-51,13 1 1,9 4 5,28 7-11,60 1 12,10-1-411,-9-17 1,3-2 409,-13-3 1,0-1-12,5 0 0,-4 1-34,9 14 280,-33 24-21,-43 0-152,0-14 0,-3-1-152,2-7 1,1-2 78,-19 14 791,15-10-780,18-4 0,40-6-44,22 0-326,7-6 157,-3 0-414,-34-1-74,-9 19-6592,-27 21 7282,-2 5 0,-4-11 0,8-19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06:36.5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7761 2785 17801,'4'0'2678,"0"0"-2264,-4 0-335,41-34-314,6 25-1149,-11-4 1,-1 9-5218,6 46 6601,-34 10 0,-12-7 0,-9-21 0</inkml:trace>
  <inkml:trace contextRef="#ctx0" brushRef="#br0" timeOffset="100">7863 3022 15594,'50'27'-4112,"-10"-18"0,2-4 4112,22-10 0,-2-4 0,-35 7 0</inkml:trace>
  <inkml:trace contextRef="#ctx0" brushRef="#br0" timeOffset="584">10055 3037 17129,'51'-26'504,"1"0"0,-5-4 1,-2-1-365,-8 1 0,-5-1 106,-9 2 0,-6 1 517,-11-3-304,-21 2-157,-12 6-100,-6 12 0,-6 6-124,-5 14 1,-1 7-74,0 0 1,2 6-330,1 14 1,8 6 323,14-3 0,8 3-219,4 16 1,12 1-1172,17-5 1,11-3-1540,-2-17 1,4-3 0,2-4 2928,16 3 0,2-10 0,-11-12 0,-6-5 0,-4-3 0</inkml:trace>
  <inkml:trace contextRef="#ctx0" brushRef="#br0" timeOffset="884">10422 2434 20322,'21'-28'-17,"1"0"1,26-15-18,7 38-207,-20 11 0,-2 7 96,4 34 173,-28-8 0,-8 3-23,-8-3 1,-7-2-6,-7 1 0,-2-4-34,-8 3 34,12-4-795,16-16-4572,32-8 5367,7-17 0,1 0 0,-17-1 0</inkml:trace>
  <inkml:trace contextRef="#ctx0" brushRef="#br0" timeOffset="1417">10955 2277 19628,'-11'50'112,"1"-1"0,0 1 0,-3 17 0,1-4-96,3-15 1,2-5 28,-1 15-11,8-43 391,10-19-234,6-39-124,-6 5 0,-1-4-45,-1-2 1,-1-2-477,-3-7 0,-2 2 555,-3 13 0,-2 3 235,-1-29 11,-3 16-67,0 20-347,1 30 45,2 39 33,1 8-23,7-13 1,3-2-78,11 12-253,8-22 1,7-6 245,1-6 1,2-7 95,6-10 0,-1-7 0,16-19 23,-23-25-12,-26 11 1031,-7 1-1064,-12 3-112,-4 10-225,-9 11-2386,-4 17-6791,11 28 9536,4 0 0,11 3 0,5-16 0</inkml:trace>
  <inkml:trace contextRef="#ctx0" brushRef="#br0" timeOffset="1635">11664 2198 20188,'8'65'-1935,"0"-1"0,-2-5 0,0-7 1935,4-2 0,-8-22 0,-2-19 0</inkml:trace>
  <inkml:trace contextRef="#ctx0" brushRef="#br0" timeOffset="1784">11580 2437 19101,'51'-20'-811,"-1"-1"0,0 1 0,-2 3 0,2-1 0,0 2 1,-4 2-1,16-3 0,-3 3 0,2-1 0,0 0 0</inkml:trace>
  <inkml:trace contextRef="#ctx0" brushRef="#br0" timeOffset="2068">12681 1996 19773,'-42'20'87,"1"1"1,-1-1-1,2 3 1,2 1-1,4 3-76,-2 11 1,7 2-7,5-4 1,7-1 16,13-1-11,22-9 34,12-13-12,5-8 1,4-7 5,-5-8 1,0-3-12,0 4 0,-3-3 5,4-27-33,-30 14-884,-39-8-4518,-17 15 5402,-9 0 0,14 15 0,30 4 0</inkml:trace>
  <inkml:trace contextRef="#ctx0" brushRef="#br0" timeOffset="2400">12838 1830 19684,'24'-24'56,"0"0"0,17 3-45,-34 60 23,-9 24 10,-5-2-32,-7-5-1,7-24 0,5 0-560,28-15-2936,30-4 28,-23-13 1,3-3 3456,8-1 0,-2-1 0,-4-2 0,-7 0 0</inkml:trace>
  <inkml:trace contextRef="#ctx0" brushRef="#br0" timeOffset="3184">14442 1590 16288,'3'-3'1345,"-1"-1"-538,-2 2 100,0 0-615,0-1 22,0 0-90,0-1 11,0 0-157,0 0 45,0-1-22,0 3 22,0-1-123,-4 6-11,-9 19 11,-13 24 183,0 0 0,-4 11 1,-3 4-514,9-15 0,-2 1 0,0 2 1,-1 2-1,1 2 361,0 0 1,-1 4 0,0 1 0,1 0 0,0 0-1,2-3-444,0 3 0,-1-1 0,2-1 0,2-1 0,2 0 415,0 6 1,1-1 0,4-2 0,7-6-3,11 12 0,10-7-317,3-7 0,7-5-70,6-7 0,4-4-588,2-6 1,2-4-2348,-3-5 0,0-3 3322,28 2 0,-30-9 0,-12-7 0</inkml:trace>
  <inkml:trace contextRef="#ctx0" brushRef="#br0" timeOffset="5567">14843 2755 19246,'6'-1'1748,"22"-42"-1243,-4 10-433,9-12 1,6-5-45,-7 12 0,-1 1-290,1 0 0,-4 1 251,-7 5 0,-5 4 83,-9-2-94,-33 6 22,-27 27 5,22 4 1,-2 5-221,-6 10 1,2 5 236,10 2 0,4 5 12,0 14 0,7 5-100,11-3 0,10-1-354,14 6 0,15-7-533,15-13 1,9-11-645,-1-13 1,0-9-2262,3-9 1,-4-9 3857,-16-5 0,-6-1 0,7-5 0,-13 2 0</inkml:trace>
  <inkml:trace contextRef="#ctx0" brushRef="#br0" timeOffset="5951">15767 1701 20289,'-41'1'216,"0"0"1,-13 16-1,1 11-205,12 11 1,4 7-563,10-8 1,2 2-1,4 0 344,-2 9 0,11-2-90,13-8 0,9-6 125,24-4-8,15-15 362,7-9-216,-20-16 1,-2-7 313,9-23 191,-20-21 341,-37 15-1698,-42 15-5320,11 29 6206,4 6 0,21 5 0,20-2 0</inkml:trace>
  <inkml:trace contextRef="#ctx0" brushRef="#br0" timeOffset="6268">16011 1527 19314,'44'-21'-19,"-1"0"0,-4 1 1,-6 9-27,-9 22 0,-11 10 45,-7 10 56,-19 21 67,-2-7-100,-3 0-135,6-21-1860,35-13-1905,37-3 3877,-22-3 0,-1 0 0,26 1 0,-28-1 0</inkml:trace>
  <inkml:trace contextRef="#ctx0" brushRef="#br0" timeOffset="6551">17123 2493 18406,'1'6'2599,"0"-2"-2599,-1-4-212,46-12-774,-11 2 50,4 0 0,2-1-3422,18-5 4358,-24 7 0,-2 1 0,4 0 0,-5 1 0</inkml:trace>
  <inkml:trace contextRef="#ctx0" brushRef="#br0" timeOffset="6801">19017 2129 17778,'-6'6'908,"-11"46"-829,14-15-68,-4 13 0,4 5-2639,10-18 1,2-3 2627,4 31 0,5-29 0,-10-30 0</inkml:trace>
  <inkml:trace contextRef="#ctx0" brushRef="#br0" timeOffset="7035">19111 1598 22484,'30'42'-178,"1"0"1,-1 0-1,0-1 1,-2 7-1,-2 1 1,-1 2-1,-3 3-533,-5-2 1,-2 4 0,-1 2-1,-3-1 1,-2-2 428,-2 3 0,-3 0 0,-2-3 0,-3-3 0,-3 2 1,-3-4-1,-3-8 0,-16 19 0</inkml:trace>
  <inkml:trace contextRef="#ctx0" brushRef="#br0" timeOffset="7518">8760 5116 19414,'52'-12'137,"1"0"0,-1-1 0,1 1 0,-1 0 0,1-1 0,-1 0 0,1 0 0,2-1 0,6 0-842,-6 2 0,4 0 0,3-1 1,2 0-1,2-1 0,0 1 1,-1 0-1,0-1 722,-8 2 0,-1 0 1,0 0-1,0 0 1,0 0-1,2-1 1,2 1-1,3-2 1,4 1-75,-13 1 1,1 1 0,3-1 0,1 0 0,2-1 0,1 1 0,1-1 0,1 0-1,1 0 1,1 0 0,0 0 0,1 0 0,-1 0 0,1 0 0,0 1 0,-1 0 57,-4 1 1,1 0 0,0 0 0,1 1 0,0-1-1,1 1 1,-1-1 0,2 1 0,-1 0 0,1-1-1,0 1 1,0 0 0,0 0 0,1 0 0,-1 0-1,0-1 1,0 1 0,0 0 0,-1 0-45,-2 0 1,0 0 0,0 0 0,1 1 0,-1-1 0,1 0-1,-1 0 1,1 0 0,-1 0 0,1 0 0,0 0 0,-1 0 0,1 1-1,-1-1 1,0 1 0,1 0 0,-1 0 0,0 0 0,0 1-1,-1 0-2,3-1 0,0 1 0,1 0 1,0 0-1,0 0 0,0 0 0,0 1 1,0-1-1,-1 1 0,1 0 0,-1 0 1,-1 0-1,-1 0 0,0 1 0,-1 0 1,-2 0-1,0 0 0,-2 1 0,-2 0-108,13-1 0,-2 1 1,-2 0-1,-2 0 0,0 1 1,-2 0-1,0 0 0,-1 1 1,-1-1-1,0 1 0,0-1 1,1 0 56,4 0 1,1 0 0,-1 1 0,0-1 0,-1 0-1,-1 1 1,0-1 0,-2 1 0,0 0 0,-1-1 17,4 1 1,0-1 0,-1 1 0,-1 0 0,-1 0 0,-2-1 0,-1 1 0,-2 0-98,17-2 0,-3 1 1,-2-1-1,-3 0 0,-5 0-361,11-1 1,-6 0-1,-11-2 536,-14-1 0,-10-1 0,-9 1 0,-38 1 0</inkml:trace>
  <inkml:trace contextRef="#ctx0" brushRef="#br0" timeOffset="7802">11885 4969 15758,'63'-13'14,"1"0"1,0 0-1,-1 0 1,1 1 0,0-1-1,-1 0 1,1 0-1,0 0 1,-1 0 0,-3 1-1,1 0 1,1-1 0,2 0-1,0 1 1,1-2-1,1 1 1,0 0 0,0 0-1,1 0 1,-1 0 0,0 0-1,0 1 1,0 0-253,-6 1 1,1 0-1,-1 0 1,-1 0-1,1 1 1,0-1-1,0 1 1,0-1-1,1 1 1,0 0 0,1-1-1,0 1 1,2 0-1,0-1 1,2 1 240,-8 1 1,1-1 0,1 1 0,1 0 0,0-1 0,2 0 0,-1 1 0,1-1 0,1 1 0,-1-1 0,1 1 0,1 0 0,-1-1 0,1 1 0,-1 0-1,0 1 1,1-1 0,-1 0 0,0 1 0,-1 0-53,2 0 1,-1 1-1,2-1 1,-1 0-1,1 1 1,0 0-1,0 0 1,0 0-1,0 0 1,0 0-1,0 0 1,-1 1-1,1 0 1,-2-1-1,1 1 1,-2 1-1,0-1 1,-1 0-1,0 1 1,-2 0 7,10-1 1,-2 0 0,0 0-1,-1 1 1,-1 0 0,0 0-1,-1 0 1,0 0 0,-1 1-1,0 0 1,-1 0 0,0 0 0,0 1-1,-1-1 1,0 1-94,3 1 1,1-1 0,-1 1 0,1-1-1,-1 2 1,-1-1 0,-1 0 0,0 1-1,-2 0 1,-1 1 0,-2-1 0,-2 1 0,-2 0-298,17 0 0,-4 1 1,-3 0-1,-2 1 1,-1 0-1,-2 0 0,1-1 395,2 1 1,0 0 0,-1 0-1,-2 0 1,-4 0 0,-3 0-1,17 1 1,-7 1 0,-6-1-1,2 0 1,-1 1 0</inkml:trace>
  <inkml:trace contextRef="#ctx0" brushRef="#br0" timeOffset="137782">950 6538 13005,'42'22'473,"0"-1"0,0 0 0,3 0 0,2-2 0,1-2-231,5-2 1,3-4 0,2-1-1441,-5-2 1,2-1 0,2-1 0,3-1 1309,-4-1 0,2 0 0,1-1 0,3-1 0,0 0-210,-1-1 0,2 0 0,1-1 0,2 0 0,0-1 0,2 0 163,-12 0 1,1-1 0,1 0 0,0-1 0,2 1 0,-1-1 0,2 0 0,0 0-81,0 0 0,1 0 0,0-1 1,1 1-1,1-1 0,0 0 1,1 0-1,0 0 0,1 0 38,-8 0 0,1 1 1,1-1-1,-1 0 1,2-1-1,-1 1 1,1 0-1,1 0 1,-1-1-1,1 1 1,1 0-92,-2 0 1,1-1 0,0 1 0,1 0 0,0-1 0,0 1 0,0-1 0,1 1 0,0-1 0,1 1 0,0 0 0,0 0 68,-1-1 1,-1 2 0,0-1 0,0 0-1,0 0 1,1 0 0,0 0 0,1 1 0,2-1-1,1 0 1,1 0 0,2 0 0,3 0-2,-16 1 1,1-1 0,2 1-1,2 0 1,1-1 0,1 1 0,0-1-1,2 1 1,0-1 0,1 1 0,0-1-1,1 1 1,-1-1 0,1 1-1,-1 0 1,0-1 0,0 1 0,-1-1-1,-1 1 1,-1 0 0,-1 0 0,-1 0 0,6 0 0,-2-1 0,0 1 0,-1 0 1,-1 0-1,-1 0 0,0 1 0,0-1 1,0 0-1,0 0 0,0 0 0,1 0 1,1 1-1,0-1 0,1 0 0,1 0 1,1 0-1,2 0-1,-10 1 0,1-1 0,1 0 0,1 1 0,1-1 0,1 0 0,0 0 0,1 0 0,0 1 0,1-1 0,0 0 0,0 0 0,0 0 0,0 1 0,1-1 0,-2 0 0,1 0 0,-1 1 0,0-1 0,-1 1 0,-1-1 0,0 1 0,-1-1 0,-1 1 0,-2 0 0,9 0 0,-3-1 0,0 1 0,-2 0 0,-1-1 0,0 1 0,-1 0 0,0 0 0,-1 0 0,1 0 0,0 1 0,0-1 0,1 0 0,1 0 0,0 0 0,2 0 0,1 1 0,2-1 0,2 0 3,-13 1 0,1-1 0,0 1 0,2-1 0,0 1 0,0 0 0,2-1 0,0 1 0,0-1 1,1 1-1,0 0 0,1-1 0,0 1 0,1 0 0,0-1 0,0 1 0,1 0 0,-1 0 1,1-1-1,0 1 0,0 0 0,0 0 0,0 0 0,0 0 0,0 0 0,0 0 0,0 0 0,-1 0 1,1 1-4,-4-1 0,0 0 1,0 0-1,0 1 0,0-1 1,0 0-1,0 1 0,0-1 1,1 1-1,-1-1 0,0 1 1,1-1-1,0 1 0,-1-1 1,1 1-1,0-1 0,1 1 1,-1 0-1,1-1 1,0 1-1,0 0 0,0 0 1,1 0-1,0 0 0,0 0 1,1 0-1,-1 0 0,2 0 1,-1 0-1,1 1 0,0-1 1,1 0-3,-8 1 0,1-1 0,0 1 0,1-1 0,0 1 0,1 0 0,0-1 0,1 1 0,0 0 0,0 0 1,1 0-1,0-1 0,0 1 0,0 0 0,1 0 0,0 0 0,0 0 0,-1 1 0,2-1 0,-1 0 0,0 0 1,0 0-1,0 1 0,0-1 0,0 0 0,-1 0 0,1 1 0,-1-1 0,0 0 0,0 1 0,0-1 1,-1 1-1,0-1 0,-1 0 0,0 1 0,0-1 0,-1 1 0,0-1 0,-1 1 0,0-1 0,-1 1-2,7-1 1,0 1 0,0 0 0,-1-1 0,0 1 0,-1-1 0,0 1 0,0 0-1,-1-1 1,1 1 0,-1 0 0,-1-1 0,1 1 0,-1 0 0,0 0 0,0 0-1,0 0 1,-1-1 0,0 1 0,0 1 0,0-1 0,0 0 0,0 0 0,0 0-1,-1 1 1,1-1 0,-1 1 0,1-1 0,-1 1 0,0 0 0,1-1 0,-1 1 0,6 1 1,0-1-1,-1 1 1,2-1 0,-1 1-1,0 0 1,0 0-1,1 0 1,-1 0 0,0 0-1,0 0 1,-1 0-1,1 1 1,-1-1 0,0 0-1,-1 1 1,0-1-1,-1 1 1,0 0 0,0-1-1,-2 1 1,1-1-1,-2 1 1,0 0 0,-1-1-1,-1 1 1,-1-1-1,-1 1-7,13 0 1,-2 1 0,-1-1-1,-3 1 1,0-1 0,-1 1 0,-2-1-1,0 1 1,0 0 0,0-1-1,-1 1 1,1 0 0,0 0 0,0 0-1,2 1 1,0-1 0,2 1-1,1 0-2,-7-1 0,1 0 1,0 1-1,1 0 0,0 0 1,1 0-1,1 0 0,-1 0 1,1 0-1,0 1 0,1-1 1,-1 0-1,1 1 0,-1 0 1,0-1-1,1 1 0,-1-1 1,-1 1-1,1 0 1,-1-1-1,-1 1 0,0-1 1,0 1-49,4 0 0,-1 0 0,1-1 0,-2 1 0,1 0 0,-1 0 0,0 0 0,0 0 0,0 0 0,0 0 0,-1 0 0,1 0 0,-1 0 0,1 0 0,0 0 0,-1 1 0,1-1 0,1 0 0,-1 0 0,1 1-126,-2-1 1,2 0 0,0 1 0,0 0 0,1-1 0,1 1 0,-1 0 0,1 0 0,-1 0 0,0 0 0,0 0 0,0 0-1,-1-1 1,-1 1 0,0 0 0,-1-1 0,-2 1 0,0-1 0,-2 0 0,-1 0 0,-2 0 185,13 1 0,-1 0 0,-1 0 0,-2 0 0,0 0 0,-2 0 0,-1 0 0,-1-1 0,-2 0 0,-2 0 0,-2 0 0,-1 0 0,-2-1 0,14 3 0,-1-1 0,-2 1 0,-4-2 0,-5 0 0,-6 0 0,-7-2 0,8 0 0,0 1 0</inkml:trace>
  <inkml:trace contextRef="#ctx0" brushRef="#br0" timeOffset="138665">2770 8274 18171,'0'50'179,"0"0"0,0-1 1,0-1-108,0-10 1,0 0-17,0 9 0,0-2 146,1 19 717,0-11 280,0-44-1053,0-65-118,-2 3 0,2-7-301,0 5 1,1-5 0,2 1 249,2-3 1,2 1-1,0 3 12,3-11 0,3 7-62,2 18 0,4 10-443,8 16-2408,14 32 1980,-10 33 0,-3-17 0,-17 12 0</inkml:trace>
  <inkml:trace contextRef="#ctx0" brushRef="#br0" timeOffset="138816">2811 8509 17375,'-4'0'953,"0"0"-1020,25-40-56,5 17-1278,12-5 0,6 5 674,-6 20 1,1 5 0,27-6 0,-24 18 0</inkml:trace>
  <inkml:trace contextRef="#ctx0" brushRef="#br0" timeOffset="138933">2938 8815 18474,'42'-12'-1547,"0"1"1,0-1 0,0-2 1546,-5-1 0,-2-1 0,7-2 0,-10 5 0</inkml:trace>
  <inkml:trace contextRef="#ctx0" brushRef="#br0" timeOffset="139200">4025 7984 20849,'-45'19'235,"-1"0"0,-1 19 1,7 9-242,10 8 1,8 4-375,7-15 1,2 2 0,4-3 278,3 1 0,7-1-594,12 9 1,9-2-1139,3-9 1,5-4 1832,2-2 0,1-5 0,16 1 0,-28-29 0</inkml:trace>
  <inkml:trace contextRef="#ctx0" brushRef="#br0" timeOffset="139399">4178 8254 21129,'27'38'-96,"-1"0"1,0 0 0,7 6 0,2-5-170,0-11 0,4-2 0,-1-3-800,5-2 0,-1-3 61,9 0 0,-4-3 0,1 2 0,0-4 1</inkml:trace>
  <inkml:trace contextRef="#ctx0" brushRef="#br0" timeOffset="139549">4443 8425 16423,'-27'46'26,"0"1"0,4-3 1,3-1-4943,9-1 1,5-2 4680,-2 12 1,5-3 0,3-36 0</inkml:trace>
  <inkml:trace contextRef="#ctx0" brushRef="#br0" timeOffset="139819">4643 7827 17431,'0'-7'56,"0"2"-33,17 55-23,-4-13-499,1 1 1,0 2-2023,5 9 2521,-2-10 0,-8-17 0,-3-10 0</inkml:trace>
  <inkml:trace contextRef="#ctx0" brushRef="#br0" timeOffset="140099">4898 7638 18877,'-23'39'-17,"1"1"0,-1 0 0,-6 11 1,3-5-180,8-14 0,3-5 162,-1 2 34,20-20 56,9-9-617,28-8-4526,21 0 5087,-29 2 0,0 0 0,16-1 0,-26 4 0</inkml:trace>
  <inkml:trace contextRef="#ctx0" brushRef="#br0" timeOffset="140366">5354 7609 20793,'23'60'47,"0"-1"1,-7-18-1,-1 0 1,1 4-82,-2 1 1,0 3-1,-1 2 1,-2-3-1530,1 4 0,-3-2 0,0 2 1028,-1-2 0,1 3 0,-2-1 0,-3-5-3207,-5 17 0,-2-5 3853,0-6 1,0-6-1,-4 8 1,3-22-1</inkml:trace>
  <inkml:trace contextRef="#ctx0" brushRef="#br0" timeOffset="140899">7570 8113 16782,'-6'-37'1361,"0"1"1,-26-14-1329,-30 44-22,6 14 1,4 10-12,30-8-135,12-7 191,28-25-62,2-3 0,2-3-28,2-1 1,2-1-1,4-7 1,-1 2 22,10-4-135,0 17 325,-16 77-153,-17-12 0,-4 8 1,-2 2-695,-2 3 1,-2 2 0,-1 2 667,0-7 0,-1 2 0,0 0 0,1-4 0,-1 0 0,1-4 0,1-2-17,-2 16 0,3-4-8,6-10 1,4-1 46,5-4 0,3-4 24,16 4 21,-2-19-67,-15-40-135,-24-20-1131,-13-13 285,6 22 1,-4 0-3457,-9-10 0,-1 0 4942,-8-12 1,1 4 0,29 33 0</inkml:trace>
  <inkml:trace contextRef="#ctx0" brushRef="#br0" timeOffset="141482">8830 7987 17386,'0'-7'785,"17"41"-505,-2 2-163,3 10 1,0 4-40,-8-11 1,-1-1-34,0 0 0,-1-2-12,-3 5 292,-5-26-246,0-28 21,0-40-94,-2 4 0,-1-8 35,2 7 0,0-3 0,0-1-195,-1 0 1,0-1 0,2 3 293,1-10 0,3 6-107,-1 16 1,5 8-34,15 9-100,24 14 88,14 29-240,-20-1 0,-2 4-39,-7 4 0,-4 4-51,-4 5 1,-7 2 240,-8-5 0,-6 2 90,-16 17 0,-8 2 22,-3-6 0,-3-3 84,-4 0 0,-3-5 17,4-13 0,1-7 1323,-4-10-1323,10-7-68,5-6 12,8-4-56,5-7-145,17-9-191,23 7-3160,12 16 863,-4 16-807,-16 21 3440,-21 3 0,-6-17 0,0-3 0</inkml:trace>
  <inkml:trace contextRef="#ctx0" brushRef="#br0" timeOffset="142382">9089 8324 14820,'0'-8'2779,"0"1"-2308,32-34-101,-6 23-269,0-6 0,4 2-51,3 14 0,1 9-61,0 9 0,-2 8 84,0 8 0,-6 6-40,-12 2 1,-8 2-58,-13 5 0,-8-2 130,-5-10 1,-6-4-34,-7 4 0,-3-4-51,-23 5-1444,-1-21-2870,30-39-22,17-7 4314,22-11 0,-5 29 0,7 4 0</inkml:trace>
  <inkml:trace contextRef="#ctx0" brushRef="#br0" timeOffset="143133">9704 8254 18888,'-4'-6'1871,"1"1"-1871,3 5 67,-4 36-67,11-12-33,1 30 21,17-27 1,6-6-224,27-11 72,-26-16 1,2-7 106,7-6 0,-3-5 56,-7-2 0,-4-2 17,-6-3 0,-4-1 50,-3-10 774,-8 1-192,-6 16-582,-6 6-67,1 18 0,-1 10 0,4 5-22,4 4-157,9-1-427,24-1 270,19-8 202,8-9 168,-16-4 22,-22-5 246,-20 5 35,-5 2-136,-10 11-156,2 15-56,-3 1-34,6 7-157,15-13 0,6-6 101,16-6-50,1-9 0,5-5 50,5-6 0,1-3 39,5-6 1,-1-3 106,-11 3 0,-5-1 470,4-19-111,-28 21 436,-5 3-459,-1 10-370,-1 3-56,1 5 23,3 1-113,5 2 1,8 7-213,4 7 44,12 29 225,1 11-595,-15-22 1,1 0-1210,11 15-3766,3-21 5648,0-20 0,-14-7 0,-1-1 0</inkml:trace>
  <inkml:trace contextRef="#ctx0" brushRef="#br0" timeOffset="143284">11513 8139 20311,'-4'4'627,"0"-1"-5546,4-3 4919,-18 0 0,14 0 0,-15 0 0</inkml:trace>
  <inkml:trace contextRef="#ctx0" brushRef="#br0" timeOffset="143616">5833 9426 18877,'56'-13'56,"0"-1"0,-7 0 0,3 0 0,4-2-1120,-1 2 0,2-2 0,5 0 0,7-3 1158,-18 6 1,4-2-1,4-1 1,2 0 0,3-1-1,1 0 1,2 0 0,0 0-1,1 2-169,-11 2 0,1 1 0,1-1 0,1 1 0,1 0 0,1 0 1,1 0-1,0 0 0,0 1 0,1-1 0,-1 0 0,0 0 0,0 1 78,1-2 1,1 1-1,-1 0 1,1-1-1,0 1 1,0-1-1,0 1 1,1 0 0,0 0-1,-1 1 1,1-1-1,1 2 1,-1-1-48,-1 2 1,0-1-1,1 1 1,0 0-1,1 0 1,0 0-1,0 1 1,0 0-1,-1 0 1,-1 1-1,0 0 1,-2 0 0,-2 1-1,-1 1 19,7-1 0,-1 1 1,-3 1-1,-1 0 0,-1 0 1,0 1-1,0 1 0,1 0 1,0-1-1,2 1-445,-2 1 0,2-1 0,1 1 0,1 1 0,0-1 0,0 1 1,-2 0-1,0 0 0,-3 1 0,-1-1 0,-4 0-77,9 1 1,-4 0-1,-2 1 1,-2-1-1,0 1 1,-1 0-1,0 0 1,8 0 0,3-1-1,0 1 1,-5 0-1,-8 1 1,-11 0-1,-9 1 1,-1 1 0</inkml:trace>
  <inkml:trace contextRef="#ctx0" brushRef="#br0" timeOffset="143783">8647 8978 16408,'-65'8'843,"0"1"0,0-1 0,5 2 1,22-9-609,37-16-213,30 1 0,24 0 1,10-1-727,-13 1 0,7-1 0,5-2 0,4-1 0,3 0 0,1 1 1,0 0 703,-11 4 0,3-1 0,1 1 0,1 0 0,2-1 0,0 1 0,1 0 0,0 0 0,-1 0 0,0 0-162,-4 1 1,0 0-1,1-1 1,-1 1 0,1 0-1,0 0 1,0 0 0,0 0-1,1 0 1,-1 1 0,1 0-118,1 1 1,1-1 0,1 1 0,0 0 0,0 0 0,0 1 0,-1-1 0,-1 2 0,-1-1 0,-3 2 0,-2-1 262,12 0 0,-1 0 0,-2 2 0,-3-1 0,-2 1 0,-3 1 0,-3 0 0,12-2 0,-5 2 0,-4 0 0,-3 0 0,0 0 0,0 0 0,0 0 0</inkml:trace>
  <inkml:trace contextRef="#ctx0" brushRef="#br0" timeOffset="143983">12183 7711 13633,'0'0'0</inkml:trace>
  <inkml:trace contextRef="#ctx0" brushRef="#br0" timeOffset="144116">12313 8045 16154,'-6'8'0,"2"-2"0</inkml:trace>
  <inkml:trace contextRef="#ctx0" brushRef="#br0" timeOffset="151398">7021 10784 19347,'14'58'22,"1"0"1,0 3-1,0 1-16,1 1 0,-1 0-1269,-5-19 1,-1 0-1,-1 1 1274,-1 0 0,-1-1 1,-2 0 5,2 18 0,-3 0 328,-5-15 1,-3 0 0,0-4-212,-1 1 0,-2-4 236,-1 1 0,-3-11 506,-9-24-809,1-31-61,-1-10 0,0-9-152,-2-9 0,0-5-51,7 12 0,1-4 0,4 2-136,3 2 1,3 0-1,4 4-222,5-6 1,7 6-640,6 10 1,6 5-2762,24 2 3955,5 5 0,-22 10 0,-6 4 0</inkml:trace>
  <inkml:trace contextRef="#ctx0" brushRef="#br0" timeOffset="151666">7647 10794 15639,'0'-7'3171,"0"1"-2903,-34 49-167,16 3-371,-5-2 0,2 3 270,11-7 0,5 2-729,0 13 1,8-1-3591,13-12 0,5-3 4319,-2-1 0,1-6 0,24-2 0,-22-27 0</inkml:trace>
  <inkml:trace contextRef="#ctx0" brushRef="#br0" timeOffset="151850">7894 10954 20356,'4'62'-378,"-1"1"1,-1-13 0,8-8-391,23-18 1,8-9-2707,18-3 3474,-5-7 0,-24-4 0,-10-1 0</inkml:trace>
  <inkml:trace contextRef="#ctx0" brushRef="#br0" timeOffset="151999">7970 11038 18238,'-39'45'-445,"0"0"1,3-2 0,9-2-3198,11 12 3642,8-5 0,6-22 0,2-10 0</inkml:trace>
  <inkml:trace contextRef="#ctx0" brushRef="#br0" timeOffset="152265">8485 10601 21510,'21'47'-607,"0"0"0,1 0 0,-1 0 0,2 16 0,-2-1 0,-1 1-107,-3-2 0,-2 0 0,-2-4 0,-2-1 0,-4-6 1,-2 5-1</inkml:trace>
  <inkml:trace contextRef="#ctx0" brushRef="#br0" timeOffset="152449">9472 10747 15941,'20'11'0,"-4"-2"0</inkml:trace>
  <inkml:trace contextRef="#ctx0" brushRef="#br0" timeOffset="152583">9473 10922 18854,'-1'5'448,"1"-2"-8369,0-3 7921,39 49 0,-29-37 0,30 37 0</inkml:trace>
  <inkml:trace contextRef="#ctx0" brushRef="#br0" timeOffset="153382">12009 10316 16726,'0'-5'1288,"0"2"-728,-3 67-336,-6-4-535,1-1 1,-7 6 410,-4-16 1,-5 1 0,-2-2-547,-1-4 0,-3-1 0,1-1 476,0 0 0,0-2 0,1-4-14,-9 1 1,5-10 614,6-13-452,8-48-95,12 2 0,3-4 230,0-13 0,5-2-180,5 3 0,4 5-134,13-11 342,18 40-353,4 32-914,0 5 1,6 3 451,-12-9 1,3 0-1,-3-1 1,6 7-1,-2-2 1,-4-8-1,0-1 1</inkml:trace>
  <inkml:trace contextRef="#ctx0" brushRef="#br0" timeOffset="153582">12902 10369 19280,'4'-3'756,"-6"36"1,-7 21-729,-5-2 0,-2 5-296,5-9 0,-1 3 0,-1 1-1316,-4 3 1,-3 1 0,3-8 1583,3-12 0,1-4 0,-1 4 0,3-7 0,5-16 0</inkml:trace>
  <inkml:trace contextRef="#ctx0" brushRef="#br0" timeOffset="153799">12741 10010 21807,'21'63'7,"0"0"1,0 0-1,-4-11 1,0 1-1,0 0 1,0-1-132,-1-3 1,1 0 0,-1-1 0,0-1-810,3 15 1,0-1 0,-3-6-1472,-3-3 1,-3-5 2529,-1-7 0,-2-4 0,0 4 0,-4-19 1</inkml:trace>
  <inkml:trace contextRef="#ctx0" brushRef="#br0" timeOffset="154349">13537 9464 20535,'-34'34'51,"-1"0"1,1 0-1,0-1 1,0 0 0,1-1-125,-14 18 0,2-4 73,13-14 0,4-6 11,5-10-11,18-29 235,5-11 348,14-16-336,9 7-247,7 5-11,7 16 11,-6 19-12,8 7 12,3 10-364,-10-3 0,1 2-2197,-2 0 1,-1 0 2560,-1 0 0,-2-1 0,5 5 0,-23-18 0</inkml:trace>
  <inkml:trace contextRef="#ctx0" brushRef="#br0" timeOffset="156082">14453 10248 16400,'0'-4'2712,"0"0"-2241,0 4-169,-18 41-122,13 2-582,-4-1 0,2 3 430,9-6 0,4 1 0,-1-2 0,1 0 0,2-4 0,1-1-5,7 16 472,1-16 760,-8-29-919,-2-18-78,-6-32-112,-1-20-124,0 26 1,0-6 0,0-1-264,0-7 1,1-1-1,1-3 238,3 6 0,1-3 1,2-1-1,1 2-6,3 2 1,2 1 0,1 1-1,1 4-135,5-5 1,2 5-1,3 3 144,17-9 0,4 10-84,-10 18 0,3 8-650,13 1 0,1 10-2505,-15 15 1,-3 6 3238,0-3 0,-5 4 0,-9 25 0,-22-21 0</inkml:trace>
  <inkml:trace contextRef="#ctx0" brushRef="#br0" timeOffset="156583">15688 10504 20569,'11'-9'-1973,"-5"5"1,-2-2 0</inkml:trace>
  <inkml:trace contextRef="#ctx0" brushRef="#br0" timeOffset="157432">16419 10101 19235,'44'9'-20,"-1"1"1,1-1-1,6 2 1,-7 6-373,-8 18 0,-10 5-113,-7 23 225,-20-24 0,-5-2 1009,-8 8 32,-7-17-559,10-42-45,8-23-68,4-6 1,3 9 0,3-2 151,3 3 0,3 1-90,3 0 0,3 5 28,29 3-111,-8 35-68,1 20-12,-11 8-162,-9-12 1,1 0-4163,15 25 4336,-2-5 0,-15-20 0,-13-20 0</inkml:trace>
  <inkml:trace contextRef="#ctx0" brushRef="#br0" timeOffset="157966">17368 9546 16636,'0'-11'2510,"1"3"-2376,-4 37 0,-1 16-10,2 4-96,-1-3 0,-1-2-5,4-6 66,0-27 1312,0-11-987,0-35-268,0-4-130,0 4 1,0-1-17,2-26 0,6 0 0,6 4-28,1 25 0,6 2-734,24-9-1283,-15 21 1,2 7 553,24 26 1,-22-5 0,-15 14 0</inkml:trace>
  <inkml:trace contextRef="#ctx0" brushRef="#br0" timeOffset="158148">17736 9574 18373,'4'2'2823,"-2"-1"-3316,-2-1-705,28-6-2444,-4 1 3642,27-8 0,-29 8 0,-2 0 0</inkml:trace>
  <inkml:trace contextRef="#ctx0" brushRef="#br0" timeOffset="158299">18368 9340 19572,'1'34'-1989,"1"0"0,3 30 1989,4-16 0,-3-20 0,-1-7 0</inkml:trace>
  <inkml:trace contextRef="#ctx0" brushRef="#br0" timeOffset="158916">11411 11872 10709,'3'-5'3551,"47"-7"-2419,-12 6-471,4-2 0,11-2 0,-2 0-1989,10-4 0,4-1 1532,-15 4 0,4-1 1,2-1-1,0 0-586,3-1 0,-1 0 0,3-1 0,1-1 469,-2 2 0,1 0 1,2 0-1,2-1 1,0 0-154,-4 1 0,-1 1 1,2-1-1,2 0 1,3-1-1,5 1 113,-19 4 1,2-1 0,2 0-1,2 0 1,1 0 0,2 0-1,1 0 1,1 0 0,0 0 0,1 0-1,0 1 1,0-1-120,-7 2 0,1 1 0,0-1 0,0 0 0,1 1 0,0-1 0,1 1 0,1 0 0,0-1 0,0 1 0,2 0 0,0 0 0,0 0 0,2 0 0,0-1 73,-7 2 0,0 0 0,2-1 0,0 1 0,1 0 0,0-1 0,1 1 1,0-1-1,1 1 0,0 0 0,1 0 0,0-1 0,-1 1 0,1 0 1,0 0-1,-1 1 0,1-1 0,-1 0 0,0 1 0,-1 0-19,1 0 1,0 0-1,0 0 1,1 0 0,0 0-1,0 0 1,0 1 0,0-1-1,0 1 1,0 0 0,-1-1-1,1 1 1,-1 0 0,-1 0-1,0 1 1,-1-1 0,0 0-1,-1 1 1,-1-1 0,0 1 17,7-1 0,0 1 0,-1-1 0,-1 1 0,0 0 0,-1 0 0,-1 0 0,0 0 0,-1 0 0,0 0 0,0 1 0,-2-1 0,1 1 0,-1 0 0,-1-1-18,7 1 0,1-1 0,-1 1 1,0-1-1,-1 1 0,0 0 0,-2 0 1,-1 0-1,-2 0 0,-2 1 0,-2 0 1,-3 0-71,18-1 0,-4 1 0,-5 1 0,-1-1 0,-1 1 1,2-1-666,0 0 1,1 0 0,-1 0 0,-1 0 0,-3 0 0,-4 0 752,16-2 0,-6 1 0,-2 0 0,-2 1 0,-1-1 0,-16 0 0,-19-3 0</inkml:trace>
  <inkml:trace contextRef="#ctx0" brushRef="#br0" timeOffset="160383">14240 11930 18978,'-12'44'33,"1"-1"1,-1 1-1,1 0 1,0-1 0,0 2-819,-1 4 1,0 1 0,0-3-1488,-2 8 1,-1-3 2271,-1-6 0,1-6 0,1-9 0,2-11 0</inkml:trace>
  <inkml:trace contextRef="#ctx0" brushRef="#br0" timeOffset="160716">14122 11879 19056,'6'-52'1333,"22"12"-1243,2 51 0,4 12-90,0-5 0,1 4-702,9 19 1,-3 6 656,-12-7 1,-3 2-242,-4 0 1,-2 2-220,-4-2 1,-3 2-3416,1 8 1,-2-2 3919,5 13 0,-4-6 0,-6-44 0</inkml:trace>
  <inkml:trace contextRef="#ctx0" brushRef="#br0" timeOffset="160916">15038 11943 19538,'8'37'-101,"0"-1"0,1 1 0,0-1-1025,1-3 0,1-1-998,-2 0 1,0 0 2123,4 28 0,-6-26 0,-5-11 0</inkml:trace>
  <inkml:trace contextRef="#ctx0" brushRef="#br0" timeOffset="161083">14936 12266 19717,'50'-30'-1664,"0"0"0,-3 8 0,4 1 0,-3 5 1664,4 6 0,-2 3 0,1-2 0,-5 1 0,-1-1 0</inkml:trace>
  <inkml:trace contextRef="#ctx0" brushRef="#br0" timeOffset="161420">15690 12023 20244,'24'-27'-17,"0"0"0,10-12-5654,20 50 5682,-25 12 1409,-9 34-1431,-14 6-694,-7-29 1,-3 0 726,-4 9 90,-2-24-89,8-21 2267,7-29-2290,5 4-11,6-19 11,14 19 3359,0 22-3628,0 15-3575,-2 34-940,-14-11 4784,3 8 0,-11-27 0,-2-7 0</inkml:trace>
  <inkml:trace contextRef="#ctx0" brushRef="#br0" timeOffset="161766">16181 11752 19908,'13'33'-19,"1"0"0,-1 2 1,-5-2 18,-8-2 22,-3-5 79,0-17-45,0-20-11,0-30-34,6 6 0,2-3 73,4-9 0,4 0-45,2 3 1,3 4-40,14-12-381,0 26-885,-10 21-8565,24 0 9518,-9 4 0,0 0 1,-21 1-1</inkml:trace>
  <inkml:trace contextRef="#ctx0" brushRef="#br0" timeOffset="162434">13909 11742 17095,'-36'26'455,"1"0"1,0 6 0,6 7-281,11 11 1,7 10 0,1-1-1339,2-11 0,2-1 0,0 3 1177,0 0 0,0 3 0,2 0 0,3-3-11,5-1 1,3-3 0,2 0-46,6 19 1,5-3-144,5-6 1,9-3-1176,2-14 0,5-1 1,0-5 1359,9 1 0,0-5 0,-1 1 0,-5-6 0,2-13 0</inkml:trace>
  <inkml:trace contextRef="#ctx0" brushRef="#br0" timeOffset="162917">16657 11382 19538,'35'-24'1692,"17"48"-1580,-26 5 0,-1 7-1088,6 14 1,-1 5 975,-7-8 0,-2 4-4,-6-2 0,-2 3 1,-2 1-300,-3-1 1,-2 0-1,-2 2-915,-2 6 1,-3 2 0,-2-3 512,-3 7 1,-3-7 0,0-21 0,0-7 0,0-6 0</inkml:trace>
  <inkml:trace contextRef="#ctx0" brushRef="#br0" timeOffset="165532">17212 11303 15863,'-2'-17'1064,"0"4"-571,2 12 1849,0 0-2219,0 0-78,0-1-45,0 0 0,0 1 11,0 0 12,0-1-1,0 0-22,0 0-11,0 0 22,0 0-11,0 0 0,0 0 34,0-1-68,0 0 57,0 0-12,0 0-11,0 2 67,0 0-134,2 11 56,7 22 22,-1 21-11,-1-19 0,0 1 0,2 20-56,0-14-494,-1-20-3741,1-6 2453,-4-6 1,-1-4-1,-3-5 1</inkml:trace>
  <inkml:trace contextRef="#ctx0" brushRef="#br0" timeOffset="166701">17557 11190 19123,'-30'48'594,"-5"4"-555,14-24 1,-2 1-822,-1 0 0,0-2 782,0-1 0,0-1 22,-19 18 489,10-12-511,8-9 339,9-12-272,3-5 34,3-15-34,0-7 860,3-16-871,2-8 0,4 5 0,0 0 224,0-16 79,5-14-68,1 38-145,3 12-146,4 10-11,4 11 0,6 9 33,23 28-22,-19-15 0,1 1-275,9 7 1,1-1-397,-8-9 0,0-1-1459,24 9-2071,-20-23 4201,-1-5 0,-16-5 0,-4 0 0</inkml:trace>
  <inkml:trace contextRef="#ctx0" brushRef="#br0" timeOffset="166933">17846 11328 20121,'2'35'-370,"0"0"0,2 24-773,-1-34-930,-1-5-997,2-5 3070,-2-6 0,-1-4 0,-1-4 0</inkml:trace>
  <inkml:trace contextRef="#ctx0" brushRef="#br0" timeOffset="167082">17794 11493 15146,'-3'-4'1389,"1"0"-1994,53-28-1300,-15 18 1640,18-10 1,-1 2-1,-16 13 1,15-3 0</inkml:trace>
  <inkml:trace contextRef="#ctx0" brushRef="#br0" timeOffset="167266">18359 11333 18462,'2'46'-1222,"0"0"1,1-7 0,0-3 0,2 4-1,0-18 1</inkml:trace>
  <inkml:trace contextRef="#ctx0" brushRef="#br0" timeOffset="167732">20858 10651 18989,'-6'-3'-1229,"4"1"0,-1 2 1</inkml:trace>
  <inkml:trace contextRef="#ctx0" brushRef="#br0" timeOffset="182382">15657 12177 16288,'-2'-6'2634,"1"2"-1626,1 4-851,10-38 0,3 23-68,12-29-55,1 38 11,2 3-34,-1 7 23,-1 9-23,3 28 11,-11 16-11,-3 1-11,-11-6 34,-5-22-23,-5-3 45,2-11 67,-1-9-123,4-17 0,1-11 0,5-8 0,9-20 68,7-2 100,-1 2-112,-2 11 112,-9 20-168,-4 10-22,-2 2 22,-3 6 0,0 9-11,-2 2 22,0 2-11,-1-1 22,3-10 12,0 0 11,0-6-45,1-2 0,1-3 11,2 1-22,0 1 22,-1 3-11,-1 1 11,-1 2-33,4-4 10,-1 3-44,4-4-11,-2 3 34,-4 1 10,-1 1 23,-13 18 0,4-3 0,-9 17 0,9-5 0,4 22 11,2 8-11,5-2 0,6-7-44,9-28-383,12-9-547,10-6-2242,-4-6 0,2-2 3216,21-2 0,-4-2 0,-31 4 0</inkml:trace>
  <inkml:trace contextRef="#ctx0" brushRef="#br0" timeOffset="185715">15715 12282 19818,'-37'-22'784,"8"1"-750,37 5 22,5-1-23,11 5-21,24 3-24,4 43 24,-3 5-206,-28-3 1,-6 5 193,-9-6 0,-3 0 11,-2 0 0,-1 0 0,-7 29-11,1-29 0,-1-1 0,-2 9 101,0-7-90,8-39-11,1-17 12,0-18 397,0-7-387,4-5-22,3 14 0,3 0 0,6 1 0,3 2-6,-1 0 1,2 2 5,25-13 0,-14 28-11,-5 8 11,-8 6 33,-6 15 69,-7 9 32,-11 14-123,-2-4 23,-6-3 78,0-9-22,0 2 78,-1 2 33,-2 17-167,9 5-1,7-2-21,17-8-12,11-23 0,14-6-34,7-11-375,-9-7 0,2-3-1709,-1 0 1,0-1 306,7-1 0,-3 0 1,5-2-1,-21 13 0</inkml:trace>
  <inkml:trace contextRef="#ctx0" brushRef="#br0" timeOffset="190182">3601 15609 19628,'-28'24'11,"7"8"0,28 33 0,4-5 12,1-2-1,-4-27 482,-4-20 269,-3-12-548,-2-30-192,0 0 1,-1-7-29,2-25 1,0-5-611,3 7 1,1-1 596,0 15 1,1 0 0,2 4-21,5 0 0,5 3-152,7-4 1,6 5-600,1 13 0,4 7-1327,4 5 0,-1 10 738,13 40 1,-21-8 0,-25 11 0</inkml:trace>
  <inkml:trace contextRef="#ctx0" brushRef="#br0" timeOffset="190349">3755 15549 16535,'-7'0'2633,"2"0"-2521,5 0-67,0 0-34,23-40-11,30 16-263,-25 1 0,2 3-533,6 14 0,-2 10-2386,1 19-1389,-16 19 4571,-14 11 0,-5-22 0,-3-3 0</inkml:trace>
  <inkml:trace contextRef="#ctx0" brushRef="#br0" timeOffset="190468">3898 15772 17162,'-24'24'1148,"0"0"1,-14 14-1103,40-38-137,26-3-2015,26-1 1422,-16 2 1,1-1-1,14-1 1,-14 3 0</inkml:trace>
  <inkml:trace contextRef="#ctx0" brushRef="#br0" timeOffset="191149">5077 14930 16187,'0'-6'2567,"0"1"-2411,-20 25 1,-7 15 123,0 16-1056,-6 0 0,0 4 860,16-10 0,5 0-56,-1 3 0,4 0-23,1-1 1,4-1-6,3-1 0,3 0 232,4-6 1,6-1-1522,10 3 0,7-5 525,6-10 0,1-4 0,17 15 0,-8-26 0</inkml:trace>
  <inkml:trace contextRef="#ctx0" brushRef="#br0" timeOffset="191399">5232 15207 18608,'-1'-4'403,"0"1"124,1 3-303,34 39-134,0-7-57,14 11 1,5 1-34,-18-17 0,0-1-689,12 7 1,-2-1-2136,9 7-5792,-15-9 8650,-13-9 1,-14-11 0,-6-5 0</inkml:trace>
  <inkml:trace contextRef="#ctx0" brushRef="#br0" timeOffset="191581">5535 15218 18776,'-32'19'130,"1"0"1,1 2 0,4 4-137,12 5 1,4 3-197,-2 2 1,2 2-545,1 1 1,2 0 70,0 8 1,1-3-1,0 2 1,2 0 0</inkml:trace>
  <inkml:trace contextRef="#ctx0" brushRef="#br0" timeOffset="192015">5677 14814 19157,'-1'49'-538,"2"2"-2084,6 2-4897,1-2 7519,-3-5 0,-3-22 0,0-8 0</inkml:trace>
  <inkml:trace contextRef="#ctx0" brushRef="#br0" timeOffset="192282">5894 14728 18429,'-64'6'190,"26"4"1,1 7-23,-13 24-90,5 2-44,20-10 22,19-16-12,13 1 1,25-5-470,3-2-1200,21-5-3126,-9-3 4751,-1-3 0,-20 1 0,-7-1 0</inkml:trace>
  <inkml:trace contextRef="#ctx0" brushRef="#br0" timeOffset="192532">6072 14550 19846,'28'46'35,"-1"0"1,0 0 0,-2 2 0,-1 1 0,-3-1-212,-3-2 1,-2-1 0,-2-1-1125,3 18 1,-6-3-712,-6-21 0,-3-3 2091,0 25 1,-2-27 0,0-12-1</inkml:trace>
  <inkml:trace contextRef="#ctx0" brushRef="#br0" timeOffset="193182">5536 14718 10910,'-1'-5'3821,"1"1"-1815,0 4-1614,41 44-370,-22 6-185,5-15 1,0 1-1574,-9 24-4596,-3-25 6332,2-6 0,-6-14 0,-1-6 0</inkml:trace>
  <inkml:trace contextRef="#ctx0" brushRef="#br0" timeOffset="194065">7360 14966 19078,'25'-15'-324,"22"-2"-4797,0 11 5121,-4 0 0,-17 3 0,-23 3 0</inkml:trace>
  <inkml:trace contextRef="#ctx0" brushRef="#br0" timeOffset="194215">7415 15170 16098,'47'-9'-861,"1"0"0,-9 2 1,-8 2-1,-19 2 1</inkml:trace>
  <inkml:trace contextRef="#ctx0" brushRef="#br0" timeOffset="209681">10607 14514 19246,'-53'5'78,"24"19"1,5 12-74,6 13 1,6 7-847,1-9 0,0 3 1,2-1 862,1 15 1,2-1-16,2-18 1,2 1 0,-1 1-1,1 0 0,1 0 1,1 3-42,2-1 1,1 3 0,1 1 0,-1 0 36,-1 13 1,1 1 0,0-1 14,1-2 1,1 1 0,-1-4-19,-2-9 0,-1-2 0,-1-6 0,-5-3 0,-1-5 23,-12 28 589,-9-14-837,-19-9-1690,2-22-1928,-5-22 3150,18-15 1,15-1 0,12 6-1</inkml:trace>
  <inkml:trace contextRef="#ctx0" brushRef="#br0" timeOffset="210182">9799 16383 16389,'-15'31'549,"-1"1"0,-7 23-370,19-26-123,11-4 68,5-9 548,20-7-156,10-27-34,7-19-169,-15-17-313,-18 10-11,-23 15-22,-12 23-2948,-22 15 1810,3 9 0,5-2 0,15-2 0</inkml:trace>
  <inkml:trace contextRef="#ctx0" brushRef="#br0" timeOffset="211315">9495 15047 18552,'-24'-31'534,"-1"0"0,3 1 0,4 3-142,9-7-112,4 3-213,3 3-33,5 6 0,6 8 22,8 7-33,9 4-23,9 6 44,8 9-32,6 5 10,-10-1 0,4 1-16,-1-4 0,1-1-68,6 0 0,-1-2 11,-9-7 1,-5-4 72,6-8-10,-22-24-68,-28-8 56,-20-3 0,-6 13-12,-14 20 12,9 27 17,7 9 0,0 6-364,0 7 0,3 4-2174,0 6 0,3 0 2521,8-12 0,5-4 0,8 5 0,7-30 0</inkml:trace>
  <inkml:trace contextRef="#ctx0" brushRef="#br0" timeOffset="215133">11022 15386 18474,'44'-23'227,"-1"0"1,0 1 0,0 8-184,-8 19 1,-2 7-284,0 1 0,-4 4 261,-3 7 1,-5 4-18,-7 2 1,-4 3 5,1 31 34,-14-7-11,-3-12 160,-3-17-126,3-12 282,2-9-93,3-16-234,3-11-1,5-19 113,3 0 0,3-3 44,7 2 1,2 1-152,-2 1 0,2 3-17,22-6-22,-18 44-1,3 48-627,-15-17 1,0 4-28,5 8 1,-1 0-1,1 12 1,-1-27-1</inkml:trace>
  <inkml:trace contextRef="#ctx0" brushRef="#br0" timeOffset="215398">11835 14908 15919,'0'-11'2039,"0"3"-1053,0 8-829,11 52-157,-1-21-409,-1 6 0,1 1-3076,5 0 3485,-1-6 0,-5-14 0,-3-8 0</inkml:trace>
  <inkml:trace contextRef="#ctx0" brushRef="#br0" timeOffset="215648">12143 14767 19628,'-42'21'160,"0"1"1,-11 13-1,4 5-177,17-1 1,5 2-29,-2 6 0,6-2-156,10 15-68,31-25-146,11-25-280,8-5-190,6-4 380,-6-4 1,-2-1 0,-1 2 0,12-4 0</inkml:trace>
  <inkml:trace contextRef="#ctx0" brushRef="#br0" timeOffset="215932">12879 15353 16187,'0'0'0</inkml:trace>
  <inkml:trace contextRef="#ctx0" brushRef="#br0" timeOffset="218540">15121 14486 9588,'0'0'0</inkml:trace>
  <inkml:trace contextRef="#ctx0" brushRef="#br0" timeOffset="218699">15205 14726 15583,'5'3'33,"-2"-1"-769,-3-2 1,0 0-1</inkml:trace>
  <inkml:trace contextRef="#ctx0" brushRef="#br0" timeOffset="219298">15042 14748 20255,'47'32'-650,"-14"-5"-840,-21 5 0,-4 4 1490,-3 8 0,-3-20 0,-2-9 0</inkml:trace>
  <inkml:trace contextRef="#ctx0" brushRef="#br0" timeOffset="219481">15321 14829 20860,'0'-6'717,"0"2"-717,8 41-1792,5 14 546,-4-12 0,0 0 0,4 11 0,-5-20 0</inkml:trace>
  <inkml:trace contextRef="#ctx0" brushRef="#br0" timeOffset="220850">18512 14640 20177,'-44'0'220,"0"-1"0,0 5 0,2 9-186,0 27 0,6 12-62,9-3 0,4 3-463,-1-1 1,7-2 484,18-8 1,9-5 158,23-6-327,0-20 1,5-8 195,0-12 1,1-8 122,7-11 1,-3-10-19,-16 1 0,-3-5 0,-4-1-242,3-13 1,-6-3 117,-8 6 1,-4-5 0,-5 4 18,-11-9 1,-7 3 59,5 17 0,-2 0 0,-4 5 2,-12 0 0,-4 13-73,-14 17-22,18 47 22,22 27-73,17-5 1,8 4-332,-1-21 1,5 0 0,2 0-1158,8 6 0,4 1 0,2-5-652,10 6 0,2-9 2202,1-13 0,-4-7 0,-12-9 0,-8-8 0</inkml:trace>
  <inkml:trace contextRef="#ctx0" brushRef="#br0" timeOffset="221015">18846 14601 19975,'-2'-7'885,"1"1"-869,30 27 1,13 13-341,7-6-1209,5 8 1,1-2-715,-22-19 1,-3-5 2246,23 6 0,-24-8 0,-13-6 0</inkml:trace>
  <inkml:trace contextRef="#ctx0" brushRef="#br0" timeOffset="221181">19163 14431 20781,'-40'28'105,"1"0"1,-1 0-1,3 1 1,1 0-1,5 3-710,3 12 0,5 4-97,4-1 0,0 3 1,3-6-1,4-9 0,1-3 1,-2 11-1,1 0 0</inkml:trace>
  <inkml:trace contextRef="#ctx0" brushRef="#br0" timeOffset="230964">15505 12363 19661,'-12'-19'437,"3"4"-269,9 14-157,1 0-671,1 3-47,2 0-380,4 2-347,2 0-2107,6 1 3541,-5-4 0,1 2 0,-8-3 0</inkml:trace>
  <inkml:trace contextRef="#ctx0" brushRef="#br0" timeOffset="231965">15442 12363 19470,'28'-56'348,"17"16"-348,15 30 11,3 15-11,-19 3 0,10 14-11,-4 4-56,-3 12 22,-20-3 45,-15 5 23,-19-3 89,-18 24-107,10-31 1,-1-1 5,-2 1 0,0-1-11,-7 15 11,9-19 45,9-11 180,-1-1-46,6-11 471,1-1-336,-2-1-269,1 0-56,-2 0 23,1 0-23,2 0-68,0 0-1321,-1 0 1367,2-7 22,-1 2 11,2-6-11,2 2-471,-1-3-2980,0 1 2691,3-6 1,-2 9 0,2 0 0</inkml:trace>
  <inkml:trace contextRef="#ctx0" brushRef="#br0" timeOffset="232582">16218 12037 16625,'-51'23'1983,"8"2"-1378,20 29-359,9-7-145,6-11 0,2 1 101,3 21 83,2-16 1,1 1-247,5-4 1,3 0-1,6 5 0,5-4-39,21 9 67,20-25-11,-5-19 28,-8-14 0,4-6-79,3-1 1,1-1-381,4-4 0,-2-1-1715,-16 5 0,-6 4 2090,-6 8 0,-26 6 0,-9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11:26.2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6374 2487 19101,'33'3'-850,"0"1"1,22 4 0,-42-4-1,-6 0 1</inkml:trace>
  <inkml:trace contextRef="#ctx0" brushRef="#br0" timeOffset="136">6374 2681 19403,'54'1'-2121,"4"0"1,-13-1 0,-10 0-1</inkml:trace>
  <inkml:trace contextRef="#ctx0" brushRef="#br0" timeOffset="2717">8739 1642 19807,'-28'53'69,"-1"0"1,0 0-1,6 9 1,4 3-1,5-1-47,9-6 1,4-1-1,4 1-758,1 4 1,4 0 0,1-4 757,7 4 1,1-1-20,-3-9 1,1 2 0,-2-1 108,-3-4 1,0-1 0,-2 1-109,1 5 0,-2 1 0,-2-3-60,-6 2 0,-6-4-129,-4-11 0,-6-5-846,-29 4-3885,4-17 1,-2-3 4852,9-4 0,2-2 0,-2 0 0,4-3 1,4-2-1</inkml:trace>
  <inkml:trace contextRef="#ctx0" brushRef="#br0" timeOffset="3102">8082 3533 14148,'14'61'2678,"5"-11"-2263,26-42-180,-8-13 516,18-30 605,-33-17-930,-22-15-337,-23 21-89,-24 17-179,0 22-460,-1 5-335,2 7-5839,-3 9 6813,20-3 0,3 2 0,21-11 0</inkml:trace>
  <inkml:trace contextRef="#ctx0" brushRef="#br0" timeOffset="3734">7532 2092 17465,'-6'-47'777,"0"-1"0,1 10 0,2 2-609,11-28-45,6 26-67,8 10-45,3 11 23,21 10-34,13 22 11,-20-6 0,2 0-269,2 1 1,-1 0-68,21 1 269,-11-19 56,-29-6 11,-10-9 11,-7-2 752,-18-11-416,-4 15-100,-15-1-214,-1 20-44,-21 41 0,24-7 0,2 4-538,-8 16 1,2 4-1951,4 3 1,3-3 2487,7-13 0,3-4 0,-2 10 0,12-34 0</inkml:trace>
  <inkml:trace contextRef="#ctx0" brushRef="#br0" timeOffset="4519">9351 2391 18395,'41'-18'103,"1"0"1,0-1 0,19 0 0,-2 13-138,-10 23 0,-6 9-449,-10-3 0,-9 5 483,-19 6 0,-9 2 303,-17 12 916,-17-4-211,13-20-579,4-29-406,18-19-23,8-26-23,5 3 23,10-1 11,6 4 473,23 1-518,8 21 6,-21 19 0,-2 6 6,19 14-415,-14 20-482,-21-7-728,-1 0-2532,-5-4 4179,-1-5 0,-5-9 0,-2-6 0</inkml:trace>
  <inkml:trace contextRef="#ctx0" brushRef="#br0" timeOffset="5068">10362 1736 16502,'0'-10'3451,"0"3"-3059,0 7-370,0 0-22,-6 12 0,4 12 22,0 18-22,7 11-358,4 0-3810,5 12 1795,-3-19 0,-1-8 1,-5-23-1</inkml:trace>
  <inkml:trace contextRef="#ctx0" brushRef="#br0" timeOffset="5335">10591 1573 18966,'-32'39'5,"-1"1"1,1 0 0,-6 5 0,5-1-152,7 2 1,6-1-247,2 5 190,8-16 146,7-10 56,2-12 224,14-6-224,3-9-22,14-4-1536,5-5-2274,3 1 3832,3 0 0,-18 6 0,-6 0 0</inkml:trace>
  <inkml:trace contextRef="#ctx0" brushRef="#br0" timeOffset="5718">11050 1617 18216,'0'-4'1086,"0"2"-1063,3 38-23,1 0-84,0-1 0,0 2-958,6 24-830,2-4-2822,1-9 4694,-2-11 0,-4-18 0,-2-8 0</inkml:trace>
  <inkml:trace contextRef="#ctx0" brushRef="#br0" timeOffset="5903">10980 1825 19572,'35'-9'-1050,"1"0"0,1-2 1,-3 1-1,0 4 1,-5-2-1</inkml:trace>
  <inkml:trace contextRef="#ctx0" brushRef="#br0" timeOffset="6351">11675 1618 16434,'2'-7'1625,"0"2"-1412,-4 68-191,1-37 12,-1 11 0,0-3 190,0-20 751,-1-8 145,0-4-694,-1-11-113,-1-8 79,-2-36-201,3 5-158,1 14 1,1 1-12,2-14-10,7 5-12,3 7-56,17 4-919,12 15-3473,17 13 4448,-6 10 0,-14 3 0,-18-4 0</inkml:trace>
  <inkml:trace contextRef="#ctx0" brushRef="#br0" timeOffset="6536">12057 1618 18507,'-3'0'2420,"0"0"-2756,3 0-717,35-21-1043,-6 10-123,2-4 1,1 0 2218,18-2 0,-21 8 0,-6 0 0</inkml:trace>
  <inkml:trace contextRef="#ctx0" brushRef="#br0" timeOffset="6702">12659 1316 19470,'10'47'-509,"0"0"0,3 19 0,-2-5 0,-3-15 0,-2-13 0,-1 1 0</inkml:trace>
  <inkml:trace contextRef="#ctx0" brushRef="#br0" timeOffset="7584">14406 1912 18787,'2'7'1894,"-1"-2"-1872,-1-5-1397,0 0 1,0 0 0</inkml:trace>
  <inkml:trace contextRef="#ctx0" brushRef="#br0" timeOffset="8136">15248 1620 19258,'0'46'165,"0"-1"0,0 1 1,1 18-1,0-4-148,0-22 0,1-2 33,1 3 0,0-2 331,3 8 1042,-3-21-1098,-1-40 45,-2-32-213,0 16 0,0-3-227,0-7 1,0-4 108,-1-4 0,2-4-180,1 4 0,2-4 1,2 1 136,0 8 0,2 0 0,0 2-7,5-23 0,2 6-6,0 20 0,5 8-460,34 4 107,-2 15 112,-13 7 0,2 3-840,23 11-2701,-28 4 1,-5 4 3798,4 12 0,-6 2 0,-29-16 0</inkml:trace>
  <inkml:trace contextRef="#ctx0" brushRef="#br0" timeOffset="9417">16817 1468 15896,'10'-5'1278,"-3"0"-1122,-7 5 438,0 0-212,1 37 155,-14 25-448,8-22 1,-2 2-288,-6 5 0,-3-1 321,2-11 0,0-3 28,-1-1 1,-1-2 72,-17 20 146,-8-11 381,0-18-213,-7-28-348,16-10 0,8-21-100,17 8 631,3 0-620,3 2-79,18-6-55,18 11 33,9 3-45,14 19-112,-10 18-201,0 11-281,1 11-1003,-19-8 1,1 2 803,-3-3 0,-2 0 0,15 17 0,-16-17 0</inkml:trace>
  <inkml:trace contextRef="#ctx0" brushRef="#br0" timeOffset="9751">18163 1313 17577,'-6'44'437,"0"-1"0,-2 0 0,-1 2 0,-3-1-422,-1 0 0,-1 0 0,-1-1-1160,1 1 0,-1 0 0,1-2-133,-7 16 1,2-7 1277,-2-3 0,11-23 0,3-13 0</inkml:trace>
  <inkml:trace contextRef="#ctx0" brushRef="#br0" timeOffset="9968">18037 1156 22283,'39'46'-70,"0"-1"1,0 1-1,-1 4 1,-2 1 0,-3 0-242,-6-5 1,-4 0 0,-1 0-932,-1-1 1,-3-1 0,-1-3-1493,-3-2 0,-2-5 2734,8 22 0,-10-26 0,-4-15 0</inkml:trace>
  <inkml:trace contextRef="#ctx0" brushRef="#br0" timeOffset="10401">18871 621 19123,'-2'51'127,"0"0"1,0 0 0,-6 0 0,-3 0 0,-3-2-110,-2-1 1,-4-2 0,-1-3-213,-5 6 0,-2-8 395,-16 3 453,29-35 232,1-42-338,9-27-414,4 25 1,1-2 78,4-3 1,1 3 144,10-5-221,12 11-215,-2 16 44,15 11-140,-7 16 1,1 6-460,7 4 0,0 4-1821,8 10 0,-1 2 2454,-11-8 0,-5-1 0,7 11 0,-29-27 0</inkml:trace>
  <inkml:trace contextRef="#ctx0" brushRef="#br0" timeOffset="11534">10392 3544 16591,'62'-11'630,"-1"0"0,-9 3 1,3-1-1,2 0-1925,-2-1 1,2 1-1,3-2 1,1 1 1356,-2 0 1,2 1 0,2-1 0,1 0-1,1 0-201,-4 1 1,2-1-1,1 1 1,1-1 0,1 1-1,1-1 163,-3 2 0,0-1 0,1 0 0,1 1 0,1-1 0,0 1 0,1-1-71,-10 3 1,0-1 0,0 0 0,1 0-1,0 1 1,1-1 0,0 1 0,0-1-1,1 1 52,3-1 0,0 1 0,1-1 0,0 1 0,1 0 0,0 0 0,0-1 0,1 1 0,0 0-110,-4 1 0,0-1 0,0 0 1,1 1-1,0-1 0,1 0 0,-1 1 1,1 0-1,0-1 0,0 1 112,-4 0 0,0 0 0,0 0 0,0 1 0,0-1 1,1 0-1,0 1 0,0-1 0,-1 1 0,1-1 0,0 1-9,1-1 0,-1 1 0,1-1 0,0 1 0,0 0 0,0 0 0,0 0 0,0 0 0,0 0 0,0 0 0,0 0 4,0 0 0,1 0 0,-1 1 0,0-1 0,0 0 0,0 1 0,0 0 0,0-1 0,0 1 0,0 0 0,0 0-1,-2 0 0,1 1 0,-1-1 0,0 1 0,1 0 0,-1 0 0,0 0 0,-1 0 0,1 0 1,0 0-1,-1 0-1,4 1 0,0-1 0,0 0 0,-1 1 0,1-1 0,-1 1 0,0 0 0,-1 0 0,1 0 0,-1 0 0,4 1 0,0-1 0,0 1 0,-1 0 0,0 0 0,0 0 0,-1 1 0,0-1 0,-1 1 0,5 0 0,-1 0 0,-1 1 0,0-1 0,0 1 0,-1-1 0,-1 1 0,0 0 0,-4 1 0,0-1 0,-1 0 0,0 1 0,-1-1 0,0 1 0,-1 0 0,0 0-40,3 0 0,-2 0 0,0 0 0,-1 1 0,0-1 0,1 1 0,1 0-378,4 1 0,1 0 0,1 0 0,-1 1 0,-1-1 0,-1 0 0,-4 0 15,6 1 1,-3 0-1,-3-1 1,0 1-1,-2-1 1,9 1 0,0 0-1,-4 0 1,-10 0-1,-7 0 1,0 0-1</inkml:trace>
  <inkml:trace contextRef="#ctx0" brushRef="#br0" timeOffset="12068">12665 4326 15426,'4'-9'1367,"-1"2"-1255,-3 7 448,-8 51-336,-4-12 0,-3 4-208,1 8 1,0 1-472,-7 5 0,0-3-150,7-19 1,1-2-3330,-9 22 3989,7-18 0,8-19 0,2-11 0</inkml:trace>
  <inkml:trace contextRef="#ctx0" brushRef="#br0" timeOffset="12272">12565 4041 21028,'41'39'4,"1"1"0,-4-1 0,0 4-64,-13-8 0,0 4 0,-2 0-1617,0-1 1,0 1 0,-2-1-341,11 19 0,-3-2 2017,-6-8 0,-4-7 0,-6-10 0,-6-12 0</inkml:trace>
  <inkml:trace contextRef="#ctx0" brushRef="#br0" timeOffset="12519">13435 4182 17521,'2'-5'1121,"-1"0"-1077,7 72-50,-3-26 1,1 4-303,1 13 0,1 2-1348,0-3 0,0-5-1325,-3-16 1,1-4 2980,4 24 0,-4-26 0,-3-10 0</inkml:trace>
  <inkml:trace contextRef="#ctx0" brushRef="#br0" timeOffset="12718">13369 4564 20345,'58'-21'-729,"-1"0"1,0 0 0,-8 5-1,1 0 1,-1 1 0,-4 3-1,14 1 1,-3 3 0,-4-1 0,0 1-1</inkml:trace>
  <inkml:trace contextRef="#ctx0" brushRef="#br0" timeOffset="13135">14302 4368 17274,'20'-28'687,"-1"0"0,6 0 1,2 7-666,21 15-22,9 34 0,-18 9 0,-24-7 0,-6 3 0,-4 13 0,-10-4-11,-2-7 45,-3-10 190,4-22-201,9-17 167,7-21-22,9-11 123,6-5-11,4 2-90,-8 20 1,3 3-112,22-3-68,6 21-11,-18 25-135,-12 20-906,-11-2-573,-1-5-3731,1-2 5345,2-8 0,-5-9 0,-2-5 0</inkml:trace>
  <inkml:trace contextRef="#ctx0" brushRef="#br0" timeOffset="13635">15039 3926 15907,'4'-2'2141,"-1"0"-1805,1 52-179,-2-28 44,3 38-156,-4-44 751,0-6 626,5-18-939,7-31-383,4-4-50,-5 12 1,0 0 39,9-13-68,0 4-11,-1 10-55,8 5-505,7 14-493,0 7-1413,1 15-5500,-11 8 7955,-8 5 0,-7-10 0,-5-2 0</inkml:trace>
  <inkml:trace contextRef="#ctx0" brushRef="#br0" timeOffset="14284">12126 3975 14182,'0'3'3944,"0"0"-3406,0-3-303,-37 29-123,13 7-422,-4-1 0,0 9 343,11 3 1,3 8-1,2-2-471,2-8 0,1-1 0,1 2 438,-2 16 0,0 4 0,4-5 0,2 6 0,6-6 0,6-5 0,6-4-138,2-6 1,9-6-211,8-13 1,8-4 0,3-5 59,7-6 1,3-5 0,-2 0 0,7 6 0,-2-4 0,-6-12 0,1 0 0</inkml:trace>
  <inkml:trace contextRef="#ctx0" brushRef="#br0" timeOffset="15500">15952 3573 18418,'28'35'143,"1"-1"0,0 1 1,-2 1-1,0 0 0,-5 2-137,2 15 0,-6 5-568,-4-1 1,-4 5-1,-4 1-503,-4-1 1,-4 0 0,-2 0 377,-1 5 0,-3 0 1,0-6-1,-4 1 0,-1-10 1,-10 0-1</inkml:trace>
  <inkml:trace contextRef="#ctx0" brushRef="#br0" timeOffset="15918">16748 3454 16299,'11'-2'1625,"-25"58"-1479,-10-15-118,-7 13 0,-5 1 6,6-23 0,-1-5 22,-5 1 0,1-4 291,-10-5 134,16-29-32,17-9-23,6-10-180,3-3 191,15-3-426,5 13-11,15 4-11,23 30-45,-10 6-280,-15-1 0,-1 2-785,11 15-3356,-12-14 1,1 0 4476,14 3 0,-3-3 0,-23-17 0</inkml:trace>
  <inkml:trace contextRef="#ctx0" brushRef="#br0" timeOffset="16102">17129 3545 19639,'3'47'-710,"-1"-1"0,-2-10 1,1-5-1,8-1 1,-6-22-1</inkml:trace>
  <inkml:trace contextRef="#ctx0" brushRef="#br0" timeOffset="16235">17040 3691 17241,'40'-20'-712,"0"1"1,-8 3-1,0 1 1</inkml:trace>
  <inkml:trace contextRef="#ctx0" brushRef="#br0" timeOffset="16435">17623 3522 16614,'0'-6'2431,"0"1"-2409,0 5-22,-1 52-963,0-20-1038,0 4 1,1 1 2000,4-3 0,-4-15 0,4-8 0</inkml:trace>
  <inkml:trace contextRef="#ctx0" brushRef="#br0" timeOffset="16935">20676 2564 12714,'0'0'0</inkml:trace>
  <inkml:trace contextRef="#ctx0" brushRef="#br0" timeOffset="17402">21620 2228 21051,'-63'11'26,"0"0"0,3 12 0,6 10-54,17 6 0,6 6 28,6 4 0,8-2-45,9 15-112,22-29 0,10-5 123,7-8 1,6-8 22,14-10 0,2-8 16,-7-5 1,-3-7-1,-5-10 1,-6-6-6,-2-24 5,-16 8 1,-5-5-368,-2-9 1,-3-4 477,-3 13 0,-2-3 0,-1 2 1,-2-11 1,-3 4 50,-2 8 0,-3 9 157,-7 4-88,-1 21-237,3 13-90,2 59-50,14-1 0,3 6-196,4 4 0,2 2-525,2-13 1,1 2 0,3-5 109,8 3 1,4-4-668,1-4 1,3-3-1908,0-5 1,2-5 3324,-1-4 0,-1-5 0,6 3 0,-11-11 0</inkml:trace>
  <inkml:trace contextRef="#ctx0" brushRef="#br0" timeOffset="17600">22029 2255 20524,'-4'-3'235,"0"1"-224,4 2 23,41 50-678,-8-33 0,6 0-4272,18 15 1,2-2 4541,-9-15 1,-3-6-1,17-2 1,-45-7 0</inkml:trace>
  <inkml:trace contextRef="#ctx0" brushRef="#br0" timeOffset="17768">22460 2181 21420,'-45'35'-901,"1"0"0,-1-1 0,4-1 1,1-2-1,7 0 901,9 0 0,4-3 0,-3 5 0,10-10 0</inkml:trace>
  <inkml:trace contextRef="#ctx0" brushRef="#br0" timeOffset="23569">3151 8225 19291,'-25'47'33,"16"-14"1,5 4-23,8 19 1,3 1-411,-1-11 0,-1-2 399,-3-7 0,0-5 288,-2-3 765,0-12 260,0-13-1168,-3-14-77,-2-10 10,-4-11 453,-4-19-430,4 7-79,1 1-22,5 21-11,1 14 11,2 6-560,0 1 291,-1 3 45,0-1 89,0 2 23,1-1 67,0-1-56,0-1 79,0 1-12,0-1-44,0 1 56,0 0-12,0 2-11,-1 2-78,1 2-101,-1 0 157,1-3-12,0-1 12,0-3-45,0 0-33,0 1 89,0-1 11,0 2-34,0-2 0,0 2 23,0-2-985,0 0 469,0 3 561,0-2 11,0 2 0,0-1-12,0-1 12,0 0-560,0-2-2487,2 2 66,2-2 2981,4 1 0,-3-1 0,0 0 0</inkml:trace>
  <inkml:trace contextRef="#ctx0" brushRef="#br0" timeOffset="24301">3285 8141 21140,'-45'18'15,"0"0"0,2 2 0,5 5-54,7 15 0,7 6 16,10-4 1,5 1 5,1-2 0,8-2 6,30 19 11,14-29-23,-8-10 1,0 2-102,-3 0 1,-3 3 112,0 7 0,-5 3 22,-5 21 23,-33-1 11,-11-19-45,-3-8-112,2-9-572,3-10-929,4-4-7575,3-17 9188,6 0 0,5-2 0,4 5 0</inkml:trace>
  <inkml:trace contextRef="#ctx0" brushRef="#br0" timeOffset="24686">3641 8606 18586,'-9'0'2666,"2"-1"-2565,7 1-123,0 0-1,-11 24-111,13-5-135,-2 19-515,39-11-1,16-13 538,-19-15 1,0-5 157,20-12 89,-17-17 123,-25 4 437,-8-1 213,-4 2-56,-2 6-78,0 7-370,0 9-404,-1 12 91,1 10-427,3 11-336,6 3-2554,23 1-1020,20-16 3005,-15-18 0,-1-4 0,10 1 0,-10-17 0</inkml:trace>
  <inkml:trace contextRef="#ctx0" brushRef="#br0" timeOffset="24951">4196 8346 16367,'-12'-35'2526,"1"-1"1,-7-21-1519,10 37-1008,4 12-33,2 14 33,1 17 0,0 13 0,1 7-297,5 6 0,3 3 11,5 9 1,4-1-75,-1-15 0,3-6 270,26 7 90,-11-36 34,-2-16-1,-3-13 225,-1-15-67,-6-10 313,-7-16-325,-28 25-380,-15 18-315,-30 43-190,26-3 0,2 6 11,-6 10 0,2-2 1,-4 3-1,7 3 0</inkml:trace>
  <inkml:trace contextRef="#ctx0" brushRef="#br0" timeOffset="25251">4588 8370 22272,'25'41'-672,"7"-1"459,11 1 213,1-5-23,-5-6-189,-11 6 200,-25-2-77,-18 1-528,-22-5-1803,-5-13 529,-14-7 0,28-5 1,-2-4-1</inkml:trace>
  <inkml:trace contextRef="#ctx0" brushRef="#br0" timeOffset="25502">3195 9369 20972,'55'-22'67,"1"0"0,-1 0 1,5 0-1,1-1 0,1 2-53,-14 7 0,1 0 0,1 1 0,0 0-982,6-2 1,0 1 0,2-1 0,-1 1 961,2 1 1,-1-1-1,2 1 1,1 0-484,-1 2 1,2 0-1,1-1 1,0 1-1,-3 0-159,5-3 0,-2 0 1,-1 1-1,-3 0 1,10 2-1,-2 0 1,-7 0-1,-10-2 0,1 0 1</inkml:trace>
  <inkml:trace contextRef="#ctx0" brushRef="#br0" timeOffset="25701">5596 8251 19527,'0'-8'1748,"0"2"-2130,0 6-1578,0 0 775,-13 21 0,9-15 0,-9 15 0</inkml:trace>
  <inkml:trace contextRef="#ctx0" brushRef="#br0" timeOffset="25834">5677 8519 16389,'2'29'0,"-1"-5"0</inkml:trace>
  <inkml:trace contextRef="#ctx0" brushRef="#br0" timeOffset="26951">9754 7664 17823,'-8'41'220,"1"0"1,-13 19 0,-4 2-1073,-3-6 1,-3-1 61,0 3 0,0-4 0,9-19 1,3-6-1,4-7 0</inkml:trace>
  <inkml:trace contextRef="#ctx0" brushRef="#br0" timeOffset="27218">9506 7457 19919,'38'-1'246,"0"0"1,11 18-1,-4 13-173,-10 23 0,-5 8-779,-7-20 0,0 0 0,-1 1 735,-2 4 1,-2 1 0,-1-2-30,1 2 0,0-1-46,6 10 0,2-1-3730,-2-12 0,0-2 3776,-1-3 0,-2-4 0,6-1 0,-21-27 0</inkml:trace>
  <inkml:trace contextRef="#ctx0" brushRef="#br0" timeOffset="27585">8315 8636 17958,'49'-18'428,"0"-1"0,-3 4 0,6-1 0,3 0 0,4 0-404,-9 3 0,4-1 1,2 1-1,1-1 0,0 1 1,0 0-969,3-1 1,-1 0-1,1 1 1,1-1 0,1 1-1,1 0 902,-4 1 1,2 0-1,1 0 1,0 0-1,-1 0 1,0 2-1,-3 0-165,10-1 1,-2 1 0,-1 2 0,-1-1 0,1 1-588,0 0 1,-1 0-1,1 1 1,-1 0-1,-1 0 794,-1 2 0,1-1 0,-1 1 0,-3 1 0,-5-1 0,5 1 0,-4-1 0,-4 1 0,8 1 0,0 0 0</inkml:trace>
  <inkml:trace contextRef="#ctx0" brushRef="#br0" timeOffset="28034">8979 9359 16770,'-10'45'407,"-1"0"0,0 0 1,0-1-408,1-5 0,1-1-135,0 0 0,0-1-1030,3-3 0,1-1 1165,-3 20 0,6-24 0,1-13 0</inkml:trace>
  <inkml:trace contextRef="#ctx0" brushRef="#br0" timeOffset="28268">8821 9177 19874,'35'35'41,"0"1"0,0 0 0,-3 0-265,-8 0 0,-1 1-1547,8 12 1,2 1 970,-3-7 1,-1-3 0,-6-5 0,-1-4 0,7 5 0</inkml:trace>
  <inkml:trace contextRef="#ctx0" brushRef="#br0" timeOffset="28568">9636 9124 16490,'0'-8'1894,"0"2"-1580,8 57-191,1-9-101,-1 0 1,1 3-1035,9 17 597,2-5-4016,-6-25 1,-1-1 4430,7 9 0,-3-7 0,-12-23 0</inkml:trace>
  <inkml:trace contextRef="#ctx0" brushRef="#br0" timeOffset="28752">9578 9423 20524,'40'-22'-1009,"-1"0"1,0 0-1,1 0 1,-1 1 0,0 1-1906,13-3 1,0 2 2913,1-1 0,-3 1 0,9-4 0,-15 8 0</inkml:trace>
  <inkml:trace contextRef="#ctx0" brushRef="#br0" timeOffset="29202">10268 9162 20871,'17'-30'78,"-1"1"1,19-18-146,1 50-605,15 27 268,-13 23 303,-19-16 1,-3 1 100,-4 23 33,-15-17 102,-2-30 134,1-7-180,1-11-44,4-13-34,6-14 39,3-3 1,3-2 285,4 0 1,2 1-153,-1-1 1,1 3 6,16-10-158,-15 32-33,-3 16 11,-1 22-1131,0 16-3698,0 12-2286,-4-15 7104,3-13 0,-9-19 0,1-6 0</inkml:trace>
  <inkml:trace contextRef="#ctx0" brushRef="#br0" timeOffset="29701">10936 8768 18462,'11'40'82,"0"0"0,-2-4 1,-1-4-72,-7-3 11,-1-7 180,2-10 616,-2-9-258,0-14-33,0-10 179,0-33-247,0-9-269,1 23 1,1 0-135,7-18-23,4 15-10,8 24-46,2 6-44,5 6-202,3 4-604,4 3-6970,15 5 7843,-14-4 0,-3 4 0,-21-5 0</inkml:trace>
  <inkml:trace contextRef="#ctx0" brushRef="#br0" timeOffset="30221">12114 7501 17913,'0'-4'1378,"0"0"-1333,0 4-1916,52-16 997,-17 12 0,23-12 0,-36 16 0</inkml:trace>
  <inkml:trace contextRef="#ctx0" brushRef="#br0" timeOffset="30385">12197 7645 16355,'4'6'2141,"38"-3"-3575,3-10 708,-3 1 0,-1 0 0,3-2 0,-8 1 0</inkml:trace>
  <inkml:trace contextRef="#ctx0" brushRef="#br0" timeOffset="30834">13172 7578 20210,'-5'-60'440,"1"0"1,-2-4 0,0 5-441,0 21 0,-1 3 157,1-1 0,-1 3 190,-2 2-123,1 12-168,2 11-56,2 20 0,2 46 0,7 6-255,-1-14 1,2 2 80,2-12 1,2 1-561,6 14 0,1 1-655,0-8 0,3 0-3527,3 3 1,2-3 4795,13 4 1,-12-27 0,-15-22 0</inkml:trace>
  <inkml:trace contextRef="#ctx0" brushRef="#br0" timeOffset="31052">13059 7520 20591,'45'-10'-329,"0"1"1,1-2-1,4 1-1912,0-1 0,4 1 0,-2-1 1840,11-3 0,-2 0 1,1 0-1,-7 2 0,-3-2 1</inkml:trace>
  <inkml:trace contextRef="#ctx0" brushRef="#br0" timeOffset="41284">15782 7707 16232,'4'0'3553,"-1"0"-3385,9 42-3463,-9-9 3295,9 27 0,-11-35 0,-1-13 0</inkml:trace>
  <inkml:trace contextRef="#ctx0" brushRef="#br0" timeOffset="52284">18600 7205 19482,'-6'-35'818,"-1"-1"0,-10-21-807,-11 49 112,-32 20-89,24 11 0,0 5-29,0-1 1,1 3-269,3 11 0,5 1 252,4 19-34,12-8 149,14-10-632,37-13 175,-7-27 1,4-9 133,12-11 1,-1-10 195,-1-16 1,-5-7-490,-10 0 0,-7-2 528,-9-7 1,-6 1-11,-6 10 0,-2 0 124,-2 4 0,-1-3 0,-1 1 200,-4-8 1,-2 2-169,3 0 0,-2 7-162,-12 3-22,11 40 22,5 53-28,11-7 0,5 4-320,-1-3 1,2 4 0,2-2-750,0-5 0,1 0 1,2-1-1123,10 15 1,1-6 2218,-8-17 0,-2-4 0,3 4 0,-7-10 0</inkml:trace>
  <inkml:trace contextRef="#ctx0" brushRef="#br0" timeOffset="52570">19669 6275 21958,'-27'46'33,"-1"0"1,1 0 0,0 0-1,3 5 1,1 2 0,0 3-1,3 2 1,2-1-1153,1 4 0,4 1 1,1 1-1,1 1 1,0 0 1119,1-7 1,1 0 0,0 1 0,0 0 0,2-3 0,1-3 3,-1 4 1,1-4 0,3 0-1,3 1 16,6 9 0,4 1 1,4 0-1,2-4-1004,2-7 0,3-3 0,2-1 0,2-2-1501,8 14 0,3-2 0,3-8 2484,1-14 0,3-6 0,-6-7 0,11-3 0,-11-13 0</inkml:trace>
  <inkml:trace contextRef="#ctx0" brushRef="#br0" timeOffset="52867">20522 6578 14809,'5'-6'2723,"-2"1"-1995,0 36 1,-5 18-584,-4-17 1,-5 2-461,-2 22 0,-3 10 1,-4-3-239,0-14 0,-3-2 0,0-1 122,0 2 1,-1 0-1,3-4 1,-2 0-1,5-7 1,6-9-1</inkml:trace>
  <inkml:trace contextRef="#ctx0" brushRef="#br0" timeOffset="53051">20412 6510 21320,'35'50'-240,"-1"0"0,1-1 0,0 2 0,-1 0 1,-2-1-538,-7-6 0,-2 0 0,-2-1-2221,10 17 1,-6-2 2997,-13-18 0,-4-4 0,2 7 0,-7-11 0</inkml:trace>
  <inkml:trace contextRef="#ctx0" brushRef="#br0" timeOffset="53284">19737 7661 20513,'-50'-8'1434,"44"-10"-1405,39-1 1,31-1 0,7 0-1156,-14 4 1,6 1 0,3 0 0,1 0 0,-1 0 1115,-10 2 1,-1 0 0,1 0-1,0 0 1,1 1 0,1 0-222,5 0 1,3 1 0,1 0 0,-2 1 0,-2 1 0,-4 2-297,3 0 0,-4 2 1,-2 1-1,0 1-39,1 1 0,0 1 0,-2 1 0,-6 0 0,6 0 0,-5 1 0,-5 1 1,0 0-1</inkml:trace>
  <inkml:trace contextRef="#ctx0" brushRef="#br0" timeOffset="53601">20158 8075 15695,'-14'42'235,"-1"0"0,0-2 0,-1-2-235,-14 20-1115,15-27 1,0-2 1114,-4 4 0,5-5 0,12-26 0</inkml:trace>
  <inkml:trace contextRef="#ctx0" brushRef="#br0" timeOffset="53784">20061 7852 20199,'34'38'-68,"-1"-1"1,0 1 0,2-2 0,0 1 0,-1-1-1924,-2 0 0,-1 0 1,-1-3 1828,8 4 0,-4-6 1,10 3-1,-29-27 1</inkml:trace>
  <inkml:trace contextRef="#ctx0" brushRef="#br0" timeOffset="53985">20809 7707 20837,'3'56'284,"0"0"0,2-2 0,3-3-295,3-13 0,2-3-51,1 0 1,1-2-349,1-2 1,0 0-3703,2 2 0,-1-2 4112,1 6 0,-1-3 0,-17-27 0</inkml:trace>
  <inkml:trace contextRef="#ctx0" brushRef="#br0" timeOffset="54153">20710 8097 20871,'59'-29'-1093,"0"0"1,-1 1 0,-2 1 0,-2 1-1,-4 6 1,-2 6 0,-6 4 0,18-5-1</inkml:trace>
  <inkml:trace contextRef="#ctx0" brushRef="#br0" timeOffset="54483">21278 7901 21712,'37'-11'-168,"1"0"0,23 23-146,-23 40 229,-25-16 1,-5-3 129,-2-7 113,2-18 21,6-50-112,4-8 45,-7 15 0,0 0 112,8-11-224,-1 12-11,-3 17-12,1 18 57,-1 33-34,-1 3-470,-1 15-1144,-4-15-3283,1-8 4897,2-11 0,-4-8 0,-1-7 0</inkml:trace>
  <inkml:trace contextRef="#ctx0" brushRef="#br0" timeOffset="54784">21891 7636 20490,'4'65'-761,"-2"-18"1276,-5-63-146,0-10 12,0-27-100,8 9-12,8-7-236,4 16-402,3 5-819,1 16-1110,3 3-6027,11-8 8325,15-11 0,-21 12 0,0-1 0</inkml:trace>
  <inkml:trace contextRef="#ctx0" brushRef="#br0" timeOffset="55184">22148 6269 20882,'39'34'74,"-1"0"1,1 0 0,-9 9 0,-2 6 0,-3 3 0,-2 1-81,-2 5 0,-3 2 1,-2 3-1,-2 0-771,-3-6 1,-1 3 0,-1 0 0,-2-1 0,-1-3 451,-1-1 0,-2-2 0,-1-2 0,-2 3-183,-1 9 0,-2 3 0,-1-2 0,1-8 0,2 8 0,-1-6 1,-4 8-1,0-1 0</inkml:trace>
  <inkml:trace contextRef="#ctx0" brushRef="#br0" timeOffset="55718">23652 6441 18283,'1'-11'1524,"-1"2"-1423,0 9-90,0 0-583,46 1-5366,-4 7 5938,20-2 0,-30 2 0,-24-4 0</inkml:trace>
  <inkml:trace contextRef="#ctx0" brushRef="#br0" timeOffset="55851">23780 6633 17868,'50'-7'-586,"-1"0"1,-10 1 0,0 0 0</inkml:trace>
  <inkml:trace contextRef="#ctx0" brushRef="#br0" timeOffset="56501">25772 6043 17398,'-38'4'545,"0"0"0,-1 3 1,1 7-227,-11 23 1,2 11-424,18-15 0,0 3 0,3 2 107,-1 5 1,2 1 0,6-1 13,4 6 0,12-5 72,35 8-89,22-40-89,6-23 72,-29 1 0,0-7 22,7-19 1,-5-11 61,-10-10 1,-6-4-24,-3 18 1,-1-1 0,-5-1-461,-7-3 1,-4 0 0,-2 1 426,-3-9 1,-3 2 60,-1 1 1,-3 4 318,3 6 1,-1 3-167,-19-13-225,4 73-325,14 23 0,7 12-516,6 5 1,6 3-439,1-11 1,3 2 0,5-3-2202,11 5 1,6-5 3479,2-4 0,-1-4 0,8 7 0,-7-18 0</inkml:trace>
  <inkml:trace contextRef="#ctx0" brushRef="#br0" timeOffset="56734">26126 5800 19796,'-5'-6'974,"0"1"-750,5 5-100,8 71-203,4-37 1,2 1-214,-2 19 1,1-1-267,5-12 1,1-5-2121,1 9-3280,-6-10 5958,-7-9 0,-4-13 0,-3-8 0</inkml:trace>
  <inkml:trace contextRef="#ctx0" brushRef="#br0" timeOffset="56854">26153 6063 20468,'50'-41'-2305,"1"0"1,-2 7 0,5 2 2304,2 9 0,6 2 0,-6 4 0,-12 3 0,-4 3 0,0 1 0,0 0 0</inkml:trace>
  <inkml:trace contextRef="#ctx0" brushRef="#br0" timeOffset="58200">15472 10610 20378,'50'-11'-1031,"-1"-1"0,1 0 0,1 2 1,-7 1-1,-1-7 0</inkml:trace>
  <inkml:trace contextRef="#ctx0" brushRef="#br0" timeOffset="58316">15618 10698 17342,'42'-18'-572,"0"0"1,1 0-1,-3 1 1,-5 2 0,12-7-1</inkml:trace>
  <inkml:trace contextRef="#ctx0" brushRef="#br0" timeOffset="60497">18415 8077 15952,'41'-26'250,"0"1"1,5-1-1,2 2-250,0 5 0,3 2-1718,9-1 1,2 2 988,-18 6 1,1 0 0,-1 2 728,2 0 0,-1 2 0,-4 1 0,-1 0 0,-5 1 0,20 0 0</inkml:trace>
  <inkml:trace contextRef="#ctx0" brushRef="#br0" timeOffset="61767">22557 7078 17062,'1'-4'1053,"0"2"-3171,-1 2-1154,6 5 3272,0-1 0,1 3 0,-3-5 0</inkml:trace>
  <inkml:trace contextRef="#ctx0" brushRef="#br0" timeOffset="64350">18137 10372 16625,'6'1'2947,"-2"0"-2141,-4-1-615,47-12-124,12-4-734,-10 5 0,1 0-35,-7 1 1,-3 2 0,6 0 0,-20 4-1</inkml:trace>
  <inkml:trace contextRef="#ctx0" brushRef="#br0" timeOffset="64634">19357 10013 18642,'-13'48'-43,"-1"1"0,1 0 1,0-4-1,0 0 1,1-5-978,-1-6 0,0-3 126,-1 4 0,2-2 0,-1 2 0,1-4 0</inkml:trace>
  <inkml:trace contextRef="#ctx0" brushRef="#br0" timeOffset="64867">19202 9834 21656,'37'49'-34,"-1"0"0,1 0 1,-7-8-1,0 1 1,0 1-1,-5-3-930,5 17 1,-3-2 346,-7-12 0,0 1 0,-3-4 0,-1-2 0,-4-5 1,-1 11-1</inkml:trace>
  <inkml:trace contextRef="#ctx0" brushRef="#br0" timeOffset="65384">17777 11139 16793,'-10'0'2241,"3"0"-1580,7 0-11,50-4-449,-14 0 1,9-2-793,2-1 1,10-2 0,7 0 0,3-1 0,0 0 620,-8 1 0,3-1 1,2 1-1,1-1 1,1 0-1,0 0 0,0 1-254,-7 0 1,1 0 0,0 0 0,0 0 0,1 1 0,0-1 0,0 0 0,0 1 217,4-1 0,2 1 1,0-1-1,0 1 1,0-1-1,-2 2 1,-2 0-1,-3 1-317,2 0 1,-3 1-1,-1 1 1,-2 1-1,-1-1 1,1 1 171,6 0 1,-1 0 0,0 1 0,-2 0 0,-1 1-323,5 0 1,-2 1 0,-2 1 0,-2 1-39,9 2 0,-3 2 1,-7-1-1,-8-1 1,-6 1-1,15 10 1</inkml:trace>
  <inkml:trace contextRef="#ctx0" brushRef="#br0" timeOffset="66199">18117 12010 17711,'0'64'221,"0"-1"1,-6-17-1,-2 1 1,-2 0-559,1 4 1,0 0 0,-2-3-824,-5 10 1,-1-7 222,4-14 0,3-7 1,6-14-1,4-10 0</inkml:trace>
  <inkml:trace contextRef="#ctx0" brushRef="#br0" timeOffset="66401">17968 12015 20333,'44'28'-141,"-1"-1"0,0 1 0,-1 0 0,0 1 0,-5 2-610,7 16 0,-5 2 112,2-1 0,-6-6 1,-11-11-1,1 0 1</inkml:trace>
  <inkml:trace contextRef="#ctx0" brushRef="#br0" timeOffset="66634">18771 11923 18093,'0'-6'403,"0"2"-392,6 34 0,3 16-335,1 7-991,1 4 1,0 2 243,-4-23 1,-1-2-121,2 5 1,-1-3 0,1 2 0,1-2 0</inkml:trace>
  <inkml:trace contextRef="#ctx0" brushRef="#br0" timeOffset="66801">18696 12255 19717,'45'-29'-685,"0"0"0,-2 6 0,3 1 0,-6 5 0,12 2 1,-15 4-1,1 0 0</inkml:trace>
  <inkml:trace contextRef="#ctx0" brushRef="#br0" timeOffset="67186">19301 12106 18765,'-9'-3'1468,"2"1"-1289,16-35-56,7 20-45,29-28-122,6 40 21,1 16-10,-14 18-1,-20 14 34,-13-9 0,-2 2 67,2 26 0,-6-5 57,1-27-124,0-34 0,8-15 11,11-43 33,-5 25 1,2-1 101,1-2 0,1 1-135,13-11 12,-10 40 44,-7 26-67,-3 12-247,8 17-2117,1-7 1285,4-4 1,-10-17-1,-4-14 1</inkml:trace>
  <inkml:trace contextRef="#ctx0" brushRef="#br0" timeOffset="68216">19944 11535 16042,'0'-4'2734,"0"1"-2521,0 3-68,0 38-21,0 12-108,0-14 1,0 1 118,0 13 414,0-45-381,2-29 22,3-13 1,3-6-35,3-2 1,3 0-45,3-8 1,5 3-113,0 13 0,2 5-236,16-4-570,-2 43-1200,-7 12 804,12 27 0,-22-23 0,5 6 1</inkml:trace>
  <inkml:trace contextRef="#ctx0" brushRef="#br0" timeOffset="68734">17507 11662 18126,'-13'46'205,"-1"-1"0,1 0 1,2 5-1,1 4 1,2 2-1,4 0-194,3 1 0,4 0 1,2 0-1,1 1-983,-1 0 1,1 1 0,2-1-1,3-2 863,4-3 0,2 0 0,3-4 0,3-5-287,3-3 0,4-7 0,1-2-200,3-3 1,3-2 0,1-4-507,4-3 0,1-4 0,2-2 1102,5-3 0,1-4 0,-4-1 0,-2 0 0,-4-3 0,-5-3 0,1 0 0</inkml:trace>
  <inkml:trace contextRef="#ctx0" brushRef="#br0" timeOffset="69168">20666 11338 20669,'40'35'15,"0"1"1,0 0 0,-3 8 0,-2 5 0,-4 1-270,-2 3 0,-3 1 0,-3 1-869,-5 1 1,-3 1-1,-5-4-379,-8 4 1,-6-5 1501,0-4 0,-1-4 0,-3 6 0,0-18 0</inkml:trace>
  <inkml:trace contextRef="#ctx0" brushRef="#br0" timeOffset="69467">21173 11084 19964,'11'-60'325,"4"15"-964,15 42-985,-6 27 1063,0 1 561,-19 18 11,-19-11 1367,-17 7-806,2-8-572,4-3 0,25-16-840,23-8-2197,19-9 3037,12-8 0,-21 5 0,-5-4 0</inkml:trace>
  <inkml:trace contextRef="#ctx0" brushRef="#br0" timeOffset="70467">21802 10159 18608,'17'14'-1057,"-8"0"0,-1-17 0</inkml:trace>
  <inkml:trace contextRef="#ctx0" brushRef="#br0" timeOffset="71333">22606 9818 20557,'5'46'70,"0"-1"0,0 0 0,4 17 0,1-2-70,1-7 0,1-5 45,3 9 381,-6-51 168,-17-57-544,3 0 1,0-5-46,-1-2 1,1-2-188,1 14 1,0-3-1,4 1 148,4-1 1,3 0 0,1 3 10,1-3 1,3 2-152,14-14 1,7 10-455,-4 31 1,3 9-2225,5 9 0,-1 9 2852,15 17 0,-21 9 0,-21-16 0</inkml:trace>
  <inkml:trace contextRef="#ctx0" brushRef="#br0" timeOffset="72034">23341 10013 16703,'-5'0'3294,"1"0"-2868,4 0-292,9-38-22,4 22-89,29-27-57,12 43-235,-20 12 1,-1 5-57,14 16 157,-18 21 168,-26-12 11,-9-5-11,-1-8 168,-1-10 123,4-33-145,10-9-34,8-28 22,7 0 34,6-3 67,2 4 136,14 3-327,-5 22-66,6 35 11,-18 16-191,-7 27-594,-7-12-1019,0-3-2443,0-7 4258,0-8 0,-4-11 0,-2-7 0</inkml:trace>
  <inkml:trace contextRef="#ctx0" brushRef="#br0" timeOffset="72384">24069 9405 17711,'10'41'183,"1"1"0,-1-4 1,-4-4 51,-6 2 67,-6-3 931,1-22-897,-2-38-146,6-14-128,3 4 0,2-3-399,0 6 1,2 0 408,1-2 1,0 0 6,1 2 0,1-1-51,1-3 0,2 1-522,16-10-716,1 8-1154,2 31-2958,-3 17 5322,0 7 0,-11-4 0,-5 0 0</inkml:trace>
  <inkml:trace contextRef="#ctx0" brushRef="#br0" timeOffset="72568">24371 9541 19067,'55'-31'-1022,"0"-1"0,-13 7 0,-8 5 1,-14 12-1</inkml:trace>
  <inkml:trace contextRef="#ctx0" brushRef="#br0" timeOffset="72951">24930 9143 20793,'5'48'-1274,"1"0"1,-1-2-1,-1-2 1274,0-7 0,-2-3 0,2 10 0,-3-32 0</inkml:trace>
  <inkml:trace contextRef="#ctx0" brushRef="#br0" timeOffset="74199">25544 9855 16916,'4'1'3305,"-2"1"-2868,-2-2-2200,0 2 0,0 0 1</inkml:trace>
  <inkml:trace contextRef="#ctx0" brushRef="#br0" timeOffset="75250">26690 9474 13084,'-5'-7'2353,"1"3"-1367,4 4-392,0 0 762,-12-9-684,-15 11-431,-2 11 0,-5 7-101,-6 14 0,0 6-107,4 0 1,4 2-1,4 3 1,8-3-34,13 6 0,60-12-157,-14-28 1,4-8-158,15-12 0,0-6 58,-10-1 1,-6-6 266,-10-8 0,-8-3-11,-8-24-133,-11 11 0,-3-7 138,-4-8 1,-2-5 106,0 16 0,-1-2 0,-1 3-179,-2-10 0,-3 5 274,-2 13 0,-2 10 129,-10 16-224,-3 22-78,1 24 27,13 16 1,6 11-47,5-11 0,3 2 0,5 3-889,6 9 1,6 3 0,2-3 361,-2-9 1,3-3-1,4-4-452,5-5 1,4-4-1,0-5 963,7-4 0,-3-6 1,8 3-1,-10-10 0</inkml:trace>
  <inkml:trace contextRef="#ctx0" brushRef="#br0" timeOffset="75452">27081 9405 17610,'6'0'987,"-1"0"-786,-5 0-189,66 47-2971,-10-12 1485,-9-4 1,0-1 1473,-14-14 0,-5-4 0,-5-4 0,-7-6 0</inkml:trace>
  <inkml:trace contextRef="#ctx0" brushRef="#br0" timeOffset="75618">27358 9359 18754,'-36'43'109,"0"1"1,0-1 0,4-2 0,0-1-1,7-3-1476,5-3 1,5-2 1366,-2 24 0,9-26 0,8-13 0</inkml:trace>
  <inkml:trace contextRef="#ctx0" brushRef="#br0" timeOffset="75935">28906 9188 16804,'1'-3'2510,"-1"0"-2185,0 3-325,47-4-650,-19 3-1580,36 1-2409,-36 9 4639,-10 8 0,-9-7 0,-7 0 0</inkml:trace>
  <inkml:trace contextRef="#ctx0" brushRef="#br0" timeOffset="76067">28984 9441 14820,'0'5'606,"0"-1"-651,54-14-3227,-14-1 3177,5 1 0,-1-1 1,-10 0-1,-5 1 1</inkml:trace>
  <inkml:trace contextRef="#ctx0" brushRef="#br0" timeOffset="76534">30190 9099 20233,'-46'25'140,"1"1"0,-1-1 0,-6 3 0,6 4-124,11 16 1,11 4-12,12-18 1,7-1-23,7 7 1,10-2-68,10-11 0,7-6-135,11-1 1,4-9 123,-3-12 0,-2-9-32,0-7 0,-6-7 127,3-33-17,-23 23 0,-2-3 17,-3-5 0,-4-4-186,0-2 1,-2-5 0,-2 0 409,-2 2 0,-1 1 0,0-1-358,0 1 0,1 0 0,-3 4 330,-4-8 0,-4 10 117,-11 13-167,-4 17-79,-1 15 150,2 54-234,20-6 1,9 9-119,5-5 1,5 4-1,2-1-299,-1-6 1,2 0 0,3-2 22,5-2 1,3-1-1,1-6-799,3-3 0,1-5-1238,-2-5 1,1-5 2447,23 8 0,-24-16 0,-9-9 0</inkml:trace>
  <inkml:trace contextRef="#ctx0" brushRef="#br0" timeOffset="76734">30651 8845 20725,'-8'36'314,"-1"-1"0,2 0 0,1 1-292,0 8 1,1 2-528,3 1 1,2 2-2947,3 6 0,1-1 3451,0-16 0,0-5 0,5 5 0,-6-29 0</inkml:trace>
  <inkml:trace contextRef="#ctx0" brushRef="#br0" timeOffset="76900">30518 9235 21320,'45'-22'-2,"0"-1"0,0 0 0,0 1 0,5-3 0,-2 1 0,2 5-263,1 6 0,1 4 0,-2 2-1734,10 0 0,-2 3-332,2 0 1,0 1 2330,-3 0 0,-5 0 0,11 2 0,-21-2 0</inkml:trace>
  <inkml:trace contextRef="#ctx0" brushRef="#br0" timeOffset="83968">8137 10905 14683,'55'-22'49,"0"0"1,0 0 0,-1 0 0,5-1-1,1 0 1,0 1 0,1 2-897,-9 4 1,-1 2-1,2 0 1,1 0-1,0 0 887,7-2 0,1-1 1,1 0-1,1 0 1,0 0-174,-6 1 1,1 0 0,1 1-1,0-1 1,1 0 0,0 0 151,-4 2 0,0 0 0,0-1 0,1 1 1,0 0-1,0 0 0,0 0-47,3-1 1,-1 1 0,1-1 0,0 1 0,1 0 0,-1 0 0,1 0 39,1 0 1,0 1 0,1-1 0,0 1 0,0 0 0,0 0 0,0 0-128,0 1 1,0-1 0,0 1 0,0 0 0,1 0 0,1-1 0,3 0 140,-10 2 1,1-1 0,1 1 0,2-1 0,0 0 0,1 0 0,0 0 0,0 0 0,-1-1 0,-1 1 21,-2 0 0,0-1 0,-1 1 1,1-1-1,-1 1 0,1-1 0,-1 0 1,1 0-1,1-1 0,0 1-30,-2-1 0,2 0 1,1 0-1,1-1 0,-1 1 1,1-1-1,-2 1 1,0-1-1,-2 0 0,-1 1 1,-3 0-10,12-3 1,-1 0-1,-2 0 1,-2 1 0,-2-1-1,-2 0 1,-2 1-6,9-4 1,-2 0-1,-3 0 1,-4 1-1,-6 1 311,-1 0 1,-7 1 0,-1-2-188,16-14 1,-8-6 818,-17 0 0,-10-5-818,-8-10 1,-14-4-63,-23-3 0,-11 3 640,1 9 1,-5 2-692,-9 1 1,-1 3-17,12 10 0,1-2 763,1-3 1,-2-4 0,2-3-750,6 3 0,2-3 0,-1-3 0,1-2-14,1-3 0,0-3 0,0-3 0,1 1 0,2 1-416,-1-6 1,2 1 0,2 0-1,1-1 416,3-2 0,1-2 0,3 2 0,2 5 3,2 4 1,4 4 0,1-1-134,2-12 1,3-2-1,1 1 145,1 5 0,1 0 0,-1-2-18,0 8 0,0-1 0,-1-1 1,-1 2-4,-1 2 0,0 1 1,-2 2-1,0 2-31,-3-4 0,-1 3 1,-3 2 41,-5-18 1,-4 7-6,2 23 0,-2 3 242,-2-3 0,0 0-254,-8-19 12,3 6 12,15 18 1926,4 18-1938,3 5 623,0 3-947,0 3 1320,1 1-1208,-1 8 178,1-3-11,0 5-134,0-5-101,0-2 213,0 0-12,0-1 158,0-1-46,-2-1-33,0-2 0,-2 1-11,0-3 11,-3 1-123,-6-1-101,-41-1 153,13 3 0,-6 1 0,-7 1-700,-1 0 1,-6 1 0,-4 0 0,-1 0-1,1 1 739,0 1 1,0 0 0,0 1 0,-2 0-1,-3 1-310,9-1 0,-3 0 1,-1 0-1,-1 1 1,1 0-1,0 1 1,2 0 311,-2 1 0,2 1 0,1 0 0,-1 1 0,-2 0 1,-5 2-140,13-2 1,-2 1-1,-2 0 1,-2 1-1,-1 0 1,-1 1-1,-1 0 1,0 0-1,1 0 1,0 1 181,4-1 0,-1 1 0,1-1 1,-1 1-1,0 1 0,0-1 0,-1 1 1,0 0-1,-1 0 0,-2 1 0,0 0-80,7-2 0,-2 1 0,-1 0 0,-1 0 1,0 1-1,-1-1 0,0 1 0,0 0 0,0 0 1,0 0-1,0 1 0,1-1 0,0 0 0,2 1 73,-2-1 0,0 1 0,0 1 0,0-1 0,0 1 0,1-1 0,0 1 0,1-1 0,1 1 0,0-1 1,1 0-1,2-1 0,0 1-3,-10 2 1,1 0 0,2-1 0,0 0-1,2 1 1,1-2 0,0 1 0,2-1-1,1 1 1,-5 1 1,-1 0 0,2 0 0,1 0 0,4-1 0,2-1 0,5-1 198,-5 0 1,5-1 0,4 0 0,0-1-223,-8 2 1,3 0-1,8 0 723,7 1 0,13 2-682,28 27-11,48-6 0,-14-13 1,0 4 805,-11 0 0,-3 7-821,-4 13 1,-1 9-1,-2 6 26,-5-15 1,-1 3-1,-1 3 1,0 0-1,0 0 0,1 2 1,-1-1-1,1 1 1,-1 0-1,0 2-116,-1-6 1,-1 1 0,1 0-1,-1 1 1,0 1 0,0-1 102,0 4 0,1 2 1,0-1-1,-1 1 0,0-2 1,-1-2-350,-1 1 0,0-2 0,-1-1 0,0 1 0,-1 2 151,1 2 1,1 3-1,0 2 1,-2-1-1,0-1 1,-3-4-763,-3-4 1,-1-2 0,-1-1 0,-1-1 0,-1 1 888,-1 12 0,-2 1 0,0-2 1,1-6-1,-1-6 0,0-4 0,0-3 1,-5 8-1,1 0 0</inkml:trace>
  <inkml:trace contextRef="#ctx0" brushRef="#br0" timeOffset="120000">11323 14834 19874,'0'-18'67,"-2"19"-55,-3 53-52,-3-4 1,-4 5-1339,-4 1 0,-1 1-1172,0 0 0,0-2 2550,-1-8 0,1-7 0,5-12 0,4-10 0</inkml:trace>
  <inkml:trace contextRef="#ctx0" brushRef="#br0" timeOffset="120582">11195 14757 18462,'1'-59'1849,"4"11"-1670,4 38-123,18 23 34,1 18-85,-6-5 1,1 3-6,-3 3 0,0 3 33,9 14 1,1 2-482,0-2 0,0 0-1743,7 5 1,0-4 2190,-11-15 0,-2-5 0,9 2 0,-24-23 0</inkml:trace>
  <inkml:trace contextRef="#ctx0" brushRef="#br0" timeOffset="121465">10463 15480 18627,'54'-19'123,"1"0"0,-1-1 0,0 4 1,5 0-1,3 0 0,3 1 1,0 0-116,-11 5 0,1 0 0,2 1 0,0 0 0,1 1 0,0 0 0,0-1-665,1 0 1,0 0 0,0-1 0,1 1-1,0 1 1,1 0 0,3 0 511,-6 2 1,2 0-1,2 1 1,2 0-1,-1 0 1,-1 1 0,-2 0-1,-2 0 1,-5 1-163,15 0 1,-6 1 0,-2 1 0,-2 0-1,1 0 1,11-1 0,0 1 0,-4 0 0,-9 0-1,-3 3 1,0-1 0</inkml:trace>
  <inkml:trace contextRef="#ctx0" brushRef="#br0" timeOffset="121983">11170 15988 16647,'-24'40'151,"0"0"0,1 0 1,-11 16-1,5-4-151,11-18 0,3-2-34,-12 25-773,8-10-3170,9-9 358,15-20 6241,7-23 548,5-22-1679,-7-5 448,-5-2-1278,-6 20-538,-3 3-123,0 8 22,-3 3-22,4 3-11,0 2-157,3 2-3844,0 3 4012,0-6 0,0 1 0,0-5 0</inkml:trace>
  <inkml:trace contextRef="#ctx0" brushRef="#br0" timeOffset="122300">10898 15907 19414,'40'-2'172,"0"0"0,1 6 0,-2 7-172,-4 14 0,-2 5-440,2 4 0,-2 1-59,-1 1 1,-1 2-4418,6 12 1,-3 0 4811,-9-16 0,-2-1 0,-1 0 0,-4-4 0,-2-10 0</inkml:trace>
  <inkml:trace contextRef="#ctx0" brushRef="#br0" timeOffset="122499">11961 15842 19975,'-3'46'-423,"0"-1"0,0 1 0,-3 7 0,5-2-1667,12-8 0,3-3 2090,1 8 0,-8-22 0,-3-8 0</inkml:trace>
  <inkml:trace contextRef="#ctx0" brushRef="#br0" timeOffset="122650">11759 16187 19908,'21'-26'-1543,"1"-1"1,2 3-1,3 5 1543,7 11 0,-1 5 0,7-3 0,-7 3 0</inkml:trace>
  <inkml:trace contextRef="#ctx0" brushRef="#br0" timeOffset="122950">12361 15983 20983,'19'-40'243,"0"-1"0,0 5 0,2 10-277,24 22-89,-12 15 0,0 8-107,-8 2 0,-1 3 230,0 3 0,-4 1 11,-4 24-11,-16-27 22,0-11 136,0-7 10,0-13-135,4-10-21,11-30-24,13 0-100,1 1-224,3 21-515,-13 20-1268,2 8-1779,-1 3 3898,1 5 0,-9-5 0,-3-1 0</inkml:trace>
  <inkml:trace contextRef="#ctx0" brushRef="#br0" timeOffset="123467">12968 15537 20849,'7'-63'616,"15"12"-705,7 45-1,1 14-89,-7 13 33,-14 9 78,-4 0 57,-4-3 0,0-4-23,-1-5 46,0-5 32,-1-6 57,-2-3-44,-1-4 21,0-3 12,0-2-113,1 1-10,2 0-12,1 14 45,0-1 0,-1 7 11,-1-5-22,0-3 22,0-3 90,1-3-79,1-21-22,0 1 23,0-19-12,3 3-11,9-12-34,6 9 34,11 4-201,-4 19-494,0 17-661,-3 5-1669,1 5-6611,5 0 9636,1-6 0,-12-4 0,-4-3 0</inkml:trace>
  <inkml:trace contextRef="#ctx0" brushRef="#br0" timeOffset="123749">13868 14601 15851,'0'-9'2947,"0"2"-2644,0 7-236,0 0-157,33-9-1232,-19 7-2174,24-2 3496,-30 13 0,-4-1 0,-4-1 0</inkml:trace>
  <inkml:trace contextRef="#ctx0" brushRef="#br0" timeOffset="123883">13957 14764 15202,'50'-15'-1567,"-1"0"1,-13 5-1,-6 1 1,-6 0 0</inkml:trace>
  <inkml:trace contextRef="#ctx0" brushRef="#br0" timeOffset="124500">14755 14746 12781,'4'3'3182,"-1"-1"-1983,-3-2-358,0-24-460,1 2-168,1-25 22,2 1-168,-1-7-329,1-5 474,-2 2 159,-1 6 704,-1 8-705,0 20-370,0 37 45,0 19-34,1-1 0,1 2-11,8 28-56,4-20 0,3 1-549,2-5 0,3-1-1519,3 3 1,1-3-5552,11 6 7675,-13-25 0,-18-16 0,-4-3 0</inkml:trace>
  <inkml:trace contextRef="#ctx0" brushRef="#br0" timeOffset="124650">14804 14571 20277,'44'-34'-2025,"0"0"1,2 3 0,1 7 2024,1 17 0,-2 5 0,8-2 0,-8 2 0</inkml:trace>
  <inkml:trace contextRef="#ctx0" brushRef="#br0" timeOffset="125219">16243 14604 18395,'0'15'-1227,"0"-2"0</inkml:trace>
  <inkml:trace contextRef="#ctx0" brushRef="#br0" timeOffset="125384">16156 14845 14115,'48'-9'0,"-9"1"0</inkml:trace>
  <inkml:trace contextRef="#ctx0" brushRef="#br0" timeOffset="125517">16486 14867 19796,'0'5'-135,"0"0"-8537,0-5 8672,44 1 0,-34-1 0,34 2 0</inkml:trace>
  <inkml:trace contextRef="#ctx0" brushRef="#br0" timeOffset="126850">17891 14618 15840,'-6'-6'2981,"1"1"-2365,5 5-268,0 0-304,-5-40 91,17 21-23,2-30 11,26 32-33,7 7 33,8 4-112,2 17 11,-5 12 12,-14 19-23,-14 12 12,-15 4-1,-11-2-11,-5-9-11,-4-10 56,2-13-22,2-10 55,5-8-10,2-6-34,4-14 111,11-33-156,-1-3-120,-4 12 0,0 0 154,4-21 44,0 7 79,2 10-112,7 11-79,3 17 34,0 14 56,-1 13-56,-11 7 308,0 2-341,-3 0 77,-1-1-44,-2-2-89,3 0-113,-5-9 45,0-2-67,-4-7-930,-2-1-4471,-3-7 5625,2 1 0,-1-2 0,1 4 0</inkml:trace>
  <inkml:trace contextRef="#ctx0" brushRef="#br0" timeOffset="127383">17945 14623 20132,'44'-20'14,"1"1"0,0-1 0,18-6 0,-4 7-70,-19 15 0,-3 4-179,20 4 167,-26 9 438,-44 31 425,-22-11 1,-9-1-522,4 1 1,-4 0 24,1-8 0,-3 0 0,5-3-215,9-5 0,5-1-40,-7 11-100,89-20-67,-22-9 0,2-1-135,16 0 1,-1 0-356,-14 1 1,-3-1-273,21 1-796,-16 3 742,-12 5 1,-15-4 0,-4 3 0</inkml:trace>
  <inkml:trace contextRef="#ctx0" brushRef="#br0" timeOffset="128816">20050 14078 13420,'0'-6'2275,"0"2"-1334,0 4-907,1-12 1030,7 42-627,-5-1-275,2 9 1,-2 5-247,-5-2 1,-4 3 53,-4 0 0,-3 3 0,-1 0-2682,-7 16 1,-1-1 2711,-1-2 0,0-5 0,8-19 0,4-9 0,7-14 0</inkml:trace>
  <inkml:trace contextRef="#ctx0" brushRef="#br0" timeOffset="129051">19864 13992 21129,'50'2'112,"-1"1"0,0 4 0,-2 11-109,-13 16 1,-1 10 0,-4 0-1567,6 7 0,-2 1 1417,-5-6 0,0 3 1,-4-4-371,-3 2 1,-3-3-757,-1-4 1,-1-2-3183,-1-5 0,0-2 4679,11 13 0,-11-21 1,-5-12-1</inkml:trace>
  <inkml:trace contextRef="#ctx0" brushRef="#br0" timeOffset="129268">20834 13892 19975,'-1'49'235,"0"1"0,2-1 1,4-1-264,3-8 0,4-1-796,4 14 1,2 0-4093,-3-6 1,-1-2 4774,-1-3 1,-2-4-1,1 5 1,-11-32 0</inkml:trace>
  <inkml:trace contextRef="#ctx0" brushRef="#br0" timeOffset="129417">20709 14263 20938,'26'-50'-3445,"9"27"0,10 6 3445,11 10 0,2 6 0,-8-1 0,-5 0 0,4-1 0</inkml:trace>
  <inkml:trace contextRef="#ctx0" brushRef="#br0" timeOffset="129900">21428 14035 13868,'2'-10'3541,"0"2"-2152,-2 8-279,55-27-752,-22 20-280,6-7 1,2 4-1,5 22-33,-18 6 0,-2 6-56,-7 7 0,-4 5-17,-2 6 0,-4 1 16,-12 23-10,-12-22 22,5-32 0,5-14-11,3-17-23,2-43 34,5 22 0,3-4 56,4-7 0,2 0 22,0 13 1,3 5 11,20-6-79,-9 31 67,8 36-67,-6 16-157,-13-9 1,0 2-2152,-2-2 0,-1-2-7534,6 12 9801,4-23 1,-15-17-1,-1-5 1</inkml:trace>
  <inkml:trace contextRef="#ctx0" brushRef="#br0" timeOffset="130486">22153 13495 18518,'-6'-8'68,"2"1"-57,3 7 538,0 0-415,-1-6 303,-1-5-235,-1-1-23,2-1 23,1 8-169,1 8 1,7 28 44,1 15-44,2 5-23,-4-6-11,-5-25 11,0-8 202,-1-5 11,0-46-55,0-14-153,0 17 1,0-2-17,2 3 0,1 2 0,6-9-44,19 2-349,18 16-1042,-12 13 1,2 4-3496,27 8 4930,0 3 0,-39 1 0,-6-3 0</inkml:trace>
  <inkml:trace contextRef="#ctx0" brushRef="#br0" timeOffset="130733">23006 13492 17610,'7'0'2219,"-2"0"-2084,-5 0-482,56-4-1604,-29 6-234,7-2 0,-2 3 2185,-16 11 0,-8-5 0,-7 0 0</inkml:trace>
  <inkml:trace contextRef="#ctx0" brushRef="#br0" timeOffset="130866">23112 13715 17970,'43'-5'-2458,"0"0"0,19-1 1,-51 3-1</inkml:trace>
  <inkml:trace contextRef="#ctx0" brushRef="#br0" timeOffset="134002">25060 13578 15056,'5'4'3026,"-1"-1"-2444,-4-3-492,36-32-90,-22 17 134,25-23-44,-33 30-12,-3 3-56,-2 3 1,-1 1-12,-4 8-22,1-4 33,-3 6-11,4-5 23,1-1 145,1-2-179,0 0 0,-3 0 11,2 0-313,-1 1 302,2-6 0,0 0 0,0-3 11,0 3-11,0 1 11,0 0 1,0 0 21,0 2 124,0-1-347,0 1-1099,0 0 1289,0-2 22,0 0 79,0-7 146,0-4-146,1-1 22,1-1 34,1 3-90,1-1 12,1 0 357,0 1-9,-1 6-304,-1 2-123,-3 14 67,0 8-67,1 16 56,-2 9-11,-7 9-45,-5 1 0,-4-1-1939,0 5 967,7-22 0,4-5 0,6-22 0</inkml:trace>
  <inkml:trace contextRef="#ctx0" brushRef="#br0" timeOffset="134250">25088 13105 20949,'-8'-57'2746,"3"16"-2769,17 46-10,12 21 55,13 12 1,5 8-109,-13-12 0,1 2 0,1 2-914,6 7 0,2 3 1,-3-3 511,5 9 1,-5-2-505,-8-10 0,-4-4-3804,-3 4 4796,-8-11 0,-7-14 0,-6-9 0</inkml:trace>
  <inkml:trace contextRef="#ctx0" brushRef="#br0" timeOffset="134599">24669 14008 19157,'-4'0'1468,"0"0"-1250,38-11 1,22-5-202,-13 7 0,4 1-926,11-6 1,8-1 0,-1 2 908,-6 4 0,-1 2 0,1 0-4,4-1 1,1 1-1,-1 1-284,-1 1 0,-2 0 1,2 2-90,6 0 0,1 1 0,-7 0 1,-11 1-1,-4 0 0,0 1 1,0 0-1</inkml:trace>
  <inkml:trace contextRef="#ctx0" brushRef="#br0" timeOffset="135018">25199 14819 18171,'0'3'1558,"0"0"-1211,7-42 22,10-17-274,-9 19 1,0-2-29,3 1 0,-2 0 96,-4 2 0,-4 3 341,-5-16-336,-4 7-146,-7 26-22,1 25 22,2 35-16,12-8 0,4 6-68,10 15 0,4 2-502,-1-9 1,4-2 412,5-3 0,2-5-511,8 1-828,-7-10-1771,-9-14 3261,-11-8 0,-4-6 0,-5-3 0</inkml:trace>
  <inkml:trace contextRef="#ctx0" brushRef="#br0" timeOffset="135184">25137 14640 20569,'47'-45'-15,"1"1"0,4 3 0,2 7-473,3 18 1,1 7-1761,4-1 0,0 2 2248,-2 2 0,-4 1 0,10 1 0,-22 2 0</inkml:trace>
  <inkml:trace contextRef="#ctx0" brushRef="#br0" timeOffset="135717">18490 16411 19291,'-15'22'-1804,"2"-9"0,15-4 1</inkml:trace>
  <inkml:trace contextRef="#ctx0" brushRef="#br0" timeOffset="135867">18407 16813 18821,'54'-20'-1115,"-11"4"0</inkml:trace>
  <inkml:trace contextRef="#ctx0" brushRef="#br0" timeOffset="136000">18849 16686 18205,'-6'6'-67,"1"-1"-2018,5-5-1056,0 0 0,0 0 0</inkml:trace>
  <inkml:trace contextRef="#ctx0" brushRef="#br0" timeOffset="136533">20210 16462 17476,'-2'-9'1804,"0"2"-1501,67 8-292,-24 16-324,5-6 0,-1 4 313,-5 31-79,-16 4 261,-14 0-171,-13 3 530,-4-24-406,0-37-113,1-23-22,8-35 22,9 11 260,5 17 1,6 1 19,5 6 1,4 4-292,6 0 0,1 6-11,21 9-11,-16 29 0,-23 15-23,-5 3-436,-1 1-953,-2-2-2678,2-6 4101,0-9 0,-6-9 0,-1-7 0</inkml:trace>
  <inkml:trace contextRef="#ctx0" brushRef="#br0" timeOffset="136884">20967 16103 15583,'1'-9'2543,"0"2"-1333,-1 7-952,0 0-67,21 43-79,-14-19-45,15 39 45,-18-43 112,-1-21 33,2-48-66,-1-12-266,-1 16 1,-1 0 175,0 9 0,2 0 0,2-7 0,3 1-56,5-13-404,13 10-437,-3 44-895,10 19-1312,1 10 3073,3 2 1,-15-13 0,-7-3 0</inkml:trace>
  <inkml:trace contextRef="#ctx0" brushRef="#br0" timeOffset="137167">21491 16295 20490,'49'-19'-1737,"1"0"1,-14 2-1,-4 5 1737,-4 17 0,-24-4 0,-4 7 0</inkml:trace>
  <inkml:trace contextRef="#ctx0" brushRef="#br0" timeOffset="137302">21576 16468 18944,'33'-11'-904,"0"-1"0,-1 2 0,3 2 211,16 2 0,-3 2 1,-4 0-1,-8 2 0,0-1 1</inkml:trace>
  <inkml:trace contextRef="#ctx0" brushRef="#br0" timeOffset="137998">24224 15824 18317,'-7'31'453,"-2"0"1,-3 6-488,-11 22 1,-3 4-1289,9-20 0,-1 1 0,1-3 1182,-5 8 0,1-6 1,-2 7-1,17-38 1</inkml:trace>
  <inkml:trace contextRef="#ctx0" brushRef="#br0" timeOffset="138218">24014 15728 21465,'47'0'48,"1"0"1,-1 5 0,-4 9-44,-12 17 1,-2 8-10,2-2 0,3 4 1,-1 1-640,-1 0 0,0 1 0,-1 2-15,5 10 1,0 3 0,-3-3-675,-10-13 0,-2-1 0,-3-1 1332,1 18 0,-6-8 0,-6-11 0,-5-10 0</inkml:trace>
  <inkml:trace contextRef="#ctx0" brushRef="#br0" timeOffset="138449">23633 16717 20691,'52'-17'-14,"0"0"0,0 0 1,0 0-1,1 0 0,5 2 1,2 1-1,2 1 0,0 1 1,1 1-720,-6 3 1,2 1 0,1 0 0,0 2 0,-2 0 0,-3 1 411,14 0 0,-3 2 0,-3 1 1,-5 1-1,-5 0 0,-4 0 1,-11 3-1,-5 4 0</inkml:trace>
  <inkml:trace contextRef="#ctx0" brushRef="#br0" timeOffset="138883">24204 17279 14675,'5'0'4403,"-1"0"-4028,5-31 1,-1-12-51,1-1-247,2-7 1,-1-2 22,-5 1 89,-3 8 191,-1 13-235,-11 14-123,0 46-12,-2 10-6,7-2 1,3 4-12,4-5 1,4 1-404,8 14 0,6 1-891,4-5 0,3-1 387,5 3 1,0-5 0,9 6 0,-18-26 0</inkml:trace>
  <inkml:trace contextRef="#ctx0" brushRef="#br0" timeOffset="139051">24188 17282 19628,'34'-33'-54,"0"0"1,0 0 0,9-9-1,3 4-465,-5 14 0,5 4 0,-2 0-3008,8-3 1,-1 2 3526,-3 0 0,-3 2 0,7-4 0,-17 7 0</inkml:trace>
  <inkml:trace contextRef="#ctx0" brushRef="#br0" timeOffset="139400">26079 16031 20849,'50'-11'-727,"0"1"0,-1-1 0,1 1 0,13-5 0,-8 3 0,-17 6 1,0-1-1</inkml:trace>
  <inkml:trace contextRef="#ctx0" brushRef="#br0" timeOffset="139783">27037 15706 17790,'5'35'302,"0"1"1,-1-1 0,-5 0-247,-10 7 0,-6 1-1216,-1-5 0,-2 0-389,-5-1 1,1-3-1,-6 4 1,14-27-1</inkml:trace>
  <inkml:trace contextRef="#ctx0" brushRef="#br0" timeOffset="139983">26916 15568 21051,'48'45'145,"0"1"1,-17-12 0,-2 2-1,-3 1-145,5 17 0,-6 1-213,-2-3 1,-4-3-931,2 7-2208,-3-12 3351,-5-13 0,-6-16 0,-2-8 0</inkml:trace>
  <inkml:trace contextRef="#ctx0" brushRef="#br0" timeOffset="141675">28390 15516 16793,'0'-7'1602,"0"2"-1557,0 5-515,0 0-1794,0 12-3126,-1 2 5390,-1 12 0,1-13 0,-1-1 0</inkml:trace>
  <inkml:trace contextRef="#ctx0" brushRef="#br0" timeOffset="141832">28338 15780 18709,'-3'0'964,"0"0"-7968,3 0 7004,9 2 0,-7-2 0,7 2 0</inkml:trace>
  <inkml:trace contextRef="#ctx0" brushRef="#br0" timeOffset="141983">28680 15769 13016,'0'0'0</inkml:trace>
  <inkml:trace contextRef="#ctx0" brushRef="#br0" timeOffset="142383">28876 15480 20121,'61'-3'-142,"1"0"0,-7 2 0,-8 9-284,-9 35 56,-16 2 337,-10-5 10,-9-8 46,-2-10 907,0-11-404,6-32-179,0-6-67,6-27-145,0-1 55,-5 17 1,1 0-23,7-9-235,0 16 22,-4 46-291,0 27-112,3 2-359,6 0-1177,4-7 830,19-2 0,-23-19 0,9-2 0</inkml:trace>
  <inkml:trace contextRef="#ctx0" brushRef="#br0" timeOffset="142566">29853 15322 20636,'36'5'-2196,"1"0"0,11-9 0,-30 24 0</inkml:trace>
  <inkml:trace contextRef="#ctx0" brushRef="#br0" timeOffset="142683">29909 15527 20737,'61'-6'-1188,"0"0"0,-4 2 0,-20-2 1,0 0-1</inkml:trace>
  <inkml:trace contextRef="#ctx0" brushRef="#br0" timeOffset="142967">30790 15190 18832,'0'51'269,"0"-1"0,-2-2 0,-2-4-449,-5 17-1231,-7-4-1873,-1-11 3284,0-10 0,8-19 0,2-8 0</inkml:trace>
  <inkml:trace contextRef="#ctx0" brushRef="#br0" timeOffset="143183">30648 15047 22249,'46'44'-56,"1"0"0,0 0 0,-3 2 0,-1 2 0,-5-1-852,-10-7 1,-3-1-1,-1 1-129,8 16 1,-5-3-2668,-9-20 1,-2-3 3852,7 19 1,-11-24 0,-7-10 0</inkml:trace>
  <inkml:trace contextRef="#ctx0" brushRef="#br0" timeOffset="143567">30413 15960 18922,'45'-13'1288,"7"-1"-1243,-10 2 0,8-1 0,1 0-1461,5 2 1,1 1-1,0 1 807,2-1 0,-1 0 0,-1 2-2551,-2 2 0,0 1 1,-7 1 3159,-7 3 0,-6 0 0,6 1 0,-21 0 0</inkml:trace>
  <inkml:trace contextRef="#ctx0" brushRef="#br0" timeOffset="143950">30632 16443 19459,'27'-52'291,"0"0"1,-5 4-1,-3 3 516,0-15-695,-12 26-78,-8 24 56,-6 20-12,-6 22-78,5 26-34,10-16 1,5 0-57,0-5 1,4-1-265,6-1 1,3-3-1282,10 10 716,3-3 0,-17-18 0,-2-5 1</inkml:trace>
  <inkml:trace contextRef="#ctx0" brushRef="#br0" timeOffset="144532">30787 16840 17252,'4'-65'765,"-1"1"1,1 1 0,-2 4-755,-3 18 1,0 0 4,-2-19 1,0 0 257,0 9 1,0 2 89,-3 2 0,-1 5-252,-5 1 12,-8 51-1,3 17-56,-3 20 23,7 14-45,10-12 0,5 4-51,12 1 0,6 1-750,-3-12 0,3-1 0,1-3-62,10 6 0,2-7-908,-2-11 1,-1-6 1725,0-9 0,-14-7 0,-8-5 0</inkml:trace>
  <inkml:trace contextRef="#ctx0" brushRef="#br0" timeOffset="144684">30666 16539 19964,'39'-25'-345,"0"1"1,0 0-1,20-11 1,-2 5-1276,-10 14 1,-2 2 1619,4-3 0,-4 2 0,6-3 0,-12 3 0</inkml:trace>
  <inkml:trace contextRef="#ctx0" brushRef="#br0" timeOffset="145018">31552 15660 19269,'0'-4'1412,"0"1"-1412,0 3-258,48-15-1624,-11 6 559,16-6 1,0 0 0,-15 6 0,14-5 0</inkml:trace>
  <inkml:trace contextRef="#ctx0" brushRef="#br0" timeOffset="145233">32059 15375 19561,'9'39'48,"0"-1"1,-1-1-1,-2-2-429,-5 12-1692,-10-3-5972,-5-7 8045,-10-7 0,9-14 0,2-8 0</inkml:trace>
  <inkml:trace contextRef="#ctx0" brushRef="#br0" timeOffset="145466">31869 15251 21992,'42'7'33,"0"1"1,1 2-1,-2 4-72,-5 7 0,-1 6-376,11 15 1,-1 5-2309,-9-1 0,-4 2 2487,1-2 0,-6-1 0,-1 10 1,-22-38-1</inkml:trace>
  <inkml:trace contextRef="#ctx0" brushRef="#br0" timeOffset="146133">30279 15094 18832,'-5'64'367,"-1"-1"0,3-19 0,-1 1 0,0 4-331,-1 3 0,-1 4 1,1 2-1,0 1-863,0 4 1,1 1 0,0 2 0,1 2 832,1-4 1,1 3 0,1 1 0,0-1 0,2-4-310,0 2 1,2-2 0,1-2-1,2-2 303,2-6 0,1-1 0,3-3 0,1-4-28,11 15 0,5-7-153,0-4 0,3-4-889,0-7 0,2-5-2936,0-8 0,1-4 4006,1-8 0,-3-3 0,7-2 0,-11-8 0</inkml:trace>
  <inkml:trace contextRef="#ctx0" brushRef="#br0" timeOffset="146667">32227 14673 17297,'0'-4'2678,"0"1"-1928,17 45-256,1 1-321,0-1 1,2 3-628,1-2 0,1 1 515,3 4 1,4 4-282,-6-11 0,2 4 0,1 2 1,-2 2 219,0 6 0,-2 2 0,-1 1 0,0 1-428,1-1 0,-1 1 1,-1 0-1,-3 0 363,-2-1 1,-3 2 0,-2-2-1,-4-4-96,-5-3 1,-4-3 0,-2 0-417,-3 6 1,-2 1 0,-2-3-1990,-7 13 0,-1-5 2566,1-4 0,1-6 0,-4 0 0,18-39 0</inkml:trace>
  <inkml:trace contextRef="#ctx0" brushRef="#br0" timeOffset="147117">32401 14246 18238,'3'48'-796,"1"-1"1,0-10-1,-2-4 1,-1 5 0,-1-24-1</inkml:trace>
  <inkml:trace contextRef="#ctx0" brushRef="#br0" timeOffset="147433">32678 14016 18608,'-2'51'311,"-1"0"0,0-1 0,0 4 0,-1 0-326,-1-1 0,0 0 0,0 1-3262,-1 13 0,1 1 0,-1-3 3029,2-15 1,1-2 0,-1-4 0,0 2 0,2-9 0,2-9 0</inkml:trace>
  <inkml:trace contextRef="#ctx0" brushRef="#br0" timeOffset="147866">32811 14591 16098,'4'-4'1736,"-1"0"-1477,-3 4-158,-5 47-57,3-4-22,-2-7 1,0 0-12,3 3 79,-4-20 884,5-16-536,-1-10 43,1-8 23,0-14-189,6-11-142,3 6 1,2-3-12,5 3 1,1 0-79,0-1 0,3 4-28,29-12-605,-4 39-6779,11 31 7328,-12 3 0,-16 3 0,-17-18 0</inkml:trace>
  <inkml:trace contextRef="#ctx0" brushRef="#br0" timeOffset="149215">28639 17401 17958,'50'-6'502,"0"-1"0,0 1 1,0 0-1,11-2 0,0 0 1,4 0-1451,-14 2 1,4-1 0,1 0-1,0 0 1,0 0 951,-2 1 1,-3 0-1,2 0 1,2 1 0,5-1-180,-5 2 1,3-1-1,3 1 1,2-1-1,2 1 1,0 0-1,1 0 1,-1 1 174,-1-1 0,0 1 0,2 1 0,0-1 0,0 1 0,1-1 0,-1 1 0,1 0 0,-1 0-59,-6-1 1,0 1 0,0 0 0,1 0 0,-1 0 0,0 0 0,0 0 0,0 0 0,0 0 0,-1 1 48,5 0 0,0-1 0,1 1 0,-1 0 0,0 1 0,-2-1 0,-1 0 0,-2 1 0,-3-1-159,5 0 0,-4 1 1,-1-1-1,-2 1 1,0-1-1,3 1-139,3-1 0,3 0 0,0 0 0,-1 0 0,-3-1 0,-3 1-1070,4 0 1,-3-1 0,-3 1-1,-1-1 1378,13-1 0,-2 0 0,-13 0 0,-3-1 0,-55 2 0</inkml:trace>
  <inkml:trace contextRef="#ctx0" brushRef="#br0" timeOffset="149616">29785 17627 17431,'59'-4'389,"1"0"0,-1-1 0,0 1 0,1 0 0,1-1 0,-1 0 0,-2-1-272,-7 0 1,-2 0 0,0 0 0,6-1-799,-1 1 1,4-1 0,3 0-1,2 0 1,0 0 0,1 0 686,-5 1 0,0 0 1,1 0-1,0 1 1,2-1-1,1 0 1,2 0-243,-6 1 1,1-1 0,3 0 0,0 0 0,0 0 0,1 0-1,0 0 1,0 0 0,-2-1 55,1 1 1,0 0 0,0 0 0,1 0-1,-1 0 1,-1 0 0,-1 0 0,-1 0 0,-1 0-69,4-1 1,-1 1 0,-2 0-1,-1-1 1,0 1 0,-1-1-1,-1 0 145,6 0 0,-1-1 1,0 0-1,-1 0 1,-4 0-1,-2 0 16,4 0 0,-3 0 1,-3 1-1,1-1-142,4 0 0,1-1 1,-3 1-1,-3 0-231,-5 2 1,-3-1 0,-3 1-1770,18-3 1,-12 1 2228,-28 1 0,-20 5 0,0-1 0</inkml:trace>
  <inkml:trace contextRef="#ctx0" brushRef="#br0" timeOffset="181783">16993 13613 14395,'47'2'134,"0"-1"0,4 1 1,1-1-68,2-4 1,2-2-1895,7 0 0,3-2 1838,-19 0 0,2 0 1,1-2 2,1 1 1,2-2 0,4 0-105,-7 1 1,3-1 0,3 0 0,1-1 0,0 0 104,7-1 1,1 0 0,1-1-1,0 1 1,0-1-231,-11 3 1,0-1-1,0 1 1,0 0 0,0-1-1,0 1 233,10-3 0,2 1 0,-2-1 0,-1 1 0,-4 0 4,-3 1 1,-5 1-1,0 0 1,4-1-158,4-1 1,3 0 0,2-2-1,0 0 1,0 0 173,-9 2 0,-1 0 0,1-1 1,0 0-1,2 0 0,1-1 7,1 0 0,2 0 1,2-1-1,1 0 1,-1 1-1,-2-1 1,-2 1-121,-1 1 1,-1-1 0,-1 1 0,-2 0 0,0 0-1,1 0 81,8-1 0,0 0 0,-1 0 0,-2 2 0,-2 0 1,-3 2 0,-3 0 1,0 2-1,-1-1-8,0 2 0,0 0 0,0 0 0,-1 0 78,14-1 1,0 0 0,3 0-79,-16 3 0,3-1 0,1 1 0,1 0 0,0 0-5,1-1 1,0 1-1,1 1 1,1-1-1,1 0 5,-1 1 0,1-1 0,2 1 0,-1-1 0,-1 1 0,-2 0 4,-1 0 1,-1 0-1,-1 0 1,-1 1 0,-1 0 6,9-1 0,-1 1 0,-2 0 1,-3 0 121,-3 0 0,-4 0 0,3 1-144,0-1 0,2-1 0,2 1 0,0 0 2,2-1 1,0 0-1,1-1 1,3 1 7,-2-1 0,4 1 1,1-1-1,-2 0 1,-1 0 16,3-1 1,-2 1 0,-1-1 0,1 1-17,1-2 0,1 1 0,-1 0 0,-3-1-43,-11 2 0,-3 0 0,0 0 0,5-1 34,6 0 0,4-1 0,2 0 0,1 0 0,1 0 14,-8 1 1,0 0 0,0 0-1,2 0 1,2 0 0,1 0-6,-4 0 0,1 1 0,2-1 0,2 0 0,-1-1 0,0 2 0,-2-1 0,-1 0 0,-2 1 0,-1 0 0,0 0 0,-2 0 0,1 0 0,-1 0 0,1 0-148,9 0 1,2-1 0,-1 1-1,-1 0 1,-1 0 0,-4 0 147,-1 1 0,-4 0 0,-1 0 0,0 0 0,0 1 0,2-1 0,0 1 0,0 0 0,0 0 0,0 0 29,-1 0 1,0 0 0,0 1 0,2-1 0,3 1-29,-6 0 1,3 0-1,2 0 1,1 1 0,1-1-1,0 1 1,-1-1-84,3 1 1,-1-1 0,1 1-1,0 0 1,1-1 0,1 1 0,2 0 85,-6-1 1,2 1 0,1 0 0,2-1 0,-1 1 0,0 0 0,0 0 0,-2-1 0,-3 1-5,7 0 0,-2 0 0,-2-1 0,0 1 0,-1 0 0,0-1 0,0 1-4,-3 0 1,2-1 0,-2 0 0,1 1 0,-3-1 0,0 0 0,-4 1 3,5-1 0,-2 0 0,-3 0 0,0 0 0,1 0 0,0 0 0,-1 0 0,1-1 0,-1 1 0,1-1 42,10 1 1,0-1 0,0 0 0,5 0-45,-13 1 0,2-1 0,2 0 1,1 0-1,0 0 0,-1 1 2,-1-1 0,1 1 0,0 0 0,-1-1 0,0 1 0,1-1 16,-2 1 1,0 0 0,0-1-1,-1 1 1,0-1 0,-1 1-17,5 0 0,0 0 0,-1 1 0,-3-1 0,-4 1-15,10-1 0,-4 1 0,-2 0 218,0 1 1,-1-1-1,-1 1-323,-5 0 0,1 0 1,0 0 98,7-1 0,2 1 0,-4 1-2859,10-1 1,-4 0 2879,-7 0 0,-6 0 0,-4 1 0,-43-1 0</inkml:trace>
  <inkml:trace contextRef="#ctx0" brushRef="#br0" timeOffset="316681">16885 13850 17297,'-16'-33'504,"1"1"1,-10-25-237,22 29-66,0-3-112,1-5 22,0-7-34,1-8 79,0-8-389,1 26 0,0-1 265,1 0 1,-1-3-12,0-19 1,0 0-12,0 12 0,-1-1-6,-2-14 1,0 0 16,-2 19 1,0-1-39,-5-13 0,0-1 33,-2 0 0,1-2-17,2 11 0,0-2 0,1 3-277,-2-10 1,2 3 276,2 0 0,1 3 0,2 13 0,0 0-12,0-15 0,-2-4 17,-3 1 1,-1-3 1,2 9 1,-2-2-1,1 2-165,-3-9 0,0 3 163,0 0 1,1 3-12,2 15 1,2 2 10,0 0 1,0 2 43,-7-31-44,7 22 1,0-2 11,1 1 0,1-3-17,0-10 0,1 1 98,1 10 1,1 3-116,1 2 0,0 1 17,0-15 51,2 16 1,0-2-52,1-1 0,-1 0 5,2 0 1,-1 1-1,0 2 1,-1 3-6,1-14 0,-2 0 0,0-2 773,0 2-773,-1 0 0,0 15 0,0-1-11,0-32 11,0 26 0,0 1 0,0-19 325,0 11-404,0 16-22,8-5 0,5 0 67,5 4-22,2 3 45,-3 10 11,1-2 0,2 2-11,1 1 11,0 0-11,15-6-12,9 3-66,15 0 55,-11 8 1,-3 5 33,-13 4-34,21-3 12,11-4 16,-31 6 0,1-2-138,1-1 0,0 0 99,21-6-55,3-4 32,4-2 12,-31 9 0,0 1 0,-1-1 0,2-1-106,14-5 0,3-1 106,-1-2 0,2 0 10,-10 3 1,1 0 0,-1 1-256,6-3 1,-2 1 300,-5 2 0,-2 1-45,11-3-78,10-6 134,0-4-22,-23 10 0,0-2 5,4-1 0,-1-1 0,-6 4 1,0 0 5,4-2 0,0 2 0,-7 3 0,1 0 0,17-8 0,5 0-34,3 0 1,3 1-400,-11 3 0,3 0 1,-3 1 415,11-2 0,-2 1-28,-3 1 0,-3 2 175,-16 5 1,1 1-176,17-5 1,3 0 27,5 0 0,1 0-11,0-1 0,0 0-376,0 1 1,-3 1 403,-14 4 0,-2 1-6,2-1 1,0 0 5,2 1 0,-1 0 5,2-1 1,0 1-6,-1 0 0,2-1-120,-4 1 0,3-1 0,0 0 120,1-1 0,1 0 0,1 0-19,10-2 0,3 0 1,-4 0 19,-11 2 1,-3 1 0,-1 0-2,18-3 0,-4 1 0,-20 3 0,1 1-17,17-4 0,4-1 32,-18 4 0,1 1 0,1-1-15,-1-1 0,1 1 0,-1 0-5,1-1 0,-1 1 1,-2 0 4,7-1 0,-2 0 17,1-1 0,1 0-17,2 1 0,1 0-34,1-1 0,1 0 34,0 0 0,3-1 11,-3 1 0,4 0 1,0-1-24,3 0 1,2 0 0,-1 0-4,0 0 0,0 0 1,-1 0-270,-1 1 1,-2 0 0,-3 1 249,7-1 1,-3 0 33,2 0 0,1-1 56,-20 4 1,1 0-1,2-1-59,1 0 0,4-1 1,1-1-1,0 0 5,3-1 1,1 0 0,-1 0 0,1-1-328,0 1 1,0 0 0,-1-1 0,-1 1 324,-2 0 0,-1 0 0,-1 0 0,-3 1 0,-1 1 0,-4-1 0,1 1-89,20-5 1,-1 0 88,1 0 0,-1-1 0,1 1 0,-1 0 0,-1-1 0,4 0-4,-6 1 0,5 0 1,0 1-6,-13 2 1,-1 1 0,2-1-1,2 1 13,-2 0 1,2-1-1,1 1 1,-1 0 0,-2 1-97,3-1 0,-3 1 1,0 0-1,-1 1 80,0 0 1,0 0 0,-2 1 0,-2 0 11,0 1 0,-3 0 0,3 1 7,1 0 0,3 1 1,1-1-1,0 1-5,0 1 1,1 1 0,0-1 0,2 1-1,8-1 1,4 0 0,-1 0 0,-3 1 72,4 0 0,-3 1 0,-1 0-75,-5 0 0,-1-1 0,-4 1 0,8-1 0,-3-1-17,3 0 0,1-1 58,1 1 1,4-1-31,-5 1 0,5 1 0,1 0-11,-17 1 0,1 1 0,0 0 0,2 0 5,11-1 1,2 1 0,1 0 0,-4 0 20,4 2 1,-3-1 0,-1 1-27,-4 1 0,-1 0 0,-5 0-28,4 1 0,-1 2 98,-5 0 0,3 0 0,1 0-82,1 0 1,1 0 0,2-1 8,-6 0 0,1 0 1,1 0-1,-3 0 120,4 0 0,-2-1 1,-1 0-118,-4 0 0,-1 0 0,-3-1 0,3 0 0,-3-1 195,0 1 1,0-1-196,-1 0 0,2 0-4,-3 0 0,2 0 1,1 2 3,6 0 0,1 1 0,3 0-36,-3 0 0,3 1 1,0 0-1,-1 0 39,6 2 1,-2-1 0,0 0-1,0 1 1,-1 0 0,-4-2 45,1 1 0,-2-1-53,-9-1 0,2-1 1,0 0-14,19-1 0,-2 1 34,0-1 0,-3 0-12,-8-1 1,-5 0 28,17 1-34,-1 2 11,1 3-11,0 3 0,-32-3 0,1 1 11,14 7 0,3 4-11,-1 3 0,0 4-17,9 7 1,-4 2-18,-15-6 0,-6 1-5,-9-1 0,-6-1 986,-7 10-947,-8 24 17,-3-23 0,-1 2-12,0 1 1,0 0-78,1 5 1,1-1 76,2-9 1,0-1-6,3 2 0,2 1 0,1 2 0,1 0 5,3 3 1,1 0-12,1 2 1,1 2-3,0-2 1,1 3 0,-1 1-1,-2 1 0,0 1 0,-2 2 36,-1-5 0,0 2 1,-1 0-1,-1-2 224,-1 5 1,-2-3 0,-1 0-175,-1-3 1,-1-1-1,-1-2 6,1 6 0,-1-1-8,-1-4 0,0 3 0,0 1-13,-1 3 1,0 1 0,0-1-38,0 1 0,0 0 0,-1-1-313,1-1 0,-2 0 0,1-3 331,-2 8 1,-1-2 72,-1 2 1,0 0 28,0-1 0,-1 1-62,1-1 0,0 0-22,2-2 0,1 2 33,1-6 0,1 2 1,0 1-29,1 0 0,1 1 0,0 1-17,-1-5 1,-1 2-1,0 0 1,1-3-34,0 5 1,1-2 0,-1-1 23,-2-2 0,-1-1 1,0-3-31,-2 4 0,-2-1 151,-4 16 1,-2 1-135,0-4 0,-1-1-17,1-14 1,0 1-1,-1-4-11,0 2 0,-1-3-247,-11 17 801,6-36-1495,3-9-126,4-8-6743,5-3 8152,3-7 0,3 3 0,0-3 0</inkml:trace>
  <inkml:trace contextRef="#ctx0" brushRef="#br0" timeOffset="345980">19055 12932 13341,'5'-4'270,"-1"0"-192,-4 4 258,0 0 594,51-9-728,-11 1-105,-2 1 0,8-2 0,1 0-45,3-1 0,0-1 1,5 0-616,0 1 0,4-2 0,2 0 0,2 0 565,-6 1 0,3-1 1,0 0-1,0-1 1,-2 2-436,8-2 1,-2 0 0,0 0-1,1 0 433,1 0 0,1-1 0,-2 1 0,-2 0-23,-12 3 1,-3 0 0,0 0 0,4 0-224,3-1 1,4-1-1,1 0 1,1 0 0,-1-1 175,0 1 1,1 0-1,0-1 1,-1 1 0,1-1-252,0 1 1,0-1 0,-1 0 0,0 1-1,-1 0 265,9-2 0,-1 0 0,-2 0 0,-4 1-45,-2 1 1,-4 1-1,4-1 64,-2 1 1,3-1 0,2-1 0,-1 0-71,-1 1 1,0-1 0,0-1-1,3 0 53,-5 2 0,1-2 0,2 1 1,-1-1-1,0 0 54,-3 0 0,0 0 0,-1 1 0,0-1 0,1 0-3,-2 1 1,2-1 0,-1 1 0,-2 0 0,-1 1 84,3-1 1,-3 0 0,0 1 0,-1 0-83,-1 1 0,0 0 0,-2 0 0,-2 1 11,18-3 0,-1 1 159,-8 0 1,3-1 0,1 1-168,1-2 1,1 0 0,-1 0-8,1 1 0,0-1 1,-1 0 261,-2-1 0,-1 1 0,-3 0-253,6-2 1,0 0-10,-7 1 0,4-2 1,-1 0 99,-1 1 1,0 0-1,2 0-99,-7 2 0,2-1 1,1 1-1,-1-1 8,-2 1 1,0 1 0,-1-1-1,-1 2 2,3-2 1,-2 1 0,0 1-8,-1-1 0,-1 1 0,-2 0 0,3-2 0,-2 1 0,1 0 0,-1 1 644,-2-1 0,0 1-549,14-3 0,1 0 17,-5 0 0,-1 1-56,-2 0 0,-1 0 146,-10 3 0,-3 0 100,6-4 617,3-3-695,-11 1 1358,-2-2-1538,-16 7 938,-4 3-948,0 2 345,6 0-379,9 0 0,8-1 0,10-1-6,-9 2 0,2 0 0,-1 0 1,0 1 5,0-1 0,-3 1-67,15-1-157,-33 5 190,-10 1 158,-5 1 200,-13 0-44,6 0-11,-7 0-33,8 0-214,2 0-22,-2 0-280,-2 4-5389,-22 8 5669,-11-1 0,6 2 0,7-9 0</inkml:trace>
  <inkml:trace contextRef="#ctx0" brushRef="#br0" timeOffset="346597">23693 12232 12176,'51'-21'363,"0"0"0,0 0 0,5-1 0,1 0 1,6-3-38,-12 6 1,4-3 0,4 0 0,2-2-1,-1 2 1,-3 0-1318,4 0 0,-3 1 0,1 0 1,1-1-1,4 0 1048,-12 4 0,2-1 1,2-1-1,1 1 1,1-1-1,-1 1 1,-1 0-1,-2 2-183,7-2 1,0 1 0,-2 0-1,0 1 1,0 1 0,1-1 153,2 1 0,1-1 0,-1 1 0,1 0 0,0 0 0,1 1-6,-1 0 0,0 0 1,-1 1-1,2 0 1,1 0-1,3-1-11,-7 2 0,3 0 0,1 0 1,1-1-1,0 1 0,0 0 0,0 0 1,-2 0-11,-4 1 0,-1 1 0,0-1 0,0 0 0,-1 1 1,1 0-1,0-1 0,1 1 21,3-1 1,1 0-1,2-1 1,-1 1-1,0 0 1,-2 1-1,-3-1 1,-2 2-237,10-3 1,-4 1 0,-2 0 0,-3 2-1,-4 0 203,14-2 0,-5 2 0,-10 2 5,-16 3 1,-7 1 1047,8 1-1042,-22 2 2160,-12-1-1701,-5 0 1827,0 1-2241,-2-1 3135,2 2-3829,-2-1-1323,-5 1 560,0 2-706,-10 1-2297,-6 3 4415,-11-1 0,14-2 0,-3 0 0</inkml:trace>
  <inkml:trace contextRef="#ctx0" brushRef="#br0" timeOffset="547161">28291 10267 16714,'44'-7'269,"1"0"0,-1 0 0,5-1 0,0-1 0,2 0-191,3-1 1,0 0-1,3-1-1414,6 0 0,2 1 1,1 0 1346,-14 2 0,1 1 0,1 1 1,4-1-8,3 1 1,4 0-1,3 1 1,-1-1-1,-2 2 25,-4 0 0,-1 0 0,-1 1 0,0 0 0,-1 0-268,12-1 1,0-1 0,-4 2 0,-7 2 238,14 1 0,-33 4 566,-85 11-398,7-7 0,-8 1 0,-5 0 193,-9 1 1,-7 1-1,-2 1 1,3-1-263,5-1 1,2 0 0,0-1 0,0 1-92,2-1 1,-1 0-1,3 0 1,8-1-9,-5 2 0,25-3 1037,83-12-1233,2 0 0,14-1-985,-21 1 0,7-1 0,3 0 0,1 0 0,-5 1 1150,4-1 0,-3 0 0,-1 0 0,1 1 0,3-1 1,2 1-1,-3-1 0,-9 2 0,-1-1 0,0 1 1</inkml:trace>
  <inkml:trace contextRef="#ctx0" brushRef="#br0" timeOffset="566443">13561 7829 12960,'0'0'0</inkml:trace>
  <inkml:trace contextRef="#ctx0" brushRef="#br0" timeOffset="566577">13561 7829 16591,'43'15'-858,"0"0"1,17 4 0,-45-10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15:05.2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4202 2584 16042,'-8'-8'2801,"2"2"-1815,6 6-851,0 0-68,5-31-22,43 23-68,-14 1 1,3 8 11,9 23 0,-2 10-240,-8-3 1,-7 4 278,-10 8 0,-7-1 51,-9 12-1,-6-5-11,2-24 415,2-27-426,5-20 22,6-25-56,2 1 46,3-1-57,0 6 12,14 11 331,7 28-410,9 36-336,-8 12-107,-21-14 1,-2 2-1698,8 13 1257,-2-20 0,0-2 0,-3 1 0,11-1 0</inkml:trace>
  <inkml:trace contextRef="#ctx0" brushRef="#br0" timeOffset="217">5441 2559 20109,'48'-28'-2891,"-2"7"-503,-11 18 3394,-9 4 0,-11-1 0,-10 1 0</inkml:trace>
  <inkml:trace contextRef="#ctx0" brushRef="#br0" timeOffset="352">5544 2664 16793,'33'-13'-986,"1"-1"0,0 0 0,-5 2 0,-6 4 0,-3 0 0</inkml:trace>
  <inkml:trace contextRef="#ctx0" brushRef="#br0" timeOffset="785">6557 2274 19213,'-29'27'284,"-1"0"0,-1 14 0,7 3-279,15-3 1,5 0-12,2 0 1,6-3 27,25 15-44,15-38 55,4-8 23,0-20-6,-18-5 1,-3-7 33,-4-9 0,-5-5 28,-1-11 0,-5-3-292,-10 11 1,-6 2 179,-4 2 0,-6 5 74,-20 3-209,-23 18-1725,-1 38-5714,8 18 7574,28 8 0,20-16 0,12-23 0</inkml:trace>
  <inkml:trace contextRef="#ctx0" brushRef="#br0" timeOffset="1534">8068 2594 17162,'3'55'-796,"0"1"1,0-12-1,-2-7 1,-5 0 0,3-27-1</inkml:trace>
  <inkml:trace contextRef="#ctx0" brushRef="#br0" timeOffset="2019">9404 2647 19997,'7'-50'310,"-1"0"0,0 2 0,-3 0-293,0-6 0,-3-1-887,-3-3 1,-1 1 1037,1 2 0,0 2-34,-2 11 0,-2 7 446,-1 14-602,-3 30-12,6 55 28,3-31 1,1 3-259,5 17 1,4 0 83,2-12 1,2-2-247,2-1 1,3-2-617,0-2 0,1-3-3429,15 24 4470,-4-14 1,-14-19 0,-5-9 0</inkml:trace>
  <inkml:trace contextRef="#ctx0" brushRef="#br0" timeOffset="2168">9360 2349 20501,'44'-27'-1262,"0"1"1,-1-1-1,6 1 1,1 1-1,2 3 223,2 7 1,3 3 0,1 1 649,-8 0 1,2 0-1,-2 1 1,-4 0 0,15-2-1,-6 1 1,-6 2 0,0 0-1</inkml:trace>
  <inkml:trace contextRef="#ctx0" brushRef="#br0" timeOffset="2400">11240 2010 18563,'-7'0'560,"2"0"-437,42 0-123,-1 0-190,-2 1 0,2 0-1682,18 3 846,-7 18 1,-22-13 0,-11 11 0</inkml:trace>
  <inkml:trace contextRef="#ctx0" brushRef="#br0" timeOffset="2502">11323 2308 17230,'61'-24'-802,"1"0"0,-1-1 0,-7 0 0,-4 4 0,-11 10 0,0 0 0</inkml:trace>
  <inkml:trace contextRef="#ctx0" brushRef="#br0" timeOffset="2768">13188 1741 16614,'-10'46'305,"0"1"0,0 0 0,-6 20 0,-2-5-305,0-20 0,0-3-1277,0-2 0,0-2 1277,-10 21 0,13-27 0,7-13 0</inkml:trace>
  <inkml:trace contextRef="#ctx0" brushRef="#br0" timeOffset="2967">12982 1526 22372,'44'42'-14,"0"1"0,-2 1 0,2 4 0,-1 2-404,-4 1 0,-1 1 0,-1 4-2040,-5-6 0,0 2 1,-2 1-1,-3-3 2447,-1 2 1,-3-2 0,-4-4 0,-2 5 0,-6-8-1,-8-9 1</inkml:trace>
  <inkml:trace contextRef="#ctx0" brushRef="#br0" timeOffset="3217">11740 2902 20759,'59'-14'39,"0"-1"1,-1 0 0,1 1 0,-1-1 0,-2 3-1,2 1 1,1-1 0,2 1 0,2 0 0,1 1-1,1-1-683,-4 2 0,2 0 0,2 1 0,2-1 1,0 1-1,0 0 0,-1 0 0,-1 1 1,-2-1 561,1 1 1,0 0 0,-1 0-1,-1 1 1,0 0 0,-1 0 0,-1 0-1,-1 1-201,3 0 1,0 0-1,0 0 1,-1 1 0,-4 0-1,-3 1 1,-5 1-1145,17 1 0,-7 1 1,-7 1 1604,2 5 1,-9 0 0,0 1-1,-35 3 1</inkml:trace>
  <inkml:trace contextRef="#ctx0" brushRef="#br0" timeOffset="3702">12090 3354 18026,'-1'43'153,"0"-1"0,-3 6 0,-2 0-153,-3 3 0,-3 3-1149,-4-4 1,-3 4 0,-1-1 671,2-9 0,0-1 0,0-2 0,-7 16 0,2-7 0,-5 3 0</inkml:trace>
  <inkml:trace contextRef="#ctx0" brushRef="#br0" timeOffset="3920">11877 3282 21712,'49'14'-45,"-1"0"0,2 3 0,-2 6-123,-9 7 0,-2 7 0,-1 1-2055,0 0 1,-2 2-1,-1 0 919,0-1 1,0 0-1,-2-1 1304,5 13 0,-7-6 0,-7-13 0,-8-12 0</inkml:trace>
  <inkml:trace contextRef="#ctx0" brushRef="#br0" timeOffset="4134">12786 3263 19661,'6'59'74,"0"0"1,0-2 0,2-2-232,0-11 1,1-2-753,0 0 0,1 1 187,1 10 0,0-2 1,1-2-1,-3 9 0</inkml:trace>
  <inkml:trace contextRef="#ctx0" brushRef="#br0" timeOffset="4317">12686 3708 21163,'54'-22'-984,"0"-1"1,1 1 0,6-2 0,3 1 0,-6 4 0,1 3 0,-5 4 0,-3 0 0,0 0 0</inkml:trace>
  <inkml:trace contextRef="#ctx0" brushRef="#br0" timeOffset="4950">13653 3519 21376,'29'-22'-49,"0"0"1,4 7-1,0 10-176,4 19 1,-3 10 79,13 20 78,-26 16 67,-25-19 67,-10-4 325,3-16-78,-2-10-303,10-23 56,7-14-67,7-11 0,8-5 45,6 2 67,2 6-22,11 10-113,0 20 12,5 29-392,-13 4-68,-7 15-963,-13-18 501,3-5 0,-7-10 0,2-5 1</inkml:trace>
  <inkml:trace contextRef="#ctx0" brushRef="#br0" timeOffset="5334">14282 3150 16882,'3'-7'2723,"0"2"-2163,-17 53-392,11-24-134,-11 37 67,22-42-45,14-5 112,10-19-112,3-17-56,-13-4-11,-13-8-314,-21 15-617,-7 5-1164,-11 7 1184,-17 16 1,24-6-1,-6 10 1</inkml:trace>
  <inkml:trace contextRef="#ctx0" brushRef="#br0" timeOffset="5917">15761 2082 18171,'0'-3'1457,"1"0"-1558,-1 3-1008,43-18-2275,-24 14 3384,28-11 0,-39 16 0,-6 2 0</inkml:trace>
  <inkml:trace contextRef="#ctx0" brushRef="#br0" timeOffset="6034">15842 2188 17140,'1'5'694,"0"-1"-1837,36-17 1,15-10-5256,5-1 6166,-13 6 1,6-2 0,-8 3 0,3-2 0,-7 4 0</inkml:trace>
  <inkml:trace contextRef="#ctx0" brushRef="#br0" timeOffset="6233">17151 1548 22698,'-2'46'-131,"0"1"0,1 3 0,0 1-418,0 0 1,0 3-51,3 2 0,0 6 0,-1-8 0,0-14 0,-1-1 1,3 16-1,-1 0 0</inkml:trace>
  <inkml:trace contextRef="#ctx0" brushRef="#br0" timeOffset="10984">14171 3606 17521,'-32'-18'937,"0"0"1,-6 3-1,2 7-892,-10 20-28,14 2 0,1 5-1,3 6 1,2 5-28,-8 21 0,4 6 11,9-2 0,9 1-51,11 9 1,14-5 83,20-17 1,10-11 5,2-10 1,3-11-227,4-11 1,-2-8 214,-16-3 0,-4-6 94,2-12 1,-4-6 23,-8-3 0,-7-3-85,-7-11 1,-8 1-57,-5 10 1,-7 2-119,-8 4 1,-3 3 101,-16-5-101,-5 5-1626,16 16-2668,14 26-547,27 7 4953,21 16 0,-12-19 0,0-5 0</inkml:trace>
  <inkml:trace contextRef="#ctx0" brushRef="#br0" timeOffset="11434">14221 3291 18787,'33'50'247,"-11"-6"55,-10-4 292,-14-17-79,-4-13 12,-2-9-325,-2-27 0,6-29-180,12 10 0,3-3-11,-1 4 1,3 2-24,9 0 1,3 5 11,19-2-168,-9 25 0,4 9-1137,6 15 0,0 7-651,-1-3 1,0 4 1955,-1 14 0,-6 1 0,-8-7 0,-11-5 0</inkml:trace>
  <inkml:trace contextRef="#ctx0" brushRef="#br0" timeOffset="13516">14298 3208 19997,'-2'36'-44,"6"5"-786,9 5-1545,1 2 713,-4 6 1,-4-27 0,-3 0 0</inkml:trace>
  <inkml:trace contextRef="#ctx0" brushRef="#br0" timeOffset="14799">19425 2183 19000,'-3'37'-217,"0"1"1,-1-1-1,-3-1-884,-7 1 1,-1-3 0,1 3 0,-8 0-1</inkml:trace>
  <inkml:trace contextRef="#ctx0" brushRef="#br0" timeOffset="15451">20312 1923 19459,'41'-49'247,"11"27"-275,-22 38 0,-3 9-106,15 25 128,-26-15 1,-6 1 5,-7 17 145,-9 1-100,4-23-45,-5-7 168,7-25-157,5-13 101,12-35-89,1 2 21,-5 14 1,1-1 224,16-15-224,0 22-90,11 21 45,-11 24-190,3 20-819,-5-2-8822,21 9 9669,-5-20 1,-5-1 0,-18-22-1</inkml:trace>
  <inkml:trace contextRef="#ctx0" brushRef="#br0" timeOffset="15618">21369 1808 20333,'-1'-10'875,"0"3"-875,1 7-707,0 0-4323,39-14 5030,-18 20 0,20-17 0,-30 20 0</inkml:trace>
  <inkml:trace contextRef="#ctx0" brushRef="#br0" timeOffset="15750">21386 2026 18037,'-2'4'-415,"-1"-2"-1255,55-32-1747,-10 12 3417,5-4 0,-1 1 0,-9 8 0,-3 4 0</inkml:trace>
  <inkml:trace contextRef="#ctx0" brushRef="#br0" timeOffset="16384">22350 1614 16333,'5'-7'1457,"-2"1"-1390,-3 6 79,0 6-56,0 6-90,0 3 0,0 3 45,0-3 268,-7 10 135,-15 3 191,-15 4-202,-2-12-101,-1-9 45,16-9-11,3-4-168,5-8-191,1-27 34,9-22-17,9 24 0,3 1 5,7-19-10,14 23-46,-2 24 34,28 21 6,-16 0 0,3 1-62,15 4 0,0-2-314,-8-1 0,-1-3 291,-3-4 1,-2-6-180,8-17 236,-8-9 0,-9-12 89,-12-25 68,-15-7-51,-11 30 1,-5 1-74,-13-10-22,-19 22 0,1 38 5,3 11 1,-2 8-163,-1 11 0,1 6-953,13-11 1,0 1 0,4 0 71,-1 11 1,7-4-1,6 8 1,17-34 0</inkml:trace>
  <inkml:trace contextRef="#ctx0" brushRef="#br0" timeOffset="17233">24221 1516 17398,'61'-5'-2085,"-15"3"1,-39 3 0,-7 1 0</inkml:trace>
  <inkml:trace contextRef="#ctx0" brushRef="#br0" timeOffset="17735">24293 1474 19112,'-7'41'-224,"1"1"0,-1-2 0,2 1-357,2 7 1,1-3-1,0 1 1,0 7 0</inkml:trace>
  <inkml:trace contextRef="#ctx0" brushRef="#br0" timeOffset="18118">25049 1819 17946,'21'-54'437,"0"0"0,-1 2 1,-4 3-427,-9 16 0,-3 0 101,1-17 1,-3-2 419,-2 6 0,-1 0-247,-1 1 1,-2 4-6,-7-9-156,0 39-91,-1 13-22,1 16 1,0 16-12,4 19-51,7-9 1,5 4-387,10 0 0,3-1-112,-2 0 0,3-3-998,6-8 1,2-6-6286,7-4 7832,-10-13 0,-11-8 0,-8-5 0</inkml:trace>
  <inkml:trace contextRef="#ctx0" brushRef="#br0" timeOffset="18300">25108 1452 19908,'-2'-7'1300,"0"2"-1334,46-22-135,10 12-1054,-5 2 0,9-2 0,2 3 696,0 4 0,1 4 1,-2 0-1,-11-1 1,-2 0-1,-2 1 1,10 2-1,0 0 1</inkml:trace>
  <inkml:trace contextRef="#ctx0" brushRef="#br0" timeOffset="18584">26904 1269 16423,'62'0'-1084,"-20"1"1,-27-1 0</inkml:trace>
  <inkml:trace contextRef="#ctx0" brushRef="#br0" timeOffset="18701">27004 1438 18216,'47'-17'-1309,"1"0"1,12-3 0,-32 8 0</inkml:trace>
  <inkml:trace contextRef="#ctx0" brushRef="#br0" timeOffset="19001">28368 1001 16602,'0'5'1715,"-22"42"-1603,4-17-51,-7 11 1,-3 3-5171,-11 6 5109,-1-5 0,18-23 0,15-19 0</inkml:trace>
  <inkml:trace contextRef="#ctx0" brushRef="#br0" timeOffset="19250">28070 910 13038,'50'29'257,"1"0"1,-5 2 0,-4 6 366,-7 9 1,-5 3-911,-8-12 1,-3-2 991,6 25-2756,-11-28-2881,-5-8 5174,-3-12 0,-4-5 1,-2-7-1</inkml:trace>
  <inkml:trace contextRef="#ctx0" brushRef="#br0" timeOffset="19851">27363 1814 21868,'52'-13'13,"1"0"1,-1 0 0,1-1 0,-1 1-1,2 1 1,0-1 0,0 2 0,0 1 0,-1 1-1137,9 3 0,-1 2 0,1 1 1,5 1 1118,-6 0 0,4 0 0,2 0 1,1 0-1,1 2 0,-2 0-337,-1 1 1,0 1-1,1 0 1,-1 1 0,0 0-1,-1 0 240,-2-1 0,1-1 0,-1 1 0,-1 0 1,-2 1-1,-2 0-280,14 2 0,-1 2 0,-5 0 0,-12 1-690,-6 0 1,-10 1-2179,1 6 3249,-54-5 0,6-4 0,-15-3 0</inkml:trace>
  <inkml:trace contextRef="#ctx0" brushRef="#br0" timeOffset="20882">27132 2462 19661,'-5'42'33,"-1"-1"1,-1 5 0,-2 0-34,-4 2 0,-2 0-823,-2 2 1,-1 0 346,-2-1 0,0-1-1031,-1-6 0,-2-1-3,-5 0 0,1-4 0,0 2 0,-3-8 0</inkml:trace>
  <inkml:trace contextRef="#ctx0" brushRef="#br0" timeOffset="21083">26973 2394 20871,'40'28'11,"1"-1"0,0 0 0,-2-1 1,-2 1-1,-4 0-50,0 6 0,-4 1-607,-3 1 1,-3 0-140,-4 0 1,-3 1 44,0 10 1,-3-3-1,-2 1 1,0 5 0</inkml:trace>
  <inkml:trace contextRef="#ctx0" brushRef="#br0" timeOffset="21351">27967 2495 17633,'10'51'-325,"0"0"0,-2 2 0,-1-1-740,-2-10 1,-2-1-2034,0-3 0,-2-3 3098,-3 4 0,1-19 0,-1-6 0</inkml:trace>
  <inkml:trace contextRef="#ctx0" brushRef="#br0" timeOffset="21500">27885 2703 18698,'56'-10'-1352,"0"0"1,1 0 0,-1 0-1,0 2 1,-2 1 1351,11 6 0,-6 1 0,-20 0 0,-4 0 0,25-2 0</inkml:trace>
  <inkml:trace contextRef="#ctx0" brushRef="#br0" timeOffset="22084">28923 2735 15247,'-10'8'4358,"1"-2"-3630,-35-16-403,17-1-202,-5 2 1,0-3 100,-1-8 0,3-1-123,9-3-101,8 1-45,12-14 56,26 2-22,2 6 0,24 11-34,-6 21 39,-6 9 1,3 6 27,4 2 1,0 2-29,0 1 1,0 0-157,-4-2 0,-2-3 117,5-3 45,-11-8-11,-11-4 22,-12-12 11,-5-6 236,-13-25-68,-15-4-167,-16 3-57,-6 15 280,-9 28-246,6 16 5,7 5 1,-1 5-292,5 1 1,1 3-1380,1 4 1,4-1-3266,1 10 4930,41-20 0,-3-22 0,6-3 0</inkml:trace>
  <inkml:trace contextRef="#ctx0" brushRef="#br0" timeOffset="22534">29367 2305 18227,'12'57'560,"-2"-10"-515,-10-35 101,-2-3 448,-2-5 974,-1-5-1041,-2-27-482,3-2 33,1-27-22,10 6-56,5-1-22,6 6-1,6 5-1019,3 19-403,0 6-1693,8 15 3138,4 2 0,-17-1 0,0 0 0</inkml:trace>
  <inkml:trace contextRef="#ctx0" brushRef="#br0" timeOffset="22984">30312 1324 18429,'-10'0'1904,"1"0"-1803,9 0-381,42-18-1188,-18 12-1904,32-13 3372,-35 16 0,-8 2 0,-9 1 0</inkml:trace>
  <inkml:trace contextRef="#ctx0" brushRef="#br0" timeOffset="23117">30297 1476 16726,'37'3'-589,"1"0"1,14-1 0,-4 0-1,-9-1 1,15-1 0</inkml:trace>
  <inkml:trace contextRef="#ctx0" brushRef="#br0" timeOffset="25002">31592 963 20468,'-64'16'140,"33"-3"0,2 4-62,6 10 1,3 4-423,1 2 1,3 2 348,3 0 1,3 0-17,2 29 22,26-9 101,12-31 0,8-7-56,10-7 0,3-10 50,9-12 1,-2-9-117,-13-1 1,-7-6 188,-12-10 1,-9-4-68,-10-24-112,-21 1-45,-9 7-11,-9 34 0,-9 12-477,-16 29 1,-4 15-275,19-12 1,-1 3-1,0 5 695,3 7 1,-2 8 0,3 0-1,6-6 1,-3 3 0,6-3 0,2 0-1,1 0 1</inkml:trace>
  <inkml:trace contextRef="#ctx0" brushRef="#br0" timeOffset="30666">3528 7305 16075,'5'40'485,"1"-1"1,0 4 0,0 0-313,0 0 1,-1 1-937,-1 6 0,0 1 830,-2 4 0,0 0 23,-1-1 0,-1 0-6,0 8 0,0-3 459,1-20 1,0-4 1652,0 22-1241,1-87-815,-3-11 0,-2-6-129,1-5 0,-1-2-267,1 10 1,-2-2 0,1 3 233,0-11 0,1 1 14,0 6 1,0-2-1,3 1-9,3-12 1,3 2-35,-1 2 1,3 4 44,4 18 1,5 6 505,17 6-1161,0 13 0,4 6-1715,2 10 1,0 6 662,3 8 1,-4 3 0,14 11 0,-34 5 0</inkml:trace>
  <inkml:trace contextRef="#ctx0" brushRef="#br0" timeOffset="30835">3736 7754 20333,'42'-16'-1405,"0"0"1,0-1 0,6 11-1,-7 6 1,-7 8 0,-29 24-1</inkml:trace>
  <inkml:trace contextRef="#ctx0" brushRef="#br0" timeOffset="30967">3736 8185 19045,'41'-2'-645,"0"0"1,12-7 0,0-3 0,-12-2-1,-1-2 1,-3 1 0,1 0 0</inkml:trace>
  <inkml:trace contextRef="#ctx0" brushRef="#br0" timeOffset="31283">4838 7249 20009,'-29'54'263,"13"-19"0,0 3-224,-2 11 0,2 6-352,4-3 1,1 5-1,3-2 36,3-4 1,2-1 0,5 0-1222,5 4 1,5 1-1,2-6-2603,7 0 0,6-10 4101,9-13 0,0-10 0,-6-10 0,-5-6 0</inkml:trace>
  <inkml:trace contextRef="#ctx0" brushRef="#br0" timeOffset="33666">5335 7471 20020,'49'34'-240,"-1"0"1,2-1 0,3-1-1434,-14-9 0,1 0 0,-2-2 1673,5 3 0,-4-4 0,5 4 0,-33-17 0</inkml:trace>
  <inkml:trace contextRef="#ctx0" brushRef="#br0" timeOffset="33866">5643 7358 18978,'-26'38'5,"0"0"1,0 0-1,-10 18 1,7 0-645,13-11 0,4 0-1089,2 0 1,2-1 1727,3-3 0,1-3 0,0 5 0,4-15 0</inkml:trace>
  <inkml:trace contextRef="#ctx0" brushRef="#br0" timeOffset="34234">5881 7144 17241,'5'-9'807,"-2"2"-628,-3 7-179,15 49-561,-5-20-565,1 6 1,0-1-4478,1 0 5603,-2-9 0,-4-12 0,-3-6 0</inkml:trace>
  <inkml:trace contextRef="#ctx0" brushRef="#br0" timeOffset="34501">6102 6935 16916,'0'-6'1132,"0"1"-1031,0 5-12,-40 54-89,16 0 0,-1-14 0,2 0 34,7 17-12,12-28 1,3-5 89,1-6-23,0-4-55,7-3-101,21-2-2903,25-4-4705,4-1 7675,7-9 0,-39 3 0,-7-3 0</inkml:trace>
  <inkml:trace contextRef="#ctx0" brushRef="#br0" timeOffset="34917">6527 6656 20199,'23'33'165,"0"-1"0,-4 7 0,-2 5 1,0 2-178,0 8 1,-2 2 0,0 2-657,-3-9 0,-1 2 1,0 0-1,-2-3 268,0 1 1,-2-2-1,-1-1-362,-1 0 0,-1-1 1,0 0-1195,0 16 1,-1-2 1955,-2-5 0,0-6 0,0 6 0,-1-18 0</inkml:trace>
  <inkml:trace contextRef="#ctx0" brushRef="#br0" timeOffset="36049">8156 7126 16232,'-7'7'2421,"2"-1"-2096,5-6-370,0 0-437,19 0-437,-3-1-571,17 0-616,-12-1 1089,-5 3 0,-8-1 0,-4 1 0</inkml:trace>
  <inkml:trace contextRef="#ctx0" brushRef="#br0" timeOffset="36217">8186 7316 17129,'48'-4'-1457,"-13"1"0,-14-4 1,-14 4-1</inkml:trace>
  <inkml:trace contextRef="#ctx0" brushRef="#br0" timeOffset="37900">10688 6388 15997,'12'-32'1193,"0"0"1,8-27 83,-16 41-717,-6 1-358,-11 10-180,-1 14-10,-6 10 21,5 16 12,0 16-6,8-18 0,1 4-187,1 7 0,1 7 0,0 2 144,1 10 0,2 2 0,0 1-564,1 0 0,0 1 0,2-1 568,1 2 0,1 0 0,2-5 16,3-1 1,3-2-81,-1-13 1,1 2 0,-1-2 51,0 12 1,-1-1 11,2 2 0,-7-4-314,-13-16 1,-7-5-1065,-11 4-1871,-22-17-5458,10-11 8707,0-4 0,18-2 0,4-1 0</inkml:trace>
  <inkml:trace contextRef="#ctx0" brushRef="#br0" timeOffset="38484">10188 7920 19852,'7'55'-473,"-1"1"1,1-6-1,-2-7 1,0-15-1,-2-11 1</inkml:trace>
  <inkml:trace contextRef="#ctx0" brushRef="#br0" timeOffset="39084">10132 6126 18294,'0'50'261,"0"0"1,0-11-1,5-7-216,27-9 78,-2-20-33,9-28-68,-13-13-145,-3-16-504,-23 17-617,-14 16-1983,-9 32 3227,-9 12 0,14-5 0,2 2 0</inkml:trace>
  <inkml:trace contextRef="#ctx0" brushRef="#br0" timeOffset="45933">10118 6201 16311,'0'-3'1423,"0"0"-1098,0 3-168,-18 45 11,13-18-157,-13 35 68,21-33 21,9-7-66,9-9 123,12-7-79,7-14-11,4-8-67,-1-15 95,-20 6 1,-2-4 285,3-27 78,-21-10-447,-39 18-12,-7 22-180,-12 14-582,21 22-3944,4 27 4706,16 5 0,4-2 0,10-17 0</inkml:trace>
  <inkml:trace contextRef="#ctx0" brushRef="#br0" timeOffset="116433">10061 6186 18429,'44'-9'22,"0"0"0,0 3 1,-1 5-23,-7 11 0,-1 4-330,1 1 0,-1 2 291,-3 2 0,-3 2 39,-4 3 0,-4 2 56,5 33 330,-27-6 1,-12 6-10,-4-12 0,-7 0 1,-2 3-426,3-4 0,-2 3 1,-2 0-1,0 0 81,0-2 1,-2 1 0,1-2 0,2-1-276,0 3 0,1-3 0,4-1 242,-1 9 0,11-6-45,22 5 39,11-25 0,9-4 62,16-6 1,8-5-12,-4-3 0,4 0 0,-1-3-180,-7-3 0,-2-2 0,-1 0 112,22-1 1,-8 1 22,-6 8 1391,-48 35-999,-33-1 1,-16 5-203,6-5 1,-4 2-1,0-1-220,1-3 1,-1-1 0,2 0 29,1-4 0,2 0 0,6-2 0,9-4 0,5-1-134,-1 20 66,11-6 651,39 2-555,-4-27 0,6-5 50,15 2 0,4-4-67,-9-5 1,-1-3-1,-4-2 0,-6-2-11,-7 1 1429,-14 0-1407,-8 0-2184,-3 0 425,0 3 969,16 4 1,-12-3-1,13 3 1</inkml:trace>
  <inkml:trace contextRef="#ctx0" brushRef="#br0" timeOffset="117682">13982 6349 19807,'-40'3'683,"6"12"-650,15 21 1,5 11-518,3-4 1,5 4 516,3 2 1,2 5-1,4 1-29,5 2 0,4 1 0,1 2-480,-2-8 1,0 3 0,1-1 0,1-3 475,3 3 0,1-3 0,-1-2-28,5 13 0,-4-5 657,-4 8-624,-9-31 1,-2 0-17,-8 17-213,-9-4-607,-6-24-671,2-14 674,6-7-4114,6-3 4942,0-3 0,4 2 0,-1-2 0</inkml:trace>
  <inkml:trace contextRef="#ctx0" brushRef="#br0" timeOffset="118500">13523 7873 17386,'-28'-1'1300,"5"23"-773,18 33-359,3 1 45,9 2-123,6-24 78,20-6 56,9-16-11,8-26-90,-13-8-45,-15-21-22,-16 7-56,-20-14-11,-20 12-280,-3 5-280,-7 18-270,18 16-1165,7 7-1388,10 3 3394,4 5 0,5-6 0,0-3 0</inkml:trace>
  <inkml:trace contextRef="#ctx0" brushRef="#br0" timeOffset="119218">12967 6491 19314,'-55'-24'504,"27"1"0,6-4-347,11-35-90,0 0 12,9 9-46,5 31-22,7 12 12,7 5 111,33 17-129,-13-3 1,2 1-6,0 0 0,1 0-148,3 1 0,-1-2 25,12-4 33,-8-3 90,-9-8 0,-11-4 56,-11-8-11,-11-14 112,-28-6-90,-20-1-100,-9 13 21,-6 22-10,15 28-12,11 12 1,3 10-768,2 11 0,4 2-1425,0 1 0,4 0 2226,7-2 0,5-7 0,7-14 0,1-13 0</inkml:trace>
  <inkml:trace contextRef="#ctx0" brushRef="#br0" timeOffset="134181">15681 6386 16187,'0'-3'2051,"1"41"-1860,-1 4-119,2 0 1,-3 5-385,-7 14 0,-4 3-1879,0-3 1,-1-1 2190,-3-1 0,1-5 0,3-18 0,2-8 0,4-13 0</inkml:trace>
  <inkml:trace contextRef="#ctx0" brushRef="#br0" timeOffset="134398">15521 6172 20625,'-7'-54'1176,"39"51"-1154,6 38 1,5 16-23,-12-18 0,1 1 0,2 4-755,4 4 1,4 5-1,-1 2 1,-4-2-681,3 8 1,-4 0 0,-1 0 1434,0 0 0,0-1 0,-4-2 0,-1 5 0,-8-9 0,-9-8 0</inkml:trace>
  <inkml:trace contextRef="#ctx0" brushRef="#br0" timeOffset="134682">14707 7509 19628,'45'-20'338,"0"-1"0,0 1 1,8-2-1,3 1 1,8 0-303,-15 7 1,5 1 0,4 0 0,3 0 0,1 0-1,-2 1 1,-1 0-979,3-1 1,-2 0-1,0 1 1,1 0 0,2 0-1,3 0 940,-9 1 1,3 0 0,3 0 0,0 0 0,2 0-1,-1 0 1,-1 0 0,-1 1 0,-3 1-102,4 0 0,-2 0 0,-2 1 1,0 0-1,0 0 0,2 1 1,1 0-279,-1 1 0,3 0 0,1 0 0,1 0 0,-1 1 0,-1 0 0,-2 0 0,-3 0-322,5 0 1,-2 0 0,-2 1 0,-1 0 0,-1 0 0,-1 0-1,6 1 1,0-1 0,-2 1 0,-4 0 0,-8 1 0,7 0 0,-1 0-1</inkml:trace>
  <inkml:trace contextRef="#ctx0" brushRef="#br0" timeOffset="135948">15292 8269 14630,'4'-3'1266,"0"0"-874,-4 3 359,-7 101-729,-7-45 1,-2 4-769,7-7 0,1 3 0,-2-2 208,-2-9 0,-1-1 0,1-5-6050,-2 23 6685,8-25 0,6-20 1,0-12-1</inkml:trace>
  <inkml:trace contextRef="#ctx0" brushRef="#br0" timeOffset="136165">15293 8127 20591,'33'52'-139,"-1"0"0,1-1 0,-3-2 0,0 0 1,-3-5-580,0 2 1,-3-3-1362,1-3 1,0-1 2078,0-5 0,-2-3 0,4 4 0,-8-14 0</inkml:trace>
  <inkml:trace contextRef="#ctx0" brushRef="#br0" timeOffset="136516">16270 8108 18698,'7'44'126,"-1"0"1,1-1 0,0 0-127,1-7 0,0 0-2034,3 12 1,0 0-1911,-4-14 0,0-1 3944,1 7 0,-2-5 0,-2-10 0,-4-10 0</inkml:trace>
  <inkml:trace contextRef="#ctx0" brushRef="#br0" timeOffset="136665">16132 8478 18922,'35'-28'-2193,"0"1"1,1 0-1,0 5 2193,0 10 0,-2 4 0,7-3 0,-10 2 0</inkml:trace>
  <inkml:trace contextRef="#ctx0" brushRef="#br0" timeOffset="137166">16800 8252 17454,'-4'-10'1792,"0"1"-1668,4 9-80,0 0-32,50-23-12,-15 26-6,3-9 0,0 4-38,6 30-684,-9 25 728,-16 1 100,-11-3 348,-11-21 371,-2-23-551,2-13 12,0-11-168,5-34-112,19-6-67,12-1 22,8 25 45,6 25-11,-9 17-45,2 5-1109,-2 6-6387,0 3 7552,-14-11 0,-5-1 0,-12-11 0</inkml:trace>
  <inkml:trace contextRef="#ctx0" brushRef="#br0" timeOffset="137468">17556 7656 19661,'6'35'67,"0"0"1,3 27-214,-7-28 68,-2-8 78,0-12 89,0-23 326,-1-39-287,3 9 1,1-4 22,4-8 1,2 1-277,-2 10 1,2 3 124,13-10-56,-8 36-1424,12 22 589,11 10 0,-13-2 1,2-1-1</inkml:trace>
  <inkml:trace contextRef="#ctx0" brushRef="#br0" timeOffset="138015">14781 7959 16838,'-52'23'697,"0"0"1,19 13-1,6 10 1,5 3-613,6 6 1,7 4 0,4 6-814,3-6 1,2 6-1,3 3 1,3 0-1,3-3 728,2-8 0,2-1 0,3-1 0,2 0 0,2 1-139,1-4 1,2 2 0,1 1 0,2-2 0,1-2 0,1-4-266,9 9 1,1-3 0,2-5-1,3-5-420,0-8 1,4-4 0,0-5-1,-1-6 824,5-7 0,0-7 0,-5-2 0,-2 0 0,-4-2 0,-5-3 0,1 1 0</inkml:trace>
  <inkml:trace contextRef="#ctx0" brushRef="#br0" timeOffset="138433">18246 7405 17992,'-6'-10'913,"12"37"0,6 21-706,3 9 1,1 6-1312,-3-9 0,2 3 0,-2 1 1104,0 1 0,-2 1 0,-1-3-23,-4-11 1,-1-2 0,-1 1-1647,0 11 1,-2 2 0,-1-5 1668,1 3 0,-2-3 0,0-1 0,0-7 0,0-19 0</inkml:trace>
  <inkml:trace contextRef="#ctx0" brushRef="#br0" timeOffset="138732">18575 7278 20457,'34'-21'-258,"-1"-1"0,26-2-313,-29 43 145,-9 33 1043,-23 8 71,-5-26 1,-3-2-453,-11 11-214,2-22-22,21-19 0,17-2-818,19-3-4098,10-5 1,5-2 4553,-8 2 1,-2 0-1,3-3 1,-5 2-1,1 1 1</inkml:trace>
  <inkml:trace contextRef="#ctx0" brushRef="#br0" timeOffset="140298">18967 6371 21454,'-1'-8'-7664,"5"2"7664,9 3 0,-5 2 0,4-2 0</inkml:trace>
  <inkml:trace contextRef="#ctx0" brushRef="#br0" timeOffset="140682">19332 6203 15896,'11'-4'2253,"-3"2"-1973,5 36 0,-2 14-157,-1-3-39,4 15 0,-1-1 757,-8-19 548,-3-16-1042,-14-58-302,3-14-40,-1 8 1,0-3-530,3 2 1,2-2 523,0-5 0,0-2-6,2-2 1,0-2-94,1 8 0,1-1 0,3 2 65,8-8 1,3 3-57,-3 1 1,4 6-304,37 1-268,-1 33-1306,-8 10 1,2 6 56,-7 8 1,-2 1 0,28 2 0,-33 11-1</inkml:trace>
  <inkml:trace contextRef="#ctx0" brushRef="#br0" timeOffset="140832">19512 6198 16154,'-5'2'1378,"1"-1"-6980,4-1 5602,36-33 0,-27 25 0,28-26 0</inkml:trace>
  <inkml:trace contextRef="#ctx0" brushRef="#br0" timeOffset="141465">20182 6234 17722,'-1'5'-5792,"0"-2"5792,10-6 0,-7 2 0,6-3 0</inkml:trace>
  <inkml:trace contextRef="#ctx0" brushRef="#br0" timeOffset="141899">20588 5994 19090,'51'-18'-8,"1"-1"1,-5 6-1,-4 9 8,0 32-22,-10 14 22,-15 5 56,-17-14 0,-6 1 348,-16 18 268,0-9-135,2-23-526,17-33-11,8-11 45,6-21-22,11-13-29,-10 27 0,4-1 51,7-11 0,4 2 84,-1 11 0,0 3-124,-1-2 1,2 7-17,13 15 45,-17 28-248,3 38-1310,-14-24 1,0 0 304,2 3 0,-1-2 0,0 9 0,-4-28 0</inkml:trace>
  <inkml:trace contextRef="#ctx0" brushRef="#br0" timeOffset="142266">21286 5496 18406,'4'52'164,"1"0"1,-1-11-1,-1-7-18,2-12-57,0-24-77,2-15 10,2-15 56,0-7 1,0-7 296,1-7 1,0-2-52,2-7 1,-1 2-247,-4 14 1,0 5-79,3-5-157,-3 38-1165,17 8-5569,27 19 6891,1-2 0,-6 2 0,-25-10 0</inkml:trace>
  <inkml:trace contextRef="#ctx0" brushRef="#br0" timeOffset="142418">21673 5601 18765,'-7'1'1759,"2"-1"-1759,5 0-2690,38-37 488,14 7 1,-3-13-1,-7 23 1</inkml:trace>
  <inkml:trace contextRef="#ctx0" brushRef="#br0" timeOffset="142599">22294 5237 21140,'7'46'-506,"-1"0"0,1 0 1,-1 1-1,-1 1 1,-1-7-1,3 18 1,-5-8-1</inkml:trace>
  <inkml:trace contextRef="#ctx0" brushRef="#br0" timeOffset="153578">24536 5822 16288,'-3'-4'-985,"1"2"-341,2 2 0,0 0 0</inkml:trace>
  <inkml:trace contextRef="#ctx0" brushRef="#br0" timeOffset="153966">25474 5289 17543,'-8'51'67,"0"1"0,-1 0 1,1-2-1,0-1 0,0 1-1019,-2 3 0,0 0 0,-1-1 143,1-6 1,0-1-1,0-2 1,-2 15-1,0-6 1,-3 5-1</inkml:trace>
  <inkml:trace contextRef="#ctx0" brushRef="#br0" timeOffset="154199">25387 5074 19090,'30'52'44,"0"1"1,-2-1 0,1 3-131,-8-9 0,1 2 0,0 0-1895,2-4 0,0 0 1,0-1-437,-1-1 0,1-1 1,0-4 2416,7 5 0,-3-9 0,-8-14 0,-6-11 0</inkml:trace>
  <inkml:trace contextRef="#ctx0" brushRef="#br0" timeOffset="154666">26203 4492 15896,'3'37'717,"-5"-2"0,-4 4-627,-9 19 0,-4 1-749,3-6 1,-3-3 658,-4-5 0,-2-6 56,-3-4 1118,-4-16-547,4-29 46,-1-32-358,10-4 9,9-10-44,8 28 501,2 10-781,5 9-78,26 13-360,-2 6 1,5 3-1625,18 0 1,3-1 2061,-5 2 0,-2-2 0,-9-4 0,-6-3 0,-1-5 0</inkml:trace>
  <inkml:trace contextRef="#ctx0" brushRef="#br0" timeOffset="154832">26508 4746 18765,'4'0'616,"-1"0"-2879,-3 0-2163,57-6 4426,-17-7 0,24 4 0,-39-2 0</inkml:trace>
  <inkml:trace contextRef="#ctx0" brushRef="#br0" timeOffset="154999">27046 4514 20199,'9'0'526,"-2"0"-526,-7 0 0,-2 57-235,1-13-782,0 2 1,0 5 310,3 7 0,0-4 0,-1-2 0,2-15 0,-1 0 0</inkml:trace>
  <inkml:trace contextRef="#ctx0" brushRef="#br0" timeOffset="188447">27578 5855 13801,'0'0'0</inkml:trace>
  <inkml:trace contextRef="#ctx0" brushRef="#br0" timeOffset="188882">28017 5356 17644,'46'14'317,"-1"-1"1,-3 2 0,-8 8-296,-17 18 1,-9 7-628,-3-13 1,-3 1 671,-4 11 0,-5-2 490,-12 6-232,-8-10 923,12-28-1169,2-18-34,11-28 11,9-13 446,2 10 1,5-1-430,2 4 0,3 3-85,7-1 1,2 6-11,17 3 0,-1 34-23,-14 14-11,-4 8-258,-6 1-212,-4-2-740,-5-2 293,1 1 1,-7-17 0,1 1 0</inkml:trace>
  <inkml:trace contextRef="#ctx0" brushRef="#br0" timeOffset="189201">28540 4961 17431,'-3'-12'1423,"0"2"-1411,3 10 21,12 45-66,1-14-718,0 3 0,1 0-3552,9 5 4303,0-7 0,-11-14 0,-3-8 0</inkml:trace>
  <inkml:trace contextRef="#ctx0" brushRef="#br0" timeOffset="189431">28809 4928 18866,'-32'16'168,"0"1"0,3 4 0,8 3-168,20 16 202,42 1-202,13-15-935,-10-18 0,4-5-707,-6-1 1,-1-2 1682,6 1 1,-4 0 0,7 0-1,-10 0 1</inkml:trace>
  <inkml:trace contextRef="#ctx0" brushRef="#br0" timeOffset="194248">26761 6129 16221,'50'0'695,"0"0"0,4-1 0,2-1-522,1 0 1,2-2-1482,-12 0 1,3 0-1,2 0 1360,7-1 0,2-1 1,2 1-9,-11 0 1,2 0 0,0 0 0,1-1-484,3 1 1,1-1-1,1 0 1,0 0 438,2 0 0,0-1 0,2 0 0,4 0-2,-11 1 0,4-1 0,1 1 0,1-1 0,-1 0 1,-2 1-75,5-1 0,-1 0 0,-1 1 0,-1-1 0,0 1-50,-2 0 1,1 0 0,-2 0 0,-2 1-1,-5 0-460,10-1 0,-5 1 1,-14 2-513,-7 4 2016,-47 13-974,-31 2-123,-19 5-718,9-8 1757,16-9-5432,25-3 5237,6-2 1,5 1 0,0 0 0</inkml:trace>
  <inkml:trace contextRef="#ctx0" brushRef="#br0" timeOffset="218649">22117 7402 12792,'7'-7'3597,"-2"2"-2745,-5 5 11,0 0-561,-16 43-44,5 5-537,0-3 0,0 6 294,6-6 0,2 3 0,2 1-30,1-1 0,2 1 0,3 0-998,5 7 1,3 0 0,3-4-1526,4 4 1,5-9 2537,9-14 0,0-10 0,-3-11 0,-6-8 0</inkml:trace>
  <inkml:trace contextRef="#ctx0" brushRef="#br0" timeOffset="219232">23051 7489 14081,'3'-2'2387,"-1"0"-1861,-2 41-156,-3-2-342,0 1 0,-1 2 17,-1-4 0,-2 1-45,-1 2 0,-1 2-1435,-4 17 1,0-1 1434,3-15 0,1-2 0,0 0 0,1-5 0,2-10 0</inkml:trace>
  <inkml:trace contextRef="#ctx0" brushRef="#br0" timeOffset="219849">22894 7357 12120,'-4'-11'4112,"1"3"-3338,3 8 514,0 0-1209,-2-20 145,11 20 123,8-3-157,18 35-179,-11-8 1,0 3 38,3 4 1,2 3-74,0 1 1,1 3-1,-2-1-1256,5 6 1,-3 1 822,-4-6 1,0 1-1,-4-2-1444,-3 1 1,-4-2 1899,-3-1 0,-2-3 0,1 5 0,-6-11 0</inkml:trace>
  <inkml:trace contextRef="#ctx0" brushRef="#br0" timeOffset="220282">24453 7307 16602,'0'-5'1154,"0"2"-806,0 3-102,10 60-178,-3-12-68,1 2 0,-1 3-292,-2-16 0,-1 1-3327,0 13 1,0 1 3618,-2-16 0,-1-1 0,2 30 0,-3-41 0</inkml:trace>
  <inkml:trace contextRef="#ctx0" brushRef="#br0" timeOffset="220464">24171 7699 20143,'56'-24'-991,"0"1"1,-1-1-1,0 2 1,0 1 0,-3 4 990,8 5 0,-5 4 0,-19 2 0,-4 1 0,19-4 0</inkml:trace>
  <inkml:trace contextRef="#ctx0" brushRef="#br0" timeOffset="220883">25101 7523 19123,'41'-25'142,"0"0"0,-2 3 0,-2 8-142,8 30-22,-3 11-270,-11 16 51,-19-3 1,-6 3 245,-10-1 1,-6 1 162,0 2 0,-2-3 269,-18 10-45,11-32-224,16-29-145,10-30 16,4 9 0,3-3 162,6-8 1,4 1-141,-1 7 1,2 3-62,25-10 12,-14 29-12,-3 9 0,-6 13-101,2 20-1546,-4 8 722,1 5 1,-12-18 0,-4-14-1</inkml:trace>
  <inkml:trace contextRef="#ctx0" brushRef="#br0" timeOffset="221348">25737 7089 17521,'0'-5'1479,"0"0"-1020,0 5-301,11 82-125,-9-25-22,4-6 1,-1-1 10,-5-6-11,0-31 426,0-12-56,-2-32-213,2-4-146,-2-29-11,2 6-308,2 1 275,2 5 55,2 14-44,1 13-56,3 13-359,13 25-1747,22 15-1122,3 2 3295,11-2 0,-33-20 0,-5-5 0</inkml:trace>
  <inkml:trace contextRef="#ctx0" brushRef="#br0" timeOffset="221665">26065 6595 20188,'33'15'201,"0"0"1,-1 5 0,-3 8-154,-9 13 1,-4 10-1,0 2-790,1 4 1,0 3 0,-2 3 671,-2-5 0,-2 3 0,0 0 0,-1-3-425,0 6 0,0-3 1,-4-2-63,-4-4 1,-1-3-1,-3-5-1415,0-4 0,-1-6 2142,-6 22 1,3-28-1,2-15 1</inkml:trace>
  <inkml:trace contextRef="#ctx0" brushRef="#br0" timeOffset="222298">26871 6463 13992,'0'-7'2969,"0"2"-1893,0 54-751,-4-3-197,-1 0 1,-2 4-56,-2-10 0,-3 0-23,-8 12 1,-4 0-40,5-13 0,-1-2 0,1-3 0,1-4 169,-4-5 268,13-27-45,-1-13-145,1-13-202,-1-16-45,2-10 106,4 15 1,3-1 274,0-22-302,16 7-112,2 33 66,17 32-88,-1 8-348,-5 5 0,1 4-2382,0 0 1,0 0 2773,0 1 0,-3-1 0,8 9 0,-23-23 0</inkml:trace>
  <inkml:trace contextRef="#ctx0" brushRef="#br0" timeOffset="222831">27186 6675 21140,'12'0'-2342,"23"-6"1360,0 1 1,0-2-1,13-1 1,-9-2 0</inkml:trace>
  <inkml:trace contextRef="#ctx0" brushRef="#br0" timeOffset="223099">27636 6548 16199,'2'-4'3653,"-1"2"-3250,-1 2-280,26 49-123,-17-11 0,5 3 0,-2 3-1501,-9 19-1704,-2-28 1,-2-1 3204,-2 3 0,0-2 0,1 5 0,-4-6 0</inkml:trace>
  <inkml:trace contextRef="#ctx0" brushRef="#br0" timeOffset="243298">19796 6727 8893,'-8'7'2040,"1"0"-1469,7-7 695,0 0-740,6 23 494,2-17-650,6 17 258,10-22-225,7-8-168,18-3-33,12-9-191,-7 3 11,1 2 12,-18 5-12,15 2-22,5 3 0,-19 2 0,1 1 12,23 1 10,0 0-11,-16 0 0,-10 0 1,4 0-12,3 0 0,3 0 0,13 1 0,3-1-12,4-1 1,-1 1-362,-12 0 0,-2 0 362,0-1 0,-3 0-1,14 1-5,-26 1 1,0 0-63,29 3 113,-4-1-12,-10 1 23,-10-3-22,4-1-1,4 0-39,-10 0 0,3 0 23,2 0 0,3 0-6,15 1 0,0 1-616,-12-1 0,-2 1 610,-1 1 1,-2 1-51,16 1 645,0-2-623,0-1 17,-17-1 0,2-1-61,1-1 0,1-1 38,-1 0 1,-1 0-153,-2 0 0,-4 0 13,16-2 168,0 2-12,0 1-207,-20 1 1,0 0 229,30 3 0,-28-3 0,0 1 23,13 1 1266,-4-1-1233,-10-1 158,6-4-125,4 0 74,-11 0 0,2 1-186,2 1 1,0 0 22,2 1 0,-1 0-151,-2 1 0,-1-1 151,19 0 11,2-3-22,2 1 22,0-2-33,1-2 44,-17 1 0,2 0 34,1 0 0,0 0-471,0-1 0,-2 2 482,-4 0 1,-5 1-1,5 0-67,-6 1-45,-8 0 321,6-1-152,2-2-124,3-3 33,2-1-33,-3 1 890,4 0-890,3 1 5,-11 3 1,1 0-12,2 0 1,2 1-1,11-3 1,1 1 22,-10 2 0,-2 0-17,0-1 0,-2 0 0,16-3-12,-3 0 24,-4 1 21,8-2 12,-7 0 11,-3 0 202,-13 1 56,-14 2-45,-2-1-79,0-1 23,8-3-101,11 1-56,1 1-56,6 1 11,-10 6-11,0 0 11,0 1 23,2 0-23,1-1 0,19-2-33,5-1-12,2 1 34,-8-1 0,-15 2 0,-5 0 23,-3 1-23,6 0 0,1-1 0,14-3 22,-6 0-22,3-1-11,-6 3 11,3-2 11,2 2-39,-13 2 0,3 0 33,0-1 1,0 0-6,-1 1 0,0 1 23,26-3-23,-26 2 0,-5 0 11,-3 0 45,7-2 11,-1-1 67,10-3-78,2 0-22,-12 1 22,2 3-22,-11 0 22,13 1-44,8-2-24,1 1 12,-1 0 23,-15 1-23,-3 1-34,-2-1 57,4 0 425,-7-1-45,-2-1-157,-11 1-223,-7 1 10,-1 1 34,-1 2-268,2 0-438,-1-1-941,1-1-1579,-1 0 3159,-1-4 0,0 3 0,0 0 0</inkml:trace>
  <inkml:trace contextRef="#ctx0" brushRef="#br0" timeOffset="249213">28399 5196 15079,'-3'-3'1669,"-1"1"-840,-2 1-583,-5 2-66,-5 7-79,-7 8 235,-4 13-78,-2 9-197,13-7 1,3 2-90,4 2 0,3 1-992,6 6 1,6-2-2982,7-5 1,4-4 4000,20 9 0,-9-19 0,-16-16 0</inkml:trace>
  <inkml:trace contextRef="#ctx0" brushRef="#br0" timeOffset="262647">29487 5643 15930,'0'-8'919,"0"2"-919,0 6-1080,0 0 1,0 0 0</inkml:trace>
  <inkml:trace contextRef="#ctx0" brushRef="#br0" timeOffset="263166">30226 4925 18720,'-24'45'29,"-1"-1"1,1 1 0,-1-1 0,-8 15 0,-1 0 0,1-3-30,6-9 0,1-2 0,0-1 5,-10 12 1,3-8 17,-5-5-12,8-19 135,7-14-1,0-33 125,9-27-147,1-6 90,11-7-34,11 31-123,20 14-62,0 26 1,5 10-769,19 9 1,4 8 97,-10-3 1,1 4 0,-2-2 0,1 1 0,-3-1 0,-7-8 0,0 1 0</inkml:trace>
  <inkml:trace contextRef="#ctx0" brushRef="#br0" timeOffset="271079">31068 5541 17722,'3'-3'2074,"-1"0"-3408,-2 3 457,3-13 0,-2 9 1,2-9-1</inkml:trace>
  <inkml:trace contextRef="#ctx0" brushRef="#br0" timeOffset="271765">31717 5170 15963,'0'-10'3115,"0"2"-2621,-39-6-237,10 12-100,-37 4 11,19 28-485,23-6 0,1 3 356,1 5 0,2 3 6,3 1 0,3 3 69,2 14 1,7 2-82,12-9 1,6-2 27,5-1 1,6-8 5,30-7-56,0-47-11,-24-22-78,-7-18 67,-16 27 0,-2-4-124,-2-21 1,-3-7-210,-5 14 0,-2-3 1,-1-1 309,3 2 0,0-2 1,0 0-1,-1 3-165,-3-7 0,-1 3 1,1 1 205,3 5 1,0 1-1,1 7 329,-3-17 11,2 25-347,2 53 56,10 19 0,4 9-39,-1 2 0,3 3-351,0-7 1,2 3 0,1-3 333,5 7 0,2-2-22,1-1 0,1-2-376,-2-5 0,2 0-2683,8 7 0,0-3 3081,-11-16 0,0-4 0,18 25 0,-26-39 0</inkml:trace>
  <inkml:trace contextRef="#ctx0" brushRef="#br0" timeOffset="271965">32042 5077 20300,'-5'-2'224,"2"1"-314,22 26 1,14 9-819,5-6-679,3 8 0,2-1-6672,8-15 8259,-7-9 0,-21-6 0,-9-5 0</inkml:trace>
  <inkml:trace contextRef="#ctx0" brushRef="#br0" timeOffset="272132">32252 5011 20188,'-45'33'205,"0"-1"0,2 2 1,3 1-206,10-4 0,4 3-2258,-1 13 0,5 2 2258,8-14 0,3-1 0,-6 29 0,17-40 0</inkml:trace>
  <inkml:trace contextRef="#ctx0" brushRef="#br0" timeOffset="302746">8782 11564 17230,'3'0'1288,"0"0"-716,-3 0-1110,63-21-1322,-32 15 95,10-6 0,-2 2 1765,-10 8 0,-14 1 0,-6 1 0</inkml:trace>
  <inkml:trace contextRef="#ctx0" brushRef="#br0" timeOffset="302896">8909 11797 15403,'0'4'2174,"0"-2"-1872,0-2-3742,65-12 3440,-30 7 0,2-1 0,-3-1 0,-16 6 0</inkml:trace>
  <inkml:trace contextRef="#ctx0" brushRef="#br0" timeOffset="305829">11596 10635 19594,'-17'51'42,"-1"-1"0,12 2 0,4 5 0,4 0-46,5 2 1,5 0-1,1 1-820,-2-6 1,1 1 0,0-1 0,-1-3 823,2 3 0,0-4 0,-1-3 0,0 8 0,-1-9 959,-3-6-1104,-4-13-1546,-28-10 817,-24-1 0,13-8 0,-7-1 0</inkml:trace>
  <inkml:trace contextRef="#ctx0" brushRef="#br0" timeOffset="306247">11149 12247 18350,'0'65'-1681,"2"-25"1,1-3 1680,0 5 0,1-1 0,-2-29 0</inkml:trace>
  <inkml:trace contextRef="#ctx0" brushRef="#br0" timeOffset="307063">10762 10576 15280,'-3'-7'1860,"1"1"-1322,-7 42 34,7 7-472,10 19 57,29-25-22,7-33-23,8-26 134,-20-17-33,-17 6 0,-7-4-17,-7 2 0,-5-1-129,-2 1 1,-5 3-68,-29-13-23,-2 32-638,-13 37-3838,35 9 0,5 6 4499,-2 2 0,3 1 0,9-4 0,3-2 0,5 1 0</inkml:trace>
  <inkml:trace contextRef="#ctx0" brushRef="#br0" timeOffset="315447">15027 10138 9801,'0'5'2846,"0"-2"-1658,0-3-707,0 4 192,0-2-281,5 4 78,1-5 405,14 0-506,10-1-223,28-10-107,-16 0 0,2-2 6,-2 0 0,1-2-456,10-4 0,1 0 411,-7 1 0,1 0 6,6-1 0,2-1-6,1-1 0,4-1 11,-6 2 0,4-1 0,0 1-478,-3 0 0,-1 0 0,0 1 444,-1 0 1,0 0 0,-3 1 16,14-5 0,-7 3-20,-24 7 0,-2 0-25,12-5 1,0-1 28,3-2 0,1-1 14,-7 3 1,1 0-1,1-1-129,-1 0 0,1-1 1,-1 0 121,2 1 0,0 0 0,-2 0-25,8-4 1,-1 1-123,10-3 0,-1 1 156,-12 6 0,1 0 12,15-6 0,-1 0-6,-12 6 0,-2-1-23,0 0 1,-1 0 22,-11 4 0,0 0 16,15-6 1,4-2-17,2-1 0,3 0 7,-11 4 1,3 1 0,-2 0-31,9-4 1,-2 2 16,-3 2 1,-2 2 5,-15 4 0,-3 1 0,3-1 0,-1 1 0,1 0 0,0-1-6,-1 1 0,1-1 598,-2 1 0,1 0-609,11-5 1,2 0 27,0-1 0,-1 0-11,0 0 0,-1 1 0,-5 0 0,-2 2 0,12-8-13,-16 6 1,1-1 23,4-3 0,1-2-11,0 2 0,1-2-78,1-1 0,-1 1 72,-8 5 1,-2 1-23,1-1 0,1 0 22,-1 0 1,0 0-29,0 0 0,0 1 23,-1-1 0,1 1 415,12-7 1,3 0-411,-2-1 1,2-1-3,-9 4 1,1 0-1,-2 1-164,7-5 1,-3 1 165,-2 1 1,-2 0 16,16-10-101,-17 10 1,2-2 89,-1 1 0,1-1 0,-1 0 0,0 1 5,-5 2 1,-2 2-6,13-6 34,-2 2 44,0 0 68,-3 2 44,-2-1-156,-2 1 596,-5 0-596,9-8-45,1-3-12,1 1 23,-1 0 38,-7 9-26,3 0 547,3-1-565,-8 7 1,3-1 10,3 0 1,2 1-6,0-1 0,1 0-98,0 1 0,-1 2 98,18-7 11,1-2-11,0 1-33,-4-3-12,-1 0 62,-20 5 0,1-2-17,3-2 0,-1-2-6,0 0 0,-2 0-125,0-1 1,-3 1-27,13-13 56,-16 14 1,1-1 94,-3 2 1,1-2 182,4-5 0,1 0-138,-1-1 0,0 2-17,-7 6 1,1 0 27,1-1 1,1 1 72,15-12-84,-13 13 0,2 0-17,-1-1 1,1 0-34,6-7 0,1 0 11,-9 7 0,-1 2 0,0-1 0,-2 2 11,13-10 22,-9 9 1,1-1-34,0-1 0,1-2 225,5-6 1,-1-2-81,-4 1 1,-4 0-45,10-19 0,-13 3-68,-12 16-10,-2-2-1,1 0 113,5-17-23,7-5-89,2-1-1,3 3 1,-7 16 66,4-19-55,-10-2-34,0 2 33,-12 8-55,-2 19 44,-2 2 12,-2 1-34,-1 2-34,-3 1 34,-3 2-22,-2 2 44,-10-4-22,7 9 0,-6-1-22,9 9-23,0 3 12,-1 2 10,-7 1 46,-11 1-35,-2 1 12,-8 1 12,-13 0-1,11-1-11,-15-2 22,17-3-11,3-1-11,0-3 0,-14-8 12,-8-2-12,-2-1 44,-1 1-44,13 6-62,14 6 1,-4-1-124,-1 0 0,0 0 134,-2 1 1,1 1-68,1 0 1,2 1 72,-19-1-331,-4 1 376,1-1-34,-1 3-11,4 0 56,23 3 1,1 1 10,-18-1-22,1 0-11,24 1-56,5 1-572,0 0 370,-11 2 269,-10 3 34,2 2 0,-5 0-1,-10 2 1,-1 1-327,-1-1 1,0 0 309,-1-1 0,3-1-1,15-2 1,3-1-52,1 0 1,0 0 67,1 0 1,-1 0-29,2 0 1,0 0-6,0 0 0,-1-1 5,-13 3 1,-3 0 33,-2-2 1,0 1-12,-1 0 0,0 0-266,1-1 0,3 0 254,13-2 1,-1 1-11,-17 0 0,-3 0 10,0 0 1,-2 1-14,13-2 1,-3 1 0,1 0-64,0 1 1,0 1-1,3 0-148,-11 1 1,2 0 5,-3 3 1,2 1 83,13-3 1,1 1-1,0 0 0,1 0-67,3 0 1,1-1 43,-1 1 1,2-2-39,-14 3 934,11-3-1427,15 0 307,1 8 107,-24 12 179,11-9 1,-4-1 112,-13 2 0,-2-3-472,5-3 1,1-1 459,-5-3 1,1-2 10,12-2 1,0-2-89,-1 2 0,-2-1 184,0 0 0,-3 1-111,3 1 1,-4-1 0,1 2-23,0 0 0,0 0 1,0 0-241,0 0 1,1 0-1,1 1 255,-14 1 1,6 0-12,-9 1 16,25-5 1,0 1-17,0-2 0,-1 2 11,-15 3 1,0 2 369,9-1 0,0 0-381,-5 3 0,1 0 11,11-3 0,0 0 347,1-1 1,1-1 86,-30 1-277,7-3 839,5-4-727,-13 0-230,28 3 1,0 1-40,0 0 0,-1 2-215,-2 4 1,1 2 203,7 0 0,0 1 11,-18 8 0,-3 2-11,-1-2 0,-1 1 0,11-5 0,-1 0 0,2-1 11,-8 2 0,2-3 11,6-2 1,2-2-12,-18 2-11,-5-1 0,32-5 0,0 0-6,-1 1 1,-1 1-1,0 1 1,-2 1 188,-13 7 1,-2 1-196,6-2 1,0 1 5,1-1 1,3-1 5,-15 8 371,32-13-404,0 1-79,5 2 11,-11 10 67,-7 5 34,4-1 482,-3-2-504,15-11 220,0-2-198,2-2 22,-14 6 1,-9 7-35,-1 2 35,-5 2-34,17-7 11,-12 8-23,8 1-44,-2 12 89,16-8-44,8 1 56,4-8-68,0 0 56,-2 1-22,0 1 0,-2 1 0,-1 15-22,1 10 22,1 2 22,1 4-22,3-14 11,4-14 1,2 2 16,0 1 0,0 2 0,1 10 0,1 2-12,1 2 1,0-1-17,0-8 0,0-2 11,0 0 1,1-3 33,-1 19-1,-1-18 1,-1 2-17,0-1 0,0 2 0,-1 8 0,1-1-11,0-12 0,0-2-6,1 28-11,1-21 22,6 20-5,-4-28 0,1 1-6,2 8 0,0-1-11,1 23 12,0-10-1,-1-22-11,2-2 22,0 0-22,-1 1 11,-2 5 113,0 26-91,-4-26 1,1 0-18,-1 1 1,0-2-11,0 0 0,0-4 61,0 11-33,2 17 112,0 4-113,0-24 1,-1 1-23,3 23 11,-2-6-10,-1-20-1,1-2 34,-1 2-45,0 18 33,0 9-33,0-24 0,0 0 0,1 24 34,2-8-34,1-19-23,7 18 23,7 4-6,-6-23 1,1 0 5,10 20 11,0-8 1,-6-19-12,0-1 67,1 0-22,5 14-34,-2 1 0,5 8-11,-8-16-22,-3-11 10,-5-15-178,2-3-1289,-2-5 459,0-1-2722,-5-4 3742,-4-5 0,-2 4 0,0-4 0</inkml:trace>
  <inkml:trace contextRef="#ctx0" brushRef="#br0" timeOffset="317229">31148 6096 13409,'38'4'623,"0"-1"1,2-2 0,-1-2-551,-3-3 0,-1-2-263,4-1 1,1-2 301,0 0 0,3-2 89,16-4 1,2-3-28,0-1 0,2-4-148,-16 5 0,0-2 0,-2 0-21,7-4 1,-5 0 28,-10 0 0,-4-1-23,6-10 84,-12 8 0,2-4-28,1-2 0,1-2 0,8-9 1,1-1-204,-8 9 0,-2 2 164,-2 2 0,-2 2 184,6-10 124,-8-1 68,-8-3-315,-11 9 1,-3-3-28,-4-5 0,-4-3-68,-5-12 0,-4 0 0,1 9 1,-4 4-47,-3 3 1,-1 4 51,-17-10 0,11 20 0,-3 1 34,-3 1 0,-2 1-46,-8-4 1,0 2-6,8 7 1,1 1 120,1 2 0,2 2-104,-17-8 0,-5-1-123,-5 0 67,-1 0 56,-1 2 34,1 0 343,4 3-394,18 8 1,-1 0 49,-16-5-28,19 8 1,1 0-6,-7 2-56,-8 3-22,6 9 78,-15 10-56,15 3 0,-2 5-68,15-4 113,0 1 213,3 2-214,-7 10 24,-1 9-35,0 2-527,0 3 550,9-9 0,-2 0 0,0-1-56,-6 17 62,20-23 0,0 2-40,-1 12 0,3 2 34,4-7 0,2 0-221,3 3 1,1-2 214,2-6 1,1-2-1,0 3 0,0 0-16,3 3 0,1 0 10,2 3 1,1-1-17,3 2 0,4 1 20,3-4 1,2 3 0,2-1 10,4 3 1,1 1 0,1-1-1,1 0 1,0-1 0,0 0-147,2-3 0,1 0 1,-2-3 153,3 1 0,1-1 28,9 10 1,1-1-101,-4-5 0,0 0 94,5 3 1,-1-3-28,-14-15 0,-1-3 5,16 7 34,-15-19-45,-3-5 335,-2-3-3204,5-3 1414,-4-4 1,-5 3-1,-9-3 1</inkml:trace>
  <inkml:trace contextRef="#ctx0" brushRef="#br0" timeOffset="318512">20922 4049 17510,'-4'38'-340,"1"-1"0,2 16 0,4-1-53,4-11 1,2-2 0,-4-3 0,1-3 0,7 4 0</inkml:trace>
  <inkml:trace contextRef="#ctx0" brushRef="#br0" timeOffset="318847">20952 3958 17297,'-51'21'186,"1"1"0,-1-1 0,5 11 0,2 4 0,7 3-186,11 0 0,5 2 0,3 2-362,3 2 0,2 1 0,9-3 351,8-1 0,11-5-443,19 1 0,13-10 114,-3-16 0,5-8 0,2-6 323,-3-2 0,3-5 0,1-3 1,-3-2-476,9-6 0,-3-3 0,-2-4 727,-4-5 0,-3-4 1,-8-1 133,-5-3 1,-10-3 159,-3-16 1,-12-3-485,-18 5 0,-9 1-45,3 0 0,-7 5-292,-15 9 0,-7 11 157,10 17 1,-2 5-96,-1 3 0,-1 5-207,1 8 1,0 5-198,3 1 1,3 4-1507,-16 29 2140,22 1 0,17-20 0,9-6 0</inkml:trace>
  <inkml:trace contextRef="#ctx0" brushRef="#br0" timeOffset="319562">31651 3909 17230,'10'34'-1657,"0"1"1,5 16 0,-5-44 0,-5-7 0</inkml:trace>
  <inkml:trace contextRef="#ctx0" brushRef="#br0" timeOffset="319880">31675 3603 17633,'-63'18'675,"0"0"0,19 4 0,1 6 0,4 5-675,5 12 0,4 6 0,4 0-622,3-7 0,3 0 1,10-1 632,11 16 0,16-8-11,9-23 0,12-9-144,9-7 1,9-6 0,2-5 12,5-7 0,2-6 1,0-5 124,-8 1 0,1-3 1,-1-3-1,-4-1-262,4-7 0,-5-3 1,-7-3 214,-9-1 1,-5-2 0,-9 0 52,-6-5 0,-12 0-139,-14-13 1,-14 3-568,-15 13 0,-12 8-8,7 11 1,-6 3 0,1 8 3,-17 7 0,2 12-1615,6 11 0,9 9 2325,25 3 0,8 2 0,-2 4 0,12-1 0</inkml:trace>
  <inkml:trace contextRef="#ctx0" brushRef="#br0" timeOffset="323029">10212 11507 22182,'-55'-3'718,"13"0"-853,38 1 68,7 1 56,10-2-79,9-3-56,13-2-101,4-3 46,-1 0 66,-5 2 35,-6 2-1,-7 3 56,-9 2 34,-5 2 0,-5 0 55,-22 11 1,-8 3 34,-7 4-68,3-4 0,20-9-11,7-4-459,7-2-393,23-8-381,1 3-2072,18-4 3305,-5 8 0,-18 1 0,-2 1 0</inkml:trace>
  <inkml:trace contextRef="#ctx0" brushRef="#br0" timeOffset="324046">21515 10461 14663,'0'-8'4023,"0"1"-3530,0 7-235,0 0-22,-43 11 21,17 15-16,-10 8 0,1 10-191,17 6 1,7 5-439,0 9 1,6-2 320,7-14 0,8-5-516,26 11 393,7-42 190,-12-22 0,-1-8 72,-4-7 1,-3-5 22,1-19 1,-6-7-18,-8 10 1,-5-2-1,-2 1-664,-4-14 0,-3 1 642,-1-4 0,-2 4 84,-2 22 0,-1 3 447,-1-1 0,-1 3-441,-6 0-135,3 44-11,8 31 0,8 1 0,3 3-133,0-3 1,5 2-421,3-4 1,5 1-1,3-1-4221,18 12 1,5-4 4906,0 1 0,1-6 0,-9-18 0,-3-8 0,-1-7 0</inkml:trace>
  <inkml:trace contextRef="#ctx0" brushRef="#br0" timeOffset="324330">22059 10838 18014,'-3'-3'2555,"-2"-45"-2522,5-11-11,-2 16 1,-1-3-517,2 0 0,-1 2 505,-2 6 0,0 2 0,0-2 0,-2 2 141,-6-28 117,0 16 335,1 19-492,-1 17-79,4 45-56,8 3 1,3 6-56,2 3 0,3 2-204,3 11 1,3-2-431,-1-16 1,3-1-2539,4 9 1,2-3 3249,6 14 0,0-8 0,-19-37 0</inkml:trace>
  <inkml:trace contextRef="#ctx0" brushRef="#br0" timeOffset="324463">22068 10637 19639,'42'-42'-101,"0"-1"0,-1 10 0,5 4-990,0 11 1,5 3-1,1 2 751,-1 4 0,-1 3 0,-3 0 0,-2 1 0,-3 1 0,-5 1 0,0 0 0</inkml:trace>
  <inkml:trace contextRef="#ctx0" brushRef="#br0" timeOffset="325595">30833 6190 15392,'5'6'3048,"-1"-1"-2600,-4-5-4045,0 0 3597,0-5 0,0 3 0,0-3 0</inkml:trace>
  <inkml:trace contextRef="#ctx0" brushRef="#br0" timeOffset="326246">17195 8655 8557,'0'0'0</inkml:trace>
  <inkml:trace contextRef="#ctx0" brushRef="#br0" timeOffset="334330">27457 3812 11560,'-46'-10'280,"8"1"-201,30 7-46,-3-1 12,-3 0-34,-1 0 12,-3 1 33,1-1-45,1 1 45,2 0-22,2 0 10,1 1-21,2 1-12,-4-1 34,-5 1-34,-10-1-11,1 1 0,-3 0 0,5 0 11,-18 0-11,-11 1-11,20 2 0,-2 1 16,-1 1 1,2 1-6,-17 7 11,6 1-11,17-4 11,-14 5 1,-6 5-12,-1-1 0,-1 2-12,14-6-10,-4 0 0,0 0 33,-14 4-11,8-2 201,-6 4-167,14 0-23,9-2-11,0 4 11,2-3-33,-23 18 22,23-18 0,0 1 5,-1-1 1,2-1 17,-21 16-46,21-16 23,-1 0 0,1-1 11,-14 10 34,-7 4-62,17-12 1,-1 1 4,-18 12 12,4-3 0,19-12 0,3-1 0,3-2 0,-7 11-11,-6 5-90,-3 3-223,-4 3 66,5-9 123,-4 2-111,-2 0 218,11-9 0,-2 0 33,1 0 1,-2 2 89,-7 4 0,-1 1-67,2-1 0,1-1 0,8-5 0,2-1-6,1-1 1,1 0-23,-13 7 5,12-8 1,-2 1-6,2 0 0,-1-1 11,-26 19-22,9-7 22,14-9-11,-1 1 0,-7 2-39,11-6 0,-3 3 39,-4 2 0,-2 3-90,-9 8 1,1 1 89,7-6 0,2 0 0,2-1 0,3 0 0,-14 8 0,1-3-11,1-1 33,12-9 0,-2 0 0,-3 1 1,0 1-23,-1 0 0,1-1-140,-1 0 0,2-3 207,-15 8 147,5-3-102,3-5-79,-1 2 180,10-2-191,-1 6 1,15-5-46,4 2 23,3-2 303,-3 2-426,-7 3 78,-21 15 50,18-21 1,-1 0-6,-1 1 0,1-1-33,-25 15 21,15-13-32,-2 1 10,-2 0-482,9-5 1,-1 2 364,-4 2 0,-1 0 145,-10 7 0,0 1 6,0 1 0,3-1-234,9-7 0,3-1 273,4-1 1,4-2 27,-5 7-11,1 4-45,3 5-11,1 1 0,0 4-11,1-4-34,-3 3-145,-4 3-399,5-11 1,-2 0 644,-3 2 0,0 0-259,0-1 1,0 0 482,2-4 0,2 0 410,-17 18-667,14-13 10,-3 7 23,15-16-33,-8 12-12,-7 8-11,-1 0 0,-2-1 0,11-14 34,3-4 460,6-4-438,4-3 3,6-2-48,2-1 22,3 2-33,-3-2 0,-4 6 12,-6 5-1,-6 5-11,-6 3 11,-9 13 101,7-3 213,5-3-45,13-9-135,8-13 91,2-2-45,4 2-113,0 18-11,0 16-50,-3-19 0,0 2-1,-2-1 1,1-1-17,-3 16 12,3-17-12,0-15 0,8 5-23,3 10 68,3 5-79,-2 7 34,-6-5 0,-1 0 45,0-1-45,6 9-33,7-5 55,12 4-22,8-9 22,-4-11-10,-1 0-12,-11-4-23,7 12 46,5 0-23,0-1 11,2-8-11,-6-12 56,2-5-23,2-3 23,21-3-56,6-2-11,-22-1 0,1-1 11,0 1 0,-1-1-11,20 0 11,-4 0 11,-19 0-11,11-2 0,4-4 0,2-2-134,-1-3-258,-9 1-68,6 0-246,4-2-308,-10 4 0,4-1-532,5 0 0,0 0 1487,3 0 0,-4 1 1,-13 2-1,-5 2 1,-3 0-1</inkml:trace>
  <inkml:trace contextRef="#ctx0" brushRef="#br0" timeOffset="337030">23545 8818 8680,'44'-16'432,"0"0"1,0 1 0,-1-1-1,0 1 1,-1 0-299,19-7 1,-3 1-492,-13 5 1,-2 0 496,-4 3 0,-3 0-5,14-5 54,-13 5 0,3 0-144,3 0 1,2 0-24,12-2 1,1-1-23,-12 5 0,-1 0-6,-2 1 0,-2 0-308,17-4 314,1-1 22,1-1 107,-16 4 1,2-2 217,4-1 0,-1 0-336,1 0 1,-1 0-120,-2 1 1,-3 1 107,13-2 0,-4 2 0,-7 3 45,9-4 368,-1-1-217,-18 5 0,0 0-117,21-7-1,2 0-67,-15 4 34,0 0-14,-1 0-64,13-1-102,0 2 135,-1 0 0,-8 3 417,-11 0-417,0 0 34,3-1-180,17-5 135,1 2 0,-21 6 0,-1 1-34,29-1 45,-15 3 0,-7-1 34,-10-2 111,14-7-89,3 2-45,0 0-11,-8 7-11,-17 3-22,-3 2-1,-3 0 34,4 0 22,2-1 23,5-4-34,-3-2 12,0-3 78,-3 1 34,2 1-124,3 1-56,11 0 23,3 1-35,-1 0 1,-4 2 56,-10 0 0,12-4 11,4-1-22,12-5 11,-12 3 0,-7 1-11,-6 0 11,-12 2 0,5-1 11,-12 4-22,0-3 22,-2 0-11,-1-1 0,-1 2-11,-3 2-34,-1 3-145,-2-1-135,3 3 0,3-1 291,7-3 23,-2 1 11,4-4 11,-4 2-11,4 0-302,0 1 55,10-2-2599,2 4 2151,-3-2-167,-5 3 604,-10 0 258,-3 1 549,-1-1 101,1-3 437,3-2-751,5-4-224,2 1 549,2-1-302,-1 1-359,0 2 0,1-1-908,4 1 1042,1 0 12,-3 1-146,-2 0 236,-10 3 268,0-2-325,-3 1 505,-1-5-471,-2 1-157,4-5-68,4-2 1,0 1 11,1 0 0,-4 5 67,0-3-44,2-1-12,-1 0-11,1 1 0,-3 3 34,-1 2-12,-1-1 45,-2-1-44,-1-4-1,0 0-11,0 0 0,2-3 12,-1 3 10,3-4 1,0 3 660,4-8-334,3-6-204,0 1-100,-2 0-33,-4 3-90,-4 5-304,-1-8 304,-1 7 157,-1-9 45,0 6 78,0-3-101,0 6 0,0-3 0,0 0-45,0-9-45,0-1-22,0 1 11,0 5 12,0 9-1,0 1-22,-1 0 11,-4-6 0,-4-3 404,0-7-214,0 8 2,4 0-91,-1 10-45,1 0 11,-1 2 34,-1-6-78,0-2 11,1 0-23,0 1-22,1 5 112,-1 1-89,-1 2 10,-4-9 23,0-5-67,-1-12 11,2 5 0,3-1-45,0 11 45,0 0 23,-1 1-1,-4-14 0,-1-4-22,-3-2 45,-1 2-45,1 12 23,-1-2-12,-1 0 67,-7-16 57,2-3 27,10 18 0,0 1 29,-5-16-34,3 7 190,9 16-156,-2 2-46,3 1 79,-2-5 0,2-5-201,1 0-12,2 1 67,1 7-66,-2-2-12,0 0 68,-4-10-46,1 1-11,1-11-11,2 1 0,3 8 11,0 1-11,0 10 12,0-14-1,1-7-11,2-1 0,-1 0 11,3 13-11,-3-13 0,-1-3 0,-4-11 34,0 1-34,-1 15 0,2 4 0,2 14 0,0 1 0,0 2 11,0-11-11,-2 0 45,0-1-45,-1 3 11,2 10 0,-1-2 11,2-3-22,0-11-33,0-3 100,0-4-11,0 12-22,-1 10 66,1 9-100,-2 3 0,0-2 34,-3-8-45,-2-6 33,0-2 23,-2-3-79,2 6 57,2-1-23,0-1 56,1-7-56,1 2 11,-2-7 0,-1 13 12,-2 2-12,1 8 22,-1 0-10,-1 0 44,-3-8-67,1 1-11,1-2-79,6 9 1,1 8-359,3 7-2679,-4 1 2460,-6 14 0,5-10 1,-5 10-1</inkml:trace>
  <inkml:trace contextRef="#ctx0" brushRef="#br0" timeOffset="338596">27879 3875 14350,'0'-6'2868,"0"2"-2263,0 4-571,26-26 11,3 14-34,26-16-45,-19 23-22,-8 4 11,-17 9 57,-13 16 44,-20 14-45,-4 8 0,-2-11-45,14-15 23,14-14-750,12-4-3441,27-15 4202,1-1 0,0-1 0,-20 3 0</inkml:trace>
  <inkml:trace contextRef="#ctx0" brushRef="#br0" timeOffset="338996">28228 3713 13476,'-30'-14'1535,"-1"1"0,-23-10-1098,27 13 67,-12 3-403,-7 10-101,-2 13 0,-3 16-664,8 17 670,21-17 0,0 2-6,-1 5 0,1 5 14,5 2 1,1 6 0,4 0-109,4 0 1,3 1 0,6 0-382,7 6 1,6-1 0,4-4 395,9 5 1,9-12 78,15-16 0,4-14 56,-13-15 0,0-7 162,0-5 1,-1-5 268,-3-4 1,-1-8-29,-8-5 1,-1-6 0,-3-4-192,-3-5 1,-3-4 0,-2-1-232,1 1 1,-2-2 0,-3 1-320,-4-2 0,-3 1 0,-2 3 315,-5-2 1,-4 4-34,-1 6 0,-4 3-22,-19-16-867,-7 41 1,-6 13-1219,-11 24 0,-1 17 1573,8 4 0,0 9 1,4-3-1,-5 0 1,6 0-1,13 8 1,-1 1-1</inkml:trace>
  <inkml:trace contextRef="#ctx0" brushRef="#br0" timeOffset="349245">12520 11524 19695,'29'-19'229,"0"0"1,19-22-219,-37-7 34,-6-4-22,-2-2-1,-8-1-22,-5 1 0,-5 6 11,-4 7 336,6 69-347,29 34-11,-9-15 0,2 2-463,10 2 0,2-4 14,-6-15 1,0-2-1143,2 3 1,0-2 766,11 12 0,-8-9 0,-9-22 1</inkml:trace>
  <inkml:trace contextRef="#ctx0" brushRef="#br0" timeOffset="349463">12524 11457 16008,'-7'0'2790,"2"0"-2610,5 0-169,0 0-11,51-29-471,-13 9-125,15-10 0,1 0 0,-17 11 0,14-8 0</inkml:trace>
  <inkml:trace contextRef="#ctx0" brushRef="#br0" timeOffset="349962">13332 10623 13790,'-24'51'1161,"1"1"1,4-11-1,-2-3-1021,-6-2 0,-3-5 241,-14 6 673,-15-10-180,6-20-471,-3-34-212,23-5 21,15-19-100,13 21-67,8 6-34,9 10 12,11 6-23,14 6 16,-1 12 1,2 6-101,3 4 0,0 4-280,1 1 0,-1 2-723,-4 1 0,-4-1-4067,8 4 5154,-5-9 0,-16-11 0,-6-6 0</inkml:trace>
  <inkml:trace contextRef="#ctx0" brushRef="#br0" timeOffset="350162">13586 10816 18395,'-8'-2'549,"2"1"-515,6 1-202,61-13-8258,1-8 8426,-17 8 0,-1 0 0,7-8 0,-35 12 0</inkml:trace>
  <inkml:trace contextRef="#ctx0" brushRef="#br0" timeOffset="350329">13923 10582 17834,'4'0'588,"8"33"1,-2 18-2987,-4-8 0,-1 3 2398,1 0 0,2 3 0,-2-4 0,-2-4 0,-2-5 0,-1 2 0</inkml:trace>
  <inkml:trace contextRef="#ctx0" brushRef="#br0" timeOffset="352278">22957 9637 16232,'-2'-9'1446,"1"2"-1166,1 7-201,-3 42-12,4-11-67,-1 2 0,2 2-1715,14 25 493,1-17 1,-3-6 0,-6-23 0</inkml:trace>
  <inkml:trace contextRef="#ctx0" brushRef="#br0" timeOffset="352679">22923 9401 16333,'-38'-8'919,"0"-1"0,-26 6-829,37 24 5,10 14 0,4 9-73,2 13 1,3 5-1224,-2 1 0,4 0 1204,6-18 1,4 1 0,2-4-4,4 0 0,4-4 88,5-3 0,5-4-273,3-7 1,3-4 26,5-6 1,2-5 118,3-2 0,2-7 39,21-15 0,1-11 168,-10-7 0,-3-5-17,0-5 1,-6-4-154,-17-4 1,-11-2 40,-11 12 0,-6-1 17,-6-1 0,-3 0-124,-1-1 1,-3 1 145,-13-9 1,-8 4-79,-1 16 0,-4 6-101,1-1 0,-1 10-409,-1 18 1,3 10-1866,-12 28-1906,10 11 4281,15 4 0,12-24 0,9-6 0</inkml:trace>
  <inkml:trace contextRef="#ctx0" brushRef="#br0" timeOffset="353712">12402 10236 15571,'-4'6'2286,"0"-1"-1927,4-5-303,34-46-34,-17 29 1,26-31-23,-28 41 0,-5 15 313,-12 26 124,-9 14-392,1 7-23,5-18-22,15-21-459,9-15-2465,24-31 2330,-17 8 0,-2-2 0,15-14 0,-10 0 0</inkml:trace>
  <inkml:trace contextRef="#ctx0" brushRef="#br0" timeOffset="354046">12640 9823 16614,'-38'-9'739,"1"0"0,2 1 1,3 8-214,-17 40-291,22-2 1,2 7-218,6-1 1,1 5 0,2 0-502,2-5 1,3 1 0,2-1 482,3 3 0,3 1 0,4-4 0,5 3 0,9-6-118,16 3 0,11-10-297,12-16 1,8-15 399,-11-8 0,4-9 0,-4-3-369,-6-3 1,-2-3 0,-4-5 405,-2-5 0,-3-5 1,-6 1 105,-6-5 1,-7 0-107,-3-1 1,-6-1-1,-7 1 1,-9-3 33,-4 3 0,-7-1 0,-3 2-64,-2 4 1,-4 3-1,-4 4-451,-6 3 0,-3 3 0,0 10-808,-10 7 1,4 20 575,11 29 1,5 19-1,6-5 1,7-19-1,3 0 1,-1 26-1,0 0 1</inkml:trace>
  <inkml:trace contextRef="#ctx0" brushRef="#br0" timeOffset="356846">28244 6070 14238,'-6'1'2286,"1"-1"-1166,5 0-1098,10-6-22,4 2 0,10-5-33,2 4-706,10 0-1503,-7 2 763,-3 0 774,-13 2 705,-14 4 1042,-21 3 2095,-9-1-1702,-10 0-909,12-3-526,14-2-874,12 0-8090,43 0 8964,-11 0 0,16 0 0,-26 0 0</inkml:trace>
  <inkml:trace contextRef="#ctx0" brushRef="#br0" timeOffset="357812">28911 4365 14126,'2'-5'2980,"0"1"-2476,-2 4-392,36-24 45,1 10-124,-4-1 1,1 2-45,8 8 11,-17 13 23,-23 10 190,-18 7 392,-21 11-247,5-10-223,0-4-34,35-14-68,18-12 69,18-1-102,5-3-46,13 4-234,-14 11-56,-9 15-1221,-43 10-1021,-9-4 1076,-21-8 1,24-16 0,2-3-1</inkml:trace>
  <inkml:trace contextRef="#ctx0" brushRef="#br0" timeOffset="358264">29295 3970 16243,'-37'-13'538,"1"0"0,1 1 0,4 6-358,0 16 55,-24 24-157,22-2 1,0 7-31,6-3 1,0 3-1,2 0-535,-4 13 0,4 1 498,6 1 0,7-4 0,18 9 163,18-29 1,10-6-142,16-7 1,7-7-31,-4-6 1,4-5 0,0-4-598,3-6 0,1-6 0,-4-2 594,-11 1 0,-2-1 0,-4-2 6,10-14 0,-11-3 16,-12-16 95,-22 16 1,-10-1-107,-11 1 1,-7 3-12,-9-5 0,-4 4 174,1 11 1,-2 6-349,0 6 1,2 6-780,-8 5-5534,-3 21 6487,18 0 0,4 4 0,18-9 0</inkml:trace>
  <inkml:trace contextRef="#ctx0" brushRef="#br0" timeOffset="366780">15618 10237 14742,'4'-2'1535,"0"1"-526,-4 1-976,2 0-22,1 0 45,1 0 79,-1-1 1221,-2 1-560,0-3-460,-1 1-146,-1-2-100,-4 2 44,-3 1 79,-20 17-157,7 12 0,0 11-19,-1 9 0,0 9 1,1 1-818,2 1 0,0 1 1,1 4 787,3-5 0,1 3 1,1 1-1,1-2-5,3-10 0,1-2 0,1 1 0,0 3 3,1 1 1,1 3 0,0 2-1,1-1 1,1 0-246,0-4 1,1-1 0,0 1 0,1-1-1,2 2 225,1 4 1,1 1 0,1 1 0,1-2-1,0-5-65,2 14 1,2-5 0,2-6-225,9 9 1,3-12-1427,8-5-3773,-3-20 5502,-6-15 0,-9-11 0,-6-3 0</inkml:trace>
  <inkml:trace contextRef="#ctx0" brushRef="#br0" timeOffset="367179">16529 10392 18384,'-11'47'134,"1"-1"1,0 1-1,-2 1-644,-4 13 0,-1 2-266,4-4 0,0-3 0,1-7 1,1-5-1,1 12 0</inkml:trace>
  <inkml:trace contextRef="#ctx0" brushRef="#br0" timeOffset="367396">16386 10236 20468,'35'40'-34,"1"0"0,-1 0 1,8 8-1,-1-1-201,-9-8 0,0 2 0,-1-4-802,3 3 0,0-2-3879,8 11 1,-1-2 4833,-15-14 1,-2-2-1,1 0 1,-5-4-1,-10-8 1</inkml:trace>
  <inkml:trace contextRef="#ctx0" brushRef="#br0" timeOffset="367678">16011 11476 19011,'-3'-3'1042,"42"-32"-975,12 13 1,9 0-1238,-17 3 0,3-3 0,2 2 1170,-2 5 0,4 0 0,0 2 0,-2 1-351,7-1 0,-1 2 0,-1 2-699,0-1 1,-1 2-1,-1 1 1080,-4 2 1,0 1-1,-5 1 1,-3-1-1,-5 2 1,13 1-1</inkml:trace>
  <inkml:trace contextRef="#ctx0" brushRef="#br0" timeOffset="368078">16651 12269 16524,'11'-3'2140,"1"-53"-1793,-9 17-207,0-18 0,-1-4-101,-1 25 1,0 2-495,-3-13 1,-2 2 466,-5-13 369,-7 11 421,0 16-455,-3 19-143,7 46-193,5 2 1,4 5-12,4 2 0,3 2-228,3 8 1,3-2 59,0-16 0,4-2-863,7 9 0,3-3 370,-4-10 0,0-2 0,14 19 0,-14-28 0</inkml:trace>
  <inkml:trace contextRef="#ctx0" brushRef="#br0" timeOffset="368247">16560 12125 17678,'46'-27'-386,"0"1"1,0-1-1,0 1 1,4-5 0,-2 1-1,-1 3 1,8-2-1,-6 4 1,-1-3 0</inkml:trace>
  <inkml:trace contextRef="#ctx0" brushRef="#br0" timeOffset="368612">17871 10855 17577,'-4'0'2152,"2"0"-2478,2 0-3629,79-17 2546,-42 8 1,1-1 0,9-1 0,-1 1 0,9-5 0</inkml:trace>
  <inkml:trace contextRef="#ctx0" brushRef="#br0" timeOffset="369079">18752 10482 16602,'3'-2'1435,"-1"1"-1222,-4 56-185,-10-14 0,-4 5-1806,2-1 0,-1 4 0,-1-2 1694,-10 12 0,0-5 0,5-14 1,2-6-1,4-12 0</inkml:trace>
  <inkml:trace contextRef="#ctx0" brushRef="#br0" timeOffset="369296">18550 10414 21129,'33'19'67,"0"-1"0,0 2 1,-3 5-74,2 19 1,-3 6-802,-1 1 0,-2 1-4109,5 8 1,-3-3 4263,-11-16 1,-2-4 0,2 5 0,-13-32 0</inkml:trace>
  <inkml:trace contextRef="#ctx0" brushRef="#br0" timeOffset="369713">18975 9923 20333,'30'46'186,"1"-1"0,-8-4 0,1 5 0,0 3 1,-1 1-140,-1 0 0,0 1 0,-1 2 0,1 3 0,0 2-856,-2-7 0,0 4 1,0 1-1,0 2 1,0-1-1,0 0 1,-2-2 789,2 3 0,-1-1 1,-1-1-1,0 0 0,-1 0 1,0 0-155,1 10 0,0 1 0,-1-2 0,-2-1 1,-2-4-41,-2-7 0,-2-2 0,-1-2 0,1 2-1205,1 6 1,1 3 0,-1-2 0,0-4 1417,0-3 0,-1-4 0,0-1 0,4 23 0,0-12 0,-3-23 0</inkml:trace>
  <inkml:trace contextRef="#ctx0" brushRef="#br0" timeOffset="371611">19309 9265 20289,'19'42'0,"1"-1"0,-2-1 0,-1-3-796,1 16-1109,-2-5 709,1-1 0,-10-24 0,2-3 0</inkml:trace>
  <inkml:trace contextRef="#ctx0" brushRef="#br0" timeOffset="371846">19483 9169 16759,'6'-10'1636,"-35"68"-1636,8 3-23,2-14 1,1 1-639,10-10 0,6-4-1636,14-4-134,5-5-785,5-22 3216,-2-9 0,-11 2 0,-3-1 0</inkml:trace>
  <inkml:trace contextRef="#ctx0" brushRef="#br0" timeOffset="372511">19401 9463 13768,'-4'0'3484,"0"0"-2710,4 0-685,32 0-33,-8 0-303,8 4 1,2 3-331,10 9 0,-8-1 0,-17-1 0</inkml:trace>
  <inkml:trace contextRef="#ctx0" brushRef="#br0" timeOffset="372813">19955 9005 15795,'1'-8'3563,"1"2"-3204,-2 6-11,-5 49-180,-2 5-871,1-2 0,0 5 742,0-3 0,-1 1-39,1 2 0,0 2-987,2-5 0,1 2 1,0-1-439,0 13 0,0-3 0,1-7 0,1-6 1,1 3-1</inkml:trace>
  <inkml:trace contextRef="#ctx0" brushRef="#br0" timeOffset="373246">20108 9439 18474,'4'34'196,"-1"-1"0,3 30-140,0-5 11,0-13 112,-1-9 740,-2-20-673,-3-21 382,2-31-370,12-29-146,-1 18 0,3-3-112,7 2 0,3 4-6,-3 11 1,2 6-85,22-3-594,-14 33-5355,9 31 6039,-14-1 0,-2 5 0,-19-19 0</inkml:trace>
  <inkml:trace contextRef="#ctx0" brushRef="#br0" timeOffset="377713">20387 10486 18317,'0'-46'1356,"0"10"-1334,0 36 112,0 41-55,-7 4-57,0-3 1,-2 2-1394,-5-3 0,-2-1 1377,-3 1 0,-2 0 10,-1-2 1,-1 0-43,-5 3 1,-1-2 25,-9 8 78,-2-8-22,24-33-11,2-44 11,8-29 1029,4 18 0,3-2-872,4 5 0,2 4-202,10-11 824,11 44-824,4 31-22,11 18-192,-18-15 1,3 3-1406,17 11 1,6 0 460,5-3 1,-1-3 0,-13-5 0,-3-3 0,-5-11 0,0 0 0</inkml:trace>
  <inkml:trace contextRef="#ctx0" brushRef="#br0" timeOffset="508476">8898 15049 15784,'4'-3'1882,"0"0"-1377,-4 3-1334,49-23-1524,-23 18-4370,36-17 6723,-43 24 0,-10-2 0,-5 2 0</inkml:trace>
  <inkml:trace contextRef="#ctx0" brushRef="#br0" timeOffset="508626">9022 15151 13969,'-3'4'784,"1"0"-1646,41-6-4763,-19 2 5625,30-1 0,-38 1 0,-3 0 0</inkml:trace>
  <inkml:trace contextRef="#ctx0" brushRef="#br0" timeOffset="516876">11138 14604 11997,'0'-10'3138,"0"3"-1929,0 7-536,0 0-360,2 59-145,-3-11 0,-4 7-127,-7-1 0,-5 5 1,0-2-496,3-5 1,-1-2 0,-3-1 464,-7-2 0,-3-1 1,0-6 22,-2 0 0,-1-5-12,2-2 0,0-5 516,-11-6-415,8-21 168,16-35 1,7-13 78,3-8 134,3 2-157,10 19 0,5 2-257,22-7-113,13 3 23,17 38 894,-1 16-956,-26-3 1,1 1-292,4 2 0,0 1-768,1 0 1,0 1-1659,-1-1 1,0 0 2778,-1-2 0,-4 0 0,7 2 0,-13-7 0</inkml:trace>
  <inkml:trace contextRef="#ctx0" brushRef="#br0" timeOffset="517978">12869 14343 16042,'-1'-33'1630,"-1"-1"0,-5-25-1080,-8 27-259,-6 13-224,-10 10-33,-9 25-12,-11 20-775,22-5 1,1 4 752,-1 7 0,3 3 0,3 4 0,6 5-268,11 0 1,6 5-1,6 1 296,4-12 0,5 0 0,3 1 0,0 1-12,3 10 1,1 3 0,2-1 0,0-3-342,-2-11 0,2-2 0,0-1 1,-3-1 324,3 8 0,-2-2 0,-5-4 0,-6-4 0,-5-2-17,-1 0 0,-5-1-17,-16 18-599,-6-11-2974,-7-27 3824,4-13 1,15-6-1,2 1 1</inkml:trace>
  <inkml:trace contextRef="#ctx0" brushRef="#br0" timeOffset="521010">12165 15962 18518,'-30'19'538,"-1"0"0,-20 22-258,41 19 0,32-8-257,6-4 100,28-24-101,-7-26 45,-18-11 1,-1-6 21,10-32-56,-22 13 1,-8-2-34,-19-24-224,-23 9-604,-9 25-2635,12 11 1,1 0 3462,-8-12 0,2 6 0,26 11 0</inkml:trace>
  <inkml:trace contextRef="#ctx0" brushRef="#br0" timeOffset="521494">12172 13964 18294,'-3'52'-1252,"0"0"1,0 1 0,0-3 0,0-6 0,2 12 0</inkml:trace>
  <inkml:trace contextRef="#ctx0" brushRef="#br0" timeOffset="522194">13921 15353 17711,'9'-41'515,"-1"1"1,0 0 0,0 1-460,-1-5 0,0 1-575,0-22 541,-3 25 1,-2 1 34,-5-3 522,-5 13-243,-3 15-162,-7 10-140,1 24-1,5 10 1,3 8-18,6 14 1,3 4-79,2 1 1,4 1-615,6 1 0,5-3-210,1-19 1,2-2 31,6 5 0,0-3 1,0 1-1,2 0 0</inkml:trace>
  <inkml:trace contextRef="#ctx0" brushRef="#br0" timeOffset="522361">13873 15261 17622,'-9'-6'1356,"2"1"-1356,7 5-135,44-27-1109,6 9-1687,-7 0 1,9-2-1,-3 1 2931,3 3 0,-2 1 0,3-1 0,-6 2 0,-7 1 0</inkml:trace>
  <inkml:trace contextRef="#ctx0" brushRef="#br0" timeOffset="522777">14654 14445 14831,'7'0'1580,"-29"30"1,-17 13-1419,8-13 1,-3 2-141,3 0 0,-2 2 1,0-3 22,-8 1 0,4-7 201,0-14-168,6-32-10,19-10 178,18-22 371,10 8-483,4 18-67,7 4-44,-2 28 33,25 35-135,-15-9 1,1 2-471,0 2 0,2 0-1235,1 0 0,0-5-6250,14 3 8034,-5-14 0,-23-9 0,-7-6 0</inkml:trace>
  <inkml:trace contextRef="#ctx0" brushRef="#br0" timeOffset="522960">14980 14555 18294,'53'-12'-2458,"1"1"0,4-1 1,-7-2-1</inkml:trace>
  <inkml:trace contextRef="#ctx0" brushRef="#br0" timeOffset="523094">15373 14364 18630,'0'-4'1446,"0"2"-1413,0 2-335,6 36-379,4 8 0,-3 1 1,2-10-1</inkml:trace>
  <inkml:trace contextRef="#ctx0" brushRef="#br0" timeOffset="526693">17338 14362 18037,'-3'50'134,"-1"0"0,0-1 1,-2-1-96,-3-7 0,-2-1-488,-1 1 0,0-2 398,-2-1 1,0-3-1003,-10 25-1188,5-17 1492,3-19 1,9-13 0,2-9 0</inkml:trace>
  <inkml:trace contextRef="#ctx0" brushRef="#br0" timeOffset="526878">17161 14155 19785,'36'26'85,"0"1"0,0-1 0,3 4 0,1 2 0,-1 2-463,2 10 1,-1 3 0,-2-2-1153,-6-9 1,-2-1 0,-3-2-1760,4 8 1,-6-5 3288,-5-4 0,-11-15 0,-5-10 0</inkml:trace>
  <inkml:trace contextRef="#ctx0" brushRef="#br0" timeOffset="527827">17724 13799 11325,'0'-9'2499,"0"1"-1962,0 8-44,0 0-347,-5-10-90,4 8-33,-3-8 223,4 12 572,0 11-370,0 4-235,4 17-23,2 3-89,1-4 0,1 2-90,0 1 0,0 1-2431,2 4 0,0-2 2420,3 11 0,-3-24 0,-6-23 0</inkml:trace>
  <inkml:trace contextRef="#ctx0" brushRef="#br0" timeOffset="528127">17910 13686 15090,'-5'-1'2173,"-47"29"-1949,22-4-174,-3 1 1,0 1 27,3 9 23,12 6 34,17-8-45,11-5-12,13-11-22,5-11-11,5-4-45,2-2-3171,9 0 2311,-12 5 0,-6-3 0,-16 3 0</inkml:trace>
  <inkml:trace contextRef="#ctx0" brushRef="#br0" timeOffset="528962">18322 13395 12860,'2'-4'2051,"0"0"-1290,-2 4-212,-12 54-224,2-14 0,-3 5-232,0 3 1,-3 4-1,0 2-859,-1 1 0,-1 2 0,1-2 44,2-2 0,1-2 0,1-4 0,-2 0 0,4-7 1,4 10-1</inkml:trace>
  <inkml:trace contextRef="#ctx0" brushRef="#br0" timeOffset="529494">18486 13770 14843,'1'3'1512,"1"0"-1085,-2 39-114,0-12-196,0 2 1,0 3 28,-3 23-79,1-19-33,-1 1-1,2-27 1525,0-11-829,1-31-237,2-32-453,0 26 1,2-2-183,0-6 1,1 0 243,12-20-6,-2 25 0,4 1-95,3 9 0,2 2-56,23-21-134,2 28-2342,-5 24-1009,-14 6 3541,2 11 0,-22-10 0,-5-1 0</inkml:trace>
  <inkml:trace contextRef="#ctx0" brushRef="#br0" timeOffset="531143">20191 13425 14775,'5'-27'2107,"-2"6"-1871,-3 37 514,-3 20-425,-2-2 0,0 6-997,-4 14 0,0 6 742,0-10 1,-1 3 0,0 2-596,0 8 1,0 1 0,0 3 529,2-13 1,1 2-1,0 1 1,1-1-4,1 2 1,1 0 0,0 1 0,1-1 2,0-2 1,0 1 0,2-1 0,1-1-4,2-2 1,2-1 0,0 0 0,2-2-3,0 10 0,1-1 0,4 0-171,3-10 1,2 1 0,2 0-1,1-3-1629,6 4 0,2-2 0,0-2 1800,-2-3 0,1-2 0,-1-5 0,3-3 0,-4-10 0,-5-14 0</inkml:trace>
  <inkml:trace contextRef="#ctx0" brushRef="#br0" timeOffset="531644">20917 13710 19123,'13'45'97,"0"0"0,-2-4 0,0-2-551,-2-5 1,-1-1-2892,-2 2 0,-1 0 3345,0-1 0,-2-1 0,0 10 0,-3-26 0</inkml:trace>
  <inkml:trace contextRef="#ctx0" brushRef="#br0" timeOffset="531813">20709 14412 18807,'47'-25'-146,"0"0"0,0 0 1,0 0-1,6 2 0,2 2 1,-1 1-1,0 3-796,10-1 1,0 3 0,-1 3 847,-1 2 0,-1 3 1,-10 2-1,8 2 1,-22 2-1</inkml:trace>
  <inkml:trace contextRef="#ctx0" brushRef="#br0" timeOffset="532327">21054 15019 18440,'33'-49'508,"0"-1"0,-5-2 0,-7 0-458,-13 10 1,-5 2 27,-1 2 0,-2 3 236,-3-1 33,-6 10-246,0 16-44,0 37-69,6 8 12,7-3 0,4 2 0,9 22-79,15 0-324,4-5-1502,-11-23 1,2-1 525,12 6 1,-5-5 0,-20-22 0</inkml:trace>
  <inkml:trace contextRef="#ctx0" brushRef="#br0" timeOffset="532478">21082 14878 19897,'33'-30'-1967,"1"0"1,-1 1 0,10-4 0,4 1 0,1 3 1676,5 3 1,2 4 0,-3 1 0,9-4 0,-7 3 0,2 0 0</inkml:trace>
  <inkml:trace contextRef="#ctx0" brushRef="#br0" timeOffset="532794">22512 13851 19213,'49'-26'-900,"0"0"1,0 0 0,11-8 0,-4 4 0,-14 14 0,-6 2 0,1-2 0</inkml:trace>
  <inkml:trace contextRef="#ctx0" brushRef="#br0" timeOffset="533127">23511 13191 18395,'7'40'190,"1"-1"1,-1 0-1,-1-1-369,5 26-3468,-3-24 0,1-1 3647,6 12 0,-1-4 0,-5-35 0</inkml:trace>
  <inkml:trace contextRef="#ctx0" brushRef="#br0" timeOffset="533460">23779 12631 19852,'26'60'184,"0"0"1,0-1 0,-6-12 0,0-1 0,-1 1 0,-1 0-1652,4 12 1,-1 0 0,-1 1 1468,-4-11 1,-1 1 0,0 1 0,0 0 0,-1 2 0,-1 0 0,0 2 0,-3 4-125,-2-6 1,-1 2-1,-1 3 1,-1 1-1,-1 0 1,-2 0-113,-1 0 1,-2 0 0,-1 1-1,0 0 1,-1 1 0,0 1-613,0-4 1,0 2 0,0 1 0,-1 0 0,0-1 0,0-2-1,-1-3 846,-2 6 0,-1-2 0,0-2 0,0-3 0,0-4 0,-1 9 0,0-6 0,3-9 0,-1 1 0</inkml:trace>
  <inkml:trace contextRef="#ctx0" brushRef="#br0" timeOffset="535093">24371 12134 12389,'-1'-2'4045,"-1"0"-2689,2 2-930,9 37-359,-2-6-34,1 1 1,0 2-34,6 16-661,2-2-1949,3-5 761,7-3 0,-12-20 0,2-4 0</inkml:trace>
  <inkml:trace contextRef="#ctx0" brushRef="#br0" timeOffset="535413">24610 12006 16737,'-27'36'22,"0"-1"1,1 0-1,5-2-22,0 12-56,9-14 0,0 1-740,-5 24 572,3-4 157,7-17 45,7-21 22,6-7 112,5-4 369,24-13-458,10-4-1738,16 1-3719,-12 2 5434,-7 19 0,-27-5 0,-3 5 0</inkml:trace>
  <inkml:trace contextRef="#ctx0" brushRef="#br0" timeOffset="535944">24984 11799 19403,'-14'55'-43,"0"0"1,-1 0-1,1 3 1,1 0-1,0 2-1688,4-10 0,1 1 0,1 0 0,0-2 1557,-1 2 0,1-2 0,2-5 0,0 1 0,2-9 0,1-10 0</inkml:trace>
  <inkml:trace contextRef="#ctx0" brushRef="#br0" timeOffset="536612">25127 12348 19773,'0'-3'90,"0"21"-90,0 38 0,2-3 22,0-30 46,4-7 156,-2-9-124,3-10-44,6-33-45,-1 5 1,2-4-12,-1 0 0,1-2-12,3-4 1,1 3-11,8-10-23,6 11-593,-2 21-494,-2 16-1737,-5 17-4156,-8 10 7025,-4 1 0,-6-11 0,-2-4 0</inkml:trace>
  <inkml:trace contextRef="#ctx0" brushRef="#br0" timeOffset="536943">25953 13127 17442,'0'8'314,"0"-2"-482,0-6-687,0 0 0,0 0 0</inkml:trace>
  <inkml:trace contextRef="#ctx0" brushRef="#br0" timeOffset="537377">26809 12656 18070,'-58'26'332,"-1"-1"1,4 3-1,10 5-332,23 3 0,7 2-318,3 4 1,2 1 334,2-2 0,6 0 22,14 9 0,10-2 42,4-13 0,5-6-249,12-1 0,2-9 145,-8-15 1,-3-10 22,19-32 146,-31-20 67,-14 1 0,-2-7-373,-4 13 0,0-2 0,-2-3 230,-1 6 0,-1-2 0,0 0 0,-1 1 239,-2-10 1,-1 1 0,-1 5-203,-2-5 0,-2 9 61,-13 1-146,8 47-11,-5 57-11,15-5 0,7 9-86,5-3 0,5 5 0,2-1-469,-1-5 1,2-1 0,3-1 35,6 0 0,4-2 0,1-5-1302,6-2 0,2-5 1821,0-6 0,-1-4 0,5 4 0,-9-15 0</inkml:trace>
  <inkml:trace contextRef="#ctx0" brushRef="#br0" timeOffset="537578">27203 12567 20322,'-2'56'28,"0"0"0,5-9 0,1 1 0,2-1-835,7 8 1,3-1 169,3 3 1,1-4-1,4 6 1,-9-34 0</inkml:trace>
  <inkml:trace contextRef="#ctx0" brushRef="#br0" timeOffset="537745">27230 12794 18507,'46'-15'-863,"1"0"0,-1 0 0,7 1 1,1 3-1,-5 3 0,-2 6 0,-3 3 1,-3 0-1,0 1 0</inkml:trace>
  <inkml:trace contextRef="#ctx0" brushRef="#br0" timeOffset="549693">17727 15118 12960,'-4'8'-1845,"4"-2"0,-4-6 1</inkml:trace>
  <inkml:trace contextRef="#ctx0" brushRef="#br0" timeOffset="580730">21036 15207 9969,'0'0'0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24:18.4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7672 2164 16636,'5'0'146,"-1"0"-146,-4 0-505,45-1-1590,-17 0-3597,34-1 5692,-35 1 0,-12 1 0,-7 0 0</inkml:trace>
  <inkml:trace contextRef="#ctx0" brushRef="#br0" timeOffset="134">7747 2431 15202,'0'4'-1356,"51"-12"-2197,-14 1 3553,5-2 0,-1 0 0,-10 3 0,-4 1 0</inkml:trace>
  <inkml:trace contextRef="#ctx0" brushRef="#br0" timeOffset="751">10668 2045 16131,'-9'54'544,"0"0"1,1 1 0,-3-2 0,-2-1-1,-4-5-432,-13 7 0,-5-4-827,-4 0 1,-1-1 758,1-4 1,-3-2 84,-6 0 0,1-4 314,12-15 1,1-4-186,-25 8 107,32-42-320,20-17-22,3-14 133,6-4 800,20-13-878,17 19-89,10 7 11,9 27-22,-7 21-144,9 6 48,-27-6 1,1 2-393,2 0 1,0 0-534,0 0 1,1 0 87,10 2 0,-3-1 0,-1 1 0,7 0 0</inkml:trace>
  <inkml:trace contextRef="#ctx0" brushRef="#br0" timeOffset="1483">12070 2134 14283,'1'-2'1244,"1"40"-830,-10 1 0,-6 7-265,1-2 1,-2 5 0,-3 0-1643,-6 5 0,-2 1 0,-1-3 1030,4-9 0,0-2 0,0-4-1790,-10 8 1,3-9 2512,2-12 1,13-15 0,7-9 0</inkml:trace>
  <inkml:trace contextRef="#ctx0" brushRef="#br0" timeOffset="1683">11808 2040 17711,'25'-35'975,"1"0"0,6 16 0,0 12-886,21 40-733,-18 1 0,0 5 655,-3 0 1,-1 3-12,0 0 0,2 2 0,0 1-366,-3-2 0,-1 0 0,1 1-2170,3 4 0,1 1 0,-2-4 2536,0 1 0,-4-5 0,3 3 0,-21-35 0</inkml:trace>
  <inkml:trace contextRef="#ctx0" brushRef="#br0" timeOffset="2034">12380 1382 14675,'3'-4'2095,"-1"1"-1826,-2 3-269,21 50-45,-10-18-3586,4 11 1,1 1 3630,-5-6 0,-2-4 0,-4-24 0</inkml:trace>
  <inkml:trace contextRef="#ctx0" brushRef="#br0" timeOffset="2317">12631 1217 18664,'-43'33'89,"0"0"1,3-2 0,5 1-79,-2 19 67,7-4-78,10-6-22,10-5 78,15-13 34,26-8-90,5-11-572,19-6-1500,-10 0 693,14-1 1,-30 2 0,3 0 0</inkml:trace>
  <inkml:trace contextRef="#ctx0" brushRef="#br0" timeOffset="2601">12992 986 20434,'-9'54'-56,"0"0"0,0-1 0,0 1 0,-1 4 0,0-3 0,2 0-284,1 1 0,1 0 0,1-3-2729,0 3 0,0-2 3069,2 0 0,0-5 0,-1 8 0,2-18 0</inkml:trace>
  <inkml:trace contextRef="#ctx0" brushRef="#br0" timeOffset="3034">13344 1386 13308,'0'-7'2487,"-1"2"-2363,1 5 245,0 0 80,-10 7 133,3 21-201,-9 23-269,10-16 0,1 1 68,-3 21-12,3-12 11,4-30 1995,1-12-1827,2-36-123,4-5-151,-2 6 0,2-3 17,8-23-46,0 1-206,1 5 162,-2 11-23,-1 12-425,5 12-1401,10 17-7982,22 19 9647,1 1 0,-11 2 0,-19-15 1</inkml:trace>
  <inkml:trace contextRef="#ctx0" brushRef="#br0" timeOffset="3651">15500 1055 18754,'3'-60'2151,"-10"14"-2039,-19 46-124,-4 19 1,0 11 5,-2 17 1,4 11-707,12-13 0,1 4 0,2 2 0,2 0 712,0 13 0,3 1 0,4 1 0,4-12 0,3 2 0,2 0 0,0-4 3,3 6 1,2-4 0,0 1 3,1-1 1,0-1 0,1 0-8,-1-3 0,0 0 0,0 0 93,3 8 0,0 1 0,0-2-142,-4-10 0,-1-2 0,0-1-194,1 2 1,-1 0-1,-3-5-267,-5-4 0,-4-6-1596,-16 1-1950,-16-24 4056,-6-2 0,16-5 0,4 1 0</inkml:trace>
  <inkml:trace contextRef="#ctx0" brushRef="#br0" timeOffset="3984">14928 2777 18238,'-22'38'209,"-1"-1"0,3 0 1,6-2-188,13 21 0,11-7-22,6-11 202,31-16 258,10-50-96,-24 1 0,-3-5-286,-6-3 1,-5-3-35,-5-1 1,-8 3-45,-16-3-1053,-26 4-7037,-19 9 8090,-4 0 0,19 14 0,23 3 0</inkml:trace>
  <inkml:trace contextRef="#ctx0" brushRef="#br0" timeOffset="4401">14570 1008 18462,'0'46'-411,"0"-1"0,2-3 0,-1-5 0,0-10 1,2-7-1</inkml:trace>
  <inkml:trace contextRef="#ctx0" brushRef="#br0" timeOffset="5084">16573 2443 20602,'8'-38'26,"1"0"0,0 0 1,-1 1-22,3-7 1,-1-1 27,-5-6 1,-1-2-23,-3 1 0,-2 1-247,-3 2 0,-4 4 573,-11-5 161,-2 16-487,-1 16 105,-14 54-105,21 8 0,5 11-131,3-4 1,3 4 0,3 0-414,3-3 1,2-1 0,4-1 315,3-1 1,2-1-1,4-6-321,5-3 1,3-5-748,-1-4 0,0-4-6368,19 12 7653,-11-16 0,-14-12 0,-9-8 0</inkml:trace>
  <inkml:trace contextRef="#ctx0" brushRef="#br0" timeOffset="5234">16540 2202 20524,'11'-35'-673,"0"0"1,8-1 0,7 4-1076,17 8 0,6 3 1455,10-7 1,-3 2 0,-20 9-1,-3 2 1,25-13 0</inkml:trace>
  <inkml:trace contextRef="#ctx0" brushRef="#br0" timeOffset="5634">17551 1175 16008,'5'-4'1569,"-1"1"-1109,-4 43-91,-13 6-306,1-8 1,-2 8 0,-3-2-1172,-12 14 1,-2 0 1090,0-1 0,0-3-95,4-13 0,3-9 628,2-12-505,8-18 34,5-24 55,5-18 124,2-19 219,4 12 0,2-2-1,2 7 1,3 1-399,1 1 1,4 4 1677,15 1-1722,4 45-11,3 18-762,-3 6 0,5 4 353,7-2 1,-1-2-1,-11-3 1,-1-3 0,-4-11-1,1 1 1</inkml:trace>
  <inkml:trace contextRef="#ctx0" brushRef="#br0" timeOffset="5785">17924 1339 19291,'48'-26'-1967,"0"0"1,-17 6 0,-3 3 0,2 7 0</inkml:trace>
  <inkml:trace contextRef="#ctx0" brushRef="#br0" timeOffset="5933">18443 1093 19930,'13'62'-585,"0"0"1,0 0 0,-4-13 0,-1-3 0,0-9-1,3-7 1</inkml:trace>
  <inkml:trace contextRef="#ctx0" brushRef="#br0" timeOffset="6600">20093 1027 20994,'-35'56'112,"15"-16"1,2 10-91,7-6 0,0 8 1,2 5-1,-1 2 1,2-1-732,0-4 0,1 0 1,1 2-1,0 1 1,0 0-1,0 3 704,0-1 0,1 2 0,-1 2 1,1 0-1,0 0 0,1-2 0,2-2-251,0 11 1,1-2-1,1-2 1,2-1-1,0-3 180,3 7 1,0-2-1,2-3 1,3-6-68,3-6 1,3-5 0,1-2-18,0-3 0,1 0 1,2-3-1158,8 12 0,5-4-430,7-6 0,0-5 0,0 2 0,5-15 0</inkml:trace>
  <inkml:trace contextRef="#ctx0" brushRef="#br0" timeOffset="7001">20713 1342 15650,'13'63'64,"-1"0"0,-3-18 1,1 1-1,0-1-476,1 0 1,-1 0 0,1-4-1,0 1 1,-2-3 0,5 20 0</inkml:trace>
  <inkml:trace contextRef="#ctx0" brushRef="#br0" timeOffset="7218">20452 2324 20179,'41'-18'-20,"0"1"0,0-1 0,3 1 0,0 1 0,0 4-339,19 0 1,2 5-2881,-6 2 0,4 1 0,-5 2 3239,1 0 0,-3 1 0,4 0 0,-10 2 0,-25 1 0</inkml:trace>
  <inkml:trace contextRef="#ctx0" brushRef="#br0" timeOffset="7651">20748 2819 18832,'-5'-41'698,"0"-1"0,1 1 1,-1 3-116,-6-18-325,2 20-214,-2 20-44,3 14-78,-6 30 56,5 32 16,3-26 0,2 2-302,5 10 0,3-1 84,0-12 0,3 0-18,2 1 1,1-1-39,9 28-212,1-6-450,-5-13-3921,7-10 4863,-8-17 0,0-7 0,-9-8 0</inkml:trace>
  <inkml:trace contextRef="#ctx0" brushRef="#br0" timeOffset="18651">20682 2573 18552,'-6'-50'224,"8"8"-179,11 33-45,20-1 33,-3 4-55,-2 1 728,-25 23-247,-21 6-123,-20 22-190,-6 1-124,15-16 1,2 0-23,-7 22 67,6 6-33,28-23-34,10-6 0,4-7 44,13 17 113,8 6-101,-13-16 0,0-1-45,13 17 1,-7-9 10,-17-15 46,-5-1 100,-4 0 33,-9 8-189,-2-1-875,-1 1-292,2-12-727,6-9-1894,11-6 3776,5-16 0,-2 11 0,0-10 0</inkml:trace>
  <inkml:trace contextRef="#ctx0" brushRef="#br0" timeOffset="19018">21657 1612 19403,'64'-19'-543,"0"0"0,-1 0 0,0 0 1,0 1-1,-11 3 0,-16 5 0,-6 3 1,25-8-1</inkml:trace>
  <inkml:trace contextRef="#ctx0" brushRef="#br0" timeOffset="19351">22954 1537 20244,'22'-42'44,"1"1"1,-5-3 0,-4-2-28,-3 1 0,-6 1 123,-4 9 0,-3 2 499,-8-21-169,-4 32-324,-8 14-169,-3 45 23,4 9-381,11-6 0,3 4 370,3-7 0,5 0-168,4 0 0,4-1-40,2-1 1,4-3-18,4-1 1,4-3-180,0-3 1,3-3-3200,6-2 0,0-3 3614,9 2 0,-3-7 0,-30-12 0</inkml:trace>
  <inkml:trace contextRef="#ctx0" brushRef="#br0" timeOffset="19501">23070 1435 21118,'11'-32'-157,"0"0"0,29-20-168,-4 42 0,6 8-3696,23-1 0,0 4 4021,-20 4 0,-2 1 0,5-3 0,-8 1 0,-16 8 0</inkml:trace>
  <inkml:trace contextRef="#ctx0" brushRef="#br0" timeOffset="19851">21116 2451 17431,'58'-21'770,"0"-1"1,-15 8-1,0 0 1,2 1-652,-1 1 0,2 3 1,6-2-983,-4 0 0,6 0 0,5-1 0,1 0 0,-1 0 0,-2 1 872,6-1 0,-3 1 0,1 0 0,1-1 0,4 0-143,-12 2 1,2 0 0,2-1 0,1-1-1,1 1 1,1 0 0,0 1 0,-1 0 113,-2 0 0,2 2 0,0-1 0,0 0 0,1 1 0,-1 0 0,-1 0 0,-2 1 0,-2-1-136,12 0 1,-4 0-1,-1 0 1,-1 0 0,2 1-1,1 0-40,-1 0 1,4 0 0,1 1 0,-1-1 0,-2 2-1,-4 0 1,-6 1-1733,17-1 1,-8 3 0,-6 0 1927,0 3 0,-8 1 0,-3-1 0,-40 2 0</inkml:trace>
  <inkml:trace contextRef="#ctx0" brushRef="#br0" timeOffset="20267">22473 3337 18866,'19'-43'125,"1"0"1,-1 0 0,-3-1-1,-2-1 1,-2 1-98,4-9 0,-5 1 84,-5 4 0,-6 4 201,-8-6 303,-9 14-616,-2 28 22,3 21-22,7 30 12,11 16-1,3-25 0,2 1-392,3 1 0,2-1 330,2 0 1,3-1-191,1-2 1,0 0-1067,6 6 0,-2 1 460,-7-8 0,-2-1 0,14 19 0,-22-24 0</inkml:trace>
  <inkml:trace contextRef="#ctx0" brushRef="#br0" timeOffset="20417">22377 3204 19617,'3'-36'328,"0"1"1,8-2-1,5 2-401,14 5 1,9 2-1276,11-6 0,9-1 0,2-1 953,-8 6 1,3-1 0,0 1 0,-2 2-1,2-3 1,-2 2 0,-1 1 0,-6 4 0,0 1-1,0-1 1</inkml:trace>
  <inkml:trace contextRef="#ctx0" brushRef="#br0" timeOffset="20786">24364 963 18642,'0'-10'1927,"0"1"-1894,0 9 303,53 78-228,-29-29 1,0 7 0,2 6-801,-7-16 0,1 5 0,1 2 1,0 2-1,-1-1 0,-1-1 694,0 8 0,0-1 1,-2 0-1,-1 0 0,0 1-183,-2 4 0,0 1 0,-2 1 0,-2-2 0,-1-4 108,-3-3 0,-1-4 0,-2 0 0,-2 2-488,-2-3 0,-1 1 1,-1 1-1,-1-1 1,1-3 144,-1 2 0,1-3 0,-1 0 1,0-2-1,-3 9 0,0-1 1,1-7-1,0-13 0,1 0 1</inkml:trace>
  <inkml:trace contextRef="#ctx0" brushRef="#br0" timeOffset="22202">25199 618 19269,'4'42'11,"0"-1"0,0 0 0,1-1-560,2-6 1,1-1-46,4 10 0,-1-4 0,0 2 0,3 3 0</inkml:trace>
  <inkml:trace contextRef="#ctx0" brushRef="#br0" timeOffset="22518">25518 524 19706,'-34'56'-42,"1"-1"1,0 1 0,7-11 0,-1 0 0,1-1 0,5-4-295,-1 3 0,4-4 179,-2 1 1,5-4 156,14-5 44,17-23-21,14-8-1,5-2-11,2 0-67,12-1-2711,0 6 1624,6 7 0,-23-3 0,-11 2 0</inkml:trace>
  <inkml:trace contextRef="#ctx0" brushRef="#br0" timeOffset="22833">25941 535 17644,'0'-8'1939,"0"2"-1928,0 6-11,0 0 45,-2 58-23,-3-3-585,2-2 0,-2 5 557,-1-12 1,0 0-449,0-1 0,0 0-3828,1 11 1,1-3 4281,0-16 0,2-3 0,-1 28 0,2-44 0</inkml:trace>
  <inkml:trace contextRef="#ctx0" brushRef="#br0" timeOffset="23418">26234 844 17970,'0'44'126,"-1"0"1,1 0 0,0-1-99,0 2 0,0-3-5,2 20-12,1 3 0,1-42 124,0-12 89,0-13 672,9-38-622,-5 4 1,-1-5-197,1-3 1,0-1-363,0-9 0,-2 2 329,-1 13 0,-1 2 100,5-29-287,0 15 142,0 16 0,2 15-795,14 12-5200,21 31 5995,2-2 0,-6 7 0,-23-14 0</inkml:trace>
  <inkml:trace contextRef="#ctx0" brushRef="#br0" timeOffset="23717">26987 1457 19146,'0'-5'89,"0"0"-2528,0 5 0,0 0 1</inkml:trace>
  <inkml:trace contextRef="#ctx0" brushRef="#br0" timeOffset="24133">27710 1302 20569,'-52'25'157,"0"0"0,12-4 0,6 5-191,10 18 0,9 5-6,6-12 1,7 0-174,11 10 1,8-3-68,7-15 0,6-5-236,11-2 1,2-10 408,-5-14 1,-3-10-94,-3-9 1,-6-5 233,0-35 100,-17 26 1,-2-1 83,-2-4 1,-2-3 79,-1 0 1,-1-4 0,-2-1 0,-3-3 0,-3 0 0,1 0-694,1 1 1,0 1-1,-1 1 563,-9-17 0,-1 8 236,-7 0-34,3 21-370,3 16-112,3 32 89,9 23 1,4 9-130,2-1 1,2 3-263,2-2 1,1 3 0,3-2 122,8 9 0,4-3-113,2-1 1,1-1-645,3-2 1,0-2-1133,-1-4 1,1-2 2179,-2-5 0,-1-2 0,4 4 0,-10-14 0</inkml:trace>
  <inkml:trace contextRef="#ctx0" brushRef="#br0" timeOffset="24367">28264 1045 21600,'0'54'-202,"0"0"0,-1 0 0,1 8 1,3-3-415,6 1 0,4-5-528,-2-21 1,1-3-308,15 23 0,-13-26 0,0-9 0</inkml:trace>
  <inkml:trace contextRef="#ctx0" brushRef="#br0" timeOffset="24484">28247 1214 20255,'50'-8'-308,"1"0"1,-1 0 0,0 0 0,3 1 0,2 0 0,-3 0 0,-7 3-1,2 4 1,-5 0 0,-1 0 0,0 0 0</inkml:trace>
  <inkml:trace contextRef="#ctx0" brushRef="#br0" timeOffset="30466">22797 3688 17454,'1'-55'280,"1"1"0,-1-1 0,-1 2-140,1 10 0,-1 0-795,0-4 0,-1-1 694,-2-3 1,-2-1-233,-2-1 1,-1 0 410,-3 0 1,-4-1 83,-7-8 1,-2 2-135,7 21 0,-2 3-118,-2-5 1,-3 9 573,-12 18-613,2 59-22,5 14-419,17-6 0,5 6 430,3-3 0,3 1 17,4 3 0,2 0-280,1 0 0,2-1 257,4-4 1,3-2-1,-1-7 0,6-2 343,12 2 1,7-6-708,4-15 1,2-5 21,-1-1 1,1-7-213,-1-14 0,-5-7-1558,5-13-1188,-13-9 3306,-16 0 0,-7 14 0,-8 3 0</inkml:trace>
  <inkml:trace contextRef="#ctx0" brushRef="#br0" timeOffset="30667">22375 3357 16860,'-44'-21'2521,"20"-2"-2521,53-1 16,20 1 1,14-1-81,-6 3 1,6 0 0,0 1-841,-14 4 0,0 1 0,0-1 0,2 1 326,3 0 1,1 0 0,0 1 0,-5 1-1761,-1 2 0,-4 2 0,-2 0 2405,15-2 1,-6 2-1,7-2 1,-26 7-1</inkml:trace>
  <inkml:trace contextRef="#ctx0" brushRef="#br0" timeOffset="37966">7665 5637 15090,'0'-9'2431,"-1"2"-2006,1 7-245,0 0-45,6 1-102,2 2 46,9 0-79,2 1-179,5-2-1312,2-1-2039,2-1 3530,-3-2 0,-11 2 0,-4-2 0</inkml:trace>
  <inkml:trace contextRef="#ctx0" brushRef="#br0" timeOffset="38150">7759 5767 15403,'-8'9'2118,"1"-2"-1793,7-7-325,0 0-258,21 0-997,-3 1-8504,35-1 9759,-19 0 0,-2 0 0,-18 0 0</inkml:trace>
  <inkml:trace contextRef="#ctx0" brushRef="#br0" timeOffset="39549">10248 5559 18485,'-11'55'224,"0"0"0,-2-12 0,-4 1 0,-1 0-213,0 0 0,-1 0 0,-2-1 4,-7 7 0,-4-1 0,2-7 30,2-8 0,1-6 67,-1 1 0,1-9-11,0-20 34,15-26 245,8-39-10,9 13-191,-1 17 1,2 3 10,12-4-156,20 13 0,19 25-34,6 13-355,-25 1 0,-1 2 91,-6-1 1,0 0-1928,12 4 1,1-3 2190,-11-6 0,-1-1 0,27 9 0,-36-17 0</inkml:trace>
  <inkml:trace contextRef="#ctx0" brushRef="#br0" timeOffset="40767">11356 5383 17532,'4'46'261,"0"0"1,-2 0 0,-2 0-262,-6-6 0,-2 0-944,-1 1 0,-3-2 406,-1-1 0,-1-3-1636,-12 25-3492,4-18 5666,2-21 0,10-11 0,2-10 0</inkml:trace>
  <inkml:trace contextRef="#ctx0" brushRef="#br0" timeOffset="40966">11248 5163 20266,'49'45'176,"-1"-1"1,-13-7-1,-1 2 1,0 3-469,1 9 1,-1 5 0,-2-3-1402,-5-7 0,-2-3 1,-1 0-331,5 13 1,-4-5 2022,0 2 0,-12-24 0,-5-13 0</inkml:trace>
  <inkml:trace contextRef="#ctx0" brushRef="#br0" timeOffset="41683">11753 4773 19067,'12'48'-766,"0"0"0,2-5 1,0-3-1,3 10 1,-1-20-1</inkml:trace>
  <inkml:trace contextRef="#ctx0" brushRef="#br0" timeOffset="41951">11951 4674 18294,'-35'37'209,"1"0"0,2-3 1,5-2-98,5 8-90,7-6-22,7-6-45,4-3 101,16-4-78,3-3-359,16-5-650,4-6 159,26-3 1,-32-2 0,12-1 0</inkml:trace>
  <inkml:trace contextRef="#ctx0" brushRef="#br0" timeOffset="42217">12327 4411 19561,'-2'58'85,"0"-1"1,-1 2 0,0 2-176,0-8 1,-1 2-1,1 1-3187,1-3 0,0 1 0,1-1 3125,-1 0 0,0 0 0,1-5 0,1 1 0,0-9 0,0-10 0</inkml:trace>
  <inkml:trace contextRef="#ctx0" brushRef="#br0" timeOffset="42566">12565 4814 16737,'6'39'1322,"-1"20"-1249,-6-16 0,-1 2-73,2-9 0,-1-3 45,-2 15 55,2-35 214,1-11 44,0-16 259,0-13 10,1-18-258,4 4 1,1-4-123,2-3 0,1 1-203,1 1 1,1 2-45,-2 6 0,0 7-11,2 9-190,-4 12-584,3 9-4503,13 25 5288,2-4 0,-2 6 0,-9-15 0</inkml:trace>
  <inkml:trace contextRef="#ctx0" brushRef="#br0" timeOffset="43151">14773 4332 19796,'-11'-48'750,"-4"17"-750,-4 54 0,-1 21 26,4-4 0,2 7 1,1 3-1139,1 2 1,2 5 0,1 1 0,2-1 1125,2-4 0,1-1 0,3 0 0,1 0-14,3 3 0,2 0 0,2-2 0,1-3-4,5 0 0,1-4 1,1 0 149,1 1 0,-1-1 0,0 0-141,6 17 1,-3 1-2,-6-17 0,-2 1 0,-3-2-4,-4 14 0,-5-3-28,-1-5 0,-6-5-217,-9-11 1,-7-9-7331,-18-9 7575,-2-7 0,19-11 0,14 0 0</inkml:trace>
  <inkml:trace contextRef="#ctx0" brushRef="#br0" timeOffset="43501">14097 6175 16378,'-5'41'2689,"4"-14"-2487,-6 39 67,28-20-112,17-20-79,10-8-10,10-31 55,-18-17-56,-21 2 0,-6-4 0,-13-32-246,-16 29 0,-10 5-1429,-9 7 0,-5 5-852,1 6 1,0 4 2459,1 2 0,6 1 0,6 0 0,8-1 0</inkml:trace>
  <inkml:trace contextRef="#ctx0" brushRef="#br0" timeOffset="44150">13876 4389 19717,'0'38'-3078,"0"0"1,1 13 0,-1-1 3077,1 12 0,0-3 0,-1-36 0</inkml:trace>
  <inkml:trace contextRef="#ctx0" brushRef="#br0" timeOffset="49649">16320 5938 19841,'19'-34'168,"-1"0"0,-1-1 0,-4 1-45,-7-27-90,-4 27 1,-1-2-240,-3-1 1,-1-1 244,0 0 1,-2-2 144,-5-7 1,0 1 399,-7-14-562,0 8 47,11 43-81,5 31 1,2 13 0,3 9-140,6 12 0,3 4-919,-3-11 1,2 2 0,0-3 116,7 13 1,1-6-858,-2-11 1,0-6 1854,3 0 1,-11-18-1,-3-9 1</inkml:trace>
  <inkml:trace contextRef="#ctx0" brushRef="#br0" timeOffset="49851">16225 5761 19123,'-7'-9'1322,"1"2"-1322,34-29-257,10 14-124,-4-4 0,6-1-4200,16 5 0,0 4 4581,-13 3 0,-2 1 0,0 1 0,-5 1 0,-8 2 0</inkml:trace>
  <inkml:trace contextRef="#ctx0" brushRef="#br0" timeOffset="50484">17101 4691 13162,'0'-5'3989,"0"1"-3395,0 4-302,-5 33 257,-8 29-460,-1-12 1,-3 4-40,-5 5 1,-3-2-242,4-12 0,-3-4 208,2-7 0,0-6 16,-6-5 180,-3-13 616,3-32-593,2-5-236,7-25 201,13 10 405,3 3-539,4 7-22,6 8-12,6 9-66,30 8-12,19 24-549,-19 0 1,-1 2-461,-5 1 1,-2 2-1048,-3 3 0,-3-1 2101,6 4 0,-17-12 0,-4-6 0</inkml:trace>
  <inkml:trace contextRef="#ctx0" brushRef="#br0" timeOffset="50934">17410 4958 18989,'38'-9'-2010,"0"-1"1,-1 0-1,-2 1 2010,14-5 0,-21 5 0,-5 1 0</inkml:trace>
  <inkml:trace contextRef="#ctx0" brushRef="#br0" timeOffset="51267">17921 4682 18059,'4'33'106,"-1"1"1,4 32-858,-5-29 0,1 1 99,1-2 0,-1-2 0,1 21 0,1-23 0</inkml:trace>
  <inkml:trace contextRef="#ctx0" brushRef="#br0" timeOffset="51834">18410 4867 16782,'-2'-3'2734,"1"1"-2645,1 2-66,21-3-23,1 0-247,20-3-683,-5 0-1322,-3 0-2790,-5-1 5042,-6-2 0,-11 5 0,-5 0 0</inkml:trace>
  <inkml:trace contextRef="#ctx0" brushRef="#br0" timeOffset="52250">19037 4387 16793,'-1'-6'2846,"-1"1"-2936,2 5 90,4 20 0,6 6-762,0 7 1,0 4-136,0 0 1,0-2-1,6 21 1,-9-16 0</inkml:trace>
  <inkml:trace contextRef="#ctx0" brushRef="#br0" timeOffset="52617">19360 4230 14630,'2'-6'1883,"0"2"-1726,-49 46-135,19-8-502,-5 1 1,-1 2 479,-1 17 12,2-1 32,5-4-44,6-6 350,8-9 143,7-4 868,18-12-980,2-6-191,14-8-179,0-4 280,9 0-5883,-4 5 5592,-5 0 0,-13 2 0,-11-4 0</inkml:trace>
  <inkml:trace contextRef="#ctx0" brushRef="#br0" timeOffset="53000">19566 4158 19381,'-1'40'71,"0"-1"0,0 3 0,-3 3-56,-1 1 0,-2 5 0,1-3-1763,-2 12 1,0 1 1437,0-8 0,-1 4 0,2-5-1192,-1 1 1,2-1 258,-2 7 0,2-5 0,-2 1 1,2 0-1</inkml:trace>
  <inkml:trace contextRef="#ctx0" brushRef="#br0" timeOffset="53500">19777 4608 17185,'0'-5'2229,"-1"1"-2116,1 4-91,-3 46 1,2-16-23,-1 35-34,2-27 101,0-17 113,9-22 144,1-20 91,9-25-180,0-6-33,3-5 56,0-1-79,1 6-33,-1 10-124,4 10-246,1 17-337,2 9-581,1 17-1749,-3 5 433,5 10 0,-14-14 1,-1 3-1</inkml:trace>
  <inkml:trace contextRef="#ctx0" brushRef="#br0" timeOffset="60827">21432 5008 17577,'7'0'673,"0"0"-808,-7 0-2203,0 0 0,0 0 0</inkml:trace>
  <inkml:trace contextRef="#ctx0" brushRef="#br0" timeOffset="61250">22617 4165 20162,'-23'47'22,"0"1"0,0 0 1,3 4-1,1 5 1,2 1-1,3 1-42,7-3 1,3 0-1,2 1 1,0 0-1225,0 0 1,0 0 0,3 0 0,2-3 850,3 9 1,5-2 0,4-9-919,11-5 0,5-8-1163,1-5 0,2-5 2474,1-4 0,-2-5 0,7 1 0,-11-9 0</inkml:trace>
  <inkml:trace contextRef="#ctx0" brushRef="#br0" timeOffset="61500">22999 4580 18451,'0'58'3,"0"0"1,0-4 0,0 0-3366,2 1 1,1-4 3361,-2-14 0,1-3 0,3 32 0,-3-47 0</inkml:trace>
  <inkml:trace contextRef="#ctx0" brushRef="#br0" timeOffset="61700">23507 4864 20210,'44'-19'-622,"0"0"0,0 0 0,-1 0 0,1 1 1,-6 5-1,20 4 0,-12 1 0</inkml:trace>
  <inkml:trace contextRef="#ctx0" brushRef="#br0" timeOffset="62034">24249 4994 15056,'4'6'3462,"-2"-1"-3092,37-16-135,-2-28-230,-9 19 1,-1-3 22,-7-9 0,-5-3 28,-2-20 124,-6-3-517,-5-2 953,-9 5 22,-2 9 23,-9 14-583,0 23-111,1 44 78,8 12-45,6-8 0,3 1-79,12 25-739,3-23 0,6-1-2353,2-7 0,3-1 3171,-3-2 0,0-4 0,8 1 0,-23-21 0</inkml:trace>
  <inkml:trace contextRef="#ctx0" brushRef="#br0" timeOffset="62200">24243 4855 18205,'-5'-6'1613,"2"2"-1602,3 4-414,63-44-2096,-20 25 0,3 1 2398,9-15 1,-1 1 0,-11 15-1,-6 4 1,-8-1 0</inkml:trace>
  <inkml:trace contextRef="#ctx0" brushRef="#br0" timeOffset="62415">24677 4091 20445,'14'49'242,"0"0"0,-1 0 0,1 1 0,0 0 1,0-2-221,2 14 0,0-1-571,-4-19 1,0 2 0,-1-1 486,5 19 1,-1 1-854,-5-12 0,-2 1 0,1-1 100,3 8 1,-2-4-1,-4-5 1,0-6 0,1-2-1</inkml:trace>
  <inkml:trace contextRef="#ctx0" brushRef="#br0" timeOffset="62785">25173 3843 19605,'-5'-13'-67,"4"14"67,8 34-6,0-3 1,0 3-1581,1 1 0,-1 0-1932,0-2 0,-1-1 3518,1 17 0,-5-35 0,-1-8 0</inkml:trace>
  <inkml:trace contextRef="#ctx0" brushRef="#br0" timeOffset="63100">25362 3686 17162,'6'-9'2555,"-1"1"-2510,-5 8 0,0 0-23,-49 24 12,13 1 5,-10 7 0,0 5-39,21-6 0,5 1 0,-3-1 0,5-1 12,9 19 10,22-22 23,10-6 44,13-5-83,-4-11 0,2-1-1553,2-2 1,0 0 456,5-2 1,-2-1 0,8 1 0,-22-2 0</inkml:trace>
  <inkml:trace contextRef="#ctx0" brushRef="#br0" timeOffset="63786">25724 3556 19986,'-10'3'157,"-4"21"-129,2 32 0,0 16-755,2-19 1,0 4 0,0 1 23,2-5 0,0 3 0,1 0 0,0-3-948,0 4 0,-1-2 0,3-2 1651,2 13 0,1-11 0,2-19 0,0-16 0</inkml:trace>
  <inkml:trace contextRef="#ctx0" brushRef="#br0" timeOffset="64184">25856 3831 19628,'0'36'171,"0"0"1,0-1 0,0 0-94,0 23-78,0-5-22,0-5 78,0-10 482,2-24-326,5-38-110,0-15-74,-2 6 0,0-2-17,1-26-6,-3 17 1,0-1-62,2 6 0,1 1-129,3-3 0,4 5-823,23-2-213,3 28-1637,9 23-5254,-6 8 8112,5 9 0,-20-13 0,-4-3 0</inkml:trace>
  <inkml:trace contextRef="#ctx0" brushRef="#br0" timeOffset="64466">26824 4823 15728,'39'-10'0,"-8"1"0</inkml:trace>
  <inkml:trace contextRef="#ctx0" brushRef="#br0" timeOffset="64934">27888 4362 20165,'-42'1'325,"0"-1"0,-11 19 0,3 13-314,12 17 1,7 9-793,6-11 1,3 5 0,2-2 780,-3 15 0,8-3 0,10-8 0,6-6 741,14 2-853,26-12-101,13-31 112,1-17 45,-4-28 45,-23-15-31,-16 21 0,-2-1 48,-3-5 0,-2-2-6,-1-5 0,-1-1 0,-3-3 0,-1-4 7,-2 3 0,-2-4 1,0 1 36,0 3 1,1 0 0,-2 1 11,-1-3 1,-1 1-1,0 4 22,1 0 1,0 7 156,-3 6-235,7 30 1167,1 32-1067,6 17 1,1 11-86,0-4 0,0 5 0,1 1-513,1-2 0,0 1 1,1 0 489,-1 1 1,1 0-1,1-5-328,1-3 0,1-4-459,1-4 1,2-2-2271,-2-6 1,2-3 3064,16 16 0,-14-24 0,-2-11 0</inkml:trace>
  <inkml:trace contextRef="#ctx0" brushRef="#br0" timeOffset="65167">28276 4177 21275,'-6'65'38,"0"0"0,1-1 0,2 0 0,2-1 0,1-3-199,2-13 0,1-2 1,1-2-791,3 17 0,1-6-2231,1 7 1149,-6-7 0,-1-27 0,-2-7 0</inkml:trace>
  <inkml:trace contextRef="#ctx0" brushRef="#br0" timeOffset="65300">28296 4557 20177,'61'-12'-251,"-1"0"1,-7 3 0,1 2-1401,-7 4 0,2 2 0,-1 1 1273,17 2 0,-6 0 1,-22-1-1,-4 0 0,26 2 1</inkml:trace>
  <inkml:trace contextRef="#ctx0" brushRef="#br0" timeOffset="138165">10395 7616 12008,'-47'-32'-784,"8"5"355,34 16 0,3 6 1,-1 0-1</inkml:trace>
  <inkml:trace contextRef="#ctx0" brushRef="#br0" timeOffset="156631">8322 9194 17386,'43'-16'-2880,"0"-1"1,-5 1-1,-5 3 2880,-8 8 0,-12 1 0,-7 3 0</inkml:trace>
  <inkml:trace contextRef="#ctx0" brushRef="#br0" timeOffset="156783">8421 9383 12804,'6'0'0,"42"4"0,-22-2 0,21 3 0,-31-4 0</inkml:trace>
  <inkml:trace contextRef="#ctx0" brushRef="#br0" timeOffset="162067">16337 6399 13958,'0'9'941,"0"-2"-717,0-7 23,65-17-2344,-6-1 2115,-19 7 1,7-2 0,-1 1-1,-3 1 1,0-1 0,1 1-486,7 0 0,2 0 1,1 1 443,3 0 1,1 0 0,0 1-105,0 2 0,-1 0 0,0 2-389,-4 0 1,-1 2 0,-2 0-1698,12 0 0,-4 2 2365,-14 0 0,-5 1 0,1 0 0,-23 0 1</inkml:trace>
  <inkml:trace contextRef="#ctx0" brushRef="#br0" timeOffset="162881">23111 5615 16221,'53'0'144,"1"-1"0,-1 1 1,1-1-1,3-3 0,3-2 1,2-1-1,1-1 0,-1 0-1066,0 0 0,-1-1 0,0 0 0,3-1 1,3-1 911,-11 1 0,3 0 0,3-1 0,0 0 1,1-1-1,-1 1 0,-1 0 0,-3 2-567,6-2 0,-1 2 0,-2 0 0,0 0 0,-1 1 0,1-2 77,1 1 1,1-2 0,0 1-1,-1 0 1,-3 1 0,-4 1 0,4 0-1,-2 2 1,-5 0 0,-8 0 0,-6 0-1,0 0 1</inkml:trace>
  <inkml:trace contextRef="#ctx0" brushRef="#br0" timeOffset="166998">8267 9162 19650,'49'-12'-28,"0"0"0,0 1 0,13-4 0,-4 8 241,-5 11 0,-12 11 515,-22 24-414,-41 2 0,-17 1-806,-3-1 0,-6-2 675,7-7 0,-2 1 0,2-3-340,1 2 1,3-2 55,-3-2 0,16-6 144,39-11-1018,34-21-3854,3 0 0,2 0 4829,-14 3 0,-2 1 0,5-3 0,-6 2 0,-12 7 0</inkml:trace>
  <inkml:trace contextRef="#ctx0" brushRef="#br0" timeOffset="167782">2473 11355 20445,'-4'59'0,"0"0"0,0-9 0,1-3 11,3-5 1,0-4 111,0 2 415,0-37-325,0-41-152,-2-3 1,-3-10-32,-2-5 0,-2-7 0,1 1-674,0 3 1,1 0 0,-1 0 594,-1-7 1,-2-1 0,3 5 31,2-1 0,2 6-74,4 10 1,4 3 45,15-19 12,16 22-23,19 20-157,-7 18 0,1 10-23,-6 18 1,-4 7 134,2-1 1,-8 5-202,-10 16 1,-13 3 301,-14-11 0,-8 2 44,-1-5 1,-3 1 0,-1-1-53,-8 12 0,0-3-244,-1 0 0,2-5 151,-1 1 1798,21-34-1697,10-18 165,5-4-130,9-7 642,11-2-677,10 3-29,-3 9 0,2 7-94,-6 14 0,-2 5 22,1-2 0,-5 5-6,-14 13 0,-11 5 129,-10-5 1,-10 0-1,-14 13 1,-8-1-264,4-10 0,-4-4-4675,-5-3 1,-1-8 4907,-9-18 1,25-16 0,21-4-1</inkml:trace>
  <inkml:trace contextRef="#ctx0" brushRef="#br0" timeOffset="168115">3327 11551 18171,'2'6'2073,"-1"-1"-1872,-1-5-201,9-36-347,-3-12 218,0 7 1,-4-1 189,-6 8 1,-3 2 173,-7-11-157,-11 24-22,6 25-44,-7 37-12,16-7 0,4 4-73,1 13 0,6 0-479,5-7 0,7-4-188,6-6 1,6-7-1704,28-8-2970,6-10 5400,-2-21 1,-25 7 0,-9-8 0</inkml:trace>
  <inkml:trace contextRef="#ctx0" brushRef="#br0" timeOffset="168283">3619 11137 17778,'-3'35'432,"0"-1"0,-1 30-354,14-18-78,4-1-202,8-1-1221,-1-3-2117,-3-2 3540,-7-9 0,-5-13 0,-4-7 0</inkml:trace>
  <inkml:trace contextRef="#ctx0" brushRef="#br0" timeOffset="168432">3597 11474 16782,'0'-9'1120,"0"1"-1120,25-14 0,12-3-392,21 0-453,-21 4 0,5-3 1,0 3 82,12 3 0,0 4-1379,3-3 1,0 0 2140,3 0 0,-5 1 0,-21 7 0,-3 0 0,17-6 0</inkml:trace>
  <inkml:trace contextRef="#ctx0" brushRef="#br0" timeOffset="168865">4558 11068 16535,'-2'-6'683,"1"0"91,-3 0 223,-4 0 34,-20-1-751,-19 28-157,9 3 0,0 6-123,6-1 0,1 3-110,0 6 1,5-1 31,7 8-258,23-7 56,21-19 134,18-10-28,-3-24 0,1-9 241,-2-4 1,-1-2-51,0 0 0,-2-2-6,-10 3 0,-5 4 34,-8 7 96,-6 13-74,-2 33-67,1 0-45,7 20-1411,32-8-584,4-16 847,-11-12 0,2-3 1193,23-5 0,-26-4 0,-13 0 0</inkml:trace>
  <inkml:trace contextRef="#ctx0" brushRef="#br0" timeOffset="169399">6406 10388 19577,'-1'50'94,"0"0"0,0 0 0,1 2 1,1 0-1,2 0-87,2-3 1,3 0-1,0 0-491,1 1 1,0-1 0,0 3 464,2 10 0,0 3 1,-2-2-68,-4-8 0,-3 0 0,-1-2 67,1-3 1,-2 0-1,-4-6 19,-8 5 0,-6-12 708,-18-15-685,-22-51-85,21-6 1,1-9-68,6 3 0,0-4 0,3-3 39,2-5 1,3-2-1,2 1-276,4 10 0,1 1 1,6 2 85,6-16 0,10 6-387,4 18 0,8 3-2151,26-10 0,9 3 2818,-10 8 0,1 3 0,1 0 0,-4 4 0,2 3 0</inkml:trace>
  <inkml:trace contextRef="#ctx0" brushRef="#br0" timeOffset="169632">6582 10510 18821,'-3'-54'661,"8"9"-661,17 35-908,16 6 56,-15 29 864,-1 17 100,-21 12-101,-4-13-22,8-18-113,13-20-1029,13-3-1760,11-3 2913,2-3 0,-18 1 0,-5 0 0</inkml:trace>
  <inkml:trace contextRef="#ctx0" brushRef="#br0" timeOffset="169899">3918 12192 18552,'0'6'392,"32"-7"0,18-9-28,-2-4 1,6-4-1197,-8 5 1,6-1 0,4-2 0,5-3 834,-8 2 0,5-3 0,3-1 1,2-1-1,0 0 0,0 0 1,-3 1-355,3 0 1,-2 1 0,-1 0-1,2 0 1,1-1 0,3 0 306,-10 2 0,3 0 1,2-2-1,0 1 1,2-1-1,-1 0 1,-1 1-1,-2 1 1,-2 1-290,4 0 0,-3 0 1,0 1-1,-2 1 0,0 0 1,-1 0-1,1-1-926,7-1 0,-1 0 1,0 0-1,-1 1 0,-1-1 1,0 1 1178,6-2 1,0 0-1,-1 1 1,-4 0 0,-5 2-1,6-1 1,-5 2 0,-6 0-1,4-2 1,-1 0 0</inkml:trace>
  <inkml:trace contextRef="#ctx0" brushRef="#br0" timeOffset="170116">9091 10582 16299,'-7'0'785,"1"0"-908,6 0-1883,0 0 2006,-10 17 0,7-12 0,-7 12 0</inkml:trace>
  <inkml:trace contextRef="#ctx0" brushRef="#br0" timeOffset="170265">9268 10786 18742,'5'1'-5030,"-1"-1"5030,-4 0 0,0 0 0</inkml:trace>
  <inkml:trace contextRef="#ctx0" brushRef="#br0" timeOffset="171381">13827 9343 18574,'-4'-62'2129,"-12"5"-2095,-20 50 10,-5 19-33,15 10 1,1 7-400,5 7 0,4 7 410,5 4 1,5 7 0,5 1-487,9 7 1,8 3 0,4 2 466,-3-6 0,3 3 0,2-1 0,1-2-294,-1-9 0,2-3 0,1 0 0,-1-2 246,6 11 0,1-1 1,-7-5-29,-5 0 0,-7-1-269,-4 10 0,-8 1-779,-10-10 1,-8-2 351,-10 3 1,-3-6-1,-11 3 1,-2-28-1</inkml:trace>
  <inkml:trace contextRef="#ctx0" brushRef="#br0" timeOffset="171682">13355 11001 18026,'-13'33'537,"0"-1"1,-8 25-493,37-23 67,10-17 56,17-23-101,-9-16 23,-10-21-68,-18 5 1,-34-10-2164,-19 12 1435,11 15 0,-2 4 0,-11 2 1,14 6-1</inkml:trace>
  <inkml:trace contextRef="#ctx0" brushRef="#br0" timeOffset="172115">12940 8955 19123,'3'45'-714,"0"0"1,-1 1 0,2-2-1,-1-5 1,-3 8 0</inkml:trace>
  <inkml:trace contextRef="#ctx0" brushRef="#br0" timeOffset="179147">22662 3105 11470,'0'0'0</inkml:trace>
  <inkml:trace contextRef="#ctx0" brushRef="#br0" timeOffset="179297">22662 3109 10013,'0'0'0</inkml:trace>
  <inkml:trace contextRef="#ctx0" brushRef="#br0" timeOffset="182648">16203 3011 14989,'0'3'739,"0"0"-571,62-14-56,-30 2 0,3-2-1243,11-1 0,6-2 0,0 0 1202,2-2 0,0-1 1,3 0-2,-7 2 0,2 1 0,1-1 0,1 1-576,6-2 0,1 1 0,2 0 0,-1 0 526,-10 3 0,0 0 0,0 0 0,2 1 1,3-1-5,4 0 1,3 1 0,2-1 0,0 1 0,0-1-1,-2 2-132,-5 0 0,-1 1 0,0 0 1,-1 1-1,0-1 0,-1 1 116,10-2 0,-1 1 0,0 0 0,-3 0 0,-4 1-148,15 0 1,-6 0 0,-14 3 1,-4 0 1489,-59 12-1265,-49 10-728,22-6 1,0 1-814,3 0 1,3 0 2004,-5 9 0,30-12 1,4-2-1</inkml:trace>
  <inkml:trace contextRef="#ctx0" brushRef="#br0" timeOffset="183665">16305 6557 13667,'0'-3'2028,"0"0"-1334,57-4-487,-23 2 1,5-2-1333,9 0 0,5-1 1,3-1 1187,5-2 1,2 0-1,9-2-299,-22 4 0,5-1 0,3-1 1,3-1-1,2 0 0,1 0 1,-1 1 266,-5 0 0,1 0 0,0 0 0,2 0 1,0 0-1,2-1 0,0 1 0,2-1 0,0 0-90,-6 2 0,2-1 0,1 0 1,2 0-1,0-1 0,0 1 1,1 0-1,-1-1 0,0 1 1,0 0-1,-3 0 0,0 1 60,2-1 0,0 0 0,0 0 0,-2 1 1,0-1-1,0 1 0,-1-1 0,-1 1 0,1 0 1,-1 0-138,2 0 1,1 0-1,0 0 1,0 0-1,-1 1 1,-2 0-1,-2 0 1,-2 0-1,-3 1 156,13-2 0,-5 0 0,-3 1 1,-1 1-1,-1-1 77,5 0 1,-1-1-1,-2 1 1,-3 0-20,3 0 1,-3-1-1,-3 1 1024,6-2 0,-8 0 97,-2-1 963,-24 3-1982,-23 8 2774,0 0-2954,0 0 11,0-1-6095,-7-4 6084,-6-7 0,3 5 0,-1-3 0</inkml:trace>
  <inkml:trace contextRef="#ctx0" brushRef="#br0" timeOffset="193930">15129 10066 19538,'-6'-40'269,"9"5"-235,18 24-34,10 3 11,6 3 22,4 8-33,0 13-6,-20 8 1,-4 7-40,-5 7 1,-4 3 38,-4 8 0,-3-1 0,-2-9 1,-2-5 5,-7 6 11,8-32 34,9-22-45,3-13 0,5-12 101,-3 6 0,1-2 168,15-25-79,0 5-179,-1 27-11,-6 31-22,11 36-286,-14-10 0,-1 3-1984,6 10 1,-1 0 2291,-5-8 0,-2-2 0,5 7 0,-12-26 0</inkml:trace>
  <inkml:trace contextRef="#ctx0" brushRef="#br0" timeOffset="194432">16251 9307 17286,'-2'47'306,"0"-1"0,-2-1 1,-2-3-72,-13 18-235,-3-3 45,-2-8 11,2-12 0,1-14 347,-6-15 113,7-17-191,-7-13-146,11-12 246,2-10-257,7 16-224,19 7 56,7 26 0,21 15-436,0 7-640,5 2-583,2-5-1299,2-6 2958,0-9 0,-22-5 0,-6-4 0</inkml:trace>
  <inkml:trace contextRef="#ctx0" brushRef="#br0" timeOffset="194648">16554 9463 19908,'54'-15'-4916,"-21"4"1,-1 1 4902,4-2 0,-2 1 0,-21 4 0</inkml:trace>
  <inkml:trace contextRef="#ctx0" brushRef="#br0" timeOffset="194819">17010 9212 18899,'4'-8'662,"-2"2"-595,-2 6-67,9 48-2600,9 8 997,-2-10 1,0-1 0,5 6 0,-2-20 0</inkml:trace>
  <inkml:trace contextRef="#ctx0" brushRef="#br0" timeOffset="195948">18410 9288 19964,'-21'-34'1041,"-12"74"-996,16 0 1,3 7-705,2 0 0,1 4 0,2-1 659,0 13 0,4 0-296,8-11 1,3 2 0,5-2-1371,4-7 1,3-3-1,2-1 1666,9 19 0,2-7 0,-4-23 0,-2-7 0,-2-9 0</inkml:trace>
  <inkml:trace contextRef="#ctx0" brushRef="#br0" timeOffset="196165">18997 9517 17622,'0'-7'370,"0"0"-336,0 7-34,5 53-192,4-7-2363,3 14 1,1 3 2554,-4-27 0,1-2 0,0 2 0,-1-4 0,-2-9 0</inkml:trace>
  <inkml:trace contextRef="#ctx0" brushRef="#br0" timeOffset="196382">19586 9652 19370,'49'-21'-1120,"-1"0"1,0 3 0,4 1 0,-8 4 0,14 0 0,-14 3 0,-1 1 0</inkml:trace>
  <inkml:trace contextRef="#ctx0" brushRef="#br0" timeOffset="196883">20425 9348 18115,'33'-17'30,"-1"0"0,10 7 0,-2 10-389,-11 16 0,-5 10 241,2 7 1,-7 5 117,-11-3 0,-8 0 218,-8 0 1,-6-3 230,-21 4 704,1-12-760,15-36-371,28-37 34,12-11-257,-1 20 1,3 2 200,14-10 146,0 8-56,0 12-23,9 14-34,-1 35-313,1 23-795,-15 11-1132,-11 0-3519,-10-21 5726,0-11 0,-4-9 0,-1-9 0</inkml:trace>
  <inkml:trace contextRef="#ctx0" brushRef="#br0" timeOffset="197098">21240 8859 21174,'35'50'-263,"-1"0"1,0 0 0,-4 0 0,-1 1 0,-3 0-3015,-5-1 0,-2 0 0,-3-3 2879,1 8 1,-6-5-1,-8 14 1,-3-46 0</inkml:trace>
  <inkml:trace contextRef="#ctx0" brushRef="#br0" timeOffset="197749">21700 8533 17308,'2'47'276,"1"0"1,-1 10 0,0-2-249,0-20 0,-1-2 28,-1 31 22,-3-33 280,-2-29 79,-2-18 191,-2-12-443,4-9 0,1-7-129,-1-14 0,1-7-784,2 9 0,0-3 0,1 2 731,0 8 1,1 2 0,2 0 3,1-2 1,2 1 0,2 7 3,13-16-34,15 14-10,-1 43-12,-10 17-123,-11 36-22,-26-7 38,1-14 1,-4 0-62,-27 19-11,-2-5-1994,6 4 2575,23-21-1455,19-3 1098,19-21 100,9-4 1021,1-4 470,12 0-639,-5 0-234,1 12-326,-18 3-124,-20 11-77,-16-4-169,-9 1-22,-7-3-201,3-2-1144,5-5 328,6-4 0,9-3 1,2-2-1</inkml:trace>
  <inkml:trace contextRef="#ctx0" brushRef="#br0" timeOffset="197964">22151 8334 21275,'41'-10'-1922,"-1"1"0,5-4 1,-9 9-1</inkml:trace>
  <inkml:trace contextRef="#ctx0" brushRef="#br0" timeOffset="198131">22584 8080 19347,'0'-5'662,"0"2"-662,0 3-931,1 63-2907,5-31 1,2 3 3837,-1 15 0,0-1 0,10 9 0,-7-35 0</inkml:trace>
  <inkml:trace contextRef="#ctx0" brushRef="#br0" timeOffset="198565">23003 8998 18563,'3'-10'-2835,"0"2"0</inkml:trace>
  <inkml:trace contextRef="#ctx0" brushRef="#br0" timeOffset="198998">24044 8605 18619,'-28'-28'694,"-1"0"1,-7 17 0,-2 12-634,6 11 1,2 8-228,-5 13 1,4 5 170,12-3 1,5 1 74,3-1 1,4 0-81,3 30-184,18-32 1,7-3-837,33 4 359,10-14 426,-2-36 224,-26-18 44,-16-5 1,-4-6 67,-1-11 0,-4-5-289,-3 8 1,-1-2 0,-1 1 500,0-14 1,-2 4-107,-4 5 0,-2 8 259,-7 1-231,-5 22-179,-5 16-33,0 18-23,4 17 33,7 23-33,5 18-28,18-8 0,8 2-185,-6-14 0,4-1 139,1-5 0,5 1 0,0-5-711,6 1 1,3-5-28,12 2 1,-1-3 0,-1 3 0,8-5 0</inkml:trace>
  <inkml:trace contextRef="#ctx0" brushRef="#br0" timeOffset="199182">24494 8489 19863,'-2'64'739,"8"-5"-705,21-5-1726,16-14-4236,15-7 5928,-15-23 0,-15-10 0,-21-5 0</inkml:trace>
  <inkml:trace contextRef="#ctx0" brushRef="#br0" timeOffset="199315">24566 8655 17913,'-31'40'-209,"0"0"0,2 5 0,7-3-797,17 1 0,1-6 0,10-20 1</inkml:trace>
  <inkml:trace contextRef="#ctx0" brushRef="#br0" timeOffset="199618">25982 8398 15280,'59'5'1625,"-3"-1"-1872,-8-4-417,-9 0 0,-6 0 0,-17 0 1</inkml:trace>
  <inkml:trace contextRef="#ctx0" brushRef="#br0" timeOffset="199784">26080 8545 15179,'0'4'2959,"0"-1"-2735,43-3-527,9-7-549,-15 4 0,1-1-974,-3-2 0,-2-2 1826,16-4 0,-22 5 0,-5 0 0</inkml:trace>
  <inkml:trace contextRef="#ctx0" brushRef="#br0" timeOffset="200330">27938 8271 17062,'8'42'448,"-1"0"0,2 7 0,2-4-358,4 4-68,-1-5 270,-7-25 515,-8-20-326,-18-32-336,5 1 1,0-8-105,-2-6 0,0-5 1,0 0-622,3 2 0,0 0 1,2-1 601,0-9 0,2-1 1,2 2-12,0-9 0,5 4 0,5 3 1,5 2-12,2 7 0,5 2-165,6 7 1,5 4 141,5 4 1,8 3-4,4 5 0,7 3 0,3 1-807,-7 7 1,4 1 0,1 2 0,-1 0 524,0 0 0,0 0 0,-1 1 0,1 1-746,17 0 1,-1 3 0,-6 3 1025,-7 4 1,-8 2 0,8-1-1,-26 4 1</inkml:trace>
  <inkml:trace contextRef="#ctx0" brushRef="#br0" timeOffset="200764">28740 7801 17106,'0'-6'2073,"-37"13"-1703,0 18-308,0-5 0,-3 4-379,4 5 1,0 4 349,2-2 1,-1 2 0,1-3-377,-4 3 0,2-1 360,-7 7 0,4-5-6,5-7 603,14-12-334,10-29-190,23-33 89,3-6 11,0 19 1,1 2-56,10-4-91,2 15 277,-1 12-321,3 25 0,6 12-583,-4 6 0,4 5-3052,9 0 0,3 1 3635,1 0 0,-1-2 0,-11-11 0,-5-6 0,1-3 0</inkml:trace>
  <inkml:trace contextRef="#ctx0" brushRef="#br0" timeOffset="201298">29787 8307 15179,'3'5'2196,"-3"50"-1681,-5-23-352,1 3 0,0 1 229,-3 4 1255,0-21-1277,-2-15 78,-1-28-67,-2-24-157,1-15-737,5 25 1,2-3 568,0-6 0,1-2 0,1-5 0,1-5-49,1 0 1,1-6-1,2 1 11,3 2 1,2 0 0,-1 0-8,0 0 0,-1 1 1,5 1-35,5 4 1,3 2 0,5 7-182,12 1 0,9 8 13,-4 11 1,6 1 0,2 6-487,6 5 1,3 5 0,-1 4-1077,-8 4 1,-1 3 0,-1 4 1752,18 7 0,-9 3 0,-15 5 0,-17-4 0</inkml:trace>
  <inkml:trace contextRef="#ctx0" brushRef="#br0" timeOffset="201848">30471 7975 17924,'0'7'1345,"-5"39"-1244,4-15-79,-2 2 0,1 2 23,2 13 1,0 13-114,-3-15 68,2-8 56,-3-26 56,1-28 661,1-38-650,1 8 1,0-7-46,3 3 0,1-4 1,1 1-432,-1 6 1,0 1-1,1 0 379,2-1 0,0 0 0,1 5 75,1 2 1,1 4 167,3-18-146,-2 19-123,-3 18 0,2 10-67,19 23-348,12 27-45,-1 7 247,-21-17 1,-4 1 21,-5 14 731,-22-17 0,-7-1-523,-4-5 0,-3-3 285,-6 0 1,1-3 145,-16-1-358,28-18-68,29-8-10,10-3 55,16-2-73,1 7 1,3 5-91,0 10 1,1 3-357,-1-4 1,-4 4-19,12 32 257,-41-12-236,-27-1-704,-15-5 563,-5-14 1,-2-3-1,2 2 1,-16-3 0</inkml:trace>
  <inkml:trace contextRef="#ctx0" brushRef="#br0" timeOffset="202168">27626 9094 20165,'48'-15'166,"0"0"1,0 0-1,0 0 1,0 2 0,-1 0-1,2 1 1,5 0-1109,-4 1 1,3 1-1,3 0 1,1 0-1,0 0 1,0 1 950,-1 0 0,-1 1 1,0 0-1,1 1 0,4-1 1,3 1-143,-10 1 1,2 0-1,3-1 1,2 1 0,1 0-1,2 0 1,-1 0 0,1 1-1,-1 0 1,0 0-65,1 0 1,0 1 0,0 1 0,1-1 0,0 1 0,0 0 0,0 0 0,1 0 0,0 0 0,1-1 49,-3 1 0,3-1 0,0 0 1,1 0-1,0 1 0,0-1 0,-1 0 1,-2 1-1,-1 0 0,-3 0 0,-3 1 1,9 0-1,-2 0 0,-2 1 0,-3 1 1,-2-1-1,-3 1 0,-3-1 0,4 0 1,0 0-1,-1-1 0,1 1 0</inkml:trace>
  <inkml:trace contextRef="#ctx0" brushRef="#br0" timeOffset="203181">28222 10047 13622,'5'-1'1748,"-2"-1"-1076,-3 2-280,0-1 280,1 5 135,1 19-358,3 18-349,2 6-10,2 4-23,2-16-56,-2-3 113,-2-5 234,-3-1 729,-10-13-572,-20-12-280,-1-16-88,-14-16-35,12-9-34,13 3 0,5-7 6,4-7 0,7-5-66,8 4 1,5-3 0,3 1-566,0 7 0,2 1 0,5 0 539,9-5 1,5 2 0,3 2-638,-2 9 1,3 3 0,2 2 644,7-2 0,3 1 0,3 2 2,-11 7 1,1 1 0,3 2 0,5 0 0,-2 3 1,5 1 0,2 0 0,3 2 0,0 0-1,0 2-120,-5 2 0,1 1 0,0 1 0,2 1 1,0 0-1,1 0 0,1 1-417,0 0 0,1 0 1,2 0-1,1 0 1,0 1-1,-2 1 0,-1 0 1,-3 1-33,6 1 0,-1 0 0,-3 1 0,0 1 1,-3 1-1,-1 0-1056,14 1 0,0 1 0,-7 1 0,-8 0 1609,-3 0 0,-10 1 0,5 2 0,-28-5 0</inkml:trace>
  <inkml:trace contextRef="#ctx0" brushRef="#br0" timeOffset="203715">29271 9585 18720,'-23'55'108,"0"-1"0,1 1 1,-1-9-1,-3 1 0,0-2 1,2-5-104,-5 3 1,-2-4 5,-8 9 0,-1-5 91,-6-5 514,15-30-504,7-19 22,11-27-33,8-11-34,2-3 135,7 3 190,15-1-358,12 23-45,34 28-101,-2 19-715,-22 2 1,1 1 400,-3-4 1,3 0-2852,2-2 0,5 0 0,-2-2 3152,9-1 1,-1-1-1,0 3 1,-5-4 0,-6-8-1</inkml:trace>
  <inkml:trace contextRef="#ctx0" brushRef="#br0" timeOffset="203898">29977 9583 20076,'-11'46'-97,"1"-1"0,9 12 0,8-1-2442,7-12 1,4-3 2435,1 1 0,0-3 1,8 10-1,-18-33 1</inkml:trace>
  <inkml:trace contextRef="#ctx0" brushRef="#br0" timeOffset="204050">29908 9869 18462,'27'-39'-432,"1"1"1,5 8 0,6 0 0,3 5-82,5 4 0,4 5 1,-3 1-1,8-7 0,-2 3 1,-6 6-1,1 0 1</inkml:trace>
  <inkml:trace contextRef="#ctx0" brushRef="#br0" timeOffset="204598">30598 9812 18227,'-11'40'310,"0"-1"0,1 0 0,4 1-221,5 10 1,6 3-923,4 2 0,2 0 838,-2-1 1,1-2 0,3-6 0,0-7 547,0-2-127,-6-20 347,-11-50-459,-5-13-433,1 3 1,0-3 191,-1 1 0,0-1-45,1-5 0,1-2-556,1-3 1,1-1 605,1-1 1,2 2 38,0 3 1,2 0 562,4-6 0,4 3-517,0 13 0,5 4-107,8-2 0,6 6-56,24 4-138,-17 22 1,2 5 92,30 2 43,-17 11 0,0 7-216,-14 1-1,-3 5 174,3 1 1,-10 4 1321,-28 28-1277,-39-14 16,7-20 1,-5-3-570,-5 0 0,-2-2 564,-2-2 0,1-2-5,5-3 0,2-1 437,-18 3-186,58-7-167,66 3-90,-22-4 0,3 1-391,15 2 1,0 1 384,-15 0 1,-1 2-1,8 5 1,-7 6-246,-11 19 173,-32 1-158,-37-21 1,-16-5-570,-10-5 0,-4-5-447,16-1 1,-1-1 0,0 0 1251,-2-1 0,0 0 0,4 0 0,2-1 0,5 0 0,-23 0 0</inkml:trace>
  <inkml:trace contextRef="#ctx0" brushRef="#br0" timeOffset="214863">14505 11564 12277,'47'-9'329,"1"1"1,0 0-1,4 0 1,1-1-1,1 0-34,2 1 0,1 0 0,3 0-1556,-8 0 0,2-1 0,2 1 0,1-1 1346,-5 1 0,2 1 0,0-1 1,2-1-1,0 1-9,7-2 0,0 1 0,2-1 1,1 0-1,1 0-217,-4 1 1,0-1 0,1 1 0,1 0-1,1 0 1,0 0 184,-4 0 1,-1 0 0,2 1 0,0-1 0,0 1 0,1-1 0,0 0-82,-4 1 0,1 0 0,0 0 1,0 0-1,1 0 0,0 0 1,1 0-1,0 0 61,-4 0 1,0 1 0,1 0 0,0 0 0,1-1 0,0 1 0,0 0 0,0 0 0,0 0-122,1-1 1,0 1-1,0 0 1,0-1-1,0 1 1,2 0-1,1 0 1,2 0-1,3-1 118,-12 3 1,2-1-1,1 0 1,2 0 0,1 0-1,1 0 1,0 0 0,1 0-1,1 0 1,0 0 0,0 1-1,0-1 1,-1 1-1,0 0 2,-2 0 1,0 0 0,0 0 0,0 1 0,1-1 0,-1 1 0,1-1 0,-1 1 0,2 0 0,0 0 0,0 0 0,1 0 0,0 0 0,1 0 0,1 0-11,-7 0 0,1 1 0,1 0 0,1-1 0,0 1 0,2 0 0,-1 0 0,1-1 0,0 1 0,0 0 0,0 0 0,0 1 0,-1-1 0,0 0 0,-1 0 0,-1 1 0,-1-1 0,0 1 0,-2 0-3,9-1 0,-1 1 1,0-1-1,-1 1 1,-1 0-1,-1 0 1,0 0-1,-1 0 0,0 0 1,-1 1-1,0 0 1,0-1-1,0 2 1,-1-1-11,5 0 1,1 1 0,-1 0 0,0 0 0,0 1 0,-1 0 0,0-1 0,-2 1 0,-2 0 0,-1 1 0,-3-1 0,-1 0-1,12 1 0,-2 1 0,-4-1 0,-1 1 0,-2 0 0,0 0 0,0 1-28,6 1 0,-1-1 0,0 2 0,-2-1 0,0 1 0,-2 0 29,4 0 1,-1 0-1,-2 1 1,0 0 0,0 1-469,4 1 1,0 1 0,0 0 0,-2 0 0,-4 0 263,-1-1 1,-2 0 0,-3 0-1,-1 0 1,8 2 0,-2 0-1,-9-2 1,-14-2 0,-1-1 0</inkml:trace>
  <inkml:trace contextRef="#ctx0" brushRef="#br0" timeOffset="217050">4520 11993 10664,'55'-12'687,"-1"1"0,8-3 0,2 0-583,-14 3 1,1 0 0,1-2-1008,5 0 1,2-2-1,5-2 936,-8 2 1,5-2 0,3-1 0,-2 0 0,-2 2-570,0-1 1,-2 2-1,0-1 1,3 0 543,-2-1 1,4 0 0,0-1 0,-2 2 0,-5 2-2,4-1 1,-4 3 0,-4 2 506,17-4 0,-12 5 259,-14 9-348,-79 20-173,-21 0 1,-10 1-171,23-7 0,-1 0 1,1-1 177,-3 1 1,-1 0-1,5-2-120,-1 1 0,3-2 1310,0 1 1,3-2-1215,-3 0-147,43-9-78,36-17-11,1 2 0,6-1-152,-3-3 0,3-2 51,1 1 0,4-2 0,0 2-108,-5 2 0,0 1 0,1 1 100,1-1 1,1 1 0,-4 2-38,-1 1 1,-8 4 145,-4 7 975,-27 8-975,-11 5 0,-14 14-549,-5 3-2028,3 1 202,21-12 2449,24-9 0,-5-9 0,2 0 0</inkml:trace>
  <inkml:trace contextRef="#ctx0" brushRef="#br0" timeOffset="259033">7996 14855 16782,'34'-44'-2936,"-1"9"2936,-4 41 0,-13-5 0,-5 5 0</inkml:trace>
  <inkml:trace contextRef="#ctx0" brushRef="#br0" timeOffset="259197">8020 15055 15762,'55'-14'-79,"0"0"1,-4 2 0,-1 1-312,-4 4 0,-4 1 0,-1 1 0,14-1 0</inkml:trace>
  <inkml:trace contextRef="#ctx0" brushRef="#br0" timeOffset="259648">10254 14295 16703,'0'-8'1210,"0"2"-672,-1 59 67,-6 1-828,2-1 0,-5 6 294,-4-10 0,-5 3 0,-2-1-925,-5 1 0,-3 0 1,-1-1 879,1 1 0,0-1 0,-3-4 15,1-6 0,-1-3 0,1-5 186,1-6 0,2-4-14,-22 10-12,10-18 281,-3-19-163,11-36-83,7-16-113,20-2 2317,21 9-2429,15 27 591,14 8-591,11 7-11,-4 6 0,6 3-897,5 6 1,1 1 493,0-2 0,-1 3-628,-4 3 0,-6 1-3760,8 7 4791,-10-2 0,-24-9 0,-9-3 0</inkml:trace>
  <inkml:trace contextRef="#ctx0" brushRef="#br0" timeOffset="260064">11552 14329 19650,'-6'48'91,"-1"-1"1,0 1 0,-1 5 0,-1 2 0,0-1-103,1-2 0,-1 0 0,0-1-557,0-1 0,0 0 0,1-6 19,1-4 0,1-4-2484,-2 30 1217,4-33 1,3-10 0,1-22 0</inkml:trace>
  <inkml:trace contextRef="#ctx0" brushRef="#br0" timeOffset="260298">11339 14064 19235,'0'-47'2286,"0"10"-2196,25 66 5,4 7 0,4 6-67,2 2 0,1 2-628,-4-6 1,1 3 0,-2-3 593,4 8 1,-1-1-119,-2 1 1,-1 1-103,-4-4 1,0 3-879,0 10 1,-1 1-3813,-7-14 1,0-2 4889,-3-2 0,-1-5 0,-2-2 0,-9-29 0</inkml:trace>
  <inkml:trace contextRef="#ctx0" brushRef="#br0" timeOffset="260630">11847 13498 18821,'28'51'-799,"0"1"1,0-1 0,7 8-1,-5-4-2714,-15-18 1,-3-5 3512,2-2 0,-7-16 0,-2-7 0</inkml:trace>
  <inkml:trace contextRef="#ctx0" brushRef="#br0" timeOffset="260914">12151 13260 18888,'-21'55'74,"0"0"0,0 1 0,1-6 0,1-1 0,1-3-30,-3 8 1,3-5-34,-5 12 34,21-24 68,17-27-24,9-5-89,15-5-56,-5-6 0,2-3-2112,1 3 0,-1-1 2168,1-3 0,-2 0 0,8 1 0,-29 6 0</inkml:trace>
  <inkml:trace contextRef="#ctx0" brushRef="#br0" timeOffset="261164">12557 13171 17308,'-9'50'239,"0"1"1,0-1 0,0 3 0,2 1 0,1 1-1088,3 3 0,2 0 0,1-2-4068,-1 11 1,1-4 4892,2-7 0,0-8 1,-1-14-1,3-13 1</inkml:trace>
  <inkml:trace contextRef="#ctx0" brushRef="#br0" timeOffset="261597">12749 13575 15056,'6'2'2319,"-4"58"-1960,-3-9-303,0-11 0,0 1 22,0 6-78,1-26 1637,0-12-853,2-32-437,13-37-291,-8 25 0,1-1-166,6-9 0,1 1 121,-3 12 0,1 1-11,3-3 0,2 2-157,9-6-1098,1 24-5154,-14 50 6409,-8 10 0,-5-5 0,-1-22 0</inkml:trace>
  <inkml:trace contextRef="#ctx0" brushRef="#br0" timeOffset="262414">14950 13293 19818,'-35'3'168,"0"1"0,-22 12-112,46 29-11,5 20 33,7-8-22,4 1-56,0-25 23,0-18-12,-3-11 0,0-2-11,0 1 0,6 12 56,7 40 5,-4 0 1,-1 6-45,0 2 0,-1 3-458,-3-13 1,0 2 0,-1-2 440,0 11 0,0 0 3,1-7 1,-1 3 0,1 0-236,0-3 1,-1-1 0,0 2 234,0 5 1,-1 2 0,0-3 0,-1-11 0,-1-2 0,-1-4 1,-3 2 1,-2-5-6,-6 14 0,-4-33-11,0-9-202,-1-8-1894,-8-3-7170,-3-3 9277,1 0 0,8 1 0,10-1 0</inkml:trace>
  <inkml:trace contextRef="#ctx0" brushRef="#br0" timeOffset="262797">14238 15190 18003,'-16'40'194,"0"0"0,1-3 1,7-2-39,19 5 1,22-1 78,1-19 90,13-5-123,-15-27 190,1-24-257,-17-16-354,-20 17 1,-7 0-2444,-7 3 1,-6 2 2661,-2 6 0,0 4 0,-12-5 0,23 16 0</inkml:trace>
  <inkml:trace contextRef="#ctx0" brushRef="#br0" timeOffset="263181">13968 13448 16490,'10'49'-822,"0"0"0,-1 1 1,-2-5-1,-2-6 0,-2-6 1</inkml:trace>
  <inkml:trace contextRef="#ctx0" brushRef="#br0" timeOffset="264479">16584 14706 12938,'0'7'4359,"0"0"-3194,0-7 191,0 0-1042,34-89-292,-24 29-379,3 5 1,1-10 0,-6 2 359,-9 16 1,-5 1 0,-2-1-12,-2-8 1,-1 0 0,-1 3 7,-6-8 0,-2 8 39,-1 13 0,-1 9 303,-2 13-342,5 27 22,20 48 6,11-6 0,5 3-480,0 0 1,3 1 344,6 6 1,1-3-230,-8-22 0,-2-2-270,-1-3 1,-2-1-1154,11 19-1300,-7-10 3059,-5-12 0,-7-13 0,-3-7 0</inkml:trace>
  <inkml:trace contextRef="#ctx0" brushRef="#br0" timeOffset="264648">16555 14427 17767,'36'-32'-2902,"0"0"0,13-6 0,0 2 2902,-18 17 0,-1 2 0,2-2 0,-4 2 0,-7 4 0</inkml:trace>
  <inkml:trace contextRef="#ctx0" brushRef="#br0" timeOffset="265249">17647 13257 16355,'1'39'373,"0"1"1,1 1 0,-2 0-335,-3-4 0,-3 2 0,-6 18 1,-5 3-18,-4-6 1,-3-1 10,-4 3 1,0-4-12,6-20 1,0-6 33,-9-4-56,13-29 44,-12-33-27,13 6 0,3-4-6,-1-10 0,2-1 40,2 9 0,6 2 184,13-18-168,14 40-44,14 9 44,9 17-62,-6 6 1,2 4-847,1 4 1,1 3 276,10 2 0,-3 0 0,-19-9 0,-5-3 1,12-1-1</inkml:trace>
  <inkml:trace contextRef="#ctx0" brushRef="#br0" timeOffset="265480">18018 13216 17599,'2'-10'751,"-1"1"-448,18 50-202,-6-5-79,1 0 0,2 3-16,-4 3 0,1 0-1396,-1-5 1,0 0 745,-1 2 1,-1-4 0,3 3 0,-10-24 0</inkml:trace>
  <inkml:trace contextRef="#ctx0" brushRef="#br0" timeOffset="265614">18009 13489 16333,'43'-24'-388,"1"1"1,-1 0 0,-9 2 0,-2 3-1,2 2 1,1 0 0</inkml:trace>
  <inkml:trace contextRef="#ctx0" brushRef="#br0" timeOffset="265814">18443 12856 16670,'14'44'224,"-1"1"0,0-1 0,-1-1-1289,10 19-3473,-1-3 4538,0-10 0,-9-23 0,-3-10 0</inkml:trace>
  <inkml:trace contextRef="#ctx0" brushRef="#br0" timeOffset="266149">18719 12669 18037,'-22'53'156,"0"-1"1,-1 1 0,-2 9 0,-2-1-157,6-20 0,-1-1 0,2-2 0,1-1 0,3-2-6,3 2 1,6-3-40,18 12 23,25-10 66,27-23-32,-5-13 21,-4-5-22,-22-2-11,-6-2 0,-7 2-2028,-1-3 689,3-5 0,-10 7 0,3-3 0</inkml:trace>
  <inkml:trace contextRef="#ctx0" brushRef="#br0" timeOffset="266497">18978 12664 16400,'0'-5'1659,"0"1"-1278,-11 28 0,-3 19-281,7 8 1,1 5-101,-3-11 0,-2 3 0,3 0-490,4 4 0,2 1 0,2-4-312,-2 7 1,2-2-268,3 13 0,1-6 0,-2 1 1,5 5-1</inkml:trace>
  <inkml:trace contextRef="#ctx0" brushRef="#br0" timeOffset="266914">19169 12975 17241,'-1'45'97,"-1"1"0,1-5 0,0-7-75,-1-11 685,1-10 514,1-23-437,-1-35-571,1-10-180,-1 18 1,0-1-332,3-19 321,5 10-23,6 9-23,21 13-772,16 17-2657,-17 16 1,-1 4 3451,18 12 0,-18 4 0,-25-13 0</inkml:trace>
  <inkml:trace contextRef="#ctx0" brushRef="#br0" timeOffset="267630">17087 13179 15023,'0'54'238,"-1"1"1,1-1-1,-1 1 1,1 0-1,0 0 1,1-1-1,2-1-817,4 12 0,4-2 0,1-3 52,-2-12 0,2-3 1,7-5-369,15-4 0,9-6 0,-5-6 1,10 1-1,-8-18 0,-1 0 0</inkml:trace>
  <inkml:trace contextRef="#ctx0" brushRef="#br0" timeOffset="268164">19616 12498 16064,'9'0'1412,"24"42"-986,-10 1-1140,1 2 0,1 4 719,-5-3 1,-1 0 22,0 6 0,-2 4-306,-6-5 1,-2 4 0,-1 0-130,-3-5 1,-2-1 0,1-1 0,-1 13 0,-1-5 0,-4-21 0,0 1 0</inkml:trace>
  <inkml:trace contextRef="#ctx0" brushRef="#br0" timeOffset="268380">20080 13073 17970,'41'-13'-568,"0"0"0,0-1 0,-6 3 0,-7 4 0,-5 0 1</inkml:trace>
  <inkml:trace contextRef="#ctx0" brushRef="#br0" timeOffset="268564">20842 12746 19572,'1'65'-649,"1"1"1,-1 0 0,1-4 0,-1-8-1,0-16 1,-1 0 0</inkml:trace>
  <inkml:trace contextRef="#ctx0" brushRef="#br0" timeOffset="271797">17995 13592 18328,'31'-30'493,"2"4"-404,-5 15-33,-2 1-22,-7 3 33,-9 3 45,-6 2-56,-16 2 23,-9 0 145,-17 2-89,-7 7-23,-3 4 56,-4 11-157,19-3 22,5 0-33,31-11 12,12-5-1,13-9 90,24-17-90,-22 6 0,-1-2-6,1-3 1,-2 0 73,9-10-1,-29 12-44,-24 14-12,-10 2-11,-12 6 23,-18 12-34,9 2 0,5 5-23,23-10 23,18-8 34,9-3-34,23-6 56,23-13-56,-16 6 0,1-1 0,-6 0 0,-2 0 0,21-6 11,-34 12 0,-10 4 1,-13 1-46,-30 6 23,-20 7 16,18-4 1,0-1-6,-18 8 0,19-6-22,27-7-12,5 0-123,14-7 157,19-12 45,4 0-45,12-7 0,-13 7 11,-4 3-22,-8 3 11,-8 3-34,-33 3 46,-28 2-12,-7 7-12,-8 2 1,28 4-22,9 4-23,15-2-224,27-4 212,9-8 24,20-12 44,-6-9-12,0-6 57,1-3-45,8-11 67,-19 10-33,-21 4-34,-26 17 34,-25 15-34,3 4 56,-8 13-34,14 0-22,7 1 0,19-10 22,20-6 1,7-6 22,10-1-34,6-2-56,21-5 45,-8 3 34,-3-1-34,-22 12 11,-21 3 11,-15 8 57,-27 19-23,-8 4-51,23-17 1,2-1-6,-7 8-11,21-12 11,13-14 0,7-2 11,6-2 11,21-11 23,9-5-45,-4-2 0,-6 4-11,-26 9 11,-5 4 22,-12 7 12,-22 16 33,-9 9-45,-4 4-22,15-12 0,18-11 0,9-11 23,5-1-1,5-5 1,7-4-1,6-4 0,11-9-22,-11 9 0,1-1 0,-18 11 0,-3 1 0,-22 10-235,8 0-807,-9 4-201,15-6-2243,13-5 3486,6-1 0,-4-1 0,0 0 0</inkml:trace>
  <inkml:trace contextRef="#ctx0" brushRef="#br0" timeOffset="274814">18104 13437 14495,'-5'3'2141,"1"-1"-1693,4-2-437,25-13 12,-8 6-12,12-7 0,-18 10 0,-10 4 68,-2 0-68,-11 0 0,0 0 56,-3 0 23,7 0-90,6-1 67,7-5 280,12-6 404,8-11-67,7-6-393,-10 5-44,-10 4-236,-9 14 79,-19 16-90,-15 28 0,-3 2-17,14-12 0,3 1 17,0 10 0,9-6-22,4-5-102,22-1-492,19-13-2230,27-10-2152,-5-14 4998,-7-12 0,-33 9 0,-8 2 0</inkml:trace>
  <inkml:trace contextRef="#ctx0" brushRef="#br0" timeOffset="275464">17849 12666 12333,'-9'-1'2678,"2"0"-1770,7 1 100,0 0-694,-5 0-236,4-1 57,-3 0 403,21-7-359,-1-1-78,14-7-23,-9 2 23,-4 0-34,-8 2-33,-7-2-34,-21 7 0,2 0 11,-15 7 23,10 5-1,2 1-10,7 2-12,7-1 67,28-3-10,21-12-57,6-4-11,1-11-45,-26 4-123,-11 6-1110,-7 7 219,-24 6 0,14 0 0,-14 2 1</inkml:trace>
  <inkml:trace contextRef="#ctx0" brushRef="#br0" timeOffset="277480">18108 14124 13544,'-2'-6'3338,"0"1"-2733,-1-33-190,3 16-79,5-33-89,6 29 33,6 5-101,-3 8-89,-3 7-68,6 17-44,10 17-258,4 2-1110,7 6-2218,-3-18 3608,2-9 0,-16-5 0,-2-4 0</inkml:trace>
  <inkml:trace contextRef="#ctx0" brushRef="#br0" timeOffset="279518">21549 14201 17252,'0'-6'1098,"0"1"-9267,0 5 8169,18 1 0,-14 0 0,13 0 0</inkml:trace>
  <inkml:trace contextRef="#ctx0" brushRef="#br0" timeOffset="280016">22777 13528 18597,'-58'-3'1389,"8"12"-1367,38 22 1,7 8-23,-2-7 0,3 2-370,5 16 0,2 2 409,1-9 0,3 1-36,1 1 1,1 5 0,1-1-79,-2 1 1,1 1-1,2 0-1613,4 7 0,2 0 0,0-3-990,1 6 1,3-8 2677,4-16 0,-1-10 0,-2-11 0,-5-11 0</inkml:trace>
  <inkml:trace contextRef="#ctx0" brushRef="#br0" timeOffset="280281">23117 13835 17711,'15'61'56,"-3"-3"-45,-5-15-11,-3 5-100,-4 2-4763,0 14 4863,0-26 0,0-2 0,0-29 0</inkml:trace>
  <inkml:trace contextRef="#ctx0" brushRef="#br0" timeOffset="281130">23631 14057 15963,'-8'-8'1939,"1"1"-1737,7 7-112,0 0-90,58-34-1183,-27 24 1,4 1 556,26-14 1,1 1 0,2 9 0,-12 5 0</inkml:trace>
  <inkml:trace contextRef="#ctx0" brushRef="#br0" timeOffset="281480">24279 14162 16770,'21'-38'497,"1"-1"0,-1 3 0,-2 2-475,-1-18 12,0-1 33,-7-2 56,-7 16 0,-2-1 291,-6 6 1,-2 0 314,-13-28-550,-6 30-78,0 35-23,8 18-50,9 8 0,5 7-6,4 9 1,4 1-23,2 1 0,3 0-255,6 1 0,5-3 255,-1-16 0,2-2-302,21 23-637,-3-11-517,-10-14-1760,-11-11 1765,-10-15 0,-6-1 0,-4-3 0</inkml:trace>
  <inkml:trace contextRef="#ctx0" brushRef="#br0" timeOffset="281631">24312 13920 17970,'41'-19'115,"0"0"1,2 1 0,0 2-559,-9 7 0,2 0-91,12-5 1,-3 0 0,1 1 0,5-5-1</inkml:trace>
  <inkml:trace contextRef="#ctx0" brushRef="#br0" timeOffset="281847">24754 13403 18630,'4'-7'1625,"0"1"-1390,39 54 0,-13-1-471,3-2 1,2 7 246,-13-9 0,-3 2 0,-3 2-665,-2 3 1,-3 2 0,0 0 574,2-1 1,0 0-1,-4-1-89,-7-3 0,-2-1 0,-2-5-502,-1-3 1,-2-5-194,-7 16 0,5-24 0,3-15 0</inkml:trace>
  <inkml:trace contextRef="#ctx0" brushRef="#br0" timeOffset="282699">25276 12600 17386,'13'39'310,"-1"0"0,1 0 1,-1 0-278,-1-6 1,-2 1-29,1 17 1,-1 1-1412,-4-5 0,-1-1-47,0 2 1,-1-4 0,-3 5 0,0-32 0</inkml:trace>
  <inkml:trace contextRef="#ctx0" brushRef="#br0" timeOffset="282998">25511 12578 14092,'-36'21'235,"0"1"0,3-2 1,2 3-29,6 4 1,5 1 106,-5 24-90,8-4 168,28-16 34,13-19-34,10-5-202,8-4-167,20-3-2534,-8 0 1065,2-1 1,-29 1 0,-15-1 0</inkml:trace>
  <inkml:trace contextRef="#ctx0" brushRef="#br0" timeOffset="283746">25720 12294 16535,'0'55'298,"0"-1"0,0 1 0,1-1 0,-1 0 1,1-3-271,0 5 0,0-1-265,-1-2 0,1 2 0,-1-1-1119,0-6 0,0-2 0,0-1 1242,0 22 0,-1-6 1,0 5-1,1-49 0</inkml:trace>
  <inkml:trace contextRef="#ctx0" brushRef="#br0" timeOffset="284131">25888 12718 16165,'-1'38'711,"-1"1"1,1 24-712,-2-23 34,2-19 10,1-18 394,0-6 525,0-12-447,-2-34-348,2 15 0,-1-2-101,1-7 0,-1 0-11,0-21 0,5 21-11,3 27-11,22 5-292,17 6-694,6 4-953,7 3-3137,-15 0 5042,-4-1 0,-17-1 0,-7 0 0</inkml:trace>
  <inkml:trace contextRef="#ctx0" brushRef="#br0" timeOffset="284447">26488 12551 15795,'8'-1'3519,"-2"1"-3452,-6 0 45,20 36-67,-11 6-600,2-3 1,-2 2-1912,-8 18-4268,-10-5 6734,-6-24 0,5-14 0,0-6 0</inkml:trace>
  <inkml:trace contextRef="#ctx0" brushRef="#br0" timeOffset="284581">26369 12768 17521,'44'-26'-990,"0"0"0,-3 2 0,-3 5 990,7 6 0,-20 6 0,-6 1 0</inkml:trace>
  <inkml:trace contextRef="#ctx0" brushRef="#br0" timeOffset="284764">26819 12484 17902,'6'-4'1020,"-1"2"-897,-5 2-112,28 38 11,-13-12-22,3 3 0,-1 2-627,-7 6-2510,-3-1 3137,-5-4 0,0-15 0,-2-5 0</inkml:trace>
  <inkml:trace contextRef="#ctx0" brushRef="#br0" timeOffset="285364">25082 12462 13196,'-4'-10'1927,"1"1"-1479,-44 20-78,21 11-174,-5-4 0,1 6-383,6 36 343,16-23 1,4 3 5,7 23 1,7 3-152,4-16 1,4-1-257,0-7 1,3 1 0,3-5 261,14 0 0,4-6-17,3-2 0,3-3-387,1-3 1,1-3-802,1-5 0,1-4 1188,-1-3 0,-3-2 0,7-2 0,-12-5 0</inkml:trace>
  <inkml:trace contextRef="#ctx0" brushRef="#br0" timeOffset="285782">27263 12100 17297,'24'41'795,"-1"0"1,0 0 0,-1 3-684,1 11 0,-4 4-1674,-5 2 0,-3 0 1517,3 0 1,-3-2-500,-9-8 1,-3-6-1761,-2 4 2304,0-18 0,1-14 0,2-10 0</inkml:trace>
  <inkml:trace contextRef="#ctx0" brushRef="#br0" timeOffset="285997">27796 12507 17297,'-3'-4'1401,"1"1"-1312,2 3-89,65-14-4348,-6 3 4348,-12 0 0,-1 0 0,1 2 0,-30 2 0</inkml:trace>
  <inkml:trace contextRef="#ctx0" brushRef="#br0" timeOffset="286181">28439 12253 17868,'0'11'158,"3"38"-46,5-18-112,-3 2 0,1 3-135,7 15-3406,-5 0 3541,-3-3 0,-3-21 0,-2-8 0</inkml:trace>
  <inkml:trace contextRef="#ctx0" brushRef="#br0" timeOffset="287130">28783 13483 17566,'-46'14'302,"0"0"1,0 1-1,-18 7 1,8 6-275,25 0 0,8 6-17,-1 11 0,9 3-11,12-4 0,11-2-134,17 2 0,10-6 66,1-12 1,5-8-315,10-8 1,0-9 358,-14-6 1,-2-5 113,5-11 1,-3-8-75,-8-8 0,-6-8 9,-6 4 0,-4-3 0,-2-1-478,-3-14 1,-6-1 462,-6-6 1,-3 1 10,-1 15 1,-2 2-18,-1-1 1,-2 2 16,2 6 1,-2 1 268,-2 2 0,1 4 639,-6-2-377,7 49-531,21 34-22,2-1 0,3 5-255,3-2 0,3 3 240,0-3 0,3 4 0,-1 0-288,0-3 0,0 1 1,1 0-1480,5 6 1,2 0 0,-1-4 1781,4 3 0,-2-8 0,-9-17 0,-2-7 0,0-11 0</inkml:trace>
  <inkml:trace contextRef="#ctx0" brushRef="#br0" timeOffset="287664">29594 13658 15011,'7'-3'3832,"26"-42"-2958,-10-8-790,-4 16 0,-2-2-39,-6 2 0,-3 1 56,-3-21 16,-8 17 1,-4 0-12,-6 6 1,-2 3 27,-16-25-33,-13 30-79,10 40-10,3 14-12,5 23 5,17-19 1,4 2 22,1 3 0,5 2-56,12 15 0,9 1-476,2-2 0,5-2-1350,-5-13 1,3 0-1,-2-3-1301,5 1 1,-3-6 3154,10 5 0,-29-28 0,-5-6 0</inkml:trace>
  <inkml:trace contextRef="#ctx0" brushRef="#br0" timeOffset="287830">29596 13498 18003,'45'-14'-1042,"0"-1"0,1 1 0,10-5 0,1 5-3009,7 9 1,-2 4 3822,-12 0 1,-6 1 0,9 0 0,-14 0 0</inkml:trace>
  <inkml:trace contextRef="#ctx0" brushRef="#br0" timeOffset="296479">13851 16766 19235,'42'-20'-414,"-2"4"-785,-7 13-5927,-2 9 7126,-15 6 0,-3-1 0,-13-1 0</inkml:trace>
  <inkml:trace contextRef="#ctx0" brushRef="#br0" timeOffset="296613">13932 16934 16411,'49'4'-1642,"-8"2"1,-30-3 0,-3 1-1</inkml:trace>
  <inkml:trace contextRef="#ctx0" brushRef="#br0" timeOffset="299097">17827 16598 14708,'10'-1'2085,"-10"43"-1749,-14-3-708,2-1 1,-4 4 410,-1-9 0,-4-1 0,-13 13 1,-2-1-18,9-14 0,0-2-5,-10 6 0,1-5 140,-8-7 1041,-12-18-336,9-35-408,22 7 0,4-4-140,-4-29 244,18-2-525,26 40-10,22 21-23,-4 14 0,5 7-449,13 6 1,1 1-439,-6-3 0,0-2-469,2-4 0,-3-4 1356,-13-9 0,-4-3 0,6 1 0,-11-5 0</inkml:trace>
  <inkml:trace contextRef="#ctx0" brushRef="#br0" timeOffset="299898">18702 16413 14831,'0'-8'3015,"0"2"-2309,0 6-594,0 0-90,0-12 79,0 9-56,0-9-23,0 12 797,0 0-808,0-5 56,0 1-89,0-3-1,0 5 23,0 0 0,0 1 11,0-1 1,0 1-12,0-3 22,0 2-22,0-2-22,0 0 44,0-1-11,0-2-11,0 1-11,0 2-90,0 2 90,0 16 22,0 7-22,0 21 11,-8 0 0,-4 4-225,-2 7 1,-1 0-468,-1 0 0,0-1-199,0-5 0,3-6-3132,6-1 4023,5-18 0,2-10 0,0-8 0</inkml:trace>
  <inkml:trace contextRef="#ctx0" brushRef="#br0" timeOffset="300166">18500 16150 20121,'44'12'150,"0"-1"0,1 1 0,2 6 0,0 2 0,-2 4-150,-4 5 0,-2 3 0,-1 2-322,-2-2 1,-2 1 0,-4-2 52,-4 1 0,-4 1-1014,-3 8 0,-3 0 663,-7-7 0,-2-1 0,4 21 0,-11-27 0</inkml:trace>
  <inkml:trace contextRef="#ctx0" brushRef="#br0" timeOffset="300481">19059 15693 16524,'2'-47'3104,"18"37"-3059,-1 38-34,13 27-11,-10-6-863,-10-13 0,-1 1-8818,6 26 9681,-4-6 0,-6-28 0,-6-25 0</inkml:trace>
  <inkml:trace contextRef="#ctx0" brushRef="#br0" timeOffset="300732">19288 15584 18272,'-30'40'11,"0"0"0,2 5 1,8-1-46,14 11 112,20-1-66,14-26-2679,22-22-986,-3-15 3653,1-7 0,-28 7 0,-5 0 0</inkml:trace>
  <inkml:trace contextRef="#ctx0" brushRef="#br0" timeOffset="301131">19657 15269 18115,'0'53'-90,"1"1"0,-1 7 1,0 7-1,0-4-2006,0-16 1,0-2 0,0 1 1848,1 11 1,-1 2 0,1-7 0,-1-12 0,0-9 0,1-7 0</inkml:trace>
  <inkml:trace contextRef="#ctx0" brushRef="#br0" timeOffset="301714">19973 15613 15381,'7'-10'1501,"-3"2"-817,-4 57-617,0-18 0,0 5 0,0 1-33,0 1 179,-1-2 437,1-16 22,0-24-223,0-43-416,0 5 1,2-3-23,1 2 0,0 0 6,1-2 0,2 2-17,8-7-23,9 15-167,7 29-348,-1 16-224,0 25-1087,-10 3 949,7 14 1,-15-26 0,5 3 0</inkml:trace>
  <inkml:trace contextRef="#ctx0" brushRef="#br0" timeOffset="302947">21214 16294 16389,'10'46'545,"0"1"1,-1-5 0,0-3-322,7 14 1109,-7-24-1064,-7-27-90,-4-19 56,-3-14-106,-1-3 0,-2-5-57,-1-13 1,0-2-67,1-1 0,0-2-546,2-6 0,1 2 546,2 17 0,6 0 33,11-12 0,11 0-32,0 21 1,5 3-1,6 0-4,6 2 0,6-1 0,4 3 0,4 1-465,-7 7 0,4 2 0,2 1 0,2 2 0,2-1 1,2 2 413,-7 1 0,3 1 1,1 1-1,1 0 1,1 0-1,0 1 0,-1 0 1,-1 1-309,4-1 1,-1 0 0,-1 1 0,1 0 0,-1 0 0,0 1 0,1 1 268,2-1 1,1 2-1,0-1 1,0 1-1,-2 0 1,-1 1-1,-3 1-172,3-1 1,-4 2 0,-1 0 0,0 1 0,2-1 184,8 0 0,2-1 0,0 1 0,-1 0 0,-4 0 68,2 0 1,-2 0-1,-3 0 1,0 1 2,-4-1 0,0 0 0,-3 0 1,-7 0 2,9 0 0,-14-2 421,-23 1-454,-30-3 1423,-24 3-8349,-29 2 6959,-1 10 0,19-3 0,23 2 0</inkml:trace>
  <inkml:trace contextRef="#ctx0" brushRef="#br0" timeOffset="303580">21983 16056 18474,'-17'42'95,"0"0"0,0 0 0,-10 19 0,-1-2-95,-2-4 0,0-4-280,8-15 1,0-5 358,-12 0 115,14-25-93,-6-31-79,10-26 12,1-8 66,14 24 1,3 2 303,8-6-132,19 9-227,15 21-62,-12 16 0,3 8-515,4 6 0,0 5-1872,6 6 1,-2 0 2403,-8-5 0,-2-4 0,13 7 0,-27-22 0</inkml:trace>
  <inkml:trace contextRef="#ctx0" brushRef="#br0" timeOffset="303799">22449 16173 18037,'61'-5'-2947,"-1"0"-3093,-14 3 6040,-1-3 0,-19 2 0,-8 0 0</inkml:trace>
  <inkml:trace contextRef="#ctx0" brushRef="#br0" timeOffset="304181">23161 15817 19314,'3'-15'0,"10"21"-23,6 38-548,2 3-863,-3 2-2690,-8-16 4124,-3-3 0,-3-14 0,-2-5 0</inkml:trace>
  <inkml:trace contextRef="#ctx0" brushRef="#br0" timeOffset="304531">23462 15623 19112,'-27'36'67,"0"0"0,1 0 0,-12 15 1,4-2-68,13-14 0,4-2-11,-12 27-415,14-11-2566,24-2-2711,32-23 5703,3-5 0,-3-18 0,-20-2 0</inkml:trace>
  <inkml:trace contextRef="#ctx0" brushRef="#br0" timeOffset="305114">23685 15684 16344,'0'-5'2051,"0"1"-1524,-9 41-449,-1 2-61,0-1 0,0 3-455,0-4 0,1 0 264,0 2 1,1-1-320,0-1 0,2 1-4183,1 8 0,1-1 4676,0 15 0,2-6 0,2-38 0</inkml:trace>
  <inkml:trace contextRef="#ctx0" brushRef="#br0" timeOffset="305531">23909 15921 16927,'-2'47'201,"0"0"1,-1-5 0,-1-4 11,-5 11 471,0-23 33,5-17-516,2-21 405,2-31-506,0 5 1,1-3-12,1-1 1,2-1-46,0-5 1,2 3 359,9-13-113,3 14-145,-1 13-102,14 15-55,13 24-527,-13 5 0,-1 3-1019,23 19-1524,-7 7 3081,-24-20 0,-10-9 0,-4-6 0</inkml:trace>
  <inkml:trace contextRef="#ctx0" brushRef="#br0" timeOffset="306179">25235 15927 13544,'0'0'0</inkml:trace>
  <inkml:trace contextRef="#ctx0" brushRef="#br0" timeOffset="307015">25825 15544 13790,'0'-9'4033,"0"1"-3606,0 8-192,0 0 157,8 14 370,9 50-673,-4-16 1,-1 3-73,0 4 0,0 1-269,-3-2 0,-2-4 286,1 10-23,-2-6 135,-3-26-1,0-29 393,-13-59-460,6 24 1,1-3-297,-6-14 1,0-2 239,2 8 0,1 0 28,-1-4 1,1 0 22,1 1 0,2-3-44,2 10 1,2-3 0,6 2-24,17-14 0,10 3-1,0-1 1,10 5-426,-2 21 0,7 6 0,3 3 427,1 4 1,2 2 0,3 2-587,-7 2 1,2 0 0,1 1-1,1 0 579,6 0 0,0 0 0,3 0 0,5 1-48,-15 3 0,4-1 0,2 1 0,2 0 0,1 0 0,-1 0 0,-1 1-133,0 0 0,0 1 0,-1-1 0,1 1 1,0 0-1,1 1 0,0-1-465,-4 0 1,2 1 0,1 0 0,-1-1 0,0 1 0,-1 0-1,-3 0 1,-2 1-135,11-1 0,-3 1 0,-2 0 0,-4 0 1,-4 0 779,8 0 0,-6 0 0,-12 1 0,-8-2 0,-22-1 0</inkml:trace>
  <inkml:trace contextRef="#ctx0" brushRef="#br0" timeOffset="307816">26334 15537 12479,'-21'-50'4000,"2"7"-2779,16 35-929,0 10 201,9 30-471,2 5-11,8 18-22,0-12-2869,10 12 1249,-4-14 1,-3-6 0,-9-21 0</inkml:trace>
  <inkml:trace contextRef="#ctx0" brushRef="#br0" timeOffset="308097">26565 15370 15650,'3'-4'852,"-37"31"-841,9-3 0,-3 3-11,-4 2 0,0 2 0,1 1 0,4 0-11,5 1 33,15-1 23,25-12 347,18-3-358,25-12-438,-6-2-1187,3-2-2151,-14-1 3742,0 0 0,-20 0 0,-5 0 0</inkml:trace>
  <inkml:trace contextRef="#ctx0" brushRef="#br0" timeOffset="308330">26902 15265 19997,'-14'55'-19,"0"-1"0,-1 1 1,1-1-1,0 4 1,0-3-1,3-1-413,2 15 1,5-6-488,3-22 1,4-4-120,6 5 1,0-4-1,-2 1 1,11-3-1</inkml:trace>
  <inkml:trace contextRef="#ctx0" brushRef="#br0" timeOffset="308703">27112 15612 17297,'1'-10'1490,"-11"47"-1445,3-3-28,-1 1 0,0 3-17,-2 12 56,-1 9-56,5-23 156,0-5-100,5-32-33,1-18 347,0-14-101,1-15-185,1 8 0,2-2 16,2 1 1,3-1-67,2-4 0,6 4-314,8 10 0,6 10-2343,29 12-771,5 17 3394,-10 14 0,-32-12 0,-4-4 0</inkml:trace>
  <inkml:trace contextRef="#ctx0" brushRef="#br0" timeOffset="308880">27720 15497 17689,'0'-4'1468,"0"1"-2655,0 3 517,44-3 0,-34 2 1,34-2-1</inkml:trace>
  <inkml:trace contextRef="#ctx0" brushRef="#br0" timeOffset="309068">28180 15278 20725,'12'46'-411,"1"0"0,-2-2 1,-2-4-1417,2 11-3427,-3-2 5254,-3-3 0,-2-21 0,-3-5 0</inkml:trace>
  <inkml:trace contextRef="#ctx0" brushRef="#br0" timeOffset="310051">18628 17423 16513,'52'-8'873,"0"0"1,8-2 0,7-3-677,-17 4 0,8-3 1,2 0-1,2-1 1,-2 2-1301,-5 0 0,0 1 0,-1 0 0,3 0 0,3-1 1117,-2 0 0,2 0 1,2 0-1,2 0 1,2 0-1,1-1 1,2 1 4,-12 2 0,1 0 0,1 1 0,1-1 0,1 0 0,1 1 0,2-1 0,1 0 0,2 1 0,2-1-81,-12 1 1,1 1 0,2 0 0,1-1 0,2 1 0,0 0 0,1-1 0,1 1 0,1-1 0,0 1 0,0-1 0,0 1 0,1-1 0,-1 1 0,-1 0 0,1-1 60,-3 1 0,1 0 1,0 0-1,0 0 0,1 0 1,-1-1-1,1 1 1,0 0-1,0 0 0,0 0 1,0 0-1,0 0 1,0 0-1,0 0 0,-1 0 1,1 0-1,0 1-25,-1-1 0,1 0 0,0 0 0,1 0 0,0 1 1,0-1-1,-1 0 0,1 0 0,-1 1 0,0-1 1,0 1-1,-1-1 0,-1 1 0,-1 0 0,-1 0 1,-1 0-1,-1 0 26,10-1 0,0 0 0,-2 1 0,0-1 0,-2 1 0,0 0 0,-2 0 0,0 0 0,-2 0 0,-2 0 0,0 1 0,-2-1-127,8-1 0,-3 1 0,-2-1 0,-1 1 1,-2 0-1,0-1 0,0 1 0,0-1 122,5 0 0,-1 0 0,-1-1 1,1 1-1,-1-1 0,1 0 1,2 0 53,-2-1 0,1 0 1,1 0-1,0 0 1,1-1-1,0 0 1,-1-1-1,0 0-51,0-1 1,0 0 0,0-1-1,0 0 1,0-1 0,-1 0-1,-1 1 1,-1-1-12,3 0 0,-2-1 0,1 1 1,-2-1-1,-1 0 0,-2 0 0,-1 0 50,10-3 0,-1 0 0,-2-1 0,-7 1 1,-9-1-61,7-7 1,-20-1 1290,-24-9-3173,-65 13-740,20 19 1,-3 5 2644,-11 3 0,2 4 0,-11 12 0,32-5 0</inkml:trace>
  <inkml:trace contextRef="#ctx0" brushRef="#br0" timeOffset="311700">21966 17587 15975,'0'-8'2745,"0"1"-2196,0 7-213,0 0-313,-20-2 10,15 18 12,-14 10 22,22 23-33,0-5 0,1 1 10,2 21-38,-2-24 0,0-1 27,3 11 258,-4-21 852,2-19-1120,-4-30 100,-5-30-112,-2-16-614,2 26 1,-1-1 602,2-3 0,1 0 5,-2 1 1,3-1-185,6 2 1,4 1 178,2 2 0,4 2 0,6 1 0,8 3-30,7 4 0,7 1 0,-1 2 30,14-4 0,3 2-304,-3 4 0,4 0 1,4 2 289,-5 6 0,4 1 0,0 1 0,-2 1-408,-10 2 0,-3 0 0,2 1 0,5 0 44,-1 1 1,5-1 0,4 0-1,0 1 1,-3 0 0,-3 1-1741,8 0 0,-4 1 1,-2 1-1,0 0 2118,-1-1 0,0 1 0,-2-1 0,-6 1 0,18 1 0,-16 0 0,-26 0 0</inkml:trace>
  <inkml:trace contextRef="#ctx0" brushRef="#br0" timeOffset="312263">22695 17459 16154,'-1'46'463,"1"0"0,-3 0 0,-3 0-368,-8 7 1,-3 0-1217,3-14 1,-2 0 1131,-4 9 1,-3-2 370,2-18 1,-1-5-339,-11 3 408,-7-6-408,14-30 315,-7-33-102,12-2-83,9 11 0,3-1 262,3-16 316,8-2-551,6 21 1074,8 6-1264,9 20 42,7 15-70,-2 7 0,2 3-498,21 18-12,-17-9 0,3 1-2879,1-1 0,0-2 3406,-10-8 0,-1-2 0,26 16 0,-34-25 0</inkml:trace>
  <inkml:trace contextRef="#ctx0" brushRef="#br0" timeOffset="312452">23368 17537 20255,'4'58'-1023,"0"-1"1,0 1-1,0 9 1,3-6 1022,6-20 0,1-7 0,-2-10 0,-3-10 0</inkml:trace>
  <inkml:trace contextRef="#ctx0" brushRef="#br0" timeOffset="312618">23283 17768 18149,'49'-21'-1087,"-1"1"0,-15 3 0,-5 4 0,1 9 0</inkml:trace>
  <inkml:trace contextRef="#ctx0" brushRef="#br0" timeOffset="312818">24075 17486 20826,'1'39'-725,"1"0"1,1-1 0,2 0-1024,7 20-3626,6 5 5374,-9-28 0,-1-2 0,1 5 0,-2-7 0</inkml:trace>
  <inkml:trace contextRef="#ctx0" brushRef="#br0" timeOffset="341229">27844 15367 14294,'-11'-35'2689,"1"7"-1849,7 21-167,0 2-247,1 2-202,1 1-224,1 2 100,-1 12-88,1 8 77,1 20-61,2-2 0,3 4-28,1 2 0,1 0-28,1 1 0,1-2-314,1-5 1,0-4-444,7 3-6789,3 2 7574,-7-19 0,-2-1 0,-10-16 0</inkml:trace>
  <inkml:trace contextRef="#ctx0" brushRef="#br0" timeOffset="341447">27720 15650 19908,'-3'-39'78,"12"5"-1366,51 11-1413,-11 6-1159,-15 7 0,-2-1 3860,7-1 0,-18 5 0,-6 1 0</inkml:trace>
  <inkml:trace contextRef="#ctx0" brushRef="#br0" timeOffset="355163">3788 13164 11280,'5'0'1490,"-1"0"571,-4 0-1500,36-4-382,-13 0-123,32-3-33,-18 3 5,-1 1 0,6 0 11,20-5 0,7-2-718,-18 2 1,4-2-1,2-1 1,-2 1 678,-3 0 0,0-1 0,-1 0 0,2-1 0,6-2 0,2-1 0,0 0 0,-4 1-364,5-2 1,-4 1-1,5 0 364,-10 2 0,4 0 0,1 0 0,2 0 0,-1 0-9,3 1 0,0 1 0,1-1 0,2 1 0,1 0-297,-10 1 1,2 1-1,1-1 1,1 0-1,-1 1 1,-1 0-1,-3 0 310,12 0 1,-3 0-1,-1 1 1,0 0 0,-1 1-5,-3 0 0,-1 0 0,0 1 0,-1 0 0,-3 1-270,-1-1 0,-3 1 1,-1 1-1,1-1 270,2 0 0,0 0 0,0 1 0,0-2 101,-1 1 0,1 0 1,0-1-1,4 1-101,1-1 0,3 0 0,3-1 0,0 1 0,0-1 0,-9 2 0,0-1 0,1 1 0,1-1 0,1 0 0,1 0-110,1 1 0,2-1 0,2 0 0,0 0 0,0 0 0,-2 1 0,-2 0 104,-1 0 0,-1 0 1,-1 0-1,-1 1 1,-1-1-1,1 1 69,8 0 1,1-1 0,-1 1 0,-2 0-1,-3 1-69,-3 1 1,-5 0-1,1 0 1,3 0 57,5 0 1,2 0 0,2-1 0,2 1 0,-1 0-52,-9 0 1,1 1 0,0-1 0,1 0 0,-1 0 0,1 1-108,0-1 0,1 0 0,-1 0 0,1 1 0,-1-1 0,-1 0 110,10 0 1,0 0-1,0 0 1,-3 0-1,-2 0-4,0 0 0,-4 0 0,0 0 0,0 0 43,2-1 0,-1 1 0,1-1 0,-1 1-49,1-1 1,0 0-1,0 0 1,0 0 5,0 0 0,0 0 0,1-1 0,-1 1 0,-1-1 0,-1 0 0,1 0 0,5-1-54,-8 0 0,3 0 0,3-1 0,0 0 1,-2 0-1,-2 1 54,-2-1 0,-2 0 0,-1 1 0,1-1 0,3 0 5,0 0 1,3-1-1,0 0 1,2 0 0,-1 0-1,0-1-106,-1 1 0,1 0 0,-1-1 1,0 1-1,-1 0 0,-3 0 92,1 0 0,-2 0 0,-2 0 0,2 1 0,2-1-6,0 0 0,3-1 0,1 1 0,-1 0 0,-1 0 1,-3 0 120,7 0 1,-4 0 0,-1 1 0,5-1-167,-9 1 0,2 0 1,1-1-1,1 0 0,1 1 1,-1-1 29,3 0 0,1 0 0,-1-1 0,1 1 0,0 0 1,0-1-1,-1 1 1,0 0 0,0-1-1,0 1 1,-1-1 0,0 1 32,-2 0 1,1-1 0,-1 1 0,-2 0-1,-1 0 1,-2 0-10,8-1 1,-4 1-1,-2 0 1,2 0 67,0-1 1,-1 1 0,1-1 0,0 0-72,0 1 1,0 0-1,-1 0 1,1 0 8,-2-1 0,0 0 0,0 1 0,0-1 0,-2 1 0,-1 0 0,1 0 0,2-1 141,0 0 0,3 0 1,1-1-1,0 0 0,1 0-144,0 0 1,0 0 0,1-1 0,0 1 0,3-1 5,-3 1 1,3-1 0,2 0 0,-1 0 0,-2 0 0,-2 1-82,0 0 1,-2 0-1,-1 0 1,-2 0-1,1 0 81,9 0 0,0-1 0,-2 1 0,-4 1-3,-3 0 0,-4 1 0,3 0 241,-1 1 0,2-1 1,2 1-1,0 0-269,-1 1 0,1 0 0,0 0 0,-1 0-12,1 0 1,0 0 0,-1 0 0,0 1 179,-5 0 0,0 0 0,-2 1 0,-3 0-140,1-1 0,-4 1 0,0-1 7,2 1 1,0-2 0,-1 1 187,0-1 0,-1 1 1,4-1-205,1-1 1,3 0-1,2-1 1,0 1 19,1-1 0,1 1 1,2-1-1,1 1 145,-2-1 1,2 0 0,2 0 0,0 0 0,-1 1-160,1-1 1,1 1 0,-1 0 0,0 0 0,-3 0-251,4 0 0,-2 0 0,-2 0 0,1 1 205,-1 0 0,1 0 1,-3 0-1,-1 1 40,1-1 1,-2 1 0,3-1 40,2 0 1,4 1 0,1-1 0,1 0-34,-11 1 0,0 0 0,0 1 0,2-1 0,2-1-10,0 1 1,3-1 0,1 1-1,1-1 1,-2 0 0,-2 1-238,0-1 1,-1 1-1,-1 0 1,-1 0-1,1-1 247,-1 1 0,1-1 0,-1 0 0,-2 0 0,-2 1 0,16-2 0,-4 0 0,0 0-62,-14 1 1,0 0 0,0 0 0,0 1-9,0-1 0,-1 0 0,2 0 0,3 0-81,3 0 1,4-1 0,2 0 0,1 0-1,-1 0 130,-8 1 1,0 0-1,-1 0 1,2-1 0,1 1-1,1 0 21,1 0 0,2-1 0,1 1 0,1 0 0,-1 0 0,-1 0 0,-3 0-74,11-1 1,-2 0 0,-2 1 0,0-1 0,-1 1 73,-3 1 0,0-1 0,-1 1 0,-2 1 0,-3-1 5,-3 0 1,-3 1-1,-1 0 1,4 0-12,0 0 1,3 0 0,2 0-1,0 0 1,-1 0 11,1 0 1,0 0 0,1-1 0,1 1 0,1-1 80,0 1 1,3-1 0,1 0 0,0 0 0,-1 0 0,-3 0-39,0-1 0,-2 1 1,-1 0-1,-1-1 1,0 1-8,0-1 1,0 0-1,0 0 1,-2 0-1,-3 0 14,15-1 0,-4-1 0,0 0 33,1 1 1,1 0 0,-1 0-50,0 0 1,0 0 0,4 0 3,-14 2 1,4-1 0,1 1 0,2 0 0,-1 0 15,3 0 1,0 0 0,0 1 0,2-1-1,3 1-46,-11 0 1,3 0-1,1 0 1,0 0-1,1 0 1,-2 1-1,-3-1 4,12 0 1,-2 1 0,-1-1 0,-1 1 0,0-1 1,-1 1 0,1 0 0,-2 0 0,-1 0 0,-3 0 22,-1 0 0,-3 0 0,-1 0 0,5 0-62,4-1 0,3 1 1,3-1-1,1 0 1,0 0 19,-8 0 0,1 0 0,0 0 0,1 0 0,0-1 0,0 1-21,-1 0 0,1 0 0,0 0 0,0 0 0,-1 0 0,1 0 24,-2 0 1,1 0 0,0-1 0,-1 1-1,-2 0 1,-3 1-76,10-1 0,-4 0 0,-2 0 0,1 1 77,1 0 1,-1-1 0,0 1 0,0 0-9,-1 0 0,-1 0 0,0 0 1,0 0 13,-1 0 0,-1 1 0,-1-1 0,0 0-11,-2 1 0,-1 0 0,0 0 0,3 0 149,-2 0 1,3 0 0,1 0-1,0-1 1,-1 1-157,-2-1 0,0 1 1,-1-1-1,1 1 0,1-1 20,7 0 1,2-1-1,0 0 1,-2 0 0,-3 0 45,-3 0 1,-2-1 0,-2 1-1,-2-1-33,5-1 0,-3-1 1,-7 1-22,-6-1 1,-6-1 1945,23-9-1323,-24-2 1576,-10 0-1957,-17-2 1084,-3 3-1197,-2-2 1838,0-2-1815,3-3-67,1 0 55,4-17-77,-1-7-40,-3 13 0,0-2-17,2-27-125,-3 29 1,1 0 113,2-23 22,0 14 1,1-4-23,1-6 0,2-2-6,0-1 1,1 0-390,0-1 1,0 2 394,-3 12 0,0 0 0,-1-1 0,0 0 0,-1-2 0,0 0 0,-1-1 0,-2 1 0,0 2 0,-1-2-152,-1-15 0,-1-2 148,-1 20 0,0-1 0,-1-1 0,-1-12 1,0-1-1,0 1-343,0 10 0,0 3 0,0-1 313,-4-22 1,0 4-1,2 17 1,-2 1-19,0 3 1,-1-3-1,-2 0 37,-1-1 0,-1-1 0,-1 0 15,1 1 0,0-1 0,-2 2-37,-1 2 1,0 1-1,-1 3 48,-2-3 1,-1 2-12,0-2 0,-1 1 0,1-1 0,-1 0 0,0 0 0,1 1 5,0 0 1,0-1 41,-6-13 0,-1-3-36,0 2 0,-1-2-11,5 12 0,-1-2 0,1 3 127,-4-8 0,0 3-133,1 3 1,1 4 5,4 13 0,0 1 118,-8-11 1,-3-1-125,-3-1 1,-3-2-10,6 9 0,-1-2 0,-2 1-119,-3 1 1,-1 0 0,0 3 111,-9-8 0,0 4-51,-3 3 0,0 5-48,13 11 1,-1 1-31,-16-4 0,-4 0 28,-3 1 0,-2 1 89,10 5 0,-3 0 1,3 1-14,-13-1 1,2 3-21,0 2 0,2 3 50,15 4 0,0 1-178,0 0 1,-2 1-1,-2 1-15,-4 2 1,-1 3 0,1-1 26,-1-1 0,0 0 1,1 1 88,1 2 0,1 2 1,4 0-132,-4 1 1,3 1-39,0-2 0,1 1 61,3 1 1,-1-1-29,2-1 1,1 1 20,2-1 1,-2 0-55,-16 2 0,-4 0-59,17-3 1,0 0 0,-4 1-837,-13 1 0,-4 0 1,2-1 975,10-1 0,2 0 0,0-1 167,-2 0 0,0 0 0,3-1 26,-5 0 0,-1-1-10,2 0 0,-2 0 0,-2 0 443,-3 0 1,-1 0 0,-3 0-336,4 0 0,-3 1 0,0-1 1,3 0-152,10 0 1,1-1 0,2 0 0,-1 0 171,-17 2 1,1 0 0,3 0 78,16-2 0,1-1 0,1 1-67,-1 0 0,-1 0 1,0 0-208,2-1 1,-1 0 0,-3 0 111,1 0 1,-2-1-1,-2 0 1,1 0-29,-3 0 1,0 0 0,-1 1-1,-2-1-17,2 0 0,-3 1 1,0-1-1,0 0 1,3 1-113,-3-1 0,3 1 0,0-1 0,0 1 118,1 0 0,0-1 1,1 1-1,3 0 25,-1 0 1,2-1 0,-2 0-97,-2 1 1,-3-1-1,-2 1 1,0 0-25,-2 0 0,-2 0 1,-1 1-1,-2 0-287,13-1 1,-3 0-1,-1 1 1,0-1-1,1 1 1,2-1 169,-15 2 1,3-1 0,1 1 0,0 0 189,0-1 0,0 1 0,1-1 0,4 0-39,-1 0 1,3-1 0,-3 1-484,-2-1 1,-5 1-1,0 0 1,3 0 535,12-1 0,1 0 0,2 0 0,0 0 0,-15 1 0,2 0 0,7-1 0,15 0 0,-1 0 0</inkml:trace>
  <inkml:trace contextRef="#ctx0" brushRef="#br0" timeOffset="355380">23370 6576 7284,'-64'4'343,"1"1"0,-1-1 0,0 1 0,1 0 0,-1-1-343,-1 1 0,0 0 0,1 0-894,-2 0 0,1 1 0,-1 0 818,17-2 1,1-1-1,-2 1 1,-3 1 48,-2 0 0,-4 1 0,-1 0 0,1 0 0,2 0-230,0-1 0,2 0 0,0 1 0,-2-1 299,1 1 1,-4 0 0,0 0 0,1 1-1,4-2 19,2 1 1,3-1 0,1 0 0,0 0-126,-1 0 0,-1 0 1,1 0-1,0 1 75,-1-1 0,1 1 0,-1-1 1,1 1-7,0-1 1,0 1 0,1 0-1,-1 0-197,-15 2 1,0 1-1,-3-1 198,15-1 1,-2 0 0,-3 0 0,1 1 0,-1-1-1,-1 0 1,0 1 0,0-1 0,-2 1-1,-1 0-25,1 0 0,-3 1 1,0-1-1,-1 1 1,2-1-1,2 1-267,0-1 1,2 0 0,1 0 0,1 0-1,0 0-148,-11 3 0,0-1 0,2 1 0,4-1 434,-3 1 0,3-1 0,7 0 0,2-1 0,5-1 0,8-1 0,-1 0 0</inkml:trace>
  <inkml:trace contextRef="#ctx0" brushRef="#br0" timeOffset="355480">16831 7410 6774,'-53'9'0,"0"-1"0,0 0 0,7 0 0,3-2 0,8 0 0,0-1 0</inkml:trace>
  <inkml:trace contextRef="#ctx0" brushRef="#br0" timeOffset="355663">15052 7669 8422,'-60'8'-299,"0"1"0,0-1 1,1 1-1,-1-1 1,4 0-1,0 0 1,1-1-1,3 1 0,4-1-783,-4 1 0,6-1 0,0 1 1425,-2-1 0,0 1 1,0-1-195,1 1 0,1-1 1,-4 1-10,-1 0 0,-3 1 1,-2 0-1,1 0-90,-4 0 0,0 0 1,-1 1-1,-3 0-55,1 1 1,-2 0 0,-2 0-1,1 0 1,3 0-32,-6 0 1,2 0-1,2 0 1,4 0-1,0 0 1,3-1 0,8-1-1,10-2 1,0 0-1</inkml:trace>
  <inkml:trace contextRef="#ctx0" brushRef="#br0" timeOffset="355847">8230 8679 7243,'-59'7'-92,"0"-1"1,0 1 0,0 0 0,0 0 0,0 1 0,0-1 0,0 0-163,-1 0 1,-2 0 0,3 0-1,5 0 1,-15 1 0,6 0-1,11-2 1,-1 0 0</inkml:trace>
  <inkml:trace contextRef="#ctx0" brushRef="#br0" timeOffset="356564">2712 9343 8923,'-56'8'58,"0"0"0,0-1 0,0 1 1,0-1-1,0 1 147,0 0 1,0 0 0,0 0-1151,1 0 1,1-1-1,-1 1 1016,2 1 0,-1-1 0,2 1-64,1-1 1,2-1-1,-3 1 253,-11 3 1,-2 0-1,1 0-36,2 0 0,1 0 0,-2 0-70,9-1 0,-2 1 0,1 0 0,3-1-115,-1 0 0,3 0 0,1 1 84,-16 3 1,6 0-35,22-5 1,3 0 205,-5 1 0,2 0-60,-13 3 1229,7 1-1935,28-7 1155,13 1-796,5 3 1242,2 3-1354,4 5 201,11 16 34,4 11 112,-8-13 1,0 1 112,10 25-130,-13-28 1,-1 0 150,7 18-78,-7-9 0,-1 4 68,1 7 0,-2 5-729,-1-5 1,-1 4 0,-1-2 522,-2-6 0,1-1 1,-2 0-20,0 4 0,0 1 1,-2-3-603,1 10 0,-2-1 585,0 2 1,0 0-351,-1 0 1,1 3 377,-1-6 1,1 4 0,0 0 22,1 1 0,0 2 0,1 1-6,-1-5 1,1 2-1,0 1 1,0-4-417,0 5 0,1-4 1,0 0 409,0-3 1,0-1 0,0-4-28,1 0 0,0 0 321,-1-8 0,2 3 1,0 0-324,1-1 0,1-1 0,0 0-15,4 20 0,0-1 375,3-8 0,1-4-375,7 10 0,2-6 23,1-6 761,11 3-784,4-13 749,-13-18 1,1-3-1529,2-2 1,-1-1-3088,20 8 3942,-4 4 0,-30-14 1,-5-2-1</inkml:trace>
  <inkml:trace contextRef="#ctx0" brushRef="#br0" timeOffset="358662">16883 15010 11739,'-9'4'1401,"2"0"-706,7-4 1086,0 0-1478,-4 5 470,63-27-594,-29 13 0,5-2-576,7-5 1,8-1 0,4-3 508,-8 3 0,4-1 0,3 0 0,2-2 0,0 1-477,0 1 1,0-1 0,2 0 0,1 1 0,3-2 0,1 1 394,-5 1 1,2 0 0,2 0 0,2-1 0,-1 1-1,1 0 1,-2 0 0,-2 2-315,0-1 1,-1 0-1,-1 1 1,0 1 0,-1 0-1,0 0 1,-1 1 286,8-1 1,0 0 0,0 1 0,-2 1-1,-2 1 1,-4 1-2,1 1 1,-3 1 0,-3 1 0,1 0-38,2 1 1,-1 0-1,0 1 1,-6 0-11,17-2 0,-6 0 45,-5 2 0,-10 0 706,-23 2-662,-28 2 1990,-8 2-1944,-8 4 3261,-4 1-3351,5 3 282,3 0-2198,13-1-6073,31 0 7989,5-3 0,6-1 0,-14-3 0</inkml:trace>
  <inkml:trace contextRef="#ctx0" brushRef="#br0" timeOffset="359763">23885 14855 8120,'-65'4'773,"6"2"247,11 1 716,-2 1-245,-7 1-572,19-2 123,15-4-314,17-2-414,22-12-157,17-7 0,12-4 33,4-2 1,8-3-1,5-1-806,-10 4 0,5 0 1,3-1-1,0 0 1,-2 1 621,-1 1 1,-2 1 0,1-1 0,0 1-1,1 1-3,-5 1 1,2 1 0,0 0 0,0 0 0,-1 1 0,-2 2-2,10-4 1,-4 2 0,2 0 0,3 1-226,-8 2 0,2 0 0,2 0 0,2 0 0,-1 1 0,-1 1 219,0 0 0,-1 1 1,0 0-1,0 1 1,1 0-1,2 0 4,-4 1 0,2 0 0,2 0 0,-1 1 0,0 0 0,-3 0 0,-2 2-18,6-1 0,-3 1 0,-1 1 0,-3 1 0,-1 1-5,3 0 1,-2 1 0,-3 0 0,-6 2-6,6 1 0,-7 0-6,21 0 12,-24 0 44,-18-2 45,-13-1 2753,-6-1-2787,-3 1 2034,0 1-2280,-2 1-605,-3 0-2958,-8 10 2669,-5 16 1,5-10 0,1 8-1</inkml:trace>
  <inkml:trace contextRef="#ctx0" brushRef="#br0" timeOffset="362624">22739 16465 5734,'0'0'0</inkml:trace>
  <inkml:trace contextRef="#ctx0" brushRef="#br0" timeOffset="362829">22741 16465 8557,'0'0'0</inkml:trace>
  <inkml:trace contextRef="#ctx0" brushRef="#br0" timeOffset="363745">25539 13310 7111,'0'0'0</inkml:trace>
  <inkml:trace contextRef="#ctx0" brushRef="#br0" timeOffset="363846">25539 13310 7212,'0'0'0</inkml:trace>
  <inkml:trace contextRef="#ctx0" brushRef="#br0" timeOffset="364799">27065 16012 11504,'0'0'0</inkml:trace>
  <inkml:trace contextRef="#ctx0" brushRef="#br0" timeOffset="364929">27065 16012 12053,'0'0'0</inkml:trace>
  <inkml:trace contextRef="#ctx0" brushRef="#br0" timeOffset="367484">23304 16310 8613,'0'0'0</inkml:trace>
  <inkml:trace contextRef="#ctx0" brushRef="#br0" timeOffset="369012">27493 15276 9812,'3'-6'392,"-1"1"-1075,-2 5 422,33-8 0,-25 6 1,25-6-1</inkml:trace>
  <inkml:trace contextRef="#ctx0" brushRef="#br0" timeOffset="371679">23065 16680 6082,'54'-9'-1,"-1"0"0,0 1 0,0-1 0,5 1 0,1 0 0,-1 1 0,-6 0 1,17-2-1,-7 1 0,-5 4 0,-1-1 0</inkml:trace>
  <inkml:trace contextRef="#ctx0" brushRef="#br0" timeOffset="377312">25350 4474 14238,'-5'0'3428,"0"1"-3035,5-1-382,45-5 34,-9 3 0,3-1 0,2 1-45,19 1-247,-23 0 0,0 1 79,6 0 662,-25 6 66,-40 3 67,-31 8-223,-2 1-236,22-7 0,1-1-45,-8 4-235,6-3 123,30-8 12,12-2-23,10-1 22,8 0 23,6 0 0,15 0 22,-13 0 11,-3 0-55,-20 0-12,-11 0 11,0 0-67,1-3-1176,1-3-549,0-6 683,0 2-348,-1 3-6643,-1 5 8078,0 13 0,0-8 0,0 9 0</inkml:trace>
  <inkml:trace contextRef="#ctx0" brushRef="#br0" timeOffset="379815">25582 13175 9621,'-5'2'-930,"0"0"485,5-2 1,0 0 0</inkml:trace>
  <inkml:trace contextRef="#ctx0" brushRef="#br0" timeOffset="404837">17622 13755 6294,'6'-10'0,"-1"2"0</inkml:trace>
  <inkml:trace contextRef="#ctx0" brushRef="#br0" timeOffset="406662">25638 12683 9913,'4'0'1053,"-1"0"628,-3 0-1222,9-6-291,-7 5-224,7-5 34,-9 7-628,0 4-1703,2 1 2353,5 0 0,-4-2 0,4-4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03:26:26.3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3454 3200 14383,'-5'0'2656,"1"0"-2376,4 0-291,35-23-437,-4 14-404,0-4 1,2 0-1771,16 9 2622,-6 2 0,-19 2 0,-10 0 0</inkml:trace>
  <inkml:trace contextRef="#ctx0" brushRef="#br0" timeOffset="166">3601 3462 14820,'-1'3'1222,"-1"-1"-1043,2-2-1445,38 3-1580,-11-3 2846,33 3 0,-38-3 0,-4 0 0</inkml:trace>
  <inkml:trace contextRef="#ctx0" brushRef="#br0" timeOffset="699">5920 2321 13499,'1'-4'1624,"0"2"-940,-1 2-225,-9 71-325,-8-18 1,-4 8-987,7-15 0,-2 4 1,0 1-1,-1-3 852,-5 8 0,0-2 0,-1-2-79,1-1 1,0-2-1,2-6-305,2-7 0,3-4-3135,-6 13 3678,11-24 0,5-14 0,4-7 1</inkml:trace>
  <inkml:trace contextRef="#ctx0" brushRef="#br0" timeOffset="934">5644 2172 14271,'3'-59'4427,"3"11"-4427,8 30 11,9 9 84,7 24 0,5 15-73,-3 0 1,2 5-1,0 4-904,-1 0 1,1 3 0,0 3-1,-1-2 867,6 11 0,-1 0 0,-2-1-60,-4-2 1,-1 0-1,-4-4-5,-2-3 1,-1-1-2067,3 6 0,0-3 2146,-9-16 0,-2-2 0,15 24 0,-22-39 0</inkml:trace>
  <inkml:trace contextRef="#ctx0" brushRef="#br0" timeOffset="2765">7056 3037 11638,'0'9'2074,"0"-2"-1638,0-7-33,0 0-223,6 36 2520,-3-28-1377,3 4-898,-13-38 1,-4-17-292,2 4 1,0-4-609,-8-17 1,0-1 507,3 9 0,1-3-16,4 3 1,0-5 0,2 0-242,3 3 0,3 0 0,5-1 228,5 7 1,3-3 0,6 1 0,6 3-4,12-1 1,8 2 0,5 3 0,1 2-687,1 4 1,3 4-1,2 1 1,3 1 690,-10 8 1,2 0-1,3 0 1,0 2-1,0 0 1,0 1 5,6-2 0,-2 2 1,1 1-1,3 0 1,4-1-217,-14 5 0,3 1 0,3-1 1,1 0-1,1 0 0,1 1 0,1-1 1,-1 1-1,0 1 198,2-1 0,0 1 0,0 0 0,1 0 0,0 1 0,1 0 0,0-1 0,1 1 0,1 0-85,-6 1 0,1-1 1,2 1-1,1 0 0,0-1 1,-1 1-1,1 0 1,-2 1-1,0-1 0,-3 1 1,-1 1 80,7-1 1,-2 0-1,-1 1 1,-1 0 0,-2 1-1,-1-1 1,-1 2 0,-1-1-106,6 0 0,0 0 0,-2 1 0,-3 0 0,-4 0 1,-4 2-7,8-2 1,-7 0-1,-2 2 2,18-2 0,-8 1-1708,-6 0 2265,-73 7 1,-2 0 0,-39 3 0</inkml:trace>
  <inkml:trace contextRef="#ctx0" brushRef="#br0" timeOffset="3266">8092 2233 17398,'3'58'11,"1"1"0,-8 0 0,-3-1-11,-7-6 0,-3-2 22,-6 0 1,-3-1-62,-8 7 0,0-4 39,11-18 0,-1-5 61,-7 5 1,1-15 195,-5-52-167,6-11-134,18 3 1,4-4 289,2 9 1,5-1 156,6-8 0,6 2-368,19-6-13,2 37 0,4 11-16,-1 11 0,0 7-436,10 14 0,0 4 228,-5-8 0,1 0-263,0-1 0,0-1-1070,-3-2 0,1-2 1457,8-3 0,-4-2 0,-1 2 0,5-8 1</inkml:trace>
  <inkml:trace contextRef="#ctx0" brushRef="#br0" timeOffset="3450">8871 2296 17442,'4'37'373,"-1"1"1,2 15 0,2 1-447,1-6 1,0 0-2169,0 11 0,0-2-1121,-3-17 0,0-4 3362,0 14 0,-5-36 0,0-7 0</inkml:trace>
  <inkml:trace contextRef="#ctx0" brushRef="#br0" timeOffset="3600">8735 2628 18619,'55'-18'-934,"0"0"0,0 0 0,0 1 1,4-3-1,-2 1 0,0 3 934,4 3 0,0 1 0,-9 3 0,-15 3 0,-5 1 0,20-6 0</inkml:trace>
  <inkml:trace contextRef="#ctx0" brushRef="#br0" timeOffset="3800">9829 2233 18093,'12'42'156,"-1"0"1,0-1 0,-1-1-191,-1-7 1,-1-1-1379,2 11 0,0-1 1412,13 19 0,-9-8 0,0-34 0</inkml:trace>
  <inkml:trace contextRef="#ctx0" brushRef="#br0" timeOffset="4066">10256 2104 18462,'-49'42'74,"1"-1"0,0 0 0,4-3 0,2-2 0,6-5 72,-9 12-90,19-8-56,15-7 224,41 6-213,4-17 0,7-4-239,1-1 0,5 0 1,0-1-594,-2-3 1,-1 0 0,1-1-155,3 0 0,1-1 0,-4-1 975,3 0 0,-5-1 0,9 0 0,-17-2 0</inkml:trace>
  <inkml:trace contextRef="#ctx0" brushRef="#br0" timeOffset="4483">6910 3585 16989,'61'-17'142,"1"1"0,-1 0 0,1 0 0,-1 0 0,1 0 0,-1-1 0,-1 4 0,1-1 0,1 0 0,2 1 0,0 0 0,0 0 0,1 1 0,-2 0 0,0 1-685,-3 1 1,-1 0 0,0 1 0,-1 1 0,1 0 0,0 0 0,1 0 0,0 1 0,1-1 542,-1 0 0,2 1 0,1-1 0,0 1 0,1 0 0,-1 0 0,0 0 0,-2 1 0,-1 0 0,-1 0-153,9 0 1,-1 1 0,-2 0 0,-1 0 0,0 1 0,-1 0 0,1 0 126,-2 1 0,0 0 1,0 0-1,-1 0 1,0 1-1,0 0 1,-2 0-17,3 0 1,-1 0 0,-1 0 0,0 1 0,-1 0 0,-1 0-325,9 0 1,0 0 0,-2 1 0,-3 1 0,-6 0-828,6 0 0,-7 0 1,-12 6 1192,-1 14 0,-56-9 0,-26-4 0,1 1 0</inkml:trace>
  <inkml:trace contextRef="#ctx0" brushRef="#br0" timeOffset="5018">6816 5071 14933,'-1'-4'1030,"0"2"-290,1 2 335,6 80-716,-3-43 0,0 2-197,1 26 1,0-1-124,-1-26 0,-1-5 342,-1 4 796,0-32-1133,-1-49 1,-1 0 0,0-8-57,0 0 1,0-5 0,2-2-750,2 8 0,2-2 0,1 0 0,1 2 761,2-8 0,2 2 0,4 2-27,5 2 1,4 2 0,4 7-365,16-1 0,8 7 323,-8 12 1,7 1 0,1 1 0,-3 2-71,5-1 0,-3 3 0,4 0-101,-3 1 1,3 1 0,0 1 0,-3 3-1159,-2 3 0,-3 2 0,-4 5-811,-3 3 1,-5 4 2207,22 15 0,-54 0 0,-5-1 0</inkml:trace>
  <inkml:trace contextRef="#ctx0" brushRef="#br0" timeOffset="5433">7697 4924 18317,'-38'39'35,"1"0"1,-1 0 0,2-1 0,0-2 0,3-2-36,-2 3 0,0-3 45,-10 6 0,-3-3 44,9-11 1,1-6-18,-2-3 1,3-10-61,2-23-12,20-30 56,27-8 201,5 15 1,8 3-219,6 9 1,6 6-46,15 2 1,5 10-130,8 18 0,0 11-685,-10 1 1,-3 3 146,1 4 1,-5 0-819,-18-9 1,-2-1 1490,4-3 0,-3-1 0,-1 2 0,2-6 0</inkml:trace>
  <inkml:trace contextRef="#ctx0" brushRef="#br0" timeOffset="5984">8639 5123 15907,'6'50'1379,"-1"11"-1105,-5-12 0,-1 1 63,0 14 1389,-1-42-1402,1-42-44,-2-35-190,1 20 0,0-4-267,-1-5 0,2-6 1,1-1 176,1-5 0,3-2 0,4-1-459,4 5 1,3-1 0,2 1 0,2 2 465,3-5 1,2 4 0,5 3-8,8 6 0,6 3 0,1 7-232,11 1 1,7 6 177,-15 10 1,5 1 0,2 1 0,1 0-286,5-1 0,2 1 0,2 0 0,1 1-660,-6 1 1,2 1 0,0 0 0,0 1 0,-3 0 998,3 1 0,-1 0 0,-2 2 0,-6 0 0,-2 0 0,-5 2 0,-8 1 0,9 4 0</inkml:trace>
  <inkml:trace contextRef="#ctx0" brushRef="#br0" timeOffset="6266">9378 4924 17745,'-6'-4'1177,"2"1"-1071,7 34 0,7 16-106,5-2-392,-2 9 0,3-1 90,14-5-561,2-9-1093,2-15 1956,12-18 0,-23-3 0,4-11 0</inkml:trace>
  <inkml:trace contextRef="#ctx0" brushRef="#br0" timeOffset="6483">9817 4886 15912,'-41'29'546,"0"1"1,0 0 0,3-3 0,0 0 0,2-1-318,-2 1 1,2 0 85,4-3 1,7 1 43,8 5-124,58-8-235,-10-17 0,5-3-478,18-3 0,3-2 41,-6 0 0,2 1-2840,-1-1 0,4 1 0,-3-1 2851,5 1 1,-2 0 0,2 0 0,-7 1 0,-13 1 0</inkml:trace>
  <inkml:trace contextRef="#ctx0" brushRef="#br0" timeOffset="7532">12070 2722 11930,'-20'22'0,"5"-5"0</inkml:trace>
  <inkml:trace contextRef="#ctx0" brushRef="#br0" timeOffset="8150">13172 2597 12535,'1'35'2235,"0"0"1,2 23-1867,1-38 1379,0-9-571,-1-35-1082,-2-12 0,-1-7-78,0-4 0,-1-4-496,0 5 0,-1-4 1,0 2 489,-1-17 0,0 1-22,1 17 0,0 0 0,0 0-12,-1 0 1,0 0 0,5-1-340,7-9 1,7-2-1,7 4 336,14 3 0,10 4 0,2 1 26,-10 10 0,1 1 0,3 2 0,3 3-533,0 7 1,3 2 0,3 2 0,0 1 0,-1 2 532,8-2 0,0 2 0,0 1 0,1 0-83,-8 4 0,1-1 0,1 1 0,-1 1 0,1 0-327,0 0 0,0 1 0,1 0 0,0 1 0,1 1-529,6 0 0,3-1 0,1 2 0,-4 1 0,-5 2 976,3 4 0,-5 2 0,-2 0 1,7-6-1,-2 1 0,-20 8 0,-27 14 1</inkml:trace>
  <inkml:trace contextRef="#ctx0" brushRef="#br0" timeOffset="8566">13906 2144 16916,'-22'51'35,"0"0"1,0 1 0,2-5 0,-1-1 0,2-6-25,0-5 1,-1-5 27,-1 0 0,-1-5 847,-15 0-618,2-45-200,16-25-68,12 4 0,5-3-593,3 3 1,2 0 631,3 1 0,2 0 129,0 5 0,5 4-235,27-8 78,16 68-11,-25-10 0,-1 5-690,8 19 0,-2 4 90,-3-10 1,0-3-925,2 0 1,0-3 1508,1-3 0,-3-3 1,6 3-1,-10-12 0</inkml:trace>
  <inkml:trace contextRef="#ctx0" brushRef="#br0" timeOffset="8735">14365 2258 18474,'62'4'-924,"-1"0"0,-11-6 1,-4-3-1,-1 1 1,-5-2-1,-2-10 0</inkml:trace>
  <inkml:trace contextRef="#ctx0" brushRef="#br0" timeOffset="8901">14984 1941 18933,'12'52'-1304,"-1"-1"1,1 10 0,0-4 1303,1 0 0,-3-2 0,-4-40 0</inkml:trace>
  <inkml:trace contextRef="#ctx0" brushRef="#br0" timeOffset="9417">16284 2264 16703,'7'-3'1289,"-1"0"-1289,-6 3-3933,0 0 3933,-2 4 0,2-3 0,-1 3 0</inkml:trace>
  <inkml:trace contextRef="#ctx0" brushRef="#br0" timeOffset="9933">17110 2151 12927,'-2'67'2443,"0"-10"-1682,3-25-122,2-11 358,0-9 1435,0-16-1906,-4-43-442,-2 0 0,-2-4-62,2-6 1,0-2-483,0 10 1,-1-2 0,1 1 459,1-13 0,0-2-45,0 2 0,0-5 0,5 1-307,6 7 1,4 2 0,6 0 281,-1 9 0,3-1 0,5 3 0,6 6 36,9 5 0,7 5 1,4 5-1,-1 3-53,-3 4 0,1 4 1,1 3-1,1 1-398,6 2 0,3 1 0,-1 3 0,-2 0-5,4 1 1,-3 2 0,2 1-1931,-6 2 0,2 1 0,-1 0 0,-5 1 2357,15 1 1,-5 1 0,5 0 0,-14 1 0,-32 0 0</inkml:trace>
  <inkml:trace contextRef="#ctx0" brushRef="#br0" timeOffset="10466">17565 1697 18294,'-3'48'33,"0"0"1,2 0 0,2 0-96,3-6 1,3-1-544,1-1 0,3-1 605,5 2 0,0-5 0,0 3 0,5-6 0</inkml:trace>
  <inkml:trace contextRef="#ctx0" brushRef="#br0" timeOffset="10716">17871 1769 16994,'-44'42'143,"1"-1"0,8-8 0,-1 1 0,3-2-149,1 1 1,2-1 5,-1 0 0,4-2-34,1 11 232,23-25-266,25-5-1129,34-7-3330,-4-12 0,3-3 4527,-3 1 0,-1 0 0,-8-2 0,-6 0 0,-2-2 0</inkml:trace>
  <inkml:trace contextRef="#ctx0" brushRef="#br0" timeOffset="10918">18333 1716 18742,'-1'-4'247,"-1"1"66,1 65-301,3-15-12,-1 2 0,1 2-224,7 15-1653,0-28 0,-1-1 1877,3 14 0,0-9 0,-9-27 0</inkml:trace>
  <inkml:trace contextRef="#ctx0" brushRef="#br0" timeOffset="11049">18134 2017 18418,'55'-14'-1155,"0"1"1,2-1 0,1 1-3272,-4 2 0,-1-1 4426,2-2 0,-3 1 0,9-4 0,-18 3 0</inkml:trace>
  <inkml:trace contextRef="#ctx0" brushRef="#br0" timeOffset="11200">18826 1664 18597,'11'41'29,"0"1"1,1-1 0,1-1-938,0-7 1,0-2-5839,14 30 6746,-2-6 0,-11-27 0,-6-8 0</inkml:trace>
  <inkml:trace contextRef="#ctx0" brushRef="#br0" timeOffset="11666">13285 3252 16344,'50'-16'304,"0"1"0,0-1 0,0 0 1,2 1-1,-1 0 0,1 0 1,6-1-1150,-4 1 1,3-1-1,3 0 1,4-1-1,2 1 1,3 0 885,-16 4 1,2 1 0,2 0 0,2 0 0,1 0-1,2 0 1,1 0 0,0 0 0,1 1 0,1 0 0,0 0-114,-6 2 1,0 0-1,1 0 1,0 0 0,1 1-1,1 0 1,0 0 0,1 0-1,1 0 1,0 0 0,1 0-1,0 0 1,1 1 0,1-1 71,-6 1 0,0 0 0,2-1 0,1 1 0,1 0 0,0 0 0,1 0 0,0 0 0,0 0 0,1 1 0,-1-1 0,0 0 0,-1 1 0,0 0 0,0 0 0,-2 0 0,0 0 0,-2 1-45,8-1 1,-1 0 0,0 0 0,-1 1-1,0 0 1,-1 0 0,0 0 0,-1 1-1,0-1 1,-1 1 0,0 0 0,-1 0-1,-1 0 1,0 0 19,3 0 1,1 1 0,-1-1 0,0 1-1,0 0 1,-1 0 0,-2 0 0,-1 1 0,-2-1-1,-2 0 1,-2 1 0,-4-1-241,16 0 1,-5 0 0,-3 0 0,-3 0 0,-2 1-1,-1-1 94,11-1 0,-3 1 0,-2 0 0,-6 0 8,0-1 1,-4 1 0,-12-2-7603,-8-1 8144,-72 2 0,-6 1 1,-5 2-1</inkml:trace>
  <inkml:trace contextRef="#ctx0" brushRef="#br0" timeOffset="12266">15020 4306 16019,'-3'8'595,"-6"40"-24,7-14 0,2 2-487,0 9 0,2 1-481,1 4 0,2-2 655,8 17-157,-3-12 243,-6-17 799,-1-16-362,-15-43-636,0-15 1,1-9-146,-1-4 0,1-5-394,3 5 0,0-2 0,3 0 375,1 8 0,3 2 1,5-3 10,12-14 1,9-2-1,10 4 16,1 15 1,7 4-1,5 3 1,6 0 0,-9 9 1,3 1 0,5 0-1,1 1 1,2 1 0,-1 2-1,0 2-437,6-1 0,0 3 1,1 1-1,1 2 0,0 0 1,3 1 422,-3 1 0,2 1 0,1 0 0,1 1 1,-1 0-1,-1 2 0,-2-1-258,-3 2 1,-2 0-1,0 1 1,-1 1-1,1-1 1,2 1-12,-1 0 0,4-1 0,0 1 1,1 0-1,-1 1 0,-3 0 1,-4 0 273,1 0 0,-3 1 0,-1 1 0,-2-1 0,0 1 0,14-2 0,1 1 0,-5 0 0,-13 2 0,7 3 0</inkml:trace>
  <inkml:trace contextRef="#ctx0" brushRef="#br0" timeOffset="12699">15804 4359 17868,'-5'63'30,"0"1"0,-3-4 0,-2-2 4,-4-14 0,-2-4-29,0-2 1,-2-3 22,-5-3 0,0-4 162,-10 2-145,-6-16 89,7-68-44,13-1-215,8 7 1,4-1 275,5 11 1,5 2-7,6-2 1,8 6-180,30 11 40,-3 30 0,2 12-6,-3 5 0,-1 5-487,-9-2 1,1 2 0,-2-2 32,7 4 0,-1-4-1182,1-1 0,-1-3 1636,-1-4 0,-2-4 0,6 3 0,-13-10 0</inkml:trace>
  <inkml:trace contextRef="#ctx0" brushRef="#br0" timeOffset="12867">16424 4408 16658,'5'-5'1424,"-2"56"-1256,-3-9-146,0 1 0,1 4-140,6-1 1,2-2-2808,-1-5 1,2-2 2924,0-2 0,1-3 0,3 4 0,-12-30 0</inkml:trace>
  <inkml:trace contextRef="#ctx0" brushRef="#br0" timeOffset="12999">16221 4737 17095,'-4'-3'359,"1"1"-359,3 2-2925,78-20-2330,-15 3 5198,-21 5 0,6-3 0,-7 3 0,13-4 0,-12 0 0</inkml:trace>
  <inkml:trace contextRef="#ctx0" brushRef="#br0" timeOffset="13183">16833 4367 20121,'8'47'-576,"0"0"1,5 8 0,5-3 575,3-21 0,1-4 0,8 24 0,-1-30 0</inkml:trace>
  <inkml:trace contextRef="#ctx0" brushRef="#br0" timeOffset="13400">17148 4370 18507,'1'-6'1244,"0"1"-1087,-53 41-124,16-5 1,-3 5-53,4-5 1,-2 2-1,3 1-239,-6 8 0,7 0 258,8-9 0,12-5 115,31-5-435,13-13 1,10-4-4597,21-2 1,6-3 4526,-21-1 0,0-1 0,-1 0 0,11 0 0,-7-1 0,-1-4 0</inkml:trace>
  <inkml:trace contextRef="#ctx0" brushRef="#br0" timeOffset="14232">20442 1391 16726,'-32'-29'1001,"0"-1"0,0 5 0,1 13-1001,3 32 0,3 14 50,1 2 0,2 7-1114,5 3 0,0 5 1,4 2 1104,2-1 0,3 2 0,3 4 19,2-6 1,3 4-1,0 3 1,3 1-1,1 1-32,3-7 0,1 1 0,2 1 0,1 1 0,0 1 0,0 0-357,-1 1 1,0 2 0,0 1 0,1 0 0,-1 0 0,1-1 0,0-4 330,4 11 0,1-2 0,-1-2 1,0-1-1,-2-1-2,0 6 0,0 0 0,-3-4 0,-3-6 52,-4-9 0,-4-5 1,0-2-65,-5 13 1,-2-3-39,-1-9 0,-4-4-1446,-5-7 0,-4-4 1748,-23 2 0,13-11 0,7-18 0</inkml:trace>
  <inkml:trace contextRef="#ctx0" brushRef="#br0" timeOffset="14683">19870 4336 13768,'-9'5'2890,"-19"50"-2184,22-21-555,-6 4 0,3 1 40,18 1-135,10-8 393,38-12-181,-23-27 1,1-8-45,3-5 0,-4-6-168,-7-3 0,-7-3 1,-12-31-57,-30 26-146,-15 6-168,-12 10-700,15 14 0,0 2-6740,-24-3 7754,8-7 0,26 7 0,21-5 0</inkml:trace>
  <inkml:trace contextRef="#ctx0" brushRef="#br0" timeOffset="15434">19390 1252 17151,'-25'-44'523,"-1"0"0,4 3 0,5 2-489,15-9-23,9 9-11,6 10-56,28 17 61,-8 20 1,3 6 11,0-3 0,2 1-678,7 10 0,0 0 677,-9-8 1,-2-2-11,1-3 0,0-1 323,27 1-82,-3-13 167,-27-25-268,-23-17-146,-30 0-22,-22 5-45,-6 28 1025,-5 17-1059,-5 23-336,14 13 0,1 10-4230,10 5 0,4 3 4667,-4 1 0,6-2 0,14-16 0,6-7 0,8-8 0</inkml:trace>
  <inkml:trace contextRef="#ctx0" brushRef="#br0" timeOffset="16998">21140 2327 13263,'-7'-5'2476,"1"1"-2308,6 4 471,0 0-314,-5 53-34,8-19-101,-3 3 1,1 1 168,8-3 537,-2-9 651,-3-23-1402,-2-46-89,-2-14-410,0 9 0,1-4 354,1 4 0,0-2 0,1-1 0,2-5 0,2 0-26,2-1 0,4-1 0,3 0 20,0 9 0,2-2 1,4 2-1,5 3 9,9 2 0,5 3 0,5 3 0,0 4-785,-1 5 1,1 4 0,2 2 0,3 2 783,-1 3 0,4 2 1,1 2-1,0 0 1,0 1-6,-2 2 1,-1 0 0,1 2 0,2-1-1,4 0-289,-7 2 0,3 0 0,3-1 0,2 1 0,0-1 1,1 1-1,0 0 0,-2 0 244,0 1 0,0-1 1,0 1-1,1-1 1,-1 1-1,1 0 1,0 0-1,0 0-259,3 0 1,2 0 0,1-1 0,-1 1-1,0 0 1,-1 0 0,-4 1 0,-2 0 119,11-1 1,-2 0 0,-3 0 0,-5 2 0,-6 0 11,4 0 0,-7 1 0,-14 2 175,-18 1 1374,-61 7-2428,5-1-504,3 0 1,1 0 1557,-13 4 0,22-4 0,7-1 0</inkml:trace>
  <inkml:trace contextRef="#ctx0" brushRef="#br0" timeOffset="17533">22143 1996 15179,'-13'41'481,"0"0"1,-4 0 0,-4 2 0,-2 0-456,-3-4 0,-3-1 1,1-1-550,0 2 1,-1-1 0,1-3 578,-12 6 0,2-10-23,-1-12 719,2-25-337,15-40-23,11 11 0,6-2-297,5 1 0,5 0-95,14-23 11,16 41-33,11 10 0,14 22-270,-9 8 1,3 5-1907,0 6 1,2 2 2197,-12-10 0,2 1 0,-5-2 0,-3 2 0,-5-5 0,13 0 0</inkml:trace>
  <inkml:trace contextRef="#ctx0" brushRef="#br0" timeOffset="17733">22620 2028 16871,'4'46'170,"0"-1"1,0 1 0,2 18 0,2-7-1549,9-2 1378,-1 0 0,-7-27 0,-3-3 0</inkml:trace>
  <inkml:trace contextRef="#ctx0" brushRef="#br0" timeOffset="17865">22471 2341 17095,'58'-21'-953,"-1"0"1,2 1 0,-2 3 952,-5 6 0,-4 2 0,10-1 0,-11 0 0</inkml:trace>
  <inkml:trace contextRef="#ctx0" brushRef="#br0" timeOffset="18050">23153 1927 17722,'-5'-2'404,"13"46"-269,6-5-225,4 14 1,4 5-2472,0-18 0,0-2 2561,1 0 0,-2-3 0,8 2 0,-16-31 0</inkml:trace>
  <inkml:trace contextRef="#ctx0" brushRef="#br0" timeOffset="18300">23586 1938 17757,'-49'21'454,"1"-1"0,0 1 0,-11 7 0,5 2-454,10-5 0,7 1-90,1 12 123,45-19 1,12-4 100,22-3-129,6-8 1,8-2-744,-14-1 1,2 0-1,2 0-2539,7-1 0,2 0 0,-3 0 2814,9 0 0,-8 1 0,10-1 0,-51 2 0</inkml:trace>
  <inkml:trace contextRef="#ctx0" brushRef="#br0" timeOffset="18653">20905 3133 17734,'65'-8'336,"0"0"0,0 0 0,-12 0 0,3 0 0,4 0 1,1-1-1,0 0 0,0 0-1261,2-1 0,1 0 1,0 0-1,1-1 0,1 0 1,2 1 926,-7 1 1,1-1 0,2 1 0,1-1 0,-1 1-1,0-1 1,-1 2 0,-2-1-157,7 0 0,-3 0 0,0 1 0,-1 0 1,2 1-1,2 0 60,-8 1 0,1 1 0,2-1 0,1 2 1,0-1-1,-1 1 0,-2 0 0,-2 0-437,7 0 0,-2 0 0,-2 0 0,0 1 0,-2 1 0,1-1 531,7 2 0,1-1 0,-2 2 0,-5-1 0,-6 1 0,-2 0 0,-5 0 0,-15 2 0,-13 5 0</inkml:trace>
  <inkml:trace contextRef="#ctx0" brushRef="#br0" timeOffset="19269">21134 4089 11919,'24'53'1075,"0"0"1,-2-5 0,0-4 392,6 16-718,-10-23 24,-3-4 446,-12-26-133,-2-21-986,-13-50-96,5 6 1,0-6-21,1 21 0,1-1 1,0-2-286,0-4 1,0-2-1,3 4 294,2-6 1,6 3-107,10-8 0,11 4-241,16 9 1,8 7 191,-15 12 0,2 1 0,4 5-511,7 5 0,3 4 1,-1 2-781,15 2 1,-2 2 1451,3 2 0,-6 1 0,-22 1 0,-5 1 0,16 1 0</inkml:trace>
  <inkml:trace contextRef="#ctx0" brushRef="#br0" timeOffset="19682">21958 3992 17913,'-32'38'14,"1"0"0,-1-1 0,-14 15 1,6-4 63,3 6 79,14-27 0,-2-3 403,-13 5-404,-5-31-167,21-23 11,9-27 112,10 7 45,8 0-157,12 21 34,24 37-191,-7 12 0,0 6-207,-1 2 0,0 1-709,4 5 0,-2-2-211,-9-12 1,-1-3 1283,9 1 0,-3-3 0,1 2 0,4-4 0</inkml:trace>
  <inkml:trace contextRef="#ctx0" brushRef="#br0" timeOffset="19866">22147 4169 18507,'45'-5'-3277,"1"0"0,-2-1 0,-3-3 2942,16-15 0,-25 10 0,-7 1 0</inkml:trace>
  <inkml:trace contextRef="#ctx0" brushRef="#br0" timeOffset="20033">22672 3931 16826,'2'4'1592,"-1"60"-2187,2-4-794,0-14 0,1 0-6331,9 15 7720,5-37 0,-9-12 0,1-9 0</inkml:trace>
  <inkml:trace contextRef="#ctx0" brushRef="#br0" timeOffset="20632">23376 3969 15224,'-12'0'2297,"3"0"-1995,9 0-122,-2 45 33,2-9 0,3 16 0,1 4-124,-1-17 1,0-2-90,2 0 0,-1-2 78,-2 6 808,-2-33-338,0-15-380,0-14-39,-1-14 0,0-8-135,0-20 1,0-5-820,0 21 0,0 0 0,1-2 814,2-8 0,1 0 0,2 1-45,6-9 0,5 2-292,0 19 0,2 1 0,4 2 337,2 1 0,4 1 0,6 3 11,5 4 0,8 2 0,3 2 0,1 4-149,4 3 1,3 5 0,0 1-1,1 1-134,-2-1 0,2-1 0,-2 3 0,0 4-42,-4 5 0,0 3 0,-3 2 1,-6 2-1167,6 3 1,-9 4-5513,10 19 7003,-31 7 0,-18-15 0,-5-3 0</inkml:trace>
  <inkml:trace contextRef="#ctx0" brushRef="#br0" timeOffset="20978">23528 3901 18608,'23'49'156,"1"0"1,-2-2 0,-1-1-157,-6-8 0,-1 0-1479,4 8 0,0-1 1479,10 14 0,-6-7 0,-11-38 0</inkml:trace>
  <inkml:trace contextRef="#ctx0" brushRef="#br0" timeOffset="21215">23882 3889 16726,'4'0'1983,"-46"36"-1860,8-6-112,-1 0 0,-1 4-11,6-2 0,5 1-11,-8 25 11,5-4 34,31-19 11,10-21-113,35 0-744,-10-10 0,3-1-791,2 1 1,1-2 1602,8-4 0,-4-2 0,-6 2 0,-9-5 0</inkml:trace>
  <inkml:trace contextRef="#ctx0" brushRef="#br0" timeOffset="21399">24360 3920 18765,'-8'-5'1300,"1"1"-1132,7 4-168,-9 46 0,9-10-112,-2 3 0,3 2-801,13 19-39,7-1 952,-6-25 0,0-3 0,0 1 0,3-1 0</inkml:trace>
  <inkml:trace contextRef="#ctx0" brushRef="#br0" timeOffset="21583">24321 4303 19751,'46'-32'-319,"0"0"0,-1 1 0,-3 1 1,-1 0-1,-3 6 0,0 9 1,-4 4-1,11-9 0</inkml:trace>
  <inkml:trace contextRef="#ctx0" brushRef="#br0" timeOffset="21799">24864 3962 12434,'3'0'3944,"0"-1"-3630,8 48-157,-8 12-4841,1-13 1,0 0 4683,-4 10 0,-3-23 0,3-32 0</inkml:trace>
  <inkml:trace contextRef="#ctx0" brushRef="#br0" timeOffset="22299">25438 2517 11134,'5'27'0,"-1"-6"0</inkml:trace>
  <inkml:trace contextRef="#ctx0" brushRef="#br0" timeOffset="22899">26562 1874 11941,'3'-5'2981,"0"1"-1984,-3 4-897,0 26 136,0 11-197,-3-1 0,-3 3-562,-1 4 1,-2 1 354,-6 5 0,-2 1-589,-2 0 1,-2 0-622,-1-4 0,0-2 1378,3-7 0,1-4 0,-4 4 0,10-17 0</inkml:trace>
  <inkml:trace contextRef="#ctx0" brushRef="#br0" timeOffset="23132">26416 1747 19852,'37'42'5,"0"-1"1,0 1-1,0 0 1,3 2 0,-2-2-1,-5 3-203,-5 4 0,-3 3 0,-4-4-777,0 1 1,-2-2 974,4 0 0,-2-3 0,-1 1 0,4-8 0</inkml:trace>
  <inkml:trace contextRef="#ctx0" brushRef="#br0" timeOffset="23551">27001 1077 15426,'-15'58'443,"0"0"1,1 0 0,2-12-1,1-3 1,-3-2-405,-17 17 0,-3-6 0,13-23 1,0-4 61,-21 11 112,8-27 414,4-30-335,12-5 21,11-12-201,8 20-101,8 7 1,8 6 33,44 11-202,-17 6 0,1 3-398,3-2 1,0 1-811,2 5 0,-4 0-5604,13 1 6969,-11-8 0,-23-7 0,-10-5 0</inkml:trace>
  <inkml:trace contextRef="#ctx0" brushRef="#br0" timeOffset="23716">27255 1303 16513,'-1'5'683,"0"-2"-2800,56 11-4394,-16-11 6511,5 0 0,-1-3 0,-11-2 0,-7-10 0</inkml:trace>
  <inkml:trace contextRef="#ctx0" brushRef="#br0" timeOffset="23866">27691 1057 15112,'0'-7'1894,"0"2"-1883,10 56-11,2-14-712,-2 3 1,1 2-3883,7 15 4594,-4-1 0,-7-24 0,-3-7 0</inkml:trace>
  <inkml:trace contextRef="#ctx0" brushRef="#br0" timeOffset="24582">28230 2158 15919,'-3'-10'3339,"0"3"-3227,3 7-135,49-35 1,-18 35 10,5-12 1,0 7-403,-12 27 0,-6 9-315,4 30 818,-13 4 47,-16-26-92,-5-35-44,9-26 23,13-19 5,3 6 0,4-2 352,6 4 1,2 0-230,-1 1 1,2 3-40,24-5-67,-18 27-45,-7 13 11,-5 9-45,-6 9 34,-4 8-2509,-1 6 2509,3-14 0,-6-2 0,3-18 0</inkml:trace>
  <inkml:trace contextRef="#ctx0" brushRef="#br0" timeOffset="25482">29034 1363 15269,'-1'-6'1860,"1"1"-1591,0 5-124,1 53-128,2-18 0,0 3-3104,2 19 0,2 1 3087,0-13 0,1-5 0,3 10 0,-4-37 0</inkml:trace>
  <inkml:trace contextRef="#ctx0" brushRef="#br0" timeOffset="25702">29224 1363 17364,'-33'30'179,"-1"0"1,1 0-1,-12 12 1,7-4-292,8 3-460,15-5-100,16-10 279,34-8-1501,28-14 930,-29-5 1,1-3 963,4-3 0,-5 0 0,-5-2 0,-10 2 0</inkml:trace>
  <inkml:trace contextRef="#ctx0" brushRef="#br0" timeOffset="25883">29514 1485 18978,'12'37'-1509,"1"0"0,-1-3 0,0-4 1509,9 3 0,-8-15 0,-5-8 0</inkml:trace>
  <inkml:trace contextRef="#ctx0" brushRef="#br0" timeOffset="26283">29464 1578 17050,'45'-9'-1104,"1"-1"1,13 0-1,-35 3 1</inkml:trace>
  <inkml:trace contextRef="#ctx0" brushRef="#br0" timeOffset="26466">29934 1346 17230,'-4'0'1076,"0"0"-1850,17 53-8952,9-8 9726,-10-7 0,1-1 0,8-3 0,-14-20 0</inkml:trace>
  <inkml:trace contextRef="#ctx0" brushRef="#br0" timeOffset="26916">28685 1366 16378,'-11'39'362,"1"1"0,4 17 1,10 0-414,18-3 1,9-3-1490,-2 2 0,5-4 94,13-6 1,4-9 1445,-5-18 0,-3-5 0,7 3 0,-7-10 0</inkml:trace>
  <inkml:trace contextRef="#ctx0" brushRef="#br0" timeOffset="27199">30304 1159 17398,'30'51'160,"0"1"1,-3-3-1,-4 1-687,-11 5 1,-4 1 526,0-2 0,-2-2 0,0-7 0,-2-4 0,-1 14 0</inkml:trace>
  <inkml:trace contextRef="#ctx0" brushRef="#br0" timeOffset="27382">30732 1426 18922,'-3'-2'840,"0"0"-1938,3 2-3003,41-17 4101,-3 1 0,10-5 0,-21 10 0</inkml:trace>
  <inkml:trace contextRef="#ctx0" brushRef="#br0" timeOffset="27549">31209 1135 17868,'0'44'-654,"0"-1"1,1-1-1,2-2-4802,4 17 5339,6 1 0,-5-27 1,-1-7-1</inkml:trace>
  <inkml:trace contextRef="#ctx0" brushRef="#br0" timeOffset="28365">26294 3058 16490,'0'5'1199,"36"10"-190,18-13-802,-8-2 0,11-2 1,5-1-1,-2-2-1510,-5-1 0,0-3 0,1-1 0,5 0 1364,-3 0 1,3 0-1,3 0 1,2-1 0,-1-1-1,-1 1-207,-3-2 0,0 1 0,0-2 0,0 1 0,1 0 0,1 0 162,-4 1 0,0 0 0,2 0 0,-1 1 0,1-1 0,0 1 0,1 0-76,2 0 1,0 0-1,1 0 1,0 0-1,0 1 1,1 0-1,-1 0 60,-6 2 0,-1 0 0,1 0 0,0 0 0,0 0 0,0 1 0,-1 0 0,1 0-144,6-1 1,-1 1 0,0 1 0,-1-1-1,2 1 1,0 0 0,1 0 143,-1 1 0,1-1 0,2 1 0,0 0 0,0 0 0,-2 1 0,-1-1 0,-3 1 55,6 0 0,0-1 0,-2 1 1,-3 0-1,-5 1 0,-4 1-55,8 0 0,-7 0 0,-6 2 0,7-2 0,-26 2 0,-75 4 0,-1 0 0,1 0 0</inkml:trace>
  <inkml:trace contextRef="#ctx0" brushRef="#br0" timeOffset="30165">27220 3762 14395,'6'-8'1781,"-2"2"-1287,-4 53-377,-8-5 1,-3 5-253,1 8 1,-3 3-1482,0-14 1,-2 1 0,0-3 1615,-4 6 0,0-6 0,-4 9 0,7-17 0</inkml:trace>
  <inkml:trace contextRef="#ctx0" brushRef="#br0" timeOffset="30434">27092 3649 18082,'-12'-47'2352,"19"32"-2329,19 45-23,-1 0 0,3 4-674,3 2 0,3 2 61,0 0 1,3 3 0,-1 0 612,-1-3 0,-1 0 0,-1-2 0,8 11 0,-2-5 0,-14-14 0,0 0 0</inkml:trace>
  <inkml:trace contextRef="#ctx0" brushRef="#br0" timeOffset="30666">27821 3691 18630,'8'46'-872,"1"1"0,0-1 1,-1-1-1,0 0 0,-1-2 872,3 19 0,-1-6 0,-4-20 0,0-5 0,0 8 0</inkml:trace>
  <inkml:trace contextRef="#ctx0" brushRef="#br0" timeOffset="30817">27739 3992 18742,'46'-9'-1027,"-1"0"0,0 0 1,2 0-1,0-1 1,-7 3-1,14 0 1,-6 0-1</inkml:trace>
  <inkml:trace contextRef="#ctx0" brushRef="#br0" timeOffset="31183">28332 3843 17185,'-9'-4'1692,"2"0"-1670,7 4-33,49-9 22,-15 19-168,10-2 1,3 4-225,6 24 314,-2-2 190,-24-17-112,-14-27 45,-3-15 106,0-6 1,1-6 178,1-2 1,0-2-56,0 2 0,0 0 117,9-21-269,-7 40-134,2 10 0,6 9 0,7 14 0,7 9-482,-7 4 1,-2 3-2074,11 16-2000,-16-16 1,-3 1 4554,-7 6 0,-7-18 0,-5-4 0</inkml:trace>
  <inkml:trace contextRef="#ctx0" brushRef="#br0" timeOffset="31682">26751 3594 12893,'0'-4'3261,"0"2"-2297,0 45-360,0 9-1096,0-2 0,-1 12 1,2 0 535,2-13 1,0 1 0,2 1 0,0 0-480,0 1 1,1 1 0,2-1 0,1-1 202,6 15 1,3-2-1,5-8-1079,10-3 1,11-10 1322,6-17 0,9-6 0,-8-1 0,-13-1 1,-2-4-1,21-6 0,1-1 0</inkml:trace>
  <inkml:trace contextRef="#ctx0" brushRef="#br0" timeOffset="31998">28964 3214 17823,'41'43'289,"1"-1"0,0 0 0,-8-8 0,-2 0 1,-4 3-283,-3 12 1,-4 4-1,-4-2-816,0 7 1,-4 1 472,-5-7 0,-3 4 0,-1-1-1554,-2-5 0,-1 0 0,-2-1 1890,1-3 0,0 0 0,-2-4 0,-1 1 0,0-9 0,1-16 0</inkml:trace>
  <inkml:trace contextRef="#ctx0" brushRef="#br0" timeOffset="32583">29793 2832 17286,'-17'44'154,"-1"1"0,1-1 0,-8 19 0,0-4-132,9-20 0,0-3-10,-7 8 0,-2-3 21,5-12 1,-2-2 22,-19 18 134,13-32 213,12-24-111,1-9-158,3-15 34,5-27 191,15 9-337,16 4-33,28 44 11,1 25-146,-20 0 0,0 3-330,-7-3 0,0 3-2292,11 6 1,-1 0 2767,14 11 0,-4-3 0,-30-25 0</inkml:trace>
  <inkml:trace contextRef="#ctx0" brushRef="#br0" timeOffset="32750">30005 3214 17465,'-4'0'1546,"2"0"-1546,2 0-5165,50-13 5165,-17 1 0,22-4 0,-35 7 0</inkml:trace>
  <inkml:trace contextRef="#ctx0" brushRef="#br0" timeOffset="32917">30340 3014 18149,'3'62'-1248,"0"1"0,0-5 1,0-4 1247,4 2 0,-3-23 0,-3-11 0</inkml:trace>
  <inkml:trace contextRef="#ctx0" brushRef="#br0" timeOffset="33482">29237 2976 14193,'2'-5'2151,"0"1"-1657,-2 4-91,-13 95-336,10-38-272,0-15 1,1 7 0,5-6-177,7-8 1,8-4 380,27 4 0,4-6 0,-5 4 0,-6-20 0,0 1 0</inkml:trace>
  <inkml:trace contextRef="#ctx0" brushRef="#br0" timeOffset="33849">30704 2891 16513,'5'-5'1344,"0"1"-1300,20 39 1,3 19-45,-8 5-921,-2-17 1,4 6-1,-7-4 276,-9-2 1,-6-3-3251,-6 10 0,-2-3 3895,4 12 0,-11-6 0,14-41 0</inkml:trace>
  <inkml:trace contextRef="#ctx0" brushRef="#br0" timeOffset="34099">31112 2931 18944,'20'42'-426,"1"0"0,0 8 0,-4-1 426,-8-14 0,-3-2 0,5 19 0,-6-18 0</inkml:trace>
  <inkml:trace contextRef="#ctx0" brushRef="#br0" timeOffset="34232">31063 3174 17510,'41'-19'-720,"0"0"0,14-8 0,-37 21 0</inkml:trace>
  <inkml:trace contextRef="#ctx0" brushRef="#br0" timeOffset="34466">31419 2844 14865,'0'-5'662,"0"1"-450,0 4-167,8 56-45,3-18-527,-2 3 1,2 3 526,6-11 0,-1-4 0,-1 2 0,6 1 0</inkml:trace>
  <inkml:trace contextRef="#ctx0" brushRef="#br0" timeOffset="34716">31651 2863 18866,'-40'24'-19,"0"1"0,4-3 1,7 1 18,14 12 11,7-2 0,13-5 79,27 0-684,21-14-180,6-1-1858,3-12-2545,-19-5 5177,-4-2 0,-16 0 0,-8 1 0</inkml:trace>
  <inkml:trace contextRef="#ctx0" brushRef="#br0" timeOffset="35065">31880 2816 20468,'4'53'-235,"1"1"-393,2 1-548,2-1-1827,-1-7 3003,6-4 0,-9-22 0,3-4 0</inkml:trace>
  <inkml:trace contextRef="#ctx0" brushRef="#br0" timeOffset="35199">31789 3028 15829,'-4'-4'863,"0"0"-3239,53-1 2376,2-2 0,8 1 0,-20 1 0</inkml:trace>
  <inkml:trace contextRef="#ctx0" brushRef="#br0" timeOffset="35417">32176 2821 15325,'4'-2'2453,"-1"1"-2374,-2 59-930,2-28-936,-1 7 0,0 1 1787,4-9 0,-3-14 0,0-4 0</inkml:trace>
  <inkml:trace contextRef="#ctx0" brushRef="#br0" timeOffset="35915">31091 2794 17745,'-16'30'263,"-1"-1"1,-8 32-236,31-19 0,10 1-454,9 1 0,5 0-1780,1 1 1,4-3-1375,8-5 1,1-8 3579,-10-12 0,-3-4 0,6 2 0,-10-7 0</inkml:trace>
  <inkml:trace contextRef="#ctx0" brushRef="#br0" timeOffset="36331">32228 2539 16479,'2'-4'1871,"-1"1"-1456,-1 3-180,14 37-78,-4-2 0,-1 5-150,0 3 0,0 5 1,-2-1-1012,3 18 1,-2 0 712,-4-19 0,-2 1 0,-1-4-925,-1 3 0,-2-3 1284,-8 11 1,0-5-1,3 0 1,-12 5-1</inkml:trace>
  <inkml:trace contextRef="#ctx0" brushRef="#br0" timeOffset="37364">31752 1957 13577,'0'0'0</inkml:trace>
  <inkml:trace contextRef="#ctx0" brushRef="#br0" timeOffset="37815">32365 1868 18619,'-63'-16'134,"0"0"1,6 2-1,6 10-134,20 19 0,5 6-78,-8 15 11,14 1 0,10 3-460,39 12-190,1-27 0,6-5-56,2-9 0,3-8-367,5-9 0,-2-7 546,-14-3 0,-3-5 555,-3-4 0,-3-3 39,-3-3 0,-4-6 1395,-1-24 0,-8-7-540,-6 18 0,-4-1 0,-1 0-623,1 1 0,-1 0 0,-2 2 48,-11-19 0,-3 9 303,-12 4-191,7 20-246,3 20-191,8 32 62,11 12 0,7 10-14,5 2 1,4 3 0,2 4-677,-1-3 1,2 3-1,1 0 1,1-1 223,3 10 1,2-2 0,0-1-826,-1-2 1,2-1 0,-4-6 1273,-3-2 0,-2-6 0,3 3 0,-7-16 0</inkml:trace>
  <inkml:trace contextRef="#ctx0" brushRef="#br0" timeOffset="37999">32639 1811 18686,'27'47'-1920,"0"-1"0,3-8 1,3-5 1919,-4-14 0,1-5 0,12-1 0,-30-13 0</inkml:trace>
  <inkml:trace contextRef="#ctx0" brushRef="#br0" timeOffset="38132">32761 1697 14406,'-24'37'706,"-1"0"0,2 0 0,2 2-706,1 15 0,4-1 0,-1-3 0,7-15 0,0 1 0</inkml:trace>
  <inkml:trace contextRef="#ctx0" brushRef="#br0" timeOffset="40349">20903 4956 12804,'-8'-7'3899,"1"2"-2958,7 5-291,0 0-694,-19-13 44,15 22 11,-7 0 11,22 30-22,10 13 34,3 8-252,-12-27 0,0 2 285,0 3 0,-1 0-11,0 2 0,0 1 11,-1 1 1,0 1-12,0-1 0,-1 0-17,1-3 0,1 0-11,-1-5 0,2-2-17,11 23 34,0-12-45,-1-8 23,0-7-1,-4-5-11,-3-5 34,-5-5 503,-3-4-548,-4-1-23,2-3 46,-2-1-12,4-1 34,0-3-12,5 1 68,3-1-11,23-8-51,-7 0 1,5-1-24,21-5 1,3-1-6,-1 2 1,1 0-476,-12 4 0,1 0 1,0 1 463,-3 2 0,-1 1 0,1 0-464,8 0 1,1 0 0,1 0 463,6 0 0,1 0 0,6-1-329,-18 2 1,3 0-1,3 0 1,1 0-1,2-1 1,1-1 336,0 1 0,1-1 0,2-1 0,1 0 0,1 0 0,0 0 0,-1 1-236,-6 0 1,0-1 0,1 1 0,-1 0 0,1 0-1,1-1 1,-1 1 0,2-1 230,-4 0 1,1-1 0,1 1 0,1-1-1,-1 0 1,0 0 0,0 0 0,-2 1 0,-1-1-115,7-1 0,-3 1 1,-2-1-1,1 1 1,1-1-1,3 1 1,3-2 115,-8 2 0,2 0 0,3-1 0,0 0 0,3 0 0,0-1 0,1 1 0,1 0 1,1-1-1,-1 1 0,0 0-39,-6 1 1,1 0 0,0 1 0,0-1 0,0 0 0,1 0 0,1 1 0,0-1 0,1 0 0,0 1 0,2-1 0,0 0 0,2 0 33,-11 1 0,0 0 0,2 1 0,1-1 0,0 0 0,0 0 0,2 0 0,-1 0 0,1 0 0,1-1 0,-1 2 0,1-1 0,0 0 0,-1 0 0,1 0 0,-1 1 0,0-1 0,0 1-10,1-1 0,0 1 1,0 0-1,1 0 1,0-1-1,0 1 1,0 0-1,0 0 1,0 0-1,-1 1 1,1-1-1,-1 0 1,-1 1-1,0-1 1,-1 1-1,0-1 1,-1 1-1,-1 0 13,6-1 0,0 0 0,-1 0 0,-1 1 1,0 0-1,-1-1 0,0 1 0,-1 0 1,-1 0-1,1 0 0,-1 0 0,0 0 1,-1 0-1,1 0-7,5 0 0,1 0 0,0 0 1,0-1-1,-1 1 0,-1 1 1,0-1-1,-1 0 0,-2 0 0,-1 0 1,-2 1-1,-2-1 4,6 0 0,-1 0 0,-3 0 0,-2 0 0,-1 1 0,-1-1 0,1 0 0,0 0-15,4 0 1,0 0 0,0 0-1,-1 0 1,-1 0 0,0 0-1,0 0-13,4-1 0,-1 0 0,-1 1 0,0-1 0,1 1 0,1 0 27,-6 0 1,3 1-1,0-1 1,0 1-1,-1 0 1,-1 0-1,-3 1-125,10-1 1,-3 1 0,-1 0-1,-1 0 1,-1 0 71,10 0 1,0-1 0,-4 1 0,-7 1 53,13 1 0,-19 1 1353,-31 0-715,-19 0 1571,-10-3-1392,-19-7 2346,-12-8-3039,-1-1 1986,-2-2-1863,18 6-23,2 2-146,3 0-22,4 0 22,1 4 1,2-7-46,4-10-21,1-4-12,2-13 11,2-2-51,-5 7 1,0-3 28,0-1 0,0-1-73,-3-7 0,0 2-84,3 10 0,0 4-169,-1-5-55,3 21-313,3 15-707,-2 3-291,-1 11 1703,-18 24 0,15-16 0,-12 13 0</inkml:trace>
  <inkml:trace contextRef="#ctx0" brushRef="#br0" timeOffset="40815">26507 5596 16434,'8'43'340,"-1"1"0,1-1 0,0 2-396,4 11 0,0 2-2695,-1-3 0,0-1 2751,-1 0 0,0-5 0,1 10 0,-8-42 0</inkml:trace>
  <inkml:trace contextRef="#ctx0" brushRef="#br0" timeOffset="41066">26501 6192 14933,'14'45'877,"1"0"1,3-7 0,6-6-609,8-12 0,2-12-40,3-17 1,-2-10-62,-6 0 0,-5-6-62,0-24 1,-9-4-331,-8 18 0,-6 2-2062,-16-22-2935,-10 71 5221,-3 26 0,10 8 0,13-22 0</inkml:trace>
  <inkml:trace contextRef="#ctx0" brushRef="#br0" timeOffset="41549">24795 7799 18306,'12'44'120,"1"0"0,0 0 1,2 10-1,1-6-109,1-12 1,-1-7 559,1-1 68,-14-36-438,-7-46-173,-3 7 0,-2-5-28,1-4 0,0-2-404,0 14 1,0-2-1,0 3 393,1-7 0,1 1-29,1-13 1,6 1-12,8 20 1,6 5-135,5 3 1,3 14-108,5 34 1,-1 14 184,-5 1 1,-6 6-27,-4 11 0,-9 1 110,-8-13 1,-5-2-269,-15 27-628,-6-12-6712,-3-15 7924,16-17 1,2-9-1,16-7 1</inkml:trace>
  <inkml:trace contextRef="#ctx0" brushRef="#br0" timeOffset="42015">25416 7517 18421,'-41'3'175,"0"1"1,-3 11 0,7 7-176,10 18 367,1 21-647,28-20-181,38-11-525,21-30 989,-19-18 0,-1-10 42,-4-15 0,-7-9 190,-14 9 0,-5-4 1,-3 1-370,-4-12 1,-6 2 329,-4 3 0,-3 5 343,-15-3-16,-7 15-400,5 19-123,5 7-11,9 9-34,11 1-134,0 3 1025,1-2-824,8 9-22,2 5 56,8 14-56,4 10-22,-1 10 22,4 8 0,0 1-448,1-1-2079,-5-21 0,5-3 2527,20 8 0,-8-2 0,-12-30 0</inkml:trace>
  <inkml:trace contextRef="#ctx0" brushRef="#br0" timeOffset="42315">25751 7217 18798,'0'-5'1435,"0"1"-1413,-3 55 12,11 11-1167,-3-3 0,2 4 1133,6-1 0,5 3-107,-4-19 1,2 3 0,1 1-1,0-1-125,4 9 1,1 0-1,-1 0 21,1 2 1,-2 0-1,-1-5 211,-1-2 0,-8-10 738,-22-6-536,-40-57-202,5-15-90,15 3 1,1-5-328,11-1 1,4-4-895,-1-16 0,7-2 1311,12 8 0,2 2 0,-6 7 0,3 5 0,20-6 0</inkml:trace>
  <inkml:trace contextRef="#ctx0" brushRef="#br0" timeOffset="42783">27253 7233 18675,'-45'5'82,"-1"0"0,2 2 1,3 5-39,-12 21-133,18-9-202,18-13-12,21-13 34,13-13-123,14-12-146,9-16 448,-17 17 1,2-3 285,8-12 0,1-2 330,-5 7 1,-1 2-325,-1 1 0,-2 3-124,2 2-22,-20 37 179,-1 21 12,1 30-247,-4-16 0,1 7 0,1 2-254,3 5 0,0 3 0,3 0 212,0-8 0,2 1 0,0-1 0,1-3-442,2 3 1,0-5-1,3-4 484,12 2 0,1-12 112,11-18 135,-7-28 157,-14-16-270,-17-8 0,-10-5-274,-14-1 0,-7 1-247,3 1 1,-3 4-572,-11 7 0,-1 10-5137,-11 9 6245,13 18 1,17-6 0,10 5 0</inkml:trace>
  <inkml:trace contextRef="#ctx0" brushRef="#br0" timeOffset="43481">24958 9146 17487,'23'-35'407,"1"0"0,13 1 1,6 12-425,-2 20 0,-1 13-17,3 15 1,-8 12 44,-15 16 0,-13 6-1079,-10-2 1,-10-1 1128,-10-1 1,-5-7-6,-16 1 852,7-17-897,21-21 414,18-14-381,21-14-10,16-2-45,-7 8 0,4 7 547,-2 9 0,-2 8-598,2 9 0,-8 8 135,-18 17 0,-11 4-17,-6-5 0,-6-3-56,-11 3 0,-4-6-885,-14-2-3731,10-18 4616,12-19 0,10-3 0,8-5 0</inkml:trace>
  <inkml:trace contextRef="#ctx0" brushRef="#br0" timeOffset="43952">25957 9439 17756,'32'54'168,"1"-1"0,-10-12 0,0 1 1,-1 1-151,0 4 1,-2 1 0,0-2-353,3 8 0,-4-5 334,2 14 565,-17-49 298,-10-33-572,-5-10 0,-2-7-241,0-2 1,-1-3-542,-6-16 1,0-3 506,4 10 1,1-3-6,2 7 1,2-2-1,0 2-78,0-9 0,4 2-29,7 0 1,12 14-544,44 40 443,-25 13 0,0 9-70,5 12 0,-5 5 131,-13-7 1,-5 2 67,-5-2 0,-2 0-90,0 30-241,-12-28 0,-3-3 671,-2 1 1,-6-1 0,10-32 0</inkml:trace>
  <inkml:trace contextRef="#ctx0" brushRef="#br0" timeOffset="44348">26491 9296 19505,'-30'17'-18,"-1"-1"1,-12 29-744,40 14 358,14-16 100,24-20 359,4-42 370,10-17 358,-10-15-548,-12 8-236,-14 19-12,-4 15-11,1 9 23,16 16-56,8 4-56,3 5 23,-1-3-124,-12-11-33,1-5 190,1-2-740,21-4-2465,7-8-615,-1 3 3876,-10-4 0,-29 6 0,-7 2 0</inkml:trace>
  <inkml:trace contextRef="#ctx0" brushRef="#br0" timeOffset="44683">27162 9300 6585,'-9'6'0,"1"0"0</inkml:trace>
  <inkml:trace contextRef="#ctx0" brushRef="#br0" timeOffset="45049">27145 9312 17572,'-11'-44'183,"1"-1"0,-4 4 0,-1 6 744,-4 15-927,-2 16 222,3 41-581,32 10-436,30-3 593,8-20 202,-17-25 0,-1-7 67,14-14 92,-7-9 166,-8 3 636,-10 5-591,-8 10-269,-9 7-79,-2 10 236,-1 30-258,1-3-23,6 19-661,5-21-5287,28-6 5971,0-12 0,-3-5 0,-16-6 0</inkml:trace>
  <inkml:trace contextRef="#ctx0" brushRef="#br0" timeOffset="45182">27774 9177 12008,'0'0'0</inkml:trace>
  <inkml:trace contextRef="#ctx0" brushRef="#br0" timeOffset="45582">28333 8804 19897,'0'39'-154,"0"0"1,2 0 0,5 0-604,14 6 1,4 0 425,-5-6 1,-1-2 739,0-1 1,-2-7 340,-1-11-33,-20-42-246,-6-25-314,-5-16-107,6 29 0,-1-4-220,0-3 0,-1-5 0,0-1 170,1-5 0,-1-1 0,1 0-389,-1 1 0,1 1 0,1 2 378,2 3 0,0 2 0,3 7 11,0-13-325,8 28 202,11 26-309,10 20 1,4 10-253,5 8 0,-2 6 549,-8-5 1,-1 2 0,-7 2-48,-5 19 0,-11-1 182,-6-16 0,-7-5-17,-10-7 1,-1-8-2126,0-7 2142,11-11 0,8-7 0,5-2 0</inkml:trace>
  <inkml:trace contextRef="#ctx0" brushRef="#br0" timeOffset="45966">28879 8694 18765,'-42'-5'508,"-1"0"0,5 1 0,8 4-508,13 13-23,9 9-436,18 22-270,27-6 673,5-3 45,19-19 0,-13-19 11,14-15 56,-10-3-34,-2-1-66,-18 6-57,-15 10 56,-2-1 34,-2-1 22,0-1-11,-1 2 101,4 2-90,2 19 11,-1 3-22,3 17 0,-3-3-1423,22 5-1109,-7-24 0,3-4 2532,-1-2 0,1-2 0,22-5 0,-31-8 0</inkml:trace>
  <inkml:trace contextRef="#ctx0" brushRef="#br0" timeOffset="46348">29603 8382 20333,'-1'12'34,"-3"5"-45,10 20-112,-5-12-34,-1-13-45,0-9-403,-3-2-157,-2-1 706,0 0 56,-1 0 11,2 0 23,-2 0 100,1 0 247,0-2 67,-2-3-380,1-1 167,-1-4-123,2 2-101,-1-1 23,2 2-34,0 1-740,0 3 740,-9 13 0,9-6 0,-7 8 0</inkml:trace>
  <inkml:trace contextRef="#ctx0" brushRef="#br0" timeOffset="46749">29513 8804 19157,'17'-45'313,"0"-1"1,0 4 0,-2 0-577,-5 2 0,-3 2-141,3-18 247,-20 17 0,-7 5 157,-14 10 0,-27 10 39,27 27 1,4 9 16,-6 26-56,23 15 123,59-20-101,10-22-5,-20-22 0,0-5 50,11-10 0,0-16 236,-20 5-303,-6 5-100,-19 11 100,-5 15 44,-3 23-77,2 13-584,9 15-1971,40-11-2230,10-21 4818,-9-20 0,-1-5 0,-1 1 0,-5-6 0</inkml:trace>
  <inkml:trace contextRef="#ctx0" brushRef="#br0" timeOffset="47049">30146 8533 17610,'-4'0'651,"37"-22"-707,12-12 56,-16 14 0,-1-4 5,-2-6 1,-7-1 162,-14-12 347,-29 6-179,-7 21-44,-17 31 10,14 17-891,2 16 724,8 9-137,12-18 1,8 2-352,11-4 0,9-4-1989,14 1 0,11-8 2342,19-13 0,2-9 0,-19-2 0,-2-3 0,-3-7 0,0 1 0</inkml:trace>
  <inkml:trace contextRef="#ctx0" brushRef="#br0" timeOffset="47248">30488 8084 20300,'18'44'-38,"1"-1"1,-2 0 0,0-3-182,-4-8 1,-1-1-824,10 28-1053,-6-5 2095,-6-5 0,-6-24 0,-3-6 0</inkml:trace>
  <inkml:trace contextRef="#ctx0" brushRef="#br0" timeOffset="47614">30504 8393 19056,'41'-18'61,"1"0"1,0 1 0,19-10-1,0 4-89,-13 8 0,0 1-118,-5 1 1,1-1 0,-3 0-12,5-2 0,-5-2 207,-3-2 1,-11-1 218,-27-2 650,-60 6-259,-4 22-542,27 7 0,4 6-107,-9 34-157,42 10-89,23-19-79,26-18-22,1-24 33,0-12 303,-9-6 236,-10-20 78,-22-2-247,-15 2-67,-16 8-56,-7 17-1557,-4 7 1613,9 13 0,5-5 0,13 6 0</inkml:trace>
  <inkml:trace contextRef="#ctx0" brushRef="#br0" timeOffset="48865">26209 10836 15370,'-13'-27'2464,"4"6"-1992,3 14-383,5 5-55,0 0 123,0 2 279,0-2-133,-3 0-191,-1-1 0,-3 1-56,1-1 34,-3 1-68,1 1-66,-7 15 44,6 19 5,4-1 1,1 5-207,2 9 1,2 6 203,1 6 1,2 5 0,4 0-335,5-2 0,3 0 0,4 1 230,-1-11 0,1 2 0,4-2 0,3-6-534,11 0 0,6-5 0,0-8-514,10 0 1,0-14-1284,-3-17 1,-4-10 2431,3-20 0,-22 8 0,-12 2 0</inkml:trace>
  <inkml:trace contextRef="#ctx0" brushRef="#br0" timeOffset="49433">27093 10755 17778,'-14'54'11,"0"1"0,0-1 1,0 1-1,-5 10 0,-1-2 1,0-5-54,4-12 1,-1-3 0,1-4 41,-4-2 0,0-8 135,-10-6 134,12-38 45,0-9 0,1-22 72,9 8 1,2-3 10,1 5 1,1 1-364,2-31-23,12 33-22,10 31 11,15 17-56,13 10-785,-6 2 1,5 2-3421,8-4 1,1-1 4260,-1 0 0,-1-3 0,-13-8 0,-6-3 0,-3-8 0</inkml:trace>
  <inkml:trace contextRef="#ctx0" brushRef="#br0" timeOffset="49615">27477 11004 20177,'36'-19'-2596,"-1"-1"0,-1 1 0,-3 1 2596,10-8 0,-17 11 0,-8 2 0</inkml:trace>
  <inkml:trace contextRef="#ctx0" brushRef="#br0" timeOffset="49783">27661 10626 18003,'22'33'257,"0"1"1,0-1 0,-3-1-1166,3 17-2049,1-1-3644,-3-7 6601,-1-9 0,-10-16 0,-2-8 0</inkml:trace>
  <inkml:trace contextRef="#ctx0" brushRef="#br0" timeOffset="50049">28366 10737 17722,'2'60'-926,"-1"0"1,0 1-1,0-14 1,0-2 0,0-4 925,-1 7 0,0-9 0,0-10 0,0-15 0</inkml:trace>
  <inkml:trace contextRef="#ctx0" brushRef="#br0" timeOffset="51464">29172 10178 14607,'4'-2'1939,"-1"61"-1659,-7-6-299,0-8 1,-1 9-1,-2-2-3656,-6 9 0,-1-2 3675,0 0 0,0-5 0,3-17 0,1-8 0,2-12 0</inkml:trace>
  <inkml:trace contextRef="#ctx0" brushRef="#br0" timeOffset="51682">28876 10126 18653,'15'-30'913,"0"0"0,39 5-913,-17 42 0,4 18 0,-1 2-475,-2-2 1,0 3 0,2 2-1984,-1 1 0,2 4 1,0-1-1,-3-3 2410,-3-5 0,-3-2 0,-1-5 0,6 4 0,-5-9 0,-2-10 0</inkml:trace>
  <inkml:trace contextRef="#ctx0" brushRef="#br0" timeOffset="51965">30057 10314 17062,'2'55'340,"1"0"0,0-2 0,-2-4-1596,-5 13 1256,-5 1 0,3-31 0,-2-6 0</inkml:trace>
  <inkml:trace contextRef="#ctx0" brushRef="#br0" timeOffset="52332">30627 9654 17734,'24'59'-108,"-1"-1"1,1 1-1,-5-12 1,-1-3-1,-1-1-615,7 13 1,-2-5-2103,-5-19 1,0-4 2824,13 19 0,-11-23 0,-6-11 0</inkml:trace>
  <inkml:trace contextRef="#ctx0" brushRef="#br0" timeOffset="52682">30966 9795 18832,'-19'40'30,"1"0"0,0-2 0,3-3-53,0 5-122,2 9-438,8-14-157,21-4-1164,18-18 1456,8-13 302,6-3 146,-14-4 392,11-3 224,-6-4-538,3 2-313,-15 2-886,-8 7-2217,-6 3 3338,-1 0 0,-5 1 0,-1-1 0</inkml:trace>
  <inkml:trace contextRef="#ctx0" brushRef="#br0" timeOffset="52976">31472 9753 16782,'4'-5'1535,"-1"2"-1222,-3 3-245,11 37-68,-2-12-191,11 33-762,-7-21-8878,0 12 9767,-6-17 1,-2-3 0,-5-20 0</inkml:trace>
  <inkml:trace contextRef="#ctx0" brushRef="#br0" timeOffset="53131">31414 9980 18194,'-4'-2'2229,"1"1"-2240,3 1-1423,71-50-1312,-30 28-1909,8-10 0,1 1 4655,-6 7 0,-19 11 0,-9 3 0</inkml:trace>
  <inkml:trace contextRef="#ctx0" brushRef="#br0" timeOffset="53299">31792 9671 16614,'15'35'-127,"0"0"1,4 6 0,-10-15 0</inkml:trace>
  <inkml:trace contextRef="#ctx0" brushRef="#br0" timeOffset="53532">31927 9243 19684,'36'53'-240,"1"0"1,-4 1 0,-5 1-1263,-16-7 1,-5 0 1376,0 6 1,-3-2 0,0 8 0,-4-12 0</inkml:trace>
  <inkml:trace contextRef="#ctx0" brushRef="#br0" timeOffset="56181">21794 6416 17319,'-4'37'-307,"0"1"1,0 6 0,2-1-5721,11 14 6027,-3-5 0,4-26 0,-6-20 0</inkml:trace>
  <inkml:trace contextRef="#ctx0" brushRef="#br0" timeOffset="56949">20782 7521 16658,'0'-6'1569,"0"2"-1490,0 4-1491,70-24-1692,-34 18 3104,7-3 0,-2 3 0,-20 8 0,-10 6 0</inkml:trace>
  <inkml:trace contextRef="#ctx0" brushRef="#br0" timeOffset="57081">20927 7700 14865,'38'-5'0,"0"1"0,24-4 0</inkml:trace>
  <inkml:trace contextRef="#ctx0" brushRef="#br0" timeOffset="57233">21595 7278 18115,'1'-3'818,"-3"37"-2432,2 21 1614,2-12 0,0 0 0,-1 11 0,6-16 0</inkml:trace>
  <inkml:trace contextRef="#ctx0" brushRef="#br0" timeOffset="58133">4857 14204 18742,'31'-13'-4135,"1"-1"1,25-6 4134,-23 20 0,-14 0 0,-9 1 0</inkml:trace>
  <inkml:trace contextRef="#ctx0" brushRef="#br0" timeOffset="58282">5055 14607 16591,'0'3'-157,"0"0"-4533,24-20 1,11-10 4689,-6 9 0,3-6 0,-1 2 0,-18 16 0</inkml:trace>
  <inkml:trace contextRef="#ctx0" brushRef="#br0" timeOffset="58849">7913 13233 18272,'-16'50'138,"0"0"0,0 0 0,0-1 0,-2 4 1,1-2-1,0-1-138,0 1 0,0 0 0,1-5-1152,-1 1 0,1-5 586,1-5 0,1-4-2432,-3 14 2998,8-24 0,6-14 0,3-9 0</inkml:trace>
  <inkml:trace contextRef="#ctx0" brushRef="#br0" timeOffset="59064">7684 12986 18149,'40'-14'801,"0"1"0,26 11-753,-31 31 1,0 16 0,-3 4-613,-2-1 0,-2 4 0,0 3 331,-3-7 1,1 4-1,0 0 1,-2-3-364,0 4 0,-1-1 1,-2-3-408,5 15 0,-4-6-2593,0 2 3732,-7-14 1,-8-23 0,-4-10-1</inkml:trace>
  <inkml:trace contextRef="#ctx0" brushRef="#br0" timeOffset="59881">9740 13423 14753,'8'-6'2029,"-1"1"-2029,-7 5-4751,0 0 4751,11 3 0,-9-2 0,9 1 0</inkml:trace>
  <inkml:trace contextRef="#ctx0" brushRef="#br0" timeOffset="60602">10141 13428 17868,'-19'41'158,"4"-2"1130,15-22-235,-8-18-717,-4-47-291,-1-13-541,6 13 0,2-3 501,2 3 1,3-3-14,-2-2 1,2-5 0,4-1-1,5-3 1,4-1-1,5-1 13,0 4 1,4-2 0,2 1 0,3 3-478,-1 9 1,2 3 0,1 2 0,4 2 471,5-1 0,2 2 0,3 2 0,0 3 7,8-1 1,2 4-1,6-1-12,-7 6 1,5 0-1,3-1 1,1 1 0,1 1-97,-8 4 0,1 1 0,0 1 0,2 0 1,0-1-1,2 1-10,0 0 1,1 1-1,2-1 1,0 0-1,0 1 1,-1 1-1,-1 1 23,2 0 0,0 1 1,0 1-1,-2 1 1,-2 1-1,-3 1-44,7 0 1,-3 1-1,-3 1 1,-5 2-346,19-4 1,-18 8 140,-32 12-2992,-57 8 3328,-23 3 0,9-2 0,3-7 0</inkml:trace>
  <inkml:trace contextRef="#ctx0" brushRef="#br0" timeOffset="61081">10997 12666 14933,'0'-7'2487,"0"1"-2246,-11 38 0,-6 24-230,3-1 0,0 4-332,0-9 1,-2 2 0,1 1 316,-2 6 1,0 1-1,1-7-13,2-9 1,-1-4 27,-4 7 0,-3-7 273,-12-13-183,1-49 112,13-8 0,4-8 156,3-18 1,4-3-90,0 8 1,5 1-208,6 3 0,6 7-85,9 12-44,18 21-230,10 37 0,5 12-2173,-5-7 0,1 2 2483,-8-6 1,1 2-1,-4-4 1,-3-3-1,-5-6 1,-4-7 0</inkml:trace>
  <inkml:trace contextRef="#ctx0" brushRef="#br0" timeOffset="61287">11515 12716 18115,'5'48'-908,"0"-1"1,1 8-1,0-2-750,0-7 0,-1-1 1658,0 0 0,-2-6 0,-2-9 0,-1-12 0</inkml:trace>
  <inkml:trace contextRef="#ctx0" brushRef="#br0" timeOffset="61449">11416 13019 18082,'49'-27'-1028,"-1"1"1,1 1 0,-1 2-2548,-12 10 1,-1 2 3574,4-3 0,-2 1 0,7-2 0,-10 1 0</inkml:trace>
  <inkml:trace contextRef="#ctx0" brushRef="#br0" timeOffset="61652">12040 12581 15930,'-4'-8'1848,"2"2"-1758,2 6-45,0 69-701,8-31 1,2 3-264,-3 13 0,3 2-2146,5-9 1,4-6 3064,11 3 0,-12-21 0,-4-10 0</inkml:trace>
  <inkml:trace contextRef="#ctx0" brushRef="#br0" timeOffset="61920">12499 12501 15919,'-43'23'586,"0"0"0,-1 1 1,1 1-447,1 2 0,1 2 207,-5 7 1,4 2-18,15-8 1,4 1-84,-7 26-79,49-23-112,31-19-45,-15-10 0,2-2-312,5 0 1,4-2 165,0 0 0,3-1 1,0 0-1416,-2 0 0,0 0 0,0 0 1550,21 3 0,-5 1 0,-20-4 0,-8 2 0,-14 4 0</inkml:trace>
  <inkml:trace contextRef="#ctx0" brushRef="#br0" timeOffset="62337">9520 14527 18866,'58'-20'268,"0"1"1,-1-1 0,1 0 0,-4 2 0,-1 1 0,2-1 0,3-1-1149,-7 3 0,4 0 0,1-1 0,1 0 1,0 0-1,-1 0 885,-1 1 1,-2 0 0,0 1-1,2-1 1,3 0 0,3 0 1,-3 1 0,3 0 0,2 0 0,3 0 0,1-1 0,1 1 0,0 0 0,-1 0 0,-1 1-62,-1 1 0,1 0 0,-1 0 1,1 1-1,-1 0 0,1 0 0,-1 1 1,1-1-1,-1 0-60,-1 1 1,1-1-1,1 1 1,-1 0-1,0-1 1,-1 2-1,-1 0 1,-1 0-1,-2 2 4,4-1 1,0 1 0,-1-1-1,-2 2 1,-3 2 0,-3 1 0,-5 3-600,21 4 0,-9 5 0,-7 2 122,-5 0 1,-10 7-1240,-2 37-559,-81-3 2386,3-24 0,-1-3 0,-9 5 0,2-7 0</inkml:trace>
  <inkml:trace contextRef="#ctx0" brushRef="#br0" timeOffset="62819">9969 15212 15224,'-6'-3'1815,"1"0"-1479,-2 39-101,5-2-168,1 10 1,3 5-40,1-13 0,3-1-12,-1 0 1,1-3 62,2 3 526,-5-26 56,-3-41-431,-5-1 0,-1-5-174,2-5 0,1-2-464,-4-14 1,1-1 384,3 11 1,2 1 16,4-1 1,4 1 10,2 3 1,5 2-12,4 5 1,5 3-1,1 6 1,5 5-713,14 3 1,4 9-2572,-3 12 1,1 6 3288,-1 1 0,-2 3 0,8 16 0,-33-11 0</inkml:trace>
  <inkml:trace contextRef="#ctx0" brushRef="#br0" timeOffset="63231">10862 14969 15291,'-21'62'711,"0"-1"1,0-8 0,-3 1 0,-2-2-664,1-9 1,-2-3-1,-1 1 0,-4 3 1,-2-1 0,-1-5-10,-10 1 0,1-13-5,-13-20 22,22-44-23,19-12 163,9 15 0,1-1 578,1-21-472,25 7-145,7 27-56,26 29-23,2 10-78,-25-3 0,0 3-28,1 0 0,0 3-650,9 7 0,0 1-857,-12-8 0,1 0-2404,4 4 1,-1-4 3938,6-5 0,-19-8 0,-5-6 0</inkml:trace>
  <inkml:trace contextRef="#ctx0" brushRef="#br0" timeOffset="63514">11403 14956 18003,'19'48'523,"-1"0"0,2 2 0,-1-1-467,0 1 0,-1-2-741,-5-10 1,-1-3 302,8 20-811,-15-29 1193,-2-9 0,-3-8 0,0-6 0</inkml:trace>
  <inkml:trace contextRef="#ctx0" brushRef="#br0" timeOffset="63966">11543 15400 14383,'-28'-52'1576,"0"1"0,5 6 1,2-1-1488,3-8 1,4-1-501,5 7 1,3-1 600,2 3 1,1-3-1,5 1-186,4 2 0,4 1 0,3 1 22,5-6 0,3-1 0,4 6-495,13-4 1,7 9 456,7 9 1,4 10-73,-7 8 0,3 5-258,0 3 0,5 1 0,-1 3-1604,-6 3 0,-1 3 0,0 0 1946,-1 0 0,-1 1 0,-5 1 0,0 2 0,-11 2 0,-17 4 0</inkml:trace>
  <inkml:trace contextRef="#ctx0" brushRef="#br0" timeOffset="64214">12203 14848 16804,'-2'38'668,"0"-1"1,0 2 0,2 0-641,1-3 0,3 0 0,3 15 0,6 0-746,4-9 1,5-4-4073,7-1 0,5-9 4790,21-17 0,-14-17 0,-24-13 0</inkml:trace>
  <inkml:trace contextRef="#ctx0" brushRef="#br0" timeOffset="64448">12466 14867 17846,'-42'43'564,"-1"0"0,6 1 0,4 0-486,7 0 1,5-1 33,2 15 0,31-27-11,15-25-57,5-8 1,6-3-583,5-2 1,2-2-2802,15-5 0,-1-2 3339,-10 0 0,-4 0 0,15-6 0,-36 8 0</inkml:trace>
  <inkml:trace contextRef="#ctx0" brushRef="#br0" timeOffset="64798">13973 12859 13544,'10'0'2789,"-3"0"-2430,-7 0-359,0 0-7642,9 30 7642,-11-22 0,10 23 0,-12-31 0</inkml:trace>
  <inkml:trace contextRef="#ctx0" brushRef="#br0" timeOffset="65348">15136 12885 13173,'17'44'881,"0"0"1,-2-1 0,-3 0-406,-4-8 0,-3-2 62,2 31-68,-7-6 1234,-3-27-1334,-3-13-169,-3-34-10,-2-20-12,-1-24-446,6 21 1,-1-5 307,1-6 0,0-7 0,1-2-371,2 9 0,-1-1 0,2-2 1,1-2 313,1 2 0,2-2 1,1-2-1,1 2 0,1 2-385,1-3 0,1 2 0,2 2 0,4 1 401,8-14 0,4 4 0,7 6 14,0 17 1,4 6 0,3 2-11,6-2 0,3 2 0,3 1-4,-9 8 0,2 0 0,3 1 0,3 2-182,8-1 1,4 1-1,4 1 1,0 2-1,-2 1-224,-2 2 0,-1 2 1,0 1-1,1 1 1,-1 1-1070,1 0 0,2 1 1,0 2-1,-4 1 1,-4 2 1474,7 4 0,-4 3 0,-11 3 0,9 16 0,-57-6 0</inkml:trace>
  <inkml:trace contextRef="#ctx0" brushRef="#br0" timeOffset="65864">15771 12460 15347,'0'-6'2174,"0"1"-1749,0 58-301,-5 1-102,1-8 1,-3 10 0,-1-1-296,-3-6 0,-1 1 0,-1-1 265,-5 8 1,-1 1 0,-1-5 23,-3 6 1,-3-9-17,2-16 0,-1-10 323,-6-11 91,-7-46-229,20 1 0,4-7 157,-2-13 0,4-4-96,4 1 0,6 2-224,5 15 1,6 6 11,20-1-34,16 27-79,-1 17 1,5 5-875,6 4 1,2 1-2325,-9-2 0,3 1 0,-2-2 3275,9 3 1,-5-3 0,-14-5-1,-7-5 1,-4-8 0</inkml:trace>
  <inkml:trace contextRef="#ctx0" brushRef="#br0" timeOffset="66064">16295 12689 16871,'-3'0'2006,"0"0"-1872,3 0-145,50-19-690,-19 8 1,2-2 700,21-11 0,1 0 0,-22 11 0,-4 1 0,17-13 0</inkml:trace>
  <inkml:trace contextRef="#ctx0" brushRef="#br0" timeOffset="66248">16916 12319 18810,'0'-4'1098,"0"0"-919,0 51-179,4-7-230,1 12 1,3 4-2511,4-13 0,3-3 2740,0 0 0,1-3 0,7 7 0,-8-32 0</inkml:trace>
  <inkml:trace contextRef="#ctx0" brushRef="#br0" timeOffset="66815">18352 12412 14193,'4'47'1143,"-1"0"0,0-5 0,-1-5-515,-1-10 100,-1-6 247,-4-12-225,-8-12-425,-12-36-275,6-1 1,-1-7-18,1-2 1,1-4-379,5 8 0,0-3 0,1 2 345,-2-14 0,4-2-19,2 3 1,3-5-1,5 2-11,5 4 0,6 1 1,4 0-36,1 8 0,3-1 1,3 1-1,3 5-6,7-1 0,4 4 0,3 5-483,7 3 0,3 5 1,1 3 429,-7 6 1,-1 4 0,2 0-120,1 2 0,1 0 1,0 1-106,-1 2 1,0 0 0,0 2-1588,4 2 0,0 1 1,-5 3 1934,-2 4 0,-3 1 0,-1-4 0,-9 5 0,-21 7 0</inkml:trace>
  <inkml:trace contextRef="#ctx0" brushRef="#br0" timeOffset="67148">18623 12195 18586,'16'51'-1011,"-1"-1"0,0 0 1,-1-4-1,0-1 0,0-3 1011,4 2 0,-1-5 0,4 9 0,-14-36 0</inkml:trace>
  <inkml:trace contextRef="#ctx0" brushRef="#br0" timeOffset="67414">19033 12148 15538,'-41'27'537,"0"-1"1,-7 13 0,5 3-538,16-4 0,3 1 78,0 4 1,2 0-12,-1 12-11,31-24 101,13-21-157,18-5-302,14-3-1822,-4-6 1,4-3 2123,-9 1 0,0 0 0,-2-1 0,-3 0 0,1-3 0</inkml:trace>
  <inkml:trace contextRef="#ctx0" brushRef="#br0" timeOffset="67614">19494 12045 18328,'7'64'-269,"1"-1"0,0 1 0,-3-13 0,0-2 0,1-3-1322,5 11 0,-1-5-5750,-1 9 7341,-5-12 0,-2-24 0,-2-10 0</inkml:trace>
  <inkml:trace contextRef="#ctx0" brushRef="#br0" timeOffset="67749">19458 12366 17230,'58'-29'-1616,"0"0"1,1 0 0,-6 3-1,-6 6 1,-7 3 0</inkml:trace>
  <inkml:trace contextRef="#ctx0" brushRef="#br0" timeOffset="67915">20143 11993 18630,'0'-10'908,"10"51"-925,-1-9 1,1 3-282,2 9 1,2 2-448,0-2 0,1-2-3221,8 13 3966,-8-6 0,-6-23 0,-7-8 0</inkml:trace>
  <inkml:trace contextRef="#ctx0" brushRef="#br0" timeOffset="68314">15257 14248 16838,'51'-16'574,"0"0"0,-8 2 0,2 0 0,3-1-471,-3 1 1,2 0 0,2 0 0,1-2-1033,0 2 0,0-1 1,2-1-1,4-1 1,4 0 956,-6 1 1,3-1-1,4-1 1,2-1 0,2 0-1,2 0 1,0-1 0,1 1-1,0 0-138,-10 3 1,1 1 0,1-1-1,1 0 1,1 0 0,0 0 0,0 0-1,1 0 1,0 0 0,-1 0 0,1 0-1,-1 0 110,0 0 0,1-1 0,0 1 0,0 0 0,0-1 0,0 1 0,0 0 0,0 0 0,0 0 0,-1 0 0,1 1 0,-1 0-52,0 1 1,0-1 0,1 1-1,1-1 1,-1 1 0,0 0 0,-1 1-1,-1-1 1,-2 2 0,-1 0-1,-2 1 1,-2 0-7,12-2 0,-3 2 1,-3 0-1,-1 2 1,-2 0-1,0 0 1,0 1-206,1-1 1,0 2 0,-2 0-1,0 0 1,-2 1 0,-2 1-167,12-2 0,-2 0 1,-4 3-1,-3 3 541,-2 6 1,-4 4 0,-5-2 0,-5-5 0,-9 3 0,-5 21-1</inkml:trace>
  <inkml:trace contextRef="#ctx0" brushRef="#br0" timeOffset="68975">16765 14847 12501,'2'39'915,"0"1"0,0-3 1,0 0-440,2-2 0,0-2-17,1 13 113,-2 1 291,-3-33 223,-1-7-783,-4-20 268,-8-41-409,4 4 1,0-7-133,1 3 0,1-4 0,0 0-550,2 6 0,0 0 0,2 0 534,2-2 1,1-1 0,4 5 35,8-6 1,6 4-51,8 0 0,8 3 0,-7 16 0,4 2 0,6 1 2,10-1 1,7 1 0,6 1 0,1 1-3,-12 7 0,1 1 0,1 0 0,3 1 0,1-1 0,2 1-466,-4 2 0,3-1 0,1 1 1,2-1-1,0 1 0,0 0 1,-2 1-1,-1 0 324,9-1 0,-1 0 0,-1 1 0,-1 0 0,0 1 0,-1 1-255,-3 1 0,1 0 0,-1 1 0,-1 0 0,-4 2 0,-4 1-477,10-1 0,-6 2 1,-5 2 873,3 3 0,-8 2 0,1 0 0,-34 8 0</inkml:trace>
  <inkml:trace contextRef="#ctx0" brushRef="#br0" timeOffset="69415">17535 14563 17095,'-6'56'190,"0"1"1,0-1-1,-4 11 1,-2-3-175,-6 1 1,-3-6-6,2-18 1,-4-5 33,-6 2 0,-2-7 123,-22-5-33,-4-51-124,25-28-342,20 9 1,5-3 548,2 12 1,4 0 92,4-6 1,5 4-290,27-9-33,-3 30 0,7 9-331,14 19 0,1 9-118,-3 0 1,-1 2-1241,3 6 0,-3-1-1992,-15-9 1,-3-1 3691,27 13 0,-28-14 0,-11-7 0</inkml:trace>
  <inkml:trace contextRef="#ctx0" brushRef="#br0" timeOffset="69599">17992 14602 17554,'3'42'370,"0"1"0,1-2 0,4 1-577,9 6 0,3-1-2169,2-2 1,0-2 2375,0-1 0,-1-3 0,7 6 0,-21-34 0</inkml:trace>
  <inkml:trace contextRef="#ctx0" brushRef="#br0" timeOffset="69748">17912 14930 16165,'0'-11'106,"23"-11"1,11-2-253,17-2-1356,-5 2 1,8-4 0,-3 2 1161,-2 3 0,-3 2 1,4 0-1,-6 2 1,-6 2-1</inkml:trace>
  <inkml:trace contextRef="#ctx0" brushRef="#br0" timeOffset="69933">18523 14392 17924,'13'60'-333,"0"0"1,5-2 0,4-5 332,7-11 0,0-6 0,8 10 0,-7-28 0</inkml:trace>
  <inkml:trace contextRef="#ctx0" brushRef="#br0" timeOffset="70165">18973 14394 18138,'-48'21'336,"-1"0"0,1 1 0,3-2 0,1 0 0,6 2-191,6 3 1,5 2-34,-17 21-44,19-6 21,27-3-22,45-16-364,-2-12 1,4-4-253,1-3 0,1-4-1040,7 1 0,-2-2-1184,-15 1 0,-3 0 2773,-2 1 0,-4 1 0,6-2 0,-13 2 0</inkml:trace>
  <inkml:trace contextRef="#ctx0" brushRef="#br0" timeOffset="70732">17907 15488 19213,'0'-3'-146,"0"0"-1288,0 3-2073,0 4 3507,3-12 0,-2 10 0,3-11 0</inkml:trace>
  <inkml:trace contextRef="#ctx0" brushRef="#br0" timeOffset="72281">10652 15587 6339,'0'0'0</inkml:trace>
  <inkml:trace contextRef="#ctx0" brushRef="#br0" timeOffset="75382">16201 17184 16378,'-9'-7'3092,"2"0"-2867,7 7-203,0 0-2879,50-16 2857,-16 19 0,21-17 0,-34 21 0</inkml:trace>
  <inkml:trace contextRef="#ctx0" brushRef="#br0" timeOffset="75531">16396 17471 16916,'46'-31'-1329,"1"-1"0,-12 9 0,-7 3 0,-7 6 0</inkml:trace>
  <inkml:trace contextRef="#ctx0" brushRef="#br0" timeOffset="75949">18583 16448 13039,'1'43'3653,"-5"2"-3368,-8 15 1,-3 4-1194,2-19 1,-1-1 593,-9 17 1,0-3-489,8-22 1,0-5-5893,-14 14 6694,16-31 0,3-8 0,10-14 0</inkml:trace>
  <inkml:trace contextRef="#ctx0" brushRef="#br0" timeOffset="76132">18415 16266 17375,'48'-35'3048,"14"47"-3015,-34 9 1,-2 9-16,2 4 1,0 6 0,1-2-675,9 10 0,0-1-838,-8-10 0,0 1 0,-1-2 1494,4 1 0,-3-4 0,8 7 0,-29-31 0</inkml:trace>
  <inkml:trace contextRef="#ctx0" brushRef="#br0" timeOffset="77062">19997 16471 8198,'0'0'0</inkml:trace>
  <inkml:trace contextRef="#ctx0" brushRef="#br0" timeOffset="78230">21562 15660 16625,'-9'48'156,"1"0"1,-1 2 0,-2 2-131,-2-4 0,-2 2 1,-2 0-147,-1-5 0,-1-2 1,-2 0 156,-2 2 0,-2 0 1,0-6 91,-3-1 1,-1-11 150,-11-19-20,19-31-131,10-10 0,3-8 33,2-9 1,4-2 217,6-7 1,5 1-308,-2 14 0,6 6-73,29-4 45,0 51-34,10 17-17,-22-6 1,1 4-937,18 11 1,4 1 941,5-9 0,0-1 0,-15-1 0,-3-3 0,-6-13 0,0 0 0</inkml:trace>
  <inkml:trace contextRef="#ctx0" brushRef="#br0" timeOffset="78432">22242 15820 18787,'50'-4'-930,"-1"0"0,0-2 0,-2-4 930,4-17 0,-5-2 0,2 2 0,-19 9 0,-1-1 0</inkml:trace>
  <inkml:trace contextRef="#ctx0" brushRef="#br0" timeOffset="78799">23053 15422 16591,'2'-8'2230,"-3"38"-2113,1 5 1,-1 6-118,0 2 0,0 3-1414,2 0 0,2 3 1,0-5 1413,2-6 0,1-3 0,-2 2 0,1-5 0,4-12 0</inkml:trace>
  <inkml:trace contextRef="#ctx0" brushRef="#br0" timeOffset="79365">22800 15707 16120,'-4'-10'2477,"-2"-39"-2007,11 20-269,6-11 1,5-2-55,15 1-97,-7 16 0,2 4-50,13 7-56,-5 19 34,-6 24 39,-15 15 0,-8 10-6,-7-9 0,-6 2 0,-1 2-449,-1 11 0,-1 2 0,-3-2 486,1-12 1,-2-1-1,0-4-9,-3 11 1,2-9 27,8-11 146,17-18 22,14-20-134,16-17 0,8-8-150,-8 6 0,1-1 1,3-1-1009,8-3 0,3-1 1,-3 2-453,-8 5 0,-3 1 0,-1 4 1509,6 1 0,-8 7 0,-12 6 0,-13 3 0</inkml:trace>
  <inkml:trace contextRef="#ctx0" brushRef="#br0" timeOffset="79914">20679 15897 12456,'1'51'730,"-1"-1"1,1 0 0,10 9-1,5 0 1,7 1-950,1-6 1,4 2 0,4-1-1,2-5-1134,-2-7 0,1-2 1,4-4-1,2-4 610,4-5 1,4-4 0,2-5-1,-2-5 743,9-5 0,-1-7 0,-5-2 0,-2 0 0,-4-1 0,-4-4 0,-1 1 0</inkml:trace>
  <inkml:trace contextRef="#ctx0" brushRef="#br0" timeOffset="80348">23572 15101 16064,'33'41'382,"0"0"1,0 0 0,0 0-1,-4 6 1,-2 1 0,-3 2-1,-4 1-1503,-3 3 1,-5 3 0,-2-1-1,-2-1 833,-2 7 1,-3-1 0,-3-4 0,0 8 0,-4-11-1,-4-12 1</inkml:trace>
  <inkml:trace contextRef="#ctx0" brushRef="#br0" timeOffset="80682">24175 15003 18877,'14'56'-168,"-1"-1"0,0-2 0,-2-5-1838,-1 9 2006,-3-18 0,1-2 0,-1-1 0,3 7 0</inkml:trace>
  <inkml:trace contextRef="#ctx0" brushRef="#br0" timeOffset="80831">24412 15769 20121,'5'5'884,"-2"-1"-1645,-3-4-9070,-3-32 9577,5 9 0,-5-12 0,5 20 0</inkml:trace>
  <inkml:trace contextRef="#ctx0" brushRef="#br0" timeOffset="81880">25750 14922 14731,'-5'-5'3137,"2"1"-3047,3 4 179,0 0-22,-2 36-203,8 0 1,2 4-45,-5 4 0,1 3-708,6 10 1,2 0-335,-7-14 0,1-2 1037,4 4 0,-2-4 0,0 5 1,3-7-1</inkml:trace>
  <inkml:trace contextRef="#ctx0" brushRef="#br0" timeOffset="82131">26085 15105 16703,'-41'23'423,"-1"0"0,1 0 0,-16 8 0,5 1-149,11-3 1,6-1-152,-4 10 79,19-5-124,38-23 12,16-7-79,2-2 0,4-2-717,10 0 1,3-1 705,-8-2 0,3-2 0,-5 2 0,2 1 0,-4-1 0,23-9 0</inkml:trace>
  <inkml:trace contextRef="#ctx0" brushRef="#br0" timeOffset="82315">26617 14925 17913,'0'-3'1501,"-9"37"-1691,10 27-174,-1-21 0,1 2-886,4 4 1,3 1-964,1-10 0,0-1 2256,0 3 0,-1-2 0,2 5 1,-3-8-1</inkml:trace>
  <inkml:trace contextRef="#ctx0" brushRef="#br0" timeOffset="82482">26756 15606 18720,'0'-6'2017,"0"2"-2253,0 4-660,-7-14-1188,3 10 2084,-9-11 0,9 15 0,-1 0 0</inkml:trace>
  <inkml:trace contextRef="#ctx0" brushRef="#br0" timeOffset="83182">20353 17180 16703,'50'-20'589,"1"0"1,-5 6-1,5-1 1,4 0-1,4-1-462,-8 2 0,3 0 0,2 0 0,3-1 0,3-1 0,2 0-627,-11 2 0,3 0 0,3 0 0,1-1 0,2-1 0,0 1 1,1-1-1,0 1 0,-2 0 0,0 0 511,3-1 0,0 0 0,0 0 0,-1 0 1,1 0-1,0 1 0,1-1 0,0 0 1,1 0-106,-6 2 0,1 0 0,0-1 0,2 0 0,-1 0 0,1 1 1,-1-1-1,0 1 0,-1 1 0,-1 0 0,-2 0 101,9-1 0,-2 0 0,-2 1 0,-1 1 0,1 0 0,1 0 0,1 0 0,4 0-41,-13 2 0,2 1 0,1-1 0,2 1 1,0-1-1,1 1 0,1 0 0,-1 0 1,0 1-1,0-1 0,-1 1 0,-2 0 31,8-1 1,-1 1 0,-1 0 0,0 0 0,0 0-1,-1 1 1,1 0 0,0 0 0,0 0 0,1-1-93,-3 2 1,1-1 0,1 0 0,0 0-1,1 0 1,-1 1 0,-1 0 0,-2-1-1,-1 2 1,-2-1 0,-3 1 73,8 0 0,-1 0 0,-2 0 1,-3 1-1,-2 0 0,-3 1 0,-2 0 116,11-1 0,-2 1 1,-6 0-1,-10 1-1035,18 0 1222,-57 1-3990,-58-3-80,6 0 1,-5 1 3787,0 0 0,1 1 0,12-2 0,6 2 0,0 2 0</inkml:trace>
  <inkml:trace contextRef="#ctx0" brushRef="#br0" timeOffset="88964">26904 11777 18164,'38'-28'71,"1"0"1,0 1 0,1 0 0,1 0 0,1 4-67,17-1 1,1 3-732,-16 6 1,0 1-1,2 0 726,-1 1 0,0 1 0,3 0-161,11-1 0,2 1 1,-3 1-328,3 1 1,-2 1-634,9-2 1,-6 2-1718,-8 2 2838,-20-3 0,-18 5 0,-9 0 0</inkml:trace>
  <inkml:trace contextRef="#ctx0" brushRef="#br0" timeOffset="89231">29091 11404 8187,'33'-52'-590,"-10"14"0,-16 32 0</inkml:trace>
  <inkml:trace contextRef="#ctx0" brushRef="#br0" timeOffset="89430">29091 11404 16804,'51'-38'597,"0"0"1,-1 2 0,-2 4-548,-18 15 1,0 2-12,21-8 0,3 0-246,-2 4 0,0 3-649,0-1 0,-2 2 161,-11 8 1,-6 2-1753,-6 5-937,-14 2 3423,-8 2 1,-5 0 0,0 0 0</inkml:trace>
  <inkml:trace contextRef="#ctx0" brushRef="#br0" timeOffset="89831">30946 11031 17689,'42'-11'257,"0"0"1,15-7 0,1-3-280,-4-1 0,-1-1-1434,2-1 0,0 1 1282,0 1 0,-4 1-392,-17 8 1,-3 2-79,25-8-1093,-13 6-1982,-12 3 3719,-16 6 0,-7 1 0,-8 3 0</inkml:trace>
  <inkml:trace contextRef="#ctx0" brushRef="#br0" timeOffset="101047">21772 17376 12613,'-7'-4'3306,"1"1"-2533,6 3 1367,0 0-1737,-25-25-380,18 21 77,-19-9 91,26 37-62,1 8 0,-2 7-112,-2 9 0,-2 6-732,-2-7 1,-1 3 0,-1-1 703,-5 13 0,-1-4 5,-4-1 1,-2-7-18,-12 3 23,-12-21 68,-5-38-57,22-14 0,1-6 11,-10-29 45,24 21 1,4 1 111,4-5-89,11 10-90,10 11 2209,38 12-2248,-15 13 0,4 5-712,14 4 0,0 2-481,-8 0 1,-2 1-1481,-2-1 0,-4-3 2712,11-4 0,-24-5 0,-8-7 0</inkml:trace>
  <inkml:trace contextRef="#ctx0" brushRef="#br0" timeOffset="101214">22048 17708 16692,'2'-9'526,"-1"3"-582,43-13-1154,-5 1 1210,14-9 0,1 0 0,-13 5 0,15-10 0</inkml:trace>
  <inkml:trace contextRef="#ctx0" brushRef="#br0" timeOffset="101364">22468 17399 15975,'25'61'246,"-1"-3"-8000,9-4 7754,-8-15 0,-2-4 0,-13-23 0</inkml:trace>
  <inkml:trace contextRef="#ctx0" brushRef="#br0" timeOffset="101782">20983 17587 16277,'-22'38'444,"-1"-1"1,3 3-1,11 4-272,17-1 0,12 4 0,4 0-733,5 4 1,5 0 0,4-1 67,0-6 0,3 0 0,3-2 0,-1-4-1465,7 3 1,1-5-1,2-6 1958,0-7 0,1-5 0,-8-6 0,14-5 0,-13-7 0</inkml:trace>
  <inkml:trace contextRef="#ctx0" brushRef="#br0" timeOffset="102097">22780 17061 15672,'3'-3'2723,"22"41"-2308,-4-1-331,1 0 0,1 4-56,-4-6 0,0 2-51,9 20 1,0 1-1458,-8-13 1,-1 0-751,5 12 0,-3-1 2230,-10-22 0,-2-5 0,1 6 0,-5-13 0</inkml:trace>
  <inkml:trace contextRef="#ctx0" brushRef="#br0" timeOffset="102331">23329 17090 16400,'0'-6'561,"0"1"-908,0 5-3307,18 52 3654,-10-18 0,11 23 0,-16-36 0</inkml:trace>
  <inkml:trace contextRef="#ctx0" brushRef="#br0" timeOffset="102497">23595 17591 18485,'6'-13'0,"-1"4"0</inkml:trace>
  <inkml:trace contextRef="#ctx0" brushRef="#br0" timeOffset="103664">24720 17043 19034,'-21'-25'190,"11"21"-89,26 45-62,-3-12 0,2 4-39,11 19 0,3 3-829,-1-4 0,0 0-1723,0-2 1,0-3 2551,-5-13 0,-3-6 0,-6-11 0,-4-9 0</inkml:trace>
  <inkml:trace contextRef="#ctx0" brushRef="#br0" timeOffset="103914">24975 17114 15896,'-49'44'582,"1"1"1,10-4 0,4-1-471,7-6 0,7-1 236,19 23-214,38-32-100,-4-13 0,4-3-40,-1-3 0,0-3-500,6-1 0,-1-3-2104,25-5 2610,-19-3 0,-2-1 0,-1 0 0,10-7 0</inkml:trace>
  <inkml:trace contextRef="#ctx0" brushRef="#br0" timeOffset="104082">25489 17144 18406,'-3'0'829,"0"0"-918,3 0-673,45-14-2802,-15 4 1,3-2 3563,6-1 0,0 0 0,18-8 0,-37 13 0</inkml:trace>
  <inkml:trace contextRef="#ctx0" brushRef="#br0" timeOffset="104281">25881 16932 18866,'27'35'-195,"-1"-1"1,-2-1 0,-1 0-3509,-7-2 0,-1-1 3703,7 12 0,0-2 0,-15-28 0</inkml:trace>
  <inkml:trace contextRef="#ctx0" brushRef="#br0" timeOffset="104730">24433 16949 16703,'-39'41'602,"1"-1"0,12 1 1,4 4-1,8 3-494,12-1 0,8 2 1,6 1-1176,9 9 0,9 2 0,3-5 1014,0-10 1,4-4 0,4-5-101,11-6 0,6-5 0,0-7-127,-7-8 0,1-6 0,1-2-326,4-4 1,1-3 0,1-2-512,3-2 0,1-1 1,0-3 1116,1-4 0,1-3 0,-7 2 0,-2 1 0,-6 0 0,-9 2 0,-1-1 0</inkml:trace>
  <inkml:trace contextRef="#ctx0" brushRef="#br0" timeOffset="105098">26217 16484 18373,'38'5'399,"-1"1"1,-1 4 0,-5 7-339,-13 11 1,-6 6-29,3 2 1,-1 4-118,3 20 0,-2 2-482,-4-17 0,-1 0-2132,2 12 0,-2-3 2698,-3 0 0,-3-24 0,-3-14 0</inkml:trace>
  <inkml:trace contextRef="#ctx0" brushRef="#br0" timeOffset="105481">26788 16344 17062,'3'-8'3193,"0"2"-2857,-3 6-370,16-6-1456,-12 29-1031,12-7-2969,-16 30 5490,0-6 0,0-18 0,0-1 0</inkml:trace>
  <inkml:trace contextRef="#ctx0" brushRef="#br0" timeOffset="105647">26977 16898 18675,'8'0'2319,"-2"0"-2105,-6 0-270,0 0-617,18-5-3753,-12 4 4426,16-3 0,-19 4 0,0 0 0</inkml:trace>
  <inkml:trace contextRef="#ctx0" brushRef="#br0" timeOffset="107563">27938 15052 12636,'-9'5'4661,"1"0"-3720,8-5-11,0 0-695,-5 2-33,4-2-213,23 5-3284,8 4-2273,9 2 5568,-13 6 0,-19-9 0,-6-1 0</inkml:trace>
  <inkml:trace contextRef="#ctx0" brushRef="#br0" timeOffset="107714">28020 15482 16120,'51'16'0,"-10"-2"0</inkml:trace>
  <inkml:trace contextRef="#ctx0" brushRef="#br0" timeOffset="108614">29284 14467 12972,'3'-1'2566,"0"1"-1693,-3 0-256,13 41-158,-7 3-291,2-2 0,-2 5-950,-4-4 1,-5 1 904,-3 3 1,-4 0-80,-1 1 1,-3 0-102,-5-3 1,-2-1 56,1-3 0,-1-3-67,2-5 0,0-3-886,-10 15-1108,10-22-3486,9-12 5547,5-24 0,4 8 0,0-9 0</inkml:trace>
  <inkml:trace contextRef="#ctx0" brushRef="#br0" timeOffset="108914">29083 14568 15157,'-4'-63'3653,"0"11"-2947,8 34 111,15 7-99,23 27-449,10 5-592,-18 2 1,2 2 322,-3-1 0,1 2-12,1 3 1,2 4 0,0 0-400,0 1 0,-1 0 1,1 3-763,5 5 0,0 2 1,-4-2-1501,4 5 1,-6-4 2672,-10-9 0,-5-5 0,-9-9 0,-5-9 0</inkml:trace>
  <inkml:trace contextRef="#ctx0" brushRef="#br0" timeOffset="109498">30053 14107 17666,'25'43'179,"0"0"1,-3-1 0,-1 2-169,-4 6 0,-1 1-672,0-1 0,1 0 661,3 5 0,-1-4 0,3 8 0,-5-28 0</inkml:trace>
  <inkml:trace contextRef="#ctx0" brushRef="#br0" timeOffset="109847">30400 14105 18362,'-42'49'226,"0"1"0,0-1 0,8-10 0,2-2 1,5 0-165,1 13 0,9-3 27,5 11-22,26 6 68,38-23-124,-8-21 0,6-6-179,11-8 0,2-5-535,-12-1 0,-2-1 53,-6-1 0,-6 0-1244,-6 2-1378,-15 5 3272,-9 2 0,-6 0 0,-1-1 0</inkml:trace>
  <inkml:trace contextRef="#ctx0" brushRef="#br0" timeOffset="110347">29048 15845 16983,'40'-22'1131,"-1"0"1,4-2 0,6 2-934,9 2 0,9 1 0,-1 0-2040,-5 1 0,0 1 1,4-1 1845,-10 4 0,3-2 1,3 1-1,-1 0 1,-1 1-5,5-1 0,-1 1 0,1 1 0,4 0-98,-9 2 1,4 1 0,2-1-1,1 1 1,-1 1 0,-3 0-62,5 0 0,-2 2 0,0-1 0,-1 1 0,-1 0-43,-2 0 0,1 0 0,-1 0 1,-4 1-1,-5 1-960,6 0 1,-5 2 0,-16 0-3939,-16-3 5100,-45 0 0,12 2 0,-13 1 0</inkml:trace>
  <inkml:trace contextRef="#ctx0" brushRef="#br0" timeOffset="111130">29632 15949 14283,'-6'3'1658,"-2"41"0,0 15-1580,3-26 1,-2 0-646,-1 15 0,-1 6 0,-2-4 567,-2-6 0,-4-4-51,-7 7 1,-3-5 328,3-14 1,-2-4-206,-3-3 0,-1-9 258,-9-24-275,7-22 34,16-10 280,3-2-46,5 5 439,4 9 251,13 22-700,37 36-314,7 9-318,-12-6 1,2-1 194,-6-7 0,1-3-1575,15 3 0,2-4 1648,-4-9 1,-1-3 0,-10 4 0,-3-3-1,12-12 1</inkml:trace>
  <inkml:trace contextRef="#ctx0" brushRef="#br0" timeOffset="111298">30006 16195 17230,'-5'2'1647,"1"-1"-1647,4-1-1311,73 1 1311,-35-11 0,0 0 0,7 8 0,-2 0 0,15-19 0</inkml:trace>
  <inkml:trace contextRef="#ctx0" brushRef="#br0" timeOffset="111450">30500 15899 19078,'-2'54'-135,"-1"0"1,1-3 0,3-1 134,5-7 0,2-4 0,-3 6 0,12-14 0</inkml:trace>
  <inkml:trace contextRef="#ctx0" brushRef="#br0" timeOffset="111964">28782 17539 15179,'43'-15'831,"1"1"0,-1-1 0,3 1 0,3-1 0,2 0 0,-1 0-770,0 0 1,0 0 0,1 0 0,2 0-999,-1 0 0,2 0 0,2 0 0,-1 0 1,-1 1 975,8-3 0,-3 1 0,3 0 0,4-1-19,-11 3 1,3-1 0,2 0 0,2 0 0,2 0 0,-1-1 0,0 2-19,-5 0 1,0 1 0,0 0 0,1 0 0,1 0 0,0 0-1,1-1 1,0 1 7,1 0 0,1 0 0,1 0 0,1 0 0,0 0 0,0 0 0,-1 0 0,-1 1 0,-2 0-9,0 0 0,-1 0 1,0 1-1,-1 0 1,-1 1-1,-2-1 1,-2 2-1,-2-1-22,10-1 1,-3 1 0,-2 1 0,-5 0 0,-3-1-204,5 0 0,-5-1 0,-13-2 466,-8-11-3894,-68-19 301,-1 22 1,-8 2 3350,-7-1 0,-1 2 0,9 6 0,6 3 0,-5 4 0</inkml:trace>
  <inkml:trace contextRef="#ctx0" brushRef="#br0" timeOffset="112264">29132 17896 18619,'46'6'425,"1"0"1,0 0 0,11-9 0,5-3 0,3-3 0,3-3-367,-14 0 1,1-2 0,3-2 0,0-1 0,0 0-1,0 0-992,3 1 1,0-2 0,1 1 0,0-1 0,1 0 0,0 0 932,-4 0 0,1 0 0,1-1 0,0 1 0,0 0 0,-3 0 0,-2 2-258,7-2 0,-2 2 0,-2 0 0,-1 1 0,0 1 181,-3 0 1,0 0 0,0 1 0,-2 1 0,0-1 142,5 0 1,0 0 0,-2 1-1,1 0-428,-1 1 1,1 0 0,-2 0 0,-3 2 361,3-1 0,-4 1 0,-2 0 0,10-1 0,-8 1 0,2 1 0</inkml:trace>
  <inkml:trace contextRef="#ctx0" brushRef="#br0" timeOffset="119862">1754 9439 10641,'-6'2'4067,"1"-1"-2991,5-1-639,9 62-90,2-19 1,2 5-128,-3 1 0,-1 5 1,1-3-595,5 13 1,-1-4 530,-5-7 1,-2-6 122,-5-2 1568,-1-17-728,-4-22-918,-25-42-214,6-5 1,-1-6 5,-2-2 1,0-4-275,8 11 1,1-2 0,3 2 245,3-8 1,5 1 5,5-14 0,12 1-2,15 5 0,14 3-119,-7 20 1,5 0 0,3 1-1,0 3-670,12-2 0,2 4 0,3 2 552,-7 5 1,2 1 0,1 1 0,-3 3-261,0 1 1,-1 2-1,0 1 439,8 0 1,2 1-1,-8 1 1,-9 2-1,-4 1 1,3 2-1,-1 0 1</inkml:trace>
  <inkml:trace contextRef="#ctx0" brushRef="#br0" timeOffset="120430">2251 9641 15415,'-3'-2'2319,"0"0"-2454,3 2 124,2 11 11,6 7 0,2 14 34,4 5 44,-3 0 0,-1 7 90,-4-13 236,-2-4 156,-2-18 91,-2-8-215,1-3-256,-1-25-124,0-26-45,1 12 0,2-2 0,1 6 0,1 1-11,11-27-56,8 36-11,6 14 0,8 14-314,-7 17 0,1 10-482,0 6 0,-1 6-1972,6 11 1,-2 2 2834,-10-11 0,-3-3 0,3 10 0,-17-37 0</inkml:trace>
  <inkml:trace contextRef="#ctx0" brushRef="#br0" timeOffset="120714">3358 9334 18317,'30'-26'-1967,"0"1"1,13-13 0,-20 34 0,-17 4 0</inkml:trace>
  <inkml:trace contextRef="#ctx0" brushRef="#br0" timeOffset="120866">3509 9489 13341,'5'5'3889,"-1"0"-5256,-4-5 1367,55-31 0,-41 23 0,41-22 0</inkml:trace>
  <inkml:trace contextRef="#ctx0" brushRef="#br0" timeOffset="121313">4824 9099 17386,'-3'40'269,"0"0"0,-2 24 1277,5-59-884,-2-29-550,-2-6-112,-2-28-23,2 4 23,4 17 0,4 0 12,18-20-68,20 9 56,6 41-23,8 29 23,-12 15-101,-2 7-571,-5 3-1255,-16-17 0,0 0 1927,14 13 0,-10-5 0,-9-24 0</inkml:trace>
  <inkml:trace contextRef="#ctx0" brushRef="#br0" timeOffset="121481">5500 8889 18384,'-6'-1'1669,"1"0"-2252,5 1-3416,91-37-3542,-32 11 7422,-15 6 0,5-1 0,-7 2 0,4-3 0,-12 4 0</inkml:trace>
  <inkml:trace contextRef="#ctx0" brushRef="#br0" timeOffset="121647">6065 8484 17935,'-4'-3'628,"1"0"-437,11 42-208,0-7 0,1 2-241,1 7 1,1 1-529,2 4 0,2-1-2284,8 15 3070,-2-7 0,-8-24 0,-6-8 0</inkml:trace>
  <inkml:trace contextRef="#ctx0" brushRef="#br0" timeOffset="122030">4479 8826 16768,'-21'61'112,"0"0"0,-1 0 0,8-12 0,0 1 0,3 1 1,5 0-125,6 2 1,4 1 0,4-1 0,1-2-1269,3 5 1,2-4 0,8-5 726,8-7 1,6-6-1,3-8-540,19-7 1,5-11 1092,-14-6 0,2-5 0,-5 1 0,-2 1 0,-3-2 0,-3-5 0,0 1 0</inkml:trace>
  <inkml:trace contextRef="#ctx0" brushRef="#br0" timeOffset="122314">6414 8004 17834,'33'15'258,"-1"-1"0,7 30 0,-7 14-255,-16-7 1,-5 6 0,-1 2-1155,1-7 1,-2 3-1,1 0 1,-2-3 33,-1 6 0,-1-2 1,-1-4 1116,0 11 0,-1-12 0,-2-19 0,1-15 0</inkml:trace>
  <inkml:trace contextRef="#ctx0" brushRef="#br0" timeOffset="122580">6874 8102 17017,'5'-6'2173,"21"40"-2005,-14-1-162,2 1 0,0 2-18,0 23-1596,-7-15 1,0 1 1607,0-1 0,-1-3 0,-1-6 0,-1-3 0,2 10 0</inkml:trace>
  <inkml:trace contextRef="#ctx0" brushRef="#br0" timeOffset="122747">7106 8867 17711,'6'1'3194,"-1"-1"-3094,-5 0-2911,0 2 2811,-11 2 0,9-2 0,-9 1 0</inkml:trace>
  <inkml:trace contextRef="#ctx0" brushRef="#br0" timeOffset="123097">2552 11391 18742,'53'-25'341,"0"1"1,-9 4 0,2-1 0,2 0-219,-4 3 0,1-1 1,3 0-1,6-2-789,-8 3 1,5-2-1,2-1 1,4-1-1,1 0 1,2-1-1,1 1 1,1-1 687,-8 4 0,2-1 1,2 0-1,0 0 1,2 0-1,0 0 1,1-1-1,0 1 1,1 0-1,-1 0 1,-1 0-117,-2 2 1,-1-1-1,1 0 1,0 1-1,0-1 1,0 1-1,1 0 1,-1-1-1,1 1 1,1 0-1,-1 1 1,1 0 90,2-1 0,2 0 0,1-1 0,0 1 1,0 0-1,0 1 0,0 0 0,0 0 0,-2 1 1,0 1-1,-2 0 0,-2 2-71,5-1 0,-1 1 0,-2 1 1,0 1-1,-2 1 0,0 0 0,0 1 1,-1-1-1,1 1 18,5-1 0,-1 0 0,0 1 0,0 1 0,-1-1 0,-1 1 0,0 1 0,-1-1-160,1 1 0,0 0 1,-2 1-1,1 0 1,-2 0-1,-1 0 1,0 0-745,4 0 0,0 1 0,0-1 0,-3 1 1,-3 0-1,-5 1 960,10-1 0,-6 0 0,-3 0 0,24-1 0,-31 1 0,-48 4 0</inkml:trace>
  <inkml:trace contextRef="#ctx0" brushRef="#br0" timeOffset="123464">3721 11347 17300,'46'-22'127,"0"0"1,0 0 0,0 0 0,-1-1 0,3-1-1,3-2 1,2-1 0,1-1 0,2 0 0,0-1-607,-3 3 0,0-1 0,2 0 0,1-1 0,1 0 0,1 0 0,1-1 0,2 0 0,2 0 473,-9 4 1,2 0 0,2 0 0,1-1 0,2 0 0,0-1-1,0 1 1,1 0 0,-1 0 0,1 0 0,-2 1 0,0 0 0,-2 1-92,5-1 0,0-1 0,-2 1 0,1 0 0,-1 0 0,0 1 1,0 0-1,0 0 0,0 1 0,0 1 0,1 0 47,-2 1 0,1 0 0,1 1 0,1-1 0,-1 2 1,-1 0-1,0 0 0,-1 1 0,-2 2 0,-1 0 0,-3 1-101,10-1 1,-4 1 0,-2 1 0,-1 2 0,0 0-1,0 1 1,2 0-816,5 1 1,2-1 0,1 2 0,0 0 0,-3 1 0,-1 0 0,-5 1 965,2 0 0,-4 0 0,-3 2 0,0-1 0,-1 2 0,12-2 0,1 2 0,-5 0 0,-13 2 0,12 2 0</inkml:trace>
  <inkml:trace contextRef="#ctx0" brushRef="#br0" timeOffset="128846">230 8831 14428,'14'-36'386,"0"0"1,19-2 0,11-1 0,6 0-287,-6 8 1,5 1 0,4-1 0,1 0 0,-1-1-975,-8 5 1,1-1-1,-1 1 1,3-2-1,1 0 1,5-2 904,-4 3 0,3-3 0,3 0 0,2-2 0,1 0 0,1 1 0,1-1 0,-1 2 1,0 0-144,-5 4 1,0 1 0,0 0 0,1 1 0,0 0-1,0 0 1,2 0 0,0 0 0,2-1 0,2 0 111,-9 3 0,1 0 0,2 0 0,0-1 0,1 0 0,1 0 0,1 0 0,-1 0 0,2-1 0,0 2 0,0-1 0,0 0 0,0 1 0,0 1-28,-1 0 0,0 0 0,1 0 0,0 1 0,1-1 0,-1 1 0,1 0 0,0 0 0,1 1 0,-1-1 0,1 1 0,-1-1 0,1 1 0,0 0 0,-1 1 31,1-1 1,1 0 0,0 0 0,1 1-1,0-1 1,0 1 0,0 0 0,0 0-1,-1 0 1,0 1 0,-1-1 0,0 1-1,-1 1 1,-1-1 0,-1 1-83,4-1 0,0 0 0,-2 0 0,0 1 0,-1 0 0,-1 0 0,0 0 0,0 1 0,-1 0 0,1 0 1,-1 1-1,0 0 89,7-2 0,2 0 0,-1 0 0,0 1 0,0 0 0,-2 0 0,-1 1 0,-1 1 0,-3 0 0,-2 1 19,12-2 0,-4 1 1,-3 0-1,-1 2 0,1 0 1,4 0-23,-9 3 0,1-1 0,1 1 0,2 1 0,-1 0 0,0 0 0,-2 1 0,-1 1-7,11-1 0,-2 1 0,-1 1 0,-1 1 0,0 0 0,0 1 5,-3 0 1,0 0-1,0 1 1,-1 0 0,-2 2-1,-4 1-11,9 2 1,-2 2-1,-5 1 1,-7 3 499,7 7 0,-6 3-494,4 6 0,-2 3 73,-10 1 0,-4 3 39,5 11 0,-4 6-49,-16-11 1,-4 2 0,0 4 3,2 13 0,-1 4 1,-1 0 105,-1-4 0,-2 1 0,0 2-168,-2-8 1,0 1 0,-1 1 0,0-1 1,0 9 1,0-1-1,1 6-4,-5-17 1,1 3 0,1 3 0,0 1 0,-1 2 0,2-1 1,0 5 1,1 2-1,0 1 1,0 0 0,0 0-1,0 0-12,-1-9 1,-1 0 0,1 0 0,0 0-1,-1 0 1,1 0 0,1-1 6,1 7 0,0 1 0,1 0 0,0-1 0,-1-3 0,0-4 0,2 6 0,0-5 0,0-2 0,0 4 205,-1-5 0,2 3 1,-1 0-1,-1-1 1,-1 0-92,0 9 1,-2-1 0,-2 0 0,-3 2-1,-3-4 0,-1 1 1,-3 2-1,-3-1 1,-5-1-342,-5 0 1,-5 0 0,-3-1 0,-3-2 0,0-2 246,0-6 0,-1-3 0,-1 0 0,-3-2 1,-1 1-19,-5 1 0,-1 1 0,-3-2 1,0-1-1,0-3 9,-4 1 0,1-4 0,-2-1 1,-1 0 2,-3 0 0,-2 0 0,-1-1 0,-1-1-12,8-8 0,1 0 0,-2-1 1,-2 1-1,-5 0 39,0-1 1,-3 0-1,-4 0 1,-2 1 0,-1-1-1,-2 0 1,-1 0-41,8-4 0,-2 0 0,-2-1 1,0 0-1,-2 0 0,1 0 1,-1 0-1,0 1 0,0-1-47,5-2 1,0 1 0,0-1 0,-1 1 0,1-1 0,-1 0 0,0 1 0,-1-1 0,0 0 0,0-1 32,2 0 1,-1-1 0,0 1 0,-1-1 0,-1 0-1,1 0 1,0 0 0,1 0 0,0-1 0,1 0-1,2 0-40,-4 1 1,3-2 0,1 1 0,1-1 0,0-1 0,-2 2-1,0-1 1,-3 2 0,-4 0-335,9-2 0,-2 0 1,-2 2-1,-2-1 1,-1 2-1,-1-1 1,-1 1-1,0-1 0,0 1 1,0 0-1,1-1 1,1 0-1,1 0 1,2-1 364,-3 1 1,2 0-1,0-1 1,0 1 0,1-1-1,0 0 1,1 0 0,0 0-1,0-1 1,1 1 0,-1 0-1,1-1 1,-3 2 0,-2 0-1,0 0 1,0 0 0,1 0-1,0 0 1,2-1 0,1 0-1,3-1 1,2-1 0,4-1-1,-14 4 1,1 1 0,-1-1-1,1 1 1,-1-1 0</inkml:trace>
  <inkml:trace contextRef="#ctx0" brushRef="#br0" timeOffset="135954">21428 16248 8310,'14'5'0,"-4"-2"0</inkml:trace>
  <inkml:trace contextRef="#ctx0" brushRef="#br0" timeOffset="167113">29931 14184 16098,'-5'-21'2208,"1"3"-1503,1-3-313,-3 3-178,0-1-80,-1 4-100,4 5-34,3 5-23,0 4-78,3 3 101,13 18 45,11 11-22,3 7 33,3 3 0,-7-6 28,-4-3 0,3 4-17,2 6 0,1 3-37,-5-7 0,0 2 0,-1 2-353,1 2 1,-2 0 0,-1-1 361,2 9 1,-2-1-12,-2-1 0,-3-2-53,-5-14 1,-2-1 102,3 9 1,0 1-23,-1-4 0,0 0-17,-1-2 0,0-2 73,6 17-33,-4-25 0,-2-5 33,1-2-11,-4-7 1060,2 0-1105,-5-9 156,1-2-55,-3-1-90,1-6-45,-2-3-44,-2-13-1155,-13-3 225,3-2-830,-12 2-3663,12 6 5445,3-3 0,4 10 0,4 1 0</inkml:trace>
  <inkml:trace contextRef="#ctx0" brushRef="#br0" timeOffset="168012">30428 14126 17330,'1'-42'1491,"0"9"-1435,-1 38 101,-4 5 33,-2 11-78,-5 9 258,-8 32-241,7-21 0,-2 2-96,1 1 1,-1-1-203,0 3 1,0-2 191,-6 14-1,3-7-11,3-7 0,2 1 12,6-15-12,1-3 78,4-18 79,1-6 932,0-3-932,8 0 67,3 0-134,10 0-34,0 0-11,1 0-45,2-1 0,15 0 12,15 12-23,-17 1 0,0 4-6,-6 0 0,0 1 0,0 5 1,-3 0 5,7 12 0,-1-1-45,-3-1 57,8 12 77,1-2-44,-4-2 56,-2-9 11,-13-12-11,2-2-12,1-2-22,13 5-33,-3-2-34,1 0 22,-16-7-44,-12-6 22,-6-2-112,-1-2-101,-4-1-1042,-12-3-1277,-9-4-998,-6-1-5198,4 0 8728,7 5 0,10 2 0,2 1 0</inkml:trace>
  <inkml:trace contextRef="#ctx0" brushRef="#br0" timeOffset="181762">6554 6256 8019,'0'9'392,"0"-2"617,0-7-416,0 0-211,50 6-225,-16-4-79,5-1 1,3 0-23,14-7-51,-9 0 1,3 0-6,-10 1 0,2 2-241,14-2 0,5 1 192,-13 3 1,2 1 0,-2-1-732,13 0 1,2-1 779,-8 1 0,5-1 0,-3 0-8,-10-1 1,-2 0 0,4-1-308,6-2 1,3-1 0,4-1-1,0 0 312,-7 1 1,1 0 0,1 0 0,0 0 0,0 1-347,0-2 1,0 1 0,1 0 0,-1 0 0,-1 0 348,0 1 0,0 0 0,-1 1 0,-2 0 0,-3 1-41,10 0 0,-4 2 0,2 0-102,-4 0 0,2 2 0,1-1 0,0 1 9,-2 0 1,0 0 0,0 0 0,2 0 195,-4 0 1,1 1 0,1-1 0,0 0-1,-1 0 128,11 0 1,-1 1 0,0-1 0,0 0 5,0 0 0,-1-1 0,0 1 0,-3-1-39,7 0 0,-3 1 0,0-2-90,-2 1 0,-1-1 0,-3 0-33,7 0 0,0-1 127,-6 1 0,3 0 0,1 0-135,0 1 0,1 0 1,0 0-1,-1 0 0,1 0 0,-2 0 33,-4 1 0,-2 1 1,-3-2 57,5 1 1,-1-2-51,-2 1 0,4-1 0,2-1-39,-12 1 0,1-2 0,1 1 0,3-1-46,-1 0 0,2 0 0,1-1 1,1 1-1,0-1-150,1 0 0,1 0 0,-1 0 0,1 1 0,0-1 49,1 0 0,1 0 0,-1 0 0,-1 1 1,-2 0 85,2 0 1,-1 0 0,-3 0 0,1 1 32,-3 0 0,0 1 0,-2-1 0,-3 1 0,0 0 0,-4 0 0,3 0 79,0 0 0,4-1 0,1 1 0,0-1 2,2 0 1,2 0-1,-1 0 1,1 0-21,0 0 1,0 0-1,0 0 1,0 0-70,-1 0 0,-1 0 0,0 0 0,-3 0 168,1-1 1,-3 1 0,4-2-44,1 0 1,4 0 0,2-1 0,0 0-68,2 0 0,0-1 1,2 0-1,2 0-50,-2 0 0,2 0 0,1 0 0,-1 0 0,-2 0-159,2 0 0,-2 0 0,-1 0 1,-1 0 158,-3 1 0,0 1 0,-2-1 0,-3 1-27,1 0 1,-3 1 0,-1 0 3,1-1 1,0 1 0,0 0 14,-1 0 1,1 1 0,-1-1 301,0 0 0,0 1 0,-1-1-294,-1 1 0,-1 0 0,3-1-31,-2 0 0,3-1 1,1 0-1,-1 0 3,1-1 0,0 1 0,-1-1 0,1 0-9,0 0 1,-1-1 0,1 0-1,-2 1-84,13-3 1,-1 1 0,-4 0-26,4-3 1,0 1 51,-6 2 1,3 0 0,-1-1 248,-1 1 1,0 0 0,1-1-142,-6 3 0,1-1 0,0 0 0,0 1 8,11-2 1,-1 0-1,-3 1 8,-13 2 0,-3 0 0,-1 0 26,15-2 0,-5 0-6,-19 2 1,-2-1 1812,28-5-1852,-6 1 418,-19 1 0,0 0-413,-4 1 1,0-1-17,28-8 1254,-15 4-1231,-21 7 829,6 2-841,0 2 11,1-1-22,-10 0-134,-9 0-628,-10-1-2095,-10 2 2857,-6 0 0,4 1 0,-2 1 0</inkml:trace>
  <inkml:trace contextRef="#ctx0" brushRef="#br0" timeOffset="183895">15641 2870 15739,'11'0'1143,"-3"0"-1120,-8 0-2914,0 0 1009,2 2 1882,-1 1 0,0 0 0,0 0 0</inkml:trace>
  <inkml:trace contextRef="#ctx0" brushRef="#br0" timeOffset="158289.27">26994 11949 12400,'-38'0'2992,"7"0"-2936,37 0 101,38 0-34,2-7 0,9-5-56,0-2 0,6-3 1,0 0-847,-3-1 0,-1-1 0,2-1 781,-12 2 1,2-2 0,0 0 0,-4 2 19,2-2 0,-2 1 1,1 0-16,11-3 1,3-1-1,-2 2 115,-12 5 0,-1 2 1,-1-1-107,18-5 1,-6 3-17,-3 5 23,-46 12-12,-7 0 191,0 0-157,7-15 67,-2 4 1861,3-14-1660,-5 7 234,-4-12-99,-14-9-368,-8-20-80,-6 6-96,14 23 1,0 0 95,-7-18 0,1-3-33,0-4 33,8 13 0,1-2 0,-1-4 0,0-1-331,1 1 0,-1 0 331,1 1 0,0 4 0,-7-15-164,-3 2 175,0 2 101,6 18 1,-2-2-102,0 2 0,-1-1 73,-3-7 0,1 2-62,5 10 1,1 3 22,-8-21-34,10 22 68,0 0 655,3 10-734,1 4 180,6 10-146,2 3-23,0 1 0,-2 0-11,-15-1 11,-38 1-17,-1 0 1,-6-1-832,-2 1 1,-2 0 851,9 1 0,-2 0 0,2 2-15,8-1 0,2 1 0,-4 2-14,2 1 0,-4 1 0,-1 1 0,2 1-214,-11 5 1,1 0 0,-1 3 227,14-3 0,-2 0 0,2 2 0,4 1-4,2 2 0,3 2 1,6 0 3,3 3 0,8 0 0,5 14 0,19-13 0,5 6 22,-2-1 1531,3 4-1542,-5-7 802,-1-2-813,0-1-11,2 36 33,4-9 1,3 8-23,1-2 0,1 6 0,2-2-634,-1-4 1,1 0-1,1 0 637,3 5 1,0 0 0,1-4 2,3 4 0,0-3-1,0-3 1,0 0-121,-1-6 1,0 0 315,2 7 1,-1 0-96,-4-13 1,-1-2 44,-1 1 1,-1-4-62,0 2-23,-8-23-56,-5-13 1840,-1 2-1952,-3 1-1178,-4 3 1279,3-3 0,-2-4 0,6-4 0</inkml:trace>
  <inkml:trace contextRef="#ctx0" brushRef="#br0" timeOffset="159305.27">29121 9900 10036,'-34'-30'510,"0"-1"0,0 1 0,-14-13 0,2 2-331,8 12 0,3 3-78,-20-7-51,22 34 1,-2 12 189,-3 16 1,1 13-1760,2 1 0,-1 7 0,1 1 1672,3 1 0,2 1 0,1 2-33,5-6 0,1 1 1,2 1-1,2-1 29,0 9 0,3-2 0,3 6 12,4-11 0,1 3 1,1 3-1,2 1 1,5-3-84,3-1 0,2 0 1,4-1-1,3 0 1,2 1-8,5 6 1,4 1 0,2 0 0,4-3 0,2-5-150,5-1 1,4-5 0,2-4 0,5-5 141,3-7 1,5-4-1,2-5 1,-2-5-13,8-4 0,0-7 0,-1-3-7,3 0 0,0-3 0,0-4-34,-1-1 0,-1-4 0,2-4-152,-7-4 0,1-2 0,-1-5 0,-5-4 90,-8-3 1,-2-4 0,-4-4 0,-3-4-215,-5 0 1,-2-5-1,-3-2 1,-3-1-1,-5 0 223,-4-4 0,-6-1 0,-5 0 0,-4-1 127,-5-4 0,-6-2 0,-3 1 0,-3 4-89,-4-2 1,-4 4-1,-4 0 1,0 6 0,-4 0 1,-2 1-1,-1 2 41,1 6 0,-1 2 0,-2 2 1,-1 1-149,-6-3 1,-2 0 0,0 2 0,3 5 56,-2 3 1,3 3-1,1 4 3,-10-1 0,7 5 298,9 5-3217,19 7 3203,17 3 0,3 2 1,3 0-1</inkml:trace>
  <inkml:trace contextRef="#ctx0" brushRef="#br0" timeOffset="160424.27">30380 11002 13633,'14'-54'870,"1"-1"0,0-9 0,-7-1-792,-15 10 1,-7-2-567,2 3 1,-2-5-1,-1-2 552,-1 8 1,-2-1-1,-1-1 1,1 2-619,-2-11 1,-1 1 0,2 1 605,-1-2 0,1 2 0,3 3 32,1-4 0,4 2 166,4 11 0,1-1 0,2 0-213,2 6 1,2 0-1,3 0-34,4-7 1,3-2 0,5 4 3,7 5 1,5 3 0,2 3-690,14-8 1,7 6 681,-10 16 0,4 2 0,0 3-8,-2 7 1,0 2 0,5 2 4,10 1 0,6 0 1,4 2-1,-1 0 7,-11 2 1,1 1-1,1 0 1,0 1-1,1-1-263,-3 1 0,2 0 0,1 0 0,-1 1 1,-2-1-1,-2 1 259,10 1 0,-3-1 0,-3 1 0,-3 0 15,1 0 0,-3 0 0,-8 0 1069,16 0-1073,-14-2 182,-17-6-13,-5 1 1169,-11-1-1349,-3 5 3403,-3 3-3347,12 10 257,26 15-218,-8 0 1,3 7-55,-6 1 0,1 5 0,-1 1-524,-3-4 1,-2 2-1,-1 2 546,0 8 1,-3 3 0,-2 0-23,-7-8 0,-2-1 0,-1 5-237,0 3 0,0 5 1,-2 3-1,-1-1 227,-1 5 0,-2 0 0,-1 2 0,0 3 7,-1-5 0,0 3 0,0 1 0,-1-2 0,-2-2-374,-1 1 1,-1-2 0,-2-3 0,1 0 353,-1 8 1,-1-1 0,-1-9-14,0-7 1,-1-7 17,0 21-12,2-20 1161,2-14-1105,0-14 935,0-6-980,1-7 1981,0 0-2003,-2 2-34,-10 2 34,-44 19 0,22-10 0,-4 1-550,-2 0 0,-3 1 1,-2 0 552,-3 1 1,-1-1 0,-2 0-546,-10 3 0,-2-1 1,-4 0 541,12-4 0,-2-1 0,-2 1 0,-6 0-328,10-4 1,-3 1-1,-3 0 1,-2-1 0,-2 1-1,1-1 1,0-1 321,6 0 0,-1-1 1,0 0-1,-1-1 1,1 1-1,-1-1 1,0 1-1,1-1-192,1 0 0,-2 0 1,1 1-1,0-1 0,1 0 1,0-1-1,1 0 0,1 0 192,-10 0 1,0 0-1,1 0 1,2-2-1,5 1 1,6-2-70,-8 0 0,7-1 1,6-1-154,-3-1 1,8-4-5095,0-9 5539,46-9 1,0 7 0,11 1 0</inkml:trace>
  <inkml:trace contextRef="#ctx0" brushRef="#br0" timeOffset="173204.27">912 867 17476,'-15'45'-4,"-1"0"0,1-1 1,6-1 8,15-7 1,5-2-1174,1 3 0,4 1 1168,7 1 0,2 0 11,2 1 1,0 1-12,-1 1 0,-2 0 5,-4 0 1,-2 0 11,-6-2 0,-3-1 50,-2-1 0,-4-1 171,-5-2 1,-3-2-115,-7 24-57,-7-13-22,-7-17-1872,2-18 946,5-13-1674,7-7 2714,8-4 0,4 8 0,0 1 0</inkml:trace>
  <inkml:trace contextRef="#ctx0" brushRef="#br0" timeOffset="173905.27">571 2396 15191,'-1'-7'1613,"0"2"-1557,1 5-22,0 0-34,50-18-45,-21 25 39,8-2 1,0 5-51,-13 35 56,-3-1 78,-18-14 45,-3-21 437,0-18-111,-2-27-315,2-1 34,-1-15-89,8 22-79,7 11-67,10 10 67,6 9-584,2 12-3763,13 15 4347,-14-5 0,-2 2 0,-19-18 0</inkml:trace>
  <inkml:trace contextRef="#ctx0" brushRef="#br0" timeOffset="174455.27">1475 1030 16367,'10'48'175,"-1"-1"1,1 1 0,1 2-135,0-6 0,2 3 0,-2-2-1132,1 6 0,-1 1 1102,2 12 1,-2-3 10,-5 3 783,-3-18-111,-17-28-327,-16-45-535,-4-18 106,12 6 1,2-2 27,7 7 0,4-1-39,-1-5 1,5 2-655,12-10-1884,7 7 2611,18 33 0,-16 8 0,-1 0 0</inkml:trace>
  <inkml:trace contextRef="#ctx0" brushRef="#br0" timeOffset="174705.27">1924 932 14731,'-10'-4'3014,"3"1"-2666,7 3-158,0 0-190,-36 48 45,27 15-34,-7-7 0,5 3-297,21-4 0,9-4-703,-3-10 0,4-6-860,5-9 1,4-6 1848,19-9 0,-20-8 0,-6-3 0</inkml:trace>
  <inkml:trace contextRef="#ctx0" brushRef="#br0" timeOffset="174905.27">2077 1077 17375,'-4'-5'448,"1"1"-403,3 4-45,0 0-1389,60 29 1389,-16-16 0,-9 3 0,-2-1 0,-3-10 0</inkml:trace>
  <inkml:trace contextRef="#ctx0" brushRef="#br0" timeOffset="175056.27">2211 1023 14081,'-15'39'-179,"1"0"0,0 8 0,2-1 179,3 14 0,2-10 0,7-26 0</inkml:trace>
  <inkml:trace contextRef="#ctx0" brushRef="#br0" timeOffset="175272.27">2281 838 18429,'33'35'22,"0"1"0,0 0 1,13 15-1,-6-2-33,-19-14 0,-4 1-796,3 11 0,-3 1-1910,-4-7 0,-2-1 2717,-1-2 0,-3-3 0,0 3 0,-7-30 0</inkml:trace>
  <inkml:trace contextRef="#ctx0" brushRef="#br0" timeOffset="175672.27">2868 1082 17375,'-1'6'3350,"0"-1"-3439,1-5-3172,-4 0 1061,3 0 0,-3 0 1</inkml:trace>
  <inkml:trace contextRef="#ctx0" brushRef="#br0" timeOffset="176054.27">3241 772 17678,'-10'-6'941,"-45"39"-907,30 6-23,-6-3 0,2 5 6,14 8 0,8 2-40,6-7 1,7-2-309,8-1 1,6-5-253,23-1 247,15-43 11,-23-16 319,-18-7 1,-4-6 83,-3-8 1,-6-6 92,-3 4 1,-3-3 0,-1 1-126,-1 1 1,-2 1-1,-1 2 189,-4-10 1,-1 7-180,-10-9-45,9 61-11,-3 54-73,11-10 0,4 5-532,6-7 0,4 3 0,1-1-687,4 12 1,7-4-850,10-6 1,6-11 2140,-6-20 0,0-6 0,6 3 0,-7-12 0</inkml:trace>
  <inkml:trace contextRef="#ctx0" brushRef="#br0" timeOffset="176255.27">3570 849 16311,'-3'1'941,"1"1"-728,2-2-90,60 41-1614,-29-28 1,3 1-2527,11 11 1,1-2 4016,-9-12 0,-5-5 0,-9-3 0,-9-3 0</inkml:trace>
  <inkml:trace contextRef="#ctx0" brushRef="#br0" timeOffset="176405.27">3794 811 14686,'-22'50'48,"0"0"0,-1 1 0,1 10 0,5-7 0,7 4 0,18-34 1</inkml:trace>
  <inkml:trace contextRef="#ctx0" brushRef="#br0" timeOffset="176588.27">4421 712 18194,'42'-6'-1639,"0"0"1,-6 0-1,-5 2 1,-13 4 0,-8 0-1</inkml:trace>
  <inkml:trace contextRef="#ctx0" brushRef="#br0" timeOffset="176691.27">4497 950 13028,'-1'7'-1580,"40"-20"1580,-1-7 0,9-1 0,-18 6 0</inkml:trace>
  <inkml:trace contextRef="#ctx0" brushRef="#br0" timeOffset="176842.27">5165 598 18194,'-8'4'392,"2"-1"-852,15 24 0,11 8 460,2-6 0,0 1 0,-3 7 0,1-2 0,16 8 0</inkml:trace>
  <inkml:trace contextRef="#ctx0" brushRef="#br0" timeOffset="177239.27">1524 2473 16770,'-6'0'2465,"1"0"-2139,5 0 43,132-81-280,-85 59 1,1 1 0,7-3-760,-10 3 1,5-3 0,3-2-1,3-1 1,-1 2 0,0 2 736,0 2 0,0 1 0,1 1 0,1 0 1,1 1-1,0-1-224,-2 1 1,0 1 0,1-1-1,1 0 1,0 1 0,1 0-1,0 0 158,3 0 1,0 0 0,1 0-1,1 1 1,-1 0 0,1 0 0,-1 1-219,1-1 0,1 1 0,-1 0 1,1 0-1,0 1 0,-1 0 1,-1 1 212,-2 0 1,-1 1 0,0 0 0,0 0 0,-1 1-1,1 0 1,0 0-202,1 0 1,3 1-1,-1-1 1,0 1-1,-2 0 1,-3 0 0,-5 1-444,11-1 1,-3 1 0,-8-1 0,-13-1-6486,-4-12 7133,-64 20 0,-31 7 0,-2 0 0,1-1 0,-3 0 0,5 0 0,-1 2 0,1 1 0</inkml:trace>
  <inkml:trace contextRef="#ctx0" brushRef="#br0" timeOffset="177485.27">2523 1979 13207,'-47'21'1094,"0"0"1,5-2-1,4-2-175,-16 9-729,27-8 461,62-9-364,12-12 0,16-7 1,8-3-753,-23 3 0,6-2 0,2 0 0,3-2 1,1 0-1,0-1 0,-1 1 498,1 0 1,1 0-1,0 0 1,0 0 0,1-1-1,2-1 1,0 0-170,-5 1 1,1-1 0,1 0-1,2-1 1,-1 0 0,0 0-1,-1 0 1,-1 1 0,-3 1 135,4-1 0,-1 0 0,-3 1 0,0 1 0,0-1 0,1 0 0,2 1-171,-3-1 1,3 1 0,0-1 0,0 1 0,0-1-1,-1 1 1,-3 1 0,-3 0-32,9-3 0,-3 2 1,-3 0-1,-1 0 0,-1 1-204,12-2 0,3 0 0,-10 1 0,-23 1-1051,-24-3 291,-43 18 1,-18 7 27,-10-2 1,-3 2 823,16 0 1,0 1-1,-1 1 835,2-1 1,-1 0 0,1 1-522,-3 4 0,-1 0 0,7-1 0,5-3 0,4-1 0,-27 15 0</inkml:trace>
  <inkml:trace contextRef="#ctx0" brushRef="#br0" timeOffset="180772.27">5287 6468 12647,'-1'12'2028,"0"-2"-1490,1-10-213,0 0 448,-20-20-246,3-4-371,-14-12-32,9-1-68,4 7-34,-1-9-22,-1-5-39,7 3 0,1-6-79,1-9 0,0-5-520,2 8 0,0-4 1,1 1 629,1 8 1,1 1-1,-1 1-11,1-1 1,-1 1-1,0 3-68,-1-4 1,-2 2 86,-4-15 0,-1-2-112,1-1 0,0-3-202,5 11 1,0-1 0,1-2 171,2-3 0,0-1 1,3 2-355,0 9 0,3 2 0,0 0 428,1-2 1,1 0-1,0 3 1,1-5 0,1 1 294,0 5 0,0-2 1,-1 0-284,0 2 0,0 0 0,-1-2-90,1-8 0,0-3 1,0 3-233,-1-9 0,1 3 366,0 4 1,0 2 11,-1 16 0,0-1 131,0-18 0,-1-5-124,0 21 1,-1 0 0,0-2-8,-1-10 0,-1-2 0,1 0 0,0 2 0,0-1 0,0 4 184,-2-11 0,1 4-207,1 3 1,2 4-68,2 17 1,1 1-19,5-13 0,1-3 97,3-1 0,1-2 18,-4 10 1,0-1-1,0 1 145,1-9 1,-1 2-148,-2 3 1,-2 2-6,0-19 121,-3 21 0,-1-1-99,-1 0 1,-1-2-12,1-12 0,0 1 347,-2 13 0,0 1-347,0 1 1,0 3 336,-1-13-241,0 6 16,2 8 550,4-4-661,7 7-24,16-4-21,3 12 517,10 2-484,-2 4 0,-8 6 0,3-2-23,6 0 1,1 0 22,0 0 0,1 1-209,2 0 1,-2 3 214,-8 3 0,-1 2-18,2 0 1,1 0 0,2 0 0,1 1 11,2-2 0,1 1-23,2-1 1,4-2-8,1-1 0,4-1 0,2-2-433,5-1 0,2-2 1,4 0 468,-15 5 1,3-2 0,2 1-1,-1 0 1,-2 0-521,5 0 1,-2-1 0,-1 2 0,1-1 499,3 1 0,0 0 0,-1 1 0,-3 1-57,3 0 0,-3 2 0,3 0-507,1-1 1,2 1 0,3 0 0,0 0 240,-10 2 1,-1 0 0,2 0 0,0 0 0,3 0 237,1-1 0,3 0 0,1-1 0,0 0 0,0 1 0,-3 0-304,1-1 1,-1 1-1,-1 0 1,-1 0 0,1-1 240,1 0 1,0 0-1,0-1 1,-1 0 0,-3 1-83,0-1 0,-3-1 1,0 1-1,0-1 244,3-1 0,2 0 0,-2 0 0,-6 2 0,15-4 0,-7 1 0,-7 2 0,0-1 0</inkml:trace>
  <inkml:trace contextRef="#ctx0" brushRef="#br0" timeOffset="181021.27">10292 272 4732,'58'-8'95,"0"0"1,0 0 0,0 0 0,0 0 0,-1 1-1,4-1 1,2 1 0,1 0 0,-1-1 0,-1 1-1,-3 1-642,-1 0 0,-2 0 1,-2 1-1,0 0 0,2-1 1,2 1 581,2-1 0,2 0 0,1 0 1,1 0-1,0 1 0,0-1 1,-1 0 80,0 1 1,0 1 0,0-1 0,-1 0 0,1 1 0,0-1-1,0 0-85,2 0 1,-1 0-1,1 0 1,0-1 0,0 1-1,0 0 1,0 0-5,0 0 0,0 0 0,0-1 0,0 1 1,0 0-1,-1 0 0,-1 0 24,-23 1-21</inkml:trace>
  <inkml:trace contextRef="#ctx0" brushRef="#br0" timeOffset="181621.27">17089-1 10653,'26'19'33,"1"1"-28,1 2 1,2 1 6,11 7 10,-7-7 124,1-6 122,-2-7-32,8-1-68,10 1-118,-10 0 0,4 3-11,2 2 1,3 3-485,9 6 0,-1 2 445,-14-5 0,-3 2 0,-5-1 0,-4 1 0,4 10 39,-13-8 1,2 3 245,4 0 1,1 1-174,0 1 0,1-2-218,2-1 0,1-3 150,18 7-44,-1-3-22,1 1-34,-6 1-145,-7 5-46,-1 19 687,-24-24 0,-3 3-440,3 8 0,-1 1 101,-5-9 0,-1-1 0,8 30-56,1-21-34,12 19 94,-11-27 1,2 0-297,0 1 1,0-1 173,1-1 0,0 0-549,1-1 0,-1 0 533,10 15 49,-12-16 1,0-1 263,0 14-162,-7-12 0,-2 2 38,6 31-44,-4-27 0,1-1-179,5 14-605,5-14-1154,-3-16-56,6 17 1882,-8-7 0,-2-2 0,-9-13 0</inkml:trace>
  <inkml:trace contextRef="#ctx0" brushRef="#br0" timeOffset="181822.27">19161 2631 7403,'4'46'-308,"0"0"0,0 0 0,1 10 0,-1-3 308,-4-13 0,-1-5 0,1-5 0,-1-7 0</inkml:trace>
  <inkml:trace contextRef="#ctx0" brushRef="#br0" timeOffset="181905.27">19160 3119 6977,'-14'56'291,"1"1"0,1-9 1,0 1-1,1-3-291,-1 0 0,1-2-1309,-4 16 1,1-1 1308,3-13 0,2-5 0,-1 7 0,2-8 0</inkml:trace>
  <inkml:trace contextRef="#ctx0" brushRef="#br0" timeOffset="183204.27">8443 16404 10753,'53'-14'653,"0"1"1,2-1 0,-1 0-273,-4 2 0,1 0-1298,-9 2 0,1 1 0,2-1 1122,9-2 0,1-1 1,2 1-162,-7 2 1,1-1 0,2 1 0,1-1-577,7-1 0,1 0 1,1 0-1,2-1 572,-9 2 0,-1 0 1,2 0-1,2 0 1,5-2 3,-9 2 1,4-1 0,2 0 0,2-1 0,2-1-1,0 1 1,1 0 0,-1-1-85,-7 2 0,1 0 0,0-1 0,1 1 1,1-1-1,0 0 0,0 0 0,0 0 0,0 0 1,-1 0 51,2 0 0,0-1 0,0 1 1,0-1-1,0 0 0,0 0 1,0 1-1,0-1 0,0 0 1,-1 0-125,1 0 1,1 0 0,-1 0 0,1 0-1,0-1 1,-1 1 0,-1 0 0,-1 0 0,-2 0-1,-1 1 155,8-3 0,-3 1 1,-2 0-1,-1 0 1,0 0-1,3 0 0,3-2-12,-9 4 1,1-2-1,2 1 1,1-1 0,0 0-1,1 0 1,1 0-1,-1 0 1,0 0 0,0 1 7,-1-1 0,1 1 0,-1 0 0,0 0 0,0-1 1,1 1-1,0 0 0,1 0 0,0 0 0,1-1-35,-4 2 1,1-1 0,0 0-1,1 1 1,1-1 0,0 0 0,0 0-1,0 1 1,-1-1 0,0 1 0,-1 0-1,0 1-8,5-2 1,1 1 0,0 0-1,-1 0 1,0 1 0,-1 0 0,-1 0-1,-1 0 1,-2 1 0,-1 0-69,9-1 0,-2-1 0,-2 2 0,-1-1 0,-1 1 0,-2 1 0,0 1-83,1-1 0,0 1 0,-1 1 0,-2 0 0,-3 1 0,-3 1-112,17-3 1,-6 2-1,2 0 267,-8 2 0,2 0 0,-2 0 0,-7 0 0,5 0 0,-4 1 0,7 0 0,-1-1 0</inkml:trace>
  <inkml:trace contextRef="#ctx0" brushRef="#br0" timeOffset="184238.27">29503 17619 14764,'-49'2'3318,"57"-11"-3100,18-1 0,14-1-70,10-4 1,12-4-1,6-3 1,3-1-932,-19 5 0,2-1 0,2 0 0,1-2 0,3 0 0,2-1 0,2 0 785,-11 3 0,3-1 0,2 0 0,2-1 0,0 0 0,2-1 0,-1 1 0,1-1 0,-1 1 0,0 0 0,-2 1-110,3-2 0,-1 1 0,0 1 1,-1-1-1,1 0 0,-1 1 1,1 0-1,0-1 0,0 1 1,1 0 85,-4 0 1,2 1-1,-1-1 1,2 0 0,-1 1-1,0-1 1,0 1 0,-1 1-1,-1 0 1,-1 1 0,-2 1-125,7-1 0,-1 0 0,-2 2 0,-1 0 0,0 1 0,-1 0 0,0 1 0,0-1-187,5-1 0,0 0 0,0 1 0,-1 0 0,0 1 0,-2-1 0,0 1-858,5-1 1,-2 1-1,0-1 1,-1 1-1,-2 0 1,-2 0 1190,1-1 0,-2-1 0,-2 0 0,-3 2 0,-5 0 0,4 0 0,-6 1 0,-5 0 0,-5-2 0,0-1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30:46.2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3361 1849 16748,'5'56'310,"0"1"0,0 1 0,0-1-254,1-4 0,0 0-760,-1 0 1,-1 0 770,0-3 1,-1-2-29,-1-7 0,0-2 439,0 18-343,1-21 725,-3-20 215,2-12-716,-2-22-180,0-14 56,-5-26-90,-2-4 1,-1-5-641,1 10 1,0-2 494,1 4 0,0-3 0,2 2-6,-2-9 0,5 0-38,4 13 1,4-1-1,3 3 55,8-6 1,4 5-12,1 1 0,4 9-169,32 10-279,-16 31-1882,11 32-2586,-35-3 1,-5 3 4770,3 4 0,-5-1 0,-6 22 0,-9-30 1</inkml:trace>
  <inkml:trace contextRef="#ctx0" brushRef="#br0" timeOffset="166">3526 2075 17050,'-2'1'2544,"-1"1"-2465,3-2-79,44-19-12,-15 14-224,3-7 1,1 5-3641,7 44 3100,-29-6 1,-4 2-1,9 18 1,-19 4 0</inkml:trace>
  <inkml:trace contextRef="#ctx0" brushRef="#br0" timeOffset="298">3531 2612 18944,'46'-13'-319,"-10"3"0,4-2-2444,5-5 1,2 0 2762,2-1 0,-2 0 0,-11 6 0,-4 2 0,-1-4 0</inkml:trace>
  <inkml:trace contextRef="#ctx0" brushRef="#br0" timeOffset="565">4661 1595 17162,'0'-5'2555,"0"2"-2337,-26 40 1,-11 24-152,20-25 1,-1 3-736,-9 12 1,-5 7-1,6-3 679,6 2 1,7-1-57,3-9 0,1 2 0,7-1-711,12 11 0,6-2-253,-2-3 1,7-5-897,13-16 0,6-9 2061,25-10 1,-27-9-1,-7-5 1</inkml:trace>
  <inkml:trace contextRef="#ctx0" brushRef="#br0" timeOffset="815">5017 1938 19617,'36'49'-236,"1"0"1,-2-4-1,1-6-582,-6-18 0,0-4-2789,30 9 3607,-6-10 0,-24-10 0,-11-4 0</inkml:trace>
  <inkml:trace contextRef="#ctx0" brushRef="#br0" timeOffset="965">5350 1869 17319,'-32'44'183,"0"0"0,2-1 0,2 1-183,8-5 0,3-1-616,0 1 0,3 0-757,3-3 1,2 0 1372,0 23 0,5-27 0,4-14 0</inkml:trace>
  <inkml:trace contextRef="#ctx0" brushRef="#br0" timeOffset="1382">5450 1402 14753,'0'-8'4113,"0"2"-3474,0 6-595,0 0-77,0-3 10,5 42-1557,0 21-275,-1-24 1,0 1 1854,0 2 0,0-6 0,-1-8 0,1-11 0</inkml:trace>
  <inkml:trace contextRef="#ctx0" brushRef="#br0" timeOffset="1616">5640 1347 15056,'-41'20'1049,"0"0"1,-2 5 0,8 1-1017,9 4-33,4 6-44,22-15 88,29-11-873,6 0-1165,30-12-1682,0-7 3676,-27 2 0,-3 0 0,7-4 0,-7 1 0</inkml:trace>
  <inkml:trace contextRef="#ctx0" brushRef="#br0" timeOffset="1831">6090 1139 20602,'6'57'25,"0"1"0,3-1 1,0 4-1,1 1-193,1 0 0,0 0 0,1 3-1254,-2-8 0,0 2 0,1 1 0,0-3 79,3 9 0,0-1 0,-2-7 0,-2-2 0,-1-8 0,9 3 0</inkml:trace>
  <inkml:trace contextRef="#ctx0" brushRef="#br0" timeOffset="2031">7645 1695 21208,'35'-15'-251,"-1"0"1,0 1 0,0 3-2748,0 7 1,-1 2 2997,10-1 0,-3 2 0,-31 2 0</inkml:trace>
  <inkml:trace contextRef="#ctx0" brushRef="#br0" timeOffset="2201">7944 2028 17868,'0'4'438,"0"-1"-438,0-3-2835,67 5-975,-12-3 3727,4-3 0,1-1 0,-11 1 0,-6-6 0</inkml:trace>
  <inkml:trace contextRef="#ctx0" brushRef="#br0" timeOffset="2765">14660 1888 14652,'54'7'588,"0"1"1,0-1-1,7 1 1,1-1-507,-12-1 0,3 0 0,-1-1-470,1-1 1,0-2 0,2 1 480,6-1 1,2 1-1,0 0-659,0-1 1,1 1 0,0-1 554,0 1 0,1 1 0,-4-1-105,-15 1 0,-2 0 0,2 1-143,17 2 0,3 1 0,2 0-131,-17-1 1,1 0 0,0-1-1,4 1 145,-2-2 1,4 1 0,0 0 0,0-1 0,-3-1-352,4 1 1,-2 0 0,0-2-1,0 1 391,2-2 1,2 1 0,-2-2 0,-1 0 77,4-1 0,-2-1 0,5-1-111,-7 0 1,5-1-1,1 0 1,1-1 0,-4 1 421,2 0 1,-2 0 0,0 0 0,3 0 14,-10 0 1,1-1 0,2 0 0,1 1 0,0-1 0,0 1 82,1 0 0,0 0 0,0 0 0,1 1 0,0-1 0,1 1-86,4-1 0,1 1 0,1-1 1,0 1-1,0 0 0,0 0-281,-9 0 0,-1 0 0,1 1 1,0-1-1,-1 0 0,1 1 0,-1-1 126,9 1 0,1-1 0,0 1 1,-1-1-1,-2 1 0,-3 0 15,-2 1 0,-2-1 0,-2 1 0,-1 0 0,2 0-3,2-1 1,0 1 0,1 0 0,-1-1 0,1 1-25,-1 0 0,0 0 0,0 0 1,3 0-1,3 0-41,-4 0 1,3 0 0,3 1 0,0-1 0,2 0 0,1 1 0,-2-1 20,-4 1 1,0 0 0,0 1 0,0-1 0,1 1 0,2-1 0,0 1 0,1 0-71,-4 0 1,2 0-1,2 0 1,0 0-1,1 0 1,0 0-1,-1 1 1,-1-1-1,-1 1 1,-2-1-58,4 1 0,-1 0 1,-2 0-1,0 0 0,-1 0 1,-1 1-1,0-1 0,0 1-25,4-1 1,1 2 0,-1-1-1,0 0 1,-3 0 0,-1 1 0,-4-1-188,3 0 0,-4 0 1,-2 0-1,0-1 1,-1 1-1022,12 1 1,-1-1 0,-1 0 0,0 0 1323,-3-1 1,1 0-1,-3 0 1,-5 0 0,13 0-1,-7 0 1,-13-2 0,-1 1-1</inkml:trace>
  <inkml:trace contextRef="#ctx0" brushRef="#br0" timeOffset="28431">2382 5101 15594,'0'-11'1120,"0"3"-683,0 8-190,-7 38-79,6-7-45,-6 35-45,7-18-22,0-3 11,2-9-44,1-10 10,1-11 943,0-9 111,-2-6-774,-1-13-190,1-12 45,0-19-33,0-14-113,-1 23 1,0-2-29,0-23 0,1-3-11,2 9 1,2 1-1,-3 1 0,3 5-50,8-4 33,3 62-229,4 12 0,2 7-421,6 11 1,1 4-426,6 10 0,0 1 582,-6-9 0,-2-4 527,3 8 661,-15-30 34,-12-30 179,0-10-235,0-16-298,-1 0 1,1-4-84,1 4 0,1 0-258,5-28-57,5 26-55,-4 49-22,12 34-774,-12-11 1,2 3-2264,5 10 0,2-2 3171,-3-9 0,0-4 0,6 10 0,-10-31 0</inkml:trace>
  <inkml:trace contextRef="#ctx0" brushRef="#br0" timeOffset="28733">3144 5098 18765,'39'-12'-90,"0"0"1,24-10 89,-52 5 268,-13-10 416,-19 2-415,-9 3-269,-5 18-34,3 21 34,10 15-560,3 29-3474,28-4 2168,13-26 1,8-6 1276,2-7 1,3-6 588,16-6 0,-3-6 0,-4-1 0,-5-2 0</inkml:trace>
  <inkml:trace contextRef="#ctx0" brushRef="#br0" timeOffset="29181">3722 5007 19538,'-34'-1'89,"0"0"1,-25 19-179,34 26-181,13-1 13,21-8-46,12-20 225,9-7 78,4-5 112,16-12 22,1-6-95,-18 6 1,0-1-40,16-5-23,-3 8-245,-18 6-932,5 8-245,-8-1 1389,-2 1 572,-11-3 133,-8-8-21,-4-5-56,0-6-158,1-9 68,11-21 33,14-6-391,4 3-102,6 10-22,-9 27-146,-3 5 146,-2 17-403,15 26-572,-20-8 0,-1 4-1613,4 9 0,-2 1 2588,-5-6 0,-4-3 0,1 12 0,-8-27 0</inkml:trace>
  <inkml:trace contextRef="#ctx0" brushRef="#br0" timeOffset="29447">2654 5892 16658,'0'4'2185,"39"-3"-1501,18-10-505,-14 3 0,9-1 0,5-1 1,2-1-1288,-1 1 1,4-1-1,1-1 1,1 0 0,0 1 1107,-9 0 0,0 1 0,0 0 0,1 0 0,0 0 0,0 0-136,4-1 0,1 1 0,1 0 0,-1 0 0,-2 1 0,-4 0-184,7-1 1,-4 1 0,-2 0-1,2 0-53,4-2 0,1-1 1,-2 0-1,-7 2 0,8 0 1,-6 0-1,0-3 0,1 0 1</inkml:trace>
  <inkml:trace contextRef="#ctx0" brushRef="#br0" timeOffset="29830">5086 4839 17924,'5'-3'102,"-2"1"-1802,-3 2 0,0 0 1</inkml:trace>
  <inkml:trace contextRef="#ctx0" brushRef="#br0" timeOffset="29981">5116 5082 16658,'3'5'-2234,"-1"-3"1,-2 0-1</inkml:trace>
  <inkml:trace contextRef="#ctx0" brushRef="#br0" timeOffset="30598">4548 6701 17028,'6'-11'683,"5"40"-560,-5 3 1,-1 5-90,3 4 0,-1 2-18,1 6 1,0-2 62,3 15-68,-2-12 224,-3-15 717,0-13 987,-5-20-1704,0-17 135,-8-19 122,-3-17-290,-3 2 0,-2-8-336,4 13 0,0-2 1,0-1 155,0-8 1,1-2-1,0 2-71,2 6 1,1 1 0,4 3-20,4-2 1,6 7-202,23-6-224,24 28 73,-15 11 0,3 2-398,5 1 0,3 3-4098,13 5 1,-3 6 4807,-24 2 0,-4 0 1,4-2-1,-9 2 1,-24 8-1</inkml:trace>
  <inkml:trace contextRef="#ctx0" brushRef="#br0" timeOffset="30765">4666 6833 19628,'49'-18'-176,"0"0"0,14-1 1,-1 7-2559,-22 15 0,-3 5 2734,1 3 0,-5 3 0,-3 14 0,-30-1 0</inkml:trace>
  <inkml:trace contextRef="#ctx0" brushRef="#br0" timeOffset="30899">4732 7304 18720,'44'-12'-1573,"-1"1"1,14-5 0,1-3 1572,-16 1 0,-1-2 0,-2 2 0,9-3 0,-7 3 0,-1 4 0</inkml:trace>
  <inkml:trace contextRef="#ctx0" brushRef="#br0" timeOffset="31215">5933 6195 20221,'-37'26'145,"0"0"1,-1 6 0,5 6-141,9 12 1,4 5-828,1 6 0,2 2 771,4 1 1,6 2-428,9-14 0,5 0 0,6-4-2525,18 8 0,9-6 3003,1-3 0,3-8 0,-7-19 0,-2-9 0,4-9 0</inkml:trace>
  <inkml:trace contextRef="#ctx0" brushRef="#br0" timeOffset="31432">6344 6479 19561,'-3'-5'750,"1"0"-649,50 46-118,-11-21 0,4 1-558,0 2 0,3 2 0,1-4-2702,0-4 0,0-4 0,-3-1 3132,6 0 0,-4-3 0,8-4 0,-38-6 0</inkml:trace>
  <inkml:trace contextRef="#ctx0" brushRef="#br0" timeOffset="31581">6761 6375 19067,'-36'47'-61,"-1"0"1,1 0-1,2 4 1,2 0 0,4 3-1834,7 2 0,3 1 1,3-3 1775,-1 11 0,5-8 1,8 7-1,8-47 1</inkml:trace>
  <inkml:trace contextRef="#ctx0" brushRef="#br0" timeOffset="33130">7079 5885 13824,'7'61'-1920,"-1"-16"0,-6-38 0</inkml:trace>
  <inkml:trace contextRef="#ctx0" brushRef="#br0" timeOffset="33515">7612 5712 18866,'13'51'127,"-1"-1"1,0 0 0,0 1 0,-1-1 0,-2-2-128,-2 8 0,-2 2-716,-1-2 1,-2 4-1,-1-1-1230,-1-2 0,-1 0 0,0-1 1794,-1-1 1,-1 0-1,1-5 1,-2 3-1,0-10 1,-3-14 0</inkml:trace>
  <inkml:trace contextRef="#ctx0" brushRef="#br0" timeOffset="33848">9984 6087 17017,'42'-4'-1416,"-1"-1"0,-6 1 1,-2 1-1,9 3 1,-20 0-1</inkml:trace>
  <inkml:trace contextRef="#ctx0" brushRef="#br0" timeOffset="33984">10086 6281 18026,'-4'4'2083,"0"-1"-1590,4-3-3406,49-6-3653,-16-4 6566,5 1 0,0 0 0,-12-2 0,-4 1 0</inkml:trace>
  <inkml:trace contextRef="#ctx0" brushRef="#br0" timeOffset="37764">14230 5062 16513,'-3'56'534,"-1"0"0,-3 1 0,-6 2-407,-7-8 0,-7 2 0,0-3-437,5-10 0,0-2 0,-4 0 377,-3 4 0,-5 2 0,-1-2 0,2-7 252,-10 1 1,0-10-225,-2-9 1,3-13-51,-2-32-87,31-4 1,6-5 69,3 3 0,3-2 293,2-10 1,5 0-261,6 11 1,7 6-62,10 6 0,7 11 5,16 27 1,1 14-213,-3-1 0,0 5-371,-13-6 0,0 3 0,-1-3-946,4 0 0,-1-3 1524,1-2 0,-4-2 0,6 2 0,-11-7 0</inkml:trace>
  <inkml:trace contextRef="#ctx0" brushRef="#br0" timeOffset="38497">15707 4840 14911,'-8'51'543,"0"-1"0,-4 6 1,-4 6-1,-1 0-532,2-11 0,-2 0 1,-1 1-1,0 2-794,-1 8 1,-2 2 0,1-1-1,1-2 389,-3 5 0,0-3 1,3-6-1,0-2 0,6-10 1,10-16-1</inkml:trace>
  <inkml:trace contextRef="#ctx0" brushRef="#br0" timeOffset="38698">15458 4640 19874,'44'37'85,"0"1"0,0 0 0,-9-8 1,-1-1-1,0 5-172,-1 5 0,0 6 0,0 1 1,-4-2-2378,-1 3 1,-3-1 0,0 0 2463,0-1 0,0-1 0,-4-2 0,-2 1 0,-4-7 0,-5-13 0</inkml:trace>
  <inkml:trace contextRef="#ctx0" brushRef="#br0" timeOffset="39081">16148 4013 18350,'6'40'-1367,"0"1"0,8 22 0,-8-23 0,-1-22 0</inkml:trace>
  <inkml:trace contextRef="#ctx0" brushRef="#br0" timeOffset="39298">16356 3780 17879,'6'-8'1121,"-2"1"-863,7 63-202,-6 8-968,2-2 1,-2 5 911,-2-3 0,-3 3-348,-1-18 1,0 3 0,-2 1 0,1 0-34,-1 13 0,-1 0 0,1-3 0,0-8 0,0-3 0,0-4 0,-1 1 0,0 0 0</inkml:trace>
  <inkml:trace contextRef="#ctx0" brushRef="#br0" timeOffset="39749">16632 4243 15123,'9'-3'2207,"-2"0"-1511,-7 3-416,2 55-68,-1 3-162,0-8 1,0-1 16,-1 12 34,-1-22 470,1-29 628,-1-27-751,7-47-431,6 11 1,3-4-407,-2 2 1,3 0 393,6-2 1,2 6 61,12-2-263,8 21-186,-12 34-480,5 22-4054,-18 14 1,-4 5 4454,-2-9 1,-1-2-1,0 3 1,-2-4-1,0-4 1</inkml:trace>
  <inkml:trace contextRef="#ctx0" brushRef="#br0" timeOffset="41697">17907 5220 15426,'5'-9'3059,"-1"2"-2835,-4 7-2757,0 0-403,5-1 2936,1 0 0,0 0 0,-1 1 0</inkml:trace>
  <inkml:trace contextRef="#ctx0" brushRef="#br0" timeOffset="42248">18529 5229 16378,'6'38'706,"-2"-12"493,2-15-258,-4-10-672,-2-13 247,-11-25-393,2 4 0,0-5 22,-5-22 1,0-5-525,2 6 0,2-5 482,5 16 1,0-4 0,2-1-1,2 4-499,4-17 1,6 3 395,-3 7 0,2-2 0,9 5 15,15 5 0,9 4 0,6 3-1,-1 9 0,5 3 0,3 1 0,1 1-616,1-1 0,1 0 0,2 1 0,2 3 602,-6 5 0,3 1 0,1 2 0,-1 2 0,-2 0-48,4 1 1,-1 2-1,0 0 1,0 1-91,1 0 1,0 0-1,-1 1 1,1 0-211,-4 1 0,0 0 0,-1 1 0,1 1-448,4 0 1,1 1 0,-2 0-1,-5 1 311,-5 0 0,-4 1 1,-2 1-1,20 0 0,-11 0 1,-29 2-1</inkml:trace>
  <inkml:trace contextRef="#ctx0" brushRef="#br0" timeOffset="42864">19227 4557 15795,'-4'44'422,"0"0"0,-2 1 1,-3-2-379,-3-3 1,-2-1 5,-2 0 1,-2-1 22,-7 6 0,-1-3-29,-9 10 24,-4-3 212,21-37 404,-2-26-393,2-33-168,9 13 0,3-2-22,2 3 0,4 1 11,11-21-112,7 37-11,5 9-1,6 17 1,20 35-975,-20-11 0,1 4 530,8 9 0,-1-1 1,-15-14-1,-1-4 1,12 11-1</inkml:trace>
  <inkml:trace contextRef="#ctx0" brushRef="#br0" timeOffset="43081">19679 4889 15079,'-4'-9'1265,"1"2"-1265,45-9-2420,18-4 2420,-18 4 0,0-1 0,15-2 0,-27 5 0</inkml:trace>
  <inkml:trace contextRef="#ctx0" brushRef="#br0" timeOffset="43500">19988 3928 16871,'58'-7'278,"1"0"0,-6 0 0,5-2 0,4 0 0,3-1-271,-12 2 1,2 0-1,1-1 1,3 0-1,1-1 1,3 0-697,-5 1 0,2 0 0,3 0 1,0-1-1,2 0 0,0 1 1,0-1-1,-1 0 570,-5 1 1,2 0 0,0-1 0,0 1-1,0-1 1,0 1 0,-2 0 0,0 0-1,-3 1-166,5-1 0,-1 0 0,-1 0 0,-2 1 1,0 0-1,-2 0 0,0 0-1076,15-2 1,1 0 0,-3 0-1,-6 0 1,-10 2 1558,5-1 1,-9 1 0,2 1 0,-16 0 0,-30 4 0</inkml:trace>
  <inkml:trace contextRef="#ctx0" brushRef="#br0" timeOffset="43948">20676 4373 16019,'2'-8'505,"-1"2"-393,-1 6-56,0 0-56,14 45-1277,-6-16-780,2 3 1,2 0 2056,3 2 0,-7-16 0,0-6 0</inkml:trace>
  <inkml:trace contextRef="#ctx0" brushRef="#br0" timeOffset="44231">21339 4053 19056,'-1'61'81,"0"0"0,-1-18 0,0 2 1,-2 2-54,-1 4 0,-2 3 0,-1 2 0,0 0-1525,-2 4 1,-1 1 0,-1 1 0,1-1 1092,0-1 1,0 1-1,0-1 1,0-2-401,0-5 0,0 0 0,1-3 0,1-4 1040,1 10 0,1-8 0,0 8 1,6-23-1</inkml:trace>
  <inkml:trace contextRef="#ctx0" brushRef="#br0" timeOffset="44681">21784 4618 16098,'6'0'2017,"-1"41"-1468,-11 17-482,0-11 0,-1 4-45,-1-6 1,-1-4 11,-7 18 11,8-29 291,5-24 191,1-32-57,1-37-431,1 28 0,2-3-233,1-10 0,3 1 244,0 13 1,3 3 72,14-25-123,1 14 23,13 16-57,6 20-1299,9 28-1177,-10 5-7321,-8 11 9728,-17-18 1,-8-10-1,-2-6 1</inkml:trace>
  <inkml:trace contextRef="#ctx0" brushRef="#br0" timeOffset="46130">23528 4691 15056,'6'0'-1804,"-1"0"1804,-5 0 0,0 0 0</inkml:trace>
  <inkml:trace contextRef="#ctx0" brushRef="#br0" timeOffset="46814">24745 4414 14843,'0'-5'1614,"0"1"-1166,0 4-224,7 59-90,1-16-84,-1 2 1,0 5-18,2-7 1,-1-2 5,-1-6 1,0-1-18,5 28 79,-6-30 1210,-4-25-571,-2-8-471,-5-12 156,-11-35-352,3 3 0,-1-8-70,1-1 1,0-7 0,1 1-639,2 4 0,1 1 0,0-2 642,2-8 1,0-1 0,2 4 59,1-5 0,8 1-274,6 14 1,7 0 0,7 2 213,9 2 1,8 4-1,7 1 15,-6 10 1,4 1-1,5 0 1,2 2-1,3 2-391,-5 5 1,3 1 0,2 2 0,2 0-1,0 1 1,-1 0 0,-1 1 332,5-1 1,0 1-1,-1 0 1,0 1 0,0 1-1,2 0-269,-6 1 1,2 1-1,0 0 1,0 1-1,-1 0 1,-2 0-1,-2 2 130,3 0 0,-3 1 0,-2 0 1,1 1-1,0 0-734,3-1 1,1 0-1,0 1 1,-2 0 0,-5 0 908,5-1 0,-4 1 0,-2 1 0,24-4 0,-16 2 0,-37 4 0</inkml:trace>
  <inkml:trace contextRef="#ctx0" brushRef="#br0" timeOffset="47298">25193 4141 16860,'21'36'-785,"1"0"1,-2-4 0,-3 1 0,1 23-1,-6-22 1</inkml:trace>
  <inkml:trace contextRef="#ctx0" brushRef="#br0" timeOffset="47499">25453 3876 17868,'0'-6'393,"0"1"-147,0 57-145,-4 10-1923,1-2 0,-1 5 1822,0-1 0,-2 2-79,2-19 1,0 0 0,-1 4-1488,1-3 0,-1 4 0,0-1 1,1-2 1565,0-1 0,1-2 0,-1-1 0,-2 23 0,1-9 0,4-17 0</inkml:trace>
  <inkml:trace contextRef="#ctx0" brushRef="#br0" timeOffset="47915">25823 4361 16726,'0'55'220,"0"1"0,-1-5 0,-1-5-208,0-2 10,-1-11 0,2-11 270,-3-11 212,-1-36-78,-1-7-269,1-33-79,4 1-61,0 30 0,1-1 11,-1 1 0,3 0 0,2-2 0,4 3-84,10-4-45,25 19-728,-2 32-1435,13 14-1960,-8-5 4224,1-5 0,-20-9 0,-7-4 0</inkml:trace>
  <inkml:trace contextRef="#ctx0" brushRef="#br0" timeOffset="48132">26529 4071 16154,'9'0'852,"-2"56"-729,-5-11-90,1 17 1,2 4-438,-2-28 1,2-2-522,1 11 1,1-2-3243,1 5 4167,-2-13 0,-4-16 0,-1-10 0</inkml:trace>
  <inkml:trace contextRef="#ctx0" brushRef="#br0" timeOffset="48281">26433 4456 16838,'46'-20'-669,"-1"0"0,2-1 1,-5 5-1,-4 8 1,-5-1-1</inkml:trace>
  <inkml:trace contextRef="#ctx0" brushRef="#br0" timeOffset="48465">27098 3972 18317,'7'-12'672,"-1"3"-672,-6 9-11,24 38-381,-10 5-292,2-4 0,1 5-2922,-5 11 1,-3-1 3605,-3-13 0,-1-3 0,2 1 0,-2-5 0,-3-9 0</inkml:trace>
  <inkml:trace contextRef="#ctx0" brushRef="#br0" timeOffset="49297">15422 6404 16972,'66'7'445,"-1"0"1,-11-2-1,2-1 1,8-3-395,-13-3 0,4-2 0,4-1 0,4-1 1,2-1-1,2-1 0,0 1-529,-11 2 0,1-1 0,1 0 0,1 0 0,1-1 1,2 0-1,2 1 0,0-2 0,2 1 0,1 0 0,1-1 489,-11 2 1,2-1 0,1 1 0,2-1 0,1 0 0,1 0 0,0-1 0,1 1 0,1-1 0,0 1 0,0-1-1,0 1 1,-1-1 0,0 1 0,0 0 0,-1-1 0,-2 1-79,2 0 0,-2 0 1,1 0-1,-1 0 0,0 0 1,0 0-1,0 0 1,0 0-1,-1 0 0,1 0 1,0 0-1,0 0 1,0 0-1,1 0 0,0 0 1,0 1 67,-1-1 1,1 0 0,0 0 0,1 0 0,0 0 0,1 0 0,-1 1 0,1-1 0,-1 0 0,0 0 0,0 1 0,0-1 0,-2 0 0,0 1 0,-1 0 0,0 0 0,-2 0-36,7-1 0,-2 1 0,-2 0 1,-1 0-1,0 0 0,-1 0 0,0 0 1,0 1-1,1-1 0,1 0 0,1 0 1,2 0-1,2 0 36,-8 0 1,2 0-1,1 0 1,1 1-1,1-1 1,1-1-1,0 1 1,1 0-1,0 0 1,0 0-1,1 0 1,0 0-1,0 0 1,0 0-1,-1 0 1,0 0-1,0 0 1,-1 0-58,0 1 1,-1 0-1,1-1 1,0 1-1,0 0 1,-1-1-1,1 1 1,0 0-1,0 0 1,-1 0-1,1 0 1,-1 0-1,1 0 1,-1 0-1,1 0 1,-1 0-1,0 0 1,0 0 54,3-1 0,0 1 0,0 0 0,0-1 0,1 1 0,-1 0 0,0-1 0,0 1 0,0 0 0,0 0 0,-1 0 0,0-1 0,-1 2 0,0-1 0,-1 0 0,-1 1 0,0-1 2,5 1 0,-1-1 1,0 1-1,-1-1 1,0 1-1,-1 0 0,0 0 1,-1 0-1,0 0 1,-1 1-1,-1-1 1,-1 1-1,-1 0 0,0 0-2,10 0 0,-1 0 0,-1 0 0,0 1 0,-2 0 0,-1 0 0,-2 0 0,0 0 0,-3 0 0,-1 0-53,6 0 0,-3 1 1,-2-1-1,-2 1 0,1-1 1,-1 1-1,3 0-133,4 0 0,3-1 1,1 1-1,-1 0 0,-3 1 1,-4-1-1,-7 0-498,17 1 1,-10 0-1,-3 0 181,-10 1 1,-1 1 0,-7-1 0,22 0-1,-23 2 1</inkml:trace>
  <inkml:trace contextRef="#ctx0" brushRef="#br0" timeOffset="51214">19324 7349 17902,'-9'-15'594,"12"40"-516,5 13 1,2 7-35,1-3 1,-1 1-39,1 1 0,-2-2 38,1 6-32,-4-8 761,-1-21-538,-3-36-123,-1-14 34,-4-35-68,-4 0 6,0 8 0,0-6-189,2 19 1,1-1-1,3-2 101,6-8 1,4-2-1,3 4-380,-1 9 0,2 3 0,6 3 387,8 2 1,7 3 0,3 4-4,0 6 0,3 3 0,7 0-470,3-1 1,7-1-1,5 0 1,3 0-1,3 1 428,-15 6 0,2 1 0,1-1 0,3 1 0,1 0 0,1 1 0,2-1 0,0 0-215,-6 2 0,2 0 1,1-1-1,2 1 0,0 0 1,1 0-1,1 0 0,-1 0 1,1 1-1,0 0 1,-1 1 49,1 0 0,1 0 0,0 1 1,1 0-1,0 0 0,-1 1 0,1 0 1,-2 0-1,-1 1 0,0 0 0,-3 0-259,10 0 0,-1 0 1,-1 0-1,-1 1 0,-2 0 1,-1 0-1,-2 2 0,-2-1-360,6 1 1,-2 1 0,-1 0 0,-3 1-1,-6 1 1,-6-1 870,22 1 1,-14 1 0,3 1 0,-37 0 0</inkml:trace>
  <inkml:trace contextRef="#ctx0" brushRef="#br0" timeOffset="51699">21008 6981 17006,'0'-10'1557,"0"2"-1187,-21 61-180,-2-1-168,0-2 1,-2 3-395,2-10 1,-2 1 382,0-8 0,-3 1 1,1-3-1,-2 3 0,-1-3 6,-9 4 0,1-5-6,-6-11 278,5-12-256,5-16 1,-3-38-23,23 11 1,4-4 184,-2-7 0,4 0-129,11-21-67,15 29 0,15 35 34,13 19-34,-17-3 0,3 3-131,2 4 0,5 4 1,1 0-1659,3-2 1,3 1-1,-1-1 1789,0 0 0,1 0 0,-3-3 0,6 1 0,-8-5 0,-4-7 0</inkml:trace>
  <inkml:trace contextRef="#ctx0" brushRef="#br0" timeOffset="51881">21546 7104 17095,'-2'44'538,"2"-5"-482,-2-7 0,1 3-359,6 3 1,1-2-1748,7 15-4293,10 6 6343,-3-34 0,-8-12 0,-4-7 0</inkml:trace>
  <inkml:trace contextRef="#ctx0" brushRef="#br0" timeOffset="52164">21513 7349 18505,'50'-21'-617,"0"1"1,0-1 0,0 1 0,0-1 0,1-2-1,-5 1 1,-2 3 0,10 2 0,0 0 0</inkml:trace>
  <inkml:trace contextRef="#ctx0" brushRef="#br0" timeOffset="52347">22586 6789 19358,'4'48'63,"0"-1"1,1 1 0,1-1-568,0-5 0,0 2-354,1 23 0,0-3 0,2-2 1,-7-20-1,1-1 0</inkml:trace>
  <inkml:trace contextRef="#ctx0" brushRef="#br0" timeOffset="54630">13791 9495 12219,'56'-3'115,"0"-1"1,0 0 0,0 0 0,0 0 0,6-1 0,0 1 0,2-2-1,0 1 1,2-1-797,-5 0 1,2-1 0,1 0 0,0 0 0,2 0 0,1-1 692,-4 0 1,1 0 0,1-1 0,0 1 0,2-1 0,0 0-1,1-1-97,-11 2 0,1 0 0,1-1 0,0 1 0,0-1 0,1 0 0,1 0 1,0-1-1,0 1 118,-2 0 1,0-1-1,1 0 1,0 1 0,1-1-1,0 0 1,0 0-1,0-1 1,1 1 0,0 0-52,-2 0 0,1 1 1,-1-1-1,1 0 0,0 0 1,1 0-1,-1 0 0,1-1 1,0 1-1,1 1 0,-1-1 30,-1 0 0,-1 1 0,1-1 0,0 1 1,0 0-1,0-1 0,1 1 0,-1 0 0,1 0 1,1 0-1,-1 0 0,0 0-76,-2 0 0,1 1 0,-1 0 0,1-1 0,-1 1 1,1 0-1,0 0 0,1 0 0,-1 0 0,1 0 1,-1 1-1,1-1 0,0 0 64,2 0 0,0 1 0,1-1 0,0 0 0,-1 1 0,1-1 0,0 1 0,1-1 0,-1 1 0,0 0 0,1 0 0,-1-1 0,1 1 0,-4 1 0,1-1 0,-1 1 0,1-1 0,-1 1 0,1-1 0,0 1 0,0 0 0,0-1 0,0 1 0,0 0 0,0 0 0,0 0 0,1 0 1,0 0 1,1-1-1,0 1 1,-1 0 0,1 0-1,0 0 1,0 0 0,1 0-1,-1 0 1,0 0 0,0 1-1,0-1 1,0 0-1,1 0-1,-1 0 1,1 0 0,-1 1 0,1-1 0,-1 0 0,1 0 0,0 1-1,-1-1 1,1 0 0,0 1 0,-1-1 0,1 1 0,0-1 0,-1 1 1,1-1 0,-1 1 1,1-1-1,-1 1 1,1 0-1,-1-1 0,0 1 1,1 0-1,-1-1 1,0 1-1,1 0 0,-1 0 1,0-1-1,0 1-2,-1 0 0,0 0 0,0 0 0,0 0 0,0 0 0,0 0 0,0 0 0,-1 0 0,1 0 0,0 0 0,-1 0 0,1 0 0,-1 0 0,0 0 1,4 0 1,0 0 0,-1 1 0,1-1-1,0 0 1,-1 0 0,0 0 0,1 0 0,-1 1-1,0-1 1,-1 0 0,1 1 0,-1-1-2,-3 1 0,0 0 0,0-1 0,-1 1 0,-1 0 0,1 0 0,0 0 0,0 0 0,0 0 0,1 0 0,1 0 0,1 0 0,1 0-5,-4 0 1,0 1 0,1-1 0,1 1 0,1-1-1,0 1 1,1-1 0,0 1 0,-1-1 0,1 1-1,0 0 1,0 0 0,-1-1 0,-1 2 0,0-1-1,-1 0-41,5 0 0,-1 1 1,0-1-1,-1 1 1,0-1-1,0 1 1,0 0-1,-1 0 1,1 0-1,-1 0 1,0 0-1,0 0 1,-1 0-1,1 0 15,2 0 0,1 0 0,-1-1 0,1 1 0,0 0 0,-1 0 0,0 0 0,-1 0 0,0 0 0,-2 0 0,0 0 0,-1 1 0,-2 0-61,6-1 0,0 1 0,0 1 0,-2-1 0,0 0 0,-2 1 0,-2-1 0,-2 1 1,-3 0-1,-2-1-283,17 1 1,-5 0 0,-4 0 0,-2 0 0,0 0-595,8 1 0,-1-1 0,-3 0 0,-1-1 969,-8 1 0,0-2 0,-4 1 0,-4 0 0,11 1 0,-8-1 0,-14-1 0,-1 0 0</inkml:trace>
  <inkml:trace contextRef="#ctx0" brushRef="#br0" timeOffset="55580">14331 9765 14574,'51'-16'53,"0"0"1,1-1 0,5 1 0,2-1 0,8 0-32,-11 3 1,7 0-1,4 0 1,2-1-1,-1 1 1,-2 0-950,-6 1 0,-2 0 1,0 1-1,0-1 1,3 0-1,2-1 944,-8 2 1,3 0-1,1-1 1,2 0-1,1 0 1,-1 0-1,1 0 1,-2 0-1,-1 0-119,1 0 1,-2 0 0,-1 0 0,0 1 0,1-1 0,1 0 0,3 0 0,4 0 128,-11 1 1,2 1-1,2-1 1,1 0 0,2 0-1,0-1 1,2 1 0,1 0-1,0-1 1,0 1 0,1 0-1,0 0 1,0 1-53,-7 1 0,0 0 1,1 0-1,0 0 0,0 1 1,1-1-1,0 1 0,0-1 1,1 1-1,1 0 0,0-1 1,0 1-1,2 0 0,0 0 1,1-1-1,0 1 25,-6 1 1,0 0-1,1-1 1,1 1-1,1 0 1,0-1-1,1 1 1,0 0 0,1-1-1,0 1 1,0 0-1,0 0 1,1 0-1,0 0 1,0 0-1,0 0 1,-1 1 0,1-1-1,0 1 1,-1 0-1,0 0-47,-2 0 1,1 0 0,0 1 0,0 0 0,0-1 0,1 1 0,0 0 0,0 0 0,0 0 0,0 0 0,0 1 0,-1-1 0,1 1-1,-1-1 1,0 1 0,-1 0 0,1-1 0,-2 1 0,0 1 0,-1-1 0,0 0 0,-1 0 34,8 0 1,-1 0 0,-1 0 0,-1 0 0,1 1-1,-2-1 1,0 1 0,0 0 0,0 0 0,-1 0 0,-1 0-1,1 0 1,-1 0 0,0 0 0,0 1 0,0-1-1,-1 1 0,5-1 0,0 0 0,0 1 0,0-1 0,0 1 0,0-1 0,-1 1 0,0 0 1,-1 0-1,-1 0 0,-1 0 0,-1 0 0,-2 1 0,-1-1 0,-2 1-6,14-1 1,-3 1-1,-3-1 1,-2 1 0,0 1-1,-1-1 1,1 0 0,1 0-1,3 0-42,-5 0 1,1 1 0,2-1 0,0 1 0,0-1 0,1 0 0,0 1 0,-1-1 0,0 1 0,-1-1 0,-1 0 9,6 0 0,0 0 0,-1-1 1,-1 1-1,0 0 0,0-1 1,-1 1-1,0-1 0,-1 1 31,-2 0 0,0 0 1,0 0-1,0 0 1,-1-1-1,-1 1 0,-1 0 1,-2-1-1,-2 0 11,9 0 1,1-1-1,-3 0 1,-4 0 0,-4-1-1,-5 0 319,3-1 0,-8-1 0,-3-3-479,6-5 0,-15-4 1235,-31-16-3454,-48 4 1844,-1 20 1,-3 5 0,-12 3 0,11 6 0</inkml:trace>
  <inkml:trace contextRef="#ctx0" brushRef="#br0" timeOffset="72664">10873 11661 18966,'42'-21'-646,"-1"0"0,-1 3 0,-1 4-3086,16 8 3732,-9 4 0,-21 2 0,-12 0 0</inkml:trace>
  <inkml:trace contextRef="#ctx0" brushRef="#br0" timeOffset="72814">11121 11879 15482,'-1'3'593,"0"0"-503,47 0-4886,12-15 4796,-18 9 0,-1-1 0,12-12 0,-29 9 0</inkml:trace>
  <inkml:trace contextRef="#ctx0" brushRef="#br0" timeOffset="73365">16602 11303 16199,'-13'60'232,"0"0"1,-2-5-1,-2 4 1,-2-2-420,2-6 0,-1-1 1,0-1-1035,0 0 1,1 0 0,1-4 1220,-2 10 0,4-11 0,8-18 0,6-13 0</inkml:trace>
  <inkml:trace contextRef="#ctx0" brushRef="#br0" timeOffset="73597">16284 11117 16614,'15'-64'2655,"7"22"-2454,23 35 35,7 29-113,-5 11 1,2 9-572,-13-6 1,0 3 0,0 3 273,-2-2 0,0 4 0,0 1 1,-2-2-760,3 7 1,-3-1 0,-1 1-361,-4-2 1,-2 0 0,-3-3 1292,-3 2 0,-4-5 0,3 7 0,-8-15 0</inkml:trace>
  <inkml:trace contextRef="#ctx0" brushRef="#br0" timeOffset="74063">17007 10439 14215,'3'-10'1356,"-1"2"-594,-2 8-684,14 53-78,-6-15-370,2 3 1,0 1-2880,0 9 3249,0-8 0,-3-19 0,-3-9 0</inkml:trace>
  <inkml:trace contextRef="#ctx0" brushRef="#br0" timeOffset="74315">17244 10124 17106,'-1'51'33,"1"-1"1,-1 1 0,-1 2 0,-1 5-1,-1 1 1,-1-1-933,0-2 0,-1 1 0,0-1 0,0 0 498,0 1 0,1 1 1,-1-2-1,0-3 0,0 1 1,-1-3-1,1-8 0,2 9 1</inkml:trace>
  <inkml:trace contextRef="#ctx0" brushRef="#br0" timeOffset="75163">17565 10579 11347,'-7'-7'2544,"2"1"-2220,5 6 887,0 0-730,9 32 69,-2 15-338,0-11 1,0 0 67,-2 20 34,-1-18 134,-3-25 1536,-1-11-1469,0-31-302,0-34-191,3 12 1,2-2-23,0 6 0,2 2 11,2 0 0,2 5-11,13 0 22,4 16-55,4 12-1357,22 14-5836,2 23 7226,0-3 0,-22 4 0,-21-17 0</inkml:trace>
  <inkml:trace contextRef="#ctx0" brushRef="#br0" timeOffset="76248">19003 11520 16451,'-4'41'156,"0"1"1,0 2 0,2-4 1085,2-8 864,0-2-1905,-1-60 0,-1-21-168,1 5 1,1-5-31,2 6 0,0-7 0,1-1 0,0 4-629,1-2 0,0 4 1,2-1 610,3-3 0,1 0 0,1 4 15,2-2 0,5 4-126,12-8 1,11 4 121,-1 17 0,8 5 1,6 0-53,-5 4 0,6 2 0,4-1 0,0 2 0,-1 2-583,-2 1 1,0 2 0,0 2-1,1-1 1,2 1 460,-1 0 1,2 0-1,2 1 1,-1 0 0,-1 1-1,-2 0-462,-1 1 0,-2 1 0,-2 0 1,2 1-1,1 0 409,1 1 0,3 0 0,1 1 0,-1 0 0,-3 0 0,-6 1 0,9-3 0,-6 2 0,0 0 0,8 3 0,0-1 0,0 0 0</inkml:trace>
  <inkml:trace contextRef="#ctx0" brushRef="#br0" timeOffset="76731">19760 11076 17252,'-17'47'170,"0"1"0,1-1 1,-5 2-1,0 0 1,-2-1-168,-1 0 1,-2-1 0,1-3-458,-5 7 1,1-8 453,-9 7 339,22-41-160,-2-44 413,3-28-284,8 16 0,1-2-179,1 9 1,2 3 60,6-20-179,5 42-11,22 23-191,-2 12 1,2 7-2135,16 6 0,2 3 2329,-4-1 1,-1-1 0,-9-8-1,-4-5 1,-1-6 0</inkml:trace>
  <inkml:trace contextRef="#ctx0" brushRef="#br0" timeOffset="76897">20240 11303 19403,'-2'-5'258,"1"1"-1658,40-2-1883,1-1 3283,2-2 0,-1 1 0,-1-1 0,-4-1 0</inkml:trace>
  <inkml:trace contextRef="#ctx0" brushRef="#br0" timeOffset="77065">20759 11096 18642,'16'44'-576,"-1"0"1,0-3 0,-1-3-4714,3 3 5289,-1-9 0,-6-14 0,-3-9 0</inkml:trace>
  <inkml:trace contextRef="#ctx0" brushRef="#br0" timeOffset="77465">21341 10805 20781,'-19'49'63,"0"1"1,0 4 0,1 2-48,0 2 1,1 5-620,3-3 1,0 4-1,2 1-1026,4-4 1,1-1 0,0 1 1628,0-2 0,1-1 0,2-5 0,3 2 0,1-10 0,3-14 0</inkml:trace>
  <inkml:trace contextRef="#ctx0" brushRef="#br0" timeOffset="77798">21574 11286 18978,'2'65'-269,"-1"1"0,0-7 0,0-8-34,-2-4 236,-3-16 639,0-29 537,0-44-806,3-12-497,0 11 1,2 0 338,1 8 1,2-1 99,4-12 0,5 0-212,1 11 1,4 3-140,4 0 0,2 5-510,19 3-998,3 26-2364,1 1 3978,13 0 0,-25 0 0,-3-1 0</inkml:trace>
  <inkml:trace contextRef="#ctx0" brushRef="#br0" timeOffset="78349">23464 11123 17017,'0'-4'-762,"0"2"-381,0 2 0,0 0 0</inkml:trace>
  <inkml:trace contextRef="#ctx0" brushRef="#br0" timeOffset="78749">24274 10651 18205,'4'46'36,"0"-1"0,0 1 1,1 19-1,-2-5-30,-1-20 0,-2-4 10,0 0 1,0-2 6,0 21 156,0-13 1121,0-32-707,-7-42-402,-1-19-119,0 7 1,-1-2-356,1 3 1,0-4 412,0-5 1,0-6 0,3-1-64,1-2 1,2-1-1,2 0-551,0 0 1,3 0-1,5 3 484,2 5 0,5 3 0,5 7-6,16 2 1,8 8 5,-7 11 0,3 1 0,3 3-4,7-1 0,2 1 1,3 2-391,-9 4 1,3 0 0,1 2 0,0-1 348,4 1 0,1 1 1,1 1-1,5-1-159,-8 3 0,5 0 1,1 1-1,2 0 1,-1 0-1,-2 1-782,9 0 0,0 0 0,-1 2 0,0-1 0,-1 1 986,-1-1 0,0 0 0,-1 1 0,-3-1 0,-5 2 0,11 1 0,-5 0 0,-13 1 0,-3 0 0</inkml:trace>
  <inkml:trace contextRef="#ctx0" brushRef="#br0" timeOffset="80913">24837 10673 19426,'1'14'-2824,"7"34"1045,4 15 0,-2-8 1,0-26-1</inkml:trace>
  <inkml:trace contextRef="#ctx0" brushRef="#br0" timeOffset="81097">25075 10485 19314,'-6'55'5,"0"0"1,0 0-1,2-7 1,0 2 0,2 1-1,-1 0-1591,1 7 1,1 2 0,0-1-1,2-2 1341,0 8 1,2-2-1,-1-5 1,0 4-1,0-10 1,5-15-1</inkml:trace>
  <inkml:trace contextRef="#ctx0" brushRef="#br0" timeOffset="81465">25438 10899 16434,'-7'47'429,"0"0"1,1-2-1,0-3-216,0 14-134,0-8-11,2-10 111,1-15 302,2-28 214,5-44-437,-2-12-551,1 16 0,0-1 377,-2 9 0,1 1-6,1 0 0,0 1 23,2-22-56,5 14-773,5 29-4012,28 27 4740,2 7 0,-4 4 0,-15-17 0</inkml:trace>
  <inkml:trace contextRef="#ctx0" brushRef="#br0" timeOffset="81698">26013 10800 15907,'11'-1'942,"3"39"-819,-10-3-123,-1-2 0,1 3-572,1 18-2038,2-5 2610,-1-9 0,-2-17 0,-1-10 0</inkml:trace>
  <inkml:trace contextRef="#ctx0" brushRef="#br0" timeOffset="81914">25913 11118 18664,'-5'-3'549,"2"0"-919,29-17 1,20-7-4547,-2 6 1,4-1 4599,-8-2 0,3-1 0,-3 2 1,4 3-1,-7 4 0,-4-1 1</inkml:trace>
  <inkml:trace contextRef="#ctx0" brushRef="#br0" timeOffset="82097">26606 10668 20289,'11'59'-8,"1"0"1,-1-3-1,-1-4-709,-3-15 0,0-2-30,-1 9 1,0-3 0,0 1 0,-2 4 0</inkml:trace>
  <inkml:trace contextRef="#ctx0" brushRef="#br0" timeOffset="82598">16581 12907 15146,'5'-8'1960,"-1"1"-1276,-4 7 33,66-16-2283,-32 11 1,4-1 1666,12-4 0,9-1 0,1-1-372,-12 4 1,0 0 0,4-1-1,6-1 348,-5 0 0,5 0 0,4-2 0,4 0 0,2 0 0,3-1 0,0 0 0,2 1-146,-17 2 1,2 0-1,2 0 1,1 0 0,1 0-1,1 0 1,0 0-1,2-1 1,-1 1 0,1 0-1,0-1 1,-1 1 0,0 0 68,-2 0 1,1 0 0,-1 0 0,1-1 0,-1 1-1,1 0 1,0 0 0,1 0 0,0 0 0,0 0-1,0 0 1,1 0 0,0 0 0,1 0-87,-3 0 1,0 1 0,1 0 0,1-1-1,1 1 1,-1-1 0,1 1 0,0-1-1,0 1 1,0 0 0,-1 0 0,0 0-1,-1 0 1,-1 1 0,-1 0 0,-1 0 85,4-1 0,-2 1 0,-1 1 0,-2-1 0,0 1 0,0 0 0,-1-1 0,1 1 0,1 0 0,0 0 0,2 0 0,2 0 0,2 0-52,-7 0 0,2 0 0,0 0 1,2 1-1,0-1 0,2 0 0,0 0 1,1 0-1,0 0 0,0 0 0,1 0 1,0 0-1,0 0 0,0 1 0,0-1 1,0 1-1,-1-1 0,0 1 15,-4 0 0,1 1 1,-1-1-1,0 1 1,1-1-1,-1 1 1,0 0-1,0 0 1,1-1-1,0 1 0,-1 0 1,1 0-1,1 0 1,-1 1-1,2-1 1,-1 0-1,1 0 1,0 0-1,1 0-6,-3 1 1,1-1 0,1 1 0,0-1 0,1 1 0,1-1-1,0 1 1,1-1 0,-1 1 0,1 0 0,0-1 0,-1 1 0,0 0-1,0 0 1,0 0 0,-1 0 0,-1 0 0,0 0 0,-1 1-1,-1-1 1,-2 1 0,0-1-13,8 1 0,-1-1 1,-1 1-1,-1-1 0,-1 1 1,0 0-1,-1 0 1,-1 0-1,0 0 0,0 0 1,-1 1-1,1 0 1,-1-1-1,0 1 0,1 1 1,0-1-474,3 0 1,1 1-1,1 0 1,1 0 0,0 1-1,-1-1 1,0 1 0,-1 0-1,0 0 1,-3 0 0,0 0-1,-3 0 1,-2 0 0,-3 1-1,-3-1 528,19 1 0,-4 0 0,-5 0 0,-3 1 0,-1-1 0,0 1 0,1-1 0,8 1 0,1-1 0,0 1 0,-3 0 0,-7-1 0,-8 1 0,9 2 0,0-1 0</inkml:trace>
  <inkml:trace contextRef="#ctx0" brushRef="#br0" timeOffset="92314">20693 13354 15079,'1'52'339,"0"1"1,0-2 0,2-3-4,3-11 0,1-3-376,0 2 1,-2-2 319,4 29-33,-3-11-68,-2-13 238,-3-14 703,0-13-340,-7-7-421,-5-16 33,-7-9-241,0-11 0,0-9-157,0-14 1,3-8-577,4 5 1,2-5-1,3 1 582,4 8 0,3 0 0,3 0 4,4-2 0,5 0 0,4 6-346,13-3 1,11 5 346,-5 15 1,7 1 0,4 1 0,4 2-4,-2 4 0,3 2 0,3 2 1,3 0-1,2 1-425,-6 2 1,4 0-1,2 0 1,2 1 0,-1 1-1,0 0 1,-2 2 233,2 0 0,0 1 1,-1 2-1,0 0 0,0 1 1,-1 1-374,0 0 0,1 2 0,0 0 0,-1 2 1,-4 0-1,-4 0-533,16 0 1,-6 2 0,-4 2 1241,7 3 1,-7 0-1,5-1 1,-41 4 0</inkml:trace>
  <inkml:trace contextRef="#ctx0" brushRef="#br0" timeOffset="92931">21717 13094 16490,'3'56'186,"0"1"0,0 0 0,-2-3 0,-3 0 0,-7-5-125,-18 2 1,-8-4-572,4-10 0,-4 0 1,2-3 716,-2 0 1,1-5 88,-7 4 1,1-11 851,-3-33-923,18-16-1,4-27-22,15-7 150,14 16 1,6-1-140,7 9 1,4 2-203,2 2 0,4 5 0,5 11 0,2 10-11,-5 14 0,-1 7-360,4 3 1,1 3 163,6 8 0,1 3-751,4 2 0,1 1-1361,3 1 0,3-2 2308,2 0 0,-2-3 0,-22-12 0,-2-2 0,19 7 0</inkml:trace>
  <inkml:trace contextRef="#ctx0" brushRef="#br0" timeOffset="96914">7085 9461 14563,'6'8'493,"-2"-2"-224,-4-6 168,0 0-34,20 52-89,-3-9-152,1 4 1,2 4-1037,-3-8 1,0 1 996,3 8 0,0 1 39,3 7 1,-1 3-62,-6-16 0,0 2 0,-1 0 3,2 5 1,-1 1 0,0 1-12,1 5 0,-1 1 1,0 2-580,-4-14 1,0 2 0,0-1-1,0 1 533,0 3 1,0-1 0,-1 1 0,1 1 10,0 1 1,0 2 0,-1-1 0,1 1-17,0 1 0,0 0 0,0 0 0,1 1-3,-1 1 0,0 1 1,1 0-1,0 0-20,0 1 1,0-2 0,1 2 0,2 4-2,-1-9 1,1 2 0,1 3-1,2 0 1,1 1 0,1-1-21,0-7 0,0-1 1,1 1-1,1-1 1,1 2-1,2 0 1,1 1-220,-1-5 0,1 2 0,1 1 0,2 0 0,0 1 0,1-1 0,-1-1 0,1-2 0,-1-2 221,5 6 0,-1-2 0,0-2 0,1 0 0,0-2 0,2-1 0,0 0-182,2 0 0,0-1 0,2-1 0,0-1 0,1-1 0,-1-3 1,-1-2 183,6 4 0,-2-4 0,0-2 1,4 0-1,3 1-43,-6-7 1,2 0 0,3 1 0,1 0 0,2 0-1,1-1 1,1 0 0,0-2 81,-1-2 0,2-1 0,1 0 0,1-2 0,1 1 0,1-1 0,-1 0 0,1-1 1,-1 1-60,1 0 0,1 0 1,-1 1-1,1-1 1,0-1-1,1 0 1,0 0-1,0-2 1,1-1 25,-5-3 1,2 0 0,0-2 0,1 1 0,0-2 0,0 0 0,-1-1 0,-1-1 0,0 0 0,-2-2 0,3 1 1,-2-2 0,-2-2 0,0 0 0,1 0 0,1-2 0,2 1 0,3 1 2,-7-3 0,3 1 0,0-1 0,3 1 0,0-1 0,2 0 1,0-1-1,1 1 0,0-1 0,0 1 0,0-1 0,0 0-11,-1-1 1,-1 0 0,1 0 0,-1 0-1,1 0 1,1-1 0,0 1 0,0-1 0,1 0-1,1 0 1,1 1 0,0-1 0,1 0 1,-8 0 0,2 0 0,0 0 1,0 0-1,2 0 0,0 0 1,0 0-1,1 0 0,0 0 1,0-1-1,0 1 0,1 0 1,-1 0-1,0-1 0,0 1 1,-1-1-1,0 1-3,-1-1 0,0 0 0,1 0 0,0 0 0,0 1 0,0-1 0,0-1 0,0 1 0,-1 0 0,0 0 0,0 0 0,-1 0 0,0-1 0,-1 1 0,-1 0 0,0 0 0,-2-1 0,8 1 1,-2 0 0,-1 0 0,0 0 0,-1 0 0,0-1 0,-2 1 0,1 0-1,-2 0 1,1-1 0,-1 1 0,0 0 0,0 0 0,5 0 0,0 1 0,0-1 0,0 0 0,-1 0 0,0 1 0,-2-1 0,-1 0 0,-1 1 0,-3-1 0,-1 0-3,8 1 1,-2 0-1,-3 0 1,-2 0-1,0 0 1,-1 0-1,1 0 14,6 0 0,-1 1 0,0-1 0,-1 1 0,0-1 0,-1 1-35,6 1 1,-2 0 0,0 0-1,0 0 1,2 0 19,-5 0 1,1 0 0,1 0 0,-1 0-1,0 0 1,-3 0-175,1 0 0,-2 1 0,0-1 0,-2 0 0,0 0-190,9 1 0,1 0 0,-4 0 0,-6-1-1336,18 2 0,-18-2 2027,-28-2 1,-20-4-1,-10 0 1</inkml:trace>
  <inkml:trace contextRef="#ctx0" brushRef="#br0" timeOffset="98580">2239 10722 13846,'0'-11'3305,"0"3"-2588,0 8-89,0 0-628,-15-18-56,11 13 56,-12-4 78,16 28 34,2 20-78,4 16-29,-2-22 1,1 3-243,0 3 0,1 0 192,0 3 1,-2 0-298,-1 1 0,-1-1-751,0 0 1,-1-1-1906,-4-2 1,-2-1 2997,0-2 0,-1-4 0,-5 5 0,2-11 0</inkml:trace>
  <inkml:trace contextRef="#ctx0" brushRef="#br0" timeOffset="98850">1507 11893 20143,'59'-25'9,"-1"1"0,1-1 1,-12 7-1,1 0 1,0 1-1,0 1-9,14 0 0,0 2 0,4 1-574,-13 2 0,3 0 0,1 1 0,1-1 0,-4 2-544,6 1 0,-3 0 1,0 1-1,-1 0-277,-3-1 0,1 0 0,-2 1 0,-7 3 1395,10 4 0,-14 3 0,-25-1 0,-16 6 0</inkml:trace>
  <inkml:trace contextRef="#ctx0" brushRef="#br0" timeOffset="99366">1453 12628 16221,'0'-3'1423,"0"0"-1143,0 3 102,-2 37-170,-2-1-150,2-1 0,-1 2 5,-3 26 11,4-23 1,1 0-12,-3 11-22,2 2 335,2-40 719,0-9-730,0-21-302,0-12 45,0-28-78,-1 2 0,2-8-848,3 15 0,3-2 0,1 0 810,-1 0 1,1 0-1,4 2-4,3 0 1,3 2-1,4 6-92,10 1 1,8 6 46,3 7 1,7 3 0,3 3-333,5 4 1,3 3 0,3 1-664,-10 2 1,2 1-1,-1 1 1,-2 3-358,2 3 1,-2 2-1,-5 4 1405,5 3 0,-12 3 0,-21 5 0,-16-1 0</inkml:trace>
  <inkml:trace contextRef="#ctx0" brushRef="#br0" timeOffset="99764">1977 12696 16199,'5'-4'1793,"-1"1"-1401,-4 3-34,-35 75-324,4-28-515,0 7 0,-4 0 497,9-23 1,-1-5 44,0-1 1,0-3 362,-20 11 518,-3-17-673,17-39-101,6-22-90,16-7-78,15 4-11,4 28 0,9 8 728,5 7-851,31 24-343,-19 0 1,2 4-376,1 0 1,-1 1-1295,0 4 1,-1-2 2145,7 3 0,-19-13 0,-6-9 0</inkml:trace>
  <inkml:trace contextRef="#ctx0" brushRef="#br0" timeOffset="99947">2308 12750 17599,'0'4'819,"-6"49"-730,5-15-89,-2 0 0,0 4-1311,7-2 0,1-2-280,4 23 0,2-8 0,-4-28 0</inkml:trace>
  <inkml:trace contextRef="#ctx0" brushRef="#br0" timeOffset="100080">2251 12992 17868,'48'-40'-2902,"-1"1"0,-1 1 0,-1 4 2902,-8 14 0,-3 3 0,7-4 0,-9 4 0</inkml:trace>
  <inkml:trace contextRef="#ctx0" brushRef="#br0" timeOffset="100215">2766 12663 19134,'-9'46'-142,"1"1"0,0-4 1,3-5-2985,7-7 3126,1-4 0,0-11 0,0-7 0</inkml:trace>
  <inkml:trace contextRef="#ctx0" brushRef="#br0" timeOffset="101347">2295 12463 12949,'-4'0'3418,"1"0"-2197,3 0-1031,29-38-145,28 14-728,-8-5 0,3-1-2392,-6 15 0,0 3 3075,1-5 0,-5 1 0,-9 2 0,-11 1 0</inkml:trace>
  <inkml:trace contextRef="#ctx0" brushRef="#br0" timeOffset="101680">4636 10966 13936,'1'4'2251,"0"-2"-2071,-1-2-180,47-2 0,-21-1-1120,37-2 425,-35 2 0,-13 1 0,-3 2 1</inkml:trace>
  <inkml:trace contextRef="#ctx0" brushRef="#br0" timeOffset="101798">4749 11131 15504,'-3'7'1770,"1"-2"-2027,44-5-2041,-12-5 2298,4 1 0,-1-1 0,-8-3 0,-5 1 0</inkml:trace>
  <inkml:trace contextRef="#ctx0" brushRef="#br0" timeOffset="102248">5825 10577 16075,'-2'-4'2051,"1"1"-1810,0 32 0,3 22-174,2-2 0,1 5-869,-2-8 1,-1 3-1,1 0 675,1-3 0,1 1 0,-2-4-736,0 5 1,-1-2-495,0 0 0,-2-1 1357,-1-1 0,0-3 0,1 6 0,-3-12 0</inkml:trace>
  <inkml:trace contextRef="#ctx0" brushRef="#br0" timeOffset="102481">5215 11797 19482,'48'-27'20,"1"-1"1,0 1-1,-1-1 1,7-1 0,0 1-1,2 2-71,-4 7 1,4 2-1,0 1 1,-2 3-1287,4 0 0,-2 2 0,0 2 496,-1 0 1,-1 1 0,-2 2-1028,-5 1 1,-2 2 0,-2 0 1867,10 0 0,-5 2 0,4 1 0,-25 0 0</inkml:trace>
  <inkml:trace contextRef="#ctx0" brushRef="#br0" timeOffset="102981">5895 12109 17140,'0'-9'1950,"0"3"-1827,0 6 90,-61 94-180,34-57 1,-2 1 0,-1 2-775,-7 11 0,-2 3 1,0-2 740,2-6 0,-1-2 0,4-4 0,1-6 0,3-4 517,-16 11 43,17-21-135,10-12-212,6-17-34,0-33-95,9 9 1,2-3 15,-1 0 1,3 0 11,3 0 0,3 4 1695,9 0-1807,26 15 0,-7 25 0,4 8-387,15 7 0,4 5-1615,-13-3 1,0 3-1,0-2 2002,11 8 0,-4-4 0,-14-8 0,-6-5 0,-5-6 0</inkml:trace>
  <inkml:trace contextRef="#ctx0" brushRef="#br0" timeOffset="103181">6234 12064 19785,'9'38'-258,"0"1"0,-1-3 0,0 0-1927,4 16 507,-4 14 0,-2-34 0,-5 4 0</inkml:trace>
  <inkml:trace contextRef="#ctx0" brushRef="#br0" timeOffset="103349">6374 12834 23863,'29'-10'-2458,"-4"11"0,-22 7 1,-1 4-1</inkml:trace>
  <inkml:trace contextRef="#ctx0" brushRef="#br0" timeOffset="104377">1408 11206 8389,'0'0'0</inkml:trace>
  <inkml:trace contextRef="#ctx0" brushRef="#br0" timeOffset="105248">2331 10363 16154,'1'-8'2118,"0"1"-1782,-1 7-168,24 53-45,-9 4-543,2-4 0,-1 9 524,-10-8 1,-4 4-1,-4 1 1,-8 3 0,-5 0 0,-4 2-7,3-10 0,-2 1 0,-2-1 0,-3-3-46,-8 6 0,-4-3 0,-1-8 214,-11 2 0,0-13-199,-8-15-11,15-42-56,15-25 50,8-2 1,3-6 162,4 3 0,3 0-241,-2 0 1,4 3 128,13-16 584,9 49-752,15 8 325,12 17-230,0 9 0,4 6-23,9 6 1,3 4-761,-10-5 1,2 0 0,-2 0 380,-8-5 1,-2-1 0,-1-2-557,14 6 0,-5-4-4553,9-1 5483,-10-11 0,-22-6 0,-9-5 0</inkml:trace>
  <inkml:trace contextRef="#ctx0" brushRef="#br0" timeOffset="106064">6399 10436 18104,'-7'66'246,"-1"-1"1,-1 1-1,-4-4-224,-2-9 1,-3-2-695,-3-1 1,-2-2 766,1-4 1,-3-3 94,-7 1 0,-2-4 107,3-14 1,-1-5-170,2 1 1,-1-8 495,-18-23-456,17-18-112,9-12 0,1-8 28,0-9 0,2-3 140,5 15 1,2-2-1,1 3-174,-2-9 1,5 7-51,14-5 0,19 58 23,24 22-7,-14-4 1,1 3-42,7 4 0,3 3 36,-2-2 0,4 2 1,0-1-147,0-2 1,0-2-1,0 0-131,-1 0 1,0-1 0,-1-2-693,13 2 1,-5-7-4478,11-7 5435,-11-7 0,-24-7 0,-11 0 0</inkml:trace>
  <inkml:trace contextRef="#ctx0" brushRef="#br0" timeOffset="106897">2399 14499 18115,'34'-22'-344,"0"1"1,-3 2-1,-4 4-2469,-4 9 2813,-9 7 0,-6-1 0,-7 3 0</inkml:trace>
  <inkml:trace contextRef="#ctx0" brushRef="#br0" timeOffset="107047">2518 14728 12008,'10'0'3015,"42"-23"-3823,-18-2-469,-3 7 0,0-2 1277,7-14 0,-24 20 0,-1 2 0</inkml:trace>
  <inkml:trace contextRef="#ctx0" brushRef="#br0" timeOffset="108747">4559 14108 15381,'0'-8'1849,"0"2"-1827,0 6 0,0 0 68,14 54-79,-3-7-408,-1 0 0,2 3-141,-4-12 0,0 0-1053,-2-1 0,0-1 1591,-2 0 0,-1-3 0,0 4 0,-3-10 0</inkml:trace>
  <inkml:trace contextRef="#ctx0" brushRef="#br0" timeOffset="109031">4039 14999 18832,'51'-16'121,"0"0"1,0 1 0,0-1 0,1 0 0,5-1 0,-2 0 0,2 0 0,3-1-991,-7 3 0,2-2 1,3 0-1,0 0 0,-1 0 1,-1 2 868,2-1 0,-2 0 0,0 1 0,1 1 0,3-1-200,2 1 0,3-1 0,2 1 0,0 0 0,-1 1 0,-2 0-122,0 2 1,-1 0-1,-1 1 1,-2 1-1,0-1 1,8-2-1,-1 1 1,-3 0-1,-7 3 1,2 3 0,1 0-1</inkml:trace>
  <inkml:trace contextRef="#ctx0" brushRef="#br0" timeOffset="109498">4705 15300 17543,'0'-7'628,"0"1"-488,-10 30 0,-5 16 17,-5 20-1196,-2-1 0,-3 4 1050,7-13 0,-2 0 11,-7 9 1,-1-2 102,9-19 1,1-3-87,-3 2 0,2-7 580,7-14-272,3-36-201,2-42-34,4 9 1,0-4-263,0 3 1,1 1 356,1 0 1,1 4 72,4-1 717,2 24-1042,10 15 369,6 28-324,15 12-594,4 6 0,7 3-2052,-9-15 0,3-1 0,0-1 2646,0 2 0,1-2 0,-3-2 0,9 1 0,-6-6 0,-7-9 0</inkml:trace>
  <inkml:trace contextRef="#ctx0" brushRef="#br0" timeOffset="109647">5207 15397 19347,'-2'-4'0,"1"0"-2784,26-8 0,12-3 2784,4-2 0,-6 1 0,-1 2 0,-9 4 0</inkml:trace>
  <inkml:trace contextRef="#ctx0" brushRef="#br0" timeOffset="109830">5717 15165 18933,'4'0'28,"4"27"0,1 11-140,2 7-989,1 6 1,1 2 169,-4-18 1,1 0-33,-1 13 1,-2-2 0,3-1 0,-4 9 0</inkml:trace>
  <inkml:trace contextRef="#ctx0" brushRef="#br0" timeOffset="110181">3915 15449 15403,'-1'53'631,"-1"0"0,5 1 1,3-1-543,1-4 1,7 2-570,4-3 1,6 2 0,4-2 348,8-2 0,5-3 1,1-1-868,0 0 1,0-1 0,4-5-266,5-8 1,2-5 0,-1-7 1262,11-5 0,-5-6 0,-21-2 0,-4-2 0,22-1 0</inkml:trace>
  <inkml:trace contextRef="#ctx0" brushRef="#br0" timeOffset="110398">6182 14946 17196,'15'43'-1435,"0"0"1,0 0 0,0 16-1,-3 3 1,-1-4 1434,-2 0 0,-3-4 0,-1 5 0,-1-7 0,-4-11 0</inkml:trace>
  <inkml:trace contextRef="#ctx0" brushRef="#br0" timeOffset="110580">6544 14997 17409,'6'4'302,"-1"-2"-559,-14 45-3362,2-16 3619,-1 6 0,1-1 0,1-10 0,1-5 0</inkml:trace>
  <inkml:trace contextRef="#ctx0" brushRef="#br0" timeOffset="110715">6689 15507 16457,'11'2'0,"-2"1"0</inkml:trace>
  <inkml:trace contextRef="#ctx0" brushRef="#br0" timeOffset="110980">4967 16993 20389,'24'-32'-1203,"0"-1"1,11 3 0,4 7-452,-5 16 0,0 5 0,22-5 0,-18 11 0</inkml:trace>
  <inkml:trace contextRef="#ctx0" brushRef="#br0" timeOffset="111097">5271 17189 19034,'42'-34'-632,"0"-1"1,1 0 0,-5 5 0,-5 7 0,-3 3 0</inkml:trace>
  <inkml:trace contextRef="#ctx0" brushRef="#br0" timeOffset="112663">7220 16391 16748,'24'49'-104,"0"-1"0,-5-7 1,1 1-1,-2 0-4036,1 11 0,-4-1 3977,2 1 1,-3-2 0,-5-15 0,-3-5 0,-6-5 0</inkml:trace>
  <inkml:trace contextRef="#ctx0" brushRef="#br0" timeOffset="112880">6958 17241 19370,'-8'0'403,"1"0"-358,55-22-42,-10 6 1,8-1 0,4-1-925,6-1 0,4-1 0,4 0 0,1 1-310,-5 3 1,2-1 0,1 1 0,0 1 0,-3 0 1230,4 0 0,0 0 0,-3 1 0,-4 3 0,1 1 0,-5 2 0,-9 1 0,0 2 0</inkml:trace>
  <inkml:trace contextRef="#ctx0" brushRef="#br0" timeOffset="113915">7074 17832 14585,'5'40'478,"-1"-1"0,1-1 0,0-4-153,5 2 213,-1 0-190,0-5-102,-3 0 191,-3-14 437,-1-3-168,-2-17-594,0-11 292,-9-39-236,3 13 0,0-4-34,-2-13 0,4-4-101,10 16 1,4 0 0,3 2-227,5-11 0,10 4 178,12 8 0,11 2 1,2 4-543,0 7 0,3 5 0,2 0-169,-5 4 1,2 0 0,0 1-1,-1 2 55,10 1 0,-1 2 1,-5 3-1,-1 1 1,-7 3-1,4 4 1</inkml:trace>
  <inkml:trace contextRef="#ctx0" brushRef="#br0" timeOffset="114314">7739 17652 16994,'-1'51'67,"-1"1"1,-2-11-1,-2 0-67,-1 8 0,-3-2-503,-2-14 0,-2-3 514,-15 20 398,-1-14-263,-8-15 438,7-30 481,4-26-517,12-8-110,18-8-80,7 23 338,25 8-684,22 20-590,-15 11 1,1 5-258,-3 0 1,-1 2-1189,1 5 1,-3 0 2022,16 8 0,-24-14 0,-8-6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32:52.5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3531 1195 15784,'0'-8'403,"0"2"-325,0 32 1,0 16 45,1 13-87,1-8 1,3 8-1,2-3-15,5 6 1,4-2-7,6 7 1,6-5 117,1-20 1,2-8 22,18-9-23,-8-38 102,-17-22 200,-4-9-155,-2-3 313,0-1-617,1 24 35,13 31-1,0 19 0,14 21 0,2-14 11,-6-16 1,5-5-23,4-10 0,3-7 39,8-6 0,-2-7-257,-13-1 0,-7-5 246,-10-4 0,-9-1 84,-10-19 146,-10-1-45,-13 1 56,-20-7-246,-11 26-394,-13 13-603,18 31-292,13 20-595,23 6 995,41 14 0,-25-25 1,25 2-1</inkml:trace>
  <inkml:trace contextRef="#ctx0" brushRef="#br0" timeOffset="317">4912 1529 15347,'0'10'583,"0"-3"-225,0-7-257,57-42-67,-33 21 55,10-6 1,-3-1 325,-20 6-90,-5 4 44,-8 5 125,-15 4-393,-10 19-57,-14 31-44,12 6 0,17-13 0,4 1-78,7 15-813,14-19 0,7-3-2963,33 12 3854,-21-21 0,-1-5 0,17-2 0,-28-12 0</inkml:trace>
  <inkml:trace contextRef="#ctx0" brushRef="#br0" timeOffset="467">5342 1625 8635,'0'0'0</inkml:trace>
  <inkml:trace contextRef="#ctx0" brushRef="#br0" timeOffset="600">5379 1316 15728,'0'-5'-2835,"0"0"2835,0 5 0,0 0 0</inkml:trace>
  <inkml:trace contextRef="#ctx0" brushRef="#br0" timeOffset="917">5724 1001 18138,'-4'-6'806,"1"1"-806,-13 44 17,7 3 0,0 5-12,-2 2 1,0 2-450,2 12 0,3-1 444,5-20 0,2-4-28,4-3 0,3-2-204,14 21-14,12-15 111,1-14 113,15-15 89,-13-31 0,-5-20 606,-22-8-695,-21 1 155,-12 26-929,-32 15-6285,4 29 7081,4-1 0,22 5 0,24-16 0</inkml:trace>
  <inkml:trace contextRef="#ctx0" brushRef="#br0" timeOffset="1600">6240 1360 16434,'8'-6'45,"-2"1"-34,-10 41-11,4-13-33,7 28-494,11-27 168,13-7 203,31-10 206,-27-15 0,0-5 454,6-5 1,-3-4-309,-8 0 0,-5-3 420,5-23 258,-23 21 594,-4 9-1378,-3 8-157,-1 42-146,4-13-68,10 23-223,13-31-185,6-8 0,6-6 218,4-6 1,1-4 217,6-7 1,-1-4 102,-11-1 0,-7-3 172,-9-3 1,-8-2 358,-6-21 566,-6 17 0,-2-1 890,-5-19-1400,1 5-437,-1 38-45,4 35 45,2 22 0,5 20-107,-2-30 1,4 2-555,8 8 0,8-2-332,6-13 1,5-5-414,10 1 0,1-8 1148,-6-14 0,-2-8 258,-3-5 0,-5-5 224,-1-27 1177,-17 3 0,-4-4-191,-3 3 0,-1 1-505,-1-1 1,-1 3-706,-1-7-67,0 51 67,0 22 0,0 24 0,0 15-734,7-16 0,3 3-2387,1 0 1,1-1 2998,-1-1 0,-1-3 1,9 13-1,-19-41 1</inkml:trace>
  <inkml:trace contextRef="#ctx0" brushRef="#br0" timeOffset="1850">4414 2385 20893,'-61'3'62,"93"-12"0,26-4-51,-11 2 0,5 1 1,7-2-948,-9 3 0,5-2 0,4 0 0,2-1 0,0 1 0,0-1 936,2-1 0,-1 1 0,0-1 0,3-1 0,2 1 0,5 0-98,-18 3 0,3 0 0,2 0 0,3-1 0,1 1 0,0 0 0,0-1 1,0 1-1,-1 1 0,-2-1 0,-2 1 32,7-1 0,-2 0 0,-2 0 0,-1 1 0,1 0 1,1 0-1,3 1 0,3-1-252,-6 1 0,3 1 0,4-1 0,2 1 0,2-1 0,-1 1 0,0 0 0,-2 0 0,-3 1 0,-4 0 1,-5 1-1,-6 0 0,24-2 0,-12 1 0,-3 2 0,4-1 0,-2 3 0,0-1 0,0 1 0,0-1 0,0 1 1</inkml:trace>
  <inkml:trace contextRef="#ctx0" brushRef="#br0" timeOffset="1951">6756 2209 16972,'-57'9'930,"-1"-1"0,-3-2-930,62-18-297,29-1 0,19-2-1154,-1-1 0,10-2 0,3-1 0,-4 1 1251,-7 2 1,-2 0-1,0 1 1,1 0-1,1 0 1,1 0 0,-3 1-1,-4 1 1,1-1-1,1 0 1</inkml:trace>
  <inkml:trace contextRef="#ctx0" brushRef="#br0" timeOffset="2134">8224 1239 19034,'0'-6'-1457,"0"1"-1300,0 5 2757,-42 7 0,31-5 0,-30 5 0</inkml:trace>
  <inkml:trace contextRef="#ctx0" brushRef="#br0" timeOffset="2266">8283 1416 19762,'9'9'202,"-2"-2"-1032,-7-7-440,0 0 0,0 0 1</inkml:trace>
  <inkml:trace contextRef="#ctx0" brushRef="#br0" timeOffset="9217">10248 1190 17129,'0'-3'481,"0"0"-145,-5 50-21,-1-3-248,1-2 0,1 3-375,0-10 1,1-1 419,0 29 222,1-5 405,2-27 372,0-15-977,-1-60-28,-1 2 1,-1-6-107,2 2 0,-1-4 0,0 0-626,0-3 0,0-1 0,1 3 615,1-10 0,2 4-45,1 14 0,4 7-39,11 12-1541,31 17-762,-15 17 1,1 4 2397,0-2 0,-3 1 0,21 17 0,-35-15 0</inkml:trace>
  <inkml:trace contextRef="#ctx0" brushRef="#br0" timeOffset="9383">10381 1247 18608,'41'2'-1356,"5"-1"-185,-8 5 1,-1 6 680,9 30 0,-1-14 0,-38 9 0</inkml:trace>
  <inkml:trace contextRef="#ctx0" brushRef="#br0" timeOffset="9484">10450 1611 15101,'-33'42'582,"0"0"1,9-9 0,13-5-2051,34-14-628,31-25 897,-19 2 1,2-2 1198,6-7 0,-2 0 0,9-3 0,-8 1 0</inkml:trace>
  <inkml:trace contextRef="#ctx0" brushRef="#br0" timeOffset="9683">11149 1175 20737,'4'38'-744,"-1"0"1,11 8 0,10-2-2199,10-11 1,6-4 2941,-3 0 0,-1-5 0,21 2 0,-36-23 0</inkml:trace>
  <inkml:trace contextRef="#ctx0" brushRef="#br0" timeOffset="9851">11446 1151 19314,'32'43'-2719,"-1"-1"0,1-4 0,-2-3 2719,-7-8 0,-1-4 0,7 3 0,-21-20 0</inkml:trace>
  <inkml:trace contextRef="#ctx0" brushRef="#br0" timeOffset="9985">11585 1137 17599,'-41'47'-1013,"0"0"1,0 0 0,10-5 0,3 0 0,3-2 0,2 0 0,6-4 0,10 12 0</inkml:trace>
  <inkml:trace contextRef="#ctx0" brushRef="#br0" timeOffset="10584">11729 954 18474,'19'47'-453,"-1"1"0,0-1 0,1 1 0,-3 0 0,-1 1 0,-1 0 0,-1-2 453,1 8 0,-1-1 0,-2-4 0,-1 7 0,-3-10 0,-4-11 0</inkml:trace>
  <inkml:trace contextRef="#ctx0" brushRef="#br0" timeOffset="11068">13790 1253 18003,'-60'-18'564,"1"0"0,16 2 0,1-2-519,-14-6 0,5-5-45,21 3 0,6-4-79,0-20 1,7-5-203,10 3 1,5 0-426,3-1 1,7 3 649,7 11 0,9 8 114,12 14 0,5 10-103,18 10-11,-20 7 0,-5 9-67,-5 41 84,-29-1 0,-12 7-426,-2-22 1,-5 2 0,0-2 482,2 2 1,0-1 0,-1-2-19,-12 11 0,5-6-213,12-1-1983,27-12-3665,19-16 5861,26-10 0,-24-7 0,-1-3 0</inkml:trace>
  <inkml:trace contextRef="#ctx0" brushRef="#br0" timeOffset="11417">14787 925 16591,'-2'-4'773,"1"1"-616,20 59-90,1-16-619,-1 3 1,3 0 596,18 8-23,4-11 179,-14-23 0,2-6 237,22-19-113,-4-13 291,-18-31-381,-23-5-370,-6 24 1,-2-1 145,0-1 0,-2-2 6,-6-12 1,-3-1-276,2 13 0,-1 3-2476,-13-25-1097,10 48 3831,22 31 0,-7-5 0,9-1 0</inkml:trace>
  <inkml:trace contextRef="#ctx0" brushRef="#br0" timeOffset="11650">15784 540 20098,'-33'50'-27,"0"0"0,1 0 0,3 5 1,4 1-1,6 2-485,6 7 0,6 1 1,5-3-835,2-13 1,4-1-1,5-5-503,12 8 1,7-11 1848,31-11 0,-25-15 0,-5-11 0</inkml:trace>
  <inkml:trace contextRef="#ctx0" brushRef="#br0" timeOffset="11850">16076 748 17588,'-1'-3'123,"0"0"112,1 3-189,38 54-46,-2-19-254,0 3 1,5-1-145,-8-15 1,1-5-1148,0-2 1,1-2 1544,25 6 0,-27-9 0,-13-5 0</inkml:trace>
  <inkml:trace contextRef="#ctx0" brushRef="#br0" timeOffset="12000">16337 816 16031,'-35'43'-178,"0"0"0,0 0 0,-2 14 0,4-4 0,6-15 0,6-4 0,11 7 0</inkml:trace>
  <inkml:trace contextRef="#ctx0" brushRef="#br0" timeOffset="12217">16692 513 18776,'-2'40'22,"1"0"1,-1 4-1,0 1-11,-1 2 1,-1 1-542,1 3 0,0 4-49,1-7 0,0 3 0,-2-1 230,-3-2 0,-1-1 0,2-3 1,1 12-1,0-6 0,-4-16 0,0-1 1</inkml:trace>
  <inkml:trace contextRef="#ctx0" brushRef="#br0" timeOffset="12600">11988 2349 16625,'62'-19'630,"-1"-1"0,-14 6 0,3-1 1,6-1-540,-8 4 1,4-1-1,4-1 1,4 0-1,1 0 1,1 0-773,-3 2 0,1-1 0,3 0 0,1 0 0,1 0 0,3 0 0,1 0 0,2 0 694,-15 3 1,1 0 0,3-1 0,0 1 0,2-1 0,1 1 0,0-1-1,0 1 1,0 0 0,0 0 0,-1 0 0,-1 1 0,-1-1-114,6 0 0,-1 1 0,-1-1 0,0 1 0,0-1 0,-1 1 0,1 1 0,-1-1 0,1 1 0,0-1 0,0 2 93,2-1 1,1 0 0,0 1 0,1-1 0,-1 1 0,1 0 0,-2 1 0,0 0 0,-2 0 0,-1 1 0,-3 0-110,6 0 1,-2 0 0,-2 1 0,-2 1 0,0 0 0,-1 0 0,1 0 0,0 0 57,7 0 0,0 0 0,-1 0 1,0 1-1,0 0 0,-1 0 1,0 0-175,-5 0 1,-1 1-1,0 0 1,0 0-1,0 0 1,0 0 0,1 0-519,4 0 1,2 0 0,0 0 0,1 0 0,-2 0-1,-1 0 1,-3-2 326,8 0 1,-3-2-1,-1 1 1,-2-1-1,-2 1 1,8 2-1,-2 0 1,-4 0-1,-8-2 1,-1-5-1,0-1 1</inkml:trace>
  <inkml:trace contextRef="#ctx0" brushRef="#br0" timeOffset="12983">18039 745 18474,'2'3'-23,"0"-1"-8907,-2-2 8930,-43 34 0,32-26 0,-32 27 0</inkml:trace>
  <inkml:trace contextRef="#ctx0" brushRef="#br0" timeOffset="13084">18023 1093 18866,'3'3'-1384,"-1"-1"0,-2-2 0,0 0 0</inkml:trace>
  <inkml:trace contextRef="#ctx0" brushRef="#br0" timeOffset="17083">3128 4445 16019,'6'39'582,"-1"0"1,1 4 0,0 0-432,3 1 1,0 2-911,-2 0 0,1 4 0,-1-4 837,1 7 1,0-1 5,2 11 0,-1-2 414,-3-25 0,0-4 623,1 3 335,-1-15-1187,-4-36-78,-2-21-135,-2-11 0,-2-8-53,1 6 1,-1-4 0,0-3 92,1 1 0,-1-4 1,2-1-1,0 1-110,1 0 0,1-1 0,1 1 0,0 3-632,2-5 0,1 3 0,2 4 573,5-7 1,6 12-343,13 18-235,6 16-359,8 15-2078,-7 17 0,1 6 3087,14 16 0,-23-17 0,-5 1 0,-8 3 0</inkml:trace>
  <inkml:trace contextRef="#ctx0" brushRef="#br0" timeOffset="17252">3313 4851 18742,'51'-29'-1035,"1"0"1,0 6 0,0 8-636,-10 11 1,-2 7 1669,20 20 0,-46-4 0,-10 0 0</inkml:trace>
  <inkml:trace contextRef="#ctx0" brushRef="#br0" timeOffset="17401">3421 5188 18698,'44'-3'-2705,"0"0"1,13-4 0,3-2 2704,-15-2 0,0-3 0,-2 1 0,9 0 0,-8 1 0,-3 2 0</inkml:trace>
  <inkml:trace contextRef="#ctx0" brushRef="#br0" timeOffset="17686">4660 4237 20087,'-39'-5'313,"1"-1"1,-1 8 0,2 12-307,10 22 1,3 15 0,3-1-1822,-4 10 0,2 2 1795,4-3 0,0 3 0,7-3-244,5 4 0,12-3-460,10-13 0,8 0 1,6-4 341,5-9 0,6-4 0,-3-1 0,6 12 0,0-7 0,-1-20 0,0 0 0</inkml:trace>
  <inkml:trace contextRef="#ctx0" brushRef="#br0" timeOffset="17900">4776 4480 19502,'33'30'11,"1"1"0,-1-1 0,16 12 1,2-5-819,8-7 0,0-4-4109,-9-3 1,-1-1 4255,-1-3 0,-5-1 0,1 1 0,-35-17 0</inkml:trace>
  <inkml:trace contextRef="#ctx0" brushRef="#br0" timeOffset="18083">5219 4400 20087,'-38'7'112,"-1"0"0,1 3 0,2 7-179,-4 22 0,6 9-1441,6 4 1,5 3 453,1 8 1,4-1 0,10-22 0,4-4 0,11 6 0</inkml:trace>
  <inkml:trace contextRef="#ctx0" brushRef="#br0" timeOffset="18316">5461 3873 20199,'4'59'22,"0"1"1,7-4-1,4 4 1,0 1-158,-2-12 1,1 1-1,1 1 1,-2-1-1187,1 1 1,1 1 0,-2 0 0,-3 1 499,-2 0 0,-3 2 1,-1-1-1,-4-3 821,-4 0 0,-3-2 0,0-5 0,2-1 0,-1-4 0,-11 21 0</inkml:trace>
  <inkml:trace contextRef="#ctx0" brushRef="#br0" timeOffset="18567">6784 4514 18664,'-1'-8'-168,"1"1"-1434,0 7 298,0 0 0,0 0 1</inkml:trace>
  <inkml:trace contextRef="#ctx0" brushRef="#br0" timeOffset="18700">6871 4681 19134,'57'-4'-3277,"1"0"0,-1 0 0,-4-3 2953,-15-3 0,-4 1 0,8-3 0,-8 0 0</inkml:trace>
  <inkml:trace contextRef="#ctx0" brushRef="#br0" timeOffset="28216">11474 3589 19863,'-31'25'30,"-1"0"0,5 21 0,5 11-16,11-8 0,3 7 0,2 3 0,2-2-1007,1-6 1,2-1 0,1 0 0,1 1 994,2 5 1,1 1 0,1-1 0,1-4 4,1 0 1,2-4-1,0 3 208,2 10 1,1 2 0,0-1-216,-2-12 0,0-1 0,0 0-34,-1 1 1,1 0 0,-2-5 21,1-3 1,-4-8 709,-8 2-698,-12-26-1815,-30-6-4752,-11-2 6567,-1-5 0,20 2 0,24-2 0</inkml:trace>
  <inkml:trace contextRef="#ctx0" brushRef="#br0" timeOffset="28583">10945 5264 16288,'4'-3'1255,"-10"57"-1087,3-21-123,-2 4 0,3 1 33,11-5 192,17-9 592,13-28-436,1-30-269,-13-8-157,-24-12-56,-22 24-314,-16 9-649,-14 10-3897,13 8 1,-1 1 4795,-11 2 1,2 0-1,34 0 1</inkml:trace>
  <inkml:trace contextRef="#ctx0" brushRef="#br0" timeOffset="29350">10459 3658 14798,'-7'1'3900,"0"0"-3508,-33-12-45,22 2 292,-37-20-79,40 4-493,1-1-67,9 6 11,10 8 12,9 3 21,13 2-21,12 3-1,12 4-61,-7 1 0,4 0-320,2 1 1,0-1 156,0 1 1,-2 0 189,0-3 1,-6-2 79,-10-7-12,-4-6 403,-28-18-157,-23-5-291,0 2-11,-18 9-67,5 19 67,-4 20 0,-7 16-170,22-4 1,1 3 6,-1 4 1,1 2-1021,-3 12 1,3 2 444,7-6 1,3-2 0,-10 23 0,19-28 0</inkml:trace>
  <inkml:trace contextRef="#ctx0" brushRef="#br0" timeOffset="30382">12320 4350 18798,'63'20'-79,"0"0"1,-14-6 0,-10 7 55,-16 18 1,-11 5 22,-9 17 78,-11-25 1,-2-1 414,-2 6 101,-6-14-538,19-40 0,10-21-45,9-8 51,-2 12 0,2 1 61,20-12-146,9 6 12,-17 31 11,-9 20 0,-12 11 0,-1 3-302,-1 1-3575,5 5 3877,-1-14 0,-1-2 0,-6-16 0</inkml:trace>
  <inkml:trace contextRef="#ctx0" brushRef="#br0" timeOffset="30552">13363 4563 18899,'9'7'751,"-2"-2"-3608,-7-5 1347,5 7 0,-4-5 0,4 5 0</inkml:trace>
  <inkml:trace contextRef="#ctx0" brushRef="#br0" timeOffset="31069">15039 4270 18205,'-56'18'518,"-1"1"0,18 3 0,0 4 0,3 3-512,-11 16 0,7 5-585,3 7 0,8-1 556,16-19 1,9 0-107,14 5 1,11-4-1071,15-10 0,8-6-179,2 2 0,3-6 1366,12-14 0,-3-7 1,-8 0-1,-12-8 1</inkml:trace>
  <inkml:trace contextRef="#ctx0" brushRef="#br0" timeOffset="31950">15466 4390 18664,'44'-33'263,"-9"19"0,2 9-235,0 17 0,-1 9-45,6 5 1,-4 4-1,-8 0 0,-7 3 34,-8 1 0,-7-2 61,-19 9 180,-17-3-22,2-19-85,9-48 0,5-12-151,12 13 17,5-20 0,9 7-29,28 42 46,14 22-34,-7 4-134,-2 10-1009,-16-12 283,6-7 0,-19-8 0,2-5 0</inkml:trace>
  <inkml:trace contextRef="#ctx0" brushRef="#br0" timeOffset="32433">16159 3856 14865,'11'-8'2387,"11"40"-2118,-14-7-73,2 9 0,-1 1 107,-4 3-146,0-4 403,-5-18 471,0-12-550,-1-6-268,-4-8 0,-1-7-90,-1-13-89,3-33-34,3 27 0,3-2 0,4-6 0,2 2-11,7-19 11,11 26 0,-1 23-146,23 5-1411,8 4-2870,3 13 652,-21-1 3775,-22 10 0,-16-11 0,0-2 0</inkml:trace>
  <inkml:trace contextRef="#ctx0" brushRef="#br0" timeOffset="34149">16621 3948 16670,'2'-8'224,"-1"2"-1468,-1 6-2813,53-15 4057,-19 6 0,25-7 0,-38 11 0</inkml:trace>
  <inkml:trace contextRef="#ctx0" brushRef="#br0" timeOffset="34318">17126 3704 18496,'6'0'45,"-1"0"-269,17 53-2622,-10-19 2846,2 6 0,0-1 0,-7-12 0,-2-7 0</inkml:trace>
  <inkml:trace contextRef="#ctx0" brushRef="#br0" timeOffset="34666">17469 4467 10966,'0'0'0</inkml:trace>
  <inkml:trace contextRef="#ctx0" brushRef="#br0" timeOffset="35083">18139 4256 17834,'2'66'444,"0"0"1,0-8 0,0-5-434,-2 6 23,0-24 291,0-26 706,-1-16-504,-9-33-494,6 0 1,1-4-18,-3-5 1,1-1-739,2-12 0,3 1 705,3 9 0,4 3 17,-1 2 0,3 3 0,1 6 0,5 3-17,4 3 0,5 5-5,36-1-427,-19 18 1,1 4-163,-7 7 1,-2 4-2001,27 11-1445,-36 3 4056,-12 1 0,-7-9 0,-5-3 0</inkml:trace>
  <inkml:trace contextRef="#ctx0" brushRef="#br0" timeOffset="35633">19465 4348 15045,'0'-5'3574,"0"1"-3025,0 4-2895,0-1 1,0 0 0</inkml:trace>
  <inkml:trace contextRef="#ctx0" brushRef="#br0" timeOffset="36217">19923 4428 16782,'4'0'1703,"-1"0"-1020,47-13-622,-19 2 1,3-2-57,12-2 1,0-1-312,-2-2 0,-3-2 306,15-12-45,-12-2 37,-12-2-3,-15-1 11,-9-2 291,-17-15 594,-22 11-672,-6 6-45,-19 24 11,6 33-254,22-3 1,0 4 163,-1 6 1,1 6-73,-6 19 0,4 6-17,10 1 0,6 2-152,2-1 1,7-1-23,13-8 1,10-6-23,4-18 0,6-5-196,3-4 0,3-4-130,4-4 1,0-4-611,3-1 0,1-4-1036,0-5 1,0-4 2167,1-2 0,-3-1 0,5-6 0,-9 0 0</inkml:trace>
  <inkml:trace contextRef="#ctx0" brushRef="#br0" timeOffset="36483">20530 3779 19011,'46'-9'-576,"1"1"0,-1-1 1,11-4-1,-4 1 1,-13 4-1,-6 0 0,1-3 1</inkml:trace>
  <inkml:trace contextRef="#ctx0" brushRef="#br0" timeOffset="36850">21247 3354 17151,'0'-5'3261,"0"1"-3082,-51 34-179,18 1-426,-3-2 1,1 3 425,2 22-34,15-1 36,9-3-1156,26-21 0,11-4-3762,11-6 1,4-5 4669,8 1 0,0-3 0,-9-8 1,-4-3-1,1-4 0</inkml:trace>
  <inkml:trace contextRef="#ctx0" brushRef="#br0" timeOffset="37099">21493 3454 19459,'40'32'-196,"1"-1"0,0 0 0,14 11 0,-5-3-4720,-17-13 1,-3-3 4764,9 4 1,-23-19 0,-12-8 0</inkml:trace>
  <inkml:trace contextRef="#ctx0" brushRef="#br0" timeOffset="37266">21748 3389 17767,'-39'34'280,"-1"1"0,-7 10 1,5 0-959,20-16 0,2-1-1098,-3 9 0,5-2 1776,12 1 0,6-16 0,2-9 0</inkml:trace>
  <inkml:trace contextRef="#ctx0" brushRef="#br0" timeOffset="38050">21816 3007 16535,'-7'-9'3238,"1"1"-2958,6 8-201,0 0-79,29-36-11,-6 24 16,6-10 1,1 3-6,2 14-11,-1 1 11,-21 3 0,-9 1 67,-1 0-34,0 6-21,0-3-12,0 6 11,0-4-11,0 1-34,0 1 23,-1-2 11,-2-1 11,-5 0 112,2-3 12,-5 1-124,7-2-11,-1 0 22,2 2-78,-1 8 45,-1 17 11,1 4 45,-1 12-45,3-10 0,0 0 56,0-3-56,1-5 11,0-4-11,1-5 550,0-9 43,-3-11-391,0-12-57,-3-16-44,2-12-6,2 1 1,1-5-96,1-5 0,3-1-23,3-8 1,3 2-99,-2 15 0,3 4 98,20-7-247,-2 31-55,9 8-101,8 4-560,-4 9 0,3 4 285,-3 6 1,-1 1 0,-3-5 0,-4 0 0,9 16-1</inkml:trace>
  <inkml:trace contextRef="#ctx0" brushRef="#br0" timeOffset="38417">22791 4158 11863,'0'0'0</inkml:trace>
  <inkml:trace contextRef="#ctx0" brushRef="#br0" timeOffset="38850">23641 3702 19796,'-33'14'164,"0"-1"0,-2 6 1,3 5-154,5 12 0,3 5-482,-1 2 1,2 2 380,5 2 1,4-1-163,3-3 0,4-1-34,6-4 0,7-2-274,12-1 1,8-6-388,4-12 0,4-7 863,1-3 0,0-8 84,-2-12 0,-4-7 247,3-36-152,-19 22 1,-3-2 190,0-5 0,-2-3 218,-2-3 0,-1-4 1,-1-2-136,-1-7 1,0-1 0,0-1-665,0 1 0,-1 0 0,0 1 474,-1 2 0,0 0 1,-1 6 44,-2 4 0,-1 4 643,-3-22-576,-6 24-291,2 24-11,1 12 473,1 59-468,10-2 1,5 7-102,5 3 1,5 2 79,0-12 1,3 1-1,5-5-51,17 4 0,7-7-57,-16-15 0,2-1 1,1-2-578,16 9 1,0-1 137,3 3 0,-5-4 1,2 0-1,-8 0 1</inkml:trace>
  <inkml:trace contextRef="#ctx0" brushRef="#br0" timeOffset="39034">24207 3784 19695,'57'33'-3277,"0"0"0,0-6 0,0-7 2937,-10-13 0,-3-4 0,16-3 1,-43-6-1</inkml:trace>
  <inkml:trace contextRef="#ctx0" brushRef="#br0" timeOffset="39183">24480 3553 17492,'-41'53'-84,"1"1"0,0-1 0,12-12 0,0 1 0,1 1 0,0 0-291,-1 1 0,0 1 1,2 0-1,3-5 0,-5 14 1,3-5-1,3-10 1,0 0-1</inkml:trace>
  <inkml:trace contextRef="#ctx0" brushRef="#br0" timeOffset="39967">14527 5907 18171,'57'-3'74,"1"1"1,0 0 0,-1-1-1,1 1 1,-3-2 0,-1 0 0,0-1-1,2 0 1,3-2-884,-3 0 0,2-1 1,2-1-1,2-1 1,-1 0-1,1 0 1,-1 0 814,-1 0 0,-1-1 1,-1 0-1,1 0 1,2 0-1,3-1 1,4-1-90,-15 3 0,2 0 0,1-1 0,3 0 0,1-1 0,1 1 0,1-1 1,1 0-1,1 0 0,0 0 0,0 1 0,0-1 0,0 1 67,-3 0 0,0 1 1,1-1-1,1 1 0,0-1 1,0 1-1,1 0 0,0-1 1,0 1-1,1 0 1,-1-1-1,0 1 0,0 0 1,0 0-1,0 0-41,0-1 0,1 1 0,-1-1 0,1 1 0,-1 0 0,1-1 0,0 1 0,-1 0 0,1-1 1,-1 1-1,0 0 0,0 0 0,0 1 0,0-1 0,-1 1 25,3-1 1,0 1 0,0 0 0,1-1-1,-1 1 1,1 0 0,-1 0 0,-1 0 0,-1 1-1,0 0 1,-2 0 0,-2 0 0,-1 1 0,-2 0-102,8 0 0,-2 0 1,-2 0-1,-2 1 0,-1 1 1,-1-1-1,-1 1 1,0-1-1,0 0 75,10 0 0,-2-1 1,0 0-1,-1 1 1,-1-1-1,-2 1 1,-1 0 11,0-1 0,-1 1 1,-1 0-1,-1 0 0,-2 0 1,-1 0-283,16-4 0,1 1 1,-6-1-1,-11 1 569,1-1 1,-26 0-186,-66-1-56,-20 13 0,-14 5 257,12-1 0,-4 0 0,4 2-280,-7 3 1,4 3-645,3 0 1,3 1 252,8 0 0,2 1 414,6 1 0,5-1 0,-4 3 0,15-5 0</inkml:trace>
  <inkml:trace contextRef="#ctx0" brushRef="#br0" timeOffset="40950">12512 4499 12904,'0'0'0</inkml:trace>
  <inkml:trace contextRef="#ctx0" brushRef="#br0" timeOffset="45715">7905 8475 13409,'0'8'3473,"0"-2"-2868,0-6 382,0 0-831,48-6-156,9-9-2006,-9 7 1,0 1 2005,16-8 0,-24 9 0,-30 6 0</inkml:trace>
  <inkml:trace contextRef="#ctx0" brushRef="#br0" timeOffset="45849">8155 8660 17711,'46'-11'-736,"0"0"0,0 0 0,3 1 1,-8 0-1,-3-1 0</inkml:trace>
  <inkml:trace contextRef="#ctx0" brushRef="#br0" timeOffset="46517">13028 7023 19673,'-43'17'212,"17"14"1,4 9-140,1 11 0,3 7-560,5-13 0,2 3 0,2-3 504,2 8 0,5 0-2,6-7 0,2 3 0,1-3 7,2 6 0,2-1-11,7 13 1,1-3-12,-4-22 0,0-3-64,-4-2 1,-1-1-27,2 24 371,-7-7-550,-14-9-2230,-15-5 1608,-10-17 0,7-4 1,6-14-1</inkml:trace>
  <inkml:trace contextRef="#ctx0" brushRef="#br0" timeOffset="46900">12488 8556 18350,'-9'32'381,"-1"0"0,-5 23-359,18-28 68,19-9-23,14-21 0,11-25-67,-12-7 101,-16-13-101,-19 18-45,-12 6 1,-8 7-1738,-24 8 1036,1 6 1,8 2 0,14 1 0</inkml:trace>
  <inkml:trace contextRef="#ctx0" brushRef="#br0" timeOffset="47717">12214 7073 17308,'-51'33'2443,"9"-6"-1950,28-32-247,1-8 23,-2-28-101,8-11-146,8-9 1,13 20-23,14 17 22,9 18-33,-3 4 0,4 0-219,4-1 1,1-1-91,12-6 1,-2-3 21,-11 2 1,-5-4 297,-4-3 0,-6-3-1,-3-13 79,-12 0 90,-8 3 101,-17-2-269,-17 16 22,-25 35-22,2 16-28,23-2 0,3 4-252,8-6 0,3 0-1334,-3 13 0,3 1 951,6-2 0,1-3 0,-6 23 0,12-21 0</inkml:trace>
  <inkml:trace contextRef="#ctx0" brushRef="#br0" timeOffset="48516">13915 7586 15571,'-3'-5'3541,"-40"9"-3003,11 21-984,-4-4 1,-2 4 562,11 6 1,3 6-33,2 1 1,0 4 0,4 1-48,-2 17 0,8 2-139,7-16 0,4 0 1,8-3-500,19 4 0,11-9-61,2-14 0,5-9-683,9-8 0,1-7-1121,-7-6 0,-1-3 2465,7-2 0,-3-1 0,7-4 0,-8 1 0</inkml:trace>
  <inkml:trace contextRef="#ctx0" brushRef="#br0" timeOffset="49599">15057 7611 14585,'0'-8'4359,"0"2"-3765,0 6-403,0 0 66,-5 37-78,7 14-671,-2-7 0,1 4 497,4 0 1,1 0-1,1-2 1,0 0 0,0-6 0,0-2 5,7 21 271,-6-18 312,-2-31-414,-5-53-113,-4-18-486,2 10 1,-1-4 446,0 5 0,0-2 20,0-1 1,1-3 0,-1 0-157,1 3 0,-1 0 0,2 0 119,1-2 0,2-1 1,4 5-7,9-5 1,8 11-6,27 5-6,-12 31 1,3 6-107,-4 4 0,2 3-756,23 6 1,2 5 107,-11 3 0,-2 2 0,-3-5 0,-6 1 0,2 10 0</inkml:trace>
  <inkml:trace contextRef="#ctx0" brushRef="#br0" timeOffset="50250">16499 7815 18922,'23'-58'1288,"2"8"-1131,9 28-34,23 8-134,-25 23 0,0 9-68,3 13 1,-5 6 55,-5 2 1,-6 3-131,-9 8 1,-7-1 197,-11 12-34,-3-8 101,2-38-23,10-47-66,7-22-12,-1 11 0,1 0-271,0 8 0,1 2 473,12-29 308,1 13-443,12 15-111,7 33 44,-10 16 0,1 6-34,-5 0 1,0 2-186,3 8 1,-2 0-1339,12 5 243,7-6 1,-26-14-1,4-6 1</inkml:trace>
  <inkml:trace contextRef="#ctx0" brushRef="#br0" timeOffset="50650">17477 7357 18306,'-1'47'571,"0"0"0,1-8 1,-1-6-483,-4-1 1,3-23-34,-1-22 78,-3-37 40,4 7 0,0-6-66,0 5 1,0-2-1,2 0-390,2-13 1,3 2 309,-1 3 0,3 7-28,14 5-45,3 19 34,4 14-90,3 15-583,7 10-3176,-6 3 0,0 3 3860,21 10 0,-4 0 0,-28-21 0</inkml:trace>
  <inkml:trace contextRef="#ctx0" brushRef="#br0" timeOffset="50933">18247 7780 19459,'0'-3'1255,"0"0"-4235,0 3-3597,12-3 6577,4-5 0,-1 3 0,-3-3 0</inkml:trace>
  <inkml:trace contextRef="#ctx0" brushRef="#br0" timeOffset="51350">19003 7628 19011,'35'-9'351,"1"0"0,-2-1 1,0-2-330,4-7 0,-2-3 17,-7-2 1,-2-1-52,0 1 1,-4-2 11,-2-22 0,-29 14 34,-9 1 257,-12 2 595,-29 9-584,20 26 0,-2 9-151,-13 15 1,2 8-546,9 2 1,5 4 393,4 9 0,8 2-28,13-17 0,9 0-84,17 5 0,10-2-107,7-8 1,8-6-214,18 2 1,5-9-368,-8-11 1,0-6 265,0-5 1,-2-4-1244,-12-2 1,-2-2 1775,3 0 0,-3 1 0,7-2 0,-10 2 0</inkml:trace>
  <inkml:trace contextRef="#ctx0" brushRef="#br0" timeOffset="51966">19561 6849 16187,'-4'-3'3530,"0"1"-3261,4 2-280,14-3-135,13 1-885,24-7-499,-18 2 1,1 0-2270,4-3 1,0-2 3798,3-3 0,-3 1 0,7-4 0,-12 4 0</inkml:trace>
  <inkml:trace contextRef="#ctx0" brushRef="#br0" timeOffset="52299">20469 6418 17017,'-3'-9'2577,"-35"13"-2028,-11 41-493,11-8 0,1 6-39,8 12 0,6 2-854,6-9 0,7-1 663,11-7 1,7-4-132,16 3-1617,5-23 1,5-4 1128,4-5 1,0-3 0,19 4 0,-9-11 0</inkml:trace>
  <inkml:trace contextRef="#ctx0" brushRef="#br0" timeOffset="52733">20787 6506 20143,'31'-18'15,"1"1"0,3 2 0,1 7-94,1 15 1,-2 7-23,14 8 101,-33 30 437,-32-18-213,3-2-90,-3-18 1,13-21-79,4-8-34,14-27-55,16-3 49,-6 18 1,3 3-17,22-5 0,-2 16-11,-18 19-168,-7 6-628,-6 7-5031,-3 12 5838,-5-13 0,-3 0 0,-2-16 0</inkml:trace>
  <inkml:trace contextRef="#ctx0" brushRef="#br0" timeOffset="53083">21399 6082 18910,'-2'-5'819,"1"1"-819,1 4 0,27 48 0,-18-23-90,6 6 0,-1-1 0,-11-4 270,-8-13 246,-3-15-314,-1-17 78,1-17 0,6-10 12,2-9-23,1-7-78,3 22 0,2 1-112,6-12-751,11 11-616,-2 45-2040,5 22 3418,5 7 0,-14-13 0,0-6 0</inkml:trace>
  <inkml:trace contextRef="#ctx0" brushRef="#br0" timeOffset="53766">22840 7219 16468,'0'-10'3910,"0"3"-3798,-33 3 0,-13 13 61,7 17 1,0 7-168,-20-9 0,1 5-383,14 17 1,10 5 376,16-16 0,7-1 30,7 5 0,10-3-215,16-9 0,10-8-308,12-6 0,5-9 325,-2-10 0,0-9-223,1-10 0,-6-7 385,-17 1 1,-6-2 5,-2-3 0,-4-3 17,-4-3 0,-2-5 65,-3-4 0,-2-6 0,-2-1 157,-3-7 0,-2-1 1,-2-2-538,1 12 0,-1-1 0,0 0 1,-2 4 424,0-3 0,-2 3 0,-3 6-54,-4-1 0,-3 16 358,-6 25-415,7 36 1,5 18-2,6-5 0,4 6 0,4 2-465,5 0 1,3 3 0,3 1-1,1-2 315,3 11 1,3-1-1,5-4-134,9-4 0,4-3 1,2-7-1011,8-3 1,1-8-1406,-1-4 1,1-4 2938,-2-5 1,-4-4 0,7 1 0,-17-10-1</inkml:trace>
  <inkml:trace contextRef="#ctx0" brushRef="#br0" timeOffset="53934">23318 7034 19213,'30'31'205,"-1"1"1,3-4-1,1-3-474,-1-11 0,4-4-4129,20-1 1,3-4 4314,-17-2 1,-1-2 0,3 0 0,-5-2 0,-12-3 0</inkml:trace>
  <inkml:trace contextRef="#ctx0" brushRef="#br0" timeOffset="54066">23645 6973 18126,'-47'43'196,"0"1"0,14-14 0,0 1 0,0 1-1186,-2 1 0,0 1 1,-1-1 669,-1 3 0,-1-1 1,4-3-1,2-1 0,2-4 1,-18 18-1</inkml:trace>
  <inkml:trace contextRef="#ctx0" brushRef="#br0" timeOffset="58782">3982 11507 19673,'-50'20'-9,"0"-1"1,0 1-1,-7 2 1,9 6 8,12 23 0,12 5-85,13-15 1,9 0-218,14 10 0,10 2 44,5-4 0,5-1-367,-5-12 0,2 1 0,-1-3 563,6 3 1,-7-2 500,-12 2 1,-14-1-328,-26-6 0,-11-3-527,-9 7 0,-5-2-250,-2-9 0,2-3 1,14-5-1,5-3 0,2-9 1</inkml:trace>
  <inkml:trace contextRef="#ctx0" brushRef="#br0" timeOffset="59450">4065 12087 18675,'4'38'-105,"-1"0"1,2-3 0,4-3-592,20 4 80,0-21 0,6-5 464,2-7 1,2-5 151,0-3 0,-1-3 6,-3-6 0,-4-5 94,2-20 1122,-9-20 223,-13 2-178,-4 3-1256,-7 24 34,-1 22-79,-2 25 79,-1 13-90,0 17 34,2 6-572,5-4-672,26-3 1031,3-23-12,24-9-109,-5-30 334,3-12 11,-27 8 0,0-4 50,7-13 1,-2-6 330,-8 0 0,-4-3 73,3-11 0,-8 0 5,-13 7 0,-5 4-56,-6-17-44,-9 25-347,10 30-12,5 11 0,1 21 11,1 12 0,2 8-39,3 9 0,2 1-135,-1 3 1,2 0-218,4-6 0,3-6 167,15 3-65,25-15 256,0-32 44,-1-34 202,-30-26-179,-30 0-34,-21 9-11,-7 29-22,-2 9 262,-2 10-1842,-15 31-5524,19 9 7126,2 8 0,24-14 0,9-23 0</inkml:trace>
  <inkml:trace contextRef="#ctx0" brushRef="#br0" timeOffset="59735">5365 12003 18989,'16'45'-176,"-1"-1"1,-1-4-1,3-4 42,28 13 156,-22-21-10,-34-9 21,-11-8-22,-11-3-11,0 1-2812,-2-3 1274,16-7 0,4 2 0,14-6 0</inkml:trace>
  <inkml:trace contextRef="#ctx0" brushRef="#br0" timeOffset="60133">3816 13025 19056,'58'-20'221,"-1"1"1,0-1 0,4 0 0,1 0 0,-1 2-192,0 1 0,-1 2 0,7-1-738,-8 3 0,5-1 0,3 1 0,1-1 0,-1 1 665,-11 3 0,1 0 0,0 1 0,0 0 0,1 0 0,1 0-575,-3 0 1,2 0 0,0 1-1,1-1 1,-2 1 0,-1 0-1,-3 0-241,5 1 1,-2 0 0,-2 1 0,-2-1 0,-3 1 858,17-2 0,-4 1 0,-12 0 0,4-1 0,-20-1 0</inkml:trace>
  <inkml:trace contextRef="#ctx0" brushRef="#br0" timeOffset="60351">6598 11968 17577,'0'-5'1065,"0"1"-3441,0 4-1411,-18 13 3787,7 1 0,-8 2 0,13-4 0</inkml:trace>
  <inkml:trace contextRef="#ctx0" brushRef="#br0" timeOffset="60467">6632 12203 14742,'0'0'0</inkml:trace>
  <inkml:trace contextRef="#ctx0" brushRef="#br0" timeOffset="61250">8379 12468 18843,'24'-37'286,"1"-1"1,-1 1 0,-3-4 0,-2-1 0,-4 1-214,-1-10 0,-6-1-58,-6 7 0,-2-2 0,-3 2 74,-5-9 1,-3 3 240,-1-4 1,-2 4-263,-19-4-91,12 53 23,3 49 0,14-12 0,2 2-34,-1 7 1,1 0-250,2 2 0,5 1-614,8 13 0,7-1-1282,4-10 0,4-2-623,0-3 1,3-5 2801,-2-14 0,-1-8 0,-8-8 0,-5-8 0</inkml:trace>
  <inkml:trace contextRef="#ctx0" brushRef="#br0" timeOffset="61450">8371 12101 17700,'-4'-7'1087,"2"2"-1031,2 5-425,59-21-1486,-10 11 0,5 0 1855,9-7 0,-1 1 0,-9 7 0,-7 1 0,-1 0 0</inkml:trace>
  <inkml:trace contextRef="#ctx0" brushRef="#br0" timeOffset="61917">9287 12054 17510,'-5'2'-168,"38"2"-695,3 5 0,7-5 0,-16 4 1</inkml:trace>
  <inkml:trace contextRef="#ctx0" brushRef="#br0" timeOffset="62050">9309 12269 17700,'49'-9'-981,"1"1"1,9-3 0,-23 5 0</inkml:trace>
  <inkml:trace contextRef="#ctx0" brushRef="#br0" timeOffset="67016">11993 11452 19628,'-49'-3'179,"0"-1"0,2 6 0,5 9-179,13 16 0,5 8-169,1 2 0,0 4 0,2 1 197,-2 18 0,5 2-62,7-13 0,3 0 1,5-2-119,7 3 1,10-6-180,9-10 1,6-8-118,2-13 0,4-6-325,2-1 0,3-3-617,2-4 1,0-3 1426,2-3 1,-4-1-1,8-2 1,-11-3 0</inkml:trace>
  <inkml:trace contextRef="#ctx0" brushRef="#br0" timeOffset="67516">12355 11658 18754,'13'-43'448,"0"0"0,3 7 0,4 10-448,17 24 11,4 20-11,-16 17-73,-14-3 1,-5 5-29,-5-2 0,-4 0 101,0 3 0,-3-3 45,-9 6 101,5-25-102,8-26-10,10-30 16,2 8 1,3-2 111,4-6 1,4 0-79,-2 8 0,3 4 5,21-4-55,-11 25-12,-1 18-11,-3 10 1,-4 13-12,-5 8-784,2 16-919,-7-16-3463,4 5 5166,-7-28 0,-4-9 0,-3-7 0</inkml:trace>
  <inkml:trace contextRef="#ctx0" brushRef="#br0" timeOffset="68166">13015 11048 17521,'4'37'426,"-1"0"0,1 21-415,1-27 728,-4-18 57,-1-13-281,0-32-179,0-31-319,3 15 0,1-3-17,0 8 0,2 1 0,0 4 0,4 5-34,11 10-683,19 33-2583,-10 17 1,1 9 3299,1-3 0,-1 1 0,-5 1 0,-4-3 0,1-2 0</inkml:trace>
  <inkml:trace contextRef="#ctx0" brushRef="#br0" timeOffset="71648">17538 10905 16098,'2'-7'2376,"0"2"-1996,-2 5-346,0 0-314,-2-6-1602,-9 29-225,0-8-1837,-7 27 3944,2-11 0,8-13 0,0-5 0</inkml:trace>
  <inkml:trace contextRef="#ctx0" brushRef="#br0" timeOffset="71816">17358 11368 16423,'6'0'1042,"-1"1"-3137,-5-1-1838,20 3 3933,-3-2 0,6 1 0,-11-2 0</inkml:trace>
  <inkml:trace contextRef="#ctx0" brushRef="#br0" timeOffset="72000">17805 11343 19773,'2'15'-2734,"-1"-8"0,-1 2 0</inkml:trace>
  <inkml:trace contextRef="#ctx0" brushRef="#br0" timeOffset="75466">20394 10860 14686,'3'-8'3351,"0"1"-2970,-3 7-191,-45 8 23,11 21-180,-2-8 1,-3 7 27,3 24 1,7 9-769,7 0 0,5 1 634,0-1 1,8-2-298,12-8 0,11-7-293,29 0-1102,-1-27 1,5-5 1764,-9-4 0,-1-2 0,0-2 0,-3-2 0,-1-3 0</inkml:trace>
  <inkml:trace contextRef="#ctx0" brushRef="#br0" timeOffset="76085">21062 10767 18754,'5'52'87,"1"-1"0,0 1 1,-2-3-1,0 0 0,-1 0-59,0 18 0,-2-3-504,0-20 1,-2-4 520,1 7 740,0-36 167,0-6-534,-3-10-81,-8-25-270,1-1 0,0-5-50,-1-3 0,0-4-454,-1-13 0,1-2 437,4 5 0,1-1 11,1-6 1,2-1-18,0 0 1,2-1 8,3 12 1,3-1 0,1 2 182,7-11 1,6 3-170,9-2 0,6 7-17,-3 20 0,4 7-179,4 10 1,2 4 144,-6 6 1,1 2 27,1 1 1,1 1-68,0-1 0,1 3-443,7 2 1,-3 4-2029,11 9-189,-8 4 2968,-52-1 1,1-12 0,-10-3 0</inkml:trace>
  <inkml:trace contextRef="#ctx0" brushRef="#br0" timeOffset="76700">21911 11112 14316,'0'0'0</inkml:trace>
  <inkml:trace contextRef="#ctx0" brushRef="#br0" timeOffset="77582">22062 10885 17666,'35'-51'472,"7"12"-405,10 40-28,-8 11 0,1 9-73,-10 6 1,-2 5 10,2 1 1,-6 3 22,-17 2 0,-10-1 56,-18 7 101,-16-7 45,12-18 44,8-25-156,39-39-85,-3 9 1,2-2 33,0 2 0,2 2 34,2 1 0,-1 4 297,9 1-280,3 15-68,-17 37-22,-4 3-213,-15 26-527,-5-12 53,4 4 1,-3-23 0,3 0 0</inkml:trace>
  <inkml:trace contextRef="#ctx0" brushRef="#br0" timeOffset="78066">22758 10328 16154,'5'50'754,"1"0"1,-2-9 0,-1-6 690,-1-9-1154,-2-23 0,-5-17-145,-2-12-68,0-5 1,-1-4-79,3-5 0,1-1 0,-1 0 0,1 1-34,5 3 1,3 4-91,7 2-884,16 11-3070,9 17 2049,19 13 1,-24-1 0,2 4 0</inkml:trace>
  <inkml:trace contextRef="#ctx0" brushRef="#br0" timeOffset="78266">23048 10444 14978,'9'0'1658,"-2"0"-1658,-7 0-112,49-17-1569,-19 9-1008,6-3 0,1 0 2689,7 2 0,-19 4 0,-5 0 0</inkml:trace>
  <inkml:trace contextRef="#ctx0" brushRef="#br0" timeOffset="78483">23732 10044 18866,'6'50'-951,"0"0"0,0-10 1,-2-4-1,-4 14 1,0-30-1</inkml:trace>
  <inkml:trace contextRef="#ctx0" brushRef="#br0" timeOffset="78966">24582 10809 9845,'0'0'0</inkml:trace>
  <inkml:trace contextRef="#ctx0" brushRef="#br0" timeOffset="79701">25471 10417 18294,'13'-33'642,"0"-1"1,0 0-1,-5 4-440,-11 10-202,-19 24 11,-7 27 0,6 0 1,0 4-844,3 3 1,0 1 831,-2 4 0,2 1-12,0-1 1,2 0 141,4-4 0,1 0-203,3-5 1,6-1-567,19 30 437,37-31 202,5-17-118,-20-23 0,0-7 129,11-30-6,-21 1 1,-4-9-3,-9 9 1,-3-3 0,-1-4 135,-2 3 1,0-3 0,-1-2-1,-4 0-86,-3-3 0,-3-1 1,-1 1-1,-1 2-545,0-6 0,-2 2 1,-2 4 558,-3 6 0,-3 3 0,0 6 17,-2 7 0,1 5 152,-13-10-203,7 20 215,8 42-203,8 15 0,4 8-34,0 1 0,3 4-137,1-6 1,2 4-1,2-3-87,4 10 1,4-1-449,5-6 0,5 1 0,3-2 337,3-7 1,3-2 0,-2-2 0,3 15 0,0-7 0,-3-22 0,0 0 0</inkml:trace>
  <inkml:trace contextRef="#ctx0" brushRef="#br0" timeOffset="79883">26040 10236 18910,'21'56'205,"0"0"1,9-4 0,7-6-3047,10-13 1,3-8 2645,-7-6 0,-2-5 1,17-7-1,-38-7 0</inkml:trace>
  <inkml:trace contextRef="#ctx0" brushRef="#br0" timeOffset="80033">26345 10250 17006,'-35'45'-589,"0"1"1,0 0 0,0 0 0,-4 11 0,2-1-1,5-4 589,-2 3 0,8-5 0,10-16 0,6-6 0,9-9 0</inkml:trace>
  <inkml:trace contextRef="#ctx0" brushRef="#br0" timeOffset="80333">27372 10294 15000,'51'-5'97,"-1"0"0,-12 1 0,-3 2-4679,13 2 4582,-34 9 0,-8-5 0,-6 3 0</inkml:trace>
  <inkml:trace contextRef="#ctx0" brushRef="#br0" timeOffset="80466">27479 10595 16109,'48'-8'-628,"0"0"1,-5 1-1,-3-1 1,15-6 0,-22 5-1</inkml:trace>
  <inkml:trace contextRef="#ctx0" brushRef="#br0" timeOffset="80933">28987 10088 17028,'-43'-5'679,"0"-1"1,0 5 0,0 6-355,-6 16 0,2 10-140,2 10 0,4 5-748,-1-2 1,6 3 590,10 1 0,11-2-28,19 9 217,17-28 1,9-5-330,10-7 0,6-10 28,10-11 0,0-11-204,-8-3 1,-6-7 287,-8-14 0,-10-6-6,-13 6 1,-5 0 27,0-4 1,-4-1 10,-3-2 1,-2 0 27,-3-2 1,-3 1-17,-1 0 0,-5 0 128,-9-8 1,-5 3 106,4 16 1,-2 4-265,2-2 1,-1 11 583,-7 29-600,24 32 17,7 18 0,6 11-242,5-17 1,3 3 0,2 2-943,-2-5 0,1 3 0,2 0 1,0-3-676,4 4 1,1-3 0,0-2 1841,10 12 0,-4-10 0,-6-14 0,-8-16 0</inkml:trace>
  <inkml:trace contextRef="#ctx0" brushRef="#br0" timeOffset="81150">29260 9804 21353,'0'49'22,"1"0"1,-1 0-1,1 20 1,3-7-208,4-28 0,1-1-1132,1 10 1,-1 0-1497,-3-8 1,0-1-3978,3 26 6790,-11-30 0,1-25 0,-2-5 0</inkml:trace>
  <inkml:trace contextRef="#ctx0" brushRef="#br0" timeOffset="81266">29381 10104 16468,'43'-25'551,"0"1"0,0-1 0,14 2 1,4 3-1,-3 5-2131,0 8 0,0 5 1023,-1 0 1,5 1 0,-9 1 0,-13-1 0,-4 2 0,30-1 0</inkml:trace>
  <inkml:trace contextRef="#ctx0" brushRef="#br0" timeOffset="84050">20144 12413 18037,'45'-10'51,"0"-1"1,0 0-1,8-2 1,3-1-1,3 1-48,-6 0 0,1 0 0,3 1 0,1-2-1094,-4 2 1,1 0 0,2-1 0,3 0-1,5 0 1096,-11 3 0,3-1 0,2 0 0,3 0 0,2 0 0,1 0 0,0 0 0,0 0 0,0 1-117,-1 1 1,0 0 0,0 0-1,1 0 1,0 0 0,2 1-1,0 0 1,0 0 0,1 0 0,1 0 101,-9 1 1,1 0-1,1 1 1,1-1-1,0 0 1,1 1-1,0 0 1,0-1-1,-1 2 1,0-1-1,-1 0 1,-1 1-1,-1 0-78,9 0 0,0 0 1,0 0-1,0 0 1,-2 1-1,0 0 1,-2 1-1,-2 0 1,-2 0-1,-2 1-36,5 0 1,-2 0 0,-2 1 0,-2 1 0,-2 0 0,-4 0 0,-3 0-573,25 1 1,-7 0-1,-17 1-2352,-15 3 3394,-32-2 1,-4-3 0,-6 0-1</inkml:trace>
  <inkml:trace contextRef="#ctx0" brushRef="#br0" timeOffset="84748">28719 10893 15269,'4'2'521,"38"2"0,17-3-359,-18 0 1,4-1-1342,12 0 0,9 0 0,-1 0 1179,-12-1 0,-1-1 0,4 1-356,5-1 0,5-1 0,2 1 1,-1-1 84,-2-1 0,1-1 0,-1 1 0,-3 0 1,-9 2-1,-1 0 0,-3 0 0,-2-1 1,-1 0-1,-1-1 0,0 0 0</inkml:trace>
  <inkml:trace contextRef="#ctx0" brushRef="#br0" timeOffset="85932">8481 13061 16143,'62'-11'247,"0"1"1,0-1 0,-10 2 0,4-2 0,3 0 0,3 0 0,2-1 0,0 0-935,-6 2 1,2-1-1,0 1 1,2-1-1,1 0 1,2 0-1,2 0 1,2 0 713,-11 2 0,2 0 0,1-1 0,1 1 0,2-1 0,1 1 0,0-1 0,1 1 0,1-1 1,0 1-1,0 0 0,-1 0-104,-4 1 1,1 0 0,1 0 0,1 0 0,0 0 0,0 0 0,0 0-1,1 1 1,-1-1 0,0 1 0,-1 0 0,-1 0 0,-1 0 0,0 0 80,6 0 0,0 0 0,0 0 0,-2 0 0,0 1 0,0 0 0,-1 0 0,-1 0 0,1 0 0,-1 0 0,0 0-45,2 1 0,2-1 1,-1 1-1,0-1 1,0 1-1,-2 0 1,-1 0-1,-1 1 1,-3-1-1,-3 1 41,12-1 0,-5 0 0,-2 1 0,-2 0 0,1 0 0,1-1-103,5 0 0,1-1 1,0 1-1,0-1 1,-3 1-1,-4 0-256,8-1 1,-4 1-1,-3 0 1,-2-1 127,10 0 1,-2 0-1,-18 0-318,-18 0 1397,-86 6-1845,-8 3 620,16 1 1,2 1-1,3 0 1,-12 4-1</inkml:trace>
  <inkml:trace contextRef="#ctx0" brushRef="#br0" timeOffset="95449">12582 12274 12658,'9'-5'4325,"-2"2"-3305,-7 3-303,-47-6-168,23 3-134,-33-5-102,39 5-223,9 0-56,8-1 33,19-3-34,15-4-156,11-1 0,7-2 39,-11 3 0,1-1-78,17-4 0,3-2-1,-1 0 0,-4 1-67,-15 6 1,-2 0 229,3-1 0,-11 2 34,-24 9-12,-33 11 169,-23 7 168,-7 6-90,0 2-12,5-4-257,15-2 34,43-10-34,22-2-336,7-7 0,6-2-554,4-3 0,2-1-808,9 0 1,1-2 1697,7-3 0,-4 1 0,-23 5 0,-3 0 0,24-4 0</inkml:trace>
  <inkml:trace contextRef="#ctx0" brushRef="#br0" timeOffset="96366">21330 11781 14742,'35'-37'1490,"0"0"0,-2 2 1,-1 5-998,22-3-381,5 10-1048,-14 14 1,4 2 1036,8 0 0,9 0-506,-14 2 1,7-2-1,4 1 1,3-1-1,1 0 430,-8 1 1,1 0 0,2-1-1,1 1 1,2-1 0,1 0 0,2 0-166,-6 1 1,3 0 0,1-1 0,1 1 0,1-1 0,0 1 0,0-1 0,-1 1 0,-1 0 151,-3 0 0,1 0 1,-1 0-1,1 0 1,-1 0-1,-2 0 1,0 0-1,-3 1 1,-1 0-13,10-1 0,-2 0 0,-2 1 0,-2 0 0,-4 0 0,-3 0-37,7 1 1,-1-1-1,-11 1 1,-19-3 148,-21-1 11,-66 0-90,5 6 1,-4 1-45,7 0 0,3 1 203,8-1 1,6 2-1201,11 5-2006,23 15 3014,11 2 0,-1 1 0,-1-12 0</inkml:trace>
  <inkml:trace contextRef="#ctx0" brushRef="#br0" timeOffset="101415">7204 14906 18709,'49'-20'37,"0"0"0,-2 4 1,-3 7-38,15 28-56,-11 12 56,-20 14 33,-14 2 23,-20-2-33,-6-7-12,-7-13 123,3-11 314,8-8-290,4-14-136,9-10 1,8-18-12,10-12-11,11-8-240,-14 26 0,1 2 273,2 0 1,2 2-62,7-3 0,3 6-72,23 4 88,-6 19 12,-20 34-224,-23 14-773,0 4-2174,-2-1 3171,4-7 0,-5-19 0,1-11 0</inkml:trace>
  <inkml:trace contextRef="#ctx0" brushRef="#br0" timeOffset="101600">8575 14721 20020,'56'10'-2328,"-14"5"0,-31 0 0,-7-1 1</inkml:trace>
  <inkml:trace contextRef="#ctx0" brushRef="#br0" timeOffset="101732">8591 14983 16221,'61'-16'-984,"0"1"0,0 1 0,-27 3 1,-1 1-1</inkml:trace>
  <inkml:trace contextRef="#ctx0" brushRef="#br0" timeOffset="102035">9459 14615 19090,'-39'23'52,"1"0"0,0 12 0,7 2-40,13 17-35,12 12 68,27-36 33,40-11-5,-21-22 1,2-8-35,8-5 0,-2-7 11,-10-8 1,-6-5-29,-8 5 1,-8-1 21,-15-23-44,-21 22-11,-17 9-370,-8 11-1737,-19 13 1207,24 21 1,2-10 0,31 9 0</inkml:trace>
  <inkml:trace contextRef="#ctx0" brushRef="#br0" timeOffset="102216">10354 14982 18238,'-16'50'-1711,"-1"1"1,3-6-1,1-7 1711,1-14 0,7-12 0,2-7 0</inkml:trace>
  <inkml:trace contextRef="#ctx0" brushRef="#br0" timeOffset="102816">11707 14834 18048,'13'-35'560,"-1"0"0,-1-1 1,-1 1-449,1-25-84,-6 12 0,-2-3 0,-5-2 0,-3-1 95,-2-4 0,-3 3 39,1 15 1,-4 8-118,-15 6 11,7 55-56,-3 24 11,13-13 0,1 7-209,2-1 0,2 6 0,5 0-131,6-1 1,5-1-1,0 1-134,-2-1 0,0 0 0,6-2-118,11-3 0,6-2 0,-4-9 0,7 5 0,8-3 1</inkml:trace>
  <inkml:trace contextRef="#ctx0" brushRef="#br0" timeOffset="102984">11609 14740 19650,'50'-30'-1715,"1"0"1,2 5 0,6 0-1,-2 3 1715,-12 9 0,-2 2 0,0 0 0,2-1 0,0-1 0,-6 3 0,12-3 0</inkml:trace>
  <inkml:trace contextRef="#ctx0" brushRef="#br0" timeOffset="103150">12263 14569 20266,'55'-11'-1515,"0"0"1,-16 5-1,-4 2 1,13 6-1,-37 5 1</inkml:trace>
  <inkml:trace contextRef="#ctx0" brushRef="#br0" timeOffset="103283">12408 14775 18362,'36'-16'-2010,"0"1"1,-1 1-1,-2 0 2010,20-6 0,-23 10 0,-5 0 0</inkml:trace>
  <inkml:trace contextRef="#ctx0" brushRef="#br0" timeOffset="103899">13316 14510 19000,'-5'-27'527,"1"5"-549,4 22-69,-2 0 103,1 2-12,-3 3-135,3 1 90,-1 3-548,2 0-450,4-3 674,2 0 559,0-4 113,-1-2 246,-4 0 90,-1 0-449,0-3 12,0 0-146,0-1-101,0 2-3518,0 2-449,7 8 4012,-2-4 0,3 4 0,-4-6 0</inkml:trace>
  <inkml:trace contextRef="#ctx0" brushRef="#br0" timeOffset="104832">13536 14436 11425,'-2'-9'2589,"1"2"-1917,1 7-134,0 0 773,-28-5-572,9 13-156,-25 3 336,5 36-768,23-17 0,2 1-101,-1 0 1,3 1-17,1 28 22,20-23-67,26 4-443,-3-27 0,5-4-1837,12 3 0,3-5 1293,6-12 1,-3-3 0,-19 5-1,-4-1 1,15-13 0</inkml:trace>
  <inkml:trace contextRef="#ctx0" brushRef="#br0" timeOffset="105633">14031 14483 13409,'-3'-5'3854,"1"1"-3080,2 4-1,2-44-538,6 27-112,5-32-33,8 40-57,20 4-10,4 14-79,8 18 56,-17 4 33,-17 12-22,-15-8 1,-7-2-1,-4-1-22,-3-7 33,-1-6 203,2-8 133,5-11-336,1-10 1,3-9-1,2-9 79,11-16-101,5 0-22,4 0-34,-8 18-56,-7 17 112,-6 12 0,-1 3 0,0 4 0,-1 1 0,-1-1 11,1-5 0,-1-1-549,1-3-201,0-1-483,-1 0 572,-5 0 0,3 0 0,0 0 0</inkml:trace>
  <inkml:trace contextRef="#ctx0" brushRef="#br0" timeOffset="106099">14298 14229 18104,'-31'18'504,"1"-1"0,1 2 1,5 3-326,3 30-78,5 4-90,6 3 17,8-22 0,5-1 5,25 22-10,3-11-23,25-25-34,-6-30 34,-13-9 0,-1-6 5,-4-5 1,-3-6 11,1-12 0,-6-3-207,-9 9 1,-6 0 205,-9 1 1,-6 3-50,-11-11-12,-13 9-147,-7 12 158,-6 14-257,-2 13-1603,-11 24-5726,17 8 7620,5 5 0,23-14 0,11-16 0</inkml:trace>
  <inkml:trace contextRef="#ctx0" brushRef="#br0" timeOffset="106565">14508 13802 18384,'1'24'381,"1"-8"471,-2-10-740,0-30-90,0-2-11,4-22-11,4 6-11,6 1-11,4 7-79,14 8-661,9 18-886,-1 15-2105,-3 15 3753,-19 9 0,-9-13 0,-4-4 0</inkml:trace>
  <inkml:trace contextRef="#ctx0" brushRef="#br0" timeOffset="106951">12705 15857 19078,'32'-12'-1867,"1"0"0,15 1 1,-40 18-1,-7 3 1</inkml:trace>
  <inkml:trace contextRef="#ctx0" brushRef="#br0" timeOffset="107083">12711 16040 18205,'0'9'403,"44"-20"-4796,-12 1 1,3-2 4392,9-3 0,0 0 0,-10 4 0,-4 2 0,0 0 0</inkml:trace>
  <inkml:trace contextRef="#ctx0" brushRef="#br0" timeOffset="107432">13586 15723 19168,'-30'39'168,"1"1"0,2-3 1,8 3-108,13 3 1,9 0 117,12-4 0,6-2-151,-3-1 0,6-4-344,12-9 0,4-8 350,-5-7 0,2-7 38,17-8 1,2-7-40,-7-6 1,-4-5 5,1-12 1,-8-5-40,-15 7 0,-11-1 0,-15 0 0,-9 4-23,-23-5 23,-13 10-268,-5 14-248,-1 8-298,6 16-7949,7 23 8792,20 1 0,8-1 0,13-17 0</inkml:trace>
  <inkml:trace contextRef="#ctx0" brushRef="#br0" timeOffset="108199">17098 14920 17678,'7'65'-45,"-4"-23"0,-1-1-1499,-2 16 1,0-9-1,0-21 1</inkml:trace>
  <inkml:trace contextRef="#ctx0" brushRef="#br0" timeOffset="109449">19025 14748 15538,'37'-28'392,"0"1"0,-2 3 0,0 6-369,10 13-23,3 20-11,-3 9-1,-9 20 12,-9 7 34,-16 3 22,-5-5 123,-12-4 1435,4-22-1502,-1-25 56,10-20-123,9-22-45,4 0 56,4-1 11,2 3 179,12 6-279,2 22-1,-4 13 23,-5 22-90,-12 4-2611,21 5 1866,21-16 0,-21-1 0,4-13 0</inkml:trace>
  <inkml:trace contextRef="#ctx0" brushRef="#br0" timeOffset="109602">20253 14437 19224,'0'-8'885,"0"1"-885,0 7-358,0 0-3418,22-6 2201,-9 26 1,11-20 0,-16 22-1</inkml:trace>
  <inkml:trace contextRef="#ctx0" brushRef="#br0" timeOffset="109716">20265 14654 14663,'40'-17'-799,"0"0"1,8-3 0,-21 7 0</inkml:trace>
  <inkml:trace contextRef="#ctx0" brushRef="#br0" timeOffset="110266">21413 14188 17398,'-26'43'452,"0"0"0,6-10 0,-2-2-329,-5-5 0,-1-3 235,-12 0 102,4-10-79,3-6-135,-1-25-190,15-26-22,5-10-29,17 19 1,5 1 117,14-18 11,4 23 1,6 4-113,3 8 1,3 4-18,17 1 1,1 6-397,-8 6 1,-1 4 390,6 2 0,-2 1-29,-11-3 1,-1 0-67,0-2 0,-1 0 33,-2-1 0,-1-2-139,24-7 55,-18-4 157,-17-23 202,-38-12-112,-7-1-45,-1 23 0,-2 2 90,-14-5 89,-25 11-207,27 26 0,-2 11-28,-12 11 0,1 11-259,17-5 0,2 6 1,3 0 0,-7 12 0,7 1-173,8-5 0,7-4-1104,7 5-1872,6-14 3407,3-11 0,-1-14 0,0-7 0</inkml:trace>
  <inkml:trace contextRef="#ctx0" brushRef="#br0" timeOffset="110683">23495 14325 17375,'-10'60'-562,"-1"0"0,3-5 0,1-10 0,1-21 0,4-10 0</inkml:trace>
  <inkml:trace contextRef="#ctx0" brushRef="#br0" timeOffset="111083">25118 14031 16311,'8'0'2129,"-1"0"-1625,25-37-325,-17 8-129,5-13 1,-2-6 5,-13 4 0,-5-3 218,-4-10 1,-3 1-157,0 11 0,-3 4-18,-20-17 35,3 44-102,-4 27-10,1 14-12,15 13 0,6 7-17,7 7 1,6 1-482,3 2 0,5 0 218,7-2 0,5-6-404,-1-17 1,2-3-144,3 4 0,-1-4 1,1 2-1,0-1 1</inkml:trace>
  <inkml:trace contextRef="#ctx0" brushRef="#br0" timeOffset="111250">25002 13828 19291,'30'-27'-454,"-1"1"0,10 6 1,6 2-1,4 4-1399,10 5 1,5 5 0,1-1 1469,2-1 0,0-1 1,-2 2-1,-13 2 1,-3 0-1,-6 1 1,21-1-1</inkml:trace>
  <inkml:trace contextRef="#ctx0" brushRef="#br0" timeOffset="111483">26254 13683 13476,'1'-7'4168,"0"2"-3372,-1 5-572,0 0-224,41-11-202,-12 9-1826,34-9-2701,-29 11 4729,-9 8 0,-12-6 0,-8 6 0</inkml:trace>
  <inkml:trace contextRef="#ctx0" brushRef="#br0" timeOffset="111632">26375 13895 18373,'42'-17'-862,"1"1"0,-1-1 1,9-1-1,2 1 0,-6 2 1,-5 2-1,-3 2 0,3 1 1,-1 0-1</inkml:trace>
  <inkml:trace contextRef="#ctx0" brushRef="#br0" timeOffset="112498">28131 13230 18126,'-35'6'463,"0"0"0,-1 5 1,0 5-414,4 7 1,0 7-14,1 1 0,0 5 1,3 0-78,-4 16 1,10 2-650,16 9 0,18-6-2964,33-15 0,15-12 3495,-17-14 1,3-5-1,-1-3 1,13-3-1,-7-4 1,-1-3-1</inkml:trace>
  <inkml:trace contextRef="#ctx0" brushRef="#br0" timeOffset="113002">28482 13233 18238,'38'-8'95,"-1"0"1,30 8-119,-32 40-21,-9 8 44,-12 4 22,-13 9 12,-8-20 190,0-7-213,1-30-11,27-64 5,-12 26 1,1-4 33,11-17 0,2 1 62,-9 16 0,1 5-11,19-10-1,-8 32-55,2 14-12,2 12 23,3 12-23,5 10-67,-8-9 1,0 2-1133,-3-3 1,0 0-712,0-1 0,-2-2 1888,5 8 0,-21-23 0,-5-5 0</inkml:trace>
  <inkml:trace contextRef="#ctx0" brushRef="#br0" timeOffset="113900">28978 13210 18899,'6'-14'11,"-1"3"1,-5 11 100,0 0-90,0 3 0,1 4-10,-1 2-1,0 7-11,0 2-45,0 18 168,-9 3-56,-8 5-67,-5-13 90,-4-14-56,5-11 33,-4-3-11,-4-2-33,-6-1 22,-4 0 324,-18-5 90,8-9-257,4-2-135,22-10-67,17 1 11,22-20 157,26-4-146,-9 22 1,7 4 56,11 6 0,2 8-74,-5 8 1,-2 6-236,5 6 0,-3 5 230,-8 3 0,-2 3 0,1 0 0,1 0-23,-2 0 1,1-1-124,7 2 0,0-2 118,-12-8 0,-3-3-5,24 2 33,-35-26 11,-22-15 11,-15-33-16,4 25 0,-3-1-18,-6-5 1,-3 2 252,5 10 0,-2 5-241,-21-2 0,5 42 0,-9 18 0,20-7 0,1 4 0,-2 3 0,1 1 0,2 0 0,2 2-269,3 9 1,4 1-1430,7-7 1,3-3-2796,6 30 4493,14-31 0,-4-26 0,-2-6 0</inkml:trace>
  <inkml:trace contextRef="#ctx0" brushRef="#br0" timeOffset="114382">29506 12722 18093,'7'64'1512,"-7"-19"-1064,-5-74-425,0-5 22,3-23-79,10 11 34,14-9-280,9 20-303,3 5-3014,16 45 1992,-15 30 0,-3-13 0,-16 8 0</inkml:trace>
  <inkml:trace contextRef="#ctx0" brushRef="#br0" timeOffset="114718">27778 14817 17028,'45'7'-1681,"0"0"1,19 7 1680,-14 6 0,-35-10 0,-9-1 0</inkml:trace>
  <inkml:trace contextRef="#ctx0" brushRef="#br0" timeOffset="114850">27855 15057 17756,'48'-13'-684,"1"0"1,-1 0 0,4-2-1,-8 3 1,-9 4 0</inkml:trace>
  <inkml:trace contextRef="#ctx0" brushRef="#br0" timeOffset="116166">29442 14867 16098,'0'40'721,"-1"-1"0,-12 10 0,-7-5-531,-20 5-401,8-18 1,-2-5 456,-19-4 141,18-15 0,-1-7 39,-22-32-257,30 7 0,5-5 105,9-8 1,9-2-107,13-21-56,14 19-44,7 25 283,6 9-340,9 4 0,0 8 1,7 3-50,-5-3 0,4-1 1,0 1-590,2 1 1,0 0-1,1-1 492,7-1 1,1 0 0,-4-2 11,7-4 0,-4-4-141,7-4 1,-5-6 263,-22-6 0,-7-5 168,-5-10 0,-13-3 146,-25-1 0,-14 3-62,-8 6 0,-7 6-185,3 8 1,-3 9-148,-1 13 1,1 8 107,7 4 0,0 7-78,-14 17 0,1 8-668,6-1 1,3 2-432,2-1 1,5-1-2348,9-8 0,10-4 3890,18-6 1,-6-13-1,6-9 1</inkml:trace>
  <inkml:trace contextRef="#ctx0" brushRef="#br0" timeOffset="117388">15353 16415 10047,'0'0'0</inkml:trace>
  <inkml:trace contextRef="#ctx0" brushRef="#br0" timeOffset="117932">13366 16758 14193,'62'-22'477,"0"1"1,-14 5-1,4-2 1,0 1-1,-2 1-1247,2 0 1,-2 1 0,3-1 819,0 0 0,4 0 1,0-1-1,0 1-17,-1 2 1,0 0 0,-1 1 0,-4 1-206,-1 2 0,-4 0 1,-1 1 584,28-6 1,-29 11-358,-55 15-56,-24 1 0,-13 0 18,-9 2 1,-9 2 0,-1-1 94,17-4 1,-1 1-1,0-1 1,0 1 132,-4 1 1,-2 0-1,3 0 1,4-1-247,-20 5 0,14-1 145,16 3-339,81-16 0,26-7 194,-6-3 0,6-3-31,-15 4 0,6-1 1,2-1-1,-1 0-351,-3-1 0,-1-1 1,2 0-1,4 0-207,-4 2 1,4 0 0,2-1 0,1 1-1,-2 0 1,-2 1 588,-2 0 0,-3 0 0,0 1 0,-1-1 0,0 1 0,14-1 0,2-1 0,-5 2 0,-9 0 0,-5 2 0,-1 0 0</inkml:trace>
  <inkml:trace contextRef="#ctx0" brushRef="#br0" timeOffset="118732">27793 16024 15482,'59'-17'444,"0"-1"0,0 1 0,1-1 0,-2 4 0,2-1 0,2 1 0,1 1 0,2 0-415,-2 2 1,3 1 0,1 0 0,0 1 0,0 0 0,-1 1-959,-5-1 1,-1 2-1,0-1 1,0 1-1,0 0 1,0 0 929,3 1 1,1 0 0,0 0 0,-1 1 0,-1 0 0,-3 0-5,8 0 0,-3 1 1,-1 0-1,4 0 30,-12 1 0,3-1 0,0 1 1,1-1-1,-1 0 0,-3 1-54,2-1 0,-3 0 0,0 0 0,-2 0 1,0 0-182,9-1 1,1 0 0,-5 0 0,-7-1-74,11-3 1,-29 0 817,-77-4-522,-6 7 0,-15 3 0,-3 0 77,17 0 0,-3 1 0,-3 1 0,-1 0 0,-1 1-259,1 0 1,-2 1 0,-2 1 0,0 1 0,1-1 0,3 0 201,-1 0 1,1 0 0,2 0 0,2 1 0,2 0 1,-18 5 1,3 1-1,15 1 1791,-1 7-1682,68-1-79,16-8 1,9-3-61,1-2 1,6-1-1,1 0-112,11 0 0,3-1 0,6 0 108,-16 0 1,4-1 0,4 0 0,1 0-1,0 0 1,0 0 3,2 0 1,1 0-1,0 0 1,1 0-1,-1 0 1,0 0-226,-1 0 1,0 0-1,0 0 1,-1 0 0,-1 0-1,-2 0 110,2 0 0,0 0 1,-2 0-1,-4 0 1,-8 0-1384,18 2 1,-29-4 71,-39-2 1,4 4-1,-51-4 1</inkml:trace>
  <inkml:trace contextRef="#ctx0" brushRef="#br0" timeOffset="126732">13691 8770 13375,'3'0'762,"0"0"-773,-3 0-1099,1-4-604,-1 3 1714,-3-2 0,2 3 0,-2 0 0</inkml:trace>
  <inkml:trace contextRef="#ctx0" brushRef="#br0" timeOffset="127465">16773 8467 13084,'4'3'1154,"-1"-1"-1984,-3-2 1,0 0 0</inkml:trace>
  <inkml:trace contextRef="#ctx0" brushRef="#br0" timeOffset="180548">12636 4323 11705,'6'0'-1871,"-1"0"1871,-5 0 0,0 0 0</inkml:trace>
  <inkml:trace contextRef="#ctx0" brushRef="#br0" timeOffset="186850">15017 5563 10641,'-4'-22'471,"-1"5"-236,-3 17 426,-2 0 79,0 0-472,2 0 91,4 0 560,3 0-302,7 0-326,5 0 45,11 0-45,10-1-22,13-2-23,14-4-179,-19 2 1,6-1-1,4-1-412,0 0 0,3 0 1,3-1-1,3 0 352,-6 1 1,3-1-1,3 0 1,0 0 0,0 0-1,-1 0-572,6-1 0,-1 1 1,0 0-1,0 0 1,1-1 571,-9 2 0,2 0 1,0-1-1,0 1 1,-2 0-1,-3 1-7,10-1 0,-4 1 0,-1 0 0,1 0-297,-1 1 0,0-1 0,-1 1 0,0 0 294,-2 1 0,-1-1 0,1 1 1,1 0-105,-3 0 1,1 0-1,1 1 1,1-1 0,-3 0 106,9 0 0,-1 0 0,-1 1 0,0-1 2,-1 0 1,-1 0 0,-1 1 0,-1-1 0,5 1 1,-1-1 0,-6 0-4,2 1 0,-3-1-11,-1 1 0,-1-1 344,-4 1 1,0 0-312,10 0 1,-1 0-23,-12 0 0,-2 1 0,-2 1 0,-5-1 2341,3 0-2386,-30 2 1232,-4-1-2790,-15 1-793,-1 0 2396,-15 0 0,14 0 0,1 0 0</inkml:trace>
  <inkml:trace contextRef="#ctx0" brushRef="#br0" timeOffset="187949">16646 8467 11000,'-10'3'3316,"2"0"-2240,8-3-348,-3 4 23,26-3-404,12-4 1,7-3-248,8-1 1,5-3-750,-1 0 1,4-2-1,1 0 690,-1 0 0,0-1 0,7 0 22,-15 4 1,5-1-1,2-1 1,3 1-1,0 0 1,1 0-37,-3 0 0,1 1 0,1-1 1,1 1-1,1 0 0,2 0 0,1-1-303,-4 2 0,1-1 0,2 0 1,1 1-1,1-1 0,0 0 0,0 1 1,0 0-1,-1 0 286,-5 0 0,0 1 0,1 0 0,0 0 0,0 1 0,-1-1 0,0 1 1,-1-1-1,-1 1 0,-1 0-266,11-1 1,-1 0 0,-1 0-1,-2 1 1,0-1 0,-1 1-1,0 0 267,4-1 0,0 1 1,0 0-1,-2 0 0,-3 0 1,-4 0-119,3 0 0,-5 0 0,-2 0 1,3 0 184,8-1 0,1-1 1,1 0-1,-3 0-67,-8 0 1,-2 2-1,0-1 1,-1-1 158,3 1 1,0-1-1,-2 1 1,-4-1-160,20-2 0,-10 0 0,2-1 1809,-40 5-2224,-28 7 1953,-30 13-2792,-3 1-416,-23 10-996,16-9 2655,4-4 0,19-6 0,6-2 0</inkml:trace>
  <inkml:trace contextRef="#ctx0" brushRef="#br0" timeOffset="188499">17993 8363 14529,'56'-8'706,"1"-1"0,0 0 0,5 0-474,-16 4 1,4-1-1,3 0 1,3 0-993,0 0 1,3 0-1,2 0 1,4-1-1,2 1 792,-12 0 0,3 1 0,2-1 1,2 0-1,0 0 0,1 0 1,-2 1-1,-1-1-277,3 0 0,0 1 1,-1-1-1,0 0 1,-1 1-1,2-1 1,0 1 250,3-1 0,1 1 1,1-1-1,0 1 1,-1-1-1,-2 1 0,-2 0-85,-4 0 1,-3 1-1,-1-1 1,0 1-1,2 0 1,3-1 94,-2 1 1,2 0 0,2 1 0,1-1 0,1 0 0,0 0 0,1 1-1,-2-1 27,2 1 1,-1 0-1,1 0 1,-1 0-1,2 0 1,0 0-1,1 1 1,1-1-30,-7 1 1,2-1-1,1 1 1,1 0-1,0 0 1,0 0 0,0 0-1,-1 0 1,0 0-1,-2 0-128,3 0 1,0 1 0,0-1 0,-1 1-1,-1 0 1,0-1 0,-2 1 0,-1 0-1,-2 0 123,11 0 0,-1 0 1,-3 0-1,-1 0 1,-2 0-1,-2 0-7,3 1 0,-2-1 1,-2 0-1,-3 1 1,-5-1 208,1 1 1,-6-1 0,-1 1-209,3 0 1,-1 0 0,-4 0 744,1 0 1,-4 0-777,-4 0 0,-5 0 1628,-14-2-2306,-26 1-4350,-31-4 5056,-3 1 0,2 1 0,17 1 0</inkml:trace>
  <inkml:trace contextRef="#ctx0" brushRef="#br0" timeOffset="197234">14613 5621 10899,'-37'-16'171,"0"1"1,2-1 0,4 1 187,0-10-180,1-5 68,2-5-34,6-3-34,5-2-112,7-1 23,5-20-74,4 25 1,1 0 0,-1 0 0,1 0-117,-2-1 1,0 0 99,-3-19-20,-1 17 0,-2-3 42,-1 0 1,-3-1-96,-3-10 0,-3-2 11,-1 4 1,-2 2 16,5 10 1,0 2 10,1 3 0,1 3 12,-2-14 5,7 12 0,0-3-73,1-5 1,0-3 55,-3-10 1,0 0-220,4 10 0,-1 2 113,1 3 0,1 4-286,-1-11-23,4-17 118,6 28 0,2-1 303,5-10 0,4-2 39,6-2 1,4 2 10,-2 8 1,2 2-23,2 1 0,0 3 0,18-16 0,-10 16 0,4-1 11,4 0 0,2 0-377,-5 6 0,2-1 1,0 2 421,9-6 0,1 2 84,2 0 0,0 2-160,-11 7 0,1 0 106,0 0 0,4-1 0,1 0-53,3 0 1,1 0 0,4 0-172,-4 3 0,3-1 1,1 2-1,2 0 143,2 2 1,2 0 0,0 2 0,-2 2-413,-8 2 1,-2 1 0,-1 1 0,1 1 406,1 2 0,0 0 0,-1 1 0,-2 0-11,-1 1 0,-2 2 0,2-1 87,14 0 0,4 0 0,1 0-91,-1 0 0,1 0 0,2-1 17,-5 1 1,3-1 0,-1 0 0,-2 1-254,-11 0 0,-2 0 0,-1-1 0,0 1 292,16-3 0,0 0 0,-4 0 26,-14 2 0,-3-1 0,2 0 44,15-2 1,4-1 0,-1 0-79,-4-1 1,-1 1-1,3-1-25,-10 2 1,2-1-1,0-1 1,-2 1-9,11-3 0,-2 0 0,-3 1 0,8-4 0,-3 1-11,-5 0 0,-2 0 11,-16 3 0,1 0 377,1-1 1,3 0 0,3-1-322,7-1 1,4-1-1,3 0-40,0 1 1,3-2 0,2 1 0,-2 1-303,-7 1 0,-1 0 0,-1 1 1,2 0 285,3-1 0,1 1 0,0 0 0,-3 0 0,5 1 0,-3 0 0,5 0 2,-10 1 1,3 1 0,3 0 0,1-1-1,0 1-2,-10 2 0,1 0 0,1 0 0,0 0 0,2 0 0,1 0 0,2 0 0,2-1 0,1 0 0,2 1 0,-1-1 0,1 1 0,-1 1-197,0 0 1,1 0 0,1 1-1,-1 0 1,0 0 0,-2 0-1,-2 1 197,0-1 0,-1 1 0,-2 0 0,0 0 0,-1 0 0,1 1-158,9 0 1,0 0 0,-1 1-1,-1 0 1,-5 0 159,-4 1 1,-3 0 0,-2 0 0,5 0 94,0 0 1,3 0-1,1 0 1,1 0 0,-1 0-81,-1 0 1,-1-1 0,1 1 0,1 0 0,1-1-15,-2 1 1,3-1 0,1 0 0,-1 0 0,-1 0 0,-3 1-70,-1-1 0,-1 1 0,-3-1 1,1 1-1,-2-1 68,11 1 1,-1-1 0,-1 0 0,-3 1-3,1 0 0,-2 0 0,0 1-11,1 3 0,0 0 0,0 2 3,-3-1 1,-1 2-1,3 2 197,-3 3 0,2 3 0,0 1 1,-1 1-252,-3 0 0,-2 1 1,1 1-1,1 1 59,7 2 0,2 3 1,0-1-1,-5-1 3,0 2 0,-2-1 0,-4 0 0,-5-4 0,-1 1 0,-5-3 39,-1 0 1,-2-1 739,9 4 1,0 4-696,-6 4 0,0 3-39,9 12 0,-3 5 144,-11-6 0,-2 2-167,1 6 1,-1 1-23,-6-6 0,0 0 0,4 4 0,0 1 16,2 4 1,2 4-20,-11-16 0,3 4 1,-1 1-1,-1 1 3,1 5 0,-1 2 0,-1 1 0,0 0 24,0 0 1,1 1 0,-1 0-1,-2 1-10,-2 0 0,-1 2 0,-2-2 0,-1-2-7,-2 4 1,-3-3 0,0 1 21,-1 2 1,0 1 0,-2 0-19,-1-2 0,-1 0 0,-3 4 45,-2-4 0,-1 4 0,-3 0 0,-5-1-14,-6-4 0,-5 0 0,-4-2 0,-6-1-33,-2-4 0,-5 1 0,-4-2 0,-2-3 0,-1-4-347,2-7 1,-1-4 0,-1-2-1,-3-4 1,-2-1 337,-6-2 0,-3-4 0,-2-2 0,0-3 0,2-2 11,-4-2 0,3-4 1,-2-1-1,-4-2-4,5 1 1,-3-2-1,-2 0 1,-3-1-1,0 0 1,0-1-4,6 0 1,-1-1 0,-1 0 0,0-1 0,-2 0 0,-2 1 0,-1 0-111,10 0 0,-2 0 0,-2 0 0,-1 1 1,-1-1-1,0 0 0,0 0 0,1 1 0,2-1 1,1 0 107,-7-1 1,2 1 0,1-1 0,1 0 0,0 0-1,-1 1 1,1-1 0,-1 2-45,-1 0 0,-1 0 0,-1 1 0,1 0 1,0 0-1,1 0 0,2 1 0,2 0 42,-8 1 0,4 0 0,0 0 0,2 1 0,-1 0 0,-1 1-88,7 0 0,0 0 0,0 1 0,0 0 0,-1 0 0,0 0 1,0 1 87,0 0 0,0-1 0,0 1 0,0 0 0,-2 1 0,-2 0 0,-2 0-10,7 0 1,-2 1-1,-1 0 1,-3 0 0,0 0-1,0 1 1,-2 0 0,1 0-1,1 0 1,0 1 9,5-2 0,0 1 0,1 0 0,-1 0 0,1 0 0,-1 0 0,0 0 0,-1 1 0,0 0 0,-1-1 0,0 1-89,3 0 0,-2 0 0,0 0 0,-2 0 1,0 1-1,0-1 0,0 1 0,1-1 1,0 1-1,0-1 0,2 1 0,2-1 0,1-1-365,-11 3 0,1 0 0,2 0 0,1-1 0,1 1 0,1-1 0,1 0 0,0 0 1,2-1 453,-10 3 0,-1-1 0,1 1 0,2-1 0,4-1 0,5-1 0,6-1 0,-7 1 0,9-1 0,3-2 0,-8 0 0,0 0 0</inkml:trace>
  <inkml:trace contextRef="#ctx0" brushRef="#br0" timeOffset="201332">18682 2318 14719,'1'-7'124,"0"1"-68,1 6 292,0 7-46,2 9-134,0 21-123,0 0-12,-1 13-10,1-7 10,-1-7 1,0 2-68,2 2 1,0 3-191,2 8 0,0 2-191,0-6 0,1-3 90,4 22-100,-2-18-360,-6-18-4033,-2 11 4818,0-10 0,-2-3 0,1-16 0</inkml:trace>
  <inkml:trace contextRef="#ctx0" brushRef="#br0" timeOffset="201482">18870 3276 12804,'-2'44'-701,"1"1"1,0-7 0,0-5-1,1-5 1,0-16 0</inkml:trace>
  <inkml:trace contextRef="#ctx0" brushRef="#br0" timeOffset="201632">18920 3748 10137,'2'3'236,"1"0"-203,-3-3-3731,-7 43 3698,1-20 0,-2 23 0,3-34 0</inkml:trace>
  <inkml:trace contextRef="#ctx0" brushRef="#br0" timeOffset="201782">19008 4307 13947,'-14'32'-437,"0"-1"0,-6 15 0,16-37 0</inkml:trace>
  <inkml:trace contextRef="#ctx0" brushRef="#br0" timeOffset="201932">19048 4801 12412,'0'5'-3384,"0"0"3384,0-5 0,0 0 0</inkml:trace>
  <inkml:trace contextRef="#ctx0" brushRef="#br0" timeOffset="202132">19058 5187 11649,'0'59'124,"0"-7"-113,0-32-90,0 3-581,0-8 357,0-2-594,0-9 897,0-4 0,0 0 0</inkml:trace>
  <inkml:trace contextRef="#ctx0" brushRef="#br0" timeOffset="202933">23308 4701 10563,'0'0'0</inkml:trace>
  <inkml:trace contextRef="#ctx0" brushRef="#br0" timeOffset="203098">23308 4701 13992,'0'0'0</inkml:trace>
  <inkml:trace contextRef="#ctx0" brushRef="#br0" timeOffset="210048">20325 4991 16793,'37'3'534,"1"1"0,4-4 0,0-2-439,2-6 1,4-2-586,7-2 1,8-2-1,1 0 509,-12 4 1,0 0 0,2 1 0,1 0-386,5-1 0,2 0 0,-1 0 0,-4 2 362,2 0 1,-3 1-1,-7 2-159,1 2 1,-13 1 850,-21 2-688,-29 0 34,-18 4-12,-19 0 1,-10 2 3,14 0 0,-2-1 0,-2 1-66,-9 2 1,-2 0 0,2-1 56,-9 2 0,6-1-17,16-1 0,9-1 1490,18-3-1546,43-1 44,20-6 1,14-4 11,-1 1 0,6 0 0,2-1-670,-8 2 1,2 1-1,0 0 1,-2-1 321,7-1 1,-1-1-1,-5 3-1238,9 1 1,-13 4 1585,-24 3 0,-21-2 0,-10 2 0</inkml:trace>
  <inkml:trace contextRef="#ctx0" brushRef="#br0" timeOffset="477470">12861 5160 15146,'0'-11'-833,"-4"6"0,10-1 0</inkml:trace>
  <inkml:trace contextRef="#ctx0" brushRef="#br0" timeOffset="477595">12990 5107 11067,'0'0'0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35:06.6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6497 1717 17666,'-21'-49'718,"5"10"-796,13 35 66,2 4 91,1 0-685,-2 2-1814,2 11-605,-1 2 1109,2 4 1916,0-8 1098,0-6 1188,0-5-3900,-6 0 1614,-3 0 0,2 0 0,-1 0 0</inkml:trace>
  <inkml:trace contextRef="#ctx0" brushRef="#br0" timeOffset="716">6334 1830 19358,'-8'-55'740,"1"9"-673,9 35-67,4 5 0,9 1 12,25 4-12,-2 9 0,17 3-12,-12 11-122,6 22 22,-32-15 0,-4 2 101,1 0 0,-6 2 11,-9 1 0,-7 0 33,-16 14-10,-7-5-1,2-11 79,7-12 89,9-11 191,7-5-269,4-26-34,18-17-55,-1-10-12,17-7-11,-1 17 0,11-5 11,-13 17-11,-2 4-33,-17 18-1,-4 9 34,0 2 0,4 4-34,-5 0-89,1 2 22,-4-3-44,0 2-1861,-5 0-582,-6-3-4908,-4 0 7496,-8-5 0,9-2 0,1 0 0</inkml:trace>
  <inkml:trace contextRef="#ctx0" brushRef="#br0" timeOffset="1136">5781 1741 18205,'-51'14'321,"0"1"0,3 4 0,5 6-248,17 10 0,6 5-949,1 4 0,4 2 876,4 1 0,3 1 17,3-1 0,4 0-23,7-4 1,8-1-140,15 4 1,12-6-846,-4-18 0,5-6 0,3-2 322,14-2 0,5-4 0,-5-2 0,0-1 0,-5-6 0,-6-7 0,0 0 0</inkml:trace>
  <inkml:trace contextRef="#ctx0" brushRef="#br0" timeOffset="1766">6315 1902 12154,'-4'-6'3977,"1"1"-2688,3 5-964,9-36-56,3 23-89,13-24-24,7 34-88,6 12 55,7 10-112,2 16-6,-19 3 1,-4 5-6,-8 4 0,-3 1-23,1-1 1,-4-1 33,-9-5 1,-4-6-12,0-6 33,-1-14 35,2-12-24,2-40-27,0 4 0,0-4-17,2-2 0,0-2-123,0-6 0,2 2 336,9-12 112,3 13-314,3 15 11,3 15-22,2 8 90,22 32-107,-19-7 0,1 3-285,4 11 0,-1 2-444,-7-6 1,-3-1-5070,5 18 5884,-18-27 1,-5-9 0,-2-7 0</inkml:trace>
  <inkml:trace contextRef="#ctx0" brushRef="#br0" timeOffset="2118">7107 1363 18496,'2'45'26,"0"0"0,-1-4 0,1-3-26,-2 13 0,0-23 112,0-4-11,0-31 325,0-38-157,2 9 0,2-5-40,2-13 1,1-1-314,1 10 0,0 2 129,1 6 0,2 6 11,5 3-146,6 13-1680,20 17-852,6 8-1227,-15-1 0,1 2 3849,0-2 0,-3-1 0,6 2 0,-4-5 0</inkml:trace>
  <inkml:trace contextRef="#ctx0" brushRef="#br0" timeOffset="2284">8134 1468 18552,'-4'0'1311,"0"0"-1524,4 0-2219,38 0-6005,-7 0 8437,29 0 0,-34 0 0,-10 0 0</inkml:trace>
  <inkml:trace contextRef="#ctx0" brushRef="#br0" timeOffset="2417">8319 1821 17700,'51'-24'-856,"-1"0"1,0 0 0,-1-2 0,-6 4 0,11 4-1</inkml:trace>
  <inkml:trace contextRef="#ctx0" brushRef="#br0" timeOffset="2718">9933 1697 19807,'6'-40'265,"-1"0"0,2 1 0,0 0-198,10-24-50,-10 30 0,0-1-12,-2 0 1,-2-2 61,0-9 1,-2 0 346,-3 10 1,-1 2-45,-2-26-370,-6 36 11,1 32-11,-2 13 0,1 20 0,6 3 0,4 5-331,9 7 1,5 2-570,-2-11 1,2 2 0,3-2 165,11 14 0,3-6 0,-10-19 0,0-6 0,3 3 1</inkml:trace>
  <inkml:trace contextRef="#ctx0" brushRef="#br0" timeOffset="2868">9868 1432 19347,'42'-21'-1127,"1"1"0,-1 0 0,4 0 0,2 2 0,0 3 1127,5 5 0,2 3 0,-6 1 0,-1-1 0,-4 1 0,0 1 0,0 0 0</inkml:trace>
  <inkml:trace contextRef="#ctx0" brushRef="#br0" timeOffset="3085">12863 1139 8893,'-3'44'0,"1"-8"0</inkml:trace>
  <inkml:trace contextRef="#ctx0" brushRef="#br0" timeOffset="3201">12709 1513 16838,'59'-21'0,"-13"5"0</inkml:trace>
  <inkml:trace contextRef="#ctx0" brushRef="#br0" timeOffset="3335">13285 1460 12972,'39'-5'0,"0"0"0,24-2 0</inkml:trace>
  <inkml:trace contextRef="#ctx0" brushRef="#br0" timeOffset="3904">14955 1226 18272,'15'-28'1289,"22"-4"-1211,-2 20 0,3 2-72,-3 0 0,0 3 5,2 8 0,-2 5-11,10 14-56,-26 8 0,-7 7 5,-11 4 1,-7 2 61,1-1 1,-5-1-12,-8-2 0,-3-5 0,-3-4 78,8-13 146,10-9-179,3-16 0,3-10-12,11-39-33,3 24 0,3 1 33,-2-1 1,4 2-23,4 5 1,2 7 10,10 6-44,-1 9 55,-3 16-44,1 26-1938,-11 19 783,-10-21 1,-3-2 0,-2 10-1,-3-19 1</inkml:trace>
  <inkml:trace contextRef="#ctx0" brushRef="#br0" timeOffset="4217">15670 911 19302,'0'-3'247,"0"0"-247,0 3-11,16 39-157,-12-19-90,13 29 124,-20-35 425,-7-21 34,1-14-235,-2-24-23,7-10-22,6-9 89,7-1-112,3 28 1,5 4-830,27-9-4109,-9 26 1,2 7 4907,28 17 1,-18 4 0,-21-1 0</inkml:trace>
  <inkml:trace contextRef="#ctx0" brushRef="#br0" timeOffset="4401">16595 980 19505,'31'-13'-837,"1"-1"0,10 2 0,-4 4 1,-10 8-1,11 2 0</inkml:trace>
  <inkml:trace contextRef="#ctx0" brushRef="#br0" timeOffset="4518">16670 1247 16871,'60'-11'-1874,"1"1"0,-13 2 0,1-1 0</inkml:trace>
  <inkml:trace contextRef="#ctx0" brushRef="#br0" timeOffset="4834">18997 1267 19572,'3'-35'175,"-1"0"1,1 2-1,0-1-153,2-3 1,-1 0 11,1-17 55,-5 19 1,-2 2 324,-8-1-55,-6 12-359,-6 12-11,-11 41 16,20 2 1,4 5-12,-2 3 1,3 3-503,11 8 0,7-1 211,4-13 0,5-3-785,6-1 1,4-3-684,0-3 1,1-2 1764,-1-3 0,-2-4 0,5 3 0,-11-10 0</inkml:trace>
  <inkml:trace contextRef="#ctx0" brushRef="#br0" timeOffset="5000">18752 1151 19527,'48'-25'-445,"0"-1"1,5 3 0,1 7-100,4 10 0,2 5-1074,-16 1 0,2 0 0,-1 2 1618,2 1 0,0 1 0,-3 0 0,-2-1 0,-4 0 0,20 8 0</inkml:trace>
  <inkml:trace contextRef="#ctx0" brushRef="#br0" timeOffset="5418">18694 2003 18037,'-9'0'2140,"2"1"-2017,63-32-95,-24 17 0,4 0-753,6-4 0,6-3 1,6 1 726,-6 5 0,6 0 0,2 1 1,0 1-1,-2 0-810,4 0 1,-2 1-1,1 1 1,4 0 316,1 0 0,5-1 0,2 1 1,-3 1-1,-3 2-1624,-5 2 0,-3 2 0,-2 2 0,0-1 2150,11 1 1,-2 1-1,-6 1 1,-4 0 0,-6 0-1,11 2 1</inkml:trace>
  <inkml:trace contextRef="#ctx0" brushRef="#br0" timeOffset="5703">19415 2371 17588,'-39'16'896,"-1"-1"1,-6 12-1,5 6-790,13 3 1,5 3-333,1-1 1,8 1 242,17-2 0,10-3-17,29 6-40,13-22 1,12-7-757,-11-7 1,5-4 0,3-2 170,-2-3 1,5-4-1,0 0 1,-6 0-1,-5 2 1,-3 1 0,-3-3-1,-6-2 1,0-1-1,0 0 1</inkml:trace>
  <inkml:trace contextRef="#ctx0" brushRef="#br0" timeOffset="6001">23054 1193 17577,'0'-5'863,"0"1"-2096,0 4 0,0 0 1</inkml:trace>
  <inkml:trace contextRef="#ctx0" brushRef="#br0" timeOffset="6135">22924 1531 18250,'0'3'-550,"0"0"-4537,0-3 5087,39 7 0,-29-5 0,29 5 0</inkml:trace>
  <inkml:trace contextRef="#ctx0" brushRef="#br0" timeOffset="6267">23435 1496 19964,'-5'0'-9334,"1"0"9334,4 0 0,0 0 0</inkml:trace>
  <inkml:trace contextRef="#ctx0" brushRef="#br0" timeOffset="6718">24600 1223 18866,'25'36'48,"-1"-1"1,-2-2-1,-7 1-14,-15 30-34,-5-23 0,-2-3 425,0-28-278,3-17 189,2-11 268,1-46-481,8 19 1,3-2-35,-2 0 1,2 1-168,6-1 0,3 7 89,13-1-22,2 19 11,2 12-33,3 17 33,4 14 5,-8 5 1,0 6-197,-1 2 0,-2 1-123,0-1 1,-3 0-404,8 20-168,-28-29-348,-10-8-3227,-9-6 4460,-4-5 0,3-4 0,1-2 0</inkml:trace>
  <inkml:trace contextRef="#ctx0" brushRef="#br0" timeOffset="7385">24451 1264 20781,'39'-21'30,"-1"-1"0,16 5 0,1 13-30,-5 23 0,-5 13-829,2 10 0,-7 6 795,-10-1 1,-11 3 16,-18 3 0,-11-4 6,-16 12 482,-8-15-359,16-36-146,31-51 23,13-19-349,-1 13 1,2-1 325,-3 7 1,0 0 33,1-1 0,2 0 5,-1 2 1,3-1 117,10-5 0,4 2-39,-5 13 0,0 3-73,-2 1 1,-2 6 690,12 13-702,-32 27 146,-7 14 22,-4 17 416,-9-9 0,-1 3-567,2 1 0,-1 0-17,-1-1 0,0-1-188,4 23-429,20-36-996,17-14-2454,20-7 4067,-16-13 0,-1-2 0,6 3 0,-1-7 0</inkml:trace>
  <inkml:trace contextRef="#ctx0" brushRef="#br0" timeOffset="7584">26433 1195 18821,'-5'0'638,"1"0"-638,4 0-4459,67-3 4459,-40 3 0,9-1 0,-3 0 0,-22 1 0</inkml:trace>
  <inkml:trace contextRef="#ctx0" brushRef="#br0" timeOffset="7684">26592 1346 11033,'0'0'0</inkml:trace>
  <inkml:trace contextRef="#ctx0" brushRef="#br0" timeOffset="8034">28053 1244 19639,'18'-44'75,"0"1"1,0 0 0,5-10-1,-5 2 59,-13 8 1,-5 4 313,-5-11 516,-8 12-986,-10 32 22,-1 22 0,-1 33 0,12 16-303,8-28 1,2 0 291,3 2 0,4-1-118,4 1 0,4-2-67,2-1 0,5-2-1143,13 8 0,3-3 422,-7-11 0,-1-2 0,-1-1 0,-3-4 0,0-5 0</inkml:trace>
  <inkml:trace contextRef="#ctx0" brushRef="#br0" timeOffset="8168">28029 1046 19168,'62'-16'-1269,"-1"1"0,0 9 0,5 3 0,-5 5 1269,3 6 0,-3 4 0,6-1 0,-7 0 0,-8 5 0</inkml:trace>
  <inkml:trace contextRef="#ctx0" brushRef="#br0" timeOffset="8367">27800 1968 17095,'47'-18'115,"0"0"1,0 0 0,0 0 0,14-5 0,-1 1 0,-3 3-301,7 1 0,-2 4-2167,0 1 0,-2 2 2352,-3 4 0,-5 2 0,8 0 0,-23 4 0</inkml:trace>
  <inkml:trace contextRef="#ctx0" brushRef="#br0" timeOffset="8683">28280 2144 17846,'-38'6'713,"-1"-1"1,0 4-1,3 4-601,8 5 0,2 4-11,0 2 0,2 4 16,0 12 1,7 3-79,10-3 0,8 0-73,4-3 1,7-3-202,14-9 1,7-7 21,4-9 1,5-9-3408,19-9 1,1-7 3619,-19 3 0,-2-2 0,3-1 0,-8-1 0,-13-4 0</inkml:trace>
  <inkml:trace contextRef="#ctx0" brushRef="#br0" timeOffset="9034">27625 736 18149,'-38'-13'873,"0"0"1,-6 43 0,7 21-822,17-11 0,5 6 1,2 5-1121,-1 5 0,1 7 0,2 1 0,1-1 1073,3-4 1,1-2 0,2 1-1,3 5-5,1-7 0,2 3 0,1 2 0,2 1 0,1 0 0,2-2-289,2-2 1,3-1 0,1 0 0,1-1 0,0 1 0,1-1 244,-2 0 1,1 1 0,0 0 0,1-2 0,1-1 0,3-3-112,4 3 1,2-2-1,1-2 1,1-4 0,0-4-607,7 5 1,0-7 0,2-3-1242,1-3 0,0-4 0,2-4 1949,20 2 1,-3-7 0,-21-7 0,-4-4 0,21-8 0</inkml:trace>
  <inkml:trace contextRef="#ctx0" brushRef="#br0" timeOffset="9301">28921 866 18438,'24'47'176,"-1"0"0,1 0 0,-1 0 0,1 13 0,-2 3 0,-1 0 1,-1 0-172,-4-4 1,-1-1-1,-2 0 1,-1 2-766,0 5 1,-1 2 0,-2 0 0,-1-6 755,-2-1 1,-2-5-1,-2 2-1259,0 7 1,-3 1 0,-1-6 41,-2-3 1,0-4-1,1 0 1,-2-9 0,-2-25-1</inkml:trace>
  <inkml:trace contextRef="#ctx0" brushRef="#br0" timeOffset="9535">29270 831 17610,'16'36'-2353,"0"-1"0,9 10 0,-23-23 0</inkml:trace>
  <inkml:trace contextRef="#ctx0" brushRef="#br0" timeOffset="10085">29541 504 18294,'1'-5'1255,"-1"2"-1187,0 3 189,0 70-123,-5-10 1,-1 7-872,2-16 1,0 1-1,0 2 737,-2 7 0,-1 1 0,0-4-123,0 7 0,2-3-871,1-3 1,1-2-1607,2-6 1,0-1 2599,1-7 0,0-5 0,0 6 0,0-17 0</inkml:trace>
  <inkml:trace contextRef="#ctx0" brushRef="#br0" timeOffset="10417">29823 1024 20266,'-18'63'-94,"-1"0"1,4-13 0,4-5 93,4 5 179,7-32 79,-2-30 538,1-40-707,6 7 1,2-3-57,1-2 1,2-1-366,6-3 0,3 3 332,0 17 0,1 5-11,21-16-283,-1 21 14,2 16-371,-3 27-3254,-7 11 1,0 6 3904,-7-2 0,-1 0 0,0 1 0,-2-3 0,-1 1 0</inkml:trace>
  <inkml:trace contextRef="#ctx0" brushRef="#br0" timeOffset="36933">3432 5632 15224,'-3'0'415,"-1"53"-79,4-3-138,0-8 0,-1 9 0,1-3-1333,0 13 1,0-2 1179,0-1 0,0-2-6,0-13 0,0-6 772,0-8 623,0-14 282,-1-28-1313,-25-41-375,15 23 0,-3-4-368,-9-12 0,-2-1 362,5 7 1,1 0-23,0 0 0,3-1-23,2 3 1,4 0 573,3-3 1,9 2-591,13 8 0,8 4-169,15 0 1,6 5-62,-1 9 0,3 6-480,7 3 0,-2 5-1324,14 11 1154,-6 19 0,-30-13 1,-8 8-1</inkml:trace>
  <inkml:trace contextRef="#ctx0" brushRef="#br0" timeOffset="37103">3531 5982 15112,'3'2'851,"-1"-1"-447,-2-1-382,66-4-2072,-20 3 1048,0 5 0,-3 2 1,-9-2-1,-19 10 0</inkml:trace>
  <inkml:trace contextRef="#ctx0" brushRef="#br0" timeOffset="37268">3583 6383 17386,'47'-18'-692,"0"-1"0,0 1 0,9-4 1,-3 2-1,-10 4 0,-6 2 0,-2 2 1</inkml:trace>
  <inkml:trace contextRef="#ctx0" brushRef="#br0" timeOffset="37784">4754 5273 18082,'-21'55'67,"-1"0"0,1 0 0,-1 1 0,3-4 1,0 0-1,2-1 0,4-2-60,5-1 1,3-2-1,2 0-549,0 18 0,6-1 514,5-8 0,10-3-1210,20 2 0,12-9 754,-10-25 1,5-5 0,-2-1 0,6 10 0,-3-6 0,-3-17-1,-1 0 1</inkml:trace>
  <inkml:trace contextRef="#ctx0" brushRef="#br0" timeOffset="37967">5008 5726 19493,'-2'-4'314,"1"0"-280,1 4-1,78 68-470,-32-37-198,-11-5 1,5 4 0,-3-6-3120,20-4 3754,-8-10 0,-22-5 0,-11-5 0</inkml:trace>
  <inkml:trace contextRef="#ctx0" brushRef="#br0" timeOffset="38135">5400 5477 17409,'-12'44'131,"0"-1"1,0 1 0,-3 8-1,0 1-206,0-12 1,0 2-1,0-1-4841,-5 15 1,1-5 4900,9-18 0,0-2 0,-9 29 0,18-49 0</inkml:trace>
  <inkml:trace contextRef="#ctx0" brushRef="#br0" timeOffset="38400">5709 5105 20266,'23'53'30,"0"0"0,4 3 0,2 0-12,-6-19 1,2 1 0,1 0-519,0-1 1,1 1 0,0 2 499,6 9 0,1 1 0,-4-1-480,1 4 1,-3 0 333,-7-12 1,-2 2 0,-5-4-477,-6-3 0,-5-4-1472,-5 21 2094,-5-22 0,3-14 0,-2-13 0</inkml:trace>
  <inkml:trace contextRef="#ctx0" brushRef="#br0" timeOffset="38701">7109 5331 17588,'36'-15'-1454,"-1"1"0,21-10 0,-53 24 1</inkml:trace>
  <inkml:trace contextRef="#ctx0" brushRef="#br0" timeOffset="38834">7076 5552 17700,'-4'11'404,"0"-3"-404,51-21-382,-1 0-2759,-6 2 0,8 0 0,-3 0 3050,1-1 1,-2 2 0,2-1 0,-5 2 0,-3 2 0</inkml:trace>
  <inkml:trace contextRef="#ctx0" brushRef="#br0" timeOffset="40349">11123 4569 19470,'-42'16'164,"1"1"1,7 1 0,3 7-154,10 13 0,3 9 0,3 0-598,3-5 0,2 1 0,2 4 592,1 3 1,2 5 0,1 2 0,2-1-1,1-1 1,2 0-1,2 1 1,1 0-401,3 7 1,1 2 0,2-1 0,0-5 341,1 1 1,1-4 0,2-5-111,8 6 1,-1-10 578,-5-6-438,-8-15-1,-12-11-133,-26-2-353,-25 4-2371,10-2 1,-1 2 2879,3-2 0,3 1 0,-19 11 0,32-15 0</inkml:trace>
  <inkml:trace contextRef="#ctx0" brushRef="#br0" timeOffset="40867">10240 6320 14630,'1'-8'2006,"-26"36"-1513,13 4-325,-3-1 0,1 3-34,8 14-44,8-5-12,10-9 539,25-14 145,11-28-224,0-11-337,-11-25-10,-26-1-124,-7-2-33,-13 2-214,-27-8-1092,10 33 1,-3 2 623,-5 1 0,0 3 1,-10 2-1,20 11 0</inkml:trace>
  <inkml:trace contextRef="#ctx0" brushRef="#br0" timeOffset="41501">10096 4851 18742,'-30'18'706,"0"0"0,-21 3-639,39-36-44,1-15 10,2-9 1,5-25 0,11 17-34,20 4 0,9 37 22,19 22-11,1 10 28,-11-7 1,4-2-40,-1-4 0,2-4-6,5-1 0,-3-9 34,-16-10 0,-7-7-16,-1-21-12,-41-13 11,-15 13-23,-1 19 1,-6 6-28,-4 11 0,-3 10 5,-15 16 1,1 10-716,9 1 1,4 5 395,0 11 0,5 2-421,15-16 1,3-2-1244,3-2 1,2-1 2016,-6 21 0,12-24 0,4-10 0</inkml:trace>
  <inkml:trace contextRef="#ctx0" brushRef="#br0" timeOffset="47732">12415 5667 17913,'14'-46'523,"1"1"0,1-2 0,-1 2-495,-2 6 0,-1 0-659,2-3 1,-1-1 646,0 0 1,-2 0 0,0 0 0,-2-1-6,-1-12 0,-3 0 6,-1 17 0,-1 2 123,-1-6 0,-4 4 676,-10 10-772,-5 48-38,7 15 0,3 7-1,0 2 1,3 4-23,6 12 0,6 1-78,7 0 0,4-4-219,-2-13 1,1-1-1553,12 18 0,2-4 703,5-1 1,-7-10-1,-16-30 1</inkml:trace>
  <inkml:trace contextRef="#ctx0" brushRef="#br0" timeOffset="47901">12416 5356 17398,'-10'-6'2219,"1"1"-2130,9 5-89,37-26 0,13 8 0,7-1-23,-17 3 1,1-1 0,3 0-1292,14 0 1,4 1 0,-2 1 315,-12 4 1,-1 1 0,-1 1 997,22-4 0,-6 2 0,-23 4 0,-5 1 0,14-1 0</inkml:trace>
  <inkml:trace contextRef="#ctx0" brushRef="#br0" timeOffset="48403">12013 6234 15605,'-3'0'2622,"0"0"-1636,49-23-841,7 3-1164,0-2 1,6 0 1029,-1 3 0,5 1-3,-14 4 1,5-2-1,1 1 1,0 0-430,-1 2 1,0 0 0,1 1 0,0 0-122,3-1 1,2-1-1,-2 2 1,-5 0-1,-4 3 1,-5 1-1,-5 2 1,21-1-1</inkml:trace>
  <inkml:trace contextRef="#ctx0" brushRef="#br0" timeOffset="48784">12620 6567 18362,'-47'35'463,"0"0"0,8 10 0,7 5-435,12-3 0,7 2-367,3 2 1,8-2 372,14 9 16,5-27 1,7-5-668,9-8 1,4-6-488,0-2 0,1-5-1785,2-10 0,-2-8 2889,10-23 0,-22 12 0,-9 2 0</inkml:trace>
  <inkml:trace contextRef="#ctx0" brushRef="#br0" timeOffset="49234">11954 4917 17935,'-36'-4'437,"0"0"0,-13 23 0,4 18-276,16 11 0,7 12 0,0 3-1401,4-13 0,0 1 0,2 2 0,1 3 1253,4 1 1,2 3-1,1 2 1,2-1 0,1-1-362,2 5 1,2-1-1,1 0 1,3 0 349,1 1 1,2 0 0,2 0 0,1-1 5,1-2 1,0-2-1,3 1 1,4 1 0,4-4 0,3 2 1,4 0-1,2-1 1,1-3-622,1-6 0,2-2 0,1-1 0,2-1 1,-1-1-306,0 0 0,0-1 1,0 0-1,1-3 1,1-5 916,8 0 0,1-4 0,-1-4 0,-7-5 0,-2-5 0,-6-5 0,20-1 0</inkml:trace>
  <inkml:trace contextRef="#ctx0" brushRef="#br0" timeOffset="49551">13260 4748 18373,'30'46'194,"1"0"1,-1 0 0,0 4 0,0 2 0,-3 2-1171,-3 2 0,-2 1 0,-2 2 1004,-3-11 0,-1 0 0,0 3 0,-1 3-267,0 5 1,1 4-1,-2 2 1,0 0 0,-2 0 101,-2-1 0,-1 0 0,-2 0 1,1 1-1,-1 0-1184,-1-4 1,1 1 0,-1 0 0,0 0-1,-2-2 1,-1-4 1320,-1 7 0,-2-3 0,-1-4 0,0-4 0,-1 19 0,-1-17 0,-2-24 0</inkml:trace>
  <inkml:trace contextRef="#ctx0" brushRef="#br0" timeOffset="49934">13694 4437 15504,'2'-8'1524,"-1"1"-1322,10 50-236,-5-14-728,8 34-2790,-7-29 3552,-3-8 0,-1-12 0,-2-7 0</inkml:trace>
  <inkml:trace contextRef="#ctx0" brushRef="#br0" timeOffset="50317">14020 3966 18810,'-1'62'75,"0"0"0,1 0 0,-1 1 0,-1 3 1,0 1-1,0-1 0,0-1-1078,0-8 0,0-1 0,0 0 0,0-2 666,0-1 1,0-1 0,0-1 0,0-5-1714,0 15 0,1-5 2248,1-7 0,0-4 0,0 5 0,0-19 0</inkml:trace>
  <inkml:trace contextRef="#ctx0" brushRef="#br0" timeOffset="50717">14288 4555 16490,'0'-4'594,"0"0"-303,0 4-89,0 55-146,0-14-28,0 2 0,0 2 61,0 12 147,0 5-23,0-23 941,0-7-526,2-29-427,0-21-61,2-12 0,2-7-101,3-14 1,4-4-33,-1 10 1,1-3-1,1 3-285,4-12 0,2 5 284,1 9 0,1 9-18,6 11-32,1 11-337,2 15-3597,22 30 3978,-10-4 0,-4 7 0,-21-20 0</inkml:trace>
  <inkml:trace contextRef="#ctx0" brushRef="#br0" timeOffset="74066">20856 5347 18597,'-33'-26'261,"0"-1"0,-1 2 1,0 9-240,-26 30-1029,28 0 0,1 4 1018,0 9 1,3 6 4,3 5 1,3 3-165,4 4 0,5 1 159,3 0 1,4 1-12,5-3 0,6 0 0,4-6 0,6-2 127,5-6 1,5-4-212,6-6 0,3-5-90,4-4 1,0-5-51,1-6 0,-1-4 106,-3-4 0,-2-8 118,2-16 0,-6-11 28,-8-13 0,-6-10 117,-4 5 1,-3-6 0,-3 2-433,-5 7 1,-3 1 0,-1 0 435,-1-4 0,-1-1 1,-3 5 52,-4-3 0,-4 5 201,-4-3 0,-2 6 128,6 18 1,-2 11-577,-12 25 39,27 37 1,11 16-102,2 3 1,5 4-123,-1-12 1,2 1 0,2-2-198,7 6 0,2-1-1072,-4-10 1,3 2 0,-1-4 50,11 9 1,-2-4 0,-7-5 0,-1-6 0,8-2 0</inkml:trace>
  <inkml:trace contextRef="#ctx0" brushRef="#br0" timeOffset="74267">21275 5087 20322,'-6'50'28,"0"0"0,0 0 0,1 9 0,2-2-364,8 6 0,3-3-252,0-21 0,0-2-2707,0 6 1,0-1 3294,-1 10 0,0-4 0,-7-35 0</inkml:trace>
  <inkml:trace contextRef="#ctx0" brushRef="#br0" timeOffset="74401">21222 5526 18754,'54'-37'-43,"0"1"0,0 0 1,-7 6-1,-1 3 1,3 3-593,7 6 0,2 4 0,0 2-2321,-9 4 1,0 1-1,0 1 2956,6 1 0,0-1 0,-5 2 0,-4-1 0,-3 1 0,-8 2 0,1-1 0</inkml:trace>
  <inkml:trace contextRef="#ctx0" brushRef="#br0" timeOffset="77516">15400 5874 17823,'-8'-1'1816,"2"0"-1435,6 1-191,0 0-123,49-49-448,-13 20 381,2-6 0,2 0 33,7-1-33,-9 1 90,-14 3 23,-12 2 78,-18 2 55,-37-2-201,-1 14-40,10 7 1,-2 7 84,-3 19 0,2 12-62,2 9 0,3 8-10,10-5 1,2 4 0,5 2-453,8 0 1,5 1 0,5-3 186,6 9 0,9-6-55,10-9 0,7-8-166,-3-16 0,5-6-1594,23-2 1,5-10 1023,-19-8 0,-1-5 0,-1 2 0,10 5 0,-4-2 1,-12-10-1,0-1 0</inkml:trace>
  <inkml:trace contextRef="#ctx0" brushRef="#br0" timeOffset="77783">16181 5287 18888,'50'-10'-1134,"0"0"1,-10 1-1,-3 2 1,14 2-1,-28 2 1</inkml:trace>
  <inkml:trace contextRef="#ctx0" brushRef="#br0" timeOffset="78120">17062 5339 15415,'3'0'1490,"0"0"-1311,-3 0 34,31-57 22,-22 22-101,8-6 1,-2-1 414,-15-8 22,-4 15 1,-2-3 111,-2 4 1,-1 1-247,-2-2 0,-4 5-314,-12-1-134,7 37 11,5 26-22,8 19-1,4 7-78,11 7-454,5-25 1,6-1-1525,2-6 1,5-2 657,3-3 0,0-3 1,8-1-1,-15-20 0</inkml:trace>
  <inkml:trace contextRef="#ctx0" brushRef="#br0" timeOffset="78269">17073 5082 19852,'53'-27'-1385,"1"-1"0,-1 1 0,-7 4 0,-1 1 0,3 3 1385,0 7 0,6 2 0,-2 2 0,-7 1 0,2-1 0,-6 1 0,-5 2 0,-1 1 0</inkml:trace>
  <inkml:trace contextRef="#ctx0" brushRef="#br0" timeOffset="81432">8959 9500 19179,'52'-13'-1639,"0"-1"1,-10 11-1,-8 3 1,-12 5 0,-19 14-1</inkml:trace>
  <inkml:trace contextRef="#ctx0" brushRef="#br0" timeOffset="81583">9081 9740 18070,'37'-11'-1564,"-1"0"1,11-4 0,-26 11 0</inkml:trace>
  <inkml:trace contextRef="#ctx0" brushRef="#br0" timeOffset="82432">11971 8931 16882,'3'50'-677,"1"0"0,-1 0 1,1-2-1,0-1 1,1-2 676,5 3 0,0-5 0,2 10 0,-3-12 0</inkml:trace>
  <inkml:trace contextRef="#ctx0" brushRef="#br0" timeOffset="82684">11590 10007 20322,'39'-22'-19,"0"0"0,1 0 1,11 2-1,7 0 1,3 1-1,0 4-1166,3 2 0,2 4 0,1 1 1,-1 0 844,1-1 1,1 0 0,-1 1 0,-5 0 0,3 1 0,-4 2 0,-11 1 0,3 4-1</inkml:trace>
  <inkml:trace contextRef="#ctx0" brushRef="#br0" timeOffset="83084">12082 10408 18754,'-52'20'522,"1"1"1,1 1 0,6 7-422,10 17 0,8 5-1031,8-13 0,3 0 946,-4 10 1,8-2 563,23 6-704,8-26 1,9-4-370,11-7 0,6-7-2230,13-9 1,0-6 2722,-9-3 0,-5-2 0,-11-4 0,-7 1 0,-9 0 0</inkml:trace>
  <inkml:trace contextRef="#ctx0" brushRef="#br0" timeOffset="83532">11212 9162 18978,'-35'39'231,"0"0"1,1 10 0,6 10-151,15-3 0,4 9 0,3 4 0,0-2-1491,0-8 1,1-2 0,1 1-1,1 4 1415,1-8 1,1 3 0,1 2 0,1 1-1,1-2 1,1-3-6,1 0 0,1-2 0,1-2 0,2 2 0,4 1-18,2 2 1,4 2 0,1 2-1,3-1 1,2-1 0,1-2-105,1-5 1,2-1-1,1-1 1,3-1 0,1-1-1,2 0-1387,5 3 0,3 0 0,2 0 0,2-2 0,-1-4 0,-1-4 1509,12 3 0,0-5 0,0-6 0,-3-4 0,0-3 0,-1-6 0,-8-7 0,17-10 0</inkml:trace>
  <inkml:trace contextRef="#ctx0" brushRef="#br0" timeOffset="83820">12553 9053 17442,'35'49'336,"1"-1"0,-12-10 1,1 2-1,-2 2-303,0 6 1,-1 3 0,0 2-1106,2 5 0,0 1 0,0 2 1083,-6-14 0,1 1 0,0 0 1,-1 4-28,-1 2 0,1 2 1,0 3-1,-2 0 0,-2-1-731,-2-3 1,-2 0 0,-1 1 0,-1 0 0,0 0 147,0 3 0,-1 2 1,0 0-1,-1-3 0,-3-5 1,1 7-1,-3-5 0,-3-6 1,-3-9-1,-1 1 1</inkml:trace>
  <inkml:trace contextRef="#ctx0" brushRef="#br0" timeOffset="84217">13007 8677 16367,'5'-7'1625,"-2"2"-1479,10 57-1155,-7-15-577,1 3 1,0 0 1585,-2 4 0,-3-20 0,-1-9 0</inkml:trace>
  <inkml:trace contextRef="#ctx0" brushRef="#br0" timeOffset="84566">13333 8395 18283,'-10'44'422,"-1"0"0,0 4 0,1 2-383,2 3 1,1 3-1148,0 7 0,1 2 1108,3-19 0,1 1 0,0 2-813,0 0 1,0 3-1,1 1 1,2-2-33,2 10 1,1-1 0,0-3 0,-3-6 0,-1-3 0,2-4 0,4-4 0,1 0 0</inkml:trace>
  <inkml:trace contextRef="#ctx0" brushRef="#br0" timeOffset="84917">13427 9053 17286,'13'44'14,"0"0"1,-3-4 0,-2-3 120,-5 14 840,-3-22-594,0-35-56,0-17-157,0-20-68,0-15-61,4 9 1,4-2 78,3 3 0,1 2-79,0 1 0,1 3-39,19-11-34,-14 41-481,13 21-5469,0 24 5984,1-1 0,-11 1 0,-13-22 0</inkml:trace>
  <inkml:trace contextRef="#ctx0" brushRef="#br0" timeOffset="85750">15566 8238 19123,'-42'-10'142,"0"1"0,3 5 0,6 12-75,9 41 1,10 16 4,3-14 1,3 4-627,5-5 0,1 5 0,3 3 0,3-2 571,4-5 0,4-2 0,2 1 0,0 1-23,2 9 0,1 3 1,1 0-1,1-2-8,-1-6 0,2 0 0,0-3 0,-2-2-42,-1 0 0,-1-2 0,-2-3-180,0 6 1,-6-6 154,-15 2-6933,-30 3 7014,-3-20 0,-1-4 0,17-19 0</inkml:trace>
  <inkml:trace contextRef="#ctx0" brushRef="#br0" timeOffset="86084">15047 9822 14933,'-9'-7'2028,"-20"40"-1726,21-6 34,-15 34-112,26-10-179,8-17 90,10 0-23,7-24 56,4-15-22,2-14 22,-3-13 56,-5-13-112,-15 13 0,-7-2-325,-25-25-673,-3 5-861,-28 24-2119,12 21 3866,3 3 0,16 4 0,6-1 0</inkml:trace>
  <inkml:trace contextRef="#ctx0" brushRef="#br0" timeOffset="86818">14732 8208 15381,'-32'20'1462,"0"0"1,-24 10-971,26-34-189,4-7 257,8-10-336,-9-31-196,18 20 0,1-2-22,-3 1 0,4 0 5,9-28 34,14 31-45,12 11-12,11 8 12,8 9 23,8 12-7,-11 0 1,2 2-11,2 0 0,0-1 5,-1 0 0,-1-1 0,-5-4 0,-5-4 1,1-12 10,-8-19-11,-15-13-44,-24-8 33,-7 16-34,-18 15 34,3 17-22,-3 17 22,-4 9-12,-2 21 12,20-19 0,-1 4-336,-7 13 0,-1 5-1239,4-2 1,2 0-348,0-1 1,3-3 1921,8-7 0,3-6 0,6-9 0,4-9 0</inkml:trace>
  <inkml:trace contextRef="#ctx0" brushRef="#br0" timeOffset="87533">16323 9626 13084,'6'0'4090,"34"-7"-3418,-2-22-560,-9 13 0,0-2-17,-5-9 1,-5-4 5,4-24 145,-10-5-84,-8 28 1,-3-3 44,-6-13 0,-5-1 68,-5 3 0,-1 2-85,0 1 0,-1 3-10,-20-10-80,17 38-66,5 13 0,5 17-23,7 49-17,12-20 1,4 2-40,-4 2 0,3-1-286,8 0 1,3-6-410,11 7-469,-1-12-898,-4-12-1311,-7-9 3418,-7-9 0,-8-6 0,-5-3 0</inkml:trace>
  <inkml:trace contextRef="#ctx0" brushRef="#br0" timeOffset="87700">16342 9417 18377,'39'-27'-472,"0"0"0,0 0 1,17-10-1,2-2 0,-7 7 1,-18 11-1,-1 3 0,15-11 1,0 1-1</inkml:trace>
  <inkml:trace contextRef="#ctx0" brushRef="#br0" timeOffset="88134">17024 8233 18126,'2'35'-1513,"1"1"1,4 28-5917,9-19 7429,-3-8 0,-5-17 0,-3-9 0</inkml:trace>
  <inkml:trace contextRef="#ctx0" brushRef="#br0" timeOffset="88483">17383 7968 17790,'-1'42'316,"0"-1"1,-2 6-1,-3 5 1,1 2-295,-2 7 1,-1 1-1,0 1-1295,0 1 0,0 0 0,0-1 514,1-1 1,0 0 0,2-6-1741,1-5 1,2-4 2693,2-7 1,2-5-1,-2 4 1,3-17 0</inkml:trace>
  <inkml:trace contextRef="#ctx0" brushRef="#br0" timeOffset="89117">17683 8299 18507,'-1'39'33,"-1"0"1,1-3 0,0-1 0,-1 27-12,0-16 157,1-6 0,-2-24 34,-1-25 11,-1-10-111,0-17-57,2-9-28,2 9 0,4-1 28,6 2 0,2 2-56,8-31 0,15 22 0,-6 25-818,15 6-5547,-3 14 6365,-2 6 0,-18 1 0,-15 0 0</inkml:trace>
  <inkml:trace contextRef="#ctx0" brushRef="#br0" timeOffset="89635">18899 8973 15930,'3'-4'1344,"-1"1"-952,45 3-291,6-23-101,-17 15 0,-1-2-89,19-29 77,-34 10 12,-11 1 292,-6-1 649,-26-8 79,-14 14-729,-12 7 0,-7 33-78,11 22-367,22-12 0,1 3 154,2 2 0,3 2-28,1 10 0,9 2-308,16-7 0,9-3-146,13 1 0,6-7 224,5-9 1,3-8-497,7-13 1,-1-7-256,-11-2 1,-3-2-914,2-7 0,-1-3 1922,-1 0 0,-3 0 0,6-5 0,-13 5 0</inkml:trace>
  <inkml:trace contextRef="#ctx0" brushRef="#br0" timeOffset="89899">19447 8290 17745,'41'-12'-927,"-1"-1"1,6-1 0,-5 0 0,0 1 0,-3-1 0</inkml:trace>
  <inkml:trace contextRef="#ctx0" brushRef="#br0" timeOffset="90200">20061 8265 15896,'10'-4'2466,"-3"1"-2270,10-27 0,-1-9-118,-7 1-45,8-10 1,-2-2 0,-13 0 22,-8-1 112,-4 3 549,-13 8-470,-7 23-225,1 20 12,3 31 44,11 18-112,11-7 1,6 2-455,10 1 1,5 0-1300,4 8 0,4-3-54,1-16 1,1-5 1840,18 11 0,-30-33 0,-7-6 0</inkml:trace>
  <inkml:trace contextRef="#ctx0" brushRef="#br0" timeOffset="90350">20097 8135 16972,'62'-16'-578,"-1"1"0,1-1 1,-1 1-1,0-1 1,-2-2-1,-7 1 1,0 3-1,-2 6 1,1 1-1,-1 0 1</inkml:trace>
  <inkml:trace contextRef="#ctx0" brushRef="#br0" timeOffset="90916">21700 8218 17554,'-30'-23'1322,"1"0"1,-23 4-1262,15 30 1,1 10-929,5 7 1,2 5 877,0 3 1,3 4-7,2 0 1,6 3 166,5 10 0,12 0-502,20-11 0,9-3 133,-2-2 1,6-7-339,18-9 0,4-13 30,-12-11 1,-2-6 230,-2-2 0,-1-4 195,-4-4 1,-3-7 100,-2-15 1,-7-7 217,-6-10 1,-8-5 20,-7 5 1,-3-3 0,-3 1-79,-1 9 0,-1 1 0,-2 1-41,-3-2 0,-2 0 0,0 5 70,-1 1 1,-1 6-45,1 5 0,1 5 90,-12-9 309,0 30-556,14 64 11,11-23 1,3 4-460,5 22 1,4 4 419,3-9 0,5 1-443,0-8 1,4 2 0,3-3-1327,1-3 1,2-2 0,1-2 1785,-1-1 0,-1-2 0,0-3 0,5-1 0,-4-8 0,-6-9 0</inkml:trace>
  <inkml:trace contextRef="#ctx0" brushRef="#br0" timeOffset="91200">22206 8099 15280,'0'-5'2970,"0"2"-2186,0 3-460,18 35-256,13 0-68,-10-8 0,2 0-740,31 12-1747,-3-18-3934,0-9 6421,-6-5 0,-20-7 0,-10 0 0</inkml:trace>
  <inkml:trace contextRef="#ctx0" brushRef="#br0" timeOffset="91619">22404 8531 18171,'3'-54'306,"1"0"0,-2 9 1,1 1-235,0-5 1,0 1-789,-2 6 1,0 0 788,0-5 0,-2-1 50,-1-2 1,-1-2 565,-2-11 0,-5 3-358,-1 19 0,-4 6-18,-28-15-280,8 68-33,15 8 0,5 7 5,6 4 1,4 2-143,-1 3 0,4 0 92,7 0 1,7 1-550,14 11 0,10-2-824,10-6 1,5-4-376,-1-1 1,1-5 1792,-2-11 0,-4-7 0,-12-8 0,-11-7 0</inkml:trace>
  <inkml:trace contextRef="#ctx0" brushRef="#br0" timeOffset="91800">22267 8156 20524,'52'-19'-258,"0"-1"0,0 0 0,-2 2 1,0 2-1,-3 2-1350,8 5 0,-4 4 1608,0 1 0,-5 1 0,9-1 0,-18 3 0</inkml:trace>
  <inkml:trace contextRef="#ctx0" brushRef="#br0" timeOffset="100949">4420 12890 13984,'-36'-22'553,"1"0"0,0 2 0,1 7-463,-14 25-45,-3 24-12,25-5 1,3 5-23,-1 12 0,2 4-1109,-1 8 1,4 4 1108,8-20 0,0 0 0,3 4-37,-2 12 0,2 4 0,6-3-21,9-10 1,6-1 0,0-2 46,-2 0 0,0-1 0,8-7 271,21 2 0,7-14-243,-7-16 0,0-7 17,3-4 0,0-5 11,-1-4 0,-2-3-6,-4-3 1,-4-4 502,16-23-116,-25-17-291,-46 0-146,-4 7 22,-25 15 1667,20 23-2159,9 8-883,35 4-6031,54-2 7384,-25-1 0,0-2 0,-2 4 0,-3 0 0,5-8 0</inkml:trace>
  <inkml:trace contextRef="#ctx0" brushRef="#br0" timeOffset="101300">5071 13381 17465,'-46'20'336,"1"1"0,6 5 1,7 5-337,12 7 0,8 2-68,9 20 35,22-18 66,13-30 113,20-9-90,-2-22 22,-2 1 1,-15-13-23,-19 13 145,-6 5-290,-5 7 89,-1 15-1838,-1 10-167,7 4 772,10 0-123,12-15-3899,11-4 5255,4-4 0,-18 0 0,-6 0 0</inkml:trace>
  <inkml:trace contextRef="#ctx0" brushRef="#br0" timeOffset="101799">5439 13613 14809,'0'-5'5065,"0"0"-4998,-10-46-67,15 27-11,-4-38 11,19 44-22,3 7-45,2 5-337,12 20 79,-8 18 247,-4 5-12,-13 6 90,-11-18 34,-1-7 358,0-10-168,0-26-22,0-6-90,0-20-67,2 6 22,5 2-34,3 4-33,4 9-22,2 10 0,10 12-57,5 25-10,-2-1-135,-2 15 100,-14-16-11,-2-4 304,-3-9-91,-2-17 46,0-21-24,0-3 12,4-5-112,-1 18-56,0 8 12,-1 6-225,8 14-1188,5 18-795,5 0-1233,3 8 3485,-4-16 0,-11-10 0,-1-4 0</inkml:trace>
  <inkml:trace contextRef="#ctx0" brushRef="#br0" timeOffset="102350">6276 13516 18742,'28'-57'-22,"2"18"-56,1 41-370,-4 14-102,-15 9 248,-1 1-23,-3-4 157,2-7 862,5-11-324,1-13 123,6-11-201,-4-10 156,9-11-437,-8 14-224,0 9 146,-12 25-661,-5 15-516,2 2-426,4 0 124,8-3-1188,12-6 2734,12-7 0,-15-5 0,-2-3 0</inkml:trace>
  <inkml:trace contextRef="#ctx0" brushRef="#br0" timeOffset="102783">7134 13401 19650,'-17'-9'0,"3"1"-45,14 8 45,0 0 68,6 0-57,-3 0-123,6 0 89,-7 0 68,-1 0-34,-1-2-11,0-1-11,0-3-22,0 0 10,0 0-22,-3 2-67,-10 2 101,-2 6 11,-5 6-12,3 5-10,2 11 0,7-6-135,16-1-11,4-10-739,12-8-943,-7-1-659,-3 0-2108,-6 0 4617,-4 0 0,-3 0 0,-1 0 0</inkml:trace>
  <inkml:trace contextRef="#ctx0" brushRef="#br0" timeOffset="103316">8205 12498 19678,'2'55'39,"-1"1"0,10 3 0,4 6 0,3-3-43,0-13 1,2-2-1,2 3-701,0-1 0,1 4 1,0-1-1,0-4 537,2-2 0,-1-3 0,0 3-251,2 11 1,-1 3 0,-4 0 321,-5-8 0,-4-2 1,-3 1 96,-5 2 0,-3-1 0,-5-5 190,-7-2 1,-7-10 581,-41-3 517,7-48-1043,12-9 1,1-7-236,9 1 0,1-3-80,-9-13 0,4-5 41,13-6 0,10-3-224,10 0 0,8-1-102,2-2 1,8 3 57,12 4 1,8 6-932,0 14 1,5 3 769,5 0 0,5-1 1,-6 4-1,-11 8 1,-1 0-1,15-7 0,1-1 1</inkml:trace>
  <inkml:trace contextRef="#ctx0" brushRef="#br0" timeOffset="103566">8738 12622 19358,'2'-38'639,"0"-1"0,11-17-617,32 18-22,3 22-235,18 13-426,-25 40 605,-26-5 0,-6 3 56,-10 1 0,-7 0 0,-4 2 0,-2-4 0,-3 1-22,8-9-1,12-7-257,15-8-1681,15-2 1131,9-7 1,2-2 0,-5 1 0,24-1 0</inkml:trace>
  <inkml:trace contextRef="#ctx0" brushRef="#br0" timeOffset="103917">5329 14425 18104,'52'-21'403,"0"1"0,0-1 1,7-2-1,1 0 1,1-1-376,-10 6 0,-1 0 0,3-1 0,0 1-1194,8-2 1,1-1 0,2 1 0,1 0 1183,-9 3 0,2 1 0,0 0 0,1 0 0,0 1-18,1 0 0,2 0 0,0 1 0,0 0 0,0 1-5,0 1 1,0 0-1,1 0 1,1 2 0,2 0-126,-10 3 0,2 1 0,1 0 1,2 0-1,-1 1 0,-2 1 1,0 0-512,0 0 1,0 1-1,-1 1 1,-1 0-1,0 0 1,0 0 173,9 1 1,0 0 0,0 1 0,-3 0 0,-4 1-177,13 0 1,-6 1 0,-8 1 382,-11 1 0,-4-2 42,7-11 1,-5-1-1,-1 5 1,5-15 0</inkml:trace>
  <inkml:trace contextRef="#ctx0" brushRef="#br0" timeOffset="104232">10204 12863 18328,'-5'-1'1647,"2"-1"-1434,3 2-2297,-1 2 1193,-1 28 0,1-20 0,-1 19 0</inkml:trace>
  <inkml:trace contextRef="#ctx0" brushRef="#br0" timeOffset="104350">10238 13215 18843,'24'10'-1154,"-5"-2"0,-18-8 0</inkml:trace>
  <inkml:trace contextRef="#ctx0" brushRef="#br0" timeOffset="111499">13136 12791 18205,'-20'-34'879,"-1"1"1,-14-22-701,17 45-134,1 4-23,0 20 1,0 19 21,8-4 1,2 8-666,1 13 0,1 9 0,2-2 639,0-8 1,0 0 0,2 2 0,2 1 1,0 3-1,2 0 1,1-3-279,2 1 0,1-2 0,3 1 261,2-4 1,4 2 0,0 1 0,0-2-7,4 11 0,1 0 1,-1 0-23,-3-10 1,0 1 0,-1-1 0,-1-2-69,-1 3 1,-1-2 0,-5-3-182,-2 1 1,-6-5-735,-18 13-1086,-16-35 1393,0-10 1,-1-3-1,2 0 1,-14-1 0</inkml:trace>
  <inkml:trace contextRef="#ctx0" brushRef="#br0" timeOffset="112083">12543 14436 15885,'-60'13'1535,"14"3"-1289,26 29-44,11-3-124,4 1-21,7-4 66,22-3 180,23-20-146,7-14-90,-21-10 0,-2-6 34,8-22 425,-9-23-414,-32 1-112,-16 3-168,-29 12-280,-4 26-717,-2 8-1199,6 6-2185,8 5 4549,13 0 0,13 1 0,7-1 0</inkml:trace>
  <inkml:trace contextRef="#ctx0" brushRef="#br0" timeOffset="112833">12115 12965 16053,'-16'-40'593,"-1"0"1,2 2 0,4 5-493,7 1 202,8 3-191,20 15 191,25 24-236,6 7-39,-21 1 0,0 0-283,23 7 300,2-4-34,2-9-24,-20-9 1,0-5 51,-3-8 0,-3-4 11,0-2 1,-4-4-17,5-20 178,-32 3-99,-15 15 273,-27 3-353,-21 19-39,16 16 1,-1 6-186,5 1 1,2 4-794,-3 12 1,4 2-149,9-7 0,3 0-919,1 0 1,1 0 2041,4-3 1,2-2 0,-2 4-1,9-11 1</inkml:trace>
  <inkml:trace contextRef="#ctx0" brushRef="#br0" timeOffset="115269">13899 13544 17678,'-2'-58'885,"10"9"-706,17 38 23,14 3-90,12 4-78,5 14-34,-2 11 28,-23 7 0,-5 6-28,6 21-6,-17-16 0,-3-1 6,-10 13 34,-12-6 33,-3-9-11,-8-7 67,11-15-123,1-16-44,12-19-12,5-17 33,3 4 1,4-2 44,4 1 1,2 1-7,-1 1 1,1 3-17,21-9 56,-18 31-22,-4 15 67,-2 8-90,-3 12 23,-1 7-203,6 15-3483,10-7 2178,14-6 1,-17-18-1,-1-17 1</inkml:trace>
  <inkml:trace contextRef="#ctx0" brushRef="#br0" timeOffset="115867">15105 12460 16367,'-17'41'336,"1"-1"0,-13 16 0,-5 1-286,-1-8 1,-3-2-594,-4 6 1,-1-4 721,10-17 1,2-5 302,-6-2 228,25-32-565,1-29-55,6-23-12,-1-4 113,9 3 305,2 30-451,4 15-45,4 11 11,5 19 0,7 9-11,8 15-437,8 4-2902,-6-13 0,2-1 3405,-7-9 1,-2-2-1,27 17 1,-31-26-1</inkml:trace>
  <inkml:trace contextRef="#ctx0" brushRef="#br0" timeOffset="116034">15306 12694 18227,'-5'-4'527,"2"0"-606,3 4-2341,41-11-1659,-8 2 4079,1-2 0,1 1 0,-7 1 0,-6 1 0</inkml:trace>
  <inkml:trace contextRef="#ctx0" brushRef="#br0" timeOffset="116216">15746 12459 18754,'5'-5'257,"-2"0"-257,0 57-549,0-16-678,1 3 0,1 2 344,11 23 1,-8-32 0,5 4 0</inkml:trace>
  <inkml:trace contextRef="#ctx0" brushRef="#br0" timeOffset="116533">16439 13445 18798,'5'3'146,"-2"-1"-2223,-3-2 1,0 0-1</inkml:trace>
  <inkml:trace contextRef="#ctx0" brushRef="#br0" timeOffset="116950">17358 13351 15224,'36'-6'806,"0"0"1,-1-1 0,-2-3-605,9-20-40,-18 7 1,-2-4 308,3-27-292,-12 2-22,-29 9 145,-14 24 46,-10 9 21,-3 15-145,-3 18-22,2 20-157,18 1 0,3 8-57,6-1 1,8 3-454,13 8 1,10-3-205,3-15 0,8-9 147,17-10 1,7-11-661,-5-8 0,1-7 1182,6-7 0,-3-1 0,9 2 0,-11-10 0</inkml:trace>
  <inkml:trace contextRef="#ctx0" brushRef="#br0" timeOffset="117216">17916 12652 18653,'55'-22'-844,"0"0"1,1 0 0,1-2 0</inkml:trace>
  <inkml:trace contextRef="#ctx0" brushRef="#br0" timeOffset="118017">18768 12252 12311,'4'-7'4089,"0"1"-3091,-4 6-124,0 0-773,0-5 112,0 34 291,5 22-247,0-7 1,-1 3-202,1-6 0,0-2 0,0-3 0,1-4 12,0 1-1,0-10-34,-3-10 931,-1-7-527,-2-32-235,-12-28-202,7 21 0,-2-3-220,-4-9 0,-1 0 220,2 6 0,0-1-11,-2-18 0,1-2-21,3 9 1,1 0-14,-2-2 1,5 4 21,13-6-33,10 33 34,19 17-101,12 4-34,9 6-124,-16 3 1,-3 7 263,-10 5 0,-9 7 6,-9 10 0,-11 3 27,-12-4 1,-10-2-188,-14 3 0,-4-4 204,9-13 1,0-3-180,-19 10-279,24-14 77,23-17 359,35-12 68,6-1 66,13 1-21,-10 12-146,7 18 351,-19 17-329,-17 19-11,-28-3-359,-20-5-784,0-18-8677,-6-3 9291,17-10 1,3-5-1,17-6 1</inkml:trace>
  <inkml:trace contextRef="#ctx0" brushRef="#br0" timeOffset="119582">19353 12214 14103,'-10'-2'2757,"2"0"-1704,8 2-660,0 0-46,-5-5 123,3-3-235,-3-6-44,13 3-123,1 3-35,9 5-10,1 9 10,10 26-134,-6 20 11,-11-18 1,-3 1 33,-8 25 56,-4-26 168,-4-19-101,5-16-33,5-26-34,18-23-6,-5 15 1,3-1 49,0 5 1,2 3 191,20-15-91,-18 29-145,-1 10 56,-8 25-33,-1 14-46,-7 6-55,-2-3-864,0-15-2710,5-7-1581,7-6 5233,8-5 0,-10-3 0,1-2 0</inkml:trace>
  <inkml:trace contextRef="#ctx0" brushRef="#br0" timeOffset="119936">20213 13307 17913,'5'-5'191,"-2"1"-2903,-3 4-3451,0 0 6163,25 2 0,-18-1 0,18 2 0</inkml:trace>
  <inkml:trace contextRef="#ctx0" brushRef="#br0" timeOffset="120366">21295 12884 18832,'-36'-15'452,"1"0"0,-1 1 0,2 6-351,-24 17-68,18 12 1,3 9-57,7 8 1,5 6-40,-2 12 1,12 2-1,21-5 1,10-3-35,1-14 1,6-8 78,10-7 1,3-8-141,16-8 157,-21-16 0,-1-7 39,-3-6 0,-4-7 84,3-22 1,-5-6-549,-6 5 1,-5-2 480,-3-10 0,-4 1 17,-1 13 0,-2 0 156,-5-15 1,-2 2-67,-1 16 0,-1 3-180,-1 0 0,-3 9 17,-4 15-33,9 43 10,7 28 23,1-14 0,2 2-317,3 6 0,2 3-16,2-2 1,2 2 0,3 0-1151,1-4 0,3-1 1,1-1 1482,8 20 0,0-6 0,-7-19 0,-1-8 0,-1-11 0</inkml:trace>
  <inkml:trace contextRef="#ctx0" brushRef="#br0" timeOffset="120583">21719 12815 18563,'0'-8'986,"0"2"-963,18 43-23,1-18-79,19 29-3865,6-31 2353,-16-8 0,-2-3 0,-21-6 0</inkml:trace>
  <inkml:trace contextRef="#ctx0" brushRef="#br0" timeOffset="120751">21877 12777 18048,'3'-1'706,"0"1"-656,-28 28 0,-17 17-1367,12-10 1,0 2 738,-3 3 0,-4 5 0,5-5 1,6-7-1,4-4 0,-2 9 0</inkml:trace>
  <inkml:trace contextRef="#ctx0" brushRef="#br0" timeOffset="121017">23163 12554 18238,'48'6'-1967,"1"-1"1,16 3 0,-28 4 0,-31-6 0</inkml:trace>
  <inkml:trace contextRef="#ctx0" brushRef="#br0" timeOffset="121150">23230 12841 15235,'0'6'1804,"45"-12"-3092,-15-5-813,4 1 0,3-2 2101,13-9 0,-21 9 0,-3 2 0</inkml:trace>
  <inkml:trace contextRef="#ctx0" brushRef="#br0" timeOffset="122466">25345 12410 17297,'2'44'321,"0"-1"0,1 11 1,1-3-210,1 7-40,-1-21 1,-2-1 17,-2 5 235,0 0 1008,-3-20-963,-7-23-157,0-21-79,-6-25-77,7-8-41,4 4 1,2-6-225,3 13 0,2-2 0,2-2 234,3-8 0,3-2 0,2 2-26,2 4 0,3 2 0,2 4-6,8-5 1,5 9 10,1 11 1,2 9-12,-4 10 1,3 5-876,25 0 1,6 4-835,-16 3 1,2 1 0,0 2 1714,0 0 0,1 1 0,-3 0 0,7 1 0,-8 1 0,-7 2 0</inkml:trace>
  <inkml:trace contextRef="#ctx0" brushRef="#br0" timeOffset="123499">26033 12293 15616,'0'-6'1770,"0"1"-1018,0 5-584,-14 44-45,0-7-375,-1 1 1,-2 2 284,2-8 1,-1-2-23,-4 0 0,-2 0 6,0-1 0,-2-1-12,0-3 1,-2-2 128,-22 15-157,-2-13 90,13-20-67,7-28 23,19-6 66,7-15 662,10 14-258,11-5-168,9 14-325,13 12 11,-5 24-11,1 20-213,-2 7-403,2 2-875,8-1-2464,-7-18 0,3-2 3955,-9-6 0,0-2 0,27 12 0,-32-18 0</inkml:trace>
  <inkml:trace contextRef="#ctx0" brushRef="#br0" timeOffset="124050">25013 13382 17162,'-7'1'2107,"1"0"-1591,6-1 55,142-13-485,-83 6 1,6 0 0,3-1 0,3 1-785,-16 1 1,2 1 0,1-1-1,1 1 1,1-1 0,1 1 714,-1-1 1,1 0-1,2 0 1,0-1 0,0 1-1,-1 1 1,-1 0-9,1 0 0,-3 1 1,0 0-1,1 1 1,1-1-1,3 1-14,-3 1 1,2-1 0,2 1 0,2 0 0,-1 0 0,1 0-1,-2 0 1,-1 0-327,2 1 1,-1 0 0,-1 0 0,0 0 0,0 0 0,-1 0 0,1 0-1075,-1 0 1,1 1 0,1-1-1,-1 0 1,-2 0 0,-4 1-1,-4-1 1176,7-1 0,-3 1 0,-6-1 0,-8 1 0,2 0 0,-21-2 0,-27-3 0</inkml:trace>
  <inkml:trace contextRef="#ctx0" brushRef="#br0" timeOffset="125267">25910 14202 17162,'0'56'199,"0"-1"0,-1-5 0,1 3 0,1-2-184,-1-6 0,1 0 0,0-1-550,0 6 1,0 1 0,0-4 551,1 3 0,0-6 28,1 3 765,-1-36 97,-3-29-68,-10-37-823,2 4 1,0-7-21,0 4 0,0-4 1,0 1-433,2 6 0,1 1 0,1 0 473,0-2 1,0-1-1,3 5 41,0 1 1,4 4 380,6-1 0,5 4-437,6 11 1,7 4-23,15 1 0,6 7-28,-8 10 0,0 7 28,5 6 0,-6 7-213,0 25 106,-30 3 1,-13 7 128,-15 1 1,-9 0-1,-4 7 1,-3-4-7,1-14 1,0-8 39,-9 0-56,35-25-123,9-9 1532,14-8-1387,35-17-11,-12 15 1,3 2-18,9 0 0,0 5-16,-10 7 0,-4 5-236,12 21 146,-36 10 73,-24-7 0,-8 2-29,-7-2 1,-4-3-275,-10 3 0,-2-5-190,8-6 0,2-6-1754,-13-11-3115,30-14 5401,6-11 0,7 8 0,2 1 0</inkml:trace>
  <inkml:trace contextRef="#ctx0" brushRef="#br0" timeOffset="125685">26816 13850 15941,'6'-7'2107,"-1"3"-1581,-5 4-167,0 0-158,-50 94-162,30-65 1,0 1-434,-6 12 0,-4 7 1,1-6 393,-2-7 0,0-4 5,2-4 1,-1-3 177,-21 13-149,9-19 10,12-10 80,9-35 179,11-17 234,27-19-413,4 14 789,21 21-879,-1 22 64,-3 11 0,3 5-989,9 3 1,1 2-965,1 3 1,0 0 1854,3 4 0,-7-2 0,-8-2 0,-10-6 0</inkml:trace>
  <inkml:trace contextRef="#ctx0" brushRef="#br0" timeOffset="289447">26143 15003 8355,'0'0'0</inkml:trace>
  <inkml:trace contextRef="#ctx0" brushRef="#br0" timeOffset="289630">26143 15003 10103,'0'0'0</inkml:trace>
  <inkml:trace contextRef="#ctx0" brushRef="#br0" timeOffset="320915">12342 7208 16120,'56'-17'425,"0"0"1,-14 3 0,0 0 0,2-2-355,4-2 0,1-1 1,6-2-764,-4 1 1,6-1 0,2-2 0,2 0 0,0 0 700,-6 3 0,0 0 1,1 0-1,1 0 1,1-1-1,0 1-279,-3 1 1,2 0 0,1 0 0,-1 0 0,0 1 0,-2 0 0,-2 2 228,6-3 1,-2 2 0,-2 0 0,-3 2 0,-3 1-278,11-2 0,-4 2 1,-14 8 1338,-11 17-965,-53 10 0,-21 7-49,1-1 1,-6 2-1,-5 0-300,-2 1 1,-5 0-1,-1 1 1,1-1 334,6-3 0,0-1 0,2 0 0,-1 0 28,2-2 0,0-1 0,1 0 1,5-2 29,-12 7 1,5-2 403,11-4 1,4-2-461,-6 5 2360,62-25-2354,33-21 1,18-12-37,-21 10 0,5-2 0,4-2 0,1-2-196,-7 4 1,3-3 0,2 0 0,0-1-1,-3 2 1,-3 2-66,7-3 1,-2 1-1,-4 2 1,-6 5 1403,17-6 0,-28 15-1150,-58 27 1,-31 14-1,-2 1 30,0 0 1,-3 1-1,-1 0-377,11-8 1,-3 0-1,2-1 1,3-2 484,-14 6 1,5-4-34,10-4 0,4-2 190,-14 5-257,41-18 0,66-36-45,-19 14 0,2 0 253,20-11 0,1-1-281,-11 9 0,-2 1 0,-4 2 0,-1 2-219,19-6-245,-24 14 2358,-47 31-1866,-10 1-11,-27 17-112,13-16-460,8-7-807,10-6-593,11-7-219,5-3 2202,14-4 0,-7 1 0,6-1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37:21.9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3882 2752 19123,'6'3'930,"-1"-1"-1310,-5-2-5089,66 12 5469,-41-3 0,11-2 0,-4 0 0,-23 0 0</inkml:trace>
  <inkml:trace contextRef="#ctx0" brushRef="#br0" timeOffset="117">4006 3109 13969,'0'5'1177,"0"-2"-1177,0-3-3272,54 4 3272,-14-7 0,21 6 0,-34-7 0</inkml:trace>
  <inkml:trace contextRef="#ctx0" brushRef="#br0" timeOffset="434">7374 2181 19101,'7'46'-240,"0"-1"0,-1 0 0,4 10 0,-1 3 1,0-2-3038,-2-7 0,-2 0 0,0 0 3087,2 1 1,-1 1-1,-1-3 1,-2 5 0,-1-6-1,-2-1 1</inkml:trace>
  <inkml:trace contextRef="#ctx0" brushRef="#br0" timeOffset="668">6808 3392 20557,'56'-4'31,"0"-1"0,-10 1 0,3-1 0,2-2-151,10-2 1,4-1-1,6-1-981,-10 3 1,4-1 0,4 1 0,-1-1 0,-2 1 712,-7 1 1,0 1-1,-1 0 1,-1 0-1,-1 0 1,8-1 0,-1 0-1,-3 1 1,-5 1-1,9 1 1,1 1-1</inkml:trace>
  <inkml:trace contextRef="#ctx0" brushRef="#br0" timeOffset="1034">7430 3806 19067,'-37'17'377,"1"1"1,1 0-1,6 6-377,10 16 0,7 7-6,4 2 1,4 2-470,5-1 1,5-1 328,6-5 1,8-7-404,33-7 168,-21-19 0,2-6-348,1-7 1,2-8 151,13-14 0,-4-2 0,1-1 0,-20 3 0,-1 1 0</inkml:trace>
  <inkml:trace contextRef="#ctx0" brushRef="#br0" timeOffset="1418">6712 1916 19190,'-61'7'381,"29"6"1,3 7-315,5 19 0,3 9-1782,3-6 0,1 5 1,0 3 1761,2-4 1,1 2 0,0 2-1,0 1-25,0 6 1,0 2-1,2 3 1,0 4-188,5-11 0,0 4 0,0 2 0,2 2 0,-1 0 0,2-2 0,0-3 158,0 8 0,1-2 0,1-2 1,1 1-1,2 4-47,0-10 0,0 4 0,1 1 1,1 1-1,1-2 0,1-3 1,2-3 44,4 11 1,1-4-1,3-3 1,5 1-297,2-4 1,4 2-1,3-2 1,2-1 0,3-4-853,-1-7 1,4-2 0,1-3 0,0-1-1,1-1 1157,9 8 0,1 0 0,-1-4 0,-1-6 0,2-5 0,-2-5 0,-6-9 0,19-7 0</inkml:trace>
  <inkml:trace contextRef="#ctx0" brushRef="#br0" timeOffset="1718">8183 2079 18978,'22'52'68,"1"-1"1,-1 0 0,1 0-1,0 1 1,-1 2 0,-1-1-1,0 0 1,-2 3-907,-2-5 1,-1 2-1,-1 1 1,-1-1 0,-2-2 831,-1 2 0,-2-2 1,-1 1-1,0 2-156,-2 0 1,0 3 0,-1 1-1,-1-1 1,-1-1-901,-1 7 0,-1-2 1,0-1-1,-1 0 1062,0-3 0,-1 1 0,1-3 0,-2-5 0,-1 14 0,-2-13 0,0-22 0</inkml:trace>
  <inkml:trace contextRef="#ctx0" brushRef="#br0" timeOffset="2051">8462 1786 17274,'10'47'-788,"0"0"0,-3-10 1,-2 0-1533,0 3 0,-2-1 2320,-2 12 0,-1-23 0,0-9 0</inkml:trace>
  <inkml:trace contextRef="#ctx0" brushRef="#br0" timeOffset="2385">8779 1358 17185,'0'-6'1580,"-1"37"-1278,-3 24-201,2-3 0,-1 7-1104,-1-15 1,1 2-1,-1 2 1010,1 5 1,-1 3 0,1 0-604,-1 2 1,0 2 0,1-1 569,0-1 0,0 1 0,0-2-247,1-2 1,1-1-1,-1 2-2375,1 6 0,0 2 1,1-5 2647,1 3 0,1-4 0,-2-2 0,1-8 0,2-18 0</inkml:trace>
  <inkml:trace contextRef="#ctx0" brushRef="#br0" timeOffset="2734">8920 2137 17487,'10'64'45,"-6"-28"0,-2-2 134,1 6 1211,-3-6-595,0-22-660,0-23 10,0-13-111,0-14-34,2-11 11,5 14 0,3-1-89,14-20-325,14 7-494,-8 34-660,2 28-1570,-11 11 3127,1 8 0,-11-14 0,-2-2 0</inkml:trace>
  <inkml:trace contextRef="#ctx0" brushRef="#br0" timeOffset="32183">11935 1570 18966,'-47'-47'886,"5"17"-953,23 57 67,3 20 0,3 13 18,4-4 1,3 5 0,1 4-808,2-3 1,1 3 0,1 1 0,1-2 785,2-6 0,1-1 0,1-1 1,2-1-2,3 13 0,3-1 0,1-5 190,5-3 1,0-2-199,-6-11 1,0 1 0,-3-1-6,2 16 1,-6-1-356,-8 7 1,-10-4-2480,-10-12 0,-6-8 2851,-1-13 0,-2-6 0,-17 5 0,28-23 0</inkml:trace>
  <inkml:trace contextRef="#ctx0" brushRef="#br0" timeOffset="32601">11488 3125 15675,'-18'56'885,"-1"-1"0,2-4 1,5-6-886,18-6 242,4-9-231,8-12 347,16-12 80,-2-34-270,-4-1-106,-12-22-62,-15 15-330,-26-6-2673,-14 14 2047,-20 3 1,21 17 0,12 7 0</inkml:trace>
  <inkml:trace contextRef="#ctx0" brushRef="#br0" timeOffset="33367">10966 1755 18395,'-15'-51'455,"0"0"1,1 10 0,5 6-456,17 8-56,7 21 23,33 5 55,-14 7 0,1 1-22,1-2 0,1 0 0,1 4 0,-1-1-22,10-3 22,-5-6 11,-7-12 34,-10-8 56,-10-11 33,-10-20 337,-25-2-259,-1 6-212,-19 18-33,6 29 22,-5 27 11,-6 21-139,14 5 0,3 9-292,6 1 0,4 0-669,-2 1 0,4-3-1057,10-11 0,6-6 2157,10-8 0,-5-18 0,4-11 0</inkml:trace>
  <inkml:trace contextRef="#ctx0" brushRef="#br0" timeOffset="51983">13252 3131 9980,'0'5'4191,"0"-2"-931,0-3-2756,38 2 348,2-28-471,-1 7 0,1-3-207,-12-6 0,-2-3-282,1-2 1,-4-2 331,9-23-99,-13 14 0,-3-4-52,-3-1 0,-3-2 145,1-12 1,-2 0-90,-6 9 0,-2 4-29,-1 11 1,-2 4-101,0-1-89,-11 37 100,-9 60-17,7-8 1,2 4 5,1 4 0,2 2-189,4-17 0,1 0 0,3-3 189,1 4 0,4-1-180,4 7 1,4-2-368,3-11 0,3-2-473,6-2 1,2-5-1558,14-3-1670,-10-20 4247,-19-10 0,-6 2 0,-3-1 0</inkml:trace>
  <inkml:trace contextRef="#ctx0" brushRef="#br0" timeOffset="52250">13167 2948 20065,'48'-21'-247,"0"1"0,-3 4 1,3 1-1,0 2-3669,17-1 0,0 3 3565,0-2 1,-4 2-1,-15 4 1,-9 2-1,-12 0 1</inkml:trace>
  <inkml:trace contextRef="#ctx0" brushRef="#br0" timeOffset="58817">13580 3199 19112,'13'-48'148,"1"0"0,0 0 0,-1-3 0,-2-1 0,-1-1-92,-4-7 0,-2 0 0,-2 1-763,1 8 0,-2 2 0,-1 1 766,-2 1 1,-1 0 0,-2 4 35,-1-2 1,-3 4 517,-6-2 0,-3 4-534,-15-4 305,-6 45-396,23 37 1,7 14 11,2 1 0,3 4-353,4-7 0,3 2 0,2-1 285,4 11 1,5-1-128,1-7 1,4 2 0,1-3 152,0-6 1,2-3 0,1 0-486,4 3 0,1-2 0,0-5-364,2-3 1,0-9-2639,15-3 3529,-29-27 0,-8 0 0,-7-4 0</inkml:trace>
  <inkml:trace contextRef="#ctx0" brushRef="#br0" timeOffset="59016">13318 2805 20434,'59'-17'-495,"1"-1"0,0 1 0,0-1 1,0-1-1,0 0 0,-1-1 1,-4 3-1,-2 1 0,-4 2 1,-2 0-1,8-5 0,0 0 1</inkml:trace>
  <inkml:trace contextRef="#ctx0" brushRef="#br0" timeOffset="59899">14320 1432 12703,'0'-7'4784,"1"1"-3999,-1 6-774,0 7 56,0 16-33,2 18-34,0 18-846,0-11 0,1 2 3,1-6 1,-1-3 0,-1-4 0,0-3-1,2 4 1</inkml:trace>
  <inkml:trace contextRef="#ctx0" brushRef="#br0" timeOffset="60138">14534 1198 17554,'0'-6'640,"0"1"-512,-4 31 1,-2 17-84,2-12 0,0 4-692,0 8 1,-1 9-1,-1 3 1,2-2 259,1-2 1,1-1-1,0 1 1,0 2-67,0 8 0,0 3 0,0-1 1,0-5-1,1-5 0,0-4 1,1-4-1,0 1 0,0 1 1</inkml:trace>
  <inkml:trace contextRef="#ctx0" brushRef="#br0" timeOffset="60517">14694 1736 16367,'0'40'347,"0"1"1,0 16-281,-1-16 22,1-26 79,-2-8 740,2-5-359,0-30-67,2-30-364,3 10 0,1-3-68,-2 6 0,2 2-28,3 0 1,1 6-23,5 3-134,10 17-1468,6 26-8158,11 20 9760,-7 3 0,-13-4 0,-11-19 0</inkml:trace>
  <inkml:trace contextRef="#ctx0" brushRef="#br0" timeOffset="60751">15334 1402 15672,'5'-4'1098,"-1"0"-1003,0 32 1,-3 13-96,2 1-1064,0 6 0,1 0-2174,3 1 3238,-2-9 0,-1-17 0,-2-9 0</inkml:trace>
  <inkml:trace contextRef="#ctx0" brushRef="#br0" timeOffset="60917">15287 1658 18507,'43'-26'-1018,"1"1"0,0 0 0,-5 6 1,-10 12-1,-2 0 0</inkml:trace>
  <inkml:trace contextRef="#ctx0" brushRef="#br0" timeOffset="61083">15858 1405 16826,'5'-2'1008,"-1"-1"-929,-4 3-46,3 53-33,0-20-666,-1 4 0,2 3-304,11 13 1,-8-27 0,5 2-1</inkml:trace>
  <inkml:trace contextRef="#ctx0" brushRef="#br0" timeOffset="61684">13957 1217 14439,'0'-6'3844,"0"1"-3575,0 5-202,-38 68-22,28-28 0,4 6 0,-1 4-1038,-3 3 1,-1 5-1,0 2 1,4-2 992,5-6 0,2 0 0,2-1 0,1-1-49,4 17 1,3-3-1,4-6-78,9-6 0,8-6-1505,3-14 0,6-2 0,0-4 1632,10-1 0,0-3 0,-1-1 0,-4-5 0,3-11 0</inkml:trace>
  <inkml:trace contextRef="#ctx0" brushRef="#br0" timeOffset="62167">16052 932 19314,'37'40'22,"0"0"0,-1 1 1,-3 5-16,-9-2 1,-2 6-1,-3 0-1427,-2 3 0,-3 2 1,0 1 1004,1 7 0,-1 2 1,-3-5-1,-2 0 1,-5-7-1,-4-19 1,0-1-1</inkml:trace>
  <inkml:trace contextRef="#ctx0" brushRef="#br0" timeOffset="62533">16582 1316 12102,'10'0'2387,"-3"0"-315,-7 0-2061,0 0 735,28-17-3961,6-5 2297,1-1 1,1-2 0,0 1 0,-1-3-1</inkml:trace>
  <inkml:trace contextRef="#ctx0" brushRef="#br0" timeOffset="62920">17430 1012 17236,'4'55'-54,"-1"1"0,0-1 1,0 5-1,0 0 0,-1-1-1351,-2 1 1,0 0 0,0-5-1,0 3 1,0-6 0,0 9-1</inkml:trace>
  <inkml:trace contextRef="#ctx0" brushRef="#br0" timeOffset="68216">19158 2971 17554,'42'-19'168,"0"-1"1,1 0-1,-3 0-151,-7 1 0,-2 1-6,1-1 0,-1-1 28,5-6 1,-4-3 72,3-24 156,-11 3 136,-38 11-1,-13 20-33,-11 9-180,-5 6-84,11 19 1,0 10-107,3 11 0,5 7 0,6-1 0,2 4 0,5 0-773,3 16 0,9-2 566,7 0 0,9-7-169,3-19 1,6-7-818,14-2 0,7-7-2404,1-11 0,2-7 3597,0-5 0,-3-3 0,17-12 0,-40 1 0</inkml:trace>
  <inkml:trace contextRef="#ctx0" brushRef="#br0" timeOffset="68499">19815 2278 16490,'0'-6'605,"0"1"-605,0 5-638,37-10-1346,-5 1-817,1-1 0,3-2 2801,17-7 0,-21 7 0,-9 1 0</inkml:trace>
  <inkml:trace contextRef="#ctx0" brushRef="#br0" timeOffset="68817">20256 2200 19022,'11'-47'108,"-1"-1"1,-1 9-1,-2 2-108,-4-13 23,-3 14 112,0 1 537,-3 7-180,-3 9-480,-4 20 21,2 18-33,2 23 0,5 12 0,9 6-224,6 1-605,3-24 0,4-2-5267,18 17 6096,-2-9 0,-15-26 0,-17-16 0</inkml:trace>
  <inkml:trace contextRef="#ctx0" brushRef="#br0" timeOffset="68968">20268 2084 15840,'-1'-6'1916,"1"1"-1994,0 5-1065,66-34-2905,-5 16 4048,-20 3 0,5-3 0,-5 4 0,16 3 0,-7 0 0</inkml:trace>
  <inkml:trace contextRef="#ctx0" brushRef="#br0" timeOffset="69551">21825 2280 19224,'-50'-10'500,"-1"1"1,8 5-1,3 9-500,2 19 0,4 9 11,8 0 1,4 5-29,0 15 0,8 4-414,10-5 0,11-2-398,12 1 0,10-6-32,0-14 0,5-10 463,7-13 0,0-10 141,13-21 257,-11-16 448,-14-13 583,-13-11-549,-11 29 0,-4-3-150,-4-5 1,-2-4-1,-1-3-1073,1-7 0,-1-2 0,-1 0 819,-1 0 1,0 0-1,-1 1 8,2 1 0,-1 0 0,1 6 413,0 5 0,0 5-376,-9-23-280,6 39 100,8 67 35,13 15 0,6 9-68,-8-21 0,-1 1 1,3 1-270,3 9 1,3 0 0,-1-3-376,1 4 0,1-1 204,-3-11 1,1 1-1,-2-6 1,-3-7 0,0-3-1,1 5 1,1-1-1</inkml:trace>
  <inkml:trace contextRef="#ctx0" brushRef="#br0" timeOffset="69768">22459 1966 21902,'16'62'-419,"0"-1"1,0-4 0,1-5-176,-1-18 0,2-1-3546,2 6 0,0-1 4140,2 13 0,-1-6 0,-18-32 0</inkml:trace>
  <inkml:trace contextRef="#ctx0" brushRef="#br0" timeOffset="69918">22380 2285 21488,'1'-54'100,"18"7"-795,29 32-1742,15 7 0,7 1 2344,-14 1 0,0 1 1,3 1-1,-5 0 0,-2 2 1</inkml:trace>
  <inkml:trace contextRef="#ctx0" brushRef="#br0" timeOffset="81349">6587 6824 15426,'8'-1'2745,"-1"0"-2364,-7 1-247,0 0-369,30-4-550,-1 3-738,27-3-830,-12 4-1412,-8 2 3765,-14 2 0,-12-1 0,-8 0 0</inkml:trace>
  <inkml:trace contextRef="#ctx0" brushRef="#br0" timeOffset="81483">6607 7021 15515,'64'4'-558,"-1"0"0,-17 0 0,-7-2 0,-8-2 0</inkml:trace>
  <inkml:trace contextRef="#ctx0" brushRef="#br0" timeOffset="81867">8785 6394 16120,'3'-7'583,"13"39"-493,-1 30-113,-5-22 1,-1 2-856,0 5 0,-2-1-562,-4-10 0,0-1 1481,-2 0 1,1-2-1,-2 6 1,0-12-1</inkml:trace>
  <inkml:trace contextRef="#ctx0" brushRef="#br0" timeOffset="82101">8322 7318 19470,'59'-25'20,"-1"1"0,0-1 1,2 1-1,1 1 1,-1 3-111,-5 4 0,-1 2 0,1 1-1033,1 0 1,0 2 0,0 0-100,-4 2 1,0 1 0,-2 1 1221,17 0 0,-7 2 0,-23 3 0,-5 0 0,9 2 0</inkml:trace>
  <inkml:trace contextRef="#ctx0" brushRef="#br0" timeOffset="82484">8982 7523 17790,'-40'7'582,"0"-1"1,-1 3 0,4 5-449,5 8 1,4 4-12,-2 2 0,1 4 0,-2 16 1,4 6-102,9-4 1,10 2-29,12 5 0,11-5-459,5-17 1,7-8 296,14-8 0,5-11-208,-8-12 1,0-8-3222,12-11 1,-3-4 3596,-16 3 0,-3 0 0,3-1 0,-6 1 0,-14 3 0</inkml:trace>
  <inkml:trace contextRef="#ctx0" brushRef="#br0" timeOffset="82902">8035 6429 16882,'-27'-26'1367,"-1"-1"1,-21-14-842,10 40-436,9 27-998,9 4 1,3 8 968,3 18 1,5 13-662,4-16 1,2 9-1,0 4 1,2 0 0,-1-3 604,1 3 1,0-2-1,1 1 1,2 4-5,-1-9 1,1 2 0,0 3 0,2 0 0,2 0 0,3-3-19,2-4 0,2-1 0,2 0 0,2-2 0,3 0 0,1-2-149,6 5 0,4-1 1,3-1-1,0-2 0,1 0-18,-2-1 0,1-1 1,0 0-1,3-4 0,1-4-503,10 0 1,2-4 0,2-6 0,-3-6-1847,-1-9 1,0-6 0,-1-3 2532,22-1 0,-5-4 0,-24-4 0,-4-1 0,16-5 0</inkml:trace>
  <inkml:trace contextRef="#ctx0" brushRef="#br0" timeOffset="83217">9236 6059 18340,'23'47'185,"1"0"0,-1 0 0,2 7 0,2 4 0,1 2 0,-1 2-181,-4-9 1,0 0-1,0 2 1,0 2-1,0 1-967,-2 1 1,0 3 0,1 2 0,-2 0 0,0-1 0,-1-2 621,-1 1 0,0-1 1,-2-1-1,-1-1 1,-2 0-683,0 7 1,-1 0 0,-3-3-1,-5-6 1101,-6-8 0,-3-4 1,1-5-1,3-3 0,-1-4 1,-9 11-1</inkml:trace>
  <inkml:trace contextRef="#ctx0" brushRef="#br0" timeOffset="83683">9843 5568 17151,'0'-7'639,"0"1"-606,0 6 46,0 0-79,16 55-751,-7-19 56,4 13 0,0-1 1,-5-15-1,2 4 1</inkml:trace>
  <inkml:trace contextRef="#ctx0" brushRef="#br0" timeOffset="84017">10162 5215 16187,'4'0'1569,"-1"61"-1232,-3 3-876,0-7 0,0 13 0,0 0 525,0-19 0,0 0 0,0 0 0,0 0-627,0 2 0,0 1 0,0-1 1,0-1-492,0 12 0,0-2 1,0-6 1131,1-1 0,0-9 0,0 7 0,1-18 0</inkml:trace>
  <inkml:trace contextRef="#ctx0" brushRef="#br0" timeOffset="84383">10392 5756 19011,'-4'48'5,"0"-1"1,1 1 0,-3 8 0,3-8 94,3-9 304,1-34-175,2-32 1,3-18-152,2 3 1,1-3-40,1-11 1,2-1-239,0 9 0,2 5 277,6-3-78,4 16 0,-5 15-269,2 16-1624,6 32 761,14 9 0,-15-4 1,3-11-1</inkml:trace>
  <inkml:trace contextRef="#ctx0" brushRef="#br0" timeOffset="89347">25049 2316 16400,'46'-12'119,"-1"1"1,4-2 0,-1 2-120,-1 2 0,1 1-2121,6-1 0,2 0 1001,1 0 0,0 0-1009,-1 0 0,-3 0 2318,-7 1 1,-4 0-1,7-1 1,-23 2-1</inkml:trace>
  <inkml:trace contextRef="#ctx0" brushRef="#br0" timeOffset="89499">25756 2114 18978,'33'51'-1084,"0"0"1,-4-5 0,-8-3-900,-23 0 610,-22-3 0,12-19 1,-10-4-1</inkml:trace>
  <inkml:trace contextRef="#ctx0" brushRef="#br0" timeOffset="90051">28181 1836 19235,'-38'35'-12,"-1"0"1,0 0 0,-7 7 0,0 1 0,0 5 11,9-4 0,1 5 0,1-1 0,1-2-676,-5 2 0,2-2 1,2-5 669,-3 1 0,5-9 660,11-12-408,4-20-66,7-33 0,2-1 305,5-19-350,6 20-135,4 12-56,6 9 1067,34 25-1364,-8 3 0,5 2-2874,18 3 0,2-1 3071,-5-1 0,-4-4 1,-11-5-1,-7-4 0,-5-7 1</inkml:trace>
  <inkml:trace contextRef="#ctx0" brushRef="#br0" timeOffset="90233">28370 2114 18832,'-4'0'504,"1"0"-2801,3 0-1277,48 7 3574,-30 0 0,31 1 0,-43-2 0</inkml:trace>
  <inkml:trace contextRef="#ctx0" brushRef="#br0" timeOffset="90350">28407 2300 16983,'40'-3'-647,"0"0"1,3-2 0,-5-1 0,-1-3 0,-4-1 0</inkml:trace>
  <inkml:trace contextRef="#ctx0" brushRef="#br0" timeOffset="90854">29619 1488 19953,'-1'56'-463,"1"-1"1,-1-9 0,0 2 0,2-2-304,5 5 0,1-3 1,-6-3-1,1-5 1,12-1-1</inkml:trace>
  <inkml:trace contextRef="#ctx0" brushRef="#br0" timeOffset="91066">30064 1377 19773,'-10'53'125,"-1"0"0,1 0 0,0-1 0,0 2 1,-1 2-1,1-1-125,0 0 0,-1-1 0,1 1 0,-1 1-974,1 2 0,-1 2 0,2-2 0,0-4 197,2-6 0,1-3 0,0 0-97,2 3 0,0 1 0,1-6 0,0-7 0,1-3 0,1 33 0</inkml:trace>
  <inkml:trace contextRef="#ctx0" brushRef="#br0" timeOffset="91399">30300 2043 19605,'0'-5'45,"0"1"-11,0 4-1,-15 56-100,-3 5 5,7-21 1,-1 0 50,-6 15 11,12-41 257,4-10-167,1-18 347,12-38-292,1 10 1,2-2-141,1-1 1,2 0-96,4-1 0,1 4 101,7-3-11,-4 16-179,-11 17-829,-8 27-2791,0 23 2561,3 14 0,-3-13 0,1-15 0</inkml:trace>
  <inkml:trace contextRef="#ctx0" brushRef="#br0" timeOffset="91769">30974 1868 18653,'3'44'-852,"0"1"0,0-2 1,-2 0 8,-2-2 1,0-3-1,-1 9 1,-3-24-1</inkml:trace>
  <inkml:trace contextRef="#ctx0" brushRef="#br0" timeOffset="91900">30808 2153 18507,'40'-18'-811,"1"0"0,0 0 0,9-6 0,-2 2 0,-4 9 0,-5 2 0,3-3 1</inkml:trace>
  <inkml:trace contextRef="#ctx0" brushRef="#br0" timeOffset="92066">31482 1716 19000,'0'-9'1445,"0"2"-1456,0 7-168,6 45-1435,-3-10 1,0 7 1023,0 1 0,0 5 1,0-4-1,-1 0 1,0-4-1,-1-3 0,-1 0 1</inkml:trace>
  <inkml:trace contextRef="#ctx0" brushRef="#br0" timeOffset="92901">27735 3647 16042,'4'60'411,"0"0"1,-1-6 0,0 2 0,0 0-405,-2-6 1,0 0-1,0-1-496,1 0 1,0 0 0,-1-3 499,-1 13 1,-2-8 32,-1-10 572,0-22 44,-3-16 363,-4-49-849,4 4 0,0-6-133,1-3 0,0-6 0,1 1-763,1 5 0,0 1 0,1-1 796,-1-4 1,1 0 0,2 3-14,2-3 1,2 4 273,0 5 0,2 3-212,1 8 0,1 3-67,17-17-123,10 26 56,0 18-79,8 26-33,-9 17-314,-4 12 2367,-9 6-2026,-14-19 1,-7 1 240,-10-5 1,-5 0-12,-3 1 1,-2-4-34,-23 5 44,11-20-55,22-13-79,7-11 79,24-9 55,22-3-145,6 3-56,10 16 34,-25 17-45,-6 10-124,-13 9-66,-13 19-595,-30-8-2969,-10-4-2790,-6-23 6611,11-27 0,22 4 0,6-7 0</inkml:trace>
  <inkml:trace contextRef="#ctx0" brushRef="#br0" timeOffset="93100">28716 3737 19157,'53'16'-2570,"-10"-7"0,-43 0 1</inkml:trace>
  <inkml:trace contextRef="#ctx0" brushRef="#br0" timeOffset="93217">28652 4006 15863,'49'-19'-1177,"1"0"1,-2 0-1,0 1 1177,-7 3 0,-3 2 0,7-4 0,-8 6 0</inkml:trace>
  <inkml:trace contextRef="#ctx0" brushRef="#br0" timeOffset="93433">30035 3498 19863,'6'-5'650,"-7"54"-656,0-7 0,-1 5-554,-2 10 0,1 3-2805,1 7 0,0-1 3365,0-12 0,0-4 0,-1 8 0,0-10 0</inkml:trace>
  <inkml:trace contextRef="#ctx0" brushRef="#br0" timeOffset="95032">12087 6487 15056,'-11'0'3003,"3"0"-2264,8 0-257,0 0-482,-7-2-336,19-3-740,1-2-1736,23-1 1243,6 4 0,-19 1 0,-4 3 1</inkml:trace>
  <inkml:trace contextRef="#ctx0" brushRef="#br0" timeOffset="95166">12073 6636 18888,'51'-5'-738,"-1"-1"0,-9 2 1,-3-1-1,26-4 0,-35 3 1</inkml:trace>
  <inkml:trace contextRef="#ctx0" brushRef="#br0" timeOffset="96352">12256 6586 19168,'-5'-6'-112,"13"15"-34,-3-4 158,7 9 133,-13-13 90,-11-3 270,-6-3-135,-10 0 111,-17 0-458,3 16-23,4 2-79,17 14 1,17-4-135,16-5-11,12-6 123,20-7 90,12-16 50,-16-3 0,-3-5 163,9-26 156,-6-2-167,-50 10-1,-16 21-44,-16 7-22,-5 4-24,-13 10-133,21 6-79,3 1-124,33 3-33,15-6-145,6 0-45,4-3-550,-1-3-694,-9-2-1927,3 1 2456,11 3 0,-14-3 1,10 2-1</inkml:trace>
  <inkml:trace contextRef="#ctx0" brushRef="#br0" timeOffset="97250">14059 5965 14843,'7'35'1015,"-1"0"1,1 0 0,0-1-488,5 23-181,0-1-56,-1-5 56,-3-11 718,-4-6 347,-4-19-875,-18-32-390,2-17-147,-1 1 0,0-5-245,3 0 0,1-4 196,0-6 1,0-6 0,4-2 36,2-5 1,5-3 0,9-2-605,6 17 0,5-2 0,5 0 0,3 1 0,1 2 602,7-5 0,3 2 0,5 2 0,6 4-375,-6 11 1,5 2 0,4 2 0,1 1 0,2 2 0,-1 1 380,1 2 1,0 1-1,2 2 1,1 1 0,0 1-1,2-2-244,-4 2 1,2 0 0,0 1 0,1-1 0,1 1 0,1-1-1,-1 1 184,-3 2 1,-1-1 0,1 1 0,0 0 0,1-1 0,2 1 0,1 0 0,2-1-143,-4 3 1,2-1 0,2 0 0,1-1 0,1 1-1,1 0 1,1 0 0,-2 0 0,1 1 0,-2 0 0,-1 0 12,0 1 1,0 0 0,-1 0 0,0 0 0,0 1 0,-1 0 0,1 0 0,-1 0-1,1 0 1,0 0-564,1 0 0,2 0 0,0 0 0,1 0 0,0 0 0,-2 0 0,-1 1 0,-2 0 0,-3 2 0,-3-1 760,19-2 0,-2 1 0,-6 1 0,-4 1 0,-8 2 0,21-1 0,-23 4 0,-38 3 0</inkml:trace>
  <inkml:trace contextRef="#ctx0" brushRef="#br0" timeOffset="98899">15365 5372 16793,'1'-5'851,"0"1"-705,-1 4-135,0 60-1356,1-26 1,0 1 1344,1 11 0,0 0 0,1 12 0,0-40 0</inkml:trace>
  <inkml:trace contextRef="#ctx0" brushRef="#br0" timeOffset="99099">15776 5165 18742,'0'-7'258,"-2"55"-180,2 14-1835,-2-4 1,1 5 1655,1-4 0,2 4-1729,1-4 0,1 4 0,0-4 1857,0 10 0,1-5 0,1 1 0,0-8 0,-2-11 0</inkml:trace>
  <inkml:trace contextRef="#ctx0" brushRef="#br0" timeOffset="99484">16176 5707 17970,'-1'57'41,"1"0"0,-1-16 0,1-3-19,-2 14 213,1-37 841,0-18-796,0-41-129,0 6 1,1-3-130,1-3 0,1-1-216,1-4 1,2 3 216,8-12-23,4 14-23,1 19-683,15 22-4325,15 22 5031,4 0 0,-12 2 0,-19-16 0</inkml:trace>
  <inkml:trace contextRef="#ctx0" brushRef="#br0" timeOffset="99719">17100 5312 17308,'8'39'212,"0"0"1,1 11 0,-2 1-1725,-4-6 0,-2-2-2414,2 1 0,-2-1 3926,-3-5 0,-1-5 0,1-9 0,-3-7 0</inkml:trace>
  <inkml:trace contextRef="#ctx0" brushRef="#br0" timeOffset="99866">16996 5689 18518,'50'-29'-557,"0"0"0,1 0 0,-1 0 0,4-4 0,-2 1 1,-3 6-1,6 3 0,-6 7 0,-4-2 0</inkml:trace>
  <inkml:trace contextRef="#ctx0" brushRef="#br0" timeOffset="100033">17835 5195 19695,'-3'60'-1303,"0"0"1,0 0 0,4-2 0,2-2 0,1-2 1302,-1 5 0,2-5 0,3-17 0,0-5 0,-3-7 0</inkml:trace>
  <inkml:trace contextRef="#ctx0" brushRef="#br0" timeOffset="102982">7769 9144 15381,'3'-1'739,"36"0"1,19 2-531,-16-4 0,4 0 0,5-2-1272,0 1 1,4-1-1,5-1 1,5-2-1,6 0 1106,-22 1 0,3-1 0,3-1 0,2 0 0,2-1 0,2 0 0,2 0 0,1-1 0,2-1 0,0 1 0,0 0 0,1-1-100,-11 3 1,1-1 0,0 1 0,1-1 0,1-1 0,1 1 0,0 0 0,1-1 0,1 0 0,0 0-1,1 0 1,1 0 0,1 0 0,1 0 0,0 0 0,1 0 0,0-1 0,2 1 54,-10 2 1,1-1 0,2 0-1,0 0 1,1 0 0,1 0 0,1-1-1,1 1 1,0 0 0,1-1-1,0 1 1,0-1 0,1 1 0,-1-1-1,1 1 1,0-1 0,0 1-1,0 0 1,0-1 0,-1 1 0,1 0-1,-2 0 1,0 0 0,0 0-1,-1 0 1,-1 1-22,1-1 1,0 1-1,-1-1 1,0 0-1,0 1 1,0-1-1,0 1 1,-1 0-1,1-1 1,-1 1-1,0 0 1,0 0-1,0 0 1,0 0-1,0 0 1,-1 0-1,1 0 1,0 0-1,0 1 1,0-1-1,0 1 1,0-1-1,1 1 1,-1 0 11,1 0 0,1-1 0,0 1 1,0 0-1,0 0 0,1 0 0,0 0 1,0 0-1,0 0 0,0 0 1,-1 0-1,1 1 0,-1-1 0,0 1 1,0-1-1,-1 1 0,0 0 1,-1 1-1,-1-1 0,0 0 0,-1 1 1,-1 0-1,-1 0 0,0 1-60,11-2 1,-2 1-1,-1 0 1,-1 0-1,-1 0 1,-2 1 0,0 0-1,0 0 1,0 1-1,-1-1 1,1 1 0,0 0-1,1 0 1,1 0-1,1 0 1,1 0 20,-3 0 1,0 1-1,2 0 1,0 0-1,0 0 1,2 0-1,-1 0 1,1 1-1,0-1 1,0 1-1,0 0 1,-1 0-1,1 0 1,-1-1-1,-1 2 1,0-1-1,-1 0 1,-1 0-1,0 0 10,2 1 1,0-1 0,-1 0 0,0 1 0,-1 0-1,0-1 1,-1 1 0,0 0 0,0 0 0,0 0-1,-1 0 1,0 0 0,-1 0 0,1 1 0,-1-1-1,1 1 10,4-1 0,0 1 1,1-1-1,1 1 1,-2-1-1,1 1 1,-1 0-1,-1 0 1,-1 0-1,-1 0 1,-1 1-1,-3-1 1,-1 1-1,-3-1 10,16 1 0,0 0 0,-2 0 0,-3 0 1,-3 0-1,-5 1 0,-7 1 0,-7 1-3179,29 5 0,-32 7 3546,-42 6 1,-21-3 0,-33-8 0</inkml:trace>
  <inkml:trace contextRef="#ctx0" brushRef="#br0" timeOffset="103318">5826 10515 17510,'54'-21'58,"0"0"1,1 1 0,-1-1 0,0 1 0,0-1 0,-1 2 0,1 0-1,-1 1 1,2-1 0,3 1 0,4-1 0,4 0-457,-15 6 0,3-1 0,1 0 0,3 0 0,2 1 0,1-1 0,2 0 0,1 0 1,2 0-1,-1 1 0,2-1 0,0 0 0,0 0 0,0 1 398,-8 1 0,0 0 0,2 0 0,0 0 0,1 1 0,0-1 0,2 0 0,-1 0 0,1 0 0,1 1 0,0-1 0,0 0 0,0 0 0,0 1 0,1-1 0,-1 1 0,0-1 0,0 0 0,0 1-52,-2-1 0,1 1 1,0 0-1,-1-1 1,1 1-1,0 0 0,1-1 1,-1 1-1,0 0 1,1-1-1,-1 1 0,1 0 1,0 0-1,0 0 1,0 0-1,0 0 0,1 1 1,-1-1-1,1 0 1,0 1 52,-4 0 1,1 1-1,0-1 1,1 0-1,1 0 1,-1 1-1,1-1 1,0 1-1,0-1 1,0 1-1,0 0 1,-1-1-1,1 1 1,-1 0-1,0 1 1,-1-1 0,0 1-1,0-1 1,-2 1-1,0 0 1,-1 1-1,-1-1-29,10 0 1,-1 0-1,-1 0 1,-1 0-1,-1 1 1,0-1-1,-1 1 1,0 0 0,-1 1-1,0-1 1,1 1-1,-1-1 1,0 1-1,1 0 1,0 0 0,1 0 24,0 0 1,0 0 0,0 0 0,0 0 0,1 0 0,-1 1 0,0-1 0,1 1 0,-1 0 0,0-1-1,0 1 1,0 0 0,0 1 0,0-1 0,0 0 0,0 1-83,-2-1 1,1 1-1,0 0 1,-1 0 0,1 0-1,-1 0 1,0 0 0,1 1-1,-1-1 1,0 0-1,0 1 1,0 0 0,-1 0-1,1 0 1,-1 0 0,0 0 27,2 0 1,0 1 0,-1 0 0,1-1 0,-1 1 0,0 0 0,0 1 0,0-1 0,0 0 0,-1 1 0,1-1 0,-1 1 0,0-1 0,-1 1 0,1-1-70,4 1 0,0-1 0,0 1 0,-1-1 0,0 1 1,0-1-1,-1 1 0,1 0 0,0 0 0,0 1 1,0-1-1,2 1 0,-1 0-359,-4 1 0,2 0 0,0 0 0,1 0 1,0 1-1,0-1 0,1 1 0,-1 0 1,0 0-1,-1 1 0,-1-1 0,-1 0 0,-2-1 1,-1 1-1,-2 0 485,10-1 0,-3 1 0,-1-1 0,-2 0 0,-1 0 0,-1 0 0,0 1 0,-1-1 0,0 1 0,0 0 0,12 1 0,1 0 0,1 1 0,-2-1 0,-2 1 0,-4 0 0,-6-1 0,-8 0 0,2-1 0,0 1 0,0 0 0</inkml:trace>
  <inkml:trace contextRef="#ctx0" brushRef="#br0" timeOffset="166816">4059 12678 13308,'3'3'1075,"-1"-1"-346,-2-2 156,0 57-425,0-12-680,0 2 0,0 3 265,0-14 0,0-3 33,0 31 68,0-12 122,0-16 23,0-17 449,1-10 615,-1-12-839,0-13-258,0-18-45,-3-18-102,0 19 0,-2-3-61,-1-3 1,-1-2-51,-2-5 0,-1 0-487,0-3 1,-1 0 469,1-1 0,1 0 6,2 3 0,1 0 22,1 7 0,3 1-33,10-21-404,27 16-185,-1 33 1,4 6-208,1 3 0,2 5-836,7 8 1,-2 5-835,-12 2 1,-4 3 2570,-3 1 1,-3-1-1,3 4 1,-14-5-1</inkml:trace>
  <inkml:trace contextRef="#ctx0" brushRef="#br0" timeOffset="166982">4229 12749 18306,'24'-27'-387,"0"0"0,26-15-1674,-3 50 1346,0 32 1,-21-21 0,-6 18-1</inkml:trace>
  <inkml:trace contextRef="#ctx0" brushRef="#br0" timeOffset="167116">4189 13202 18138,'27'1'-5446,"13"-4"5446,-5-7 0,0-1 0,7-1 0,-7 2 0</inkml:trace>
  <inkml:trace contextRef="#ctx0" brushRef="#br0" timeOffset="167383">5205 12304 19561,'-34'54'33,"0"-1"1,3 2-1,5 1-33,13-6 0,5 1-570,0 1 1,4 2 356,5-9 0,4 2 0,2-2-1541,11 13 1,6-4 1082,10-1 1,2-7-1,-13-17 1,1-8 0,19-12-1</inkml:trace>
  <inkml:trace contextRef="#ctx0" brushRef="#br0" timeOffset="167585">5389 12587 19841,'30'40'-60,"0"0"0,1-3 0,3-3-1380,10-6 1,3-3 863,-7-5 1,-2-3 0,-4 0 0,-4-3-1,4-2 1</inkml:trace>
  <inkml:trace contextRef="#ctx0" brushRef="#br0" timeOffset="167735">5704 12655 16176,'-37'34'314,"1"0"0,1 0 0,4 4-645,2 13 1,6 4-33,8-4 1,3-2 0,-3-5-1,4-4 1,9 11 0</inkml:trace>
  <inkml:trace contextRef="#ctx0" brushRef="#br0" timeOffset="168084">5829 12228 18978,'3'-51'168,"21"11"-236,17 45 1,-3 7 0,-7 13 67,-24 5 90,-23 17-23,-1-2-67,-5-3-202,9-13-3810,26-16-2553,7-9 6565,21-14 0,-19 4 0,-1-7 0</inkml:trace>
  <inkml:trace contextRef="#ctx0" brushRef="#br0" timeOffset="168285">6505 11850 19583,'0'-11'1075,"0"2"-828,-24 64-169,13 3-766,-2-2 1,1 6 692,8-4 1,4 0-1051,3 7 1,2 1 946,-2-21 1,0 1 0,0 3-769,0 1 1,1 3-1,-1 2 1,-2-1 245,-3-3 0,-3-1 0,1 0 0,0-2 0,3 8 0,1-3 0,-3-4 0,-8 2 0,0 0 0</inkml:trace>
  <inkml:trace contextRef="#ctx0" brushRef="#br0" timeOffset="168550">7858 12391 18070,'41'0'-3277,"-1"0"0,-2-1 0,-3 1 2650,9 0 1,-18 0 0,-13 0 0</inkml:trace>
  <inkml:trace contextRef="#ctx0" brushRef="#br0" timeOffset="168666">7948 12631 17958,'55'-1'-1093,"1"0"1,0 0 0,-8 0 0,0-1-1,-2 0 1,16-2 0,-5 0 0,8-2-1</inkml:trace>
  <inkml:trace contextRef="#ctx0" brushRef="#br0" timeOffset="189148">11388 10930 19134,'-27'34'159,"0"-1"1,9 8 0,4 4 0,3 1-138,6 11 1,5 3-628,2-6 1,1 3 0,2 1 607,3 3 1,2 0 0,1-1 0,-1 0 0,0-2 0,0 2-1,0 7 1,0 1 0,-2-5-4,1 4 0,-5-5 179,-3-13 1,-7-7-1525,-19-1-3251,-15-1 2862,-13-10 0,20-14 0,10-3 0</inkml:trace>
  <inkml:trace contextRef="#ctx0" brushRef="#br0" timeOffset="189533">10688 12622 15213,'1'66'1176,"7"-28"1,5-4-830,22 1-22,6-4 90,1-27-180,-17-18 370,-7-10-246,-9-11-34,-17-18-314,-32 5-526,-3 3-223,11 28 0,0 5-2489,-16 0 3227,4 1 0,20 6 0,6-1 0</inkml:trace>
  <inkml:trace contextRef="#ctx0" brushRef="#br0" timeOffset="190148">10530 10954 16658,'-12'-44'840,"0"1"1,2 4-1,2 5-470,4-2-280,3 13-12,30 13-10,34 25-68,-27-8 0,3 3-396,9 6 0,1 1 273,-13-6 0,1-1-270,13-1 1,2-5-28,-8-8 1,-1-7 436,1-4 0,-6-7 414,-15-7 1,-12-5 27,-19-1 1,-10 4-247,-23-11-129,9 27 0,-2 9 61,-19 27-72,16 10 0,1 9-79,3 12 1,2 5-446,0-1 0,3 2 227,7-1 0,6-3-381,9-19 0,2-3-1782,-1 22 2387,7-13 0,-1-20 0,2-10 0</inkml:trace>
  <inkml:trace contextRef="#ctx0" brushRef="#br0" timeOffset="190765">11994 11545 17241,'36'-12'575,"0"1"0,16 4 0,0 8-569,-18 7 0,-2 6-317,11 3 1,-5 5 277,-4 29 33,-19 4 134,-12-1 214,-11-3 325,3-25-414,-5-37-236,8-24-12,1 1 0,0-3 0,1-29-11,4 33 0,1 0 191,8-28-35,5 31 1,6 4-134,29-2-23,2 15 292,-3 29-437,-20 12-438,-6 4-817,-3-3 402,4-4 1,-15-12 0,4-4-1</inkml:trace>
  <inkml:trace contextRef="#ctx0" brushRef="#br0" timeOffset="191050">12868 10869 20535,'41'10'-785,"0"1"1,7 30 1036,-47-7 0,-11 4-39,-3-2 1,-4-3-91,-8 6 56,2-4-313,18-17-258,12-3-673,19-14-1389,17-6 1602,0-1 1,0 0-1,-3-1 1,21-3-1</inkml:trace>
  <inkml:trace contextRef="#ctx0" brushRef="#br0" timeOffset="191217">13755 11432 16782,'29'-21'0,"-6"4"0</inkml:trace>
  <inkml:trace contextRef="#ctx0" brushRef="#br0" timeOffset="193348">14975 11065 17050,'-42'34'612,"1"0"1,1 1 0,4 2-529,10-2 0,4 2-62,2 0 1,5 2-7,4 9 1,9 0-874,16-10 0,9-4-1524,13 2 0,9-11 1598,20-19 0,1-10 0,-23 4 1,-4-4-1,-3-8 0,-1 0 1</inkml:trace>
  <inkml:trace contextRef="#ctx0" brushRef="#br0" timeOffset="193933">15560 11209 14607,'-6'-3'2959,"1"0"-2623,5 3-33,0 0-1,78-30-246,-31 22-278,8-4 1,0 6 198,-2 28-22,-16 18 154,-17 13 25,-22-10 1,-8 2-74,-2-7 1,-2-1 162,0 1 0,-1-7 371,-8-12-539,21-38 345,9-24-367,4-6-1,0 13 1,4 1 145,20-20-156,2 7-23,1 27 11,-10 26 0,-1 8-11,-1 9-885,5 19-4337,-5-2 5222,-3-4 0,-11-15 0,-9-16 0</inkml:trace>
  <inkml:trace contextRef="#ctx0" brushRef="#br0" timeOffset="194282">16281 10599 18966,'8'35'465,"0"0"1,-3 14-209,-15-38-89,-6-47-146,11 2 1,3-4-18,3-13 1,3-1-12,3 3 1,3 3-29,13-13-212,3 36-852,-2 26-1592,3 7-4480,6 5 7170,3 5 0,-15-8 0,-5-3 0</inkml:trace>
  <inkml:trace contextRef="#ctx0" brushRef="#br0" timeOffset="194433">16772 10543 10131,'39'-27'0,"-1"1"0,-7 4 0,0 1 0</inkml:trace>
  <inkml:trace contextRef="#ctx0" brushRef="#br0" timeOffset="194599">17422 10184 18272,'0'7'1277,"14"38"-1815,3-18-4378,6 12 1,3 2 4613,12 3 1,-3-3 0,-18-23-1</inkml:trace>
  <inkml:trace contextRef="#ctx0" brushRef="#br0" timeOffset="196381">18159 10947 15403,'7'-4'-492,"-1"1"-3139,-6 3 3631,0 0 0,0 0 0</inkml:trace>
  <inkml:trace contextRef="#ctx0" brushRef="#br0" timeOffset="196849">19033 10809 16299,'-1'50'519,"0"0"0,0 0 1,1-1-492,0-8 0,2-1-28,1 21 22,0-40 617,2-16 314,-4-36-527,-5-8-309,0 3 1,-2-3-57,-2 4 1,-2-4-47,0-2 0,0-4 0,1-2-125,1 0 1,1-2-1,3 0 140,-1-7 0,3 0 0,4 2-19,6 7 0,3 3 1,3 5-18,6-1 0,5 7-11,7 9 1,3 7-264,29 0-230,-28 12 0,1 1-364,0 1 0,1 2 103,7 2 0,-2 2 0,0-2 1,1 5-1</inkml:trace>
  <inkml:trace contextRef="#ctx0" brushRef="#br0" timeOffset="197199">20091 10899 19235,'8'38'-1894,"-7"-7"1,9-31 0</inkml:trace>
  <inkml:trace contextRef="#ctx0" brushRef="#br0" timeOffset="197566">20985 10889 18866,'57'-25'41,"-1"1"0,-12 4 0,-5-2-120,-1-7 1,-6-2-12,-3-15 124,-22-11 739,-40 12-257,-8 9-315,6 26 1,-2 7-294,-23 24 226,28-5 1,1 3-62,1 6 0,3 6-51,0 13 1,7 6-49,10-3 0,12 0-501,18 3 0,12-5-5,2-13 0,7-9-904,17-9 0,3-11-1354,-11-9 0,-2-5 2790,3-3 0,-4-2 0,7-5 0,-12-1 0</inkml:trace>
  <inkml:trace contextRef="#ctx0" brushRef="#br0" timeOffset="197800">21494 10201 17935,'0'-7'2018,"0"2"-1996,0 5-123,0 0-4034,78-30 4135,-34 15 0,-1-1 0,-2 1 0,-16 7 0</inkml:trace>
  <inkml:trace contextRef="#ctx0" brushRef="#br0" timeOffset="199848">22391 9851 13263,'0'-7'4347,"0"0"-3539,0 7 9,0 0-503,-44-4-56,20 17-124,-10 2 1,1 7-135,13 38 0,1 2-347,28-10-595,10-26-4896,36-8 5838,-9-8 0,-1-6 0,-25-4 0</inkml:trace>
  <inkml:trace contextRef="#ctx0" brushRef="#br0" timeOffset="200382">22623 9826 20087,'29'-24'61,"0"0"1,25-11-95,-17 47-236,-2 27 78,-18 14 225,-16 9 112,-11-19 44,-4-21-44,9-21-68,5-12 0,4-7-44,3-10-45,14-12-56,5 9 55,0 4 12,-3 18 0,-7 18-112,4 20-1501,4 9 598,5 4 1,-12-16 0,-3-15 0</inkml:trace>
  <inkml:trace contextRef="#ctx0" brushRef="#br0" timeOffset="200732">23106 9328 16535,'0'-7'1894,"0"1"-1525,0 6 1,3 39-348,-2-12 46,2 32-158,-2-17 236,-3-19-23,0-8 191,-3-29-12,4-15-184,-2-6 0,3-5-102,7-5 1,3-2-23,1-6 1,4 2-23,4 12 0,6 8-1350,35 5-1009,-7 39-22,-20 0 0,0 3 2409,-2 2 0,-3-1 0,7 4 0,-6-3 0</inkml:trace>
  <inkml:trace contextRef="#ctx0" brushRef="#br0" timeOffset="201499">24392 10294 19112,'-39'9'392,"-1"1"0,1 4 1,3 7-237,-6 25 1,6 10-1090,6 0 1,3 2 926,-2 1 1,6-2 5,13-10 0,10-6 300,23-6-580,18-17-56,16-13 5,-23-13 0,-1-5 236,2-1 0,-1-6 83,10-20 1,-4-10 26,-20 11 0,-3-2 0,0-2 48,0 2 1,0-1-1,-5-2 34,-7-13 1,-7-3-1,-4 3 37,-3 12 1,-2 2 0,-2 1-1,-2-4 0,-1 1 1,-3 4-102,-8-6 1,-4 15 352,-12 27-386,18 42 28,18-1 0,7 6-495,7 1 0,4 1 372,2 4 0,3 0-219,4-1 0,6 1-1643,0-6 0,3 0 0,0-3 1957,5 2 0,-1-4 0,1 3 0,-3-7 0,-3-12 0</inkml:trace>
  <inkml:trace contextRef="#ctx0" brushRef="#br0" timeOffset="201699">24861 10206 20501,'34'54'30,"-1"1"0,0-4 0,1-6-557,-8-19 1,3-4-149,12-1 0,-1-4 1,-1 3-1,11-8 1</inkml:trace>
  <inkml:trace contextRef="#ctx0" brushRef="#br0" timeOffset="201834">25187 10225 18698,'-32'32'19,"1"0"1,-1 1-1,-13 17 1,4 0-2412,12-5 0,3 0 2258,-2 5 1,2-3 0,-3 8-1,6-11 1</inkml:trace>
  <inkml:trace contextRef="#ctx0" brushRef="#br0" timeOffset="203699">14884 12221 12815,'-11'0'2140,"2"0"-1647,9 0 179,0 0-605,-11 0-55,8 0 44,-8 0 67,11 0 247,0 0-124,4 0 1,2 0-90,6 0 11,4 0 22,5 0 24,7 0-13,9 0 1,11-5-157,10-1-1,-26 0 1,3 0 11,21-4 0,6-1-322,-12 4 0,3-1 1,4 1 279,0-1 0,5 0 0,2-1 0,1 1-610,-5 1 0,3 0 0,1 0 0,0 1 0,-2-1 598,-5 1 0,-2 0 1,1 0-1,-1 0 0,2 0 18,2 0 0,2 0 1,0 1-1,-2-1 0,-1 0-366,1 0 1,-2 0 0,0 0 0,5-1 335,-3 1 1,3-1 0,4 0-1,0 0 1,2-1 0,0 1 20,-5-1 0,2 0 0,0 0 0,1-1 1,0 1-1,0-1 0,0 1-210,-7 0 1,0 1 0,1-1-1,-1 1 1,0-1 0,1 0 0,-1 0-1,0 0 218,1 0 1,-1 0 0,2-1-1,-2 1 1,1-1 0,-2 1-1,-1 0 1,-2-1-126,5 0 1,-3 0 0,-2 1 0,0-1 0,3-1 0,3 1 135,-1-1 1,2 0 0,3 0 0,1-1 0,0 0 0,2 1 0,0-1 0,-1 0-8,-4 2 0,0-1 0,0 0 0,1 1 1,0-1-1,1 0 0,1 0 0,1 1 0,1-1-10,-10 1 0,2 0 0,1 1 0,1-1 0,1 0 0,-1 0 0,2 0 1,-1 0-1,0 0 0,0 0 0,0 1 0,-1-1-31,0 1 0,0-1 1,0 1-1,0 0 1,1-1-1,-1 1 0,-1 0 1,1 0-1,-2 0 1,0 1-1,-2-1 0,-1 1 26,8-1 1,-2 0 0,-1 0 0,-1 1 0,-1 0-1,0-1 1,-1 1 0,0 0 0,-1 0-2,3-1 0,1 1 0,-1-1 0,0 0 0,-1 1 0,-3 0 0,-1 0 0,-3 0 6,9 0 0,-4 0 1,-3 1-1,0 0 1,-1-1 65,11-1 0,-1 0 0,-2 1 0,-1-1-79,-5 2 0,-2 0 0,0 0 0,0 0 254,4 0 0,1-1 0,-1 0 0,-3 2-262,0-1 1,-3 1 0,-2 1-279,21-3 1,-10 1 240,-12 3 1671,-51 3-1772,-14 0 2269,-15 0-3053,-2 2 1,-6 1-545,-4 3 1,-5 1 1071,3 2 0,-4 0 0,4 0 0,6-1 0,2 0 0,0 1 0,1 0 0</inkml:trace>
  <inkml:trace contextRef="#ctx0" brushRef="#br0" timeOffset="204349">16979 12548 13263,'44'-27'607,"-1"-1"0,1 1 1,-4 3-1,-1 2 0,7 1-473,3 3 1,7 0 0,3 1-1,1 0 1,-3 2-1173,4-1 0,-3 1 1,2 1-1,4-1 1069,-7 2 1,3-2 0,2 1 0,3-1 0,1 1 0,3 0-186,-12 3 1,2 0 0,2 0 0,1 1 0,2-1 0,0 0-1,1 1 1,1 0 0,-1 0 181,-5 1 1,1 0-1,0 0 1,2 0 0,-1 0-1,1 1 1,1-1 0,0 0-1,-1 1 1,1-1-1,-1 1-77,2-1 1,0 1 0,0-1 0,1 0 0,0 0-1,-1 1 1,1-1 0,0 1 0,-1 0 0,0 0 0,0 0 51,0 1 0,-1 0 0,1 0 0,1 0 0,-1 0 0,-1 0 0,0 1 0,-1 0 0,-2 0 0,-1 0 0,-1 1-138,4-1 0,-2 1 0,-1 0 0,-1 0 0,-2 0 0,0 1 0,1-1 0,-1 1 143,7-1 0,0 1 0,-1 0 0,0-1 0,0 1 0,-1 0 0,-1-1-33,6 0 1,-1 1-1,-1-1 1,1 0-1,0-1 1,0 1 30,-3-1 0,0 0 1,2 0-1,-1 0 1,-1 0-1,-1-1 1,-4 0 4,6-1 0,-3 0 0,-2 0 0,-1 0 1,0-1-38,10 0 1,0-1 0,-4 1 0,-10-1 25,4-3 0,-20 0 1192,-28 2-1013,-38-2 1570,-11-2-1693,-18-2 2063,14 2-2119,18 5 3202,17 4-3829,7 2-516,1 2-325,6-3-2936,15-2 4404,0 0 0,0 1 0,-10 2 0</inkml:trace>
  <inkml:trace contextRef="#ctx0" brushRef="#br0" timeOffset="206414">12245 12230 13016,'-4'0'2891,"0"0"-705,4 0-1917,102-18-232,-59 10 0,1 0 1,3 0-764,12-3 1,4 0 0,-2 1 725,-3 0 0,-2 1 0,-4 0-34,-2 2 1,-6 1-912,22 0 1124,-78 15 185,-25 3 0,-11 0-56,-7 2 1,-3-1-475,12-2 1,-3 1 0,5-3 355,1-1 1,4-1 224,-25 4-415,49-8 630,67-16-3571,4 5 0,7-1 2941,-1-3 0,-1 1 0,-10 4 0,-8 0 0,-7 2 0</inkml:trace>
  <inkml:trace contextRef="#ctx0" brushRef="#br0" timeOffset="211748">7943 15966 17913,'45'-14'-1095,"-1"1"1,-2 0 0,-4 4-3220,7 10 4314,-15 10 0,-15-6 0,-11 5 0</inkml:trace>
  <inkml:trace contextRef="#ctx0" brushRef="#br0" timeOffset="211881">7946 16217 16524,'45'-14'-575,"0"0"0,-1 0 1,-10 3-1,-2 2 0,6-3 1,0 0-1</inkml:trace>
  <inkml:trace contextRef="#ctx0" brushRef="#br0" timeOffset="212449">11828 14851 16131,'-20'-31'986,"-1"0"1,-20-19-584,8 40-286,3 22 1,0 12-85,4 7 1,2 10 0,1 4-933,3 6 0,2 7 1,1 2-1,2-1 904,0-3 1,1 1 0,2 0-1,4 2 6,4 5 0,3 3 1,2-2-1,3-4 101,3-3 0,3-5 0,3 2-101,1-6 0,3 1 0,2-1 1,-2-1-5,4 9 1,-1-2-1,-1 1-4,0 4 1,0 1 0,-3-5-522,1 2 0,-7-6 154,-7-11 0,-10-6-2094,-45 6 0,30-21 1,-28-3-1</inkml:trace>
  <inkml:trace contextRef="#ctx0" brushRef="#br0" timeOffset="212849">11072 16789 15840,'3'46'414,"-1"-1"1,1-3 0,6-9-236,20-17 146,22-13 157,-6-37-101,-3-3-34,-20-25-11,-22 16-324,-15 5-1,-10 9-269,-34 10-2151,-2 11-5804,-2 6 8213,26 5 0,22 0 0,15 0 0</inkml:trace>
  <inkml:trace contextRef="#ctx0" brushRef="#br0" timeOffset="213549">10394 14936 12031,'-6'4'4549,"2"-2"-2924,-33-17-662,14-9-638,-22-5-45,28-2-179,13 15-90,2 2 12,2 7-12,10 2 11,6 4 12,40 1-34,-15 3 0,4 1-337,15-1 1,1 0 168,-9 2 0,-1-2-123,5-1 0,-5-6 291,2-18 123,-10-18-11,-34-21 45,-18 12 168,-10 4-79,-5 28-167,-4 8-79,-11 20 39,4 13 1,-2 8-40,-7 12 0,0 5-812,9-8 1,0 3 0,3-2-125,-7 10 1,6-3 96,9-6 1,6-6 0,9-12 0,7-7 0</inkml:trace>
  <inkml:trace contextRef="#ctx0" brushRef="#br0" timeOffset="214200">12849 15798 17095,'28'-41'590,"-1"-1"0,-1 0 1,-6 0-535,-13 7 0,-4 0 5,0-2 1,-1 0-29,0 0 1,-3-1 39,-7-9 0,-5 1 100,0 11 1,-3 2-84,-1 2 0,-3 5-57,-15 2-22,15 35 45,7 44-50,14-10 0,7 5-253,3-7 0,3 2 1,5-2-999,4 0 0,5-2 1,0-3-174,11 5 1,1-7 1417,-2-11 0,-3-7 0,-8-10 0,-12-3 0</inkml:trace>
  <inkml:trace contextRef="#ctx0" brushRef="#br0" timeOffset="214382">12745 15582 17444,'44'-30'-150,"-1"0"1,1 1-1,5 3 1,5 1-1,1 3 1,-3 3-595,-1 4 1,-1 5 0,2 0-935,-2 0 0,4 0 0,-2 1 0,-5 3 1678,13 1 0,-8 4 0,8-1 0,-27 2 0</inkml:trace>
  <inkml:trace contextRef="#ctx0" brushRef="#br0" timeOffset="214833">12838 16316 19493,'59'-23'-547,"1"0"0,-1 0 1,0 1-1,1 1 0,-3 3-316,-9 6 0,-1 3 1,-1 0 596,-1 0 0,1 1 1,-5 0-1,-1 1 1,-6 1-1,16-1 0</inkml:trace>
  <inkml:trace contextRef="#ctx0" brushRef="#br0" timeOffset="217232">13150 16785 10585,'4'-6'1983,"0"2"-862,-4 4 1725,0 0-1894,1-21-268,-13 16-359,-9-8-235,-18 33-57,-9 18 34,14 2 1,2 5-40,7-1 0,5 3 16,-1 5 1,14-3-112,24-15 0,10-9-560,37-8-424,-15-24 1,2-8-127,-8-4 1,-3-5 1176,0-2 0,-4 0 0,7-5 0,-15 6 0</inkml:trace>
  <inkml:trace contextRef="#ctx0" brushRef="#br0" timeOffset="217733">12339 15008 15538,'-14'65'371,"-1"0"0,0-1 0,0 1 0,5-13 1,-1 0-1,1 1 0,2 1 0,3 2-356,4 1 0,3 2 0,2 3 0,1-1 0,1 0 0,0-4-1141,-1 1 1,2-2 0,-1-1-1,2 1 1,1 2 1132,0 1 1,1 4-1,1 0 1,1 1-1,1-4 1,0-3-8,4 4 0,1-4 0,2-2 0,4 2 80,-1-5 0,3 3 0,2-1 0,2-2 1,0-3-289,8 2 1,2-3-1,1-3 1,1 0-410,-2-1 1,0 0 0,2-4 0,0-7-2331,8-3 0,2-8 1,-4-8 2946,1-11 0,-5-4 0,6-1 0,-15-6 0</inkml:trace>
  <inkml:trace contextRef="#ctx0" brushRef="#br0" timeOffset="218132">13659 14881 18698,'39'43'205,"0"-1"0,-1 1 1,-6 7-1,-1 4 1,-2 6-1,-2 3-196,-6-6 0,-1 4 1,-1 3-1,-2 2 1,0 0-1,-2 0-871,-2-9 1,-1 2 0,0 1-1,-2 0 1,0-2 0,-1 0-1,-1-2 705,1 9 0,-1-2 0,-1-1 0,-2-3 1,-1-1 28,-1 2 1,-1-1 0,-2-4-1,1-6-852,-1 5 0,0-7-397,1-10 1,-1-5 1376,1 6 0,0-20 0,-1-15 0</inkml:trace>
  <inkml:trace contextRef="#ctx0" brushRef="#br0" timeOffset="219615">13965 14336 16355,'-6'-2'2891,"1"0"-2779,17-37-67,9 18-40,5-7 1,4 2-39,28 16-46,-3 15 35,-22 22 44,-25 16 33,-15-9 1,-6 1-23,1-4 0,-1 0-6,-2 2 1,0-2-1170,-2 3-8518,43-36 9682,3-16 0,4-1 0,-15 2 0</inkml:trace>
  <inkml:trace contextRef="#ctx0" brushRef="#br0" timeOffset="219832">14459 13845 19112,'-4'45'183,"0"0"0,1 3 0,-1 4-168,0-2 0,0 5 0,0 1-2117,2 5 0,0 0 0,1 1 1037,-2-1 1,1 1 0,1-3 1064,2-4 0,3-2 0,-2-8 0,1 7 0,5-18 0</inkml:trace>
  <inkml:trace contextRef="#ctx0" brushRef="#br0" timeOffset="220215">14622 14356 17510,'-7'57'628,"1"-5"-561,1-16 11,2-8 68,0-10 1221,1-14-1143,2-45-90,2-11-472,1 8 0,3-4 400,0 5 0,4-2 55,9-16 1,6 0-89,-1 11 0,3 3-46,4 0 1,5 9-175,-2 19 1,1 10-662,16 18-1209,1 17-2164,-15 2 4225,-4 0 0,-14-13 0,-7-4 0</inkml:trace>
  <inkml:trace contextRef="#ctx0" brushRef="#br0" timeOffset="220782">15652 15447 12210,'0'0'0</inkml:trace>
  <inkml:trace contextRef="#ctx0" brushRef="#br0" timeOffset="221216">16676 15317 13532,'0'9'3776,"0"-2"-3126,46-11-280,-7-9-314,1 3 0,3-3-292,-10-4 1,-2-3 246,1 1 1,-1-3 119,1-7 1,-4-3-76,0-23 67,-20 3 67,-35 17 101,-22 24 57,-8 9-489,23 10 1,-1 4 297,0 4 0,1 4-29,0 7 1,3 6 34,-2 20 0,8 7-135,13 0 0,9 1-40,2-1 1,11-2-387,14-8 0,10-10 179,3-18 1,8-9-301,2-5 0,6-4 0,-2-3-714,9-6 1,-1-4-539,-7 0 1,3-1 0,-7-4 1770,-1-9 0,-7-2 0,7-3 0,-19 4 0</inkml:trace>
  <inkml:trace contextRef="#ctx0" brushRef="#br0" timeOffset="221482">17368 14640 17958,'36'-24'-2865,"0"0"0,1 1 1,0 2 2864,-3 8 0,-2 3 0,7-4 0,-8 2 0</inkml:trace>
  <inkml:trace contextRef="#ctx0" brushRef="#br0" timeOffset="221832">18119 14547 14271,'37'-29'840,"0"0"1,-2-11 0,-9-5-259,-17 2 1,-8-2-404,-1 0 1,-3 0-35,-5 1 1,-4 3 246,-17-10 78,-3 11 35,-1 12-113,-10 14-336,7 39-56,6 11 22,20-2 1,5 4-7,5-3 1,6 1-62,10 15 1,8 1-494,5-7 0,5-2-2079,7 4 1,2-5 2616,-10-16 0,-2-6 0,6 0 0,-27-18 0</inkml:trace>
  <inkml:trace contextRef="#ctx0" brushRef="#br0" timeOffset="221981">18195 14273 17218,'50'-29'-552,"0"0"1,5 5-1,5 0 1,-8 5-1,-17 6 1,-2 3 0,21-5-1,1 1 1</inkml:trace>
  <inkml:trace contextRef="#ctx0" brushRef="#br0" timeOffset="222316">19144 14983 13173,'29'27'0,"-6"-5"0</inkml:trace>
  <inkml:trace contextRef="#ctx0" brushRef="#br0" timeOffset="223101">20557 14572 17062,'-35'12'396,"0"-1"0,2 5 0,2 7-245,1 29 0,7 10-112,4 1 0,6 1 6,8-16 0,2 1 0,5-4-698,7 3 0,8-8 642,11-15 0,4-10-140,28-20-118,2-17 241,-32 3 0,-3-5 17,7-19 0,-6-10 26,-14 10 0,-4-4 0,-1 0 0,2-2 0,0-1 0,-4-1-352,-4-6 1,-2 0 0,-3 1 465,-1-12 0,-2 3 44,-1 0 1,-3 2 81,1 8 0,-5 3 176,-5 6 0,-7 12 140,-27 21-526,2 37-40,26 15 1,9 9-664,5 4 1,8 3 668,4 6 1,5 1-12,5 1 0,4-2 233,6-2 1,5-2-531,5-6 0,6-3-932,-2-13 0,5-2 0,1-4 641,-2-7 1,1-3 0,-1 0-1,9 7 1,-3-5 0,16-8 0</inkml:trace>
  <inkml:trace contextRef="#ctx0" brushRef="#br0" timeOffset="223415">21068 14941 16400,'-2'6'1558,"1"-1"-1121,1-5-336,49-41-12,-26 13 1,1-3-45,10-8 0,-1-3-309,-10-2 1,-6 0 364,-10 9 0,-4 0-68,-3-1 1,-4-1 22,-1 1 0,-4-1 372,-8-8 0,-3 1-104,0 11 1,-3 4-134,-26-12-191,18 48 0,13 40 22,19 18-22,6-28 0,2 1 70,3 1 0,4 1-552,14 14 1,4 1-1962,-2-4 0,0-1 2443,-1-2 0,-3-4 0,7 10 0,-28-38 0</inkml:trace>
  <inkml:trace contextRef="#ctx0" brushRef="#br0" timeOffset="223550">21148 14701 17958,'43'-41'-105,"0"-1"1,4 4-1,9 5-1750,-8 18 1,8 6 0,2 1-1,-2 0 1547,-5-1 0,-2 1 0,1 1 1,-1 0-1,17-3 0,-1 2 1,-6 0-1,-8 2 0,0-1 1</inkml:trace>
  <inkml:trace contextRef="#ctx0" brushRef="#br0" timeOffset="231014">14086 14682 9778,'-5'0'2880,"1"0"-135,4 0-2442,-6-11-180,5 5-45,-5-10-22,10 8-11,4-1-45,6-1-11,5 0-1053,6-1-886,7-2-4694,8-2 6644,7-3 0,-20 7 0,-3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41:26.4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7926 2311 16053,'3'0'1289,"0"0"-1256,-3 0-223,48-4-4169,18 1 4359,-23 1 0,-2-1 0,19 1 0,-37 2 0</inkml:trace>
  <inkml:trace contextRef="#ctx0" brushRef="#br0" timeOffset="150">8180 2594 16255,'-6'3'314,"1"0"-7676,51-5 7362,-10-3 0,16 2 0,-28-1 0</inkml:trace>
  <inkml:trace contextRef="#ctx0" brushRef="#br0" timeOffset="2068">11463 1723 18496,'-46'18'112,"1"-1"0,-3 8 0,4 8-39,6 14 0,3 9-947,11-15 0,0 2 0,2 2 907,2 1 1,2 2 0,3 1-34,2-1 0,3 2 0,4-1 18,4-2 1,4 1 0,4-1-16,2-2 1,3 0 0,3-1-4,3 0 0,2-1 0,1 0 0,1-1 0,0 0 0,0 0-8,-1 0 1,0 0 0,-1-1-5,5 20 1,-3-1-6,-4-3 1,-5 0-103,-3-4 1,-3 0-11,-5-5 0,-5-1-275,-3-4 1,-6-1-2347,-14 5 0,-5-4 2750,6-14 0,-1-3 0,-1 0 0,3-5 0,1-10 0</inkml:trace>
  <inkml:trace contextRef="#ctx0" brushRef="#br0" timeOffset="2602">9802 2145 12871,'-3'0'1087,"0"0"-729,3 0-291,-5 55-67,11-17-1014,0 16 1,1 4 1013,8 4 0,2-4 0,-13-33 0</inkml:trace>
  <inkml:trace contextRef="#ctx0" brushRef="#br0" timeOffset="2851">9310 3141 16882,'-9'-7'1412,"3"1"-1255,31-10 0,23-4-979,-5 3 0,7 0 0,5-2 828,-5 2 1,4-2 0,4 0 0,-1 1 0,-1 1-602,6-1 1,0 1-1,-1 1 1,1 2-199,2 0 0,2 1 1,-4 2-1,-5 2 793,13 2 0,-10 3 0,-22 4 0,-5 0 0,6 0 0</inkml:trace>
  <inkml:trace contextRef="#ctx0" brushRef="#br0" timeOffset="3168">9912 3528 17297,'-61'23'892,"-1"1"1,4 0 0,7 4-893,21-1 0,5 5-23,1 12 1,6 3-57,9-4 1,9-1-286,11 4 0,9-5-230,26 6-79,-14-33 1,1-8-1883,11-17-6262,-14-7 8817,-13-15 0,-11 14 0,-6 1 0</inkml:trace>
  <inkml:trace contextRef="#ctx0" brushRef="#br0" timeOffset="3502">9160 2252 16502,'-12'49'416,"0"1"0,0-1 1,7 11-1,5 6 1,2 3-1,3 0-1537,0-10 0,2 0 0,1 1 0,2 1 1,0 0 1125,0-1 1,2 1-1,0 1 1,1 0 0,0-3-1,0-2-5,3 8 0,1-3 0,1-2 0,2 3-74,0-3 1,1 3-1,2 0 1,0-2-1,2-1-673,-2-9 1,2-1 0,0-1 0,0-1 0,0-1 746,6 10 0,0-1 0,0-2 0,-2-7 0,-1-4 0,-1-5 0,-3-10 0,10-4 0</inkml:trace>
  <inkml:trace contextRef="#ctx0" brushRef="#br0" timeOffset="3818">10188 2084 16714,'3'-6'997,"-1"1"-582,15 42 67,4 13-370,-1-3 0,3 6-1435,1 6 1,0 2 1340,-5-15 1,0 2 0,0 2-19,1 4 0,0 2 0,-1 0-112,-1 3 0,-1 1 0,-1 0-269,-2 0 0,-1 1 0,-3 2-1866,-3-6 0,-3 3 1,-1 0-1,-2-5 2247,-2-2 0,-2-4 0,0 0 0,1 0 0,0 0 0,-2-10 0,-9-1 0</inkml:trace>
  <inkml:trace contextRef="#ctx0" brushRef="#br0" timeOffset="4151">10171 1474 14036,'3'-1'795,"0"1"-447,-3 0-23,25 42-258,-12-7-208,3 2 1,-1 3-656,-2 20 399,-8-19 1,-1-1-1,0 0 1,-2 6-1</inkml:trace>
  <inkml:trace contextRef="#ctx0" brushRef="#br0" timeOffset="4519">10354 1333 15583,'6'-8'795,"-2"2"-605,1 32 1,-1 16-191,3 17-1674,0 2 1,0 5-2669,-2-15 1,-1-1 4341,-1 5 0,0-4 0,0 8 0,-3-13 0</inkml:trace>
  <inkml:trace contextRef="#ctx0" brushRef="#br0" timeOffset="4952">10563 1647 12490,'3'9'1860,"0"45"-1603,-1-16-212,2 25 11,1-27 0,1-20 998,-4-7 1154,0-5-4136,-8-16-1770,2 4 3698,-7-8 0,8 11 0,-2 3 0</inkml:trace>
  <inkml:trace contextRef="#ctx0" brushRef="#br0" timeOffset="5386">10077 1570 19673,'17'-30'39,"-1"1"0,20-11-151,6 50 90,-15 22 22,-22 24 44,-19-2 1,-7 5 0,3-2 0,-2-1-85,-3 4 1,0-3-6,6-21 1,5-6 44,15-8 0,14-22-45,36-30-437,-15 9 0,2-4-1658,12-7 0,0 0-623,-9 5 0,-2 3 2763,-5 5 0,-5 4 0,-9 6 0,-8 4 0</inkml:trace>
  <inkml:trace contextRef="#ctx0" brushRef="#br0" timeOffset="5818">10674 1640 16793,'-4'48'306,"0"0"0,0-2 0,1-2-183,3 20-73,-1-27 1,0-1 28,-2 18 1053,-3-11-471,-1-28-381,-1-25-67,0-13-45,-1-18-168,0-17 16,3-2 1,2-6-141,1 21 1,1-2 0,1 0 123,4-4 0,2 0 0,1 3-39,0-7 0,5 9-185,30 1-168,0 33-1099,0 8 1,6 3 936,7 5 0,0 2 0,-13-5 0,-2 1 1,-5 4-1,1-1 0</inkml:trace>
  <inkml:trace contextRef="#ctx0" brushRef="#br0" timeOffset="6701">11297 3973 17890,'-33'55'362,"1"0"1,5-4 0,13-3-302,22-14 1,8-4 27,16 6 12,19-45 101,-15-18 0,-20-2 0,-6-4-135,-11-29-123,-17 1-471,-27 18-201,-6 20-2214,17 9 1,1 0 2941,-10-9 0,4 4 0,30 8 0</inkml:trace>
  <inkml:trace contextRef="#ctx0" brushRef="#br0" timeOffset="7401">11305 1490 15426,'-9'0'3619,"2"0"-3474,7 0-10,0 0 101,-4-36-147,5 8-89,10-27-45,5 29 1,17 11 44,4 12 22,8 3-22,7 6-45,3 0-191,-1 3-122,13-4 347,-17-14 100,-9-1 135,-22-13 12,-25 3 89,-24-6-247,-19 12-78,11 17 0,-1 5 0,5 2 0,2 5-162,-2 9 0,3 3 106,-13 20-415,5-1-44,7-3-404,11-9-1826,10-7 1787,11-11 0,1-9 0,3-5 0</inkml:trace>
  <inkml:trace contextRef="#ctx0" brushRef="#br0" timeOffset="7984">12819 3360 17386,'11'0'2376,"8"-45"-2040,-12 6-291,1-15 0,0-8 5,-5 3 1,-1 1-912,-2-1 0,-2 0 877,-2 1 1,-3 4 56,-1 21 0,-3 2 1022,-12-21-1129,2 36 34,6 58 0,9-10 0,3 5-316,4 19 0,4 3 114,2-7 1,3-2-107,4 0 0,3-3-230,3-3 0,3-2-835,1-6 1,1-2-1256,0-7 1,0-2 2627,22 11 0,-21-18 0,-8-8 0</inkml:trace>
  <inkml:trace contextRef="#ctx0" brushRef="#br0" timeOffset="8168">12736 2973 19493,'30'-34'-400,"-1"-1"1,5 1-1,7 2-1621,5 8 1,6 3-1,-1 0 1814,6-4 1,-2 1 0,4-1 0,-7 4-1,-12 3 1</inkml:trace>
  <inkml:trace contextRef="#ctx0" brushRef="#br0" timeOffset="8452">13326 2297 16524,'40'-36'179,"1"0"0,-1 5 1,-1 7-236,16 14-807,-3 34 885,-39 41 600,-21-19 0,-6 2-308,-3-4 0,-3-3-236,-4-6 1,2-6-57,8-6-22,11-11-213,17-5-616,12-5-550,21-2-1092,3-8 1,5-1 2402,-7 2 1,-1-1 0,0-2 0,-4 1-1,3 0 1</inkml:trace>
  <inkml:trace contextRef="#ctx0" brushRef="#br0" timeOffset="10734">8992 1941 15448,'50'-37'47,"0"0"1,-11 12 0,3 0 0,1 2 75,6 1 0,3 1 0,1 2-1261,-6 2 1,2 0 0,1 0-1,0 1 1214,5-1 0,0 0 0,2 0 0,6 1-34,-5 1 1,5 0 0,3 1 0,1 0 0,2 0 0,-1 2-47,-7 2 1,0 0 0,2 2 0,0-1 0,0 2 0,2 0 0,0 0-6,-1 1 1,3-1-1,0 2 1,1-1 0,0 2-1,-1 0 1,-3 1 0,-2 1-11,6 1 0,-3 1 1,-1 1-1,-2 1 0,-2 2 1,-2 2-36,14 3 1,-3 2 0,-6 4 0,-12 7 65,-5 16 0,-17 8 296,-16 7 0,-14 4-39,-12-13 0,-9 2 0,-4-1-109,-8 7 1,-6 0-1,-3 0-182,5-9 0,-2-2 0,-3 2 0,-5 0 164,4-4 0,-3 2 0,-4 0 0,0 1 0,-1-1 0,1 0-53,2-2 1,-1 0 0,0 0-1,1 0 1,-1-1 0,1 1-77,2-2 0,-2 1 0,1-1 0,1 0 0,2-1 0,2 0-13,-10 7 0,0 0 0,7-2 0,9-3-56,3 5 0,17-2-60,26 4 1,20-4 122,17-15 1,17-9-1,7-4 8,-19-4 0,4-2 0,4-2 0,1-1 0,1-1 0,-2-1-66,1-1 1,0-1 0,0-2 0,0 0 0,1-2-1,2 0 43,-5 0 0,3-2 0,0 0 0,0 0 0,0-2 0,-3 1 0,-1 0-172,6-3 0,-2 0 0,-2-1 0,-1 1 0,1 0 180,-3 1 0,0 0 0,0 0 0,-2 0 0,-1 1 38,6 0 0,-1-1 0,-2 2 0,-2 0-38,4 0 0,-3 1 0,-4 2-35,4-4 0,-17 9 248,-31 21-51,-50 2 1,-23 1-100,23-6 1,-2 1-1,-4 0 160,0 0 0,-4 0 0,-1 0 0,3-1-149,-7 2 1,3 0 0,-3 1-39,0 1 1,-2 2-1,-1 1 1,1 0 307,7-1 1,0 0 0,1 2 0,0-1-385,0 2 1,-2 0 0,4 0 0,7 1 686,-9 13 1,21-3-805,42 0 157,29-28 0,12-10-710,-10-4 0,3-5 0,1-2 646,10 0 1,2-3 0,1-1 37,-10 0 1,0-2 0,1 0 0,3-2 128,1-1 0,3-2 0,0-1 0,-1 0 0,-3 1-81,-4 0 1,-3 0-1,-1 0 1,-2-1-23,18-4 0,-3-1 0,-28 1 381,-49-11-392,-34 29 0,-21 9 26,27-3 0,-6 1 0,-4 0 0,-3 0 0,-2 1 0,1 1-307,2 0 1,-1 0-1,-1 1 1,-2 1 0,0 0-1,-2-1 1,-1 1 296,5-1 0,-2 1 0,-2 0 0,-1-1 0,0 1 0,1 0 0,0 0 0,1 0 0,3 1-43,-6 0 0,0 0 1,2 1-1,1-1 1,1 1-1,1 0 1,1 0 37,-4 0 0,0 1 0,1 0 0,2-1 0,3 1 0,4-1 11,-4 0 0,5 0 0,3-1 1,-1 0-70,-14 1 0,2 0 0,0-1 54,6-1 1,2 0-1,0-2 4,6 1 0,0 0 0,3-2-23,-14-1 1,2-4-388,1-9 1,8-9-1474,21-4 1,8-4 828,7-1 1,10-2-768,19-1 0,12 4 1821,9 7 0,1 5 0,7-4 0,-5 5 0</inkml:trace>
  <inkml:trace contextRef="#ctx0" brushRef="#br0" timeOffset="11101">8489 2707 12087,'-4'-44'97,"1"0"0,4 2 0,4 1 541,16-18-100,-2 18 0,4 0-387,1 2 1,1 2-447,0 0 1,1 2 327,-1 6 1,1 4 67,16 0-90,-1 6 203,-4 10-371,-13 24 782,-61 35-149,-6-10 0,-9 1-316,15-14 1,-3 0-1,-1-1-403,-6 0 1,-2 0 0,3-3 382,-4 1 0,1-1-90,-3 4 1,3 2 31,15-6 0,11 0-183,25 20-516,51-23-22,5-15 1,5-6-1287,0-2 0,1-3 1925,-16 1 0,0 0 0,-4 0 0,-1-1 0,-4 0 0,25-4 0</inkml:trace>
  <inkml:trace contextRef="#ctx0" brushRef="#br0" timeOffset="11585">9029 6982 17465,'47'-13'-1148,"0"1"1,-9 0-1,-9 4 1,-14 8 0</inkml:trace>
  <inkml:trace contextRef="#ctx0" brushRef="#br0" timeOffset="11705">9163 7230 14978,'-2'6'101,"1"-1"-741,1-5 131,76-36 1,-57 27-1,20-10 1,-1 1-1</inkml:trace>
  <inkml:trace contextRef="#ctx0" brushRef="#br0" timeOffset="12119">11250 6557 18675,'1'-8'291,"-1"2"-123,0 6-78,9 36-23,11 27-330,-5-10 0,1 2-789,-1-6 1,0-1-294,-1-1 0,-3-3-4167,0 14 5512,-6-4 0,-2-23 0,-3-8 0</inkml:trace>
  <inkml:trace contextRef="#ctx0" brushRef="#br0" timeOffset="12368">10862 7699 19706,'26'-32'48,"-1"0"1,6 0 0,8 4-49,12 8 0,9 4 0,-2 2-1230,-11 2 1,-2 2 0,3-1 706,16-1 0,4 0 0,-6 3-995,-2 2-1,-5 5 167,0 7 1,-6 2-1,2-4 1,-10 11-1</inkml:trace>
  <inkml:trace contextRef="#ctx0" brushRef="#br0" timeOffset="12718">11463 8263 18205,'-57'10'683,"0"-1"1,0 14-1,5 8-622,12 2 1,5 6-309,4 6 0,7 1 292,5 17 19,16-26 0,9-2-143,37 15-324,-5-28 0,5-9-483,0-10 1,0-7-1284,5-7 0,-5-7 2169,6-24 0,-22 17 0,-13 3 0</inkml:trace>
  <inkml:trace contextRef="#ctx0" brushRef="#br0" timeOffset="13085">10513 6346 18507,'-25'40'233,"0"1"1,-1 0-1,8 12 1,4 7-1,2 4 1,1 0-194,4-10 0,2 0 1,1 1-1,1 2 0,2 1-973,0-1 1,1 3 0,2 1 0,0 0 0,2-1 0,0-3 945,0 1 1,1-4-1,0 0 1,3 1-1,3 2-19,3 1 1,2 4-1,3 0 1,1 0-1,2 0 1,2-3-166,0-5 0,1 0 1,2-2-1,1 0 1,2-1-1,1 1-194,4 3 1,3 2 0,1-1 0,1-2 0,0-3 0,-1-4-608,9 4 0,0-4 0,0-5 0,1-6 972,10-1 0,0-8 0,-8-7 0,11-2 0,-18-15 0</inkml:trace>
  <inkml:trace contextRef="#ctx0" brushRef="#br0" timeOffset="13368">11624 6275 18440,'29'45'142,"0"0"1,0 0 0,-1 0 0,1 0 0,1 4 0,0-2 0,-2 1 0,2 3-1166,-2-1 0,0 4 0,1 2 1,-1-1-1,-3-3 1025,2 4 1,-2-2 0,-2 0 0,0 1-3,0 0 0,-1 0 0,-1 1 0,-2-1-194,-1-2 1,-1 0 0,-1 0 0,-2 2-669,-2-3 0,-1 1 1,-1 1-1,-1-1 0,-1-2 13,0 2 1,-2-2 0,0-2 0,0-1 0,0 10 0,0-2 0,-2-7 0,-2-13 0,0 1 0</inkml:trace>
  <inkml:trace contextRef="#ctx0" brushRef="#br0" timeOffset="14417">12095 5845 17913,'18'-51'359,"4"12"-370,7 34-79,12 26 34,-16 35 123,-17-14 1,-4 2-63,-5-1 1,-5-2 22,-3-3 0,-2-4-17,-2 0-11,6-10-213,4-9-2095,18-8 1674,21-18 1,-13 7 0,10-10 0</inkml:trace>
  <inkml:trace contextRef="#ctx0" brushRef="#br0" timeOffset="14637">12540 5585 17834,'4'65'97,"1"-1"1,-1 0-1,0 2-97,1-13 0,1 1 0,0 1-1549,0-1 1,0 1 0,1 0 637,1 6 0,1 1 0,0-6 0,-2-2 1,1-8-1,3 9 0</inkml:trace>
  <inkml:trace contextRef="#ctx0" brushRef="#br0" timeOffset="15035">12791 6065 16882,'9'65'1211,"-1"-6"-987,5-7-34,-7-18 90,-4-25 1199,-2-6-1244,1-30-145,-1-28-90,0 22 0,0-2-143,0-8 1,0 1 142,0-22-6,0 28 0,2 2-240,9-6-538,13 19-124,7 31-1479,10 18-3876,2-6 6263,8-8 0,-21-7 0,-3-7 0</inkml:trace>
  <inkml:trace contextRef="#ctx0" brushRef="#br0" timeOffset="15835">15300 5294 19459,'-40'33'120,"1"0"1,16 3 0,5 5-1,2 6-84,5 7 1,3 7-1,4 1 1,1-1-660,2-6 0,2-2 0,2 0 0,2 3 625,2 0 0,4 2 0,0 0 1,2 0-1,-1-2-2,1 1 0,1-2 0,0 0 0,0 2-23,-1 7 1,1 2 0,-2-1 0,-1-3 14,1 0 1,-2-3-1,-3-3 8,-3 12 0,-5-8 649,-9 1-3529,-19-6 1903,-16-21 1,15-9-1,0-17 1</inkml:trace>
  <inkml:trace contextRef="#ctx0" brushRef="#br0" timeOffset="16218">14589 7471 17106,'-3'49'370,"-1"1"0,3-6 0,6-7-168,22-15 178,31-13-200,2-35-96,-26 6 0,-4-5 61,7-29-78,-27 0-67,-27 24-604,-34 0-382,20 20 0,-3 1-2779,-3-2 0,1-1 3765,-11-6 0,24 7 0,20 1 0</inkml:trace>
  <inkml:trace contextRef="#ctx0" brushRef="#br0" timeOffset="16902">14188 5700 10765,'0'7'5422,"0"-2"-3741,-47-33-1143,25 2-325,-8 0 0,2-3 123,7-19-84,12 13 1,2 0-108,1-26-145,12 8 0,12 24-11,14 24 11,9 8 0,7 7 33,-8 2 1,4 1-40,0-3 1,2 0-6,8 1 0,-1-3-6,-14-7 0,-5-3-39,15-10 56,-33-8-67,-13-12 67,-33 2-23,-21 5 57,-10 22-362,26 12 0,3 6 328,5 7 0,2 4 0,-3 5 0,1 2-186,1 3 0,0 4 12,-4 13 0,2 2-1871,9-8 1,4-1 656,2 0 1,4-5 0,6 2 0,11-32 0</inkml:trace>
  <inkml:trace contextRef="#ctx0" brushRef="#br0" timeOffset="17487">16469 6852 18686,'10'-46'75,"1"0"1,-1 0 0,5-19 0,-6 6-48,-10 23 0,-4 3 0,0-3 0,-2 1 61,-1 1 1,-2 0 358,-4-4 1,-2 3-136,-12-7-313,1 16 11,7 44 1,13 24-12,3 18 0,6-26 0,3 2-465,10 15 0,6 2-1435,4-5 1,4 0 909,5 2 0,1-4 0,-11-18 1,-3-4-1,5-3 0</inkml:trace>
  <inkml:trace contextRef="#ctx0" brushRef="#br0" timeOffset="17652">16297 6650 18474,'36'-32'-1398,"0"1"0,0 0 0,9-8 0,3 1 1398,-4 9 0,3 1 0,-5 4 0,-11 5 0,-3 3 0,18-12 0</inkml:trace>
  <inkml:trace contextRef="#ctx0" brushRef="#br0" timeOffset="17934">16878 5839 17958,'38'-36'18,"-1"0"1,-2 5 0,-1 7-165,14 19-302,-9 12 22,-12 10 426,-28 43 527,-17-4-247,1-16 1,-5 1 139,-3-5 0,-1-4-376,-5 11-44,3-2-112,30-30-2263,48-9 1894,5-13 1,3-3 0,-21 9 0,-2 0 0,13-8-1,-1 0 1</inkml:trace>
  <inkml:trace contextRef="#ctx0" brushRef="#br0" timeOffset="27680">17469 5406 14854,'2'-10'1838,"0"2"-1659,-2 8 12,4 71-158,-3-39 1,0 3-471,0 8 1,1 6 0,0-2 391,-2 14 0,1-1-1429,-1 3 1,0 0-146,0-3 0,0-1 1619,0-4 0,0-4 0,0 6 0,0-18 0</inkml:trace>
  <inkml:trace contextRef="#ctx0" brushRef="#br0" timeOffset="30383">17545 5852 14719,'4'0'1345,"7"49"-829,-6-10-326,1 2 1,0 1-57,1 16 34,-1-6-123,-1-9 425,-2-12 1615,-3-16-1738,-6-16-78,-7-17-45,-3-14-191,5-1 1,2-5-29,2-5 1,4-3 0,4-9 0,5 1-29,6 8 1,5 5-12,20-6-470,7 30-728,-5 26-2466,3 5 3698,2 12 0,-20-10 0,-5-2 0</inkml:trace>
  <inkml:trace contextRef="#ctx0" brushRef="#br0" timeOffset="38334">18664 6374 17622,'5'2'415,"-2"1"-1756,-3-3 0,0 0 0</inkml:trace>
  <inkml:trace contextRef="#ctx0" brushRef="#br0" timeOffset="39566">20041 6286 14193,'-1'7'3563,"0"-1"-2890,62 15-472,-15-22-156,-5-1 0,9 0 0,-4-7 11,5-13 0,-4-8-45,4-7 0,-7-5 22,-17 1 1,-11-2 123,-23-19 146,-29 9-34,-11 32-45,7 17 0,-5 9 11,-2 15 0,0 10-209,10-3 0,0 3 1,3 3-522,-6 15 1,8 3 494,9 2 0,8-1-6,12-17 1,6-2-7,19 29-221,17-11-680,6-25 0,7-8 341,7-9 1,-1-4-1,-13 4 1,-2-4-1,-7-9 1,0 0-1</inkml:trace>
  <inkml:trace contextRef="#ctx0" brushRef="#br0" timeOffset="39784">20757 5629 14619,'-5'-4'1176,"1"0"-4279,51-5 3103,-16 1 0,20-2 0,-31 4 0</inkml:trace>
  <inkml:trace contextRef="#ctx0" brushRef="#br0" timeOffset="40134">21540 5576 17185,'-4'9'1423,"2"-1"-908,2-8-380,0 0-35,39-15-21,-19-5-11,29-20-18,-38 7 0,-7-5 62,-1-2 0,-2-1 291,-5-5 1,-3 1-35,-4-15-278,-6 30-58,6 24-55,-7 37 27,11 2 1,2 3-6,-2 3 0,1 3-279,7 9 0,3-1 43,2-12 0,3-3-290,3-1 0,3-2-1212,17 24 766,9-4 0,-20-26 0,1-6 1</inkml:trace>
  <inkml:trace contextRef="#ctx0" brushRef="#br0" timeOffset="40284">21673 5373 18854,'21'-62'359,"13"8"-1210,22 37-1092,-15 10 1,3 2 720,10 1 1,6 2 651,-9 2 1,6 2 0,-1 0 0,-6-1 0,2 0 0,-3 0-1,0 2 1,0 0 0,-1-1 0</inkml:trace>
  <inkml:trace contextRef="#ctx0" brushRef="#br0" timeOffset="40837">23183 5963 20434,'-41'20'116,"1"1"1,0-1-1,2 6 1,3 4 0,6 4-110,7 8 1,6 5 0,4-2-640,-1 10 1,9-3 575,8-8 0,9-9 172,25-8-542,-3-20 1,4-11 290,1-17 1,-1-9 134,2 3 0,-4-6-354,-5-16 1,-7-5 403,-11 6 0,-6 0 107,-1-7 0,-2-1 56,-2-2 0,-3-5 56,-2 6 0,-1-5 0,-3 2-101,-1 8 0,-3 1 0,0 1-75,-1-2 0,-2 1 1,-4 9-122,-7 8 0,-2 17-28,-10 40 56,21 13 0,5 9-72,2 6 0,7 6-67,8 1 1,5 4 0,4 1-535,4-2 1,4 0 0,4 0 98,-2-10 0,3 1 0,1-2 0,-1-5 0,10 13 0,0-9 0,-9-20 0,1 0 1</inkml:trace>
  <inkml:trace contextRef="#ctx0" brushRef="#br0" timeOffset="41051">23671 5406 20490,'-1'45'235,"0"1"1,1-1-1,1 20 1,1-3-236,3-17 0,1-2-606,7 15 1,3 1 12,0-10 0,0-2 0,-3-7 1,0-4-1,4 3 0</inkml:trace>
  <inkml:trace contextRef="#ctx0" brushRef="#br0" timeOffset="41200">23649 5720 20445,'41'-15'104,"0"0"1,6 2 0,6 3-632,-8 6 1,5 3-1,3 0 1,1 1-368,9 0 0,2 0 1,0 1-1,-3 0 0,5-1 1,-4 0-1,-1 1 0,-8 0 1,1 1-1,-1-1 0</inkml:trace>
  <inkml:trace contextRef="#ctx0" brushRef="#br0" timeOffset="48200">9318 10599 16737,'8'0'1176,"-2"0"-940,-6 0 44,0 0-280,41-7-23,-9-4-442,2 2 0,2-1-2213,15-11 1028,9-1 0,-29 10 0,-1 2 0</inkml:trace>
  <inkml:trace contextRef="#ctx0" brushRef="#br0" timeOffset="48350">9465 10797 17510,'42'2'-888,"0"0"0,-9 0 0,1 0 0</inkml:trace>
  <inkml:trace contextRef="#ctx0" brushRef="#br0" timeOffset="50983">12164 9757 17745,'6'43'48,"0"1"1,1-3-1,-1-3-787,8 10-1849,1-1-2891,1-3 5479,1-5 0,-8-18 0,-2-6 0</inkml:trace>
  <inkml:trace contextRef="#ctx0" brushRef="#br0" timeOffset="51203">11903 10762 19168,'37'-26'3,"0"-1"1,0 0 0,7 4 0,4 0 0,3 2-1,0 4-308,-1 5 0,1 4 0,0 2 0,1 0-329,4 0 1,2 1-1,-1 2 1,-5 0-1,-3 0 1,-3 1-1,-6 3 1,19 14-1</inkml:trace>
  <inkml:trace contextRef="#ctx0" brushRef="#br0" timeOffset="51668">12330 11104 17521,'-38'25'341,"-1"0"1,1 0 0,-14 13 0,8 1-331,23-5 0,6 1 6,4 1 0,4-1 17,4 30-62,20-28 0,10-4-280,13-9 0,8-9-1000,-5-9 1,4-6-1,-1-4 1226,15-7 0,-4-6 1,-12-2-1,-8-2 0,-10-4 1</inkml:trace>
  <inkml:trace contextRef="#ctx0" brushRef="#br0" timeOffset="52067">11576 9834 15907,'-59'-22'1491,"-5"29"-1177,38 30 0,6 11-152,-3 1 0,1 7-1120,6-2 1,1 6-1,3 0 1003,3-4 0,2 1 0,2 6-16,1-7 0,2 6 0,0 3 0,3 1 0,2-1-271,2-10 1,2 0 0,1 0-1,2 0 1,1 2 0,2 0 231,0 0 0,2 2 1,0 0-1,2 1 1,1-2-1,1-1 1,1-4-211,5 8 1,0-3-1,3-2 1,1-3-1,2-2 4,9 5 0,3-3 1,1-5-1,0-6-359,1-8 0,1-5 0,0-5-935,-1-2 1,1-3 0,0-3 1509,-1-5 0,0-2 0,-4-2 0,-3 0 0,-4-3 0,18-4 0</inkml:trace>
  <inkml:trace contextRef="#ctx0" brushRef="#br0" timeOffset="52450">13007 9681 17350,'29'51'93,"0"0"1,-1 0-1,1 0 1,-1 0-1,1 6 1,-2 2-1,0 0 1,-2 0-1,-2-1-1258,1 6 1,-2-1 0,-3-1 0,-1 1 984,0 1 1,-2 1 0,-2-3-1,-3-3-466,-4-6 0,-2-3 0,-1 0 327,0 5 1,-2 0 0,-1-6 0,0-9 0,0-4 0,-1 2 0,0-1-1</inkml:trace>
  <inkml:trace contextRef="#ctx0" brushRef="#br0" timeOffset="52918">13288 9339 17084,'15'-35'420,"-1"1"0,15-21-476,4 51-11,-9 14 11,0 12 56,-17 11 134,-15 21-100,-5-7 11,-1 0-45,4-24-12,8-15-133,3-8-2712,21-2 1618,15-11 1,-8 8 0,1-7 0</inkml:trace>
  <inkml:trace contextRef="#ctx0" brushRef="#br0" timeOffset="53221">13818 8926 14809,'1'-5'2656,"-1"1"-2208,0 49-223,0 8-162,0-4 0,-2 11 1,1 1-1372,-1 3 0,0 0 0,-1 1 292,2 1 0,-1 0 0,1-1 1016,-1-3 0,-1-2 0,2-9 0,1 10 0,0-22 0</inkml:trace>
  <inkml:trace contextRef="#ctx0" brushRef="#br0" timeOffset="53568">13970 9383 16019,'0'-11'684,"0"3"-471,6 52-112,-2-9-85,1 1 1,-1 2 17,1 12-34,-2 1 1356,-2-21-280,-1-11-684,0-32-45,0-17-202,1-7 1,3-7-146,6-6 0,1-2-333,-1 1 0,2 1 333,5 4 0,1 6 0,9 6-358,1 17-673,0 15-807,4 18-2442,-3 10 4280,-1 14 0,-13-17 0,-4-3 0</inkml:trace>
  <inkml:trace contextRef="#ctx0" brushRef="#br0" timeOffset="93899">16305 9218 16154,'2'-61'2286,"-1"10"-1782,-4 37-213,-2 3-112,-3 6-123,-12 23-45,7 16 1,4 10-12,0 4 0,3 7 0,2 0-635,2 0 1,2 1 0,2 1 634,1-7 0,1 1 0,2 0 0,2-4 0,2 1 0,3-3 0,1 1-142,2 11 0,1 3 0,-1-3 142,-4-5 0,-1-2 0,-1 1 3,1 5 1,0 0 0,-4-3-4,-6 2 0,-4-6-303,-2-10 1,-5-5-1256,-16 3 589,-23-3 0,26-18 0,-11-2 0</inkml:trace>
  <inkml:trace contextRef="#ctx0" brushRef="#br0" timeOffset="94370">15779 10632 15314,'-13'49'463,"-1"0"0,1-3 0,5-5-396,13 3-67,3-8 191,9-10 358,11-11 191,4-32-292,-3-25-381,-10-10-56,-19-8-11,-14 21-1076,-29-3-1860,-13 17 2367,22 13 0,1 2 0,-8 6 0,17 4 0</inkml:trace>
  <inkml:trace contextRef="#ctx0" brushRef="#br0" timeOffset="95117">15510 9318 17129,'-23'-39'575,"1"0"0,-3-12 0,4 0-357,12 11 1,4 0-135,-3-1 0,4 3-84,11-5 0,16 29 0,17 24-11,-2 3 0,4 4-51,3 2 1,0 1-63,0 0 1,-1-1 16,-6-5 1,-2-3 39,6-5 146,-19-8-46,-4-6-22,-16-7 247,-21-15-180,-12 8-44,-27 15-23,5 25-157,22 2 1,4 5 150,5 1 1,2 5-269,-7 16 0,2 3-1945,6-3 1,1 0 2207,1-1 0,2-3 0,2 8 0,12-37 0</inkml:trace>
  <inkml:trace contextRef="#ctx0" brushRef="#br0" timeOffset="95750">17504 10303 14305,'7'0'3922,"-1"0"-3451,23-49-359,-13 16-73,4-4 0,-1-3-17,-5-9 6,-8 12 0,-4-2-6,-6 1 1,-2 1 66,1 1 1,-2 3 370,-17-16-258,5 36-135,2 10-45,2 21 68,5 46-79,10-15 0,4 3-11,1 2 0,3-1-452,4 2 0,5-4-8,-1-18 0,2-4-1915,18 21-2150,-2-13 4525,-6-13 0,-13-12 0,-7-7 0</inkml:trace>
  <inkml:trace contextRef="#ctx0" brushRef="#br0" timeOffset="95919">17443 10174 19314,'48'-19'-1300,"-1"-1"0,2 0 1,-1-1 1299,-7 1 0,-2 2 0,8-5 0,-12 3 0</inkml:trace>
  <inkml:trace contextRef="#ctx0" brushRef="#br0" timeOffset="96250">17880 9345 17834,'14'-49'280,"0"1"1,-5 9-1,5 9-257,26 11-23,-12 29 0,-6 36 5,-17-8 1,-5 4-6,-6 11 0,-2 1-245,-1-8 1,0-4 244,-2-5 0,2-5 0,4 1-208,6-9-296,7-11-1692,22-13-4684,23-32 6880,-23 15 0,-2-2 0,17-17 0,-24 15 0</inkml:trace>
  <inkml:trace contextRef="#ctx0" brushRef="#br0" timeOffset="96753">18363 8870 18306,'1'64'143,"-1"0"0,1 1 1,-1-14-1,1-1 0,-1 1-143,1 7 0,1 2 0,-1-5-539,1 4 0,1-1-264,-1-11 0,2 1 0,0-2 95,3 7 0,1-3 0,-4-6 1,1-5-1,6-2 0</inkml:trace>
  <inkml:trace contextRef="#ctx0" brushRef="#br0" timeOffset="97153">18594 9194 14238,'1'-6'1109,"-1"1"-526,3 42-214,-1-7-133,3 32 111,0 0-78,1-11-258,-1-4 124,1-24 851,-4-19-168,2-24-213,-2-31-510,0 6 1,-1-2-96,0 3 0,-1 0-106,0-2 0,0 4 139,2-3-33,1 15-44,2 13-393,11 11-3329,12 22 1984,16 3 1,-16 3-1,-2-9 1</inkml:trace>
  <inkml:trace contextRef="#ctx0" brushRef="#br0" timeOffset="97434">19244 9053 17442,'0'-10'1939,"0"2"-1771,0 8-67,0 0-90,5 48-22,1-12-40,-1 2 1,0 1-734,6 10-6287,2 9 7071,-7-19 0,2-5 0,-7-23 0</inkml:trace>
  <inkml:trace contextRef="#ctx0" brushRef="#br0" timeOffset="97567">19227 9298 17476,'28'-28'-1363,"0"0"0,0 1 0,1 6 1363,17 3 0,-19 8 0,-4 2 0</inkml:trace>
  <inkml:trace contextRef="#ctx0" brushRef="#br0" timeOffset="97752">19875 8955 17711,'8'-5'1233,"-1"2"-1155,-7 3-78,11 48-1143,2-5 515,2-5 1,0-1 0,-2-1-1,3-17 1</inkml:trace>
  <inkml:trace contextRef="#ctx0" brushRef="#br0" timeOffset="98017">20721 9024 18306,'52'-18'-467,"0"0"0,-1 0 0,-2 0-1780,-12 5 1,-1 0 2246,1-2 0,-2 0 0,5-3 0,-10 4 0</inkml:trace>
  <inkml:trace contextRef="#ctx0" brushRef="#br0" timeOffset="98200">21350 8653 18474,'1'-5'1333,"0"1"-1266,15 58-67,-7-15-6,2 3 1,2 3-1306,1-5 0,2-1 163,4-3 1,1-2-1,9 21 1,-3-22 0</inkml:trace>
  <inkml:trace contextRef="#ctx0" brushRef="#br0" timeOffset="98949">17592 8936 11863,'9'-12'3216,"-1"2"-2567,-8 10 326,0 0-224,9 18-449,-8 17 1,-2 10-229,4-2 1,1 4 0,0 1-552,-1 1 1,0 0-1,1 1 492,2 3 0,0 0 0,5-5-15,6 0 0,6-6-333,1-4 1,4-4-44,3-5 1,5-5-709,4-9 1,5-5 0,3-4 767,6-6 1,3-5 0,-3 0 0,8 5 0,-4-2 0,-5-11 0,-1 0 0</inkml:trace>
  <inkml:trace contextRef="#ctx0" brushRef="#br0" timeOffset="99535">20111 8456 18418,'36'48'358,"-1"0"0,-1 3 1,-4 0-325,-9-3 0,-5 6-1856,-6-3 0,-1 8 0,-1 2 0,-2-6 332,0-8 0,0-3 0,-2 3 1490,-1 5 0,-1 7 0,-1-4 0,-1-11 0,-2 9 0,-3-20 0</inkml:trace>
  <inkml:trace contextRef="#ctx0" brushRef="#br0" timeOffset="100233">22877 9787 17935,'49'-12'149,"0"0"1,1-7 0,-2-5-133,-5-11 0,-5-2-254,-8 6 1,-8 1 270,-10-19 584,-27 24 234,-30 10-438,-18 34-347,31-6 0,1 4-175,1 14 0,5 5 113,10-3 1,5 1 16,2 1 1,3 1-6,2-2 0,6 0-96,13 5 1,10-4-242,12-9 1,5-6-398,3 3 0,2-7-461,9-14 0,-1-10-2385,-14-3 0,-3-5 3563,2-7 0,-4-2 0,6-5 0,-11 2 0</inkml:trace>
  <inkml:trace contextRef="#ctx0" brushRef="#br0" timeOffset="100451">23500 9093 17745,'55'-6'-936,"0"0"1,-10 2-1,-1-1 1</inkml:trace>
  <inkml:trace contextRef="#ctx0" brushRef="#br0" timeOffset="100753">24052 9104 18642,'17'-41'145,"0"0"1,-2 2-1,-3 4 1,-12-8 33,-7-22 505,-1 5-270,-3 4-89,1 26-302,3 23-12,-2 17 22,0 12-33,3 19 0,2 14-190,10-12 0,4 3-1245,4-4 1,3 0 571,3 4 0,1-4 0,9 6 1,-13-26-1</inkml:trace>
  <inkml:trace contextRef="#ctx0" brushRef="#br0" timeOffset="100900">24091 8915 15448,'51'-28'-947,"1"0"0,-2-12 0,8 31 1</inkml:trace>
  <inkml:trace contextRef="#ctx0" brushRef="#br0" timeOffset="101417">25387 9069 19538,'-45'18'242,"-1"1"0,1-1 0,2 2 0,1 1 0,8 4-181,3 15 1,8 3-399,1 2 0,3 1 342,4-2 1,5 2-1,6 9 1,11-1-23,16-12 0,11-5-117,14 0 0,7-11-23,-2-17 0,2-11-201,3-10 1,-6-9 345,-18-3 1,-7-7 17,3-21 0,-7-8 1,-12 11 0,-3-3 1,-2-1-8,-1 0 0,-2-1 0,-2 0-321,-3-5 0,-3 0 0,-1 3 326,-6-6 1,-1 3 78,-1 3 0,0 2-292,-1 7 0,-1 3 275,0 9 1,0 2 327,-14-10-261,-3 20-55,11 63 67,6 16-324,12-2 0,5 5 189,4 0 0,4 0-11,1 4 0,3 1 0,-2-22 0,1 1 0,2 2-292,4 9 1,3 3 0,1-3-2985,1-6 1,2-2 0,1-1 3275,-1-2 0,0-1 0,-1-5 0,3 0 0,-3-10 0,1-13 0</inkml:trace>
  <inkml:trace contextRef="#ctx0" brushRef="#br0" timeOffset="101634">25877 8911 19841,'13'62'128,"1"0"1,-3-12 0,-1 3 0,0-5-393,0-3 1,-1-1-650,2 11 0,-1-2-116,-5-17 0,-1-5 1,1 2-1,-3-5 1</inkml:trace>
  <inkml:trace contextRef="#ctx0" brushRef="#br0" timeOffset="101750">25924 9193 16927,'53'-34'53,"1"0"1,-1 0 0,-1 4 0,-1 0 0,2 7-988,5 9 0,2 5 1,-3 2 603,-10 0 0,-1 2 0,-1-1 0,23-1 0,-7 1 1,-6 3-1</inkml:trace>
  <inkml:trace contextRef="#ctx0" brushRef="#br0" timeOffset="103301">16452 11639 16032,'58'-6'78,"0"-1"0,0 1 1,1 0-1,-1 0 1,0 0-1,0-1 1,-2 0-1,0-2 1,2 1-1,1-2 1,1 0-1,2 0 1,0-1-1,2 0 1,1 0-1,2 0-300,-11 1 0,1 0 0,3-1 1,0 0-1,1 0 0,1-1 0,1 1 1,1-1-1,-1 0 0,1 0 1,-1 0-1,0 1 0,0-1 0,-2 1 1,0-1 221,5 0 1,0 0 0,-2 0 0,1 0 0,-2 0 0,1 0 0,0 0 0,1 0-1,0 0 1,0 0 0,2 1 0,1 0 0,2 0-47,-11 2 1,2-1 0,0 1 0,2 0 0,1 0 0,1 0 0,0 0 0,0 0-1,1 1 1,0-1 0,-1 1 0,0 0 0,-1 0 0,-1 1 0,0 0 0,-2 0-1,-1 1 1,-2 0 20,13-1 1,-1 1 0,-2 0 0,-1 1 0,-2 1-1,1-1 1,-2 1 0,0 1 0,1-1 0,-1 0-1,1 0 1,1 0-87,0 0 0,1 0 0,1 0 0,0 0 0,0 0 0,0 0 0,-1 0 0,-1 1 0,-2 0 0,-2 0 0,-2 1 0,-4 1-61,13-1 1,-1 1 0,-2 1 0,-4 0 0,-4 1 0,-6 1-1,-6 0-150,37 4 1,-40 4-312,-69 2 0,-21 2 349,5-4 0,-5 0 0,-2 0 63,-12 1 0,-3 0 1,-6 0-240,18-3 1,-4 0-1,-3 0 1,-1 0 0,-1 0-1,0-1 310,-4-1 0,-3 0 1,0 0-1,1-1 1,1 0-1,3 1 1,1 0-1,2 0 1,3 1-1,0-1 1,2-1-1,-4-2 1,1 0-1,-1 0 1,1 0-1</inkml:trace>
  <inkml:trace contextRef="#ctx0" brushRef="#br0" timeOffset="103535">17484 11364 17398,'60'-3'151,"0"-1"0,0 1 0,0-1 1,0 1-1,0-1 0,0 1 0,3-2 1,-1 1-1,-1 0 0,0-1 0,2-1 1,2-1-835,-4 0 1,1-1 0,2-2-1,0 1 1,1-1 0,0 0-1,0 0 1,-3 0 696,4 0 1,-2 0-1,-1 0 1,1 0-1,0 0 1,4-1-1,3 1-100,-15 2 1,2 0 0,2 0 0,2-1 0,1 1 0,0 0 0,2-1 0,0 1 0,-1 0 0,1 0 0,-1 0 0,-1 0 43,0 1 1,1-1 0,-1 1 0,1-1 0,0 1 0,-1 0 0,1 0 0,-1 0 0,1 0 0,-1 0 0,0 0 0,0 0-74,4 0 1,1-1 0,0 1-1,0 0 1,0-1 0,-1 1 0,0 0-1,-2 0 1,0 0 0,-1 0-1,-2 1-62,2 0 0,0-1 0,1 1 1,-2 1-1,-1-1 0,-3 1 1,-3-1-1,-4 1 0,-5 0-524,12-1 1,-7 1 0,-5-1 0,-5-1 700,8-3 0,-11-1 0,-6-1 0,-39 2 0</inkml:trace>
  <inkml:trace contextRef="#ctx0" brushRef="#br0" timeOffset="104333">16148 12343 17678,'-17'40'198,"0"0"0,1-2 0,2 0-1408,1 20 557,4-21 1,1-1 0,-1-1 0,-1 5 0</inkml:trace>
  <inkml:trace contextRef="#ctx0" brushRef="#br0" timeOffset="104503">15925 12824 18272,'37'0'82,"1"-1"0,-3 0 0,-1-5-430,-2-7 1,-3-3-3932,12-6 2698,-6 1 1,-24 14 0,-11 6 0</inkml:trace>
  <inkml:trace contextRef="#ctx0" brushRef="#br0" timeOffset="107383">11651 14177 14148,'-8'47'461,"0"-1"1,0 1 0,-4 7 0,-2 2 0,-1 1-328,-3 6 1,-2 1-1,-1-3-255,3-10 1,0-2-1,-3-2 285,-2-5 1,-3-3-1,2-9 939,-17-4-968,2-47-124,19-26-6,12 7 1,2-4-180,3 7 0,0 0 179,1-1 1,0 0 33,0 4 0,3 0 230,13-23-258,20 41-17,1 26 1,4 9-62,-1 3 0,-1 5-683,10 8 0,-1 0-869,-11-10 0,0-3 1619,2-3 0,-3-2 0,5 3 0,-8-9 0</inkml:trace>
  <inkml:trace contextRef="#ctx0" brushRef="#br0" timeOffset="107567">12206 14555 18451,'0'-9'224,"0"2"-235,0 7-1759,71-14 1025,-23 10 1,-8-4 0,-2 1 0,-8 7 0</inkml:trace>
  <inkml:trace contextRef="#ctx0" brushRef="#br0" timeOffset="107700">12391 14729 16008,'-5'7'1076,"1"-1"-1076,4-6-885,41-25 235,10-1 0,1-4 0,-11 10 1</inkml:trace>
  <inkml:trace contextRef="#ctx0" brushRef="#br0" timeOffset="108184">13871 14133 16670,'-22'-58'1748,"6"7"-1726,29 31 45,27 1-56,16 23-22,-28 17 0,-3 8 11,-3 1 0,-7 4-239,-13 16 0,-10 2 244,-2-9 1,-5-1-1,-10 9 1,-2-1-45,9-12 0,3-3-701,-12 24-1209,40-37-2074,20-30 4023,17-12 0,-20 7 0,-3-5 0</inkml:trace>
  <inkml:trace contextRef="#ctx0" brushRef="#br0" timeOffset="108400">14371 13873 17017,'-37'37'602,"-1"1"0,12 5 0,4 7 1,4-1-598,8 9 1,6 3-767,-1-4 1,0 4-1,2 1 313,2 2 0,0 1 0,2-1-82,2-4 1,1 0 0,-1-4 0,-2-7 0,-1-3 0,1-4 0,4 0 0,0-1-1</inkml:trace>
  <inkml:trace contextRef="#ctx0" brushRef="#br0" timeOffset="108801">14674 14510 15616,'-11'-10'1356,"-11"50"-662,15 21-638,0-22 0,1 1-28,3-4 0,2-5-5,1 0-1,3-13 136,0-10 155,4-32 382,-3-38-623,-2 26 1,0-2-286,-2-11 1,-1 0 290,0 11 1,0 1 11,0 2 0,0 0 67,0-26-79,15 1-100,17 25-113,11 8-560,15 21-829,-4 10-2991,4 1 4515,-4 2 0,-21-2 0,-11-3 0</inkml:trace>
  <inkml:trace contextRef="#ctx0" brushRef="#br0" timeOffset="109001">15621 14039 18586,'0'-8'582,"9"38"-560,3 2-22,2 11 0,2 5-1832,-2-10 1,0 0 1831,-2 1 0,0-2 0,1 9 0,-11-28 0</inkml:trace>
  <inkml:trace contextRef="#ctx0" brushRef="#br0" timeOffset="109150">15539 14416 18093,'-3'-12'392,"0"3"-415,40-33-1176,1 19 562,-2 0 0,6-4 0,-4 5 0,8 2 0,-10 7 0,0 0 0</inkml:trace>
  <inkml:trace contextRef="#ctx0" brushRef="#br0" timeOffset="109317">16496 13966 19919,'6'55'-630,"0"0"1,2 3 0,1-4 0,1-20 0,1-3 0,6 20 0</inkml:trace>
  <inkml:trace contextRef="#ctx0" brushRef="#br0" timeOffset="109534">18275 14434 18787,'-3'46'-404,"0"0"1,-1 0 0,0-1-1543,-1-6 1,0-2 0,-2 11 0,5-28 0</inkml:trace>
  <inkml:trace contextRef="#ctx0" brushRef="#br0" timeOffset="110434">20359 13781 17364,'12'54'526,"0"1"1,-2 5 0,-2 0-454,1 4 0,-2-3-260,-3-14 1,-1-4 198,3 13 229,-3-43 409,-1-10-433,-1-19 265,-6-47-415,-3 10 0,-3-6-56,1 2 0,-2-5 1,1 2-562,0 5 1,-1 2 0,1 0 545,-1-3 0,1 0 1,1 4 3,3-2 0,1 3 124,2-3 0,1 2-107,1 16 0,1 3-17,7-21-23,8 36 23,16 17 0,13 5-67,14 6-247,7 9 219,-32-7 0,0 2-140,4 7 0,-4 2 212,5 22 68,-13 1-34,-37-9 1773,-15-10-1773,-5-2-22,-2 2 11,-1 8 34,8-1-57,5 1 23,14-14 23,6-10-23,3-9 78,3-2-67,9-5 68,29-10-124,18 1 33,-23 7 1,-1 4-33,12 14 44,-20 15 0,-41 12 0,-10-6 0,-7 0-112,-2-4 0,-2-2-130,-1 1 1,2-4-811,-16 1-2243,33-24 3295,5-13 0,7 7 0,1-6 0</inkml:trace>
  <inkml:trace contextRef="#ctx0" brushRef="#br0" timeOffset="110651">21254 13481 17946,'42'-4'-1132,"-1"-1"1,17-2 0,-43 7-1</inkml:trace>
  <inkml:trace contextRef="#ctx0" brushRef="#br0" timeOffset="110801">21421 13618 16176,'0'6'1737,"0"0"-1737,44-24-1535,-11 4 0,4-2 483,6-2 0,5-2 0,-4 2 0,-4 1 1,-2 1-1,0 1 0,0-1 0</inkml:trace>
  <inkml:trace contextRef="#ctx0" brushRef="#br0" timeOffset="110952">22132 13249 18093,'-5'35'537,"-1"0"1,1-1 0,2 1-505,3 9 1,4 2-1228,6 5 1,3 3 106,-2-9 0,2 2 0,-1-4 1,2-1-1,0-5 0,10 25 0</inkml:trace>
  <inkml:trace contextRef="#ctx0" brushRef="#br0" timeOffset="112349">7245 16981 15627,'0'8'1412,"0"-1"-1177,0-7-235,41 2-3182,16-5 3182,-22 2 0,0-1 0,17-3 0,-35 2 0</inkml:trace>
  <inkml:trace contextRef="#ctx0" brushRef="#br0" timeOffset="112483">7419 17133 16871,'-6'1'280,"1"-1"-5104,33-4 1,15-4 4823,1-1 0,-4 2 0,-2 0 0,-11 0 0</inkml:trace>
  <inkml:trace contextRef="#ctx0" brushRef="#br0" timeOffset="112767">10231 16617 19157,'5'55'-1706,"1"1"0,0-1 0,-3 12 0,0-5 1706,7-13 0,-1-7 0,-6-9 0,-3-7 0</inkml:trace>
  <inkml:trace contextRef="#ctx0" brushRef="#br0" timeOffset="112950">9751 17387 19852,'48'-31'29,"-1"1"1,1-1 0,0 0 0,6-1 0,-2 1 0,5 4-53,-3 6 1,5 2 0,0 3-1,-3 2-878,3 1 1,-3 4 0,3 1-1249,-5 3 1,2 1-1,-1 1 1,-4 2 2148,18 3 0,-5 2 0,2-4 0,-11 4 0,-25 6 0</inkml:trace>
  <inkml:trace contextRef="#ctx0" brushRef="#br0" timeOffset="113266">10293 17558 16614,'-42'25'791,"-1"0"1,3 0 0,3 3-540,2 10 0,6 3-218,9-3 0,5 2-18,2-2 1,8-1-50,30 16 33,27-34-774,1-17 1,5-9 241,-1-11 1,-1-2-1,-7 9 1,-5-1 0,-13-7-1,-1 1 1</inkml:trace>
  <inkml:trace contextRef="#ctx0" brushRef="#br0" timeOffset="113583">9497 16347 16894,'-42'42'489,"1"0"0,8 3 1,8 7-285,11 7 0,6 9 1,4 0-1353,2-17 0,1 1 1,2-1-1,2 2 1205,0 3 1,2 2 0,1 0 0,1-1-59,0 1 0,1-2 0,2 2 0,4 1-5,2-2 0,2 2 0,3 1 0,3-2 0,0-1-52,3-6 1,1 0 0,2-3 0,1 0 0,0 0-409,-1-2 1,0 0 0,1-1 0,1-3 0,2-3-937,6 0 0,3-2 1,0-6-1,-1-6 1401,22-3 0,-5-10 0,-23-3 0,-3-3 0,21-6 0</inkml:trace>
  <inkml:trace contextRef="#ctx0" brushRef="#br0" timeOffset="113834">10933 16178 18373,'32'45'161,"0"0"0,0 0 0,0 1 1,-1 0-1,-1 3-133,-4-3 0,0 3 0,-2 1 0,0 2-1185,-2 2 0,-1 2 0,-2 0 1,1 0 878,0 0 1,1-1 0,-2 1 0,-2-2-586,-1 11 0,-2-1 0,-4-8-2014,-4-6 0,-3-7 2877,3 21 0,-5-32 0,0-18 0</inkml:trace>
  <inkml:trace contextRef="#ctx0" brushRef="#br0" timeOffset="114267">11413 16074 16187,'12'-54'1345,"2"7"-1278,7 30-44,13 5-23,-9 6 0,6 18 0,-21 11 0,-4 19 22,-15 9 0,-5 1 1,-8-3-12,1 0 0,10-19-1904,28-6-1043,6-20 2936,23-15 0,-25 6 0,-2-5 0</inkml:trace>
  <inkml:trace contextRef="#ctx0" brushRef="#br0" timeOffset="114583">11952 15631 18283,'-9'55'118,"0"1"1,0-1 0,2 6 0,2 1 0,2-1-119,4-7 0,2-2 0,0 0-887,1 0 1,1 0 0,0-5-280,1-1 1,0-2 199,3 9 0,0-3 0,0-1 0,1 5 0</inkml:trace>
  <inkml:trace contextRef="#ctx0" brushRef="#br0" timeOffset="114967">12253 16034 16344,'2'-6'1289,"-1"1"-728,-1 5-69,0 74-436,1-34-28,-1 8 0,2 2 51,1-4 212,-1-19 594,1-24-750,-3-26-74,1-15 1,0-7-57,5-8 1,2-3-14,1 12 1,2-2 0,1 3-214,3-11 0,4 6 204,2 10 0,2 8-39,7 8-314,1 11-437,-1 8-963,-2 6-2925,-1 6 4695,-1 4 0,-12-3 0,-3-2 0</inkml:trace>
  <inkml:trace contextRef="#ctx0" brushRef="#br0" timeOffset="115685">13884 16484 16154,'8'0'1210,"-2"0"-1098,-6 0-1016,-1 1 0,0 1 0</inkml:trace>
  <inkml:trace contextRef="#ctx0" brushRef="#br0" timeOffset="117700">15069 16324 12199,'-7'1'2442,"2"1"-1948,5-2 110,0 0-436,-7-15 314,4 9-89,-4-10-113,4 14 33,3 2-134,-1 21 23,8 16 157,-2 25-202,2-7 0,-4-7-135,-3-25 213,0-6 684,0-9-605,-9-17-112,-2-13-113,-9-20-10,0-12-193,10 22 0,1-1 114,0-4 0,1-3 50,0-21 1,4-5-29,6 19 1,3 0-1,1 0-7,0 0 0,2 0 0,4 3-426,13-19 0,8 8 411,1 20 0,5 7 0,5 2 0,4 5 0,5 2 0,6 5 0,-12 7 0,5 2 0,2 1 0,1 1-411,6-1 1,2 2-1,2 0 1,2 0 244,-4 0 0,3 0 0,1 1 0,-1-1 0,-4 1-440,3-1 0,-2 1 1,-3-1-1,-1 0 542,8-1 1,-3 0 0,-8-2-245,-12 0 0,-7-2 143,14-6-115,-24 0-1856,-16-1 1144,-34 7 0,16 0 1,-19 7-1</inkml:trace>
  <inkml:trace contextRef="#ctx0" brushRef="#br0" timeOffset="118267">15318 16079 16131,'29'-23'84,"0"0"0,9 15-50,-12 36-23,-31 27 12,-10-10-23,-18 4 11,11-20 11,3-5-22,25-20-67,12-11-784,14-3-639,8-6-763,8 0 2253,3 0 0,-21 8 0,-7 1 0</inkml:trace>
  <inkml:trace contextRef="#ctx0" brushRef="#br0" timeOffset="118484">15792 15867 17196,'-11'46'126,"0"-1"0,0 1 0,-2 9 0,-1 1-126,4-10 0,0 1 0,0-3-1185,0 8 1,0-3 30,1-1 0,2-2-1642,2-3 1,1-3 2795,2-4 0,1-4 0,1 4 0,0-14 0</inkml:trace>
  <inkml:trace contextRef="#ctx0" brushRef="#br0" timeOffset="118834">15967 16192 16344,'-11'34'62,"0"0"0,-7 23-28,18-31-34,2-8 33,0-9 1166,-1-11-168,0-31-740,-1-1-224,0-26 90,4 9-23,4 15 1,4-1-118,5 4 0,4 2-23,7-1 1,4 4-477,22-4-919,0 29-1927,-15 13 3328,-1 5 0,-16-4 0,-4-4 0</inkml:trace>
  <inkml:trace contextRef="#ctx0" brushRef="#br0" timeOffset="119050">16639 15872 17095,'-3'-2'515,"1"1"-391,-7 44-102,7-11-22,-2 2 0,0 2-11,5 12-3776,4 13 3787,0-19 0,1-6 0,-4-23 0</inkml:trace>
  <inkml:trace contextRef="#ctx0" brushRef="#br0" timeOffset="119233">16540 16147 17857,'59'-21'-1244,"1"0"0,-27 6 0,-2 2 1,26 3-1</inkml:trace>
  <inkml:trace contextRef="#ctx0" brushRef="#br0" timeOffset="119416">17098 15791 18552,'11'58'-959,"-1"0"0,6 0 0,-1-4 0,-4-20 0,-1-4 1,13 18-1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43:48.0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3086 2696 17006,'30'54'452,"1"1"0,0 0 0,-1-1-318,-6-8 0,-1 0-864,1 0 1,1-1 779,-1-3 1,-1-2 10,-1-6 1,-1-2-6,18 18 529,-7-17-473,-8-13 563,-6-12-48,-7-9-224,-4-15-258,-4-15 1,-2-7-129,1 2 1,-1-4 247,-1-18 0,0-4-273,-1 16 1,-1-2-1,1 4-43,0-8 1,1 2-421,-2-1 1,0 6-1177,2 10-415,7 29-6521,29 6 8583,4-1 0,0 0 0,-16 0 0</inkml:trace>
  <inkml:trace contextRef="#ctx0" brushRef="#br0" timeOffset="251">4251 2352 18989,'-32'19'156,"0"0"1,-6 27 0,6 12-97,16-5 0,6 7 0,1-1-1284,-2 1 0,0-1 0,3 2 1201,0 6 1,2 0 0,4-5-107,5-1 0,8-4-384,9 6 1,11-6-4385,11-19 1,7-6 4896,-1-1 0,1-7 0,-10-15 0,-4-6 0,-2-5 0</inkml:trace>
  <inkml:trace contextRef="#ctx0" brushRef="#br0" timeOffset="435">4608 2772 17566,'-7'-2'639,"1"0"-337,6 2-414,58 72-493,-9-41-700,0 12 1,5-3-215,-14-28 1,-1-7 1566,-1 0 0,-2-2 0,6-1 0,-14-2 0</inkml:trace>
  <inkml:trace contextRef="#ctx0" brushRef="#br0" timeOffset="584">4950 2719 16625,'-37'52'209,"1"0"0,2-2 0,4 2-747,7 10 0,6-2-1779,6-17 0,2-2 2317,2 9 0,4-6 0,4-16 0,4-13 0</inkml:trace>
  <inkml:trace contextRef="#ctx0" brushRef="#br0" timeOffset="833">5174 2242 20602,'9'54'2,"1"-1"1,-1 1 0,1-1 0,-1 0 0,0 2 0,-1-2 0,-1 0 0,1 0-957,1 3 0,1 1 1,-1-1-1,-2-2 326,-2 0 1,-2-2 0,0 2-22,-1 13 1,0 3-1,-2-8 1,1-12-1,-1-4 1,0 8-1,0 0 1</inkml:trace>
  <inkml:trace contextRef="#ctx0" brushRef="#br0" timeOffset="29433">7520 3066 15863,'-9'0'1747,"2"0"-1242,7 0-247,0 0-359,34-25-661,-1 11-1563,6-2 0,2 2 2325,3 7 0,-2 4 0,-32 6 0</inkml:trace>
  <inkml:trace contextRef="#ctx0" brushRef="#br0" timeOffset="29567">7684 3224 15034,'36'5'-1426,"-5"-1"0,-17-5 0,-4 1 0</inkml:trace>
  <inkml:trace contextRef="#ctx0" brushRef="#br0" timeOffset="35835">10279 2147 14978,'4'0'537,"0"0"-335,4 52-12,-2-11-168,0 2 1,1 3-265,-2-12 0,-1 0 51,1 1 1,-1 0-460,-1 2 1,0 0-1581,-1 0 0,0 1 2230,-1 0 0,-1-3 0,0 7 0,0-10 0</inkml:trace>
  <inkml:trace contextRef="#ctx0" brushRef="#br0" timeOffset="36052">10027 3216 17711,'-5'0'852,"2"0"-729,3 0-55,74-28-72,-30 14 0,6-2 0,5 1-1332,3-1 0,5 0 0,3 0 0,-3 1 450,-7 2 1,-1 0 0,0 2 0,-2 1 885,16-1 0,-3 1 0,-10 4 0,6 4 0,-29 2 0</inkml:trace>
  <inkml:trace contextRef="#ctx0" brushRef="#br0" timeOffset="36367">10453 3520 18429,'-49'24'295,"-1"0"0,4 2 0,7 3-273,21 1 0,5 4 34,-2 15 0,7 1-50,4 0 0,16-10-692,35-29 0,21-15 0,-9 5 0,-27 13 0,-1-4 0,27-31 0,1 0 0,-1 0 0</inkml:trace>
  <inkml:trace contextRef="#ctx0" brushRef="#br0" timeOffset="36735">9887 1879 16400,'-33'-17'530,"-1"0"1,-8 11 0,1 15-330,6 35 1,7 19-1491,10-12 0,2 6 0,2 4 0,0 0 1328,2 0 0,1 1 0,2 1 1,2 2-20,4-4 0,1 3 0,3 1 0,0-1 0,2-3-287,2 4 1,2-3-1,1 0 1,2-1 266,1 2 0,3 0 0,1-1 0,2 0-107,1-3 0,1-1 0,2 0 0,1-1 104,0-3 0,3-1 0,0-1 1,2-2-175,-2-4 0,0-2 0,3-1 0,2 0-594,8 3 1,2 1 0,3-4 0,1-4 337,12 0 1,1-7 0,-2 0-1,-12 0 1,-2-2 0,-2-7 0,7-13-1,-1 0 1</inkml:trace>
  <inkml:trace contextRef="#ctx0" brushRef="#br0" timeOffset="37017">10902 1981 18272,'29'47'63,"1"1"1,-1 0 0,1 0 0,-1 0 0,-2-1 0,-1 2 0,1 1 0,-1 1-1,-1-1 1,-1 0-1150,3 7 0,0 0 0,-1-1 1,-2 1-1,-1 1 1050,0 1 0,-1 2 0,-1 0 0,-3-2 1,-4-4-171,0 11 1,-6-4 0,-1-2 74,-2-5 1,-2-2 0,-1-1-1064,0 13 1,-3-5-172,0-11 0,-1-5 0,2 2 0,-3-18 0</inkml:trace>
  <inkml:trace contextRef="#ctx0" brushRef="#br0" timeOffset="37383">11242 1904 16804,'12'-61'1042,"2"13"-1042,1 42-90,3 3 90,0 14 11,-1 7 56,-3 14 23,-5 23-68,-4-5-22,-3-3-11,-1-18-157,3-21-1501,14-4-7732,11-23 9401,5 0 0,-8-4 0,-13 9 0</inkml:trace>
  <inkml:trace contextRef="#ctx0" brushRef="#br0" timeOffset="37684">11685 1455 16692,'1'-8'773,"0"2"-493,-1 34 1,0 21-209,0 10 1,1 7-720,-1-14 0,0 2 0,1 3 235,-1-2 0,1 3 1,0 1-1,1-4 29,1 2 1,0-3 0,0-2-1,-1 13 1,1-5 0,0-22 0,1 1-1</inkml:trace>
  <inkml:trace contextRef="#ctx0" brushRef="#br0" timeOffset="38101">12007 1923 15504,'-3'-6'1076,"1"2"-897,-2 45-33,4-6-135,-1-1 0,1 4 39,5-4 1,0-1 72,3 12 1771,1-7-1469,-6-42-222,-3-23 43,0-24-89,0-15-135,0 29 1,0-3-7,1-19 1,4-1-62,4 9 1,6 1-214,4 0 0,6 6-11,0 16 0,2 9-1031,37 18-1927,-11 15 3227,3 10 0,-25-8 0,-6-4 0</inkml:trace>
  <inkml:trace contextRef="#ctx0" brushRef="#br0" timeOffset="41983">13453 2807 13600,'16'4'0,"-3"0"0</inkml:trace>
  <inkml:trace contextRef="#ctx0" brushRef="#br0" timeOffset="42484">14294 2404 16905,'0'63'153,"0"0"0,0-13 0,1 0-97,5 4 0,2-1 5,-3-17 1,1-2 11,-1 4 0,0-2 667,1 6 616,0-22-1244,-6-41 123,-5-33-179,1 20 0,-1-2-227,-1-8 0,-2-2 193,1-6 0,-1-2-353,1-5 1,1-1 335,1-1 1,2-2 12,4 12 1,2-3 0,7 3-23,6 7 0,5 2 1,2 0-12,0 0 0,2 0 0,5 5-410,8 6 0,6 4 0,1 3 335,-3 5 1,1 2-1,4 1-415,5-1 1,5 1 0,2 0 0,-1 1-1954,-5 3 0,1 1 1,-2 0-1,1 1 2437,-2 0 1,1 0-1,-3 0 1,-4 3-1,17-1 1,-15 3 0,-24 5-1</inkml:trace>
  <inkml:trace contextRef="#ctx0" brushRef="#br0" timeOffset="43134">14807 1880 15583,'0'-12'1002,"30"-17"1,15-2-925,-6 12 1,4 1-1155,8-8 0,8-4 1,7 1 1153,-18 12 0,4 1 1,3 0-1,2 1 1,2 0-1,1 1-348,-6 1 0,1 1 0,2 0 0,0 1 0,2-1 0,1 1 0,2 0 1,0-1 270,-1 1 0,2 0 0,1-1 0,2 1 0,0-1 0,1 1 0,0 0 1,-2 1-1,-1-1 0,-1 2-145,6-1 0,-1 0 0,-1 1 0,-1 1 1,-1 0-1,0 0 0,-1 0 0,0 1-34,3 0 0,1 0 1,-1 0-1,-1 1 1,-3 0-1,-3 1 0,-5 1-580,4 0 0,-5 1 1,-4 1-1,-2 0-266,1 0 1,-4 0 0,-5 1 1185,24 2 1,-40-1 0,-24 1 0</inkml:trace>
  <inkml:trace contextRef="#ctx0" brushRef="#br0" timeOffset="43701">15152 2142 16457,'34'-32'649,"0"0"1,-4 7 0,-2 8-818,7 18 168,-15 28 68,-33 21 32,-12 11-44,5-30 0,-2 0-28,-7 3 0,0-2 17,-5 9-56,3-10-45,27-23 56,6-8 112,11 0-67,9-1-292,9-4 1,5-1-2494,9-1 0,2 0 2740,5-2 0,-2 0 0,-12 3 0,-5 0 0,2 1 0</inkml:trace>
  <inkml:trace contextRef="#ctx0" brushRef="#br0" timeOffset="43917">15886 1941 18720,'-4'-7'717,"-11"44"-695,7 15 1,0 9-23,-3 1 0,1 5-1254,4-13 0,1 6 0,0 0 0,1-6 693,1-7 1,1-4 0,0 2-430,-1 8 0,1 3 1,2-5 166,6 8 1,1-8-1,-3 2 1,9 1-1</inkml:trace>
  <inkml:trace contextRef="#ctx0" brushRef="#br0" timeOffset="44283">16140 2369 17734,'0'-4'381,"0"1"-123,-1 48-236,0 11 28,0-14 1,1 1-6,0 18 548,0-29 226,-1-26-595,0-21-34,-3-12 79,0-19-202,1-14-56,2 27 0,0-2-5,0-12 0,3 0-34,4 11 0,3 1 16,5-28-234,13 38-236,-1 20-2039,24 14 1498,12-1 1,-15 3-1,-8-6 1</inkml:trace>
  <inkml:trace contextRef="#ctx0" brushRef="#br0" timeOffset="44501">16819 2162 20793,'12'50'-191,"-1"3"-593,0-2-460,-3 5-2207,-2-3 3451,-3-5 0,-1-22 0,-2-8 0</inkml:trace>
  <inkml:trace contextRef="#ctx0" brushRef="#br0" timeOffset="44684">16744 2485 20221,'59'-27'-975,"1"0"0,-16 5 0,1 1 0,-3 3 1,3 5-1,-2 2 0,-6-3 0,0 1 1</inkml:trace>
  <inkml:trace contextRef="#ctx0" brushRef="#br0" timeOffset="44851">17550 2045 18821,'2'-11'952,"0"3"-739,-2 8-146,9 83-1249,3-41 0,3 3-753,-6-2 1,0 4-1,3-3 1874,10 15 0,0-8 1,-3-7-1,-4-10 0</inkml:trace>
  <inkml:trace contextRef="#ctx0" brushRef="#br0" timeOffset="45799">19696 2095 20053,'51'-6'-717,"1"0"0,2-1 0,0-1-2157,0-3 0,-1-1 2732,4-1 0,-3-1 0,11-3 0,-17 3 0</inkml:trace>
  <inkml:trace contextRef="#ctx0" brushRef="#br0" timeOffset="50677">22843 1410 15224,'0'-7'2364,"0"1"-2364,0 6 0,0 0 45,-2 37-45,6 3-17,-2-1 0,0 2-765,3-3 0,0-1-362,-1 1 1,0 0-1524,0-4 1,-1 0 2666,-1 24 0,-1-27 0,-1-11 0</inkml:trace>
  <inkml:trace contextRef="#ctx0" brushRef="#br0" timeOffset="51053">22411 2460 17543,'0'-4'583,"39"-26"-448,12 9-653,-4-1 0,9-2 548,3 6 0,7 1 0,2 1-974,-12 3 1,2 1 0,0 1 0,0-1-85,0 0 0,-1 0 0,0 0 0,-1 2 1028,11-1 0,-1 1 0,-12 2 0,7 1 0,-30 4 0</inkml:trace>
  <inkml:trace contextRef="#ctx0" brushRef="#br0" timeOffset="51383">23018 2630 16400,'0'-6'1143,"-29"7"0,-11 9-952,-3 17-781,-7-4 1,0 5 645,23 0 0,5 5-17,0 12 1,6 4 167,9-4 0,10 0-252,15 1 1,11-5-68,2-12 0,5-9-566,16-11 1,2-10-617,-7-7 0,-1-6-2096,1-4 0,-2-4 3390,-3-4 0,-5-1 0,7-4 0,-18 4 0</inkml:trace>
  <inkml:trace contextRef="#ctx0" brushRef="#br0" timeOffset="51958">22325 1292 16647,'-18'45'259,"-1"0"1,0 0 0,0 9 0,1 2 0,2 3-1436,4-7 0,2 2 1,1 2-1,0 2 1187,1-7 0,0 1 1,1 2-1,0 0 0,1 0 4,-1 2 1,0 0 0,1 1 0,0 1 0,3 3-12,0-7 1,1 2 0,0 2 0,2 1 0,1 0-1,1-1 1,3-1-138,2 5 1,3 0 0,2-1 0,1 0 0,2 0 0,2 1-57,-1-5 0,1 2 0,1 0 0,2 0 0,2-2 1,2-3-1,2-3-24,6-1 0,4-2 1,1-3-1,2-3 0,-2-2 1,-2-3-1,12 13 1,-3-6-1,1-7 0,11-11 1,0 1-1</inkml:trace>
  <inkml:trace contextRef="#ctx0" brushRef="#br0" timeOffset="52317">23547 1396 18686,'23'50'28,"-1"1"0,1 0 0,0 0 0,0 0 0,-1 2 0,-1-2 0,0 1 0,1 2-999,-2-1 1,2 3 0,0 0-1,-1-1 1,-4-2 970,0 1 0,-3-2 0,-2-1 0,-2 1 8,0-1 0,-3 0 1,-1-1-1,0 1 14,0 12 1,-1 0 0,-3-1 125,-3-6 0,-3 0 1,0-3-399,1-6 0,0-3 0,0-1-4409,-3 7 0,1-7 4659,3 1 0,3-23 0,3-26 0</inkml:trace>
  <inkml:trace contextRef="#ctx0" brushRef="#br0" timeOffset="52800">23762 1175 12199,'2'-8'4661,"0"2"-3911,-2 6-772,0 0 22,6 2 157,0 16-79,9 28-873,-5 0-1771,1 13 2566,-4-28 0,-3-14 0,-2-8 0</inkml:trace>
  <inkml:trace contextRef="#ctx0" brushRef="#br0" timeOffset="53067">23975 905 19314,'7'48'13,"1"-1"0,0 1 1,-1 0-1,0-1 1,-2-1-14,0 14 0,-2-2-751,0-1 0,-1 1 168,1-5 0,0 1-4333,2 8 1,1-1 4904,-1-21 1,0-3 0,0 1-1,-1-6 1,0-13 0</inkml:trace>
  <inkml:trace contextRef="#ctx0" brushRef="#br0" timeOffset="53633">24298 1244 14663,'0'-6'1939,"0"1"-1692,0 5-225,0-3 113,0 2 660,0-2-570,3 25-147,0-2-33,3 22 0,-1-8-12,0-2-10,-4-3 21,1-8 24,-2-7 1063,0-8-201,-3-17-784,0-9-57,0-19-78,1-7-5,6 11 0,4-1-18,4 4 1,5 1-40,4-2 1,3 5-487,20-4-494,-3 22-1087,-15 17-2017,-3 4 4135,1 6 0,-11-5 0,-4-4 0</inkml:trace>
  <inkml:trace contextRef="#ctx0" brushRef="#br0" timeOffset="54100">25190 2010 18048,'8'1'-1158,"-3"0"0,-1-1 0</inkml:trace>
  <inkml:trace contextRef="#ctx0" brushRef="#br0" timeOffset="57466">26062 1620 16311,'11'40'351,"1"-1"0,-2 3 0,-1-1-323,-4-2 0,-1 0 5,-1 2 1,-1 1 27,-1 10 1,0-3-39,-1 16 55,0-2 1760,0-46-1076,-1-40-650,1-10 0,0-6-84,-1-4 0,1-4-588,1-17 0,0-1 554,2 9 1,0 1 5,2-3 0,1 1-11,1 2 0,2 1-93,6-4 0,7 3 53,3 11 1,8 4-253,20 0 1,6 7-90,-6 13 0,3 7-415,-12 6 0,1 3 0,-1 1-571,9 1 0,-3 3 1378,1 1 0,-4 0 0,8-1 0,-16 3 0</inkml:trace>
  <inkml:trace contextRef="#ctx0" brushRef="#br0" timeOffset="58117">26317 1400 16266,'60'-19'126,"0"-1"0,-13 6 0,1-1 0,1 1-22,5-1 1,1-1 0,9 1-965,-10 3 1,7-1 0,5 0-1,1 0 1,-1 1 0,-3 1 881,3-1 0,-2 1 1,0 1-1,2 0 1,3-1-155,-13 3 0,2-1 0,3 1 0,1-1 0,-1 1 0,0 1 1,-2 0-1,-2 0 132,4 2 0,-2 0 0,-1 1 0,-1 0 0,0 1 0,0-1-86,10 1 0,1-1 1,-2 1-1,0 0 0,-1 1 81,-4 0 1,-1 1 0,-1-1-1,-1 1 1,-2 0-244,6 0 1,-2 0-1,-1 1 1,-3-1-108,3 0 0,-3 1 0,-4 0-634,8 0 0,-18 4 899,-36 1-5299,-52 0 5389,8-2 0,-2-1 0,-20-2 0,34 0 0</inkml:trace>
  <inkml:trace contextRef="#ctx0" brushRef="#br0" timeOffset="58751">26706 1692 17028,'2'66'11,"-1"-3"-1098,1-14-2554,-1-4 3641,1-6 0,-1-18 0,-1-8 0</inkml:trace>
  <inkml:trace contextRef="#ctx0" brushRef="#br0" timeOffset="59117">27147 1621 17118,'0'-9'1344,"0"1"-1310,0 8 112,-25 92-141,15-35 1,1 7-937,0-15 0,-1 4 0,-1 2 0,3-4 680,0 4 1,2-2 0,1-1-262,1-5 0,-1-1 1,2-5-1084,1-2 1,0-3 1594,0 23 0,2-26 0,-1-13 0</inkml:trace>
  <inkml:trace contextRef="#ctx0" brushRef="#br0" timeOffset="59533">27449 2031 17476,'-9'54'78,"0"7"-66,8-23 144,-1-6 540,1-20-327,1-22 281,0-9-67,0-37-499,-1 21 0,1-2-68,2-8 1,1 2-17,1 8 0,2 3-22,12-11-12,6 26-44,6 7-213,7 5-1648,28 2 1298,-26 3 0,0 1 0,17-1 0,-9 0 0</inkml:trace>
  <inkml:trace contextRef="#ctx0" brushRef="#br0" timeOffset="59717">28304 1662 17263,'-5'-6'123,"-1"38"-89,8 28-348,-2-24 1,1 1-298,1 4 0,1-2-2604,1 11 3215,-1-7 0,-2-21 0,0-7 0</inkml:trace>
  <inkml:trace contextRef="#ctx0" brushRef="#br0" timeOffset="59867">28155 1992 18803,'60'-19'-2398,"-1"1"0,1 1 0,-2 2 2398,-11 7 0,-5 2 0,11-1 0,-12-1 0</inkml:trace>
  <inkml:trace contextRef="#ctx0" brushRef="#br0" timeOffset="60017">28821 1686 18227,'-2'-6'571,"-1"1"-571,5 44-1008,4-2-1043,-2-1 1,-1 2 2050,6 23 0,-4-26 0,-4-8 0</inkml:trace>
  <inkml:trace contextRef="#ctx0" brushRef="#br0" timeOffset="60833">22139 1085 17028,'-40'-28'364,"1"1"0,-1-1 0,-15-10 1,4 8-264,-3 17-23,-11 10-61,31 16 0,0 7 16,-13 15 1,2 7-865,7 3 1,3 5 833,8-9 1,1 2 0,3 1 14,5-4 1,3 0 0,2 6-19,0 8 0,1 6 0,2 5 0,1 1 27,3-4 0,0 2 0,2 2 0,1 3 0,1 2-330,2-15 0,0 3 1,1 2-1,0 1 1,1 1-1,0-1 0,0-1 1,1-2 313,0 1 0,0 0 0,0-1 0,0-1 1,1 0-1,1 0 0,0 1-288,1 0 1,1 2-1,1-1 1,0 0-1,0-1 1,0-2-1,0-3 290,1 4 1,0-2-1,0-3 1,1 0 0,-1 0-248,3 12 0,1-1 0,-1 0 1,2-2 233,-2-4 0,0-3 0,2 1 0,2 0 41,3 7 1,3 0-1,1 0 1,3-3-42,-2-10 0,3-2 0,1-2 0,-1 0-8,7 12 1,0-1-1,2-7-233,13 1 1,-2-12-1519,4-10-1034,-10-16 2793,-8-22 0,-16 5 0,-6-10 0</inkml:trace>
  <inkml:trace contextRef="#ctx0" brushRef="#br0" timeOffset="61553">29707 805 17868,'-5'-39'605,"-1"1"0,8-25-593,34 49-7,4 12 1,5 11 9,-9 11 0,1 9 0,0 2-814,2-2 0,0 2 0,-2 6 804,-7 1 1,-1 5 0,-2 3-1,-4-1 2,1 13 1,-5 0 0,-3 2-375,-4-11 1,-1 2-1,-2 0 1,-1 2 366,-1 3 0,-1 1 0,-1 0 0,-2 1 0,-2 2 0,-1 0 0,-2 0 0,0 1 2,-2-2 1,0 1 0,-2 0 0,0 2-212,-2-3 1,0 3 0,-1 0 0,0 1 0,0-3 252,-1 6 1,0-2 0,0 0 0,0-1 28,0 3 0,0 1 0,0-3 0,2-6-51,1-7 1,1-5-1,2-6 90,-3 23 34,4-52-1,-8-30-1691,-3-14 0,0-10 817,1 1 1,-1-6 0,1 4-1,-2-4 1,1 3 0,2-2-1,0 0 1</inkml:trace>
  <inkml:trace contextRef="#ctx0" brushRef="#br0" timeOffset="61866">30439 1030 17913,'23'-61'1188,"3"11"-1199,4 34-1,5 8 1,5 4-358,13 18 167,-21 23 258,-23 23 112,-21-1 0,-22-6-90,16-26-44,23-3-353,23-15 0,11-6-77,26-2 1,2-3-1,-20 2 1,-2-2 0,5-3-1,0 0 1</inkml:trace>
  <inkml:trace contextRef="#ctx0" brushRef="#br0" timeOffset="63283">22109 13360 9050,'-23'-41'-303,"0"-1"1,-1-5-1,1 11 1</inkml:trace>
  <inkml:trace contextRef="#ctx0" brushRef="#br0" timeOffset="64466">8175 6479 18362,'39'-21'-1390,"1"6"-627,-2 13 1244,3 11 0,-20-7 0,-2 6 0</inkml:trace>
  <inkml:trace contextRef="#ctx0" brushRef="#br0" timeOffset="64599">8321 6689 14551,'43'6'-611,"0"0"1,12 4 0,-28-10-1</inkml:trace>
  <inkml:trace contextRef="#ctx0" brushRef="#br0" timeOffset="65083">11364 6206 17868,'-4'47'26,"-1"-1"0,1 0 0,1-1-32,4-8 1,1 1-1261,2 15 0,0 2 765,-1-1 1,0-1-1,1-12 1,-1-3 0,-1 19-1</inkml:trace>
  <inkml:trace contextRef="#ctx0" brushRef="#br0" timeOffset="65267">11052 7083 18227,'53'-14'-131,"0"0"1,0 0 0,0 1 0,0-1-1,0 1 1,-3 1 0,0 0 0,-1 1-1211,18-2 0,0 1 0,-7 3 1185,-3 3 0,-9 3 1,9-1-1,-25 4 0</inkml:trace>
  <inkml:trace contextRef="#ctx0" brushRef="#br0" timeOffset="65619">11389 7603 17857,'-39'-6'481,"0"0"1,-16 15 0,-1 13-336,5 16 0,3 8-837,15-14 0,0 1 1,4 1 729,-8 23 0,8 0-28,17-17 1,7-3 673,12 29-685,20-17-169,13-28 1,11-10-768,10-16 1,4-12 355,-14-1 0,1-4 1,-4-1-1,5-2 1,-7-2-1,-17-2 1,0 0-1</inkml:trace>
  <inkml:trace contextRef="#ctx0" brushRef="#br0" timeOffset="65983">10549 6168 14383,'-55'-15'1105,"-1"-1"1,5 0 0,7 9-747,5 28-735,2 24 572,19-2 0,3 11-600,7-8 0,1 7 0,1 5 0,1 3 1,1 0 412,2-8 1,0 2-1,1 1 1,1 2 0,1 1-1,2 1 1,0 1-209,1-4 1,1 2-1,2 1 1,0 2 0,1 0-1,0-1 1,1 0 0,0-1-1,0-2 199,2 9 0,-1-2 0,1 0 0,1-2 0,1 0 0,2-2 0,1-1-255,4 4 1,2 0-1,2-2 1,1-2-1,1-4 1,-1-3 172,4 0 1,0-5 0,2-2 0,3-1-754,6 5 1,4-1-1,2-3 1,2-4 397,-4-11 0,3-5 0,-1-1 0,-2 0 0,2 7 0,-3 0 0,0-7 0,6-16 0,0 1 0</inkml:trace>
  <inkml:trace contextRef="#ctx0" brushRef="#br0" timeOffset="66383">11946 5758 17745,'25'40'176,"-1"1"0,1 0 0,-2 2 0,0 4 0,1 3 0,0 3 1,-1 0-155,-3-2 0,0 1 1,0 2-1,-1 1 1,-1 2-1,1 1-833,-1 3 1,1 2 0,-1 2 0,0 1 0,-1-1 0,-1 0-1,0-4 743,-1 1 1,0-1 0,0-2 0,-2 0 0,-1-1 0,-1-1-108,-2 6 0,0 1 0,-2-2 1,-3-4-1,-1-4-495,-5 4 0,-2-5 0,-1-3-1364,-1 15 1,-2-4 2239,-3-11 0,-1-6 0,-1 4 0,2-21 0</inkml:trace>
  <inkml:trace contextRef="#ctx0" brushRef="#br0" timeOffset="66835">12366 5168 17230,'35'-22'190,"1"-1"0,-4 4 1,-2 4-191,2 13 0,-5 18 0,-19 20 112,-32 25 56,6-27 1,-4-2-69,-21 17-77,15-19-12,22-22-11,11-4-561,30-10-3382,27-12 183,-28 8 1,1 0 3759,6-4 0,-4 0 0,-5 2 0,-7 3 0</inkml:trace>
  <inkml:trace contextRef="#ctx0" brushRef="#br0" timeOffset="67066">12992 4839 19897,'-4'39'8,"0"0"0,0 15 1,-1 8-1,1 4-84,-1-7 1,0 3-1,0 3 1,0 1-756,0-3 0,0 3 0,-1 1 0,1 0 0,0-2-1039,0-5 1,1 0 0,0 0 0,0-3 0,1-3 1869,-2 14 0,2-4 0,1-8 0,1 0 0,2-13 0,3-16 0</inkml:trace>
  <inkml:trace contextRef="#ctx0" brushRef="#br0" timeOffset="67483">13252 5455 15101,'15'37'377,"0"0"0,0-2 0,-3-1-237,-4 0 1,-2-1 240,2 20 1210,-3-5-1076,-4-30-269,-6-30 102,-4-17 33,-3-19-235,0-16-79,7 24 0,1-1-286,1-4 1,2-3 240,0-17 1,5-1-23,7 12 0,5 3-6,-2 0 0,5 7-11,8 17 1,4 8-85,32 9-929,-7 9 1,4 4 423,-3 7 1,-1 1 0,-7-6 0,-3 1 0,12 13 0</inkml:trace>
  <inkml:trace contextRef="#ctx0" brushRef="#br0" timeOffset="70468">14443 6217 13779,'11'-2'-303,"-3"1"-705,-8 1-333,0 0 0,0 0 0</inkml:trace>
  <inkml:trace contextRef="#ctx0" brushRef="#br0" timeOffset="73666">15202 5361 8837,'2'-12'4628,"-1"2"-3665,-1 10-245,0 0-46,0-38 34,0 23-112,0-30 10,-2 35-88,0 2-146,-4 4-292,-1 6-22,-3 23 123,0 10 0,-1 12 1,0 6-729,1-4 1,0 6 0,0 4-1,-1 3 1,1 2 559,1-9 0,1 2 0,-1 3 1,0 2-1,1 1 0,-1 0 0,1-1 1,1-2-347,-1 6 1,0 0 0,1-1 0,0 0 0,0 0 0,1 0 0,0 1 335,1-7 0,0 1 1,0 1-1,0 0 1,2 0-1,0-3 1,1-1-1,2-4-209,1 11 0,2-4 0,1-3 0,3 1 1,2 1 100,0-3 0,3 1 1,1 1-1,2-1 1,1-1-1,2-2-1036,3 1 1,2-1-1,2-2 1,1-1 0,-1 0 1142,6 9 0,0-1 0,1-3 0,-2-6 0,0-7 0,-1-5 0,-3-9 0,6-5 0</inkml:trace>
  <inkml:trace contextRef="#ctx0" brushRef="#br0" timeOffset="74800">15902 6109 15123,'4'-10'1547,"-1"3"-1088,-6 45 78,5 20-324,0-9 1,2 3-125,2-3 1,1-1-40,0-11 1,0-4 72,4 12-78,-6-30 100,-2-7 337,-1-4 459,-1-3-717,-1-7-67,-3-2-123,1-2-12,-2 0 23,1 6-34,1 0-134,0 3 112,1 11 11,1 7 0,1 16-11,1 5-12,3 2-55,1-2 78,3-3-34,-3-15 370,-1-5-269,-3-13 113,-2-7-80,-2-2-54,-2-6 10,-1 2-79,0 2 23,2 5 0,3 3-213,0 1 135,-2 6 78,2 8-12,-2 33 12,1 15 22,1-24 1,-1-1-23,1 17 0,1-21 0,1-25 34,-2-3 190,1-5 0,-2-18-89,-9-23-130,3-2 1,-1-4-1,-2 2 1,0-1-384,-1-12 1,-1-1 377,2 11 0,0-2 3,0 2 1,-2-3 0,2-1-8,1 1 1,1-1-1,2-2-37,1-8 0,2-2 0,4 3 14,4 14 1,2 3 0,6 2-2,14-14 0,10 8 22,7 17 1,6 7-504,8-1 1,4 3 504,-17 9 0,2 2 1,4 0-45,4 0 0,4 1 0,2 0 1,0 2-626,-1 0 1,0 0 0,0 2 0,0-1 554,-2 0 1,0 1-1,-1 0 1,-2 0-89,4 1 0,-2 1 1,-9 0-736,12 1 224,-31 2 1263,-17-1-1330,-14 0-5695,-15 5 6479,-2 6 0,0-4 0,8 4 0</inkml:trace>
  <inkml:trace contextRef="#ctx0" brushRef="#br0" timeOffset="75366">16258 5657 14271,'34'-15'1046,"0"-1"0,2 1 0,5-1-919,5-3 0,7-1 0,6-2-773,-12 7 1,2-2 0,5 0 0,1 1 0,2-1-1,2 2 692,-6 1 0,1 2 0,2-1 1,1 1-1,2 0 0,1 0 1,1 0-1,2 0-190,-8 2 0,3-1 0,1 1 1,2-1-1,0 0 0,1 1 0,0 0 1,-1 0-1,0 0 0,-2 1 1,-1 0 150,6 0 0,-2 0 1,0 1-1,-1 0 1,0 0-1,-1 1 1,-1 1-1,1-1 1,-1 1-86,4 0 1,0 1 0,1 0 0,-2 1 0,0 0 0,-3 0 0,-3 0-1,-4 1 44,17 0 1,-7 0-1,-3 1 1,-3 0-253,5 0 1,-4 1 0,-6 0-607,4-1 1,-17 3 1980,-29 3-999,-70 0-90,26-1 0,-2 0-869,-14-1 1,4 0-2505,7 1 3911,-1 5 0,30-4 0,2 2 1</inkml:trace>
  <inkml:trace contextRef="#ctx0" brushRef="#br0" timeOffset="75852">16432 6019 14742,'-3'-10'2712,"9"-34"-2332,30 23-222,1-20-57,23 28 0,-14 14-90,-3 15-11,-9 11 28,-20 7 0,-8 5 16,-12 2 1,-6 1-168,4 0 0,-3-1 134,-8-6 1,0-5-1,0-2-11,10-12-45,5-8-583,15-6-3461,25-24 3145,-3 3 1,1 0-1,12-11 1,3 0 0</inkml:trace>
  <inkml:trace contextRef="#ctx0" brushRef="#br0" timeOffset="76066">17201 5632 18888,'-6'55'49,"0"-1"0,0 1 1,1 1-1,-1-1 0,2 0-49,0-6 0,1-2 0,-1 1-639,2 1 1,-1 0 0,0 0 358,1-3 0,0 0 0,1 1-1835,0 10 1,0 1 0,0-3 2114,0 4 0,1-4 0,0 0 0,0-8 0,0-14 0</inkml:trace>
  <inkml:trace contextRef="#ctx0" brushRef="#br0" timeOffset="76450">17459 6302 16165,'0'-4'1031,"0"37"-785,0-5-128,0 7 0,0 3 174,0 7-192,1-5 281,0-21 381,1-17-437,0-14-157,0-8 135,3-45-303,-1 22 0,2-3-23,5-9 1,3-1-123,-2 12 0,2 3-68,21-15-146,-3 41-1064,20 10-4963,13 16 6386,-2-6 0,-18 6 0,-27-11 0</inkml:trace>
  <inkml:trace contextRef="#ctx0" brushRef="#br0" timeOffset="76684">18486 6004 15851,'3'1'1379,"0"-1"-741,11 55-514,-5-20-113,0 4 0,0 3 1,2 19-1839,-3-9 1109,-1-4 1,-3-24 0,-3-17 0</inkml:trace>
  <inkml:trace contextRef="#ctx0" brushRef="#br0" timeOffset="76850">18363 6311 16793,'-7'-2'1748,"2"1"-1782,66-25-2768,-22 14 1,2-1 2801,14-8 0,-2 0 0,-14 9 0,-5 2 0,-4-2 0</inkml:trace>
  <inkml:trace contextRef="#ctx0" brushRef="#br0" timeOffset="77133">19169 5907 13341,'4'-1'2667,"-2"0"-1804,-2 1-325,3 37-325,-1-5-174,-1 2 0,1 1-39,-1 23-727,0 2-1705,1-3 2432,1-8 0,-3-22 0,1-10 0</inkml:trace>
  <inkml:trace contextRef="#ctx0" brushRef="#br0" timeOffset="77899">21626 6046 18888,'63'-5'-984,"-1"1"1,1-1 0,1-5 0,1-1 0,-5-1 0,0 1 0,-5-2 0,-10-2 0,0-1 0</inkml:trace>
  <inkml:trace contextRef="#ctx0" brushRef="#br0" timeOffset="79299">24467 4938 12277,'0'-13'5199,"0"4"-4179,0 9-908,-28-11 207,9 41 0,0 22-218,-4 0 0,-1 8 0,2 7-934,10-9 1,1 5 0,2 3 0,1 0 0,0-1 832,-1-5 0,1-1 0,1 0 0,0-1 0,3 1-41,1-2 1,2 0-1,1 0 1,1-3-1,2-5 16,0 3 0,3-5 0,4-1-1428,6 5 0,4-2 1,4-4 387,14 3 1,1-4-1,-9-4 1,-1-7-1,20-9 1</inkml:trace>
  <inkml:trace contextRef="#ctx0" brushRef="#br0" timeOffset="79851">25160 5526 13712,'0'-11'2509,"0"3"-2419,0 8-57,0 0 57,0 13 123,3 13 34,-2 8 100,1 14-101,-2 1 23,0 9-123,0-25 0,-1 2 27,0 11 1,1 2-101,-1-8 0,0 0-45,1 0 0,0-2 28,0 2 101,0-24 492,0-14 13,0-2-349,0-9-234,0-2-46,0-4-33,0 5 0,0 5 56,0 4-56,0-1-179,-2 1-1390,1 0-123,-1 0-2061,0 1 3753,-2-3 0,2 3 0,-1-3 0</inkml:trace>
  <inkml:trace contextRef="#ctx0" brushRef="#br0" timeOffset="80218">25420 5151 19459,'0'45'132,"0"0"0,0 0 1,1 3-1,-1 2 1,-1 4-108,-1 5 0,-2 6 0,0 2 0,0-1-711,0-12 0,0 0 1,1 1-1,-2 1 1,1 0 57,-1 9 1,-1 2-1,-1 1 1,1-2-1,0-4-910,0-2 0,1-3 0,-1-3 1,2-2 1537,-1 5 0,1-3 0,1-10 0,0 5 0,3-22 0</inkml:trace>
  <inkml:trace contextRef="#ctx0" brushRef="#br0" timeOffset="81201">24654 6074 14361,'1'7'2028,"1"-1"-1490,-2-6-79,-2 37 214,2 8-505,0-7 0,2 3-118,5-7 1,1-2 5,7 13 22,8-19 90,-8-19 964,0-19-740,-7-37-314,-5 5 1,-4-8-57,-4 1 1,-3-4-1,0 0-223,1 5 0,-1 0 1,0-2 214,-2-1 0,-2-3 0,0 0 0,2 4 49,0 1 0,3 3 1,3-1-79,4-8 0,4-1 0,12 3 15,17 3 0,14 5 0,3 4 3,2 4 1,4 5 0,5 1-572,-11 8 1,4 1 0,2 0 0,1 0 0,-1 2 567,-1 2 0,-1 1 0,1 0 0,2 0 0,6 0-265,-11 3 1,3 0-1,2 0 1,3-1 0,1 0-1,1 0 1,1 1 0,1-1-1,-2 1 229,0 1 0,0 0 0,2 0 0,0 1 1,0-1-1,1 0 0,0 1 0,0 0 1,0-1-1,-1 1-147,0 0 1,1-1 0,0 1 0,-1-1-1,1 1 1,-1 0 0,1 0 0,-1 0-1,-1 1 1,0 0 122,3 0 0,2 0 0,-1 0 1,1 0-1,-2 1 0,-1 0 0,-3 1 1,-2 1-1,-3 0-195,12-2 1,-4 1 0,-3 2-1,-3-1 1,0 1 66,4-2 1,-2 1-1,-2 1 1,-3 0-8,2-1 0,-3 0 0,-6 1-237,0 0 0,-7 1 1799,-3-1-818,-68 5 1763,-20 9-2912,12 3 1,-1 3-3177,-19 10 3776,10 11 0,31-18 0,0-2 0</inkml:trace>
  <inkml:trace contextRef="#ctx0" brushRef="#br0" timeOffset="82433">25660 5659 10249,'4'-5'2107,"-1"2"-516,-3 3-819,0-3-267,0 3 1008,0-3-1356,0 15-23,2 2-11,3 13 34,4 0 89,5 14-55,-5-1 67,0 6-213,-7-15 78,-2-9-67,0-10 101,0 1-56,0-1-23,0 1-78,0-5 23,0-2-12,0-3 67,-1 2-11,0 7 45,0 8-67,-1-2-22,1 1-23,0-9 67,1-3-45,0-3 505,0-2 212,-4-12-526,-7-26-134,3-6-79,-4-21-12,10 10-21,6 2 33,10 1-6,5 20 1,5 1-12,5 3 0,2 3-56,1 0 0,0 4-199,1 4 1,-1 6-368,16 3-548,0 6-1301,-3 8 1006,8 12 0,-27-9 0,1 4 0</inkml:trace>
  <inkml:trace contextRef="#ctx0" brushRef="#br0" timeOffset="82666">27045 5474 17106,'0'-5'180,"0"2"-80,0 47-66,0-6-34,0 0 0,0 1-168,0 21-549,0-4-1569,0-20 1,0-1 2285,0 13 0,0-5 0,0-28 0</inkml:trace>
  <inkml:trace contextRef="#ctx0" brushRef="#br0" timeOffset="82817">26888 5823 17588,'35'-36'-449,"1"0"1,1 8 0,5 0 0,3 4-1946,8 3 0,4 4 0,0-1 2103,3-1 0,-1-1 1,-2 2-1,-9 4 1,-2 1-1,-6 1 0,23-7 1</inkml:trace>
  <inkml:trace contextRef="#ctx0" brushRef="#br0" timeOffset="82983">28228 5204 18115,'5'0'90,"-8"38"-90,-1-1-17,0 0 0,1 4-1333,2 9 0,2 0 1350,4-13 0,0-2 0,-2 3 0,0-5 0,6-10 0</inkml:trace>
  <inkml:trace contextRef="#ctx0" brushRef="#br0" timeOffset="83317">29487 4296 17823,'9'50'186,"0"-1"0,0 1 0,0 0 0,0 1 1,-2 2-140,-1-2 1,-2 3-1,0 2 1,0 0-1458,-1 4 1,0 2-1,-1 0 1,-1-1 1241,0 0 0,0-1 0,-1 0 0,0-2-359,-2-2 0,-1-1 1,0-3-1,-2-5-2406,-3 12 1,-2-8 2932,0-9 0,1-5 0,0 2 0,3-21 0</inkml:trace>
  <inkml:trace contextRef="#ctx0" brushRef="#br0" timeOffset="83666">29752 4453 15515,'39'-43'732,"0"0"0,-9 9 0,1 7-721,3 13 1,1 6 55,12 5-22,-4 7-34,-7 7 11,-13 10-22,-9 11 207,-24-2 1,-9 3 234,-7 3 1,-4-1-269,0 1 0,-1-2-107,0-4 0,4-4-44,9 0 10,41-3-364,12-13 1,9-5-1799,-1 0 0,3-2 0,1 0 2045,0-1 1,-1-2-1,-2 1 1,10-1 0,-8 0-1,-3 0 1</inkml:trace>
  <inkml:trace contextRef="#ctx0" brushRef="#br0" timeOffset="84300">31214 3759 12031,'-3'-8'3563,"1"1"-2611,2 7 651,-4-39-954,3 24-234,-2-29-270,4 39-66,4 3-57,2 23 225,5 26 0,3 15-203,-4-12 1,0 7 0,1 4 0,-1 3-609,-2-9 1,0 5-1,0 2 1,0 1-1,-1-1 1,0-1 557,0-4 0,-1 0 1,0-1-1,0 0 1,-1 1-1,-1-1-410,1 12 1,-1 1 0,-1-1 0,-2-2 0,-1-5 252,-3-6 1,-2-4-1,-1-1 1,-1-1-253,-1 13 1,-1-1-1,-3-2-519,-2-4 1,-2-2-1,-2-2 919,1-6 1,-1-1 0,1-5-1,1-2 1,1-4 0,-10 10 0</inkml:trace>
  <inkml:trace contextRef="#ctx0" brushRef="#br0" timeOffset="112552">7687 10686 17386,'56'-11'140,"-1"1"0,0-1 0,0 1 0,-4 0 1,1 0-1,1 0 0,1 0 0,1-1-1082,-2 0 1,-1 1-1,2 0 1,2-1-1,4-1 1,5-1 956,-14 2 1,3-1 0,3 0 0,2-1 0,1 0 0,3-1 0,1 0 0,1 0 0,1-1 0,1 0-1,1 0 1,0 0-64,-11 2 0,0 0 0,2 0 0,-1 0 0,2-1 0,0 1 0,1-1 0,1 0 0,0 0 0,1-1 0,1 1 0,1-1 0,1 0 0,0 0 0,1 0 0,1-1 0,1 1 0,1-1 55,-12 3 0,0 0 0,2-1 0,1 0 1,0 1-1,1-2 0,1 1 0,1 0 0,0-1 1,1 1-1,1-1 0,0 0 0,0 0 0,0 0 1,1 0-1,0 0 0,0 0 0,0 0 0,0-1 1,-1 1-1,1 0 0,-1 1 0,1-1 1,-2 0-1,1 0 0,-1 1 0,-1 0 0,-1 0-22,3-1 0,-1 0 0,1 1 1,-2 0-1,1-1 0,-1 1 0,1 0 1,-1 0-1,0 0 0,0 0 1,0-1-1,0 1 0,0 0 0,0 0 1,0 0-1,0 1 0,0-1 1,0 0-1,1 0 0,-1 0 0,1 0 1,0 0-1,1 0 0,-1 0 1,1 0-1,1-1 15,-4 2 0,1 0 0,0-1 0,0 0 0,1 0 0,0 1 0,1-1 0,-1 0 0,1 0 0,0 0 0,0 0 0,0 0 0,1 0 0,-1 1 0,0-1 0,0 0 0,0 1 0,0-1 0,0 1 0,-1-1 0,0 1 0,0 0 0,0 0 0,-1 0 0,0 0 0,-1 1 0,0 0 0,-1 0 0,-1 0-45,8-1 0,-1 0 1,0 0-1,-2 1 1,1 0-1,-1-1 0,-1 2 1,1-1-1,-2 0 1,1 1-1,0-1 1,-1 1-1,0 0 0,0 0 1,1 0-1,-1 0 1,1 0-1,-1 0 0,1 0 1,1 0-1,-1 0 1,1 0-1,1-1 45,-4 2 0,1-1 0,0 1 0,-1-1 0,1 1 0,0 0 0,0-1 0,1 1 0,-1 0 0,0-1 0,1 1 0,-1 0 0,1 0 0,0 0 0,-1 0 0,1 0 0,0 0 0,0 0 0,1 0 0,-1 0 0,0 0 0,1 1 0,-1-1 0,1 0 0,0 1 0,-4 0 0,0 0 0,0 0 0,0 0 0,0 0 0,-1 0 0,1 0 0,-1 1 0,0-1 0,1 0 0,0 1 0,-1-1 0,1 1 0,1-1 0,-1 1 0,1-1 0,1 1 0,0 0 0,0-1 0,1 1 0,1 0 0,0 0 0,1 0 0,1 0 0,0 0 0,2 0 0,0 0-2,-12 2 0,1-1 1,0 1-1,1-1 0,0 1 1,1-1-1,0 1 1,1 0-1,0-1 0,1 1 1,0-1-1,0 1 0,1 0 1,0-1-1,1 1 1,0 0-1,0 0 0,0-1 1,1 1-1,0 0 0,0 0 1,0 0-1,1 0 1,0 0-1,0 1 0,0-1 1,0 0-1,0 1 0,0-1 1,1 1-1,-1-1 1,0 1-1,1 0 0,-1 0 1,1 0-1,-1 0 0,0 0 1,0 0-1,0 1 1,0-1-1,0 1-34,-3-1 1,0 1-1,0 1 1,1-1 0,0 0-1,-1 1 1,1-1 0,0 1-1,1-1 1,-1 1 0,1 0-1,-1 0 1,1 0 0,0 0-1,-1 0 1,1 0 0,0 1-1,0-1 1,1 0 0,-1 1-1,0-1 1,0 1 0,1-1-1,-1 1 1,0 0-1,1-1 1,-1 1 0,0 0-1,1 0 1,-1-1 0,0 1-1,1 0 1,-1 0 0,0 0-1,0 0 1,0-1 0,0 1-1,0 0 1,0 0 0,0 0-1,0 0 1,-1 0 0,1-1-1,-1 1 1,1 0-74,0 0 1,0-1-1,0 1 1,0 0 0,1-1-1,0 1 1,0 0 0,0-1-1,0 1 1,1 0 0,-1-1-1,0 1 1,1 0 0,-1 0-1,1-1 1,-1 1 0,1 0-1,-1 0 1,0 0 0,0 0-1,0-1 1,0 1-1,0 0 1,-1 0 0,1 0-1,-1 1 1,0-1 0,-1 0-1,0 0 1,0 0 0,0 1-1,0-1 1,-1 1 0,-1-1-1,1 1 1,-1-1 0,-1 1-1,0 0 1,0-1 0,-1 1-1,-1 0 1,0 0 0,0 0-1,-1 1 1,13-1-1,1 0 1,0 0 0,0 1-1,0-1 1,-1 1 0,0-1-1,0 1 1,0 0 0,-1-1-1,0 1 1,-1 0 0,0 0-1,-1 1 1,-1-1 0,-1 0-1,0 0 1,-2 1 0,0-1-1,-1 1 1,-2-1-1,0 1 1,-2 0 0,-1 0-1,-2 0 1,-1-1 0,-1 1-1,-2 0 1,-1 1 0,10 0-1,0 1 1,1-1 0,-1 1-1,0-1 1,1 1 0,-1-1-1,0 1 1,1 0 0,-1-1-1,0 1 1,1-1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3:45:55.4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3202 2260 15571,'4'0'560,"-1"0"-302,2 55-33,0-10-153,-1 1 1,1 6-23,-2 2 1,1-1 16,-2-15 0,0-1-33,-1 10 0,1-5 89,-1-5 1322,0-17-616,0-34-671,0-53-158,-1 27 0,0-3-574,0-19 0,0-2 568,0 8 1,0 0-18,-1-3 1,2 1 22,0 3 0,3 2 56,5 3 0,6 8-225,30 10 147,-8 43 0,0 15 22,-4 6 0,-4 7-421,2 16 0,-4 2 371,-11-15 0,-3-2-51,0 4 0,1-3-269,15 8 482,17-32 12,-5-45-108,-15-3 1,-2-6 313,-4-2 0,-2-5-282,1-2 1,2-3 0,0 1 40,-1 7 1,1 1 0,1 3-161,12-18 1,3 13 70,16 25 123,-17 73-112,-23-15 1,-3 4 155,0 3 0,1 1-167,-2 1 0,1 1-409,5 13 0,3-1-4507,4-9 1,3-3 4889,1-4 0,0-4 0,13 3 0,-18-38 0</inkml:trace>
  <inkml:trace contextRef="#ctx0" brushRef="#br0" timeOffset="285">4606 2346 19695,'46'-5'-163,"1"-1"1,17-5 117,-17-16 348,-53 8 134,-26 2-269,-26 36-168,26 0 0,4 5-45,-10 30-414,18 3-472,35-23-3562,12-18 0,7-5 4493,-1-3 0,0-2 0,33 3 0,-30-9 0</inkml:trace>
  <inkml:trace contextRef="#ctx0" brushRef="#br0" timeOffset="666">5417 2117 19762,'-39'3'280,"1"-1"0,-1 4 0,3 7-269,-3 21 1,6 10-68,7-4 0,6 3-275,3 6 1,14-4-102,21-14 1,10-7 28,34-10 207,-12-28 0,-1-14 184,-15-9 1,-5-8-204,-8 2 0,-3-5 0,-3-4 566,-6-8 0,-6-5 0,-2 3-609,-3 7 1,-3 3 0,-1 0 439,-3-1 1,-1 1 0,-2 6 7,-1 6 1,-2 6-112,-10-6-79,3 22-12,6 68 12,12 6 0,4 7-430,2-19 1,1 2 0,2 1 287,2 10 0,2 3 1,2-5-246,8 3 1,4-3-762,-1-12 0,3 0 0,1-3 341,9 11 0,-1-4 0,-5-7 1,-1-5-1,7 4 0</inkml:trace>
  <inkml:trace contextRef="#ctx0" brushRef="#br0" timeOffset="799">5739 2217 11134,'0'6'1132,"0"-1"-1132,0-5-3384,-3 36 3384,3-27 0,-2 27 0,2-35 0</inkml:trace>
  <inkml:trace contextRef="#ctx0" brushRef="#br0" timeOffset="918">5739 2061 16232,'-6'33'-1748,"2"-7"0</inkml:trace>
  <inkml:trace contextRef="#ctx0" brushRef="#br0" timeOffset="1232">6204 2100 18406,'-38'10'437,"-1"1"0,-14 7-471,24 11-111,23-6-370,12 0-101,10-4-897,33-7 1389,7-13 584,1-11 122,-22-2-246,-24-1-336,-10 11-1053,0 2-1434,10 7-169,24 0 964,8 0-1199,20-1 2891,-6-6 0,-25 1 0,-6-1 0</inkml:trace>
  <inkml:trace contextRef="#ctx0" brushRef="#br0" timeOffset="1382">6620 2186 19538,'-13'-62'549,"12"6"-672,16 44-718,12 13-649,-2 15-2319,-1 13 3809,-8-1 0,-9-11 0,-1-6 0</inkml:trace>
  <inkml:trace contextRef="#ctx0" brushRef="#br0" timeOffset="2017">8341 1585 18283,'-50'-36'429,"1"0"1,4 3 0,4 9-363,1 16-67,14 4-90,13 0-313,33-14-79,38-15 364,-16 9 1,2-1 128,-4 3 0,0 1-11,-7 3 0,-4 3-22,-4 4 22,-13 23 437,-6 31-255,-12 5 1,-8 14 0,-2 3-694,3-15 0,-2 3 0,-1 1 0,-1 1 0,1 0 526,0 0 1,1 0 0,-1 0 0,1 1 0,-1-1-3,-2 1 0,-1 2 1,1-1-1,1-3 1,4-5-331,0 2 1,4-5 0,4-2 316,3 13 0,7-6 0,2-11 0,8-6 17,12-6 0,6-14-6,-2-21 0,-1-12-151,3-18 0,-6-9-28,-6-5 0,-9-5 1019,-9-7 0,-9 2-868,-4 18 0,-4 4-34,-4 3 1,-2 2-487,-17-21-9014,11 6 9551,23 18 0,1 8 0,12 14 0</inkml:trace>
  <inkml:trace contextRef="#ctx0" brushRef="#br0" timeOffset="2484">9865 1469 18888,'1'63'42,"0"0"1,-1 0-1,5-10 1,3-2 0,-1-2-133,2 14 1,5-9-51,6-20 0,3-10 50,20-16 79,6-25 11,4-15 39,-16-10 0,-2-7-519,-3 3 0,-2 1 480,-1 0 0,-3 3 79,6-9 397,-22 46-431,-1 17 270,1 9-259,19 19 57,17-8 66,14-4-56,-16-24 908,-15-17-762,-28-9-180,-30-18-514,-21 2-1144,13 17 0,-2 2 876,5 6 1,2 3 0,-10 2-1,26 6 1</inkml:trace>
  <inkml:trace contextRef="#ctx0" brushRef="#br0" timeOffset="2800">10704 1745 18026,'41'-14'175,"-1"-1"0,-1 0 1,-1-2-176,16-15-73,-22 10 0,-3-2-5,5-16 537,-17-3-67,-28 21-66,-16 12-147,1 12-168,1 11 0,-1 9 0,10 6 1,2 5-377,5 0 1,5 2-1619,8 5 0,8-2-1906,20 13 3889,0-35 0,0-7 0,-3-4 0,-2-5 0</inkml:trace>
  <inkml:trace contextRef="#ctx0" brushRef="#br0" timeOffset="2950">11309 1736 16165,'-6'2'1557,"1"-1"-4784,5-1-2532,-7-2 5759,5-8 0,-6 5 0,8-5 0</inkml:trace>
  <inkml:trace contextRef="#ctx0" brushRef="#br0" timeOffset="3083">11234 1385 8613,'0'0'0</inkml:trace>
  <inkml:trace contextRef="#ctx0" brushRef="#br0" timeOffset="3399">11502 1093 19370,'-8'55'100,"0"1"1,0-1 0,2 1 0,1 0 0,1-1-101,0-4 0,1-2 0,3 0-384,4 15 1,5-8 169,14 3 153,2-36 1,5-7 26,3-8 1,1-10-303,9-16 0,-3-9 89,-10 1 0,-5-3 247,-2-12 0,-11-1 102,-22-12 376,-17 10-198,-25 15-235,2 18 0,-4 8-275,-2 9 1,0 6-2976,2 2 0,4 4 3205,14 1 0,8 2 0,13 6 0,17-18 0</inkml:trace>
  <inkml:trace contextRef="#ctx0" brushRef="#br0" timeOffset="4084">12004 1498 18317,'19'35'-494,"0"0"1,17 17 191,-4-46 0,5-8 302,-5-3 0,2-5 33,16-8 1,3-5 27,-6-1 1,-2-3 644,0 2 0,-3 1 134,2-7-683,-41 32 79,-13 15-124,-7 15-34,1 19-78,15 0-157,42-8 33,12-22-214,-8-23 0,3-7 332,-6-3 1,0-5-34,14-16 0,-2-6-76,-15-2 1,-4-4 411,0-7 0,-8-2 212,-20 11 1,-8 3-173,-11-10-337,-5 29-11,8 21-1,0 36-16,5-3 0,2 3-152,2 13 1,3 1-12,4-4 1,4-5 303,6-6 0,5-8-483,31-7 177,-9-18 1,2-9-38,-3-14 1,-2-7 229,1 3 0,-4-4 78,-9-11 1,-7-5 492,-10-3 1,-5 0-270,-2 15 1,-1 1-17,0-6 0,-2 4-253,-2 14-66,0 25 66,0 49-257,4-6 0,1 4-196,1 1 0,1 0-514,4 7 1,1-3-709,-2-16 1,-1-3 1641,-2 0 0,-1-3 0,1 6 0,-7-11 0</inkml:trace>
  <inkml:trace contextRef="#ctx0" brushRef="#br0" timeOffset="4417">6770 3290 17745,'62'-1'164,"0"1"1,0-1 0,0 1 0,1-4 0,-1-2 0,2-1 0,5-2-886,-10 1 1,3-1-1,3-2 1,2 0-1,1-1 1,0 0-1,-1 0 770,-9 0 0,0 0 0,-1 0 0,1-1 0,0 0 0,3 0 0,3-1 0,4 0-80,-13 2 1,3 1-1,2-2 1,2 1-1,1-1 1,2 1-1,1-1 1,1-1-1,0 1 1,1 0-1,1 0 1,-1 1-1,0-1 1,0 1 35,-8 1 1,1 1 0,0-1 0,0 1 0,0-1 0,1 1 0,0 0 0,0-1 0,1 1 0,0 0 0,1 0 0,0 0 0,0-1 0,1 1 0,0 0-1,1-1 1,1 0-33,-7 2 1,2-1 0,1 0 0,0 0-1,1 0 1,1-1 0,0 1 0,1 0 0,0-1-1,0 1 1,-1 0 0,1 0 0,0-1-1,-1 1 1,0 0 0,-1 1 0,0-1 0,-1 0-1,-2 1 1,0 0 0,-1 0 15,7-1 1,-1 1-1,0-1 1,-1 1-1,0 0 1,-1 0-1,-1 0 1,0 0-1,-1 1 1,0-1-1,-1 0 1,0 1-1,-1 0 1,0-1-1,-1 1 1,0-1-98,9 0 0,1-1 0,-1 0 0,0 1 0,0-1 0,-2 1 1,-1 0-1,-2-1 0,-2 1 0,-2 0 0,-3 0 0,-3 0 3,14-3 1,-4 1-1,-5 0 1,-2 0-1,-1-2 1,-1-1-87,7-3 1,-1-2-1,-3-1 1,-3-2 0,-5 0-2104,4-8 1,-7-3 0,-5 0 2293,6-11 0,-15 0 0,-28-8 0,-26 37 0</inkml:trace>
  <inkml:trace contextRef="#ctx0" brushRef="#br0" timeOffset="4633">14429 1121 19213,'-48'8'-1177,"9"-2"1</inkml:trace>
  <inkml:trace contextRef="#ctx0" brushRef="#br0" timeOffset="4734">14415 1371 17935,'-9'57'-814,"1"-1"1,7-19 0,-1-4 0,-18 6-1</inkml:trace>
  <inkml:trace contextRef="#ctx0" brushRef="#br0" timeOffset="11565">6298 6628 18686,'7'-33'67,"0"0"1,13-19-57,38 42-11,-14 20-45,11 15 45,-31 22 11,-16-7 1,-4 2-12,-4 21 67,-3-23 0,-2-3 45,-8 1 449,5-36-449,11-40-68,5-13-10,0 15 0,1 2 78,5-5-79,9 13-55,-4 23-1,8 19 23,-4 18-67,4 8-936,-3-12 0,3-2-2694,17 9 3697,-11-15 0,-2-3 0,-4-9 0,-6-5 0</inkml:trace>
  <inkml:trace contextRef="#ctx0" brushRef="#br0" timeOffset="11736">7526 6466 18552,'4'-10'627,"0"2"-2397,38 4 755,-10 14 1,15-10 0,-26 11 0</inkml:trace>
  <inkml:trace contextRef="#ctx0" brushRef="#br0" timeOffset="11883">7615 6636 15997,'25'-11'-1507,"-6"3"0</inkml:trace>
  <inkml:trace contextRef="#ctx0" brushRef="#br0" timeOffset="12533">6676 6781 17935,'-36'-33'583,"-1"-1"0,7 7 0,5 4-404,12 10-168,10 9-67,1-1 112,29-7-56,0-2-235,25-4-68,-14 4 146,-9 6 124,-15 3 33,-20 4-23,-11 1 23,-14 0 11,-15 0-11,14 0 12,-3 0-24,23 1-1601,7 4-370,4 6-449,6 7 2432,2 8 0,0-11 0,-1 0 0</inkml:trace>
  <inkml:trace contextRef="#ctx0" brushRef="#br0" timeOffset="13237">6489 6703 17599,'-22'-28'627,"0"-1"1,-13-17-549,33 40-12,2 1-101,0 3-55,0 1 89,5 12 0,20 32 0,-1 4-135,-4-11 0,1 0 135,9 21-23,-12-20 1,0 1-1,-6-3 1,-1-1 56,9 19 246,-14-19 101,-9-31-235,-5-15 11,-7-10-79,-5-20-67,2-8 0,1-9-138,5 14 1,1-3-1,0-1 127,1-7 0,0-2 0,2 3 0,-1-10 0,8 6 50,10 18 1,7 12-73,15 18 11,21 24 11,0 20-567,-21-7 1,-2 3 571,2 4 1,-1 3-6,-1 2 0,-3 2-271,-4 1 1,-3 0 253,-4-2 1,-3-1 622,2 25-562,-9-11 158,-2-31-202,3-55 11,3-24-8,-1 13 1,3-8 0,0 3 278,2 1 0,2 2-288,4-14 1,7 6 21,3 26 1,2 10 605,17 3-605,-7 32 0,0 11 72,-16-1 1,-3 4-399,9 16 0,-2 4 331,-10-10 1,-1 0-18,-3-1 1,1 0-45,3 8 0,1 0-1233,-2-6 0,1-2 144,2-3 1,-1-3 0,3 4 0,-10-26 0</inkml:trace>
  <inkml:trace contextRef="#ctx0" brushRef="#br0" timeOffset="14586">10569 5209 17924,'-56'-9'460,"12"24"-393,37 14 0,6 10-1354,-1 13 0,1 5 1339,2-8 0,1 2 1,0 1-610,0 9 1,0 1 0,1 2 598,-2-11 0,1 1 0,0 1 0,0 1-260,-1 4 0,1 0 1,0 2-1,-2-1 237,0 3 1,-2 1 0,0 0 0,0 0-306,0-11 1,-1 0-1,0 1 1,-1-1 0,0 1 290,-1 11 1,0 1-1,-1-1 1,0-1-4,0-2 1,0-2 0,-1 0 0,2-2-3,1-4 0,0-2 0,1-1 0,1-1-50,-1 7 0,1-1 0,3-3-227,3-8 1,1-1 0,3-4-699,5 11 0,5-7-841,5-10 1,5-7 2029,3-10 0,1-5 0,4-1 0,-4-13 1</inkml:trace>
  <inkml:trace contextRef="#ctx0" brushRef="#br0" timeOffset="15003">11337 5675 16344,'-19'46'553,"0"0"0,2 2 0,1-1-514,5-3 1,3 0-35,1-1 1,3-1 5,0-3 0,5-3-463,17 21 474,13-22 145,9-24 0,5-12-139,10-24 0,-2-13-11,-8 0 0,-4-5-241,0-10 0,-13-3 336,-24 9 0,-11 4-34,-12-11-354,-16 12 310,-8 15 230,-1 15-264,2 9-213,7 11-1076,13 6-4053,22 17 5342,14-10 0,0 0 0,1-16 0</inkml:trace>
  <inkml:trace contextRef="#ctx0" brushRef="#br0" timeOffset="15283">12117 5775 17252,'6'2'1222,"-1"-1"-3251,-5-1 1,0 0 0</inkml:trace>
  <inkml:trace contextRef="#ctx0" brushRef="#br0" timeOffset="15672">12758 5281 18776,'-36'19'67,"-1"-1"0,4 14 0,1 7 1,4 2-57,0 14 0,5 4-710,2-7 1,0 3 0,4-3 698,5 1 0,6-5 0,7-6 0,6-3-31,5-6 0,5-3 53,33 12 105,-20-27 1,2-4-106,32 1-11,-2-14-26,-28-10 0,-3-6 15,6-12-23,-5-19 932,-65-4-1492,-16 32 1,-8 4 83,14-2 1,-1 4-391,-19 7 1,6 7-3,22 8 0,16-1 1,14 0-1</inkml:trace>
  <inkml:trace contextRef="#ctx0" brushRef="#br0" timeOffset="16137">13203 5344 17364,'6'-61'1244,"-1"11"-1020,-6 37-134,-12 3-113,-1 5 23,-15 12-11,-9 33 11,21-7 0,3 3-107,-2 0 1,3 1-124,7 2 1,7-3-253,15 3 168,33-14 303,11-20 111,-25-14 1,-2-6 202,11-16 146,-20-16-158,-19 13 235,-2-3-481,-3 17-11,1 3-46,-2 22 24,-4 15 21,-4 41-22,2-4-28,4-6 1,2 0-623,11 7-274,-2-24 0,4-2-3435,18 1 4348,9-12 0,-17-11 0,-1-7 0</inkml:trace>
  <inkml:trace contextRef="#ctx0" brushRef="#br0" timeOffset="16537">13757 5188 17935,'25'-31'399,"1"-1"1,8 2 0,2 8-400,10 15-44,14 6 21,-22 12-100,-7 25 67,-17 2 34,-20 16 44,-16-23 0,-7-1 40,1-5 0,-2-1-62,0 0 0,3-2 67,0 1 45,36-17-79,15-4-21,12-1-1,27 13-34,-18 2-44,9 14 11,-36 0 23,-8 3-35,-48 12 68,4-14 0,2-14 0,-4-2-2633,-22-6-2140,22-17 4773,6-11 0,24 4 0,5-1 0</inkml:trace>
  <inkml:trace contextRef="#ctx0" brushRef="#br0" timeOffset="16769">14473 5124 16625,'4'-9'896,"-1"1"-852,12 31 1,4 13-45,-2 5-358,4 3 0,1 6-3273,-10-5 1,-3-1 3630,-2-10 0,-1-1 0,6 29 0,-8-38 0</inkml:trace>
  <inkml:trace contextRef="#ctx0" brushRef="#br0" timeOffset="17154">11427 6589 15023,'-5'2'2442,"72"2"-1960,-24-6 0,8-2-1578,-7 2 0,6-2 1,3 0-1,0-1 1157,6-1 1,2-1 0,2-1-1,1 0-279,-3 1 0,1-2 0,1 1 0,1-1 0,2 0 234,-8 2 1,1-1 0,1 0 0,1 0 0,2 0 0,4 0-26,-9 0 0,3 1 1,3 0-1,1-1 0,1 1 1,1-1-1,-1 1 1,-1 1-1,0-1-173,-4 2 0,0-1 0,0 1 0,-1 0 0,1 1 0,-1-1 0,0 0 1,0 1-1,-1-1-250,6 0 1,0-1-1,0 1 1,0-1 0,-1 1-1,-2 0 1,-2 0 0,-3 2 384,14-1 0,-1 0 0,-4 2 0,-7 0 1,-11 0-1,-2 1 0,-12 1 0,-8-1 0</inkml:trace>
  <inkml:trace contextRef="#ctx0" brushRef="#br0" timeOffset="17491">13228 7199 17521,'-44'1'422,"-1"-1"0,2 6 0,1 5-394,6 5 0,2 5-1148,1 6 0,2 3 1120,1 3 0,3 4 240,3 13 1,5 2-241,4-16 0,9 0 225,18 10 1,15-8-433,29-26 0,11-15-313,-19 1 1,2-2 0,2-4-768,-2-3 1,2-3 0,1-2-1,-4-1 1287,10-8 0,-3-2 0,-5 2 0,0 3 0,-5 1 0,-9 1 0,0 0 0</inkml:trace>
  <inkml:trace contextRef="#ctx0" brushRef="#br0" timeOffset="17840">14939 4875 16528,'44'32'380,"0"0"1,-4 10 0,1 8 0,-5 0-333,-10-7 1,-3 1 0,0 3-815,2 4 1,1 3 0,0 2 0,-2-2 765,-5-7 0,-1-2 0,-2 2 0,0 4-9,-2 5 0,0 6 0,-1 1 0,-1 0 0,-1-3-28,-1 1 1,-1-3 0,-1 0 0,-2 3-90,-2-2 0,0 2 1,-2 2-1,-2-1 1,-3-3-864,-4 6 0,-3-2 0,-2-2 1,0-4-1341,0-4 1,0-3 0,-1-1 2328,-2 6 0,-1 0 0,4-12 0,0-5 0,8-21 0</inkml:trace>
  <inkml:trace contextRef="#ctx0" brushRef="#br0" timeOffset="18770">15781 4318 14775,'4'-8'1278,"0"2"-920,-4 6-279,16 42-23,-4-9-56,0 3 0,1 1-1221,3 16-1872,-1-2 3093,-3-9 0,-4-19 0,-4-11 0</inkml:trace>
  <inkml:trace contextRef="#ctx0" brushRef="#br0" timeOffset="19004">16094 4132 17700,'0'47'-50,"0"0"1,0 4 0,0 9 0,0 1 0,0-6-702,0-6 0,0-3 1,0 4 182,1 3 1,0 7-1,0 1 1,0-4 0,0-11-1,-1-4 1,1-6 0,1 7-1,0 1 1</inkml:trace>
  <inkml:trace contextRef="#ctx0" brushRef="#br0" timeOffset="19370">16417 4596 16636,'10'44'82,"-1"0"0,-1-1 0,-2-4-93,-3 14 11,-2-7 45,-3-9 213,-1-15 795,-3-50-773,3-6-235,0-3 0,2-5 117,6-8 1,3 0-96,-1 13 0,2 1-50,5-10 0,5 5-34,9 19 0,4 6-117,19-1-1099,-1 20 1,1 7-1166,-18-1 0,-2 3 2398,10 8 0,-3 1 0,-6-3 0,-12-4 0</inkml:trace>
  <inkml:trace contextRef="#ctx0" brushRef="#br0" timeOffset="19821">8043 9801 18283,'58'-13'128,"1"-1"1,-1 1 0,0-1 0,0 1 0,-9 1 0,5-1 0,3-1 0,4 0-1,1-1 1,2-1 0,2 0 0,-1 0 0,0 1 0,-1 0 0,-1 0 0,-3 1-666,4-1 0,-1 1 0,-2 0 0,0 0 0,-1 1 0,2-1 0,0 1 0,2-1 0,2-1 0,2 0 541,-12 3 0,2-1 0,0 0 1,2-1-1,1 0 0,1 0 0,1 0 1,0 0-1,1 0 0,0 0 0,1 0 1,-1 0-1,1 1 0,0 1 0,-1 0 1,0 1-58,-2 0 0,1 1 0,1 0 0,0 1 0,1 0 1,-1 0-1,1 1 0,0-1 0,0 1 0,0 1 0,-1-1 1,0 1-1,0-1 0,-1 1 0,-1 0 0,-1 0 0,0 0 45,4 0 1,-3 0 0,0 0 0,-2 1 0,0-1 0,-1 1 0,0 0-1,1 0 1,0 0 0,1 1 0,2-1 0,2 1 0,1-1 0,3 1-14,-12 0 0,3 1 1,1 0-1,1-1 1,3 1-1,0 0 1,2 0-1,0-1 0,2 1 1,-1 0-1,1 0 1,0 0-1,0 1 1,-1-1-1,0 0 0,-1 1 1,-1 0-1,-1-1 1,-1 1-1,-2 1 1,-2-1-1,-2 0 0,-2 1 12,13-1 0,-3 1 1,-2 0-1,-3 0 1,-1 1-1,-1-1 1,-1 1-1,0 0 1,1 0-1,0 0 1,3 0-1,1 0 0,3 0-110,-5 0 0,2 0 1,2 0-1,3 0 1,1 0-1,1 0 1,1 0-1,0 1 1,-1-1-1,1 0 1,-2 0-1,-1 1 1,-2-1-1,-3 0 1,-2 1-1,-3-1 1,-4 0-1,-3 1 13,18-1 0,-7 0 1,-4 0-1,-4 0 0,0 0 1,0 0-1,3 0-239,12 1 0,10 0 1,2 1-1,-4-1 1,-12-2-1,-18-3 1,-26-3 344,-35-14 0,0 9 0,-36-2 0</inkml:trace>
  <inkml:trace contextRef="#ctx0" brushRef="#br0" timeOffset="20092">10052 9789 16075,'58'4'112,"1"1"0,0 0 0,0-1 0,-1 1 0,1-1 0,-10-4 0,4-2 0,4 0 0,3-2 1,3 0-1,2 0 0,2-2 0,1 1 0,0-1 0,1-1 0,-1 1 0,0-1 0,-2 1 1,-1-1-1,-3 1 0,-3 0-609,11-1 1,-4 0 0,-1 0 0,-2 0-1,-1 0 1,0-1 0,1 0 0,1 0-1,3 0 1,2 0 0,4-1 499,-16 2 0,2 0 1,2 0-1,2-1 0,1 0 1,1 0-1,2 0 1,1-1-1,0 1 0,0-1 1,1 1-1,0 0 0,-1 0 1,0 0-1,-1 0 1,-1 0-1,-2 1 0,0 0 1,-3 0-1,-2 1-76,9-1 0,-2 1 0,-2 0 0,-1 0 0,-1 1 0,-1-1 0,0 1 0,-1 0 0,0 1 0,0-1 0,1 1 1,0-1-1,0 1 0,2 0 69,1-1 0,0 1 0,0 0 0,0 0 0,-1 0 0,1 0 0,0 0 0,1 1 0,0-1 0,1 1 0,2 0 0,0 1 0,2-1 0,1 1-32,-12 1 1,2-1 0,0 1-1,1-1 1,1 1 0,1 0-1,1 0 1,0 1 0,1-1-1,0 1 1,0-1 0,1 1-1,0 0 1,0 1 0,0-1-1,0 0 1,0 1 0,0 0-1,-1 0 1,0 0 0,0 1-65,-1 0 0,1 0 0,0 0 0,-1 0 1,1 1-1,-1 0 0,0 0 0,1 0 0,-1 1 1,1-1-1,-1 1 0,1 0 0,0 0 1,0 0-1,1 0 0,0 0 0,0 0 0,0 1 1,1-1-1,1 1 0,0-1 12,-6 0 0,2 0 1,1 1-1,1-1 1,1 1-1,0 0 1,1-1-1,0 1 1,0 0-1,1 0 1,-1 1-1,1-1 1,-1 0-1,0 0 1,-1 1-1,0-1 1,-1 0-1,-1 1 1,0-1-1,-2 0 1,-1 1-1,-1-1 1,-2 0-1,-1 0 1,-2 1-1,17 0 1,-2 1-1,-2 0 1,-1 0-1,-2 0 1,-1 0-1,-1 0 1,-1-1-1,-2 1 1,0 0-1,-1 0 1,-1 0-1,-1 1 1,0-1-1,3 1 1,0 1-1,0-1 1,0 1-1,0-1 1,0 1-1,0-1 1,0 1-1,0-1 1,0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03:44:07.4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29016 17815 18888,'-24'-55'183,"1"1"1,0-1 0,3 9 0,1 0 0,3 1-151,-2-20 1,4 1-907,2 10 0,0-4 888,1-2 0,0-6 0,0-1-1,3 13 0,-1 0 0,1-1 0,0-3-500,0 3 0,0-4 0,1 1 0,-1-1 0,1 4 486,0-4 0,0 3 0,1 0 0,0 1 0,1 3 0,-1 1 0,1 0 0,0 4 85,0-1 0,0 3 0,-1-3-83,-1-2 1,0-2 0,-1-3 0,0 1-3,-1 0 0,1-1 0,-1 0 0,0 0-272,-1 0 1,1 0 0,0 1 0,0 2 286,-3-13 0,0 2 0,0 6-15,0 0 0,1 4-91,-1 2 1,0 2 90,1 2 0,0 1 747,0 3 1,0 0-759,1 3 0,-2 0 337,-2-12 0,-2-2-326,2 6 0,1-1-17,-1-6 1,1 3 764,5 16 1,2 4-760,1-10 1223,3 27-1268,2 7 486,-1 5-419,-1-3-10,0-2 10,-2-6-11,1-4-22,1-3 10,1-7 12,14-2 0,9-4-19,5 1 1,6-1-1,5-1-788,7-4 1,6-1-1,3-1 1,0 1 817,-1 3 0,1 0 0,1 1 1,3 0-12,-5 4 0,3 0 0,1 0 0,-1 1 0,-1 2-9,5-1 1,-2 2-1,1 1 1,5-2-233,-15 7 0,3-1 1,2 0-1,1-1 0,1 0 1,0 1-1,-2 1 242,0 1 1,0 0 0,0 1-1,0 0 1,0 0 0,0 0-1,-1 1-297,9-4 0,1 0 0,0 0 0,-1 1 0,-2 2 0,0 1 291,1 1 1,0 1-1,-2 1 1,-3 3 0,-4 2-4,5 2 1,-6 3-1,-1 2-130,-3 2 0,-1 2 0,-2 2 132,12 4 1,-3 3 5,-8 1 0,-3 4-12,-8 2 1,-2 4 723,0 7 1,-2 1-713,-5-3 0,-1 0 734,2 2 1,-1-1-735,5 6 3021,-7-9-3021,-15 0 145,-2 13 1,-1 9 29,-2 2 1,-1 5 0,0 5-554,1-8 0,-1 4 0,1 2 0,0 1 0,-1-1 380,1 11 1,0 0 0,-1 0 0,1 2 6,0-8 0,-1 2 0,1 0 0,0-1 0,0-2-9,1 5 0,0-3 0,0 0 0,1 0 0,0 3 0,0 1 0,0-1 0,1 1 0,0-1 0,0-1 0,1 2 0,1 3-241,0-12 1,0 3 0,1 2 0,1 0 0,-1 1 0,1-2 238,0 0 0,0-1 0,1 0 1,-1 1-1,1 0 0,-1 2 0,-1-3 1,1 2-1,0 1 1,-1-1-1,0 1 1,0-3-1,-1-3-272,2 8 1,0-3 0,-1-2 0,-2-2 0,-1-1 253,-1 5 0,-1-1 1,-2-3-1,-4-6-501,-3 14 1,-10-7 484,-17-6 1,-2-6 0,2 6 0,-22-20 0</inkml:trace>
  <inkml:trace contextRef="#ctx0" brushRef="#br0" timeOffset="42965">22932 15753 19336,'-10'4'-247,"0"1"1,14-8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03:41:08.5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3998 3316 10910,'10'12'2510,"-3"-3"-1871,3 28-124,-5-15-100,7 35 11,-6-19-242,-1-4 1,0 3-157,1 2 0,0 1 33,0-1 1,-1-2 17,5 24 78,-6-34 67,0-12 179,-1-6 909,-2-6-932,0-3-1937,0-8-7015,1-10 8572,0-5 0,1 5 0,-1 7 0</inkml:trace>
  <inkml:trace contextRef="#ctx0" brushRef="#br0" timeOffset="35569">3946 3672 15269,'-4'1'437,"1"0"-437,3 4 11,2 7 123,21 34-100,-6-11 0,2 2-23,2 1 0,0 0-169,1 3 1,-2-3 179,2 8 965,-5-8 940,-9-19-381,-4-16-1322,-20-47-224,0-7 0,0 11 0,-1-2 17,4 6 0,-1-1-12,-5-16 1,1-4 16,4 3 1,1-1-340,0-5 1,2 1 299,4 19 1,5 3-7,11-12 162,11 25-352,9 8 0,6 2-157,8 0 0,4 2-795,4 0 0,0 3-320,-10 10 0,-5 5-1293,3 15 2935,-39 20 0,-3-20 1,-6-3-1</inkml:trace>
  <inkml:trace contextRef="#ctx0" brushRef="#br0" timeOffset="35799">4153 3931 14316,'0'9'2331,"0"-2"-2084,0-7-135,0 0-112,84-64-208,-42 42 1,3 1-2291,5-5 1,4-2 0,-3 5 2497,-2 5 0,-4 6 0,13 6 0,-43 6 0</inkml:trace>
  <inkml:trace contextRef="#ctx0" brushRef="#br0" timeOffset="36033">4506 4417 16994,'55'-22'-1020,"-1"-1"1,1 1-1,-4 1 1,0-1-1,-5 3 1020,2-2 0,-7 3 0,9-4 0,-13 5 0</inkml:trace>
  <inkml:trace contextRef="#ctx0" brushRef="#br0" timeOffset="36866">4207 4044 10025,'-6'-3'3687,"2"1"-2108,4 2-1500,-10-3-57,8 3 169,-8 19 279,11 33-291,1-3 0,1 4-128,-1-5 0,1 1-242,2 6 0,1-4 224,6 13-11,1-30 1,5-4 33,24 12-11,6-10 0,6-20-12,-7-21-395,9-6-14,-26 3 1,2-3-3407,16-8 0,1 0 3782,-14 4 0,-1 1 0,2 0 0,-5 2 0,-7 2 0</inkml:trace>
  <inkml:trace contextRef="#ctx0" brushRef="#br0" timeOffset="37632">5680 3122 11638,'0'-4'3519,"0"2"-2869,0 2-482,-20 2 33,4 17 34,-20 17-72,14 13 0,5 12-383,6-12 0,1 3 1,2 3 230,1-5 0,1 2 0,1 2 1,4-1-12,5 0 0,2 1 0,4-2 0,0-2-23,1 3 1,2-4-1,6-2-799,11 0 1,6-3-1,3-9 755,16-7 1,1-8 0,-16 3 0,-2-5 0,-2-15 0,0 0 0</inkml:trace>
  <inkml:trace contextRef="#ctx0" brushRef="#br0" timeOffset="37917">6107 3613 16670,'42'25'44,"0"0"1,1 1 0,-2-2 0,0 0 0,-2-3-174,8 1 0,-2-2-1009,0 0 1,-1 0-936,-4-2 0,-2-1 2073,-4-2 0,-3-1 0,2 2 0,-12-7 0</inkml:trace>
  <inkml:trace contextRef="#ctx0" brushRef="#br0" timeOffset="38153">6499 3458 15907,'-33'42'190,"0"0"1,0 1 0,-8 9 0,5 1-180,16-11 0,2 2 0,2-1-412,-1 5 0,2 1-294,0 14 1,4-1 694,7-12 0,1-3 0,-2-5 0,2-5 0,10 0 0</inkml:trace>
  <inkml:trace contextRef="#ctx0" brushRef="#br0" timeOffset="38666">6736 3144 16490,'25'-24'-236,"0"0"1,20 2-56,-10 64 291,-23 7 17,-16-16 0,-7 0 173,-15 12 101,-11 0-279,15-19-12,3-5-124,28-20-167,13-13-302,19-7-886,13-10-90,-25 13 0,1 0 1569,1 0 0,-2 1 0,4-3 0,-8 4 0</inkml:trace>
  <inkml:trace contextRef="#ctx0" brushRef="#br0" timeOffset="38933">7192 2719 19190,'9'34'-22,"2"-4"0,2 4 25,4 2 1,2 5 0,1 4-625,2 7 1,1 6 0,-1 3 0,-2 0 527,-3 0 1,-1 1-1,-2 1 1,0-1-500,2 1 0,-1 0 0,-1-1 0,-2-1 39,-4 9 0,-3-3 1,-2-6-983,-2-7 0,-2-6 1689,1-9 1,0-4 0,-1 5-1,1-19 1</inkml:trace>
  <inkml:trace contextRef="#ctx0" brushRef="#br0" timeOffset="39400">4351 5306 17890,'47'-10'296,"-1"-1"0,1 1 0,7-3 0,3-1 0,1-1-263,-9 2 1,2-1 0,1 0 0,1-1-1096,8-2 0,1 0 0,2 0 0,1-1 1082,-11 3 0,1 0 0,1 0 1,2-1-1,4 1-22,-5 1 0,3-1 1,3 1-1,1-1 1,0 1-1,0 0 1,-2 1-64,-3 1 1,0 0 0,-1 1 0,1 0 0,-1 0 0,0 0 0,-1 1-266,8-3 0,0 1 0,0-1 1,-1 2-1,-2 0 0,-4 1 36,12 0 0,-2 1 0,-7 1 0,-10 3-771,-9-1 1,-10 4-855,-8 7-4188,-57 8 6107,-2-3 0,-2 1 0,-14 4 0,-2-2 0</inkml:trace>
  <inkml:trace contextRef="#ctx0" brushRef="#br0" timeOffset="39701">4853 5449 16636,'59'-25'185,"0"1"1,0 0 0,0 0 0,0 0 0,0-1 0,1 3-1,2-1 1,1 0 0,0 0 0,1 1 0,-1 0 0,-1 1-989,-4 1 1,0 1 0,-1 0 0,0 1-1,0 0 1,1 0 0,0 0 803,3 0 1,0-1-1,2 1 1,-1 0 0,-1 1-1,-2 1 1,-3 0-2,2 1 0,-3 0 0,-1 2 0,-1 0 0,2-1 58,6 0 1,1 0 0,1 1 0,-3 0-1,-3 1-476,-4 2 1,-3 1 0,-2 1 0,0 0 110,11-4 1,-1 2 0,-12 5-467,-5 13 224,-67 9-2286,-23 10 308,16-12 1,-2 0 2526,-3 0 0,3-1 0,-9 2 0,12-4 0</inkml:trace>
  <inkml:trace contextRef="#ctx0" brushRef="#br0" timeOffset="41268">1947 1598 17722,'-48'-41'45,"25"38"-51,38 31 1,17 14 16,-9-6 0,4 3 1,1 0-667,6 2 0,2 1 1,-1-2 659,7 7 1,-1-6 27,-6-12 1,-3-7 820,-3-10 794,-9-14-1346,-11-45-268,-4-9-215,-6 9 1,-1-3 191,-1 6 0,-1 1-22,-1 1 0,-1 0-92,-1 7 0,0 2 59,-7-14 916,4 21-1881,1 16-112,5 27-2464,30 11 884,3 4 2701,28-6 0,-28-20 0,-6-3 0</inkml:trace>
  <inkml:trace contextRef="#ctx0" brushRef="#br0" timeOffset="41799">2785 1214 11291,'0'-7'4191,"0"1"-2387,0 6-1748,0 0 22,-18-7-44,3 29 66,-18 15-72,18 0 0,2 8-171,2 2 1,0 6 0,3 1 142,4-1 0,3 0 0,5 2-374,6 7 1,5 1 0,8-6-938,9-12 0,6-6 0,3-5-314,-3-9 1,2-4-1,1-6 1625,26-9 0,-6-9 0,-10 0 0,-13-10 0</inkml:trace>
  <inkml:trace contextRef="#ctx0" brushRef="#br0" timeOffset="42050">3224 1344 18720,'42'-2'-17,"-10"3"0,3 5 17,9 12 0,2 3-179,-1-3 0,-3-2-897,2 3-8314,0-3 9390,-19-7 0,-4-4 0,-17-5 0</inkml:trace>
  <inkml:trace contextRef="#ctx0" brushRef="#br0" timeOffset="42218">3442 1289 15179,'-33'33'519,"0"-1"0,1 1 1,3 3-504,2 11 1,4 4-1581,6 2 1,3 0 5,-3-1 1,5-3 1557,11-8 0,2-7 0,1-12 0,5-12 0</inkml:trace>
  <inkml:trace contextRef="#ctx0" brushRef="#br0" timeOffset="42520">3639 1165 16053,'43'1'37,"0"0"0,0 4 1,-4 7-38,-7 13 0,-3 9-548,8 18 0,-4 8-158,-16-15 0,-3 2 0,-5 3 581,-5 11 0,-5 3 0,-1-5 0,3-1 0,-5-7 0,-13-9 1,0 0-1</inkml:trace>
  <inkml:trace contextRef="#ctx0" brushRef="#br0" timeOffset="42784">2367 2288 18306,'61'-27'74,"-1"1"1,1-1 0,-1 1-1,1-1 1,-10 6 0,-2-1-1,0 2 1,1-1 0,2 2-898,1 1 0,3 0 1,1 0-1,0 1 1,-1 1-1,-4 2 666,9-3 0,-3 2 1,0 1-1,1 1-1325,6 0 0,2 1 0,-1 1 1,-5 0 1542,-4 1 0,-3 1 0,-3 0 1,-2 3-1,-2 0 0,-9 1 0,0-1 1</inkml:trace>
  <inkml:trace contextRef="#ctx0" brushRef="#br0" timeOffset="43033">4853 1170 18978,'-8'-14'-4326,"-4"12"4326,-12 30 0,11-12 0,-4 8 0</inkml:trace>
  <inkml:trace contextRef="#ctx0" brushRef="#br0" timeOffset="43134">4972 1355 16221,'7'1'-224,"-2"0"-2263,-2 40 2487,-4-9 0,3 16 0,-4-27 0</inkml:trace>
  <inkml:trace contextRef="#ctx0" brushRef="#br0" timeOffset="47349">8564 3448 17308,'49'-10'-236,"1"0"1,2-1 0,-1-1-1261,-6 0 1,-1 0 1495,7-3 0,-3 2 0,9-3 0,-12 2 0</inkml:trace>
  <inkml:trace contextRef="#ctx0" brushRef="#br0" timeOffset="48332">10602 3180 15616,'-3'5'583,"1"-1"-314,12 43-123,4-9-118,4 15 0,0 7 16,-3-11 1,-1-2-209,0 1 0,-1-1 287,-6-8 0,-2-5 274,-4-3 1340,-1-16-1177,-10-38-392,-2-11 0,0-9-168,1-2 0,0-6 0,1 1-509,0 2 0,1 0 0,0-1 524,2-5 0,1 0 0,2 3 30,4-2 0,4 3 105,8-10 0,6 3-167,6 12 0,6 5-174,10 0 1,3 7-334,-6 13 1,-1 8-32,0 9 1,-2 7-1363,7 12 1917,-6 30 0,-16-23 0,-7 13 0</inkml:trace>
  <inkml:trace contextRef="#ctx0" brushRef="#br0" timeOffset="48501">10756 3349 15392,'-3'5'3272,"1"-2"-2970,2-3-246,57-10-56,-6-3-779,13 2 1,3 2 778,-27 9 0,-3 1 0,2-5 0,-6 4 0,-9 12 0</inkml:trace>
  <inkml:trace contextRef="#ctx0" brushRef="#br0" timeOffset="48633">10815 3788 18462,'57'-11'-1673,"0"-1"1,3-4 0,5-2 0,-2-2 1672,-14 3 0,-2-1 0,0 0 0,1 0 0,0 0 0,-5 3 0,19-7 0</inkml:trace>
  <inkml:trace contextRef="#ctx0" brushRef="#br0" timeOffset="48917">12355 2812 16199,'-29'-36'1004,"0"1"1,-2 7 0,0 12-994,-9 28-367,12 9 1,1 7 366,-1 9 0,1 8-239,-1 7 1,0 8 0,3 0 223,4 0 0,4 1 0,5 2-167,8-10 0,3 3 1,5-1-1,3-4-330,4 0 0,4-4 1,9-7-64,11-6 0,7-7 0,2-6-1397,14-7 0,1-8 1961,6-4 0,-4-4 0,-23 2 0,-3-2 0,22-6 0</inkml:trace>
  <inkml:trace contextRef="#ctx0" brushRef="#br0" timeOffset="49116">12628 3009 17666,'-8'-9'1412,"2"1"-1367,6 8 134,0 0-145,89 82-824,-50-48 0,1 1-814,0 3 1,4 2-1,-4-2 1604,2 0 0,-8-7 0,-9-6 0,-11-10 0</inkml:trace>
  <inkml:trace contextRef="#ctx0" brushRef="#br0" timeOffset="49317">13048 2871 18686,'-54'34'239,"0"-1"0,1 4 0,3 2-239,9 2 0,3 3-740,2 4 1,2 1 459,4 1 0,4 4-1737,12-11 0,2 3 1,4-3 2016,5 1 0,2-2 0,-1 1 0,3-7 0,12-16 0</inkml:trace>
  <inkml:trace contextRef="#ctx0" brushRef="#br0" timeOffset="49616">13332 2807 17532,'22'45'284,"1"-1"0,0 3 0,-1 0-284,-2-3 0,0 1-947,0 1 0,-3 3 947,-5-4 0,-2 3 0,0-6 0,6 23 0,-11-25 0,1 0 0</inkml:trace>
  <inkml:trace contextRef="#ctx0" brushRef="#br0" timeOffset="49918">13718 2351 19561,'18'-49'-763,"0"21"-9,-7 75 710,-17-11 0,-5 2 336,3 2 1,-2-1-79,-10-1 0,1-2 151,5 4-190,33-19-157,37-7-744,-8-17 1,9-6-159,-4 3 0,8-1 0,3-1 1,-4-1 771,-8 2 1,-2-1 0,0 0 0,0 0 0,2 1 0,2-1 0,-4 0 0,-5 2 0,2-1 0,-1 0 0</inkml:trace>
  <inkml:trace contextRef="#ctx0" brushRef="#br0" timeOffset="51216">5030 5377 15347,'-6'1'796,"1"1"-275,41 12 0,25 1-348,-17-14 1,5-3-1071,-3 3 1,5 2-1,4-2 1,-2-4 896,-4-5 0,0-4 0,1-2 0,5-3-120,0 0 1,5-2-1,3-3 1,2 0 0,0-1-1,0-1 129,-5 3 1,1-2 0,0 0-1,1-1 1,0 0 0,2-1 0,0-1-125,-7 3 1,2-1-1,2-1 1,0 0-1,0-1 1,-1 0 0,-1 1-1,-1 0 1,-2 0 115,3-1 1,-2 1-1,0-1 1,-2 1 0,-2 0-1,-1 0 1,-1-1 2,10-5 1,-1-1-1,-2 1 1,-6 1-1,-5 1-33,-4 1 0,-6 1 1,-5-2 39,5-16 0,-7-2 263,-12 5 1,-6-3-23,-4-10 0,-4 0-118,-3 11 1,-2 1 277,2-3 1,-2 2-312,0 9 0,0 1-57,-1-3 1,-1-1 705,0-1 1,-3-3-718,-3-17 1,-3-4-6,-2-1 0,-1-1-25,3 14 1,-1-1 0,1 3 1179,-3-9 0,1 4-1189,2 7 1,2 4 5,0-17 57,7 18 1,0-3-30,0-2 0,0 0-28,-1-1 0,-1 1 217,-3 2 1,-4 3-235,-4 11 0,-3 2 6,-5-3 0,-4 2-510,-5-2 1,-5 2 520,-7-3 0,-3 2 5,-6-2 1,-7 1-99,16 10 0,-5-1 0,-2 1 1,-1 1 72,0 1 0,-1 0 1,-2 1-1,-2 1 0,-1 2 0,-3-1 0,-1 2 0,0 1 0,2 1-528,-2 1 1,1 2 0,1 1 0,-1 2 541,-3 2 1,-2 1-1,2 2 1,1 2 2,10 2 0,3 1 0,-1 3 1,-4 1-243,2 1 1,-4 1 0,-2 1 0,-2 2 0,0 1 0,-1 0 218,3 1 0,-1 2 1,-2 0-1,1 2 1,-2-1-1,1 1 0,1-1-118,-2 1 0,0-1 0,0 1 0,1 0 1,-1 0-1,0 1 0,0 0 137,7-2 0,0 1 0,-1 0 0,1 1 0,0-1 0,1 0 0,2 0 0,2-1-161,-14 6 0,3-2 1,2 0-1,1 1 0,-1-1 165,1 0 1,0 0 0,1 0 0,0 0 0,1 0 4,3-1 0,1 0 1,1 0-1,0 0 0,2-1-2,-7 2 0,2 1 0,2-1 0,2-1 282,-4 2 1,2-2 0,7 2-440,-8 4 0,19 4 162,33 6 1,14 3 22,5 2 0,7 0 116,6-3 0,7 1 0,-1 2-144,-5-1 0,-1 1 0,-1 1 7,2 2 1,-1 2-1,-1 1-7,-1 1 0,-2 1 0,-2 6 258,-3 0 0,-2 4 0,-1 3 1,-1 0-346,-2 1 0,-2 1 0,0 1 0,0 1-492,-2-5 1,1 2 0,0 0 0,0 0 0,0-2 578,3 8 0,0-1 0,-1-3 0,0-6 0,-3-7 0,-2-5 0,3-5 0,5-1 0,0 0 0</inkml:trace>
  <inkml:trace contextRef="#ctx0" brushRef="#br0" timeOffset="51583">5350 5660 14238,'1'-3'1345,"20"47"-875,-3 0-353,-1 0 1,3 5-395,-4-7 0,0 2 1,0 1-1461,-1 4 0,-2 2 1,1 0 1516,-1 1 0,0 1 0,-2-4 0,1 6 0,-5-8 0,-5-4 0</inkml:trace>
  <inkml:trace contextRef="#ctx0" brushRef="#br0" timeOffset="51882">5475 7089 16355,'12'43'825,"1"1"1,3 1 0,3-1-798,-3-10 0,2-3-11,1 0 0,4-6-73,29 0 33,-10-22 17,-7-26 1,-3-10-23,-13 2 0,-4-4 0,4-19 0,-4-4-174,-8-2 1,-5 3-235,-3 19 0,-1 1 256,-1-3 1,-1 6-1271,-7 16-2628,4 38 4078,2 24 0,3-9 0,2 2 0</inkml:trace>
  <inkml:trace contextRef="#ctx0" brushRef="#br0" timeOffset="52367">5122 10005 14204,'6'51'566,"0"1"0,0-1 0,1 8 0,-1-8-398,-1-1 706,-5-39 202,0-28-841,-17-45-185,0 5 1,-2-6-665,5 21 0,1-1 0,-1 0 651,-3-6 1,1-1-1,1 3 2,1-8 1,3 3-1,3 1 0,1 1 20,2 4 1,3 0-105,5-11 1,7 0-175,9 6 1,8 3-639,11-2 0,5 6-236,-4 13 0,2 10-431,-1 12 1,-3 11 1523,-4 25 0,-15-11 0,-14 9 0</inkml:trace>
  <inkml:trace contextRef="#ctx0" brushRef="#br0" timeOffset="52517">5116 9833 13924,'-4'9'2802,"0"-1"-1996,4-8-716,57-39-292,-9 12-1118,-1-1 1,1 3-687,-14 12 1,-3 6 2005,15 7 0,-21 2 0,-16 8 0</inkml:trace>
  <inkml:trace contextRef="#ctx0" brushRef="#br0" timeOffset="52650">5127 10388 16994,'56'-28'-1229,"0"0"0,0 1 0,3-1 1,-9 4-1,-4-3 0</inkml:trace>
  <inkml:trace contextRef="#ctx0" brushRef="#br0" timeOffset="52900">6010 9354 17610,'-39'0'497,"0"-1"0,3 4 0,4 8-453,10 24 1,7 13-45,5-5 0,4 5 0,2 0-914,0 0 0,1 0 1,4 1 745,4 4 0,3 1 0,4-6-320,11 1 1,5-7-695,5-5 0,5-5-1698,4-7 0,2-5 2880,2-7 0,-2-4 0,8-1 0,-13-8 0</inkml:trace>
  <inkml:trace contextRef="#ctx0" brushRef="#br0" timeOffset="53100">6204 9505 19067,'39'48'-1123,"0"0"0,1 0 1,0-7-1,3-2 1,0-7 1122,14-2 0,-1-10 0,-14-7 0,-7-5 0,-9-6 0</inkml:trace>
  <inkml:trace contextRef="#ctx0" brushRef="#br0" timeOffset="53250">6499 9643 16602,'-27'53'-242,"0"1"0,0-1 0,6-2 0,3 0 0,1-2-1685,-5 12 0,6-4 2011,14-13 0,3-7 1,1-14-1,7-14 1</inkml:trace>
  <inkml:trace contextRef="#ctx0" brushRef="#br0" timeOffset="53550">6660 9248 17028,'31'-46'258,"-1"16"-527,-8 49-78,-4 14 324,-7 15 73,-8-11 1,-2 1-141,-3 27-3776,11-8 3866,6-35 0,-1-20 0,1-9 0</inkml:trace>
  <inkml:trace contextRef="#ctx0" brushRef="#br0" timeOffset="53760">7245 8889 20199,'-20'40'306,"0"1"1,7 5-1,7 1-306,15 0 0,9 3-686,-3-7 1,3 4-1,1 3 1,0-1-217,-1 2 0,1 1 0,-1 0 0,1 2 902,2 5 0,1 3 0,-1-2 0,-2-5 0,-3-4 0,-2-4 0,-1-5 0,-2-4 0,0 0 0</inkml:trace>
  <inkml:trace contextRef="#ctx0" brushRef="#br0" timeOffset="53966">8559 9232 13689,'42'-8'0,"-9"2"0</inkml:trace>
  <inkml:trace contextRef="#ctx0" brushRef="#br0" timeOffset="54117">8736 9561 19000,'6'0'101,"-2"0"-112,-4 0-292,49-31-1075,-9 15-813,2-4 1,2 0 2190,20 5 0,-28 7 0,-7 2 0</inkml:trace>
  <inkml:trace contextRef="#ctx0" brushRef="#br0" timeOffset="58599">12212 8111 13173,'-4'-34'1580,"0"0"0,-8-23-930,-6 38 78,-14 5-571,-14 32-118,9 19 0,1 15-1430,12 3 1,3 9-1,3 1 1391,4-17 0,0 1 0,3 0 0,4 2 0,3 6 0,4 3 0,3-2 0,4-3 18,4 1 0,5-4 0,4 2-27,5-4 1,5 2-1,2 0 1,-2-2-172,4 7 0,0-1 0,-1 0 149,-8-11 0,1 1 1,-2-1-1,-5-4 81,3 13 1,-11-6 38,-28 15-89,-20-32-157,3-19 1,-4-4 614,-1-3 0,0-2-2431,-3-4 1,2-2 1972,-9-3 0,27-1 0,22 7 0</inkml:trace>
  <inkml:trace contextRef="#ctx0" brushRef="#br0" timeOffset="59050">12609 8972 17095,'16'-35'414,"1"0"1,19-19-482,2 56 16,-10 19 1,-2 9 22,-3 8 0,-3 4 50,1 8 1,-4 0 5,-6-9 0,-4-6 163,-1-3-124,1-44 90,1-24-28,2-5 0,1-4 67,2 2 0,3 1-219,3 0 1,3 5-12,14-2-44,0 50 78,-8 20-28,-7 2 0,2 2-1250,-1-3 1,2-1 1277,5-1 0,-1-3 0,4 5 0,-9-27 0</inkml:trace>
  <inkml:trace contextRef="#ctx0" brushRef="#br0" timeOffset="59449">13241 8291 15157,'36'17'-219,"0"0"0,14 12 219,-31 5 0,-8 3 494,-3 12 772,-3-3-1019,10-19-1334,40-23-28,-23-12 0,4-6-2658,17-8 1,2-4 3772,-1 0 0,-4 2 0,-18 7 0,-2 3 0,20-8 0</inkml:trace>
  <inkml:trace contextRef="#ctx0" brushRef="#br0" timeOffset="59984">11544 10433 15952,'-24'47'396,"0"-1"0,6-7 0,7-2-385,26 16 202,12-45-73,9-32 0,-1-16 140,-10-2 1,-4-3-309,-2-2 0,-6 2-320,-19-12-783,-37 47-584,-9 21-1153,-3 6 2868,8 0 0,21-6 0,10-7 0</inkml:trace>
  <inkml:trace contextRef="#ctx0" brushRef="#br0" timeOffset="60766">11141 7537 11773,'-6'0'3451,"2"0"-2028,4 0-605,-37-28-179,23 7-460,-24-27-67,32 23-67,15 1 0,6 13-34,15 5-22,10 6-1,-5 12 1,3 5-135,2 1 1,0 2 106,8 4 0,-2-1 16,-12-6 1,-2-4-80,14-4 46,-25-21 90,-6-29-12,-21-18 57,-7 23 0,-8 3-46,-7 10 1,-4 8-34,-30 14 0,30 18 0,2 8-141,8 3 1,3 5-325,-8 18 0,2 4-1491,5-4 1,2 1 1955,1-2 0,2-3 0,3 10 0,12-42 0</inkml:trace>
  <inkml:trace contextRef="#ctx0" brushRef="#br0" timeOffset="61549">14652 7986 16782,'19'62'162,"-1"0"0,0 0 1,0-4-1,0 1 1,1 3-1,1 2-169,-1-3 0,2 2 1,1 2-1,-1-1 0,-1 0-1128,-2-4 1,0 1 0,-1 0-1,-2-3 1,0-3 1131,-1-2 0,-2-2 0,-1-4 1,-1-3 7,1 17 1,-6-13 1526,-7-23-1633,-23-64-431,3-9 0,0-9-219,2 4 0,1-6 1,1 1 378,2 5 0,2 0 0,2 0-211,2 3 0,1 1 1,6 4 582,9 1 0,2 6 0,-3-5 0,10 12 0</inkml:trace>
  <inkml:trace contextRef="#ctx0" brushRef="#br0" timeOffset="61760">15406 7856 17577,'-25'46'154,"-1"0"1,1 1 0,1 14 0,3 5-1,12-2-651,14-9 1,10-2-1,3 0-2532,4 7 1,3-1 0,4-6 3028,13 1 0,3-10 0,-10-18 0,-2-9 0,-4-11 0</inkml:trace>
  <inkml:trace contextRef="#ctx0" brushRef="#br0" timeOffset="61917">15651 8224 17308,'46'16'-919,"1"0"0,0-1 0,7 5 1,-6-6-1,14-13 0,-40-5 1</inkml:trace>
  <inkml:trace contextRef="#ctx0" brushRef="#br0" timeOffset="62050">15762 8197 13787,'-28'60'-684,"1"-1"1,10-15-1,3 1 1,5-6 683,12 21 0,-1-5 0,10-42 0</inkml:trace>
  <inkml:trace contextRef="#ctx0" brushRef="#br0" timeOffset="62266">16011 7821 18205,'27'49'-56,"-1"0"0,1 2 0,0 3-688,-5-5 1,0 5 0,-2-1-2534,-2-1 0,-1 0 0,-2-1 2852,1 0 0,-1-1 0,-2-3 0,-2 0 0,-3-8 1,-6-16-1</inkml:trace>
  <inkml:trace contextRef="#ctx0" brushRef="#br0" timeOffset="62750">17355 7857 17633,'-48'15'179,"0"0"1,2 19-1,6 8-179,8 5 0,7 5-400,4 7 1,7-2 354,8-19 0,8-3 63,11 3 0,10-6-315,7-9 0,7-10 78,16-15 1,1-11-528,-5-5 0,-4-9 516,-1-19 1,-8-7 229,-14 7 0,-7-4-75,-5-3 0,-3-5 0,-3-1 508,-5-3 0,-3-2 0,-4 0-97,1 10 0,-2-2 1,-2 1-1,-2 3 63,-7-4 1,-2 4 0,-3 7-316,-5-3 0,-4 14 62,-23 25 339,17 38-446,19 13 0,8 9-56,11 12 1,11 5-775,4-8 0,6 3 0,3-3 518,-1-7 0,3-3 1,3-2-397,4 0 1,3-3-1,-1-4-3339,2-2 0,-1-6 4008,-1-5 0,-2-5 0,5 4 0,-11-16 0</inkml:trace>
  <inkml:trace contextRef="#ctx0" brushRef="#br0" timeOffset="62917">17905 7893 18709,'11'38'153,"1"0"0,1-3 0,4-4-780,28 5-2684,1-20 0,4-5 3311,-12-6 0,-1-2 0,4 1 0,-5-3 0,-5-7 0</inkml:trace>
  <inkml:trace contextRef="#ctx0" brushRef="#br0" timeOffset="63083">18337 7760 19258,'-39'42'132,"0"1"0,0 0 0,3-3 1,1 0-1,5 2-409,7-1 1,5 2 0,4-1 81,6 10 0,3-3 1,-3-5-1,4-5 0,21 0 1</inkml:trace>
  <inkml:trace contextRef="#ctx0" brushRef="#br0" timeOffset="63449">16602 9765 17801,'9'66'-168,"-1"0"0,-1-14 0,0 2 0,1 1 100,-1 0 1,1 0 0,0 1-1000,0 4 0,0 1 0,-2-2 693,-3-12 1,-1-1 0,0 4-832,0 3 1,-1 4-1,0 1 1,-1-3 1204,1 4 0,-1-2 0,-1-1 0,1-1 0,0 0 0,0-7 0,0-14 0,-1 0 0</inkml:trace>
  <inkml:trace contextRef="#ctx0" brushRef="#br0" timeOffset="63599">16907 12779 13771,'17'50'636,"1"0"1,0 0 0,-1 2 0,-1 4 0,0 0 0,-1-2-1540,1 1 1,-2-1-1,0 1 903,-2-3 0,0 3 0,0-1 0,-2-4-292,-2-3 1,0-3 0,-1 1-2986,1 12 0,0 2 0,0-3 3003,2 8 0,0-3 0,-2-4 0,-1-6 1,3-7-1</inkml:trace>
  <inkml:trace contextRef="#ctx0" brushRef="#br0" timeOffset="63700">17814 16415 10509,'2'51'0,"-1"1"0,1 0 0,0 10 0,-1 0 0</inkml:trace>
  <inkml:trace contextRef="#ctx0" brushRef="#br0" timeOffset="69582">23451 1330 16546,'21'43'127,"0"0"0,1 4 0,-2 1-127,-4-2 0,0 3-495,-1-4 0,1 4 1,1-2-2689,6 12 1,1-4 3182,0 0 0,-2-6 0,6-1 0,-17-40 0</inkml:trace>
  <inkml:trace contextRef="#ctx0" brushRef="#br0" timeOffset="69782">23884 1330 17230,'0'-5'784,"0"0"-616,5 43 0,4 22-157,-2-23 1,1 1-411,1 11 1,1 6 0,1-2-196,0-6 0,2-2 0,-1-2-1541,0 1 1,-1-2 2210,3 9 1,-2-8-1,-6-17 1,-4-10-1</inkml:trace>
  <inkml:trace contextRef="#ctx0" brushRef="#br0" timeOffset="69933">23777 1857 17644,'49'-19'-320,"0"0"1,1 0 0,-8-3 0,-3 5-1,27 6 1</inkml:trace>
  <inkml:trace contextRef="#ctx0" brushRef="#br0" timeOffset="70034">24171 1723 14978,'-10'0'-135,"3"0"-3271,7 0 3406,0 0 0,0 0 0</inkml:trace>
  <inkml:trace contextRef="#ctx0" brushRef="#br0" timeOffset="70466">24603 1565 18261,'-11'34'-232,"0"0"0,11 3 1,10-4-464,32-3 718,21-22 178,-13-25 225,-17-24 56,-22-1 123,-6-18-437,-1 14-482,3 5 314,2 36 0,9 20 23,4 12-23,13-3 0,12-4 33,-5-12 1,4-8 50,-4-11 0,-1-4-67,1 2 0,-5-4 39,-10-9 0,-10-5 302,-15-18-123,-18-1-235,-14-2-202,-1 22 1,-6 5-1206,-1 10 1,-1 8 1406,4 8 0,1 5 0,-13 8 0,36 17 0</inkml:trace>
  <inkml:trace contextRef="#ctx0" brushRef="#br0" timeOffset="70599">25442 1443 18451,'-5'0'-4829,"1"0"4829,4 0 0,0 0 0</inkml:trace>
  <inkml:trace contextRef="#ctx0" brushRef="#br0" timeOffset="71000">25953 1092 19224,'-36'-36'260,"0"1"0,0 0 0,0 1 0,-2 1 0,-6 5-244,-4 6 1,-5 4 0,-5 3 0,-3 2-854,9 3 1,-2 2-1,-2 0 1,-3 2-1,-2 2 1,-3 1 836,8 1 0,-4 2 0,-2 1 0,-1 0 0,-2 2 0,0 0 0,0 1 0,2 0 0,0 1-172,-3 0 0,1 0 0,0 2 0,1-1 0,-1 2 0,1 1 0,-2 1 0,0 1 172,3 0 0,-2 2 0,-1 1 0,1 1 0,-1 1 0,1 1 0,1 0 0,2 0 0,3 1-81,-5 2 0,3 0 0,2 0 0,1 2 0,0 1 0,-1 2 0,-1 3 78,9-3 1,-2 1 0,-1 2 0,0 2 0,-1 0 0,1 2-1,2 1 1,1 0 0,2 1 0,4 0-150,-10 9 0,1 2 0,3 1 0,3 1 0,4 1 0,3 2 1,6 3 136,1 7 0,3 5 0,4 1 0,7 0 0,9-2 0,11-5 15,12-3 0,10-1 0,8-3 0,8-5 0,7-6 1,2-10 0,9-5 0,7-5 0,3-3 1,3-3-1,0-2 0,-3-1 8,-9-3 1,-1-2 0,0-2 0,1-2 0,1-1 0,2-1 0,2-2-1,2-1-3,-7 0 1,2-2-1,2 0 1,2-2 0,1 0-1,1-2 1,0 0-1,1-1 1,-1 0 0,0-1-1,-2 0 1,0-1-1,2-1 0,-1-1 0,1-1 0,-1-1 0,-1 0 0,1-1 0,-1 0 1,0-1-1,0 0 0,-1 0 0,0 0 3,0 0 0,-1 0 0,1 0 0,1 0 1,-2-1-1,0-1 0,-1 1 0,-1-2 0,-2 0 1,-3-2-1,-1 0-9,13-9 0,0-1 0,-2-2 0,-4 0 0,-5-2 0,-7-1 0,-8 0 8,-4-9 1,-10 0 0,-7-2 0,-6-1 13,-7-15 1,-11-2 0,-8 2-23,-3 14 0,-7 1 0,-4 0 0,-3 3 69,-8-1 1,-5 1 0,-3 3 0,-3 3-79,7 8 0,-1 1 0,-3 2 0,-3 3 1,-5 3-3,0 6 1,-4 1 0,-4 3-1,-2 3 1,-2 1 0,-1 3-1,1 2-125,3 3 0,-1 3 0,0 2 0,-2 2 1,0 2-1,0 0 0,-1 2 0,-1 0-197,9 0 0,-2 1 0,-1 0 1,-1 2-1,1 0 0,0 1 1,1 1-1,1 1 0,2 0 1,2 0-770,-11 5 1,2 1 0,1 2-1,3 0 1,2 1 0,3 1 0,3 1 1101,-4 7 0,1 3 0,5 0 0,8-2 0,9-4 0,5 4 0,12-3 0,12 17 0</inkml:trace>
  <inkml:trace contextRef="#ctx0" brushRef="#br0" timeOffset="71300">22466 3102 16156,'60'-19'88,"0"0"1,-1 1 0,1-1 0,-1 1 0,1-1 0,-1 0 0,-3 2 0,2-1 0,1 0 0,2-1 0,0 0 0,1 0 0,1 0 0,-1 1-1,0 0 1,-1 0-721,-1 2 1,0 0-1,0 0 1,0 0 0,1 1-1,-1 0 1,0 0 0,0 0-1,1-1 1,-1 1 399,0 0 0,0-1 0,1 0 0,-1 1 0,0-1 0,1 1 0,-1 0 0,-1 0 0,0 1 0,0 0-309,3 0 1,0 0-1,2 1 1,-2 0 0,0 0-1,-2 1 1,-3 1 0,-3 1-1,-5 1 541,18-3 0,-6 2 0,-6 1 0,-4 2 0,18-3 0,-12 2 0,-11 1 0</inkml:trace>
  <inkml:trace contextRef="#ctx0" brushRef="#br0" timeOffset="71418">23384 2968 17128,'54'-14'-103,"0"0"0,0 0 0,0-1 0,-1 1 0,1 0 0,-1 0 0,2 0 0,1 0 0,1 0 0,2-1-621,-3 1 1,0-1 0,1 0-1,1 0 1,3 0 0,2 0 0,4 0 723,-10 4 0,5-1 0,3-1 0,3 1 0,1 0 0,1 0 0,0 0 0,-2 0 0,-1 1 0,-3-1 0,-4 2 0,-5 0 0,13-4 0,-6 2 0,-5 0 0,0 1 0,1-1 0,5 1 0,3 1 0,-1 1 0,1-1 0,-1 0 0,1 1 0,-1-1 0,1 0 0,-1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03:43:46.9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13581 9168 14551,'0'-5'336,"0"2"-2902,0 3 0,0 0 1</inkml:trace>
  <inkml:trace contextRef="#ctx0" brushRef="#br0" timeOffset="788">14473 8092 17319,'28'19'101,"0"0"0,5 5 0,2 6-76,-3 2 0,3 5 0,1 3 0,-3-1-1579,2 6 1,-2 0 0,0 3 1542,-1 1 0,1 3 0,-1 1 0,-6-1 11,-4 5 0,-6 0 0,-4 3 72,-4 2 0,-3 3 0,-4 3 0,-3-3-16,-3-3 0,-4-2 1,-2 0-1,0 0-28,2-1 0,0 0 0,-2-2 0,-2-5 39,-6 4 0,-3-5 0,1-9-22,-17 7 1054,-20-41-1009,21-32 0,-1-15 152,7 3 1,0-7 0,3-3-372,6 1 1,2-4-1,2-1 1,2 1 187,-2-8 1,3 1 0,3 0-16,4 1 1,3 1 0,4 3 510,7-2 1,4 2-556,2 3 0,4 2 317,6 3 0,7 3-558,19-2 0,8 6-1636,2 13 0,2 5-2470,-2 2 0,-3 6 4347,-8 14 0,-9 4 0,-13 2 0,-15 1 0</inkml:trace>
  <inkml:trace contextRef="#ctx0" brushRef="#br0" timeOffset="2967">5100 11048 16755,'46'-33'123,"0"1"0,-1-1 0,7 0 1,1 0-1,2 3-67,3 4 0,2 2 0,2 0-1247,-9 4 0,1 0 0,2 0 0,0 0 1205,4-1 0,1 0 0,1 1 0,0 0-14,0 1 0,1 1 0,0 0 0,-1 2 0,-3 0 0,0 1 0,0 2 0,-2 1-14,-6 2 0,0 1 0,-2 1 0,-2 1-183,4 0 1,-3 0 0,-4 5 100,0 6 1,-10 8 1079,-13 23-895,-41-3 1,-23 5-1,-4 0-70,3-5 1,-4 0 0,-2 0 0,-1 0-282,-1 1 0,-1 0 1,-1-1-1,-1-1 433,0-2 0,-2-1 0,2-2 0,6-3 114,-8 4 1,7-6 750,7-4 1,16-10-981,63-46-48,-3 16 0,11-3 1,6-1-1,4 0-528,-1 2 1,6-1 0,4-1 0,1 1 0,1 0 0,-3 1-124,-2 1 1,0 0-1,-1 1 1,1 0 0,1 1-1,0 2 552,3 0 1,3 1 0,0 1 0,-2 1 0,-5 2 0,-7 2 0,1 1-1,-8 3 1,-2 2 0,2 0 0,0 1 0</inkml:trace>
  <inkml:trace contextRef="#ctx0" brushRef="#br0" timeOffset="6451">11029 4093 8983,'-57'-1'1277,"7"0"-1019,29 1 45,2 0 167,-1 3 34,5 0 135,2 3 314,2 0-684,5-1 67,2 0 358,12 1 158,12-3-326,22 0 57,22-3-311,-18-6 1,7-4 0,4-1-707,-2 2 0,4-1 1,3-1-1,4-1 482,-7 1 1,5-1 0,2-1 0,2 0-1,-2 0 1,-1 0-467,-6 2 1,-1 0-1,-1 1 1,1-1 0,0 0-1,0 1 423,4-1 1,1 0 0,0 0-1,0 1 1,-3 0 0,-3 0-144,8 0 1,-5 1 0,0 0 0,2-1 177,-4 2 0,3-1 0,1 1 1,-1 0-1,-3 0-15,4 0 0,-2 1 1,-1-1-1,0 1-25,-1 1 0,0-1 0,-3 1 0,-5 0 201,11-1 1,-12 2-90,-15 2 1207,-29 1-1285,-3 1 2943,1-2-3033,1 2 1406,1-1-1327,-1 2 60,-1 0-60,0 0-12,-2 0 56,0 0-33,0-2 67,-1 1-12,0-1 270,0 0-404,1 2 45,4-1-45,18 1 67,5 0-22,22 0 0,2 0 22,-7 1 1,4-2-6,5-3 0,2-2-285,-6-1 0,4-2 1,0-1 267,9-6 0,0-1 0,-1-1-647,-6 1 0,-3 0 1,2 0 646,5-2 0,1-1 0,-2 2-4,-12 4 0,-2 2 0,2-1-126,12-3 1,4-1 0,-3 1 147,-7 1 1,-1-1 0,-1 1-16,-2 1 1,-1 1 0,-3-2 18,2-3 1,-7 0 89,-6-4 11,-10 0 1,-7-1 706,-4-16-802,-9 6 0,-2-4-28,-1-19 0,-1-2 0,-3 5 0,-1-1 735,-1-6 0,-2 2-735,1 17 0,-1 3-6,0 0 1,0 0-6,0 2 0,-1 0 270,-2-12 0,-1-1-276,-4 0 0,0 1 11,-1-1 1,-2 2-229,-2 4 0,-2 2 228,2 12 1,-2 2 5,-2-2 0,-2 1 0,-2 1 0,-2 0-11,-15-10 0,-5 0 5,-1 1 0,-3 1 2,11 7 1,-1 0-1,1 1 4,-9-4 0,2 2-11,3 4 0,1 2-1,8 5 1,1 3 11,-7-1 0,-1 1-34,-4 0 1,-5 2-341,-4 2 1,-6 1-1,-3 2 357,9 2 0,-4 2 1,0 1-1,0 0-487,-2-1 0,0 0 0,-1 0 0,0 3 495,10 1 0,-1 1 0,0 1 0,1 1 0,3 0-8,-2 0 0,4 1 1,-1 0-1,1 2-405,-2 0 1,-1 2 0,0 0 0,1 1 409,0-1 1,0 0 0,0 1 0,-4 1-138,-1 0 0,-4 2 0,-1 0 1,0 0-1,0 0 153,3-1 1,0 0-1,1 0 1,-2 0-1,0 0-173,3-1 1,-1 1-1,-1 0 1,1 0-1,1-1 1,4 0 168,-9 0 0,2 1 0,3-2 0,2 0-4,-8 2 0,3-2 1,5 0 299,-1-1 0,3-1-302,-1 1 1,1 1 444,0-1 1,-2 2-470,5 0 0,-4 1 1,0 2 6,-2 2 1,-1 1 0,0 1 60,0 0 0,0 1 1,2 0-58,3 2 0,1 0 1,5 1-10,-2 2 0,4 1 1068,2-1 0,1 1-1046,4-2 1,-1 1 5,-9 5 0,-1 1 0,3-1 0,-2 1 0,-9 5 0,2 0-6,14-9 1,3-1 529,4-2 0,4 0-580,0 7 651,10-2-673,10 2 1576,14 14-1498,25 8 0,4 4-53,-9-26 0,0 0 64,15 21 0,-20-23 0,-1 2 0,0 3 1,-1 4 10,6 21 0,1 7-4,-8-16 1,-1 1 0,1 2-596,-2-4 0,2 3 0,-1 0 1,-1-3 594,2 6 1,-1-3 0,0-1-8,0-3 0,0-2 0,-1-4-24,0-2 0,2-2 41,3 6 0,1-1 6,-1-7 0,1-1-23,1 2 0,-1-3 340,7 5-329,-12-15 2561,-10-15-2449,-5-3 34,0-3-123,-1 0-45,0 0-34,0 2 12,1-1 10,2 1-44,3 0-896,9 7-4270,16 4 5222,4-3 0,-6 0 0,-11-11 0</inkml:trace>
  <inkml:trace contextRef="#ctx0" brushRef="#br0" timeOffset="7835">15632 3603 8098,'-2'6'6532,"1"-1"-5467,1-5 481,203-25-2723,-151 29 0,2 1 890,3-7 1,10-2-1,-2 1 1,-14 5 0,10 16-1,-38-3 1</inkml:trace>
  <inkml:trace contextRef="#ctx0" brushRef="#br0" timeOffset="8003">16248 3635 14048,'-7'1'1658,"2"-1"-1647,5 0-11,0 0-22,31 62 302,-33 0-723,9-7 1,-5 2 442,-11-20 0,-5-3 0,-8 8 0,13-27 0</inkml:trace>
  <inkml:trace contextRef="#ctx0" brushRef="#br0" timeOffset="8551">17002 3947 15919,'-8'1'268,"1"1"-66,7-2-191,-1 42 12,4-18 44,-1 29-67,5-35 12,-3-8 1018,0-6-111,-1-27-549,-2-33-326,-2 8 1,0-4-51,1 6 1,0 0-57,-2 0 1,1 5 50,7 0-236,23 22 102,26 46 105,-25-13 1,0 4-121,4 11 1,-3 2 81,7 12 22,-11-6 56,-8-5 11,-6-7 34,0-20-23,-1-18 57,0-28-119,-2-1 1,-1-3 6,7-19 136,-6 22 1,3 6-194,8 10 79,13 34 11,-11 15 0,-2 6 0,1-2 0,-1 2-112,2 10 1,-2-1-551,6 12-1242,-4-5-2903,-4-10 4807,-3-11 0,-8-12 0,-2-8 0</inkml:trace>
  <inkml:trace contextRef="#ctx0" brushRef="#br0" timeOffset="8851">17811 3812 17946,'40'29'-358,"-4"-14"-1054,-16-51 662,-11-11 1287,-19-4 114,-7 18-24,-17 24-224,6 25-212,5 6 0,1 6-135,3 4 0,4 2-56,0 6 0,6 0-101,17 14-337,27-22-794,14-25-1558,7-5-1655,2-10 4445,3-2 0,-28 0 0,-6 2 0</inkml:trace>
  <inkml:trace contextRef="#ctx0" brushRef="#br0" timeOffset="9218">18213 3911 19459,'-24'-55'-45,"11"7"34,41 27-22,24 0 33,8 9-124,-24 5 1,0 3-56,16 8 33,-13 4 57,-18 6-180,10 6 235,1-4 57,3 0-23,-7-8-45,-6-4-89,-4-1 22,1-1 56,-1 0-326,-1 1 12,-8 2 303,-2 1-538,-7 3-1737,0-3-3025,-5 1 5367,-3-2 0,2-2 0,0-1 0</inkml:trace>
  <inkml:trace contextRef="#ctx0" brushRef="#br0" timeOffset="9818">18561 3892 17386,'-32'-23'314,"0"1"0,-3 2 0,1 11-213,-10 40-68,6 16-21,14 4 10,33-7-11,15-24 22,9-11 1,5-7-124,2-4 1,2-5 106,6-3 0,-2-2 5,-12 0 1,-5-1-12,6-8-11,-26 15-34,-7 4 12,-2 5 44,0 11-235,10 3-1221,24 0-2309,32-14 2432,-32-6 1,-1-4 1310,6-2 0,-4-1 0,-7-3 0,-9 4 0</inkml:trace>
  <inkml:trace contextRef="#ctx0" brushRef="#br0" timeOffset="10001">19055 3871 18675,'9'-47'411,"0"0"0,5 7 0,6 8-428,10 18 0,5 8-28,27 10-89,-25 4 0,-2 4-494,11 22-924,-23-8 0,-3 3 1552,8 14 0,-8-3 0,-12-24 0</inkml:trace>
  <inkml:trace contextRef="#ctx0" brushRef="#br0" timeOffset="10267">19484 3142 19482,'25'-25'-90,"1"0"0,23-16-167,-7 50 100,-7 8 123,-13 11 169,-11 16 89,-7-9-538,19-4-1243,6-19-3004,31-20 4561,-25 1 0,-2-1 0,7-4 0,-3 2 0</inkml:trace>
  <inkml:trace contextRef="#ctx0" brushRef="#br0" timeOffset="10650">16628 5093 17421,'50'-19'154,"0"-1"1,0 1 0,1 0-1,-1 0 1,4-1 0,3-1 0,2 0-1,3-1 1,1 0 0,1 0-620,-10 5 0,2-1 0,2 0 0,1 0 0,1 0 0,0 0 0,1 0 0,0 0 0,0 0 0,0 1 438,2-2 0,-1 0 0,1 1 0,1-1 0,-1 1 0,1-1 1,0 1-1,1 0 0,0 0 0,0 1-107,-2 1 1,1 0 0,1-1 0,1 1 0,0 0 0,0 1 0,-1 0 0,0 1 0,-2 0 0,-2 1 0,-1 1-34,5 0 0,-2 0 1,-1 2-1,-2 0 1,0 1-1,-1 1 0,0-1 1,0 1-465,4 0 0,0 0 1,0 1-1,-1 0 0,0 0 1,-2 1-1,0 1 631,2 0 0,0 0 0,0 0 0,-2 2 0,-4-1 0,-4 1 0,17-1 0,-7 2 0,-5 0 0,1 0 0,1 1 0</inkml:trace>
  <inkml:trace contextRef="#ctx0" brushRef="#br0" timeOffset="33200">12361 10237 12042,'-33'5'1742,"0"1"1,-15 1-578,51 0-560,26-4-393,2-1 1,6 0-988,9-1 1,9-4 933,0-3 1,8-4 0,5-2-1,2 0-468,-17 2 0,1 0 1,3-1-1,1-1 1,1 0-1,0 0 1,-1 0 308,3-1 0,-1 1 0,2-1 0,-1 0 0,1-1 0,1 1 0,0-1-236,-2 1 0,2-1 0,0 0 0,1 0 0,-1 0 0,-1 0 0,-1 0 0,-2 2 236,6-2 0,-4 2 0,-1 0 0,1 0 0,0 0 0,4-1-135,-5 2 1,2 0-1,2-1 1,0 0 0,2 1-1,-2 0 1,0 0 0,-2 0 132,3 0 0,-1 1 1,0 0-1,-1 0 1,0 0-1,0 1 1,0-1-1,2 0 0,1-1 1,0 1-1,0 0 1,-2 0-1,-3 0 0,-4 2-13,12-3 1,-3 2-1,-6 0 1,-7 1 14,6 0 0,-22 0 1694,-34 3-1594,-33 5 2439,-12 1-2494,7 2 0,-3 2-34,-3 3 0,0 1-39,-1 0 0,0 1 1102,4 2 0,3 1-1589,-15 4-1651,-3 7-2171,15-2 4337,4 7 0,22-14 0,6-2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2:19:21.4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20130 12264 17745,'-8'-5'2521,"2"1"-2263,6 4-135,0 0-112,57-31-2408,-21 23 2397,-1-6 0,-1 3 0,-10 12 0,-17 6 0</inkml:trace>
  <inkml:trace contextRef="#ctx0" brushRef="#br0" timeOffset="132">20254 12380 17218,'0'7'2129,"0"-3"-1938,37 5-7105,13-7 6914,-15-1 0,-1-1 0,13-2 0,-26-6 0</inkml:trace>
  <inkml:trace contextRef="#ctx0" brushRef="#br0" timeOffset="2265">21960 11612 17476,'1'39'683,"1"0"1,0 1 0,1 3-583,0 14 0,-2 5-494,-3-17 0,-2 1 0,-1 2 296,-4 7 0,-1 1 0,-2-3-901,-3 7 1,-4-7-1194,-1-14 1,-1-9 2290,-1-18 0,10-11 0,4-4 0</inkml:trace>
  <inkml:trace contextRef="#ctx0" brushRef="#br0" timeOffset="2483">21725 11531 19706,'46'12'339,"0"1"1,1 6 0,-3 5-329,-6 10 1,-3 8-457,0 2 1,1 6 0,-1 1 358,-2-1 0,-1 1 1,-1 1-344,-5-8 0,-1 2 1,0 0-1,-2-4-893,9 18 0,-5-5 1322,-10-17 0,-3-7 0,-5-12 0,-4-11 0</inkml:trace>
  <inkml:trace contextRef="#ctx0" brushRef="#br0" timeOffset="2836">22206 11060 18709,'33'-6'268,"1"-1"1,26 6-257,-23 20-12,-12 18 0,-10 14 285,-25-5 1,-6 1-384,5-12 1,-3-1 310,-9 10 0,-2-3 226,-1 1-417,11-22 230,13-8-118,16-16-257,42-21-1379,-7 7 1,4-1-1161,1-2 1,2 0 2678,10 1 0,-5 3 1,-9 4-1,-10 5 0</inkml:trace>
  <inkml:trace contextRef="#ctx0" brushRef="#br0" timeOffset="4500">23544 10921 20098,'-29'41'59,"1"1"1,1 5 0,5 4-10,8 4 1,6 4-1368,2-15 1,1 2 0,2 1 1342,-1 1 0,1 2 1,2 0-27,0-1 0,2 1 0,2-1-6,1-2 1,1 0-1,3-3-78,4 16 0,8-3-1226,3-19 0,6-1 0,0-5-2976,5 0 1,2-6 4247,14 1 0,-3-8 0,-7-12 0,-11-7 0</inkml:trace>
  <inkml:trace contextRef="#ctx0" brushRef="#br0" timeOffset="4785">23940 11313 20546,'4'40'3,"1"1"1,-1-2 0,1 2-194,5 7 0,1 2-1799,-1-5 0,0 0-2583,0-2 0,-1-3 4572,9 8 0,-11-37 0,-2-10 0</inkml:trace>
  <inkml:trace contextRef="#ctx0" brushRef="#br0" timeOffset="5067">24259 11274 18507,'-38'31'131,"1"1"1,-1 0 0,-14 12 0,6-4-132,7 10 11,8-11 0,10-7 415,9-5 448,12-5-3941,11-3 3167,12-3-128,33-3-487,-7-4-2466,-3-2 1,1-2 2980,6-1 0,-3 0 0,-32-4 0</inkml:trace>
  <inkml:trace contextRef="#ctx0" brushRef="#br0" timeOffset="5300">24600 11280 19628,'0'-7'705,"0"1"-716,8 60 0,2-14-230,-1 2 0,0 3-1204,9 14-1441,-8-20 1,-2-1 2885,3 16 0,-3-6 0,-6-32 0</inkml:trace>
  <inkml:trace contextRef="#ctx0" brushRef="#br0" timeOffset="5449">24541 11587 18832,'-2'-8'740,"1"2"-869,25-7 0,14-1-1821,9 1 1,4 0 1739,11-9 1,-1 0 0,-12 10 0,-6 3 0,-3-3 0</inkml:trace>
  <inkml:trace contextRef="#ctx0" brushRef="#br0" timeOffset="5618">25079 11241 17745,'24'61'-577,"-10"-25"0,-1-2 577,6 8 0,-5-8 0,-6-17 0</inkml:trace>
  <inkml:trace contextRef="#ctx0" brushRef="#br0" timeOffset="5968">25286 10899 22048,'38'18'58,"1"-1"1,-4 9 0,0 6 0,-5 5-67,-6 9 1,-6 6-1,-1 0-1234,4 2 1,-1 0-1,-4 2 943,-7 1 0,-3 1 1,-5-3-610,-7 7 1,-6-2 925,-2-9 1,-3 0-1,2-5 1,3-9 0,0-2-1,-5 4 1,1 1 0</inkml:trace>
  <inkml:trace contextRef="#ctx0" brushRef="#br0" timeOffset="7884">26143 10998 18518,'-4'-8'1703,"0"1"-1669,4 7 190,0 0 67,4 36-179,11 1-95,-4-1 0,1 3-248,5-4 1,1-1 230,0 2 0,0 1-331,0-2 1,-1 0-2466,2 6 1,-2-2 2795,4 9 0,-3-5 0,-15-34 0</inkml:trace>
  <inkml:trace contextRef="#ctx0" brushRef="#br0" timeOffset="8167">26488 11049 18014,'4'-1'1703,"-2"-1"-1053,-36 43-404,0-8-123,-10 14 1,-2 4-85,13-12 0,3-1-6,-1 6 1,6-2 79,10 13 245,35-21-122,20-21-124,16-2-107,-22-8 1,4-1-79,22 1 0,3 0-2140,-7 2 0,-1 2 2213,-2 2 0,-4 2 0,4 2 0,-44 1 0</inkml:trace>
  <inkml:trace contextRef="#ctx0" brushRef="#br0" timeOffset="9749">21936 12942 16927,'-5'0'1367,"1"0"-1176,4 0 481,56 0-370,-21 0 1,5 0-1401,7-2 0,6-1 0,2-1 1236,6-1 0,2-1 1,2-1-41,-7-1 0,1 0 0,2-1 0,1-1-49,-7 1 0,0-1 1,2 0-1,3-1 1,3 0-29,-4 0 0,3 0 0,4-2 0,2 1 0,0-1 0,0 0 0,-1 0 0,-3 1-236,0 0 0,-3 0 0,0 1 0,0-1 0,0 0 0,2 0 0,2 0 217,-9 1 0,2 0 0,0 0 1,2-1-1,1 1 0,0-1 1,0 0-1,0 1 0,0 0 1,-2 0-149,7-1 0,-1 0 0,1 0 0,0 0 0,0 1 0,-1-1 0,-1 1 1,-1 1-1,0-1 153,-1 1 0,-1 1 0,-1-1 0,0 1 0,-1 1 0,0-1 0,0 0 0,0 1-165,8-2 1,1 0 0,1 0 0,-1 1 0,-3 0 0,-3 1 0,-5 1 154,8-1 0,-5 1 1,-5 2-1,-10 2 476,-3 3 1,-15 3-463,-20 1 1654,-7 1-1878,3-2-1740,-1-3-6765,1-2 9456,-1 0 1,-2-1 0,0 1 0</inkml:trace>
  <inkml:trace contextRef="#ctx0" brushRef="#br0" timeOffset="10416">23614 13327 19493,'-32'46'205,"-1"-1"1,0 2-1,2 1-177,5 1 0,1-1-548,-2 1 0,-1-2 531,1-3 0,-2-1 23,-4 3 0,-2-5 403,6-15 0,0-4-235,2 2 0,0-7-56,-13-24 201,16-13-235,3-17 11,7-6 56,8-20 444,32 13-640,2 26 0,6 5 11,4 9 1,3 6-373,10 7 0,2 4 361,-9 1 0,0 1-151,1 1 0,0 2-107,-2-2 1,1 0-1043,8 3 1,-1 0 1316,-9-5 0,-3-1 0,23 7 0,-30-12 0</inkml:trace>
  <inkml:trace contextRef="#ctx0" brushRef="#br0" timeOffset="10666">24055 13641 20557,'43'-24'-198,"0"-1"0,-1 2 1,2 1-2862,8 0 0,0 1 2929,-14 6 0,-1 1 0,2 0 0,-5 2 0,-10 3 1</inkml:trace>
  <inkml:trace contextRef="#ctx0" brushRef="#br0" timeOffset="10900">24892 13182 19470,'4'-6'539,"0"1"-293,-4 5-145,21 69-230,-5-36 0,2 1-695,3 17 1,2 0-897,1-13 0,-1-4 1720,9 2 0,-14-16 0,-6-8 0</inkml:trace>
  <inkml:trace contextRef="#ctx0" brushRef="#br0" timeOffset="11266">22640 13514 18373,'-14'48'367,"0"0"0,4 3 0,3 5 0,6 1-356,11 5 0,6 2 0,2-1-1246,-4 2 0,1 0 1,6-2 1234,-1-16 0,4-1 0,2-2 0,2-6-195,3-2 1,3-6 0,2-3-546,2-3 0,3-2 1,2-4-651,2-4 1,3-3 0,0-3 1389,4-4 0,1-3 0,-5-1 0,-1 0 0,-5-2 0,-5-2 0,-1 0 0</inkml:trace>
  <inkml:trace contextRef="#ctx0" brushRef="#br0" timeOffset="11633">25381 12718 18910,'10'-1'863,"-3"0"-269,-7 1-224,0 0-158,58 63-178,-37-34 0,0 4-594,7 6 1,4 6-1,-4 0 548,0 15 1,-7 1-127,-8-18 0,-2 1 0,-1 2-1158,-2 16 0,-2 4 0,-3-4-1511,-3 3 0,-2-1 2807,0-13 0,0 2 0,-2-9 0,-5 1 0,4-19 0</inkml:trace>
  <inkml:trace contextRef="#ctx0" brushRef="#br0" timeOffset="11968">26289 12507 21140,'-22'54'130,"1"0"0,-1 0 0,5 4 0,1 1 0,4 0-130,4-6 0,4-1 0,1-1-388,4-2 0,1-1 1,3-5 123,2-3 1,6-3-3124,11 2 0,4-5 3387,16 4 0,-1-5 0,-22-30 0</inkml:trace>
  <inkml:trace contextRef="#ctx0" brushRef="#br0" timeOffset="12533">26937 12682 19650,'9'49'36,"0"0"1,-5-4-1,-1 3 1,-6-3-26,-12 15 0,-7-1-516,6-15 1,-2 1 0,-2-5 526,-7 3 1,-4-8 66,-23 1 527,20-30 56,-9-35 101,18-14-481,1-12 21,28 2 206,10 22-361,26 8-113,-3 11-45,19 12-6,-20 13 0,1 5-711,3 3 0,-1 3-247,1 0 0,-1 1-589,-5-3 0,-3-3 1553,6-3 0,-17-8 0,-6-6 0</inkml:trace>
  <inkml:trace contextRef="#ctx0" brushRef="#br0" timeOffset="12716">27350 13084 19583,'-5'0'1949,"1"0"-1949,4 0-560,49-18-9271,-4 2 9722,-10 2 0,0 0 0,1 1 0,-23 7 1</inkml:trace>
  <inkml:trace contextRef="#ctx0" brushRef="#br0" timeOffset="13015">27857 12733 21488,'19'-34'67,"0"0"0,5 8 0,3 5-212,29-2-247,-7 30 77,-32 17 215,-9 21 88,-18 16 175,-2-12 0,-2 3 117,1-7 0,2 0-140,-3 3 0,6-4-51,15 2-89,20-30-560,16-22-2225,-2-9 1,3-4 2784,-9 2 0,-2 0 0,3-2 0,-5 2 0,-3-2 0</inkml:trace>
  <inkml:trace contextRef="#ctx0" brushRef="#br0" timeOffset="13217">28210 12409 22030,'49'31'39,"-1"1"0,-6 4 0,0 6 0,-6 4-323,-10 7 0,-7 4 1,0 1-1037,4 1 1,-1 1 0,-6 1 247,-10 1 0,-5 1 0,-5-4-3757,-6 4 0,-6-5 5010,-3-3 0,-1-5 1,-4 6-1,6-19 0</inkml:trace>
  <inkml:trace contextRef="#ctx0" brushRef="#br0" timeOffset="29331">22316 15041 16871,'50'-8'721,"0"-1"0,10-2 0,3-2-598,-13 4 0,3-2 0,3 0-1477,-5 0 1,2 0 0,3-1 0,0-1 1379,-4 2 1,0-1 0,2 1 0,3-2 0,5 0-20,-11 3 1,3-2-1,4 0 1,2 0-1,1-1 1,0 1-1,0-1 1,-2 1-1,-2 1-161,8-1 0,-3 0 0,-1 0 0,0 1 1,1 0-1,2-1 0,3 0 145,-10 2 0,3-1 0,2 0 0,1 0 0,1 0 0,0 0 0,-1 0 0,-1 1 0,-2 0 0,-1 2-102,9-2 0,-1 1 0,-2 0 0,-1 1 1,-1 1-1,1 0 0,0-1 56,1 1 1,-1 0 0,1 0-1,-1 1 1,0 0 0,0 0-1,0 0-157,-3 1 0,0-1 0,0 1 0,-1 1 0,1-1 0,1 1 0,2 0-62,-1 0 1,2 1 0,1 0 0,0 1 0,0-1 0,0 1-1,-2 0 1,-2 0-241,-2 0 0,-1 0 0,-1 1 1,-1 0-1,-1 0 0,0 0 1,-1 0 90,7 1 1,1-1 0,-1 1 0,-3 1 0,-2-1 0,-5 1 302,18 1 1,-7 0 0,-14 1 119,-3 6 0,-28-4 0,-14-2 0</inkml:trace>
  <inkml:trace contextRef="#ctx0" brushRef="#br0" timeOffset="29882">22256 14964 17241,'45'-17'407,"0"-1"1,0 0 0,8 0 0,2 0 0,4 0-1455,-5 3 0,2 1 0,2 0 0,2 0 1062,-6 2 1,1 0 0,2 0-1,4 0 1,4 0-212,-11 3 1,2-1 0,4-1 0,1 1 0,3 0-1,0 0 1,1 0 0,1 0 0,0 1 192,-6 1 1,1 0 0,0 0 0,0 1 0,2 0 0,0 0 0,1 0 0,1 0 0,1 0 0,1 1 0,2-1-91,-9 2 0,1-1 0,2 1 0,1-1 1,1 1-1,1 0 0,0 0 0,1 0 1,-1 0-1,0 0 0,0 0 0,-1 1 1,-1 0-1,-1-1 0,-1 1 8,6 0 0,-2 0 0,0 0 0,-2 0 0,0 0 0,0 1 0,0 0 0,0 0 0,0 0 0,1 0 0,0 1 0,2 1-112,-4 0 1,2 0 0,0 0 0,2 1 0,0 0 0,0 1 0,1-1 0,-2 1 0,1 0 0,-2 0 0,-1 0 0,-1 0 0,-2 1 0,-3-1 127,13 1 1,-4 0-1,-1 1 1,-2-1 0,-1 1-1,-1 0 1,0 0-1,1 0 1,1 0-205,2 1 0,1-1 0,1 1 0,0 0 0,0-1 0,-3 1 0,-1 0 1,-3 0-1,-4 0 120,16 1 1,-3 0 0,-5 0-1,-4 0 1,-6 0 311,2 0 0,-6-1 0,-14 0-159,-15-3 1495,-59-8-2801,5 1 1,-2 0 1305,-8-2 0,1 1 0,-19-5 0,30 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F6D9-23AF-C541-8F05-9086367B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DED2D-A2CC-854F-B15D-EEC9C6664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91D2A-ECC8-004F-BFD9-66D01089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27CC1-DDB8-2749-A14A-B4E44F62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0B60-2975-BC4E-A88C-8B1B8432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CA0D-0685-314E-8561-B43A7BDC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90165-EB2F-8B45-AFD8-F4CDC4C63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5C67-8CEA-6A4E-8B57-C47A51B6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80A5-7F0D-B049-901B-46652EAF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87B5D-52B1-8F46-85EF-F10E4B1F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36300-9F03-854E-9529-0302FDEED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45DD2-8625-0C41-A5DD-9DD61511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429B-C5FC-5448-A7B5-2046FFCF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0D76-1ADB-EE4B-B8DA-1C8BEA9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FB356-C2E1-5844-BD7A-328269C1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1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CEDB-4AE7-FD41-BC23-0AD79E5C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126D8-0C42-854F-A9E9-70E840F5B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31D55-470C-E149-838F-C72FC543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78EE-7AE2-9248-9597-BD3786A1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2FFA6-0A21-A94D-B21A-5D0264A9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3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162A-C502-094B-A854-A0B98723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6109-0851-FA41-AD51-7CCF58CE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D57C-C217-B84E-9742-078D5384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F8DAE-62BE-D145-9648-86EFA22A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90B5A-9BF3-DE4D-85F0-C73F42DD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3ADF-CC65-E448-BF90-2FB43A42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E3B8-8F5B-1F48-87E4-FBA50744B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FE016-CDC4-A549-9260-105295AE3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E1BFD-EF54-BD4C-84B8-2BF07435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38CC5-F3A4-D642-9594-16A8BAFA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664A2-9EC8-5544-B7B2-E9439B47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4831-80D3-7849-BC33-8C2B45EA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A4408-7733-B940-BBB5-BFC0BCB9A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0FFE5-78F0-7641-AC38-657CAC6AC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3391F-0235-C142-A7F2-29E63FE49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98192-559C-3942-B094-FBB28DFFF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C5D48-EEB1-1C44-8470-E318566D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53557-CE93-B34D-998B-ED0C86CC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A3B97-8E8C-374B-8E5F-AE38406E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0E4E-BEFC-DC4E-ACA2-8A70C846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56ED8-24BE-E947-B052-7A23094D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D9160-F0E7-F745-921F-A3C6659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A2E96-9424-3646-B77D-400FBB62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5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D8403-B5CC-F843-966B-76320E6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E0120-2710-6145-8332-B2DF585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8693A-2FDC-1D49-894B-036B32B1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4087-BBFA-764C-9321-32CE8C82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91A7-BA58-DE42-94DF-697AE0649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F9E41-7559-0647-A274-DC8011176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118B9-D7F0-4B4F-B8A8-5F89CA05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3FB62-2593-5A4F-878F-5222931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0F5E2-A304-6A4A-BCA6-B165E58C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32A6-27DC-7742-9195-82682DD1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E8744-5890-694F-B2D6-3A37EBAC0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68A94-7A8F-EE4F-B1D0-CD2C860F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A96C-1B55-6441-992C-DA2EDAB5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F6D88-D70F-9049-871A-702482DA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1FA93-635F-7948-9949-BFAA69FF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35B0A-1066-F643-A484-5E677EED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42AA6-2691-B14E-91EE-AD3DCDE1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020A-01F1-0B4D-BBA7-89B44B36D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8C4D-FC8A-1B4D-A2CF-DC9FC18E575F}" type="datetimeFigureOut">
              <a:rPr lang="en-US" smtClean="0"/>
              <a:t>7/2/22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2155D-2A4A-BC4A-9A35-8BF619BC6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982E-3FCE-DC47-A1C3-1184E240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02F6-303E-E342-8184-97188ABA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9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8BDCA8-6297-2242-B70E-52FA6CD79F9E}"/>
                  </a:ext>
                </a:extLst>
              </p14:cNvPr>
              <p14:cNvContentPartPr/>
              <p14:nvPr/>
            </p14:nvContentPartPr>
            <p14:xfrm>
              <a:off x="2422800" y="810360"/>
              <a:ext cx="8762760" cy="475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8BDCA8-6297-2242-B70E-52FA6CD79F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6600" y="794160"/>
                <a:ext cx="8795160" cy="47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2A8400-57F9-4B44-A538-19C654D203A8}"/>
                  </a:ext>
                </a:extLst>
              </p14:cNvPr>
              <p14:cNvContentPartPr/>
              <p14:nvPr/>
            </p14:nvContentPartPr>
            <p14:xfrm>
              <a:off x="1313640" y="2108880"/>
              <a:ext cx="9793440" cy="360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2A8400-57F9-4B44-A538-19C654D203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440" y="2092680"/>
                <a:ext cx="9825840" cy="36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13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36772E-8A11-95AD-D683-501258D3B682}"/>
                  </a:ext>
                </a:extLst>
              </p14:cNvPr>
              <p14:cNvContentPartPr/>
              <p14:nvPr/>
            </p14:nvContentPartPr>
            <p14:xfrm>
              <a:off x="2592000" y="650880"/>
              <a:ext cx="8770680" cy="583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36772E-8A11-95AD-D683-501258D3B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5800" y="634680"/>
                <a:ext cx="8803080" cy="58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192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D0D81-2300-23B4-A999-90C8A27E87DC}"/>
                  </a:ext>
                </a:extLst>
              </p14:cNvPr>
              <p14:cNvContentPartPr/>
              <p14:nvPr/>
            </p14:nvContentPartPr>
            <p14:xfrm>
              <a:off x="1911600" y="376200"/>
              <a:ext cx="7978320" cy="575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D0D81-2300-23B4-A999-90C8A27E87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400" y="360000"/>
                <a:ext cx="8010720" cy="57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58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FF3C47-0961-25B2-9E1E-2326B773597F}"/>
                  </a:ext>
                </a:extLst>
              </p14:cNvPr>
              <p14:cNvContentPartPr/>
              <p14:nvPr/>
            </p14:nvContentPartPr>
            <p14:xfrm>
              <a:off x="1792440" y="442800"/>
              <a:ext cx="9606240" cy="392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FF3C47-0961-25B2-9E1E-2326B77359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6240" y="426600"/>
                <a:ext cx="9638640" cy="39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66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51D7D9-BB5A-8C63-DDD6-12A041B2D02A}"/>
                  </a:ext>
                </a:extLst>
              </p14:cNvPr>
              <p14:cNvContentPartPr/>
              <p14:nvPr/>
            </p14:nvContentPartPr>
            <p14:xfrm>
              <a:off x="731520" y="660240"/>
              <a:ext cx="8440560" cy="537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51D7D9-BB5A-8C63-DDD6-12A041B2D0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320" y="644040"/>
                <a:ext cx="8472960" cy="54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81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54D3F2-2EC3-8C68-2307-E434A7DA3AFB}"/>
                  </a:ext>
                </a:extLst>
              </p14:cNvPr>
              <p14:cNvContentPartPr/>
              <p14:nvPr/>
            </p14:nvContentPartPr>
            <p14:xfrm>
              <a:off x="2467800" y="681480"/>
              <a:ext cx="7081920" cy="560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54D3F2-2EC3-8C68-2307-E434A7DA3A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1600" y="665280"/>
                <a:ext cx="7114320" cy="56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9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68AE55-7C6A-B4BB-8BAA-6A0EC924888C}"/>
                  </a:ext>
                </a:extLst>
              </p14:cNvPr>
              <p14:cNvContentPartPr/>
              <p14:nvPr/>
            </p14:nvContentPartPr>
            <p14:xfrm>
              <a:off x="2771280" y="325800"/>
              <a:ext cx="8298360" cy="404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68AE55-7C6A-B4BB-8BAA-6A0EC92488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080" y="309600"/>
                <a:ext cx="8330760" cy="40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34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DBDC54-E779-3295-8228-2DBA5EA9ADA8}"/>
                  </a:ext>
                </a:extLst>
              </p14:cNvPr>
              <p14:cNvContentPartPr/>
              <p14:nvPr/>
            </p14:nvContentPartPr>
            <p14:xfrm>
              <a:off x="850680" y="597960"/>
              <a:ext cx="6332400" cy="579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DBDC54-E779-3295-8228-2DBA5EA9AD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480" y="581760"/>
                <a:ext cx="6364800" cy="58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9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054944-0A8B-D0EE-84F2-5FABACEFB9A9}"/>
                  </a:ext>
                </a:extLst>
              </p14:cNvPr>
              <p14:cNvContentPartPr/>
              <p14:nvPr/>
            </p14:nvContentPartPr>
            <p14:xfrm>
              <a:off x="635040" y="156600"/>
              <a:ext cx="10923840" cy="647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054944-0A8B-D0EE-84F2-5FABACEFB9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840" y="140400"/>
                <a:ext cx="10956240" cy="65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85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0C9EE3-2D2E-A41F-5F3E-491BCFDB48CC}"/>
                  </a:ext>
                </a:extLst>
              </p14:cNvPr>
              <p14:cNvContentPartPr/>
              <p14:nvPr/>
            </p14:nvContentPartPr>
            <p14:xfrm>
              <a:off x="3209040" y="574200"/>
              <a:ext cx="5371560" cy="256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0C9EE3-2D2E-A41F-5F3E-491BCFDB48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2840" y="558000"/>
                <a:ext cx="5403960" cy="26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84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05D672-9378-6BDB-D0ED-13399D835127}"/>
                  </a:ext>
                </a:extLst>
              </p14:cNvPr>
              <p14:cNvContentPartPr/>
              <p14:nvPr/>
            </p14:nvContentPartPr>
            <p14:xfrm>
              <a:off x="1376640" y="220320"/>
              <a:ext cx="10658160" cy="635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05D672-9378-6BDB-D0ED-13399D8351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440" y="204120"/>
                <a:ext cx="10690560" cy="63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48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804DA3-E9A2-C738-D9DD-B6F9F143DF5A}"/>
                  </a:ext>
                </a:extLst>
              </p14:cNvPr>
              <p14:cNvContentPartPr/>
              <p14:nvPr/>
            </p14:nvContentPartPr>
            <p14:xfrm>
              <a:off x="522360" y="219600"/>
              <a:ext cx="11100600" cy="636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804DA3-E9A2-C738-D9DD-B6F9F143DF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160" y="203400"/>
                <a:ext cx="11133000" cy="63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17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C27013-E26D-3369-F0F6-080B6C1B930D}"/>
                  </a:ext>
                </a:extLst>
              </p14:cNvPr>
              <p14:cNvContentPartPr/>
              <p14:nvPr/>
            </p14:nvContentPartPr>
            <p14:xfrm>
              <a:off x="526680" y="288000"/>
              <a:ext cx="11010960" cy="577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C27013-E26D-3369-F0F6-080B6C1B93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0" y="271800"/>
                <a:ext cx="11043360" cy="58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93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F1379-7FFA-9032-50DD-D76F14B12971}"/>
                  </a:ext>
                </a:extLst>
              </p14:cNvPr>
              <p14:cNvContentPartPr/>
              <p14:nvPr/>
            </p14:nvContentPartPr>
            <p14:xfrm>
              <a:off x="2113920" y="483120"/>
              <a:ext cx="8082720" cy="301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F1379-7FFA-9032-50DD-D76F14B129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7720" y="466920"/>
                <a:ext cx="8115120" cy="30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52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7F52B2-3B1C-CA8A-15E3-56D9E5B4B955}"/>
                  </a:ext>
                </a:extLst>
              </p14:cNvPr>
              <p14:cNvContentPartPr/>
              <p14:nvPr/>
            </p14:nvContentPartPr>
            <p14:xfrm>
              <a:off x="670680" y="570600"/>
              <a:ext cx="11112840" cy="550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7F52B2-3B1C-CA8A-15E3-56D9E5B4B9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480" y="554400"/>
                <a:ext cx="11145240" cy="55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13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7C86A5-2BF1-E161-4F8B-692D018A78DA}"/>
                  </a:ext>
                </a:extLst>
              </p14:cNvPr>
              <p14:cNvContentPartPr/>
              <p14:nvPr/>
            </p14:nvContentPartPr>
            <p14:xfrm>
              <a:off x="555840" y="338040"/>
              <a:ext cx="10474560" cy="557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7C86A5-2BF1-E161-4F8B-692D018A78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640" y="321840"/>
                <a:ext cx="10506960" cy="56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80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5101A6-7B37-2D60-BD58-6E828781544C}"/>
                  </a:ext>
                </a:extLst>
              </p14:cNvPr>
              <p14:cNvContentPartPr/>
              <p14:nvPr/>
            </p14:nvContentPartPr>
            <p14:xfrm>
              <a:off x="834840" y="502920"/>
              <a:ext cx="11259360" cy="588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5101A6-7B37-2D60-BD58-6E82878154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640" y="486720"/>
                <a:ext cx="11291760" cy="59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47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CB7191-69D4-6F3F-995A-ABED8DC315DE}"/>
                  </a:ext>
                </a:extLst>
              </p14:cNvPr>
              <p14:cNvContentPartPr/>
              <p14:nvPr/>
            </p14:nvContentPartPr>
            <p14:xfrm>
              <a:off x="2542320" y="276840"/>
              <a:ext cx="5981040" cy="260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CB7191-69D4-6F3F-995A-ABED8DC315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6120" y="260640"/>
                <a:ext cx="6013440" cy="26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080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38ACCB-0D8E-B2B4-DD4E-70F2F6889A84}"/>
                  </a:ext>
                </a:extLst>
              </p14:cNvPr>
              <p14:cNvContentPartPr/>
              <p14:nvPr/>
            </p14:nvContentPartPr>
            <p14:xfrm>
              <a:off x="1924200" y="315720"/>
              <a:ext cx="9664920" cy="653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38ACCB-0D8E-B2B4-DD4E-70F2F6889A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8000" y="299520"/>
                <a:ext cx="9697320" cy="65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92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33103C-6AC8-188D-E951-A66467AC67AF}"/>
                  </a:ext>
                </a:extLst>
              </p14:cNvPr>
              <p14:cNvContentPartPr/>
              <p14:nvPr/>
            </p14:nvContentPartPr>
            <p14:xfrm>
              <a:off x="1620360" y="973800"/>
              <a:ext cx="2006640" cy="497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33103C-6AC8-188D-E951-A66467AC67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4160" y="957600"/>
                <a:ext cx="2039040" cy="50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43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522DFA-2F92-B5E8-56F1-FBE46D205800}"/>
                  </a:ext>
                </a:extLst>
              </p14:cNvPr>
              <p14:cNvContentPartPr/>
              <p14:nvPr/>
            </p14:nvContentPartPr>
            <p14:xfrm>
              <a:off x="477720" y="58680"/>
              <a:ext cx="10944720" cy="660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522DFA-2F92-B5E8-56F1-FBE46D2058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520" y="42480"/>
                <a:ext cx="10977120" cy="66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46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7ECE41-3B81-B138-E0FE-8B1B92B52D4A}"/>
                  </a:ext>
                </a:extLst>
              </p14:cNvPr>
              <p14:cNvContentPartPr/>
              <p14:nvPr/>
            </p14:nvContentPartPr>
            <p14:xfrm>
              <a:off x="1246680" y="430200"/>
              <a:ext cx="10017720" cy="556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7ECE41-3B81-B138-E0FE-8B1B92B52D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0480" y="414000"/>
                <a:ext cx="10050120" cy="55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13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570173-31CC-EAE5-A14A-9A955FAD8C43}"/>
                  </a:ext>
                </a:extLst>
              </p14:cNvPr>
              <p14:cNvContentPartPr/>
              <p14:nvPr/>
            </p14:nvContentPartPr>
            <p14:xfrm>
              <a:off x="33840" y="246600"/>
              <a:ext cx="12157920" cy="661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570173-31CC-EAE5-A14A-9A955FAD8C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40" y="230400"/>
                <a:ext cx="12190320" cy="66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25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E3EE99-F477-544C-D9C1-65D8E391A954}"/>
                  </a:ext>
                </a:extLst>
              </p14:cNvPr>
              <p14:cNvContentPartPr/>
              <p14:nvPr/>
            </p14:nvContentPartPr>
            <p14:xfrm>
              <a:off x="1026720" y="338040"/>
              <a:ext cx="6340680" cy="385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E3EE99-F477-544C-D9C1-65D8E391A9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520" y="321840"/>
                <a:ext cx="6373080" cy="38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685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C7AFBF-53FC-282C-C6EE-24E003F19D59}"/>
                  </a:ext>
                </a:extLst>
              </p14:cNvPr>
              <p14:cNvContentPartPr/>
              <p14:nvPr/>
            </p14:nvContentPartPr>
            <p14:xfrm>
              <a:off x="1509480" y="67320"/>
              <a:ext cx="10343520" cy="600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C7AFBF-53FC-282C-C6EE-24E003F19D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3280" y="51120"/>
                <a:ext cx="10375920" cy="60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785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7C935E-C7F0-A4EA-B84B-326082FF84F4}"/>
                  </a:ext>
                </a:extLst>
              </p14:cNvPr>
              <p14:cNvContentPartPr/>
              <p14:nvPr/>
            </p14:nvContentPartPr>
            <p14:xfrm>
              <a:off x="3649680" y="793800"/>
              <a:ext cx="7508160" cy="145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7C935E-C7F0-A4EA-B84B-326082FF84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3480" y="777600"/>
                <a:ext cx="7540560" cy="14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620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12D223-C2F3-BC82-3C51-3EFD73EDF922}"/>
                  </a:ext>
                </a:extLst>
              </p14:cNvPr>
              <p14:cNvContentPartPr/>
              <p14:nvPr/>
            </p14:nvContentPartPr>
            <p14:xfrm>
              <a:off x="916200" y="403200"/>
              <a:ext cx="11022120" cy="550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12D223-C2F3-BC82-3C51-3EFD73EDF9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000" y="387000"/>
                <a:ext cx="11054520" cy="55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854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79B8ED-201A-0980-C1B1-31699B874C99}"/>
                  </a:ext>
                </a:extLst>
              </p14:cNvPr>
              <p14:cNvContentPartPr/>
              <p14:nvPr/>
            </p14:nvContentPartPr>
            <p14:xfrm>
              <a:off x="1426320" y="246600"/>
              <a:ext cx="8919720" cy="614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79B8ED-201A-0980-C1B1-31699B874C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0120" y="230400"/>
                <a:ext cx="8952120" cy="6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C3DCC-34A0-B702-C808-7FD961D74A6A}"/>
                  </a:ext>
                </a:extLst>
              </p14:cNvPr>
              <p14:cNvContentPartPr/>
              <p14:nvPr/>
            </p14:nvContentPartPr>
            <p14:xfrm>
              <a:off x="496080" y="174600"/>
              <a:ext cx="10559160" cy="74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C3DCC-34A0-B702-C808-7FD961D74A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880" y="158400"/>
                <a:ext cx="10591560" cy="77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21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B26BEF-C858-7096-ECB4-1D090DBB0D93}"/>
                  </a:ext>
                </a:extLst>
              </p14:cNvPr>
              <p14:cNvContentPartPr/>
              <p14:nvPr/>
            </p14:nvContentPartPr>
            <p14:xfrm>
              <a:off x="2158920" y="376920"/>
              <a:ext cx="8694000" cy="592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B26BEF-C858-7096-ECB4-1D090DBB0D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2720" y="360720"/>
                <a:ext cx="8726400" cy="59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345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4F9E8D-8033-C302-8F72-9D5C08250895}"/>
                  </a:ext>
                </a:extLst>
              </p14:cNvPr>
              <p14:cNvContentPartPr/>
              <p14:nvPr/>
            </p14:nvContentPartPr>
            <p14:xfrm>
              <a:off x="228960" y="372240"/>
              <a:ext cx="10131840" cy="601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4F9E8D-8033-C302-8F72-9D5C082508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60" y="356040"/>
                <a:ext cx="10164240" cy="60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586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223CA4-C9B1-CFC8-C37C-0B22A44D4FF9}"/>
                  </a:ext>
                </a:extLst>
              </p14:cNvPr>
              <p14:cNvContentPartPr/>
              <p14:nvPr/>
            </p14:nvContentPartPr>
            <p14:xfrm>
              <a:off x="2147040" y="378360"/>
              <a:ext cx="9591480" cy="513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223CA4-C9B1-CFC8-C37C-0B22A44D4F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840" y="362160"/>
                <a:ext cx="9623880" cy="517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377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B0FFDB-B730-73D6-3D79-931B7EA9F5F6}"/>
                  </a:ext>
                </a:extLst>
              </p14:cNvPr>
              <p14:cNvContentPartPr/>
              <p14:nvPr/>
            </p14:nvContentPartPr>
            <p14:xfrm>
              <a:off x="2604240" y="106200"/>
              <a:ext cx="8868600" cy="605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B0FFDB-B730-73D6-3D79-931B7EA9F5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8040" y="90000"/>
                <a:ext cx="8901000" cy="60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727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2938E0-0C66-4549-BF85-9A3B06D2170A}"/>
                  </a:ext>
                </a:extLst>
              </p14:cNvPr>
              <p14:cNvContentPartPr/>
              <p14:nvPr/>
            </p14:nvContentPartPr>
            <p14:xfrm>
              <a:off x="312120" y="217440"/>
              <a:ext cx="11382480" cy="636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2938E0-0C66-4549-BF85-9A3B06D217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920" y="201240"/>
                <a:ext cx="11414880" cy="64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43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FA1073-C978-9C02-C953-CA15147CF2B9}"/>
                  </a:ext>
                </a:extLst>
              </p14:cNvPr>
              <p14:cNvContentPartPr/>
              <p14:nvPr/>
            </p14:nvContentPartPr>
            <p14:xfrm>
              <a:off x="82800" y="-360"/>
              <a:ext cx="12092760" cy="661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FA1073-C978-9C02-C953-CA15147CF2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0" y="-16560"/>
                <a:ext cx="12125160" cy="66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9A9EB3-9259-D094-954D-19CB000A1548}"/>
                  </a:ext>
                </a:extLst>
              </p14:cNvPr>
              <p14:cNvContentPartPr/>
              <p14:nvPr/>
            </p14:nvContentPartPr>
            <p14:xfrm>
              <a:off x="8248320" y="4641840"/>
              <a:ext cx="3242520" cy="177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9A9EB3-9259-D094-954D-19CB000A1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2120" y="4625640"/>
                <a:ext cx="3274920" cy="18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009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3929E7-B29E-3C54-40B5-2E8604088C1B}"/>
                  </a:ext>
                </a:extLst>
              </p14:cNvPr>
              <p14:cNvContentPartPr/>
              <p14:nvPr/>
            </p14:nvContentPartPr>
            <p14:xfrm>
              <a:off x="1514880" y="282240"/>
              <a:ext cx="9349200" cy="602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3929E7-B29E-3C54-40B5-2E8604088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8680" y="266040"/>
                <a:ext cx="9381600" cy="60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247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949D2C-ED29-ACD4-68CF-A5E3A969254C}"/>
                  </a:ext>
                </a:extLst>
              </p14:cNvPr>
              <p14:cNvContentPartPr/>
              <p14:nvPr/>
            </p14:nvContentPartPr>
            <p14:xfrm>
              <a:off x="342000" y="523440"/>
              <a:ext cx="9892800" cy="544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949D2C-ED29-ACD4-68CF-A5E3A96925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800" y="507240"/>
                <a:ext cx="9925200" cy="54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174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45527B-DE82-A433-EE7E-C0031D9F2E32}"/>
                  </a:ext>
                </a:extLst>
              </p14:cNvPr>
              <p14:cNvContentPartPr/>
              <p14:nvPr/>
            </p14:nvContentPartPr>
            <p14:xfrm>
              <a:off x="1090080" y="223560"/>
              <a:ext cx="11101680" cy="612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45527B-DE82-A433-EE7E-C0031D9F2E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80" y="207360"/>
                <a:ext cx="11134080" cy="61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568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DF1D81-BBBF-6C79-A3F4-179963C33CE7}"/>
                  </a:ext>
                </a:extLst>
              </p14:cNvPr>
              <p14:cNvContentPartPr/>
              <p14:nvPr/>
            </p14:nvContentPartPr>
            <p14:xfrm>
              <a:off x="1270080" y="327600"/>
              <a:ext cx="10436760" cy="551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DF1D81-BBBF-6C79-A3F4-179963C33C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3880" y="311400"/>
                <a:ext cx="10469160" cy="55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414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B336B1-D500-35FF-2703-2DFC28CEBDB1}"/>
                  </a:ext>
                </a:extLst>
              </p14:cNvPr>
              <p14:cNvContentPartPr/>
              <p14:nvPr/>
            </p14:nvContentPartPr>
            <p14:xfrm>
              <a:off x="217800" y="187560"/>
              <a:ext cx="11705760" cy="629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B336B1-D500-35FF-2703-2DFC28CEB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171360"/>
                <a:ext cx="11738160" cy="63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61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AD52BE-5372-DEED-F250-57517A289EEA}"/>
                  </a:ext>
                </a:extLst>
              </p14:cNvPr>
              <p14:cNvContentPartPr/>
              <p14:nvPr/>
            </p14:nvContentPartPr>
            <p14:xfrm>
              <a:off x="506880" y="410040"/>
              <a:ext cx="10270800" cy="612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AD52BE-5372-DEED-F250-57517A289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80" y="393840"/>
                <a:ext cx="10303200" cy="61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409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AE7A2E-8B1F-D2FA-9B5F-E13B62FDF1D3}"/>
                  </a:ext>
                </a:extLst>
              </p14:cNvPr>
              <p14:cNvContentPartPr/>
              <p14:nvPr/>
            </p14:nvContentPartPr>
            <p14:xfrm>
              <a:off x="1126080" y="184680"/>
              <a:ext cx="10077840" cy="584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AE7A2E-8B1F-D2FA-9B5F-E13B62FDF1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9880" y="168480"/>
                <a:ext cx="10110240" cy="58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959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2FA683-C842-7159-B01E-6388EB252355}"/>
                  </a:ext>
                </a:extLst>
              </p14:cNvPr>
              <p14:cNvContentPartPr/>
              <p14:nvPr/>
            </p14:nvContentPartPr>
            <p14:xfrm>
              <a:off x="1158840" y="178560"/>
              <a:ext cx="9712080" cy="522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2FA683-C842-7159-B01E-6388EB2523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2640" y="162360"/>
                <a:ext cx="9744480" cy="52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321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6BFE30-E071-DD03-D28C-1EC22FEA9BF8}"/>
                  </a:ext>
                </a:extLst>
              </p14:cNvPr>
              <p14:cNvContentPartPr/>
              <p14:nvPr/>
            </p14:nvContentPartPr>
            <p14:xfrm>
              <a:off x="1397520" y="335520"/>
              <a:ext cx="9945720" cy="594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6BFE30-E071-DD03-D28C-1EC22FEA9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1320" y="319320"/>
                <a:ext cx="9978120" cy="59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901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CD64B5-33AC-C83B-71BD-48076238EEF7}"/>
                  </a:ext>
                </a:extLst>
              </p14:cNvPr>
              <p14:cNvContentPartPr/>
              <p14:nvPr/>
            </p14:nvContentPartPr>
            <p14:xfrm>
              <a:off x="2608200" y="450360"/>
              <a:ext cx="7017480" cy="614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CD64B5-33AC-C83B-71BD-48076238EE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0" y="434160"/>
                <a:ext cx="7049880" cy="61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74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0EA47E-5D54-0CD6-63E8-0E6BC920BD8A}"/>
                  </a:ext>
                </a:extLst>
              </p14:cNvPr>
              <p14:cNvContentPartPr/>
              <p14:nvPr/>
            </p14:nvContentPartPr>
            <p14:xfrm>
              <a:off x="675360" y="281520"/>
              <a:ext cx="8709840" cy="572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0EA47E-5D54-0CD6-63E8-0E6BC920BD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160" y="265320"/>
                <a:ext cx="8742240" cy="57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010BAA-5BC5-CBB6-32D1-3FC1748F6DD4}"/>
                  </a:ext>
                </a:extLst>
              </p14:cNvPr>
              <p14:cNvContentPartPr/>
              <p14:nvPr/>
            </p14:nvContentPartPr>
            <p14:xfrm>
              <a:off x="1836000" y="546480"/>
              <a:ext cx="5634360" cy="343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010BAA-5BC5-CBB6-32D1-3FC1748F6D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800" y="530280"/>
                <a:ext cx="5666760" cy="34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1F53DA-1612-4F12-243A-0AE299913377}"/>
                  </a:ext>
                </a:extLst>
              </p14:cNvPr>
              <p14:cNvContentPartPr/>
              <p14:nvPr/>
            </p14:nvContentPartPr>
            <p14:xfrm>
              <a:off x="7241760" y="3923640"/>
              <a:ext cx="3069720" cy="149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1F53DA-1612-4F12-243A-0AE2999133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25560" y="3907440"/>
                <a:ext cx="3102120" cy="15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992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D419F3-4A38-C638-CAB4-F0390FF80A0F}"/>
                  </a:ext>
                </a:extLst>
              </p14:cNvPr>
              <p14:cNvContentPartPr/>
              <p14:nvPr/>
            </p14:nvContentPartPr>
            <p14:xfrm>
              <a:off x="1110960" y="233640"/>
              <a:ext cx="10320120" cy="457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D419F3-4A38-C638-CAB4-F0390FF80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4760" y="217440"/>
                <a:ext cx="10352520" cy="46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997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A5B3C1-4BD7-89D0-B21B-4120419323B3}"/>
                  </a:ext>
                </a:extLst>
              </p14:cNvPr>
              <p14:cNvContentPartPr/>
              <p14:nvPr/>
            </p14:nvContentPartPr>
            <p14:xfrm>
              <a:off x="1152720" y="387360"/>
              <a:ext cx="6464880" cy="314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A5B3C1-4BD7-89D0-B21B-4120419323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520" y="371160"/>
                <a:ext cx="6497280" cy="31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411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926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9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96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07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41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25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744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16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80C55B-FE00-4CDB-5E04-82B3FCF63DEF}"/>
                  </a:ext>
                </a:extLst>
              </p14:cNvPr>
              <p14:cNvContentPartPr/>
              <p14:nvPr/>
            </p14:nvContentPartPr>
            <p14:xfrm>
              <a:off x="1419480" y="690840"/>
              <a:ext cx="6769440" cy="445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80C55B-FE00-4CDB-5E04-82B3FCF63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3280" y="674640"/>
                <a:ext cx="6801840" cy="44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435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2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78DCC3-4D6A-0F21-EAD6-1179DAE29BC2}"/>
                  </a:ext>
                </a:extLst>
              </p14:cNvPr>
              <p14:cNvContentPartPr/>
              <p14:nvPr/>
            </p14:nvContentPartPr>
            <p14:xfrm>
              <a:off x="356760" y="222120"/>
              <a:ext cx="11193480" cy="647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78DCC3-4D6A-0F21-EAD6-1179DAE29B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560" y="205920"/>
                <a:ext cx="11225880" cy="65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40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C10FDB-95E0-3FAF-4D35-6A119CA838C7}"/>
                  </a:ext>
                </a:extLst>
              </p14:cNvPr>
              <p14:cNvContentPartPr/>
              <p14:nvPr/>
            </p14:nvContentPartPr>
            <p14:xfrm>
              <a:off x="2061000" y="401760"/>
              <a:ext cx="9866160" cy="621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C10FDB-95E0-3FAF-4D35-6A119CA838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4800" y="385560"/>
                <a:ext cx="9898560" cy="62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29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B28A59-E7B5-8267-0FA7-ECF61516102D}"/>
                  </a:ext>
                </a:extLst>
              </p14:cNvPr>
              <p14:cNvContentPartPr/>
              <p14:nvPr/>
            </p14:nvContentPartPr>
            <p14:xfrm>
              <a:off x="2687400" y="459000"/>
              <a:ext cx="8781840" cy="633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B28A59-E7B5-8267-0FA7-ECF6151610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1200" y="442800"/>
                <a:ext cx="8814240" cy="63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03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0</Words>
  <Application>Microsoft Macintosh PowerPoint</Application>
  <PresentationFormat>Widescreen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Kevin Punmiya</cp:lastModifiedBy>
  <cp:revision>27</cp:revision>
  <dcterms:created xsi:type="dcterms:W3CDTF">2021-06-30T01:25:23Z</dcterms:created>
  <dcterms:modified xsi:type="dcterms:W3CDTF">2022-07-02T03:46:30Z</dcterms:modified>
</cp:coreProperties>
</file>