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8.xml" ContentType="application/inkml+xml"/>
  <Override PartName="/ppt/ink/ink1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6.xml" ContentType="application/inkml+xml"/>
  <Override PartName="/ppt/ink/ink16.xml" ContentType="application/inkml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ink/ink4.xml" ContentType="application/inkml+xml"/>
  <Override PartName="/ppt/ink/ink14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12.xml" ContentType="application/inkml+xml"/>
  <Override PartName="/ppt/ink/ink13.xml" ContentType="application/inkml+xml"/>
  <Override PartName="/ppt/ink/ink21.xml" ContentType="application/inkml+xml"/>
  <Override PartName="/ppt/slideLayouts/slideLayout10.xml" ContentType="application/vnd.openxmlformats-officedocument.presentationml.slideLayout+xml"/>
  <Override PartName="/ppt/ink/ink10.xml" ContentType="application/inkml+xml"/>
  <Override PartName="/ppt/ink/ink11.xml" ContentType="application/inkml+xml"/>
  <Override PartName="/ppt/ink/ink20.xml" ContentType="application/inkml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ink/ink9.xml" ContentType="application/inkml+xml"/>
  <Override PartName="/ppt/ink/ink19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ink/ink7.xml" ContentType="application/inkml+xml"/>
  <Override PartName="/ppt/ink/ink17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ink/ink15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77" r:id="rId7"/>
    <p:sldId id="278" r:id="rId8"/>
    <p:sldId id="27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04"/>
    <p:restoredTop sz="95846"/>
  </p:normalViewPr>
  <p:slideViewPr>
    <p:cSldViewPr snapToGrid="0" snapToObjects="1">
      <p:cViewPr varScale="1">
        <p:scale>
          <a:sx n="69" d="100"/>
          <a:sy n="69" d="100"/>
        </p:scale>
        <p:origin x="-536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30T03:31:12.06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6806 1617 16714,'-21'-36'1344,"-1"-1"1,-15-14-1334,-16 33-5,15 26 0,-2 9 27,-6 12 1,1 6-730,0-1 1,3 4 594,6 8 1,10 3-24,15-16 1,10 0 40,24 11 0,14-3-52,-4-12 1,4-3 0,2 0 74,8 5 0,2-1 1,-2 1-93,9 11 1,-11 0 420,-23-10 0,-13-1-230,-24 1 0,-13-4-39,-7-5 0,-5-3-11,-1 0 0,-1-1-589,0-2 1,-2-1-2102,-16 1 1,-3-1 2700,-1 2 0,2-2 0,15-5 0,2-1 0,10-1 0,1 1 0</inkml:trace>
  <inkml:trace contextRef="#ctx0" brushRef="#br0" timeOffset="182">5702 2896 16770,'-2'9'1435,"0"-2"-774,48 14-460,-1-20 1,12-7-1,1 1-1877,4 3 1,1 0 0,5-2 1675,-12-3 0,4-3 0,1-1 0,1-1 0,-3 1-23,-5 0 1,-1-1-1,-1 0 1,0 0 0,0 1-315,1 1 1,0-1 0,0 1-1,0 1 1,-1 0-636,10-1 0,-1 0 0,-1 2 0,-2 0 1054,11 1 1,-1 1 0,-8 1 0,-3 1-1,-8 0 1,14 3 0</inkml:trace>
  <inkml:trace contextRef="#ctx0" brushRef="#br0" timeOffset="765">6529 3723 13476,'-17'48'553,"1"0"0,1 4 0,2 3-363,7-2 0,2 4 1,2-2-1244,0 7 1,2 0 1149,2-9 0,3 0 0,3-6 99,3-10 1,7-7 696,15-5 1,6-11-222,1-16 0,0-11-218,5-14 0,-6-10-382,-8-1 1,-10-5 67,-12-9 0,-12 1-129,-9 12 1,-7 3 10,-7-3 1,-5 2-23,-4 0 0,-3 2-12,-2 1 1,-1 3-185,4 3 0,-1 4-628,-1 6 1,2 12-3614,-12 47 4437,28-13 0,5 3 0,8 2 0,4 0 0,4 9 0</inkml:trace>
  <inkml:trace contextRef="#ctx0" brushRef="#br0" timeOffset="2248">6341 6198 12692,'4'-5'3036,"-1"1"-2644,-3 4-213,0 0-10,-60 0 55,15 12-157,5-8 0,1 1-11,-1 15-56,20-3-11,3 8 11,-1 14 0,2 1 0,0 4-17,2 2 1,2 3-12,-2 8 0,3-1 5,5-16 1,3-4-12,9 13-55,3-31 189,18-9-32,24-18-40,-7 5 0,2 2-56,-3-2 0,1 3-439,5 6 0,-4 6 220,12 19-101,-18 9 348,-18 2 819,-36 23-657,-5-33 1,-6-1-253,-7 3 0,-2-3-694,3-11 0,1-3-3239,-18-2 4023,27-24 0,10 7 0,6-7 0</inkml:trace>
  <inkml:trace contextRef="#ctx0" brushRef="#br0" timeOffset="2548">6748 6601 16355,'-25'43'526,"0"0"1,3-4 0,6-1-504,14 23-404,46-26 330,-10-31 1,3-8 106,3-7 0,-2-7-320,1-11 0,-7-6 354,-13 5 0,-5-1 325,5-29 10,-10 4-145,-24-3-358,-24 27-1401,-27 31-661,7 25-208,32 0 1,5 4 2347,7 14 0,9-19 0,6-6 0</inkml:trace>
  <inkml:trace contextRef="#ctx0" brushRef="#br0" timeOffset="2832">7361 6441 15706,'-22'41'474,"0"1"0,3-4 1,6-1-408,21 26 101,44-30-45,-12-33 0,3-11-67,1-4 0,-2-8-247,1-15 0,-7-5 454,-15 10 0,-5-1 17,-4 1 0,-4 0 193,2-28-395,-36 2-874,-22 32-1131,7 31 0,-3 9-2051,7 3 0,2 7 3978,-1 13 0,6 2 0,7-7 0,8-6 0</inkml:trace>
  <inkml:trace contextRef="#ctx0" brushRef="#br0" timeOffset="3265">6060 8809 17386,'7'49'17,"1"1"0,-1 5 0,1 7 0,0 0-1896,1 2 0,0 1 0,0-1 1391,0 3 0,0-1 1,0-5-1,1 8 0,-1-12 1,-1-17-1</inkml:trace>
  <inkml:trace contextRef="#ctx0" brushRef="#br0" timeOffset="3565">6510 9141 17342,'-28'59'164,"1"0"0,3-6 0,7-4-164,15 5-616,42-13 516,0-20 27,7-29 0,3-15 168,-12-13 0,-4-6-700,0-1 1,-5-4 800,-7-3 0,-11 1-196,-18-7 474,-10 15-608,-15 21-594,-27 38-1396,27 14 1,3 7 2123,0-4 0,3 2 0,6 0 0,6-3 0,7-7 0</inkml:trace>
  <inkml:trace contextRef="#ctx0" brushRef="#br0" timeOffset="3864">7034 9119 16602,'-25'53'103,"0"1"1,0-1 0,-5 8 0,13-8-586,33-5-146,24-38 393,3-25 0,3-12 604,-1-7 1,-1-5-421,0-3 1,-5-3 582,-9-2 0,-8 2-229,-11-4-48,-20 12-277,-11 15-12,-15 10-739,-7 9-2253,-12 25 3026,24 3 0,1 2 0,26-8 0</inkml:trace>
  <inkml:trace contextRef="#ctx0" brushRef="#br0" timeOffset="4166">7587 9097 16423,'-4'45'459,"0"1"1,13 12-270,28-25 213,19-43 112,-10-11 1,1-8-34,-6-4 0,-2-3-788,0 0 1,-6-1 394,-10 5 1,-10 2 142,-20 1-311,-16 7-44,-19 9-617,-11 6 7,-5 16-914,20 10 0,2 5 212,11-1 1,2 3 1434,-7 16 0,6 0 0,8-3 0,5-3 0</inkml:trace>
  <inkml:trace contextRef="#ctx0" brushRef="#br0" timeOffset="4517">6283 11523 15896,'7'37'258,"0"0"0,1 2 0,0 1-258,0-3 0,1 3-779,2 17 0,1 1 779,-2-6 0,0-2 0,-2-7 0,-1-5 0,0 8 0</inkml:trace>
  <inkml:trace contextRef="#ctx0" brushRef="#br0" timeOffset="5015">7319 11377 18989,'-42'-8'7,"-1"0"1,9 1-1,2 8-13,3 19 1,3 8-29,-9 20-28,15-12 1,1 4-18,2 5 1,2 0 56,0-1 0,3-1-18,3-2 1,3-2-95,2 2-90,4-9-91,5-13 315,6-9 12,9-9 156,33-34-140,-16 14 0,3-1 17,10-2 0,2 3-243,-10 7 1,-3 8 108,23 24 44,-41 21 117,-16-3 1,-7 4 129,-13 3 0,-5 1-169,4 0 1,-2-2-34,-8-2 0,-2-6-1043,-6 0-2060,7-14 3103,5-12 0,10-8 0,5-2 0</inkml:trace>
  <inkml:trace contextRef="#ctx0" brushRef="#br0" timeOffset="5298">7709 11670 18250,'-31'46'336,"0"-1"0,4-3 0,5-2-336,6 17-45,10-12-582,47-14 330,-7-33 0,4-10 454,19-15 0,0-9-588,-8-1 1,-4-5 564,-3-7 1,-9 0 27,-17 17 1,-7 1 467,-5-34-844,-33 23-155,-2 8-819,-15 33-1669,20 17 2857,8 12 0,9-10 0,6-4 0</inkml:trace>
  <inkml:trace contextRef="#ctx0" brushRef="#br0" timeOffset="5581">8561 11357 18541,'-40'46'495,"0"-1"1,0 1 0,-7 7 0,12-4-524,23-12 0,12-7-6,30-7-106,13-24 0,9-13 76,-14-3 1,1-5 0,1-3-383,4-5 1,0-4-1,-4 0 446,5-15 0,-9-2-6,-12 7 1,-13 3 195,-24-6-1927,-40 19-2134,12 41 0,-4 11 3871,0-2 0,2 4 0,6 4 0,8 1 0,3 7 0</inkml:trace>
  <inkml:trace contextRef="#ctx0" brushRef="#br0" timeOffset="6283">6079 14506 17006,'45'-19'138,"1"-1"0,16 2 0,-1 12-469,-18 23 1,-4 10-307,3-4 1,-8 6 636,-20 17 0,-14 3-331,-14-4 0,-10-1 510,-6 2 1,-5-1-142,-1 0 1,-2-3 241,3-3 0,0-3-129,5-5 1,3-1-130,-12 15-1221,57-27-1205,21-24 1,10-11 285,5 0 1,4-3 2091,-6-1 0,3-2 1,-6 2-1,-13 6 1,-4 1-1,24-8 1</inkml:trace>
  <inkml:trace contextRef="#ctx0" brushRef="#br0" timeOffset="6531">7171 14516 18810,'-55'13'204,"0"0"1,13 3-1,-1 5 1,6 1-205,7 6 0,5 3 0,-6 9 0,8 0-45,25 9-236,26-10-217,13-24 0,7-8 228,-7-4 1,2-5 269,6-8 0,6-6 0,-7-1-392,-5-5 1,-4-3 413,10-9 1,-6-5 46,-21 5 0,-8 0-227,0-11-1791,-21-3-1973,-18 33 3922,-8 8 0,12 5 0,6 2 0</inkml:trace>
  <inkml:trace contextRef="#ctx0" brushRef="#br0" timeOffset="6847">7965 14295 17723,'-39'28'87,"0"0"0,0 0 1,2 0-1,2 1 1,4 0-71,-2 7 0,8 3 66,3 10 0,14-2-117,25-14 1,10-4-96,-1 3 1,6-9-283,22-17 1,4-14 432,-12-2 1,-1-8 59,-7-4 0,0-5 0,-2-2 506,7-16 1,-4-2-455,-2 2 1,-5-1-135,-13 8 0,-10 3 112,-20 2-482,-13 16-235,-19 9-740,-9 20-1056,3 5 2401,11 18 0,17-15 0,12-1 0</inkml:trace>
  <inkml:trace contextRef="#ctx0" brushRef="#br0" timeOffset="7115">8741 14242 17476,'-35'41'422,"0"1"0,4-3 0,9 0-35,12 2 0,15-4-264,33-12 0,17-13-78,-3-12 0,6-9 0,1-3-1302,1-2 1,1-5-1,-2-4 1262,-13-1 1,0-3 0,-3-2 0,-5 0 22,10-19 0,-10-4 455,-13 7 1,-5-3 0,-10 1-490,-21-10 1,-11 3-34,0 3 0,-10 9-189,-28 15 0,-8 17-193,8 18 1,0 8-1526,-2 0 1,2 4 1945,5 3 0,6 0 0,-10 5 0,26-11 0</inkml:trace>
  <inkml:trace contextRef="#ctx0" brushRef="#br0" timeOffset="8015">14770 1469 13622,'13'56'282,"1"-1"1,-4-1 0,0 4 0,-1-2-67,-2-8 1,-1-2 0,-1-1-477,1 2 0,-1 0 1,-1-5 623,0 0 0,-2-10 1930,-2-17-1139,0-49-987,-1-5 0,0-10-83,0-4 1,-1-5 0,1 1-491,0 3 1,0 1 0,0 0 430,0-3 0,0-1 1,0 7 96,0 6 0,2 6-123,0-7-146,4 27 711,26 66-627,-2-7 1,5 4-395,0-6 0,3 3 1,0-3-175,-4-5 1,1-1 0,1-4 337,17 4 1,-2-8 291,10-14 2137,-16-45-1151,-34-29-986,-14 23 0,-6-1-345,-10-8 1,-6 4 153,-2 9 1,-3 6-695,1 3 0,-2 5-4251,-28-5 5136,7 33 0,24-2 0,9 12 0</inkml:trace>
  <inkml:trace contextRef="#ctx0" brushRef="#br0" timeOffset="8215">14158 2766 21264,'57'-30'138,"-1"-1"0,1 1 0,-5 3 0,3 0 0,2 0 0,2 0-134,-3 2 1,1 0 0,3 0-1,3-1 1,5 0-624,-18 8 0,4-1 1,2 0-1,2 0 0,1 0 1,1-1-1,1 2 0,0-1 1,-1 2-1,-2 0 40,6-1 0,-1 2 0,0 0 0,1 1 0,-1 0 0,0 0 0,0 1 0,0-1 0,0 1 515,-2-1 1,2 0 0,-1 0-1,1 0 1,-1 0 0,-2 1-1,-1 1 1,-2 1 0,-4 1-1,18-1 1,-2 1 0,-4 2-1,-7 1 1,-11 3 0,-11 3-1,1 0 1</inkml:trace>
  <inkml:trace contextRef="#ctx0" brushRef="#br0" timeOffset="9086">15359 3534 8546,'0'0'0</inkml:trace>
  <inkml:trace contextRef="#ctx0" brushRef="#br0" timeOffset="9415">14870 3727 15963,'-33'-6'1289,"0"0"0,-9-3-1480,69 4-302,30-1 84,-2 1 0,5-2-532,-3-2 0,3-2 254,-9 1 0,3-2 0,-4 0 205,4 1 0,-5 0 1846,0-2 0,-12 4-8,-24 6-583,-32 10-291,-4 4-358,0 13-831,13 4-4845,20 13 5552,4-9 0,7-8 0,-14-14 0</inkml:trace>
  <inkml:trace contextRef="#ctx0" brushRef="#br0" timeOffset="9766">16088 3349 18194,'-34'35'242,"-1"-1"1,4 0 0,5 3-243,13 4 0,8 1 0,10 15 0,21 0 78,27-41 39,-2-27 1,3-12 61,-4-9 1,-3-7-385,-14 7 1,-1-3-1,-6-1 205,-2-10 0,-13 3-190,-31-21-612,-29 46-2375,7 24 1,0 10 3176,14 5 0,1 3 0,-4-3 0,6 0 0,12 15 0</inkml:trace>
  <inkml:trace contextRef="#ctx0" brushRef="#br0" timeOffset="10830">14406 5480 18261,'49'-3'-430,"0"0"1,6-4-1,0-2-562,2-4 1,2-3-2286,-7 3 0,2-2 0,-3 1 3158,0 1 1,-3 1-1,2-1 1,-9 3-1,-21 7 1</inkml:trace>
  <inkml:trace contextRef="#ctx0" brushRef="#br0" timeOffset="10930">15028 5383 17532,'-4'47'-884,"0"0"1,-5-9 0,5-5 0,26-1 0,-16-21-1</inkml:trace>
  <inkml:trace contextRef="#ctx0" brushRef="#br0" timeOffset="11248">16490 5079 16714,'1'-3'303,"1"1"-309,9 29 1,2 16 5,1 20-698,-4-21 0,0 5 1,-1-1 624,-3 12 0,-4 0-941,0 5 0,-2 2-465,-4 0 0,-1 1 1479,-1 0 0,-1-5 0,1-24 0,1-3 0,-5 17 0</inkml:trace>
  <inkml:trace contextRef="#ctx0" brushRef="#br0" timeOffset="11865">13716 8476 17767,'0'5'494,"0"-2"-377,37-2 1,17-7-118,-16-2 0,3-1-878,11 1 0,6-1 1,-2-2 421,-11 0 0,-3-2 1,2-1-1895,11-1 1,3-2 0,-5 2 2349,2 0 0,-5 0 0,3 1 0,-9 2 0,-21 6 0</inkml:trace>
  <inkml:trace contextRef="#ctx0" brushRef="#br0" timeOffset="11998">14599 8276 13667,'-7'0'4459,"1"0"-4391,6 0 21,26 54-2017,0-3 1015,-10-11 0,-1 2-1496,-4 18 2409,-33-18 0,9-19 0,-8-5 0</inkml:trace>
  <inkml:trace contextRef="#ctx0" brushRef="#br0" timeOffset="13330">15917 7877 16255,'12'51'127,"0"0"0,0 0 0,-1 1-146,-3-8 1,0 1-1,0 0-3128,-1 0 1,0 0 0,0-1 3146,4 21 0,-1-6 0,-4-17 0,-1-8 0,0-12 0</inkml:trace>
  <inkml:trace contextRef="#ctx0" brushRef="#br0" timeOffset="13832">16698 8316 17028,'-7'61'-49,"0"0"1,1 0-1,-1-6 1,-1-1-1,0-4 1,-3 2-1,0-6 1,-5 13-1</inkml:trace>
  <inkml:trace contextRef="#ctx0" brushRef="#br0" timeOffset="14132">16947 7970 20468,'-11'-60'0,"19"8"-23,41 29-78,-14 15 1,3 2-74,5 0 1,1 5 5,0 5 0,-2 8-337,2 16 1,-7 8 504,-13-5 0,-6 4-111,0 13 1,-9 0 625,-18 14-55,-2-14-232,0-15-228,20-14-1513,22-17 0,9-7 1513,0-1 0,0-1 0,2 0 0,-3-1 0,9-5 0</inkml:trace>
  <inkml:trace contextRef="#ctx0" brushRef="#br0" timeOffset="16330">13929 10947 15370,'53'-10'156,"0"0"1,3-2 0,0-2-308,-2-3 0,1-1-653,-14 4 1,1 1 0,3-2-1595,16-6 0,3-1 0,-3 1 2398,-16 6 0,-3 0 0,0 1 0,23-8 0,-9 3 0,-19 6 0</inkml:trace>
  <inkml:trace contextRef="#ctx0" brushRef="#br0" timeOffset="16437">14832 10678 17465,'-19'32'-321,"-1"1"0,13 4 0,9-3 321,25 6 0,4-10 0,-10-6 0</inkml:trace>
  <inkml:trace contextRef="#ctx0" brushRef="#br0" timeOffset="17015">16280 10419 18686,'0'-34'174,"1"1"0,11-29-163,13 35 0,7 5-11,6 3 0,2 8-135,5 15 1,-3 10 134,-8 6 0,-8 9-810,-13 22 1,-12 5 899,-11-2 0,-7-1 196,-4 2 0,-3-1 27,-3-3 1,0-1 130,-3 0 1,5-2-557,3 11 101,23-14-426,43-45-34,-10-9 1,3-4-888,8-4 0,2-3-1147,5-2 0,2 1 2505,4 0 0,-3 2 0,-21 7 0,-3 1 0,20-3 0</inkml:trace>
  <inkml:trace contextRef="#ctx0" brushRef="#br0" timeOffset="17440">14367 13533 17174,'52'-22'-793,"1"0"1,-1 0 0,1 0 0,0-2 0,-2 2 0,-4 3-1,9 4 1,-9 5 0,-11 3 0</inkml:trace>
  <inkml:trace contextRef="#ctx0" brushRef="#br0" timeOffset="17631">15083 13364 16916,'42'-10'-1138,"-1"0"1,18 0 488,-37 34-1155,-29 0-1054,-20 13 2858,-1-19 0,12-7 0,5-8 0</inkml:trace>
  <inkml:trace contextRef="#ctx0" brushRef="#br0" timeOffset="17983">17098 12912 18608,'42'-33'-23,"-1"-1"1,4 10 0,1 15-113,4 29 1,-5 14-97,-10-1 0,-13 7 690,-24 9 1,-13 8-1,-3-4-218,-5 3 0,-2-3-365,0 2 1,10-6-516,25-6-610,23-43 0,11-11-2858,11-4 0,4-4 4009,-13 2 0,3-2 0,-5 2 0,-2-1 0,-2 2 0,-5 2 0,-1 0 0</inkml:trace>
  <inkml:trace contextRef="#ctx0" brushRef="#br0" timeOffset="19747">20910 1070 18171,'29'20'22,"1"1"1,3 1-1,1 1-5,3 0 0,0 1-570,5 1 1,1 0 137,1-1 1,1 0-965,-2-1 1,0-2 1378,-3-2 0,-3-2 0,6 3 0,-15-8 0</inkml:trace>
  <inkml:trace contextRef="#ctx0" brushRef="#br0" timeOffset="19964">21447 1095 17319,'-3'-6'886,"-45"43"-886,20 7-958,-6-1 1,1 4-360,14-6 1,3 2 1316,-4 19 0,2-3 0,1-2 0,8-21 0,0-1 0</inkml:trace>
  <inkml:trace contextRef="#ctx0" brushRef="#br0" timeOffset="20649">20438 1924 17398,'55'-12'154,"0"-1"0,1 1 1,-1 0-1,0-1 1,2 0-1,1 0 0,0 0 1,-1 0-1,0 1-1271,-3-1 1,-1 1 0,0 0-1,0 0 1,2 0 1131,2-1 1,1 0 0,1 0 0,0 1 0,0 0-16,-1 0 0,1 0 0,-1 1 0,2 0 0,1 1-243,-3 1 0,3 0 1,1 1-1,-1 1 1,-1 1-1,-5 0 243,7 1 0,-4 2 0,-1 0 0,-1 0 0,-2 0 0,2-1 0,-5 2 0,-9 2 0,16 9 0</inkml:trace>
  <inkml:trace contextRef="#ctx0" brushRef="#br0" timeOffset="20814">21374 1819 15975,'53'-13'-293,"0"1"0,0-1 0,1 0 1,1 2-1,3 1 0,1 0 1,0 0-1,-1 0 14,-1 1 0,0 0 0,-1-1 1,0 2-1,-3 0 0,6-1 1,-1 1-1,-4 2 0,-7 0 0,-2 2 1,0 0-1</inkml:trace>
  <inkml:trace contextRef="#ctx0" brushRef="#br0" timeOffset="22316">21493 2675 18317,'-21'50'78,"0"0"0,0-1 1,2-2-1,2-1 1,5-4-79,8-2 0,6-3 0,16 23 45,15-21 123,7-27 0,5-12 151,0-14 1,-1-10-68,4-11 0,-5-6-163,-13-1 1,-8-3-79,-11-2 0,-10 2-33,-21-11-102,-9 29 1,-6 5-292,-7 6 1,-3 10-639,-7 13 0,2 9-678,12 3 0,6 8 1731,9 14 0,9 2 0,8-4 0,6-4 0</inkml:trace>
  <inkml:trace contextRef="#ctx0" brushRef="#br0" timeOffset="22964">21469 3019 18709,'-18'-28'796,"38"-15"-684,17 15 0,9 1-79,-6 4 1,-1 1-34,0 4 0,-5 4-213,-4 7-56,-31 33 375,-27 7 1,-13 4 27,4 1 1,-4 1-153,-7 0 0,-5 1 0,6-4-5,7-4 1,7-2-6,1 0 0,16-5 207,72-6-168,-20-17 1,3-5-374,17-2 1,2-4 372,-13-1 0,-1-2 11,-2 1 1,-2 1-23,-5 2 0,-4 2-347,13 1 616,-58 30-79,-11-4 1,-5 1-163,-4 1 0,-1 1 171,-1-2 1,5-2-783,7-5-4705,34-9 5288,20-17 0,4-5 0,1 8 0,-5-7 0,1 0 0</inkml:trace>
  <inkml:trace contextRef="#ctx0" brushRef="#br0" timeOffset="23481">22669 2951 15135,'-14'54'1736,"3"-10"-1512,16 13 45,-1-21 157,0-6 1008,-1-24-1333,0-46 67,-1-16-343,-2 10 0,1-3 264,-1 7 1,0 2 11,0 0 0,0 3 224,-3-25-202,1 22-123,-1 21-123,8 36 112,32 36-1,-18-25 1,3 0-248,11 8 0,3-3 242,-6-13 1,2-5 301,7-2 0,1-5 107,17-16-10,-9-31-439,-44 4 1,-10-4-527,-8-3 1,-4 3-578,0 7 1,-1 5-3827,-16-7 4986,21 34 0,9 1 0,3 2 0</inkml:trace>
  <inkml:trace contextRef="#ctx0" brushRef="#br0" timeOffset="23801">23290 2801 18328,'-15'44'549,"0"1"0,3-5 0,2-5-538,3-3-11,5-10 23,1-10 469,3-11-21,5-37-415,2-5-28,-4 5 0,1-4 11,-2 4 1,1-1-24,2-18 1,0-2 151,1 10 0,1 1-202,0 0 1,5 9-34,17 24 56,-3 39 5,-8 2 1,-1 3-46,0-3 1,2 0-354,11 10 1,4 0-1312,-2-2 1,0 0 1714,-2 3 0,-2-4 0,8 6 0,-30-19 0</inkml:trace>
  <inkml:trace contextRef="#ctx0" brushRef="#br0" timeOffset="23948">23457 2771 21275,'53'-12'-185,"0"-1"0,0 1 0,-5-4 0,-5 3 0,21 13 0</inkml:trace>
  <inkml:trace contextRef="#ctx0" brushRef="#br0" timeOffset="26797">22465 4812 16614,'5'-21'1669,"-3"3"-1557,-7 16-45,-13 2-22,0-1-11,-11 1-12,-8 3 57,-2 2-79,2 0 56,8 0-34,13-2-22,1-1 0,-2 4 22,-17 15 1,-15 21-23,24-19 0,0 1 0,-2 4 0,3 0-23,-6 11-66,9 2 55,10-7 57,13-3 77,6-14-100,4-9 0,-1-5 0,0-2 45,6 1-34,9 0-5,6 2 0,5 0-34,8 2 0,2 0 22,-1 1 0,0 2-33,-2 0 0,-6 2-28,-8 11 67,-34 26 16,-20-16 1,-9 2-997,-7 7 0,-2-1-419,0-6 0,2-4-2097,6-5 1,7-5 3495,9-5 0,11-7 0,6-5 0</inkml:trace>
  <inkml:trace contextRef="#ctx0" brushRef="#br0" timeOffset="27115">22735 5149 17039,'-41'27'235,"1"0"0,2 4 1,13 2-1199,37 10 895,33-7 124,11-28-39,-21-14 0,-3-6 229,7-19 875,-2-24-247,-17 0-695,-10-4-985,-29 25-606,-3 25-1020,-8 21 2432,14 9 0,8-6 0,4-4 0</inkml:trace>
  <inkml:trace contextRef="#ctx0" brushRef="#br0" timeOffset="27416">23373 4985 16333,'-27'32'343,"1"0"1,0 0 0,13-5-42,37-11 494,27-26-437,7-13 117,-22-4 0,-4-4 286,-8-14-672,-29 1-169,-33 26 1,-11 26-247,1 24-852,20 20 21,16-20 1,2 2-1966,1 4 1,2 1 3120,1 5 0,2-4 0,-1 8 0,3-8 0</inkml:trace>
  <inkml:trace contextRef="#ctx0" brushRef="#br0" timeOffset="28800">21452 7114 17958,'-12'-26'751,"-4"6"-695,-24 23-34,-7 32-33,16-3 0,2 3 16,4 3 1,3 2-171,2 5 0,2 0 165,-4 17 0,6-8 56,8-11-179,3-8 235,14-19-90,2-11 34,12-21 79,5-11 80,-1 6 0,5 1-221,8 5 1,3 8-40,12 8 1,0 12-152,-5 14 0,-5 9-327,-11 0 0,-8 4 517,-9 3 1,-9-2 5,-20 11 0,-19 3-1569,-12-23 1569,-11-15 0,24-14 0,10-14 0</inkml:trace>
  <inkml:trace contextRef="#ctx0" brushRef="#br0" timeOffset="29131">21858 7459 17890,'-32'13'284,"0"0"0,1 10 0,9 4-1000,19 24 513,36-2 237,10-24 11,20-32-34,-22-11 22,-7-12 327,-10-3-92,-8 0-10,-8 4-168,-18 1-1099,-30 17-145,-4 13-1042,-17 21-3833,20 9 6029,11-1 0,14-14 0,8-6 0</inkml:trace>
  <inkml:trace contextRef="#ctx0" brushRef="#br0" timeOffset="29438">22186 7484 16344,'-32'54'751,"27"-9"-549,59-47-113,8-13 6,-20-1 1,-1-5-263,-13 0 0,-2-2 682,17-19 99,-17 3-289,-14 6-269,-17 8-471,-37 7-437,9 18 1,-3 5 296,-2 1 1,0 4-130,-1 7 0,5 3-2856,-2 20 3540,14-4 0,13-15 0,8-8 0</inkml:trace>
  <inkml:trace contextRef="#ctx0" brushRef="#br0" timeOffset="29865">22687 7616 16098,'-1'14'-8695,"-1"-1"8695,2 3 2364,0-1-974,0 0 1668,-1 10-2464,-8 8-1658,0-1 1064,-6-1 0,8-19 0,1-5 0</inkml:trace>
  <inkml:trace contextRef="#ctx0" brushRef="#br0" timeOffset="30198">22971 7236 20311,'-48'34'45,"19"-4"11,47-10 45,36 11-152,-26-12 1,0 1-264,22 22-134,-22 3-661,-49-9 1109,-8-14 0,-2-2 0,-3 2 0,-17-1 0</inkml:trace>
  <inkml:trace contextRef="#ctx0" brushRef="#br0" timeOffset="30315">22989 7228 16502,'42'-6'-824,"0"0"0,13-3 0,-33 7 1</inkml:trace>
  <inkml:trace contextRef="#ctx0" brushRef="#br0" timeOffset="30548">23424 7084 18675,'-35'36'179,"-1"0"0,4 9 1,8-1-270,14 5-111,21 9 178,20-33 23,18-12 45,-9-17 0,2-8 5,-7-3 1,-2-6-7,2-5 1,-8-5-2006,-21-27-3451,-28 18 5412,-25 13 0,23 20 0,5 2 0</inkml:trace>
  <inkml:trace contextRef="#ctx0" brushRef="#br0" timeOffset="30798">23841 7098 17857,'-16'33'476,"-1"0"1,-7 24-444,44-28 56,12-17 1,8-7-23,12-11 1,3-7-29,5-5 0,-3-5-208,-13-2 1,-8-3 157,-3-27-555,-49 25 566,-15 15 0,-2 4 0,2-2 0,-27 4 0</inkml:trace>
  <inkml:trace contextRef="#ctx0" brushRef="#br0" timeOffset="31200">20420 7141 12815,'9'62'352,"0"1"0,-1 0 0,1-1 0,6-2 1,2 0-1,5-1 0,4-3-352,10 0 0,7-1 0,1-4 0,-4-3 0,-8-4 0,-2-3 0,3-7 0,9-16 0,0 0 0,0 0 0</inkml:trace>
  <inkml:trace contextRef="#ctx0" brushRef="#br0" timeOffset="31665">24740 6411 17543,'36'30'478,"1"0"0,-3 7 1,-5 5-418,-10 11 1,-7 6-1041,-5-14 1,-1 1 0,-2 1 978,2 2 0,-2 1 0,-4 3-482,-5-1 0,-5 4 0,-1-1 1,2-3-846,0-1 1,1-4 0,-2 1 1326,-5 10 0,-3 1 0,2-11 0,-3 3 0,10-24 0</inkml:trace>
  <inkml:trace contextRef="#ctx0" brushRef="#br0" timeOffset="31881">25364 7363 19246,'-7'49'-183,"1"0"0,-11-1 0,-1-4 0,-3 13 1,-10-18-1</inkml:trace>
  <inkml:trace contextRef="#ctx0" brushRef="#br0" timeOffset="32580">26297 6534 17241,'9'35'851,"-5"-2"1,-2 4-819,-1 20 1,-2 3-101,4-7 0,1-1-1056,2-3 1,4-5-3449,19 5 4571,11-17 0,-16-15 0,-3-12 0</inkml:trace>
  <inkml:trace contextRef="#ctx0" brushRef="#br0" timeOffset="32864">26722 6559 19146,'1'-6'672,"-41"46"-481,16-3-169,-3-1 0,1 4-61,13-5 0,9-2-387,30 15 191,27-11 251,-12-41 1,2-11 22,-7 1 1,-4-4 16,-5-10 0,-6-2 23,-8-16-79,-10 2-34,-18 7-896,-33 15-3709,-15 34 4639,2 1 0,20 14 0,31-16 0</inkml:trace>
  <inkml:trace contextRef="#ctx0" brushRef="#br0" timeOffset="33181">27167 6422 17765,'-29'43'377,"0"0"0,4-3 0,7 0-344,16-2 1,12-3 55,15-10 1,10-5 84,18-1 0,7-11-66,-8-14 0,2-9 1,-2-2-1022,-6 3 1,-3-2-1,-3-3 963,16-14 1,-12-4-51,-15-9 892,-25 7-982,-33 8-362,-13 18 0,-10 7 452,2 8 0,-3 6 0,2-1 0,-3-7 0,2 2 0,-2 12 0,0 0 0</inkml:trace>
  <inkml:trace contextRef="#ctx0" brushRef="#br0" timeOffset="33697">28056 6430 14540,'-6'-3'4057,"1"0"-3419,5 3-223,-45 22-157,24 3-208,-7-1 1,2 3-51,14 20 0,7-1 44,25-12 51,12-21 1,6-8-7,0-7 1,1-6-462,19-3 1,1-7 371,-14-3 0,-3-6 50,5-9 1,-7-4-107,-12 5 0,-12-1-1311,-28-27-829,-39 32 201,2 33 1,-3 11 1861,5 8 0,5 2 1,-11 7-1,13 2 0</inkml:trace>
  <inkml:trace contextRef="#ctx0" brushRef="#br0" timeOffset="37448">22344 9381 15336,'10'50'-480,"0"1"0,0-1 0,0 0 0,0 2 0,0-2 0,-1-2 480,4 15 0,-2-9 0,-3-12 0,-1-17 0</inkml:trace>
  <inkml:trace contextRef="#ctx0" brushRef="#br0" timeOffset="38014">23142 9064 13992,'5'0'1983,"0"0"-1165,-5 0-79,-12 2-313,3-2-157,-8 1 22,8-1-145,2 0-90,2 0 11,2 0-44,0 0-23,2 0-1771,1 3-2140,0-2 3911,-9 11 0,7-8 0,-6 5 0</inkml:trace>
  <inkml:trace contextRef="#ctx0" brushRef="#br0" timeOffset="38681">22549 9375 15952,'42'-42'3037,"-14"9"-2970,-40 37 101,-23 14-22,-10 6-90,0 2 56,4-4-112,19-6 11,0 3-22,-1 10 16,4 6 1,-1 5 0,4-6 0,2 2 5,-7 15 0,3 4 17,7 2 0,3-2-272,2-16 0,2 0 233,0 8 0,2-4 11,5 1 0,2-10-80,3-11 24,0-9 56,0-7 248,6-17-159,10-24-89,3 0 443,9-10-454,-4 23-34,26 13-370,2 35 107,-29-5 0,-5 6 263,-8 10 1,-9 3 66,-15 24-22,-22-12-425,-2-28-2668,1-12 3093,3-7 0,13-6 0,4 0 0</inkml:trace>
  <inkml:trace contextRef="#ctx0" brushRef="#br0" timeOffset="38981">22992 9456 18194,'-23'61'22,"1"0"0,8-15 1,9-3-281,17-2 0,10-6-56,35-4 291,-9-22 1,3-8 33,-5-12 1,0-6 184,2-5 0,-5-7 291,-14-7 1,-10-3-421,-14-20-67,-21 12-448,-16 27-3676,-24 13 4124,14 15 0,2-2 0,25 5 0</inkml:trace>
  <inkml:trace contextRef="#ctx0" brushRef="#br0" timeOffset="39281">23724 9265 17969,'-37'49'410,"0"0"1,4-3 0,5-2-411,11-12 0,7-1-34,13 27-78,24-28 90,28-12-6,-23-24 0,1-7 28,12-12 0,-3-7 162,-8-6 1,-5-4 89,2-11 0,-8 0-470,-14 12 1,-8 2 217,-15-21 82,-12 39-754,-5 12-640,-2 25-2250,0 11 3562,3 19 0,12-20 0,7-3 0</inkml:trace>
  <inkml:trace contextRef="#ctx0" brushRef="#br0" timeOffset="39463">24349 9676 16658,'-10'49'-964,"-1"0"0,2-9 1,2-9-1,5-17 1</inkml:trace>
  <inkml:trace contextRef="#ctx0" brushRef="#br0" timeOffset="39681">24834 9274 17756,'-1'45'-607,"-1"0"0,1 0 1,2 7-1,5-8 1,19-3-1,-4-30 1</inkml:trace>
  <inkml:trace contextRef="#ctx0" brushRef="#br0" timeOffset="39964">25268 9212 18507,'-36'45'224,"-1"1"0,10-7 0,12-1-1546,45 14 67,20-32 515,-5-23 1,2-10 739,-9-2 0,-4-6 829,6-14 1,-5-6 139,-11 2 0,-8-3-880,-10-3 1,-10 2-90,-24-11-549,-9 39 0,-4 14-9282,-11 26 9468,6-1 0,25 4 0,21-22 0</inkml:trace>
  <inkml:trace contextRef="#ctx0" brushRef="#br0" timeOffset="40247">25933 8940 19269,'-48'33'403,"0"-1"1,0 7-1,10 4-420,25-11 0,8 0-50,9 25-78,43-23-102,18-34-211,-30-8 0,0-4 413,0-3 0,-1-4 132,-3-3 1,-3-4-76,13-24 323,-27-13-413,-54 19-214,-7 7-50,8 28 0,0 8-2212,-14 11 2554,15 6 0,18-5 0,11-1 0</inkml:trace>
  <inkml:trace contextRef="#ctx0" brushRef="#br0" timeOffset="40698">26374 8843 13824,'6'0'3798,"-1"0"-2823,-5 0-426,-7 45-34,4 11-364,7-13 1,4-1-18,18 14-55,28-25 33,8-40-253,-27-1 0,0-3 152,-1-4 0,0-4 0,1-8 0,-4-5-22,-11 4 0,-9-1-213,-26-32-449,-29 27 213,7 24 0,-4 6-907,-21 9-1474,26 11 0,3 5 2841,-14 18 0,10 0 0,24-12 0</inkml:trace>
  <inkml:trace contextRef="#ctx0" brushRef="#br0" timeOffset="41715">23155 11923 16042,'0'-10'941,"0"2"-638,3 74-247,2-11-729,0-9 1,2 8 0,0-5-2755,1-8 1,2-2 3426,4 10 0,1-6 0,-1-16 0,-2-14 0</inkml:trace>
  <inkml:trace contextRef="#ctx0" brushRef="#br0" timeOffset="41998">23545 11981 16972,'-20'47'229,"0"1"1,0 0 0,-8 16-1,16-10-229,38-17-364,12-26 0,9-10 73,9-17 0,2-11 208,-12 3 0,1-3 0,-6-4 348,-6-6 0,-5-3 0,-6-1-574,-1-7 0,-13 2 309,-14 8 0,-9 7 282,-28 6-1537,8 22 0,-3 9 1255,6 11 0,1 3 0,-21 3 0,24 14 0</inkml:trace>
  <inkml:trace contextRef="#ctx0" brushRef="#br0" timeOffset="42281">24154 11918 18141,'-32'42'295,"1"0"0,4-4 0,4-3-295,7 7 15,35-15-15,9-20-23,11-19 1,3-11 44,-7-7 1,-2-6 297,3-10 0,-8-3-236,-13 5 0,-9 2-84,-19-9-257,-27 26-191,-2 41-471,0 11-1331,3 20 2250,23-15 0,3 0 0,-4 1 0,10 2 0</inkml:trace>
  <inkml:trace contextRef="#ctx0" brushRef="#br0" timeOffset="42664">24516 11844 14551,'2'-3'2735,"-5"41"-1827,1 4-785,10-8 0,5-2-78,16 4 89,30-19-123,3-30-148,-29 4 1,1-3 231,0-4 0,-2-5 334,3-7 0,-7-4-183,-3-29-213,-31 26 1,-11 2-112,-34-8-378,9 27 1,-3 6 108,10 6 0,0 7-1351,-10 10 1,4 6 1697,14 1 0,3 2 0,-23 16 0,38-10 0</inkml:trace>
  <inkml:trace contextRef="#ctx0" brushRef="#br0" timeOffset="42815">25221 12221 13824,'-15'35'0,"-1"0"0,-9 22 0</inkml:trace>
  <inkml:trace contextRef="#ctx0" brushRef="#br0" timeOffset="43097">25539 11686 17140,'0'-7'1009,"4"72"-897,1-19-482,0 6 0,1 1-571,9 6 989,5-29 0,0-3 0,-3 3 0,14-7 0</inkml:trace>
  <inkml:trace contextRef="#ctx0" brushRef="#br0" timeOffset="43398">25971 11528 18429,'-36'49'571,"0"0"1,2 6-1,9-2-515,21 7-392,42-7-68,14-42 60,-11-18 0,1-7 215,-8-4 1,-3-6 167,7-12 0,-5-5 13,-10 2 0,-7-2-58,-8-2 1,-9 3-219,-22-8-766,-29 27-982,8 23 1972,-4 9 0,24-6 0,3 6 0</inkml:trace>
  <inkml:trace contextRef="#ctx0" brushRef="#br0" timeOffset="43697">26369 11451 19280,'-30'29'332,"0"1"1,3-3-1,8 0-264,17 23-348,55-23 89,-6-24 1,4-7 190,2-5 0,0-6-225,2-9 1,-4-4 280,-20 8 0,-5-2 524,12-31-568,-42 9-46,-40 6-358,-15 18-79,22 19 1,1 6-2433,-10 6 2903,16 6 0,14-6 0,10-3 0</inkml:trace>
  <inkml:trace contextRef="#ctx0" brushRef="#br0" timeOffset="43965">26958 11317 19123,'-32'36'478,"-1"-1"0,6-3 0,7-2-366,7 10 101,65-8-180,-6-27 1,9-8-30,-1-7 0,5-5 0,-1-1-729,-8 1 0,0-2 1,-3-3 724,0-3 0,-3-3 0,-8 0-11,-6 1 0,-12-1 455,-27-23-775,-31 33 1,-14 10-1194,0 9 0,-7 7 0,1 1 1411,-1 2 1,0 2 0,3 2 0,9 0 0,3 1-1,7-1 1,9-1 0,0-1 0</inkml:trace>
  <inkml:trace contextRef="#ctx0" brushRef="#br0" timeOffset="57772">20999 9439 16490,'45'3'78,"0"1"1,3-2 0,2 0-79,-1 0 0,1 0-1124,4-1 0,2-1 373,-1 0 0,-1 0-347,-3 0 0,-3 0 1098,-6 0 0,-4 0 0,5 0 0,-19 0 0</inkml:trace>
  <inkml:trace contextRef="#ctx0" brushRef="#br0" timeOffset="57963">21776 9383 18014,'8'59'-42,"0"0"1,-5-11 0,-6 0-245,-12 4 1,-6-2-695,0-11 0,-3 0 980,-10 17 0,1-3 0,1-2 0,11-18 0,1-1 0</inkml:trace>
  <inkml:trace contextRef="#ctx0" brushRef="#br0" timeOffset="59713">19425 9039 19762,'15'-34'89,"1"0"1,13 1 0,5 10-185,0 22 0,0 10 50,0 0 0,-5 10 34,-9 32 0,-14 12 78,-11-20 0,-7 2 0,0 1 15,1 4 0,0 1 1,0-4-89,-8 9 0,4-8-72,13-1-213,21-41-23,18-21-470,11-12 369,-20 9 0,2-2-1361,16-11 0,2-1 1776,-1 4 0,-2 0 0,-8 5 0,-3 1 0,13-4 0</inkml:trace>
  <inkml:trace contextRef="#ctx0" brushRef="#br0" timeOffset="60265">20245 8912 15997,'-8'-4'3709,"2"0"-3317,-39 28-179,18 8-135,-5-1 1,1 4-287,14 2 1,5 4 213,1 3 0,2 2-286,2 2 0,4 0 274,1-3 1,6-1-219,10 6 0,6-4-208,-3-14 0,2-4-72,10 3 0,4-7-1144,17-6-1042,1-11-1433,-4-10 4123,-7-6 0,-19 2 0,-7-1 0</inkml:trace>
  <inkml:trace contextRef="#ctx0" brushRef="#br0" timeOffset="60446">20499 9398 16614,'12'50'-3277,"1"0"0,-1 10 0,-2 2 3231,-1 0 0,-2-4 0,-2-13 0,-1-6 0,-3 9 0</inkml:trace>
  <inkml:trace contextRef="#ctx0" brushRef="#br0" timeOffset="64680">29817 936 16176,'9'38'306,"0"-1"1,-1 2-1,-2-1-222,-3-5 0,-2 1 123,0 6 1,-1 0 117,-2 9 101,0-4 1478,-4-36-1467,-2-38-370,3-1 1,1-7-46,-1-24 0,2-3-553,2 4 1,1 0 530,3-4 0,2 3 34,0 19 0,3 3 39,3-7 0,2 4-129,12-13-158,9 21 91,-9 44-67,-2 34-102,-13 17-78,-11-11 1,-4 3-85,-5-4 0,-2 1-1238,-1 4 1,-3-2 1691,1-17 0,-1-5 0,1 1 0,7-21 0</inkml:trace>
  <inkml:trace contextRef="#ctx0" brushRef="#br0" timeOffset="65065">30525 571 19717,'-35'47'-25,"0"-1"1,-1 1-1,7 3 1,4 2-1,5 4-745,6 8 1,7 4 0,5-4-1338,5-13 0,3-3 1,6-4 2106,15 10 0,4-12 0,3-14 0,-2-13 0</inkml:trace>
  <inkml:trace contextRef="#ctx0" brushRef="#br0" timeOffset="65348">30908 855 18104,'-58'-12'717,"9"8"-784,32 14-471,9 22-79,30 10 449,-2-14 0,4 0 168,25 16-33,0-4 33,-30-14 33,-9 2 12,-16 1-23,-38 17-1843,13-25 1,-3-2 1820,-1-1 0,0-2 0,-15 3 0,34-18 0</inkml:trace>
  <inkml:trace contextRef="#ctx0" brushRef="#br0" timeOffset="65580">31201 679 19034,'17'53'14,"-1"-1"1,4 3 0,-1 3-359,-1-5 1,0 3 0,-4 1-2220,-4-4 1,-3 0-1,-2 0 583,-1-1 1,-1-1 0,-7-2 1979,-14 10 0,-6-11 0,-6-14 0,1-11 0</inkml:trace>
  <inkml:trace contextRef="#ctx0" brushRef="#br0" timeOffset="65764">30039 1559 17946,'61'-8'45,"0"1"0,-1-1 0,1 1 0,-7 1 0,-2 1 0,2 1 0,4-1-993,-5 1 1,5-1 0,1 0 0,2 0 0,-2 1 0,-3 0 868,2 1 1,-2 1-1,0 1 1,-2 0-1,1 0-782,12 0 1,0 1 0,-2 1 0,-2 0 860,-7 1 0,-1 0 0,-2 1 0,-6-1 0,15 1 0,-9 0 0,12 5 0</inkml:trace>
  <inkml:trace contextRef="#ctx0" brushRef="#br0" timeOffset="67713">30652 2368 17879,'-42'-18'438,"9"16"-438,9 48 33,15 9-5,8-16 0,7-1-11,13-7 0,8-2 44,8-1 1,4-6-6,-1-11 0,1-8 45,1-8 0,-5-7 302,3-18 158,-10-29-371,-24-1-235,-14 27 0,-8 3-1501,-35-3-606,-2 35-1713,10 28 3865,28 21 0,9-21 0,5-2 0</inkml:trace>
  <inkml:trace contextRef="#ctx0" brushRef="#br0" timeOffset="68380">30566 2489 18754,'57'-26'-124,"4"11"29,-28 18 0,0 6-129,2 6 0,-6 8 526,-7 32 370,-30-17 1,-9-1-427,-5-5 1,-4-3-168,-10-2 1,-1-4 132,-5 1-143,14-8-80,13-8-291,29-5 94,15-8 1,8-3-6,-4 2 1,3-1-464,14-3 0,0-1-1341,14 1-2095,-16 5 4162,-19 4 0,-15 1 1,-10 0-1</inkml:trace>
  <inkml:trace contextRef="#ctx0" brushRef="#br0" timeOffset="68647">31309 2360 20367,'-12'-22'-11,"3"15"-101,15 30-1759,15 33 1871,13-7 0,-9-4 0,-2-23 0</inkml:trace>
  <inkml:trace contextRef="#ctx0" brushRef="#br0" timeOffset="68847">31535 2053 20423,'-9'57'1,"0"1"1,-1 0 0,1 0 0,0 4 0,2-3 0,3 1-182,5-9 1,3 1 0,1-1 0,2-3-718,2 0 0,1-4 1,3 2 896,5 10 0,2 1 0,-2-6 0,-4-10 0,-1-3 0,4 6 0,1 0 0</inkml:trace>
  <inkml:trace contextRef="#ctx0" brushRef="#br0" timeOffset="69181">31792 2567 20524,'-22'-59'549,"9"9"-729,49 28-648,25 14 452,-23 15 1,-1 6 285,16 18 90,-32 25 348,-43-5 32,-3-18 1,-2 0-263,3-7 0,1-1-96,-19 24 56,36-28-66,23-12-1,9-3-22,12 9-471,-17 18-291,-7 5-1457,-33 18-3899,-17-7 6129,11-23 0,1-2 0,-5 4 0,4-7 0</inkml:trace>
  <inkml:trace contextRef="#ctx0" brushRef="#br0" timeOffset="69847">29400 4067 11560,'10'-12'3271,"-2"3"-2038,-8 9-1076,6-4 45,0 7 11,6 8 78,-1 20-212,2 21-472,-8-2 1,0 6 392,0-5 0,-2-1 0,0-5 0,-2-3 0,2 8 0</inkml:trace>
  <inkml:trace contextRef="#ctx0" brushRef="#br0" timeOffset="70080">29729 3939 15448,'0'-4'1334,"0"41"-942,0 18-325,0-5 0,0 9-649,2 2 0,1 6 1,0 2 174,0-16 1,1 1 0,0 0 0,0 2 299,2 7 1,1 3 0,0-2 0,-1-5 0,0-6 0,-1-4 0,0-4-1,3-4 1,-1 1 0</inkml:trace>
  <inkml:trace contextRef="#ctx0" brushRef="#br0" timeOffset="70437">29974 4543 19146,'18'-62'560,"8"12"-605,36 40-146,-13 20-78,-16 1 1,-3 6 21,-4 33 230,-21-8 1,-7 2 88,-9-2 1,-4 0-67,2 0 0,-2-2-18,-14 6 24,22-31-1,23-14 34,35-3-23,-16 1 0,2 2-28,5 3 1,-2 2-6,14 9-34,-27 14 23,-37 2-23,-9 2-694,-13-2 739,-10-8 0,21-10 0,-1-8 0</inkml:trace>
  <inkml:trace contextRef="#ctx0" brushRef="#br0" timeOffset="70630">30773 4417 19729,'-4'-3'268,"0"0"-245,4 3-853,76 72-166,-22-40-326,-17-4 1,5 4 0,-2-6 1321,-2-12 0,-4-5 0,8 2 0,-14-5 0</inkml:trace>
  <inkml:trace contextRef="#ctx0" brushRef="#br0" timeOffset="70765">31159 4483 17297,'-43'43'-580,"0"0"0,0 0 0,-6 6 1,8-2 579,19-8 0,7-5 0,9-9 0,6-9 0</inkml:trace>
  <inkml:trace contextRef="#ctx0" brushRef="#br0" timeOffset="71098">31498 4348 17308,'-28'45'508,"1"0"0,3-4 0,4-1-419,9-3 1,5-3-67,9 9-1,18-2 23,18-30-23,9-21 23,1-13 44,-20-4 1,-4-7 213,-8-1 0,-5-2-281,-4-4 0,-6 0-190,-18-11-762,-17 23-1299,5 27 2229,2 18 0,12-9 0,4 8 0</inkml:trace>
  <inkml:trace contextRef="#ctx0" brushRef="#br0" timeOffset="71247">31836 4445 15739,'0'0'0</inkml:trace>
  <inkml:trace contextRef="#ctx0" brushRef="#br0" timeOffset="71597">32117 4071 19516,'13'-36'309,"1"0"1,8 1 0,6 7-332,30 14-135,0 46 196,-40 9 1,-11 10 30,-11-3 1,-8 5 0,-2-1-163,2-6 0,-1-1 1,-1 0 151,-5 4 0,-2 0 0,9-7 95,15 15-177,37-25-46,13-45 23,-19-5 0,-3-6 45,2-29 5,-20 11 1,-8-2-191,-14 6 1,-10 1-959,-7 0 0,-7 6-219,-2 12 1,-2 8-1872,-2 11 1,3 9 3232,-5 17 0,19-9 0,10 1 0</inkml:trace>
  <inkml:trace contextRef="#ctx0" brushRef="#br0" timeOffset="72996">30579 6364 12199,'51'-3'-743,"0"0"1,14 3 0,-33-9-1</inkml:trace>
  <inkml:trace contextRef="#ctx0" brushRef="#br0" timeOffset="73130">31048 6306 15311,'54'-9'-453,"0"-1"0,-17 5 1,-5-1-1,-1-1 1</inkml:trace>
  <inkml:trace contextRef="#ctx0" brushRef="#br0" timeOffset="73280">31755 6303 17700,'0'4'583,"0"-1"-2970,0-3 2387,17 14 0,-13-10 0,14 10 0</inkml:trace>
  <inkml:trace contextRef="#ctx0" brushRef="#br0" timeOffset="76232">29389 8207 14473,'0'-9'3406,"0"2"-3395,0 7 102,0 0-34,17 44-68,1 1-11,-2-3 0,2 5-734,2 8 0,0-1-1504,-5-16 1,0-1 2237,4 6 0,-1-5 0,-5-14 0,-3-13 0</inkml:trace>
  <inkml:trace contextRef="#ctx0" brushRef="#br0" timeOffset="76464">29856 7918 18451,'-8'52'16,"0"-1"1,2 6 0,1 7 0,3 1-387,2-14 0,2 2 1,1 0-1,0 3-1767,0 8 1,1 4 0,0 0 0,1-5 2136,1 6 0,1-3 0,0-7 0,1 2 0,0-12 0,0-12 0</inkml:trace>
  <inkml:trace contextRef="#ctx0" brushRef="#br0" timeOffset="76863">30207 8417 19403,'9'-53'-627,"19"15"-807,13 66 616,-4 4 705,-23 11 1,-9 5 281,-17 10 178,2-19 0,-3-3 1133,-21 3-708,14-19-558,12-11-125,20-17-77,16-6-12,6 3-23,15 4-100,-14 25 10,-4 4 1,-28 22-134,-19-4-280,-11-1-730,-5-4-3192,3-11 4448,6-10 0,10-9 0,6-5 0</inkml:trace>
  <inkml:trace contextRef="#ctx0" brushRef="#br0" timeOffset="77114">30693 8324 17487,'35'37'-493,"0"0"0,8 4 0,-1-5 493,15-2 0,-12-5 0,-16-19 0</inkml:trace>
  <inkml:trace contextRef="#ctx0" brushRef="#br0" timeOffset="77251">30963 8225 16389,'-32'29'-34,"-1"0"1,1 2-1,3 1-1092,7 0 0,3 1 1126,1-1 0,3-1 0,-3 5 0,10-12 0</inkml:trace>
  <inkml:trace contextRef="#ctx0" brushRef="#br0" timeOffset="77598">31203 8133 14843,'1'-6'1187,"-4"37"1,-2 17-1008,3-4-169,-2 11 0,8 0 123,28-6 12,18-23 516,13-24-158,-17-21-135,-15-23-88,-19 1 32,-6-24 1,-14-1-314,-7 6-34,-13 21-537,-4 29-964,-4 21-3003,1 4 4538,6 11 0,13-10 0,9-5 0</inkml:trace>
  <inkml:trace contextRef="#ctx0" brushRef="#br0" timeOffset="77765">31626 8169 13801,'0'0'0</inkml:trace>
  <inkml:trace contextRef="#ctx0" brushRef="#br0" timeOffset="78147">31811 7918 20098,'-13'-64'773,"21"0"-919,21 44-302,18 15 348,-9 24 77,-12 27 1,-19 14 61,-9-5 0,-5 3-13,-2 0 1,-2 0 23,1 6 1,2-4-6,2-19 0,4-8 0,20 0-34,19-35 56,12-19-67,-20 5 0,-1-6-90,11-19 1,-3-8 27,-11-1 1,-5-2-139,1 2 1,-7 0 76,-16 8 0,-9 6-516,-23 6-2700,-26 17 3388,-1 32 0,15-11 0,15 17 1</inkml:trace>
  <inkml:trace contextRef="#ctx0" brushRef="#br0" timeOffset="78398">32325 7871 15370,'3'-6'2712,"-1"1"-2309,36 7-291,-11 8-79,35 8-33,-19 9-1020,2 3-8033,11 6 9053,-21-14 0,-3-2 0,-23-15 0</inkml:trace>
  <inkml:trace contextRef="#ctx0" brushRef="#br0" timeOffset="78550">32680 7794 16894,'-26'38'-277,"-1"-1"1,1 13-1,5 0 277,12-12 0,4-1 0,-7 25 0,12-24 0</inkml:trace>
  <inkml:trace contextRef="#ctx0" brushRef="#br0" timeOffset="78915">32813 7735 17151,'7'-6'1793,"-1"1"-1165,-6 43-404,-3 11-168,2 12-34,0-8-11,9-31 23,8-10 44,10-6 68,17-25-34,-6-14 0,-5-20-112,-17 8 0,-26 10-370,-6 22-3002,-26 11 3372,3 17 0,7-7 0,12 8 0</inkml:trace>
  <inkml:trace contextRef="#ctx0" brushRef="#br0" timeOffset="79064">33081 7826 15482,'0'0'0</inkml:trace>
  <inkml:trace contextRef="#ctx0" brushRef="#br0" timeOffset="79367">33288 7661 20893,'32'-15'-353,"0"0"1,21-5 5,-36 34 156,-15 34 202,-19-14 1,-7 3 200,-5 9 1,-2-1-140,-2-8 0,1-3-68,2-3 1,10-4-129,25-6-2063,29-5 2186,11-11 0,-7-5 0,-19 0 0</inkml:trace>
  <inkml:trace contextRef="#ctx0" brushRef="#br0" timeOffset="80196">30739 9688 17028,'44'13'-198,"0"0"0,0 0 0,-1-1-732,-7 0 0,0-1 930,16-3 0,-2 0 0,1 1 0,10-6 0</inkml:trace>
  <inkml:trace contextRef="#ctx0" brushRef="#br0" timeOffset="80349">31181 9455 18014,'-26'46'2,"1"0"0,-1 0 1,2-2-1,0 1 1,1 0-1008,1 5 0,2 1 0,1-1 795,1 13 1,2-2 0,-2-7 0,4-5 0,10 2 0</inkml:trace>
  <inkml:trace contextRef="#ctx0" brushRef="#br0" timeOffset="80664">31567 9373 20367,'-3'-52'818,"12"12"-1143,13 32-638,29 37 419,-30 1 1,-3 7 621,0 16 0,-6 3 269,-8-4 1,-8-1-275,-5-2 1,-5-4 330,-10 9-158,7-12-201,9-13 90,44-20-220,10-20 1,8-7-191,4 4 1,2-2-521,-8 1 1,2-3 0,-2 4-808,3 3 0,-4 4 1602,-9 2 0,-5 2 0,4 2 0,-23 1 0</inkml:trace>
  <inkml:trace contextRef="#ctx0" brushRef="#br0" timeOffset="80964">30376 10919 20378,'46'-20'289,"-1"0"0,0 1 0,8-4 0,2 0 1,7-1-279,-9 5 0,5-2 0,4 0 0,1 0 1,0 0-1,-3 2-1132,3 0 0,-1 1 0,-1 1 0,2-1 1,3 1 1120,-6 1 0,4-1 0,1 0 0,2 0 0,-1 2 0,-2 0 0,-4 3-290,7 0 1,-3 3-1,-2 1 1,-1 1 0,-1 0 156,-3 1 1,-1 2 0,-1 0-1,-2 0 1,-1 1-50,4 0 0,-2 1 0,-2 0 1,-5 2-676,21 0 0,-12 3 419,-9 8 231,-81 4 0,-30 2-726,16-5 0,-6-1 0,-4 1 1,-3 0 953,5 0 0,-5 0 1,-2 1-1,0 0 0,2-1 1,5-2-1,-6 1 0,3-1 1,3-1-1,0 1 0,5 0 1,0 0-1,0-1 0,0 1 1</inkml:trace>
  <inkml:trace contextRef="#ctx0" brushRef="#br0" timeOffset="81132">30899 10940 19923,'43'-27'235,"0"0"0,0 0 1,4-3-1,2 0 0,0 0-168,3-1 0,2 1 1,5-2-705,-5 5 1,4-2-1,4 0 1,1 1 0,0 2 621,-7 5 0,0 2 0,1 0 0,1 1 0,0 0 0,2 1-474,-5 1 1,1 1 0,2-1 0,-1 1 0,0 1 0,-2 1 0,-3 1 69,6 0 0,-1 0 0,-2 2 0,-4 2 0,-5 5 419,25 7 0,-19 5 0,-29-3 0,-43 15 0</inkml:trace>
  <inkml:trace contextRef="#ctx0" brushRef="#br0" timeOffset="81299">31366 10739 18989,'21'-29'242,"1"0"1,1 4 0,5-1-22,8-4 0,8-6 1,2 0-1,-2 4-1400,1 3 1,-1 3-1,4-1 1148,-1 1 0,5-2 1,-1 1-1,-2 4-279,-2 3 0,-1 4 0,-1 0-2967,3 1 0,0 0 0,-6 1 2945,-5 1 0,-4 1 0,27-6 0,-60 12 0</inkml:trace>
  <inkml:trace contextRef="#ctx0" brushRef="#br0" timeOffset="81814">32269 9511 16726,'-5'-47'255,"0"0"1,0 0-1,-1 2 1,-2 0-1,-3 3-132,-8-2 1,-7 1-362,-4 3 1,-4-2 0,-5 3 382,-3 3 1,-4 3 0,-4 3-597,3 7 0,-2 2 0,-2 4 1,1 4 442,-7 3 1,1 7-1,1 7 8,-2 8 0,1 8 0,3 5 0,11 3 0,3 5 0,0 2 11,-2 4 1,1 4-1,2 2 45,0 2 0,1 3 0,5 6 27,11-8 0,1 4 0,3 3 0,4 1 0,6-1-9,6-2 0,6 1 0,4 0 0,2 0 0,0-1-55,0 13 1,0 2-1,7-4 1,12-6 0,10-12 0,11-3 0,6-5 1,4-6-1,-1-7-7,-1-9 1,2-7-1,1-7 1,2-2-1,1-2 5,-3-1 1,3-2 0,0-2 0,1-3-1,-3-3 1,-3-4 1,5-6 0,-1-4 0,-2-4 1,-7-5-1,-7-4-29,-12-3 0,-5-4 0,-5-4 0,-7-1 0,-6 2-87,-6-4 1,-9-1 0,-6 1 0,-7 1-382,-11-6 0,-10 1 0,-5 2 1,-2 7 249,1 9 0,-2 4 0,-2 4 1,-1 2-130,-2 1 0,-1 2 0,-1 3 0,0 2-454,1 4 1,0 3 0,0 3-1,0 3 810,-12 5 0,0 5 0,6 2 0,3-2 0,7 3 0,12 8 0,0-1 0</inkml:trace>
  <inkml:trace contextRef="#ctx0" brushRef="#br0" timeOffset="92130">19679 10507 16625,'-8'-5'2565,"2"0"-2239,6 5-46,0 0 11,43-19-11,16 1-1178,-2-1 0,7-2 972,-17 8 1,1 0 0,1 0 7,7-2 0,1 0 1,5-2-3,-7 2 1,4-1 0,3 0-1,-1-1 1,-4 2-547,2 0 0,-2 1 0,-1 0 0,3 0 492,-2 0 1,4-1 0,0 0 0,-2 1 0,-5 2-1,6-1 0,-5 2 1,-1 1-27,-5 1 0,-1 1 0,-5 1 44,-4 0 1,-5 1 280,16-5-67,-46 5 900,-8-3-1147,-3-1 2894,-10-8-2814,-3-10-35,-7-18-45,13 11 0,3-2-6,1 2 1,2-2-236,2-8 0,2 0 241,2 6 1,2-2 16,0-19 0,0-4 11,-4-1 0,-2 0-11,1 1 0,-3 2 0,-3 7 0,-3 5 50,-12-9 23,-2 9-34,3 5 124,-2-14-135,17 28 0,1-1-17,-1-8 0,0-1-28,2 0 1,0 2 44,-5-21 56,-3 10-90,3 20 12,-7-9-23,0 1-11,-1 0 482,2 4-482,6 8-11,-1-2 11,-4-1-33,-3-1 33,-7 1-34,-27-7 17,19 23 0,-4 3-22,-16-2 0,-2 3-540,7 5 0,-1 3 579,-5 3 0,0 3-6,9 0 1,-3 2 5,-9 2 0,-7 2 0,-3-1 9,19-2 0,-2-1-1,-1 1 1,-1 0 0,1-1-548,-2 1 0,0 0 0,0 0 0,-1 0 0,1 0 536,-4 0 1,-2 0 0,1 0 0,2 0 0,2-1-24,1 0 1,4 1 0,0-2 0,1 1-298,0 0 0,1 0 0,0-1 0,2 1 323,-12 2 0,1-1 0,0 1-34,1 0 0,0 0 0,6 0 6,0 0 0,6 1 261,2 2 1,13 5-200,33 22-34,12-1 0,16 15 2367,-9-11-2356,-10-6 0,-3 5 0,-2 18 0,-2 6-1,-2-19 0,0 1 1,0 2 3,-1 11 1,-2 3 0,2-1-11,0-3 0,0-1 0,1 2-567,1 4 0,0 2 0,1 0 577,0-15 0,1 1 0,0 0 0,1 0-3,1 0 0,1 0 0,1 0 1,1-1-10,0-2 1,0 0 0,3-1 0,2 2-176,8 8 0,4 2 0,2-1 0,2-2 103,0-7 0,1-1 0,2-1 0,-1-1-306,0-1 1,0 0 0,0-2 0,-1-2-477,5 1 1,1-4-1,-8-3 852,4 18 0,-17-22 0,-17-15 0</inkml:trace>
  <inkml:trace contextRef="#ctx0" brushRef="#br0" timeOffset="110946">29636 1600 14014,'10'9'919,"-2"-1"-852,-8-8-6824,0 0 6757,16-8 0,-12 6 0,12-5 0</inkml:trace>
  <inkml:trace contextRef="#ctx0" brushRef="#br0" timeOffset="111096">30058 1670 15269,'0'0'0</inkml:trace>
  <inkml:trace contextRef="#ctx0" brushRef="#br0" timeOffset="122214">5144 7727 15392,'46'-17'246,"0"1"1,1-1 0,2 1-1,1 0 1,5 0-109,-6 5 1,4 0 0,3 0 0,2 0 0,0 0-978,-3 1 0,2-1 0,1-1 1,1 1-1,0 0 0,0 0 867,2 0 0,0-1 0,1 1 0,-1-1 1,1 1-1,-1 0-164,1-1 1,1 1 0,0-1 0,-1 1 0,-2 0 0,-3 1 168,10-2 1,-5 0-1,0 1 1,3-1 55,-12 2 1,3 0-1,1 0 1,1-1 0,-2 1-1,-1 0-11,5-1 1,-2 0-1,0 0 1,-1 0-1,1 0-87,1-1 0,1 1 1,0-1-1,-2 0 1,-6 2 176,9-3 0,-5 1 0,-8 1 0,-7 2 0,-10 0 1796,-13 0-1942,-21 3 2361,-33-4-2747,-1 7 0,-6 2-185,-4 1 0,-4 1 0,0 1 384,1 2 0,1 0 1,-1 1-180,-8 2 0,-1 1 1,3 1-333,9-1 1,3 0-1,-1 0 433,0 1 0,-1 0 1,1 1-76,1-2 1,0 1 0,-1 0-444,-10 2 0,-2 1 0,1-1-248,7-2 1,0 1-1,0-1 1009,-3 0 0,-1 1 0,6-2 0,5-1 0,6-1 0,-5 0 0</inkml:trace>
  <inkml:trace contextRef="#ctx0" brushRef="#br0" timeOffset="122582">6413 7362 14137,'64'8'812,"-11"-8"1,8-3-802,-13-1 0,5 0 0,2-1 1,-2-1-1260,13-1 1,-1-1 0,1-1 1247,-12 2 0,0 0 0,0-1 0,-3 1-19,2-1 1,-2 0-1,3-1-196,-3 1 1,3 0 0,1-1-1,-1 0-306,-3 1 0,0 0 0,0-1 1,1 0 366,4-1 0,1-1 0,-1 0 0,-4 1 154,-3-1 0,-3 1 0,-5 0 28,2-3 0,-12 0 884,-20 1-833,-37 6-23,-23 6 84,-10 9 0,-10 6-91,20-4 1,-2 2 0,0 1 9,-7 3 1,-1 2 0,4 1-60,-7 2 0,9 1-90,16-7 1,16 0 1882,26-5-2140,60-3-527,-13-6 0,7-2 874,-5-2 0,4 0 0,-5-1 0,1 2 0,-5-1 0,-7-2 0,-1 0 0</inkml:trace>
  <inkml:trace contextRef="#ctx0" brushRef="#br0" timeOffset="166112">29050 1647 12098,'52'1'354,"-1"1"0,1 0 0,5-3 0,2-1 0,1-1-105,-11-1 0,0 0 1,1-1-1,2-1-1305,5-1 1,1-2 0,2 1 0,0-1 1124,-7 2 1,0 0-1,0 1 1,1-1-1,0 0-314,1 1 1,0 0 0,1 0 0,-1 1 0,1 0 244,0 1 0,1 1 0,-1 0 0,0 0 0,0 1-31,11 0 0,-1-1 1,0 2-1,1 2-359,-7 1 0,3 2 0,-1 1 1,-2 0-1,-4 1 136,10 0 0,-4 2 1,-7 2 628,11 7 0,-29 2 936,-75 2-837,-3-15 1,-11-4-1,0-1-244,1 0 0,-1-1 0,-3 0 190,0 0 0,-4-1 1,-1 1-1,3-1-204,-3 1 1,3-1 0,1 0 375,0 0 0,3-1 0,13-2-614,14-4-108,51 1 1,21 1 32,-7 1 0,6 0 0,4 1-261,1 1 0,6 0 0,4 1 0,0 0 1,0 1 357,2 2 0,2 0 0,-1 1 0,0 0 0,-2 0 0,4-2 0,-1-1 0,-2 2 0,-3 0 0,0 4 0,0 0 0,-1 0 0</inkml:trace>
  <inkml:trace contextRef="#ctx0" brushRef="#br0" timeOffset="173912">29705 11590 15930,'-52'16'1333,"14"-3"-750,44-6-202,32-4-219,-2-3 1,6-1-1271,20-5 1,6-2 1189,-9 0 0,3 0 1,3-2-608,-7 0 0,2-1 0,2-1 0,1 1 545,-7 0 0,2 1 0,2-1 0,-1 0 1,2 0-322,-7 2 1,1-1-1,0 1 1,1 0-1,0 0 1,0 0 322,2 0 0,0-1 1,0 2-1,1-1 1,0 0-1,-1 1-223,-1 0 1,1 1 0,0-1-1,-1 1 1,0 0 0,-1 1 204,9-2 1,0 1-1,-1 1 1,-1-1-1,-1 2-4,-5 0 0,-1 0 0,-1 1 0,-1 0 0,1 1 72,13-1 1,0 1 0,-2 1-1,-5 1-199,-6 0 0,-4 1 0,-2 2 532,18 1 1,-13 4-1078,-28 5 1471,-29 2-2873,-9-5 2820,-39 12 1,29-13 0,-22 6 0</inkml:trace>
  <inkml:trace contextRef="#ctx0" brushRef="#br0" timeOffset="174213">31190 12250 15919,'-2'-11'930,"0"2"-706,0 34 0,1 18 11,1 5 0,0 5-235,-1-9 0,0 2 0,1 0-470,-1 1 0,1 0 0,1 1-1689,2 3 0,2 2 0,-1-3 2159,-1 9 0,0-3 0,4 1 0,-1-7 0,-3-5 0</inkml:trace>
  <inkml:trace contextRef="#ctx0" brushRef="#br0" timeOffset="174579">29757 14325 19403,'44'-9'198,"1"0"1,-1 0-1,4-3 1,4-1-1,4-1 1,2-1 0,1-1-171,-7 3 1,2-1 0,1-1 0,2 0 0,0 0-1,0 1 1,0-1-833,1 0 0,1 0 1,0 0-1,1 0 0,0 0 1,0 0-1,1 1 804,3-1 0,1 0 0,2 0 0,-1 0 0,-1 2 0,-2 0 0,-3 1-188,5 1 0,-3 1 1,-1 0-1,-2 2 0,0 0 42,-3 1 1,0 1-1,0 0 1,-2 1-1,-1 0-248,5 1 0,-1 0 0,-2 1 0,-3 1-701,4-1 1,-2 2 0,-6 0-2741,0 0 1,-10 2 3834,-15 5 0,-21-5 0,-17 4 0</inkml:trace>
  <inkml:trace contextRef="#ctx0" brushRef="#br0" timeOffset="174763">31026 14502 17577,'41'25'489,"-1"-1"0,7-1 1,6-8-409,-4-15 0,6-9 0,4-3 1,1 1-960,-1 0 0,1-1 1,3 0-1,1 0 1,2 0 685,-11 3 0,2 0 0,2 0 0,0 0 0,0 0 0,-2 1 0,-2-1-871,12-2 1,-2-1 0,-2 1 0,-2 2-1,-2 2 1063,4 4 0,0 2 0,-6 2 0,-11 1 0,20 3 0,-33 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4T03:24:24.06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2060 2161 20053,'25'33'-11,"-1"1"0,2 7 22,5 13 0,2 5-264,-3-10 0,1 1 0,0-6 258,2-4 1,-1-6 61,4 0 1,-2-7 335,11-10 258,-19-34-313,-18-18-140,-5-2 1,-2-5-170,1-3 0,-2-2-28,-1-7 1,0 2-12,0 14 0,-1 3-56,-3-8-336,2 29-561,2 7-1024,0 4-5396,19 1 7373,1 2 0,2 0 0,-7 0 0</inkml:trace>
  <inkml:trace contextRef="#ctx0" brushRef="#br0" timeOffset="284">3062 1662 20098,'-21'55'63,"-1"0"1,1-1-1,4-5 1,0 2-1,1 1 1,1 2-73,1 9 1,2 3 0,2 0-1,-1-3-856,2-8 1,0-2-1,1-1 1,4-2 456,3 6 1,3-2 0,4-7-764,3-3 0,7-6 295,17-2 1,3-6 0,-4 4-1,19-11 1</inkml:trace>
  <inkml:trace contextRef="#ctx0" brushRef="#br0" timeOffset="501">3200 2217 19717,'37'38'-392,"3"1"-1737,4 2-3989,0-6 6118,-4-11 0,-18-13 0,-7-6 0</inkml:trace>
  <inkml:trace contextRef="#ctx0" brushRef="#br0" timeOffset="684">3509 2068 20370,'-13'61'-41,"1"-1"0,-1-2 0,0 1-1188,4-15 0,0 1 1,0 0-87,-4 18 1,0-3-1,2-10 1,0-4-1,-1 12 1</inkml:trace>
  <inkml:trace contextRef="#ctx0" brushRef="#br0" timeOffset="918">3708 2612 15840,'1'66'-365,"0"0"1,-1-46 0,0 2 0</inkml:trace>
  <inkml:trace contextRef="#ctx0" brushRef="#br0" timeOffset="1068">3716 2410 13173,'0'0'0</inkml:trace>
  <inkml:trace contextRef="#ctx0" brushRef="#br0" timeOffset="1317">3964 1960 21051,'14'58'-180,"1"-1"1,0 1 0,-1-1 0,-2 1-1,-2 1 1,0-2 0,-2-1-673,1 9 0,-2-2 1,-2-2-1962,-3-5 0,-2-2 0,-1-5 2813,-1-3 0,0-7 0,-3 6 0,2-17 0</inkml:trace>
  <inkml:trace contextRef="#ctx0" brushRef="#br0" timeOffset="1634">6397 2191 19157,'35'-10'286,"-1"0"0,30-7-1631,-24 9-2633,-8 2 3978,-12 7 0,-11 0 0,-8 1 0</inkml:trace>
  <inkml:trace contextRef="#ctx0" brushRef="#br0" timeOffset="1751">6482 2377 19437,'-3'5'370,"1"-2"-2936,36-1 0,16-5 2566,4-3 0,-6 5 0,-3 0 0,-13-6 0</inkml:trace>
  <inkml:trace contextRef="#ctx0" brushRef="#br0" timeOffset="8802">8228 2117 17532,'-5'0'370,"-1"40"-146,8 2-168,1-1 0,0 3-1124,3-2 0,0-1 1174,1 3 1,0 0-7,-1-1 1,-1 0-78,-1-4 1,0-2 88,0 24 925,0-16 1014,-2-30-1704,0-22-33,-2-32-45,0-20-157,-4 2 0,-1-7 67,1 17 1,-1-2 0,0-1-177,-1-8 1,1-1 0,-1 2-10,-1-10 1,0 5-7,3 15 1,4 6 551,9 2-629,7 8-226,16 4-206,2 12 1,5 3-1111,3 3 0,1 4 920,2 7 1,-1 2 0,13-1 0,-36 16 0</inkml:trace>
  <inkml:trace contextRef="#ctx0" brushRef="#br0" timeOffset="9118">8371 2230 19538,'60'12'795,"4"2"-1747,-3-12-370,-15 18-1255,-32 16-908,-16 0 0,-8 3 4975,-11 4 1,-5 0 811,-5 11 1,-2-2-1797,1-13 1,0-3-8,8-8 0,3-3 76,3-5-272,11-9-259,3-6 439,20-6-439,32-17-940,-10 8 0,4-1-1155,-1-2 0,0-1 2136,3 2 1,-5 2 0,-9 2 0,-7 1-1</inkml:trace>
  <inkml:trace contextRef="#ctx0" brushRef="#br0" timeOffset="9785">9616 1341 11481,'-6'0'2309,"1"0"996,5 0-1422,-8 1-1514,-13-1 371,-31 5-438,-2-1-106,20 0 0,-1 1 28,-14 3-100,6 1-57,10 0-33,4 10-34,12 26 0,9 7 0,2 6 0,4-1 0,1 4-543,0-8 0,2 4 0,-1-2 554,1-9 0,-1-2 1,2 0-12,0 1 0,0 0 0,1 0 28,2 18 0,2-1 5,1-5 1,3-2-232,0-6 1,3-1 202,7 5 1,4-2 0,1-9 0,1-3-6,-2-2 0,0-4-23,15 10-10,-22-25-315,-4-1-1075,-6-9-4627,5-10 6449,0-13 0,-4 3 0,0 0 0</inkml:trace>
  <inkml:trace contextRef="#ctx0" brushRef="#br0" timeOffset="10300">9908 1866 20759,'31'23'41,"0"0"0,-1 0 0,0 3-36,2 10 1,-1 3 0,-3-2 0,0 0 5,3 3 0,-2-3-11,8 9 22,-10-25 23,-12-19 673,-2-27-114,-6-19-486,-4 6 0,0-1-118,-3 4 0,0 1 0,0-32-12,0 28-66,0 9-415,0 9-358,0 12-1816,0 3 1311,3 13 0,-2-6 0,2 6 1</inkml:trace>
  <inkml:trace contextRef="#ctx0" brushRef="#br0" timeOffset="10552">10773 1399 21476,'-11'62'-16,"0"-1"0,-1 1 0,1 0 0,2-2 0,0-1 0,1 0 0,3 0-617,3-4 0,3 0 0,1-1 0,2-4-1580,0 1 1,2-4 0,4-5 2212,9 4 0,3-12 0,1-14 0,-3-13 0</inkml:trace>
  <inkml:trace contextRef="#ctx0" brushRef="#br0" timeOffset="10784">11055 1711 19975,'42'45'-1057,"1"1"0,-5-4 0,-4-9 1057,-1-17 0,-15-7 0,-6-6 0</inkml:trace>
  <inkml:trace contextRef="#ctx0" brushRef="#br0" timeOffset="10970">11469 1571 20132,'0'-5'986,"-5"57"-964,-2 0-516,1-1 0,-1 7 337,-1-14 0,-1 1 0,-1 0-934,1 0 1,0 0-1,0 0 577,0 2 0,-1 0 1,2-4-1,-1 0 0,1-7 1,4-3-1</inkml:trace>
  <inkml:trace contextRef="#ctx0" brushRef="#br0" timeOffset="11202">11665 2026 17946,'2'38'-639,"0"0"1,0 17 0,-2-45-1</inkml:trace>
  <inkml:trace contextRef="#ctx0" brushRef="#br0" timeOffset="11352">11657 1833 16131,'0'0'0</inkml:trace>
  <inkml:trace contextRef="#ctx0" brushRef="#br0" timeOffset="11618">12087 1277 21185,'5'62'1,"1"1"0,-1-1 1,0 1-1,-3-9 1,-1 1-1,0 0 1,-2-1-1,0-1-1587,-2 5 1,0-1 0,-3-1 0,0-1 1010,-2 1 1,-1 1 0,-2-2 0,1-5-797,-3-2 0,0-5 1,0-1 1530,-6 18 0,2-6 0,-3 7 0,8-22 0</inkml:trace>
  <inkml:trace contextRef="#ctx0" brushRef="#br0" timeOffset="11902">12493 1781 18608,'-6'64'-328,"1"-1"1,-1 0 0,-1-5 0,-2-1 0,-3-6-2116,-5 1 1,-2-6 2442,0-12 0,2-8 0,6-10 0,4-11 0</inkml:trace>
  <inkml:trace contextRef="#ctx0" brushRef="#br0" timeOffset="12118">12366 1647 22316,'44'28'4,"1"0"0,-3 0 0,-6 5-4,-15 2 0,-5 4-124,5 14 1,-1 3-280,-2-2 0,-1-1-884,-1-1 1,-1-2-524,-2-9 1,-1-6 1809,7-1 0,-8-17 0,-2-7 0</inkml:trace>
  <inkml:trace contextRef="#ctx0" brushRef="#br0" timeOffset="12301">13042 2131 19516,'-2'-3'593,"1"0"-2688,1 3 991,-1 21 1,1-15-1,-1 15 1</inkml:trace>
  <inkml:trace contextRef="#ctx0" brushRef="#br0" timeOffset="12468">12971 1763 19997,'0'-6'415,"0"2"-2903,0 4 1006,21-1 0,-16 0 1,16 0-1</inkml:trace>
  <inkml:trace contextRef="#ctx0" brushRef="#br0" timeOffset="12734">13296 1151 20837,'11'54'69,"1"0"0,-1 0 0,0 0 0,0 5 0,-1 1 0,0-1 0,-1-1-1005,-2-6 1,-1-2-1,0-1 1,-1 0 247,1 17 1,-1-2 0,-1-5-2512,-1-2 0,-2-6 3398,0-6 1,0-4 0,-1 5 0,0-20 0</inkml:trace>
  <inkml:trace contextRef="#ctx0" brushRef="#br0" timeOffset="13184">13708 1093 20703,'30'-21'127,"0"1"0,9 1 0,3 5-104,24 12-34,-2 1 11,-19 8-12,-29 8 24,-8 42-1,-7-12 0,-2 6 0,0-1 0,0 5 1,0-1-696,0-5 1,-1 0 0,1 0 683,0 5 0,1 1 0,0-4 0,3 10 0,2-4 6,-1 1 0,2 0-6,2-4 0,0 0 178,1 11 0,-1 0-195,-2-13 1,-3-1-393,-11 1 0,-5-6-1014,-15 1-572,-27-29-2431,7-21 4426,1-8 0,20 4 0,9-2 0</inkml:trace>
  <inkml:trace contextRef="#ctx0" brushRef="#br0" timeOffset="13620">15292 1637 17913,'0'-7'3025,"0"2"-3002,0 5-23,0 0 0,-2 44 0,7-3 0,0 14 0,0 6-6,3-11 0,1 1-1664,-1 7 1,-1-2-1670,-2-17 1,-2-3 3338,0 7 0,-3-31 0,0-8 0</inkml:trace>
  <inkml:trace contextRef="#ctx0" brushRef="#br0" timeOffset="13767">15213 1915 19661,'51'-13'-650,"1"-1"0,2 1 0,-5 3 0,-5 7 1,-4-1-1</inkml:trace>
  <inkml:trace contextRef="#ctx0" brushRef="#br0" timeOffset="14517">16540 1709 16983,'-2'-7'3742,"1"2"-3607,1 5-158,0-16 23,13 27 0,8 1 0,7 24 0,2 12 6,2 3 0,0 1-471,1 1 0,-1-1 465,-5-5 0,-2-6 0,4-2 0,-6-14 0,-6-14 45,-1-30 213,-7-36-185,-4 4 0,-1-6-73,-2 2 0,-2-1-390,1-9 0,-1 3 407,0 16 0,0 3-12,-1 5 1,-1 3 814,-2-15-854,-5 24-89,-2 16-1648,-8 36-5994,8 15 7765,11 2 0,0-7 0,12-28 0</inkml:trace>
  <inkml:trace contextRef="#ctx0" brushRef="#br0" timeOffset="15017">18078 913 20846,'-35'-52'717,"-15"9"-705,16 35 28,-16 9-40,11 15 7,9 7 0,1 8-7,1 10 0,4 8 0,5-3 0,2 5 0,3-1-523,3-2 1,2-1 0,3 2 525,1 6 1,3 2 0,1-2-1,0-7 1,2-2 0,-1 1-4,0 3 0,-1 0 0,1 0 0,0-2 0,0-1 0,0 3-109,0 9 1,0 2-1,1-2 109,3-9 0,2-2 0,1-1-4,1 2 1,1-1-1,2-5-2,4-4 1,4-8-28,18-1-236,-9-32-3530,14-30 1894,-20 5 0,0-1 0,10-14 1,-7 0-1</inkml:trace>
  <inkml:trace contextRef="#ctx0" brushRef="#br0" timeOffset="15384">18264 1709 18933,'-12'44'41,"-1"-1"0,1-1 0,4-2-30,6 19 0,2-4-11,2-8 23,2-10 773,4-25 256,1-39-681,-2-16-226,-4 7 1,-1-4-209,-1 4 0,-1-3 85,0-3 0,0-5 1,0 1 44,0 1 0,1 0 1,-1 1-42,2-4 0,1 0 0,-1 3-26,1-1 0,2 7-45,10 3-134,3 29-168,8 3-427,6 13-5870,16 28 6644,-19 4 0,1 0 0,-26-18 0</inkml:trace>
  <inkml:trace contextRef="#ctx0" brushRef="#br0" timeOffset="15551">18302 1905 19414,'39'-24'-433,"0"1"0,8 0 0,-2 9-741,6 23 0,-3-8 1,-32 17-1</inkml:trace>
  <inkml:trace contextRef="#ctx0" brushRef="#br0" timeOffset="15667">18363 2162 18933,'34'-12'-2040,"0"0"1,1 0 0,-2 1 2039,28-7 0,-27 9 0,-5 0 0</inkml:trace>
  <inkml:trace contextRef="#ctx0" brushRef="#br0" timeOffset="17150">19426 1029 9185,'11'-3'2476,"-3"1"-1860,-8 2 123,0 0-571,5-7 102,-1 4 77,4-5-112,-4 5 45,-1 1 168,-2-2 79,1 2-23,0-1 393,1 1-180,0-2-156,0 2-315,-2 0 717,-1 2-952,2-2-11,-1 2 1636,1-1-1277,-2-1 313,0 1-672,-2 0-45,-21 38 39,0 11 1,-2 9 5,7-17 0,0 1 0,-1 3-571,-3 14 1,0 3-1,2-2 571,6-11 0,1-1 0,1 0 3,3-1 1,0 0 0,2 0-120,-2 14 1,5 0 115,10 6 0,7-3-140,4-16 0,5-2-942,7 0 1,3-5-3835,-4-15 1,-1-6 4638,11-1 1,-23-11 0,-11-7 0</inkml:trace>
  <inkml:trace contextRef="#ctx0" brushRef="#br0" timeOffset="17503">19926 1377 20513,'12'26'33,"24"22"-492,-8-19 0,3-1-196,8 3 1,0-3-1,10 8 1,-14-21-1</inkml:trace>
  <inkml:trace contextRef="#ctx0" brushRef="#br0" timeOffset="17734">20320 1380 20009,'0'-4'1210,"0"0"-1188,-12 67-11,2-11-704,-1 2 1,-1 3 692,1-15 0,-1 1-471,-9 17 0,-4 1-1115,0-6 1,-2-1-1463,1-3 1,1-4 3047,4-14 0,4-7 0,6-11 0,6-11 0</inkml:trace>
  <inkml:trace contextRef="#ctx0" brushRef="#br0" timeOffset="17952">20485 1852 16591,'0'-8'303,"0"2"-169,0 6-112,0 0-829,0 49 64,-3-27 1,2 30 0,-2-42 0</inkml:trace>
  <inkml:trace contextRef="#ctx0" brushRef="#br0" timeOffset="18101">20510 1645 8512,'0'0'0</inkml:trace>
  <inkml:trace contextRef="#ctx0" brushRef="#br0" timeOffset="18367">21049 1114 20121,'4'65'106,"0"1"0,-6-11 1,-2 2-1,-3 3-95,-3-4 0,-2 3 1,-1 0-1,-1-2-1236,1-6 0,0-2 1,-1-1-1,-2 0 724,-9 15 1,-2-1-1,0-7-1762,-1 0 0,0-6 2423,2-5 1,1-4-1,-2 5 1,10-19-1</inkml:trace>
  <inkml:trace contextRef="#ctx0" brushRef="#br0" timeOffset="18634">21568 1499 16468,'-10'58'418,"0"1"0,-4-1 0,-2-1-2401,-2-7 0,-2-4 1983,-1-4 0,2-7 0,1-10 0,6-10 0</inkml:trace>
  <inkml:trace contextRef="#ctx0" brushRef="#br0" timeOffset="18917">21348 1316 20266,'39'-21'227,"0"1"1,2 15 0,0 10-217,0 22 1,-4 9-798,-5 1 1,-3 5 779,-2 6 1,-5 0 5,-8-12 0,-2 1-70,0 8 0,-1 0-3331,-4-7 1,-1-2 3400,5 27 0,-10-31 0,-1-27 0</inkml:trace>
  <inkml:trace contextRef="#ctx0" brushRef="#br0" timeOffset="19167">22115 1526 18104,'15'59'-1696,"0"-1"0,-3-6 0,-2-6 1696,-7 0 0,-3-22 0,0-19 0</inkml:trace>
  <inkml:trace contextRef="#ctx0" brushRef="#br0" timeOffset="19318">22151 1325 15851,'0'0'0</inkml:trace>
  <inkml:trace contextRef="#ctx0" brushRef="#br0" timeOffset="19601">22383 939 20647,'15'57'80,"0"-1"1,0 1 0,-2-2 0,0 0 0,-3-3-76,-1 1 1,-7 3-826,-5-7 1,-5 9 0,-2 2 0,0-2 0,3-10-1,3 6 1,-1-2 0,-6 0 0,0 0 0,-1 1 0,1-1-1</inkml:trace>
  <inkml:trace contextRef="#ctx0" brushRef="#br0" timeOffset="20052">22573 692 21275,'44'-25'127,"-1"0"0,0 2 0,0 6-49,23 16-78,-22 8 0,-1 6-6,-7 4 1,-3 7 5,4 15 0,-6 6-675,-12-5 1,-6 3 685,-5 7 0,-3 1 17,-3-9 0,-2 2 13,-1 2 0,0 5 1,0 1-24,0 7 1,1 3 0,0 2-19,1-6 0,0 3 0,1 1 0,-1-4-463,0 7 1,1-3 0,0-1 465,2-6 1,1-2 0,-2-6-10,0-5 1,-1-6 584,-3 20-713,-14-17-976,-34-18-3806,8-14 1,-4-4 4876,-2-2 1,1-1-1,9-1 1,3 0 0,-2-1-1</inkml:trace>
  <inkml:trace contextRef="#ctx0" brushRef="#br0" timeOffset="22633">10486 2879 14137,'-55'4'4124,"8"0"-3307,35-3 69,3 0-752,40-4 57,30-9-922,-21 6 0,5-1 1,4-1 771,9-3 0,5 0 0,7-2-281,-20 5 0,4-1 0,4 0 0,2-1 0,2 1 0,1-1 0,-1 1 242,0 0 1,0 1 0,2-1 0,1 1 0,1-1-1,0 1 1,2-1 0,1 0-172,-10 2 1,1 0-1,2-1 1,1 1 0,0-1-1,0 1 1,1-1-1,-2 1 1,0 0 0,-2 1-1,-2-1 169,11 0 0,-2 0 0,-1 0 0,-1 0 0,-1 0 0,-1 1 0,-1 0 0,0 1-187,0-1 0,0 1 1,-1 0-1,-1 0 1,-2 1-1,-5 0 1,-4 0 186,17-1 0,-9 1 0,-4 1 308,7-1 1,-9 0-276,1-3 1406,-64-1-1450,-53-1-634,21 5 1,0 1-157,5-1 0,3 3 358,-7 8-2403,38 3 3690,19 8 0,-8-7 0,8-2 0</inkml:trace>
  <inkml:trace contextRef="#ctx0" brushRef="#br0" timeOffset="23802">19113 2700 14115,'-4'0'1389,"1"0"281,3 0-976,67-23-1469,-26 11 1,7-2 0,7-1 881,-1 0 1,7-1-1,3-1 1,2 1-1,-3 0-533,-2 1 0,0 1 0,0 1 1,2-1-1,1 1 454,-2 0 0,2 1 0,2-1 0,-1 1 0,0 1 0,-3 1-133,2 1 1,-3 0 0,-1 2-1,2 0 1,4 0 105,-5 2 1,4-1 0,2 1-1,0 0 1,2 0 0,-2 0-1,-2 1-131,-4 0 1,-1 1 0,-1 0-1,1 0 1,-1 0 0,0 0 0,0 0 129,2-1 0,2 1 0,0-1 0,-1 1 0,-2-1 0,-2 1 0,-5 0 8,12 0 0,-3 0 1,-6 1-1,-7-2 126,4-1 1,-17-2 545,-26-1-669,-23-1 1897,-5 0-1931,-23-2-971,9 5-1401,-2 1 0,21 5 0,6 0 0</inkml:trace>
  <inkml:trace contextRef="#ctx0" brushRef="#br0" timeOffset="27118">4545 6593 16894,'-3'45'459,"0"0"0,3 1 1,2 0-382,1-8 1,1 2-46,4 23 1,-1 3-755,-2-9 1,0-2 731,-1 0 1,0-4 704,-2 4 1213,-1-47-1122,-1-53-483,-5 3 1,-2-7-254,0-3 0,1-6 0,-2 1-219,1 4 1,-1 1 0,0-2 147,2 2 0,-1-3 0,1 0 0,3 5-11,2 1 0,3 4 0,3 0-104,6-5 1,3 1 0,8 6-368,24-4 1,11 13-498,-12 20 0,4 7 1,-2 5-1330,13 4 0,-5 9 2308,-8 11 0,-11 5 0,-15 5 0,-16-2 0</inkml:trace>
  <inkml:trace contextRef="#ctx0" brushRef="#br0" timeOffset="27267">4699 6880 19470,'48'-6'-813,"1"0"0,-1 0 0,6 2 0,-8 4 0,3 15 0,-39 2 0</inkml:trace>
  <inkml:trace contextRef="#ctx0" brushRef="#br0" timeOffset="27400">4793 7217 19953,'47'-14'-1143,"0"0"0,0-1 0,10-2 0,-4 1 0,-10 2 0,-5 3 0,-2-1 0</inkml:trace>
  <inkml:trace contextRef="#ctx0" brushRef="#br0" timeOffset="27650">5994 6182 21264,'-24'61'-23,"-1"-1"1,1 0-1,0 0 1,4-1 0,1 1-1,3 0 1,5-1-584,4-1 1,5 0 0,2-1 0,3-4-1202,2 2 1,2-4-1,7-6 1807,15 2 0,3-13 0,-1-15 0,-5-13 0</inkml:trace>
  <inkml:trace contextRef="#ctx0" brushRef="#br0" timeOffset="27852">6160 6465 20244,'-6'-9'818,"1"2"-818,5 7-124,71 57-1164,-31-35 0,3 0 383,0 4 1,2 3-1,-3-4 1,-1-6 0,-5-4-1,6 1 1</inkml:trace>
  <inkml:trace contextRef="#ctx0" brushRef="#br0" timeOffset="28366">6599 6394 19034,'1'-4'896,"0"41"-829,-1 12-67,0-2 0,0 5-561,0-2 0,-1 3-276,-2-3 0,-1 5 1,0-2 288,0-6 1,0-1 0,-1-2-1,-1 15 1,-1-6 0,-2 9-1</inkml:trace>
  <inkml:trace contextRef="#ctx0" brushRef="#br0" timeOffset="28600">6869 6912 17442,'3'-10'640,"-1"2"-405,-2 8-235,2 40-427,-1-17-377,1 35 0,-1-41 0,-1-3 1</inkml:trace>
  <inkml:trace contextRef="#ctx0" brushRef="#br0" timeOffset="28734">6820 6645 18832,'0'-3'-90,"0"0"-848,0 3 1,0 0 0</inkml:trace>
  <inkml:trace contextRef="#ctx0" brushRef="#br0" timeOffset="28983">7280 6200 22137,'11'45'4,"0"1"1,0-1-1,-1 2 1,-2 0 0,-1 4-297,-5 1 1,-1 3 0,-2 2-1,-1 0-1281,-2-2 0,-2 1 0,0-1 0,1 1 480,0 4 1,0 1 0,0-2 0,0-5-1,-3-4 1,0-6 0,1-4 0,-3 22-1</inkml:trace>
  <inkml:trace contextRef="#ctx0" brushRef="#br0" timeOffset="29183">7767 6553 19414,'0'-7'12,"0"58"-12,-3-3-314,2 1 1,-2 2-342,0-12 0,-1-1-2026,0-3 0,-1-1 2681,-7 22 0,6-27 0,0-12 0</inkml:trace>
  <inkml:trace contextRef="#ctx0" brushRef="#br0" timeOffset="29400">7650 6364 22967,'48'18'-49,"0"0"1,-1 14-1,-4 7-153,-5 7 0,-5 4-771,-4 6 0,-7-2 256,-10-15 0,-4-2-4199,0 6 1,-1-2 4728,1 10 0,-2-7 0,-4-35 0</inkml:trace>
  <inkml:trace contextRef="#ctx0" brushRef="#br0" timeOffset="29583">8335 6769 20233,'0'-9'-56,"0"2"-4494,8 55 4550,-5-29 0,5 31 0,-7-43 0</inkml:trace>
  <inkml:trace contextRef="#ctx0" brushRef="#br0" timeOffset="29734">8329 6438 13296,'0'0'0</inkml:trace>
  <inkml:trace contextRef="#ctx0" brushRef="#br0" timeOffset="29952">8755 6066 21723,'17'52'-20,"1"-1"0,-5 4 1,-1 4-1,-2 1-858,-2 2 1,-2 0-1,0 2-29,0-12 0,1 2 1,-1-1-1,-1-5 1,-1 20-1,0-10 1,4 4-1</inkml:trace>
  <inkml:trace contextRef="#ctx0" brushRef="#br0" timeOffset="30151">9787 6255 21622,'45'5'-2727,"-11"-7"1,-32 13 0</inkml:trace>
  <inkml:trace contextRef="#ctx0" brushRef="#br0" timeOffset="30269">9749 6484 20333,'-4'0'1726,"0"1"-5166,58-16-5927,-7 6 9367,7-3 0,-1 2 0,-8 2 0,0 3 0</inkml:trace>
  <inkml:trace contextRef="#ctx0" brushRef="#br0" timeOffset="31416">12280 5899 16434,'0'-8'3171,"0"2"-2902,0 6-146,-48 13-22,21 16-51,-5-5 1,0 4-419,17 4 1,5 4 384,2 0 0,2 1-17,0-2 0,4 0-143,13 25 143,12-13 5,8-28 1,8-6-68,4-7 1,1-6-63,1-2 1,-2-6-87,-3-5 0,-5-6 132,-3-20 357,-19 8 0,-5-3-274,-6-2 1,-6-2 174,-8-8 0,-8 3-191,-9 7 0,-6 6-180,3 8 0,-2 5-436,-2 10 0,3 7-2286,-8 15 2985,14 6 1,13-5-1,9-3 1</inkml:trace>
  <inkml:trace contextRef="#ctx0" brushRef="#br0" timeOffset="32016">12769 6109 14081,'0'0'0</inkml:trace>
  <inkml:trace contextRef="#ctx0" brushRef="#br0" timeOffset="38633">12548 6159 16165,'-36'6'1580,"0"-1"0,-22 5-840,34-6-505,13-1-179,12-3-45,19-5 0,16-9-11,23-11-397,-24 8 0,2-1 403,3-2 0,0 0-6,-1 0 0,0-1 0,1 1 0,-4 2 22,-7-2 628,-65 34-449,2 0 1,-6 2-513,0 2 1,-3 3 0,1-1 500,-10 5 1,1 0-79,2-1 0,2 0-67,6-3 0,4 0-67,-15 20 574,64-16-759,21-13 0,11-6 106,3-6 0,4-3-274,11-1 0,-3-2 229,-22 0 0,-4 0 1319,10 1-569,-69 24-380,-8-2 0,-6 1-190,-5 1 0,0 1-34,-3-1 0,6-2-101,7-1-806,17-9-158,33-3-3851,20-9 1,7-4 4695,2-1 0,-1 0 1,1 1-1,-3-1 1,9-6-1</inkml:trace>
  <inkml:trace contextRef="#ctx0" brushRef="#br0" timeOffset="38867">14920 6278 5969,'0'0'0</inkml:trace>
  <inkml:trace contextRef="#ctx0" brushRef="#br0" timeOffset="39484">14920 6278 19561,'28'35'403,"0"-1"0,-1-2 0,-10-9 415,-16-21-728,0-4-45,-1-2 0,0-4-12,0-8 23,0 1-22,-1 2-34,0 5 0,1 5-45,-2 3 135,1-5-90,-1-3 0,0-12 0,-1-9 11,2-14-11,0-10 0,5 14 0,4-2-23,0 7 1,3 2 22,13-29-11,5 35-23,-5 20 23,8 16-11,8 13 10,-10 6 1,-1 8-230,-4 5 1,-3 3 128,1 8 0,-5 0 106,-7-13 0,-5-4 6,-5 14 0,-1-37 56,0-7-33,10-50-1,9-14 11,-3 11 1,3 0 28,-5 12 0,3 4-62,25-12-68,-8 57-739,5 31-795,-12 11-174,-16-23 0,-1-1 1776,0 10 0,-4-20 0,-3-6 0</inkml:trace>
  <inkml:trace contextRef="#ctx0" brushRef="#br0" timeOffset="39651">15899 6270 19280,'11'-7'258,"-2"2"-258,-9 5-460,12 35-2856,-7-18 3316,11 25 0,-13-34 0,0-4 0</inkml:trace>
  <inkml:trace contextRef="#ctx0" brushRef="#br0" timeOffset="39818">16074 6060 7930,'0'0'0</inkml:trace>
  <inkml:trace contextRef="#ctx0" brushRef="#br0" timeOffset="40416">16659 6068 17375,'4'2'-593,"0"-1"-1324,-4-1 1,0 0 0</inkml:trace>
  <inkml:trace contextRef="#ctx0" brushRef="#br0" timeOffset="40800">16943 5802 19291,'5'62'-4,"1"1"0,-3-15 1,1-3-76,4-6 1,1-4-34,0 1 101,-1-12 1120,-4-20-325,-6-15-234,-4-20-237,-5-12-189,-2-14-621,7 23 1,0-1 552,0-6 0,0-1-23,1-4 1,1-2-34,2 4 1,0-2 0,1 2 27,-1-13 0,4 2-90,7 0 1,5 5-118,13 1-281,23 36-302,-1 25-1793,-13 8 1,-3 5 2554,8 21 0,0 1 0,-36-22 0</inkml:trace>
  <inkml:trace contextRef="#ctx0" brushRef="#br0" timeOffset="40950">17024 5910 20031,'36'-7'-2069,"0"1"0,4 1 0,-4 5 2069,-8 14 0,0-5 0,-25 5 0</inkml:trace>
  <inkml:trace contextRef="#ctx0" brushRef="#br0" timeOffset="41100">17045 6291 17577,'-2'4'2230,"0"0"-2544,45-22-1244,-10 6 863,14-5 0,-1-1 1,-12 7-1,11-4 1</inkml:trace>
  <inkml:trace contextRef="#ctx0" brushRef="#br0" timeOffset="41467">17929 5284 20479,'-17'47'33,"0"1"1,0-1 0,3 4-1,1 1 1,2 1-247,2 6 0,2 0 1,4-1-1445,2 10 1,6-4 770,3-8 1,7-8-3350,21-1 4235,5-14 0,-16-18 0,-5-8 0</inkml:trace>
  <inkml:trace contextRef="#ctx0" brushRef="#br0" timeOffset="41717">18351 5665 16490,'8'-7'2264,"-2"47"-2208,-14 0-40,3 2 1,-3 3-17,-4-10 0,-4 1-1160,-9 14 1,-4-1-76,3-10 1,0-3-1,3-2 1,1-4 0,-4-3-1</inkml:trace>
  <inkml:trace contextRef="#ctx0" brushRef="#br0" timeOffset="41934">18249 5491 22048,'49'21'-27,"1"0"1,-3 0 0,-7 4-243,-17 2 1,-4 1-153,1 2 1,-1 1-135,-3 0 1,-1 2-2707,4 9 0,-2 1 3261,4 14 0,-1-4 0,-14-36 0</inkml:trace>
  <inkml:trace contextRef="#ctx0" brushRef="#br0" timeOffset="42100">18713 5971 11246,'0'0'0</inkml:trace>
  <inkml:trace contextRef="#ctx0" brushRef="#br0" timeOffset="42250">18736 5526 10832,'0'0'0</inkml:trace>
  <inkml:trace contextRef="#ctx0" brushRef="#br0" timeOffset="42467">19078 5170 21980,'11'62'-383,"0"0"0,0 0 1,-4-10-1,-1 1 0,0 2 1,-2 0-16,-2 8 0,-2 2 0,-1-2 0,1-4 1,1-4-1,-1-4 0,-1-3 0,-6 6 1,0 1-1</inkml:trace>
  <inkml:trace contextRef="#ctx0" brushRef="#br0" timeOffset="47436">15242 6228 18373,'49'-4'687,"1"-1"0,8 0 0,4-1-598,-15 1 1,3 0 0,1-1-1185,-2 1 0,2-1 1,1 1-1,2-1 1123,9-1 0,2 0 0,3 0 1,0 0-324,-6 0 0,0 1 1,2-1-1,1 1 0,1-1 297,-9 1 0,0 1 0,1-1 0,1 1 0,3-1 0,2 1 4,-8 0 0,3 0 0,3 1 0,1-1 1,0 0-1,1 0 0,-2 1 0,-2-1 1,-2 1-110,12 0 1,-4-1-1,-1 1 1,-1 0-1,2 0 1,1 0 99,-8 0 0,2 1 0,2-1 1,0 1-1,-1-1 0,-3 1 0,-3 0 1,-5 1-1,11 0 0,-4 0 0,-7 1 0,-6 0-188,9-1 1,-26 2 208,-51 4 1,-32 2 0,-6-1 19,5-2 0,-6 0 0,-6 0 1,-2 0-1,-2 0-5,16 0 0,-3 0 0,-3 1 0,0 0 0,-1-1 0,1 1 0,0-1 0,3 1 11,-1-1 1,1 0 0,1-1 0,0 1 0,1 0 0,1-1 0,1 1 123,-14 1 1,-1 0-1,3-1 1,4 1-1,6 0-101,3-1 0,7 1 1,4 0 835,-2 1 1,9 0-904,14 1 44,65-3 1,34-3-51,-21-2 1,7-1-1,3-1 1,0 1-361,-11 0 0,2 1 0,1 0 1,0 0-1,2-1 366,-3 0 0,2-1 0,0 0 0,0 0 0,-1 0 0,-3 0 0,8 0 0,-2 1 0,-2-1 0,2 1 161,-7 0 1,2 0 0,0 0-1,-2 1 1,-5-1-244,9 0 0,-5 0 0,-9-1 1315,17-4-1216,-104 6 0,-31 0-10,22 2 1,-3 0-1,-1 0-159,-5 0 1,-1 0 0,5 0 184,4 0 1,6 0-23,10 0 0,4 0 2832,-6 0-2865,45 0 27,28 0 1,12 0-1,-1-1 1,4 0-92,-3-1 0,4-1 0,-3 0 86,10-1 0,-1-2-101,9-1 0,-5 0-403,-6-1-1300,-73 15 1092,-14-1 1,-10 1 53,1 0 1,-5 1 0,3 1-811,-3 1 1,3 1 1467,5-3 0,4 0 0,-3 1 0,16-4 0</inkml:trace>
  <inkml:trace contextRef="#ctx0" brushRef="#br0" timeOffset="57116">21618 5248 18138,'0'-55'2240,"0"9"-1904,0 28 68,0 6-281,0 5-123,0 5-123,0 1 112,0 8 11,0 1 0,0 7-23,0 1 35,0-4-24,0-1 1,0 7 11,0 7 0,-3 23 0,0-17 0,-3 5-204,-5 5 0,-3 7 0,-3-1-32,-2 3 1,-3 0 0,1 0-387,0 0 1,-1 1 0,1-3-304,-9 13 1,3-8-2717,5-5 3641,12-22 0,6-14 0,4-12 0</inkml:trace>
  <inkml:trace contextRef="#ctx0" brushRef="#br0" timeOffset="57366">21476 4906 20748,'11'-50'751,"18"24"-611,-4 46 0,3 16-69,-1-3 0,2 2 0,-1 2-930,0 1 0,0 0 0,-1 1 859,3 4 0,-1 1 0,-2-2-17,5 5 0,-3-1-285,0-2 0,-1 0-242,-2-2 0,-1-1-662,-2-4 1,-1-3-7625,14 22 8830,-10-16 0,-12-21 0,-8-9 0</inkml:trace>
  <inkml:trace contextRef="#ctx0" brushRef="#br0" timeOffset="57551">22181 5494 17062,'4'0'44,"-2"0"-896,12 26 1,2 10 212,-1-2 1,2 0-1,-2-2 1,-7-13-1</inkml:trace>
  <inkml:trace contextRef="#ctx0" brushRef="#br0" timeOffset="57968">22192 5236 18205,'-2'-7'1300,"1"3"-2451,1 4 0,0 0 1</inkml:trace>
  <inkml:trace contextRef="#ctx0" brushRef="#br0" timeOffset="58566">22719 5309 17454,'1'-3'459,"-1"0"-324,-4 61-124,5-28-11,-3 8 0,3-1-33,4-11 33,1-8 78,-1-9 1479,-2-17-616,-1-33-784,-1-5-84,-1 12 0,0-1 140,0-20-11,5 3-124,2 10-56,10 10-178,9 21-57,3 17-325,7 20-179,-5 13-1087,0 5 212,-5 2 618,-5-5-192,-6-8 1951,-3-11 1388,4-31-1085,-2-10-260,5-26-301,-4-1 22,-5 11 0,3 0 493,11-19-1042,8 6-78,-2 58-124,-9 18-493,-3 30-190,-7-9-2028,0 1 2913,-2-7 0,-3-18 0,-2-9 0</inkml:trace>
  <inkml:trace contextRef="#ctx0" brushRef="#br0" timeOffset="58749">23681 5306 22350,'23'59'-1639,"0"0"1,-5-14-1,-3-6 1,-3-10 0,-8-23-1</inkml:trace>
  <inkml:trace contextRef="#ctx0" brushRef="#br0" timeOffset="61132">18269 2561 17465,'54'-9'341,"1"0"1,-12 1 0,2 1 0,1-2-193,9-3 0,2 0 1,2-1-1232,-7 2 0,2 0 1,1 1-1,2-1 1152,5-1 0,1 0 0,2 0 0,6-1-66,-13 4 1,3 0 0,3-1 0,1 0 0,2 0 0,0 1 0,-1 0-198,-5 1 0,1-1 0,1 2 0,-1-1 0,1 0 0,0 0 1,0 1-1,-1-1 191,0 0 1,0 1-1,0-1 1,0 0 0,0 1-1,-1-1 1,0 1 0,-2 0-1,3 0 0,1 0 1,0 0-1,-2 0 1,-2 1-1,-3 0 0,-5 0 2,8 0 0,-6-1 0,-3 2 0,-2-1 215,9-1 1,-4 0 0,-6 0-295,18-6 326,-65 2-46,-61 4-117,26 2 0,1 1-84,-11-3 1485,27 1-2807,17 3-1874,13 2 3196,-3 3 0,4-1 0,-6 2 0</inkml:trace>
  <inkml:trace contextRef="#ctx0" brushRef="#br0" timeOffset="67002">20938 6380 19706,'55'-12'98,"0"0"0,0-1 0,1 1 0,2-1 0,3 0 0,2-1 0,1 0 0,-1 0-879,-9 2 1,0-1 0,0 1-1,1-1 1,2 1 0,3-1 781,-3 1 0,4 0 1,2 0-1,1-1 1,1 1-1,-2 1 1,0 0-1,-4 1 6,8-1 1,-2 2-1,-2 0 1,0 1-1,0-1 1,1 1-1,-6 0 1,1 0 0,1 0-1,-1 1 1,-1-1 0,-3 2-1,-2-1-27,15-1 1,-2 1-1,-6 1 1,-6 0 19,10 0 0,-16 1 179,-25 0 1087,-24 4-1087,-3 0-78,-1 1-11,-3 0 2323,3 0-2458,1 0 1197,4 0-1152,2 3 11,-1-2-11,1 2 0,-2-1 11,0-1-33,0 0-1278,-2 2-2689,-5 7-2073,-2 0 6062,-6 7 0,8-10 0,0-1 0</inkml:trace>
  <inkml:trace contextRef="#ctx0" brushRef="#br0" timeOffset="72565">4312 10598 20669,'-21'-24'-168,"18"19"157,30 37 0,-4-6 0,2 3-1965,3 5 0,1 2 1976,1 3 0,0 1 0,-1-1 0,-1 1-24,7 7 1,-1-2 23,-11-15 0,0-3 427,4 4 1,-1-6-395,0-9 864,-2-17 100,-6-35-823,-8 0 0,-3-7-133,-4 1 0,0-4 0,-2-1 307,1-4 0,-1-2 1,0 3-327,-1-13 0,0 6-22,0 10 0,0 9 1011,0 14-2759,0 14-2835,15 6-3508,2 0 8091,17-4 0,-17 2 0,-1 0 0</inkml:trace>
  <inkml:trace contextRef="#ctx0" brushRef="#br0" timeOffset="72849">5532 9753 21163,'-23'60'11,"1"0"0,0 0 0,0 1 1,2-1-1,-1 0 0,3 0 0,3-2-11,4 6 0,5-1 0,1 2-587,0-4 1,0 3 0,2 1 0,4-3 132,2-9 0,3-1 1,3-1-1,1-1-1927,1 1 0,3 0 0,2-2 0,2-7 2381,17 10 0,3-13 0,19-7 0,-30-32 0</inkml:trace>
  <inkml:trace contextRef="#ctx0" brushRef="#br0" timeOffset="73183">5956 10223 17252,'-2'-6'2913,"0"1"-2879,2 5-34,37 17-34,-8 0-1030,29 14 279,-12 1 1,-24-16 0,2 0-1</inkml:trace>
  <inkml:trace contextRef="#ctx0" brushRef="#br0" timeOffset="73365">6203 10176 20434,'0'-4'258,"0"2"-236,0 2-22,0 58-101,0-7-668,0-7 0,0 9 0,0-2 83,-1 11 0,1-3 0,0-9 0,0-3 0,-1 17 0</inkml:trace>
  <inkml:trace contextRef="#ctx0" brushRef="#br0" timeOffset="73733">6494 10617 17554,'5'0'112,"-2"0"-4717,-3 0 4605,4 28 0,-4-21 0,4 22 0</inkml:trace>
  <inkml:trace contextRef="#ctx0" brushRef="#br0" timeOffset="73899">6458 10369 19045,'0'-6'852,"0"1"-10683,0 5 9697,7-4 1,-5 4-1,5-4 1</inkml:trace>
  <inkml:trace contextRef="#ctx0" brushRef="#br0" timeOffset="74467">7157 9547 16670,'1'-9'3081,"0"1"-3014,-1 8 146,0 38-79,-3 10 1,-1 7-107,-2 5 0,-2 4-805,0-7 1,-2 4 0,-1-2 776,0-9 0,-2-1 0,0 0-123,-2 2 0,0-1 0,0 1-195,-1-2 1,1 0-1,0 0-444,2-3 0,0-1 1,1-1-1256,-5 14 0,3-3 2017,4-9 0,1-4 0,-1 3 0,7-18 0</inkml:trace>
  <inkml:trace contextRef="#ctx0" brushRef="#br0" timeOffset="74849">7808 9845 18440,'-1'51'310,"1"0"0,-4 0 0,-2-2-310,0-10 0,-3 1-700,-6 15 0,-3 0 63,5-10 0,0-3 0,1-3 0,1-4 0,2-2 0</inkml:trace>
  <inkml:trace contextRef="#ctx0" brushRef="#br0" timeOffset="75084">7628 9834 19829,'18'-58'1435,"20"9"-1480,19 50 0,3 19-481,-25 3 1,-2 6 278,-9 1 1,-1 5-740,6 16 0,-1 5-746,-3 0 1,-1 2 1258,-6-13 1,-1 0 0,-1-4 0,-2 0 0,-2-6 0,3 11 0</inkml:trace>
  <inkml:trace contextRef="#ctx0" brushRef="#br0" timeOffset="75282">8294 10203 18574,'15'58'-2281,"0"1"1,-8-42 0,0 2 0</inkml:trace>
  <inkml:trace contextRef="#ctx0" brushRef="#br0" timeOffset="75449">8247 9935 16064,'0'0'0</inkml:trace>
  <inkml:trace contextRef="#ctx0" brushRef="#br0" timeOffset="75799">8680 9310 22227,'20'44'22,"0"0"0,0 0 1,0 12-1,0 2 1,-2 5-416,-3-2 1,0 4 0,-1 1 0,-2-2-1080,-3-9 0,1-1 1,-3-2-1,-2 1 385,-4 13 0,-2-1 1,-2-7-2237,-1-4 1,-1-5 3498,1-9 0,0-4 0,0 2 0,3-17 0</inkml:trace>
  <inkml:trace contextRef="#ctx0" brushRef="#br0" timeOffset="76084">9889 9521 19729,'1'-9'1848,"1"2"-1825,-2 7-359,67-31-2432,-17 24 112,-7-10 0,-2 5 2656,-6 23 0,-27-6 0,-8 5 0</inkml:trace>
  <inkml:trace contextRef="#ctx0" brushRef="#br0" timeOffset="76216">10035 9698 20266,'56'-18'-1639,"0"1"1,-8 2-1,-3 4 1,10 1 0,-25 7-1</inkml:trace>
  <inkml:trace contextRef="#ctx0" brushRef="#br0" timeOffset="77881">25690 2390 19034,'50'29'-28,"-1"0"0,-8-4 0,1 2 0,-2-2-3418,6 5 1,-3-2 3445,2-1 0,-4-2 0,9 0 0,-34-22 0</inkml:trace>
  <inkml:trace contextRef="#ctx0" brushRef="#br0" timeOffset="78082">26240 2315 21005,'3'59'90,"-1"1"0,0 0 0,-1 0-259,-2-8 1,-3 2-1335,0-2 0,-2 3 1,-1-1 829,1-4 1,-1-2 0,0-1 0,-3 15 0,1-7-1,4-21 1,-1-1 0</inkml:trace>
  <inkml:trace contextRef="#ctx0" brushRef="#br0" timeOffset="78299">26508 2957 17241,'0'43'-1894,"0"0"0,0 18 1,0-46-1</inkml:trace>
  <inkml:trace contextRef="#ctx0" brushRef="#br0" timeOffset="78433">26505 2696 14686,'0'0'0</inkml:trace>
  <inkml:trace contextRef="#ctx0" brushRef="#br0" timeOffset="78702">26988 2117 22339,'7'49'-6,"-3"-16"1,-1 8-21,-3 3 1,0 8 0,-3 4 0,-1 0-1144,-4 5 1,-2 2 0,-3 2 0,1 2 316,0-5 0,1 4 1,-2 0-1,0-1 0,-1-3-1134,-2 1 0,-1-2 0,-1-2 0,1-2 1986,-3 10 0,1-4 0,3-11 0,0 6 0,7-22 0</inkml:trace>
  <inkml:trace contextRef="#ctx0" brushRef="#br0" timeOffset="78968">27330 2816 16479,'4'0'1109,"-1"30"1,-6 14-965,-4-4 1,-2 1-135,1 16 0,0 1-11,-5-10 0,1-6-470,-3 3-7654,-2-9 8124,6-18 0,1-6 0,6-12 0</inkml:trace>
  <inkml:trace contextRef="#ctx0" brushRef="#br0" timeOffset="79215">27216 2702 21208,'0'-48'1232,"0"11"-1344,9 38 89,27 39-33,2 6-602,-9-4 1,-1 2 455,-6-5 0,-2 3-235,3 17 0,-1 4-497,-5-6 1,-1 1 402,-1 7 1,-2-4 0,-6-25-1,-2-5 1,-1 6 0</inkml:trace>
  <inkml:trace contextRef="#ctx0" brushRef="#br0" timeOffset="79482">27742 3040 16602,'1'8'919,"6"35"-919,-5-19-1378,4 30 72,-4-21 1,-1-15 0,-1-3-1</inkml:trace>
  <inkml:trace contextRef="#ctx0" brushRef="#br0" timeOffset="79632">27750 2866 18798,'5'4'-1350,"0"-1"0</inkml:trace>
  <inkml:trace contextRef="#ctx0" brushRef="#br0" timeOffset="79882">28384 2887 17140,'56'-20'-2779,"-10"4"0</inkml:trace>
  <inkml:trace contextRef="#ctx0" brushRef="#br0" timeOffset="80283">28384 2887 22540,'8'-43'-4,"1"0"1,0 5-1,5 10-41,24 25-22,22 30-163,-30-9 1,-2 3 38,5 6 1,-2 0 89,8 13 90,-12-20 22,-11-22-11,11-28-11,-5-14-695,-11 10 0,-2-1-6140,1-28 6846,-10 21 0,0 19 0,0 18 0</inkml:trace>
  <inkml:trace contextRef="#ctx0" brushRef="#br0" timeOffset="80635">29657 2173 20367,'-31'47'47,"-1"0"0,1-1 0,2-1 0,1 0 0,5-3-75,3 5 0,5 0-487,1 13 0,10 1-1267,16-10 0,10-2 1087,9-2 0,5-6 1,-9-15-1,1-7 0,27-10 1</inkml:trace>
  <inkml:trace contextRef="#ctx0" brushRef="#br0" timeOffset="80882">29977 2670 18720,'-5'-4'1815,"-43"3"-1636,20 13-134,-36 5-34,34 10-123,7 12-313,29-7 290,13-5 46,23-15 44,2-15 56,7-17 247,-20-10-538,-12-14-6073,-40 1 6353,-2 12 0,-4 12 0,16 12 0</inkml:trace>
  <inkml:trace contextRef="#ctx0" brushRef="#br0" timeOffset="81383">30217 2647 19650,'9'46'-236,"-3"-13"719,-4-27-103,-2-9 562,0-20-707,9-8-168,8-13-190,11 14-123,-3 14 32,-2 23-178,-9 9-347,7 25 257,-2-2 347,2-1 203,-7-17 55,-6-17 303,1-12 807,8-22-505,3-12-45,3-6-650,-8 17-33,-6 16-33,-6 14-12,3 9-190,-1 5-1659,11 22-7937,10 0 9694,1-3 1,-6-14 0,-10-14 0</inkml:trace>
  <inkml:trace contextRef="#ctx0" brushRef="#br0" timeOffset="81799">30775 2663 18406,'-8'39'418,"1"-1"1,-3 18-1,0 2-401,2-7 0,1 0-326,-1-1 0,1-1 303,1-11 1,1-7 206,-2-6 919,3-15-423,1-38-557,2-6 0,1-4-140,0-4 0,0-3-521,0-13 0,0 0 650,0 9 0,0 1 39,0-3 0,0 1 0,1 0 1,1 1 127,2-8 1,2 3-286,1 15 0,3 4-358,27-20 134,-1 55-560,14 32-135,-10 16 90,-20-11 0,-7 3 717,-9-5 0,-7-1 672,-11 3 1,-7-4-538,-25 4-34,-13-23-78,32-13-6499,7-5 6577,14-5 0,3 2 0,3-1 0</inkml:trace>
  <inkml:trace contextRef="#ctx0" brushRef="#br0" timeOffset="81932">31164 2554 14719,'0'0'0</inkml:trace>
  <inkml:trace contextRef="#ctx0" brushRef="#br0" timeOffset="82382">31493 2377 18518,'4'2'482,"0"-1"-348,-8 47-134,-3-21 50,1 10 1,-2-1 151,-6-12 56,0-1 123,2-26 235,4-13-89,0-13-202,3-11-90,3 3 0,0-5-95,2-15 0,1-3-676,2 0 0,1-1 581,1-7 0,2 3 17,0 19 0,1 2-1,0 5 1,-1 2-62,8-20-101,3 17-23,19 34-55,-6 24 0,2 9-208,-3 1 1,-1 4-265,5 15 0,-5 4 360,-14-12 0,-7 2-152,-8 10 1,-10-1 962,-14-8 1,-9-3-465,-9 4 0,-5-4-1681,-1-13 0,1-7 1625,12-7 0,5-3 0,1 1 0,26-10 0</inkml:trace>
  <inkml:trace contextRef="#ctx0" brushRef="#br0" timeOffset="82582">31805 2471 18418,'7'34'-2116,"0"0"1,-1 19 0,2-50 0</inkml:trace>
  <inkml:trace contextRef="#ctx0" brushRef="#br0" timeOffset="82715">31805 2471 9823,'0'0'0</inkml:trace>
  <inkml:trace contextRef="#ctx0" brushRef="#br0" timeOffset="82949">32126 2471 19157,'0'57'-1718,"0"-13"0,0-43 0</inkml:trace>
  <inkml:trace contextRef="#ctx0" brushRef="#br0" timeOffset="83099">32115 2346 19997,'-6'-9'-291,"1"2"-569,4 21 0,0-10 0,0 10 0</inkml:trace>
  <inkml:trace contextRef="#ctx0" brushRef="#br0" timeOffset="83967">30104 3776 19729,'-37'0'884,"-22"30"-890,25-15 1,0 2-480,-5 14 0,3 3 311,10-5 1,4 1-650,1 11 1,9 2-2405,25 21 2476,10-31 0,8-9 420,4-13 1,2-9-539,7-8 0,-3-7 869,9-24 1434,-25 4 1,-4-5-113,-4-6 0,-4-4-575,-4 5 0,-2-2 0,-1-1-417,-2 1 0,-1-1 1,-2 2-6,0-10 0,-2 5-96,-1 9 1,-2 8-95,-6 9-203,-3 25 60,4 50-592,9-7 1,3 4 173,2 1 0,4 1-694,4 4 0,5-4-936,-1-17 0,3-4 2056,20 21 0,-16-23 0,-6-12 0</inkml:trace>
  <inkml:trace contextRef="#ctx0" brushRef="#br0" timeOffset="84115">30482 3933 13521,'0'0'0</inkml:trace>
  <inkml:trace contextRef="#ctx0" brushRef="#br0" timeOffset="84249">30499 3710 16075,'-7'-2'-743,"1"1"1,6 1 0,0 0 0</inkml:trace>
  <inkml:trace contextRef="#ctx0" brushRef="#br0" timeOffset="84466">30792 3773 22765,'-24'31'-2465,"8"-7"2039,47 26-302,-7-13 604,0 8-503,-15-15 178,-19-8 1,3-16 0,-13-10 0</inkml:trace>
  <inkml:trace contextRef="#ctx0" brushRef="#br0" timeOffset="84665">30952 3619 20468,'9'42'3,"0"0"1,-1 0 0,-3-2-217,-3 25-403,-2-3-717,0-6-5559,1-2 6892,0-24 0,0-5 0,-1-22 0</inkml:trace>
  <inkml:trace contextRef="#ctx0" brushRef="#br0" timeOffset="84766">30944 3873 17745,'17'-60'-575,"7"7"1,-5 42 0,-1 2 0</inkml:trace>
  <inkml:trace contextRef="#ctx0" brushRef="#br0" timeOffset="85049">31261 3442 21902,'56'-8'-1389,"-14"14"1075,-35 36 308,-19-10 1,-7 2 408,-4-5 0,-2 0-302,-4 5 0,0-3-134,-14 7-214,39-14-257,30-15-1093,13-3 0,7-1 1281,8 1 1,0-1 0,-11-2 0,-2 0 0,-7 1 0,-1-1-1</inkml:trace>
  <inkml:trace contextRef="#ctx0" brushRef="#br0" timeOffset="85967">26262 5872 18126,'0'-4'706,"0"0"-269,25 42-432,-6-10 1,1 3-1,12 14 1,3 2 22,-2-5 0,0-3 17,-9-12 0,0-5 482,8-1 78,-16-25 470,1-30-857,-9 2 1,-2-4-163,1-19 0,-1-4-39,-2-4 0,-3 2-400,-2 12 0,-2 3 192,-5-16-414,-6 47-3137,-5 18 2548,9 26 1,-2-13 0,12 10-1</inkml:trace>
  <inkml:trace contextRef="#ctx0" brushRef="#br0" timeOffset="87281">27206 5455 17970,'-5'49'571,"1"0"0,-2 2 1,0 0-567,-1 0 1,1 0-744,1 3 0,1-1 732,1-3 1,2-1-281,3-3 0,3-3-667,0-5 1,4-2 251,15-2 0,2-3 1,-4 1-1,17-7 0</inkml:trace>
  <inkml:trace contextRef="#ctx0" brushRef="#br0" timeOffset="87466">27771 5593 19695,'24'47'-758,"1"1"1,-1-1-1,-5 2 1,-3-1-1,-2 0 758,4 14 0,-6-4 0,-7-14 0,-4-8 0,-1-12 0</inkml:trace>
  <inkml:trace contextRef="#ctx0" brushRef="#br0" timeOffset="87701">28569 5711 18037,'0'-6'1232,"0"2"-2588,46-10-2252,-23 11 3608,31-10 0,-42 14 0,-6 0 0</inkml:trace>
  <inkml:trace contextRef="#ctx0" brushRef="#br0" timeOffset="87833">28653 5927 18742,'7'0'180,"-1"0"-5413,52-19 5233,-30 10 0,33-11 0,-47 16 0</inkml:trace>
  <inkml:trace contextRef="#ctx0" brushRef="#br0" timeOffset="89615">30097 5877 11930,'0'-6'123,"0"1"-3115,0 5 2499,-41-2 493,23 4 0,-26-3 0,36 3 0</inkml:trace>
  <inkml:trace contextRef="#ctx0" brushRef="#br0" timeOffset="90115">30199 5355 19426,'-9'59'250,"0"0"0,-2 0 1,-4 2-248,-4-11 1,-4 2 0,-1-1-1593,3-2 0,-1-1 1,1 0 800,0-1 0,0 0 0,2-3-1173,-1 5 0,5-8 2222,12-10 1,3-16 0,0-10 0</inkml:trace>
  <inkml:trace contextRef="#ctx0" brushRef="#br0" timeOffset="90365">29944 5275 20714,'30'-47'886,"20"56"-886,-12 32 0,-1 14-172,-11-19 0,-2 2 0,1 1-748,5 7 0,-1 1 1,0-2-353,1 3 0,-2-3-1322,-1-2 0,-2-2 2594,-2-5 0,-2-3 0,3 4 0,-9-13 0</inkml:trace>
  <inkml:trace contextRef="#ctx0" brushRef="#br0" timeOffset="90565">30649 5784 18810,'7'36'-3827,"0"0"1,5 24 3826,-1-41 0,-5-9 0,-2-6 0</inkml:trace>
  <inkml:trace contextRef="#ctx0" brushRef="#br0" timeOffset="90732">30641 5516 13465,'0'0'0</inkml:trace>
  <inkml:trace contextRef="#ctx0" brushRef="#br0" timeOffset="91499">31044 5715 16882,'1'5'1636,"0"-2"-1389,-1-3-169,6 50-55,-4-25-12,6 38 56,-6-36 1401,0-13-661,-2-3-471,0-13 0,-2-9-79,0-25-167,0-23-90,4 22 0,1-1-11,4 2 0,1 3-12,10-10-22,2 24-11,-2 16 12,0 11-68,1 8-897,8 32 79,-10 15 359,-1-1 313,-10-8 146,-6-31 146,0-9 212,2-23 427,8-28-427,-2 5 0,2-3-106,-1 2 0,2 0 56,1-1 1,1 3 139,5-6-56,0 9-179,-1 10-101,8 9-56,8 30 0,-1 2-415,5 23-246,-11-9-3126,13 12 2036,-2-9 0,-8-6 0,-9-16 1</inkml:trace>
  <inkml:trace contextRef="#ctx0" brushRef="#br0" timeOffset="91832">31764 5808 21588,'-4'-12'1289,"0"3"-1311,4 9-505,31-37-257,-11 28-135,26-23-549,-25 45 661,-8 26 1647,-23 12 35,-6 0-192,-13-7-223,9-23-169,7-5-134,34-8-891,12-7 0,6-2-179,3-1 0,1-2-1112,16 0 1,0 0 2024,-12 2 0,-4 0 0,7 0 0,-10 2 0</inkml:trace>
  <inkml:trace contextRef="#ctx0" brushRef="#br0" timeOffset="92199">29337 6687 19213,'63'-20'355,"-1"0"1,-12 5 0,1 1 0,3 1-274,7 0 0,4 1 0,2 1-1200,-8 2 0,3 0 1,1 0-1,2 1 1120,-10 1 0,1 1 1,0 0-1,4 0 1,2 1-37,-1 0 0,4 1 1,2 0-1,1 0 1,1 0-1,-1 1 0,-2 0-687,-3 1 1,-2 0 0,1 0 0,-1 0 0,-1 0-1,0 1 1,0-1 720,8 0 0,0 0 0,0 0 0,-2 1 0,-3-1 0,-4 1 0,4 1 0,-2 0 0,-7 0 0,-13 1 0,5-1 0</inkml:trace>
  <inkml:trace contextRef="#ctx0" brushRef="#br0" timeOffset="92348">30224 6546 19941,'44'-11'-168,"0"0"0,0 0 0,11-2 0,3 0 0,3 0 142,-4 0 1,1 0 0,5 0 0,5 0-1204,-16 4 0,5-1 0,4 1 0,1-1 1,2 1-1,-1 0 0,-2 1 0,-2 0 1213,8-1 0,-1 1 0,-1 0 0,-1 1 0,0 0 0,0-1 0,1 1 0,1-2 0,0 1 0,-2 1 0,-4 0 0,-7 2 0,3 1 0,-1 0 0,1 0 1</inkml:trace>
  <inkml:trace contextRef="#ctx0" brushRef="#br0" timeOffset="96048">12818 8884 19673,'-2'40'126,"1"0"1,-3 5 0,-2 0-127,-2 1 0,-3 1-679,-3 6 0,-1 0 539,-2 0 0,-2 0-1838,-4 10 0,0-3 1978,8-23 0,1-2 0,0 1 0,2-8 0,7-16 0</inkml:trace>
  <inkml:trace contextRef="#ctx0" brushRef="#br0" timeOffset="96298">12607 8812 22204,'48'9'-4,"-1"-1"1,-1 4-1,-3 10-60,-14 12 1,-4 10 0,0 2-691,0 0 1,0 2 0,-1 2 151,5 7 1,1 3 0,-2-4-311,-8-13 1,-1-2 0,0-3-2249,6 7 1,0-9 3283,8-9 0,-14-14 0,-5-8 0</inkml:trace>
  <inkml:trace contextRef="#ctx0" brushRef="#br0" timeOffset="96500">13329 9216 18261,'8'34'-1515,"0"0"0,4 16 0,-9-27 0,-3-16 0</inkml:trace>
  <inkml:trace contextRef="#ctx0" brushRef="#br0" timeOffset="96665">13257 9078 14305,'0'0'0</inkml:trace>
  <inkml:trace contextRef="#ctx0" brushRef="#br0" timeOffset="97283">13856 9124 14933,'-2'-12'2173,"0"2"-1445,2 10-536,29 47-80,-18-21-68,6 5 1,-1 2 168,-8 0 728,-4-12 672,-1-8-1220,-6-22-147,-4-14-100,-4-14-130,3 4 1,1-4-17,1-1 0,4 0-6,3-4 1,5 2-73,21-13 55,9 32-10,9 30-359,-10 11-785,10 30 135,-13-2 975,-4 1 100,-17-22 191,-8-18-11,-1-17 538,5-23-191,2-27-257,-2 18 0,0-1-197,0 6 0,0 3 18,6-23-80,2 34-44,0 10-44,6 8 32,17 24-245,4 15-231,-15-7 1,-2 2-712,9 23-1008,-12-4-863,-12-21 3070,-4-5 0,-3-12 0,-1-5 0</inkml:trace>
  <inkml:trace contextRef="#ctx0" brushRef="#br0" timeOffset="97632">14850 8977 21734,'15'-43'209,"0"0"0,4 8 0,3 9-522,20 13-259,0 27 12,-20 10 168,-12 37 767,-17-29 1,-5 0 307,-2 6 1,-2-2-516,-19 12-168,12-21 22,19-22-414,57-16-757,3-4 1,11-2-1228,-16 8 1,5 0 0,2 0-1,-1 0 2230,-3 0 0,1 0 0,-2 0 0,-2 2 0,6 0 0,-2 2 0,-8 1 0,-11 3 0,-1 0 0</inkml:trace>
  <inkml:trace contextRef="#ctx0" brushRef="#br0" timeOffset="100081">3227 13574 14585,'-3'7'2219,"1"-2"-1267,2-5-335,0 0-124,46 59-90,-12-11-918,2 1 1,2 3 631,-12-14 1,-1-1-23,0-2 1,1 0-47,-2-3 0,0-2-21,-1-5 0,1-1 168,5-4 0,0-5 219,16 0-146,-4-19-34,-18-21-134,-16-20-45,-5-1 0,-3-7-45,-6-8 0,-1-4-64,3 15 0,0-1 0,0 2 36,-5-9 1,1 6-164,3 13 1,3 9-693,6 11-416,14 9-651,14 6 1271,4 1 0,2 0 1,-2 1-1,16-3 0</inkml:trace>
  <inkml:trace contextRef="#ctx0" brushRef="#br0" timeOffset="100482">4505 12929 19661,'-25'41'266,"0"1"0,0-1 0,-5 13 0,3 4-251,10-6 0,3 5 0,2-2-478,3-10 0,3 0 0,1 1 130,1 11 1,3 3 0,6-3-1196,7-10 1,4-1 0,2-2-1101,3 20 0,7-8 2628,11-22 0,1-12 0,-6-11 0,-8-10 0</inkml:trace>
  <inkml:trace contextRef="#ctx0" brushRef="#br0" timeOffset="100698">4746 13362 19863,'50'29'-1639,"-1"0"1,1-8-1,-3-3 1,13 2 0,-17-16-1</inkml:trace>
  <inkml:trace contextRef="#ctx0" brushRef="#br0" timeOffset="100851">5213 13119 19863,'-25'49'39,"11"-2"0,0 8-827,3-2 0,1 6 0,2 0-118,0 6 1,1 0 0,1-4-1,1 2 1,1-7 0,4-19-1,-1 1 1</inkml:trace>
  <inkml:trace contextRef="#ctx0" brushRef="#br0" timeOffset="101065">5354 13652 13330,'8'33'-841,"-1"-1"1,5 21 0</inkml:trace>
  <inkml:trace contextRef="#ctx0" brushRef="#br0" timeOffset="101231">5406 13282 15728,'0'0'0</inkml:trace>
  <inkml:trace contextRef="#ctx0" brushRef="#br0" timeOffset="101449">5682 12843 21779,'16'60'8,"0"0"0,-5-18 1,0 0-1,1 4-308,0 2 0,2 3 1,-1 2-1,-1 0-2158,-2 0 0,-1 0 1,0 1-1,0 0 2066,0-2 0,0 1 0,-1-2 1,-2-3-1,2 21 0,-4-12 1,-4-16-1</inkml:trace>
  <inkml:trace contextRef="#ctx0" brushRef="#br0" timeOffset="101832">7827 13119 18507,'0'-10'1591,"0"3"-1591,0 7-11,0 0-3642,36-23 1857,-16 43 1,19-36-1,-29 43 1</inkml:trace>
  <inkml:trace contextRef="#ctx0" brushRef="#br0" timeOffset="101948">7905 13342 15448,'36'6'-1507,"-1"-1"0,8 4 0,-17-7 0</inkml:trace>
  <inkml:trace contextRef="#ctx0" brushRef="#br0" timeOffset="102466">9829 12968 16120,'16'49'183,"0"0"1,0 0 0,-2-5 0,0 0 0,-1-5-179,1 1 1,-2-5-6,3 11 1771,-11-35 66,-4-28-907,-15-34-812,4 0 0,-2-4-107,-2 0 0,0-3-359,3 13 1,1-2 0,0 2 352,-2-11 1,2 0-10,2 8 1,1-1-1,0 1-30,0-8 1,4 3-163,4 1 0,11 10-768,35 19-548,7 42-102,-20 0 1,-3 5 1613,5 26 0,-16-20 0,-9-5 0</inkml:trace>
  <inkml:trace contextRef="#ctx0" brushRef="#br0" timeOffset="102599">10003 13006 19527,'-2'5'605,"1"-1"-1485,32-17 1,14-4-1867,-8 24 2746,11-13 0,-3 5 0,-24 21 0,-8 0 0</inkml:trace>
  <inkml:trace contextRef="#ctx0" brushRef="#br0" timeOffset="102749">10171 13362 20793,'36'-9'-1639,"0"0"1,1-1-1,-6 2 1,-5-1 0,-5 2-1</inkml:trace>
  <inkml:trace contextRef="#ctx0" brushRef="#br0" timeOffset="103165">11490 11753 20860,'-17'61'137,"1"1"0,-1-1 0,1 0 1,-1 0-1,1 1 0,0-3 1,1 0-1,2 1-869,4-6 0,2 1 0,0 0 1,2-1-1,0-4 732,-1 12 0,1-5 0,5 2-216,5-8 0,3 2 1,3-1-1,2-3-1522,6 7 1,3-3 0,4-2 1737,0-2 0,3-2 0,0-7 0,5-2 0,-3-11 0,0-12 0</inkml:trace>
  <inkml:trace contextRef="#ctx0" brushRef="#br0" timeOffset="103582">12548 12509 16994,'2'-3'930,"-4"30"0,-7 20-902,-5 1 0,-1 4-92,4-8 1,0 3 0,-1-1-1236,-8 18 1,0-5-674,8-21 0,2-4 2060,-3 19 1,6-26 0,6-14 0</inkml:trace>
  <inkml:trace contextRef="#ctx0" brushRef="#br0" timeOffset="103799">12393 12373 21275,'50'23'-240,"0"-1"1,2 11 0,-4 8-997,-15-1 0,-3 6 0,-2-1-2358,6 10 1,-6-2 3593,-8-2 0,-6-7 0,-6-11 0,-5-10 0</inkml:trace>
  <inkml:trace contextRef="#ctx0" brushRef="#br0" timeOffset="104049">13034 12721 13891,'3'-2'1916,"-1"1"-1860,-2 1-56,14 46-12,-10-20-371,6 10 0,-2 0 0,-6-15 0,2 2 0</inkml:trace>
  <inkml:trace contextRef="#ctx0" brushRef="#br0" timeOffset="104248">12993 12435 9756,'0'0'0</inkml:trace>
  <inkml:trace contextRef="#ctx0" brushRef="#br0" timeOffset="104882">13685 12542 17263,'-4'35'246,"1"0"1,-3 19-426,6-23 179,0-18 358,0-10 1077,-1-22-628,-4-24-735,3 3 1,0-3 5,0 3 1,0-1 94,0-4 1,3 2 208,8-15-147,12 7-258,14 25-66,16 34-500,-25 11 1,-2 6 168,-3 2 0,-2 1-1183,12 28 326,-17-25 1142,-4-10 124,-5-9 393,2-11 1220,1-29-1232,2-2-247,4-27 235,0 8 163,1 17 0,3 2-263,16-6-392,7 16 122,-14 32 1,-10 22-291,-8 1 167,-2 3-1120,0-1-5647,2 11 6902,4-16 0,-4-2 0,0-21 0</inkml:trace>
  <inkml:trace contextRef="#ctx0" brushRef="#br0" timeOffset="105199">14638 12453 20961,'28'-27'-622,"1"0"0,11-10 275,-23 49 55,-14 10 304,-17 21 985,-2 0-527,-7 2-358,10-18-22,7-16-90,13-9-202,8-5-660,12-7-1032,2-3 0,4-2 1100,6-3 1,-1 0 0,17-9 0,-6 6 0</inkml:trace>
  <inkml:trace contextRef="#ctx0" brushRef="#br0" timeOffset="105434">14972 11600 21947,'38'5'127,"0"1"0,13 27 0,-6 15-254,-21 0 0,-7 7 0,-1 3-1834,-2-3 0,-2 4 1,-1 1-1,-3-3-1316,-2 8 0,-4-3 0,-4-1 2883,-5-2 1,-3-1 0,-1-10 0,-7 12 0,2-21 0</inkml:trace>
  <inkml:trace contextRef="#ctx0" brushRef="#br0" timeOffset="106947">16609 11496 19146,'5'60'-137,"0"-1"0,1 0 1,-1-1-1,0 0 0,1-2-2059,-1-4 0,1-1 0,-1-3 2196,1 6 0,-2-6 0,1 11 0,-4-42 0</inkml:trace>
  <inkml:trace contextRef="#ctx0" brushRef="#br0" timeOffset="107098">16497 11965 19829,'12'-33'-1655,"-1"0"1,22-1-1,10 6 1655,7 5 0,2 6 0,-6 4 0,-4 2 0,13-4 0</inkml:trace>
  <inkml:trace contextRef="#ctx0" brushRef="#br0" timeOffset="107731">18374 11410 21005,'35'20'82,"0"1"1,0 2-1,-1 4-82,-4 7 0,-1 4-616,0-2 0,0 1 610,-2-1 0,0-1 203,-5-5 0,0-2-219,11 15 247,-11-15 302,-11-27 245,-10-45-659,-7-11-304,1 9 1,0-2 196,0 8 0,-1-2 10,0-19 1,0-1 5,2 11 1,0 1-23,1 2 0,0 4 0,0-3 392,3 40-1143,-1 5-10,1 2-371,7 4-829,6 3 980,22 5 1,-17-4-1,8-2 1</inkml:trace>
  <inkml:trace contextRef="#ctx0" brushRef="#br0" timeOffset="108565">20038 10469 18664,'-54'-20'1053,"1"4"-851,10 16-45,8 2 0,-2 2 55,-1 1 1,0 0-6,-4 1 1,3 1-73,-11 4-12,26-6 45,21-4 101,2-1-269,1 22 50,0 11 0,0 6-16,0 4 0,0 4-413,0-3 1,0 4-1,0-2 396,-1 17 0,-1 3 50,0-18 0,1 3 0,-1 1 1,1 1-12,-1 0 0,1 0 0,0 1 0,1-1-48,-2 0 0,1 0 1,0 0-1,1-2 11,1 11 0,2-2 0,0-5-19,2-1 0,0-5-253,3-3 1,2-2 246,-2-6 0,1-2 6,10 23-23,-1-14 1,7-12 146,1-17-102,5-9 880,-11-10-1608,-7-1-135,-10 3-4067,4 1 2485,15-3 0,-10 2 0,7-3 0</inkml:trace>
  <inkml:trace contextRef="#ctx0" brushRef="#br0" timeOffset="109098">20630 11096 15291,'2'-4'2667,"0"0"-1502,-2 4-974,-8 62-102,-4-13-354,2 2 0,-2 4 248,-1-16 1,-1 0-1744,-7 15 1,0 0 772,4-12 0,0-3 1,2-2-1,1-4 1,1-3-1</inkml:trace>
  <inkml:trace contextRef="#ctx0" brushRef="#br0" timeOffset="109314">20472 11026 16692,'2'-39'2168,"-1"0"0,3-24-1731,2 39-482,17 32 56,1 17 1,1 8-12,0 0 0,0 3-479,8 15 0,-2 1 87,-9-13 0,-2 0-1524,6 11 0,2-1 1053,-1-5 0,-1-3 0,-7-6 0,0-5 1,11 7-1</inkml:trace>
  <inkml:trace contextRef="#ctx0" brushRef="#br0" timeOffset="109482">21096 11402 16053,'22'50'-1670,"-5"-11"1</inkml:trace>
  <inkml:trace contextRef="#ctx0" brushRef="#br0" timeOffset="109649">21127 11092 14473,'0'0'0</inkml:trace>
  <inkml:trace contextRef="#ctx0" brushRef="#br0" timeOffset="110448">21543 11236 18798,'18'35'191,"-2"-2"-146,-1-4-23,-7-7 292,-2-3-123,-8-20 44,-3-16 0,0-15-56,1-34 168,5 28 1,1-2-96,4-3 0,2 2-241,7-14-11,8 29-11,-1 30-22,6 13-247,6 11-695,-11 0 0,0 3 431,-4-3 1,-2 0 430,14 28 876,-18-25-371,-9-24-168,0-18 516,9-27-326,6-17-190,3 1-213,-1 9-11,-6 32-22,-4 7-34,-2 12-269,1 8-437,-1 10-2689,10 21 1619,3-4 0,-5-6 0,-4-15 0</inkml:trace>
  <inkml:trace contextRef="#ctx0" brushRef="#br0" timeOffset="110648">22459 11146 17678,'0'-12'370,"0"3"-370,0 9-460,0 0-873,18 44 649,-12-25 1,13 28-1,-19-40 1</inkml:trace>
  <inkml:trace contextRef="#ctx0" brushRef="#br0" timeOffset="111132">22575 10051 22081,'35'5'185,"0"0"0,-2 18 0,1 11 0,-3 6-185,-7 6 0,-3 6 0,-2 4 0,0 0-1253,1 0 0,0 2 0,-1 0 1,-2 1 1005,-4-6 0,-1 2 1,-2 0-1,-2-1 1,-2-3-1368,-5 15 1,-4-3-1,-3-1 1629,-4-1 1,-3-1-1,1-6 1,0-2-1,-1-6 1,-3-11-1,1-1 1</inkml:trace>
  <inkml:trace contextRef="#ctx0" brushRef="#br0" timeOffset="112215">22623 9928 18989,'-6'0'1199,"6"-3"-930,13-2 190,13-4-370,7 5-66,13 27 0,-7 9-472,-17 0 1,-4 5 459,-4 0 0,-2 4 0,0 9 1,-2 3 32,-2 5 1,-2 6 2,-3-15 1,-1 4 0,0 3 0,0-1-310,-1 0 0,-1 1 1,0 1-1,2 1 291,-1-3 0,1 2 0,1 0 1,-1-1-1,1-3-439,-1 16 1,1-3-1,2-3 447,1-9 1,1-2-1,1-6-9,0-5 0,1-4 0,2 2 0,-1-1-73,2 12 364,-9-10-2402,-35-25-663,-2-10-6016,-21 1 9057,15 4 1,18-4 0,5 0 0</inkml:trace>
  <inkml:trace contextRef="#ctx0" brushRef="#br0" timeOffset="113630">8440 15134 19751,'46'-21'-2077,"0"-1"1,-5 3-1,-6 5 2077,-5 16 0,-15-2 0,-8 3 0</inkml:trace>
  <inkml:trace contextRef="#ctx0" brushRef="#br0" timeOffset="113766">8581 15317 17599,'0'4'998,"0"-2"-1973,26-14 0,11-9-1412,-3 7 2387,9-7 0,-1 1 0,-20 13 0,-5 1 0</inkml:trace>
  <inkml:trace contextRef="#ctx0" brushRef="#br0" timeOffset="114714">10789 15165 14092,'1'-4'2219,"15"36"-1771,-4 5-291,10 17 672,-10-14 1155,-8-25-1010,-3-14-705,-10-34-201,2-7 21,-4-22-10,7 9 128,4 17 0,4 2-218,17-13-68,24 14 68,5 41-152,-19 8 1,-3 4-331,13 27 269,-21-13 0,-2 2 157,8 21-146,-4-5 213,-12-31 0,-2-31 179,1-15 180,4-17-147,4-10 141,-2 14 1,4 0-298,2 10 0,3 4-101,5 2 0,2 8 34,17 20-34,-3 33-201,-20 9-976,-9-11 1,0 1 479,-1-2 0,-1-1 1,7 21-1,-6-21 0</inkml:trace>
  <inkml:trace contextRef="#ctx0" brushRef="#br0" timeOffset="114998">11817 15236 20938,'-3'-7'1423,"0"3"-1412,3 4-22,0 0-515,45-32-269,-20 31 44,32-17 269,-38 43 392,-10 7 90,-6 0 359,-12-1 335,-3-1 169,-15 4-829,9-11-113,7-3-380,20-14-527,18-8-941,10-4-2880,-4 0 0,2-1 4807,23-4 0,-5 1 0,-27 6 0</inkml:trace>
  <inkml:trace contextRef="#ctx0" brushRef="#br0" timeOffset="115166">12620 15157 17958,'-7'-3'-726,"1"0"1,6 3 0,0 0-1</inkml:trace>
  <inkml:trace contextRef="#ctx0" brushRef="#br0" timeOffset="115549">13191 14930 18518,'-8'42'78,"1"-1"1,0-1 0,2-4-79,5 5 22,10 0 314,-2-21 897,4-23-640,-6-20-211,-4-26 21,-2-5-191,-4 2 1,-1-7-957,3 10 0,1-3 0,-1 0 766,-1 0 1,-1 0 0,2 0 40,3-1 1,1-1 0,3 3-214,8-9 1,2 7 149,-2 17 0,2 3-28,5-1 0,0 6-17,6 14-404,11 28-2318,2 28 1953,-17-10 1,-2 1-1,5 13 1,-12-9-1</inkml:trace>
  <inkml:trace contextRef="#ctx0" brushRef="#br0" timeOffset="115716">13246 14856 16770,'0'4'2129,"0"-2"-2124,33-9 1,16-4-3266,10 9 694,-9-3 0,-4 6 2566,-6 27 0,-35-9 0,-5 2 0</inkml:trace>
  <inkml:trace contextRef="#ctx0" brushRef="#br0" timeOffset="115831">13333 15210 16983,'36'-12'-1005,"0"-1"1,21-7-1</inkml:trace>
  <inkml:trace contextRef="#ctx0" brushRef="#br0" timeOffset="116231">14271 14154 21521,'-14'47'86,"1"1"0,-1 5 0,2 2-86,4 6 0,3 4-430,0-8 0,1 4 1,3-2-76,4-6 1,3-1 0,2-1-519,-2-2 1,1 0 0,5-5-1331,11 5 0,6-11 2353,28-10 0,-24-15 0,-3-9 0</inkml:trace>
  <inkml:trace contextRef="#ctx0" brushRef="#br0" timeOffset="116482">14893 14414 18686,'-15'58'11,"-1"1"0,0-1 1,5-12-1,-1-3 0,0-2-1283,-8 12 1,1-6-8560,1 0 9748,10-18 0,5-16 0,3-8 0</inkml:trace>
  <inkml:trace contextRef="#ctx0" brushRef="#br0" timeOffset="116682">14826 14274 21208,'28'44'-415,"0"-1"0,0 0 1,0 0-1,8 11 1,-1-1-1,-1-2-35,-6-9 0,-2-1 0,-2-5 1,0 0-1,-3-5 0,8 4 0</inkml:trace>
  <inkml:trace contextRef="#ctx0" brushRef="#br0" timeOffset="116864">15293 14693 9476,'8'33'0,"-2"-6"0</inkml:trace>
  <inkml:trace contextRef="#ctx0" brushRef="#br0" timeOffset="117014">15179 14367 15392,'-5'-3'-4493,"2"1"4493,3 2 0,0 0 0</inkml:trace>
  <inkml:trace contextRef="#ctx0" brushRef="#br0" timeOffset="117232">15381 13964 21454,'37'32'33,"-1"1"1,-10 1 0,-3 4-1,-3 5-369,-6 2 0,-2 5 0,-1 1 0,-1-2-1106,2 10 0,-1-1 0,-2 0 370,-2-3 0,-1 0 0,-1-5 1072,-2-1 0,-2-6 0,2 7 0,-3-18 0</inkml:trace>
  <inkml:trace contextRef="#ctx0" brushRef="#br0" timeOffset="117748">17208 13892 16221,'0'-4'4056,"0"2"-3406,0 2-358,9 39-35,0-6-100,3 14 0,2 5-174,-1-7 0,-1-2-196,1 2 1,0-1-365,0-5 0,-1-3-1810,4 8-3003,-2-8 5390,-5-7 0,-4-15 0,-3-5 0</inkml:trace>
  <inkml:trace contextRef="#ctx0" brushRef="#br0" timeOffset="117915">17216 14292 21387,'13'-32'59,"1"-1"1,1 3 0,5 2-581,18 0 0,5 4-364,-7 4 0,3 1-1380,15-6 0,2 1 2265,-10 6 0,-4 1 0,8-3 0,-10 2 0</inkml:trace>
  <inkml:trace contextRef="#ctx0" brushRef="#br0" timeOffset="119298">19531 14085 17823,'3'-5'1423,"-1"2"-1199,4 34 1,2 16-214,4-8-6,-1 10 1,3 0 39,8-12 258,-6-16 268,-3-29-213,-13-18-88,-7-28-114,-5-4-100,3 10 0,0-3-17,2 2 1,3 0-18,2-2 1,7 5-79,30-5 33,11 51-28,-13 13 1,-1 6-129,-5 4 0,0 3-270,5 10 1,-2 3 274,-8-7 1,-1 0 134,-1-2 0,-2-4 162,-3 0-112,-7-37-11,0-15 308,0-6 0,1-6 0,5-5 1,3-1-80,5-6 1,6 3-236,2 10 1,3 8-29,22 10 12,-6 42-68,-18 21-750,-12-7 0,-1 3-4076,0-3 1,-1 1 4864,0-1 0,-1-3 0,4 8 1,-13-29-1</inkml:trace>
  <inkml:trace contextRef="#ctx0" brushRef="#br0" timeOffset="119465">20610 14138 19280,'11'40'-1034,"0"-1"1,-2 16-1,7-40 1</inkml:trace>
  <inkml:trace contextRef="#ctx0" brushRef="#br0" timeOffset="119798">20607 13461 20681,'8'-35'397,"0"0"1,12-23-454,30 42 12,-13 16-68,10 20-79,-29 19 56,-9 15 135,-12 4 0,-6-2 23,-6-8-23,-1-5-34,7-19-425,21-7-415,8-22-919,19-8-896,4-8 1041,-4 5 1,0 0 0,-2 1 0,17-4 0</inkml:trace>
  <inkml:trace contextRef="#ctx0" brushRef="#br0" timeOffset="120331">21704 13870 18238,'-4'0'135,"1"0"-1136,3 0 0,0 0 0</inkml:trace>
  <inkml:trace contextRef="#ctx0" brushRef="#br0" timeOffset="120848">22357 13398 21174,'25'49'34,"5"5"-46,-8-22 1,4 1-219,10 10 0,3 0 62,-1-9 0,1-4-60,-3 0 1,-1-5 261,18-2 171,-34-35-3,-7-11 235,-7-20-157,-3-16-207,-2 23 0,0-3-165,-3-3 1,0-5 0,-2 0 83,0-3 1,-2-1 0,-1 1-8,-1-5 0,-1 0 0,-1 4-232,-2-4 1,-1 8-919,-6 2-942,14 58 1429,13 31 0,-4-18 0,8 14 1</inkml:trace>
  <inkml:trace contextRef="#ctx0" brushRef="#br0" timeOffset="121101">23388 12565 21992,'-15'58'11,"0"0"0,0 0 0,0 0 0,2-2 1,-1 0-1,2-1 0,3-4-34,3 1 1,3-2 0,1 1-532,0 11 1,2 3 0,4-3-482,4-8 0,4-3 1,2-2 411,4 0 0,4-1 1,-1-6-1,0-4 0,2-9 1,21-8-1</inkml:trace>
  <inkml:trace contextRef="#ctx0" brushRef="#br0" timeOffset="121447">24094 12793 18765,'5'-12'594,"-10"48"0,-7 20-594,1-20 0,-2 2-726,-2 14 1,-2 6-1,0-3 48,-6-1 0,-2-1 204,4-8 1,-1 2-1,2-6 1,4-9 0,1-1-1,-2 3 1,1 1 0</inkml:trace>
  <inkml:trace contextRef="#ctx0" brushRef="#br0" timeOffset="121681">23904 12664 21734,'61'10'7,"0"0"1,-4 2-1,-5 12-18,-22 11 0,-6 10 0,-1 0-1489,4 4 0,-2 2 1313,-5-6 0,1 2 1,-4-3-543,-2 0 1,-3-1 119,5 9 0,-1-4 1,-2 0-1,5 4 1</inkml:trace>
  <inkml:trace contextRef="#ctx0" brushRef="#br0" timeOffset="121849">24726 13215 19818,'2'-8'-11,"0"1"-4661,3 50 4672,-3-21 0,3 23 0,-4-34 0</inkml:trace>
  <inkml:trace contextRef="#ctx0" brushRef="#br0" timeOffset="122000">24669 12834 15437,'0'0'0</inkml:trace>
  <inkml:trace contextRef="#ctx0" brushRef="#br0" timeOffset="122199">24853 12302 21902,'37'41'52,"1"-1"0,-3 6 1,-5 5-177,-11 7 1,-6 8-2335,-6-12 0,-3 6 1,-1 1-1,-2-2 2322,-3 7 0,-3-1 0,0-1 0,3 0 0,1-1 1,-4-7-1,-7-14 0,1 1 0</inkml:trace>
  <inkml:trace contextRef="#ctx0" brushRef="#br0" timeOffset="123580">8978 16974 19414,'-5'-3'516,"2"0"-1144,3 3-1456,24-3-2577,-2 0 4661,18 0 0,-21 1 0,-8 2 0</inkml:trace>
  <inkml:trace contextRef="#ctx0" brushRef="#br0" timeOffset="123714">9125 17197 18418,'5'2'302,"0"-1"-2319,23-10 0,10-5 2017,11 1 0,-11 0 0,-2 1 0,-3 4 0</inkml:trace>
  <inkml:trace contextRef="#ctx0" brushRef="#br0" timeOffset="125381">11449 16524 20087,'-36'35'347,"0"-1"1,6 10-1,7 6-319,10 11 0,9 2-364,6-12 1,9-6 352,8-14 0,5-8 287,32-9-282,-11-26 1,0-10-7,-3-6 1,-4-7-278,3-14 0,-7-5 266,-10 9 1,-9 0-6,-11 4 0,-6 3-34,-14-6-134,-6 17 0,-6 2-110,-2 6 0,-2 4-1263,-3-1 0,1 4-1719,-13 12 3260,25 12 0,19-1 0,3-3 0</inkml:trace>
  <inkml:trace contextRef="#ctx0" brushRef="#br0" timeOffset="125565">12007 16575 10888,'0'0'0</inkml:trace>
  <inkml:trace contextRef="#ctx0" brushRef="#br0" timeOffset="125966">12248 16277 19437,'55'-32'-34,"0"0"0,-13 6 1,-2 10 16,-4 20 0,-3 10-72,0 19 61,-21 1 0,-7 4 140,-12 1 0,-4 1 22,3-1 1,-3-1-124,-7-6 1,1-5 10,3-4 0,7-11-22,6-6 112,8-5-78,8-4 0,28-5-102,6 5-122,7 23 78,-22 9 67,-17 26 45,-26-6-96,-6-14 1,-4 0-6247,-22 17 6342,-3-6 0,20-28 0,17-17 0</inkml:trace>
  <inkml:trace contextRef="#ctx0" brushRef="#br0" timeOffset="126814">13208 16578 18261,'-6'-11'672,"1"3"-571,5 8-90,13 65-291,0-25 184,-5-1 1,0-1 95,3-10 12,-10-21 122,0-5-89,-2-11 246,-9-25-224,-2-26 180,4 17 0,4-2 111,8-2 0,4 3-268,0 9 0,4 4-79,28-15 0,-8 33-22,15 23-549,-5 38-381,-21-12 0,-2 3 688,-7-2 1,-3 0 140,-2 27 78,-7-36 281,0-15 403,7-37-303,1-4-33,8-30 291,3 9-391,6 1 178,6 4-336,1 9-56,2 13-156,9 20-1178,-7 34-3417,3 18 4751,-15 5 0,-11-19 0,-8-23 0</inkml:trace>
  <inkml:trace contextRef="#ctx0" brushRef="#br0" timeOffset="127101">13965 16579 20345,'39'-13'-96,"0"-1"1,24-7-398,-49 23 56,-6 25 493,-19 23 386,3-11 1,-1 1-202,-1-6 0,-1-2 106,-5 23-89,11-33-67,3-9-68,8-8-134,22-6-2544,22-14 1775,-8 6 0,0-1 0,7-7 1,-2 5-1</inkml:trace>
  <inkml:trace contextRef="#ctx0" brushRef="#br0" timeOffset="127514">16695 16128 18294,'-6'-2'1367,"1"1"-1199,7 28 0,6 13-168,5 4-363,-3 5 0,2 2 217,10 7-1288,-11-19 0,-2 0-3317,2 15 4810,-2 8 0,-9-42 0,0-8 0</inkml:trace>
  <inkml:trace contextRef="#ctx0" brushRef="#br0" timeOffset="127665">16607 16402 20289,'40'-32'-706,"0"1"0,-1 1 0,0 6-1009,-5 15 1,0 3 1714,3-1 0,-3 0 0,8-1 0,-9 2 0</inkml:trace>
  <inkml:trace contextRef="#ctx0" brushRef="#br0" timeOffset="133501">31543 8511 16703,'-47'-5'56,"1"-1"0,-7 1 0,0 3-34,0 5 1,-4 3-595,7 0 0,-5 2 0,-3 0 0,0 2 666,6 0 0,0 1 0,-1 0 0,-2 1 0,-1 1-320,-3 0 1,-1 1 0,-3 0 0,0 1 0,-1 0 0,0 1 244,6-1 0,-2 0 0,0 1 0,0 0 1,0 0-1,1 0 0,2 0-255,0 0 1,0-1 0,2 1 0,0-1 0,0 1-1,0 0 236,-3 0 0,0 1 0,0-1 0,0 1 0,2-1 0,2 0 0,-9 2 0,4 0 0,0 0 0,-4 1-143,8-3 1,-1 1-1,-3 0 1,0 1 0,1-1-1,0 1 146,3-2 1,1 1 0,0-1 0,-1 0 0,1 1 0,-2 0 44,-4 1 1,-2 1-1,0 0 1,1-1-1,2 0 1,3-1-16,-6 2 1,2-1 0,4 0-1,4-1-15,-2 0 1,4 0 0,7-2 589,-17 9-574,15 3 1189,22-3-965,14 8 55,24 1-234,2-2 2720,5-2-2732,-10-7 2196,-2 12-2117,-1 7-79,1 23 23,-1-3-360,-3-23 1,1 1 302,0-3 1,0 5 3,2 10 1,1 7-1,-1 4 10,-1-5 1,0 2 0,0 3-1,0 3-431,-1-10 1,1 1-1,0 3 1,0 1 0,0 1-1,0 1 403,-1-4 0,1 3 1,-1 0-1,1 1 0,-1 0 1,1-2-1,-1-1-407,0 1 1,1-1-1,-1-1 1,0 0-1,0 0 1,0 0 392,1 2 1,-1 1 0,1 0-1,0-1 1,-1-1 0,0-2 2,2 10 0,-2-4 1,1 2-1,-1 4-175,-1-16 1,-1 3 0,1 2 0,-1 2 0,0 0 0,0 1-1,0-1 181,-1 3 1,0-1-1,0 2 1,-1-1 0,1 2-1,-1 1 1,0 2-127,0-7 1,0 3 0,-1 2 0,1 0 0,0 1 0,-1-1 0,1-1 0,-1-1 0,0-2 112,-1 6 1,1-2-1,-1 0 1,0-2 0,0-1-1,0 0 1,0 0-1,0-3 1,0 0 0,-1-1-1,0 0 1,1-1 0,-1-3-1,1-2 7,0 14 1,0-4-1,1-1 1,-1 3 15,1-11 0,0 1 0,0 1 0,1 1 0,-1 0 0,1-2-27,0 8 1,1 0 0,0-1 0,0 0 0,0 0 2,0-2 0,0 0 0,0-1 0,-1-1 0,2-2-3,-1 4 0,2-2 0,-1-3 1,0-2 2,0 3 0,0-4 0,0-4 501,1 5 0,-1-2-501,1 7 0,0-3 1258,2 3-1213,0-4 2646,1-19-2232,0-8 1679,-2-17-2037,1-9 856,4-2-823,7-5-66,15-5-29,3-4 0,8-3-43,-2 4 0,3 0 1,0 0-837,3-1 0,1 1 0,2 0 847,8-1 1,2 1-1,-2 2 15,-7 2 1,-2 2 0,1-1-16,4 0 1,1-1 0,1 1-453,2-1 0,1 0 1,4-1 334,-11 1 0,3 0 0,2 0 0,0-1 0,0 0-67,-2-1 0,-1 1 0,1-1 0,0 0 1,1 0-37,5-1 0,2-1 0,0 1 0,-2 0 0,-5 0 92,-4 1 1,-2 0 0,-4 1-1,-4 1-210,16-4 1,-13 1-847,-23 5 416,-46 1-1738,-36-4 1177,22 4 0,-3-1 1322,-10-3 0,2 1 0,6-2 0,4 1 0</inkml:trace>
  <inkml:trace contextRef="#ctx0" brushRef="#br0" timeOffset="134313">28029 10127 16333,'-1'3'2152,"19"42"-1850,-1-8-39,7 14 1,3 7-169,-1-11 1,1-1-547,-1 0 1,1-3 534,-2-8 0,1-7 117,7-10 496,4-21-305,-11-37-252,-13 5 0,-4-4-168,-11-11 0,-5 0-174,3 7 1,-3 4-141,-5 5 0,0 4-1327,0 5 1089,6 7 1,3 10 0,3 1 0</inkml:trace>
  <inkml:trace contextRef="#ctx0" brushRef="#br0" timeOffset="134581">28749 9776 17050,'3'-9'1188,"0"3"-740,-18 68-308,5-16 0,1 7-136,0 2 0,0 5 0,1-1-569,1-9 1,1-1-1,2-1 23,1-1 1,1-1-1,7-3-3800,11 6 0,6-6 4425,16 9 0,4-8 0,-20-37 0</inkml:trace>
  <inkml:trace contextRef="#ctx0" brushRef="#br0" timeOffset="134899">29117 10074 17756,'1'57'-340,"0"0"0,-1-12 1,0-3-2048,-2-4 1,-1-4 2386,-4 7 0,1-18 0,2-9 0</inkml:trace>
  <inkml:trace contextRef="#ctx0" brushRef="#br0" timeOffset="135115">29058 9939 20121,'32'32'-579,"0"0"1,0 0 0,-2 2 0,0 0 0,-5 2-442,0 12 1,-4 1-1725,-1-4 1,-3-4 2743,5 6 0,-10-22 0,-4-9 0</inkml:trace>
  <inkml:trace contextRef="#ctx0" brushRef="#br0" timeOffset="135282">29578 10250 15818,'-3'44'0,"0"-8"0</inkml:trace>
  <inkml:trace contextRef="#ctx0" brushRef="#br0" timeOffset="135430">29491 9994 13432,'0'0'0</inkml:trace>
  <inkml:trace contextRef="#ctx0" brushRef="#br0" timeOffset="135665">29694 9753 21051,'24'59'22,"0"-1"1,-2 0-1,-2-2-252,-9-13 0,-2 2-3262,2 17 1,-1 1 3491,-5-16 0,0-2 0,0 0 0,-2-6 0,-3-6 0</inkml:trace>
  <inkml:trace contextRef="#ctx0" brushRef="#br0" timeOffset="136148">28683 11542 17252,'1'-6'2342,"0"2"-2443,-1 4-4762,46-3 4863,-31 10 0,32-8 0,-44 9 0</inkml:trace>
  <inkml:trace contextRef="#ctx0" brushRef="#br0" timeOffset="136264">28722 11739 18485,'-1'3'269,"-1"-1"-1592,2-2-2744,51-17 4067,-16 7 0,22-9 0,-35 13 0</inkml:trace>
  <inkml:trace contextRef="#ctx0" brushRef="#br0" timeOffset="138097">29348 11261 15863,'-6'-4'2129,"1"0"-1681,5 4-45,-32 48-190,21-6-392,-6 0 1,1 2 201,14 20 10,9-8-10,8-9-1,14-17 23,11-14-45,8-13-45,3-18-33,0-11 67,-7-14-1,-10-6 12,-21 12 0,-4-1 0,2-19 0,-8 19 0,-5 0 48,-20-19-1348,-11 20-6913,-14 12 8213,12 28 0,13 3 0,16 2 0</inkml:trace>
  <inkml:trace contextRef="#ctx0" brushRef="#br0" timeOffset="138282">29820 11324 15605,'-4'0'-325,"2"0"0,2 0 0,0 0 0</inkml:trace>
  <inkml:trace contextRef="#ctx0" brushRef="#br0" timeOffset="138631">30066 11255 19885,'41'-21'-1939,"-5"13"1077,-17 33 291,-5 32 699,-12-24 1,-3 1 341,-2 1 1,-2-1 639,-13 24-449,1-30-314,3-9-212,7-9-23,3-6-90,27-10-2061,24-17-393,-7 6 1,2-1 2431,-3 0 0,-2 1 0,17-8 0,-31 16 0</inkml:trace>
  <inkml:trace contextRef="#ctx0" brushRef="#br0" timeOffset="139181">30336 10982 13252,'-12'-5'4280,"3"2"-3372,9 3-158,0 0-671,-2-38-79,17 19-11,1-22-79,12 50 90,-11 13-11,-9 22 22,-10-1 90,-11 12-12,6-12-33,-6-7-11,13-19-45,10-14-179,8-1-1345,10-6 868,24-11 1,-28 8 0,12-8 0</inkml:trace>
  <inkml:trace contextRef="#ctx0" brushRef="#br0" timeOffset="139748">30914 11143 14742,'-5'-7'2096,"1"2"-2085,4 5 67,0 0 1,3 31-68,2-4-185,2 9 1,1 4-1015,7 7-2017,3 14 3205,-6-27 0,-6-16 0,-2-6 0</inkml:trace>
  <inkml:trace contextRef="#ctx0" brushRef="#br0" timeOffset="139914">30845 11375 16457,'43'-24'-650,"0"-1"0,0 0 0,-4 5 0,-6 6 0,-5 3 0</inkml:trace>
  <inkml:trace contextRef="#ctx0" brushRef="#br0" timeOffset="140397">31411 11120 13947,'-1'-4'3495,"-1"2"-2083,2 2-1053,-37 48-113,21-16-139,-8 11 0,6 3-29,23 4-11,10-5-67,18-23 0,1-18-213,2-13 101,-3-5 89,3-26 46,-12-10 0,-5-2-23,-13 3-11,-11 19-35,-7 8-178,-8 9-1311,-20 6 1022,4 13 1,6-4-1,13 6 1</inkml:trace>
  <inkml:trace contextRef="#ctx0" brushRef="#br0" timeOffset="140616">31719 11192 15471,'-7'0'78,"1"0"-134,6 0-4964,-1 4 5020,5-3 0,-4 3 0,3-4 0</inkml:trace>
  <inkml:trace contextRef="#ctx0" brushRef="#br0" timeOffset="141097">31866 10972 20143,'-12'43'34,"12"9"-102,26-16-100,4-3-100,12-17-215,-10-14-121,-1-4 88,-5-6 303,-5-5 213,-8-6 359,-3-10 1378,-7 6-1166,-1 3-504,-2 12-22,-3 16-23,1 7-11,-3 26-459,3 9-415,4 1-974,6-6-886,6-21 2723,1-7 0,-6-7 0,-2-6 0</inkml:trace>
  <inkml:trace contextRef="#ctx0" brushRef="#br0" timeOffset="141431">32156 10783 21320,'35'-40'-1614,"-4"21"572,-7 48 986,-11 7 56,-17 11 0,-5-10 515,-10 14-66,9-8-337,-1-4 56,21-17-168,5-17-516,14-3-570,5-2-4338,14-1 5424,-16 0 0,-2 0 0,-22 1 0</inkml:trace>
  <inkml:trace contextRef="#ctx0" brushRef="#br0" timeOffset="142846">29865 12426 18552,'45'-18'-723,"0"0"0,-2 0 0,-5 2 1,-6 3-1,-7 2 0</inkml:trace>
  <inkml:trace contextRef="#ctx0" brushRef="#br0" timeOffset="156748">29654 11299 21219,'45'-36'109,"1"0"1,0 13 0,7 1 0,4 2 0,1 2-88,-6 4 0,3 4 1,1 0-1,1 1 1,2-1-921,-1-1 1,2 1-1,1-1 1,1 0 0,-2 1-1,-2 1 891,0 1 0,-3 1 1,-1 0-1,2 0 1,2 1 7,2 0 1,3 0 0,1 0 0,0 1 0,-2 0 0,-3 1-259,-2 1 1,-2 0 0,-2 0 0,-1 2 0,-1-1 211,13 1 0,1-1 0,-6 3 0,-13 4 45,4 18 355,-75-5 1,-21 0-349,6-4 1,-5-1 0,-2-1-5,-7 2 1,-2-2 0,-5 1-143,9-3 0,-5 0 0,-1-1 0,-1 1 0,2 0 136,2 0 1,1-1 0,-1 1 0,0 0 0,0 1-1,-6 1 1,-1 0 0,-1 1 0,3 1 0,5 0 370,-11 6 1,5 2 0,10 0-369,5 3 0,21-1 2289,61 12-2267,8-26 1,13-9-26,0 1 0,8-2 0,6-2 1,-1-1-394,-9-1 1,2-1-1,0-1 1,1-1-1,-1 2 400,0 0 1,1 0-1,-1 1 1,-1-2 0,-2 1-5,8-3 0,-1-1 0,-5 0 0,-9 1 531,-4 2 1,-12 1-554,-10-1 22,-71 15-6,-3-1 1,-7 2-306,4-1 0,-3 2 1,-6 1 312,5-1 0,-5 2 0,-3 0 1,0 0-1,2 0-2,4 1 0,0-1 0,1 1 0,0-1 0,1 1 0,0-1 0,0 0 0,0 0 0,3 0 0,4 0-60,-9 4 0,4-1 1,16-1 59,17 3 108,58-9-108,-2-9 0,8-4-51,2-2 1,8-3 0,5-2-1,-2 1 37,2-2 0,1-1 0,0 0 0,0 0 14,-1 0 0,1-1 0,-1 1 0,-5 0-4,6-2 1,-4 0-1,-16 3-53,-17 2 57,-67 13 17,0 4 1,-10 2 41,2 2 0,-8 2 0,-3 2 0,0 0-66,11 0 0,0 0 1,-1 1-1,0 1 1,-1 1-8,-4 2 0,-3 1 1,1 2-1,2-1 1,5 0-14,-14 7 1,5 1 0,9 0-8,1 8 1,22-2-90,43 4 90,30-8 27,-8-18 0,7-3 817,3-1 1,6 0-1,0 0-819,-3 1 1,-1 0 0,0 1-16,-2 0 1,-1-1 0,-4 3-6,5 7 0,-18 3 28,-43 16 44,-26 4-44,7-20 0,-6-1 11,-16 9 1,-1 0 635,14-8 0,2-1-647,-1-1 0,9-2 0,19-2 33,42-24-10,24-12-23,-17 3 0,0-1 66,4-3 1,-1-1-73,-2 2 1,-2 1-85,8-7 45,-95 44-11,20-6 0,-4 2-292,-9 4 0,-5 2 0,2 1 342,-11 5 1,2 0-57,3-1 1,2 0-219,8-4 0,5 2-1513,6 0 0,13 1 1238,39 3 0,-16-3 0,42-20 1</inkml:trace>
  <inkml:trace contextRef="#ctx0" brushRef="#br0" timeOffset="158181">28998 13727 14081,'2'-8'2050,"-1"2"-1646,-1 6-23,-42 47-79,15 0-683,-4-2 1,1 5 436,13-8 0,5 0 61,2 0 1,3-1-101,1-3 0,3-2 5,17 23 270,9-20-224,16-19-1,8-18 225,2-21-113,-1-16 56,-6-12-64,-8-7 20,-11 2 22,-10 0-34,-7 2-123,-9 3-56,-10 4-45,-9 3-538,-10 7-503,-4 5 483,-1 10-1088,5 8-4383,5 5 6074,8 10 0,8-4 0,6 4 0</inkml:trace>
  <inkml:trace contextRef="#ctx0" brushRef="#br0" timeOffset="158480">29332 14013 8467,'0'0'0</inkml:trace>
  <inkml:trace contextRef="#ctx0" brushRef="#br0" timeOffset="158783">29542 13690 20266,'30'-35'-11,"0"0"0,-2 3 0,0 10-460,12 28-683,-8 16-426,-8 17 1204,-17-2 1,-6 4 627,-9 1 1,-3-1 329,2 1 0,-2-2-5,-6-6 1,0-5 173,0 1-449,6-8-156,7-9-23,2-6-123,8-4-45,30-1-997,-4-6 0,3-1-370,1 2 1,1-1 1411,4-4 0,-4 0 0,-7 1 0,-11 2 0</inkml:trace>
  <inkml:trace contextRef="#ctx0" brushRef="#br0" timeOffset="159516">28647 13422 16165,'0'-8'1872,"0"1"-1637,-8 46 0,-1 23-207,6-24 0,1 2-785,-4 13 1,-2 7 0,4-2 756,5 5 0,4-1-73,1 3 1,4 1-220,2-2 1,5 1-550,1-12 1,4 1 0,4-4-105,0-11 1,4-2-1,-3-2 1,3 15-1,0-7 1,23-8 0</inkml:trace>
  <inkml:trace contextRef="#ctx0" brushRef="#br0" timeOffset="159948">30339 13686 19852,'54'-17'-1093,"0"0"0,0-1 1,-6 2-1,-8-1 1,-6 2-1</inkml:trace>
  <inkml:trace contextRef="#ctx0" brushRef="#br0" timeOffset="160264">30941 13404 18832,'-6'-5'1591,"1"1"-1367,5 4-101,-52 68-95,38-31 0,-1 3-28,-14 13 0,3 0 0,14-8 0,9-6 0,18 0-33,31-13-113,-13-23 0,2-7-11,9-8 1,-3-7 150,-3-8 1,-7-6 10,-9 2 1,-6-1-17,1-31-12,-19 20-414,-10 4-862,-9 9-4327,-26 12 5626,11 12 0,1 4 0,21 5 0</inkml:trace>
  <inkml:trace contextRef="#ctx0" brushRef="#br0" timeOffset="160465">31294 13544 19818,'-8'0'370,"2"0"-874,6 0-9327,0 0 9756,7 0 0,-5 0 1,6 0-1</inkml:trace>
  <inkml:trace contextRef="#ctx0" brushRef="#br0" timeOffset="160881">31551 13371 21644,'31'-30'-526,"-5"6"357,-9 28 69,-6 9-35,-3 10 23,-5 34 89,-10-23 1,-2 1 39,3-1 0,-1-1-17,-17 23 0,13-33-34,6-10 34,7-7 34,16-4-34,6-2 11,15 10 0,-10 4-11,-6 15 0,-12 3 0,-6 4 0,-4-1-616,-16 10-9215,-1-16 9420,-5-2 0,9-19 1,8-8-1</inkml:trace>
  <inkml:trace contextRef="#ctx0" brushRef="#br0" timeOffset="161114">31764 13119 21689,'12'43'-534,"-1"1"1,1-1 0,-2 2 0,-1 1-1,-1 0-1509,-1 3 0,0 0 0,-2-2 1849,0 7 1,-2-5-1,-3 13 1,0-45-1</inkml:trace>
  <inkml:trace contextRef="#ctx0" brushRef="#br0" timeOffset="161415">31857 12808 21320,'-18'-49'1255,"4"10"-1278,25 33 11,8 3-66,17 13-208,-6 3 1,-2 6 61,-7 10 0,-3 3 224,3 0 0,-4 2 0,-15 2 0,-5 0 22,-12 15 68,-3-7-23,6-11 0,15-9-481,30-14-796,-1-4-1569,13-6-2768,-21 0 5547,-12 10 0,-5-7 0,-7 6 0</inkml:trace>
  <inkml:trace contextRef="#ctx0" brushRef="#br0" timeOffset="161948">29760 14713 19583,'10'62'-1577,"0"0"1,-1-6 0,0-4 1576,0-15 0,-1-4 0,2 6 0,-7-28 0</inkml:trace>
  <inkml:trace contextRef="#ctx0" brushRef="#br0" timeOffset="162082">29687 14955 17790,'54'-27'-1700,"0"0"1,-9 4 0,1 2 1699,10 3 0,-3 3 0,-5 2 0,-9 0 0</inkml:trace>
  <inkml:trace contextRef="#ctx0" brushRef="#br0" timeOffset="162347">30585 14477 19134,'-31'51'112,"-1"-1"0,4-1 0,5-1-885,14-1 0,6-2-2004,2 20 1012,5-26 0,6-6 1815,21-4 0,-11-16 1,3-7-1</inkml:trace>
  <inkml:trace contextRef="#ctx0" brushRef="#br0" timeOffset="162632">30867 14585 19470,'-21'41'269,"1"0"0,2 5 0,12-6-728,42-7 336,24-12 123,2-33 11,-30-2 0,-4-5 124,3-19 380,-13-14-459,-22 9-470,-11 6-505,-19 19-5367,-6 22 6286,14 5 0,1 1 0,21-3 0</inkml:trace>
  <inkml:trace contextRef="#ctx0" brushRef="#br0" timeOffset="162814">31386 14624 16288,'0'0'0</inkml:trace>
  <inkml:trace contextRef="#ctx0" brushRef="#br0" timeOffset="163180">31480 14434 20177,'-6'-3'324,"1"0"-324,5 3-123,-2 45-381,11-22-650,3 33-1042,26-41 1311,1-15 817,3-24 1245,-14-24-695,-14-3 1916,-6-11-986,-6 31-1256,0 7-156,-2 28 12,0 16-35,0 15-1579,1 31 943,4-32 0,-1-1 0,0 20 0,5-18 0</inkml:trace>
  <inkml:trace contextRef="#ctx0" brushRef="#br0" timeOffset="163514">31938 14166 21185,'21'62'-1091,"1"1"0,-4 0 1,-1 2 139,-7-20 0,-1 1 0,-1-4 1,-1-1-1,-1-4 0,0 12 0</inkml:trace>
  <inkml:trace contextRef="#ctx0" brushRef="#br0" timeOffset="163680">32208 14422 20882,'46'-14'-1080,"0"1"0,-11 1 0,-6 3 0,-13 7 0</inkml:trace>
  <inkml:trace contextRef="#ctx0" brushRef="#br0" timeOffset="164030">32780 14157 20725,'-31'26'7,"0"0"1,3-1 0,4 0 3,0 16-11,9-5 11,7-8 68,25-8-158,25-18 6,-11-11 1,1-5 72,26-12 0,-12-15-12,-27 15-66,-10 4-370,-5 4-1737,-20 3-2173,-7 7 4358,-4 5 0,7 4 0,15 1 0</inkml:trace>
  <inkml:trace contextRef="#ctx0" brushRef="#br0" timeOffset="164996">31852 14365 16670,'-2'-8'2173,"1"1"-1982,1 7-147,30-39 35,-7 23 33,24-29 0,-17 33-79,-3 5-44,-14 3 11,-3 6 382,-12 8-80,-8 8 45,-7 8 337,-17 16-370,7-1-102,4 8-122,23-10-45,13-11-12,26-2-21,3-3-12,7 5 0,-16-4-12,-16 1 24,-14-4-24,-3 4-21,-4 1-3351,2 7 2120,11-14 1,-6-1 0,10-15-1</inkml:trace>
  <inkml:trace contextRef="#ctx0" brushRef="#br0" timeOffset="165430">33098 14180 15571,'0'0'0</inkml:trace>
  <inkml:trace contextRef="#ctx0" brushRef="#br0" timeOffset="165781">33111 13962 20602,'0'-6'67,"0"2"-548,38 9 145,-17 6-326,26 5 237,-33 5 156,-8 2 191,-7 0 380,-17 7 617,-1-9-829,-3-2-68,9-12 12,12-4-1,14 5-44,-1 1 11,12 10-56,-5 16 22,-9 13-10,-3 2-349,-10-1-2117,-3-21 2510,-2-9 0,3-9 0,1-7 0</inkml:trace>
  <inkml:trace contextRef="#ctx0" brushRef="#br0" timeOffset="166031">33186 13610 22428,'30'49'-332,"0"0"0,-2-2 0,-4-2-296,0 17-100,-7-2-1620,-9-22 1,-3-2 2347,1 14 0,-2-5 0,-4-31 0</inkml:trace>
  <inkml:trace contextRef="#ctx0" brushRef="#br0" timeOffset="166330">33279 13461 20669,'15'-57'662,"6"16"-797,19 56 91,-15 13 44,-6 25 0,-18-2 56,-9-17 0,-1 1 145,1 21-201,-7-6 0,28-22-11,13-21-314,17-4-493,6-2-3910,9 3 4728,-25 4 0,-2-2 0,-28 1 0</inkml:trace>
  <inkml:trace contextRef="#ctx0" brushRef="#br0" timeOffset="166898">29285 15486 17924,'54'-2'484,"-1"0"0,1-1 0,4-1 0,1-2 1,0-2-411,-1-2 1,-1-1 0,3-2-1180,-5 1 1,2-1-1,2 0 1,1-1 1121,-7 2 1,2 0 0,0 0 0,4-1 0,5-1-199,-13 3 1,3-1-1,2 0 1,3 0-1,1-1 1,1 1-1,0-1 1,0 1 0,0 1 138,-2 0 1,0 1-1,1 0 1,1 0-1,-1 0 1,1 0-1,0 1 1,0-1 0,0 1-1,-1 0-185,6-2 1,0 0 0,0 1 0,1-1 0,-2 1 0,1 0-1,-1 0 1,-1 1 0,-1 1-70,1 0 1,1 0-1,1 1 1,-2 0 0,-1 1-1,-4 1 1,-3 0-1,-5 2-716,8-1 1,-5 2 0,-5 1 0,-4 1 1011,18 3 0,-10-1 0,-4 0 0,-39 3 0</inkml:trace>
  <inkml:trace contextRef="#ctx0" brushRef="#br0" timeOffset="167313">31171 15573 14406,'-2'1'4717,"0"1"-3686,16-45 157,18-1-1003,-6 9 0,2 1-185,22-4-90,-5 19 23,-26 26 56,-8 13-1,-6 17 12,-17 17 0,-9 8 6,-1-21 0,-3-1 38,-12 13-10,3-7-34,38-36-123,27-24-303,-2 2 0,4-1-872,8-5 0,4-2 683,3 1 0,5-2 0,-6 3 0,-10 3 1,-2 1-1,12-3 0,1 0 0</inkml:trace>
  <inkml:trace contextRef="#ctx0" brushRef="#br0" timeOffset="170979">29212 17235 18373,'-43'44'298,"0"-1"1,3 0 0,3-3-283,15-12 1,3 0-6,0 8 1,3 0-12,-2 11-23,15 5 1,20-32-79,34-10 112,10-14 101,2-1 751,-31 21-566,-39 15 0,-12 7-275,0 0 1,-2 1-12,-3 3 0,-2 2 0,5-4-56,4-7 1,9-2-404,25 19-146,23-47 84,-3-10 0,2-6-370,-8-1 1,-1-3 202,15-8 0,-2-1 1,-2 2-1,11-9 1</inkml:trace>
  <inkml:trace contextRef="#ctx0" brushRef="#br0" timeOffset="171498">29851 17127 18653,'-31'33'257,"0"1"1,6 4 0,1 4 0,4 3-255,6 5 1,5 2 0,-1 0-1014,-1 0 0,-1 1 0,5-1 603,5-2 0,4-1 0,4-5-400,5-2 1,5-6-272,7-7 1,5-5 1077,4-7 0,0-6 0,6 2 0,-5-13 0</inkml:trace>
  <inkml:trace contextRef="#ctx0" brushRef="#br0" timeOffset="171681">30113 17471 18619,'21'33'-198,"-1"0"0,1-3 1,3-3-2980,10-9 0,3-4 3177,16 3 0,0-3 0,-34-13 0</inkml:trace>
  <inkml:trace contextRef="#ctx0" brushRef="#br0" timeOffset="171831">30311 17423 15818,'-30'44'-1386,"0"0"0,2 0 1,2 0 1385,7-6 0,3-2 0,-4 7 0,7-9 0</inkml:trace>
  <inkml:trace contextRef="#ctx0" brushRef="#br0" timeOffset="172065">30619 17619 13285,'7'34'-835,"0"0"0,3 15 1,-7-39-1</inkml:trace>
  <inkml:trace contextRef="#ctx0" brushRef="#br0" timeOffset="172232">30583 17310 13285,'0'0'0</inkml:trace>
  <inkml:trace contextRef="#ctx0" brushRef="#br0" timeOffset="172549">31162 17528 20893,'34'-2'-4258,"-1"0"1,29-4 4257,-23-6 0,-17 5 0,-7 0 0</inkml:trace>
  <inkml:trace contextRef="#ctx0" brushRef="#br0" timeOffset="173713">31650 17261 15851,'-1'-6'1950,"0"1"-997,1 5-337,18 66-515,-15-27 0,-1 3-85,7 15 1,-1 1-367,-9-4 0,-4-3 350,3-16 0,-2-2 92,-1 3 1,1-2 64,-1 6-57,8-23-111,1-54 11,2-11-11,-4 13 0,-1-1-112,-6-24 5,-2 11 0,-1-3 129,0 1 1,-1-1 374,-1-4 0,0 2-78,3 17 0,1 5-4,0 0 245,4 27-437,1 38-23,4 24-78,5-14 1,4 2-29,3-3 0,5-4-61,23 10-124,8-27 67,-10-31 68,13-25 89,-17-19-28,-19 25 1,-3-1-28,-6-24-1,-19 20-291,-4 8-212,-8 8-1043,-8 9-1457,7 14-414,1 4 3451,13 7 0,9-8 0,0-3 0</inkml:trace>
  <inkml:trace contextRef="#ctx0" brushRef="#br0" timeOffset="174150">32073 16971 20938,'31'50'-70,"-1"-1"0,-10-5 0,-2 2 0,-4 1-1292,-4 15 1,-5 0 595,-2-14 0,0 1 1,-2-5-1,-1-1 1,-1-5-1,-1 9 0</inkml:trace>
  <inkml:trace contextRef="#ctx0" brushRef="#br0" timeOffset="174482">32192 16836 19953,'36'-20'-185,"1"0"0,16 7 174,-27 32 11,-19 19 269,-16-4 582,-8 10-627,5-4-291,18 1-751,18-19-1793,27-11-2756,3-9 5367,4-2 0,-25 0 0,-8 0 0</inkml:trace>
  <inkml:trace contextRef="#ctx0" brushRef="#br0" timeOffset="175163">29593 18462 18742,'47'-12'351,"1"-1"1,-1 0 0,6-1 0,1 0 0,1-1-289,2 1 1,1 0 0,2 0-798,-9 1 1,0 1-1,3-1 1,4 0 751,-3 1 1,4 0 0,3-1 0,1 1 0,1 1-1,-1 0-538,1 0 0,0 2 1,2 0-1,-1 0 1,0 1-1,-1-1 238,-1 1 0,0-1 0,0 0 0,0 0 0,-3 2 0,-1 0-402,2 1 1,1 2-1,-4 0 1,-4 1 0,-7 1 838,9-1 1,-11 2-1,4 1 1,-34-1-1</inkml:trace>
  <inkml:trace contextRef="#ctx0" brushRef="#br0" timeOffset="175948">30808 18491 15381,'-6'7'1019,"1"0"-436,-1 46-504,5-31-79,-1 39 67,8-46 56,2-5 291,-1-4 898,-2-4-46,-2 0-684,-1-4-301,-2-6-102,2-5-89,2-9-1,5-5 113,6-4-68,23-18-44,11 7-124,-19 21 1,2 5-57,15 5 34,-11 25 0,-16 13-1233,9 23-6117,4 0 7406,-1-4 0,-9-19 0,-13-21 0</inkml:trace>
  <inkml:trace contextRef="#ctx0" brushRef="#br0" timeOffset="178796">31969 16010 21051,'27'-18'-5726,"8"3"5726,-15 15 0,1 0 0,-17 0 0</inkml:trace>
  <inkml:trace contextRef="#ctx0" brushRef="#br0" timeOffset="178946">31999 16136 18462,'-4'0'157,"0"1"-919,4-1-8437,66-7 9199,-31 0 0,2 3 0,-4-1 0,-14 0 0</inkml:trace>
  <inkml:trace contextRef="#ctx0" brushRef="#br0" timeOffset="181579">32642 15772 19280,'-51'22'1221,"10"1"-885,33 0-77,4 1-114,3-1 79,16 2-67,13-13-135,9-4 23,6-18-22,-11-8-23,2-19 11,-14-1-22,-5-8-281,-27 8-32,-1 14-203,-9 10-45,9 11-3081,2 6 2824,6 8 0,1-5 0,4 4 0</inkml:trace>
  <inkml:trace contextRef="#ctx0" brushRef="#br0" timeOffset="181748">32880 15764 13913,'9'-2'0,"-2"1"0</inkml:trace>
  <inkml:trace contextRef="#ctx0" brushRef="#br0" timeOffset="182099">33114 15615 19572,'-19'32'106,"1"0"1,-12 26-107,25-24 0,3-5-23,7-8-22,14-9 113,12-14-1,12-23 34,-6-4-1,-9-13 124,-13 13-168,-11-6-1591,-24 16 753,-10 11 1,1 8 0,8 10-1</inkml:trace>
  <inkml:trace contextRef="#ctx0" brushRef="#br0" timeOffset="182313">33406 15516 21005,'8'35'-549,"0"0"0,-2-1 0,-1 2-395,-3 7 1,-2-2 0,0 0-1,0 11 1</inkml:trace>
  <inkml:trace contextRef="#ctx0" brushRef="#br0" timeOffset="183996">19020 16111 9621,'0'0'0</inkml:trace>
  <inkml:trace contextRef="#ctx0" brushRef="#br0" timeOffset="184580">19263 15850 18395,'-39'31'482,"0"-1"0,3 0 0,8 2-382,12 26-66,10-18 0,4 2-1,7-7 1,6 0-23,5-1 0,6-4 34,27 2-34,15-35 12,-14-17-18,-17-6 1,-4-5 156,-7-2 1,-5-2-7,1-8 1,-7 0-101,-19-18-45,-19 14-22,-10 26-90,-1 7-223,2 7-1536,4 6-6623,18 15 8483,15-4 0,5 4 0,6-8 0</inkml:trace>
  <inkml:trace contextRef="#ctx0" brushRef="#br0" timeOffset="184748">19915 15954 18440,'-10'0'-1849,"2"0"-4403,8 0 6252,0 0 0,0 0 0</inkml:trace>
  <inkml:trace contextRef="#ctx0" brushRef="#br0" timeOffset="185130">20345 15671 18978,'-36'47'205,"1"0"1,3-2-1,8-1-205,16 20-247,13-4-346,14-12 279,35-10 303,-21-29 0,2-8 22,8-8 0,-2-8 0,-8 0 0,-5-5 196,-4-7 1,-5-2 329,-3-15 69,-9-13-483,-34 10-649,-22 5-573,-10 20-1232,-2 27-5187,27 7 7518,10 8 0,11-8 0,8-4 0</inkml:trace>
  <inkml:trace contextRef="#ctx0" brushRef="#br0" timeOffset="185380">20737 15562 18619,'16'52'-4,"-1"0"0,0-2 1,-2-4-1241,-5-13 0,0 0-551,1 7 0,1-2 0,-2 2 0,3 2 0</inkml:trace>
  <inkml:trace contextRef="#ctx0" brushRef="#br0" timeOffset="186030">21450 15659 16759,'16'40'392,"-1"1"0,-2-5 0,-1-2 953,-1 5-258,-5-17-179,-5-14-583,-1-10 22,0-9-78,-1-8-34,-5-33-191,3 17 1,2-3-11,2-11 0,2 0-146,2 9 1,3 2 111,2 4 0,4 6-22,12 7-57,15 17-795,3 42 134,-17-9 1,-2 2 145,-5 2 0,-4 0 281,10 27 167,-17-33 146,-2-7 268,-3-10 225,5-10-202,7-29 57,12-27-225,-14 24 0,2 0 22,1-3 1,1 1 146,8-6-192,5 15-111,-8 47-1490,0 30 274,-16-19 0,-1 2-3384,-1 1 1,-1-2 4610,0 10 0,-1-21 0,-1-6 0</inkml:trace>
  <inkml:trace contextRef="#ctx0" brushRef="#br0" timeOffset="186213">22252 15664 16411,'5'34'-1459,"1"0"0,8 29 1,-10-47-1,3 0 0</inkml:trace>
  <inkml:trace contextRef="#ctx0" brushRef="#br0" timeOffset="186530">22354 15145 22171,'18'-39'112,"1"1"0,-3 6 0,5 7-118,16 13 1,3 7-163,21 3-370,-13 38 471,-31 22 72,-16-24 1,-5 1 50,-6 1 0,-5-3 67,-8 8-89,7-9-23,7-8-11,19-9-325,19-8-930,18-8 0,9-3 848,-8 0 1,2-1 0,-2 1 0,8-1 0,-3 0 0,-3-1 0,-1 0 0</inkml:trace>
  <inkml:trace contextRef="#ctx0" brushRef="#br0" timeOffset="187379">12215 17754 17902,'64'-8'206,"0"1"1,0 0 0,0-1-1,0 1 1,-5 0 0,-2 1 0,0-1-1,1-1 1,3-1-992,-6 1 0,2-2 1,1 0-1,2-1 1,-1 0-1,0 1 1,0 0 854,5-1 1,-2 0 0,0 1 0,1-1 0,4 1 0,5-1-92,-16 3 1,2 0-1,3-1 1,1 1-1,3-1 1,0 0 0,2 1-1,0-1 1,1 1-1,0 0 1,0 0 34,-8 1 0,0 1 1,1-1-1,0 1 1,1-1-1,0 1 1,1 0-1,0 0 0,1 0 1,1 0-1,1 0 1,0 0-1,2 0 1,0 0-35,-8 0 0,2 1 1,0 0-1,2-1 1,1 1-1,0 0 0,1 0 1,0-1-1,1 1 1,0 0-1,0 0 0,0 0 1,0 0-1,-1 0 1,0 0-1,-1 1 0,0-1 1,-2 1-1,0-1 18,3 1 1,0-1-1,0 1 1,-1 0 0,-1 0-1,0 0 1,0 0 0,-1 0-1,1 0 1,-1 1 0,0-1-1,0 1 1,0-1-1,0 1 1,0 0 0,0-1-67,4 1 0,0 0 1,1 0-1,0 0 0,0 0 1,0 0-1,-1 0 1,1 0-1,-2 0 0,0 1 1,-1-1-1,0 1 1,-2-1-1,-2 1 0,0 0 61,4-1 1,-2 1 0,-1 0 0,-3 0 0,0 0 0,0 0 0,-1 1 0,2-1 0,0 0 0,2 0 0,3-1 2,-5 1 1,2-1 0,1 1 0,2-1 0,-1 1 0,2-1-1,0 0 1,0 0 0,1 0 0,-1 0 0,0 1 0,0-1-1,-1 0 1,0 1-33,-3-1 1,0 1 0,0-1 0,-1 1 0,0 0-1,0-1 1,1 1 0,-1 0 0,0 0 0,1-1-1,0 1 1,1 0 0,0 0 0,0 0-72,2 0 1,0-1 0,2 1 0,0 0 0,0 0 0,2 0 0,-1-1 0,-1 1 0,1 0 0,-1 0 0,-1 0 0,-1 0 0,-2 1 0,-1-1 0,-2 0-15,12 0 0,-2 1 0,-1-1 0,-1 0 0,-2 1 0,-1-1 0,-1 1 0,-1 0 0,-1 0 0,-1 1-116,4 0 0,-1 0 0,0 0 1,-2 1-1,-2 0 0,-3 0 1,-2 0-1,-4 0-405,13 1 1,-5 1 0,-5-1 0,0 1 751,6 1 0,-3 0 1,-5 0-1,-6 0 0,-5-1 1,8 2-1</inkml:trace>
  <inkml:trace contextRef="#ctx0" brushRef="#br0" timeOffset="187897">15362 17785 16894,'49'-9'448,"1"0"0,7-3 0,9-1-300,-17 4 0,8-2 0,3 0 0,1 0 0,-2 0-1254,-5 1 1,-1 0 0,0 0 0,3 0 0,3 0 1146,-2 0 1,4-1-1,2 0 1,1 0 0,1 0-1,-1 0 1,-2 1-147,-4 1 1,-1 0 0,0 0 0,0 1 0,0-1-1,0 1 1,2-1 144,-2 1 1,0-1 0,1 1-1,0-1 1,1 1 0,1-1-1,-1 1 1,2 0-60,-4 0 0,1 0 0,0 1 0,1-1 0,0 0 0,0 1 0,1-1 0,0 1 0,0-1 41,4 0 0,0 0 1,1 0-1,0 0 1,0 0-1,1 0 1,0 0-1,0 0 1,1 0-109,-5 1 0,-1 0 0,0 0 1,0 0-1,1 0 0,0 0 0,2 0 1,1 1-1,2-1 0,2 0 92,-10 1 0,1 0 0,2 0 0,1 0 0,1 0 0,1 0 0,1 0 0,0 0 0,1 0 0,0 0 0,0 1 0,0-1 0,0 1 0,-1 0 0,0 0-30,-4 0 1,1 1 0,-1-1 0,1 1 0,-1 0 0,0 0 0,1 1 0,0-1 0,0 0 0,0 1 0,0 0 0,1-1-1,1 1 1,0 0 0,0 0 0,1-1-102,-4 2 1,1-1-1,1 0 1,1 0 0,0 0-1,1 1 1,0-1 0,0 1-1,1-1 1,-1 1-1,1-1 1,-1 1 0,-1 0-1,0 0 1,-1 0 0,-1 1-1,0-1 1,-2 1-1,-2 0-138,9 0 1,-2 0-1,0 0 1,-1 0-1,-1 1 1,-1 0-1,0 0 1,-1 0-1,-1 0 1,0 0-1,0 1 1,-1 0-1,-1 0 1,0 0 262,9 0 0,1 1 0,0 1 0,-1-1 0,0 1 0,-1 0 0,-3 0 0,-3 0 0,-2 0 0,-5 0 0,-5 0 0,21 2 0,-8 0 0,-6 0 0,-2 0 0,5 1 0,-1 0 0,0 0 0</inkml:trace>
  <inkml:trace contextRef="#ctx0" brushRef="#br0" timeOffset="-31381.73">3669 3746 14025,'3'0'426,"0"0"-1378,-3 0-875,8 10 1827,3 4 0,0-1 0,-2-3 0</inkml:trace>
  <inkml:trace contextRef="#ctx0" brushRef="#br0" timeOffset="-29183.73">13308 17895 13828,'46'-14'11,"-1"1"0,1 0 0,3 0 1,2 0-1,1 1 26,2 2 0,0 1 1,3 0-1214,-8 2 1,2-1 0,1 0 0,1 1 1192,6-2 0,2 0 0,1-1 0,2 1-296,-8 1 0,1-1 0,1 1 1,1-1-1,1 1 288,-6 0 0,1-1 1,1 1-1,0 0 0,1 0 1,1-1-94,3 0 0,1 0 1,1 0-1,1-1 0,-1 1 1,2-1 87,-8 2 1,1-1 0,1 0 0,0 1 0,0-1 0,0 0-1,1 0-142,2 0 1,0 0-1,1 0 1,0 0-1,1-1 1,0 1-1,0 0 178,-7 0 1,1 1 0,0 0 0,1-1-1,-1 1 1,1-1 0,-1 1 0,1-1-12,0 1 1,-1 0-1,0-1 1,0 1 0,1 0-1,2-1 1,1 1 0,3-1 76,-6 1 1,3-1 0,1 1 0,2-1 0,1 0 0,0 0 0,1 1 0,1-1 0,-1 0 0,0 1 0,-1-1-64,-4 1 1,0 1 0,0-1 0,0 1 0,0-1 0,1 1 0,-1-1 0,0 1 0,1 0 0,-1-1 0,0 1 0,1 0-38,-1-1 1,0 1-1,0 0 1,1-1-1,-1 1 1,1 0-1,-1-1 1,0 1-1,-1 0 1,0 1 0,0-1-1,-1 1 3,7-1 0,0 0 0,0 0 0,0 1 0,-1-1 0,-1 1 0,-1 0 0,-2 1 0,-2-1 0,-2 1-9,14-1 0,-5 0 0,-3 1 0,-1 1 0,2-1 0,1 0 49,-1 1 0,1 0 0,0 0 0,1 0 0,0 0 0,-3 1 0,-2-1-64,-3 1 0,-1 0 0,-2 0 0,-1 0 1,-1 1-1,-1-1 206,7 0 0,2 0 0,-3-1 0,-7 2 0,-13 1-158,7 2-33,-105 0-381,-2 2 0,-4-2-290,17-6 1,3-3 670,1-2 0,5-2 0,-7-5 0,16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4T03:28:15.79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3123 2197 16658,'-2'-2'1288,"9"50"-884,5 0-1569,-2-1 1,-1 4 1315,0-7 0,-2 0 56,-1 1 0,-1 0 222,-2-2 0,-1 0-228,-1-6 1,-1-2 246,0 17 449,0-19 146,0-18-337,-3-10-560,-4-19 1233,-6-13-1379,-6-24 0,8 17 0,-1-2-276,0-8 1,0-2 275,1-6 0,1-1-34,2-2 1,3-2-1,4 11 0,2-3 1,6 5-525,12-5 0,5 4 98,-3 1 1,5 8-303,8 19 0,1 12-2341,17 21-3789,-7 12 6892,-13 18 0,-14-19 0,-12-3 0</inkml:trace>
  <inkml:trace contextRef="#ctx0" brushRef="#br0" timeOffset="150">3187 2592 20658,'41'-28'-624,"0"0"1,-9 6-1,1 6-738,6 15 1,-2 10-4364,7 17 5725,-15 19 0,-15-18 0,-10-3 0</inkml:trace>
  <inkml:trace contextRef="#ctx0" brushRef="#br0" timeOffset="268">3379 2904 18574,'35'-28'-1438,"1"-1"0,1 0 0,-2 2 0,-1 3 0,-4 3 0</inkml:trace>
  <inkml:trace contextRef="#ctx0" brushRef="#br0" timeOffset="486">4188 1907 22440,'-39'51'-6,"-1"1"0,15-15 1,1 1-1,5 2 0,3 20 1,5 4-642,2-5 0,1 5 0,5-2-597,6-7 0,4-1 1,2-2-815,-2 0 1,1-2 0,6-5 2057,18 2 0,4-12 0,-2-16 0,-3-13 0</inkml:trace>
  <inkml:trace contextRef="#ctx0" brushRef="#br0" timeOffset="768">4643 2238 20916,'-58'7'384,"0"1"1,11 2 0,7 6-424,14 8 0,10 4 27,19 20-66,26-13 0,10-1-18,-2-2 1,0 1-12,1 10 1,-5 1 106,-7-11 0,-9 1 0,-20 28-11,-18-23 11,-15-9-616,-1-12-6937,-2-25 7553,17-15 0,3 3 0,17 0 0</inkml:trace>
  <inkml:trace contextRef="#ctx0" brushRef="#br0" timeOffset="1017">4704 2015 23034,'39'52'-247,"1"1"1,0-1-1,-10-11 1,-1 0-1,-1 3-299,-3 4 0,0 5 0,-2 0 0,-5-2-1752,-4 3 0,-4-2 1,-1-1-45,1 0 0,-1-2 0,-2-2 2342,-6 7 0,-2-10 0,0-17 0,0-16 0</inkml:trace>
  <inkml:trace contextRef="#ctx0" brushRef="#br0" timeOffset="1201">5908 2211 22137,'46'-5'-917,"1"0"0,-4 2 0,-4 1 1,-6-2-1,-11 4 0</inkml:trace>
  <inkml:trace contextRef="#ctx0" brushRef="#br0" timeOffset="1334">6066 2402 21532,'-7'0'605,"2"0"-1389,5 0-6096,63-4 6880,-9 0 0,-17 2 0,-2-1 0,3 1 0</inkml:trace>
  <inkml:trace contextRef="#ctx0" brushRef="#br0" timeOffset="2433">8768 1860 17722,'5'56'470,"1"0"1,0 0 0,2-3-376,-1-11 1,2-2-204,-1-2 1,0-2 230,6 24 247,0-12 11,-6-26 1138,-2-5-1127,-5-29-120,-2-9-104,-5-22-129,-2-3 1,-2-8-33,1 8 1,0-4 0,-1-1-611,0-12 1,0-2 0,0 2 602,3 10 0,-1 2 0,2 3-11,-1-13 0,4 10 144,7 15-156,9 20-179,13 10-734,6 9 1,4 6-3981,0 12 1,-1 5 4678,0 0 1,-4 1-1,10 24 1,-37-21-1</inkml:trace>
  <inkml:trace contextRef="#ctx0" brushRef="#br0" timeOffset="2584">8870 2236 20591,'52'-36'-3277,"1"0"0,-7 10 0,-2 9 2816,19 19 0,-29 8 0,-30 7 0</inkml:trace>
  <inkml:trace contextRef="#ctx0" brushRef="#br0" timeOffset="2716">9004 2496 19419,'53'-35'-950,"-1"0"0,-6 7 1,3-1-1,-8 6 0,7-4 1,-14 10-1,1 0 1</inkml:trace>
  <inkml:trace contextRef="#ctx0" brushRef="#br0" timeOffset="3151">10356 1066 17902,'4'-64'3742,"0"14"-3417,-15 57-314,-5 25 45,0 6 0,-3 10 0,0 5-45,3 1 0,0 6 1,0 3-1,1 2-718,3-12 0,0 3 1,1 2-1,0 0 1,1-1-1,0-1 693,-1 3 1,0 0-1,2-1 1,1-1 0,2-1-116,1 8 1,3-1 0,3-3 0,2-6-293,6 8 1,5-8-468,6-6 1,4-6-704,1-8 0,4-6 1591,1-8 0,0-5 0,5 2 0,-7-13 0</inkml:trace>
  <inkml:trace contextRef="#ctx0" brushRef="#br0" timeOffset="3718">11029 1201 9162,'0'5'4830,"0"-2"2520,0-3-6712,-23 3-526,-3 11 0,-24 9-95,18 3 0,1 2-39,-10 11-23,16-10 0,14-2-246,48-6 89,2-10 1,5-4 122,3-4 1,2-2-141,4-1 0,-4 2-173,3 9 101,-23 13 291,-24 23 425,-27 5 1,-13 6-1100,8-15 0,-3 2 1,0-1 729,-1 0 0,-2 0 0,1-1-41,1-4 0,1-1 0,5-4-118,5-2 0,5-5-245,4 5-537,37-9-11,34-48-1575,-15 6 0,1-3 2471,-6-3 0,-4-1 0,15-11 0,-34 23 0</inkml:trace>
  <inkml:trace contextRef="#ctx0" brushRef="#br0" timeOffset="4101">11626 1331 21555,'38'46'-1621,"0"0"1,0 0 0,1-1 0,0-2 0,0-5 1620,6-4 0,-3-5 0,-10-6 0,-4-5 0,-5-5 0</inkml:trace>
  <inkml:trace contextRef="#ctx0" brushRef="#br0" timeOffset="4267">12154 1510 20076,'-16'56'33,"-1"0"1,1-2 0,0 3-890,6-12 1,1 1-1,0-2-1548,-1 7 0,-1-1 2404,-3 16 0,1-7 0,4-15 0,1-13 0</inkml:trace>
  <inkml:trace contextRef="#ctx0" brushRef="#br0" timeOffset="4464">12411 1981 12311,'0'0'0</inkml:trace>
  <inkml:trace contextRef="#ctx0" brushRef="#br0" timeOffset="4603">12429 1739 18283,'-3'-11'-1121,"1"2"-53,2 9 1,0 0-1,0 0 1</inkml:trace>
  <inkml:trace contextRef="#ctx0" brushRef="#br0" timeOffset="4885">12622 1266 16692,'0'-8'3832,"0"2"-3575,0 6-33,5-5-89,15 33-79,4 5-45,-6 2 1,0 10-924,-3 5 0,-1 8 0,-2-1 792,-3-10 0,-2 0 1,0 5-1071,-1-1 0,0 6 0,-1 3 0,-1-3 1,-2-5 1189,-2 3 0,-3-4 0,1-1 0,2 2 0,-1-1 0,-1-8 0,-6 6 0</inkml:trace>
  <inkml:trace contextRef="#ctx0" brushRef="#br0" timeOffset="5267">14232 1661 19773,'0'-6'1278,"0"2"-1346,0 4-649,40-21-1703,-17 16 708,27 13 1,-35-1-1,-8 21 1</inkml:trace>
  <inkml:trace contextRef="#ctx0" brushRef="#br0" timeOffset="5368">14235 1988 20143,'-1'5'-633,"28"-20"0,16-11-304,11 3 1,2 0-1,-9-5 1,-1 2 0,0 9-1,0 0 1</inkml:trace>
  <inkml:trace contextRef="#ctx0" brushRef="#br0" timeOffset="16515">24375 1239 15079,'2'41'702,"0"0"0,1 3 0,0 1-624,1 1 1,0 3-214,1-2 1,-1 4-1,0-1 243,-1-4 1,0-1-1,-1 0 31,4 20 1,-1-4 381,-3-16 0,0-12 2058,0-25-1851,-2-48-560,-3-10 0,-2-6-146,2-2 1,-1-3-400,1 13 0,-1-2 0,1 2 377,1-6 0,1 1-17,1-11 1,6 1 107,5 15 1,7 4-288,8 2 0,7 9 5,-1 19 1,2 10 5,4 12 0,-3 9-381,-11 7 1,-5 5 386,-4 6 0,-5 3 100,-6 3 1,-7 3-43,-10-3 0,-6 3 1,-3-3 125,-12 15 1,-4-3 27,10-16 1,-1-2 0,1-3 16,-2-3 0,4-7 1114,5-6-1052,23-16-101,29 0-56,31 10-117,-15 2 0,2 4-186,-5-2 1,-1 3-70,-3 4 0,-3 2-2687,5 8 3104,-8-6 0,-17-11 0,-6-7 0</inkml:trace>
  <inkml:trace contextRef="#ctx0" brushRef="#br0" timeOffset="16664">25002 1806 18462,'2'-7'56,"0"0"-9887,-2 7 9216,0 0 0,0 0 1</inkml:trace>
  <inkml:trace contextRef="#ctx0" brushRef="#br0" timeOffset="16781">25060 1620 9207,'0'0'0</inkml:trace>
  <inkml:trace contextRef="#ctx0" brushRef="#br0" timeOffset="16998">25286 1642 21835,'12'40'-299,"1"0"0,0-1 0,2-3 299,8-10 0,1-2 0,4 16 0,-26-21 23,-22-4-4438,1-12 4415,-3-12 0,11 0 0,11-3 0</inkml:trace>
  <inkml:trace contextRef="#ctx0" brushRef="#br0" timeOffset="17197">25513 1430 22025,'7'55'-417,"1"1"0,-1-1 1,1-4-1,0-1 0,3-5-625,4-6 0,4-4-1367,0-3 0,1-2 2409,20 16 0,-17-22 0,-6-10 0</inkml:trace>
  <inkml:trace contextRef="#ctx0" brushRef="#br0" timeOffset="17414">25800 1612 20625,'-36'19'48,"1"1"1,3-2-1,7 3 64,11 14-78,8 9-1,20-9-1287,27-7-1592,5-14-4527,13-20 7373,-23-2 0,-16-1 0,-8 2 0</inkml:trace>
  <inkml:trace contextRef="#ctx0" brushRef="#br0" timeOffset="17582">25928 1763 20143,'0'-4'2308,"0"1"-2286,0 3-33,0 24-605,2 15 45,0 7-427,1 2-794,-2-22-8039,-1-9 9246,0-8 1,0-4-1,0-5 1</inkml:trace>
  <inkml:trace contextRef="#ctx0" brushRef="#br0" timeOffset="18381">27126 1620 15627,'-3'-5'4023,"0"1"-3821,-46 0-146,20 18-23,-6-6 1,0 4-23,0 31 0,6 5 1,12 16-460,27-15-225,20-6 617,9-24 56,2-24 11,-18-8 202,1-24 247,-3-9 212,-2-7-347,-8 16-325,-6 17-101,-2 16 56,1 8 45,6 5-459,17 14-158,15-1 589,-9-9 0,1-3-17,22 0 45,-2-11 0,-25-10 34,0-23 840,-7-13 348,-2-5-942,-11 15-280,-5 19-56,-3 18 56,1 29-34,6 16-219,0-13 1,3 0-1255,7-1 1,4-3-2898,22 4 4404,14-15 0,-31-16 0,-3-1 0</inkml:trace>
  <inkml:trace contextRef="#ctx0" brushRef="#br0" timeOffset="18665">27821 1673 18104,'-8'-1'1075,"2"1"-996,44 0-79,-8-4 0,33-8-157,-20-8 56,-4-20 639,-21 0 269,-32 3-617,-15 16 12,-23 32-180,7 17-11,2 19-11,24-21 0,2 4-375,2 8 0,7 2-4541,15-5 1,6-2 4555,4 0 0,4-4 0,19 3 0,-8-24 0</inkml:trace>
  <inkml:trace contextRef="#ctx0" brushRef="#br0" timeOffset="18948">28863 1747 14115,'3'6'2969,"-1"-1"-2711,-1 35-191,-1-20-1367,0 38 305,0-44 1,-1 1 0,1-13 0</inkml:trace>
  <inkml:trace contextRef="#ctx0" brushRef="#br0" timeOffset="19081">28870 1391 12412,'33'24'0,"1"1"0,19 14 0</inkml:trace>
  <inkml:trace contextRef="#ctx0" brushRef="#br0" timeOffset="19316">29135 1789 22249,'-3'-46'48,"1"0"1,9 4 0,6 4-49,20-7-45,16 18-33,0 33-12,-15 14-291,7 14 0,-20 9-3473,6 17 3854,-3-20 0,-5-2 0,-7-28 0</inkml:trace>
  <inkml:trace contextRef="#ctx0" brushRef="#br0" timeOffset="19715">30075 1487 21174,'-42'-3'235,"-1"0"0,2 4 1,1 5-225,-1 15 0,3 9-11,9 7 0,6 7-51,-1 8 1,8 1-124,12-9 1,11-5-712,16-7 0,9-10-275,1-14 0,2-8 751,7-10 0,-3-9 958,-7-15 0,-7-6-101,-8-1 1,-5-3-407,-5-9 0,-6-1 294,-1 10 0,-3 0 392,-3-16 1,-3 0-315,-1 14 1,-2 2-371,-1 1 1,-2 7-157,-7 16 90,7 43 0,10 27-68,3-15 0,3 2-162,4 4 0,3 3-753,11 17 0,5 1-2810,5-5 0,3-2 3815,-1-2 0,0-5 0,-9-17 0,-2-7 0,-6-10 0</inkml:trace>
  <inkml:trace contextRef="#ctx0" brushRef="#br0" timeOffset="19998">30254 1737 19807,'0'-8'1098,"0"1"-1087,0 7-22,46-20-661,5-3 313,-13 0 1,-1-2 358,8-14 358,-26-1 146,-24 13 258,-22 4-426,-24 21-325,13 17 1,-1 8-7,6-2 1,2 4-135,2 11 1,5 1-29,8 16-3059,36 11-493,10-38 0,8-3 3709,0 1 0,1-5 0,-3-6 0,-3-5 0,2-4 0</inkml:trace>
  <inkml:trace contextRef="#ctx0" brushRef="#br0" timeOffset="20414">30732 1701 21768,'-18'51'-19,"0"0"0,1 13 1,8 1-83,15-12 0,4-1 17,-2 5 0,1-3 67,0-15 0,1-6 17,0 0 79,-8-32 167,-11-43-123,1 5 1,0-7 14,-1-2 0,0-4 0,0 1-437,1 4 0,-1 0 0,2 0 399,0-3 1,1 0 0,1 3 73,1-2 0,1 3-6,1 6 0,1 2-68,3-21-66,5 16-146,12 21-493,20 23 89,-1 22-10,5 25 190,-20 8 291,-15-16 0,-6 2 67,-10-7 1,-6 0-46,1 3 1,-3-3-1647,-18 4-2016,13-22 3685,24-14 0,-1-5 0,3 0 0</inkml:trace>
  <inkml:trace contextRef="#ctx0" brushRef="#br0" timeOffset="20697">31038 1571 19729,'-9'0'1579,"2"0"-1780,7 0-136,0 0-245,46-5 78,-22-4 190,35-17 561,-45-4 201,-10 1-236,-15 9-21,-10 15 44,-7 15-145,-4 7-46,-5 32-212,17 11-2235,18-22 0,7 0 2403,17 17 0,5-22 0,-9-22 0</inkml:trace>
  <inkml:trace contextRef="#ctx0" brushRef="#br0" timeOffset="20914">31309 1534 21096,'23'-59'638,"14"17"-705,22 35-56,-6 21-359,-4 15-34,-27 7-862,-13 19-6891,-10-5 8269,0-3 0,-4-21 0,5-20 0</inkml:trace>
  <inkml:trace contextRef="#ctx0" brushRef="#br0" timeOffset="21331">31977 1429 20994,'-36'-8'728,"1"1"1,-22 5-740,12 20-1,17 13 12,5 27-246,22 2-219,16-28 0,7-3-778,23 8 598,-9-29 1,1-8-130,15-20 707,-7-14 67,-4-18 824,-22 7 0,-4-5-585,-2-7 1,-3-2 34,-2 0 1,-4 0-46,-4 2 1,-5 3-211,-3 19 0,-2 4 194,-15-22-112,-3 17-157,-7 16-33,10 49 4,12 5 1,5 6-90,8 4 1,4 3 126,2 9 0,4 0-503,5-15 1,2-2-1244,-1-1 1,1-1 1792,1-3 0,-2-3 0,3 4 0,-7-12 0</inkml:trace>
  <inkml:trace contextRef="#ctx0" brushRef="#br0" timeOffset="21798">32242 1484 21398,'49'-14'-180,"1"0"1,-4-2 0,-7-1 930,-16-7-225,-26 0-358,-21 10-56,-19 11-89,4 12-1,-1 24-246,16 19-263,25-17 0,7 0 105,23 20 18,-2-31 1,4-6-40,30-3 123,0-8-393,-8-5 214,-3-27 1064,-28-18-95,-12 6 0,-5-2 83,-10-26-65,-2 6-58,1 29-11,-1 11-247,4 9-470,8 24 23,2 4 45,14 16-34,0-7-494,7-3-323,2-7-4607,12-7 5648,-14-10 0,-3-1 0,-19-4 0</inkml:trace>
  <inkml:trace contextRef="#ctx0" brushRef="#br0" timeOffset="21966">32880 1239 17319,'-6'-43'1516,"-1"0"1,0 2-1,0 5-1068,0 7-448,0 8-22,5 27 22,2 13-280,4 38-269,5-18 0,3 1-2594,-2 9 0,1-1 3143,1-10 0,-1-4 0,1 9 0,-12-32 0</inkml:trace>
  <inkml:trace contextRef="#ctx0" brushRef="#br0" timeOffset="22081">32880 1275 18597,'28'-24'366,"0"-1"0,2 4 0,1 5-377,25 13-597,-20 6 0,3 3-1079,4 0 1,0 2 1713,3 3 0,-2 1 0,9 2 0,-15-4 0</inkml:trace>
  <inkml:trace contextRef="#ctx0" brushRef="#br0" timeOffset="22681">25714 2559 18709,'3'-5'874,"55"-16"-600,-21 13 1,6 1-1572,7-3 0,8-2 1,9 0 1390,-16 5 1,5 1-1,5-1 1,2 1-1,4 0 1,1 0-1,1 0-217,-12 1 0,2 0 0,2 0 0,1 0 1,2 0-1,0 0 0,1 1 0,1-1 0,-1 0 1,1 1-1,-1-1 130,-3 1 0,0 0 1,0 0-1,1 0 1,-1 0-1,1 0 1,1 0-1,-1 0 1,2 0-1,-1 1 1,1-1-1,0 1-56,-4 0 1,2 0 0,0 0-1,0 1 1,1-1 0,1 0-1,-1 1 1,0 0 0,0-1-1,0 1 1,-2 1 0,0-1-1,-2 0 1,-1 1 48,11-1 0,-1 1 0,-2 0 0,0 0 0,-2 0 0,0 0 0,0 1 0,0 0 0,0 0 0,1 0-123,-1 1 1,0 0-1,0 0 1,0 1 0,0-1-1,0 1 1,0 0 0,-1 0-1,0 0 1,-1 0 103,5 0 0,-2 0 1,0 0-1,-1 0 1,1 0-1,-1 0 0,1 1 1,0-1-1,1 1-36,-3 0 0,1 0 1,0 1-1,1-1 0,0 1 1,-1 0-1,0-1 0,-3 1 1,-1-1-1,-2 0-213,6 0 1,-3 0 0,-1 0-1,-1 0 1,-3-1 0,0 0-1,-2-2-108,14 0 0,1 0 0,-3-2 1,-9-2-1,-15-3-139,7-19 167,-89 2 1,-29-1 122,24 12 1,-3 1 0,-4 0-706,-6 0 0,-5-1 0,-1 1 1,3 0 929,-5 0 0,1 0 0,2 1 0,0 0 0,0 0 0,9 2 0,13 3 0,1 0 0</inkml:trace>
  <inkml:trace contextRef="#ctx0" brushRef="#br0" timeOffset="22982">26835 2543 19852,'61'-8'125,"0"-1"0,0 1 0,-9 2 0,1-1 0,3 2 0,6-1-57,-5 3 1,5 0 0,3 0 0,3 1 0,3-1 0,0 1 0,1 0-612,-14 0 1,3-1-1,0 1 1,1 0-1,1 0 1,1 0 0,0 0-1,0 0 1,0 0-1,-1 0 544,2 0 0,1-1 0,-1 1 0,1 0 1,0 0-1,0 1 0,0-1 0,0 0 0,0 0 1,0 0-100,-5 1 0,1 0 0,1-1 0,0 1 0,-1-1 0,1 1 0,-2 0 0,0 0 0,-2 0 0,-1 0 0,-3 1 98,14-1 0,-3 0 0,-2 1 0,-2 0 0,0 0 0,0 0 0,-1 0-161,-2 0 1,-1 1-1,0-1 1,0 1-1,-2-1 1,0 1 0,-1-1-143,14 0 1,-2 1-1,-1-1 1,-1 0-1,-2 0-1663,-5 0 0,1 0 0,-3 0 0,-2-1 0,-6-1 1966,1-2 0,-5-2 0,-3 1 0,17 3 0,-20-5 0,-38-6 0</inkml:trace>
  <inkml:trace contextRef="#ctx0" brushRef="#br0" timeOffset="24430">15966 1308 21756,'-58'31'-19,"1"1"1,11-4-1,6 4 13,9 7 1,14 0-208,38 16 146,9-45 0,8-6-17,16 4 0,1 0-101,-10-2 0,-3 2 123,-7 4 1,-9 6 61,-15 27 33,-30 17-11,4-26 1,-4 1-146,-5-1 0,-4 2 1,1 0 133,-9 16 0,2 2-40,0 2 1,8-1-185,14-20 1,11-4-148,35 0-290,31-29-1160,-3-14 1,6-6 962,-21 4 0,-1-2 0,-1 0 0,12-3 1,-5 0-1,-14 1 0,1-1 0</inkml:trace>
  <inkml:trace contextRef="#ctx0" brushRef="#br0" timeOffset="25014">17035 1737 13790,'-4'58'750,"-1"-1"1,1-6 0,-2-4-684,-9 4 1266,5-28-537,2-16 56,5-35-113,0-20-246,-1-18-984,1 26 0,-1-2 608,0-6 1,0 0-6,0-3 0,0-2-76,1-11 1,0 0-26,3 16 0,2 3-34,-1 2 1,5 6-45,11 6-292,4 30-470,5 18-751,1 12 820,-14 6 0,-2 1 1,4-2-1,-6 17 0</inkml:trace>
  <inkml:trace contextRef="#ctx0" brushRef="#br0" timeOffset="25297">16985 1818 17756,'-1'3'1222,"0"0"-1088,38-22-134,17 9-163,-21-1 1,0 2-1496,26 17-3766,-39 35 5150,-31-11 0,-9 3 1422,3 0 1,-4 0-170,-14 0 0,-3-4 1049,-16 3-807,8-6-201,10-9-527,14-9-247,12-5-223,26-16-539,14-6 1,6-2 83,1-1 1,3 0-610,18-9 1,3 1 535,-8 5 1,0 2-163,4 1 1,1-1-1015,0 2 0,0-1 1681,1 1 0,-5 1 0,8-2 0,-16 3 0</inkml:trace>
  <inkml:trace contextRef="#ctx0" brushRef="#br0" timeOffset="25597">18116 1052 13723,'2'-5'5635,"0"1"-4436,-2 4-1031,-45 34-56,20 10 0,0 10-432,-1-4 0,-3 5 0,4 3 219,10-9 0,3 3 0,3 0 0,1-1-481,2 4 0,2-1 1,6-3-389,6 13 1,9-10-1003,4-25 0,4-7 1972,31 8 0,-24-16 0,-3-10 0</inkml:trace>
  <inkml:trace contextRef="#ctx0" brushRef="#br0" timeOffset="25947">18431 1344 19796,'50'34'-906,"1"0"0,3-6 0,-2-3 0,-14-6 0,-2-4 0,21-1 0</inkml:trace>
  <inkml:trace contextRef="#ctx0" brushRef="#br0" timeOffset="26100">18835 1267 19190,'-9'-5'11,"-10"37"1,-3 22-657,1 4 1,0 5-1643,2-11 1,-1 3 0,0-1 2286,2-1 0,0-1 0,3-8 0,-6 12 0,7-19 0</inkml:trace>
  <inkml:trace contextRef="#ctx0" brushRef="#br0" timeOffset="26315">18957 1752 15034,'11'-4'-376,"-3"1"1,-8 3 0,0 0-1</inkml:trace>
  <inkml:trace contextRef="#ctx0" brushRef="#br0" timeOffset="26464">19006 1480 9823,'0'0'0</inkml:trace>
  <inkml:trace contextRef="#ctx0" brushRef="#br0" timeOffset="26647">19263 1124 20748,'8'64'-368,"0"-1"0,1 1 0,-1-1 0,-1 6 1,-1-3-1,0-2-1470,1-2 0,0-2 1,-3-4 1494,-8 6 1,-2-8-1,3 11 1,-10-19 0</inkml:trace>
  <inkml:trace contextRef="#ctx0" brushRef="#br0" timeOffset="27296">10412 4983 19302,'40'-12'-1406,"-1"1"0,21-14 0,-53 35 0</inkml:trace>
  <inkml:trace contextRef="#ctx0" brushRef="#br0" timeOffset="27447">10511 5254 19975,'-6'0'1445,"1"0"-2901,5 0-68,18-8-1692,3 0 3216,21-7 0,-19 8 0,-3 1 0</inkml:trace>
  <inkml:trace contextRef="#ctx0" brushRef="#br0" timeOffset="28315">12553 4221 20009,'-24'-11'336,"-5"24"0,-5 14-239,3 5 0,0 7 0,-1 1-329,-6 8 0,0 3 0,3 0 224,4-2 1,3 0 0,6-2 1,4 2 1,12-4-97,39 8 93,30-38-25,-8-13 1,5-3 27,-5-5 0,-1 0-123,-1 2 1,-5 3 128,4 7 421,-62 28-321,-6-7 1,-5 2 22,-7 6 1,-2 1-72,-1 1 1,-2 1 76,-7 10 0,2 1-146,13-12 0,5-1 18,8 27-651,40-36-123,38-29 364,-32-4 0,1-4-2596,19-9 1,1-3 3004,-14 4 0,-2 1 0,1-1 0,-4 2 0,-8 2 0</inkml:trace>
  <inkml:trace contextRef="#ctx0" brushRef="#br0" timeOffset="30296">13594 4533 20356,'-37'33'71,"1"-1"0,2 2 0,6 2-55,14-1 1,4 3 0,3 9 0,4-1 5,12 14-22,1-26 0,6-6-11,31-12-11,12-9-68,-27-12 0,1-5-50,12-10 0,-3-7 134,-7-6 1,-6-5 33,2-10 0,-8-4 117,-17 1 1,-10 1-338,-3 10 1,-6 3 191,-5 4 0,-3 5 105,-16-1-306,-13 11-2679,17 37 1726,11 21 0,16-4 0,14 0 0</inkml:trace>
  <inkml:trace contextRef="#ctx0" brushRef="#br0" timeOffset="30448">13997 4690 10776,'0'0'0</inkml:trace>
  <inkml:trace contextRef="#ctx0" brushRef="#br0" timeOffset="31113">14370 4392 19684,'27'-22'-17,"0"0"0,22-3-5,-22 43-192,-5 16-43,-10 11 212,-5 6 67,-17-14 1,-3 1 111,-8 22-134,-7-5 0,13-29 23,15-20 66,12-3-89,7-2-56,30 7-313,-6 11 279,-3 5 90,-20 11 269,-25-3 44,-13 3-99,-13-1-192,-22 3-1434,4-17 218,-4-12 1,27-8 0,11-10 0</inkml:trace>
  <inkml:trace contextRef="#ctx0" brushRef="#br0" timeOffset="31815">15171 4550 15269,'3'-2'650,"-1"0"-460,-2 2-100,12 51-57,-7-25-33,2 8 0,-1-1 0,-5-9 112,-1-5 79,0-8 1904,0-4-996,0-26-203,0-23-549,2 4 1,2-1-180,-2 3 0,3 2-51,1-3 1,3 4 173,8-5-213,17 8-78,9 19-22,1 14-202,0 20-426,-16 12-369,-6 5 156,-6 1 258,-8-5 437,-4-7 213,-4-9 470,0-16 1,0-15-57,1-15-134,4-11-1,5-5 13,9-1-12,27-5-314,10 21-56,-1 10-190,-13 30-482,-28 14-673,-9 9-1332,-3 2 2722,-2-1 0,0-17 0,0-5 0</inkml:trace>
  <inkml:trace contextRef="#ctx0" brushRef="#br0" timeOffset="32014">16167 4533 17913,'1'-3'1457,"1"0"-1413,3 41-1635,1-7 700,6 20 0,-5-28 1,-1-16-1</inkml:trace>
  <inkml:trace contextRef="#ctx0" brushRef="#br0" timeOffset="32765">12443 5703 16502,'12'54'-740,"-2"-11"1</inkml:trace>
  <inkml:trace contextRef="#ctx0" brushRef="#br0" timeOffset="32914">12383 5475 18653,'-1'-9'817,"-1"1"-3707,2 8 2890,0 0 0,0 0 0</inkml:trace>
  <inkml:trace contextRef="#ctx0" brushRef="#br0" timeOffset="33081">12653 5733 19941,'0'-4'157,"0"1"-4448,49-23 4291,-33 21 0,34-21 0,-46 28 0</inkml:trace>
  <inkml:trace contextRef="#ctx0" brushRef="#br0" timeOffset="33197">12712 5841 17633,'0'5'1546,"-1"-1"-1546,1-4-5523,54-30 5523,-23 11 0,-1 2 0,-2 1 0,-10 4 0</inkml:trace>
  <inkml:trace contextRef="#ctx0" brushRef="#br0" timeOffset="33332">13007 5659 17006,'12'3'369,"-3"0"-548,-9-3-1397,0 0 0,0 0 0</inkml:trace>
  <inkml:trace contextRef="#ctx0" brushRef="#br0" timeOffset="33765">11919 4325 9655,'0'0'0</inkml:trace>
  <inkml:trace contextRef="#ctx0" brushRef="#br0" timeOffset="34014">11919 4325 20501,'1'-59'164,"1"1"1,4 8-1,4 6-220,18-9 56,6 41-112,4 37-985,-8 21-3819,-9-6 1,0 1 4411,7 18 1,-1-3 0,-19-36 0</inkml:trace>
  <inkml:trace contextRef="#ctx0" brushRef="#br0" timeOffset="39247">10771 6973 20647,'45'-26'-3025,"-5"8"-404,-9 30 3429,-13 10 0,-9-7 0,-7 0 0</inkml:trace>
  <inkml:trace contextRef="#ctx0" brushRef="#br0" timeOffset="39380">10792 7272 17252,'40'8'-1300,"1"-1"0,-3 0 0,-6-1 1,-12-3-1,-6-1 0</inkml:trace>
  <inkml:trace contextRef="#ctx0" brushRef="#br0" timeOffset="41796">12979 6700 17543,'-26'44'183,"-1"-1"0,3 5 1,4 1-162,9-2 1,3 4-796,4-4 0,1 4 0,2-4 773,4 5 0,3-2 0,2 10 0,7-6 695,26-7-695,-6-30 0,4-9 0,-2-14 0,0-6 0,0 1 0,-3-6 115,-6-11 1,-8-5-82,-6-24 178,-8-6 24,-14-3 44,-6 18 0,-7 0-269,-5 6 0,-4 4-22,-7-2 0,-4 8-236,4 18 1,1 10-1177,-13 19-1038,19 22 2461,22-2 0,6-15 0,2-6 0</inkml:trace>
  <inkml:trace contextRef="#ctx0" brushRef="#br0" timeOffset="41998">13545 7092 15493,'-2'-4'-1673,"1"2"1,1 2 0,0 0 0</inkml:trace>
  <inkml:trace contextRef="#ctx0" brushRef="#br0" timeOffset="42414">13746 6799 20266,'19'-56'1054,"27"14"-1369,15 67-71,-27 3 0,-5 8 274,-5 15 0,-10 4-241,-9-7 1,-7-1 352,-5-3 0,-5-5 180,-8-1-180,7-13 56,8-15-45,13-13-11,9-7 0,12-4 525,6 4-536,3 5-34,0 13-157,-5 8-358,-5 31 526,-25 12 196,-14-23 1,-7-1-118,-18 15-11,-21-18-34,19-23-4864,-3-8 4864,16-11 0,4 4 0,16-3 0</inkml:trace>
  <inkml:trace contextRef="#ctx0" brushRef="#br0" timeOffset="43014">14614 7031 16468,'0'-5'2812,"0"2"-2543,0 3-269,1-4 68,3 14 66,4 3-11,3 17-22,4 19 0,-4-2-68,-1-3 35,-4-17 402,-4-19 483,-1-5-416,-1-5-145,0-31-245,1-32-119,3 14 0,2-2-238,-1 5 0,1 3 277,3 1 1,3 4-68,8-1 22,19 14-78,16 30-11,-18 16 0,-2 9-410,0 13 1,-5 5-359,-6-2 1,-4 1 190,-6-1 0,-4-2-656,0 8-137,3-6 0,-8-22 0,4-5 0</inkml:trace>
  <inkml:trace contextRef="#ctx0" brushRef="#br0" timeOffset="43647">15387 6979 14753,'1'-7'4146,"0"2"-3933,-1 5 11,0 0-123,12 20-79,-6 1 1,12 30-23,-13-14 202,0-3 895,-4-18-704,-1-22-102,0-11 79,-3-41-236,2 21 1,1-3 38,1-8 1,3-1-158,4 10 1,4 3-17,12-7-33,11 31 22,-3 29-353,-10 7 0,-2 5-342,-4 6 0,-2 3 364,0 5 1,-2-1 307,-4 17 34,-8-29 11,1-24 112,2-18 269,3-9-34,1-9 1,1-6 5,4-9 1,3-3-41,6-8 1,2 0-358,-4 12 0,2 4 56,22-8-23,-16 40-23,1 51 17,-18-11 1,-3 4-875,1 15 1,-3 2-1172,-3-10 1,-2-1 2050,0 21 0,0-42 0,0-10 0</inkml:trace>
  <inkml:trace contextRef="#ctx0" brushRef="#br0" timeOffset="43830">16345 6865 21275,'11'35'-2043,"-1"0"0,0 8 0,-3-3 2043,-3 6 0,-2-3 0,-2-28 0</inkml:trace>
  <inkml:trace contextRef="#ctx0" brushRef="#br0" timeOffset="44166">12587 8313 21689,'52'-18'214,"-1"-1"1,1 0 0,-6 4 0,0 0 0,3 0 0,1 0-193,8 0 1,2 0-1,3 0 1,0-1-1133,-4 2 0,2 0 1,1 0-1,1-1 0,1 1 1121,-6 1 0,2 0 0,0 0 1,1-1-1,1 2 0,0-1-159,-5 2 1,0 0-1,0 0 1,1 1 0,0 0-1,0 0 1,0 0 148,1 1 1,0 0-1,0 0 1,0 0 0,1 1-1,2 1 1,1 0-51,-5 1 0,2 0 0,2 1 0,1 0 0,0 0 0,-1 1 0,0 1 0,-2 0 0,-3 1-607,13 0 1,-2 1-1,-1 1 1,-2 1-1,-2 1 1,-1-1-282,2 2 0,1-1 0,-4 1 1,-4 2-1,-6 0 0,26 6 0,-36 3 1,-81 6-1</inkml:trace>
  <inkml:trace contextRef="#ctx0" brushRef="#br0" timeOffset="44364">13357 8349 19056,'60'-16'190,"-1"-1"1,1 0-1,-1 1 1,1-1-1,0 0 1,-1 1-1,3-1 1,-2 0-1,0 1 1,-1 0 0,3-1-1,1 0-895,-6 1 0,2-1 0,1-1 1,1 1-1,0-1 0,0 1 1,-1 0-1,-1 1 705,0 0 0,-1 1 0,-1 0 0,0 1 0,1-1 0,2 2 0,2-1-432,-6 2 1,2 1-1,2 0 1,1 0-1,1 0 1,0 1-1,-1-1 1,0 2-1,-3-1 1,-3 1 431,9-1 0,-4 1 0,0 0 0,-2 1 0,-1 0 0,1 0 0,0 0 0,10-1 0,3 0 0,-1-1 0,-2 2 0,-7 1 0,-8 1 0,11 3 0,0 0 0</inkml:trace>
  <inkml:trace contextRef="#ctx0" brushRef="#br0" timeOffset="53071">3260 10673 18272,'-5'-9'739,"2"2"-504,3 7 1,0 0-180,23 62-11,3-21 0,6 3 67,-4 0 0,1 4 0,4-1-56,5-2 0,2-3 0,-1-3-329,0-1 1,-2-5 513,-4-6 0,-4-12 588,-10-24-381,-5-9 22,-2-42-375,-10 5 1,-4-6-96,-2-2 0,-3 1-366,0-2 0,-2 4 243,-1 19 0,0 5-352,-3-1-4590,6 16 3938,17 4 1,-7 14 0,11 1 0</inkml:trace>
  <inkml:trace contextRef="#ctx0" brushRef="#br0" timeOffset="53370">4316 10190 19796,'-15'51'220,"0"-1"0,-1 6 1,2 0-165,3 5 0,2 1-892,2-17 1,0 1-1,2 0 836,-1-1 0,2 1 0,0-1-112,-1 18 0,2-2-284,4-8 1,7-3-195,17-4 1,3-6-1,-5 3 1,28-11 0</inkml:trace>
  <inkml:trace contextRef="#ctx0" brushRef="#br0" timeOffset="53688">4939 10518 21073,'-59'-10'183,"1"1"0,4 5 0,16 9-362,33 17-112,43 25 201,-5-24 0,5 1 17,12 15 0,-1 3 28,-12-15 1,-8 4 77,-16 19 1,-15 0-34,-26-11-124,1-8 1,-3-6-1113,-29-24 1,32 1 0,-8-12 0</inkml:trace>
  <inkml:trace contextRef="#ctx0" brushRef="#br0" timeOffset="53913">5201 10179 21969,'19'52'-172,"-1"0"0,1 1 0,0-1 1,-4-5-1,-1-2 0,1 3-117,4 5 1,1 4 0,0 1 0,-4-1-545,-6-4 1,-3 1 0,-1-3-1,0-7 1,3 1 0,-2-2 0,-2 22-1,0 0 1</inkml:trace>
  <inkml:trace contextRef="#ctx0" brushRef="#br0" timeOffset="54232">7385 10414 16894,'0'-6'3876,"0"1"-3102,0 5-898,41-16-627,-11 12-2016,7 3 0,1 4 2767,-4 16 0,-3 2 0,-24-7 0</inkml:trace>
  <inkml:trace contextRef="#ctx0" brushRef="#br0" timeOffset="54390">7523 10703 19482,'-3'8'1490,"1"-1"-1714,2-7-1121,36-17-8486,6 5 9524,16-10 0,-21 14 0,-23 5 0</inkml:trace>
  <inkml:trace contextRef="#ctx0" brushRef="#br0" timeOffset="55440">9569 10176 20311,'32'40'50,"0"-1"0,1 1 1,-1 0-1,1 1 1,-1-2-1,1-1-671,15 12 0,-1-7 632,-19-18 0,-1-4 452,25 13-396,-24-18 794,-7-5-324,-23-37-386,-11-16 1,-3-6-152,4 8 0,1-2-321,-2 0 1,-2-4 0,3 5 309,1 1 0,3 3-6,1 2 0,1 2 588,-1-29-1322,4 30 202,3 11-291,0 30-1210,6 9-1133,2 7 3439,7-2 1,-7-10 0,-1-5-1</inkml:trace>
  <inkml:trace contextRef="#ctx0" brushRef="#br0" timeOffset="55877">10903 9329 20961,'-11'51'134,"0"-1"1,1 8-1,2 4-130,4-15 0,2 3 0,1 4-615,-1 3 1,0 6 0,1 2 0,2-1 584,2 1 1,3 0 0,0 0 0,-1-1-826,0 0 0,0-1 0,0-1 0,3-2 403,2 10 0,3-4 0,9-9-957,11-21 1,6-7 0,-5-3-1,8 19 1,-1-31 0,1 1-1</inkml:trace>
  <inkml:trace contextRef="#ctx0" brushRef="#br0" timeOffset="56293">11460 9635 21768,'-34'-11'156,"0"-1"1,-6 21 0,2 14-195,15 12 1,6 11 0,1-2-142,-8 8 0,7 0-64,11-5 0,5 3 1,8-11 73,27-7 124,8-16 0,6-9 45,-12-9 0,0-4 0,30 0 0,-27-6 281,-41 50-61,-15-1 0,-9 7 1,2 1-169,4 0 0,1 1 1,-1 0-53,-6 7 0,-3 0 0,7-3-56,4 2 0,12-10-157,21-13-516,42-20-1826,-4-37 1,2-11-1178,-10 15 1,0-2 3731,-6-4 0,1-3 0,-7 6 0,-2-2 0,-5 8 0</inkml:trace>
  <inkml:trace contextRef="#ctx0" brushRef="#br0" timeOffset="56540">12001 9864 19179,'11'17'627,"16"6"1,11 2-3463,16 0 0,4 0 2835,-4 2 0,-2-2 0,-3-9 0,-8-4 0,-19-8 0</inkml:trace>
  <inkml:trace contextRef="#ctx0" brushRef="#br0" timeOffset="56723">12488 9935 19078,'4'-1'718,"-1"0"-662,2 34 0,-2 17-359,0 4-403,0-6 0,0 9 0,-1-7-2958,-1-11 1,-1-4 3663,0 12 0,0-6 0,0-12 0,0-12 0</inkml:trace>
  <inkml:trace contextRef="#ctx0" brushRef="#br0" timeOffset="56906">12829 10298 18866,'5'-1'-90,"-1"1"-3933,-4 0 4023,4 29 0,-3-22 0,3 23 0</inkml:trace>
  <inkml:trace contextRef="#ctx0" brushRef="#br0" timeOffset="57061">12792 9913 8243,'0'0'0</inkml:trace>
  <inkml:trace contextRef="#ctx0" brushRef="#br0" timeOffset="57251">13224 9477 21846,'14'64'-50,"1"0"1,0 1 0,-1-3 0,0 0 0,-2-4-417,2 4 1,-2 2-352,-5-12 1,-1 7-1,0-2 1,-1-7-1,2-1 1,-1-3 0,-3 3-1,0 0 1,0 0-1</inkml:trace>
  <inkml:trace contextRef="#ctx0" brushRef="#br0" timeOffset="57602">15223 9702 18832,'34'-18'-1582,"1"0"0,7 2 0,-4 4 1,-7 5-1,5 5 0</inkml:trace>
  <inkml:trace contextRef="#ctx0" brushRef="#br0" timeOffset="57718">15331 9815 19785,'48'-7'-1229,"0"0"0,0 0 0,10 0 0,-5-1 1,-13-2-1,-7 1 0,0 2 0</inkml:trace>
  <inkml:trace contextRef="#ctx0" brushRef="#br0" timeOffset="59337">17294 8989 16109,'7'-8'-2061,"0"4"1893,-9 6 89,2 2 79,0-2-2290,0-1 1,0-1-1</inkml:trace>
  <inkml:trace contextRef="#ctx0" brushRef="#br0" timeOffset="61605">17686 8884 14809,'1'-8'3093,"-1"2"-2409,0 6 705,0 0-616,0-17-594,0 13-112,-7-13-56,-5 19 24,-13 13 9,-12 13-33,-1 15 1,-5 9-1011,9-9 1,-2 3-1,1 0 1010,-1 2 0,0 0 1,0 0-12,1 0 0,0 1 0,4-5-150,2-1 1,5-3 149,5-8 0,4-1-23,-1 14 23,44-16 0,3-29 0,6-10 11,20-9 1,4-7 6,-16 3 1,0-2 0,-2-1 1224,10-8 0,-6 2-1226,-9 7 0,-7 5 480,-13 10-15,-32 50-376,-7-7 1,-4 3-102,0 6 1,-1 2-278,-5 4 0,1-3 283,11-14 0,3 0-17,0 3 1,6 0-264,10 15-560,41-9 89,12-28 356,-14-15 0,2-4-726,-8 0 1,-1-2-4101,31-14 5210,-7 0 0,-25 10 0,-10 3 0</inkml:trace>
  <inkml:trace contextRef="#ctx0" brushRef="#br0" timeOffset="62589">18379 9235 21129,'18'45'17,"5"-8"0,5 1-17,-2-6 0,3-1 3,3-1 1,4 2 0,-1-4 13,-1-5 0,-2-4 257,2-1 0,-2-5 96,-1-15-101,-21-19-11,-9-16-146,-4-11-56,-6-12-51,-3 10 1,-2-3-12,0 7 1,0 1-62,0 0 0,0 4-404,-4-2-740,13 36-772,3 16-1636,2 7 3619,6 8 0,-4-8 0,4-4 0</inkml:trace>
  <inkml:trace contextRef="#ctx0" brushRef="#br0" timeOffset="62873">19128 8718 20938,'-12'57'140,"-1"1"0,4-4 1,2 4-1,3 0-181,7-4 0,3 0 0,0-1-994,-1 1 0,1 0 0,3-2 301,7 16 0,6-9-852,-3-29 1,2-6 1760,23 10 1,-18-19-1,-5-9 1</inkml:trace>
  <inkml:trace contextRef="#ctx0" brushRef="#br0" timeOffset="63089">19453 9055 21936,'61'27'-927,"0"-1"0,-2-5 0,-3-3 0,-17-5 1,-4-3-1,16-3 0</inkml:trace>
  <inkml:trace contextRef="#ctx0" brushRef="#br0" timeOffset="63306">19883 8959 19493,'13'44'269,"-1"6"-258,-13 11-347,-3-11 0,0 3-4580,1 1 1,-1 0 4815,-1-1 0,1-3 0,0 12 0,3-42 0</inkml:trace>
  <inkml:trace contextRef="#ctx0" brushRef="#br0" timeOffset="63506">20235 9381 20221,'6'-10'448,"-1"1"-448,-5 9-582,0 0-2343,-5 43-6106,3-23 9031,-1 28 0,3-38 0,2-7 0</inkml:trace>
  <inkml:trace contextRef="#ctx0" brushRef="#br0" timeOffset="63656">20198 9078 13387,'0'0'0</inkml:trace>
  <inkml:trace contextRef="#ctx0" brushRef="#br0" timeOffset="63873">20398 8686 21936,'27'42'82,"0"0"0,-1 1 0,-1 6-388,-9 3 0,-2 6 0,-1-2-1505,-3-10 0,-2-1 0,0 3 302,1 15 0,-1 4 0,-2-5 1509,-6 6 0,-1-8 0,1-22 0,-1-4 0,-2 15 0</inkml:trace>
  <inkml:trace contextRef="#ctx0" brushRef="#br0" timeOffset="64540">12520 11858 18485,'54'4'-1453,"1"0"1,-7-3 0,-12 1 0,-29 5 0</inkml:trace>
  <inkml:trace contextRef="#ctx0" brushRef="#br0" timeOffset="64708">12689 12136 16569,'3'4'-4916,"28"-15"1,10-8 4743,-8 7 0,6-6 1,-4 2-1,-20 13 0</inkml:trace>
  <inkml:trace contextRef="#ctx0" brushRef="#br0" timeOffset="65374">14803 11165 17633,'0'-7'3081,"0"2"-2958,0 5 192,-56 35-220,26 8 0,-1 6-36,1-14 1,-3 0 0,2 4-656,1 10 0,4 4 0,1-2 652,-5 8 0,2 0-11,9-11 0,2 2 0,4-3 193,2 4 0,10-4-233,11 1 1,13-11-23,17-30 0,7-14 6,0-2 0,1-9 3,-7-4 1,0-5 0,-4 2-16,-7 3 1,-4 0 10,7-6 1,-12 12 11,-36 46 6,-12 9 0,-6 7-6,0 2 0,-1 2 141,6-9 0,-1 1 0,3-2-130,-1 4 1,4-3 16,2-3 0,1-2-23,5-4 1,1-2 16,-3 21-33,31-26-347,39-32-410,-3-13 1,2-6-623,-2-1 1,0-1-2124,3-2 1,-2 2 3512,-16 11 0,-4 2 0,4-1 0,-10 6 0</inkml:trace>
  <inkml:trace contextRef="#ctx0" brushRef="#br0" timeOffset="68525">15649 11523 20244,'-34'6'295,"-1"0"0,2 8 0,5 7-206,10 16 1,6 7-457,-2 6 1,3 4 429,3-2 1,2 3-1,2-2-534,3 4 0,4-2 477,3 14 0,9-7 16,3-31 0,6-7 170,20-2 0,6-13-288,5-18 1,2-12 20,-10 1 1,2-4-1,-5-6-536,-4-11 1,-5-6-1,-3-1 573,-7 9 1,-3-1 0,-6-1 37,-9-9 0,-7-2 0,-6 5 184,-13-2 1,-7 6-202,-8-2 0,-7 8-767,-2 17 0,-2 11-1446,-18 17-430,19 16 2660,32 3 0,9-12 0,3-4 0</inkml:trace>
  <inkml:trace contextRef="#ctx0" brushRef="#br0" timeOffset="68726">16314 11617 16591,'0'-8'235,"0"2"-3652,0 6 3417,0 0 0,0 0 0</inkml:trace>
  <inkml:trace contextRef="#ctx0" brushRef="#br0" timeOffset="69144">16772 11433 20692,'28'-23'-628,"1"-1"1,34 4 302,-28 35 0,-2 10 258,11 20 67,-33 14 78,-21-20 426,-12 3-504,5-15 23,3-6-23,24-15 0,12-6 0,15 0-11,10 0-174,-11 3 0,1 5-61,22 21 246,-7 6 380,-38 14 80,-35-12-337,-16-2-123,-9-7-67,-2-7-1087,6-9 187,-9-14 1,28 2-1,-4-7 1</inkml:trace>
  <inkml:trace contextRef="#ctx0" brushRef="#br0" timeOffset="69763">17590 11600 17566,'12'34'84,"0"0"0,7 22-28,-12-38 986,-4-9-123,-1-6-650,-2-16 414,0-30-302,-1-22-252,0 20 0,2-2 5,7 2 1,2 3-113,9-19-22,19 25 0,-2 27 0,1 13-33,1 11-393,5 27 123,-14 7 303,-5 1 11,-16-15 0,-8-22 248,0-10-181,0-29 56,0-24-44,3-8 67,4-5-45,5 29-112,4 12 0,3 12-11,1 11-1,0 15-156,5 33-700,-13-18 0,0 1-931,-1 1 1,1-1 1798,11 21 0,-14-35 0,0-8 0</inkml:trace>
  <inkml:trace contextRef="#ctx0" brushRef="#br0" timeOffset="70062">18678 11396 22484,'36'-22'-683,"-1"1"0,23-1-303,-44 60 1260,-24-7 1,-6 2 111,4 0 1,-3-1-79,-10 2 0,-2-4 118,-5 2-258,9-9-134,11-11-34,7-7-90,18-5-941,15-10 0,9-4-131,4 2 1,5-1 0,2 0-2116,1-2 0,1 0 0,2 0 3239,12-2 1,2-1 0,-9 4 0,-15 5 0,-5 1 0,27-7 0</inkml:trace>
  <inkml:trace contextRef="#ctx0" brushRef="#br0" timeOffset="70261">19937 11068 22428,'1'40'-198,"-1"0"0,1-3 1,3-3-1069,15 11-1199,-3-2 1263,-8 9 0,-4-27 0,-5 3 0</inkml:trace>
  <inkml:trace contextRef="#ctx0" brushRef="#br0" timeOffset="70378">19904 11324 16199,'53'-25'-1957,"0"0"0,-1 2 0,-1 4 1957,-10 9 0,-3 4 0,7-1 0,-4 1 0</inkml:trace>
  <inkml:trace contextRef="#ctx0" brushRef="#br0" timeOffset="70762">21527 10794 15504,'2'-5'4146,"-1"2"-3317,-1 3-134,-46 47-281,18-8-246,-3 0 0,1 2-56,6 17-78,13-9-12,9-9-78,38-12-179,-2-15 34,28-16 44,-17-16 129,-19-5 0,-4-5 17,5-30 5,-23 24 0,-6 0-195,-20-11-449,-22 18-235,5 21-661,7 5-1357,11 10 2903,10 2 0,7-1 0,4-1 0</inkml:trace>
  <inkml:trace contextRef="#ctx0" brushRef="#br0" timeOffset="70928">22004 10908 19919,'-1'-5'717,"0"1"-3201,1 4 0,0 0 0</inkml:trace>
  <inkml:trace contextRef="#ctx0" brushRef="#br0" timeOffset="71228">22424 10717 20602,'-39'15'691,"-1"1"0,4-1 1,5 5-692,10 10 0,9 3-158,18 24-88,19-6-1,35-23-382,4-24 595,-29-8 1,-1-3 33,-1-1 0,-1-3 69,6-9 0,-4-6-58,-11 1 1,-5-4 16,-4-4 0,-8 0-151,-23-15-729,-29 14-414,-8 24-919,-1 5-2286,7 7 4471,12 3 0,18-2 0,10 2 0</inkml:trace>
  <inkml:trace contextRef="#ctx0" brushRef="#br0" timeOffset="71428">22932 10549 21174,'0'-5'1434,"0"1"-1299,0 4-135,-1 45-695,5 12-247,0-18 1,1 2-1457,2-3 1,1-3 2397,9 11 0,-7-20 0,-3-8 0</inkml:trace>
  <inkml:trace contextRef="#ctx0" brushRef="#br0" timeOffset="72011">23741 10750 18776,'6'47'773,"-1"-10"67,-5-34-470,0-4 56,-6-28-303,0-23-45,2 11 1,1-2 33,1 6 0,2 3 56,9-26-168,5 37 0,9 12 0,4 16-45,18 35-190,-25-10 0,-1 2 100,2 2 1,-3-1 10,3 29 91,-14-33 22,0-11-12,9-33 34,13-35 90,-8 8 1,0-3 60,-2 5 0,-1 0-67,-1 3 1,1 6-63,4 7-33,-3 14-33,-5 25-841,2 35-2017,-9-15 0,0 1 2891,0 2 0,-1-2 0,3 13 0,-5-32 0</inkml:trace>
  <inkml:trace contextRef="#ctx0" brushRef="#br0" timeOffset="72164">24530 10764 19897,'0'3'1647,"0"0"-1647,-5 40-1356,5-10-2207,3 22 3563,10-29 0,-3-19 0,0-5 0</inkml:trace>
  <inkml:trace contextRef="#ctx0" brushRef="#br0" timeOffset="72462">24649 10286 22631,'33'-49'-203,"21"16"-536,-15 63 538,-5 22 262,-33-16 1,-7 2 195,-10 19-145,-9-15-56,18-28-56,3-5-212,16-5-2802,41-3 2508,-3-7 0,1-1 0,-16 5 0,-1-1 1,5-3-1,-1 0 0</inkml:trace>
  <inkml:trace contextRef="#ctx0" brushRef="#br0" timeOffset="73498">13224 14093 19695,'49'-11'-1569,"-9"9"0,-32 10 1,-3 3-1</inkml:trace>
  <inkml:trace contextRef="#ctx0" brushRef="#br0" timeOffset="73645">13313 14387 18653,'2'-9'145,"-1"1"-805,38-32 93,18 9 0,-31 8 0,-1 1 0,23 2 0</inkml:trace>
  <inkml:trace contextRef="#ctx0" brushRef="#br0" timeOffset="74162">16002 13779 19572,'-45'17'392,"-1"1"0,4 1 0,5 5-336,16 4 0,5 3-34,1 2 1,3 3-18,2 13 1,8 0 5,13-8 0,6-2 11,-2-2 1,5-6-18,12-11 1,4-11 22,-4-15 1,0-7-387,2-2 0,-1-4 363,0-7 1,-2-3 5,-3-2 1,-2-1 10,-4 1 0,-5-3 119,-1-8 0,-9-2-119,-12 4 0,-10 2-123,-9-3 1,-6 5-136,-2 11 1,-5 9-1386,-12 7 1,3 12 597,2 26 1,2-11-1,34 8 1</inkml:trace>
  <inkml:trace contextRef="#ctx0" brushRef="#br0" timeOffset="74479">16417 13923 15303,'0'0'0</inkml:trace>
  <inkml:trace contextRef="#ctx0" brushRef="#br0" timeOffset="74946">16789 13558 19874,'-1'-48'370,"25"10"-404,25 40 23,3 10-11,-2 13 22,-30 7 22,-13 27-5,-18-26 0,-6 1-17,0 6 0,-2-3 5,-2-8 1,1-4-6,-7 3-11,42-21 11,6-7 0,19 0-34,16 7-515,-5 19 460,-3 4 89,-22 16 123,-24-7 78,-15-1-122,-8-2-34,-26 1-841,-3-17-6442,-11-10 7238,18-21 0,16 0 0,18 0 0</inkml:trace>
  <inkml:trace contextRef="#ctx0" brushRef="#br0" timeOffset="75713">17535 13820 17644,'-6'-3'1917,"1"1"-1637,5 2-224,-9 54-45,12-21 11,-4 12 1,3 0-1,13-5 807,2-5-358,-5-34-169,-3-20-67,-2-15-123,-1-10 34,-2-9-79,-2 12 0,1-2 118,1 1 1,1 0-80,3-2 1,3 3-107,12-9 0,9 30 0,0 28-17,-5 9 0,1 5-152,-3 7 1,0 4-331,5 12 1,-2 1-102,-9-9 1,-3-2-1720,8 24-3619,-9-33 5938,-1-12 0,-6-8 0,-2-6 0</inkml:trace>
  <inkml:trace contextRef="#ctx0" brushRef="#br0" timeOffset="76365">18343 13762 20546,'-1'32'224,"0"1"-213,1 1-11,0-9 23,0-17 616,0-5-247,-3-21-224,0-2-101,-3-20-22,3 0 123,3-23-23,18 3-100,5 2-56,6 25 0,1 23 0,-6 15-135,5 7-56,2 10-111,0 7-68,-2 3-527,2 9 897,-10-18 89,-2-1 1,-10-24-23,-2-12 348,6-30-197,-5 11 0,0-2 84,4-9 0,2-1-106,1 4 0,0 4-185,11-13-22,0 27 22,-8 25 0,3 10-90,2 9-784,9 26-2151,-3 6-1703,-1-2 4728,-8-12 0,-12-26 0,-2-6 0</inkml:trace>
  <inkml:trace contextRef="#ctx0" brushRef="#br0" timeOffset="76663">19218 13492 23448,'15'-33'-291,"0"0"0,21-11-158,-13 79 281,-11 22 168,-20 7 45,-12-4 201,3-28-144,4-9-35,6-8-44,4-9-46,7-3-571,26-13-2107,0 1 1,5-1 2700,4-1 0,0-1 0,22-6 0,-25 10 0</inkml:trace>
  <inkml:trace contextRef="#ctx0" brushRef="#br0" timeOffset="77047">20720 13139 20871,'12'63'3,"-1"1"1,1-4 0,1-1-1735,-1-7 0,1-2-956,-5-13 1,-1-3 2686,0 17 0,-7-34 0,0-8 0</inkml:trace>
  <inkml:trace contextRef="#ctx0" brushRef="#br0" timeOffset="77196">20641 13484 21320,'62'-22'-1405,"-1"-1"1,1 0 0,-11-1-1,-4 4 1,-2 11 0,1 0-1</inkml:trace>
  <inkml:trace contextRef="#ctx0" brushRef="#br0" timeOffset="77597">22272 13117 19370,'-38'29'732,"1"-1"0,1 1 0,3 0-570,11-2 1,3 2-85,0 7 1,8 1-46,18 15-55,44-15-57,15-40-213,-22-11 0,-1-6 292,-12-2 0,-3-3 59,-3 1 1,-2-2-60,11-23 0,-18-13-45,-40 8-257,-8 8-393,-25 21-157,14 21-1131,8 13-2415,12 3 4398,11 8 0,8-9 0,4-3 0</inkml:trace>
  <inkml:trace contextRef="#ctx0" brushRef="#br0" timeOffset="77764">22794 13182 19067,'4'-2'-2902,"0"1"2902,-4 1 0,0 0 0</inkml:trace>
  <inkml:trace contextRef="#ctx0" brushRef="#br0" timeOffset="78096">23115 13045 20714,'-41'45'463,"0"0"0,10 1 1,8 3-481,10 1 0,10 0-84,9-13 0,8-5-11,37 8-190,8-31 66,-12-14 1,2-7 173,-4-6 1,-1-5 83,0 1 1,-5-4 61,-11-3 0,-7-1 39,-10-13-67,-20 4-44,-16 4-12,-11 17 0,-8 4-331,-4 4 0,-2 4-2504,-3 5 1,1 4 2834,15 0 0,6 3 0,5 10 0,25-11 0</inkml:trace>
  <inkml:trace contextRef="#ctx0" brushRef="#br0" timeOffset="78316">23578 12840 22507,'9'60'-1703,"-1"0"0,4-3 0,1-4-3213,-2-10 1,3-5 4886,2-5 1,1-7 0,-3-7 0,1-7 0</inkml:trace>
  <inkml:trace contextRef="#ctx0" brushRef="#br0" timeOffset="79147">24085 13097 15795,'0'-8'1670,"0"2"-1267,0 6-156,0 0 0,18 53-203,-8-32 1077,10 35 145,-14-54-717,-9-29-437,-1-5-67,-2-24-45,2 5 56,3 15 0,3 0 145,11-15-201,3 5 12,13 30-12,3 22-17,-4 10 0,2 7-146,0 7 1,-1 6-1261,5 9 0,-1 4 524,-6-4 0,-5-3 1,1 9-1,-9-25 1</inkml:trace>
  <inkml:trace contextRef="#ctx0" brushRef="#br0" timeOffset="79816">24767 12953 15829,'1'-3'1949,"1"1"-1097,-2 2-594,16 29 448,-12-16 526,12 17-660,-16-24-370,-1-14-90,-1-7-68,1-16-21,0-8-7,0 4 1,2-2-17,1 3 0,2 0 17,1-1 0,4 4-39,20 1 22,2 36-12,7 23-66,-8 13-101,-10-8 0,-2 2-186,-2-4 1,-1 0 364,11 29 0,-12-27 22,-8-26 12,7-27 67,7-31-34,-6 8 0,0-4 101,3-6 1,0 0-74,-5 11 0,0 4-28,10-13-67,-12 39 0,0 15 0,-1 13-347,3 39-1373,-5-19 0,-1 2-1244,0 0 0,0-1 2964,0 0 0,-1-6 0,1-9 0,-2-7 0</inkml:trace>
  <inkml:trace contextRef="#ctx0" brushRef="#br0" timeOffset="79981">25571 12948 17756,'13'59'-1118,"-1"-10"0,-8-38 1,0-5-1</inkml:trace>
  <inkml:trace contextRef="#ctx0" brushRef="#br0" timeOffset="80282">25630 12214 22059,'37'-18'-15,"-1"-1"0,-2 4 0,-4 10-153,4 43 134,-15-3 34,-13 16 0,-16-17 12,-7 5-12,10-6-493,15-3-1121,26-8-2218,26-12 3789,-18-6 1,-1-2 0,8 0-1,-2-2 1</inkml:trace>
  <inkml:trace contextRef="#ctx0" brushRef="#br0" timeOffset="80880">15425 15174 14675,'15'-31'1949,"0"0"1,19-23-1177,-2 37 1,7 4-379,7-1 1,7 1 0,2 0-1905,4-2 1,3 0-1,4-1 1565,-14 5 0,2 0 0,1 0 0,2-1 0,-1 1-267,-1 0 1,-1 1 0,0-1 0,4 0-1,5-1 224,-10 2 1,2 0 0,4 0 0,1-1-1,2 0 1,2 0 0,0 0 0,2 0 0,-1 0-55,-8 1 0,1 1 0,0-1 0,1 1 0,1-1 0,0 1 0,2-1 1,0 0-1,2 1 0,0-1 0,1 0 0,2 0 42,-9 2 0,1-1 1,1 0-1,1 1 0,0-1 1,2 0-1,0 0 0,1 0 1,0 0-1,1 0 0,0 0 1,0 1-1,1-1 0,-1 0 1,1 0-1,0 1 0,0 0-64,-2 0 0,0 0 0,1 0 1,1 0-1,0 0 0,0 0 0,1 0 1,0 0-1,0 0 0,0 1 0,0-1 1,0 1-1,-1-1 0,1 1 0,-2 0 1,1-1-1,-2 1 0,0 1 1,-1-1 57,5 0 1,-1 0 0,-1 0 0,0 0 0,-1 0-1,0 0 1,-1 1 0,1 0 0,-1-1 0,0 1-1,-1 0 1,1 0 0,0 0 0,0 0 0,0 0-1,0 1-18,-1-1 0,1 1 1,0-1-1,1 1 1,-1-1-1,1 1 1,0 0-1,-1 0 1,-1 0-1,1 0 1,-2 0-1,0 0 0,-1 1 1,-2 0-1,0 0 1,-2 0-8,9 0 1,-1 0-1,-2 0 1,-1 0-1,-2 1 1,1 0-1,-2-1 1,0 2-1,1-1 1,-1 0-1,2 0-19,3 0 0,1 1 0,0-1 0,-1 1 0,0-1 0,0 1 0,0 0 0,0 0 0,-1 0 0,0 0 5,4 1 0,-1-1 1,-1 0-1,0 1 1,0-1-1,1 1 1,0 0-1,1 0 1,2 1-22,-6-1 1,2 1 0,0 0 0,2 0 0,0 0-1,0 1 1,0-1 0,-1 1 0,0 0 0,-1 0-1,-1 0-88,-1 1 1,-1 0 0,0 0-1,0 0 1,-1 1 0,-1-1-1,1 1 1,-1 0 0,-1-1 0,1 1-48,2-1 1,2 0 0,-1 1 0,0-1 0,-1 0-1,-1 1 1,-2-1 0,-2 1 0,-2 1-341,8 0 0,0 1 1,-3 1-1,-4-1 0,-5 0 1,-7 0 738,15 3 0,-12-1 0,4 1 1,-40-3-1</inkml:trace>
  <inkml:trace contextRef="#ctx0" brushRef="#br0" timeOffset="81297">16421 15396 16199,'60'-22'134,"0"1"1,-10 5-1,2 1 1,3 0 41,-4 3 0,1 0 1,5 0-1,5-1-811,-12 3 0,5-1 1,2 0-1,3 0 1,3 0-1,0-1 1,2 1-1,0 0 642,-10 2 0,2-1 0,0 1 0,2 0 0,0 0 1,1-1-1,1 1 0,2-1 0,0 1 0,2-1 1,2 1-73,-10 0 0,2 1 1,2-1-1,1 0 1,1 0-1,1 0 1,0 0-1,1 0 1,0 0-1,1 0 1,-1 0-1,0 1 1,0-1-1,-1 0 1,-1 1-1,-2 0 64,5-1 0,-1 1 0,-1 0 0,0-1 1,0 1-1,-1 1 0,0-1 0,0 0 1,1 0-1,-1 0 0,0 1 0,1-1 1,1 1-1,-1-1-29,0 1 1,-1-1 0,2 1-1,0 0 1,0-1 0,0 1 0,1 0-1,-1 0 1,0 0 0,-1 0-1,0 0 1,0 0 0,-2 1 0,0-1-1,-2 1 29,5 0 0,-2-1 0,0 1 0,-2 0 0,0 0 0,-1 0 0,0 1 1,0-1-1,1 0 0,-1 1 0,1-1 0,1 0-84,2 0 1,0 1-1,1-1 1,-1 0-1,1 0 1,0 0-1,0 0 1,0 1-1,0-1 1,0 0-1,1 1 1,-1-1 74,-4 1 1,1 0-1,-1 0 1,1 0-1,0 0 1,0 0-1,0 0 1,-1 0-1,1 0 1,0 0-1,0 0 1,0 1-1,0-1-14,1 1 1,-1-1 0,1 1 0,-1-1-1,1 1 1,-1 0 0,1 0 0,0 0-1,-1-1 1,1 2 0,-1-1 0,1 0-1,0 0-40,-1 0 0,-1 1 0,1-1 1,-1 0-1,0 1 0,0-1 1,0 1-1,1 0 0,0-1 1,1 1-1,1 0 0,2 1 1,0-1-295,-6 1 0,2 0 0,0 0 0,2 0 0,1 0 0,1 0 0,0 1 0,0-1 0,0 1 1,0 0-1,0-1 0,0 1 0,-2 0 0,0 0 0,-1 0 0,-2 0 0,-2 0 358,12 1 0,-2-1 0,-1 0 0,-1 1 0,-1 0 0,-1 0 0,0-1 0,-1 1 0,0 0 0,0 0 0,0 0 0,0 0 0,3 0 0,1-1 0,1 1 0,0 0 0,-1-1 0,0 1 0,-3 0 0,-2 0 0,-3 0 0,-4 1 0,-4-1 0,4 2 0,-1 0 0,0 0 0,1 0 0,-1-1 0</inkml:trace>
  <inkml:trace contextRef="#ctx0" brushRef="#br0" timeOffset="170649">4526 3316 13274,'-1'16'0,"-1"-3"0</inkml:trace>
  <inkml:trace contextRef="#ctx0" brushRef="#br0" timeOffset="171216">5351 13335 16726,'5'0'-981,"0"0"1,-5 0-1,0 0 1</inkml:trace>
  <inkml:trace contextRef="#ctx0" brushRef="#br0" timeOffset="21543.54">15508 15025 15191,'-26'-23'633,"0"-1"0,-18-18-264,30 21-133,1-2 178,-2-24-285,5 13 0,1-5-73,-2-18 0,2-6-602,3 10 1,1-2 0,0 1 549,2 6 0,0 1 0,0-1 3,1-1 1,1-1-1,-1 3-162,1-4 0,-2 0 159,0 7 0,-2-2 0,-1-1 7,-2 1 0,-2 0 1,0 0-20,0 1 1,-1 0-1,-1 1-259,-9-16 0,-1 4 278,4 18 0,0 2-11,0 0 0,1 1 17,0 1 0,1 1-6,2 0 0,0 1-11,3 1 0,1-2 22,1-9 1,4-1 744,4 5 0,4 2-778,3-2 0,4 4 358,10-3-358,4 25 665,-10 12-676,3 15 44,-1 4-22,-1 6 0,-1-3 0,-4-9 0,2-4 0,2-2 0,4-2 0,3-3 0,25 0 0,-9-5 0,5-1 0,3-2 0,3-2 0,1 1-584,-3-1 1,1 0 0,1-1 575,8-2 1,2-2 0,-1 1 10,-10 1 1,-1 1 0,4-1-270,1 0 0,3 0 0,3-1 0,0 1 268,2-1 1,0 1 0,2 0 0,3-1-30,-1 1 0,3 0 0,2 0 0,-1 0 0,-3 1-528,4-1 0,-3 1 0,0 0 0,-1 1 496,3 0 0,-1 0 1,-1 0-1,-3 0-53,2 0 0,-4-1 0,5 0 29,-13 2 0,4-1 0,2 0 0,0 0 1,2-1 25,-6 1 1,1-1 0,1 0 0,1 0 0,1 0 0,2-1 35,1-1 0,2 1 0,1-1 1,1 0-1,1-1 0,0 0 0,-1 1 14,-5 0 0,0 0 0,1-1 0,0 1 0,-1-1 0,0 1 0,-1-1 0,-2 1-302,9-2 0,-2 1 0,-2-1 0,0 0 0,0 1 0,-1-1 299,-2 1 1,1 0 0,-2-1-1,0 1 1,-2 0 0,-3 1-42,8-2 1,-5 1-1,1 0 1,3-1-50,0-1 1,3 0 0,2-1-1,1 1 1,-1-1 46,-9 2 1,1 0 0,0 1 0,-1-1 0,1 0-1,0 0-111,-2 0 1,1 0-1,-1 0 1,0 0 0,0 0-1,-1 0 134,9-3 1,0 1 0,0 0 0,-3 0 0,-3 0 15,-4 1 0,-3 0 0,-1 0 0,1 0 40,-1 0 1,0 0 0,0 0 0,-1-1-27,0 1 0,0 0 0,0-1 0,0 1 0,1 1 0,0-1 0,-1 1 0,1 0-3,-1 0 0,-1 1 1,1-1-1,3 1 155,-1 0 1,4-1 0,1 1 0,0-1 0,0 0-144,-1 1 0,0-1 0,0 0 0,2-1 0,1 0-9,-1 1 0,3-2 0,2 0 0,-1 0 0,-1 0 0,-3 1-87,-1 0 1,-1 0 0,-2 0 0,-1 1 0,1-1 86,12-4 0,-1 1 0,-1-1 0,-5 2 0,-1 1 0,-5 0 0,2 0 432,10-3 1,1 0 0,-2-1-429,-9 4 0,-2 0 0,0 0-1,2 0 1,-1 0 0,-5 0-4,-2 2 0,-7 1 67,4-2 1514,-27 6-1469,3 0 951,1 1-1063,9-1 2752,13 4-2752,-1 2 650,13 1-695,-3 1 50,-7 1 1,4 0 0,1 2 0,0 1 5,0 0 0,0 0 6,-7 1 0,-4 1 16,7 3 102,-3 0-68,2 1-17,-7-1 1,4 1-7,7 0 1,5-2-23,-5 0 1,3-1-1,2 0-531,7-1 1,2 0 0,-2-1 504,-8-1 0,-1 0 1,0 0 3,2 0 0,-1 0 0,-2 0 11,3 0 0,-2 2-70,15 2 1,0 1 74,-8 2 1,-1 0 22,-3 0 1,-3 1-35,-13 0 1,-5 1 39,-1 5 11,-7 1-56,-5 3 1597,-1 14-1485,-1 20-17,-6-8 1,-1 4-29,-2-3 0,-1 2-432,2 14 1,-1 2 459,-2-5 0,1 1-439,-3-16 1,1 1-1,1 0 430,-1 4 0,1 1 0,0 4-8,1 4 0,1 4 1,0 3-1,1 1-559,-1-9 0,0 1 0,1 0 0,-1 1 0,1 0 519,0-1 0,0 1 0,1 0 0,0 0 0,0-1-14,0-2 1,1 1 0,-1 0-1,2-3 1,-1-4-294,4 12 1,1-6 0,0 0 324,1-1 0,0-1 0,1-1-23,-2-5 1,1-1 0,-1 2-17,4 11 0,0 2 1,-3-1-18,-3-6 0,-2 0 0,-2 1 142,2 6 1,-2 2 0,-7-4-1062,-8-11 0,-5-3 0,-2-4-3496,-2 2 1,-5-8 4414,-8-12 0,-2-8 0,6-10 0,6-7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4T03:31:44.20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3046 1668 15963,'1'-9'1211,"6"45"-640,0 7-459,-1 0 1,0 5-419,-1-6 0,0 0 435,-1 5 0,0 0 27,-1-1 1,0 0-17,-1-5 0,0 0 118,0-1 1,1-2 380,2 4 625,-1-9-749,0-42-335,-4-15 27,-3-12 0,-1-9-168,-4-10 0,-1-6-68,2 8 1,1-3 0,0 0 9,0-1 0,1 0 1,2 4-382,3-11 1,6 5 387,4 11 1,6 7-33,25 3-225,-6 21 0,6 3-639,0 5 1,1 4-248,-1 3 1,-1 4-426,-4 4 1,-7 6 1579,-4 22 0,-12-13 0,-9-1 0</inkml:trace>
  <inkml:trace contextRef="#ctx0" brushRef="#br0" timeOffset="184">3244 1982 21028,'43'-28'-553,"-1"-1"0,-2 3 1,-3 8-1835,10 24 1527,-12 41 0,-15-28 0,-11 26 1</inkml:trace>
  <inkml:trace contextRef="#ctx0" brushRef="#br0" timeOffset="318">3239 2426 18821,'36'-21'-1939,"-1"0"1,0 2-1,-2 2 1939,17 0 0,-21 8 0,-7 3 0</inkml:trace>
  <inkml:trace contextRef="#ctx0" brushRef="#br0" timeOffset="751">4282 1449 15627,'0'-5'3407,"0"1"-2847,0 4-504,-42 44 67,21 7-477,-6-3 0,1 5 387,15-6 1,5 3-34,1-6 0,1 2 0,3-1-517,7 15 1,7-1-1400,7 3 0,7-6-1177,-1-21 1,6-8 3092,4-10 0,-1-7 0,-5-7 0,-5-3 0</inkml:trace>
  <inkml:trace contextRef="#ctx0" brushRef="#br0" timeOffset="1103">4553 1828 20177,'2'-24'168,"9"13"-157,11 28 11,18 10-140,-2-7 1,7-1-1620,5 0 1,4-2 1065,-10-4 0,1 0 1,-3-2-1,0-1 1,-5-1-1,18-1 1</inkml:trace>
  <inkml:trace contextRef="#ctx0" brushRef="#br0" timeOffset="1336">4995 1850 15896,'0'-7'1647,"0"0"-1052,0 7-427,0 0 22,13 48 0,-10-6-151,-3 15 1,-4 7-2276,-3-13 1,-3 0 2235,-2-1 0,1-3 0,-3 14 0,11-43 0</inkml:trace>
  <inkml:trace contextRef="#ctx0" brushRef="#br0" timeOffset="1584">5287 2136 15829,'0'-7'202,"0"1"-202,0 6-527,5 34-974,-2-22-2029,2 23 3530,-3-31 0,-2-4 0,1 0 0</inkml:trace>
  <inkml:trace contextRef="#ctx0" brushRef="#br0" timeOffset="1734">5265 1836 11975,'0'0'0</inkml:trace>
  <inkml:trace contextRef="#ctx0" brushRef="#br0" timeOffset="1984">5574 1551 20513,'19'54'56,"0"0"0,1 0 0,-3-1 0,1-1 0,-3-3-56,0 6 0,-3-3-978,-2 2 0,-2 0 389,-2-4 1,-2 1-100,-1 8 0,-2-4 0,0 1 0,-1 3 0</inkml:trace>
  <inkml:trace contextRef="#ctx0" brushRef="#br0" timeOffset="33949">6618 1800 19751,'49'-22'-1038,"-1"1"0,-9 0 1,-8 6-1,-16 16 1</inkml:trace>
  <inkml:trace contextRef="#ctx0" brushRef="#br0" timeOffset="34083">6662 2117 14182,'-2'3'-98,"41"-2"0,-30-1 0,31-1 0</inkml:trace>
  <inkml:trace contextRef="#ctx0" brushRef="#br0" timeOffset="38016">8515 1595 9061,'-7'-2'1670,"2"1"-931,5 1 225,0 0-650,0-4 728,1-3 1434,2-9 124,-1-2-1827,1 2-213,-4 2-426,-4 10-111,-5 1-23,-9 13-34,-17 45 23,18-10 0,2 8-1,5-8 1,0 3 0,4-1-335,1 14 0,6-3 329,6-6 1,7-8-264,21 1 140,-2-28 0,6-6 128,1-8 1,3-8-6,7-10 1,-3-10 49,-9-10 1,-6-6-1,-9 2 1,-7-3-17,-10-1 0,-8 1-17,-14-19-34,-7 23 0,-6 3-196,0 9 1,-3 6-836,-6 5 1,-1 8-270,-15 22-1133,19 27 2467,23-2 0,8-17 0,5-6 0</inkml:trace>
  <inkml:trace contextRef="#ctx0" brushRef="#br0" timeOffset="38233">9120 1888 12378,'0'0'0</inkml:trace>
  <inkml:trace contextRef="#ctx0" brushRef="#br0" timeOffset="38736">9381 1658 18048,'12'-63'560,"17"10"-594,29 30 34,-4 10-78,2 16 33,-25 16-11,-13 16 56,-10 14 134,-17-10 1,-7 2 16,2-6 0,-2-2-123,-3 4 0,-1-5-16,-5 2 88,27-24-44,40-9-56,-5-1 0,4 2-11,0 3 0,1 2-134,4 0 1,-4 4-91,6 18 134,-18 3 101,-15 1 78,-21-2 45,-13-4-111,-31 0-2533,0-13-2455,1-8 4976,16-19 0,23 4 0,4-2 0</inkml:trace>
  <inkml:trace contextRef="#ctx0" brushRef="#br0" timeOffset="39500">10259 1924 16400,'19'62'0,"-4"-13"292,-7-16 1053,-5-18-1,-3-11-929,-2-43-382,2-11-5,-2 8 0,4-1-22,6 8 0,3 4-18,8-9-32,18 22-1,-4 28-493,16 25-465,-28-9 0,-1 4 919,1 3 0,-3 0 84,1 16 560,-14-22 650,-5-22-503,1-15-371,6-29-314,3-4 79,11-19 89,1 18 34,6 8-224,2 13-22,0 12-57,-2 15 35,6 32 10,-11 20-695,-10-17 1,-2 1-2633,0 21 3361,-3-12 0,-5-34 0,1-6 0</inkml:trace>
  <inkml:trace contextRef="#ctx0" brushRef="#br0" timeOffset="39667">11178 1960 16670,'1'6'1647,"1"-1"-2085,-9 32-1590,6-23-2118,-5 26 4146,8-34 0,-1-4 0,2-2 0</inkml:trace>
  <inkml:trace contextRef="#ctx0" brushRef="#br0" timeOffset="39817">11154 1763 15907,'1'-12'-3003,"0"3"3003,-1 9 0,0 0 0,0 0 0</inkml:trace>
  <inkml:trace contextRef="#ctx0" brushRef="#br0" timeOffset="41218">11098 1833 14540,'0'-4'1692,"1"0"-1310,-1 4-338,17 23 348,-10-5-156,15 36-516,-17-4-211,-2 13 1,-2-26 0,-1-10 0</inkml:trace>
  <inkml:trace contextRef="#ctx0" brushRef="#br0" timeOffset="44916">23211 988 19594,'-36'-14'504,"0"1"0,-1 1 1,1 4-393,-27 3-1128,27 10 0,-1 4 1010,-2 1 1,-1 4-1,1 5 0,2 6 258,-3 13 0,8 6-264,12 3 1,8 6 15,9-4 0,6 6 0,2-3-423,2-6 1,4-2-1,0 1 422,4 7 1,1 0 0,-1-2-4,0 7 0,-2-1-62,-5-8 0,0 1 0,0-1 62,4 13 0,1-1-325,2 1 0,3-4-140,-6-23 0,5-7-4073,41-8 4538,-16-35 0,-2 5 0,-20-6 0</inkml:trace>
  <inkml:trace contextRef="#ctx0" brushRef="#br0" timeOffset="45282">23365 1667 20255,'-5'40'33,"0"0"1,-1 13 0,1 0-152,3-12 1,1-3 44,-2 2 0,2-4 263,1 1-89,0-42 235,0-18-78,0-22-78,0-15-40,0 3 0,0-4-888,3-2 1,-1 0 769,1 1 0,0 4-22,2 9 0,3 10-44,7 16-35,8 12-10,8 24-51,2 12 0,2 9-326,2 10 1,-1 7-988,-9-10 1,-1 3-1,-2-2-211,1 11 0,-5-3-1681,-9-9 1,-5-5 3344,-6 2 0,0-18 0,0-8 0</inkml:trace>
  <inkml:trace contextRef="#ctx0" brushRef="#br0" timeOffset="45417">23478 1822 18978,'64'-17'-1280,"0"-1"0,-20 3 1,-6 4-1,-1 6 1</inkml:trace>
  <inkml:trace contextRef="#ctx0" brushRef="#br0" timeOffset="45682">24050 1653 21152,'-41'7'-314,"0"1"0,-18 21-67,56 9 90,18 6 123,10-15 145,16 5-280,-14-5 259,0-2-12,-25-6-79,-14-9-2610,-14-2 747,9-18 1,-1 7 0,15-12 0</inkml:trace>
  <inkml:trace contextRef="#ctx0" brushRef="#br0" timeOffset="45933">24304 1680 20311,'-35'1'526,"0"0"1,-24 5-527,25 3-201,15 2-57,10 0-90,40 10 135,0-7 1,4-1 178,12 5 1,1 1-353,-6-3 1,-4 0 150,13 14 213,-42-8-405,-39 6-8133,0-12 8560,-8-1 0,15-14 0,19-3 0</inkml:trace>
  <inkml:trace contextRef="#ctx0" brushRef="#br0" timeOffset="46219">24558 1775 18026,'3'0'425,"0"0"-167,-3 0-157,25 31-79,-2-24-22,23 24-11,9-43 168,-9-15 1042,-1-16-707,-24 4-21,-15 8-269,-6 19-202,0 7-168,0 3-23,0 2-156,0 8-2095,10 15 1436,9 6 0,-5-4 0,2-8 1</inkml:trace>
  <inkml:trace contextRef="#ctx0" brushRef="#br0" timeOffset="46536">25006 1739 21320,'37'-1'-1283,"0"0"0,22 5 790,-33 26 426,-14-11 67,-9-13 369,-2-11 505,2-22-392,8-13-280,0-2-57,5 7-145,-5 24-89,-2 6 77,0 12-324,5 21-2924,2 14-1749,2 0 5009,0-7 0,-10-25 0,0-5 0</inkml:trace>
  <inkml:trace contextRef="#ctx0" brushRef="#br0" timeOffset="46683">25445 1687 17588,'0'-7'438,"0"0"-438,0 7-1312,0 0 312,-5 29 0,3-22 0,-3 21 0</inkml:trace>
  <inkml:trace contextRef="#ctx0" brushRef="#br0" timeOffset="46800">25420 1502 13162,'0'0'0</inkml:trace>
  <inkml:trace contextRef="#ctx0" brushRef="#br0" timeOffset="47150">25662 1667 19426,'47'-9'18,"0"1"1,-2-1 0,-3-1 37,20-11 45,-24 4 336,-21 5 44,-16 4-178,-1 4-460,0 37 162,1 2 1,2 4-17,1 3 0,2 2-176,2 11 1,1-2 174,2-15 1,1-3-6,-2-2 1,-2-1 16,3 22 11,-25-3 11,-25-21-156,-5-7-1020,-8-27-3754,24-15 4998,11-15 1,9 12-1,8 2 1</inkml:trace>
  <inkml:trace contextRef="#ctx0" brushRef="#br0" timeOffset="47567">26769 1731 15549,'0'-7'2005,"0"2"-2005,0 5-134,0 0 123,9-2-79,-7 6-257,7-1-5715,-11 5 6062,-2-3 0,1-3 0,0-2 0</inkml:trace>
  <inkml:trace contextRef="#ctx0" brushRef="#br0" timeOffset="47750">26825 1888 17375,'0'6'403,"0"-1"-627,0-5-627,6 3-1189,-3-2-3326,3 1 5366,-5-2 0,-1 0 0,0 0 0</inkml:trace>
  <inkml:trace contextRef="#ctx0" brushRef="#br0" timeOffset="48384">27979 1126 19505,'-37'21'25,"0"-1"0,-1 11 0,-1 7 0,4 4-36,5 5 0,4 4 0,2 2-946,-2 7 0,3 3 1,6-3 659,4 7 0,13-8 135,17-15 0,9-11 290,33-12-128,6-11 484,0-24-400,-28-3 0,-4-7 555,-11-9 0,-5-4-578,1 2 1,-6-1-34,-13 1 0,-7 3-28,-10-2-247,-5 12 482,6 10-7171,6 8 7055,11 4 1,0 0 0,5 1 0</inkml:trace>
  <inkml:trace contextRef="#ctx0" brushRef="#br0" timeOffset="48650">28214 1480 18642,'-3'-4'941,"0"1"-930,-40 32-22,24-4-757,-8 6 1,9 1-1911,40 8 1915,29-8 948,-12-30 1,2-8 110,-7-1 1,-3-4 465,15-23 235,-33 7-44,-16-6-1177,-26 14-449,-1 0-951,-12 16-2993,18 8 4617,9 1 0,8-1 0,6-2 0</inkml:trace>
  <inkml:trace contextRef="#ctx0" brushRef="#br0" timeOffset="48949">28710 1465 20031,'-35'8'207,"0"0"0,-23 14-341,39 23-359,20-4 336,10-5 157,15-18 0,3-17 34,-1-11 33,-3-5 415,-1-20-415,-13-2-2835,-8 2-1714,-10 14 4482,-5 14 0,6 7 0,3 0 0</inkml:trace>
  <inkml:trace contextRef="#ctx0" brushRef="#br0" timeOffset="49316">29110 1416 19930,'-43'11'343,"0"1"1,2 1 0,4 3-344,-13 24-56,13 5-560,15 10 179,49-14 381,4-7-34,33-28 56,-30-21 1,-2-6 67,12-19 66,-19 8 1,-3-3 157,-5-25-90,-11 16 0,-3-3 106,-4 1 1,-4 0-79,0 2 0,-4 2-84,-3 8 0,-5 7-78,-17 9-79,-26 21-302,14 45-376,26-9 0,9 7-1020,23 13 1,14 3 1229,-1-19 1,5-2 0,-1-3 0,5 1 0,-1-6 0,-4-10 0,0-1 0</inkml:trace>
  <inkml:trace contextRef="#ctx0" brushRef="#br0" timeOffset="50449">29771 1516 17106,'-8'4'493,"1"-1"-302,9 49-23,37-26-219,-9 4 1,5-4-1,2-18 1,3-8-6,1-4 0,-3-4 56,7-13 1401,-9-21 235,-18 1-1087,-5 2-235,-13 15-314,0 18-56,0 5-45,-1 1-157,1 10-34,10 2-88,20 1 32,14-18 326,-1-9 22,-10-15 56,-22 3 11,-9-15-369,-22 7-416,3 4-1108,-17 15-1625,12 14 3451,2 2 0,9 0 0,6 0 0</inkml:trace>
  <inkml:trace contextRef="#ctx0" brushRef="#br0" timeOffset="50735">30552 1402 19034,'38'-14'-620,"-1"0"0,-2-3 0,-8-1 1942,-17-1-829,-16 1 23,-18 11-158,-10 13-190,-3 6-112,2 8-134,2 20-3351,21 4-1882,20-2 5311,27-11 0,-9-21 0,-1-6 0</inkml:trace>
  <inkml:trace contextRef="#ctx0" brushRef="#br0" timeOffset="51150">30963 1350 20132,'-62'-12'1893,"13"2"-2374,36 8 245,7 5-55,11 6 100,9 7 34,12 4 12,14 0-57,-8-7 1,3-1-562,29 4 141,-26-7 1,-1-3-432,14-6-180,-10-10-336,-14-11 897,-1-10 291,-4-12 381,-6-7 583,-3-10 1495,-10 13 0,-1-1-1490,1 12 1,-2 1-62,-1-10 0,-3 2 660,-4-3-358,-4 14-482,-2 11-323,-6 19-81,-4 47-117,12-3 1,2 4-191,-1 2 0,4 1-216,6 7 1,4-2-228,1-19 1,3-3-3464,12 27 4270,-1-13 0,-9-22 0,-4-10 0</inkml:trace>
  <inkml:trace contextRef="#ctx0" brushRef="#br0" timeOffset="51716">31178 1226 22003,'53'-14'-460,"-1"0"1,-1 0 0,-1 2 201,-9 4 0,-1-1-67,6-5 0,-2-4 330,-13-3 1,-3-2 263,-1 1 1,-6-2 256,-12-26 68,-19 15 369,-16-2-783,-7 19-214,-17 35 11,26 10 1,4 8-68,2 13 1,5 4-282,6-6 0,6-2 292,5-2 1,7-5-79,20 5 101,-4-21 0,3-3-6,2-7 1,0-2 61,1 0 0,-1-3 0,29-12 0,-23-4 11,-2-4-22,-7 1 11,-9 2 597,-1 2-631,10-3 101,3 0-56,-4 2-11,-10 0 0,-16 2-22,-2 2 0,-4-1-191,-6 3 89,-10 8 23,2 7 90,-2 10 11,10 2-22,1 2-34,6-1-303,23 11-117,9-18 0,6-3-382,-2 1 1,3-3-831,12-2 0,1-4 1688,15-5 0,-27-1 0,-13-2 0</inkml:trace>
  <inkml:trace contextRef="#ctx0" brushRef="#br0" timeOffset="51999">32271 1291 21376,'4'-17'-101,"9"-1"179,20 4 23,-12 1 56,-9 0-12,-11 6 1,0 1-146,0 3-235,4 3 235,3 6-202,5 6-145,4 6-1726,16 15 1070,8 4 0,-11-10 0,-3-5 1</inkml:trace>
  <inkml:trace contextRef="#ctx0" brushRef="#br0" timeOffset="52749">25391 2970 13555,'17'58'4527,"-5"-8"-3150,-36-28-99,-17-13-852,-8-12-157,-2-20-79,17-18-518,6-14 345,14 23 0,3-4-12,-2-21 1,4-5-40,3 3 1,4 0-1,8-6 0,4 5-72,-1 20 0,4 7-253,26 3 176,-17 48-8,-9 20 45,-9-6 1,-6 7-188,-9 4 1,-8 5-1,-1 0-588,2 1 0,-2 0 0,0-1 816,-3 1 1,0-1-1,1-2-57,-3 10 0,5-7-97,12-7 2,20-15 22,10-14-611,12-11 0,7-6-2348,10-7 1,2-4 3131,3 2 0,-2-1 1,-11 0-1,-7 0 0,-1 1 1</inkml:trace>
  <inkml:trace contextRef="#ctx0" brushRef="#br0" timeOffset="53316">26251 2710 16143,'3'54'366,"1"0"0,-2-12 0,0 0-361,0 9 1,-1-2-6,2 12-78,1-1 33,0-27 146,0-10 291,0-34 392,-2-18 45,0-18-414,-1-15-174,-1 7 0,0-5 11,-1-1 0,2-1-174,4-5 1,2 3-361,-3 19 1,5 7 225,20 0 0,4 32 23,9 9-12,6 13-179,-19 9 0,-5 8-191,-11 13 0,-9 4 370,0 0 1,-6 0-227,-14 5 0,-7-4 265,2-20 1,-1-3 5,-14 17 61,10-17-1652,14-12 672,26-11 986,32-14 337,8 4-376,-19-1 0,0 2-28,14 12-89,-9 7 89,-14 10 1636,-30 21-784,-39-1-707,-2-4-145,-14-13-425,33-21-2522,12-4 2947,8-13 0,5 8 0,1-8 0</inkml:trace>
  <inkml:trace contextRef="#ctx0" brushRef="#br0" timeOffset="53549">27059 3153 19874,'-64'0'1759,"11"0"-1759,43 0-639,5 0 90,6 0 449,19 0-1413,17 0-1512,8 2-4808,6 2 7833,-10-1 0,-19 0 0,-2-2 0</inkml:trace>
  <inkml:trace contextRef="#ctx0" brushRef="#br0" timeOffset="53932">27647 2990 22137,'-61'-24'-56,"6"16"-358,19 61-516,17 0 549,29-1 146,15-23-219,8-28 0,3-12 342,-8-10 0,-3-8 235,5-17 0,-5-9 157,-12 7 0,-3-3 1,-3-1-709,-1 6 0,-2 1 0,-1-1 693,-2-2 0,-1 0 0,-1 3 77,-2 0 0,-2 4-158,-2 6 1,-3 5-38,-18-9-159,-33 38-10,33 26 0,2 10-52,-2 0 1,6 5-509,8 17 0,12 4 151,11-10 0,7 0-102,5 2 1,5-1-336,4-3 0,8-2 519,1-9 0,7-1 0,-6-4 0,-11-6 1,0-3-1,13 3 0,0 0 0</inkml:trace>
  <inkml:trace contextRef="#ctx0" brushRef="#br0" timeOffset="54383">28437 2851 19134,'8'63'0,"8"-14"-257,13-43-169,25-23 471,-4-22 649,-3-2 13,-19-7-80,-20 26-616,-4 11-11,-3 6-22,2 26 22,11 8-34,3 6-11,13-6-11,-2-21-89,3-4 55,-1-12 90,-3-9 0,-8-10 426,-7-25-236,-16-1-190,-6 1-448,-10 13-190,0 25-550,1 8-1300,3 6 1443,3 14 0,7-9 0,1 9 0</inkml:trace>
  <inkml:trace contextRef="#ctx0" brushRef="#br0" timeOffset="54665">29075 2711 17599,'8'0'1379,"-2"0"-1144,-6 0-224,46-17 79,-15 6 280,25-13 313,-34 7-246,-31 6-415,-6 3-22,-16 9-33,2 10-91,-7 25-1366,15 12-661,14 1-471,33-7 1087,24-22-55,-16-13 1,3-3 1589,7 0 0,-2-2 0,10-1 0,-8-1 0</inkml:trace>
  <inkml:trace contextRef="#ctx0" brushRef="#br0" timeOffset="54883">29763 2735 19493,'-57'-26'1647,"11"5"-1602,26 16-112,12 3-169,1 1-77,6 7-225,12 10 168,27 5 22,-6-8 1,4-3-421,11-3 1,1-2-17,-6-2 0,-3-2-640,-2-4 1,-3-2-2532,4-9 3955,-9-8 0,-15 8 0,-6 2 0</inkml:trace>
  <inkml:trace contextRef="#ctx0" brushRef="#br0" timeOffset="55051">30077 2570 15784,'-10'-43'1140,"1"-1"0,-1 1 0,-3-16 1,3 9-256,5 11-403,2 13-673,3 17 146,-1 45-162,1-1 0,0 5-197,1 3 1,1 2-361,0 7 1,1-1-492,0-16 1,-1-3-5067,2 27 6321,-2-12 0,-2-23 0,0-9 0</inkml:trace>
  <inkml:trace contextRef="#ctx0" brushRef="#br0" timeOffset="55400">29980 2616 17017,'57'-22'-119,"0"1"1,0 0-1,0-1 1,2 1-1,2 0 1,-2 0-1,-2 3-42,3 1 1,-3 2 0,-1-1-374,-2 0 1,-1-1 0,-8-1 533,-7-1 0,-9-4 1258,-8-12 0,-12-5-312,-22 2 1,-9 0-661,1 0 0,-6 4-39,-13 5 0,-2 8 213,-22 8-342,29 17 0,2 7-113,2 11 1,4 9 5,0 12 0,6 7-17,7 10 1,7 2-303,5-9 1,6-4 313,3-3 0,4-5 16,14 4-22,3-10 22,0-13 314,17-11-841,9-12-414,1-4-1367,0-4-2812,-20 1 5098,-4-4 0,-13 6 0,-7-1 0</inkml:trace>
  <inkml:trace contextRef="#ctx0" brushRef="#br0" timeOffset="55834">30997 2529 20154,'30'-19'67,"0"-1"1,8-12-68,-51 19 224,-18 12-124,-4 10-55,5 9-22,15 1-23,5 1 0,5 0-303,23 4 102,28-6 10,9-4-9,-18-9 1,1-3-37,21-1-291,-2-1 303,-10 0 157,-4-12 1109,-22-8 281,-5-10-775,-15 6-268,-1 8-280,0 12 154,0 3-255,4 3-1289,11 20-4884,8 17 6274,2 9 0,-7-12 0,-12-17 0</inkml:trace>
  <inkml:trace contextRef="#ctx0" brushRef="#br0" timeOffset="56332">26849 3992 17398,'3'-3'1524,"0"0"-1496,31-7 0,11 1-140,5 2-803,4-3 0,1 0-1158,-4 7-1064,-15 1 864,-15 0 2273,-12-4 3169,-7 1 720,-2-2-2858,0 3-930,8 2 462,5 10-463,12 7-100,3 11-436,-4 7-7666,-13 23 8102,-21-15 0,3-1 0,-9-25 0</inkml:trace>
  <inkml:trace contextRef="#ctx0" brushRef="#br0" timeOffset="57216">28370 3826 17308,'0'-9'3070,"0"2"-3059,-57 9 12,28 8-23,-9-3 0,0 4-45,9 14 11,1 10 12,6 5 16,7-4 1,0 5-102,3 0 1,1 1 5,0 0 0,2-2-111,0 21 88,13-39 124,8-11 45,10-14 67,27-31-62,-21 9 1,2-3-1,5-3 1,0 1-91,-8 6 1,-2 5-17,14 5 34,-20 32-180,-3 14 23,-9 13 156,-5-11 1,-4 2 11,-20 24 11,2-2-448,-14-22-1905,15-25-6298,6-5 8651,6-9 0,4 2 0,3-2 0</inkml:trace>
  <inkml:trace contextRef="#ctx0" brushRef="#br0" timeOffset="57469">28625 4111 19762,'-34'22'459,"0"0"1,-15 17-472,36-15-189,24-4-124,12-6 168,9-8 0,5-5-129,2-9 1,0-4 262,0 4 1,-3-4 22,-4-6 0,-7-2 45,-9-7 11,-8 4-56,-9 5-3082,-23 5 2143,-11 7 1,5 3 0,4 3 0</inkml:trace>
  <inkml:trace contextRef="#ctx0" brushRef="#br0" timeOffset="57649">29091 4080 8042,'0'0'0</inkml:trace>
  <inkml:trace contextRef="#ctx0" brushRef="#br0" timeOffset="57770">29102 4339 20143,'4'0'470,"0"0"-3361,-4 0 1465,20-8 1,-14 6-1,15-6 1</inkml:trace>
  <inkml:trace contextRef="#ctx0" brushRef="#br0" timeOffset="58100">29760 3878 20669,'-36'3'90,"1"0"0,-26 6-415,35 17 112,28 2 146,16 1 33,26 0-33,9-2 56,1 4-135,-2 4-302,-17 19-157,-52-5-1502,-7-5-2666,-37-19 4773,20-25 0,19-2 0,9-3 0</inkml:trace>
  <inkml:trace contextRef="#ctx0" brushRef="#br0" timeOffset="58233">29781 3845 19762,'46'-3'-953,"1"0"1,-1 0 0,0-3-1,-5 2 1,4 9 0</inkml:trace>
  <inkml:trace contextRef="#ctx0" brushRef="#br0" timeOffset="58499">30223 3867 20009,'6'0'884,"-1"0"-861,-39 51-12,25-7-11,-4-9 0,5-1 11,29 5 23,19-28 34,10-7-24,4-16-5,-21-2 1,-1-5 32,-8-7 1,-4-2-73,1 0 0,-5 0-112,-10-28-627,-24 22-617,-14 12-1165,-13 10-527,-7 17-1961,3 17 5009,5 13 0,19-11 0,10-2 0</inkml:trace>
  <inkml:trace contextRef="#ctx0" brushRef="#br0" timeOffset="59000">30961 4022 17778,'1'61'635,"0"-1"0,-1 5 1,0 0-640,0-19 0,1-1 1,-1-2-354,0 8 0,0-6 357,0 13 318,0-43-173,0-29 46,-9-48-169,5 26 0,0-4-358,-4-15 1,1-2 357,2 8 0,0 0 140,2 0 1,0 0 66,0 3 1,3 2-45,5-3 1,4 4-197,20-11-12,-4 30 1,4 8-23,21 15 310,1 20-377,-23 13 101,-12 8 11,-8 3-22,-12 17 387,2-9-1429,-1-7-1122,17-21-2173,9-20 4359,13-14 0,-16 8 0,-2-7 0</inkml:trace>
  <inkml:trace contextRef="#ctx0" brushRef="#br0" timeOffset="59216">31388 4013 21756,'29'-58'325,"-6"15"-627,1 37-225,-7 14 213,-3 5 34,0 9 67,-3 13-1333,1-2-1726,-2-3 3272,3-11 0,-9-14 0,2-4 0</inkml:trace>
  <inkml:trace contextRef="#ctx0" brushRef="#br0" timeOffset="59466">31770 3939 19650,'-10'-5'986,"2"0"-964,-31 31-67,26 2-89,-26 11 67,46-10 11,9-18-213,29-6 235,-5-20 34,-1 1-2109,-39-38 1,-2 34 0,-18-16-1</inkml:trace>
  <inkml:trace contextRef="#ctx0" brushRef="#br0" timeOffset="59782">32031 3453 21958,'-15'49'-14,"1"-1"0,0 1 0,-4 6 0,7-1-20,11 0 1,8-4-1272,17 10 1216,21-13 22,5-13 196,-17-22 1,1-5-197,21-13 11,-10-8 85,-29-17-601,-35 2-616,-21-1-996,-22 5 1661,7 14 0,0 3 0,1-1 0,17 6 0,1 1 0</inkml:trace>
  <inkml:trace contextRef="#ctx0" brushRef="#br0" timeOffset="60116">32310 3138 17834,'8'-50'926,"-1"0"1,0 11-1,5 6-982,33 1 23,-3 24 10,4 16-10,0 16 44,-13 17 0,-4 12-635,-13-6 0,-4 4 1,-1 4 690,0-2 0,-1 4 0,0 0 0,-3-2-26,-1 10 0,-3-1 1,0 1 75,-1-11 1,0 2 0,0-2 0,-1-4 355,4 15 0,-4-5-434,-10 2 0,-7-6-218,0-24 0,-5-8-712,-14-10 0,-6-7-4025,3-6 1,-2-2 4898,-4 0 1,3 1-1,-8 0 1,9 0-1</inkml:trace>
  <inkml:trace contextRef="#ctx0" brushRef="#br0" timeOffset="75148">3407 3849 19112,'31'29'89,"-1"0"1,2 4 0,-1 1-28,-3 4 0,0 1-896,2 3 1,-1 0 844,1-1 1,-1 0-1,-1-3 0,0-2 22,-2-6 1,0-2-11,21 14 335,4-20 79,-17-17 360,0-21-551,-19-18-27,-9-7 0,-3-7-186,0-2 1,-3-2-73,-7-9 0,-2 2-85,2 16 1,-2 6-269,-17-8 45,12 35-5020,5 6 3525,13 4 1,4 0 0</inkml:trace>
  <inkml:trace contextRef="#ctx0" brushRef="#br0" timeOffset="75515">4597 3478 18675,'-21'56'31,"0"1"0,0 0 1,2-3-1,1-1 1,5-2-105,5 5 0,5-2-1120,1-2 0,4-1 73,4-5 0,6-2 270,16 0 1,3-4 0,-1 0-1,20-5 1</inkml:trace>
  <inkml:trace contextRef="#ctx0" brushRef="#br0" timeOffset="75749">4955 3762 18810,'-4'-9'660,"1"2"-660,3 7 0,42 32 0,-6-11-1087,12 5 1,5 0 317,-11-15 0,-3-3 1,26 9-1,-23-14 1</inkml:trace>
  <inkml:trace contextRef="#ctx0" brushRef="#br0" timeOffset="75916">5356 3644 19673,'-12'43'-447,"0"0"1,0 0 0,-1 8 0,1 2 0,0 2-137,1 10 0,2 1 1,0-4-1,-1 2 1,1-5-1,4-16 1,1 0-1</inkml:trace>
  <inkml:trace contextRef="#ctx0" brushRef="#br0" timeOffset="76116">5500 4216 16288,'-4'9'-437,"0"-2"-3720,2 29 4157,2-27 0,-3 27 0,4-35 0</inkml:trace>
  <inkml:trace contextRef="#ctx0" brushRef="#br0" timeOffset="76282">5499 3901 18574,'-9'-3'-661,"2"0"-1546,7 3 533,0 0 1,0 0 0</inkml:trace>
  <inkml:trace contextRef="#ctx0" brushRef="#br0" timeOffset="76666">6085 3423 20490,'43'39'30,"0"1"1,-13-3 0,-3 5 0,-4 4-928,-5 3 1,-3 4 0,-2 3 0,-1-3-2381,2 8 0,-2 0 0,-3-2 2745,-5-1 0,-2-1 0,-1-8 1,-1 10-1,-1-20 0</inkml:trace>
  <inkml:trace contextRef="#ctx0" brushRef="#br0" timeOffset="76916">7034 3809 15370,'0'-6'2745,"0"2"-2655,38-12-1110,-11 9-1278,33-12 2298,-27 16 0,-13 1 0,-9 2 0</inkml:trace>
  <inkml:trace contextRef="#ctx0" brushRef="#br0" timeOffset="77016">7248 3956 16109,'35'-20'-670,"-1"0"1,8-6 0,-18 14 0</inkml:trace>
  <inkml:trace contextRef="#ctx0" brushRef="#br0" timeOffset="92836">3805 4009 13835,'-53'-5'2790,"12"-1"-2107,53-11 35,18 0-455,-2 4 0,5-1-647,8 0 0,8 2 504,-1 1 1,6 0 0,5 0 0,1-1-581,0 2 1,2-1 0,3 1 0,2-1 0,3 1 464,-14 2 1,2-1-1,2 1 1,1 0 0,1-1-1,0 1 1,-2 0 0,-1 1-317,2-1 0,-1 0 0,0 1 0,-1 0 0,0 0 0,0 0 0,0 1 311,-1 0 0,1 0 0,1 1 0,-2-1 0,-1 1 0,-1 1 0,-4 0 0,14 0 0,-4 0 0,-3 1 0,1 2-56,2-1 0,0 1 0,-3 3 0,-8 5 33,13 11 1,-23 12 425,-39 14 1,-25 5-105,-13-11 1,-18 0 0,-7-1 0,2-2-387,13-7 1,-1-1 0,-1-1 0,-1 0 0,0 0 153,-3 2 0,-3 0 0,1-1 1,2 0-1,4-2-19,-5 3 1,4-2 0,3 0 529,-17 11 0,17-1-511,35 2-22,61-31 1,25-15-46,-19-1 0,5-3 0,3-3 49,-12 3 0,5-2 1,1 0-1,-1-1 1,-1 0-53,4-3 0,-2 0 0,1-1 0,2 1-11,0 1 1,4-1-1,0 1 1,0 0 0,-4 2-98,-1 1 1,-1 1-1,-2 1 1,-1 0 79,-1-1 0,2 0 0,-5 2 0,-11 5 2388,9 10-2222,-82 9-107,-4 0 0,-4 1-28,4-2 0,-1-1 5,-4 1 1,2 0-51,-5 0 2568,24-7-2758,46-15-157,33-6 50,-21 7 1,4 1-940,2 2 0,5 1 0,1 1 758,2 0 1,1 2-1,-3 0 1,11-1-1,-5 2 1,-13 1 0,0 0-1</inkml:trace>
  <inkml:trace contextRef="#ctx0" brushRef="#br0" timeOffset="108183">2167 5626 13263,'36'17'496,"0"1"1,4-2 0,1-2-306,0-4 0,2-3-2003,11 1 0,4 0 1871,-12-3 1,3 1 0,1-1-16,8 0 1,2 0 0,3 0-23,-10-2 1,1 0-1,1 0 1,2 0-514,5 0 0,1 0 0,1 0 0,1 0 515,-9-1 1,1 0 0,0 0-1,1 0 1,0-1 10,5 1 1,0-1 0,0 1 0,2-1 0,-1 0-20,-7 1 1,0-1 0,1 0 0,0 0 0,0 0 0,1 0-102,4-1 1,0 1 0,0 0 0,1 0 0,0 0 0,1-1 136,-7 1 1,-1-1 0,0 1 0,1-1 0,1 0 0,3 1-1,3-1-116,-10 0 1,3 0-1,1 1 1,2-1-1,1 0 1,1 0-1,1 0 1,0 1 0,1-1-1,0 0 1,0 0 81,-4 0 1,1 0 0,0 0 0,0 0 0,2 0 0,-1 0 0,1 0 0,0-1 0,0 1 0,1 0 0,-1 0 0,0 0 0,0 0-37,1-1 0,0 1 0,0 0 0,0-1 0,1 1 0,-1 0 0,1-1 0,-1 1 0,1 0 0,-1-1 0,1 1 0,0-1 0,0 1 20,0 0 1,2-1-1,-1 1 1,1-1-1,1 1 1,-1-1 0,0 1-1,-1-1 1,0 1-1,-1-1 1,-1 1 0,-1-1-1,-2 0 4,6 1 1,-3-1 0,-1 0 0,-2 0-1,0 0 1,0 0 0,1 1 0,1-1 0,3 0-1,3 0-6,-11 1 1,2-1 0,1 1 0,1-1 0,1 1-1,2-1 1,0 1 0,0 0 0,1-1 0,1 1-1,-1-1 1,1 1 0,0 0 0,-1-1 0,1 1 0,-6 0 1,1 0 0,-1-1 0,1 1 0,-1 0 0,1 0 0,0-1 0,1 1 0,-1 0 0,2 0 0,-1 0 0,1 0 0,1-1 0,0 1 0,1 0 0,0 1 0,2-1-2,-8 0 0,1 0 0,2 0 0,0 1 0,1-1 0,0 0 0,1 1 0,1-1 0,0 0 0,0 1 0,0-1 0,0 1 0,0-1 0,0 1 0,0-1 0,-1 1 0,0-1 0,-1 1 0,0-1 0,-1 1 0,-1-1 0,-1 1-1,4-1 0,0 1 1,-1-1-1,0 1 1,-1-1-1,0 1 0,-1-1 1,0 0-1,-1 1 1,1-1-1,-1 1 1,0-1-1,0 1 0,0-1 1,0 1-1,0-1 1,0 1-1,0 0 1,3 0 1,-1-1 0,1 1-1,1 0 1,-1 0 0,0 0-1,0 0 1,0 0 0,0 0-1,-1 0 1,0 0 0,-1 0 0,-1 0-1,0 0 1,-2 0 0,0 0-1,-2 0 0,10 0 1,-2-1 0,-1 1 0,-1 0 0,-1 0 0,-1-1 0,0 1 0,-1 0 0,1-1 0,-1 1 0,2-1 0,0 1-1,1-1 0,-1 1 0,1-1 0,0 1 0,0-1 0,0 0 0,0 1 0,0-1 0,1 0 0,-1 1 0,0-1 0,0 0 0,0 1 0,0-1 0,-1 0 0,-1 0 0,1 1 0,0-1 0,1 0 0,0 0 0,1 0 0,2 0 0,1 0 0,2 0 0,-10-1 0,2 1 0,0 0 0,2-1 0,1 1 0,0-1 0,1 0 0,1 0 0,0 1 0,1-1 0,-1 0 0,1 0 0,0 0 0,0 0 0,0 0 0,-1 0 0,0 0 0,-1 0 1,-1 0 0,0 0-1,0 0 1,0-1 0,0 1-1,0 0 1,0 0 0,1-1-1,-1 1 1,2-1 0,-1 1-1,1-1 1,0 1 0,1-1-1,1 1 1,0-1 0,1 0-1,-8 1 0,1-1 0,1 1 0,1-1 0,0 1 0,1-1 0,1 0 0,0 1 0,0-1 0,0 0 0,1 0 0,-1 0 0,1 1 0,-1-1 0,0 0 0,-1 0 0,1 0 0,-2 0 0,0 1 0,-1-1 0,0 0 0,-2 0 0,0 0-1,6 0 0,-2 0 1,1 0-1,-2 0 0,0 0 1,0 0-1,-1 0 1,0 0-1,-1 0 0,0 0 1,-1-1-1,1 1 1,-1 0-1,0 0 0,-1 0 1,1 0-1,0 0 0,0 0 1,4 0 1,0 0 0,0 0 0,0 0-1,0 0 1,0 0 0,0 0 0,-1 0-1,0 0 1,-1 0 0,-1 0 0,0 0-1,-2 0 1,-1 0 0,-1 1 0,-1-1-4,14 0 1,-4 1 0,-1-1 0,-3 0-1,0 1 1,0 0 0,-1-1 0,2 1 0,2 0-1,3-1 3,-12 2 0,2-1 0,0 0 0,2 0 0,0 0 0,0 0 0,2 1 0,-1-1 0,0 0 0,1 1 0,-1-1 0,-1 1 0,1-1 0,-2 1 1,3-1 1,0 0 0,-1 1 0,0-1-1,-1 1 1,1 0 0,0-1 0,-1 1 0,1 0-1,1-1 1,0 1 0,0 0 0,1 0 0,-4 1 1,1-1 0,1 0 0,1 0 0,0 1 0,1-1 0,-1 1 0,1 0 0,-1-1 0,-1 1 0,0 0 0,-2-1 0,-1 1 0,-1-1 0,-2 1-6,12 0 1,-2-1 0,-1 1 0,-1-1 0,-2 1 0,-1 0 0,0-1-1,-2 1 1,0 0 0,-1 1-1,5-1 0,-1 1 0,-1 0 1,0 0-1,-3 1 0,-1-1 0,-3 0 1,-3 0-12,18 1 1,-6 0 0,-3-1 0,-1 1 10,-3 0 0,-2 0 1,0-1-1,-2 1 88,9 0 0,-1 0 1,0 1-260,-10-2 0,2 1 1,-1-1-1,-2 1 353,7-1 0,-1-1 0,-1 1-336,4-1 0,-1 1 1,-5-1-125,-2 0 1,-7-1 22,6 0 1527,-38 0-5325,-21-1 4667,-6-1 0,-1 1 0,4-1 1</inkml:trace>
  <inkml:trace contextRef="#ctx0" brushRef="#br0" timeOffset="109965">3249 7246 14619,'10'4'684,"-2"-1"-315,3 44-156,-4-15-191,2 4 1,-1 2 44,2 10 0,-2 2 90,-2-2-45,-3-5 169,-1-8-57,-1-9-23,-1-9 303,0-8 1682,0-6-551,0-2-1612,0-6-1,0 3-33,0-6 11,0 4 0,0-1 11,0-2 0,-1 0-11,1 2 0,-1 2-33,0 2-202,1 1-80,-3 0-704,2 0 1086,-1 0-11,1 0 157,-2-2-45,-2-2-145,0 0-12,1 0-11,3 3-1300,1 0-370,-4 7-693,2 0-4271,-3 4 6634,1-4 0,3-2 0,-1-3 0</inkml:trace>
  <inkml:trace contextRef="#ctx0" brushRef="#br0" timeOffset="110833">3272 7355 17420,'7'38'179,"-1"0"0,3 9 1,2 3-23,4 13 0,1 1-1010,-3-11 1,-2-4 913,-3-7 1,-1-4 854,-3-2 48,-2-11 1210,-1-20-1648,-14-39-235,0-13-229,-1 8 0,0-4-213,1 3 1,1-3 150,0-2 0,0-4 0,1 0-12,2 4 1,2 1 0,1-1-8,-3-2 1,1 0-1,6 4-71,9-2 0,8 8-89,18 8 598,29 18-1259,-1 9-1244,-19 7 0,-2 7 1313,-14 11 0,-2 1 0,23 4 0,-39 14 0</inkml:trace>
  <inkml:trace contextRef="#ctx0" brushRef="#br0" timeOffset="110982">3430 7551 18742,'-4'6'1289,"1"-1"-1267,3-5-44,0 0 22,38-3-67,-9 1-1127,8-1 1,1 5-4073,-3 27 5266,-1 0 0,-26 5 0,-8-15 0</inkml:trace>
  <inkml:trace contextRef="#ctx0" brushRef="#br0" timeOffset="111115">3479 7899 19829,'14'24'-1894,"14"-14"-403,16-20 0,6-9 2297,-11 5 0,0-1 0,0 0 0,-3 2 0,-2 0 0</inkml:trace>
  <inkml:trace contextRef="#ctx0" brushRef="#br0" timeOffset="111399">4716 6935 18216,'0'-11'2017,"0"2"-2006,0 9-11,0 0 89,-45 122-74,33-78 0,1 1 0,0 5-775,-3 5 0,-1 6 1,1 0-1,3-4 435,2 0 0,3-4 0,3-2-387,6 11 1,8-9-1233,18-4-4612,13-21 6556,7-14 0,-20-11 0,-5-3 0</inkml:trace>
  <inkml:trace contextRef="#ctx0" brushRef="#br0" timeOffset="111649">4956 7285 20468,'-57'1'366,"-1"0"0,8 0 0,7 3-444,13 12-1,15 1 68,23 5-79,15-1 1,9 1-169,11 5 0,4 3 39,6 9 1,-2 2-109,-11-5 1,-7 1 326,-13-2 0,-12 0 33,-32 20-39,-5-21 1,-6-4-2813,3-9 0,-2-3 2818,1-2 0,2-3 0,-1-8 0,27-11 0</inkml:trace>
  <inkml:trace contextRef="#ctx0" brushRef="#br0" timeOffset="111865">5089 7141 21454,'34'37'-81,"0"1"1,-1 0 0,1 0-1,8 10 1,-1-1 0,-6-1-458,-3 3 1,-7 1-2621,-7-6 0,-3 4 1,-2-2 3157,-1 7 0,-2-3 0,-2-1 0,-3-5 0,-7-7 0</inkml:trace>
  <inkml:trace contextRef="#ctx0" brushRef="#br0" timeOffset="112665">3056 10178 17118,'-1'-7'2229,"0"3"-2060,26 44-91,2 2-691,-1-2 0,2 3 629,-4-6 1,2 1-11,10 9 0,2-1 256,-4-13 0,0-3 180,1 2 0,-1-9 422,5-18-517,-21-28-45,-15-19-156,-2-13-146,-6-8-17,-3 13 0,-2-2-230,1 4 1,-1 1-387,-1-1 0,1 4-1697,0-7-1066,10 36-3069,12 19 6632,10 2 0,-7 0 0,1-2 1</inkml:trace>
  <inkml:trace contextRef="#ctx0" brushRef="#br0" timeOffset="112917">3870 9792 20725,'-12'61'-49,"1"0"1,0 1-1,0-1 1,-2 4 0,1-3-1,4-2-228,5-5 1,5-2 0,1-4-618,2-1 1,6-5-1998,10 3 0,5-7 2891,18 5 0,-2-8 0,-21-34 0</inkml:trace>
  <inkml:trace contextRef="#ctx0" brushRef="#br0" timeOffset="113198">4280 10046 20860,'-43'0'269,"-1"-1"0,4 2 0,6 4-314,-2 18-45,29 11 57,19 2-1,28 3-100,12-10 66,-11-8 1,0 3-68,-10 1 1,-2 1 128,2 1 1,-7 3 5,-20 29 0,-30-8-359,-18-2-637,-4-7-2546,7-18 3542,11-11 0,15-12 0,7-1 0</inkml:trace>
  <inkml:trace contextRef="#ctx0" brushRef="#br0" timeOffset="113433">4396 9837 21947,'39'47'-77,"-1"-1"1,0 0-1,0 1 1,3 4-1,-3-1 1,-5 4-164,-7 7 1,-5 4 0,-5-2-860,-7-13 0,-2-2 0,-4 2 731,-3 0 1,-2 3 0,-2-1 0,2-6-1,0 3 1,0-3 0,-6 12 0,0 0-1</inkml:trace>
  <inkml:trace contextRef="#ctx0" brushRef="#br0" timeOffset="114314">5695 7122 17745,'0'-10'1154,"0"2"-1131,0 8-1077,38-8-593,-14 6-1681,28-6 3328,-33 17 0,-9-6 0,-8 5 0</inkml:trace>
  <inkml:trace contextRef="#ctx0" brushRef="#br0" timeOffset="114414">5731 7383 15123,'20'29'-725,"0"0"1,2 0-1,0-5 1,1-11-1,-2 0 1</inkml:trace>
  <inkml:trace contextRef="#ctx0" brushRef="#br0" timeOffset="114750">5710 10836 19134,'0'-8'-436,"0"2"-1480,0 6-4169,48-8 6085,-25 6 0,28-7 0,-39 9 0</inkml:trace>
  <inkml:trace contextRef="#ctx0" brushRef="#br0" timeOffset="114849">5958 11007 11885,'0'0'0</inkml:trace>
  <inkml:trace contextRef="#ctx0" brushRef="#br0" timeOffset="120814">24158 6581 17554,'1'-5'1424,"0"0"-830,-1 5-348,38 31-145,-3 3-626,2-2 0,1 2 525,-6-3 0,-1 0-79,2-1 1,0-1-552,-3-1 1,0-2-1052,-2-3 0,-1-2 1681,19 9 0,-23-14 0,-6-9 0</inkml:trace>
  <inkml:trace contextRef="#ctx0" brushRef="#br0" timeOffset="121030">24726 6607 19964,'-9'51'190,"-1"0"0,1 1 1,-1 5-1,0 0-242,-2 3 0,-1 1 0,-1 2-703,2-7 1,0 3 0,-1-1 0,1-2-1906,-3 11 1,1-2 0,0-5 2659,0 3 0,2-8 0,4-1 0,8-42 0</inkml:trace>
  <inkml:trace contextRef="#ctx0" brushRef="#br0" timeOffset="121398">25049 7340 19213,'-5'35'-1278,"2"-10"1,3-24 0,0-3-1</inkml:trace>
  <inkml:trace contextRef="#ctx0" brushRef="#br0" timeOffset="121535">25013 7070 17890,'2'-6'-1008,"0"1"-553,-2 5 0,0 0 0</inkml:trace>
  <inkml:trace contextRef="#ctx0" brushRef="#br0" timeOffset="121798">25519 6534 20109,'0'55'15,"0"0"0,-1 0 0,-2-3 0,-1 2 0,-1 1 0,-2 3-412,0-2 0,-2 4 1,-1 0-1,0-1 1,-1-1-1464,0 4 1,0 0-1,-2-3 1,-1-1-575,-1-4 0,-2-1 0,1-3 0,0-5 2434,-3 10 0,2-9 0,-3 5 0,8-19 0</inkml:trace>
  <inkml:trace contextRef="#ctx0" brushRef="#br0" timeOffset="122148">26084 7028 17140,'0'-7'582,"-10"49"-565,1-2 0,-2 5-448,-2 6 0,-1 2-1693,-1 5 1,-1-3 2123,3-18 0,1-4 0,-2 4 0,4-13 0</inkml:trace>
  <inkml:trace contextRef="#ctx0" brushRef="#br0" timeOffset="122381">25974 6896 21880,'33'31'0,"0"-1"0,-1 0 0,-3 4-432,0 16 1,-3 4-1529,-2-2 0,0 0 716,-1 0 1,-2-2-1912,-4-7 1,-2-6 3154,4 1 0,-9-17 0,-3-10 0</inkml:trace>
  <inkml:trace contextRef="#ctx0" brushRef="#br0" timeOffset="122565">26518 7382 18474,'-5'-4'336,"0"0"-336,5 4-348,-2 37-2016,2-16-4673,-2 26 7037,5-31 0,-1-9 0,1-5 0</inkml:trace>
  <inkml:trace contextRef="#ctx0" brushRef="#br0" timeOffset="122715">26422 7031 14865,'0'0'0</inkml:trace>
  <inkml:trace contextRef="#ctx0" brushRef="#br0" timeOffset="123981">27347 7180 13465,'-3'2'2846,"0"0"-1961,3-2-370,-7 12 259,5-6 346,-6 7-257,7-10 134,0-2-918,1 0-124,-1-1 34,-1 3-1,0 0 12,-1 1 0,2-1-11,-1 1 11,1-2 34,-1 1 11,1-3-1,-1 0-32,-1-1 66,-6-15-78,2-10 34,-1-7 22,5-3-45,11 12-11,3 3 11,9 7-33,16 8 44,14 24-11,-11-5 0,2 2-11,-5 2 0,1 0 6,4-2 0,0-3 5,21-1 22,-4-6-10,-9-4-23,0-22-45,-20-13-235,-6-23-202,-21 10-392,-9 9-582,-6 23-6892,-8 7 8348,6 8 0,2 0 0,10 2 0</inkml:trace>
  <inkml:trace contextRef="#ctx0" brushRef="#br0" timeOffset="124298">27374 6847 21532,'34'52'224,"1"-1"0,1-2 0,2-4-218,-2-13 0,4-2-395,-2-4 1,5 1-1,-1-2-1992,13 7 0,0-1 2381,-2-3 0,-5-2 0,5 1 0,-44-23 0</inkml:trace>
  <inkml:trace contextRef="#ctx0" brushRef="#br0" timeOffset="124481">27778 6744 20535,'-41'50'206,"-1"0"0,0 0 0,9-8 1,1 0-1,0 2-352,5-3 0,-1 3 1,2 0-1,1-1-1234,0 4 0,2 0 0,-2 3 618,-3 4 0,-4 5 0,2-1 0,3-7 0,1 3 0,1-4 0,0-3 0,-1-1 0,0 1 0</inkml:trace>
  <inkml:trace contextRef="#ctx0" brushRef="#br0" timeOffset="138714">24925 8939 14193,'49'-36'2947,"-9"6"-2028,-34 22-90,-1-1-112,-1 1-78,-1 1 168,-1-2-382,0 3-301,1 0-57,-1 3 101,-1 3-101,-10 16-11,-9 11 0,-6 6-34,-1 3 1,-2 4-1,-1 0-472,0 0 0,0-1 0,-1 2 450,-2 5 0,-1 0 0,3-3 11,1 1 0,4-4-5,4-4 0,3-2-68,-6 21 62,14-16-45,7-12 67,28-10-10,29-27-7,-22 2 1,1-3-275,11-8 1,-1-3 268,-8 1 0,0-1-6,12-5 1,-1 0 622,-12 9 0,-1 3-695,22 2 179,-62 53-101,-24 12 0,3-15 0,-2 0-122,4-6 0,-1 1 152,0 1 0,-1 3 0,-1 1 0,1-1 0,0 0 0,1 1-30,-1 4 0,2 1 0,2-3 0,-3 4 0,8-4-56,18 8 507,21-26-681,12-13 1,8-7-673,10-7 0,5-6-1997,-9 2 1,3-2-1,-2-2 2829,14-9 0,-6-2 1,-15 7-1,-7 2 1,-7 0-1</inkml:trace>
  <inkml:trace contextRef="#ctx0" brushRef="#br0" timeOffset="139114">25550 9141 18171,'0'-4'1390,"0"0"-405,0 4-918,33 57-50,-6-31 0,4 0-549,15 20 0,3 0-1314,-6-17 0,-1-6-2166,-2-4 1,-3-5 4011,9-4 0,-21-6 0,-8-4 0</inkml:trace>
  <inkml:trace contextRef="#ctx0" brushRef="#br0" timeOffset="139301">26115 9232 20289,'-3'40'18,"1"0"1,-3 19 0,-2 3-1291,-4 0 0,-2 2 556,4-14 1,0 1-1,0-3 1,-2 0 0,1-4-1,-3 11 1</inkml:trace>
  <inkml:trace contextRef="#ctx0" brushRef="#br0" timeOffset="139498">26364 9782 18597,'0'-6'638,"0"1"-3002,0 5-1860,-3 21 4224,6-15 0,-6 15 0,6-20 0</inkml:trace>
  <inkml:trace contextRef="#ctx0" brushRef="#br0" timeOffset="139664">26322 9453 14563,'0'0'0</inkml:trace>
  <inkml:trace contextRef="#ctx0" brushRef="#br0" timeOffset="140165">27092 8619 19952,'-11'50'0,"0"0"0,0 0 0,0 5 0,-1 4 0,-1 1 0,0 1-82,-1 0 1,-1 1 0,0 0 0,1 0-1131,0 0 1,-1 1-1,1-1 1,0-1 765,0-5 1,-1 0-1,1-3 1,2-4-1572,-2 9 0,2-5 2197,5-9 1,2-5 0,0 5 0,5-20 0</inkml:trace>
  <inkml:trace contextRef="#ctx0" brushRef="#br0" timeOffset="140481">27612 9218 16849,'-10'60'115,"0"0"1,-2 0 0,-1-4-1013,-2-12 1,-1-2-283,-6 12 0,1-4 1,-2 1-1,-1 3 0</inkml:trace>
  <inkml:trace contextRef="#ctx0" brushRef="#br0" timeOffset="140681">27468 9102 21633,'39'43'-409,"1"0"1,-1 0 0,0 0 0,-3-3 0,0 0 0,-1 0 0,-2-2-268,2 5 1,-2-2-1,-2-4 1,-1-1-1,-6-4 1,-2 9 0</inkml:trace>
  <inkml:trace contextRef="#ctx0" brushRef="#br0" timeOffset="140915">28073 9594 17913,'3'34'-960,"-1"-8"0,-2-23 1</inkml:trace>
  <inkml:trace contextRef="#ctx0" brushRef="#br0" timeOffset="141064">28054 9383 18866,'0'-11'492,"-1"3"-3001,1 8 2509,0 0 0,0 0 0</inkml:trace>
  <inkml:trace contextRef="#ctx0" brushRef="#br0" timeOffset="142014">25210 10842 18933,'-29'51'519,"0"-1"0,9-4 0,9-1-508,14-9 1,7-5-1,28 12 11,10-31 6,-9-17 0,1-7 162,-3-7 1,-2-6 16,3-5 1,-5-4-147,-11 3 1,-6 0 28,-10-22-90,-19 22 0,-10 4 0,-7 5-56,-13 8-381,14 10-986,8 15 739,28-1 270,22 5 358,11-11 168,-4-6 0,4-4 498,3-3 1,0-3-242,3 0 1,-1-2 34,15-11-314,-34 12-90,-23 10 0,-2 3-23,-1 0-10,7 2 22,3 16 11,2 0 0,3 18 0,-4-4-12,14 20-492,-5-25 0,4-1-353,10 2 1,0-2 0,9 5 0,-2-18 0</inkml:trace>
  <inkml:trace contextRef="#ctx0" brushRef="#br0" timeOffset="142681">25003 12219 21723,'-38'-11'11,"-1"0"0,3 3 0,3 8-11,-8 37-56,9 2-190,16 12 78,45 2 78,8 0-327,-2-27 1,3-1 416,-6-5 0,-1 2-118,8 10 0,-4 5 110,-11 0 1,-8 4 7,-8 9 0,-11-1 11,-16-6 0,-9-6-11,-1-9 0,-3-7 0,-27 3-392,29-33-2454,0-20-4997,16-8 7988,9-2 0,6 17 0,6 15 0</inkml:trace>
  <inkml:trace contextRef="#ctx0" brushRef="#br0" timeOffset="143014">25765 11868 21364,'-17'51'93,"0"0"1,-1 5-1,-2 7-90,5-12 0,0 5 0,-2 4 0,1-1-1620,-2 2 0,-1 2 0,0 0 0,0 0 1096,0 0 0,0 1 0,1-1 0,-1-2-594,3-6 0,-1 0 0,2-3 1,1-5 1359,-2 10 1,2-8 0,0 8-1,5-23 1</inkml:trace>
  <inkml:trace contextRef="#ctx0" brushRef="#br0" timeOffset="143399">26137 12459 19628,'-11'55'112,"1"0"0,-1-2 0,0-2-118,3-13 1,0-2-662,-1 0 0,0 0-1131,0-3 0,1-1 1798,-7 21 0,6-24 0,5-12 0</inkml:trace>
  <inkml:trace contextRef="#ctx0" brushRef="#br0" timeOffset="143614">26041 12274 21454,'32'40'-3,"-1"1"1,0-1 0,2 1 0,1 0 0,-2-2-424,8 8 0,-1-2-1075,-2-3 0,-3-3-3149,5 6 4650,-9-9 0,-14-16 0,-6-9 0</inkml:trace>
  <inkml:trace contextRef="#ctx0" brushRef="#br0" timeOffset="143764">26494 12744 19358,'1'-9'281,"0"1"-707,-1 8-2980,0 0 3406,11 35 0,-8-26 0,8 27 0</inkml:trace>
  <inkml:trace contextRef="#ctx0" brushRef="#br0" timeOffset="143931">26472 12387 18574,'0'-6'359,"0"1"-7440,0 5 7081,5-3 0,-4 2 0,3-2 0</inkml:trace>
  <inkml:trace contextRef="#ctx0" brushRef="#br0" timeOffset="144783">27374 12470 20826,'27'-34'52,"-1"-1"0,5 7 1,3 8-53,0 14 0,2 6 5,-2 3 1,0 4-6,14 8 0,-13-7 0,2-2 0,2-2 0,0-6 23,7-8 0,-2-6 16,-10-3 0,-5-3 297,6-24-190,-25 6-146,-17 20-112,-13 1-2342,-3 10 1232,2 9 1,10 2 0,10 6-1</inkml:trace>
  <inkml:trace contextRef="#ctx0" brushRef="#br0" timeOffset="145781">29234 11379 18216,'-42'48'183,"0"1"1,0-1 0,8-8 0,1-1-1,6 3-112,6 5 0,7 3 0,2-2-221,1 5 1,5-1 160,4 9 1,10-2-623,15-12 1,10-7-1502,15 0 0,7-11-2398,1-16 1,3-11 4509,8-9 0,-6-7 0,-8-4 0,-11-1 0</inkml:trace>
  <inkml:trace contextRef="#ctx0" brushRef="#br0" timeOffset="146014">29509 11901 19673,'-23'36'-118,"0"1"0,11 21-700,57-27 773,9-26-5,-13-18 0,-3-8 397,-3-31-129,-18 20 1,-8 0-242,-28-13-604,-4 19-1626,-10 21-5085,19 11 7338,7 0 0,6 0 0,1-3 0</inkml:trace>
  <inkml:trace contextRef="#ctx0" brushRef="#br0" timeOffset="146532">29958 11869 15605,'14'46'874,"-2"-10"1613,-12-34-1523,0-21-426,0-23-437,0-8 55,4-13 24,7 18-45,19-1-135,9 20-35,13 28 24,-10 20-112,-8 26 56,-12-3-45,-6-5 22,-4-5 90,-2-8 90,-2-16 100,2-31-145,-3-10-23,2-23-10,0 8 67,8-6-91,2 22-100,6 16-717,-6 29-1020,-2 20-1478,-4 3 3327,2-4 0,-7-14 0,-1-8 0</inkml:trace>
  <inkml:trace contextRef="#ctx0" brushRef="#br0" timeOffset="146966">30646 11755 17846,'9'48'138,"0"1"0,2-1 1,0-3-134,1-12 1,0-1-12,8 14 1,-1 0-119,-5-7 1,-1-2 112,1-2 0,-2-3 11,-4 1 482,-7-28 1075,-7-38-1356,1 1 1,-1-5-176,-1-7 0,-1-6 1,1 0-445,1 4 1,0 1 0,-1-2 529,0-6 0,0-2 1,0 4 60,1-5 1,1 5-55,0 6 1,1 2-14,0 8 1,0 2 94,0-17-212,21 25-168,33 25-101,4 21-40,-19-1 0,-3 4 17,4 23 830,-23-10 1,-9 4-523,-14 4 1,-10 0-381,-7 8 0,-6-2-1646,-1-12 0,-3-6 2021,0-8 0,4-6 0,10-10 0,7-7 0</inkml:trace>
  <inkml:trace contextRef="#ctx0" brushRef="#br0" timeOffset="147147">31077 11797 21768,'0'-4'470,"0"0"-2185,0 4 1,0 0 0</inkml:trace>
  <inkml:trace contextRef="#ctx0" brushRef="#br0" timeOffset="147797">29315 12954 17689,'3'-8'739,"-1"33"1,-1 19-595,1-7 1,0 2-135,0 16 1,0 0 5,1-14 0,1-6-6,0-6 1333,1-13-884,-3-38-247,-11-40-197,4 23 1,-1-3-378,-5-10 1,-1-2 349,0 9 0,1-1 16,-2-15 1,2-1-6,3 12 0,6 1-23,9-2 1,9 7 0,25 1-188,-6 32 1,4 8 192,-4 3 1,0 3-52,28 13-122,-13 15 167,-37 6 1,-11 7-583,-18 8 0,-9 4-2672,6-13 0,-2 2 0,-2-3 3156,-11 9 0,1-7 0,9-13 0,6-7 0,10-12 0</inkml:trace>
  <inkml:trace contextRef="#ctx0" brushRef="#br0" timeOffset="148081">29723 13058 18294,'-6'9'2252,"2"-1"-2028,-17 46-224,17-35-11,-6 40-67,31-52-718,35-18 628,-24-6 0,-1-5 168,3-6 0,-4-3 6,-7 3 0,-5 0 16,-5-18-22,-25 31-11,-8 7-102,-13 16-3315,-14 20 1870,17 6 1,0-4-1,25-12 1</inkml:trace>
  <inkml:trace contextRef="#ctx0" brushRef="#br0" timeOffset="148231">30082 13020 17902,'3'35'-1592,"0"-7"1</inkml:trace>
  <inkml:trace contextRef="#ctx0" brushRef="#br0" timeOffset="148348">30052 12766 14092,'0'-4'-1143,"0"0"0,0 4 0,0 0 1</inkml:trace>
  <inkml:trace contextRef="#ctx0" brushRef="#br0" timeOffset="149164">31139 12736 19269,'-35'7'556,"0"-1"1,-7 16-1,5 9-528,15 10 0,9 5-23,2 8 1,12-2-12,22-9 1,9-7-107,1-12 0,3-10-553,8-14 1,-2-10-144,12-20 763,-29-5 1,-5-7 49,-6-4 1,-6-4 35,-6 7 0,-5-4 0,-1 0 224,-2 2 0,-3 0 1,-1 3-255,-6-9 0,-2 4 213,5 10 0,-2 8-123,-1 12-78,-3 42 91,11 6 1,6 8-748,8 17 1,5 2-444,1-2 0,4-2-2496,10-2 1,4-6 3571,-5-17 0,-2-5 0,6 3 0,-8-9 0</inkml:trace>
  <inkml:trace contextRef="#ctx0" brushRef="#br0" timeOffset="149297">31491 12882 13296,'0'0'0</inkml:trace>
  <inkml:trace contextRef="#ctx0" brushRef="#br0" timeOffset="149398">31529 12696 12546,'-7'0'0,"1"0"0,6 0 0</inkml:trace>
  <inkml:trace contextRef="#ctx0" brushRef="#br0" timeOffset="149615">31659 12667 21611,'42'51'-1958,"-1"-1"1,-10-6 0,-5-4 1957,4 6 0,-26-20-1524,-9-19 1524,0-16 0,0 6 0,3-7 0</inkml:trace>
  <inkml:trace contextRef="#ctx0" brushRef="#br0" timeOffset="149814">31958 12333 21353,'1'51'25,"-1"0"0,5-7 1,2 3-1,3-1-339,6 14 0,1 0-2290,-4-11 0,-2 1 0,0-3 2604,0 4 0,-3-5 0,-5 11 0,-3-41 0</inkml:trace>
  <inkml:trace contextRef="#ctx0" brushRef="#br0" timeOffset="149914">31958 12699 14652,'23'-29'-308,"0"1"0,4-12 0,-9 30 0</inkml:trace>
  <inkml:trace contextRef="#ctx0" brushRef="#br0" timeOffset="150165">32118 12301 21208,'35'-16'-141,"-1"0"1,25 3-594,-41 38 0,-6 10 594,-7 4 0,-4 2 633,-6 6 0,-4 0-347,0-10 0,-2-4-90,-12 11 22,20-30-78,18-8-146,11-6-2717,6-6 0,3-1 2863,22-1 0,-4-6 0,-28 11 0</inkml:trace>
  <inkml:trace contextRef="#ctx0" brushRef="#br0" timeOffset="150547">28101 14157 18553,'62'-24'283,"-1"1"1,1 0 0,-10 4 0,0 0 0,2 0 0,0 1-203,6-1 0,1 1 1,1 1-1,2-1-1002,-4 1 0,2 0 1,1 0-1,1 1 1,1-1 931,-6 2 0,-1 1 0,2-1 0,1 0 1,4 1-1,4 0-3,-16 3 0,3 1 0,2-1 0,3 1 0,1-1 1,1 1-1,0-1 0,-1 2 0,0-1 0,-2 1 1,-2 0-134,10-2 1,-3 2 0,0-1 0,-2 2-1,1-1 1,1 0 0,1 1 0,3 0 104,-8 0 1,3 1 0,1 0-1,2-1 1,0 1 0,1 0-1,-2 0 1,0 1 0,-2 0-1,-2 1 1,-3 1-122,12-1 0,-4 1 0,-2 0 0,-2 1 0,0 1 1,0 1-1,2-1-281,-6 2 0,2 0 1,1 0-1,-1 1 0,0 0 1,-3 0-1,-2 1 1,-4 0-200,17 2 1,-6 0-1,-2 2 1,-1-1 0,1-2-1,3 0 1,-8 1 0,-18 3-1,-18 9 1</inkml:trace>
  <inkml:trace contextRef="#ctx0" brushRef="#br0" timeOffset="150798">28871 14243 18653,'51'-14'373,"0"-1"0,-1 1 0,1-1 0,6-1 0,0-1 0,1-1 0,1 0-1452,-9 2 1,1 0 0,0 0-1,1-1 1,2 1 1105,7-4 0,1 1 0,1-1 0,2 0 0,1 0-177,-7 3 0,2-1 0,0 0 1,1 0-1,1 0 0,-1 1 150,-5 2 0,1-1 0,-1 1 0,2 0 0,-1 0 0,1 0 0,0 0-63,2 1 0,-1-1 0,1 1 1,0 0-1,1 0 0,2 0 1,3 0 0,-10 3 0,1 0 1,3 0-1,1 0 1,0 0-1,1 0 1,0 1-1,-1 0 0,-1 1 1,-2 0-570,8 0 1,0 0 0,-1 1-1,-1 1 1,0-1 0,-1 1-1,0 0 1,-1 0 572,-2 0 0,1-1 0,-1 1 0,0-1 0,-1 1 0,-3 1 0,-2 1 0,-4 0 0,19 0 0,-3 2 0,-8 1 0,-14 1 0,2 1 0</inkml:trace>
  <inkml:trace contextRef="#ctx0" brushRef="#br0" timeOffset="177397">2460 7653 16457,'5'-60'3484,"-7"8"-2812,-7 35-392,-9 2-21,-5 2-91,-4 4-146,-5 4-22,-2 8-112,0 19 101,2 20-23,16-6 1,5 5-726,1 13 1,3 5 758,2-11 0,2 4 0,2 2-726,2-6 0,1 2 0,2 2 0,-1 1 726,0 6 0,1 3 0,1 1 0,0 1-12,0-7 1,0 0 0,2 2 0,-1 0 0,-1 0 6,1 3 1,-1 0-1,0 0 1,0 3-1,-1 2-213,0-5 1,-1 2 0,0 3-1,-1 0 1,0 2 0,-2-2-1,-1-1 227,-1-2 1,-2-1 0,-1 0-1,-1 0 1,0 0 0,0-1-1,0 1-190,1-2 1,1 1 0,-1 1-1,0-2 1,-1 0 0,-1-2 0,-1-1 209,-2 0 1,-2-1 0,-1-1 0,-1-2 0,0-3 0,1-3 14,-7 18 1,-1-7 0,-1 1-5,2-7 1,-1 0 0,-1 1 0,0-4-38,-3 5 1,1-3 0,-1-1-124,2-2 1,0-2 0,2-6 29,1-6 1,4-9 1499,9-13-1410,15-14 1482,27 1-1510,-2 18 0,4 10 5,-1 4 1,2 8 0,-2 2 390,0 2 0,-2 2 1,-1 4-299,-6-4 0,0 4 0,-2 0 0,-1-1 8,1 7 1,-4-1 0,1 0 6,0 1 1,-1 0 0,1-1-8,-1-2 1,0 0-1,3 1-5,-2-9 0,3 2 1,2-1-1,2-3-69,10 5 0,3-4 0,4-2-497,-7-11 0,3 0 0,1-3 0,-2-5-796,4-2 0,-1-4 1,-1-7 1288,15-10 0,-7-6 0,-13 1 0,-15-9 0</inkml:trace>
  <inkml:trace contextRef="#ctx0" brushRef="#br0" timeOffset="177747">1875 12098 19034,'-2'59'67,"-1"-1"0,1 0 0,1 2-228,2-9 1,-1 2 0,0 1-3015,-5 6 1,-1 1-1,0 0 3175,-1 4 0,0-1 0,-1-4 0,-3 6 0,-1-9 0,-5 2 0</inkml:trace>
  <inkml:trace contextRef="#ctx0" brushRef="#br0" timeOffset="178031">1254 14287 17442,'-8'43'665,"0"1"0,0-4 0,3-8-508,5-17 101,10-20-202,12-34-101,5-1-885,7-8-561,-8 26-4839,17 12 6330,-9 6 0,-2 4 0,-17 0 0</inkml:trace>
  <inkml:trace contextRef="#ctx0" brushRef="#br0" timeOffset="178999">1328 14179 20065,'-32'34'134,"-1"-1"0,2 7 1,3 4-135,9 7 0,4 7-428,3-3 0,2 4 0,4-1 47,4-9 0,3-1 0,5-1-740,5 1 1,6 0-1,3-8 152,8-3 0,5-12 17,11-20 0,0-12 289,-11-4 1,-1-5-672,12-19 1,-1-4 1841,-6 5 0,-2-1 2164,-2-2 1,-5 2-791,-5-3-582,-37 25 478,-15 12-938,-4 9-391,-1 9-281,3 15-85,4 9-94,8 22-1580,18-14 1053,13-8 515,16-25 23,7-29 471,11-26 750,-15-10-515,-6-6-706,-28 22-123,-13 19-773,-4 15-976,-1 8-2083,4 6 3955,7 5 0,4-8 0,5-4 0</inkml:trace>
  <inkml:trace contextRef="#ctx0" brushRef="#br0" timeOffset="179414">1936 14218 21073,'10'54'11,"0"1"0,0-3 1,2-2-7,4-11 1,2-1-6,4 8 0,3-2-611,-2-11 1,4-4-606,4-2 0,1-8 230,17-20 739,-7-31 236,-20-18 11,-9-9 885,-6-3 224,-5 26 1,-1 2 246,-1-5-1334,0 8 56,0 44 23,0 16-67,4 18-1,7 4-72,5-16 0,7-2-712,5-4 1,5-5-4166,6 1 1,1-5 4590,-6-8 1,-3-4 0,9-6 0,-27-3 0</inkml:trace>
  <inkml:trace contextRef="#ctx0" brushRef="#br0" timeOffset="179697">2584 14513 20557,'23'-29'-2476,"0"0"0,16-23 1042,-16 16 1434,-11 7 190,-6 7 1379,-9 11 33,-7 6 550,-16 28-1133,-6 25-985,6 8-6,15-22 0,4-1-28,7 10-2308,31-2-4763,26-19 7071,-22-16 0,-1-3 0,21-5 0,-27-8 0</inkml:trace>
  <inkml:trace contextRef="#ctx0" brushRef="#br0" timeOffset="179881">3067 14220 20893,'8'46'-2611,"1"0"1,7 18-1805,38-28 4415,-13-29 0,-17-7 0,-7-2 0</inkml:trace>
  <inkml:trace contextRef="#ctx0" brushRef="#br0" timeOffset="180032">3164 13904 20647,'-3'56'-490,"1"0"1,0-13 0,6-2-542,13 7 1,5-4-1086,-5-13 1,1-4 2115,13 26 0,-13-24 0,-8-8 0</inkml:trace>
  <inkml:trace contextRef="#ctx0" brushRef="#br0" timeOffset="180180">3189 14403 21062,'8'-41'-815,"0"-1"1,17 0 0,11 6-826,1 14 1,6 5-1,0 2 1399,14-6 0,-3 3 1,-13 6-1,-6 3 1,-10 2-1</inkml:trace>
  <inkml:trace contextRef="#ctx0" brushRef="#br0" timeOffset="180265">3583 14113 11358,'-29'-50'0,"6"11"0</inkml:trace>
  <inkml:trace contextRef="#ctx0" brushRef="#br0" timeOffset="180380">3478 13897 11549,'0'0'0</inkml:trace>
  <inkml:trace contextRef="#ctx0" brushRef="#br0" timeOffset="180832">3755 13912 19482,'-1'5'1165,"1"0"-1154,0-5 0,-10 37-22,30-7-392,9 22 257,20-28 57,1-15 10,-20-16 79,-5-16 314,-11-19 123,-4-11-202,-8 10-235,-2 14 0,0 22-90,3 4 90,3 3-582,25 0 280,33-11-180,-12-2 0,3-2 202,-6 0 0,0-2 64,1-3 0,-4-1 216,4-9 818,-19-10 975,-30 3-953,-12 7-347,-22 11-370,2 26-67,1 14-56,4 17-11,8 14 151,8 7-1199,20-20 1,10 0-3858,8-5 1,5-2 4676,0 1 0,2-4 0,22 1 0,-35-20 0</inkml:trace>
  <inkml:trace contextRef="#ctx0" brushRef="#br0" timeOffset="181497">2300 15874 17196,'11'46'344,"0"0"1,0 0 0,4 18-1,0-6-305,-3-18 1,0-4-7,5 13 169,-12-38 403,-2-23 157,-19-50-587,5 23 1,-1-7-1,0 1-621,-2-3 0,1-1 1,-1-1 478,-1-8 1,0-3-1,2 4-27,1-9 0,5 2-1,6-1 1,10 5-68,9 20 1,8 7-113,7 8 0,3 11 28,-2 18 0,-3 10 129,-3 8 1,-6 8-332,-12 3 1,-6 3 347,-2 4 0,-3 1 28,-3 1 0,-3 2 22,-2 8 1,-3-1-34,3-16 0,-1-3 1654,-8 26-1671,13-42 45,8-15-34,11-1 788,11 0-1068,8 4 0,7 3-2353,9 5 0,2 3 2622,2-1 0,-1 1 0,-12 0 0,-5-2 0,-4 0 0</inkml:trace>
  <inkml:trace contextRef="#ctx0" brushRef="#br0" timeOffset="181680">2937 15963 19516,'-4'0'-583,"1"0"-754,3 0 0,0 0 0</inkml:trace>
  <inkml:trace contextRef="#ctx0" brushRef="#br0" timeOffset="181803">2908 15703 16064,'-8'0'-1745,"1"0"0,7 0 0,0 0 0</inkml:trace>
  <inkml:trace contextRef="#ctx0" brushRef="#br0" timeOffset="182014">3178 15637 20177,'-56'20'772,"14"-2"-917,40-1-292,20-2-145,20 6-57,9-2 67,2 0 460,-8-1-56,-14 1 101,-13-1-3306,-25 7 3373,-5-13 0,-2 1 0,6-13 0</inkml:trace>
  <inkml:trace contextRef="#ctx0" brushRef="#br0" timeOffset="182214">3282 15281 22115,'23'55'-942,"1"0"1,0 0 0,2 6 0,2-4-667,10-4 1,2-9 1607,7-4 0,-20-21 0,-10-10 0</inkml:trace>
  <inkml:trace contextRef="#ctx0" brushRef="#br0" timeOffset="182396">3512 15397 20031,'-23'51'340,"0"1"0,6-14 0,8-2-408,27 11-234,24-33-107,7-18 0,7-8-2409,7-1 0,2-2 2714,-2 1 1,-2 0-1,-13 0 1,-9 5 0,-15 9-1</inkml:trace>
  <inkml:trace contextRef="#ctx0" brushRef="#br0" timeOffset="183180">2595 17095 17510,'30'45'403,"-1"1"0,-3-6 1,-4-2-225,-1 10 79,-12-22 762,-6-16-404,-2-13-358,-11-21-135,-16-21-45,5 6 1,-1-2-12,1 4 0,1 0-184,-1-2 1,4 1 205,0-15 23,7 5-101,5 4 45,4-3-78,9 15-34,3 6-11,12 16 67,4 9 245,5 11-257,4 10-38,-9 3 0,-2 4-1,-2 1 1,-2 1 55,2 3 1,-2-1 5,2 9 68,-14-20-23,-5-16 56,1-12-90,0-15-17,0-14 1,1-7 5,2-8 1,1-3-24,4-7 1,1 3-17,-3 13 0,2 7-61,14 1 66,-4 37-22,25 34 17,-20-9 0,2 4-650,10 11 1,0 1-952,-8-9 0,0-2-3116,-2-2 0,-1-6 4745,13-7 0,-18-7 0,-6-7 0</inkml:trace>
  <inkml:trace contextRef="#ctx0" brushRef="#br0" timeOffset="183414">3465 16608 20770,'-29'52'295,"0"0"0,13-12 1,10-6-476,28-6 68,23-35-89,-7-12 32,1-33 113,-19 4-952,-21 2-684,-13 23-997,-14 23-4011,12 9 6700,7 3 0,6-2 0,3-5 0</inkml:trace>
  <inkml:trace contextRef="#ctx0" brushRef="#br0" timeOffset="183764">4065 16361 21084,'-38'11'205,"0"0"1,3 0-1,5 3-193,-2 20-192,10 25-873,30-1-23,27-3 505,8-24 190,10-31 280,-23-17 101,-8-15 527,-9-11 291,-9 3 0,-6-6-454,-7-7 0,-7-3-178,2 10 1,-3-1 0,-2 3-440,-7-9 1,-3 5 252,-1 9 0,0 8 0,-5 13-426,11 41-1344,37 42-976,16-20 1,8-1 2666,3-2 1,3-4-1,-5-11 1,-1-7 0,4-9-1</inkml:trace>
  <inkml:trace contextRef="#ctx0" brushRef="#br0" timeOffset="184183">4390 16363 22115,'2'-41'-348,"0"1"1,-1 2 0,-1 2-68,3-20 415,-11 20 112,-11-1 90,0 50 325,2 32-494,17-11 1,5 0-34,10 27-101,17-18-123,5-32-1199,22-24 667,-31-5 0,-3-7-158,2-13 1,-5-6 913,-7 2 0,-6-3-190,-10-5 1,-5 0 816,-1 10 1,-2 1-63,-3 3 1,0 1 779,-10-21-560,4 25-606,5 16 414,1 50-447,8-1 0,2 4-146,-1 4 0,3 2-202,6 7 1,4-2 61,1-15 0,6-2-1642,18 9 1,8-1 557,1-2 1,0-2 0,-8-8 0,-2-3 0,19 12 0</inkml:trace>
  <inkml:trace contextRef="#ctx0" brushRef="#br0" timeOffset="205930">24547 14085 20692,'52'-2'87,"0"0"1,1 1-1,4-3 1,1 0-1,0-2-87,4-4 0,0-2 0,1-1-1206,-10 3 0,2-1 1,0 0-1,1-1 1214,4 0 1,1-1-1,0 1 1,1-1-338,3 0 1,0-1 0,0 1-1,1 0 329,-13 2 0,1 0 0,0 1 0,0-1 0,0 1 3,12-2 0,-1 1 0,0-1 0,-2 1-159,-4 2 0,-1 0 1,-1 0-1,-3 1 152,8-1 0,-4 1 1,-3 1-126,3 1 0,-10 1-230,-4 0 135,-71 14 162,-7-2 1,-10 1 19,-2 0 1,-8 2 0,-5 1 0,0-1 9,7-1 1,-2 0-1,-1-1 1,-1 1 0,-2 1 36,2-1 1,-2 1-1,-1-1 1,-1 1 0,2 0-1,1 0 75,-3 0 1,-1 0 0,2 0 0,3-1 0,3 1 38,-10 2 1,5-1-1,6 0 133,-1 0 0,25-2 1935,44-4-1982,17-8 0,14-5 1,5-2-162,7 1 1,7-3 0,2 0 0,0 1-20,-12 1 0,-1 0 1,1 1-1,0-1 1,2 0-20,6-2 1,2-1 0,0 1-1,-2 0 1,-5 2-7,11-2 0,-6 3 0,-3 0-240,-9 1 1,-2 1 0,-5 1-75,3 1 0,-9 1 880,-5 1-1798,-61 13 800,-13-3 1,-11 1-1,5 0 1,13-1 0,1 0-1,-29 3 1,1 0-1</inkml:trace>
  <inkml:trace contextRef="#ctx0" brushRef="#br0" timeOffset="207229">24923 10441 18451,'22'-21'594,"17"-3"-329,1 10 0,9 0 1,1 0-1637,-3 0 1,0 0 0,4-1 1434,4-1 0,6-2 1,1 0-1,0 1-347,-4 1 1,-1 1 0,3 0-1,6-1 318,-16 5 0,3-1 0,3 0 0,2-1 0,1 1 0,2 0 0,0 0 0,-1 0-112,1 1 1,1 0 0,0 0-1,2 1 1,0 0 0,0-1-1,1 1 1,-1 0 0,0 0 80,1-1 1,-1 1 0,2-1 0,-1 1 0,0-1 0,0 1 0,0 0 0,0 1 0,0 0-116,-2 0 0,1 1 1,-1-1-1,1 1 1,-1 1-1,0-1 1,-1 1-1,-1 0 1,-1 1 143,7-1 1,0 0 0,-1 1-1,-1 0 1,-2 0 0,-2 0 0,-3 1-17,2-1 1,-4 1 0,-2 0 0,0 0 0,0-1-68,6 1 1,3-1 0,-1 0 0,-8 1 0,-13 1 988,5-4-783,-67 3 1,-16 5 0,-5 0-118,5 0 0,2 0 1356,-17-1-1395,37 0 1351,10-1-6091,25 6 394,1 4 4346,17 7 0,-20-5 0,-5-2 0</inkml:trace>
  <inkml:trace contextRef="#ctx0" brushRef="#br0" timeOffset="207879">28644 9085 11863,'-9'3'3686,"2"0"-1221,7-3-1445,0 0-303,1-29-191,5 10-55,3-24-146,9 18-56,14-1-247,12 16-33,4 13 11,3 20 11,-9 11-11,0-1-33,1-5-281,14-10-112,-5-25 392,0-24 34,-24-10-67,-16-8-34,-15 15-470,-8 6-1177,-4 11 983,-19 12 0,18 5 1,-6 4-1</inkml:trace>
  <inkml:trace contextRef="#ctx0" brushRef="#br0" timeOffset="208912">29908 8232 17286,'-38'31'269,"-1"1"0,1 3 0,3 6-135,9 3 0,3 6 1,3 1-987,4-1 1,2 1-1,2-1 852,-3 0 0,2 0 0,5-2-297,10 9 0,10-9-328,25-8 179,7-28 0,2-6 0,-3 3 0,21-10 0</inkml:trace>
  <inkml:trace contextRef="#ctx0" brushRef="#br0" timeOffset="209130">30014 8806 20031,'-35'5'666,"-1"0"1,-23 7-723,33 14 0,24-9-762,52 0 67,-10-18 1,5-6 256,10-3 1,0-3 230,-11-1 0,-4-3-644,6-10-449,-43 12-4068,-20 11 5424,-10 3 0,9 1 0,3 0 0</inkml:trace>
  <inkml:trace contextRef="#ctx0" brushRef="#br0" timeOffset="209480">30400 8840 20613,'-3'-49'-2386,"13"13"1769,37 47 102,-11 1 381,-10 14 739,-15-15 123,2-6-380,2-26-214,-1-1 101,3-12-22,-3 12-34,-3 6-9961,33 43 9782,-21-14 0,16 25 0,-28-31 0</inkml:trace>
  <inkml:trace contextRef="#ctx0" brushRef="#br0" timeOffset="209896">30888 8759 20098,'-8'36'30,"0"1"0,1-2 0,1-1-86,6 13-123,7 6 134,-4-22 470,5-16 247,-10-55-503,-2-12-136,0 11 1,0-2-151,1 4 0,-1-1 273,1-21 1,0-2 50,2 9 1,0 2-180,0-1 0,1 5-28,3-6-56,6 39-34,9 9-44,12 5-326,2 10 1,2 5-555,-3 2 0,-3 4 706,-1 8 0,-6 2 308,-11 18 56,-40-9 369,-6-21-425,4-9-550,11-4-994,15-12 1,4 5 0,7-7-1</inkml:trace>
  <inkml:trace contextRef="#ctx0" brushRef="#br0" timeOffset="210030">31374 8566 16748,'0'0'0</inkml:trace>
  <inkml:trace contextRef="#ctx0" brushRef="#br0" timeOffset="210230">31715 8252 8680,'0'0'0</inkml:trace>
  <inkml:trace contextRef="#ctx0" brushRef="#br0" timeOffset="210897">31714 8252 16614,'-1'47'773,"0"0"0,0 0 0,1-2-751,0-11 1,2 0 145,0 15 0,2 2-90,0-6 0,2-1-22,-1-3 1,0-2 257,5 7 268,-6-35 483,-2-6-819,-4-14-201,-6-9 123,-6-17-146,-1-2 1,-1-7-23,0-17 0,1-6-582,4 6 1,1-3 0,0 1 595,3 8 1,1 1 0,1 1-15,1 0 0,2 2 0,1 5-11,0 7 0,1 5-45,0-17-67,8 27 56,12 18-45,13 25-79,12 15-190,-1 15 833,-24-22 1,-3 2-766,3 30 117,-20-17 1,-10 2-265,-13-4 1,-5 0-3485,-1 3 0,-1-3 3944,1-13 0,2-6 0,-1 1 0,25-20 0</inkml:trace>
  <inkml:trace contextRef="#ctx0" brushRef="#br0" timeOffset="211163">31935 8484 18899,'-32'20'303,"-1"0"0,-18 15-696,63-22-458,13-5-505,19-4 420,-5-10 1,0-3 1450,23-16 807,-7-6-728,-33 3-594,-34 15-23,-8 7 12,-18 4-4280,-17 14 4291,20-6 0,1 7 0,29-10 0</inkml:trace>
  <inkml:trace contextRef="#ctx0" brushRef="#br0" timeOffset="211330">32180 8491 20031,'5'0'1121,"-1"0"-3127,-4 0 1095,-5 6 1,4-4 0,-4 5-1</inkml:trace>
  <inkml:trace contextRef="#ctx0" brushRef="#br0" timeOffset="211462">32183 8296 18462,'0'-9'-7765,"0"2"7765,0 7 0,0 0 0,0 0 0</inkml:trace>
  <inkml:trace contextRef="#ctx0" brushRef="#br0" timeOffset="212179">30508 9400 19829,'-33'39'48,"-1"0"1,2 7 0,9 0-38,20 14 12,15-9-23,21-25-23,12-28-167,6-14-34,1-12 196,-20 1 0,-4-7 28,-8-4 0,-3-3-294,1-1-1,-4-1 306,-9 0 1,-4 2 157,-9-18-57,-5 11 56,-4 14-90,1 15-78,3 11-56,5 44-1008,11 25 313,2-24 0,3 0-346,4 3 0,4-3-7386,23 6 8483,4-10 0,-17-16 0,-5-7 0</inkml:trace>
  <inkml:trace contextRef="#ctx0" brushRef="#br0" timeOffset="212330">30960 9475 19829,'-33'5'-1986,"14"0"0,30-5 0,0 0 0</inkml:trace>
  <inkml:trace contextRef="#ctx0" brushRef="#br0" timeOffset="212430">30983 9276 8804,'0'0'0</inkml:trace>
  <inkml:trace contextRef="#ctx0" brushRef="#br0" timeOffset="212647">31280 9257 19078,'0'-5'2298,"0"1"-2332,0 4 34,0 41-22,1-6-130,0 9 1,-1 3-85,1 19-436,-1-6-538,5-24-1210,4-28-4538,11-3 6958,5-16 0,-9 8 0,-2-7 0</inkml:trace>
  <inkml:trace contextRef="#ctx0" brushRef="#br0" timeOffset="212830">31576 9121 20143,'0'-7'941,"0"1"-661,0 6-212,0 0-35,-10 56-33,15-15-605,2 14 0,4 4-2011,3-19 0,2-3 2616,-1 1 0,-1-4 0,2 7 0,-16-29 0</inkml:trace>
  <inkml:trace contextRef="#ctx0" brushRef="#br0" timeOffset="212930">31545 9463 15336,'59'-27'-1065,"0"1"1,-15 3-1,-8 6 1,-9 14-1</inkml:trace>
  <inkml:trace contextRef="#ctx0" brushRef="#br0" timeOffset="213163">31784 9055 20837,'31'-15'22,"0"-1"1,23 0-124,-22 46-55,-12 15-404,1 14-158,-8-16-1209,9-13-1031,6-23 2958,8-3 0,-14-4 0,-4 0 0</inkml:trace>
  <inkml:trace contextRef="#ctx0" brushRef="#br0" timeOffset="213497">27623 10405 17386,'61'-6'330,"-1"1"1,1-1-1,-1 0 1,-7 1 0,2-2-1,3 0 1,2 0 0,0 0-1,1-1 1,-1 1-1071,4-1 0,0 0 0,0 0 1,2 0-1,0 0 0,1-1 1,1 0 756,-6 2 0,1-1 1,2-1-1,0 1 1,1-1-1,0 1 1,-1 0-1,-2 0 1,-1 1-153,-2 0 0,-1 0 0,0 1 1,-2 0-1,0 0 0,0 0 1,0 0-1,1 0 123,2 1 1,-1-1 0,1 1 0,0 0 0,-1 0 0,1 0 0,-1 0 0,0 1-199,6-1 0,-1 1 0,0 0 1,0 0-1,-1 1 0,1-1 1,1 1-1058,2 1 1,2-1 0,1 1 0,-1 1 0,-2-1 0,-3 1-1,-4-1 1307,10 1 0,-5-1 1,-4 1-1,1 0 1,-2 1-1,3 0 1,-7 0-1,-17 0 1,-14 0-1</inkml:trace>
  <inkml:trace contextRef="#ctx0" brushRef="#br0" timeOffset="213580">30707 10043 11806,'0'0'0</inkml:trace>
  <inkml:trace contextRef="#ctx0" brushRef="#br0" timeOffset="-213882.73">7432 7114 17946,'5'-4'1076,"-1"2"-964,-3 38 23,2-3-107,-1 0 0,1 2-28,5 18 11,2-3 34,1-8-23,-1-13-22,-1-10 67,-3-10 595,-3-6-181,-1-8-100,-2-9-55,-5-15-69,0-15-55,-8-13-398,6 24 1,-1-1 195,-1-5 0,1 1 16,-1-3 1,1 1-6,1 0 1,1 1-12,2 3 0,1 1-34,1-24-196,13 11 196,6 15-402,37 12-2467,9 27 2168,-29 11 0,-3 4 0,11 4 0,-26 12 0</inkml:trace>
  <inkml:trace contextRef="#ctx0" brushRef="#br0" timeOffset="-213715.73">7545 7186 20602,'50'-8'-3277,"1"0"0,-6 3 0,-6 8 2370,-7 18 1,-14-4-1,-12-1 1</inkml:trace>
  <inkml:trace contextRef="#ctx0" brushRef="#br0" timeOffset="-213566.73">7565 7594 20389,'43'-16'-1151,"0"0"0,0 0 0,23-7 0,-9 5 1,-14 8-1,-6 2 0</inkml:trace>
  <inkml:trace contextRef="#ctx0" brushRef="#br0" timeOffset="-212834.73">9020 6463 15930,'0'-3'3384,"0"0"-2880,0 3-246,-42-5 33,8 7 0,-14 2 0,-5 3-67,12 1 1,1 2-124,0 0 0,0 0-1,-21 5-77,35-8-34,2 18-1,16 7 1,4 8 11,0 3 0,0 4 0,2 1-515,1-1 0,3 0 0,-1 2 519,1 7 0,1 1 0,0-3 12,3 6 1,1-1-207,-1-8 0,0 2 0,1-1 231,-1-4 0,0-1 0,1 0-12,1 3 1,1 0 0,2-4-24,4 5 0,3-8 27,12 3-33,4-29-22,-11-15-292,-2-1 962,0-1-3965,7 0 2389,5-2 1,-10 1 0,-5-1 0</inkml:trace>
  <inkml:trace contextRef="#ctx0" brushRef="#br0" timeOffset="-211497.73">9661 6578 20311,'-47'18'482,"15"6"0,1 9-471,4 1 0,1 5 0,1 0-573,-7 11 1,4-1 549,7-4 1,4-5 0,8 1-201,35-9-168,28-15 256,-9-15 1,2-4 112,-6-1 0,-1-2-34,-3-2 0,-6 1 130,-10 5-85,-15 21 403,-25 17-101,-8 8 1,-4 7-197,-5 1 1,-1 1-100,11-14 1,0 2 0,2-3 264,-2 2 0,6-4-597,8 2-168,27-30-908,33-29-117,-12 0 0,5-5 1041,13-10 0,0-2 0,-20 12 0,-2 1 0,-4 4 0,-1 0 0</inkml:trace>
  <inkml:trace contextRef="#ctx0" brushRef="#br0" timeOffset="-211249.73">10024 6835 20076,'13'19'-706,"26"15"-4210,-7-18 1,4-1 4333,-1 0 0,-1-2 0,19-5 0,-30-8 1</inkml:trace>
  <inkml:trace contextRef="#ctx0" brushRef="#br0" timeOffset="-211100.73">10367 6738 19336,'-28'54'617,"5"1"-580,7-12 0,-1 7 1,2 1-2983,5-5 0,1 1 0,0-1 2945,-1-1 0,0 0 0,2-3 0,2 5 0,2-8 0,4-13 0</inkml:trace>
  <inkml:trace contextRef="#ctx0" brushRef="#br0" timeOffset="-210949.73">10442 7205 18496,'-16'53'-949,"3"-12"0,14-38 1</inkml:trace>
  <inkml:trace contextRef="#ctx0" brushRef="#br0" timeOffset="-210801.73">10456 6981 16714,'0'-4'-1852,"0"1"1,0 3-1,0 0 1</inkml:trace>
  <inkml:trace contextRef="#ctx0" brushRef="#br0" timeOffset="-210130.73">11124 6430 20961,'-10'64'-218,"-1"-1"1,0 1 0,1-1 0,-1-9 0,-1 0 0,0 0 0,-1 0 0,0 1-125,-1 2 1,0 2 0,0-1 0,0-2 0,0-4-1,-3 10 1,1-5 0,0-5 0,-1 2 0,-1 1 0</inkml:trace>
  <inkml:trace contextRef="#ctx0" brushRef="#br0" timeOffset="-209850.73">11341 6968 15605,'-16'46'474,"0"0"1,0-1-1,-2-3-474,0-8 0,-1 0-2275,-2 3 1,1-2 2274,-5 6 0,5-5 0,17-32 0</inkml:trace>
  <inkml:trace contextRef="#ctx0" brushRef="#br0" timeOffset="-209666.73">11229 6796 21510,'38'48'-650,"0"1"0,0 0 0,-4-1 0,-1 0 1,-6-2-183,0 11 1,-6-5 0,-9-16 0,-2-5 0,4 0 0</inkml:trace>
  <inkml:trace contextRef="#ctx0" brushRef="#br0" timeOffset="-209516.73">11703 7104 19751,'-11'63'-1079,"9"-15"1,3-38-1,5-7 1</inkml:trace>
  <inkml:trace contextRef="#ctx0" brushRef="#br0" timeOffset="-209366.73">11682 6825 12311,'0'0'0</inkml:trace>
  <inkml:trace contextRef="#ctx0" brushRef="#br0" timeOffset="-208867.73">11936 6457 9409,'2'-4'4426,"0"2"-684,-2 2-2857,-10-6-67,6 2 112,-10-10-258,10-3-167,-1-9-337,8 2-34,5-1-55,5 10-79,7 3 0,5 5 0,3 4-56,5 5-12,22 35 68,-25-1 0,-2 6-11,2 5 0,-3 3-475,-2 12 1,-6 1 473,-7-11 1,-4 1 3,-2-4 1,-2 3 0,0 0-126,-2-4 0,0-1 0,0 1 148,-1 4 0,1 1 0,-1-4 1,-1 1 1,0-7 6,-4 12-1,-5-38-22,-8-8-134,-8-6-3082,-23-12 1700,6-15 0,5 9 1,18-6-1</inkml:trace>
  <inkml:trace contextRef="#ctx0" brushRef="#br0" timeOffset="-208632.73">13018 6946 17465,'51'0'-1666,"1"-1"0,-9 2 1,-5 2 1665,8 7 0,-25-4 0,-21 3 0</inkml:trace>
  <inkml:trace contextRef="#ctx0" brushRef="#br0" timeOffset="-208533.73">13086 7203 18261,'0'5'526,"53"-17"-2823,-10-5 2297,4 1 0,-2 0 0,-8 1 0,-5 3 0</inkml:trace>
  <inkml:trace contextRef="#ctx0" brushRef="#br0" timeOffset="-206917.73">14724 6341 19829,'28'-43'23,"-5"8"89,-29 42 179,-19 16 0,-9 9-179,4-3 0,-3 5 0,0-1-879,0 1 1,-1 0 0,2 1 766,1 0 0,1 1 0,6-3 0,-1 24 523,19-12-735,23-10-124,40-7 313,-13-20 1,2-1 16,1 0 1,-1-2-29,1-1 0,-4-1-10,2 9 447,-25 26-33,-29-6 0,-10 3-219,-3 13 0,-3-1 576,-2-4 0,0-3-738,5-4 0,7-4-292,13-5-571,23-11-22,15-10-1166,6-13 0,6-8 956,4-5 0,-2-3 0,-8 7 0,-4-1 0,-7-1 0,-1-1 0</inkml:trace>
  <inkml:trace contextRef="#ctx0" brushRef="#br0" timeOffset="-206200.73">15681 6584 15538,'0'-4'1781,"1"0"-862,-1 61-835,0-15 0,0 4-78,1 8 0,0 1-288,1 2 0,0-4 293,6 10 12,2-19 131,1-15 843,0-18 538,-6-39-986,-2-8-392,-6 3 0,-2-3-353,0 2 1,-2-1 256,-2-6 1,-1 0-57,-1-4 1,-1-2 164,-2-17 0,1-1-204,4 12 1,3 2-152,6-1 0,7 6-297,17 1-213,25 38-313,-4 22-1457,-2 13-1480,-9 14 3945,-15 6 0,-9-19 0,-9-6 0</inkml:trace>
  <inkml:trace contextRef="#ctx0" brushRef="#br0" timeOffset="-206067.73">15729 6797 17118,'-6'1'1703,"1"0"-1849,44-28-795,-5 18-12,0-6 1,4 3-3575,17 12 4527,-2 13 0,-24-7 0,-10 6 0</inkml:trace>
  <inkml:trace contextRef="#ctx0" brushRef="#br0" timeOffset="-205917.73">15826 7126 21398,'38'-3'-968,"0"-1"1,1 0 0,-4 0-1,-2-2 1,-6 1 0</inkml:trace>
  <inkml:trace contextRef="#ctx0" brushRef="#br0" timeOffset="-205449.73">16770 6320 15247,'0'-6'4291,"0"2"-3585,0 4-213,-50 67-378,32-28 1,2 5 0,-1 3-826,-4 2 0,-2 5 0,1 0 0,3 0 710,1 9 0,3-1 0,3 0-187,1-6 0,2 0 0,5-7-153,9-5 1,4-6-1690,12 24-1774,17-21 3803,6-19 0,-18-13 0,-5-9 0</inkml:trace>
  <inkml:trace contextRef="#ctx0" brushRef="#br0" timeOffset="-205000.73">17026 6650 20076,'33'41'-718,"2"-4"-8436,18-7 9154,-12-15 0,-1-2 0,-24-13 0</inkml:trace>
  <inkml:trace contextRef="#ctx0" brushRef="#br0" timeOffset="-204817.73">17341 6509 19505,'0'-5'257,"0"2"-234,1 47-23,0 6-281,0-5 1,-1 7-1580,-1 12 0,-1 1 446,-1-7 1,-1-3 0,2-6 0,0-4 0,-4 5 0</inkml:trace>
  <inkml:trace contextRef="#ctx0" brushRef="#br0" timeOffset="-204617.73">17609 6959 16546,'14'21'-1843,"-3"-5"0</inkml:trace>
  <inkml:trace contextRef="#ctx0" brushRef="#br0" timeOffset="-204484.73">17597 6796 16075,'0'-7'-1009,"0"3"1,0 4 0,0 0 0</inkml:trace>
  <inkml:trace contextRef="#ctx0" brushRef="#br0" timeOffset="-204234.73">18401 6322 20647,'-16'49'-70,"0"-1"1,1 1-1,-2 7 1,0 1 0,1 0-111,0-1 1,2 0 0,0-1-687,1-2 1,0-1-1,2-5-501,2-4 0,1-4-6296,-4 23 7663,5-20 0,3-20 0,2-12 0</inkml:trace>
  <inkml:trace contextRef="#ctx0" brushRef="#br0" timeOffset="-204033.73">18703 6557 20143,'-14'47'-852,"-1"-1"1,1 0-1,-6 20 1,2-4-1004,9-21 1,3-4 1854,1-2 0,1-3 0,0 3 0,4-13 0</inkml:trace>
  <inkml:trace contextRef="#ctx0" brushRef="#br0" timeOffset="-203583.73">18578 6480 21544,'36'-12'33,"1"0"1,-2 3-1,-3 9-44,0 26 0,-4 13-174,-1 4 0,-2 4-952,6 10 0,-3 0-227,-9-10 0,-2-3-664,-5-8 0,0-6 2089,4-3 0,-7-15 1,-2-6-1</inkml:trace>
  <inkml:trace contextRef="#ctx0" brushRef="#br0" timeOffset="-203400.73">19122 6841 19874,'11'40'-1737,"0"0"0,5 17 0,-11-32 1,-4-19-1</inkml:trace>
  <inkml:trace contextRef="#ctx0" brushRef="#br0" timeOffset="-203217.73">19186 6573 9375,'0'0'0</inkml:trace>
  <inkml:trace contextRef="#ctx0" brushRef="#br0" timeOffset="-202950.73">19403 6197 19235,'25'42'668,"0"0"1,1 2 0,-2 1-647,-5-3 1,0 2-420,-2 1 0,1 4 1,-3 1-2085,-3 1 1,-2 0 0,-1 0 2309,1 0 1,0 0 0,-2-4 0,-4 4 0,-4-8 0,-2-10 0</inkml:trace>
  <inkml:trace contextRef="#ctx0" brushRef="#br0" timeOffset="-202168.73">12509 8426 18026,'0'8'2811,"0"-2"-2608,0-6-226,0 0-963,51-23-1591,-20 18-68,4-8 1,-1 5 2644,-7 19 0,-13-6 0,-9 5 0</inkml:trace>
  <inkml:trace contextRef="#ctx0" brushRef="#br0" timeOffset="-202035.73">12655 8679 17678,'63'-20'-1143,"-12"5"0</inkml:trace>
  <inkml:trace contextRef="#ctx0" brushRef="#br0" timeOffset="-199801.73">14120 7808 16737,'-32'48'571,"-1"-1"1,2 2-1,5-1-493,13-6 1,5 0-595,0 0 1,3 1 543,2-4 0,3-1 6,4-4 0,7-2 222,8-2 1,8-6-190,11-11 0,5-10-22,12-15 0,0-10 61,-8-3 0,-5-6-7,-2-12 1,-8-4 107,-17 12 0,-6-1 68,-2-14 1,-9 0-181,-13 3 1,-7 3-181,-5-3 1,-5 5-129,0 14 1,-1 7-583,-26 3 85,30 23-4232,10 19 3449,33 13 0,-11-8 0,20-4 0</inkml:trace>
  <inkml:trace contextRef="#ctx0" brushRef="#br0" timeOffset="-199650.73">14643 8109 13936,'0'0'0</inkml:trace>
  <inkml:trace contextRef="#ctx0" brushRef="#br0" timeOffset="-198867.73">14983 7907 19146,'57'-17'-8,"0"0"1,-4 13-1,-5 10-15,-14 11 1,-6 8-62,-5 8 0,-8 4 84,-17 25 151,-13-17 1,-6 0 94,1-7 1,-2-2-180,-1 1 1,1-4 111,-4 1-22,20-25-157,8-15-12,9-3 1,5-5-22,25 4 21,-1 21-21,1 20 10,-18 10 23,-20 8 90,-14-13 33,-18 4-235,-13-11-1445,-14-5-1401,11-15-5412,4-14 8370,17-4 0,10 1 0,5 1 0</inkml:trace>
  <inkml:trace contextRef="#ctx0" brushRef="#br0" timeOffset="-197884.73">15513 8323 13958,'0'-4'3036,"0"1"-784,0 3-2240,1 12 21,2-3-33,0 9 23,1-5-23,0 3 33,0-2 214,0 2-146,-3-6 0,0-1-45,-1-2 11,0-3 90,0-1 750,0-3-380,0-4-337,-2-23-134,2-3-22,-1-20 0,1 7-1,13-16 1,7 12-68,19 6 12,-5 23-1,4 21 23,-10 9-11,-1 11-168,-3 5 89,2 19-100,-9-3-236,-3 5 79,-9-20-57,-3-13 292,-2-13 90,3-1 56,-1-6 268,2 1-145,-1-3 0,-1 4 11,-2 1-146,0 5-190,0-3-1781,0 2-3217,2-3 5166,-1-5 0,1 4 0,-1-4 0</inkml:trace>
  <inkml:trace contextRef="#ctx0" brushRef="#br0" timeOffset="-197250.73">16090 8224 16513,'3'-7'1321,"0"1"-1276,-3 6-22,8 36-1,-2-16 91,4 20 1657,-6-31-1479,-2-18-100,-2-9-46,0-12 23,0-5 0,6-3 135,11-11-292,11 14-67,14 7 45,-6 29-303,-2 17-44,-10 12-281,0 17 415,-6-7 212,0-3 12,-7-20 12,0-19 167,3-12-11,3-11-22,4-8 492,15-21-246,4 13-335,0 4-57,-8 22 0,-17 25 0,-4 10-57,-3 12-2049,-3 29 1052,2-1 1,-4-12 0,2-17 0</inkml:trace>
  <inkml:trace contextRef="#ctx0" brushRef="#br0" timeOffset="-197097.73">16918 8218 19773,'1'-6'784,"1"2"-784,-2 4-2779,21 69 1216,-9-37 0,1 0 0,0 9 0,0-2 0,7 7 0</inkml:trace>
  <inkml:trace contextRef="#ctx0" brushRef="#br0" timeOffset="-183733.73">16458 7807 14204,'-4'-4'2701,"0"2"-1009,4 2-975,60-29-213,1 11-860,-21 4 1,6-2 0,5-1 422,4 2 0,6 1 0,4-1 1,2-1-479,-13 3 0,2 0 0,1-1 1,2 0-1,0 0 0,-1 0 420,2 0 0,0 0 1,0 0-1,0 0 1,3 0-1,2 1-11,-7 1 1,4-1 0,1 1-1,2 0 1,-1 0 0,-1 1-1,-3 1 1,-3 1-329,12-1 0,-4 2 0,-2 1 0,-1 0 0,0 1-103,-1-2 0,3 0 1,-2 1-1,-5 2 1,-9 2 443,12 2 0,-29 5 51,-70 5 0,-31 3 65,20-4 0,-4 1 0,-2 1-96,3-2 1,-2 0 0,-1 1 0,3-1 95,-1 2 0,2-1 0,-2 2 115,-9 3 1,-3 1 0,6 1 649,-4 2 0,6 1-892,-2-2 0,22 0 1158,46-1-1130,23-16 0,14-9-26,3 0 1,8-2 0,5-2 0,1-1-324,-5 2 0,2-2 1,2-1-1,1 0 0,1 1 360,-3 0 0,2-1 1,2 1-1,-1-1 0,-1 1 1,-4 1-40,0-1 0,-1 1 0,-3 0 0,-1 1 0,-4 1-15,14-1 0,-4 2 0,-13 3 1176,-6 2-1161,-41 6 978,-29 7-978,-25 4-6,22-4 1,-3 1 5,-10 2 0,0-2 11,-18 2-45,9-1 1869,38-10-2776,28-4-3754,23 0 4695,-2 0 0,1 3 0,-20 1 0</inkml:trace>
  <inkml:trace contextRef="#ctx0" brushRef="#br0" timeOffset="-175051.73">10036 6582 11246,'-3'-8'314,"0"1"605,3 7 2274,0 0-2801,-26 42-22,11-8-174,-3 4 0,-1 3-373,8-4 0,2 0 317,-2 10 0,1 2-676,1 8 1,1 1 546,1 5 1,3 3-259,5-10 1,3 4 0,6-2-614,10-7 1,6-1 0,1-1 485,-2-1 1,1 0 0,5-6-382,9-8 1,5-6-1,0-5 755,12-3 0,-4-6 0,10 3 0,-10-8 0</inkml:trace>
  <inkml:trace contextRef="#ctx0" brushRef="#br0" timeOffset="-174433.73">11703 6529 14036,'-2'-7'4012,"1"2"-3732,1 5-258,0 0 326,39 55-311,-20-16 0,0 5 1,1 2-925,4 3 1,1 1-1,-2 3 842,-4-4 0,-2 2 1,-1 1-1,-3-3-318,-2 4 1,-4-2 0,-2 0-655,-1 1 0,-3 0 0,-3-1-1363,-6 0 1,-2-1 0,-3-1 2379,-3 0 0,-3-1 0,1-6 0,-1-1 0,1-5 0,-18 19 0</inkml:trace>
  <inkml:trace contextRef="#ctx0" brushRef="#br0" timeOffset="-156650.73">3280 7710 15549,'6'-4'2835,"-1"1"-2129,-5 3-123,0 0-415,37-24-34,10 5-802,5-2 1,14-3 0,-1 1 771,-7 5 1,0 2 0,6-2-417,-9 3 1,5-1 0,2-1 0,1 0 0,-1 1 331,-3 1 0,-1 0 0,1 1 0,4-1 0,5-1-183,-17 4 1,4 0 0,2-1 0,2 0 0,2 0 0,2 0 0,0-1 0,1 1 0,1 0 0,-1 0 169,-3 1 1,1 0-1,1 0 1,1 0-1,1 0 1,0 0-1,0 1 1,1-1-1,0 0 1,0 1-1,0-1 1,-1 0-102,-3 1 0,-1 0 1,1 0-1,0 0 1,0 0-1,0 0 1,1 0-1,-1 0 1,1 0-1,-1 0 1,1 0-1,-1 1 1,1 0 88,0 0 1,1-1 0,1 1-1,1 0 1,-1 0 0,0 1 0,0-1-1,-1 1 1,0-1 0,-1 1-1,-2 1 1,-1-1 0,-1 1-42,7-1 1,-1 1-1,-3 0 1,-2 0 0,1 1-1,-1-1 1,1 1-1,2-1 1,2 1 67,-2-1 0,1 0 1,1 1-1,1-1 1,1 0-1,0 0 1,1 1-1,-1-1 0,-1 1 1,-1 0-1,-1 0-11,0 0 0,-1 0 1,0 1-1,-1 0 1,0 0-1,0 0 1,-1 0-1,0 0 1,1 0-1,0 1-9,1-1 0,1 0 0,1 1 1,0-1-1,0 0 0,-2 1 1,0 0-1,-3 0 0,-2 0 1,-4 1 54,11-1 0,-3 0 0,-3 0 1,-3 1-1,-3 1 0,-5 1-139,13 1 0,-7 1 0,-17 5 1317,-20 6-1135,-49 11-66,1-7 0,-4-1-23,-16 3 0,-4-1 409,13-3 0,-2-1 0,-2 1-336,-2 0 0,-3 1 0,-1-1 0,3 0-28,-4 0 0,2 0 1,1-1-84,2 0 1,0 0 0,9-1 26,-6 1 2379,83-15-2360,4-4 0,13-3 0,6-1-1,-8 2 0,4-2 0,4 0 0,3 0 0,3-1-176,-10 3 0,4 0 1,2-1-1,3 0 0,0 1 1,0-1-1,-1 1 0,-1 0 158,-3 0 0,0 0 0,-1 0 0,0 1 0,0-1 0,1 1 0,0 0 0,0 1-219,-2 0 0,1 1 0,1-1 0,0 1 0,0 0 0,-1 1 1,0 0-1,-2 0 0,-2 0 219,14 1 0,-2-1 0,-3 2 0,0 0 0,0 0 0,1 0-165,0 0 0,0 0 0,0 0 0,0 1 0,0 0 1,-1 0 165,-3 0 1,0 0 0,-1 1 0,0-1 0,1 1 0,1 0-80,-3 0 0,1 1 0,2-1 1,-1 1-1,0-1 0,-2 1 1,-3-1 68,8 1 0,-3 0 0,-2-1 0,-1 1 0,-1 0-50,10 0 0,0 0 0,-4 1 0,-9-1 59,8-1 0,-25 5 1284,-35 1-1251,-16 2 1910,-9 0-1954,24 1 50,31-2 0,16-3-28,6 0 1,6-2 133,-12 1 0,4-1 0,2 0 0,0-1-145,1-2 0,1 0 0,0-2 0,2 1 0,-6 0 0,1 1 0,2-1 0,-1-1 0,2 0 2,4 0 0,1-2 0,1 0 1,0 1-1,0-1-130,-7 1 0,0 0 1,0 0-1,0 0 1,1 0-1,-1 0 129,1 0 1,-1 0 0,0 0 0,1 0 0,2 0 0,1-1-2,1 1 0,3-1 0,1 0 0,1 1 0,-1-1 0,0 0 0,-3 1 13,2 0 0,0 1 0,-2-1 0,0 1 1,-1 0-1,-1-1-17,-1 1 0,-1 0 0,0-1 1,-1 1-1,-3 0 0,-3 1 0,22-1 1,-6 1-1,-12 1-85,6 2-35,-29 10 147,-27 7-1,-6 12-11,44 7-5,-12-21 0,7-3 324,6-3 0,6-2 1,1-2-331,7 0 0,3-3 0,1-1 170,-8 1 0,1-1 0,1-1 1,1 1-160,5-1 0,1 0 0,2 0 1,4 0-283,-8 0 0,5 0 1,2 1-1,0-1 1,1 2-1,-3 0 278,-5 1 1,0 0-1,-1 1 1,-1 1-1,1 0 1,-2 0-20,10 0 1,1-1 0,-1 1 0,-4 2 0,-6 2-45,14 4 0,-7 3 0,-23 6-139,-30 32 187,-42-23 1,-22-1 0,-6 0 43,3-4 1,-5-2 0,-4 0-1,-1 0-116,5-2 1,-3 1-1,-1-1 1,1-1 0,2-1 79,-3 0 0,1-2 0,3-1 0,6-2-34,-1-1 0,4-2 1,23-1 1218,26-3-1151,51-5-34,-6-5 0,9-2 113,0-1 1,8-1 0,4-2 0,1 0-94,-5 1 0,1-2 1,2 1-1,1-1 0,-2 0-336,1 1 1,-1-1-1,1 0 1,-1 0-1,-1 0 311,-4 1 1,1 0 0,-1-1-1,-4 2 1,-7 1-13,17-1 0,-13 2 1457,1-1-1451,-78 22 16,-10-4 1,-15 3 0,-9 0-1,-2 1-286,13-2 0,-3-1 0,-3 2 0,-2-1 0,-2 1 0,-2 1 0,-1-1 287,8-1 1,-3 1 0,-2-1-1,-2 1 1,0 0 0,-1 0 0,0 1-1,1-1 1,1-1 0,2 1-101,-2-1 1,1 1 0,1 0 0,-1-1 0,2 0-1,-1 0 1,1 0 0,0 0 0,1 0 97,-6 1 0,0 0 0,0 0 1,0 0-1,1 0 0,3-1 0,3 0 1,4 0-26,-16 5 0,7 0 0,3 0 0,1 0 17,-5 3 0,3 0 0,5 1-243,-5 7 0,10 2 157,19-4 1,10 1 1331,14 24-1399,31-19 0,8-3 90,-6-6 0,1-2 22,6 0 0,-10-1 2137,-24 1-2069,-56-6-23,1-7 0,-13 2 0,-5 1-42,16-3 1,-4 1-1,-3 0 1,0 1-1,0-1 42,9-1 0,0 0 0,0 0 0,0 0 0,-1 0 0,-1 1 0,-3 0 0,-3 1 0,1-1 0,0 1 0,2 0 0,4-1 0,-7 3 0,3 0 0,3-1 0,0 0-106,6 0 0,1-1 1,1 0-1,2 0 102,-5 2 1,3-1-1,4 0-2,-4 1 1,7-1-185,-1 1 178,45-7-21,33-11 1441,10-6 1,5-2-1443,-13 5 1,-1-2-1,24-14 1871,-84 26-1826,-18 5 0,-9 3 0,5-1 1,-2 1-1,-2 2-613,-7 0 0,-1 2 0,-5 1 620,8-3 0,-3 2 0,-2 1 0,-1 0 0,1-1-5,0 0 0,1 1 1,-1-1-1,1 0 1,0 0-8,2 0 1,0-1 0,0 1 0,2-1 0,2-1-7,0 1 0,0-1 0,4 0 0,9-4-56,-24 5 44,36-9 12,36-15 0,16-10 0,17-14 11,-17 7 1,-10-2-1,-54-19 6,11 26 0,-9 4 19,-10 7 1,-9 5-1,0 4-25,1 4 0,-1 4 1,-4 3 14,10-1 1,-4 1 0,-1 3 0,0 0 0,1 0-282,-9 5 0,1 1 0,1 1 0,-1 0 260,-2 1 1,-1 1-1,2 0 1,6-2-81,7 0 1,4-2-1,8-1 75,-10 7 0,71-25 22,20-8 1,16-6-1,-4-4 12,-18 4 55,-66 5-89,-9 9 0,-11 3 0,-2 2 15,1 0 0,-1 1 0,-3 1 45,1 0 1,-4 0-1,1 1 1,4 0-61,2 2 0,3 0 0,1 0-12,-21 2 1,9-3 730,10-5-1548,93-32 358,-1 12 0,8 1-337,-1 0 1,5-2-1,-4 3-16,10-2 1,-5 3 184,-8 4 1,-3 2-1228,14-2 242,-31 11-313,-37 11 1937,-26 7 0,10-5 0,-5 0 0</inkml:trace>
  <inkml:trace contextRef="#ctx0" brushRef="#br0" timeOffset="167028.27">21599 6891 9442,'0'10'1345,"0"41"-684,0-15-286,0 3 1,0 4-113,0-9 0,0 3-2,0 6 1,1 5 0,-2-2-859,0 12 0,0 5 709,-2-4 0,0 8 0,0 3 0,-1-6-556,0-1 0,0-3 0,0 4 473,1-14 0,-1 4 0,0 1 1,1 1-1,-1 2-138,2-5 0,-1 2 0,1 0 0,0 2 0,0 0 0,1 1 120,-1-2 0,1 1 0,1 2 1,-1-1-1,0 1 0,1 0 1,-1 0-268,0 0 0,0 0 1,0 0-1,0 0 1,1 1-1,-1-1 1,0 1 293,1 1 0,0 0 1,0 1-1,0 0 1,0-1-1,0-2 1,0-2-143,0 8 1,0-5 0,0 0 0,0 1 0,1 5 177,0-12 0,0 4 0,1 2 1,-1 1-1,1 0 0,0 0 1,0-2-1,0-2-152,0 6 0,0-2 1,0-1-1,1 1 1,0 0-1,0 3 85,0-6 0,0 2 0,0 1 0,0 0 0,1 2 0,0-1 0,1 1 0,0-1-23,1 1 0,1 0 0,0-1 1,0 1-1,1 1 0,0 0 0,0 3 1,2 1 24,-2-11 0,0 1 1,1 2-1,0 1 0,1 1 1,0 0-1,0 1 0,0-1 1,0 0-1,-1-1 0,1-1 1,-1-1 4,1 3 1,-1 0-1,0-2 1,1 0-1,-1-1 1,0 1-1,0-1 1,1 1 0,0 1-1,0 1 3,0-1 0,0 1 1,1 1-1,0 1 0,0 0 1,0 0-1,0 0 0,0-1 1,0-2-1,0-1 1,0-2-2,1 8 1,1-2-1,-1-1 1,0-1-1,0-2 1,0 0-1,1-2 1,-1-1 1,1 6 1,1-3 0,-1-1 0,1-1-1,0 2 1,1 2 49,0-1 1,0 3 0,-1 0 0,2 1 0,2 0 0,3 0 0,3-1-61,-1-11 1,3 2 0,2 0 0,2 0-1,1-1 1,1-1 0,-1-2 0,0-2-1,-1-3-52,4 4 0,-2-3 0,1-3 0,0-1 1,3 0-1,3 4 52,0 0 0,2 3 1,3 2-1,1 0 1,2-1-1,2-3 1,2-5-1,3-7-8,3-6 0,3-5 0,3-5 0,1-3 0,2-2 0,0-1 0,-2-1 0,-1 1-10,2 1 0,-1-2 1,-2 0-1,1-2 1,1 0-1,3-1 1,2 1-154,-13-3 0,2 0 0,0-1 0,2 1 0,1-1 0,1 0 0,1-1 0,1 1 0,-1-1 0,2 1 0,-1-1-392,-3 0 1,2-1 0,1 1 0,0-1 0,1 0 0,1 0 0,-1 0 0,1 0-1,-1 0 1,-1 0 0,-1 0 0,0 0 0,-3 0 537,8 1 1,0 1 0,-2-1 0,-1 1 0,-1-1-1,0 1 1,0-1 0,-1 1 0,1-1 0,0 1 0,-2-1-1,1 0 1,2 0 0,-1 0 0,0 0 0,-2 0 0,-2 0-1,-2 0 1,-4 0 0,-4 0 0,16 3 0,-1 1-1,1-1 1,-1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4T03:36:18.65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3445 2079 22137,'7'46'-53,"0"-1"1,-2-9 0,0 1 63,5 13 1,1 0-12,2 15-23,0-4 68,-3-27 157,-2-30-113,-4-34-55,-3-2 0,-1-4-1,0-3 1,0-5-332,-4-4 0,-1-7 0,0-1 290,0-4 1,1-1 0,0-2-35,-1 13 0,0-2 0,1 1 0,3 3-215,3-1 1,3 3 0,2 5 99,2 2 0,7 12-448,31 31-1054,-2 18 776,-10 9 0,-2 3 0,2-3 0,6 17 1</inkml:trace>
  <inkml:trace contextRef="#ctx0" brushRef="#br0" timeOffset="169">3597 2117 21342,'-12'0'918,"3"0"-1052,9 0-863,0 0-3956,63 29 3888,-37 27 1,7-36 0,-1 1-1,-23 27 1</inkml:trace>
  <inkml:trace contextRef="#ctx0" brushRef="#br0" timeOffset="284">3641 2551 20748,'39'-15'-3277,"1"-1"0,1 0 0,-1-2 3210,1-3 1,-4 1 0,7-4 0,-8 5-1</inkml:trace>
  <inkml:trace contextRef="#ctx0" brushRef="#br0" timeOffset="535">4887 1325 21712,'-22'46'22,"0"0"0,-1 1 1,1-1-1,-1 4 1,0-1-1,3 3-31,4 0 1,1 5 0,2-1-1,2-3-494,1-1 0,3-4 1,4 1-257,7 7 1,5 0 0,7-6-4158,18 5 1,7-8 4561,1-1 0,3-10 0,-7-19 0,-3-9 0,-1-9 0</inkml:trace>
  <inkml:trace contextRef="#ctx0" brushRef="#br0" timeOffset="784">5216 1742 21947,'-50'7'257,"0"-1"1,3 1 0,4 5-314,8 10 0,10 6-168,19 32-112,23 0-409,16-28 0,9-5 739,0-5 0,0-3 6,0 0 0,-1 0-6,-5-2 1,-3 2 310,8 14-305,-22 1 317,-60 13-922,10-30 0,-5-5-200,-11-5 1,1-5-1,-17 1 1,29-24 0</inkml:trace>
  <inkml:trace contextRef="#ctx0" brushRef="#br0" timeOffset="968">5389 1538 21868,'0'-3'207,"7"27"1,5 17-147,-1-9 1,1 4-884,1 7 0,3 6 0,-1 0 758,-1-5 1,0 0 0,-1 1-251,0 2 0,-1 2 1,-1 1-397,-1 0 0,-2 0 1,-1 3 138,-2 13 1,-3 4 0,0-8 0,0-12 0,-2-3 0,-1 9 0,-1 0 0</inkml:trace>
  <inkml:trace contextRef="#ctx0" brushRef="#br0" timeOffset="1185">7585 1894 20244,'4'-4'852,"-1"1"-1883,-3 3-1468,39 41-1759,-24-14 1457,7 2 0,-3 2 2801,-14 2 0,-5-15 0,0-5 0</inkml:trace>
  <inkml:trace contextRef="#ctx0" brushRef="#br0" timeOffset="1285">7639 2129 20591,'56'-30'-1405,"1"0"1,-4 5 0,-2 5-1,-9 9 1,-4 4 0,13 2-1</inkml:trace>
  <inkml:trace contextRef="#ctx0" brushRef="#br0" timeOffset="1734">10005 1847 15784,'1'-2'1748,"2"44"-1334,0-1-302,-1-1 1,1 4 240,2 6 0,1-1-101,-2-8 0,1-2 521,-1 1 0,-1-6 157,0-7-706,-7-41 79,-5-22-158,-8-22-122,7 22 0,-1-6-260,-1-7 1,-1-7 0,1-1 228,2-3 1,1-1-1,1-1-48,1 12 0,0-2 0,1 1 0,2 4-19,1-3 1,1 3-1,8 8-564,10 1 1,7 15-993,9 27 1,1 13 664,2 13 1,-2 5-1,-5-12 1,-5 1-1,-1 35 1</inkml:trace>
  <inkml:trace contextRef="#ctx0" brushRef="#br0" timeOffset="1884">10033 2028 19583,'-4'9'806,"41"-21"-806,0 3-448,-2-3 0,4 4-2197,1 13 1,-4 11 952,-12 13 0,-4 3 0,23 8 1,-38 14-1</inkml:trace>
  <inkml:trace contextRef="#ctx0" brushRef="#br0" timeOffset="1985">10166 2391 20412,'32'-23'-1306,"-1"0"1,5-3 0,-1 2-1,9-4 1,-5 3 0</inkml:trace>
  <inkml:trace contextRef="#ctx0" brushRef="#br0" timeOffset="2335">11259 1004 21420,'-23'55'96,"0"1"1,0 0 0,0 0-1,0-1 1,0 1 0,0-3 0,2 0-1,2 2-885,2 5 0,2 3 0,2-1 0,2-4 725,1-5 1,2-3 0,7 0-740,7 7 0,7 0 0,8-4-1610,6-10 0,8-5 1,2-1 2412,3-3 0,3-2 0,-1-5 0,10-2 0,-3-11 0,6-11 0</inkml:trace>
  <inkml:trace contextRef="#ctx0" brushRef="#br0" timeOffset="2735">12320 1142 18821,'0'-6'986,"0"1"-818,0 5-22,-48 56-23,10-10-52,8-8 0,-5 6 0,5-1-636,6 1 0,4-1 525,-4-1 1,7-2-174,23 13 342,16-30-544,27 7 303,-17 25 213,-16 9-22,-25-19 0,-11 1 229,-8-3 0,-6 0-473,-4 1 1,0-1 371,1-2 0,0-2-207,6-6 0,3-2 369,-6 14-873,43-19-191,20-24 0,10-10-790,19-10 1,4-7-636,-1 0 1,-1-3 2119,-19 5 0,0-3 0,-6 3 0,9-7 0,-15 7 0</inkml:trace>
  <inkml:trace contextRef="#ctx0" brushRef="#br0" timeOffset="2951">12490 1427 19650,'50'32'-400,"1"-1"0,-1 1 0,1-3 0,0-1 0,-5-3 0,-4-2 0,-5-4 0,-6-6 0,0 0 0</inkml:trace>
  <inkml:trace contextRef="#ctx0" brushRef="#br0" timeOffset="3101">13156 1537 19572,'-15'47'-592,"0"1"0,0-1 1,3-1-1,2 1 1,3-2-786,2 18 1,3-5-1,1-19 1,3-6 0,6 0-1</inkml:trace>
  <inkml:trace contextRef="#ctx0" brushRef="#br0" timeOffset="3252">13294 1843 18541,'4'2'605,"-2"0"-2891,-13 42-6241,8-29 8527,-9 29 0,12-40 0,0-4 0</inkml:trace>
  <inkml:trace contextRef="#ctx0" brushRef="#br0" timeOffset="3385">13285 1501 17879,'-7'0'-3574,"1"0"3574,6 0 0,0 0 0,0 0 0</inkml:trace>
  <inkml:trace contextRef="#ctx0" brushRef="#br0" timeOffset="3567">13761 1261 21958,'3'-6'213,"-1"41"-174,3 10 0,3 8-237,-1 1 0,2 5 1,0 0-1872,1-3 1,0 0-1,1-1 631,1 2 0,0 0 0,0-5 1438,2 0 0,-2-8 0,2 7 0,-4-18 0</inkml:trace>
  <inkml:trace contextRef="#ctx0" brushRef="#br0" timeOffset="3768">15610 1228 21824,'45'37'-2058,"-12"-25"0,-26 19 0</inkml:trace>
  <inkml:trace contextRef="#ctx0" brushRef="#br0" timeOffset="3869">15599 1534 20199,'41'-22'-1182,"0"0"0,13-10 0,-32 28 0</inkml:trace>
  <inkml:trace contextRef="#ctx0" brushRef="#br0" timeOffset="4267">17637 1178 19022,'-12'8'168,"1"32"0,5 10-145,12 8-929,-5 5 0,2 3 934,5-26 0,1-1 274,1 8 1,-1-3-33,3 11 1352,-3-12-1375,-6-57 145,-3-28-79,0-24-713,0 26 0,0-1 428,0-5 0,0-2-28,-1-3 0,-1-3 169,-1 3 1,0-5-1,1 2-169,0 7 0,0 0 0,0 2-39,-2-22 0,1 5-107,1 23 1,5 10-427,8 16-1243,33 37 1203,-14 1 0,0 2 0,20 11 0,-10 8 1</inkml:trace>
  <inkml:trace contextRef="#ctx0" brushRef="#br0" timeOffset="4401">17656 1322 21084,'44'-18'-1117,"-1"1"0,-1 2 1,-2 4-2940,15 10 4056,-12 18 0,-19-9 0,-14 7 0</inkml:trace>
  <inkml:trace contextRef="#ctx0" brushRef="#br0" timeOffset="4535">17629 1792 18776,'-6'6'67,"1"-1"-611,33-19 1,18-9-1911,-3 8 0,2 1 2284,-2-2 0,1 0 0,-2 1 0,0 3 0,-5 4 1,0 3-1</inkml:trace>
  <inkml:trace contextRef="#ctx0" brushRef="#br0" timeOffset="5152">19390 540 18250,'-50'-30'646,"-1"1"0,3 8 1,2 7-569,-17 18-22,12 23 144,27 15-178,14 3 1,5 8-9,5-4 1,1 4 0,1 0-827,-1 3 0,1 0 1,-1 3 816,2-10 1,1 1 0,-1 2-1,-2 1 20,-3 9 0,-2 3 1,-1-1-1,0-3 38,0 6 1,-2-4 0,0 4-48,-1-3 1,-1 3 0,0-1 0,0-5-6,0-5 1,0-5-1,1 1 95,0 7 1,2 1 0,3-3-197,9 9 1,4-5-158,-1-4 0,8-8-27,8-20 0,6-12-533,26-20-1726,-11-17 1,0-9 2532,-10 4 0,-3-1 0,1-2 0,-4 2 0,-4-5 0</inkml:trace>
  <inkml:trace contextRef="#ctx0" brushRef="#br0" timeOffset="5518">19793 1553 16994,'5'55'-292,"0"1"1,2-8 0,1-3 134,2-10 1,1-5 156,6 5 571,-11-31 2062,-4-42-1720,-8 4 0,-2-6-775,2-4 1,-1-5-1,0 1-590,-2 3 0,0 0 0,1-1 478,-1-5 0,0 0 0,2 1 30,0-6 0,2 1-61,0-7 0,4 1-68,6 18 1,6 4-124,10 5 0,6 10-611,33 23-45,-20 15 1,-1 9-1693,-9 2 1,-5 4 2543,-4 3 0,-4 0 0,3 6 0,-15-8 0</inkml:trace>
  <inkml:trace contextRef="#ctx0" brushRef="#br0" timeOffset="5669">19908 1606 20020,'55'-14'-1371,"0"1"0,-7 4 0,-7 10-4758,-15 26 6129,-14 20 0,-10-17 0,-3-2 0</inkml:trace>
  <inkml:trace contextRef="#ctx0" brushRef="#br0" timeOffset="5768">19865 2032 16882,'-2'5'90,"0"-2"-1155,62-29-3191,-9 1 4256,4 0 0,-1 1 0,-8 0 0,-5 5 0</inkml:trace>
  <inkml:trace contextRef="#ctx0" brushRef="#br0" timeOffset="6068">21301 654 20165,'-33'26'137,"0"-1"0,1 12 1,0 6-1,2 5-93,7-3 1,2 4 0,1 2 0,0 0-1044,-1 1 1,-1 0 0,2 1 0,1 1 1000,1 3 1,2 1 0,1-2 0,4-2-3,1-4 0,2-3 0,6 1 47,5 5 1,6 2 0,7-6-2110,21 5 0,8-7 2062,3-2 0,2-8 0,-7-20 0,-2-8 0,3-9 0</inkml:trace>
  <inkml:trace contextRef="#ctx0" brushRef="#br0" timeOffset="6751">21905 932 21364,'-40'27'33,"1"1"1,-1 0 0,-12 14 0,8 2-62,17-2 0,7 0-101,5-7 0,8-4-308,23 1-515,34-10 671,-13-16 1,1-3 280,-1-1 0,-1-3 11,22-2 157,-41 0 147,-23 12 256,-20 13-308,-12 11 0,-5 6-123,-3 7 1,0 4-473,13-11 0,0 2 0,3-1 214,-3 6 0,8-2-632,13 18 32,34-42-996,10-14 0,7-9 1240,12-13 0,0-4 0,-13 13 0,-2-2 1,-2-10-1,-1 1 0</inkml:trace>
  <inkml:trace contextRef="#ctx0" brushRef="#br0" timeOffset="6984">22170 1143 19874,'44'34'-1278,"0"-1"1,12 4 0,3-7 300,-11-15 0,-2-4 0,-8 2 1,-3-3-1,18-3 0</inkml:trace>
  <inkml:trace contextRef="#ctx0" brushRef="#br0" timeOffset="7152">22659 1148 19381,'2'58'-1093,"-1"0"1,0 0 0,-2-4 0,0-2-1,-1-6 1,1-5 0,-1-6 0,-6 13-1</inkml:trace>
  <inkml:trace contextRef="#ctx0" brushRef="#br0" timeOffset="7319">23061 1487 18608,'-23'54'-1524,"6"-12"0,23-38 0,-2-4 0</inkml:trace>
  <inkml:trace contextRef="#ctx0" brushRef="#br0" timeOffset="7469">23040 1242 18899,'0'-8'-2017,"0"2"-5020,0 6 7037,0 0 0,0 0 0</inkml:trace>
  <inkml:trace contextRef="#ctx0" brushRef="#br0" timeOffset="7804">23805 751 19628,'-11'49'182,"-1"0"1,0-1 0,1 1 0,-5 16 0,-1-1 0,0-3-183,1-10 0,0-3 0,-2 4-773,0 1 0,-2 3 0,1 2 0,0-3 430,4-4 0,0-1 0,1-2 0,0 0 0,-5 8 1,1-2-1,3-5 0,4-5 0,0 1 0</inkml:trace>
  <inkml:trace contextRef="#ctx0" brushRef="#br0" timeOffset="8052">24039 1143 16838,'-14'63'-122,"0"-1"1,0 0 0,0-2 0,-1 0 0,-1-4-852,-6 7 0,0-6 0,7-17 0,2-6 1,-2-6-1</inkml:trace>
  <inkml:trace contextRef="#ctx0" brushRef="#br0" timeOffset="8254">23856 1071 22059,'38'19'-12,"1"0"1,-1 3 0,-3 2 11,-10 6 0,-3 2-34,1 2 1,-1-1-191,-3 0 0,-1 2-1317,1 9 1,-1 1 379,-5-9 0,0-1 0,6 23 0,-10-28 0</inkml:trace>
  <inkml:trace contextRef="#ctx0" brushRef="#br0" timeOffset="8435">24646 1389 20591,'-5'1'90,"2"0"-1726,3-1-2454,-6 41 4090,5-26 0,-5 28 0,6-39 0</inkml:trace>
  <inkml:trace contextRef="#ctx0" brushRef="#br0" timeOffset="8585">24560 952 13028,'23'-1'0,"-4"0"0</inkml:trace>
  <inkml:trace contextRef="#ctx0" brushRef="#br0" timeOffset="8851">24825 651 22025,'18'42'-12,"1"0"1,-1 0 0,0 11 0,-2 2 0,-1 3-244,-4-4 0,-1 3 0,-2 1 0,0-2-1377,1 7 0,-2-1 0,-2-2 974,-3-5 1,-2-2 0,0-6-704,0-5 0,0-6-101,-1 15 1,1-25 0,0-17-1</inkml:trace>
  <inkml:trace contextRef="#ctx0" brushRef="#br0" timeOffset="9318">25428 450 20143,'14'-62'1020,"8"9"-1009,8 39 0,7 8-34,6 5 1,0 4 16,2 3 1,-3 5-234,-1 7 0,-7 6 150,-2 34 77,-21 2 1,-6 10 44,-4-14 1,-3 4 0,0 3-244,0-3 0,1 3 0,-1 2 0,-1 0 218,1 1 1,-2 1-1,1-1 1,0 0-7,2-5 1,0 0 0,0-1 0,0-4 19,2 2 1,0-4-1,-2-3 17,-2 10 1,-5-8 27,-18-2-724,-16-28 0,-12-5-2620,4-7 0,-5-3 0,-1 0 3176,-4 2 1,-1-1 0,3-2-1,9-3 1,2-1 0,5 0-1,6 0 1,0 1 0</inkml:trace>
  <inkml:trace contextRef="#ctx0" brushRef="#br0" timeOffset="10067">11369 4185 16782,'50'-5'-454,"0"0"0,-13 7 0,-5 2 0,7 7 1,-29 7-1</inkml:trace>
  <inkml:trace contextRef="#ctx0" brushRef="#br0" timeOffset="10200">11464 4593 19190,'59'-25'-1015,"0"-1"0,-25 9 0,-3 2 0,23 0 0</inkml:trace>
  <inkml:trace contextRef="#ctx0" brushRef="#br0" timeOffset="13233">13103 4138 20356,'0'53'197,"0"-1"1,0 3 0,0 0-181,0-4 0,0 0-870,0 2 1,0 0 857,0-3 1,0-1-6,0-6 0,0-2 0,1 24 556,2-21-467,-1-23 353,1-11-16,-3-49-202,-6 0 0,-3-6-198,1-5 0,-2-6 0,1-2-445,2 8 0,-1-3 0,0 0 0,1 1 404,-2-8 0,0 2 0,3 1-15,5 5 0,3 1 1,4 7 392,3 6 1,7 6-454,14 4 1,8 8-505,2 11 0,1 6-45,-1 5 0,-2 7-735,-2 10 1,-7 7-549,-15 4 1,-5 3 1921,-2 5 0,-3-3 0,-2 8 0,-2-7 0</inkml:trace>
  <inkml:trace contextRef="#ctx0" brushRef="#br0" timeOffset="13384">13191 4552 19516,'45'-11'-2351,"1"1"1,0-1 0,16 4-1,-3 7 2351,-15 6 0,-4 5 0,9 8 0,-44 0 0</inkml:trace>
  <inkml:trace contextRef="#ctx0" brushRef="#br0" timeOffset="13534">13326 4919 21364,'64'-10'-672,"0"1"1,0-1 0,2 3 0,1 0 0,-6 1 0,3-5 0,-6 2 0,-10 6-1,-1-1 1</inkml:trace>
  <inkml:trace contextRef="#ctx0" brushRef="#br0" timeOffset="14068">15867 3174 19773,'-29'-60'1558,"-8"14"-1547,-16 42 39,3 13 1,-4 6 83,-3 5 1,0 5-295,10 1 0,1 3 0,3 3 137,7 2 1,4 3-1,4 0 12,-3 8 0,11 5 11,15-5 0,7 5 0,3-2 22,4 3 1,3 0-591,1-1 1,1 4-1,-2 2 576,-3-3 1,-1 3-1,-1 2 1,-1 0-7,-1 5 1,-1 1 0,0 1 0,-1 0-330,0-1 1,0 0 0,0-1-1,-2-1 332,0-4 1,-1-1 0,-1-3 0,1-5 5,1 11 0,1-6-22,5 3 0,5-4-12,2-15 1,4-4-49,5-2 1,3-7-1924,27-3-1167,-10-28-4682,1-8 8147,-2-14 1,-18 12-1,0 0 1</inkml:trace>
  <inkml:trace contextRef="#ctx0" brushRef="#br0" timeOffset="19183">16537 4185 12871,'0'-4'2241,"0"0"-695,0 4-1422,9 61-113,-4-17 5,0 2 1,0 1 174,-2 8 111,-2-10 57,-1-13 2274,0-14-2163,0-15-178,-2-18 235,-4-45-460,1-1-522,2 15 0,0-1 460,1 9 1,2 0-102,0-6 0,4 3 29,7-7 22,10 6 0,35 70-706,-6 9 1,1 4 469,-12-8 1,0 0 106,11 12 1,-6-4 678,-16-18 1019,-13-15-1244,-5-20 261,-7-17-238,1-19-146,1-12-520,3-2 431,3 2-149,13 5-31,0 26 56,11 17-90,-13 35 0,-2 11-174,-5-5 1,-1 3-271,4 18 1,-2 2-448,-7-11 1,-2-1-1603,-1-3 0,1-1 2639,7 24 0,-6-29 0,-1-11 0</inkml:trace>
  <inkml:trace contextRef="#ctx0" brushRef="#br0" timeOffset="19334">17629 4364 19561,'0'-5'1467,"0"2"-3002,0 3-2387,0 11 3922,1-7 0,-1 8 0,1-11 0</inkml:trace>
  <inkml:trace contextRef="#ctx0" brushRef="#br0" timeOffset="19866">17567 4362 16502,'-2'66'414,"3"-2"-414,3-14-941,6 0 173,9 2 0,-9-26 1,4-3-1</inkml:trace>
  <inkml:trace contextRef="#ctx0" brushRef="#br0" timeOffset="20051">17597 4141 11941,'0'0'0</inkml:trace>
  <inkml:trace contextRef="#ctx0" brushRef="#br0" timeOffset="21187">18490 3947 15907,'9'15'314,"5"13"683,-1 13-369,-3-8 44,-4-8-145,-6-20-270,0-5-257,0-6 0,0 1 0,0-4 12,0 3 10,0 2-22,-1 1 0,0-1-67,0 3 44,-1-1-55,0 1 0,-3 1 66,1-1 35,0 0-1,0-1-22,3 1-3585,0 0 391,-2 7 3194,2-2 0,-1 3 0,1-4 0</inkml:trace>
  <inkml:trace contextRef="#ctx0" brushRef="#br0" timeOffset="21734">18564 3675 19067,'-5'63'62,"1"0"1,-1 0 0,0-4 0,-1 1 0,-4-2-63,-8 1 0,-3 0 0,0-3-426,5-13 1,1-2 0,-2 2-1084,-8 16 0,-2 4 0,3-10 1509,8-16 0,2-5 0,-13 28 0,24-51 0</inkml:trace>
  <inkml:trace contextRef="#ctx0" brushRef="#br0" timeOffset="21958">18338 3585 19302,'-13'-60'2320,"3"15"-2398,37 61 78,10 20-6,-2-4 0,2 4-683,2 5 1,0 2 637,2 4 1,0 2-146,-1 1 0,0 3-723,-9-6 0,-1 3 0,-2 0 243,-6-4 0,-3 0 1,0-1-1,8 10 1,-4-4-1,-14-18 1,-1 1-1</inkml:trace>
  <inkml:trace contextRef="#ctx0" brushRef="#br0" timeOffset="22138">19006 4154 20020,'1'-8'-45,"0"2"-2936,6 58 712,0-24 0,1 27 0,-2-40 0</inkml:trace>
  <inkml:trace contextRef="#ctx0" brushRef="#br0" timeOffset="22288">19070 3705 9767,'-21'4'0,"5"-2"0</inkml:trace>
  <inkml:trace contextRef="#ctx0" brushRef="#br0" timeOffset="22767">19258 3244 15090,'0'-12'3619,"0"2"-2465,0 10-919,0 0-100,1-29-57,10 11-33,5-25-34,34 8 0,-9 12-22,19 0-34,-6 30 23,-15 17-254,6 24 276,-31-18 0,-3 5 5,5 27 1,-1 5 11,-3-13 0,1 1-211,-2-5 1,1 2 0,-1 1 234,2 3 0,-1 0 1,0-2-631,2 9 0,-2 0 607,-2-9 1,-1 1 0,-1-4-14,-3 2 1,-2-3-234,-1-2 0,-2-2 233,-1-6 1,-1-1 69,0 2 1,-1-3-412,-2 6 517,-2-6-2244,-2-34 1260,-17-31 0,12 17 0,-8-17 0</inkml:trace>
  <inkml:trace contextRef="#ctx0" brushRef="#br0" timeOffset="25316">20060 3923 18070,'0'59'112,"0"-1"0,0-11 0,0-7 101,0-3 1401,0-25-886,0-24-134,4-38-410,3 7 1,4-4-51,5-14 1,6 1-34,9 3 0,7 9-152,-2 24 1,4 13-129,10 23 0,0 18-475,-16 3 1,-3 9-1,1 2-2623,4 7 0,-1 3 0,-1-1 3055,-5-7 1,-3-2 0,-1-2 0,3 6 0,-4-8 0,-5-6 0</inkml:trace>
  <inkml:trace contextRef="#ctx0" brushRef="#br0" timeOffset="26119">22048 3708 19258,'44'-18'-1423,"1"0"0,-4 2 0,-2 4 1423,3 9 0,-18 3 0,-10 0 0</inkml:trace>
  <inkml:trace contextRef="#ctx0" brushRef="#br0" timeOffset="26250">22156 3986 19841,'7'1'156,"44"-8"-637,-10 0-1317,1 1 0,3-1 1798,-7 1 0,-4 1 0,9 0 0,-10 0 0</inkml:trace>
  <inkml:trace contextRef="#ctx0" brushRef="#br0" timeOffset="56692">20312 4097 10316,'50'-9'-1378,"-10"3"1748,-37 8 1680,-2 0-1198,-1-1-1737,-3 0 885,-9-1 0,6 0 0,-6 0 0</inkml:trace>
  <inkml:trace contextRef="#ctx0" brushRef="#br0" timeOffset="57083">16988 4616 11571,'5'-1'3620,"0"1"-3363,-5 0-201,0 8 45,0-2-79,0 4-22,0-7-56,0-1-706,0-2-358,0 3-1536,0-2 2656,2 1 0,-2-1 0,2-1 0</inkml:trace>
  <inkml:trace contextRef="#ctx0" brushRef="#br0" timeOffset="59784">12824 4414 12725,'-52'13'836,"0"1"1,6-2 0,5-1 194,-1 2-213,16-4-773,13-2 436,22-1 517,29 1-584,13-3 1,17-2 0,7-1-812,-23-1 0,4-1 1,4 0-1,2-1 1,2 0-1,0 0 1,0 0 436,-5 0 1,1 0-1,0 0 1,0 0 0,2 0-1,1-1 1,1 0 0,1 0-241,-7 0 1,1 0 0,1 0 0,2-1 0,0 0 0,1 1 0,0-1 0,0 0 0,-1 0 0,-1-1 0,-1 1 213,1 0 1,0 0-1,-1-1 1,-1 0-1,0 1 1,0-1 0,1 0-1,-1 0 1,1 1-1,1-1-164,4 0 1,0 0 0,1 0-1,-1 0 1,2 0 0,-1 0-1,0 0 1,1 0 0,0 0-1,-1 0 156,-4 1 0,-1-1 0,0 1 0,0-1 0,0 1 1,1 0-1,0-1 0,1 1 0,1-1 0,2 1 1,2-1-71,-8 1 1,3 0 0,0 0 0,2 0 0,1 0 0,0 0-1,1-1 1,1 1 0,0 0 0,0 0 0,-1 0 0,1 0 0,-1-1-1,-1 1 1,0 0 79,-3 0 0,0 0 1,0 0-1,0 1 1,0-1-1,0 0 1,-1 0-1,1 0 1,-1 0-1,1 1 1,-1-1-1,0 0 1,0 0-1,0 0 1,0 1-17,2-1 1,1 0 0,0 0 0,1 0 0,-1 0-1,0 0 1,0 1 0,-1-1 0,0 0 0,-1 0-1,0 1 1,-2-1 0,0 0 0,-2 1 0,12-2 0,0 1 0,-1 0 0,-1-1 0,-1 1 0,-1 0 1,-3 0-1,-2 0 0,-4 1 0,-3-1 123,15 0 1,-7 0 0,-3 0-1,-2 0 1,-1 0-117,9-1 1,-2 0-1,-3 1 1,-6-1 627,16 0 0,-23-6-658,-40-7-68,-46 9 1,-38 8-1,-7 1 73,26 0 0,-5 0 0,-4 1 1,-1 0-1,-1 1 0,2-1 11,2 1 0,0 0 1,1 1-1,-1-1 1,-1 1-1,0 1 22,4-1 0,-2 1 1,0 1-1,-1-1 0,2 1 1,2 0-1,3 0-10,-3 1 1,3-1 0,2 1 0,0 1 0,0-1 89,-3 1 1,0 0 0,0 0-1,2 1 1,6-1-157,-6 2 0,5 1 1,5-1 59,-13 5 0,26-2 45,85 2 7,-14-11 0,7-2 1,7-1 43,-5 0 1,5-1 0,5-1 0,2 0 0,2-1 0,0 1-75,0-1 0,3 0 1,1-1-1,1 0 1,2 0-1,1 0 1,2 0-35,-12 2 0,3-1 0,1 0 0,1 1 0,1-1 0,0 0 0,-1 1 1,0-1-1,-2 1 0,-1-1 12,5 0 0,-1 0 0,-1-1 0,-1 1 0,-1-1 0,0 1 0,-1 1 0,-1 0-177,3 0 1,1 0-1,-1 1 1,-1 0-1,-3 0 1,-3 1 0,-5 0 142,6 1 0,-4 1 1,-5 0-1,-1 0-90,3 1 1,-2 0 0,-6 1-63,-1 1 1,-10 1 1389,-18 4-1182,-64-3 49,-2-2 0,-14-1 1,1 1 243,10-2 0,0 1 1,-3-1-244,-2 1 1,-4 0 0,0 0 0,6 0 31,5-2 1,4 0-1,2 0 47,-10 0 1,6 0 2396,-8-2-2481,75-6-34,36-3 1,20 1-40,-21 2 1,6 0-1,1 1 1,2-1-376,-6 1 1,2 0 0,0-1 0,0 1 0,-3 0 357,3 1 1,-1 1 0,-3 0-1,-3 0-33,23-1 0,-18 1 56,-37 3 124,-49 0-1,-26 0-79,16 0 1,-6 0 0,1 0 396,-16 0 0,1-1-441,0-1 0,5-4-113,-4-9-200,77-15 5,27 1 0,16 0 80,-3 9 0,8 3 0,3 0 61,-5 2 0,5-1 1,1 1-1,-3 2 217,-8 3 1,-1 1-1,-1 1 1,-2 2 124,11-1 1,-2 2 0,-9 0-189,-12 2 0,-7 0 13,10 0 1040,-24 2-1040,-17 1 56,-4 1-112,13 0 2911,16 1-3057,27 0-241,-1 0 1,3 3-421,-8 1 0,-1 2 525,1 2 0,-8 2 315,-16 7-402,-52-1-595,-25-8-392,-5-3-3328,-3-4 4740,1-5 0,27 2 0,7-3 0</inkml:trace>
  <inkml:trace contextRef="#ctx0" brushRef="#br0" timeOffset="60367">11803 6529 19112,'37'4'-816,"0"0"0,25 14 1,-25-8-1,-17 6 1</inkml:trace>
  <inkml:trace contextRef="#ctx0" brushRef="#br0" timeOffset="60500">11977 6940 18485,'49'-16'-1267,"-1"0"1,1-1 0,-8 5 0,-4 0 0,-2-1 0,1 0-1</inkml:trace>
  <inkml:trace contextRef="#ctx0" brushRef="#br0" timeOffset="61217">14829 6485 15101,'2'-9'1636,"-1"1"-1048,10 46 0,3 23-532,-6-22 1,0 2-739,4 13 1,1 6 0,-1-2 776,-1 4 0,-2 0 125,-2-12 0,0 2 1,0-3 367,1 8 1,0-3 100,-1-4 0,-1-7 686,-1-5-1106,-6-45-22,-7-14-74,-5-12 1,-2-8-170,1 2 0,-2-4 0,0-3-275,-2-15 0,-1-4 0,2 1 256,3 8 0,2 1 0,1 0 11,1 2 1,2 1-1,5 6-345,8 5 0,5 5 343,2 4 1,3 2 5,7 5 0,4 2 0,4 2 0,1 3-45,4 1 0,2 3-236,14 1 1,1 5-275,-12 10 1,-1 3 425,-2 1 0,-5 5-330,-4 27-302,-27-1-3135,-18 12 3896,1-15 0,-4-3 0,9-20 0</inkml:trace>
  <inkml:trace contextRef="#ctx0" brushRef="#br0" timeOffset="61567">14944 6987 19852,'58'-30'-1036,"0"0"0,1 0 0,-14 10 0,-1 2 1,-5 5-1,-1 3 0,-7 9 0,-8 13 0</inkml:trace>
  <inkml:trace contextRef="#ctx0" brushRef="#br0" timeOffset="61716">15030 7445 20300,'47'-13'-1967,"0"1"1,-1-1 0,1 3 0,-1 0 0,-3 0 1767,9-1 0,-5 1 1,17 0-1,-45 5 1</inkml:trace>
  <inkml:trace contextRef="#ctx0" brushRef="#br0" timeOffset="64449">16331 6090 18597,'5'-32'2296,"-4"18"-2206,-9 46 26,-1 6 0,-3 12 0,0 4-892,-1-1 0,-1 4 0,0 3 1,1 2 772,2-4 1,0 3 0,0 2 0,2-1-1,2-1-168,1-2 1,2 0 0,1-1 0,2-1-1,2-4-68,3 12 0,3-4 1,7-8-536,17 1 1,7-14-46,-4-23 1,2-10-388,16-5 1,-3-5-1,-1 0 1,11-9-1</inkml:trace>
  <inkml:trace contextRef="#ctx0" brushRef="#br0" timeOffset="64750">16621 6584 19549,'37'6'45,"0"0"0,1-1 0,0 1-449,-5 2 1,1-1-998,-1-1 0,0-2-3741,27 4 5142,-14-6 0,-21-1 0,-11-1 0</inkml:trace>
  <inkml:trace contextRef="#ctx0" brushRef="#br0" timeOffset="65183">17150 6394 15090,'0'-7'4257,"0"2"-3663,0 5-291,0 0-370,-4-11 22,2 52 45,-8 1-175,3 7 1,-1 9 159,-4-6 0,-2 4 0,1-2-1199,-2 7 0,0 0 762,2-10 0,0 1 1,3-5-1415,3-10 0,3-4 1866,4 12 0,1-24 0,2-11 0</inkml:trace>
  <inkml:trace contextRef="#ctx0" brushRef="#br0" timeOffset="65900">17209 5996 18989,'12'-35'935,"0"-1"1,3-14-903,-17 69 57,-15 23-34,1 0 1,-3 4-1220,-5 2 1,-2 2 1201,-5 6 1,-1 2 4,8-18 1,-1 0 0,0 0-1,0 0 1,0 0 0,0-1-11,-9 16 0,4 1-129,3 6 1,9-2 105,12-21 1,6-3-47,8 4 0,8-8 46,43-14 6,-22-13 0,3-6-140,3-4 1,3-6 133,-1-3 0,4-3 0,-1-2-8,-6 1 1,-1-1 0,-1 1-54,20-9 0,-7 7 1816,-10 12-1575,-63 44-57,-6-5 1,-4 2 119,-4 4 0,-1 1-136,-3 3 0,-1 2 136,5-6 0,-1 2 0,3 0-182,-5 10 1,4 0-124,1 2 1,9-3-6,18 4 110,38-31-143,17-17-533,-3-9 0,5-2-1070,3-2 0,1-2-933,0-1 0,-1-2 2625,-5-1 0,-7 1 0,-11 2 0,-9 1 0</inkml:trace>
  <inkml:trace contextRef="#ctx0" brushRef="#br0" timeOffset="66267">17830 6368 18832,'3'-6'1501,"-1"2"-873,-2 4-527,49 13-11,-7-1-90,3-1 0,4 1-537,-10-3 0,1-1-628,2 0 0,1-1 2,13 0 0,-3-2 0,1 2 0,6-2 0</inkml:trace>
  <inkml:trace contextRef="#ctx0" brushRef="#br0" timeOffset="66433">18503 6369 20681,'-5'-9'212,"0"2"-200,4 52 10,1 2-22,-1-2 0,0 7-700,0 13 0,-1 2-4216,1-4 1,-1-2 4740,0-1 0,0-5 1,0 9-1,2-49 1</inkml:trace>
  <inkml:trace contextRef="#ctx0" brushRef="#br0" timeOffset="66600">18761 6748 19067,'2'-8'650,"0"1"-1569,-11 45-2565,6-24 3484,-2 25 0,6-34 0,2-5 0</inkml:trace>
  <inkml:trace contextRef="#ctx0" brushRef="#br0" timeOffset="66734">18796 6551 18664,'0'-6'-526,"0"1"-3038,0 5 3564,11-8 0,-8 6 0,8-7 0</inkml:trace>
  <inkml:trace contextRef="#ctx0" brushRef="#br0" timeOffset="67033">19116 5819 18759,'25'48'49,"0"0"0,0 0 0,-1 2 1,-1 0-1,-3 0-42,-7-6 1,-2 0 0,-2 4-564,-1 5 1,-1 4 0,-2 2 0,-2-2-1903,-2-2 0,-3-1 1,0-1-1,0 0 2347,1 0 1,0-1 0,0-1 0,-2-4 0,-7 18 0,1-13 0,4-23 0</inkml:trace>
  <inkml:trace contextRef="#ctx0" brushRef="#br0" timeOffset="67200">20213 6501 16849,'0'0'0</inkml:trace>
  <inkml:trace contextRef="#ctx0" brushRef="#br0" timeOffset="67617">21013 6056 17913,'3'51'153,"-1"1"0,1 0 1,-2-2-138,0-10 1,-2-1 22,1-2 1,0 1 38,0 2 1,0-3 716,0 4-257,0-18 145,0-43-89,2-23-291,-2-18-515,1 25 0,0-3 234,-1-8 0,0-5 1,0-1 25,0-6 1,-1-1 0,2-2-333,-1 11 1,0-1 0,0 0 0,1 3 283,0-2 0,0 3 0,0 5-17,0-1 0,4 12-16,7 19-113,8 9-156,16 15-1295,-3 9 0,0 7 831,-9 14 0,-2 2 1,5-13-1,-5 0 1,-11 32-1</inkml:trace>
  <inkml:trace contextRef="#ctx0" brushRef="#br0" timeOffset="67767">21080 6336 20916,'43'3'-1154,"-1"-1"0,3 8 0,-8 7 41,-14 37 1,3-20 0,-35 14 0</inkml:trace>
  <inkml:trace contextRef="#ctx0" brushRef="#br0" timeOffset="67867">21069 6783 20647,'39'17'-5602,"7"-10"5602,-12-17 0,-1-3 0,5-3 0,-5 6 0</inkml:trace>
  <inkml:trace contextRef="#ctx0" brushRef="#br0" timeOffset="68250">22539 5490 21062,'-40'51'89,"0"1"1,13-8 0,0 7-1,1 3 1,3 0-93,3 5 0,3 3 1,1 1-1,0-1-1304,0 0 0,-1 1 1,2-1-1,1-2 1175,3-5 0,1-1 1,2-3-1,5-4-277,8 8 0,6-6-503,1-7 0,6-4-3721,7-10 0,6-5 4633,2-8 0,0-4 0,8-2 0,-8-9 0</inkml:trace>
  <inkml:trace contextRef="#ctx0" brushRef="#br0" timeOffset="68434">22938 6038 18384,'-11'57'-185,"-1"0"0,-2-7 0,-1 2 0,-3-3-2599,-8 9 0,-1-4 2659,0 2 0,1-5 1,-7 7-1,23-45 0</inkml:trace>
  <inkml:trace contextRef="#ctx0" brushRef="#br0" timeOffset="68633">22857 5838 21017,'34'32'50,"0"0"1,0 0-1,5 6 1,0 2-455,3 10 1,-3 1-1558,-14-13 0,-2-1-521,-4-2 0,-2 0 2482,-2-3 0,-2-2 0,0 3 0,-4-11 0</inkml:trace>
  <inkml:trace contextRef="#ctx0" brushRef="#br0" timeOffset="68783">23471 6435 18709,'7'-4'515,"-3"2"-526,-4 2-3071,0 0-6699,9 12 9781,-6-9 0,7 10 0,-10-13 0</inkml:trace>
  <inkml:trace contextRef="#ctx0" brushRef="#br0" timeOffset="68933">23478 5993 18037,'-3'-8'67,"1"2"-2454,2 6 2387,0 0 0,0 0 0</inkml:trace>
  <inkml:trace contextRef="#ctx0" brushRef="#br0" timeOffset="69200">23733 5214 21555,'48'28'-15,"0"1"0,0 6 0,-2 12 20,-17-2 1,-3 10 0,-1 5-1,-2-1-1116,-5-9 0,-1 1 1,-2 1-1,0 1 1,-3 2 557,1 9 1,-3 4 0,-1 0 0,-2-2 0,1-5 0,1 7 0,0-4 0,-7-5 0,-14 6 0,0-1 0</inkml:trace>
  <inkml:trace contextRef="#ctx0" brushRef="#br0" timeOffset="70566">13053 9182 18362,'0'-5'705,"0"1"-873,39-10-1591,-8 11-3227,32-10 4986,-26 22 0,-17-7 0,-8 7 0</inkml:trace>
  <inkml:trace contextRef="#ctx0" brushRef="#br0" timeOffset="70700">13155 9651 19246,'45'-19'-1349,"0"1"1,0 0 0,2 0 0,-7 2 0,-1-2 0</inkml:trace>
  <inkml:trace contextRef="#ctx0" brushRef="#br0" timeOffset="72166">15190 9177 20345,'-10'10'156,"7"9"-122,9 20-12,4 5-10,-1-3 10,-2-7-11,0-9 0,-2-8 23,-2-8 179,-2-5 493,0-3-415,-8-11-179,4 4-78,-5-6 67,6 7 11,1 4-224,1-2 112,0 13 11,0 2-11,2 10-11,5 6-1,0-8 57,2-2 34,-4-12-35,-5-10-32,0-10 55,-9-36-73,3 9 1,-1-4-29,0-14 0,0 0-243,0 8 1,3 3 276,3 6 0,5 5-33,8 5 33,10 15 11,9 8-67,30 34-6,-25 1 1,-1 7-236,8 15 0,-3 4-373,-8-5 0,-5 1 194,-6-2 0,-3-4-1642,-3 8 1064,-5-7 0,-5-22 0,-3-4 0</inkml:trace>
  <inkml:trace contextRef="#ctx0" brushRef="#br0" timeOffset="72967">16085 9152 17017,'-5'0'1501,"0"49"-1400,5 6-101,-1-17 0,1 1 11,0 19-11,1-32 34,1-13 403,0-6-56,0-16-11,0-11 27,-2-12 1,0-7-56,0-10 0,0-4-12,1-11 1,1 0-414,0 12 1,1 5 87,0 10 1,4 7-6,7 11-56,22 24-398,-12 15 1,1 7-640,7 11 1,-1 3 358,-4 0 0,-5 0-46,-4 0 0,-4-2 780,-3 3 335,-7-16 1020,-2-12 404,-2-37-627,4-36-611,5 13 1,2-2-332,0 4 0,2 2-106,4 4 0,3 5-84,13 5 135,7 25-224,-6 38-247,-18-2 0,-4 4-113,-3 0 1,-4 2-843,-3 2 0,-1-2-5331,-1 12 6622,0-12 0,1-17 0,-1-11 0</inkml:trace>
  <inkml:trace contextRef="#ctx0" brushRef="#br0" timeOffset="73134">17081 9278 19941,'11'37'-6,"1"0"1,10 25-3771,-6-39 3776,-1-11 0,-6-6 0,-3-6 0</inkml:trace>
  <inkml:trace contextRef="#ctx0" brushRef="#br0" timeOffset="74166">19028 8523 14451,'5'0'3148,"9"44"-2834,-7-9-275,4 14 1,1 5-1105,-3-11 1,0-1-1463,0 0 0,0-1 2527,3 23 0,-8-43 0,-3-9 0</inkml:trace>
  <inkml:trace contextRef="#ctx0" brushRef="#br0" timeOffset="74349">18973 8884 20199,'49'-12'-1479,"-5"2"784,-16 10 0,-13 0 1,0 0-1</inkml:trace>
  <inkml:trace contextRef="#ctx0" brushRef="#br0" timeOffset="75183">19119 8705 19403,'-34'0'-22,"7"0"78,32 0 45,11-3-78,4-2 167,2-1 359,-10 0-45,-9 4-359,-6 2-156,-15 5-67,-9 14-1,-4 8-111,9 2 33,15-4 0,16-15 157,5-4 23,9-4 122,13-10 326,0-3-482,-3 0-57,-12 4 68,-21 18 0,-16 10-554,-6 2 0,-3 2-2842,-2 0 1,0-1 3395,-3 0 0,3-1 0,-6 3 0,21-17 0</inkml:trace>
  <inkml:trace contextRef="#ctx0" brushRef="#br0" timeOffset="75466">18025 9310 22564,'21'1'-1679,"28"-3"1,-24 8 0,14-6 0</inkml:trace>
  <inkml:trace contextRef="#ctx0" brushRef="#br0" timeOffset="75850">18901 8788 18294,'0'-6'3742,"0"1"-3719,0 5 22,24-5 11,9 12-45,32-2-311,-27 5 1,2 1 226,2-1 0,4 0-2667,15 4 1,0 0 2739,-21-3 0,-2-2 0,2 1 0,-6-2 0,-16-1 0</inkml:trace>
  <inkml:trace contextRef="#ctx0" brushRef="#br0" timeOffset="76019">19263 8669 20793,'-34'38'151,"0"0"0,6 2 1,0 6-1,3 1-786,6 1 0,3 2 0,1 1-102,-1 4 0,1 1 0,3-4 0,-2 3 1,4-7-1,10 1 0</inkml:trace>
  <inkml:trace contextRef="#ctx0" brushRef="#br0" timeOffset="77666">20772 8279 18843,'-32'11'407,"0"-1"0,-1 8 1,2 5-364,7 12 1,3 5-929,-4 8 0,2 1 901,1 3 0,3 1-12,5-3 1,3-1-1,2-6 1,6-3 5,24 18 298,18-22-304,-8-25 1,5-6-6,4-6 0,2-6 11,1-3 0,3-5-22,-4-7 0,2-5 0,-2-3-12,-5 0 1,-3-4 0,-1-3-5,1-8 1,-2-3 0,-6 1-129,-5-9 1,-11 1 148,-14 3 1,-9 5-7,-4 16 1,-6 5-342,-10 2 0,-5 6-2056,0 10 0,0 7 2409,1 3 0,3 3 0,-11 13 0,31-3 0</inkml:trace>
  <inkml:trace contextRef="#ctx0" brushRef="#br0" timeOffset="77832">21336 8500 10843,'0'0'0</inkml:trace>
  <inkml:trace contextRef="#ctx0" brushRef="#br0" timeOffset="78199">21744 8111 21051,'2'-55'493,"8"14"-639,17 32-1008,20 37 437,-30 0 0,-4 4 655,4 3 0,-6 1 62,-10 7 0,-9-1 482,-14 12-11,-6-10-202,5-12-90,10-13-112,8-7 146,36-1-168,3-3 0,5 1-45,19 8 0,3 2-374,-7-2 0,-2 2 368,-3 3 1,-9 3 5,-15 14 134,-35-10 1,-14 0-404,-18-1 0,-7-3-1109,-3 0 0,-3-2-3538,-10-7 1,2-5 4726,18-7 0,5-3 0,-7 0 0,12 0 0</inkml:trace>
  <inkml:trace contextRef="#ctx0" brushRef="#br0" timeOffset="78717">14225 11076 17722,'0'-4'2914,"0"2"-3037,0 2-4035,47-2 4158,-27 14 0,28-11 0,-39 11 0</inkml:trace>
  <inkml:trace contextRef="#ctx0" brushRef="#br0" timeOffset="78849">14321 11346 18776,'-12'6'975,"2"-1"-1143,10-5-1625,0 0-2397,55-21 4190,-1 4 0,-21 5 0,-1 1 0,7-1 0</inkml:trace>
  <inkml:trace contextRef="#ctx0" brushRef="#br0" timeOffset="79233">16109 10883 19022,'-34'13'329,"1"1"0,-8 15 0,5 8-301,14 7 0,5 4-362,-5-2 0,6 0 328,14-3 1,9-5-51,20-4 56,23-17 22,11-11-22,-27-12 0,-1-3 0,1-1 0,-1-4 30,4-12 1,-3-6-3,-10 0 0,-5-2-28,-2-8 0,-7 0 11,-21-22 12,-21 13-23,-11 25-522,7 17 0,-2 6-3355,2 9 0,1 5 3877,-26 5 0,25 10 0,35-17 0</inkml:trace>
  <inkml:trace contextRef="#ctx0" brushRef="#br0" timeOffset="79400">16595 11081 13375,'0'0'0</inkml:trace>
  <inkml:trace contextRef="#ctx0" brushRef="#br0" timeOffset="79784">16850 10838 21756,'12'-59'90,"9"14"-482,24 38-258,3 14 23,-3 16-410,-23 7 1,-6 8 1025,-8 3 0,-7 3 671,-5 6 1,-4-2-392,-2-13 0,-2-4 235,-15 5-67,20-29-302,15-5-135,32-6-381,24 8 201,-26 4 1,-2 4 179,15 11 23,-27 16 234,-40-10-89,-10-6 0,-7-2-224,-8-3 0,-3-1-2510,-9 0 1,2-4 2565,12-9 0,4-4 0,-5-3 0,31-7 0</inkml:trace>
  <inkml:trace contextRef="#ctx0" brushRef="#br0" timeOffset="80283">17695 11099 14126,'4'-3'3193,"-1"0"-1792,-3 3-964,14 35-292,-8-11-21,10 20 67,-13-27 570,-2-11-447,-1-12 381,-2-20-146,-3-17-269,1-21-202,6-2-78,9 16-11,12 7 11,7 17 22,25-3-45,-22 20 1,2 8-12,7 11 1,0 8-12,-8 0 1,-5 5-152,-3 13 0,-8 4-476,-4 19-1340,-10-22 1,-2 0-31,1 13 0,-2-7 0,0-29 0</inkml:trace>
  <inkml:trace contextRef="#ctx0" brushRef="#br0" timeOffset="80832">18507 10974 16916,'-7'0'1490,"2"0"-1187,5 0 22,8 38 179,-6-26 896,5 25-1220,-7-46 55,0-11-134,0-14-51,0 0 1,2-4 100,5-3 0,3-2 56,1-6 1,3 2-203,0 12 1,2 6-6,15-3-11,-9 27 11,4 17 0,1 8-40,-6 6 1,-1 5-314,-1-1 1,0 1 273,1 2 1,-1-1 78,5 6 0,-9-23 56,-6-21 336,5-29-146,5-21-89,1-5 45,1 3-146,-4 29 44,0 13-100,-1 8-11,2 6 11,1 10-22,11 16-997,-3 19-6209,3 12 7228,-15-11 0,-7-17 0,-7-18 0</inkml:trace>
  <inkml:trace contextRef="#ctx0" brushRef="#br0" timeOffset="81049">19401 10817 20109,'4'35'-863,"0"-1"1,7 22-522,-2-29 0,-2-13 0,-1-14 0</inkml:trace>
  <inkml:trace contextRef="#ctx0" brushRef="#br0" timeOffset="81382">15378 12228 20220,'55'-19'137,"-1"-1"0,1 0 0,0 0 0,-6 3 1,1-1-1,0 0 0,2 1 0,0 0-930,4 0 0,0 0 1,1 1-1,4-1 0,5 0 804,-12 3 0,4-1 1,2-1-1,3 0 0,1 1 1,2-1-1,0 1 1,1 1-1,-1 1-134,-6 2 1,0 0-1,1 1 1,1 1-1,0 0 1,1 0-1,0 0 1,0 0-1,-1 1 1,1-1-1,-1 1 88,0-1 0,0-1 1,1 1-1,-1 0 1,0 0-1,0 0 0,0 0 1,0 1-1,0 0 1,-1 2-1,-1 0-132,4 0 0,0 1 1,1 0-1,-1 1 1,0 1-1,-1 0 1,-2 1-1,-2 1 1,-3 0-1,-4 1-248,18 2 1,-4 2-1,-5 1 1,-3 2-1,-2 0-946,-1 1 0,-3 1 0,-3 1 1,-8 3 1360,7 10 0,-13 2 0,-8 4 0,-41-10 0</inkml:trace>
  <inkml:trace contextRef="#ctx0" brushRef="#br0" timeOffset="81569">16389 12141 19897,'58'-3'540,"-1"0"1,-6-4-1,4-2 1,2-3-522,0-2 1,2-4 0,5-1-1,7-3-616,-23 7 1,3 0 0,3-2 0,2-1 0,3 0-1,1-1 1,1 0 0,1 1 0,1-1 0,-1 1 283,-6 3 1,1-1 0,1 0 0,1 1 0,1-1 0,0 0 0,1 1 0,1-1 0,0 0 0,1 1 0,1 0 0,0-1 0,1 1 46,-6 2 0,1-1 0,1 1 1,2-1-1,1 1 0,0-1 1,1 1-1,0-1 0,0 1 1,-1 0-1,0 0 0,0 0 1,-2 1-1,-1-1 0,-1 1 1,-3 1-1,-1-1 0,10-2 1,-2 1-1,-2-1 0,-1 1 1,-1 0-1,-2 0 0,0 1 1,-1 1-1,-1 0 0,0 1 1,0 0-1,5 3 0,1 0 0,0-1 1,-1 1-1,1 0 0,0-1 1,0 1-1,-1 0 0</inkml:trace>
  <inkml:trace contextRef="#ctx0" brushRef="#br0" timeOffset="94465">15445 8150 18774,'63'-16'45,"-1"1"1,0-1 0,1 0 0,-1 0 0,0 1-1,1-1 1,1 0 0,-2 0 0,-1 0 0,1 0 0,0 0-1,2 0-716,-8 1 1,0 0 0,2 0 0,0 0 0,1-1-1,-1 1 1,-1 0 0,-1 1 686,1-1 0,-2 1 0,-1 0 0,1 0 0,1 0 0,2 0 0,3-1-90,-4 2 0,2-1 0,2 0 0,2-1 0,2 0 0,0 1 1,0-1-1,0 1 0,0 0 0,-1 0 83,1 1 0,-1 0 0,1 0 0,-1 0 0,1 0 0,0 1 0,0 0 0,1-1 0,0 1 0,0 0-29,-1 0 1,0 0-1,2 0 1,0 0 0,1 0-1,-1 0 1,0 0 0,-1 1-1,-2 0 1,-2 1-1,-1 1-1,5-2 0,0 1 0,-2 1 0,-1 0 0,-2 1 0,-2 0 0,-4 1 0,-3 1-4,21-3 0,-4 0 0,-9 4 0,-18 7-162,-13 13-88,-58-7 1,-21-1-802,-11 3 1,-4-3-2858,-1-8 0,4-3 3933,16-1 0,6-1 0,-7-8 0,36 5 0</inkml:trace>
  <inkml:trace contextRef="#ctx0" brushRef="#br0" timeOffset="95548">21328 7365 13936,'-31'11'2599,"6"-3"-1916,21-7-179,1-1 57,3 0-426,18 3 290,17-2-207,0 0 1,5 0-775,13-3 1,7-4 670,-10 1 1,3-2 0,2-1-681,-6 0 0,3-1 1,0-1-1,2 0 623,7-3 1,1 0 0,2 0 0,0-1-26,-9 2 1,2-1 0,-1 1 0,2-1-1,0 1-423,3-2 1,0 1-1,1 0 1,1 0-1,-1 0 394,1 0 1,1 0-1,-1-1 1,1 2 0,0-1-283,-1 0 1,1 1 0,0 0 0,-1 1 0,0-1 277,-3 1 0,-1 1 0,0-1 0,0 1 0,2 0-76,5 0 1,2 0-1,0 0 1,-2 0-1,-5 2 76,-7 0 0,-5 1 0,-1 1 0,1-1 244,20-1 0,-1 1 1,-14 1-413,-9 3 1707,-46 7-1551,-45 7 1,-5 0 11,18-3 0,0-1 11,-8 1 2290,9-2-2301,8-2 2330,11-1-3574,6-1 401,5 4 0,2-3 0,0 2 1</inkml:trace>
  <inkml:trace contextRef="#ctx0" brushRef="#br0" timeOffset="97418">16563 12307 15885,'55'1'636,"0"0"0,-10-3 0,1 0 0,2-1-502,9-3 0,2-2 1,2 0-1489,-5 0 1,2-2-1,2 0 1,1 0 1375,-5-1 0,1 0 1,1 0-1,1-1 1,1 1-196,-5 0 1,0 1 0,1-1 0,0 0 0,1 0 0,1 0 172,2 0 0,-1-1 0,1 1 0,2-1 0,1 1 0,4-2-39,-10 3 1,3-1-1,2 0 1,2-1-1,0 1 1,1-1-1,-1 0 1,0 1-1,-2-1-278,-3 1 1,0 0 0,0 0 0,-1 0 0,0 0 0,0-1-1,1 1 1,-1-1 0,0 0-13,2 0 1,0-2-1,2 0 1,-1 1 0,0-1-1,-2 0 1,-1 1 0,-3 0-1,-3 1 1,13-2 0,-2 1-1,-3 1 1,-6-1 0,-6 0-1,9-8 1,0-1 0</inkml:trace>
  <inkml:trace contextRef="#ctx0" brushRef="#br0" timeOffset="100833">20599 2363 18552,'50'-13'174,"0"0"1,3 1 0,9-1 0,3 0 0,-1 0-1568,-5 2 0,-1-1 1,2 1-1,5-1 1395,-6 1 0,3 0 0,2-1 0,3 0 0,1 0 0,2 0-121,-14 3 1,1 0-1,2 0 1,1 0-1,0 0 1,2 0-1,-1 0 1,1 1-1,0 0 113,-3 0 0,1 2 1,1-1-1,0 1 1,0-1-1,0 1 0,1 0 1,-1 0-1,0 1 1,0-1-103,0 0 0,-1 0 0,1 0 0,-1 0 1,1 0-1,-1 0 0,0 1 0,-1 0 1,0 0-1,-1 1-103,9-1 1,1 1 0,0 0 0,-1 0 0,-1 1 0,-3 1 0,-4 0 0,-3 1-863,16 2 1,-5 1-1,-5 2 1,-3-1 1072,7 1 0,-5 0 0,-6 1 0,-5 1 0,-8 1 0,0 4 0</inkml:trace>
  <inkml:trace contextRef="#ctx0" brushRef="#br0" timeOffset="112715">17335 1396 12535,'8'0'1557,"-1"0"-1411,-7 0-146,0 0-280,6 0-163,-2 19 1,2-15-1,-3 15 1</inkml:trace>
  <inkml:trace contextRef="#ctx0" brushRef="#br0" timeOffset="113384">20884 6521 15751,'3'15'-1502,"-1"-3"1</inkml:trace>
  <inkml:trace contextRef="#ctx0" brushRef="#br0" timeOffset="113549">21066 6457 11526,'16'-37'0,"-4"8"0</inkml:trace>
  <inkml:trace contextRef="#ctx0" brushRef="#br0" timeOffset="113915">21200 6488 7650,'0'0'0</inkml:trace>
  <inkml:trace contextRef="#ctx0" brushRef="#br0" timeOffset="125598">21523 2252 14260,'59'-10'-624,"-18"7"1,-30-6-1</inkml:trace>
  <inkml:trace contextRef="#ctx0" brushRef="#br0" timeOffset="126049">24262 1930 15090,'4'6'-1239,"0"-3"1,0-1 0,-2-2 0</inkml:trace>
  <inkml:trace contextRef="#ctx0" brushRef="#br0" timeOffset="126565">23867 2302 11493,'-4'-2'100,"1"1"1402,3 1-796,22 4-23,-8 3 225,48 15-555,-16-9 0,5-1-996,7 1 0,5-2 646,-7-4 1,4-2 0,0-1-952,0-2 0,1-1 1,1 0 893,-9-2 1,1 0 0,0-1 0,1 0-233,2 0 0,0 0 1,2-2-1,1 0-1,0-1 1,4-1-1,1-1 1,-4 0-1,-6 1 1,-2 1-1,-6 0 1,1-1-1,8-2 1,0 1-1,0-1 1</inkml:trace>
  <inkml:trace contextRef="#ctx0" brushRef="#br0" timeOffset="126749">25580 2224 18899,'33'30'0,"-1"1"0,0-1 0,6 13 0,-6 0-1065,-13-6 1,-7-2-2667,-6 10 3731,-12-18 0,3-22 0,-2-5 0</inkml:trace>
  <inkml:trace contextRef="#ctx0" brushRef="#br0" timeOffset="127182">27316 2065 16692,'-55'34'504,"1"-1"0,19-4 0,3 3 1,2 1-489,-6 15 1,6 3-6,7 2 1,8-1-24,9-16 1,10-3-975,19 3 0,13-6-2633,17-8 0,8-9 3260,4-2 1,0-6 0,-9-4 0,-7-4 0,1-10-1</inkml:trace>
  <inkml:trace contextRef="#ctx0" brushRef="#br0" timeOffset="127366">27673 2379 16042,'-56'6'1397,"0"0"0,5 0 0,7 3-1274,5 13-101,16 0 12,11-2-23,40 0-257,33-11 5,-26-7 0,0-3-101,6-2 0,-2-3-464,1-9-797,-18 4-2151,-12 2 3754,-11 4 0,0 2 0,-2 1 0</inkml:trace>
  <inkml:trace contextRef="#ctx0" brushRef="#br0" timeOffset="127732">27949 2490 21062,'-18'-57'-650,"6"15"258,40 38-281,-1 14 80,1 6 122,-2 8 146,-3 1 112,-7-4 190,-3-2 707,-5-10-112,7-25-259,-2-6-99,9-20-147,-1 5 22,7-1-156,-5 19-829,3 25-1166,-7 15-2734,1 20 4796,2-13 0,-9-13 0,0-6 0</inkml:trace>
  <inkml:trace contextRef="#ctx0" brushRef="#br0" timeOffset="128131">28551 2379 18507,'0'48'89,"-1"1"1,1-1 0,1 21 0,3-6-90,-1-26 0,1-2-364,3 9 0,1-1-175,0 12 573,-1-19 190,-11-49 281,-3-36-365,2 18 0,0-4 190,-3-24 0,2-5-140,2 18 1,2 0 0,0-1 52,-1-7 0,1-2 0,1 4-137,3-8 0,4 6-84,0 14 1,4 6-23,16 5 0,7 13-33,2 8-135,10 33-102,-17 16 247,-18-8 1,-7 2 0,-14 22-202,-18-9-493,2-24-6,2-10 0,12-6 1,4-7-1</inkml:trace>
  <inkml:trace contextRef="#ctx0" brushRef="#br0" timeOffset="128300">29130 2332 9487,'0'0'0</inkml:trace>
  <inkml:trace contextRef="#ctx0" brushRef="#br0" timeOffset="128866">29685 2092 16625,'0'-7'773,"0"45"-426,0 1-218,0 0 0,1 4-96,2 4 1,0 1-6,0-8 0,0 0 67,1 0 1,0-5 2335,0-10-2319,-2-39 146,-4-31-101,-4-17-135,0 3 1,-2-9-305,4 18 0,-1-3 0,1-1 282,-2-8 0,2-3 0,1 3 18,3 7 1,1 2 0,1 4-14,2-1 1,4 8-17,16-2-12,3 35-89,22 31-168,-12 31-73,-20-6 0,-8 4-68,-8-4 1,-8 1-422,-7 4 1,-5-3-1042,0-16 1,-1-2 1882,-11 22 0,13-26 0,10-12 0</inkml:trace>
  <inkml:trace contextRef="#ctx0" brushRef="#br0" timeOffset="129133">30057 2148 18698,'-31'22'246,"1"0"0,-12 25-514,67-9-24,7-12-88,24-14-80,-12-15 269,1-15-223,-20-6-3003,-27-6-2388,-17 10 5805,-20 9 0,21 8 0,5 2 0</inkml:trace>
  <inkml:trace contextRef="#ctx0" brushRef="#br0" timeOffset="129315">30403 2217 11750,'0'0'0</inkml:trace>
  <inkml:trace contextRef="#ctx0" brushRef="#br0" timeOffset="129449">30376 2004 13263,'0'0'0</inkml:trace>
  <inkml:trace contextRef="#ctx0" brushRef="#br0" timeOffset="130116">29522 3149 18205,'-38'50'42,"0"1"1,0 0-1,4-5 1,1 0 0,7-4-32,10-7 0,5-2 17,0 4 0,8-3 95,30 6-313,32-24 106,-26-22 0,1-7-278,6-10 0,-3-6 350,-14 2 1,-3-4 11,-3-3 0,-2-2 5,-3 0 1,-2-5 207,-3-19 0,-3-4 357,-3 3 1,-3 1-90,-2-3 1,-2 5-426,0 19 0,-1 8-56,-6 12-11,4 42 5,5 14 1,4 7-102,4 12 1,6 3-1132,2-9 1,5 2 0,0-3-691,9 10 1,4-5 1927,9-9 0,-2-8 0,-4-11 0,-6-11 0</inkml:trace>
  <inkml:trace contextRef="#ctx0" brushRef="#br0" timeOffset="130265">29995 3425 19168,'-11'47'-1294,"9"-17"0,20-31 0,-4-6 0</inkml:trace>
  <inkml:trace contextRef="#ctx0" brushRef="#br0" timeOffset="130381">29991 3233 10451,'0'0'0</inkml:trace>
  <inkml:trace contextRef="#ctx0" brushRef="#br0" timeOffset="130582">30235 3133 21152,'14'56'-258,"-1"-1"0,-3-2 0,1-3 34,4-8 0,-3-4-616,-7 13-931,-20-24-3899,-4-21 5670,6-21 0,5 12 0,5-12 0</inkml:trace>
  <inkml:trace contextRef="#ctx0" brushRef="#br0" timeOffset="130765">30489 3009 21073,'7'55'22,"0"0"1,0-2-1,1-3-140,0-10 1,2-2-572,-1-1 0,1 1-4107,2 7 0,-1-2 4796,3 10 0,-2-4 0,-11-39 0</inkml:trace>
  <inkml:trace contextRef="#ctx0" brushRef="#br0" timeOffset="130865">30499 3343 14361,'3'-40'-796,"0"-1"1,2 4 0,9 5-35,24 9 1,4 8 0,-5-2 0,25-5 0</inkml:trace>
  <inkml:trace contextRef="#ctx0" brushRef="#br0" timeOffset="131099">30836 2846 20389,'1'-33'168,"2"21"-190,21 55 11,-7 16 11,-7 6 0,-5 1 56,-4-29 0,-1-1 56,6 12-56,42-9-2897,-6-37 1,5-7 2840,1 2 0,-1-3 0,-4-3 0,-6 1 0,-7 3 0</inkml:trace>
  <inkml:trace contextRef="#ctx0" brushRef="#br0" timeOffset="134714">29370 4296 17375,'-3'-4'1625,"1"1"-1222,2 3-223,-2 59-158,2-14-353,-1 2 0,0 3 331,3 16-784,4-2-2510,3-6 3294,2-11 0,-3-21 0,-2-12 0</inkml:trace>
  <inkml:trace contextRef="#ctx0" brushRef="#br0" timeOffset="134967">29389 4723 18821,'-8'0'1512,"-9"37"-1456,15-15-22,2 29 22,18-26-34,38-7-56,-22-18 1,2-6 10,8-8 1,0-6-79,-5-3 1,-6-3 66,9-20-279,-23 17-584,-21 22-3988,-12 12 4885,3 3 0,-5-1 0,11 0 0</inkml:trace>
  <inkml:trace contextRef="#ctx0" brushRef="#br0" timeOffset="137615">28058 6113 9129,'12'-6'2666,"-3"0"-1870,-9 6 2957,0 0-6969,3-1-1870,-1 0 5086,2 0 0,-2 1 0,-2 0 0</inkml:trace>
  <inkml:trace contextRef="#ctx0" brushRef="#br0" timeOffset="138710">28412 5866 17532,'-14'57'653,"1"1"1,-4 2 0,-3-1-592,-4-5 0,-2 0-1335,-3 3 0,0 0 1273,1-3 0,2-2-314,4-5 0,3-3-679,6-9 0,3-3-4823,1 13 5944,11-22 0,-2-13 1,2-9-1</inkml:trace>
  <inkml:trace contextRef="#ctx0" brushRef="#br0" timeOffset="138964">28130 5740 18978,'25'-54'1703,"6"12"-1547,6 69-55,4 9-712,-13-2 0,-2 5 611,-2-1 0,0 3-19,-1 0 1,2 4-1,-1 1-553,1 0 1,0 0 0,-1 1-53,0-1 1,0 0-1,-1-2-1007,8 13 1,-4-6 1630,4 2 0,-15-25 0,-5-12 0</inkml:trace>
  <inkml:trace contextRef="#ctx0" brushRef="#br0" timeOffset="139349">28848 6250 15135,'2'-7'1602,"0"1"-1233,-2 6-189,0 0-180,15 30-583,-9-16-2756,10 20 3339,-13-26 0,-2-4 0,-1-4 0</inkml:trace>
  <inkml:trace contextRef="#ctx0" brushRef="#br0" timeOffset="139514">28832 5897 17252,'0'-4'-667,"0"0"0,0 4 1,0 0-1</inkml:trace>
  <inkml:trace contextRef="#ctx0" brushRef="#br0" timeOffset="142032">29492 6104 15941,'11'36'246,"-1"0"1,8 26-247,-14-36 45,0-8 213,-3-7 1445,0-7-930,-1-5 235,0-27-750,-1-2-90,0-25-168,-1 6 39,1 15 0,2 1 17,12-17-78,7 6 11,20 49-23,-5 18-212,4 24-146,-13-6-393,0 10 763,-9-17 100,2-9 113,-9-31 78,1-19-45,-1-13-79,0 6 1,1 0 291,13-22-370,1 5-67,1 25-67,-6 28 67,0 13 0,1 14 0,-10-1 0,-1 5-633,-2 2 0,-2 2-161,1 6 1,-1-1 0,-3 9 0,-1-21 0</inkml:trace>
  <inkml:trace contextRef="#ctx0" brushRef="#br0" timeOffset="142251">30238 6203 11560,'2'-7'-135,"0"1"527,-2 6 572,21 37-706,-13-25-1345,15 25 1087,-19-33 0,-2-4 0,-2 0 0</inkml:trace>
  <inkml:trace contextRef="#ctx0" brushRef="#br0" timeOffset="142997">30193 6230 13341,'0'-6'5301,"0"2"-2915,0 4-2318,0-21-80,2 26 24,1-8-46,4 35-1411,3 21 582,0-5 0,-1-9 0,-5-16 0</inkml:trace>
  <inkml:trace contextRef="#ctx0" brushRef="#br0" timeOffset="145100">30649 5960 8691,'0'3'494,"0"0"5590,0-3-1344,1 2-4718,-1-1 23,1 13-34,-1 5 11,0 16-10,1 5-1,1 1 11,0 4 34,1-16 1423,-2-6-1221,-1-28-34,-1-18-142,18-28 0,13-20 0,-2 12-82,-11 29 0,1 1-8,12-28 1,6-8 0,-3 30-4,8 58-40,-12 10 1,0 8-779,-1 10 0,-2 4-1137,2 0 1,-3 1 1965,-5 2 0,-3-6 0,-5-11 0,-4-10 0</inkml:trace>
  <inkml:trace contextRef="#ctx0" brushRef="#br0" timeOffset="147647">26364 6117 17006,'1'6'1266,"5"49"-863,1-16 0,1 5-366,-1 3 1,0 3-1,0-1-26,3 13 1,1-2-12,0 3 0,1-8 112,3-19 22,2-51 309,-9-23 0,-5-10-292,0-4 0,-1-3-824,-1-11 1,-2 0 716,-2 12 1,1-2-34,-1 4 0,1-4 1,1 2 18,1 8 0,2 2 0,1 0-81,9-24 1,5 7 39,-1 27 0,6 9-314,35 10-381,-6 28-1490,-1 12-1938,-10 16 4134,-17 11 0,-12-21 0,-11-5 0</inkml:trace>
  <inkml:trace contextRef="#ctx0" brushRef="#br0" timeOffset="147831">26599 6263 21140,'41'-17'-1603,"0"1"1,1 5 0,-7 11 408,-18 46 1,2-21 0,-27 17 0</inkml:trace>
  <inkml:trace contextRef="#ctx0" brushRef="#br0" timeOffset="147948">26530 6647 19628,'57'-2'-1199,"1"0"0,0-1 0,-1-4-2482,-5-7 0,-1-4 3681,3 1 0,-3 1 0,9-3 0,-13 4 0</inkml:trace>
  <inkml:trace contextRef="#ctx0" brushRef="#br0" timeOffset="148332">27559 5311 19414,'-10'62'63,"0"0"0,1 0 0,-1 0 1,0 0-1,0 1 0,2-2 0,1 0 1,0 1-1,1-1 0,1-1 0,2-2-1133,1 2 0,1-1 0,2-2 0,1-1 0,2-1 997,2 8 0,0-2 1,4-3-1,3-6-260,4-8 1,3-6 0,6-2-1932,12 1 0,6-4 0,0-4 2264,12-2 0,0-5 0,-3 0 0,-4-7 0,4-15 0</inkml:trace>
  <inkml:trace contextRef="#ctx0" brushRef="#br0" timeOffset="148814">30902 5077 19168,'40'-4'463,"1"0"0,0 6 0,1 8-302,-1 15 0,1 10 0,-2 2-1389,-6-4 0,-1 1 1,1 3 1243,0 2 1,2 4 0,-1 1 0,-4 0-17,1 6 0,-5 0 0,-4 6-21,-4 0 0,-3 4 1,-3 2-1,-4 0-276,-6-2 0,-4-1 0,-3 1 0,-1 1-1325,-2 4 0,-2 3 1,-2-3-1,-4-5 1622,-5 0 0,-3-5 0,0-7 0,-2-2 0,2-11 0,4-16 0</inkml:trace>
  <inkml:trace contextRef="#ctx0" brushRef="#br0" timeOffset="150815">28070 7125 16008,'4'-11'538,"0"3"-190,-5 53 133,-9-2-858,1 0 0,-4 3 668,-7-4 1,-5-1-683,-7 6 1,-11 1 540,6-15 0,-7 2 0,-5 1 1,-5 1-1,-2 0-385,7-8 0,-2 1 0,-3 0 0,-2-1 0,-3 2 1,-1-1-1,-3 1 0,-1 0 238,11-5 0,-1 0 1,-2 0-1,-2 0 1,-1 1-1,-1 0 1,-1 0-1,-1 1 1,-1-1-1,0 0 1,-1 1-1,0-1 1,-1 0-112,8-4 1,0 1 0,-2-1 0,-1 1-1,0 0 1,-2 0 0,1-1 0,-1 1-1,0 0 1,0-1 0,0 1 0,0-1-1,0 0 1,1 0 0,1-1 0,0 0 0,1 0 110,-2 1 1,1-1 0,0-1-1,0 1 1,0-1 0,1 0 0,0 0-1,1 0 1,-1 0 0,1-1 0,-1 0-1,1 1 1,0-1 0,0 0 0,-1 0-83,-2 1 1,-1 1-1,0-1 1,0 0-1,-1 0 1,1 0-1,0 0 1,1 0-1,0-1 1,1 0-1,2 0 1,1-1-1,1-1 1,3 0 79,-10 3 0,4-2 0,2 0 1,1 0-1,1-2 0,1 1 0,-1 0 1,-1 0-1,-2 0-39,1 0 1,-2 0-1,0 1 1,-1-1 0,0 0-1,1 1 1,-1-1 0,2-1-1,1 1 1,2-2 48,-11 5 0,1-2 0,2 1 1,0-1-1,2-1 0,0 1 0,0-1 58,2 0 0,-1 1 0,1-1 1,0 0-1,3-1 0,4-1 1,4 0-67,-20 5 1,8-1 0,12-2 1246,-1 7-1227,60-17 1841,3-5-1875,10 0 2133,1-3-2088,-11-6 2344,-4-6-2390,-9-1-66,-1-2-247,0 9-963,-8 3-68,-8 18 538,-9 11 392,4 5 202,5 1 101,12-16-157,2-4-651,2-5-5086,-3-2 6017,-2-4 0,2 0 0,-2-1 0</inkml:trace>
  <inkml:trace contextRef="#ctx0" brushRef="#br0" timeOffset="151148">21308 9982 20143,'-62'23'385,"1"1"1,-1-1-1,10-3 1,2 0-1,1 5-303,-2 10 0,2 5 0,4-1-1492,-6 5 0,5-1 1427,8-4 0,5 0-17,-2 16 143,62-38 1,19-9-577,6-12 0,9-9 0,5 0-598,-11 6 0,4-1 0,2 0 0,1 0 0,-2-1 937,-5 0 1,1-2 0,-1 1-1,-1 0 1,-3 2 0,17-3 0,-3 2-1,-10 4 1,-18 5 0,0 0 0</inkml:trace>
  <inkml:trace contextRef="#ctx0" brushRef="#br0" timeOffset="160481">15967 12241 15101,'54'-18'806,"-1"0"1,8-2 0,4-1-684,-16 6 0,1-1 0,3 0-1401,-3 2 1,1-2 0,2 1-1,2-1 1325,-3 1 0,1 0 0,1-1 0,2 0 1,0 0-223,-2 1 0,0 0 0,2 0 1,1 0-1,0 0 0,1-1 216,-3 2 1,2-1 0,0 1-1,0-1 1,1 0 0,1 1-1,0-1-75,4-1 1,1 1-1,0-1 1,1 1 0,0-1-1,1 1 1,0-1 41,-4 3 0,0-1 1,0 0-1,1 1 1,0-1-1,0 1 1,0 0-1,1 0-107,-6 1 1,0 0 0,1 1 0,-1 0 0,1-1 0,0 1 0,0 0 0,0 1-1,0-1 107,0 0 1,1 1 0,-1 0 0,1 0 0,-1 0-1,1 0 1,0 1 0,-1-1 0,0 1 2,7-1 1,0 1 0,0 0 0,0 0 0,0 0-1,-1 0 1,0 1 0,-1 0-11,-3 1 0,-1 0 1,-1 0-1,0 0 1,0 1-1,0 0 1,1 0-1,0 1 15,4-1 0,1 2 1,1-1-1,0 1 0,0 0 1,-3 1-1,-2 0 1,-3 0-1024,11 1 1,-4 1 0,-3 1 0,-2 0 0,-1 0 1006,10 1 0,0 0 0,-6 1 0,-13 2 0,-7 1 0,-20 3 0,-31 2 0</inkml:trace>
  <inkml:trace contextRef="#ctx0" brushRef="#br0" timeOffset="168764">13721 1118 12378,'-30'-17'588,"0"-1"1,-22-13-85,31 18-157,2 0 348,3-1-157,1 2 481,-1-5-492,5 6-46,1-4-212,7 10-358,1 2 77,34 32 34,0 6 1,3 9-1,-1 3 1,2 8-1,-1 0-777,-3-1 0,0 1 1,-3 2 754,-8-8 0,-1 1 0,-2 0 0,-4-1 22,-2 4 0,-5-2 1,-2 4-141,-2-4 1,-2 3 0,-2 0 0,-1-1 244,-4 11 0,-3-2 0,1 1-112,0 4 0,0 0 0,-1-6-10,-4-1 1,2-8-6,2 11-638,9-43-3721,6-14 4359,-5-16 0,5 3 0,-6-6 0</inkml:trace>
  <inkml:trace contextRef="#ctx0" brushRef="#br0" timeOffset="170485">5605 2824 11381,'5'1'44,"0"0"685,-5-1-550,9 5 124,-6-3 357,7 5 125,-10-6-303,0-1-2107,0-5-3473,3-5 5098,5-9 0,-3 8 0,2 0 0</inkml:trace>
  <inkml:trace contextRef="#ctx0" brushRef="#br0" timeOffset="171717">10771 2570 15303,'2'5'291,"0"-1"4650,-2-4-4975,-1 1 34,-1 0-11,1 0-202,0 0-1859,-3 7 1374,-13 9 1,8-5-1,-7 2 1</inkml:trace>
  <inkml:trace contextRef="#ctx0" brushRef="#br0" timeOffset="173064">18446 1824 13577,'0'-6'1961,"0"1"-79,0 5-1748,0-6 1,0 4-68,0-4 11,0 6-190,0 0-1579,-4 3 1108,-5 6 0,2-3 1,-1 2-1</inkml:trace>
  <inkml:trace contextRef="#ctx0" brushRef="#br0" timeOffset="177081">20917 2495 13465,'-55'-14'370,"8"3"-90,29 8 224,2 1 168,3 0-44,1 2 604,-5-1-133,-3 1-573,2 0 34,3-1-369,11-2-124,29-5 0,23-2 17,-5 1 0,6-2 0,6 0 0,4-1-478,-9 2 1,3 1 0,4-1-1,2-1 1,2 1 0,2 0-1,0 0 425,-7 1 0,1 0 1,2 1-1,2-1 1,0 0-1,1 1 1,0-1-1,0 1 0,-1 0 1,-2 0-282,3 0 1,-1 0 0,0 1 0,0-1 0,0 1 0,-1-1 0,1 2 0,-1-1 0,1 1 249,1-1 0,1 1 0,1 1 0,-1-1 0,0 1 0,0 0 0,-3 0 0,-1 1 0,-2 0-222,9 0 1,-4 1 0,-2 0 0,-1 1 0,1 0 0,3-1 232,-2 2 0,2-1 0,1 1 1,1 1-1,-2-1 0,0 0 0,-4 0-118,0 1 0,-2-1 0,-2 0 1,0 1-1,-1-1 0,0 1 102,9 0 1,2 0 0,-2 0-1,-4 0 1,-7 0 7,1 0 1,-6 0 0,-10 0 1468,1 0-1349,-35 0 2215,-3-8-2249,-11-8 2246,-6-7-2335,-10 0 1638,6 8-1615,6 8-46,10 4-134,3 3-2865,1-1 1,1 1 0</inkml:trace>
  <inkml:trace contextRef="#ctx0" brushRef="#br0" timeOffset="177998">24103 2523 11437,'-11'3'818,"2"-1"-661,9-2 134,0 0-168,3-2 157,2 1 337,7 0-24,5 7-178,3-2 168,2 3-270,3-3 23,5-3 0,8 0-224,3-1 1,6 0-1,0-1-773,4 0 1,1-1 0,2 0 660,-3 0 0,3 0 0,0-1 0,-1 1 3,9-2 1,-1 0 0,5 1 2,-11 0 1,5 0 0,1 1 0,0-1 0,-4 1-7,0 0 0,-3 1 0,0-1 0,3 0 0,-3 1 0,4-1 0,0 1 0,-1-1 0,-3 1-104,2 0 1,-1 0 0,-3 0 0,-2 0 114,2-1 0,-3 0 0,-1-1 963,20-1 0,-8 0-369,-12-2-291,-44 0-112,-4 3 2016,0-1-2061,0 0 369,0-1-649,1 2-13,2 1-357,3 1-549,2 1-616,2 0-2925,2 7 4583,-2-1 0,-2 2 0,-4-5 0</inkml:trace>
  <inkml:trace contextRef="#ctx0" brushRef="#br0" timeOffset="178248">26493 2434 20378,'-6'-37'-145,"2"34"167,28 56-22,-5 8 5,0-24 1,-1-1-6,-1 12-247,-16-15 1,-9 0-1289,-23 3 0,-9-3-376,3 0 1,-3-3 1800,-22-2 1,1-8 0,8-5-1,10-9 1</inkml:trace>
  <inkml:trace contextRef="#ctx0" brushRef="#br0" timeOffset="180230">27132 3031 12624,'0'-3'1849,"0"0"-135,0 3-1444,0-3-113,0 2-157,0-1 0,0 13 33,0 8 219,4 21 0,0 7-107,0-3 1,1 3-505,0 1 1,2 5 0,-1 0 466,0-3 1,-1 0-1,1 6-350,-1-5 0,0 5 0,1 2 0,-2 2 1,1 1 276,-2-7 0,-1 2 1,1 0-1,-1 1 1,0 1-1,0 1-378,1-1 1,-1 2-1,0 2 1,1-1 0,-1 0-1,-1-1 1,1-3 344,-1 9 0,0-2 1,-1-1-1,0-2 0,1 1 31,-1-4 1,0 2 0,0-2-1,0-4 1,0-4 104,0-1 0,0-6 1,0 0 34,0 18 1,0-6 286,0-5 335,0-46-1467,0-39 775,-2 1-2143,-2-21-997,0 17 3037,1 6 0,2 15 0,1 6 0</inkml:trace>
  <inkml:trace contextRef="#ctx0" brushRef="#br0" timeOffset="180682">27206 5221 18552,'-35'-40'918,"14"18"-827,34 46-80,12 11 22,3-8 1,5 1-23,5-3 0,1-1-5,1 0 0,0-2-6,-2-7 0,-3-3-90,2-4-269,-12-5-246,-13-3-1894,-7-2-3036,-4-5 5535,-7-4 0,5 2 0,-5 2 0</inkml:trace>
  <inkml:trace contextRef="#ctx0" brushRef="#br0" timeOffset="181218">28558 6584 19381,'0'-9'605,"0"2"-638,0 5-1,0 1-246,0 0-1737,1-2 1229,6-3 1,-4 4 0,3-3 0</inkml:trace>
  <inkml:trace contextRef="#ctx0" brushRef="#br0" timeOffset="181748">30006 6469 15392,'-2'4'-2924,"0"0"2924,2-1 0,0-1 0,0-2 0</inkml:trace>
  <inkml:trace contextRef="#ctx0" brushRef="#br0" timeOffset="186129">28442 6255 12389,'-4'-1'-594,"1"0"-381,3 1 1,0 0-1</inkml:trace>
  <inkml:trace contextRef="#ctx0" brushRef="#br0" timeOffset="188730">28117 6932 12132,'-58'-1'-639,"8"4"-470,26 5-3541,5 6 4650,4 2 0,7-7 0,3-3 0</inkml:trace>
  <inkml:trace contextRef="#ctx0" brushRef="#br0" timeOffset="189248">28105 7128 9521,'0'8'145,"0"-2"1178,0-6-987,0 0-23,0 7 80,0 0-80,1 8-245,-4-4-46,-3 3-22,-8 0-78,-8 6-236,-11 5-739,-13 8 302,17-13 0,-4 0 373,-11 5 1,-6 1-1,7-2 1,12-7 0,2-1-1,-22 10 1,1-1 0</inkml:trace>
  <inkml:trace contextRef="#ctx0" brushRef="#br0" timeOffset="193197">10713 15560 18194,'4'45'257,"0"-1"1,0 1-1,2 21 1,1-2-202,-1-12 0,-1-1-957,1-3 1,0-2 911,0-5 1,0-4 10,4 18 580,-2-23-164,-2-18 465,-3-21-612,-2-18 68,-1-26-208,-4 14 0,0-3-294,-3-7 1,-1-6 183,-5-7 0,-1-7 0,0-1 7,6 16 1,1 0-1,1-1 1,1-1-69,2-2 0,1-2 1,4 2-1,4 5-189,6 0 0,6 4 0,5 12-329,11 11 0,3 16-3563,11 34 0,-5 16 4101,-22-8 0,-4 1 0,3 0 0,-5-3 0,-10 1 0</inkml:trace>
  <inkml:trace contextRef="#ctx0" brushRef="#br0" timeOffset="193347">10814 15914 20513,'50'-27'-837,"1"-1"0,8 19 1,-7 10-1,-10 9 1,5 28-1</inkml:trace>
  <inkml:trace contextRef="#ctx0" brushRef="#br0" timeOffset="193482">10978 16385 21600,'52'-37'-2331,"1"0"0,-1 1 0,0 4-1501,-7 6 0,0 2 3832,1 0 0,-3 2 0,6-3 0,-12 6 0</inkml:trace>
  <inkml:trace contextRef="#ctx0" brushRef="#br0" timeOffset="193831">12297 14623 21084,'-35'54'280,"1"1"0,10-12 0,2 3 0,3 2-258,3 9 1,5 3 0,0 1-869,2-11 1,0 1 0,1 1 0,1 0 845,0 0 0,0 0 0,2 1 0,1 1-73,2 8 0,1 2 0,3-1 1,4-3-761,9 4 0,4-4 0,2-2-605,-3-3 0,2-3 0,5-8 1438,23-5 0,0-15 0,-7-17 0,-7-7 0</inkml:trace>
  <inkml:trace contextRef="#ctx0" brushRef="#br0" timeOffset="194297">12921 14980 20154,'-43'19'455,"0"0"1,0 10 0,4 5-456,8 2 0,5 3 0,2 8 0,11-2-112,32 5-235,24-6 279,13-23 12,4-15-369,-22-6-158,-6 6 1132,-25 32-34,-17-1 1,-7 5-326,-8 15 1,-5 1-718,3-6 1,-1-2 526,3-6 0,5-5-33,8-4-46,10-11-78,15-12-179,27-14-157,-9-13 0,2-5-185,0 5 0,0-1-768,1-9 1,-3 1-6533,7-1 7978,-8 4 0,-13 12 0,-7 2 0</inkml:trace>
  <inkml:trace contextRef="#ctx0" brushRef="#br0" timeOffset="194565">13134 15259 18966,'-1'-3'886,"1"0"-662,0 3-168,46 16-174,-16-5 1,3 1-2545,25 4 1,2 0 2587,-11-4 1,-3-2 0,19 0-1,-37-10 1</inkml:trace>
  <inkml:trace contextRef="#ctx0" brushRef="#br0" timeOffset="194716">13710 15190 20221,'-2'48'-639,"1"-1"1,-1 0-1,1 5 1,0 0-1,1-1-436,-1 1 1,1 0 0,0-4 0,0 4 0,0-7 0,0 7 0</inkml:trace>
  <inkml:trace contextRef="#ctx0" brushRef="#br0" timeOffset="194866">13887 15654 18810,'3'0'-180,"0"0"-1191,-3 0 0,0 0 1</inkml:trace>
  <inkml:trace contextRef="#ctx0" brushRef="#br0" timeOffset="195013">13843 15309 12748,'0'0'0</inkml:trace>
  <inkml:trace contextRef="#ctx0" brushRef="#br0" timeOffset="195249">14439 14662 20916,'2'51'65,"1"0"1,0 0 0,-1 0-1,-3 11 1,-3 1 0,-1 3 0,0 1-678,-1-4 0,0 1 0,0 2 0,-2-2 1,1-2-1847,-2 4 0,-1-1 1,0-2-1,1-3 1860,-2 11 1,0-2 0,2-13 0,1 3-1,7-24 1</inkml:trace>
  <inkml:trace contextRef="#ctx0" brushRef="#br0" timeOffset="195814">15086 15084 19056,'0'-4'964,"-2"37"-617,0 6-297,0-3 1,-2 6-18,-2 15 1,-1 2-764,1-6 0,0 0 366,-1-2 0,2-4-555,1 7 329,11-58-530,2-23 850,2-23 500,-5-3 0,-5-8 229,-3 12 1,-3-3 0,0-1-37,2 4 0,1-3 0,-1 1 0,0 2-203,-3-5 1,-1 2 0,2 2 42,2-13 0,5 10-140,10 16 12,11 20 44,10 31-34,11 15-95,-17-4 1,2 5 25,2 2 1,2 4 0,0 2-77,-2 3 0,0 1 0,-1 1-385,1 1 1,0 0 0,-3 0 186,-5-2 0,-3 1 1,-3-3-532,-2 2 1,-2-1-3980,1 7 1,-1-2 4707,3 8 0,-2-4 0,-10-42 0</inkml:trace>
  <inkml:trace contextRef="#ctx0" brushRef="#br0" timeOffset="196730">14947 14508 17218,'15'42'777,"0"0"0,-1 4 0,-2 1-620,-2 1 0,-2 2-1136,-1 7 1,-1 1 1023,-1 3 0,-1 0-29,-1 0 1,0 1-70,0-9 1,0 2 0,0-1-1364,-1-5 1,0-1 0,0-1 1415,1 21 0,0-5 0,-2-22 0,0-9 0,-1-10 0</inkml:trace>
  <inkml:trace contextRef="#ctx0" brushRef="#br0" timeOffset="197679">14638 14412 13880,'-4'-5'5949,"0"1"-5120,4 4-795,-12-7 179,22 5 67,5 2-163,29 9 1,13 7-77,-8 0 0,3 3 1,-1 1-601,3 2 1,-1 1-1,1 3 559,3 4 0,0 3 0,-7 3 0,-14-5 0,-5 2 0,-1 5 0,4 13 0,-2 7 0,-4 1-253,-5-4 1,-3 2-1,-3 2 219,-3-9 1,-1 3-1,-2-1 1,-2-3-83,-1-1 0,-3-3 1,-2-2-267,-2 11 1,-1-8-2028,2-4-2689,5-20 5098,2-22 0,-1-2 0,-2-6 0</inkml:trace>
  <inkml:trace contextRef="#ctx0" brushRef="#br0" timeOffset="198047">15902 15236 16860,'7'-9'1008,"-2"2"-1266,15 56-1389,-10-26-4695,13 35 6342,-17-46 0,-4-5 0,0-6 0</inkml:trace>
  <inkml:trace contextRef="#ctx0" brushRef="#br0" timeOffset="198183">15873 15011 16714,'-8'-2'-7933,"1"0"7933,7 2 0,0 0 0,0 0 0</inkml:trace>
  <inkml:trace contextRef="#ctx0" brushRef="#br0" timeOffset="198414">16073 14342 20748,'32'49'-26,"0"1"0,0-1 1,0 1-1,-4 8 1,-3 3-1,-3 2 1,-3 2-1942,-5-6 1,-4 3 0,-1 1 0,-2-1 0,-2-2 1278,0 5 0,-2-2 0,-1-2 1,-2-4-1,0 1 0,-1-5 1,-1-8-1,-3 8 0</inkml:trace>
  <inkml:trace contextRef="#ctx0" brushRef="#br0" timeOffset="198713">17655 14928 20513,'49'15'-1644,"-12"-9"1,-33 5 0</inkml:trace>
  <inkml:trace contextRef="#ctx0" brushRef="#br0" timeOffset="198847">17695 15218 21241,'43'-18'-2183,"0"-1"1,17-8 0,-44 22 0</inkml:trace>
  <inkml:trace contextRef="#ctx0" brushRef="#br0" timeOffset="202614">14929 16352 13476,'-9'0'4729,"1"0"-3844,8 0-190,0 0-382,-6 3-111,21 2-146,5 5 22,29 2-61,-4-5 0,4 0-174,4-2 0,1 0-463,-1 0 1,-1-1-519,-6-1 1,-6-1-4678,-3-1 5815,-15 1 0,-12-2 0,-6 0 0</inkml:trace>
  <inkml:trace contextRef="#ctx0" brushRef="#br0" timeOffset="202749">15455 16415 19751,'7'51'-460,"1"0"1,-1 5 0,-1-2-539,-1-11 1,0-3 0,1 17 0,-6-24 0</inkml:trace>
  <inkml:trace contextRef="#ctx0" brushRef="#br0" timeOffset="203381">16871 16568 20009,'-30'40'194,"0"0"1,0 0 0,2-1 0,1 1 0,7-2-150,8 9 0,5 1-23,-1 17 1,6 2-197,11-8 0,9-4-896,15 0 0,9-8-344,1-15 0,6-12 668,14-18 1,1-10-1013,-9-4 1,-2-4 82,3-6 0,-1-2 1675,-1-1 0,-4 1 0,8-5 0,-18 7 0</inkml:trace>
  <inkml:trace contextRef="#ctx0" brushRef="#br0" timeOffset="203581">17393 16985 19482,'-43'7'541,"1"-1"1,9 6 0,5 5-632,2 26-157,33-6 46,21-12 111,13-20 23,2-14-45,-1-7 101,-3-23-202,-20 2-4023,-27 4 4236,-8 16 0,-8 15 0,15 2 0</inkml:trace>
  <inkml:trace contextRef="#ctx0" brushRef="#br0" timeOffset="203949">17633 17004 21555,'15'-35'-583,"1"1"0,22-15-189,26 52 716,-19 12-191,-13 13 123,-17-7 68,-3-5 56,-2-5 23,0-8 100,3-30 438,8-16-315,-3-6-67,4 3-179,-6 29-22,7 13-23,0 25-2297,7 15-2431,-5 5 4773,-1-3 0,-13-24 0,-2-5 0</inkml:trace>
  <inkml:trace contextRef="#ctx0" brushRef="#br0" timeOffset="204330">18291 16910 18810,'-2'43'672,"1"-11"0,1 3-667,2 3 1,0 1-217,1 5 1,1-2 176,7 13-22,0-11 57,-2-14 55,-3-15 34,-6-42 22,-8-5 0,-4-6-95,1-5 0,-3-4-408,-6-10 0,-2-2 430,4 11 0,4-2 196,4 5 1,2-3-1,6 2-1,11-11 1,9 1-246,4 1 0,6 7-28,1 18 0,4 11 5,20 21 23,-29 16-12,-7 14 23,-5 10-11,-9-8 0,-5 2 249,-9 4 0,-5 0-3644,-1 3 0,-3-4 3406,-1-10 0,0-5 0,-6-2 0,19-21 0</inkml:trace>
  <inkml:trace contextRef="#ctx0" brushRef="#br0" timeOffset="204464">18920 16769 15347,'0'4'126,"0"-2"0,0-2 0,0 0 0</inkml:trace>
  <inkml:trace contextRef="#ctx0" brushRef="#br0" timeOffset="204964">19707 16421 16569,'-1'40'1325,"-1"1"1,2-1 0,-1 3-1197,0 12 0,1 0-391,1-16 0,0-1 262,0 7 0,2-4 582,3-11-302,-2-26-105,0-21 71,-3-26-84,-1-5 1,0-7-391,-3 8 1,-2-2-1,1-3 245,-1 2 0,1-2 0,-1 0 0,0 2-343,-1-9 1,0 3-1,0 1 326,0 4 0,-1 2 0,4 5 0,5 5 0,2 6-44,11-13-24,13 23 40,3 24 0,4 11-218,1 13 0,-3 9 89,-2 18 0,-7 5 50,-11-2 1,-9 1-22,-17 6 1,-10-5-377,0-15 0,-3-3-290,-1 3 1,2-3 0,-2 2-1,6-4 1</inkml:trace>
  <inkml:trace contextRef="#ctx0" brushRef="#br0" timeOffset="205232">20362 16593 19414,'-28'36'448,"-1"-1"0,4-3 1,5-2-438,4 2-235,28-10-1098,40-29 661,-16-15 0,0-5 661,0 0 0,-4-3 280,-5-10 1,-8 0 493,-8-9-225,-16 11-21,-15 14-360,-33 19-594,-6 28-6913,7 9 7339,36 0 0,17-12 0,15-19 0</inkml:trace>
  <inkml:trace contextRef="#ctx0" brushRef="#br0" timeOffset="205365">20670 16535 12871,'0'0'0</inkml:trace>
  <inkml:trace contextRef="#ctx0" brushRef="#br0" timeOffset="205497">20641 16248 11952,'0'0'0</inkml:trace>
  <inkml:trace contextRef="#ctx0" brushRef="#br0" timeOffset="206213">21515 16107 16871,'0'-10'2958,"0"2"-2543,0 8-348,0 0-157,-24 4 79,3 24 11,-26 18-173,26-12 1,1 6 189,-5 16 0,3 2-1,9-7 1,8-1-34,12 0 1,10-5 10,4-17 0,6-9-56,15-14 1,1-10-74,-7-6 1,-3-4 33,2-7 1,-3-4 77,-2-2 1,-4-4 27,1-16 1,-7-7 5,-6-5 1,-9-4-9,-7 9 1,-5-2 0,-2 2-362,0 9 0,-1 3 0,-4 1 430,-13-18 1,-3 7 28,9 24 0,-2 8-45,-29 3-101,19 66-510,26-1 0,10 7-1047,6 2 0,7 1-644,1-16 1,4 1 0,2-6 2245,9 2 0,-2-6 0,6 5 0,-7-13 0</inkml:trace>
  <inkml:trace contextRef="#ctx0" brushRef="#br0" timeOffset="206348">21962 16203 12490,'-33'28'0,"8"-6"0</inkml:trace>
  <inkml:trace contextRef="#ctx0" brushRef="#br0" timeOffset="206464">21889 16040 11257,'0'0'0</inkml:trace>
  <inkml:trace contextRef="#ctx0" brushRef="#br0" timeOffset="206630">22223 15957 20692,'-7'42'231,"0"0"1,0-2 0,5-4-591,13 3-2790,14 5 2110,0-20 0,-3-2 0,-11-20 0</inkml:trace>
  <inkml:trace contextRef="#ctx0" brushRef="#br0" timeOffset="206814">22288 15617 21678,'16'53'-375,"0"0"1,0-1 0,0-1 0,1-1 0,0-3-233,6 11 0,0-5 0,-7-20 0,-3-3 0,-3 5 0</inkml:trace>
  <inkml:trace contextRef="#ctx0" brushRef="#br0" timeOffset="206930">22380 15916 19235,'26'-30'-1307,"0"-1"0,0 3 0,2 3 475,15 4 1,-1 4-1,-3 0 1,17-5 0</inkml:trace>
  <inkml:trace contextRef="#ctx0" brushRef="#br0" timeOffset="207148">22600 15523 17610,'-24'-55'1326,"0"0"0,7 14 0,5 4-1326,13-10-78,21 42 67,9 30-101,-4 12 0,-1 9-96,-2 4 1,-2 4-355,2 9 0,-2-1 562,-8-16 0,-4-5-56,-2 10-331,-1-34-924,5-7-325,15-6-1334,20-2 1,9-1 2969,-1-1 0,-1 0 0,1 0 0,-4 0 0,-18 0 0,0 0 0</inkml:trace>
  <inkml:trace contextRef="#ctx0" brushRef="#br0" timeOffset="207597">23954 15802 20569,'0'-10'1602,"0"2"-1557,26-33-45,13 7-1702,-1-4 1,5-1 1701,7 6 0,4 2-97,-14 8 0,2-1 0,2 0-387,2 0 0,4-1 1,1 0-1,-2 0-342,7-2 1,-2 0 0,-1 0 109,-1-2 0,0 1 1,-8 2 715,-3 3 0,-16 2 1132,-32 0 111,-20 13 1845,-18 4-2785,17 2 1199,10 11-1468,43 11-34,4 4-683,12 5-894,-18-11 406,-9-6 0,-7-6 0,-5-4 0</inkml:trace>
  <inkml:trace contextRef="#ctx0" brushRef="#br0" timeOffset="207780">24897 15196 22944,'-7'-21'-224,"21"37"-701,-1 18 1,0 7-3992,2 9 1,-2 0 4555,-4-9 0,-3-5 0,-4 14 0,-5-36 1</inkml:trace>
  <inkml:trace contextRef="#ctx0" brushRef="#br0" timeOffset="208080">25503 14858 18574,'0'-6'1681,"0"2"-1289,0 4-280,59 48-5728,-7-13 5616,0 2 0,6 0-252,-12-13 0,4-5-1800,0-5 1,5-3 0,-3-1 2051,8 0 0,-3-3 0,2 0 0,-6-4 0,-11-3 0</inkml:trace>
  <inkml:trace contextRef="#ctx0" brushRef="#br0" timeOffset="208230">26022 14815 18616,'-44'30'80,"0"0"1,0 0 0,2-1-1,2 1 1,3 0-272,-1 7 1,5 3-4726,5 9 1,7 1 4776,8 14 0,8-6 0,17-42 0</inkml:trace>
  <inkml:trace contextRef="#ctx0" brushRef="#br0" timeOffset="208631">26820 14891 16826,'-2'10'3317,"0"-2"-2936,18-46-112,6 15-208,-1-3 1,2 2 16,23 4-78,6 10-11,-18 9 0,1 3 11,16 4 11,13 1 23,-20-2-34,20-20-23,-34-2 1,-2-4-29,0-4 1,-4-3-152,5-22-750,-36 15-1659,-13 25-5669,-12 6 8280,-2 7 0,14-3 0,6 3 0</inkml:trace>
  <inkml:trace contextRef="#ctx0" brushRef="#br0" timeOffset="208914">28647 14419 17252,'-11'-45'302,"1"9"349,13 38 1130,-2 31-1389,-4-1 0,0 5-342,2 19 1,-1 3-631,-1-6 0,1-1-36,2 1 0,3-4-4113,9 7 4792,11-16 1,-8-20-1,-1-11 1</inkml:trace>
  <inkml:trace contextRef="#ctx0" brushRef="#br0" timeOffset="209148">28936 14560 20546,'-36'29'332,"0"0"1,7-3 0,5-1-333,8 6-68,25-9-167,19-9-90,11-11 0,4-7 34,2-8 0,0-6 268,1-2 1,-4-3-186,-10 1 1,-11-1-1776,-20-10-2880,-25 24 4863,-15 6 0,14 4 0,4 0 0</inkml:trace>
  <inkml:trace contextRef="#ctx0" brushRef="#br0" timeOffset="209398">29552 14414 22888,'-52'-9'-246,"14"28"-404,60 26 414,-6-11 1,1 0 235,2-5 0,1-2-56,6 18 23,-20-22 33,-12-3 0,-5-5-6062,-5-6 6062,6-15 0,3 4 0,7-8 0</inkml:trace>
  <inkml:trace contextRef="#ctx0" brushRef="#br0" timeOffset="209597">29851 14459 20412,'0'-8'3507,"0"1"-2891,0 7-638,0 0-12,-10-6-223,15 22-438,-4 4-201,17 24 162,-9-12 0,-1 2-835,2 21-79,-11-5-2855,-8-25 4503,-7-18 0,7-7 0,2 0 0</inkml:trace>
  <inkml:trace contextRef="#ctx0" brushRef="#br0" timeOffset="210097">30572 14216 19997,'-49'7'594,"-1"0"0,1 3 0,3 5-522,8 6 1,2 7-28,-4 11 0,6 5-62,13-4 0,11 0 0,16 1 1,12-5-180,7-10 0,7-9-321,15-11 0,2-10 214,-13-5 0,-2-4 90,-3-4 1,-3-4 122,15-30 101,-26 4 1,-6-8 62,-5 10 1,-2-2 0,-3-1 223,-2-5 1,-2 0 0,-2 2-170,-1-11 0,-5 8-112,-3 18 0,-4 13 143,-16 35-166,9 14 1,4 9-337,4 14 0,10 6-3916,13 11 0,10-1 4185,1-10 1,7-7 0,4-13 0,0-9 0,0-10 0</inkml:trace>
  <inkml:trace contextRef="#ctx0" brushRef="#br0" timeOffset="210233">30765 14105 16502,'15'38'-1905,"-3"-7"0</inkml:trace>
  <inkml:trace contextRef="#ctx0" brushRef="#br0" timeOffset="210498">30892 13911 8983,'43'5'1557,"0"1"1,20 4 627,-42-6 224,-14 3-829,-2 5-662,-3 5 1,-1 18-751,-1 7-123,0 14-986,0-12-986,7-11-1412,3-20 3339,6-6 0,-6-7 0,-3 0 0</inkml:trace>
  <inkml:trace contextRef="#ctx0" brushRef="#br0" timeOffset="210714">31328 13390 21521,'4'57'-175,"1"1"1,-1-1-1,0 0 1,0 0 0,0 0-1,1 0 1,1-1-1336,1-4 0,1-1 0,0-1 0,-3-2 1259,-2 4 0,-2-3 0,-1-3 0,-2 5 0,-3-9 0,-10-11 0</inkml:trace>
  <inkml:trace contextRef="#ctx0" brushRef="#br0" timeOffset="210864">31405 13759 18194,'46'-41'-479,"0"1"1,-12 7 0,-1 6-3433,17 0 3911,-28 11 0,-11 8 0,-5 0 0</inkml:trace>
  <inkml:trace contextRef="#ctx0" brushRef="#br0" timeOffset="211066">31705 13332 17644,'3'-5'975,"0"1"-930,11 33 0,2 20-225,-6-15 1,-1 4-1093,8 25 1,0 1 974,-11-27 0,-2-4 297,-3 9 1770,-1-32 45,0-6-2307,0-6-340,-4 1 0,3-1 0,-4 2 0</inkml:trace>
  <inkml:trace contextRef="#ctx0" brushRef="#br0" timeOffset="212019">24315 16118 20613,'39'28'205,"-1"-1"1,6 4 0,0 1-206,5 8 0,1 1-1163,-12-14 0,2-2 0,3 0 194,1-4 0,5 0 0,1-2 0,-3-2-369,0 1 1,-2-3 0,2-1 1337,11 2 0,2 0 0,-10-4 0,7-2 0,-19-5 0</inkml:trace>
  <inkml:trace contextRef="#ctx0" brushRef="#br0" timeOffset="212179">25278 16521 20681,'-62'3'549,"21"7"-627,52 18-651,17 6-694,0-10 0,0 3 543,8 25 1,3-12-1,-31-13 1</inkml:trace>
  <inkml:trace contextRef="#ctx0" brushRef="#br0" timeOffset="212680">25919 16869 15235,'23'47'530,"1"0"1,0 12-1,-4 1-144,-11-12 1,-4-1 212,-1 2 1,-2-2 353,-5 10 234,-6-35-1097,5-35 235,-2-39-280,5 4 0,0-7-42,0 3 1,0-5 0,1 3-341,0 7 1,2 1 0,-1 1 330,1-22 0,1 8-5,7 15 0,4 25 0,6 39 11,3 12 0,3 6 0,6 6 0,5 0-34,-5-12 0,2 0 1,0-3-149,6 3 0,0-8 165,-3-10 1,-4-10-18,0-18 12,-11-38-1,-20 9 1,-7-6-188,-5 7 1,-3-2 0,-1 1 167,-4-10 0,-3 4-536,-6 7 1,0 8-2314,2 13-1187,12 29 4078,7 14 0,6-2 0,0-1 0</inkml:trace>
  <inkml:trace contextRef="#ctx0" brushRef="#br0" timeOffset="213080">27076 16871 21084,'29'-19'45,"1"-1"0,0 3 0,2 5-68,28 14 34,-26-1 1,1-2-12,1-3 0,0-4-73,9-8 0,-2-5-129,10-16 196,-26 12 1,-6 0-6,-13-5-12,-18 5-324,-8 8-2186,-32 7 1592,2 17 0,5-5 0,19 10 0</inkml:trace>
  <inkml:trace contextRef="#ctx0" brushRef="#br0" timeOffset="213514">28804 16601 18709,'0'-7'1232,"0"2"-705,-13 61-382,10-12-123,-2 0 1,1 2-12,11 13-11,1-9 34,0-10 168,-4-19-45,-1-14-146,-3-26 129,-4-11 0,-1-8-112,-3-19 0,-3-9-709,2 4 1,0-5 0,0 2 680,1 6 0,1 2 0,0 0-4,1-2 0,0 1 0,3 5-308,2 2 1,4 7 300,1 8 0,2 4-101,11-8 11,29 34 78,-17 25 1,0 10-40,-2-2 0,-2 3-362,-1 16 1,-8 3 395,-11-11 0,-7 0-17,-6 2 1,-6-1 710,-2-1 0,-4 0-2655,-15 8 1,-3-2 1988,14-15 0,0-3 0,-3 2 0,5-6 0,10-11 0</inkml:trace>
  <inkml:trace contextRef="#ctx0" brushRef="#br0" timeOffset="213797">29246 16606 19381,'-37'43'425,"1"0"1,2-4 0,7-1-415,9 16-772,34-22-1110,32-19 1164,10-34 701,-24 0 1,-2-4 5,5-30 459,-22 20 1,-6 0 44,-13-8-492,-23 12-382,-6 38-975,-2 17-2285,22 2 3630,7-5 0,5-9 0,1-6 0</inkml:trace>
  <inkml:trace contextRef="#ctx0" brushRef="#br0" timeOffset="213947">29453 16637 10249,'14'30'0,"-3"-6"0</inkml:trace>
  <inkml:trace contextRef="#ctx0" brushRef="#br0" timeOffset="214081">29392 16363 15347,'-3'-4'-675,"1"2"0,2 2 0,0 0 0</inkml:trace>
  <inkml:trace contextRef="#ctx0" brushRef="#br0" timeOffset="214447">30141 15673 20165,'-29'48'340,"0"0"1,0 0 0,1 1 0,2 1-1,3 1-340,8-6 0,4 1 0,1 3-388,0 1 0,1 3 1,2 2-1,4-2-288,7 12 0,5-1 0,7-1-1310,2-12 1,3 0 0,5-3 0,2-6 1985,8-2 0,5-6 0,0-7 0,12-2 0,-4-10 0,3-15 0</inkml:trace>
  <inkml:trace contextRef="#ctx0" brushRef="#br0" timeOffset="-213615.73">30685 16368 19986,'-1'39'224,"1"1"0,-2 20-201,2-27 952,0-23-572,0-38-291,0-28-118,-1 13 1,1-2-12,1 6 0,1 2-17,8-26 34,7 39-44,23 23-472,-13 17 1,0 7-1738,8 8 1,0 3-1759,-6 0 0,-1 1 4011,-3-1 0,-3-4 0,-6-8 0,-4-7 0</inkml:trace>
  <inkml:trace contextRef="#ctx0" brushRef="#br0" timeOffset="-213366.73">31350 15968 18149,'2'-4'1490,"0"58"-1429,-9-11 1,-2 4-62,2 9 0,-2 2-1094,-7 3 1,-1-2 124,4-21 0,0-2-3468,-10 23 4567,9-19 0,6-19 0,5-12 1</inkml:trace>
  <inkml:trace contextRef="#ctx0" brushRef="#br0" timeOffset="-213150.73">31159 15670 21700,'28'49'48,"-1"0"1,3-2 0,3 1-94,-1-10 0,4 0 1,0 1-1837,-3 1 0,1-1 0,-2 1 958,2-1 1,-1 1-1,-4-2-3072,4 13 1,-9-4 4259,-10 8 1,-10-25 0,-4-11 0</inkml:trace>
  <inkml:trace contextRef="#ctx0" brushRef="#br0" timeOffset="-212882.73">31769 16198 17854,'-8'51'-1407,"2"-12"1,6-35 0,0-4 0</inkml:trace>
  <inkml:trace contextRef="#ctx0" brushRef="#br0" timeOffset="-212749.73">31689 15943 14495,'0'0'0</inkml:trace>
  <inkml:trace contextRef="#ctx0" brushRef="#br0" timeOffset="-212532.73">31938 15447 19650,'6'-4'801,"0"36"0,-2 20-756,0 2 0,0 3-1010,0-5 0,0 2 1,0 0 870,0-2 1,0-1 0,1-2-445,1 8 0,-1-1-2739,-1-6 0,-1 3 0,-1-4 2925,-2 7 0,0-3 1,1 0-1,-1-8 0,-7-8 1</inkml:trace>
  <inkml:trace contextRef="#ctx0" brushRef="#br0" timeOffset="-212016.73">30852 17018 22059,'50'-22'-43,"0"0"1,0-1-1,9 5 1,3 2-1,0 4-285,-11 6 0,1 4 1,0 1-1,-2 0-644,4 2 0,-3 1 0,-4 2 462,4 2 0,-16 5 1049,-29 4-371,-38-4 0,-19-4 254,7-1 0,-5-1 1,-3-1-487,4 0 1,-4-1 0,0 0 0,3 0 220,-7 0 0,2-1 0,4-1 39,-10 0 0,12-1 6,25-1-169,49-8 1,24-3-46,-7 4 1,7 0 0,3 0 0,-1-1-417,3 0 1,1-1 0,1 0 0,1 1 310,-2 1 1,3 1-1,0 0 1,-1 0-1,-4 2-313,11 0 1,-4 1 0,-3 1-338,-8 1 1,-3 1 0,-3 0-1033,2 2 1,-7 1-3443,0 5 5241,-55 4 0,6-4 0,-18 0 0</inkml:trace>
  <inkml:trace contextRef="#ctx0" brushRef="#br0" timeOffset="-205167.73">30536 16840 12232,'2'5'5378,"0"-1"-3518,-2-4-1557,41 21 414,-2-14-714,1 0 1,7 2 0,0-3-817,4-4 0,2-2 742,-3-1 0,3 0 0,-2 1-159,10-1 1,-2 0 139,-3 0 1,-2-1 243,-8 1 1,-3-1-155,18-6 672,-41-5-12,-44-7-368,-16 3-34,-18 3-57,22 9-189,9 3 1216,15 1-3267,30 8 848,46 10 0,-26-6 1,19 4-1</inkml:trace>
  <inkml:trace contextRef="#ctx0" brushRef="#br0" timeOffset="-197233.73">3561 1123 13352,'5'-6'124,"-1"1"324,46 15 527,-7 8-1713,4-1 1,4 3 1190,-3 5 1,0 4-691,-8-6 0,1 2 0,4 3 371,4 4 0,5 4 1,3 3-1,0 0 1,-2-1-464,-6-4 1,-1-1-1,-1 0 1,2 1-1,3 3 349,-3-2 1,3 2 0,2 1 0,1 2 0,1-1 0,-2-1 0,-1-1-277,2 1 0,-1-1 0,-1 0 0,0-1 0,1 1 1,2 0 263,-5-3 0,2 0 0,-1 1 0,1-1 0,1 0 0,1 1 0,0-1-101,-4-4 0,0 1 0,0-1 0,1 0 0,1 0 0,2 1 1,2 1-1,3 1 98,-11-5 0,2-1 0,1 2 0,2 0 0,1 1 1,1 0-1,1 0 0,1 0 0,0 1 0,1 0 1,0-1-1,1 1 0,-1 0-26,-5-4 0,0 1 0,1 0 0,1 0 0,0 0 0,1 0 0,0 0 0,0 0 0,0 1 0,1-1 0,0 0 0,0 1 0,0-1 0,-1 1 0,1-1 0,-1 1 44,2 0 1,-1 0 0,1 0 0,-1 0 0,1 1 0,0-1-1,0 0 1,0 1 0,0-1 0,0 1 0,0-1 0,0 0-1,0 1 1,1-1 0,-1 0 0,0 0-3,-1-1 0,-1 1 0,1-1 0,1 0 0,0 1 0,-1-1 0,1 0 0,0 1 0,0-1 1,-1 0-1,0 0 0,0 0 0,-1-1 0,-1 1 0,0-1 0,-1-1 0,-2 1 2,8 2 0,-2 0 1,-1 0-1,-1-1 0,0 0 1,-1 0-1,0-1 1,-1 1-1,1-1 0,0 1 1,-1-1-1,2 1 0,0 0 9,1 1 1,0 0 0,0-1 0,0 1 0,0 0-1,0 0 1,0-1 0,1 1 0,-1 0 0,1 0-1,-1 0 1,1 0 0,0 0-13,-4-2 0,-1 0 0,1 0 0,-1 0 0,0 0 0,0 0 0,0 0 0,1 0 0,1 0 0,0 1 0,1 0 0,1 1 0,1 0 0,2 1 11,-9-4 1,2 0 0,0 1 0,1 0 0,0 1 0,2 0 0,-1 0 0,2 0 0,0 1 0,0-1 0,1 1 0,0 0 0,0 0 0,0 0 0,1 0 0,-1 0 0,1 0 0,0 0-1,-1-1 1,0 1-10,-2-2 1,-1 0 0,1-1 0,-1 1 0,1 0 0,-1-1 0,1 1 0,0 0 0,0-1 0,0 1 0,0 0 0,1-1 0,0 1 0,0 0 0,1 0 0,0 0 0,1 1 0,-1-1 0,2 1 0,-1-1 0,2 1 0,-1 0-10,-5-2 1,1-1-1,0 1 1,1 0 0,0 1-1,1-1 1,0 1-1,1 0 1,0 0 0,1 0-1,-1 0 1,1 0 0,0 0-1,0 1 1,1-1-1,-1 0 1,0 0 0,-1 0-1,1-1 1,-1 1 0,0-1-1,0 1 1,-1-1-1,0-1 1,-1 1 0,0-1-1,-1-1 1,-1 1-7,6 2 0,0-1 0,0 1 0,-1-1 0,-1 0 0,0 0 1,0-1-1,0 1 0,-1-1 0,0 0 0,0 0 0,-1 0 0,0-1 1,1 0-1,-1 1 0,0-1 0,0 0 0,0 0 0,0-1 0,0 1 1,0 0-1,0-1-7,3 2 0,1 0 0,0-1 0,0 1 0,1-1 0,-1 1 0,0-1 0,0 0 0,0 0 0,0 0 0,-1 0 0,0-1 0,-1 0 0,0 0 0,-1-1 0,0 0 0,-1 0 0,-2-1 0,0 0 0,-1-1 4,12 5 0,-1-1 0,-2 0 1,-1-1-1,-1-1 0,-1 0 1,-1 0-1,0-1 0,0 0 1,0 0-1,0 0 0,0 1 1,1-1-5,-1 0 0,0 0 0,-1-1 0,1 1 0,-1-1 0,0 1 0,0-1 0,0 0 0,0 0 0,0 0 0,0 0 0,0 0 0,-1 0 0,4 1 0,-1 0 0,1 0 0,-1-1 0,1 1 0,-1 0 0,0-1 0,0 1 0,-1-1 0,1 0 0,-1 1 0,0-1-1,3 0 0,0 1 0,-1 0 0,1 0 0,-1-1 0,0 1 0,-1-1 0,1 0 0,-1 0 0,0 0 0,0 0-14,3 1 0,-2-1 1,1 0-1,-2 0 1,1 0-1,0-1 1,0 1-1,2 0 0,0 1 1,2-1-14,-9-2 0,2 0 1,1 1-1,1 0 1,0-1-1,0 1 1,1 0-1,0 0 1,0 0-1,-1-1 1,0 0-1,-1 1 1,0-2 1,0 2 1,1-2 0,-1 1 0,0 0 0,-1-1-1,0 1 1,0-1 0,0 0 0,0 0 0,0 0-1,-1 0 1,0 0-13,4 1 0,-1 0 0,1 1 1,0-1-1,-1 0 0,0 0 1,0-1-1,-2 1 0,0-1 1,-1 0-1,-2-1-28,9 3 0,0 0 0,-1-1 1,-1 0-1,-2 0 0,-3-1 0,-3-1 1,-3-1-213,13 4 1,-7-1 0,-3-2-1,1-1-160,-5 0 0,1 1 1,-3-5-1,-6-7-766,8-10 0,-15-14 688,-26-30 0,-19-13 404,-8 14 0,-9-2 0,-5-3-438,0 1 0,-4-3 1,-2-1-1,1 1 550,2 2 0,-1-1 0,1 2 0,4 5 0,3 5 0,2 3 0,1 1 0,-10-16 0,0 0 0</inkml:trace>
  <inkml:trace contextRef="#ctx0" brushRef="#br0" timeOffset="-196482.73">23554-1 11869,'-31'24'-78,"-20"14"-50,0 1 0,-2 0 0,0 1 0,0 1 0,0-1 0,2 0 0,1-1 163,0 0 0,2-1 1,1-1-1,0 0 0,0 2 1,-3 2-1,-2 2-124,7-5 1,-1 1-1,-2 2 1,0 1 0,-2 1-1,-1 1 1,0 1 0,0 0-1,0 1 1,0 1 0,0-1 100,7-6 0,1 1 0,-1 0 0,0 0 0,1 1 0,-1 0 0,0 1 0,-1 0 0,0 0 0,0 2 0,-1 0 0,0 1 0,-1 0 0,-1 1-50,6-4 1,-1 0 0,-1 1 0,-1 1 0,0 1 0,0 0-1,-1 1 1,-1 0 0,1 1 0,0 0 0,-1 0 0,1 0-1,0 0 1,0-1 0,0 1 0,1-1 0,1-1 0,1 0-1,0 0 36,-3 3 1,0-1-1,2 0 1,-1 0 0,1-1-1,1 1 1,0-1 0,-1 0-1,2 0 1,-1 0 0,0 1-1,0-1 1,1 0 0,-1 1-1,0 0 1,-1 0 2,0 2 0,-1 0 1,1 1-1,-1-1 1,0 1-1,0 0 1,0 1-1,0-1 0,0 0 1,1 0-1,0-1 1,1 0-1,0-1 1,0 0-1,2-1 0,0 0-6,-2 1 1,1 0 0,1-1 0,1-1-1,0 0 1,0-1 0,1 1 0,0-1-1,0 0 1,0 0 0,-1 0 0,0 1-1,0 0 9,-2 2 0,0 0 1,-1 0-1,1 0 0,-1 0 1,1 0-1,-1 1 1,0-1-1,0 0 0,0 1 1,0 0-1,0-1 0,0 1-1,3-3 0,0-1 0,1 0 1,-1 0-1,1-1 0,0 1 0,-1 0 1,0 1-1,0 0 0,-1 0 0,-1 2 1,0 0-1,-1 1 0,-1 1 2,6-6 0,-1 0 0,-1 1 0,0 1 0,-1 0 0,-1 1 0,0 0 0,0 1 1,0 1-1,-1-1 0,0 1 0,0 0 0,-1 0 0,1 0 0,-1 1 0,1-1 0,0 0 1,0 0-1,0 0 0,0-1 9,2-1 1,0 0 0,0-1 0,0 1 0,0 0 0,0-1 0,0 1 0,0-1 0,0 1 0,-1 0 0,1 0 0,0 0 0,-1 0 0,0 1 0,0 0 0,0 0 0,0 0 0,-1 0-1,0 1 1,0 1 0,-1-1 8,3-2 1,0 0 0,-1 1 0,0 0-1,-1 1 1,0 0 0,-1 1 0,1 0 0,-1 0-1,0 0 1,0 0 0,0 0 0,-1 1-1,1-1 1,1 0 0,-1 0 0,0-1 0,1 1-1,0-2 1,1 1 0,0-1 0,0-1-1,1-1 1,1 0 0,0-1-10,-7 8 1,1 0 0,0-2 0,1 1 0,0-2 0,1 0 0,0 0 0,0 0 0,1-2 0,-1 1 0,2-1 0,-1 0 0,1 0 0,-1-1 0,1 1 0,1-1 0,-1 0 0,0 0 2,-3 4 0,0 1 0,-1-1 0,1 1 0,0-1 1,0 0-1,0-1 0,1 0 0,1 0 0,0-2 1,1 0-1,0-1 0,2-2 0,0-1 0,2-1-6,-9 9 0,1-2 1,3-2-1,1-2 0,0-1 1,1 0-1,-1 0 0,-1 2 1,-1 2-3,3-3 0,0 0 0,-1 1 0,-1 1 0,0 0 1,0 1-1,0-1 0,1 0 0,-1 1 0,2-2 1,0 0-9,-1 1 0,0 0 0,1-1 0,1 0 0,-1 0 0,1 0 0,0 0 1,0 1-1,-1 0 0,1 2-2,1-3 0,-1 3 0,0 0 0,-1 0 0,1 1 0,0 0 0,0-1 0,2 0 0,0-2 0,2-1 0,2-1 1,-8 9 0,1-2 0,2-1 0,2-2 0,1 0 0,1-1 0,2-1 63,-6 10 1,3 0-1,1-1 1,3-4-1,3-5-63,1 3 0,3-6 0,1-2 498,-6 16 0,2-5-498,5-10 0,1-3 0,6-9 0,2-3 0,-6 13 0,10-19 1587,5-12-1778,5-8 2614,2-3-2524,5-2 2191,3-2-2773,10-2 677,0-5-465,3-4-201,-6 0-359,-3 1-1266,-5 3 2297,-5 2 0,0 4 0,-4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4T03:40:13.19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2505 1396 16726,'0'51'126,"0"-1"1,1 3 0,1 4 11,0-1 0,1 4 1,0-3-1023,0-11 1,-1-1 0,2 1 924,-1 14 0,1 2 0,0-4-2,1-3 1,-1-4 400,0-6 1,0-4-418,6 21 608,4-23 949,-1-43-437,-3-60-992,-7 24 1,-3-2-503,-4-21 0,-2-2 379,-2 10 0,-2-1-6,2 3 1,-1-4-1,1 0 298,2 7 1,2 0-1,3 0-339,5-6 1,5-1-1,5 5-4,6 9 1,6 5 0,2 4-135,13-2 1,3 7-315,5 6 0,-1 5-1646,15 7-2130,-12 14 4218,-18 12 0,-14-5 0,-14 3 0</inkml:trace>
  <inkml:trace contextRef="#ctx0" brushRef="#br0" timeOffset="184">2679 1979 16614,'-11'10'1602,"2"-1"-1367,9-9 56,0 0-246,49-8-45,-4-3-23,-2 3 1,4 1-2942,0 3 1,-4 5 2963,10 13 0,-3-1 0,-43 5 0</inkml:trace>
  <inkml:trace contextRef="#ctx0" brushRef="#br0" timeOffset="318">2789 2468 19549,'48'-10'-881,"1"-1"1,-11 4 0,-1-1-1,0-3 1,-5 1 0,0 1 0</inkml:trace>
  <inkml:trace contextRef="#ctx0" brushRef="#br0" timeOffset="618">3838 1422 18776,'-14'13'549,"-7"24"0,-2 13-538,-2 5 1,-1 5-1274,3-3 0,-1 5 0,1-3 1262,5-8 0,1-2 0,2-1-8,2-1 1,1 0 0,2-1 537,-3 14 1,7 0-1579,13-1 0,12-5 570,11-21 0,3-5 0,-10 0 0,1-6 0,31-15 0</inkml:trace>
  <inkml:trace contextRef="#ctx0" brushRef="#br0" timeOffset="917">4202 1733 20692,'-43'0'336,"-1"0"0,3 2 0,1 3-218,2 7 0,6 5-85,-3 19-33,19 3-33,50 3-74,-7-24 1,6-2 50,21 9 0,4 2-28,-5 0 0,-3 5 72,-1 7 1,-9 3 22,-19-9 1,-13 0 10,-18 1 1,-10-3-23,-33 7 0,-2-11-45,7-13-3372,5-22 2005,23-40 0,2 22 0,18-19 0</inkml:trace>
  <inkml:trace contextRef="#ctx0" brushRef="#br0" timeOffset="1117">4442 1556 21656,'24'58'-14,"0"1"1,1 0-1,-2-4 1,-1 1-1,-2-5-154,-1 4 0,-4-3-744,-1-1 0,-2 0 167,-3-6 0,-3 1-1547,-2 1 1,-2-4 2379,-7 7 1,3-9 0,-3-36 0</inkml:trace>
  <inkml:trace contextRef="#ctx0" brushRef="#br0" timeOffset="1318">5720 1827 18843,'0'-4'3003,"0"2"-3182,0 2-292,27-17-1086,-6 13-2779,21-7 4336,-20 25 0,-9-5 0,-8 4 0</inkml:trace>
  <inkml:trace contextRef="#ctx0" brushRef="#br0" timeOffset="1434">5803 2001 17375,'-7'10'1110,"1"-3"-1110,6-7-684,0 0-255,36 2 1,-27-2 0,26 1 0</inkml:trace>
  <inkml:trace contextRef="#ctx0" brushRef="#br0" timeOffset="1918">7875 1722 18205,'2'49'287,"0"0"1,3 14-1,2 0-265,0-13 1,0-2 33,1-1 0,-2-2 11,0 18 774,-5-46 167,-1-12-828,0-23 357,-6-46-392,-2 8 1,-2-8-966,3 17 1,-1-5 0,-1-1-1,1 2 823,-3-10 1,1 2 0,0-1 44,-1-5 1,1 1 0,1 5-1,2 4 1,2 5 1,1 5 1,3 5-152,17-2-336,31 28-313,6 33-497,-16 0 0,-2 5-1392,-11 0 0,-4 3 2639,7 33 0,-14-25 0,-12-7 0</inkml:trace>
  <inkml:trace contextRef="#ctx0" brushRef="#br0" timeOffset="2085">7803 1910 19639,'-5'3'1613,"1"-1"-1602,31-15 1,16-5-147,12 2-1035,1-2 1,4 1 127,-20 11 0,-3 4-3440,26 15 4565,-24 13 1,-19-6 0,-16 1 0</inkml:trace>
  <inkml:trace contextRef="#ctx0" brushRef="#br0" timeOffset="2203">7995 2340 20938,'46'-7'-3277,"1"-1"0,-9 5 0,1-4 3087,1-9 0,3-6 1,-5 3-1,13-4 0,-12 5 1</inkml:trace>
  <inkml:trace contextRef="#ctx0" brushRef="#br0" timeOffset="2787">9290 775 16154,'-4'-60'5401,"-21"23"-5256,-12 58-83,6 1 0,0 6-322,-1 7 1,-1 6 303,-1 6 1,-3 6 0,3-1-611,8-12 1,2-1 0,-1 3 580,-5 9 0,-1 4 0,8-3-15,8 9 0,11-5 119,8-18 1,8-4-148,9 3 0,9-7-45,7-17 1,7-9-137,5-5 0,7-6 0,0-1-98,4-3 1,1-2 0,2-1 294,-13 5 1,1-1 0,-1 0 0,-3 1-34,21-9 0,-12 8 45,-7 25 180,-78 31-57,5-11 0,-2 3-36,-9 7 0,-4 3 129,1 0 1,-3 5 0,1 1-68,2-3 1,1 1-1,0 1-130,9-9 1,-1 0 0,1 1 0,4-4-9,-10 18 0,8-7-11,13-16 0,9-7 1287,18-9-1691,33-18-627,-11-14 0,3-5 390,9-4 1,-2-2-1,-13 4 1,-4 0 0,10-11-1</inkml:trace>
  <inkml:trace contextRef="#ctx0" brushRef="#br0" timeOffset="3384">8426 701 19527,'-6'58'90,"1"-1"1,-1 1 0,1 0 0,-1-1-1,1 1 1,1 2 0,-1 2 0,1-1-1,0 1 1,0-1-1027,0-1 0,0-1 0,1 1 0,-1-1 0,1 1 1,0 0 935,0 2 0,0 1 0,0 1 0,1-2 0,1-2 0,2-4 0,1 6 0,2-6 0,2-1 0,3 2-136,4 7 1,3 1 0,5-1 0,4-5-1498,3-7 0,5-4 0,3-3 0,0 0 1633,-1-3 0,2-1 0,0-3 0,-1-5 0,21 11 0,-4-14 0,0-19 0</inkml:trace>
  <inkml:trace contextRef="#ctx0" brushRef="#br0" timeOffset="3770">10008 1237 20569,'40'36'-355,"0"-1"0,12 8 1,0-2-201,-13-10 0,-3-3 0,-3-4 1,-2-2-1,3 5 0</inkml:trace>
  <inkml:trace contextRef="#ctx0" brushRef="#br0" timeOffset="3952">10601 1292 19829,'-9'54'392,"1"1"0,0-1 0,0 3-392,0-12 0,1 2 0,0-2-1264,1 7 1,0 0-104,-1 13 0,2-4-8464,4 0 9530,4-26 1,-2-18 0,2-13 0</inkml:trace>
  <inkml:trace contextRef="#ctx0" brushRef="#br0" timeOffset="4117">10840 1716 16255,'0'0'0</inkml:trace>
  <inkml:trace contextRef="#ctx0" brushRef="#br0" timeOffset="4267">10848 1240 8165,'0'0'0</inkml:trace>
  <inkml:trace contextRef="#ctx0" brushRef="#br0" timeOffset="4484">11546 960 20949,'7'50'17,"0"0"0,1-1 0,-3 0 0,0 1 0,0 1 0,-1 1-20,1-2 0,0 1 0,-1 0 1,0 1-900,-1 3 1,0 1-1,0-1 1,-1-4 139,-1-3 0,0-3 0,0-2-2365,0 15 1,1-3 3126,1-11 0,-1-5 0,1 3 0,1-20 0</inkml:trace>
  <inkml:trace contextRef="#ctx0" brushRef="#br0" timeOffset="4668">12750 1277 22025,'48'2'-1967,"1"1"1,-11-7 0,-7 4 0,-17 14 0</inkml:trace>
  <inkml:trace contextRef="#ctx0" brushRef="#br0" timeOffset="4783">12788 1571 17610,'48'-21'0,"-10"3"0</inkml:trace>
  <inkml:trace contextRef="#ctx0" brushRef="#br0" timeOffset="5317">15903 1128 17342,'30'57'388,"0"0"1,-3 4-1,-4 1-383,-12-2 1,-4 3-1065,-1-4 0,-2 4 0,-1-3 1059,0 4 0,-1-2 3,0-13 1,-1 1 0,-1-7 1677,-3 10-123,-9-52-1272,3-30 0,1-15-236,-2-4 0,1-4-323,3 3 0,0-4 0,0 0 280,1 6 1,1 1-1,0-1 11,0-3 1,0-1 0,1 0 11,-1 1 0,2-1 0,0-1-55,0-6 1,1-2 0,3 4 46,4-3 1,6 6-85,4 5 1,7 13 61,26 31-140,-16 20 0,-2 8-297,-3 1 0,-1 4-3776,3 16 0,-4 2 4213,-10-12 0,-2-1 0,-1 1 0,-3-3 0,-10-7 0</inkml:trace>
  <inkml:trace contextRef="#ctx0" brushRef="#br0" timeOffset="5467">16104 1490 19650,'61'-16'-695,"1"0"0,-4 0 1,-3 8-232,-10 16 1,-4 2-1,4-4 1,-3 16-1</inkml:trace>
  <inkml:trace contextRef="#ctx0" brushRef="#br0" timeOffset="5600">16261 1962 21611,'35'-4'-2159,"1"0"0,0 0 1,1-2 2158,3-2 0,-2-2 0,5 0 0,-4 2 0</inkml:trace>
  <inkml:trace contextRef="#ctx0" brushRef="#br0" timeOffset="6084">18716 444 18048,'0'-65'2666,"0"9"-2262,0 25-34,-6 5-158,-10 7-122,-17 9-79,-24 5-419,20 12 1,-3 3 423,-8 3 1,-2 5 9,0 9 0,-3 7 1,3 3 2,2 3 1,2 4 0,3 5-494,9-2 1,1 4 0,2 3 0,5-2 474,-1 7 0,5 1 0,8 1-11,10 4 0,7 3 0,3-3 4,2-8 0,2-2 0,2 0-1,3 6 1,3 0 0,-1 1-7,-3-14 0,-1 1 0,1 1 1,-1 3-281,1 2 0,1 3 1,-1 3-1,0-1 1,-1 0 277,-1-4 1,-1-1-1,-1 1 1,1-1 0,-1 2-1,3 4 1,-1 1-1,1 1 1,-1-3-1,-1-4 1,1 11 0,0-5 1,0-6-3,2 3 1,3-13-18,8-18-671,17-35-2343,-14-16 1,0-6 3036,1 0 0,-2 0 0,-5 0 0,-3 4 0,-1-2 0</inkml:trace>
  <inkml:trace contextRef="#ctx0" brushRef="#br0" timeOffset="6469">19174 1728 17543,'-4'-5'953,"2"1"-617,2 4-179,-5 35-135,3-3 57,-2 14 716,4-21-134,0-30-280,0-16-95,-2-15 0,-1-9-253,0 4 1,0-5 0,0-3-651,0-14 0,1-4 1,-1 1 627,0 9 0,0 2 1,1 1 25,3 3 0,1 2 1,0 5-38,7-21-34,11 18-481,14 33-2175,14 47 1857,-27 6 0,-3 4 0,-1-12 1,-2-1-1,-6 34 0</inkml:trace>
  <inkml:trace contextRef="#ctx0" brushRef="#br0" timeOffset="6619">19152 1684 21353,'54'-37'-1098,"0"0"0,-2 11 0,-1 14 235,-10 27 0,-4 7 0,13 3 1,-39 25-1</inkml:trace>
  <inkml:trace contextRef="#ctx0" brushRef="#br0" timeOffset="6734">19338 1985 20569,'54'23'-933,"4"-13"0,-24-22 0,-4-1 1</inkml:trace>
  <inkml:trace contextRef="#ctx0" brushRef="#br0" timeOffset="7150">20685 524 20177,'-22'59'120,"0"0"0,0 0 1,0 0-1,0 0 1,0 1-1,0-2 1,2 0-1,1 2-912,4-6 0,1 3 0,1 1 0,0-2 0,3-3 807,-3 13 0,3-4 0,3 2-13,1-7 1,1 3 0,3-2 0,4-2-70,7 6 0,6-3 0,6-2-2118,6 0 0,7-2 0,4-10 2185,18-4 0,2-15 0,-9-14 0,-6-8 0,2-9 0</inkml:trace>
  <inkml:trace contextRef="#ctx0" brushRef="#br0" timeOffset="7384">21178 1195 18765,'52'28'-1428,"0"0"0,0-1 1,-10-5-1,-1-2 1,-2-3 1427,13 0 0,-6-5 0,-7-6 0,-12-4 0</inkml:trace>
  <inkml:trace contextRef="#ctx0" brushRef="#br0" timeOffset="7584">21747 1157 20210,'-9'-1'1042,"2"-1"-918,-12 52-124,10-7-624,-4 4 0,-1 3 360,7-6 1,0 1-828,-3 1 0,-1 4 1,1-2 504,0-3 0,1-1 0,0-1 1,-4 13-1,1-5 0,-1 10 0</inkml:trace>
  <inkml:trace contextRef="#ctx0" brushRef="#br0" timeOffset="8135">21706 674 18742,'0'-8'2902,"0"1"-2476,0 7-303,0 0 34,-53 40-96,11 2 1,-5 8-857,4-5 1,-4 3 0,2 0 794,8-3 0,1 0 0,4-1 0,-7 15 0,11-4 245,21 1-278,31-10-91,18-12 46,-10-21 0,3-4 10,2-2 1,3-2 33,15-2 1,1-1 22,-14-2 0,-2 0-45,-1 2 0,-7 4 56,-9 14 89,-48 20-22,3-8 0,-7 5 1,-1 1-227,-5 3 0,-3 1 0,0 2 196,-4 7 1,-2 1-1,4-2-37,9-12 0,3-2 0,3-2 0,0 2 0,11-5 1663,21-7-1641,18-12-22,21-8-67,19-18 16,-29 5 1,3-1-192,15-10 1,0-1-1950,-10 7 0,-2 0-1725,0-1 0,-5 3 3916,1 2 0,-30 8 0,-6 0 0</inkml:trace>
  <inkml:trace contextRef="#ctx0" brushRef="#br0" timeOffset="8503">22074 1115 19034,'0'-5'1456,"0"1"-1109,0 4-324,87 52-1491,-40-35 0,3 0-1809,-5 3 0,2 3 0,-1-4 2790,11-6 0,-7-4 0,-11-5 0,-16-4 1</inkml:trace>
  <inkml:trace contextRef="#ctx0" brushRef="#br0" timeOffset="8667">22571 1142 20031,'-19'44'228,"-1"1"1,0 0 0,-1 8-1,0 3 1,2 1-963,4-10 0,1 3 0,0-1 0,2-2 466,-2 5 0,1-2 0,3-4 0,3 4 0,4-10 1,3-17-1</inkml:trace>
  <inkml:trace contextRef="#ctx0" brushRef="#br0" timeOffset="8834">22714 1589 20020,'-30'49'-9831,"9"-12"9521,29-33 0,-2-4 0,1-1 0</inkml:trace>
  <inkml:trace contextRef="#ctx0" brushRef="#br0" timeOffset="8969">22777 1303 15146,'0'0'0</inkml:trace>
  <inkml:trace contextRef="#ctx0" brushRef="#br0" timeOffset="9200">23540 656 21230,'-13'46'107,"1"-1"1,-1 1-1,-1 2 1,0 1 0,-1 4-89,-1 4 1,-2 4-1,0 2 1,0 1-1199,2-10 0,0 2 0,-1 0 0,1 1 0,0-1 979,0-1 1,1 1-1,-1 0 1,1-1-1,0-1-436,-2 8 0,0-1 1,1-3-1,2-6-1756,0 11 0,3-9 2392,3-13 0,2-5 0,1 4 0,4-23 0</inkml:trace>
  <inkml:trace contextRef="#ctx0" brushRef="#br0" timeOffset="9417">23981 1126 20513,'-20'51'-299,"1"0"1,-1 1 0,-1 2 0,1 1 0,-1-2-755,3-5 0,1 0 0,1-3 1053,-7 17 0,4-11 0,8-17 0,5-17 0</inkml:trace>
  <inkml:trace contextRef="#ctx0" brushRef="#br0" timeOffset="9634">23838 841 21588,'42'28'112,"0"1"0,-1 2 0,-3 5-105,-13 2 1,-2 6 0,-2 1-433,-2 0 0,-1 0 0,0 3-969,2 7 1,-1 1 0,-3-3-3084,0 4 1,-3-6 4476,-4-11 0,-1-8 0,-2-14 0,-1-12 0</inkml:trace>
  <inkml:trace contextRef="#ctx0" brushRef="#br0" timeOffset="9817">24641 1363 20121,'2'48'-3127,"-1"-10"1,1-38 0</inkml:trace>
  <inkml:trace contextRef="#ctx0" brushRef="#br0" timeOffset="9983">24607 1055 18597,'8'-2'-4068,"-1"0"1</inkml:trace>
  <inkml:trace contextRef="#ctx0" brushRef="#br0" timeOffset="10217">24945 700 20994,'22'46'127,"1"1"0,-3 3 1,-2 2-117,-7 2 0,-4 2-791,0 1 1,-2 3 345,-3-7 1,0 4 0,-1-3-64,0-7 1,-1-1 0,0-1 0,0 13 0,0-6 0,0 9 0</inkml:trace>
  <inkml:trace contextRef="#ctx0" brushRef="#br0" timeOffset="10584">25340 618 21779,'10'-41'250,"-1"0"0,3 3 0,6 6-283,37 6 5,-4 12 0,6 6-152,-2 4 1,0 9 78,5 16 1,-5 10-854,-16 0 0,-9 8 954,-12 18 0,-11 6 50,-5-6 1,-4 1 44,-3 5 1,0 1-26,2-20 1,-1-1 0,1 4-40,-1 0 0,0 4 0,0 0 0,1 0-31,1 1 0,0 0 0,1 0 0,0 1-26,-1 4 1,0 2 0,0-1 0,0-4-24,0 2 1,-1-4-1,-1-4 21,-2 3 0,-5-11 584,-17-13-1116,-36-26-2236,17-13 1,-2-4 2795,-3 3 0,1-2 0,10-1 0,5 1 0,-1 5 0</inkml:trace>
  <inkml:trace contextRef="#ctx0" brushRef="#br0" timeOffset="12650">26446 326 19684,'20'-58'1490,"-3"11"-1277,-11 35-213,0 7-45,-1 2 34,7 20-12,9 18 15,-2 1 1,2 9 0,2 2-431,3 9 1,2 3 0,0 3 412,-2-6 0,1 4 0,-1 0 0,-1-1 2,-3-4 1,0 0-1,-2-1 1,-2-4 18,-1 0 0,-1-4 1,-3-3 3,-2 4 0,-4-9 67,-6-11 650,-4-15-393,-3-21-324,-2-13 0,1-3 34,4 0 1244,3 14-1379,0 4-201,0 4-2947,0 2 571,0 7 879,0-4 1,0 4-1,0-6 1</inkml:trace>
  <inkml:trace contextRef="#ctx0" brushRef="#br0" timeOffset="13966">19928 2827 18877,'56'1'341,"-1"-1"1,-10 0 0,1 1 0,3-1-223,9-1 1,2 0-1,4-1-1492,-6 0 0,3-1 0,2-1 0,1 1 1408,-5-1 1,1 0 0,2 0 0,1-1 0,0 0-186,-4 0 1,1 0-1,0-1 1,2 0-1,0 0 1,0-1 168,-5 2 0,1-1 0,0 1 0,0-1 1,1 0-1,1 1 0,-1-1-81,3 0 1,0-1 0,0 1 0,1 0 0,0-1 0,0 1 0,0 0 69,1-1 0,0 1 0,1-1 0,-1 1 0,0 0 0,0-1 0,0 1-153,-2 0 0,1 0 0,-1 0 0,0 1 0,-1-1 0,0 0 0,-1 1 145,5-1 0,0 0 0,-1 0 0,-1 0 0,0 0 0,0 0 74,-3 1 0,2-1 1,0 1-1,-3-1 0,-4 0 1,-5 0-176,13-2 0,-6 0 0,-29-5-359,-51-21 433,-14 23 0,-18 6 0,-11 3 1,-4 1-1,4 0 44,12-2 0,1 0 0,-2 0 0,-1 2 1,-1 0-1,-4 1-1,3 1 1,-4 2 0,-2 0 0,-2 1 0,1 1 0,1 0-1,1 0 1,4 1 113,-3 1 1,2 1 0,2 0 0,1 1 0,0 0 0,1 0-4,-11 2 1,-1 0 0,2 1 0,5 0-1,8-1-93,-30 11 0,40-4 402,68-12 0,21-5-436,-4-3 0,8-2 0,6-2 0,5-1 2,-9 2 1,4-2 0,5 0 0,2 0 0,3-1 0,0 1 0,1-1 0,-1 1-106,-9 1 0,2 0 1,0 0-1,0 0 0,1 0 1,1 0-1,0 0 1,1 0-1,0 0 0,0 0 76,0 1 1,1-1-1,1 0 1,2 1 0,-1-1-1,0 1 1,0-1-1,-1 1 1,-2 0 0,-2 1-1,-2-1-840,7 0 0,-2 0 0,0 1 0,-1-1 0,-4 1 0,-2 1 0,-4 0 0,-5 1 1085,27 0 1,-10 2-1,-20 1 1,-24 2-1,-79 2 1</inkml:trace>
  <inkml:trace contextRef="#ctx0" brushRef="#br0" timeOffset="14750">4696 5659 18306,'1'-5'280,"9"54"-101,-2 8 0,0 7-161,-2-21 1,1 2 0,-1 1-600,1 11 0,0 1 0,-1-5 603,0 1 1,0-3 266,0-1 1,0-3-55,5 5 275,2-49-488,-5-45 34,-4-2 0,-2-4-224,0-1 0,-2-3 283,-3-3 1,-1-6 0,0 0-27,0-2 1,0 0 0,0-2-218,1 13 1,0-1-1,1 1 1,1 3 119,0 1 1,2 2-1,4 6-20,5 1 0,7 10-47,25 15-15,11 12-638,1 24-1530,-23 15 1,-5 8 2257,-9-4 0,-4 0 0,1 2 0,-4-2 0,-10 1 0</inkml:trace>
  <inkml:trace contextRef="#ctx0" brushRef="#br0" timeOffset="14918">4875 6148 19617,'40'-6'29,"0"-1"1,2 1 0,2 1-1123,15-1 1,-2 8 263,-15 14 0,-3 2 0,3-13 1,-7 3-1,-13 31 0</inkml:trace>
  <inkml:trace contextRef="#ctx0" brushRef="#br0" timeOffset="15050">5085 6636 20188,'46'-16'-1670,"0"0"1,3-1-1,4-4 885,1-5 1,4-5 0,-7 4 0,-12 7-1,-1 0 1,17-6 0,0-1 0</inkml:trace>
  <inkml:trace contextRef="#ctx0" brushRef="#br0" timeOffset="15519">6605 4881 19179,'-25'-29'773,"0"0"0,-1 3 1,0 7-718,-18 12-23,-11 11 1,-5 10 16,21 0 1,0 6-51,9 1 0,4 6 0,-1 19 0,7 7 28,10-2 0,6 4-660,4-6 1,3 5 0,1 0 634,-1-1 1,1 0 0,0 5-2,-1-8 0,0 3 1,0 3-1,-1 0 0,1-1 0,-1-1 0,0 0 1,0-1-1,1 2 1,-1 0 6,2 7-1,-1 2 1,0-1 0,2 0 0,0-4 8,1 4 0,1-3 0,2-2 0,0-5-17,1-3 0,1-5 0,2-4 11,7 3 0,4-11 427,13-15-942,16-24-3765,0-26 2462,-23 9 1,-2-1 0,3-11 0,-13 9-1</inkml:trace>
  <inkml:trace contextRef="#ctx0" brushRef="#br0" timeOffset="16067">7477 5254 16187,'9'-33'2594,"0"0"1,2-15-2360,-14 28-179,-15 26-34,-17 21 39,-4 18 1,-2 10-1032,12-11 1,2 4 0,0-1 973,-1 1 0,0 1 0,3-1-4,6-1 0,2 0 0,5-4 253,5-4 1,7-4-254,17 25 0,12-13 0,20-14-112,7-10-6,-18-15 1,-1 1-387,11 19 521,-34 3 0,-10 6 78,-12 0 0,-8 2 744,-14 14 0,-5 1-766,3-11 0,0 0-40,-4 7 1,4 0-167,14-15 0,4-1-405,3 21-907,47-36-1446,23-35-521,-22 3 0,0-2 3323,4-9 1,-2-2 0,8-4 0,-10 3 0</inkml:trace>
  <inkml:trace contextRef="#ctx0" brushRef="#br0" timeOffset="16268">7919 5486 20938,'37'39'-1967,"-1"-1"1,1 0 0,-2-4 0,1-2 0,-1-3 1718,11 2 0,-3-6 0,13 3 1,-37-24-1</inkml:trace>
  <inkml:trace contextRef="#ctx0" brushRef="#br0" timeOffset="16450">8554 5403 20277,'-11'43'317,"0"0"1,-1 3 0,-3 4-303,-1-2 0,-3 5 0,1 1-1110,2 1 0,0 1 1,0 0 511,0-1 0,1-1 1,1-2-2528,0 14 1,4-8 3327,7-9 1,3-25-1,0-14 1</inkml:trace>
  <inkml:trace contextRef="#ctx0" brushRef="#br0" timeOffset="16616">8797 5988 19964,'-25'30'-62,"-1"-1"1,-14 19-864,37-35 1,3-7-1,2-5 1</inkml:trace>
  <inkml:trace contextRef="#ctx0" brushRef="#br0" timeOffset="16750">8794 5689 19426,'-3'-2'-549,"0"0"-934,3 2 0,0 0 0</inkml:trace>
  <inkml:trace contextRef="#ctx0" brushRef="#br0" timeOffset="17018">9298 4843 19437,'5'58'298,"0"-1"1,0 1 0,0-1 0,-3 9 0,0-3 0,-4 3-1115,-1-6 1,-1 3-1,-2 0 1,-2-3 811,-3 6 0,-2-4 0,-1 4-237,0-5 0,0 3 0,-2 1 1,2-3-1545,2-8 1,0-1-1,1-2 1,0 0 1784,-4 13 0,1-1 0,1-7 0,3-4 0,2-12 0,6-21 0</inkml:trace>
  <inkml:trace contextRef="#ctx0" brushRef="#br0" timeOffset="17300">9953 5513 17946,'-14'59'347,"1"-1"1,-1 1-1,1-4 1,-1-1 0,0-6-348,-2-4 0,-1-4-4916,-2 1 1,1-4 4299,-4 4 1,3-9 0,16-32 0</inkml:trace>
  <inkml:trace contextRef="#ctx0" brushRef="#br0" timeOffset="17517">9845 5121 21980,'42'43'51,"0"0"1,0 0 0,-3 5-1,-2 2 1,-3 1-187,-7-3 1,-3 0 0,-2 1-761,-3-3 1,-2 0-1,-3-3-343,-2-2 0,-2-3-238,-1 3 0,-1-4 0,1 2 0,-4-4 0</inkml:trace>
  <inkml:trace contextRef="#ctx0" brushRef="#br0" timeOffset="17686">10670 5707 20770,'-8'35'-1967,"0"0"1,1 9 0,18-31 0,-1-17 0</inkml:trace>
  <inkml:trace contextRef="#ctx0" brushRef="#br0" timeOffset="17852">10605 5192 19572,'-11'-3'-494,"2"1"-621,9 2 0,0 0 0,0 0 1</inkml:trace>
  <inkml:trace contextRef="#ctx0" brushRef="#br0" timeOffset="18283">10928 4370 19134,'13'-64'706,"1"0"0,-2 6 0,10 8-706,17 22 0,9 13 6,14 16 0,4 16-1320,-10 10 1,1 9 0,-3 4 1320,-5 1 1,-4 5-1,-4 5 1,-11-4 1,-3 4-1,-2 2 1,-6-2-9,-2 9 0,-6-1 0,-1 1 7,0 4 1,-2 1-1,-2 0 4,-2-15 0,0-1 1,-1 1-1,0 3 30,1 0 1,0 2 0,0 2 0,0 0 0,0-2 28,1 8 0,0-3 0,0 1 0,0 0-20,1 2 1,-1 2-1,0-2 1,0-7-44,0-5 1,0-4-1,-1-7 38,2 23 796,-18-51-1894,-37-10-3099,6-4 1,-4-1 4151,-4 1 0,1 0 0,9 0 0,5 0 0,-2 2 0</inkml:trace>
  <inkml:trace contextRef="#ctx0" brushRef="#br0" timeOffset="18884">7240 7261 15269,'-51'-7'4952,"12"2"-4750,30 2-79,25-2 68,32-9-96,-5 0 0,12-4 1,8-3-1,2-1-603,-16 6 0,4-2 1,3-1-1,1 0 1,3-1-1,-1 0 1,1 1-1,-1 0 511,-4 1 1,0 0 0,0 0 0,1 1-1,0-1 1,1 0 0,0 0 0,2 0 0,0-1-132,-3 2 1,1-1 0,2-1 0,1 1 0,0-1 0,0 1 0,0-1 0,0 1 0,-2 1 0,0 0 0,-3 1 129,10-1 1,-3 0 0,-2 1 0,0 1 0,0 0 0,0 0-1,2 0 1,1 0-3,-4 1 0,2 1 0,2-1 0,0 0 0,0 1 0,1-1 0,-2 2 0,-2-1 0,-1 1 0,-3 1-259,14-3 1,-4 1 0,-2 0 0,-2 1-1,1 1 1,2-1 154,-6 1 0,4 0 0,0 0 0,-1 0 0,-4 1 0,-5 2 0,-10 2-664,25-3 0,-33 8 768,-92 24 45,11-10 0,-7-1 337,-7 2 0,-6 1 1,3-1-294,12-4 1,1-1 0,2 0-90,0 0 0,1 0 0,-1-1 451,2 0 0,1 0 1,-4-1-1486,1 1 0,-4 0 0,-1 0 1,1 0 444,-5-1 1,0 0 0,1 0 0,2 0-1,-3 0 1,3 1 0,2-2 0,-13 1-1,0 0 1</inkml:trace>
  <inkml:trace contextRef="#ctx0" brushRef="#br0" timeOffset="19051">8893 6742 20837,'52'-20'89,"0"0"1,-1 0 0,1 0 0,4-1 0,1 1-1,1-1 1,0 1-96,2-1 1,-1 1-1,2 0 1,4 1-498,-10 4 0,4 0 0,2 0 1,-1 1-1,0 0 0,-4 2-646,10-1 1,-3 1-1,-1 2 1,-1 1-707,0-1 1,1 0 0,-6 4-1,-14 8 1855,-3 20 0,-52-3 0,-24 0 0</inkml:trace>
  <inkml:trace contextRef="#ctx0" brushRef="#br0" timeOffset="19351">8943 7214 19470,'0'-8'807,"0"2"-415,0 6-257,56 22-85,-9-8 1,7 0-365,2 0 0,5 1 1,-1-2-1370,-8-2 0,-1 0 0,0-2 1683,-1-2 0,-1-2 0,-7-1 0,8 0 0,-18-4 0</inkml:trace>
  <inkml:trace contextRef="#ctx0" brushRef="#br0" timeOffset="19468">9646 7341 20322,'-26'30'-1270,"1"0"0,1 6 1,7-1 1269,12-1 0,3 0 0,-1-21 0</inkml:trace>
  <inkml:trace contextRef="#ctx0" brushRef="#br0" timeOffset="19852">10637 7173 18350,'-44'45'253,"0"-1"0,1 0 1,4-4-1,1 0 1,8 1-215,7 12 0,11-2-466,8-15 0,5-2 449,8 7 1,8-7-23,10-16 0,8-9-1188,9-6 0,7-4 0,-1-4 1188,12-4 0,-2-3 0,3 2 0,-6-1 0,-2-9 0</inkml:trace>
  <inkml:trace contextRef="#ctx0" brushRef="#br0" timeOffset="20067">10938 7452 19224,'-28'25'532,"1"-1"1,-11 17-533,55-23-202,37-6-56,11-21 247,-29-1 0,-3-2 22,9-17-11,-27 1-594,-23 16-6297,-15 5 6891,2 7 0,-2 1 0,15 3 0</inkml:trace>
  <inkml:trace contextRef="#ctx0" brushRef="#br0" timeOffset="20434">11287 7452 21398,'40'-13'-2611,"0"10"2566,3 25 23,-14-2 22,-22-12 1613,-4-4-1198,-3-15-214,2-23-189,4-6-1,7-15-11,6 17-23,17 5 1,0 21-45,10 31-56,-16 10-493,-6 22-875,-10-15-3528,-3-5 5019,0-8 0,-5-11 0,-2-7 0</inkml:trace>
  <inkml:trace contextRef="#ctx0" brushRef="#br0" timeOffset="20867">11963 7322 17487,'-3'2'1334,"1"0"-1133,5 50-77,1-9-102,-1 16 0,1 6 12,-1-14 0,0-3-322,0 1 0,-1-2 293,-1-10 1,0-5 220,-1-8 771,-3-25-661,-9-46-190,-1-9-440,3 11 0,-1-3 294,1 5 0,1-1 17,0-4 0,1-1-521,1-3 1,2-1 565,1 1 0,1 1 22,3 4 0,2 2 183,7-1 0,4 5-289,23-5-56,25 38-102,-11 34 28,-24 1 1,-5 4-218,3 22 206,-15-15 1,-7 1 162,-11-3 0,-7 0 5,-6 4 1,-4-5-438,-1-10 1,-3-7-99,-30-1 1,39-16 0,5-3 0</inkml:trace>
  <inkml:trace contextRef="#ctx0" brushRef="#br0" timeOffset="21017">12454 7241 19112,'-4'1'235,"2"-1"-3395,2 0 0,0 0 1</inkml:trace>
  <inkml:trace contextRef="#ctx0" brushRef="#br0" timeOffset="21467">12901 6908 16075,'1'-4'2096,"1"1"-1222,3 38-740,-2-4-11,4 32 1,-3-17 11,-2 3 917,0-22-906,-2-13-68,-2-33 192,-3-20-91,-3-18-739,3 23 1,0-2 603,1-8 1,-1-2-28,1-3 0,0-4 30,1 2 0,2-5 0,0 3 20,1-13 0,3 2-67,4-4 0,5 8-67,13 3 67,19 43-179,4 30-236,-11 8 0,-3 11-347,-9 14 0,-7 7 264,1 0 1,-9 2 491,-15 7 1,-11-3-1,-5-17 1,-5-4 296,1-4 0,-1-2-1568,4-6 0,1-3 1356,-9 8 0,16-17 0,9-10 1</inkml:trace>
  <inkml:trace contextRef="#ctx0" brushRef="#br0" timeOffset="21736">13598 6962 19538,'-36'21'377,"0"-1"0,5 0 0,5 0-377,8 10 0,9-3-459,43-5-841,23-21 986,-16-12 1,1-5 313,-7 1 0,-4-4 235,9-30-55,-31 20-214,-33 2-3799,-21 13-1612,-5 4 5445,0 9 0,34 1 0,9 0 0</inkml:trace>
  <inkml:trace contextRef="#ctx0" brushRef="#br0" timeOffset="21900">13892 6938 18933,'1'9'594,"1"-2"-2062,-2-7-4034,5 33 5502,-1-25 0,1 25 0,-2-33 0</inkml:trace>
  <inkml:trace contextRef="#ctx0" brushRef="#br0" timeOffset="22033">13862 6717 18462,'-1'-3'-9831,"0"0"9377,1 3 0,0 0 0</inkml:trace>
  <inkml:trace contextRef="#ctx0" brushRef="#br0" timeOffset="22652">14956 6540 18250,'-42'48'468,"-1"1"0,1-1 0,3-4 1,1 0-1,8 0-390,4 12 1,14-2-68,17-10 0,11-3 17,15-4 0,10-9-196,4-16 0,3-11-604,8-11 1,-5-9 726,-17-4 0,-5-5 22,-3-1 1,-5-2-152,-5-3 0,-4-5 140,-6-2 1,-3-4 0,-4-2 156,-3-6 0,-4-1 1,-2-2 197,0-6 0,-3-2 0,0 4-168,-1 11 0,0 4 1,-1 4-25,-3-3 0,-1 12 98,0 15-239,7 61-5,15 5 1,7 8-125,0 4 1,5 3-729,0-11 1,2 0 0,3-2-606,9 4 1,3-3 1473,2-4 0,-1-5 0,7 6 0,-9-18 0</inkml:trace>
  <inkml:trace contextRef="#ctx0" brushRef="#br0" timeOffset="22800">15466 6786 18720,'-5'-2'146,"0"-1"-8001,5 3 7855,-5 11 0,4-8 0,-4 7 0</inkml:trace>
  <inkml:trace contextRef="#ctx0" brushRef="#br0" timeOffset="22917">15436 6545 9621,'0'0'0</inkml:trace>
  <inkml:trace contextRef="#ctx0" brushRef="#br0" timeOffset="23133">15690 6433 21678,'28'42'-194,"1"-1"1,-1 0 0,4 15 0,-3-4 193,-7-18 0,-3-3-56,-9 13-1580,-16-31-3350,-2-6 4986,0-24 0,4 13 0,2-13 0</inkml:trace>
  <inkml:trace contextRef="#ctx0" brushRef="#br0" timeOffset="23316">15895 6087 21779,'1'41'0,"-1"0"0,2 2 0,2 1-34,5 0 1,3 2-785,5 17 0,1 2 300,-2-9 1,-1-3 0,-2-7 0,0-4-1,1 6 1</inkml:trace>
  <inkml:trace contextRef="#ctx0" brushRef="#br0" timeOffset="23616">15966 6244 20311,'25'-59'672,"8"6"-891,2 30 1,4 4-1592,-3-1 1,-1 1-449,-1 0 1,-2 1 1730,3-2 527,-40 14 1614,-10 15 1153,-6 12-839,8 5-786,5 4-906,12-11-203,2-7-33,2-5-235,0-1-348,-1 1-1669,4 4 1313,1-4 1,-4 1 0,0-6-1</inkml:trace>
  <inkml:trace contextRef="#ctx0" brushRef="#br0" timeOffset="24966">12115 8760 15963,'0'-3'258,"0"0"-124,0 3-134,18 47 12,-2-18-12,-1 4 0,3 1-68,27 1-167,13-24 134,3-14-14,-28-10 1,-3-6 181,12-20 818,-8-2 550,-8 8-763,-10 8-392,-5 14 370,1 18-314,8 27-280,21 10 22,4-3-67,16-16 23,-4-30-23,-13-11 0,-1-9 0,-6-6 1,-4-5 268,1-13 0,-7-3-356,-14 10 1,-9 2 97,-8 3 1,-6 4-23,-16-2 199,-4 15-390,1 10-2576,-5 35 1668,18 12 1,0-3 0,16-4 0</inkml:trace>
  <inkml:trace contextRef="#ctx0" brushRef="#br0" timeOffset="25117">13222 8580 18843,'-5'33'-1412,"-1"1"0,-2 18 0,8-49 1</inkml:trace>
  <inkml:trace contextRef="#ctx0" brushRef="#br0" timeOffset="25250">13191 8257 8602,'-20'46'0,"4"-9"0</inkml:trace>
  <inkml:trace contextRef="#ctx0" brushRef="#br0" timeOffset="25418">13474 8128 20613,'-2'53'22,"-1"0"1,1 0 0,0 2-830,3-10 0,1 2 1,0 0-535,1 18 0,0-1 0,0-11 1,0-5-1,2 14 0</inkml:trace>
  <inkml:trace contextRef="#ctx0" brushRef="#br0" timeOffset="25768">13423 8536 18462,'30'-34'71,"1"-1"1,0 1 0,0 1 0,1 0 0,3 3-110,11-1 1,3 1 0,0 2-1032,-3 1 0,-1 0 0,-1-1-283,0-4 0,-1-1 1,-7 1 1351,-1-1 0,-15-1 1008,-34-23 492,-27 23 366,7 18 0,-2 9-1026,1 18 0,0 12-325,-8 15 1,3 10-883,10 3 0,4 4 412,3 9 0,5-1-12,8-21 1,4-3-29,0-3 1,3-2-6,7 19 488,33-11-449,-7-30 0,4-3-28,13 5 1,2-1-180,-7-6 1,-2 2 156,-3 5 0,-5 2 635,5 15-8591,-7 13 7967,-12-17 0,-5 1 0,-9-23 0</inkml:trace>
  <inkml:trace contextRef="#ctx0" brushRef="#br0" timeOffset="27050">15466 8152 19403,'1'49'63,"0"1"1,-1-13 0,0-2-53,3 2 1,0-2 21,-1 4 1491,-1-20-1222,-1-34-134,-1-14-44,0-32-12,0 2 0,0 14 0,2-2-34,2 6 0,5 3-72,6-1 0,5 7-18,22 8-21,21 44-344,-36-1 1,-2 5 101,2 3 1,-2 1-197,-3 2 1,-3 2-3211,1 10 0,-4 1 3681,2 15 0,-5-3 0,-10-38 0</inkml:trace>
  <inkml:trace contextRef="#ctx0" brushRef="#br0" timeOffset="27450">16463 7721 16782,'7'37'2162,"-7"10"-2101,-6-3 1,-4 8-1398,-5-4 0,-3 4 1,0-2 1335,-5 7 0,-2 0-299,4-9 0,-1 2 1,1-6-1258,2-7 1,1-6 1555,-8 12 0,13-22 0,7-15 0</inkml:trace>
  <inkml:trace contextRef="#ctx0" brushRef="#br0" timeOffset="27650">16215 7612 19673,'23'-42'672,"0"-1"0,8 15 0,4 15-672,10 39 0,-1 18-6,-4-4 1,-2 6-482,-11-5 1,-1 3-1,-5 0 162,1 7 0,-4 1-1898,-6-7 1,0 2 0,-2-3 2222,2 2 0,-3-3 0,0 1 0,-3-6 0,-2-15 0</inkml:trace>
  <inkml:trace contextRef="#ctx0" brushRef="#br0" timeOffset="27817">16833 8161 19414,'18'35'-2779,"-3"-7"1</inkml:trace>
  <inkml:trace contextRef="#ctx0" brushRef="#br0" timeOffset="27950">16816 7733 19011,'0'-8'650,"0"2"-1345,0 6-220,0 0 0,0 0 0</inkml:trace>
  <inkml:trace contextRef="#ctx0" brushRef="#br0" timeOffset="28250">14967 9318 22070,'47'-31'51,"0"0"0,1 0 0,-1 0 1,-2 5-1,-1 1 0,2 2 0,5 0-995,-3 4 1,4 0 0,2 1 0,2 1-1,-1 1 1,-1 1 936,5-1 0,0 2 1,0 2-1,0 0 1,1 0-89,0 0 1,1 1 0,1 1 0,-1 0 0,-1 1 22,-4 1 0,0 1 1,0 1-1,-1 0 0,0 1-1164,10 1 0,0 0 0,-3 1 0,-7 2 1236,10 3 0,-8 2 0,-1-3 0,-21 5 0,-40 3 0</inkml:trace>
  <inkml:trace contextRef="#ctx0" brushRef="#br0" timeOffset="28384">16004 8981 15317,'-59'9'721,"0"-1"1,0 1 0,-3 0 0,0 1 0,11-4 835,-6-2-1557,53-15-38,30-2 1,26 1 0,2-1-973,3-2 0,3-1 0,2 0 598,-12 5 0,1-1 1,0 1-1,1 0-1216,-2 1 1,1-1-1,0 1 1,-3 0 1615,11-2 1,-2-1 0,-6 3-1,-1 0 1,-7 1 0,8-4 0</inkml:trace>
  <inkml:trace contextRef="#ctx0" brushRef="#br0" timeOffset="28800">14842 7801 18686,'10'-54'-1140,"16"8"0,-2 39 0,3 1 0</inkml:trace>
  <inkml:trace contextRef="#ctx0" brushRef="#br0" timeOffset="28984">17034 7159 17442,'-6'51'-1373,"0"1"1,-9-2-1,-4-7 1,-5-10-1,-10-6 1</inkml:trace>
  <inkml:trace contextRef="#ctx0" brushRef="#br0" timeOffset="30332">18404 4681 21611,'41'-14'-3277,"0"0"0,-5 7 0,-1 5 2446,15 16 0,-21 2 0,-27-3 0</inkml:trace>
  <inkml:trace contextRef="#ctx0" brushRef="#br0" timeOffset="30467">18586 4996 19325,'3'1'22,"37"-1"-2352,-10-2 2330,30 0 0,-35 0 0,-6 2 0</inkml:trace>
  <inkml:trace contextRef="#ctx0" brushRef="#br0" timeOffset="31766">20365 4674 16546,'0'-9'504,"0"1"-89,0 8-158,7 49-133,1-14-51,0 9 0,0 2 263,3-1 841,-2-7 358,-6-24-1076,-7-21 235,-11-31-605,7 4 1,0-4-45,-2-13 0,4-2-6,6 2 0,6 4-61,13-16-79,22 34 90,7 40-432,-5 12 1,1 9-466,-4 9 1,-3 7-1299,-10-10 1,0 3-1,-4-1 2206,0 7 0,-7-2 0,-4 11 0,-11-40 0</inkml:trace>
  <inkml:trace contextRef="#ctx0" brushRef="#br0" timeOffset="32017">21595 4299 16255,'2'-1'1680,"0"-1"-1489,-9 40 0,-8 19-191,-7 4-603,8-17 1,-1 6 0,-1-5-1079,-2-6 1,-1-4 1680,1-4 0,1-4 0,-3 5 0,7-16 0</inkml:trace>
  <inkml:trace contextRef="#ctx0" brushRef="#br0" timeOffset="32217">21424 4187 19628,'13'-39'1193,"-1"1"0,15-5-1193,10 73-17,-18-1 0,-1 7-88,1 6 1,0 6 0,0 2-842,0 1 0,1 3 0,0 1-836,-3-8 0,0 3 1,1-1-1,-2-3 1782,1 1 0,-2-3 0,-1-4 0,2 1 0,-4-8 0,-4-14 0</inkml:trace>
  <inkml:trace contextRef="#ctx0" brushRef="#br0" timeOffset="32450">21963 4527 17454,'17'39'-318,"0"0"1,-2-6 0,-4-4-7056,-12-5 7373,-2-14 0,0-10 0,0-2 0</inkml:trace>
  <inkml:trace contextRef="#ctx0" brushRef="#br0" timeOffset="32617">22021 4227 8961,'19'9'0,"-3"-2"0</inkml:trace>
  <inkml:trace contextRef="#ctx0" brushRef="#br0" timeOffset="33333">22742 4401 19179,'7'40'269,"-1"0"0,5 20-123,-11-33 44,-1-23-145,0-20 202,0-40 156,1 16 1,1-4 27,4-10 0,2 0-353,-2 12 1,2 4-79,15-12-23,-2 40-10,17 54-415,-14-11 0,-1 4 44,1 4 1,-2 2 11,0-2 0,-1-3-874,1 5 1266,-7-23 123,-1-17 392,-2-27 67,4-14 1,2-8-90,9-12 1,3-3-536,-4 16 1,1 0 0,1 2 63,5-7 1,2 9-23,-3 15 0,-3 16-52,1 45-32,-10 18 0,-3 12-899,-4-10 1,-1 4 0,0 2-2,0-7 1,1 4 0,0-2 0,-2-4 0,-1-2 0,-2-4 0,1-3 0,2 2 0,1 0 0</inkml:trace>
  <inkml:trace contextRef="#ctx0" brushRef="#br0" timeOffset="33733">23918 4292 20143,'7'-6'1244,"-1"2"-1233,0 33 0,-3 15-1994,-1 10-2933,4 5 1,-3 3 4203,-7-17 0,-2-4 0,4 7 0,-8-6 0</inkml:trace>
  <inkml:trace contextRef="#ctx0" brushRef="#br0" timeOffset="38200">3139 3334 16905,'-5'-8'2263,"1"2"-1770,4 6-313,0 0-169,-38-24-11,22 23-34,-31-3 12,29 46 16,7-7 1,-1 5-764,-3 11 1,0 6 764,3-11 0,-1 3 0,-1 2-622,2-5 0,0 2 0,0 2 0,-1 0 626,-2 9 0,-1 1 0,0 1 0,-1 3-410,2-7 1,0 2 0,-1 1 0,0 1 0,-1 1 409,2-5 0,0-1 0,0 1 0,-1 2 0,-1 3 0,0 3 10,3-12 0,-1 3 0,-1 1 0,0 3 0,0 0 0,0 2 0,0 0 1,0 1-1,1 0 0,0-1-124,2-1 0,-1 0 0,1 0 0,0 1 0,1 0 1,-1 0-1,1 2 0,0 0 0,0 1 0,1 0 1,0 2 121,1-6 1,0 1 0,1 1 0,-1 1 0,1 1-1,-1 1 1,1 0 0,1 0 0,0-1 0,0 1-1,0-2 1,1 0 0,1-2 0,0-1-57,0 6 0,0-1 0,1-1 0,0-1 0,1 0 0,0-1 0,1 0 0,1-1 0,0 1 0,1-1 0,1 0 54,1 3 1,1 1 0,0 0 0,2 0-1,0-1 1,0-1 0,2-1 0,0-1 0,0-2-1,2-2-11,1 7 0,1-3 1,1-3-1,1-1 0,1 0 1,1 3-1,2 2 22,-2-7 1,2 2 0,0 0 0,1 2 0,1 1 0,1 0 0,1 0 0,0 0 0,1-1 0,0 0-9,0-1 0,2 0 0,0 0 0,1-1 0,0 1 0,1-1 0,0 1 0,2 0 0,0 1 0,0 0-9,-1-3 0,2 1 0,0 0 0,0 2 0,2-1 0,0 1 0,0-1 0,0 0 0,0-2 0,0 0 0,-1-2 0,0-3 7,4 6 1,-1-1-1,1-2 1,-1-1-1,0-1 1,0-1-1,1-2 1,0 0-1,0-1 18,6 8 1,2-1 0,-1-1-1,1-1 1,-1-3 0,0-3-1,-3-3 137,9 8 1,-3-5 0,1-3 0,3 0-139,-3-4 1,2 0 0,2 0 0,1-3 0,-2-1-17,7 0 0,0-2 1,0-2-1,-1 0-8,-3-2 0,0 1 0,-1-3 0,-2-4 0,2-4 0,-2-4 0,-8-2 1012,8 5-1034,-36-7 1921,-27 3-2190,-26-4-867,7-6 1,-2-4-799,-24-26 1,11 17 0,25-22 0</inkml:trace>
  <inkml:trace contextRef="#ctx0" brushRef="#br0" timeOffset="38416">4766 11723 20109,'43'49'18,"0"0"1,-6-3 0,-7-4-19,-13 0-280,-23-3 0,-12 2-3020,-20 8 0,-8 0 3110,16-16 1,-1 0 0,0-2 0,-14 7-1,4-8 1,-1-5 0</inkml:trace>
  <inkml:trace contextRef="#ctx0" brushRef="#br0" timeOffset="38833">5801 12953 18451,'11'51'64,"0"1"1,-1 0-1,2 8 1,0-3-49,-1 0 1,0-3 17,-4 9 1131,-4-4 326,-9-38-954,-8-53-515,6 2 1,1-6-737,-4-23 1,1-4 719,3 2 0,0-2-3,3 18 1,1-2 0,0 1-4,-1 0 0,1 0 0,3-1-67,2-7 1,3-3-1,4 4-45,7-8 0,6 4-885,5 2 0,6 11-942,23 16-2789,-13 45 4728,-28 20 0,-9-13 0,-6-3 0</inkml:trace>
  <inkml:trace contextRef="#ctx0" brushRef="#br0" timeOffset="38983">5953 12896 20300,'32'17'-2876,"0"1"0,-3 3 0,-5 5 2876,-12 10 0,-6 1 0,4 7 0,-7-6 0</inkml:trace>
  <inkml:trace contextRef="#ctx0" brushRef="#br0" timeOffset="39099">6027 13530 19482,'-2'4'706,"1"0"-706,24-41-45,6 5-353,-4 1 0,6-2-4499,13-1 1,1 2 4896,-9 8 0,-2 2 0,1 0 0,-4 4 0,-4 3 0</inkml:trace>
  <inkml:trace contextRef="#ctx0" brushRef="#br0" timeOffset="39333">6656 12380 21622,'-17'54'40,"1"-1"0,0 0 0,-1 0 0,3-1 0,0 0 0,2-1 0,3-3-40,3 2 0,3-3 0,4 2-498,4 11 0,3 3 1,6-4-949,4-12 1,5-3-1,5-5 616,8-2 1,7-4 0,-3-6 0,1-1 0,-2-12 0,-1-20 0,-1 0 0</inkml:trace>
  <inkml:trace contextRef="#ctx0" brushRef="#br0" timeOffset="39550">7107 12650 21331,'-37'8'509,"1"-1"1,-25 12-488,37 13-22,25 17-67,18-19 0,7 0-286,6 11 0,3 0 191,0-6 0,-1-1 89,-4 0 0,-6 0-6,-8 14-1153,-32 10 537,-16-24 0,2-1 1,3-28-1</inkml:trace>
  <inkml:trace contextRef="#ctx0" brushRef="#br0" timeOffset="39733">7363 12415 22507,'9'54'-34,"0"0"0,0 0 1,-1-4-1,-1 1 1,0 1-1,1-1-252,0-1 1,0 0-1,1 0 1,-1 0-1716,3 17 1,0 1 0,0-7 2000,2-2 0,0-8 0,3 7 0,-2-21 0</inkml:trace>
  <inkml:trace contextRef="#ctx0" brushRef="#br0" timeOffset="39934">9167 12790 20871,'-7'-6'751,"0"1"-2712,7 5 1092,40-13 1,-30 10 0,30-10-1</inkml:trace>
  <inkml:trace contextRef="#ctx0" brushRef="#br0" timeOffset="40050">9236 13084 19470,'42'-24'-1639,"-1"0"1,0 0-1,-5 0 1,-3 4 0,22-6-1</inkml:trace>
  <inkml:trace contextRef="#ctx0" brushRef="#br0" timeOffset="40401">11435 12660 19762,'-7'49'67,"1"1"0,1-11 1,3-7 21,5-8 583,1-29-44,-7-42-477,-7 4 1,-4-9-130,1-3 0,-3-6 1,1 1-799,-1 4 1,1 2-1,-1-2 828,0-7 1,-1-1-1,3 5 21,4-5 0,4 2 159,4-6 1,10 3-272,9 19 0,9 6-348,10 5 1,6 14-993,9 27 1,1 14-880,-10 1 1,-4 7 2257,-6 12 0,-8 0 0,-9-5 0,-13-7 0</inkml:trace>
  <inkml:trace contextRef="#ctx0" brushRef="#br0" timeOffset="40551">11395 12512 20121,'49'-12'-1684,"-1"-1"1,1 1-1,5 0 1,-6 7 1683,13 23 0,-44-3 0,-13 6 0</inkml:trace>
  <inkml:trace contextRef="#ctx0" brushRef="#br0" timeOffset="40699">11544 12892 21387,'-17'41'-729,"43"-30"-1316,27-22 1,11-10 1976,-21 8 1,1-2 0,1 2-3037,11-2 0,2 2 0,-1 0 3104,-2 1 0,-2 0 0,-4 2 0,-1 0 0,-5 0 0,-3 1 0,-1 0 0</inkml:trace>
  <inkml:trace contextRef="#ctx0" brushRef="#br0" timeOffset="41184">14028 11231 13106,'8'-40'1860,"0"0"0,0 3 0,-4 6-672,-9 9 582,-24-3-1142,-31 15-550,6 19 0,-4 7-33,4 1 0,0 4-573,12 1 0,0 5 1,2-1 538,-6 7 0,4 1 22,-1 2 1,4 1-153,4-2 1,5 5 151,11-1 1,4 6 0,7 2-12,11 10 0,10 4 1,4 3-561,-4-11 0,3 3 1,2 1-1,0 1 0,2-3 540,0-4 0,2 0 1,0-1-1,0-1 0,1 2-5,0 3 1,1 1 0,0 0 0,-1-1 0,-3-2-193,-1-1 0,-4-3 1,0 0-1,0 3 197,-2 0 0,-1 1 1,1 3-1,-2-2 1,1-1 86,0 6 1,0-2 0,0-1 0,1 0-90,0 1 0,0 1 0,1-2 0,-1-7-45,4 13 1,3-13-80,16-9-61,-7-56-1036,1-13-1311,2-23 1428,-2-3 0,-1 1 1,-4 5-1,-5 10 1,0-1-1</inkml:trace>
  <inkml:trace contextRef="#ctx0" brushRef="#br0" timeOffset="42666">14409 12943 19964,'8'66'168,"-3"-18"-168,17 6 22,-9-29 325,-1-17 259,-7-49-405,-3 1 1,-1-4-141,-3-6 1,-1-1-480,1-8 0,-1 1 423,-1 14 1,1 1 33,4-14 1,7 2-63,10 14 1,9 5-18,10 5 1,7 13-465,12 33 0,1 17-373,-9 1 1,-5 7-161,-3 15 0,-8 1-1114,-14-15 0,-5-1 2123,-1-2 0,-3-2 1,2 4-1,-4-11 0</inkml:trace>
  <inkml:trace contextRef="#ctx0" brushRef="#br0" timeOffset="42900">15742 11995 20165,'-1'60'-5,"-1"1"1,1-1 0,-1-1-1,0-2 1,-1-2-450,-2 8 0,-2-2-2823,-1-12 0,-1 2 0,-1-5 3003,-2 2 1,0-4 0,0 1 0,2-8 0,2-18 0</inkml:trace>
  <inkml:trace contextRef="#ctx0" brushRef="#br0" timeOffset="43100">15596 11705 20725,'34'22'89,"1"1"1,-2 12 0,-1 7 0,-2 4-135,-7-3 0,-2 4 0,-1 1 1,0 0-1167,2 1 1,0 0 0,-1 0-1,0 0 608,-1 0 1,0 0 0,-2-1 0,-1-4-1914,4 15 1,-3-3 2713,-3-7 0,-2-3 0,1 5 0,-7-19 0</inkml:trace>
  <inkml:trace contextRef="#ctx0" brushRef="#br0" timeOffset="43283">16408 12426 19090,'-4'63'1053,"0"-5"-1871,6-30-435,4-6 1,-3-10 0,2-7 0</inkml:trace>
  <inkml:trace contextRef="#ctx0" brushRef="#br0" timeOffset="43416">16297 12131 14283,'0'0'0</inkml:trace>
  <inkml:trace contextRef="#ctx0" brushRef="#br0" timeOffset="44283">17283 12235 16490,'-3'8'1782,"1"-1"-1267,2-7-268,0 0 178,0 52-312,1-20-80,-1 32 774,2-42-34,-2-16-538,0-32-22,1-27-180,4 8 1,2-3 28,4-2 0,3 1-62,-1 10 0,3 4-12,19-8 12,-10 39-44,13 46-320,-19-11 0,-1 2-34,4 10 0,-1 0 364,-6-9 1,-1-4 33,3 6 0,-8-28 22,-1-14 0,-1-12 281,10-43-214,-9 17 1,1-2 145,3-9 1,1 1-152,-4 13 0,0 4-84,9-8-11,-7 47 11,3 41-421,-8-11 1,0 5-1194,2 10 1,0 1-1648,-2-9 1,-1-3 3260,4 20 0,-5-39 0,-3-8 0</inkml:trace>
  <inkml:trace contextRef="#ctx0" brushRef="#br0" timeOffset="44550">18116 12294 16793,'6'34'201,"0"0"1,6 21-1309,3-40 1,-8-7-1,3-6 1</inkml:trace>
  <inkml:trace contextRef="#ctx0" brushRef="#br0" timeOffset="44816">18070 11078 21700,'53'15'175,"-1"-1"1,5 7 0,-2 7-161,-19-1 0,-2 4 0,2 4-565,2 4 1,3 5 0,-1 3 0,-3 1 512,-5 4 1,-3 2-1,-3 3 1,-1 2-1297,-3-4 1,-2 3 0,-1 1-1,-4-1 1,-3-2 1332,-4 1 0,-5 0 0,-2-3 0,-3-3 0,-2 1 0,-3-4 0,-2-9 0,-12 6 0</inkml:trace>
  <inkml:trace contextRef="#ctx0" brushRef="#br0" timeOffset="45383">17883 11272 20737,'-19'-37'991,"0"1"1,15-29-975,33 47 0,12 7-17,0 1 0,4 3-633,15 3 0,1 6 616,-11 4 1,-2 7 4,11 11 1,-4 11-23,-11 9 1,-7 10 44,-11-1 0,-3 7 1,-6-1-607,-4-6 1,-5-1-1,-2 2 595,-4 9 0,-4 3 0,0-4 30,2-13 0,-1-2 0,1 2 54,-1 15 0,1 4 0,5-2-80,5-9 0,3-1 0,3 0-4,3 3 0,3-1 0,3-6-6,7 0 0,4-10-61,-3-17 0,-4-8-45,-9-8-90,-15-6 64,-28-5-2450,-11 2 0,-6 0 2588,2 1 0,1 1 0,-2-2 0,3 1 0,-1 3 0</inkml:trace>
  <inkml:trace contextRef="#ctx0" brushRef="#br0" timeOffset="45683">14393 13619 11224,'10'10'-269,"-2"-3"-885,-8-7 798,60-3 0,-45 2 0,46-3 1</inkml:trace>
  <inkml:trace contextRef="#ctx0" brushRef="#br0" timeOffset="46449">21816 11412 17790,'-5'3'2073,"0"0"-1972,5-3-224,39-7-6366,2 13 6489,7 2 0,-16 2 0,-30 3 0</inkml:trace>
  <inkml:trace contextRef="#ctx0" brushRef="#br0" timeOffset="46582">21847 11723 19773,'46'-29'-1555,"0"0"1,0-11-1,4 27 1</inkml:trace>
  <inkml:trace contextRef="#ctx0" brushRef="#br0" timeOffset="47117">23181 11499 18395,'-1'-4'1110,"1"0"-808,-12 43-134,9-11-129,-3 9 0,0 1-27,6-4 21,0 4-22,0-27 157,0-6 673,0-7-427,-2-25-10,-13-26-326,5 9 0,1-5 45,-2-8 1,2 0-474,2 10 1,4 1 388,6 3 1,5 5-40,17-2-12,33 13-16,-20 29 0,1 9-90,10 15 1,-3 9-491,-7 0 1,-6 6 288,-3 9 0,-7 2-298,-12-15 1,-4 1-1289,1 11 0,-2 0 251,0-12 0,-1-2 1,0 27-1,2-37 0</inkml:trace>
  <inkml:trace contextRef="#ctx0" brushRef="#br0" timeOffset="47833">23923 11330 18317,'6'35'453,"0"0"1,4 28-376,-3-27-55,0 1 213,-3-18 1276,-1-11-1277,-2-25 12,-1-20-158,-1-14-33,0 3 0,1-5 45,2-2 0,2-1-6,6-7 0,4 3-377,-3 18 0,4 7 237,25-1 45,-7 40-56,2 18-202,0 17-157,-14 1 1,-3 5 78,-6-1 0,-2 0 302,1 0 1,-2-3 33,-6 19 0,-3-42 78,0-10 180,7-67-158,0 21 1,2-5 74,0-3 1,2-4 0,1 2 222,10-14 0,2 5-532,-5 15 1,1 6 144,19 0 537,-15 49-571,8 41-106,-18-13 1,-2 5-640,2 13 1,-1 0-368,-5-11 0,-2-1-1532,-2-7 0,-1-4 2667,0 1 0,-3-17 0,1-10 0</inkml:trace>
  <inkml:trace contextRef="#ctx0" brushRef="#br0" timeOffset="48100">24895 11286 19235,'8'36'-1009,"-1"0"1,5 16 0,-10-43-1,-1-9 1</inkml:trace>
  <inkml:trace contextRef="#ctx0" brushRef="#br0" timeOffset="48749">25594 10842 20289,'11'22'-1487,"-4"-4"0,-4-18 1</inkml:trace>
  <inkml:trace contextRef="#ctx0" brushRef="#br0" timeOffset="49166">26325 10715 17017,'20'41'616,"0"0"0,0 7 1,-5-1 358,-8 14-348,-2-7 157,-8-26-89,-2-24-550,-3-17 1,-1-11-45,1-12 0,0-9-56,2 4 0,1-4 0,0-3-505,0-2 0,2-4 1,-1-1-1,1 1 501,-1-8 0,0 0 0,2 0-36,2 8 1,1-3 0,0 3 0,1 7-85,2-2 1,2 5 39,0-4 0,6 8-567,32 17-363,-10 28 0,1 7-68,0 1 1,-2 5-1486,4 12 1,-7 6 2521,-15-2 0,-5-1 0,1 6 0,-11-6 0</inkml:trace>
  <inkml:trace contextRef="#ctx0" brushRef="#br0" timeOffset="49433">26469 10620 19280,'44'-5'-321,"1"0"0,-10 14 0,-5 6-598,-1 22 308,-26-4 0,-8 4-28,-5-3 1,-4 0 638,-5 2 0,-2-1 33,-3 0 1,-1-1 1288,-6 6 0,1-3 335,-9 15-862,15-10-552,36-29-243,28-21-112,12-6-963,8-9-1458,1-1 1401,-22 8 0,-2 0 1,0 1-1,4-3 1</inkml:trace>
  <inkml:trace contextRef="#ctx0" brushRef="#br0" timeOffset="49753">27658 9770 19336,'-21'47'399,"0"1"1,0-1 0,0 1 0,-3 6-1,2-1 1,-1 2-1170,2-4 0,-1 3 1,1 0-1,1-2 777,1 3 1,1-1 0,3 1-120,4-6 0,0 3 0,4-1 0,5-2-1173,9 5 0,6-3 0,2-1-1434,-3-4 0,2-1 0,6-7 2719,27-2 0,1-14 0,-5-14 0,-8-8 0</inkml:trace>
  <inkml:trace contextRef="#ctx0" brushRef="#br0" timeOffset="49966">28136 10294 17409,'-18'41'181,"0"0"1,0 1-1,-3 1 1,-2 1 0,-2-1-1882,-4 3 1,-1 1-1,0-4 1606,-5 6 1,3-6 0,-5 4 0,28-37 0</inkml:trace>
  <inkml:trace contextRef="#ctx0" brushRef="#br0" timeOffset="50165">27998 10090 22081,'58'29'0,"0"1"0,-5 0 0,-7 8-411,-25 2 0,-6 5 1,-2 0-1706,2 5 1,-3 1-529,1 14 0,-4-1 2644,-7-27 0,-1-4 0,0 5 0,-1-15 0</inkml:trace>
  <inkml:trace contextRef="#ctx0" brushRef="#br0" timeOffset="50333">28600 10673 20535,'3'11'-3277,"-2"-3"0,1-8 0</inkml:trace>
  <inkml:trace contextRef="#ctx0" brushRef="#br0" timeOffset="50483">28573 10281 14619,'0'0'0</inkml:trace>
  <inkml:trace contextRef="#ctx0" brushRef="#br0" timeOffset="50733">28738 9588 21846,'38'21'70,"0"-1"0,-3 13 0,0 8 0,-5 5-65,-8-1 1,-4 3 0,-2 4-1,-1 2-936,1-1 0,-1 3 1,-1 2-1,-2 0 1,-3 0 610,-4 1 0,-2 1 0,-3-1 0,0-1 0,-1-5 1,3 8-1,-2-4 0,-3-5 0,-12 6 0,0-1 1</inkml:trace>
  <inkml:trace contextRef="#ctx0" brushRef="#br0" timeOffset="52399">17573 14024 19325,'33'-18'-224,"0"1"0,22-10-1367,-40 29-1871,-6 8 3462,-4 8 0,-4-5 0,-1-1 0</inkml:trace>
  <inkml:trace contextRef="#ctx0" brushRef="#br0" timeOffset="52534">17680 14306 17745,'56'-28'-3037,"0"0"1,-9 5-1,0 3 3037,6 3 0,-5 4 0,-4 3 0,-5 1 0</inkml:trace>
  <inkml:trace contextRef="#ctx0" brushRef="#br0" timeOffset="52899">19254 13796 20165,'-33'13'254,"1"0"0,1 4 0,4 7-204,3 30 1,8 7-1030,5-14 1,1 2 983,-3 16 1,6-1-1,9-23 1,6-5 468,14 23-474,19-24 89,15-19-78,-24-20 1,1-8-1,13-16 0,-2-10 241,-11-7 0,-6-5-151,-2-13 0,-9 0-185,-17 13 0,-10 4 11,-8 5 0,-7 6-73,0 12 1,-4 4-444,-7 0 1,0 4-3759,-18-1-3127,8 13 7716,33 12 1,15 0-1,2-4 1</inkml:trace>
  <inkml:trace contextRef="#ctx0" brushRef="#br0" timeOffset="53033">19705 13934 8266,'0'0'0</inkml:trace>
  <inkml:trace contextRef="#ctx0" brushRef="#br0" timeOffset="53416">20097 13708 20669,'19'-34'82,"-1"-1"0,8 7 1,5 9-374,29 14-482,1 25 426,-36 22 335,-12 8 1,-18 5 72,-10-16 1,-7 0 196,0-6 0,-2-1-236,0 1 0,0-4-10,-6 2-1,37-22 22,13-8-201,37 5-549,2 18 683,-3 3 23,-21 18 11,-29-4 482,-23 4-157,-11 0-213,-21-2-112,-3-10-1904,-6-11 287,25-43 1,5 17-1,24-28 1</inkml:trace>
  <inkml:trace contextRef="#ctx0" brushRef="#br0" timeOffset="53867">20797 14002 17129,'2'-4'425,"0"1"-201,-2 3 57,6 37-135,-2-13-45,5 32 134,-3-25 493,-2 1 796,-2-17-1255,-1-9-224,-1-22 22,0-15-62,-1-2 1,2-4 11,1-7 0,3-2 11,6-10 0,3 2-176,-2 11 0,4 5 148,24-12-56,-7 38 44,0 17 1,1 12-505,-12 8 1,-1 4-1614,1 5 0,-1 2 2129,0-1 0,-1-1 0,5 13 0,-14-31 0</inkml:trace>
  <inkml:trace contextRef="#ctx0" brushRef="#br0" timeOffset="54350">21516 13915 17319,'16'37'2398,"-3"-33"-1905,-13-61-34,4-5-268,1 27 0,2 1-46,12-7-111,20 8-68,1 26-235,7 33-291,-17 13-34,-11 20 101,-13-16 381,-4-1 123,0-21 101,2-13 169,4-25-12,4-17 55,6-7 248,4-3-90,7 2-157,3 7-213,14 11-124,-8 28-156,-2 32-784,-17 9-852,-9 14-2880,0-23 4684,3-8 0,-4-14 0,-2-7 0</inkml:trace>
  <inkml:trace contextRef="#ctx0" brushRef="#br0" timeOffset="54516">22321 13884 20983,'9'33'-409,"1"1"0,13 24-1630,0-31 876,13 3 1,-18-16 0,4 2-1</inkml:trace>
  <inkml:trace contextRef="#ctx0" brushRef="#br0" timeOffset="54833">18412 15411 20738,'53'-14'2,"1"1"1,-1-1 0,0 0 0,-3 1 0,0 0 0,2-1 0,3-1 0,6-1-540,-7 2 0,3-2 0,4-1 0,3 0 1,2-1-1,1 0 0,2 0 0,1 0 1,-1 0 553,-12 4 0,1 0 0,1 0 0,0-1 1,1 1-1,1-1 0,1 1 0,1-1 1,0 1-1,1 0 0,1 0 0,1 0 1,0 0-73,-5 1 0,1 1 0,2-1 1,0 1-1,2-1 0,0 1 0,0-1 1,2 1-1,-1 0 0,0 0 1,1 0-1,-1 0 0,-1 0 0,0 1 1,-1 0-1,-1 0 0,-1 1 55,4-1 0,1 0 0,-1 0 0,-1 1 0,0-1 0,-1 1 0,0 0 0,-1 1 0,1-1 0,-1 2 0,-1-1 0,1 1 0,-1 1 0,0 0-60,5-1 1,1 1 0,1 0-1,0 1 1,-1 0 0,-1 1 0,0 0-1,-2 1 1,-2 0 0,-2 1-1,-2 2 1,-4 0-13,11 1 0,-4 0 0,-3 2 0,-2 1 0,-3 1 0,0 3 0,-2 1-660,14 5 1,3 0 0,-5 4-1,-12 5 1,-20 5-129,-30 33 0,-15 5 0,32-13 0,-12-6 0,-59-19 0,-1-1 0,1 0 1</inkml:trace>
  <inkml:trace contextRef="#ctx0" brushRef="#br0" timeOffset="54950">21690 15218 10496,'-62'4'463,"0"0"1,-1-1-1,1 1 1,-1-1-1,1 1 1,-2 0-1,-4 2 1,0-1-1,4-1 1,6-3-1,9-4 402,-21-12 0,35-7-919,56 0 1,34-3 0,16-2 0,0 2-255,-18 6 0,4 2 0,3 0 0,3 0 0,3 0 0,2 0 0,1 0 200,-15 3 1,3 1-1,2-1 1,1 0 0,2 1-1,0-1 1,1 0-1,1 1 1,-1 0 0,0 0-1,-1 1 1,-1 0-253,2 0 0,0 0 0,-1 1 0,0 0 0,0 1 0,0-1 0,0 1 0,1 0 0,0 1 0,0-1 0,1 0 360,0 0 0,1 0 0,2 0 0,0 1 0,1-1 0,0 1 0,-1-1 0,-1 1 0,-2 0 0,-1 1 0,-3 0 0,-3 0 0,13-2 0,-4 1 0,-2 0 0,-3 0 0,0 1 0,-1 0 0,0 0 0,3 1 0,0 0 0,-1 0 0,1 0 0,0-1 0,0 1 0</inkml:trace>
  <inkml:trace contextRef="#ctx0" brushRef="#br0" timeOffset="126047">14596 7158 9849,'34'-46'22,"0"0"1,0 1-1,-1 0 1,-1 0-1,-2 2 241,2-10 1,-2 0-1137,-3 1 1,-2-1 1191,-5 2 1,-3 1-85,-6 4 1,-2 0-25,-3 4 0,-2 0-94,-4 4 1,-2-1-29,-1 3 1,-2-3 97,-4-13 0,-2-4-232,-1-5 1,-1 0 38,0 0 0,0 0-288,-1 1 0,1 4 131,2 17 1,-3 1-1648,-11-10 1,-3 0 1809,3 13 0,1 2 0,1 1 0,0 5 0,-2 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4T03:42:40.56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4127 1970 16344,'0'-7'1322,"0"3"-951,0 4-91,25 41 22,2-1 1,2 5-225,4 5 0,0 3-338,-6-13 1,1 2 0,0-1 289,-2-2 0,0-2 0,1-2 48,9 9 1,3-4 47,3-1 1,0-5 164,16-1 269,-15-38-122,-20-15-259,-8-10 0,-4-7-101,-3-11 1,-2-2-68,1-1 0,-1-1 109,-4-2 0,-2 3-120,-5-13-45,-1 14 397,-3 17-924,-2 16-1378,1 19-4145,1 21 6095,3-1 0,4 2 0,2-16 0</inkml:trace>
  <inkml:trace contextRef="#ctx0" brushRef="#br0" timeOffset="334">5290 1593 19067,'-19'63'123,"1"0"1,6-20-1,0 0 1,0 2-102,-1 13 0,1 4 1,1 0-1143,3-2 0,1 0 0,0-1 552,1 0 1,0 0-1,4-4-1057,6 10 1,8-10 1728,20-9 0,-8-24 1,-4-11-1</inkml:trace>
  <inkml:trace contextRef="#ctx0" brushRef="#br0" timeOffset="651">5726 2004 19941,'-66'-10'386,"26"14"1,3 8-476,-9 26-68,7 12 45,20 1 56,37-16 33,12-3 12,18 0-51,-11-8 1,1 2-113,-7 2 1,-2 1 139,-1 1 1,-5 1 33,-1 30 0,-35-13-79,-8-2-437,-13-5-4940,-17-9 5456,15-15 0,4-8 0,21-9 0</inkml:trace>
  <inkml:trace contextRef="#ctx0" brushRef="#br0" timeOffset="934">5887 1843 20333,'38'34'-14,"-1"1"0,-2 1 0,2 5 0,-4 2-24,-6 3 1,-4 4 0,0 0-1487,2 1 0,-1-1 0,-4 2 1247,-6-1 1,-5 0-1,-4-2-558,-8 2 1,-6-2-565,1-1 1,-3-2 1398,-7-1 0,-1-5 0,-2 7 0,0-14 0</inkml:trace>
  <inkml:trace contextRef="#ctx0" brushRef="#br0" timeOffset="1251">3940 3741 19986,'56'-18'149,"-1"0"0,1 0 0,-1 0 0,1 0 0,2-1 0,2 0 0,1-1 0,2-1 0,1 1 0,3-1-857,-7 3 1,2 0-1,2-1 1,1 1-1,1-1 1,-1 1 0,-1 0-1,-2 0 668,4 0 0,-2-1 0,0 1 0,-1 1 0,0-1 0,-1 1 0,1 1-178,-3 0 1,2 0 0,-1 1 0,0 0 0,-2 1 0,-3 1 0,-2 2-120,12-1 1,-4 1 0,-3 3 0,1 1-2008,0 2 0,0 1 0,-2 2 0,-6 1 2344,13 4 0,-7 1 0,-2-1 0,-15 5 0,-33 3 0</inkml:trace>
  <inkml:trace contextRef="#ctx0" brushRef="#br0" timeOffset="1550">4213 3983 17970,'49'-15'291,"-1"0"0,1 1 0,0-1 1,2-1-1,2 0 0,-1-1 1,0 0-231,-1-1 1,-1 0-1,2-1 1,5-1-749,-2 2 0,4-3 0,3 0 0,2 0 0,0-1 0,0 1 679,-7 3 0,1-1 0,0 0 0,1 1 0,1-1 0,0 1 0,2-1-238,-2 2 0,2-1 0,1 0 0,0 0 0,0 0 1,-1 1-1,-1 0 0,-4 2 201,6-2 0,-2 2 0,-2-1 1,-1 2-1,-2 1 0,-2 1-216,12-1 1,-2 1-1,-5 2 1,-8 3-54,-1 2 0,-9 5-7630,1 11 7944,-45-3 0,-6 5 0,-15-8 0</inkml:trace>
  <inkml:trace contextRef="#ctx0" brushRef="#br0" timeOffset="-143866.73">7802 2700 17846,'49'-27'3,"-1"0"1,2 1 0,0 3-228,-4 6 0,-1 4-1549,-1 0 1,-1 1 517,-5 2 0,-3 2-2448,18 0 3703,-20 2 0,-18 6 0,-9-1 0</inkml:trace>
  <inkml:trace contextRef="#ctx0" brushRef="#br0" timeOffset="-143751.73">8357 2509 13039,'-4'0'4000,"0"0"-3972,-3 28 0,7 14-655,34 12-1407,-21 1 0,2 0 2034,6-24 0,2-5 0,3 8 0,-24-20 0</inkml:trace>
  <inkml:trace contextRef="#ctx0" brushRef="#br0" timeOffset="-142882.73">9445 2601 18216,'-4'16'34,"0"4"-34,6 17 0,0 2 11,1 0-11,0-1 22,-2 3 1,-1-15-12,0-4 258,0-18 67,-8-19 145,-4-27-229,5 8 1,0-2-130,1 0 0,1 1-34,4-1 1,3 3 22,9-9-89,9 11-23,6 12 0,21 11-23,9 32-100,-1 1-136,-29-3 1,-4 3 135,-2 13 78,-10-2 23,-6-6 44,-3-7 157,1-19-145,-2-39-23,1-11-6,0 9 1,0-2 9,6-20 52,5 8-44,9 13-23,2 16-12,3 12-10,14 40 22,-1 23-107,-16-12 1,-1 3-404,-6-7 0,0-1-3015,0-2 1,1-5 3524,4-6 0,-1-5 0,-10-17 0</inkml:trace>
  <inkml:trace contextRef="#ctx0" brushRef="#br0" timeOffset="-142565.73">10246 2512 17332,'-26'32'7,"-1"-1"1,2 8-1,11-1-817,36 14 743,2-5 67,24-23 34,-7-19-12,-1-14 158,-2-6 1052,1-28 572,-20-9-1222,-10 0-430,-26 4-118,-13 22-34,-9 8-4,-6 8-4210,-21 13 4214,21 6 0,1 0 0,31-3 0</inkml:trace>
  <inkml:trace contextRef="#ctx0" brushRef="#br0" timeOffset="-138750.73">10803 2823 16355,'-5'2'1155,"2"0"-270,3-2-706,19 4 34,2-8-168,19-6 11,-5-13 22,-2-11-44,-6-4 0,-8-5-1,-9-4 393,-6-1 67,-10-4-123,-9 1-68,-2 18 1,-5 2 134,-28-13-370,17 23 0,-1 7-44,-17 16-35,22 17 1,4 9 5,11 5 1,7 3-186,5 8 1,11-1-197,15-8 1,9-6 201,1-7 0,4-7-89,9-10 0,0-9 274,-11-3 0,-1-4 0,1-5 0,-2-2 17,-3-1 0,-1-4 179,2-5 0,-3-2 869,6-15-662,-6 6-347,-24 24-45,-5 14-11,0 25 0,2 26 0,4-13 0,1 3-79,-1-4 1,2-1 27,4-2 1,2-4-769,12 4-693,5-7-180,5-10-1490,2-8 3182,0-6 0,-17-3 0,-6 0 0</inkml:trace>
  <inkml:trace contextRef="#ctx0" brushRef="#br0" timeOffset="-138400.73">11606 2628 18395,'3'-2'1535,"0"1"-1445,-3 1-225,45-28-201,-8 7 61,10-9 1,3-5 246,-19 8 0,-2-1 39,-1 0 0,-4-1 57,-1-19 481,-28 21 549,-19 6-527,-21 10-448,12 20 1,-2 6-46,5 0 1,1 5-202,-1 12 0,4 4 140,9-4 0,4 0 11,1 2 0,3 0-28,2-1 0,3 0 0,11 27-34,17-5-185,11-28 1,10-5-712,13-6 0,4-6-397,2-1 0,1-5 4,-19-5 1,-1-3 0,-2-1 1322,4-3 0,-5 0 0,7-2 0,-13 3 0</inkml:trace>
  <inkml:trace contextRef="#ctx0" brushRef="#br0" timeOffset="-136467.73">13946 2043 19235,'-7'58'-602,"0"-1"1,1 0 0,4-2-968,9-7 1,3-2-2286,-2 0 0,0-1 3854,-1-1 0,0-4 0,0 5 0,-3-12 0</inkml:trace>
  <inkml:trace contextRef="#ctx0" brushRef="#br0" timeOffset="-136033.73">13685 2525 18698,'18'-33'149,"0"0"0,5 0 1,6 6-150,9 9 0,6 4-384,2-4 0,6-2 0,0 0 283,1-2 1,0 0-1,0-3-52,6-3 0,0-3 0,-6-2 164,-13 3 0,-5-1 0,-8-2 62,-5-5 0,-13-1 134,-17 1 0,-11 2 23,-4 7 0,-4 3-40,-1 0 1,-1 3 151,1 4 1,-2 5-254,-10 9 1,-1 11-68,2 24 1,2 9-23,1-1 0,3 4-266,7 18 1,8 3 259,8-17 1,7 0-35,11 11 1,6 0-7,3-9 0,3-2 46,5 0 0,4-5 312,-3-15 1,0-7-302,10-2 11,-2-16-22,-1-4-750,8-1-12,8 1-16,-10 2 1,-1 1-1,-1 0 1,12 0-1</inkml:trace>
  <inkml:trace contextRef="#ctx0" brushRef="#br0" timeOffset="-135850.73">14713 2344 18854,'46'26'-5243,"-5"-6"3932,18-21-4471,-11-6 5782,0-2 0,-21 1 0,-7 1 0</inkml:trace>
  <inkml:trace contextRef="#ctx0" brushRef="#br0" timeOffset="-135600.73">15078 2300 16625,'0'-5'2722,"0"1"-2374,0 4-124,-20-40-146,14 10-111,-14-25 22,27 22-12,5 12-33,14 1-45,5 13 79,5 28-12,0 23-448,-7 9-638,0-2-1457,-4-22-5356,2-8 7933,0-9 0,-12-6 0,-4-6 0</inkml:trace>
  <inkml:trace contextRef="#ctx0" brushRef="#br0" timeOffset="-135350.73">15538 1854 17185,'-2'34'168,"0"1"0,1 0 0,2-2-123,6 26-230,3-21 0,3 1-2684,0-5 1,1-2 2868,10 28 0,-7-29 0,-14-22 0</inkml:trace>
  <inkml:trace contextRef="#ctx0" brushRef="#br0" timeOffset="-134617.73">16664 1752 17241,'0'-6'1669,"0"2"-1613,0 4 45,-2 46-56,7 2-45,1-7 0,0 7 0,3 0-2661,8 14 1,4 0 2660,0-1 0,1-4 0,-6-17 0,-1-8 0,1-12 0</inkml:trace>
  <inkml:trace contextRef="#ctx0" brushRef="#br0" timeOffset="-134417.73">17082 1667 21017,'-1'65'-576,"1"1"1,9-1 0,8 0-2118,0-17 0,3 0 1,0-4 2546,8 6 1,-2-6 0,8 6 0,-25-35 0</inkml:trace>
  <inkml:trace contextRef="#ctx0" brushRef="#br0" timeOffset="-134267.73">16794 2137 18194,'63'-18'-1181,"0"0"1,2 0 0,-4 2-1,2 5 1,-10 1 0</inkml:trace>
  <inkml:trace contextRef="#ctx0" brushRef="#br0" timeOffset="-133965.73">17400 2064 19729,'-8'-1'1164,"1"0"-995,7 1-191,42-40-13,-2 19-49,-3-5 0,2-1-196,18 5 79,-10 2 223,-16-4 561,-30 5-381,-17 5-23,-26 6-67,-4 16-67,13 6 0,2 5-34,-6 32-258,30-16 1,10 0-1132,31 16 449,3-30 1,6-7-350,-3-8 1,0-3-309,4-3 1,0-2 1585,0-4 0,-4-1 0,9 1 0,-15-6 0</inkml:trace>
  <inkml:trace contextRef="#ctx0" brushRef="#br0" timeOffset="-133816.73">18012 1651 21140,'-52'2'213,"17"42"-1703,42 11 0,11 6-813,-5-8 1,4-2 2302,9-3 0,1-8 0,-4-11 0,-6-9 0</inkml:trace>
  <inkml:trace contextRef="#ctx0" brushRef="#br0" timeOffset="-133300.73">17932 2007 21096,'63'-16'-240,"0"0"1,-4 0 0,0-1-58,-1-1 1,-3-4 240,-13 0 0,-4-1 128,0 0 1,-7-1 454,-8-15 55,-32 17-55,-17 10-370,-13 25-157,-4 32-73,26-10 0,5 3-230,6-3 1,6-1-717,19 27 671,18-29 45,16-12 91,8-10 77,-15-12 1,0-6 162,-8-7 0,-3-3 212,1 2 1,-6-4 768,0-27-146,-26 17 123,-6-6-594,-3 9-359,0 1-537,1 12-112,13 7 280,10 3-292,11 2 147,5 4 122,-5 9-537,-8 19-326,-11 11-1646,-4 0-5972,-1-11 8840,7-18 0,-4-7 0,1-3 0</inkml:trace>
  <inkml:trace contextRef="#ctx0" brushRef="#br0" timeOffset="-133032.73">19233 1781 19403,'-10'-2'1602,"-35"5"-1511,17 18-91,-16 0-34,24 11-135,17-10-648,25 0 358,17-11 425,18-21 56,-10-6 348,-16-18 89,-23 12-190,-5 1-101,-11 4-325,-28 7-1703,-18 14 1014,-6 13 0,19-3 0,24 2 1</inkml:trace>
  <inkml:trace contextRef="#ctx0" brushRef="#br0" timeOffset="-132583.73">19697 1747 21073,'-36'-9'-308,"0"0"0,-18-1-521,33 27 615,23-5 91,10-7 90,10-11 33,4-5 156,0-4-32,-2 0-101,-5 7 145,-1 20 61,-11 20 1,-6 9-186,3-2 1,-2 4-359,-4 0 1,-1 3-1,-1-1 314,-1 11 0,1 1-4,0-8 1,1 2-1,2-1-68,8 13 1,3-1 26,-2 0 0,3-6 45,12 3 258,-10-42-124,-24-33 124,-9-13-258,-17-21-566,6 5 1,0-5-1564,5 0 0,3-2 2289,-1 0 0,3 3 0,3-14 0,18 41 0</inkml:trace>
  <inkml:trace contextRef="#ctx0" brushRef="#br0" timeOffset="-132281.73">19779 1918 15851,'9'-2'2824,"36"-8"-2577,-17 3-46,35-9-10,-21 1 280,8-10-124,-20 3 11,0-7 113,-23 5-12,-10-11-223,-16 5-214,-9 7-22,-5 23 0,3 19-78,13 16-57,8 5-234,4 3-1492,36 11 197,-2-31 0,7-4 1186,18 1 0,2-5 0,-18-6 0,-3-3 0,29-6 0</inkml:trace>
  <inkml:trace contextRef="#ctx0" brushRef="#br0" timeOffset="-132084.73">20364 1833 21342,'-26'-56'426,"13"12"-404,29 40-89,28 2-325,1 21-79,-2-2-470,-14 19-516,-22-7 499,2 8 0,-7-19 0,2 1 0</inkml:trace>
  <inkml:trace contextRef="#ctx0" brushRef="#br0" timeOffset="-131514.73">20916 1770 16277,'66'-9'-885,"-20"2"728,-34-2 157,-11 2 583,-15-3 862,-2-2 1,-8-3-886,8 3-44,7 3-203,5 5-78,2 0-145,0 3-34,-6 6-34,-16 29-11,4-4 1,-2 2-12,2 2 0,1 1 0,-2 4 0,3-2 11,5 10 45,19 1-45,35-22 0,23-21-22,-31-11 0,0-5 16,0-7 1,-5-4-6,3-16 11,-13-3 23,-9 1-34,-27-11-571,-15 13-3048,-20 6-3541,12 20 7160,13 18 0,21-3 0,5 3 0</inkml:trace>
  <inkml:trace contextRef="#ctx0" brushRef="#br0" timeOffset="-131150.73">21264 1750 20983,'11'51'-246,"16"-14"223,6-18 46,8-17-12,-14-11 22,-4-5 46,-4-6 123,-2 0-34,-5 2 112,-2 3-213,-2 7-123,0 2 56,2 6-11,4 5-426,22 2-2588,7-2 1823,15-9 0,-26 2 0,-6-8 0</inkml:trace>
  <inkml:trace contextRef="#ctx0" brushRef="#br0" timeOffset="-130950.73">21776 1504 22227,'4'49'-168,"-1"0"0,2 1 0,2-1-79,3 5 1,2-3-314,-3-12 0,-4-5-224,-13 16-247,-14-30-6230,-27-10 7261,7-13 0,5 1 0,21-6 0</inkml:trace>
  <inkml:trace contextRef="#ctx0" brushRef="#br0" timeOffset="-129950.73">22910 1734 18003,'0'-5'1008,"0"61"-873,0 4-492,0-8 1,0 11 0,0-2 363,2-8 0,0-1 1,0-1-375,0 1 1,-1 0-1,3-3 109,2 11 1,2-10 56,6-11 867,1-23 163,-7-54-302,-4-4 0,-3-7-415,-3-6 0,-3-4-260,3 12 1,-1-1-1,-1-2 271,-4-10 1,-1-2 0,0 4-52,0-7 1,1 1-40,0 5 1,0-4 0,1 9 249,2 16 0,4 7-440,20-16 1126,11 57-1008,-3 9 0,1 6-286,-2 5-1,-4 5-245,1 18 0,-7 4 313,-12-2 0,-6 1-2874,-3 5 1,-5-5 3131,-2-19 0,-2-6 0,-5 1 0,16-30 0</inkml:trace>
  <inkml:trace contextRef="#ctx0" brushRef="#br0" timeOffset="-129484.73">23464 1777 19269,'-45'26'485,"0"1"1,11-1-1,8 2-888,8 29-101,39-21 224,39-16 100,5-28 180,-30 0 0,0-4 0,-4-3 0,-1-5 504,-2-10 1,-4-5 27,-10 1 1,-5-1-298,-2-30-11,-24 17-179,-8 30-90,-8 10-202,10 16-705,20-2 336,25 5 145,28-12 236,13-14 39,-29 4 0,1-3 196,2-3 0,1-3-40,9-7 0,0-1 583,-13 6 1,-2 0 134,0 0 0,-6 2-331,-6 2-336,-19 15-11,-2 6-45,-7 30 45,1 0 298,-2 28-2370,20 4 783,15-22-3001,22 2 4290,14-33 0,-26-6 0,-3-6 0</inkml:trace>
  <inkml:trace contextRef="#ctx0" brushRef="#br0" timeOffset="-129283.73">24473 1278 22642,'-14'41'-355,"-1"0"0,4 0 0,5 0-4,11-4 1,6 0-1525,2 10 1,1 0 1082,-3-11 0,-1-2 0,8 24 0,-11-33 0</inkml:trace>
  <inkml:trace contextRef="#ctx0" brushRef="#br0" timeOffset="-129150.73">24494 1621 20725,'44'-19'-1534,"1"0"1,13-5 0,-6 5 0,-14 12 0,15-6 0</inkml:trace>
  <inkml:trace contextRef="#ctx0" brushRef="#br0" timeOffset="-128850.73">24892 1102 20311,'-2'41'11,"0"-1"0,2 3 1,1 2-7,5 3 1,1 4-566,2 3 1,2 5 0,-2 2 556,-3-12 0,-1 0 1,0 1-1,0 0-421,1-1 0,0 0 0,-1 0 1,-3-1 337,-2 11 0,-3-1 0,-3-7 75,-2-3 0,-4-6 358,-7-2 0,-2-4 830,-11 4-741,-4-46-526,21-29 1,6-11-371,-1-4 1,2-4-93,2-12 0,1-1-574,1 14 0,4 1 281,11-8 0,2 5 0,-7-3 0,19 2 0</inkml:trace>
  <inkml:trace contextRef="#ctx0" brushRef="#br0" timeOffset="-128533.73">25373 1214 20345,'-32'13'119,"-1"1"0,3 14 1,7 8-120,8 6 0,7 4-341,0 6 1,5-1 328,6-17 1,4-2 66,6 3 0,6-4-234,30 6 207,-17-21 1,0-9-29,20-33-11,-22-9-247,-22-17-403,-23 13-2846,-32-1 2394,-7 18 1,8 3 0,17 18 0</inkml:trace>
  <inkml:trace contextRef="#ctx0" brushRef="#br0" timeOffset="-128200.73">25522 1375 16647,'16'-19'-33,"-3"4"212,-11 18 302,0 5-77,3 6-236,0 2-44,2 2 122,0-3-134,1 5-78,0 0-23,0 4 0,-1-1 0,-2 3-2275,-3-10-77,-1-2-3127,-1-19 5468,-4-11 0,3 3 0,-4-1 0</inkml:trace>
  <inkml:trace contextRef="#ctx0" brushRef="#br0" timeOffset="-127916.73">25522 1027 19235,'14'47'202,"-1"-1"0,0-1 0,-1 0-191,0 9 0,-1 2-1126,-2-1 0,0 1-2166,1-2 0,0-2 3281,-3-10 0,-1-6 0,1-12 0,-2-12 0</inkml:trace>
  <inkml:trace contextRef="#ctx0" brushRef="#br0" timeOffset="-127751.73">25869 1382 12266,'-16'27'0,"4"-6"0</inkml:trace>
  <inkml:trace contextRef="#ctx0" brushRef="#br0" timeOffset="-127616.73">25859 1219 18742,'-1'-7'-1882,"-1"3"-307,2 4 0,0 0 0</inkml:trace>
  <inkml:trace contextRef="#ctx0" brushRef="#br0" timeOffset="-127334.73">26198 1272 19841,'-37'13'689,"-1"0"0,-23 13-633,36 6-45,18-8-11,22 2 0,21-15-6,5-8 1,5-5 10,-1-6 1,0-5 145,0-2 0,-3-3 17,9-22-145,-51 2-23,-22 15-67,-18 8-325,-7 8-3777,-11 25 2275,24 17 1,2-7-1,28 2 1</inkml:trace>
  <inkml:trace contextRef="#ctx0" brushRef="#br0" timeOffset="-126766.73">13311 3766 15769,'63'-10'184,"0"0"1,0 0 0,0 0 0,-6 1 0,1 1 0,1-1 0,1 0 0,1 0-878,-3 1 0,1-1 0,2 0 0,0 0 0,1 0 0,1 1 733,-4 0 0,0 0 0,1 0 0,0 0 0,3 0 0,3 0 0,4 0-83,-13 1 1,3 0 0,2 0 0,2-1-1,1 1 1,2-1 0,1 1 0,1-1 0,1 1-1,0 0 1,0-1 0,0 1 54,-10 1 1,0 0-1,1 0 1,0 0 0,1 0-1,1 1 1,0-1-1,0 0 1,1 0 0,0 0-1,-1 1 1,1-1 0,0 0-1,0 0 1,0 1-1,0-1-37,1 0 1,-1 0 0,1 1 0,1-1-1,-1 0 1,0 0 0,1 0 0,-1 1 0,1-1-1,-1 0 1,1 1 0,0-1 0,-1 1-1,1-1 1,0 1 0,0-1 24,-2 1 0,0 0 0,0 0 0,1 0 0,0 0 0,1 0 0,-1 0 0,0 1 0,0-1 0,0 0 0,-1 0 0,0 1 0,-2-1 0,1 1 0,-2 0 0,-1 0 0,-1 0-76,10-1 1,-3 1 0,-1 0-1,-1 0 1,-2 0 0,0 0-1,0 1 1,1-1 0,0 1 0,2-1-1,2 1 1,2-1 76,-11 1 0,2 0 1,1 0-1,1 0 0,0 0 1,2 1-1,-1-1 0,2 0 1,-1 0-1,1 0 0,0 1 1,0-1-1,0 1 0,-1-1 1,1 1-1,-2-1 0,0 1 3,3 0 1,-1 0 0,0 0 0,0 0 0,0 0 0,-1 0 0,1 0 0,0 0 0,-1 1 0,1-1 0,0 1 0,1-1 0,0 0 0,0 1 0,1-1 0,0 1-5,-2-1 0,1 1 0,0-1 0,2 1 0,0-1 0,1 1 0,-1-1 0,1 1 0,0 0 0,0-1 0,-1 1 0,-1 0 0,0 0 0,-1 0 0,-1 0 0,-1 0 0,-2 0 0,-1 1-6,7-1 1,-1 1 0,-2-1 0,0 1 0,-2 0 0,0 0 0,-1 0-1,-1 0 1,-1 0 0,0 1 0,-1-1 0,-1 0 0,-1 1-47,14-1 1,-1 0 0,0 1 0,-1 0 0,-3-1 0,-1 1 0,-3 0 0,-3 0 0,-5 0-188,8 1 1,-6 1 0,-3-1 0,-3 0 0,-1 1-700,15-1 1,-4 1 0,-8 0-2426,-2-1 1,-23 0 3362,-58 0 0,6-2 0,-38 0 0</inkml:trace>
  <inkml:trace contextRef="#ctx0" brushRef="#br0" timeOffset="-126466.73">14183 4339 19443,'57'-18'-3,"-1"0"1,1 0 0,-1 1-1,1-1 1,0 0 0,-1 0-1,1 1 1,4-1 0,-1 0-1,0 1 1,0 1 0,2-1-1,3 0 1,2 0-444,-9 3 0,2-1 0,2 0 1,2 0-1,1 0 0,0 0 1,2 0-1,-1 0 0,0 1 1,0 0-1,-2 1 445,-2 0 0,-1 2 0,-2-1 0,1 1 0,0 0 0,0 0 0,1 0 0,2 1 0,1-1 0,3 0 0,3 0-51,-14 3 1,1-1 0,1 0 0,2 0 0,1 1 0,1-1 0,1 0 0,1 0 0,1 0 0,0 0 0,1 0 0,1 1 0,0-1 0,0 1 0,0-1 0,0 1 0,0 0 0,0-1 0,0 2 51,-5-1 0,0 1 0,1 0 0,-1 0 0,1 0 0,0 0 0,1 0 0,-1 1 0,1-1 0,0 0 0,0 1 0,1-1 0,0 1 0,0 0 0,0-1 0,1 1 0,1 0 0,0 0 0,0 0 0,0-1 0,1 1 0,1 0-14,-7 1 0,0-1 0,1 1 0,1 0 0,0-1 0,1 1 0,1 0 0,-1-1 1,2 1-1,-1 0 0,1 0 0,0 0 0,0-1 0,0 1 0,1 0 0,-1 0 1,0 0-1,-1 1 0,1-1 0,-1 0 0,0 1 0,-1-1 0,0 1 0,-1-1 1,0 1-1,-1 0 0,-1 0 0,-1 0 7,7 0 0,-1-1 1,-1 1-1,0 0 1,0 0-1,-1 0 0,0 0 1,0 0-1,-1 1 1,0-1-1,-1 1 0,0-1 1,0 1-1,-1 0 1,1 0-1,-1 0 0,-1 0 1,1 0-1,-1 1 1,0-1-1,0 1 0,0 0-79,6 0 1,1-1 0,0 1 0,0 1 0,0-1 0,-1 0 0,1 1 0,-1 0-1,-1 0 1,-1 0 0,0 0 0,-1 0 0,-1 1 0,-2-1 0,0 1 0,-2 0 0,-2 0-1,-1 1-44,15-1 0,-2 1 0,-3 1 0,-1-1 0,-2 1 0,-2 0 0,0 1 0,-1-1 0,0 1 1,0-1-409,8 1 0,0 1 0,-1-1 0,-2 1 0,0-1 0,0 1 1,-3 0-1,0 1 538,0-1 0,0 1 0,0 0 0,-3 0 0,-1 0 0,-3 0 0,-4 0 0,8 0 0,-4 1 0,-4-1 0,-2 0 0,16 1 0,1 1 0</inkml:trace>
  <inkml:trace contextRef="#ctx0" brushRef="#br0" timeOffset="-93685.73">5480 4528 14978,'14'-51'2140,"-3"8"-1457,-11 31-156,-3 3 33,0 3-168,-1 1-78,1 4-202,1 0 56,0 1-168,0 0-45,1 2 45,-3 12 0,-2 16 23,-3 27-443,2-17 1,-1 4 424,-3 9 1,-3 7-328,1-11 0,-3 6 0,-2 2 1,-1 1 323,1-8 0,0 1 0,-1 1 0,-1 1 1,0 1-453,1-2 0,0 1 1,-1 2-1,1 0 1,0-2-1,0-2 209,-4 11 0,1-2 0,0-2 0,3-3-327,-1 8 1,2-4-1,5-7-508,6-10 0,3-6-510,0 27 1,4-32 0,0-11 0</inkml:trace>
  <inkml:trace contextRef="#ctx0" brushRef="#br0" timeOffset="-93368.73">4933 5850 14484,'-4'-4'2477,"1"0"-1906,3 4-381,-11 48 1,6-8-107,-2 1 1,0 2 27,4 18-23,1-22 1,3-2-1,13 16 169,13-11-124,8-40-134,9-25-224,-10-14-1390,-11 9 1,0-2 952,-1-1 0,-2 1 0,11-15 0,-11 12 0</inkml:trace>
  <inkml:trace contextRef="#ctx0" brushRef="#br0" timeOffset="-91501.73">4130 7216 13330,'-7'-6'3944,"1"1"-3462,6 5-437,0 0 124,-9 1 133,3 13 101,-7 4-56,9 3-89,1-5 0,3-10-101,-1 0-67,0 4-79,1 1 78,-1-1 1,1-4 145,-2-4 830,2-2-1132,0 4 67,0 15-34,0 6 12,4 18-1,0 5-78,2 10-1188,-3 6 157,-2 2-1759,-1-6 1468,3-2 0,-2-29 0,2-5 0</inkml:trace>
  <inkml:trace contextRef="#ctx0" brushRef="#br0" timeOffset="-91317.73">3904 7426 20098,'-17'-34'74,"-1"0"1,15-8 0,15 2-305,24 9 1,15 6-683,-8 6 1,5 2 0,0 2-1379,16-1 0,-1 8 2290,-7 13 0,-8 7 0,-17 4 0,-18 6 0</inkml:trace>
  <inkml:trace contextRef="#ctx0" brushRef="#br0" timeOffset="-91150.73">3996 7876 20703,'52'-28'-1412,"0"-1"1,-1 3-1,0 4-885,-9 11 0,-1 2 2297,0 0 0,-3 2 0,7-2 0,-15 4 0</inkml:trace>
  <inkml:trace contextRef="#ctx0" brushRef="#br0" timeOffset="-90934.73">4479 7735 21342,'-25'-23'459,"0"1"0,-14-21-515,36 11 0,29-17-414,21 13-152,-10 17 0,3 9-1356,4 16 1,-1 8 217,-8 0 1,-4 3 1759,-3 9 0,-6-1 0,-5-4 0,-6-7 0</inkml:trace>
  <inkml:trace contextRef="#ctx0" brushRef="#br0" timeOffset="-90384.73">5519 7072 19123,'-5'64'183,"-1"0"0,3-14 1,2-1-179,6 6 1,3-3-6,6 13-45,1-6 157,-7-29 123,-1-29 191,-9-30-34,-5-35-286,0 28 1,-1-2-264,-1-7 1,-1-2 307,-2-4 1,1-3-22,3 4 1,0-2 0,1 2-81,-1-11 1,4 3-274,9 0 1,8 8-192,19 10-483,30 51-78,-32 2 1,1 6 252,8 17 0,-3 1 1,4-2-1,-1 18 0</inkml:trace>
  <inkml:trace contextRef="#ctx0" brushRef="#br0" timeOffset="-90234.73">5558 7485 20468,'28'-27'-665,"-1"0"0,0 4 1,1 6-2115,22 12 1350,4 32 0,-26-19 1,-3 19-1</inkml:trace>
  <inkml:trace contextRef="#ctx0" brushRef="#br0" timeOffset="-90117.73">5701 7771 17218,'47'-30'-1356,"1"1"0,-1 0 1,6-6-1,-9 7 0,-14 14 1</inkml:trace>
  <inkml:trace contextRef="#ctx0" brushRef="#br0" timeOffset="-89900.73">6066 7347 21152,'46'4'-3277,"0"-1"0,0-2 0,-1 1 3199,-6 6 0,-2 0 1,10-2-1,-31-6 1</inkml:trace>
  <inkml:trace contextRef="#ctx0" brushRef="#br0" timeOffset="-89751.73">6270 7294 18619,'-31'33'201,"0"1"1,3-4 0,4 2-1569,10 1 0,6-1-3541,2 9 4908,17-1 0,-1-29 0,3-8 0</inkml:trace>
  <inkml:trace contextRef="#ctx0" brushRef="#br0" timeOffset="-89551.73">6405 6827 21376,'-18'59'-75,"-1"1"0,5-1 1,8-3-397,16-13 0,6-2-538,-1 2 1,2 0-365,-1-3 0,1-1 369,1 9 0,-2-5 0,1 1 0,-2 3 1</inkml:trace>
  <inkml:trace contextRef="#ctx0" brushRef="#br0" timeOffset="-89267.73">6378 7426 22810,'33'-51'-82,"0"1"0,6 0 0,6 4-68,-6 21 0,3 3 1,-1 3-410,8-5 1,-2 6 390,-7 9 0,-5 7 309,1 13-220,-8 25 181,-13 13-147,2 9-650,-6-17-11,13-17 158,9-19-1917,16-3-4325,13-8 6790,-26 0 0,-2-1 0,8-2 0,-10-2 0</inkml:trace>
  <inkml:trace contextRef="#ctx0" brushRef="#br0" timeOffset="-88967.73">7306 7213 21342,'-7'0'930,"0"0"-930,25-51-303,24 6 107,-17 2 0,-1-1 151,0 16 1,-3 4-24,3-17-10,-31 23 67,-8 9 11,-13 4 101,-24 35-68,25-7 1,2 3-51,1 3 0,3 3-39,4 1 0,7-1-628,14 9-951,18-8-999,18-11-996,21-10 3630,-23-9 0,-1-2 0,7-1 0,-5 0 0</inkml:trace>
  <inkml:trace contextRef="#ctx0" brushRef="#br0" timeOffset="-88584.73">7680 7142 21611,'-4'-48'-15,"0"-1"0,3 5 0,7 7-75,35 10-201,21 11-281,-5 34 124,-25 1 0,-4 4 404,8 30 44,-18 2 0,-12-26 11,-3-9 302,3-25 68,0-12-146,3-25 124,-3-6-79,0-9-201,-1 2 67,0 6-101,-1 14-191,4 17 157,10 39-212,16 23-214,2 10-102,-12-25 1,2-4-2173,19 2 2162,-4-17 0,-1-3 0,-2 1 0,16-5 0</inkml:trace>
  <inkml:trace contextRef="#ctx0" brushRef="#br0" timeOffset="-88283.73">8666 6905 19168,'1'-7'1872,"1"2"-1671,-2 5-201,0 0-33,24-40-640,16-7 555,-11 4 1,0-3 195,-3 9 1,-6 0 728,-11-17-483,-28 25-21,-27 28 33,-1 22-162,15 5 0,3 8-174,10 2 0,3 3-18,-2-1 1,7 0-151,26 24-190,23-33-141,-8-18 1,4-3-232,5-2 1,6-2-1232,5-4 0,6-1 1,-2-2 1848,-8 0 1,-1-1 0,-1-1-1,22 1 1,-6-2 0,0-3 0</inkml:trace>
  <inkml:trace contextRef="#ctx0" brushRef="#br0" timeOffset="-87901.73">10334 6636 18451,'-19'-31'1636,"0"1"0,-30 9-1631,20 44 1,2 13-6,4-2 0,5 4-544,2 8 1,5-1 297,11 17-718,18-11-62,15-13-2279,11-25 0,7-7 3305,-8-6 0,0-2 0,-1 2 0,-2-3 0,3-9 0</inkml:trace>
  <inkml:trace contextRef="#ctx0" brushRef="#br0" timeOffset="-87684.73">10787 6662 20300,'-56'4'631,"0"1"0,6-2 0,7 3-631,11 6-145,13 2-12,10-1-157,19 9 169,32-5-35,-10-8 1,2-2-62,1-3 0,-1-3-129,1-3 1,-3-2-1435,13-8 1012,-9-3 1,-1 0 0,-4 1 0,17-8 0</inkml:trace>
  <inkml:trace contextRef="#ctx0" brushRef="#br0" timeOffset="-87465.73">11077 6502 22384,'50'26'-564,"0"0"0,-9 1 0,-5 3 401,-13 4 1,-6 0-454,0 14-818,-20-21-3553,1-23 4987,-1-18 0,1 8 0,2-7 0</inkml:trace>
  <inkml:trace contextRef="#ctx0" brushRef="#br0" timeOffset="-87001.73">11736 6473 18462,'10'-3'2958,"-2"1"-2790,-8 2-134,0 0-34,10-45 11,-6 22-11,3-13 0,-3-1 23,-9 2 89,-6 4 56,-10 15-124,-3 28 12,-1 13-33,2 21-1,12-7 1,4 4-29,6-2 0,9 0-44,11 3 0,11-5-107,12-13 0,7-10 84,-4-10 0,2-9 51,0-6 0,-3-8 22,-17-3 0,-3-5 100,2-14 1,-1-6 235,-1-4 0,-2-1-839,0 0 0,0 2 682,-1 3 1,0 5 55,13-1-213,18 18-67,5 32 0,-23 8 1,-3 7-46,-6 10 1,-6 3 66,-6-4 1,-7-1-1,-21 26-55,-20-26-270,-18-8-895,-6-10 369,18-10 0,1-3 0,0 0 0,-7-2 0</inkml:trace>
  <inkml:trace contextRef="#ctx0" brushRef="#br0" timeOffset="-79085.73">1235 8059 18272,'-3'37'26,"0"1"0,1-1 0,0-1-14,2 23 21,0-3-33,-2-9 11,1-12 34,-1-13 1177,-2-12-382,-2-13-560,-6-15 79,-4-17-35,-6-19-262,10 20 0,-1-2-602,-1-5 0,0-3 568,-1-3 0,1-2 33,-1-2 1,2-1-241,2 1 0,1 1 246,3 5 0,3 1-45,3 0 1,8 4-191,35-3 134,8 18-232,-12 31 1,1 10 125,-6 4 0,-3 4 33,0 6 1,-2 3 11,-3 2 0,-4 4 33,-4 19 0,-5 6 56,-5-4 1,-5 2-458,-4-16 0,-2 0 0,0-3-1129,-2 3 1,-3-6-4975,-12 2 6848,9-33 1,5-9 0,0 0-1</inkml:trace>
  <inkml:trace contextRef="#ctx0" brushRef="#br0" timeOffset="-78800.73">1593 8161 16714,'0'5'2028,"0"0"-1658,0-5-370,10 0-168,1-7-190,11-7-293,-5-11 58,-3-14 1164,-7 11 90,-7 2-347,-6 19-146,-5 13-168,-8 28-22,10 16-2499,17 12-2287,41-19 809,9-30 3999,-18-18 0,-2-4 0,-5-3 0,-7-2 0</inkml:trace>
  <inkml:trace contextRef="#ctx0" brushRef="#br0" timeOffset="-78450.73">2016 8030 19706,'-54'30'851,"15"1"-1847,35-2 21,16-9 246,10-9 23,8-9-202,1-6 46,-1-6-1514,2-20 1827,-15-14 1065,-2-5 33,-22-5 235,-7 9 225,-9-2-68,-3-1 370,8 17 0,0 1 369,-11-13-1489,4 6-191,14 24-112,19 40-34,10 7-381,-2-3 1,2 2-270,1-1 1,2 1 249,12 12 0,-2-3 0,-1 1 1,9 6-1</inkml:trace>
  <inkml:trace contextRef="#ctx0" brushRef="#br0" timeOffset="-78301.73">2371 7935 18642,'-3'-1'201,"1"-1"-1007,2 2-7094,6 24 7900,1-18 0,0 18 0,-2-24 0</inkml:trace>
  <inkml:trace contextRef="#ctx0" brushRef="#br0" timeOffset="-78168.73">2317 7807 13857,'0'0'0</inkml:trace>
  <inkml:trace contextRef="#ctx0" brushRef="#br0" timeOffset="-77817.73">2595 7856 18126,'1'9'2342,"-1"-1"-2342,0-8-336,0 0-34,16-28 90,10 5 235,2-15 45,1 17 112,-18 12 796,-7 5-740,-2 4-56,5 32-79,11 26-22,-8-24 1,2 1-7,3 6 1,0-1-6,8 18 0,-10-1-11,-7-1 5,-24-18 0,-10 1-240,-8-4 0,-4-3-460,-3 1 0,-3-3-677,0-8 1,3-5-3111,-4-1 4493,13-3 0,17-6 0,8-2 0</inkml:trace>
  <inkml:trace contextRef="#ctx0" brushRef="#br0" timeOffset="-76482.73">14207 5742 19090,'-19'54'11,"3"5"5,18 0 1,5 2-28,-2-23 0,1-1 28,0 13 0,6-13 106,11-35-22,-2-23-45,6-22-12,0 3-44,4 6-33,1 11-807,17 21-2723,4 34 1030,2 1 2533,-29-7 0,-2-2 0,-5-4 0,-3-6 0</inkml:trace>
  <inkml:trace contextRef="#ctx0" brushRef="#br0" timeOffset="-76017.73">14737 6019 19235,'21'-30'-168,"0"-1"0,5-26 739,-42 25-514,-3 11-57,-6 16-34,12 22 11,4 12-44,4 15-773,19 19-706,21-9 1490,8-8 56,16-24 213,-11-19-191,-15-9 0,1-6 208,-4-4 0,-1-4 285,3-11 1,-5-3 22,-7 0 0,-5 0 10,-1-16-503,-9 23-45,-3 23 0,1 13 45,4 7-34,11 29-1400,14 6 907,6 1-941,11-16-1278,-2-23 2701,2-7 0,-20-6 0,-7 0 0</inkml:trace>
  <inkml:trace contextRef="#ctx0" brushRef="#br0" timeOffset="-75718.73">15470 5897 20625,'21'-3'-840,"7"-6"-29,2-4 1,2-4 705,-5-3 0,-1-2 253,0-3 0,-6-1 974,-10-9-122,-29 17 122,-32 37-582,8 11-376,13-4 1,3 4-57,8-1 1,4 2-46,-1 8 1,10 1-567,20-8 1,10-3-359,-2-1 1,7-4-537,22-9 1,7-8-541,-4-5 1,0-3 1994,5-1 0,-4-1 0,11 0 0,-16-2 0</inkml:trace>
  <inkml:trace contextRef="#ctx0" brushRef="#br0" timeOffset="-74668.73">3054 9782 13913,'-2'-10'3014,"0"2"-2801,2 8 190,0 0-145,13 37-89,7-6-125,-3 0 1,3 2 45,19 12 11,2-4-90,-3-9 56,-3-12-11,-7-10 101,-5-7 44,-3-14 135,-4-10 45,-2-19-67,-9-2 0,-2-3-191,0 7 0,-2-1-332,-3-15 0,-1 0 310,0 16 0,-1 2 212,-8-27-99,4 20-326,2 18-561,4 35-795,8 11-739,9 25-1603,12-8 3937,7-9 0,-14-12 0,-3-11 0</inkml:trace>
  <inkml:trace contextRef="#ctx0" brushRef="#br0" timeOffset="-74434.73">3650 9133 21600,'5'54'-69,"1"0"0,-1 0 0,0 0 0,2-2 1,-1 0-1,2-1 0,2 1-436,2 1 1,1 0 0,2-1 0,1-2-2773,3 4 0,1-3 0,0-5 2946,4 0 0,0-9 1,5 2-1,-17-36 1</inkml:trace>
  <inkml:trace contextRef="#ctx0" brushRef="#br0" timeOffset="-74184.73">3987 9513 21936,'-53'-1'302,"27"33"-504,46 16 17,0-12 1,4 0 72,0-8 0,1 0 16,5 5 1,-4 1-17,-11-2 0,-5 1 112,-3 28-34,-39-9-11,-16-19-1669,14-17 0,-1-2 1016,-17 4 1,8-4-1,26-11 1</inkml:trace>
  <inkml:trace contextRef="#ctx0" brushRef="#br0" timeOffset="-73183.73">1791 11734 15146,'0'-4'907,"0"1"-369,13 55-67,1-8-354,0-1 1,1 6 128,2-2 1,0-1-12,-3-8 1,-1 0-52,0-2 1,-2-4 891,-1 1 448,-9-26-762,-13-28-359,-18-37-359,7 1 1,-1-8-277,6 12 0,0-2 0,2-1 217,3 2 0,1-1 0,2 3 4,0-8 0,6 6-45,14-7-179,11 45-1043,38 9-1215,-21 13 0,0 4-1278,1-2 1,-3 3 3770,0 7 0,-7 2 0,-9-1 0,-11-3 0</inkml:trace>
  <inkml:trace contextRef="#ctx0" brushRef="#br0" timeOffset="-72951.73">1941 11905 20132,'-9'-35'-1199,"25"-9"-202,10 24 0,4 1-1859,22-10 3260,-6 12 0,-31 17 0,-8 0 0</inkml:trace>
  <inkml:trace contextRef="#ctx0" brushRef="#br0" timeOffset="-72417.73">1610 11905 17823,'-26'-25'1625,"1"0"0,-17-20-1378,32 10-247,9 7-34,16-17-33,22 5-117,-5 16 1,8 0 0,2 0-1300,6-1 1,3 2 0,0 0 596,0 0 1,0 2 0,0 1-430,-5 4 1,0 1-1,-6 8 1315,10 15 0,-25-4 0,-18 10 0</inkml:trace>
  <inkml:trace contextRef="#ctx0" brushRef="#br0" timeOffset="-72201.73">1836 12282 19628,'39'7'470,"15"-5"-1680,1-12-1289,-21 6 1,1 0 2498,18-5 0,-20 8 0,-22 1 0</inkml:trace>
  <inkml:trace contextRef="#ctx0" brushRef="#br0" timeOffset="-71601.73">2154 12108 16614,'0'-6'907,"0"1"-661,0 5-212,0 12 89,0-7 561,0 8 269,0-12-35,-1-14-873,1-27-45,0-2-34,8-16 1,6 22-225,27 12-583,18 22-537,-17 13 0,1 4 735,3 7 0,-3 0 0,11 12 0,-17-9 0</inkml:trace>
  <inkml:trace contextRef="#ctx0" brushRef="#br0" timeOffset="-71383.73">2966 11300 18664,'22'54'-809,"0"-1"1,0 0 0,3 8-1,0-7 1,7 2 0,-18-40-1</inkml:trace>
  <inkml:trace contextRef="#ctx0" brushRef="#br0" timeOffset="-71168.73">3343 11114 21420,'7'64'-800,"0"1"1,4-2 0,7-1-1054,1-18 1,4 1 0,0-4 1852,2 4 0,-2-5 0,7 5 0,-22-31 0</inkml:trace>
  <inkml:trace contextRef="#ctx0" brushRef="#br0" timeOffset="-71000.73">3250 11565 19930,'26'-38'-1100,"0"-1"0,-6 8 0,2 4 0,32 1 0,-28 16 0</inkml:trace>
  <inkml:trace contextRef="#ctx0" brushRef="#br0" timeOffset="-70718.73">3641 11299 19146,'-16'41'-512,"0"0"0,2-4 0,5-2-720,22 6 336,9-11 784,12-15 325,19-17 1534,-6-29-514,-3-1-370,-18-13-180,-20 15-291,-12-4-1893,-24 12-7340,-17 3 8841,-1 18 0,14 3 0,21 3 0</inkml:trace>
  <inkml:trace contextRef="#ctx0" brushRef="#br0" timeOffset="-70233.73">4015 11302 17364,'-7'0'1087,"0"0"-1087,7 0-706,0 0 448,-7 0 213,5 2 12,-6 1 548,8-1-223,0-2 89,0-8-269,0-5-11,6-13-79,10 4-78,16 4 45,2 13-79,7 14-414,-11 5 179,-1 8-639,-3 0 852,-5-3 68,-3-4 245,-3-8 628,-4-18-167,-4-7-114,-5-17-156,-2-3-122,0-4-13,1 2 1,8-2-314,7 17-112,4 10 168,2 24-762,-4 13-807,-1 9-638,0 2 2207,0-6 0,-8-12 0,-1-6 0</inkml:trace>
  <inkml:trace contextRef="#ctx0" brushRef="#br0" timeOffset="-69950.73">4868 10963 20065,'-37'36'194,"-1"-1"0,4-4 0,10-2-586,21-7-673,35-7 136,24-26 760,-24 3 1,0-2 168,3-8 0,-3-3 102,3-12 480,-15 5 191,-9 6-649,-22 3-2097,-19 10-4156,-8 5 6129,8 5 0,12 3 0,18-3 0</inkml:trace>
  <inkml:trace contextRef="#ctx0" brushRef="#br0" timeOffset="-69567.73">5343 10662 20882,'-39'-5'452,"0"0"0,4 2 0,3 4-598,-5 17-526,18 0-336,8 7-79,25-12-2095,31-5 414,16-4 2768,1-4 482,-12 9 1087,-27 17-432,-10 18 0,-5 12-551,-2-8 1,-2 4-1,1 3-717,1-6 0,0 3 1,1 0-1,1-1 131,3 12 0,2-1 0,0-5 17,2 5 0,3-10 50,19 3 1008,-25-45-256,-6-10-584,-16-12-22,-24-33-605,8 10 0,-2-2-118,0-1 0,2-1-725,0-2 0,4 2-3034,7-12 4269,7 2 0,8 23 0,0 6 0</inkml:trace>
  <inkml:trace contextRef="#ctx0" brushRef="#br0" timeOffset="-69267.73">5566 10943 16916,'-4'0'179,"0"0"-235,35-37-201,-7 9 257,1-1 0,0-3 207,-4 2 0,-4 2 1451,3-18-358,-22 6-1143,-17 30 22,-19 27-44,5 15-113,3 15-22,8 6-235,14-14 0,8 1-1217,16-7 1,6-2 28,-2 0 0,5-4-1641,15-9 0,5-9 2526,-6-9 1,0-5 537,4-2 0,-2-1 0,7-3 0,-10-2 0</inkml:trace>
  <inkml:trace contextRef="#ctx0" brushRef="#br0" timeOffset="-69084.73">6065 10792 19818,'-28'-24'1204,"1"-1"1,-17-17-1183,36 16-156,25 5-180,7 4-111,22 8-472,-1 14-3114,11 23 2918,-11 9 1,-11-5-1,-17-7 1</inkml:trace>
  <inkml:trace contextRef="#ctx0" brushRef="#br0" timeOffset="-68801.73">6533 10490 21208,'-33'25'175,"0"1"1,3-1-1,6 2-242,7 35-1121,27-11 594,9-6-504,23-22 101,-2-25 336,-3-11 650,-5-9 11,-8-10 1132,-9-5 134,-8-19-1233,-28 13-672,-1 5-560,-23 28-974,13 23 38,1 12 0,16-9 1,5 0-1</inkml:trace>
  <inkml:trace contextRef="#ctx0" brushRef="#br0" timeOffset="-68418.73">6739 10389 21005,'2'44'-725,"0"0"1,7-8 0,8-10 247,18-23 1,6-11 353,-7-1 0,-2-4 123,0-8 0,-4-2 0,7-19 123,-3-13 1659,-14 15-1379,-4 4-223,-18 22 10,-5 15 224,-9 16-313,6 1-179,12 4-661,37-14-461,-4-17 1,3-4 107,0 1 0,-1-2-432,4-5 0,-4-1 1524,7-10 0,-19 14 0,-9 3 0</inkml:trace>
  <inkml:trace contextRef="#ctx0" brushRef="#br0" timeOffset="-68218.73">7353 10035 22137,'-4'-9'-549,"12"8"269,35 30-202,6 3 79,-3 2 268,-23-8 1,-2 0 89,1 15-55,-16 11-651,-24-20-2286,-14-7 3037,-3-11 0,14-8 0,6-6 0</inkml:trace>
  <inkml:trace contextRef="#ctx0" brushRef="#br0" timeOffset="-68067.73">7923 10173 22104,'13'42'44,"0"-1"1,-7 4 0,-8-1-2325,-13-4 0,-9-2 2106,-12 8 0,-2-4 0,14-15 1,1-3-1,-26 16 0</inkml:trace>
  <inkml:trace contextRef="#ctx0" brushRef="#br0" timeOffset="-58235.73">2817 11739 19794,'56'-15'130,"0"0"1,0 0 0,-9 1 0,0 1 0,2-3 0,5-2-63,-6 1 1,4-3 0,4-2 0,0-1 0,2 0 0,-2 0 0,-1 1-874,2 0 1,-1 0-1,-1 0 1,1 1-1,2-2 1,3-1 809,-10 4 0,3-1 0,2-1 0,0-1 0,2 1 0,-1-1 0,-1 1 0,0 1 0,-3 0-143,6-1 0,-2 0 0,0 2 1,-2-1-1,1 1 0,0-1 1,0 1 137,0 0 0,1 0 0,0 0 0,-1 0 0,1 0 0,-1 1 0,0 0 28,6-3 1,-1 1 0,0 1-1,1-1 1,-1 1 0,1-1-31,-6 3 0,1 0 1,0 0-1,0 0 1,-1 0-1,-3 1 0,-2 1-91,12-4 1,-4 2 0,-2 0 0,-3 1 95,13-5 1,-2 2 0,-32 7 183,-31 11-159,-33 8 0,-20 8-17,0 0 1,-5 2 338,13-2 0,-5 0 1,-2 1-1,-1 1-342,-3 1 0,-1 2 1,-1-1-1,-1 2-13,5-1 1,-1 0 0,-1 1-1,1 0 1,4-1-72,-2 2 1,2-1-1,2 1 1,5-2-105,-19 8 1,20-1 2583,39-3-2370,61-30 7,-5-6 0,12-7 0,4-2-51,-18 5 1,2-3 0,2-1-1,2-1 1,1-1 17,-6 3 0,2-1 0,2-1 0,0 0 0,1-1 0,-2 1 0,-2 1-357,2-2 0,0 1 0,-2 0 1,-1 0-1,0 1 0,0 1 351,5-3 0,0 0 1,-1 0-1,-3 3 1,-5 2-7,3 0 0,-6 4 0,-2 1 174,12-4 1,-12 10-92,-16 20 190,-67 27-236,7-13 1,-4 0-224,-11 4 0,0-2 190,14-7 0,2-1-11,-22 18 1410,12-7-1735,15-3 3268,35-16-2921,22-14 1,9-8-12,2-2 0,3-3-333,-2-1 1,3-1 0,-1 0 337,10-7 1,1-1 5,-7 5 0,3 0 1,-2 0 301,7-2 1,-2 1-421,-2 2 1,-5 2 162,-7 4 56,-44 18-101,-6 6-11,-6 6 0,2-3 407,5-5-1841,10-6 175,35-14 1,-22 7-1,20-9 1</inkml:trace>
  <inkml:trace contextRef="#ctx0" brushRef="#br0" timeOffset="-57782.73">7598 9956 19919,'16'38'119,"0"-1"1,2 3-1,1 0-108,0 4 1,2 3-419,-2-3 1,0 4 0,-1 0-491,-1 1 1,-1 0 0,0-1-974,0-1 0,-1 0 1,0-3 1869,1 14 0,-2-10 0,-4-14 0,-3-16 0</inkml:trace>
  <inkml:trace contextRef="#ctx0" brushRef="#br0" timeOffset="-57584.73">7990 9977 19605,'1'61'205,"0"0"1,3-12-1,3 0-283,10 10 0,6-2-574,-3-16 0,3-1-2917,7 9 1,1-2 3568,-11-15 0,0-2 0,0 1 0,-3-6 0,-6-9 0</inkml:trace>
  <inkml:trace contextRef="#ctx0" brushRef="#br0" timeOffset="-57151.73">7806 10518 18440,'-10'0'1345,"2"0"-1278,8 0 0,0 0-67,99-42-309,-40 24 1,3-1-635,-7 0 0,3-2 0,-1 3 733,-6 4 1,-1 2 0,-4 1-520,0 2 1,-4 2 488,-4 0 0,-3 1-85,19-2 751,-19 2 2700,-19 0-1524,-18-6-1143,-4-3 1441,-4-8-1721,6-1 246,0-14 292,-2 8-594,-8 5-99,-1 27-24,-4 20 11,4 17-11,6 7-11,3 1-315,27 12-38,1-34 0,6-4-314,16 1 0,4-7 112,-4-7 0,1-7-819,2-6 0,-2-6-1573,9-16 2958,-14-8 0,-18 16 0,-12 1 0</inkml:trace>
  <inkml:trace contextRef="#ctx0" brushRef="#br0" timeOffset="-56984.73">8793 9892 21689,'13'59'-456,"1"-1"1,1-2-1,4-5-127,4-16 1,3-3-4334,8 8 1,-1-2 4837,8 13 1,-2-7 0,-30-30 0</inkml:trace>
  <inkml:trace contextRef="#ctx0" brushRef="#br0" timeOffset="-56484.73">8909 10278 21902,'26'-34'-284,"0"0"0,16-8 1,8 4 70,5 10 0,3 2 45,-13 5 0,2-2 0,-3 2 123,9-3 0,-6 2 202,11-5 268,-49 20 203,-25 17 212,-34 23-723,24-9 1,0 2-140,-1 7 0,3 2-102,-4 17-223,38-8 45,17-23-63,10-11 1,7-7 151,7-6 1,4-5 6,-11 0 1,3-3 0,-3-2 165,14-12 1,-6-3-212,-14 5 0,-8-2 677,-3-16 470,-25 18 202,-13-3-728,-2 3-336,-2-2-136,6 9-99,11 4 546,8 6-849,22 3-135,7 18 79,9 13-202,-14 7-1345,-9 4-1120,-6-15 3227,5-7 0,-11-8 0,1-6 0</inkml:trace>
  <inkml:trace contextRef="#ctx0" brushRef="#br0" timeOffset="-56202.73">10643 9767 19482,'-43'10'661,"0"0"0,5 7 0,5 5-700,6 5 0,7 3-152,4 19-1019,56-14 493,-7-31 0,4-8 739,8-6 1,0-5 352,-9 1 0,-4-4 298,8-29-236,-32 13-281,-33 2-1948,-19 15-8039,-17 20 9764,14 9 1,22 7 0,23-13 0</inkml:trace>
  <inkml:trace contextRef="#ctx0" brushRef="#br0" timeOffset="-55785.73">11013 9601 21275,'-49'-14'354,"1"1"1,3 5 0,4 4-501,-15 14-447,24 9-2,36-4-749,43-4 279,-14-9 1,4-4 1137,9-6 0,0-4 481,-10 2 1,-3-3 756,11-19-179,-30 13-606,-7 10-257,-10 51-224,1 6 0,-1 7-34,-1 5 0,2 1-382,3-10 1,1 0 0,3-2 370,3 5 0,3-4-96,6-2 1,1-2-6,1-5 1,-1-1-96,0 3 0,-1-3 218,-3 5 236,-32-29-258,-16-39-107,4-4 1,-1-4-1049,3 2 1,1-3-303,-6-16 1,2 1-1,-2 1 1,2-12 0</inkml:trace>
  <inkml:trace contextRef="#ctx0" brushRef="#br0" timeOffset="-55468.73">11196 9756 19605,'2'-10'885,"0"3"-818,36-39-145,13 4-135,-10 4 0,0-1 11,-10 11 1,-5 2 246,1-11 280,-30 18 156,-17 11-55,-3 13-101,-8 19-325,12 18-1255,11 17 348,24-11-909,20-12-133,8-23-1043,22-7 2101,-15-8 0,-6 0 0,-26-2 1</inkml:trace>
  <inkml:trace contextRef="#ctx0" brushRef="#br0" timeOffset="-55301.73">11631 9619 18709,'-18'-63'2319,"3"1"-2162,27 34-146,16 6-33,4 11 11,12 18-180,-13 4-840,14 25-2947,0 1 2844,-14-19 0,0-1 0,1 5 0,-1-18 0</inkml:trace>
  <inkml:trace contextRef="#ctx0" brushRef="#br0" timeOffset="-55015.73">12353 9325 21185,'-34'12'353,"-1"0"0,-13 29-420,44 23-113,26-12-189,26-17-203,4-24 146,-13-11 1,2-5 430,-5-6 1,-1-5 123,-1-4 0,-4-4 162,6-21-202,-39 2-89,-15 18-481,-33 6-3475,-2 9 1729,3 4 0,20 6 0,24 0 0</inkml:trace>
  <inkml:trace contextRef="#ctx0" brushRef="#br0" timeOffset="-54634.73">12615 9265 21174,'47'28'-1098,"0"-6"930,-7-18-247,9-6 415,-8-13 236,-4-5 200,-20-4 91,-11 4-135,-6 11-145,0 2-225,0 4-302,0 0 201,1 10-44,2-3-112,1 6-1065,11-6-5143,19-2 6443,5-6 0,-6 2 0,-13-4 0</inkml:trace>
  <inkml:trace contextRef="#ctx0" brushRef="#br0" timeOffset="-54418.73">13227 9064 21801,'36'13'-286,"1"-1"1,14 9 156,-25 8 0,-7 4-50,-5 14-516,-23 15-7619,-22-16 8314,1-6 0,1-24 0,22-16 0</inkml:trace>
  <inkml:trace contextRef="#ctx0" brushRef="#br0" timeOffset="-54267.73">13899 9276 19459,'12'32'-2458,"-1"-1"0,7 18 1,-16-45-1</inkml:trace>
  <inkml:trace contextRef="#ctx0" brushRef="#br0" timeOffset="-53634.73">14906 9209 17767,'16'-33'381,"-1"0"0,0-8 0,-4-1-252,-5 5 0,-5-1 224,-9-7 0,-6 1-258,2 10 1,-4 5 21,-8 4 1,-4 7 151,-17 7 111,-13 21-312,17 23-158,17 18-526,37-2-67,35-9-249,-15-30 0,1-5 282,5 0 1,1-3-186,2-1 0,1-2-428,9-7 1,-1-4 1312,-13 1 0,-3-3 1860,-2-3 1,-7-2-309,-13-6-649,-23 10-337,-4 11 604,2 7-1209,6 22-483,10 14-638,9 4-1870,10-1-6851,2-22 9798,-1-7 1,-10-7-1,-4-4 1</inkml:trace>
  <inkml:trace contextRef="#ctx0" brushRef="#br0" timeOffset="-53484.73">15329 8823 15146,'0'0'0</inkml:trace>
  <inkml:trace contextRef="#ctx0" brushRef="#br0" timeOffset="-53368.73">15395 8683 8770,'0'0'0</inkml:trace>
  <inkml:trace contextRef="#ctx0" brushRef="#br0" timeOffset="-53134.73">15629 8675 19930,'-45'15'202,"29"14"-516,61 9 180,6 3-195,-18-19 1,-2-1 328,8 6-34,-13-4 201,-11-4-167,-10-5-3899,-13-9 3899,0-14 0,-1 3 0,5-7 0</inkml:trace>
  <inkml:trace contextRef="#ctx0" brushRef="#br0" timeOffset="-52900.73">15913 8326 22540,'-16'43'-101,"20"-7"1,7 2-365,11 3 0,6 0-1065,6 4 1,3-4-953,-8-14 1,-2-5 2481,13-1 0,-29-17 0,-6-4 0</inkml:trace>
  <inkml:trace contextRef="#ctx0" brushRef="#br0" timeOffset="-52701.73">16134 8360 19628,'-41'28'328,"0"0"1,2-2-1,4 3-541,9 8 1,5 0-427,-5 16-560,9 9 146,34-30-4729,38-4 5782,-2-12 0,0-3 0,-28-11 0</inkml:trace>
  <inkml:trace contextRef="#ctx0" brushRef="#br0" timeOffset="-51552.73">4031 12492 15370,'9'34'336,"-1"1"0,10 23-247,-1-34 12,8-4 78,-8-11 214,5-3 223,-12-13 438,0-12-864,-4-2-369,3 1 168,0 13 22,5 13 0,7 1-11,7 2-56,6-4-302,20-16 99,-1-22 276,-28 9 0,-2-1 196,6-25 101,-29 9-314,-10 19-897,-15 3-2811,6 10 1979,5 8 1,8 3-1,11 4 1</inkml:trace>
  <inkml:trace contextRef="#ctx0" brushRef="#br0" timeOffset="-51151.73">4705 12238 20770,'-36'11'33,"-1"1"1,5 7 0,7 6-454,13 11 0,7 3-208,7 22-727,28-23 581,17-40 517,10-28 257,-14-5 22,-16-10 101,-19 20 113,-5 9-169,-2 8-56,-6 5-1199,0 12-974,-1 3-695,13 4 1758,5-6 1099,11-6 90,-1-4 784,7 0-706,-8-2 45,0-1-739,-13-2-931,-4 0 1457,0-1 0,-2 3 0,0-1 0</inkml:trace>
  <inkml:trace contextRef="#ctx0" brushRef="#br0" timeOffset="-50733.73">5035 12177 20154,'-11'2'-11,"7"16"-101,14 42-134,8-15 246,18-13 0,-10-18-505,-7 5-1109,-28 8 1000,-23 6 1,6-9 0,-6-8 0</inkml:trace>
  <inkml:trace contextRef="#ctx0" brushRef="#br0" timeOffset="-50117.73">6526 11727 17935,'-32'34'101,"1"1"0,2-2 0,5-3-280,5 12-449,10 3 583,37-9 45,4-5 12,30-11 55,-9-7-67,-2 1-56,-12 4 56,-14 4 11,-13 4 325,-33 14-302,-15-10-2185,-14-3-2880,11-27 5031,16-16 0,18 2 0,2 1 0</inkml:trace>
  <inkml:trace contextRef="#ctx0" brushRef="#br0" timeOffset="-49718.73">6845 11970 19190,'1'34'194,"0"1"1,3 1-1,2-1-205,13 26-381,0-18 0,2 2-214,-3-7 1,1-2 308,-2-1 1,0-3 296,0 4 201,-14-29 461,-4-13 290,-7-13-156,-3-15-427,-8-16-128,2 1 0,-1-6-297,5 10 1,0-2 0,1-1 163,-2-7 0,0-2 1,1 2-109,-1-10 0,2 5 0,6 17 0,2 9-135,5 17 12,30 28-169,-5 9 1,3 5-320,11 9 1,-1 4 46,-4-1 1,-4 1 181,-5-1 1,-7-1-335,-6 10-506,-7-5-1557,-6-8 2922,-4-9 0,3-12 0,-2-6 1</inkml:trace>
  <inkml:trace contextRef="#ctx0" brushRef="#br0" timeOffset="-49418.73">7176 11916 19684,'1'-8'817,"0"1"-817,32-39-168,-8 23 0,4-2-779,13-17 1,2 0 117,-8 12 0,-1 4 458,10-8 371,-30 21 281,-19 11 503,-4 5-504,1 17-179,4 21-695,20 22-392,3-4-650,12-7-750,-4-23 2386,3-11 0,-13-8 0,-2-7 0</inkml:trace>
  <inkml:trace contextRef="#ctx0" brushRef="#br0" timeOffset="-49118.73">7756 11745 17756,'-1'-5'1356,"-1"1"-1356,2 4-437,33-35-1176,-9 9 1181,-3-1 1,-1-1 520,-3 0 1267,-15 5-179,-9 10 347,-8 2-1144,-9 15-368,-3 32-147,10 4-918,6 22-1759,20-18-2365,6-6 5177,14-9 0,-12-14 0,-1-6 0</inkml:trace>
  <inkml:trace contextRef="#ctx0" brushRef="#br0" timeOffset="-48916.73">8324 11607 19975,'-60'-1'1445,"10"-1"-1445,28 4-168,11 2-168,7 1-1008,27 1 335,16-3-940,25-3-461,-9 0 2410,-12-2 0,-28 2 0,-7 0 0</inkml:trace>
  <inkml:trace contextRef="#ctx0" brushRef="#br0" timeOffset="-48484.73">8752 11427 21051,'-35'2'52,"0"0"0,-8 13 1,4 9-115,16 9 0,6 6-157,-4 4 1,11-1-241,34 15 324,14-34-290,24-36 211,-17-17 220,-15-2 0,-2-6 229,-3-6 1,-3-5-401,0-14 0,-5 0 310,-7 10 1,-6 2-28,-9 2 0,-5 3 61,-18-11-84,1 23 0,-3 4-95,3 9 0,-2 5 0,-29-3-33,25 36 22,22 28-12,28 12 302,-3-24 0,3 0-448,6 2 1,5 0-1586,14 12 1,6-1 1022,2-6 1,-1-2 0,-11-6 0,-2-3 0,19 5 0</inkml:trace>
  <inkml:trace contextRef="#ctx0" brushRef="#br0" timeOffset="-48035.73">9945 11261 15840,'-7'-6'3574,"-46"-2"-3259,24 11-69,-36 6-112,34 29-156,22 8 22,15-1-22,26-15-46,12-21 24,6-14 32,1-10-5,-19-4 1,-3-5 61,9-26-45,-4 0 0,-29 12 0,-16 22-12,-7 7-32,-8 5-1615,-6 20 919,14 9 1,2-3 0,15-1-1</inkml:trace>
  <inkml:trace contextRef="#ctx0" brushRef="#br0" timeOffset="-47684.73">10279 11198 20367,'-53'-4'773,"16"14"-2162,52 8 616,9 4-67,21-7 189,-4-12 91,-8-8 0,2-4 532,4-5 0,1-3 44,7-3 1,-1 0 185,-12 1 0,-4 2 795,10-3-89,-34 16-427,-9 4-279,-4 0-79,-10 3-649,3 9-2108,1 4 651,14 0 146,14-6 1333,9-8-317,30-19 0,-29 13 0,13-14 0</inkml:trace>
  <inkml:trace contextRef="#ctx0" brushRef="#br0" timeOffset="-47501.73">10833 11065 17935,'-8'-38'635,"0"-1"0,1 4 1,-2 1 360,-14-19-301,3 9-605,2 6-135,8 35 34,11 30-381,8 22-802,5-7 1,5 2-1183,6-1 1,5-3 1407,11 3 1,0-5 0,-15-13-1,-1-5 1,19-5 0</inkml:trace>
  <inkml:trace contextRef="#ctx0" brushRef="#br0" timeOffset="-47350.73">10933 10896 18653,'-2'11'-2458,"0"2"0,9 1 1,-4-4-1</inkml:trace>
  <inkml:trace contextRef="#ctx0" brushRef="#br0" timeOffset="-47117.73">10630 11095 20938,'52'-21'-1639,"-1"1"1,0 0-1,1-1 1,3-2 0,-2 1-1,1 4 1436,2 8 0,-1 4 0,-7 1 1,17-2-1,-19 3 0</inkml:trace>
  <inkml:trace contextRef="#ctx0" brushRef="#br0" timeOffset="-46650.73">5986 13139 16434,'50'-16'474,"0"0"0,7-2 1,10-2-200,-15 5 1,9-2 0,4-1-1,2-1 1,-4 1-1346,-4 2 1,-3-1 0,2 0 0,1-1 0,5 0 1115,-10 2 0,3 0 0,2-1 1,2-1-1,1 1 0,-1-1 0,0 0 1,-2 1-118,5-2 0,-1-1 0,-1 1 1,0-1-1,0 1 0,2-1 1,0-1 109,-9 4 1,1 0 0,0-1 0,0 1 0,1-1 0,0 0-1,1 0 1,0-1 0,0 1-58,4-2 0,0 0 1,1 0-1,0-1 1,1 1-1,-1-1 0,1 1 1,1-1-1,-1 1 19,-3 0 0,-1 1 0,1 0 0,0-1 0,0 1 1,1 0-1,-1-1 0,1 1 0,0 0 0,0 0-89,-5 1 1,0 1 0,0 0 0,-1 0 0,1 0 0,0-1 0,1 1 0,1 0 0,0 0 0,2-1 0,1 1 87,-3 0 0,2 1 0,0-1 0,2 0 0,1 0 0,0 0 0,1-1 0,0 1 0,0 0 0,0 0 0,-1 1 0,0 0 0,-1 0 0,-1 0-19,4 0 0,0 0 0,-1 0 1,0 0-1,0 1 0,-1 0 1,0 0-1,0 0 0,0 0 1,0 0-1,0 1 0,0-1-46,0 0 1,1 0-1,1-1 1,0 1 0,0-1-1,0 1 1,-1 0 0,-1 1-1,-3 0 1,-1 0 0,-3 1-1,-2 1-210,10-2 0,-2 1 0,-2 0 0,-2 2 0,-5-1 0,-5 2 1,-6 1-1558,37-10 0,-39 8-2368,-102 15 4200,2 3 0,-2 1 0,20-2 0,3-1 0,-3 2 0,0 0 0</inkml:trace>
  <inkml:trace contextRef="#ctx0" brushRef="#br0" timeOffset="-46585.73">10728 11717 3289,'-44'17'0,"1"0"0,0 0 0,-9 3 0,0 0 0</inkml:trace>
  <inkml:trace contextRef="#ctx0" brushRef="#br0" timeOffset="-46367.73">9026 12514 17028,'51'-16'383,"-1"0"1,1 0-1,-1 0 1,2-3-1,3-1 1,3-2-1,1-1 1,1 0-1,-1 0-1181,-6 2 1,0-1-1,0 0 1,1 0 0,1 0-1,0-2 1,2 1 802,2-1 1,2-2 0,1 0-1,0 0 1,1 0 0,0 0-1,-2 1 1,-1 0-160,-1 1 0,-2 0 0,-1 1 0,0 0 0,1 0 0,3 0 0,3-2 109,-11 6 0,2-2 0,2 0 1,1 0-1,1 0 0,1-1 1,0 1-1,0-1 0,1 1 0,-1 0 1,-1 1-303,-1 0 0,1 0 1,-1 1-1,0 0 1,1 0-1,-1 0 1,1 0-1,0-1 1,0 1-1,1 0 1,0 0 180,-1-1 1,2 1 0,1-1-1,0 0 1,0 0 0,1 0-1,-1 0 1,-1 1 0,-1 0-1,-1 0 1,-2 1 0,-2 1-435,9-3 1,-2 1-1,0 0 1,-3 1-1,-1 1 1,-2 0 0,-3 0-1,-1 1 600,9-3 0,-2 0 0,-3 1 0,-7 2 0,-8 2 0,21-11 0,-42 13 0</inkml:trace>
  <inkml:trace contextRef="#ctx0" brushRef="#br0" timeOffset="-46252.73">13042 10969 14242,'51'-30'-276,"0"0"0,-18 7 1,-4 5-1,7 3 1</inkml:trace>
  <inkml:trace contextRef="#ctx0" brushRef="#br0" timeOffset="-46051.73">13671 10679 15079,'0'0'0</inkml:trace>
  <inkml:trace contextRef="#ctx0" brushRef="#br0" timeOffset="-35085.73">24056 5178 18037,'31'28'1120,"7"6"-1059,0-5 1,7 2-325,4 2 0,3 0-2260,-11-7 0,1 0 0,-1-2 2523,7 3 0,-5-4 0,9 3 0,-37-20 0</inkml:trace>
  <inkml:trace contextRef="#ctx0" brushRef="#br0" timeOffset="-34532.73">24564 5243 18115,'5'-16'482,"0"-1"-180,-1 9 101,-1 0-200,-2 3 144,-1 4-302,0 0-34,0-2 11,0-1 45,0 0 202,0 2 134,0 0-436,0 8 33,0 11 11,0 22-11,0 22-236,0-19 1,0 1 235,0 7 0,0 2-6,-3 3 1,0 2 5,0 0 0,-2 0-444,-1-2 1,-1-1 269,1-5 0,1 0-823,0 5 0,2-3-4001,2 13 4998,9-6 0,-5-44 0,4-9 0</inkml:trace>
  <inkml:trace contextRef="#ctx0" brushRef="#br0" timeOffset="-33983.73">24859 5827 14911,'11'35'-662,"0"1"1,8 23-1994,-17-47 2655,-1-4 0,-1-5 0,0-3 0</inkml:trace>
  <inkml:trace contextRef="#ctx0" brushRef="#br0" timeOffset="-33801.73">24870 5642 14115,'0'0'0</inkml:trace>
  <inkml:trace contextRef="#ctx0" brushRef="#br0" timeOffset="-32501.73">25957 5537 19112,'-33'-16'510,"0"1"0,-26 3-510,24 60 11,12 0-464,9-14 0,4 0 430,3 12 302,13-8-279,8-7-25,28-9-65,-5-11 45,16-9-22,-8-27 720,-11-16-149,-18 6 0,-3-2-67,-1-14-325,-12 7-112,-2 34-33,0 20 33,-1 7 0,2 13-34,3 5-223,9 0-170,26 3 365,-6-24 1,2-4-57,1 2 1,1-4 66,2-7 1,1-6-12,-3-7 1,-3-4 61,11-14 56,1-18 190,-33 9 90,-6-2 46,-9 0 290,-9-3-191,-3 17-447,-2 5-34,2 23 0,7 10-34,-3 20-55,6-5-337,4 10-1434,35-14 404,28-16 1344,-28-7 0,2-3 95,4-6 0,-3-4 17,8-16 224,-9-4 1434,-17 16-806,-8 3-628,-9 20-145,-4 7-79,-2 9 56,-2 23-875,7 6-1231,30 8-930,6-21 2980,-4-24 0,0-5 0,-2-6 0,-4-2 0</inkml:trace>
  <inkml:trace contextRef="#ctx0" brushRef="#br0" timeOffset="-32201.73">27065 5510 20289,'32'-31'-120,"0"0"1,-3 2-1,-2 5 87,1 2 33,-8 1 22,-8 2 516,-7-7 168,-20 9-583,-9 8-101,-9 21-16,10 13 0,3 7-197,7 3 0,5 2-1479,6 5 1,6 0-2073,22 16 1232,2-39 0,5-7 2438,6-6 1,-2-4 0,8-1-1,-1-1 1</inkml:trace>
  <inkml:trace contextRef="#ctx0" brushRef="#br0" timeOffset="-31018.73">28465 5196 13375,'5'-7'3922,"-2"2"-3216,6 26 33,5 15-403,5 12-112,2 9 101,-10-25 1,0 0 637,6 27-459,-3-12 34,-7-18-124,-7-29-99,-1-23-125,-6-4-33,-4-27-34,-8-4-34,2 11 1,-1-2-56,4 11 0,0-1-184,-5-11 1,2 1 295,-5-13-57,8 7 248,5-1-304,5 20-33,6-2-79,18 27 57,6 14 11,20 22 5,-21-4 0,-1 4-292,2 6 0,1 1 281,0 5 1,0 1 10,0 2 0,0 0-129,-2 0 1,3 0 173,10 12 0,4-2-56,3-12 1,4-4 44,9 1 0,1-11-17,-8-25 1,-4-11-1,-12-4 0,-6-7-6,-10-11 1,-7-5 11,-7 5 0,-4 0-6,-1-4 0,-3 0 11,-1-1 1,-4-2 10,-7-13 1,-6-1 44,-3 6 1,-3 2-79,0 1 0,0 3 0,0 10 0,1 6-33,-10 1-1390,-7 8-1603,18 20-5647,33 24 8673,21 2 0,8 1 0,-11-18 0</inkml:trace>
  <inkml:trace contextRef="#ctx0" brushRef="#br0" timeOffset="-30649.73">29549 4781 22339,'-31'43'3,"1"-1"1,10-1 0,9 1-4,13-2 0,10-2 0,5-6 0,8-7-17,15-11 0,4-7 17,-11 0 0,0-3-174,12-5 1,-1-4 184,14-10 26,-21-6 1,-2-6-10,-7-4 0,-5-4 28,1-7 0,-8-2 22,-12 9 1,-9 2-23,-30-19-56,-20 34 11,5 13 1,-2 5-198,14 3 1,1 3-280,-11 0 1,5 5-4769,12 23 3266,67-12 1,-24-1-1,40-15 1</inkml:trace>
  <inkml:trace contextRef="#ctx0" brushRef="#br0" timeOffset="-30369.73">30375 4513 22664,'-6'-56'-67,"18"6"-118,34 31 0,12 7 50,-14 0 1,3 0-622,7-1 1,5 0 0,-3 3-2377,0 2 0,-4 3 3163,-1-2 1,-6 2 0,2 6 0,-41 0 0</inkml:trace>
  <inkml:trace contextRef="#ctx0" brushRef="#br0" timeOffset="-30130.73">30764 4572 17958,'-8'43'556,"1"-1"1,-2 0 0,1 1-507,0 12 1,2 0-1147,-1-12 0,2-1-961,0 13 1,1-3 2056,2 12 0,2-30 0,0-11 0</inkml:trace>
  <inkml:trace contextRef="#ctx0" brushRef="#br0" timeOffset="-29451.73">25115 7501 18552,'16'64'-1042,"4"-14"-1995,0-29 3037,-2-12 0,-12-9 0,-3 0 0</inkml:trace>
  <inkml:trace contextRef="#ctx0" brushRef="#br0" timeOffset="-29302.73">25129 7213 17610,'-4'-8'-1378,"1"2"-2319,3 6 3697,4 23 0,-3-17 0,2 18 0</inkml:trace>
  <inkml:trace contextRef="#ctx0" brushRef="#br0" timeOffset="-29018.73">25497 7600 20165,'-7'-60'538,"2"2"-404,12 17-134,5 1 34,24-1-34,-6 20-90,13 2-481,-1 38-1463,-14 5 1,-1 2-1698,19 17 3731,-18-14 0,-3-3 0,-10-13 0,0-6 0</inkml:trace>
  <inkml:trace contextRef="#ctx0" brushRef="#br0" timeOffset="-28601.73">26391 7241 20636,'-42'-8'216,"0"0"1,2 5 0,3 8-245,2 21 0,6 10-449,7 2 1,2 2 230,-4-1 0,8 0-119,17-2 1,10-6 230,13-10 78,27-6 11,-4-29 45,4-10 11,-17-6 0,-1-5 56,-10 7 1,-1-3 178,6-29 0,-5-3-380,-13 21 0,-4 1 279,0-15 1,-5-1 246,-11 4 0,-5 3-106,-3 6 0,-3 2-174,0 3 0,-3 4-67,-20-3-45,18 35-22,0 43-23,13 0-135,6-3 1,5 3-509,7-6 0,3 1 217,2 0 1,2 0-135,5 1 0,3-2-277,0-2 0,1-2-598,1-2 1,0-3 1479,22 16 0,-19-19 0,-7-9 0</inkml:trace>
  <inkml:trace contextRef="#ctx0" brushRef="#br0" timeOffset="-28297.73">26697 7311 18429,'-2'-9'1356,"1"1"-1278,1 8-33,0 0-34,33-32-11,-2 0 5,-8 4 1,-1-2 28,2-6-12,-21 7 359,-13 15-45,-5 6-157,-7 3-89,1 10 0,-1 10-90,-2 33 0,11-5-337,1 19-581,17-21-606,10-7-2767,39-2 2800,4-16 1491,-12-9 0,-2-2 0,-3-5 0,-5 0 0</inkml:trace>
  <inkml:trace contextRef="#ctx0" brushRef="#br0" timeOffset="-27830.73">27225 7211 21376,'1'56'-222,"1"-1"1,-1 1 0,7 10-1,6-3 166,2-19 0,3-1 0,1-5 28,6-2 0,-3-7 28,-5-5 11,-9-10 325,-6-9 0,-4-8-21,-6-10 278,-18-35-358,0-3-586,6 11 1,0-2 372,4 3 0,1 0 12,0-4 0,1-1 50,-2-2 0,2-1 11,0 1 1,0 0-29,2 4 0,0 1 0,1-3 1,0 3-68,1-7-12,1 5-10,9 34 22,11 5-190,31 2 22,3 11 117,-10-4 1,0 3 592,20 20-979,-23 0 1,-4 5 212,7 20 144,-18-15 1,-5 1 79,-20 16-11,-11-3-23,-2-22 1,-2-1-752,-9 9-7114,-2 0 7899,25-27 0,5-6 0,4-5 0</inkml:trace>
  <inkml:trace contextRef="#ctx0" brushRef="#br0" timeOffset="-27513.73">27697 7213 20457,'20'-57'-493,"6"3"246,9 22-393,0-1 617,-6 1 193,-12 4-137,-8 7 132,-33 7-65,1 7 124,-22 13-22,11 11 127,3 14-318,17 0 1,2 2-12,-1 20-964,12-8 1,11 0-2259,11-14 1,5-4 3221,2 1 0,0-3 0,22 2 0,-22-20 0</inkml:trace>
  <inkml:trace contextRef="#ctx0" brushRef="#br0" timeOffset="-27297.73">28070 7122 20009,'-12'-61'1837,"4"7"-1691,11 14-191,17 14-11,2 4-191,12 19-492,5 33-337,-6 18 79,0 7-1670,-18-22 1,-1-2 2666,7-4 0,-4-2 0,-5-21 0</inkml:trace>
  <inkml:trace contextRef="#ctx0" brushRef="#br0" timeOffset="-26864.73">28943 6817 19661,'-39'-10'582,"0"-1"1,-8 3 0,3 5-583,-4 13 11,-6 15-33,35 14 11,10 6-432,15-11 0,6-1-117,15 13 246,7-17 1,7-5 61,-5-15 0,0-5 246,0-2 0,-2-5 6,16-19 151,-38-9 1,-5-6-24,-1 5 1,-2-2-409,0-18 0,-2-3 437,-1 6 0,-1-2 167,-2 0 1,-2-4 0,0 3-129,0-4 1,-3 1-68,-2-14 0,-3 6 95,-10 11-180,-2 24-44,-16 27-33,12 23 27,8 11 1,7 9-79,12 10 0,7 3-90,0 0 1,4 1-243,7 3 0,4-4 51,-3-18 1,0-3-124,0-1 1,0-1-1832,14 23-3160,0-10 5690,-1-10 0,-14-18 0,-4-6 1</inkml:trace>
  <inkml:trace contextRef="#ctx0" brushRef="#br0" timeOffset="-26149.73">29293 6885 19235,'-7'-5'1726,"2"1"-1614,5 4-101,55-15-22,-12 1-236,1 0 0,0-3 157,9-12 68,-15-4 22,-19-2 251,-25-13-172,-13 18 44,-33-1-55,-4 53-68,4 6-6,31-2 0,5 6-179,9 1 0,6 1-554,11 16 280,15 8 111,22-27 252,-1-17 1,4-4 33,-10-3 1,0-2-269,15 0 1,-2-2 161,12-8 311,-14-7-266,-15-7 123,-16-9 101,-11-1 907,-6-15 404,-5 7-676,1 2-489,-2 14-158,2 15-89,0 5-56,1 10-56,3 8-650,23 19 180,3-7 235,23 5 21,-4-20-245,5-6-522,-14-7 1,1-4 140,20-10 156,-14-3 1,-3-9 951,-19-6 1,-5-3 526,2-1 1,-4-1 11,-9-3 0,-5-1 369,-10 0 0,-3 2-223,-3-18-466,0 23 0,-2 2 119,-2-2-69,-2 4-313,8 13-112,2 4-44,7 15 32,2 13 1,8 34-22,2-1-158,1-3 1,3 3-376,-3-9 0,2-2 95,-1 0 1,-1-2-1581,6 22 821,-6-28 0,-7-15 1,1-5-1</inkml:trace>
  <inkml:trace contextRef="#ctx0" brushRef="#br0" timeOffset="-25997.73">30387 6589 19583,'36'-34'-105,"0"1"0,18 3 1,5 6-1157,0 10 1,3 4-1948,-15 5 0,1 1 0,-3 1 3208,4 2 0,-5 0 0,8 1 0,-17 0 0</inkml:trace>
  <inkml:trace contextRef="#ctx0" brushRef="#br0" timeOffset="-24130.73">26066 8362 19874,'-37'11'89,"0"0"1,2 2 0,5 8-68,7 31 1,8 8-29,4-26 1,3 0-7,-1 20 1,12-5 11,36-18-22,27-28-29,-24-17 1,-1-8 61,-7-1 0,-4-4-146,-6-10 0,-7-3 202,-8-26-6,-5 30 1,-3 0 39,0-2 0,-3-2 145,-4-14 0,-1 0 51,1 9 1,-1 1-226,-1 3 1,0 4-73,-1 0-56,10 37 34,25 61 22,-15-28 0,1 4-200,1 3 0,1 4 1,-1 3 31,-1 14 0,-1 4 0,0 0-226,-1-16 1,0 0 0,-1 0-1,1 1 390,2 15 1,1 1-1,0-4 4,1-10 0,-1-2 0,2-6 5,1-8 1,2-5 217,14 13 2,28-42 156,-22-49-325,-15 4 0,-8-4-40,-14 1 1,-9 0-95,-15-5 0,-8 8-382,-15 5-1283,9 18 1,-1 8-2975,1 14 4833,-2 6 1,27 1 0,5-2 0</inkml:trace>
  <inkml:trace contextRef="#ctx0" brushRef="#br0" timeOffset="-23626.73">27437 8663 17756,'-6'3'1233,"2"0"-1076,4-3-135,48-43-17,-17 18 1,2-2 16,0-10 1,-1-2-1,-2 11 1,-9 2 190,-28-3 235,-11 20 123,-30 19-481,9 15-29,6 9 1,4 6-51,13-10 1,6 2-203,0 21 1,9-1-942,23 4 28,-2-23 1,6-4-3032,17-11 0,5-6 4135,-10-4 0,0-2 0,-1-1 0,-3-1 0,-1-4 0</inkml:trace>
  <inkml:trace contextRef="#ctx0" brushRef="#br0" timeOffset="-23426.73">27998 8591 21488,'-34'-5'364,"-1"-1"0,-14 18-588,34 15-280,23 12-35,9-11-267,35-2 128,-18-18 0,3-3-269,-1 2 1,3-4-18,11-9 0,-3-3 1,-11 4-1,7-9 1</inkml:trace>
  <inkml:trace contextRef="#ctx0" brushRef="#br0" timeOffset="-23214.73">28531 8472 22911,'-64'9'-1356,"26"44"437,45-17 0,15 0-538,15 5 1,11-10-2573,17-25 1,3-12 3911,-9-3 1,-4-3 0,-13 0 0,-8-2 0,-8-3 0</inkml:trace>
  <inkml:trace contextRef="#ctx0" brushRef="#br0" timeOffset="-22926.73">28802 7984 20307,'-14'56'97,"-1"0"0,0-2 0,7 2-112,12-6 0,7 1 1,-1-3-331,-3-6 0,2-1 328,7 20 0,5-10 144,7-30 41,6-41 151,-6-3 1,-1-2-320,12-17 98,5 1-1465,-8 58-594,-5 4-1580,16 21 3543,-7-4 0,-17-16 1,-4-4-1</inkml:trace>
  <inkml:trace contextRef="#ctx0" brushRef="#br0" timeOffset="-22425.73">26921 9942 16972,'-8'-7'1793,"-34"15"-1636,23 11-124,-6 6 1,1 3-23,11 13 34,19 19 78,14-36 123,20-3 192,21-35-293,-8-19-128,-31 4 0,-6-3-802,-11-13-7831,-50 2 8616,9 34 0,-1 5 0,25 4 0</inkml:trace>
  <inkml:trace contextRef="#ctx0" brushRef="#br0" timeOffset="-22225.73">27347 9544 19617,'4'50'-1001,"0"1"1,-1-1 0,2 9 0,4-3-832,14 1 0,3-5 1832,-6-17 0,-2-5 0,5 4 0,-9-9 0</inkml:trace>
  <inkml:trace contextRef="#ctx0" brushRef="#br0" timeOffset="-21512.73">27305 10021 18586,'22'-33'194,"0"1"0,18-10 0,10-1-198,2 8 0,7 0 1,-2 1-959,-11 5 0,-2 1 0,2-1 962,10-5 0,2-2 0,-10 1 0,-13 2 0,-10-2 483,-12 3 1,-9-1-53,-11-3 1,-9 3 94,-30-6-392,13 26 1,-2 9 6,-23 30-130,27-5 0,1 5 34,-3 8 0,2 7-27,5-2 1,1 4 0,5 3-76,5 2 0,5 1 0,4 0 40,5 17 0,10-5 17,6-10 0,11-11 0,9-23 0,4-12 813,-2-10 0,0-4-724,-3 1 1,-1 0-85,6-3 1,-2 1-6,14-2-67,-4 11-280,-8-2 33,6-2 491,6-6-379,-12 0 1,2-5 150,-5-2 1,-1-2 50,0 0 0,-3-3 84,-9-8 1,-7-1 162,-8-3 380,-4-9 45,-11 29-492,-11 22-35,-4 12-117,4 7 0,1 5-28,0 12 0,0 11-22,16-24-157,12-7 78,25-9 45,2-10 33,21-16-33,-11-15 0,-1-5-44,7-7 100,-11 6 0,-5 1 0,-16 11 0,-11 11 11,-4 4 134,-4 11-133,3 3-12,5 7-168,17 6-852,0-5-510,4-5 1,5-2 901,-1-5 1,-1-1-1,19 3 1,-9-5 0</inkml:trace>
  <inkml:trace contextRef="#ctx0" brushRef="#br0" timeOffset="-21159.73">25864 10880 18998,'63'-16'205,"0"0"0,0 1 0,0-1 0,0 0 0,-1 0 1,1 0-1,-6 2 0,-1 1 0,-1-1 0,0 1 1,0-1-1,2 1 0,2-2-849,0 1 0,0-2 0,1 1 0,1-1 1,1 0-1,3 1 0,3-1 0,4 1 673,-18 4 0,3 0 0,3 0 0,1 0 1,2-1-1,2 1 0,0 0 0,1 0 0,1 1 1,-1-1-1,0 1 0,0 0 0,-1 1 1,-2 0-1,-1 0-120,3 0 1,-1 2 0,-1-1 0,-1 1 0,0 0 0,0 1 0,0 0 0,0 0 0,1 0 0,0 0 0,2 0 0,1-1 0,2 1-21,-9 0 0,2 0 0,3-1 1,0 1-1,2-1 0,1 0 0,0 1 1,1-1-1,-1 0 0,0 1 0,0 0 1,-2 0-1,-1 0 0,-2 1 0,-2 0 1,-2 0-1,-2 1 0,-4 1-369,24-2 1,-4 2-1,-4 1 1,-2 0 0,-3 0-1,-3 1 1,-2 0-1,-3 0 480,15 0 0,4 0 0,-7 0 0,-19 0 0,-29 0 0,-28 0 0,-23-4 0</inkml:trace>
  <inkml:trace contextRef="#ctx0" brushRef="#br0" timeOffset="-20892.73">27730 10632 17890,'50'-2'517,"-1"-1"1,1 1 0,5-4 0,1-1 0,6-3-373,-13 0 1,3-3 0,3-1 0,2-1-1,4 0 1,2 0-678,-8 2 1,3 0 0,3 0 0,3-1-1,0 0 1,2 0 0,-1 0 0,0 0-1,-3 0 1,-1 1 526,6-2 1,-3 1 0,-1 0 0,0-1 0,0 1 0,1 0 0,3 0 0,2 0-133,-9 2 0,3 0 1,2 0-1,2 0 1,2 0-1,-1-1 1,0 2-1,-1-1 1,-2 1-1,-3 1 1,-3 0-1,-4 1-263,14-1 1,-6 1-1,-3 1 1,-2 0-1,-1 1 1,1-2 157,9 0 0,2 0 0,-2 0 0,-4-1 0,-9 0-1200,2-2 0,-6 0 0,-27-1-1063,-41-8 2505,-18 8 0,-5 2 0,-6 1 0,2 2 0</inkml:trace>
  <inkml:trace contextRef="#ctx0" brushRef="#br0" timeOffset="-2936.73">5619 15185 19628,'37'40'53,"0"0"1,0 0 0,1 4 0,0 2 0,-1-1-54,0 1 0,-1-1 0,-2-1-409,-3-3 1,-1 0 0,-3-7 413,-3-5 1,-1-5 725,23 9 322,-9-32-885,-7-23-33,-12-32-91,-14 19 1,-2-4-382,0-6 0,-1-2 365,-1-4 0,0-1-23,-2 0 1,-1 0-6,0 5 0,-1 0-28,-2 1 0,-1 3-925,-6-4-1382,2 18 72,5 35-2802,3 12 5065,3-1 0,0-8 0,0-3 0</inkml:trace>
  <inkml:trace contextRef="#ctx0" brushRef="#br0" timeOffset="-2635.73">6728 14648 19527,'-18'61'61,"0"1"1,-1-1-1,1 1 1,5-9 0,1 0-1,1 1 1,1 1 0,3-1-141,3 2 1,3 1-1,1 1 1,1-3 0,1-1-971,1 2 0,0-2 1,2-2-1,3-3 421,4 7 1,2-4 0,5-8-1031,6-10 0,4-8 1844,2-8 1,0-4-1,5 0 1,-7-12 0</inkml:trace>
  <inkml:trace contextRef="#ctx0" brushRef="#br0" timeOffset="-2218.73">7171 14872 20233,'-33'15'235,"0"-1"0,0 5 0,3 3-224,11 6 1,3 4 21,-4 13 1,4 1-85,7-8 1,6-1-202,9 2 0,9-6 123,12-12 0,5-7 96,32-7-34,-1-12-23,-32 0 79,-13 17 896,-39 50-784,8-30 0,-1 2-303,-13 18 0,0 0 235,8-15 1,2-2-34,4-3 0,2-2-56,0 16-605,32-14-471,41-25-773,-10-16 1,5-7 1401,-12 1 0,1-2 0,-4-1 0,3-2 0,-4 0 0,-11 4 1,0 0-1</inkml:trace>
  <inkml:trace contextRef="#ctx0" brushRef="#br0" timeOffset="-1835.73">7568 14999 18552,'-4'-5'1445,"0"0"-1433,4 5 100,0 0-807,41 56-1815,-4-29-342,-2 8 0,3-2 2852,17-15 0,-23-9 0,-9-6 0</inkml:trace>
  <inkml:trace contextRef="#ctx0" brushRef="#br0" timeOffset="-1651.73">8057 14947 19628,'-16'57'239,"-1"-1"0,1-1 0,3 3-359,6-11 1,3 3-1,-1-2-972,-1 10 1,1 2-2186,1 2 0,0 5 0,1-8 3143,1-12 0,0-5 0,1 2 1,0-8-1,1-16 0</inkml:trace>
  <inkml:trace contextRef="#ctx0" brushRef="#br0" timeOffset="-1485.73">8335 15577 15997,'-4'6'-2420,"0"-2"2420,4-4 0,0 0 0,0 0 0</inkml:trace>
  <inkml:trace contextRef="#ctx0" brushRef="#br0" timeOffset="-1335.73">8238 15156 10103,'0'0'0</inkml:trace>
  <inkml:trace contextRef="#ctx0" brushRef="#br0" timeOffset="-1134.73">8438 14613 20871,'20'49'51,"-1"1"0,0-1 1,1 1-1,-1 4 0,-1 2 1,1 0-1,-2-1-208,0-5 0,-1-1 0,0 0 0,-3 0-817,0 2 0,-3 0 0,-1-1 1,-2-2-391,-2-1 1,-4-2 0,-1 0 1363,-4 20 0,-1-6 0,4-23 0,-1-4 0,-7 15 0</inkml:trace>
  <inkml:trace contextRef="#ctx0" brushRef="#br0" timeOffset="13597.27">2002 15584 17722,'21'41'97,"-1"1"1,2 1-1,1 0-80,-1-1 0,1-1-554,1 1 0,0 0 587,-1-1 1,0-1-18,-2-5 1,-1-1 16,-1-5 1,-1-2 38,13 14 405,-4-16-237,-3-13 619,-3-17-114,-2-18-270,-4-19-222,-6-18-457,-6 23 0,-2 0 243,1-3 0,-2-1 121,-3-17 1,-2 0-212,2 11 1,-1 1-545,-1 1 1,0 5-4577,-1 2 1288,9 39 3866,3 12 0,-2-3 0,1-1 0</inkml:trace>
  <inkml:trace contextRef="#ctx0" brushRef="#br0" timeOffset="13931.27">2904 15283 15000,'0'-10'3776,"0"2"-3485,0 8-224,0 0 157,-27 100-218,20-66 0,2 3-499,-5 13 0,-1 7 0,2-4 493,5 0 0,3-2 0,0 1 0,1-1-51,4-5 1,1-1-431,2-5 1,2-2-2670,18 22 1169,22-17 1,-26-22 0,11-10 0</inkml:trace>
  <inkml:trace contextRef="#ctx0" brushRef="#br0" timeOffset="14184.27">3150 15657 19673,'-45'-3'549,"0"0"0,4 0 0,8 8-549,13 20-90,30 15-67,12 1 157,2-18 0,4-3-135,24 10 90,1 1 34,-9-1-34,-7 10 45,-25 2-1198,-28 7-1615,-10-17 2813,-13-11 0,23-17 0,5-4 0</inkml:trace>
  <inkml:trace contextRef="#ctx0" brushRef="#br0" timeOffset="14431.27">3242 15419 20804,'23'61'-39,"0"1"1,-1-1 0,-5-11 0,-1-3 0,0 0-381,1-3 1,2-1 0,-4-2-882,-2 1 1,-3-2-102,-2-4 1,-2-1-5133,1 20 6601,-4-19 0,-3-18 0,0-10 1</inkml:trace>
  <inkml:trace contextRef="#ctx0" brushRef="#br0" timeOffset="14632.27">4047 15719 18238,'8'0'1300,"-1"0"-3093,-7 0 319,41 18 1,-30-13 0,30 14 0</inkml:trace>
  <inkml:trace contextRef="#ctx0" brushRef="#br0" timeOffset="14780.27">4130 15949 20065,'-4'3'884,"2"-1"-1343,2-2-4818,75-2 5277,-26 0 0,-6 1 0,-2 0 0,-11 0 0</inkml:trace>
  <inkml:trace contextRef="#ctx0" brushRef="#br0" timeOffset="24129.27">10955 15297 18574,'38'-19'-426,"1"0"0,-4 2 1,-3 5-2948,3 7 3373,-12 9 0,-12-3 0,-9 3 0</inkml:trace>
  <inkml:trace contextRef="#ctx0" brushRef="#br0" timeOffset="24296.27">10991 15584 17599,'42'-12'-1283,"0"-1"0,-2 2 0,-4 3 0,-3 8 0,-10 0 0</inkml:trace>
  <inkml:trace contextRef="#ctx0" brushRef="#br0" timeOffset="26098.27">13415 15027 13801,'5'-3'2252,"-1"1"-1042,-4 2-840,4 0 34,-2 0 335,5-4-425,-5 0-23,1-2 1,-2 2-147,-1 0-66,0 1 10,0-1-55,0 1-1,0 1 281,0 0-303,3 11-11,1-1 0,7 22 45,2 18 11,-2 3 101,-1 12-34,-7-17-33,0-5-57,-1-6 90,2 2-77,-2-12-1,0-2 167,-1-14 1,-1-7 213,0-2-213,-5 0 100,-2-2-77,-3-4-202,2-3 44,1-7-44,2-3 11,-1-7-12,1-6-10,-1-23-35,1-5 12,0 2 12,-1 7 10,2 13 0,1 13-44,2-3 22,1 16 0,0 1-11,0 6 11,0 1 0,0 3 0,0 0-11,0 0 11,0-4-12,6-8-32,14-10-1,5-2 22,15-4-100,18 6-22,-12 7-69,16 3-234,-25 10-1177,-2 17-2745,-17 21-5461,-9 6 9818,-20 14 0,4-32 1,-3-5-1</inkml:trace>
  <inkml:trace contextRef="#ctx0" brushRef="#br0" timeOffset="26281.27">13561 15359 18899,'-7'5'3025,"1"-2"-2901,6-3-91,0 0-33,43-28-45,-16 21-515,33-20-751,-30 32-1288,-7 6-3026,-5 8 5625,-7 5 0,-6-11 0,-4-1 0</inkml:trace>
  <inkml:trace contextRef="#ctx0" brushRef="#br0" timeOffset="26430.27">13658 15664 20703,'41'-2'-1677,"0"1"0,0-3 0,-1-2 1677,23-13 0,-27 7 0,-6-2 0</inkml:trace>
  <inkml:trace contextRef="#ctx0" brushRef="#br0" timeOffset="27097.27">15071 14088 21185,'-44'-20'313,"6"24"1,-4 11-241,-5 10 0,-1 8-738,9-6 0,-1 3 0,3-1 715,-6 7 1,2 1-29,-4 7 0,4 2 292,13-7 1,6 3-321,7 13 1,10 2-7,12-12 1,7 1-481,7 8 0,5 4 0,-1-2 492,-8-13 0,0-3 0,-1 4 3,6 14 1,-1 4 0,-3 1-177,-7-11 0,-4 1 1,0 1-1,-1-1 212,-1-1 0,1 0 1,-2-1-1,1 0-13,2 16 0,-1-1 1,0-3-24,-1-13 1,0-2 0,2-7 29,14 15 755,5-21-744,4-18-20,25-17-451,2-24 352,-23 9 1,1-2-3489,-3-5 0,-2 0 3563,12-11 0,-15 12 0,-15 11 0</inkml:trace>
  <inkml:trace contextRef="#ctx0" brushRef="#br0" timeOffset="27647.27">15538 14980 21196,'27'28'112,"0"1"0,2 2 0,2 1-90,1 3 1,0 2-843,2 0 0,0 0 826,-2-3 0,0 0-6,6 4 0,1-4 285,-7-10 1,0-7-197,30-11 169,-43-32 0,-7-11-186,-6-2 1,-6-4-86,-4-11 0,-6 1 18,-1 13 1,-4 1 22,-5-5 0,-3 3-28,-13-12-123,3 10-280,17 35-359,12 19-39,2 8-2336,14 4 1008,36-4 0,-25-8 0,23-7 0</inkml:trace>
  <inkml:trace contextRef="#ctx0" brushRef="#br0" timeOffset="28064.27">16880 14132 20905,'-20'47'89,"0"1"1,1-1 0,-1 1-1,2 9 1,2 2 0,2 2-1,2 0-81,3 0 1,2 2-1,2 0 1,0-1-699,2 1 0,0 0 1,2-1-1,-1-5 690,1-4 0,0-3 0,1 0-101,3 7 1,2 1-1,3-4-1434,9 11 0,5-5-746,-2-5 1,5-8 2446,5-21 0,1-10 1,-6-13-1,-4-6 0</inkml:trace>
  <inkml:trace contextRef="#ctx0" brushRef="#br0" timeOffset="28496.27">17335 14372 18082,'-8'-56'3282,"-4"15"-3226,-9 38-6,-3 21 1,-3 11-29,-6 10 1,1 5-624,0 3 1,3 2 600,1 3 0,9 0 95,16-12 0,7-3-106,17 11-68,19-2 79,10-34-6,-14-8 1,1-3-51,20-1 11,-7-1 45,-29 14 101,-36 10-12,-7 10 1,-4 6-12,-5 2 1,-1 2-85,-3 8 1,4-1 306,8-10 1,9-4-874,15 3-117,26-22-18,15-22-256,10-9-225,6-10-543,-16 3 0,0-3 821,-5 1 1,-2 1-1,-5 4 1,-2 1-1,3-7 1</inkml:trace>
  <inkml:trace contextRef="#ctx0" brushRef="#br0" timeOffset="28947.27">17661 14703 19841,'31'3'224,"4"9"-488,-5 12 1,3 6-1978,0-5 0,1-1 2241,0 0 0,-3-2 0,11 3 0,-28-19 0</inkml:trace>
  <inkml:trace contextRef="#ctx0" brushRef="#br0" timeOffset="29114.27">18007 14720 19429,'-3'50'45,"-1"0"0,1 16 0,0 0-2040,3-11 1,0-1 1994,0 0 0,-1-4 0,1 17 0,0-46 0</inkml:trace>
  <inkml:trace contextRef="#ctx0" brushRef="#br0" timeOffset="29280.27">18224 15072 15807,'-12'47'0,"3"-10"0</inkml:trace>
  <inkml:trace contextRef="#ctx0" brushRef="#br0" timeOffset="29431.27">18221 14808 17330,'-7'-3'-1288,"3"1"-1256,4 2 1,0 0-1</inkml:trace>
  <inkml:trace contextRef="#ctx0" brushRef="#br0" timeOffset="29714.27">18910 14306 18552,'-4'43'918,"0"0"1,-2 7 0,-3 2-757,-4 4 1,-3 5-1413,2-13 0,-1 6 0,-1 0 0,1-4 1242,0 3 1,1-3 0,0 3-358,0-5 1,-1 3 0,1-1 0,3-5-1319,1 8 0,3-6 1683,1-10 0,3-4 0,3 3 0,0-20 0</inkml:trace>
  <inkml:trace contextRef="#ctx0" brushRef="#br0" timeOffset="30014.27">19313 14437 19022,'-3'43'246,"-1"-1"1,1 3 0,-1 2-236,-1 0 0,-1 2 1,0-1-1458,-1 8 0,-1-1 647,1-7 0,0 2 0,0-5-2165,0-5 0,0-5 3127,-4 21 0,6-28 0,2-14 1</inkml:trace>
  <inkml:trace contextRef="#ctx0" brushRef="#br0" timeOffset="30247.27">19219 14268 22092,'33'36'22,"-1"-1"1,1 1-1,0 1 1,0 0-1,-2 3-433,0 5 0,-2 2 1,-2 0-2732,-5-1 0,-2 0 0,-3-2 3142,-1 9 0,-5-4 0,-6 14 0,-5-42 0</inkml:trace>
  <inkml:trace contextRef="#ctx0" brushRef="#br0" timeOffset="30414.27">19873 14834 19684,'4'-2'481,"-8"35"-481,2-10-1087,-5 28-3585,9-24 4672,3-8 0,-2-9 0,2-6 0</inkml:trace>
  <inkml:trace contextRef="#ctx0" brushRef="#br0" timeOffset="30581.27">19820 14401 18541,'-13'8'-2045,"2"-1"0</inkml:trace>
  <inkml:trace contextRef="#ctx0" brushRef="#br0" timeOffset="30880.27">20137 14009 20938,'28'50'80,"1"-1"0,0 0 1,0 1-1,2 4 1,-2-2-1,-6 3-166,-9 5 0,-7 3 1,-2-4-1287,-1 8 0,-4-1 965,-4-13 1,-2 2 0,1-6 0,3-9 0,0-3 0,-5 5 0,-1-1 0</inkml:trace>
  <inkml:trace contextRef="#ctx0" brushRef="#br0" timeOffset="31314.27">20397 13710 20244,'14'-50'227,"0"1"1,11 5 0,9 10-155,16 16 0,5 15-62,1 17 1,-5 11-841,-10-1 0,-7 7 868,-8 17 1,-9 6-1,-10-8 0,-4 3-64,0 0 0,-1 5 0,1 0 43,1 5 1,1 0 0,0 1-8,0 1 0,0-1 1,1 0-239,1-3 1,1 0-1,1-5 227,1 4 0,1-4 0,0-3 0,-1-1-6,1-6 0,-1 1 17,-2 5 0,-2-1 335,-3-9 1,-5-3-510,-7-1 1,-7-6-1574,-35-9-606,-2-28-2611,-1-21 4953,29-5 0,11 15 0,9 3 0</inkml:trace>
  <inkml:trace contextRef="#ctx0" brushRef="#br0" timeOffset="31647.27">22242 13895 19908,'10'47'170,"-1"-1"0,0 1 0,1-3 1,-1 1-1,1-4-170,0 4 0,0-1-1899,2 16 0,-1 1 729,-3-9 1,-2-2 0,0-7 0,-1-4 0,-3 4 0</inkml:trace>
  <inkml:trace contextRef="#ctx0" brushRef="#br0" timeOffset="31813.27">22187 14345 19470,'52'-18'-1405,"-1"0"1,0 0 0,0 0-1,6 0 1,1 0 0,0 1-1,-2 2 1240,11 1 0,-1 3 1,-4 1-1,-13 1 0,-2 1 1,-6 0-1,20-2 1</inkml:trace>
  <inkml:trace contextRef="#ctx0" brushRef="#br0" timeOffset="32280.27">23125 13991 16221,'0'-12'3485,"0"3"-3261,45 27-174,-13 14 1,3 6-51,9-2 0,0 3-473,-12-2 1,-2 3 0,-2-2 494,3 5 1,-2-2-29,-3-4 1,0-3 174,-5-5 1,1-3-170,17 9 79,-15-35 189,-7-53-212,-13 20 0,-3-4-513,-4-14 1,-3-6-1,0 3 462,-1-3 1,-1 2-3,-1 7 1,-1-3 0,-1 4 461,-6-8 0,-2 7-442,-7-6-438,2 16-537,15 53-875,7 16 821,22 17 1,-15-24 0,16 3-1</inkml:trace>
  <inkml:trace contextRef="#ctx0" brushRef="#br0" timeOffset="33014.27">24571 12950 19885,'-41'-52'773,"9"32"1,-5 10-746,-15 21 0,-2 11-17,7-6 0,3 4 22,-1 10 1,8 6-23,8 22 28,22-14 1,7 3 16,5-6 0,5 2-661,5 11 1,3 1 632,-2-2 0,-1 1-472,1 8 0,0 2 459,-6-19 0,-1 1 0,0 4-10,-1 4 1,-1 5 0,1 1-1,-1 1 0,-1 3 1,0 1 0,0 1 0,1 1-4,-1-6 0,1 2 0,-1 0 1,1 0-1,-1-4 6,0 1 0,0-3 1,0-1-1,1-3-8,3 4 0,0-3 0,2-7-22,1-8 0,1-6 10,19 18-88,2-20-976,25-24 207,-24-21 1,-1-7-40,0 3 1,0-2-946,-1-11 1,-4-1 1852,5-11 0,-16 19 0,-8 6 0</inkml:trace>
  <inkml:trace contextRef="#ctx0" brushRef="#br0" timeOffset="33480.27">25014 13964 17828,'-5'40'74,"1"0"1,1 7 0,2-1 199,9 11-296,1-5 111,0-24-78,-5-24 718,-3-35-113,0-31-510,-2 4 1,0-4-102,-1 3 1,1-1-297,-1-7 1,1 1 318,-1 17 0,1 1 151,4-6 0,2 2-168,-1 15 1,3 3-57,19-21 23,1 48-370,10 27-505,-2 13-761,2 7-1256,-4 3 2914,-6 2 0,-14-19 0,-5-6 0</inkml:trace>
  <inkml:trace contextRef="#ctx0" brushRef="#br0" timeOffset="33680.27">25042 14135 19269,'2'6'1759,"0"-1"-1579,48-48-158,-9 20-135,14-7 1,4 2-1530,-22 18 1,-2 6 832,0 11 0,-4 2 0,0 0 1,-29 19-1</inkml:trace>
  <inkml:trace contextRef="#ctx0" brushRef="#br0" timeOffset="33832.27">25213 14381 19762,'5'55'739,"17"-11"-1971,40-35 44,-11-10 1,2-3-1660,-2-1 1,1-2 2730,14-6 0,-5 1 0,-4-2 1,-8 0-1</inkml:trace>
  <inkml:trace contextRef="#ctx0" brushRef="#br0" timeOffset="34247.27">26178 13064 21056,'-14'60'63,"1"0"0,0 0 1,0-1-1,0 1 1,1-2-1,1 1 1,1-1-1,1-1 1,2 0-64,2 10 0,2-1 0,2-1 0,1-4-1085,2 3 1,1-4 0,3-3 932,4 12 1,5-10-981,21-4-1330,-4-34 0,2-8 2462,17-6 0,-2-4 0,-29-13 0</inkml:trace>
  <inkml:trace contextRef="#ctx0" brushRef="#br0" timeOffset="34713.27">26708 13335 20423,'-13'11'1300,"-10"15"-1149,6 1 0,-3 6-13,-2 2 0,-4 4 1,2 0-831,1 1 1,0 0 0,1 1 694,0-1 1,1 1 0,2-2 7,-3 9 0,8-5 648,19 1-715,16-14 293,17-11-372,3-12 1,6-5 111,5-10 1,2-4 11,8 0 0,-1-1 5,-17-2 1,-4-1-29,6-3 23,-46 24 0,-20 15 11,-13 18 50,2 0 1,-1 3-12,7 0 0,1 0-56,0 0 0,4-1-319,5 17 787,32-33-1527,12-13-235,23-5-252,-2-16 0,5-5 940,6-2 0,-1-1 0,-12 2 1,-3 0-1,-10 2 0,1-1 1</inkml:trace>
  <inkml:trace contextRef="#ctx0" brushRef="#br0" timeOffset="35180.27">27307 13514 21084,'58'25'-238,"1"1"0,-15-9 0,1-1 0,0 1-1776,4 2 1,-1 1 0,-2-2 1921,11 1 1,-7-1-1,8 3 1,-44-14 0</inkml:trace>
  <inkml:trace contextRef="#ctx0" brushRef="#br0" timeOffset="35380.27">27838 13371 21678,'-16'58'58,"-1"-1"0,1 0 1,2-10-1,0-2 0,2-1-254,-3 20 0,1-3-609,4-19 1,1 0-2961,0 6 0,1-2 3765,-1 13 0,1-7 0,8-38 0</inkml:trace>
  <inkml:trace contextRef="#ctx0" brushRef="#br0" timeOffset="35549.27">27989 13898 15247,'0'18'-3816,"1"-3"1</inkml:trace>
  <inkml:trace contextRef="#ctx0" brushRef="#br0" timeOffset="35714.27">28043 13613 18384,'0'-4'840,"0"2"-5703,0 2 4863,-2-3 0,2 3 0,-2-2 0</inkml:trace>
  <inkml:trace contextRef="#ctx0" brushRef="#br0" timeOffset="36130.27">28572 12863 21488,'2'61'172,"-1"0"1,1 0-1,-3-11 1,-1-1-1,-4 2-172,-2-3 0,-4 3 0,-2 0 0,0-4-1238,-4 4 1,-1-3 0,0-1 1020,1-1 1,-1 0-1,0-1-758,-6 17 1,0 0 349,8-17 0,1 0 0,1-5 0,-8 22 0,4 1 0</inkml:trace>
  <inkml:trace contextRef="#ctx0" brushRef="#br0" timeOffset="36464.27">28978 13287 17342,'6'-8'1871,"-1"2"-1311,-7 50-437,-7-3 1,-4 5-95,1 0 1,-1 3 0,-1-1-658,0-4 0,-1 0 0,0-2-656,-8 19 1,2-7-6414,-1 5 7777,9-19 0,7-21 1,5-10-1</inkml:trace>
  <inkml:trace contextRef="#ctx0" brushRef="#br0" timeOffset="36697.27">28892 13157 21152,'56'31'30,"0"0"1,-15-2 0,0 3 0,-6 2-608,-3 12 0,-4 3-516,4 6 0,-3-1-3823,-10-11 1,-4-4 4624,1 7 1,-9-22 0,-7-20 0</inkml:trace>
  <inkml:trace contextRef="#ctx0" brushRef="#br0" timeOffset="36847.27">29440 13583 17958,'-2'12'-1547,"1"-2"1,6-10 0,-2 0 0</inkml:trace>
  <inkml:trace contextRef="#ctx0" brushRef="#br0" timeOffset="37013.27">29436 13260 17386,'-6'-1'-358,"1"0"-1151,5 1 0,0 0 0</inkml:trace>
  <inkml:trace contextRef="#ctx0" brushRef="#br0" timeOffset="37347.27">29663 12768 21476,'35'39'93,"0"0"1,-1 4-1,-5 2-59,-10 4 0,-6 6-594,-6 0 1,-4 6 0,-6 1 40,-4-13 1,-4 0 0,-2 1 0,0 1-1940,-2 6 0,0 2 1,-2-1-1,-2-4 1744,-4 4 1,-2-4 0,2-6 0,-1 1 0,4-10 0,9-15 0</inkml:trace>
  <inkml:trace contextRef="#ctx0" brushRef="#br0" timeOffset="37847.27">29676 12282 19459,'27'-44'399,"0"1"1,-5 8 0,2 6-339,11 11 1,2 6 95,16 3-11,-4 5-101,-8 7 325,5 28-113,-26-4 1,-3 7-118,5 19 0,-2 3-1022,-4-3 0,-2 1 921,2 6 1,0 1 21,1-8 1,0 0-465,4 7 1,0 2 417,-6-18 0,-1 1 0,1 4 10,-2 2 0,0 3 0,-1 1 0,-3 1-22,-2-1 0,-3 0 0,-1 0 0,-1 0 2,-1 0 1,1 0-1,-3-1 1,-2-2-6,-5 10 0,-4-3 0,-3-6-129,-7-3 0,-2-7-314,1-5 1,-1-3-802,3-6 0,-4-3-126,-12-5 1,1-4 0,4 2 0,-16-9 0</inkml:trace>
  <inkml:trace contextRef="#ctx0" brushRef="#br0" timeOffset="40499.27">17653 15971 13577,'-47'0'4056,"8"-1"-3395,35 1 123,2-1-189,43 1-226,3 0 1,7 0-264,8-2 1,4-1-668,-8 1 1,3-1 0,-1-1 575,-5-1 0,-1 0 0,1-1-8,4-1 1,2-1 0,1 0-5,2 0 1,0-1 0,0 0-1,2 0 1,0-1 0,-1 0 14,-3 1 1,0-1 0,2 0-137,-8 1 0,2-1 0,0 0 1,-3 0 124,3-1 1,-1 0 0,-2 0-8,-3 0 0,0 1 0,-7 0 11,21-7-11,-51 12 0,-24 3-57,-18 6 57,-7 3 1743,0 1-1766,18 0 612,13-4-735,6-2 90,4 4-56,7 1 0,-1 0 101,1-2 11,-7-3 0,-4-1-571,-7-1-2466,-3 0-941,-2 0 3978,3-3 0,7 3 0,2-2 0</inkml:trace>
  <inkml:trace contextRef="#ctx0" brushRef="#br0" timeOffset="41313.27">26896 14585 16826,'0'8'1384,"36"-3"0,22-6-1317,-7-5 0,5-5 1,7 0-991,-12 4 0,6-1 0,3-1 0,1 0 0,0 0 1,-2 0 961,-3-1 0,-2 0 0,0 0 0,1-1 1,0 0-1,2 0-200,6-1 0,3-1 0,0 0 0,0 1 0,-1-1 0,-2 1 172,0 1 0,-4-1 1,1 1-1,1 0 0,4-1-27,-12 2 0,3 0 0,2 0 0,1-1 1,1 0-1,0 1 0,0 0 0,-1 0 21,0 0 1,0 1 0,0-1-1,0 1 1,1 0 0,0 0 0,1 0-1,0 0 0,-1 1 0,2-1 0,0 0 0,1 1 0,0-1 0,-1 1 0,0 0 0,-2 0 0,-1 1 1,5 0 0,-1 0 1,0 1-1,-2 1 1,-2-1-1,-2 2 1,-2-1-7,14 0 0,-4 1 0,-4 0 0,-5 2-107,18 0 1,-16 2-544,-26 0-1277,-22 4-5241,-31-1 7168,0 1 0,-4-2 0,13-2 0</inkml:trace>
  <inkml:trace contextRef="#ctx0" brushRef="#br0" timeOffset="46463.27">13327 17115 15650,'3'-6'784,"-1"0"-347,-2 6-302,0 0-91,42-32-44,-24 21-1019,31-22-1603,-37 31-2398,-6 5 5020,-3 4 0,-3-2 0,0 1 0</inkml:trace>
  <inkml:trace contextRef="#ctx0" brushRef="#br0" timeOffset="46629.27">13478 17310 15403,'57'8'-561,"1"0"1,-12-2 0,0 0 0</inkml:trace>
  <inkml:trace contextRef="#ctx0" brushRef="#br0" timeOffset="47317.27">16297 17964 17118,'36'-12'496,"0"0"1,14-2 0,2 1-318,-1 4 0,2 1-86,-3 2 1,3 0-1,3 1-1356,-6 0 1,2 1 0,0 0-1,0 0 1281,12 0 1,-1-1 0,3 0-19,-10 0 0,2-1 0,0 0 0,0-1-172,-6 0 0,-2 0 0,2-1 1,6-1 183,-8 1 1,4-1 0,3-1 0,2 0 0,2 0 0,1 0 0,0 0-13,-5 2 0,0-1 0,1 1 0,1 0 0,1 0 0,2 0 0,1-1 0,1 1 0,1 0-61,-4 0 1,2 0 0,2 0 0,1 0 0,2 0-1,0 0 1,0 0 0,0 1 0,0-1 0,-1 0 0,-1 1-1,-1 0 61,-1 0 0,-1 0 0,0 1 0,-1-1 0,0 1 0,0-1 0,0 1 0,-1 0 0,1 1 0,0-1 0,0 0-109,1 1 1,2 0-1,-1-1 1,1 1 0,0 0-1,-1 1 1,0-1 0,-1 0-1,-1 1 1,-2 0 0,-1-1 103,6 1 1,-2-1 0,-2 1 0,-1 0 0,-1 0-1,1 0 1,0 0 0,0 0-13,3 0 1,-1 0 0,0 0 0,1 0 0,0 0 0,-1 0-1,0 0 1,1 1 3,-3-1 0,0 0 1,-1 1-1,1-1 1,0 1-1,1-1 0,2 0 1,3 1-66,-6-1 0,3 0 0,2 0 0,2 0 0,0 0 0,1 0 0,-1-1 0,1 1 1,-3 0-1,0 0 0,-4 0-37,3 0 0,-3 1 1,-2-1-1,-1 0 1,1 1-1,-1-1 1,2 0-1,1 0 1,2 0-44,-2 0 0,2 0 0,1 0 0,1 0 0,1 0 0,0 0 0,1-1 1,0 1-1,-1-1 0,1 1 0,-1-1 16,1 1 1,1-1 0,2-1 0,1 1 0,-1 0 0,-1 0-1,-1 0 1,-2 0 0,-2 0 0,-5 0 0,-3 1 0,8 0 0,-7 0-1,-3 0 1,-1 0 0,2 0 0,3 0 0,7-1 0,0 0-1,1 0 1,-1 0 0,1 0 0,-1 0 0,0 0 0</inkml:trace>
  <inkml:trace contextRef="#ctx0" brushRef="#br0" timeOffset="61631.27">17474 16114 12770,'4'0'2028,"-1"0"-896,-3 0-662,-37 11 192,26-8 346,-31 8-168,29-11-649,-1-3-12,-7-1-22,0-3-11,-5-2-23,-3 0 202,-14-7-45,-2-6-157,0 0-89,9-3 22,14 5 112,-6-12-34,-2-7-55,-11-13-51,16 25 0,-1 2-28,-15-14 0,-2 8 0,18 12 0,6 0-23,6-1 23,6-18 0,4-11 11,8-3-11,2 0 0,4 18 34,-2-6 0,-4 8-34,-1-4 0,-4 13-45,0 3 34,0 4-90,3-2-67,4-2 78,4-3 23,4-3-112,6-14 156,-4-1 35,-2 0-12,-9 8 0,-6 12 33,-5-10-78,-1 0 1,-1-12-24,3 10 24,3 3-35,4 10-22,2 1 79,3 1 22,-1-1 0,0 1 0,3-11 11,-1-6-11,-1-2 0,1-3 11,-4 10-11,-2-16 12,-1-8-18,-2 20 0,1-1-16,0-31-12,1 18 1,3 9-57,1 16 23,4-1 0,2-1-45,10-12 89,4-1 35,-3 0-1,-3 9-11,-9 12-79,10-5 113,13-5-56,21-8 22,-3 5-12,3 2 12,-20 9-23,-3 1 12,-6 3 11,-6-1 0,-6 2 0,1-4-78,3 0 78,2 2-23,7-1-33,2 3 0,27-12 28,-21 11 0,2 0-6,8-3 1,1 2 16,0 1 1,-1 3 16,-11 4 0,-1 1 0,25 0 44,-17 5-44,4 0-22,6 1-6,-10-1 0,4 1 0,5 0 0,1 1-341,0-1 0,0 0 352,-2 1 0,-2-1-39,16 1 22,-24 1 1,1 1 22,0 0 0,1 0 11,8 1 0,0 1 0,-11-2 0,-2 1 0,28 4 0,-25-1 11,-5 1 0,-1 1 34,-1 0 727,2-1-683,21-1-44,8-3 0,-2 0-79,-8-2 34,-29 0-33,-3 1 21,-3 2 46,8 4 0,14 1-34,-2-3 22,8-2-11,-10-3-11,1 1-11,-3 0-23,1 2 57,-12 3-23,-3-1 0,-11 3 33,-4-1 23,5 2-11,3-1 22,9 0-55,1-4 21,3-2-33,-1 0-11,0 5 0,-2 5 11,-5 4-11,-5 4 33,-3 12-22,-1-1 0,-1 0 0,0-6-11,0-7 22,4 15 0,0 17 68,-5-15 0,1 2-18,-1 3 1,1 1-40,-2-9 1,0 0 10,6 22-22,-4-19 1,-1-3 10,0 2 23,1 15 0,-3 10 22,-1 0-22,-3-1-12,-1-18 46,0 18-68,2 1-11,-1-21 0,0 1 33,0 21-33,1 1 34,-6-14-34,-6 2 0,-6 2 11,1-13 0,-2 2-17,2-3 1,-1 1-6,-3 7 0,0-1 11,4-12 0,0-2 0,-13 18-11,-1-16-6,4-10 0,-3 1 6,-2 1 0,-1 0 5,-7 6 0,0 0-11,9-7 1,1-1-29,-18 20-89,-2-3 44,11-11-78,-12 8-79,13-16-279,-12 2-651,-3-3 191,2-3-414,4-5-1727,18-5 3127,2-2 0,11-3 0,5-2 0</inkml:trace>
  <inkml:trace contextRef="#ctx0" brushRef="#br0" timeOffset="62215.27">18409 13215 17375,'1'-9'1804,"21"-35"-1692,-1 13-112,0-1 0,2-3-6,-3 7 1,-1 1-406,2-2 0,-1-1-49,1 1 1,0-1-1329,6-6 1,0 1-3277,11-14 5106,2-3 1,-27 36 0,-8 7-1</inkml:trace>
  <inkml:trace contextRef="#ctx0" brushRef="#br0" timeOffset="62397.27">18711 12680 18429,'11'3'649,"15"13"-1354,23 19-584,-12 3-3596,-18 23 4885,-32-24 0,3-1 0,-5-22 0</inkml:trace>
  <inkml:trace contextRef="#ctx0" brushRef="#br0" timeOffset="62896.27">18796 11444 18373,'-39'32'231,"0"-1"1,3 2-1,5 2-231,16-3 0,4 4-23,0 16 1,6 2-544,11-4 0,4-1-84,0-1 1,5-4 77,8-10 1,8-9-2180,7-13 0,2-9 2751,21-6 0,-4 0 0,-34-7 0</inkml:trace>
  <inkml:trace contextRef="#ctx0" brushRef="#br0" timeOffset="63113.27">18983 11872 17913,'-3'59'124,"10"-16"-124,29-49 67,-13-9 67,-12-14-44,-10 3 0,-12-10-1850,-5 9-1635,-2 3 3395,1 14 0,13 9 0,2 1 0</inkml:trace>
  <inkml:trace contextRef="#ctx0" brushRef="#br0" timeOffset="63514.27">19179 11824 17442,'-5'2'2835,"2"0"-2823,-11-36-24,11 19 1,-10-28-22,23 27-91,12 7-268,15 15 11,5 11 280,-10 5 56,-9-4 90,-14-13 292,-4-3 178,-2-24-78,0-15-213,-1-7-67,-1-1-79,2 20-21,7 3-69,15 12 12,15 13-403,6 22-236,-9 5-627,-10 8-1670,-12-9 2936,-5-4 0,-3-10 0,-4-6 0</inkml:trace>
  <inkml:trace contextRef="#ctx0" brushRef="#br0" timeOffset="63948.27">19647 11662 18306,'6'-1'593,"-1"1"-481,18 58-112,-8-18-56,2 4 0,1 2-213,4 8-268,-3-6 122,-3-3 415,-8-21 235,-3-4 426,-6-22 718,-12-30-1021,5 0 0,-1-5-123,-6-21 1,1-2-554,2 5 0,0 1 435,1-1 1,0 3 229,-2-7-190,0 15-34,5 12-78,1 11-135,8 11 34,22 20-89,2 5 759,20 16-894,-10-7-706,7 15 527,-19 9 11,-13 15-3362,-27-7-3552,-6-20 7362,-1-17 0,16-19 0,3 0 0</inkml:trace>
  <inkml:trace contextRef="#ctx0" brushRef="#br0" timeOffset="64114.27">20093 11545 8905,'-21'-8'0,"4"2"0</inkml:trace>
  <inkml:trace contextRef="#ctx0" brushRef="#br0" timeOffset="64579.27">20359 11231 18115,'0'-5'359,"0"1"-270,0 4-66,0 70-23,4-36-6,-2 11 0,2-2-27,4-16 33,2-9 1143,-6-25-79,0-32-750,-6 1 0,-2-4-270,1-1 1,0-2-322,-4-8 0,-1-2 294,1 8 0,0-2-10,0 1 0,0-3 1,0 1-14,0-13 1,3 2-148,3 2 0,5 5 120,15 2 10,20 58-44,0 17-180,-16 7 0,-3 5 113,-6 3 0,-5 3 106,-4 11 0,-6 0 22,-6-11 0,-4-3 298,-5-2 0,-4-3-948,-3-6 1,-2-2-1130,-8 9 801,-12 0 1,32-25 0,1-4 0</inkml:trace>
  <inkml:trace contextRef="#ctx0" brushRef="#br0" timeOffset="64864.27">20712 11157 17778,'-2'6'1166,"-35"27"-1166,21-12-45,-23 26-1154,32-17-2913,36 1 2633,1-15 1255,31-3 224,-8-23 1131,-18-3 1,-2-4 919,14-25-371,-12-8-1624,-37 17-56,-22 13-358,-8 15-673,-2 10-1132,4 6 2163,6 7 0,11-6 0,6-3 0</inkml:trace>
  <inkml:trace contextRef="#ctx0" brushRef="#br0" timeOffset="65048.27">21146 11184 18698,'1'-4'324,"0"0"-3842,-1 4 3518,7 30 0,-5-23 0,6 22 0</inkml:trace>
  <inkml:trace contextRef="#ctx0" brushRef="#br0" timeOffset="65196.27">21163 10910 15034,'0'0'0</inkml:trace>
  <inkml:trace contextRef="#ctx0" brushRef="#br0" timeOffset="65381.27">21565 11038 10159,'0'0'0</inkml:trace>
  <inkml:trace contextRef="#ctx0" brushRef="#br0" timeOffset="66163.27">20841 11896 17902,'-53'24'522,"0"0"1,3 12 0,5 6-472,10 13 0,7 3-12,3-11 0,12-1-22,19-4 0,12-9 16,37-16-67,-11-24 1,0-7-85,-6-2 0,-4-6-137,-1-10 0,-7-4 154,-4-20 45,-11-2-45,-6-3 90,-9-1 0,-6 1 22,0 26 0,-3 3-11,-11 0-22,2 19 11,9 47 11,10 21-1196,9-9 0,6 2 650,5-3 1,1-1 0,-6-7 0,1-3-1,17 10 1</inkml:trace>
  <inkml:trace contextRef="#ctx0" brushRef="#br0" timeOffset="66314.27">21118 12003 17218,'-10'-3'706,"3"1"-706,7 2-706,0 0-7238,-23 35 7944,21-24 0,-21 25 0,27-33 0</inkml:trace>
  <inkml:trace contextRef="#ctx0" brushRef="#br0" timeOffset="66446.27">21016 11863 12031,'0'0'0</inkml:trace>
  <inkml:trace contextRef="#ctx0" brushRef="#br0" timeOffset="66663.27">21157 11807 20647,'29'36'-157,"0"0"0,-6-3 1,-3-2 44,3 9-483,-16-16-1276,-13-14-1949,-3-9 3820,-3-12 0,5 8 0,1-8 0</inkml:trace>
  <inkml:trace contextRef="#ctx0" brushRef="#br0" timeOffset="66847.27">21345 11589 18093,'0'-8'2095,"0"2"-1938,0 6-57,0 0-66,0 48-34,9-6-84,-4 1 0,2 2-286,5-11 1,1-1-1805,3 9 0,-1-1 2174,6 12 0,-2-6 0,-15-33 0</inkml:trace>
  <inkml:trace contextRef="#ctx0" brushRef="#br0" timeOffset="66980.27">21360 11877 17140,'-6'-58'-773,"10"9"-1166,13 34-3618,9 2 5557,2 2 0,-10 4 0,-5 2 0</inkml:trace>
  <inkml:trace contextRef="#ctx0" brushRef="#br0" timeOffset="67230.27">21537 11429 19190,'-1'-34'779,"0"0"0,4-21-779,9 42-56,15 10-157,3 28-336,-1 19 336,-10 7 146,-13 3 67,-9-20 23,-1-1-1424,1-11-2521,17-6 3922,4-10 0,3-6 0,-8 0 0</inkml:trace>
  <inkml:trace contextRef="#ctx0" brushRef="#br0" timeOffset="67847.27">20497 12616 19583,'51'-13'33,"0"0"1,0 0 0,8-3-1,5-3 1,2 0 0,1 0-19,-11 3 1,0-1 0,1 1-1,1-1 1,2 1-1031,-4 0 0,3 1 0,1 0 1,0 0-1,-2 1 0,-4 0 410,13-2 0,-4 1 0,-2 2 0,-5 1-788,1 2 0,-5 1 0,-15 5 1720,-22 5 1,-15-1 0,-15 2 0</inkml:trace>
  <inkml:trace contextRef="#ctx0" brushRef="#br0" timeOffset="68014.27">20972 12544 18586,'0'4'554,"26"-6"1,15-8-499,-1-4 0,4-4 0,2-1-1265,5 2 1,3-1-1,1-1 1209,-8 0 0,3-2 0,-1 1 0,-4 1-26,2 0 0,-3 1 0,-2 1-804,17-5 1,-4 1-793,-11 5 0,-4 1 1622,13-8 0,-30 13 0,-14 2 0</inkml:trace>
  <inkml:trace contextRef="#ctx0" brushRef="#br0" timeOffset="68381.27">21356 10841 17992,'39'-24'-482,"-1"1"0,0 0 0,15-10 0,-5 5-3888,-1 3 4370,-11 4 0,-18 10 0,-9 4 0</inkml:trace>
  <inkml:trace contextRef="#ctx0" brushRef="#br0" timeOffset="68516.27">21653 10629 18149,'-6'0'1568,"2"0"-1310,4 0-2331,41 27-1837,-25-12 3910,28 19 0,-39-25 0,-3-5 0</inkml:trace>
  <inkml:trace contextRef="#ctx0" brushRef="#br0" timeOffset="69230.27">22208 10206 18888,'2'34'213,"1"1"0,1 22-169,3-48-44,-3-3 337,-1-4 749,-3-1-749,-7-25-247,-7-20-34,-2-14-163,7 23 0,1 0 107,1-21-22,4-7-12,23 25-11,24 14 34,8 36-23,-19 3 1,-2 4-725,14 26-93,-5 6-1200,-7-1 1114,-4 9 0,-14-31 0,-4 1 0</inkml:trace>
  <inkml:trace contextRef="#ctx0" brushRef="#br0" timeOffset="69630.27">22697 9593 19426,'0'52'65,"0"1"0,0 0 0,-2 5 0,-1 1 0,0-5-2021,0-3 1,1-3-1507,-3-3 0,1-2 3462,0 11 0,4-41 0,-1-8 0</inkml:trace>
  <inkml:trace contextRef="#ctx0" brushRef="#br0" timeOffset="69846.27">22592 9514 18496,'20'-39'2442,"24"49"-2403,-20 10 1,0 7-435,9 14 1,-2 3 382,-6-9 1,0 0-964,5 9 1,1 1 447,-5-7 0,-1-3 1,-4-5-1,-3-3 1,5 3-1</inkml:trace>
  <inkml:trace contextRef="#ctx0" brushRef="#br0" timeOffset="70046.27">23040 9804 17162,'0'-3'1032,"0"0"-909,0 3-807,21 36-762,-13-18 670,18 26 0,-22-34 0,0-3 1</inkml:trace>
  <inkml:trace contextRef="#ctx0" brushRef="#br0" timeOffset="70812.27">22956 9450 16636,'0'-4'-1056,"0"0"0,0 4 0,0 0 0</inkml:trace>
  <inkml:trace contextRef="#ctx0" brushRef="#br0" timeOffset="71114.27">22433 10828 21196,'-8'0'258,"1"0"-258,7 0-11,48-51-129,-19 33 0,5-1-449,8-6 1,8-5-1,3-1 1,0 3-774,-1 5 1,1 3-1,0 1 1,-1 0 1361,0-1 0,1 0 0,-3 1 0,-2 1 0,2 1 0,-4 1 0,-8 4 0,-4 3 0</inkml:trace>
  <inkml:trace contextRef="#ctx0" brushRef="#br0" timeOffset="71246.27">22749 10786 21230,'58'-15'-258,"0"0"0,-15 4 1,1-1-1,4 0-17,7-3 1,7-2-1,-1 1 1,-7 1-1,3-1 1,-3 1-1,0 2 1,0-1-1,-1 1 1</inkml:trace>
  <inkml:trace contextRef="#ctx0" brushRef="#br0" timeOffset="169628.27">16201 16197 12781,'-3'0'1692,"0"0"1199,3 0-2185,48-15-101,2 6-1298,3-3 1,8-2 811,-18 6 1,2 1 0,2-1-687,13-2 1,3-2-1,3 0 586,-8 1 1,3-1 0,1-1 0,2 1-429,-7 0 0,2 0 1,0 0-1,2-1 1,0 0 441,-6 1 1,1 0 0,1 0-1,0-1 1,1 0 0,-1 1-268,4-2 0,1 0 0,-1 0 0,1 0 0,1 0 0,-1 0 245,3 0 0,-1-1 0,1 1 1,0-1-1,1 0 0,-1 0-34,-9 2 0,0 1 0,-1-1 1,2 0-1,-1 0 0,3 0 0,1 0 97,-3 0 1,2 1 0,1-2 0,1 1 0,1 0 0,0 0-1,0 0 1,-1 0 0,-1 2-47,3-1 0,0 1 0,-1 0 0,0 0 0,0 1 0,0 0 0,0 0 0,1 0-20,1 0 0,2 0 1,1 0-1,-1 0 1,0 1-1,-2 0 1,-3 1-1,-4 1-11,11-1 1,-4 1 0,-3 1 0,-4 1 0,-4 2-9,4 2 0,-5 3 0,-13 1 851,-6 6-896,-52 8 1053,-44-5-1692,19-8 1,-1-3 173,4-2 0,2-2-1025,-19-8 737,37 4 809,6 3 0,8 4 0,3 0 0</inkml:trace>
  <inkml:trace contextRef="#ctx0" brushRef="#br0" timeOffset="170612.27">25259 15140 9935,'3'0'2555,"0"0"-1210,-3 0-281,34 0 370,-6-4-947,7-1 1,8-3-29,12-7 1,4-2-1415,-16 5 1,0 0 0,3-1 970,0 0 1,3 1 0,1-1 0,0 0 5,0 1 1,0-1-1,0 1 1,2 0-18,6-1 1,3-1-1,0 1 1,1-1 3,-9 3 0,-1-1 0,2 0 0,2-1 0,3 0-2,-7 2 0,2-1 0,2 0 0,1 0 0,2-1 0,1 0 0,0 1 0,0-1-250,-3 2 1,1-1 0,1 1 0,1-1 0,0 1 0,0-1 0,0 1 0,0-1 0,-1 1 254,1-1 1,0 0-1,0 0 1,0 0-1,0 0 1,0 1-1,0-1 1,0 1-1,-1 0-175,6-1 0,1 1 1,0-1-1,-1 1 1,0 0-1,-2 0 1,-3 1-1,-2 1 205,11-3 1,-5 2 0,-1 0 0,-1 1 0,2-1-113,-4 1 1,1 0 0,1 0 0,-1 0 0,-1 1 0,-2 0 71,1 1 0,-2 0 1,-1 1-1,0 0 1,-1 0-202,14-2 0,0 1 0,-2 1 0,-8 1-373,13-1 1,-12 5 548,-5 5-1333,-46 3 1539,-23 4-4139,-8-2 4665,-15 0 0,15-5 0,4-1 0</inkml:trace>
  <inkml:trace contextRef="#ctx0" brushRef="#br0" timeOffset="172011.27">20039 16328 14451,'3'9'224,"-1"-2"-191,-2-7-33,10 38-1781,4-15 1781,7 19 0,-7-29 0,-6-11 0</inkml:trace>
  <inkml:trace contextRef="#ctx0" brushRef="#br0" timeOffset="172413.27">25260 14946 16513,'10'41'-673,"-11"-10"1,-12-25 0,-1-5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4T03:52:28.33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7300 2274 17890,'5'0'1491,"-1"0"-1020,-4 0-2881,42-15 1362,-15 11 1,19-10-1,-29 14 1</inkml:trace>
  <inkml:trace contextRef="#ctx0" brushRef="#br0" timeOffset="134">7397 2565 16266,'45'-7'-2233,"0"-1"1,18-1-1,-46 2 1</inkml:trace>
  <inkml:trace contextRef="#ctx0" brushRef="#br0" timeOffset="7650">8707 2277 12725,'11'56'554,"1"-1"1,0 1 0,1 8 0,-1-3-331,-2-1 0,-1-4 247,-3 7 750,0-10 1849,-4-28-2364,-8-39-504,-3-20-135,1 1 0,-1-2-470,-5-26 426,3-2 55,5 2-22,4 27 0,1 0 11,4-19-67,9 3-22,0 24-12,4 11-78,-5 10 247,-2 1-528,-3 2 158,-3 0-1748,-2 2 548,-6 0-212,-1 0-1311,-6 5 2958,-1 3 0,6-2 0,0 0 0</inkml:trace>
  <inkml:trace contextRef="#ctx0" brushRef="#br0" timeOffset="8234">7614 2427 17241,'14'-34'825,"0"0"1,1 2-1,2 5-769,34-5-1061,-17 14 1,4 1 1004,12-6 0,4 0 0,-11 6 0,3-1 0,0 0-8,5 0 1,2 0 0,0 0 3,-1 2 0,2 0 1,0 2-136,3 4 1,2 2-1,-7 5-23,-5 5 0,-7 7 438,-5 9 0,-15 7 258,-40 10 0,-27 6 1,0-2-307,9-6 0,-1-1 0,-3 1-370,-4 1 1,-5 2 0,-1-1 0,2-2 358,-3 1 0,2-3 0,-1 2-30,6-3 1,-1 2-1,1-1 1,4 0-520,1 0 0,3 0 1,3 0 342,-20 13 0,20-3 751,44 1-717,22-33 0,10-6-23,17 2 0,6-4-293,-11-2 1,4-2 0,4 0 236,-5-1 0,6 0 1,2-1-1,0 0 1,-2 1 12,-4 0 1,0 0 0,-1 0 0,1 1 0,-1 0-30,2-1 1,2-1 0,-1 2 0,-3 0 0,-6 4 30,7 3 0,-7 3 1,-13 6 1345,-10 17-1327,-60 17 1327,-15-10-1315,-8-2-113,20-15-617,6-6-200,35-14-382,15-9-1034,15-2 2334,9-6 0,-17 8 0,-6 2 0</inkml:trace>
  <inkml:trace contextRef="#ctx0" brushRef="#br0" timeOffset="15219">3173 5653 18350,'-10'50'15,"0"1"0,1 8 0,2-3 19,7 11 2072,0-7-1636,-4-47-256,-5-35-13,-7-26-141,5 11 0,-2-8 0,0-1-423,-2-12 1,0-3-1,0-2 391,3 8 0,0-3 0,1 0 0,0 1-20,2 4 1,1 1-1,0 1 1,3 4-9,1-22 0,7 10 0,4 21 0,5 8-56,23 5-376,-3 15 1,3 4-1216,2 4 0,0 5 607,4 9 0,-4 3 0,10 1 1,-27 12-1</inkml:trace>
  <inkml:trace contextRef="#ctx0" brushRef="#br0" timeOffset="15384">3029 5555 17375,'-8'4'942,"2"-1"-1923,33-6 0,36-5 1,9-2-1,-18 2 0,0 1 1,0 0-1,0 0 1,0-1-1,0 1 0</inkml:trace>
  <inkml:trace contextRef="#ctx0" brushRef="#br0" timeOffset="15552">3333 5913 18933,'-50'37'896,"0"1"1,6-5-1,10-8-896,23-18-67,20-7-348,44-19-644,-7 4 0,3 0-213,1-3 1,1 0-2434,4-1 1,-3 0 3704,-17 5 0,-5 0 0,5 0 0,-11 0 0</inkml:trace>
  <inkml:trace contextRef="#ctx0" brushRef="#br0" timeOffset="15852">4512 4351 18149,'-7'-51'3182,"-15"68"-3132,9 14 1,2 10-3,-2 4 1,-1 6-1,1 1-862,-1 0 1,1 2 0,1 4 826,2-9 1,0 3-1,0 2 1,1 1-1,2-1-19,0 11 1,1 0-1,2 1 1,4 0-112,2-9 1,2 2-1,2-1 1,1-2-1,2-4-287,5 13 1,2-6 0,8-8-546,4-13 0,6-6 1,0-8-3658,8-9 0,0-9 4606,1-8 0,-2-3 0,6 2 0,-11-11 0</inkml:trace>
  <inkml:trace contextRef="#ctx0" brushRef="#br0" timeOffset="16251">5364 4662 20972,'-37'-12'298,"1"1"1,-16 16 0,0 12-288,4 16 1,3 10-707,12-8 0,1 3 0,2 0 695,-7 13 0,10-2-12,15-9 1,10-4 156,26 0-336,20-9 374,18-9-458,-9-12 1,3-3 38,-2 0 1,-1 4 78,-1 7 1,-6 8 312,-5 23 163,-46-4 1,-14 3-437,-9-1 0,-7 1 393,0-1 1,-5 3-1,2-2-202,5-7 1,2-2 0,0 0 179,0 3 0,1 0 0,6-4-344,1 17 88,51-31-570,18-27 1,9-10-298,-8 3 1,2-4-716,-3 0 0,3-2 0,-2-1 1584,11-10 0,-5 3 0,-21 10 0,-3 2 0,20-11 0</inkml:trace>
  <inkml:trace contextRef="#ctx0" brushRef="#br0" timeOffset="16450">5992 4837 21409,'47'33'-1000,"0"0"0,0-1 0,6 7 0,1-7-1249,-11-15 1,2-3 0,-3-4 2248,-2-1 0,-5-3 0,5 0 0,-15-3 0</inkml:trace>
  <inkml:trace contextRef="#ctx0" brushRef="#br0" timeOffset="16602">6502 4814 20625,'-9'49'-51,"-1"1"1,1-1-1,-1 1 1,1 3 0,0-3-1,2 0-554,1 2 0,2 0 0,2-4-2796,1 1 0,2-4 3401,4-4 0,-1-4 0,0 5 0,5-16 0</inkml:trace>
  <inkml:trace contextRef="#ctx0" brushRef="#br0" timeOffset="16767">6853 5383 19751,'-23'31'-561,"-1"-1"1,-11 21-625,37-35 0,-1-7 0,5-7 1</inkml:trace>
  <inkml:trace contextRef="#ctx0" brushRef="#br0" timeOffset="16900">6850 5041 16759,'0'0'0</inkml:trace>
  <inkml:trace contextRef="#ctx0" brushRef="#br0" timeOffset="17201">7477 4056 20804,'-4'65'82,"1"-1"1,-1 0 0,0 0 0,0 1 0,-1-7 0,0 1 0,-1 1 0,-1-1 0,0 0 0,0-2-1124,-1 6 0,-1-2 0,0 0 0,0-1 0,-1 0 754,0-1 0,-1 2 0,1-2 1,0-2-1,0-3-1077,0 8 1,1-5 0,1-2 1488,2-5 1,1-1 0,1-5-1,0-2 1,2-6 0,2 11 0</inkml:trace>
  <inkml:trace contextRef="#ctx0" brushRef="#br0" timeOffset="17418">8219 4927 19291,'-15'49'91,"0"0"1,0 1 0,-1-1-1,-1 3 1,1-2 0,2 1-414,6-2 1,3 1 0,1-4-2732,-1 1 1,0-4 3052,1-6 0,0-4 0,-1 6 0,1-18 0</inkml:trace>
  <inkml:trace contextRef="#ctx0" brushRef="#br0" timeOffset="17634">8037 4566 20165,'35'-23'242,"-1"1"1,0 1 0,-1 10-52,18 38-542,-22-5 0,-1 4 351,2 11 0,-1 7 15,1 2 0,1 5 0,-1 1-199,0 0 1,-1 2 0,2 1-2275,-4-7 0,1 1 1,-1 0-1,-1-4 1825,0 0 0,-2-2 0,-1-5 0,1 3 1,-4-9-1,-5-13 0</inkml:trace>
  <inkml:trace contextRef="#ctx0" brushRef="#br0" timeOffset="17784">8914 5195 20412,'5'-3'45,"-1"1"-3631,-17 42 3586,10-28 0,-9 29 0,12-40 0</inkml:trace>
  <inkml:trace contextRef="#ctx0" brushRef="#br0" timeOffset="17919">8835 4651 14204,'0'0'0</inkml:trace>
  <inkml:trace contextRef="#ctx0" brushRef="#br0" timeOffset="18151">9332 3989 21521,'16'55'70,"-1"-1"0,-2-12 0,0 2 0,1 0-63,3 6 1,2 1 0,-1 5-602,-4-8 1,0 5 0,-1 1-1,0 2 1,-2-1 377,-2 3 1,-1 0 0,-2 0 0,0 2 0,-2 0-1424,0-5 1,-2 2-1,0 0 1,-1 0 0,0-1-1,-2-4 1255,0 9 1,-1-2 0,-2-4-1,-1-4 1,-7 21 0,0-16-1,7-25 1</inkml:trace>
  <inkml:trace contextRef="#ctx0" brushRef="#br0" timeOffset="18452">11808 4315 19437,'56'-14'-999,"0"0"0,-16 3 0,-5 2 0,2 4 0,-32 5 0</inkml:trace>
  <inkml:trace contextRef="#ctx0" brushRef="#br0" timeOffset="18567">11882 4563 18541,'-3'4'101,"1"0"-180,37-8-3573,1-5 3652,1 2 0,-1 0 0,-1-3 0,-4 3 0</inkml:trace>
  <inkml:trace contextRef="#ctx0" brushRef="#br0" timeOffset="19984">14784 4105 18910,'16'63'18,"0"-1"1,-3-9 0,-3-5 4,0 6 66,-8-28 819,-2-21-359,-5-25-280,-4-37-197,4 8 1,-1-4-73,2 3 0,0 1-72,1-3 1,1 4 228,4-2-124,14 14-55,19 32 16,-4 19 1,1 7 5,-2 1 0,-2 5-316,3 9 1,-4 4 107,-11-9 1,-3 0-1328,8 31-2768,-10-5 4303,-5-8 0,-5-24 0,-1-9 0</inkml:trace>
  <inkml:trace contextRef="#ctx0" brushRef="#br0" timeOffset="20235">15859 3652 20165,'-1'60'6,"-1"1"1,1-1 0,-2-1 0,0 0 0,-2-2-7,1-12 0,-2-2 0,-1 2-807,-3 12 0,-1 1 1,0-2-3155,2 10 0,0-4 3961,-2-3 0,2-7 0,6-6 0,3-41 0</inkml:trace>
  <inkml:trace contextRef="#ctx0" brushRef="#br0" timeOffset="20469">15596 3580 19146,'5'-38'1131,"1"1"1,43 3-1143,-4 57 0,4 20 3,-5-5 1,1 6-1,-2 1-599,-3-1 0,-1 0 0,-3 5 383,-6-4 0,-2 5 0,-1 0 0,-4-3-1308,-3 2 1,-3-1 0,-1-1 589,2 4 1,-1-1 0,-2-3 0,-3-2 0,-2-7-1,2-1 1</inkml:trace>
  <inkml:trace contextRef="#ctx0" brushRef="#br0" timeOffset="20836">16400 4108 17823,'5'-2'785,"-2"-1"-718,-3 44-67,1-16-3877,3 41 3877,-1-42 0,0-2 0,-1-19 0</inkml:trace>
  <inkml:trace contextRef="#ctx0" brushRef="#br0" timeOffset="20984">16339 3835 10843,'0'0'0</inkml:trace>
  <inkml:trace contextRef="#ctx0" brushRef="#br0" timeOffset="21835">16842 4042 12613,'9'-5'2028,"-2"1"-1456,-7 4 346,0 31-592,4-10-57,0 28 22,4-17-67,0-2-157,-2-4 0,0-5 1468,-3-11-975,-1-12-201,-6-16 11,-3-16-224,-5-12-12,-2-8-11,6 11 0,2-2 157,1 4 1,2 1-119,1-3 1,2 4-141,8-5-22,8 28-45,8 15 45,8 11-11,7 8-22,2 15 10,0 5-95,-18-11 1,-1 0 39,9 15 89,-5-6 22,-16-21 147,-5-15-12,7-30 0,13-29 16,-5 15 1,1-2-73,-3 5 0,1 3 28,-1 5 1,0 6-141,2 7 0,-4 12 0,1 15-22,-2 13 10,0 18-16,-7-2 0,0 4-768,2 0 1,-1 1-713,1 0 1,0-1 1507,14 21 0,-12-40 0,-2-8 0</inkml:trace>
  <inkml:trace contextRef="#ctx0" brushRef="#br0" timeOffset="22017">17923 3970 20322,'8'-3'1367,"-1"0"-997,-7 3-348,7 52-22,0-14-319,0 2 0,0 4-4443,1-4 0,0-1 4762,2 17 0,0-4 0,-8-32 0</inkml:trace>
  <inkml:trace contextRef="#ctx0" brushRef="#br0" timeOffset="24369">2888 8605 13499,'-10'-6'2756,"1"1"-2207,9 5 201,0 0-470,18 43-168,3-1-106,-1-2 0,2 4-124,0-7 0,1 0 168,12 14 1,4 0-12,-2-8 0,1-2-22,-1-1 0,-1-5 83,-6-14 1,-3-6 347,2-9 561,-2-29-561,-12-34-347,-10 6 0,-3-7-440,-4 11 1,-3-2 0,0 1 354,1-14 1,-1 4 28,-2 4 0,1 7 33,4 4-402,2 21-1995,13 33 1599,29 13 0,-19 2 0,15-5 0</inkml:trace>
  <inkml:trace contextRef="#ctx0" brushRef="#br0" timeOffset="24651">4164 7788 20658,'-11'58'18,"0"-1"1,0 1 0,0-1-1,0 1 1,0 2 0,0 2 0,1 0-1,0-1 1,2-1-994,1-5 0,1 0 0,1-1 0,0 0 1,1-1 974,-2 10 0,1 0 0,1-3 0,1-5 0,3-7 0,2-4 0,0-1 366,5 15 0,2-4-898,2-7 0,6-5-2337,14-5 1,5-8 2868,22-1 0,-2-11 0,-28-23 0</inkml:trace>
  <inkml:trace contextRef="#ctx0" brushRef="#br0" timeOffset="25067">5019 7885 21555,'-43'19'44,"1"-1"1,0 6 0,5 5-34,12 12 1,6 6-40,-5 14 0,6 2-73,13-11 0,6-1-274,1-3 0,9-5 279,12-16 1,5-7-40,34-10-22,2-8 135,-30-5 0,-1-2 182,26-3-160,-13-1-86,-20 30 248,-33 13 1,-13 10-59,2-5 1,-3 4 0,-1 0-496,-2-1 1,-1 1 0,0-2 416,0 0 0,0 0 1,3-5 1,4-4 0,4-3 208,-4 25-281,25-25-1064,38-27-717,10-25-203,-15-1 1,2-3 1943,-6-1 0,-2 1 0,6-6 0,-7 6 1</inkml:trace>
  <inkml:trace contextRef="#ctx0" brushRef="#br0" timeOffset="25284">5491 8251 21320,'35'48'-688,"1"1"1,2-3 0,2-2-1095,-1-3 1,0-5 1781,0-7 0,-5-8 0,-5-8 0,-7-8 0</inkml:trace>
  <inkml:trace contextRef="#ctx0" brushRef="#br0" timeOffset="25484">6093 8229 20009,'-4'30'184,"-3"11"1,-1 7-180,1 6 1,0 4-495,0-9 0,0 2 0,0 1 130,2 0 1,0 1-1,1-1-2827,1-5 0,1 0 0,0-1 3186,-2 20 0,1-7 0,3-20 0,0-9 0,0-14 0</inkml:trace>
  <inkml:trace contextRef="#ctx0" brushRef="#br0" timeOffset="25653">6301 8722 12501,'-18'25'0,"3"-6"0</inkml:trace>
  <inkml:trace contextRef="#ctx0" brushRef="#br0" timeOffset="25800">6294 8395 16232,'-8'-8'-7350,"1"2"7350,7 6 0,0 0 0,0 0 0</inkml:trace>
  <inkml:trace contextRef="#ctx0" brushRef="#br0" timeOffset="26050">7302 7616 19930,'0'-7'1008,"0"1"-570,-12 66-377,5-26 1,-1 5-1385,-1 5 0,-1 6 0,0 1 1334,-1 0 0,1 2 1,-1 0 3,-1 4 0,1 1 0,-2 4-36,3-11 1,-1 3 0,1 2 0,-1-1 0,1-3-98,-1 0 0,1-3 1,0 0-1,0 2-115,-3 11 1,0 3-1,0-1 1,1-6-276,0-6 0,1-3 0,0-3-747,-5 19 0,0-5 1314,2-8 1,0-5 0,-1 5 0,4-22-1</inkml:trace>
  <inkml:trace contextRef="#ctx0" brushRef="#br0" timeOffset="26300">7553 8114 18810,'-6'52'5,"0"0"1,0-1-1,0 1 1,-1 14 0,-1-2-1,-1-5-655,-4 0 0,-1-4 104,3-9 0,-1 0 0,2-5 1,-6 23-1,7-30 0,0 0 1</inkml:trace>
  <inkml:trace contextRef="#ctx0" brushRef="#br0" timeOffset="26567">7490 7982 22204,'34'15'60,"1"-1"0,-3 5 0,-4 5-44,-11 10 1,-4 7-201,-1 0 0,0 3 0,-1 1-78,-1 0 1,0 2 0,0 0-1379,2 8 1,0 2 0,0-4-2412,1 6 1,0-6 4050,0-11 0,0-8 0,-2-12 0,-2-11 0</inkml:trace>
  <inkml:trace contextRef="#ctx0" brushRef="#br0" timeOffset="26734">8100 8559 14686,'-2'33'0,"1"-8"0</inkml:trace>
  <inkml:trace contextRef="#ctx0" brushRef="#br0" timeOffset="26900">8054 8127 19190,'-20'-19'-1412,"4"5"1</inkml:trace>
  <inkml:trace contextRef="#ctx0" brushRef="#br0" timeOffset="27137">8634 7580 21992,'20'49'82,"-1"0"0,0 4 0,-1 0-77,-1 2 1,-3 4-619,-2-2 1,-2 5 0,-1 0-64,-2 2 0,-1 0 1,-1 2 311,0-11 0,-1 2 1,0-1-1,-1-5 1,-1 16-1,-1-8 1,1-21-1,-1 0 1</inkml:trace>
  <inkml:trace contextRef="#ctx0" brushRef="#br0" timeOffset="27400">9610 7823 21779,'21'-7'-6174,"0"3"6174,0 5 0,-9-1 0,-4 2 0</inkml:trace>
  <inkml:trace contextRef="#ctx0" brushRef="#br0" timeOffset="27551">9586 8138 19123,'34'-14'-1114,"0"0"0,28-12 1,-42 17-1,-4 1 1</inkml:trace>
  <inkml:trace contextRef="#ctx0" brushRef="#br0" timeOffset="31967">27263 1452 19583,'-1'-14'202,"0"3"-202,1 10 212,0 1-212,-1 4 0,1 1 0,0 7 12,0 2-12,0-1 0,0-1 11,0-6-11,0-4 1064,0-2-1086,0 9 22,0 15-11,-4 23 5,-5 7 1,-3 9-789,1-18 0,-1 2 0,0 0 719,-1 1 0,1 1 1,-1-3-397,-6 18 1,2-7-1386,2 5-3523,7-20 5379,6-18 0,2-14 0,0-7 0</inkml:trace>
  <inkml:trace contextRef="#ctx0" brushRef="#br0" timeOffset="32201">27045 1411 19414,'-7'-37'1417,"0"1"1,4-17-1440,21 35-12,20 33 28,-9 1 1,3 5-18,4 8 1,3 7 0,-1 1-341,0 3 1,0 2 0,-2 2 343,5 8 1,-2 2-1,-4-2-97,-10-11 1,-4-1-1,-4-2-288,-2 10 1,-7-6-2220,-9 7 2623,-4-12 0,2-16 0,-2-10 0</inkml:trace>
  <inkml:trace contextRef="#ctx0" brushRef="#br0" timeOffset="32733">27747 1805 18821,'-1'-4'269,"1"0"-269,7 45-68,-1-20-100,6 29 23,-5-32 111,-3-9 34,-2-3 627,-1-18 371,-6-28-847,4 5 0,1-2-90,-3 0 1,1 0-45,3-3 0,3 4 17,5-7-90,15 15 0,9 35 44,-1 14-32,-2 27-192,-12 2-88,-4-4 144,-3-2-21,-1-11 167,-3-9 79,3-12 705,8-37-447,-4-4 0,0-4-163,-1-3 0,1-1-45,2-7 0,-1 2 51,6-10-157,4 17-57,-3 40-88,3 43-259,-5 11-375,-10-19 0,1-2-801,11 13-3350,4-11 4941,5-9 0,-13-16 0,-4-8 0</inkml:trace>
  <inkml:trace contextRef="#ctx0" brushRef="#br0" timeOffset="33000">28476 1781 22676,'44'-8'-371,"-8"7"-10,-26 24 135,-5 16 224,-13-4 22,1 0 11,-4-17 34,12-13-45,16-6-180,14-6 1,10-2-992,13 1 0,4 0-1053,-3-1 0,0 0 2224,-3 2 0,-8 3 0,-16 4 0,-20 0 0</inkml:trace>
  <inkml:trace contextRef="#ctx0" brushRef="#br0" timeOffset="33401">26719 2471 20165,'-44'10'15,"0"0"0,9-1 0,5-1 601,4 6-380,55-8-135,10-3 0,9-2-1818,1-1 1,6-1 0,3-2 1777,-3 0 1,3-1 0,2-1 0,2 0 27,-6 1 1,2-1-1,1-1 1,4 0 0,3-1-190,-13 2 1,2-2 0,3 0 0,2-1 0,1 0 0,1 0 0,0 0 0,-1 1-1,0-1 103,2 1 1,0 0 0,0 0 0,1 0 0,-1 0 0,2 1-1,-1-1 1,1 0 0,0 0-120,-2 0 0,1 1 1,1-1-1,1 0 1,0 0-1,-1 0 1,-1 0-1,-1 1 1,-3 0-1,-2 0 37,6-1 1,-1 1 0,-2 0-1,-2 1 1,-2 0 0,-4 0-1,-2 0-190,14 0 0,1 2 0,-14-1 1,-29-3-1539,-33-5 1628,-32 3 0,-24 3 0,-5 1 317,18 2 1,-3 0 0,-3 1 0,-1 0 0,1 0 55,-1-1 1,-1 0 0,-1-1 0,1 2-1,-1 0-31,1 1 1,-1 2 0,0-1-1,3 1 1,5 1 52,-5 0 1,5 0 0,3 2 603,-14 1 1,6 1-642,17-1 0,7-1 2102,7 1-2225,62-5-56,17-6 0,19-3 0,5-1-284,-24 4 1,4 1 0,2-1 0,2 0 0,2 0-1,1 0 85,-6 1 0,2 0 0,3-1 0,0 0 1,1 1-1,-1-1 0,-1 1 0,-2 0-196,11 0 1,-1-1 0,-1 1 0,-1 0 0,-2 1 0,-1 0-37,3 1 1,0 0 0,-2 0 0,-6 1-1,-8 1-2634,9 1 1,-14 0 3164,-6 1 0,-29-1 0,-22 1 0</inkml:trace>
  <inkml:trace contextRef="#ctx0" brushRef="#br0" timeOffset="33850">27426 2087 21376,'-4'-6'-9831,"0"1"9790,-2 5 0,3 0 0,1 0 0</inkml:trace>
  <inkml:trace contextRef="#ctx0" brushRef="#br0" timeOffset="34850">12233 7943 17118,'0'40'526,"0"0"1,0-3 0,-1-7-315,0-8 259,0-9 705,0-8-413,0-9-506,-2-34-84,2 2 1,1-6-101,2-20 0,1-3-475,3 6 1,1 1 412,4 0 1,3 4 10,-1 21 0,4 5-11,7 0 1,7 6-24,5 12 1,3 8 11,0 3 0,-1 7 0,6 11 0,-3 9-28,-2 19 0,-7 5-521,-9-11 0,-3 2 381,3 14 0,-5 1-158,-13-19 1,-1-1-3448,1 4 0,1-2 3773,3 6 0,0-5 0,-3-36 0</inkml:trace>
  <inkml:trace contextRef="#ctx0" brushRef="#br0" timeOffset="35117">13199 7371 17140,'0'-5'2095,"1"1"-1568,0 28 0,0 19-331,0 8 0,-1 6-185,-1-12 0,0 3 0,-1 0-535,-2 5 0,0 1 0,-1-3 524,-5 8 0,-2-3-443,-2 0 1,-2-2-1424,1-6 1,-1-2 1940,0-7 0,1-4 0,-3 4 1,6-19-1</inkml:trace>
  <inkml:trace contextRef="#ctx0" brushRef="#br0" timeOffset="35384">12930 7311 18406,'11'-52'1090,"1"-1"1,10 5 0,8 17-1080,12 42 0,5 19-11,-4-2 0,1 6 0,-2 3-1064,-2 2 1,-1 3 0,-2 2 1063,1 5 0,-2 2 0,-4-1-129,1 6 0,-3 1-556,-7-6 1,0 4 0,-3 0 186,-3-3 1,-2 0 0,-1-3 0,6 13 0,-3-5 0,-10-18 0,0 0 0</inkml:trace>
  <inkml:trace contextRef="#ctx0" brushRef="#br0" timeOffset="35568">13854 7851 19146,'2'-3'336,"-1"1"-336,7 52-3171,-1-3 3171,-1-12 0,-1-2 0,0 4 0,-5-27 0</inkml:trace>
  <inkml:trace contextRef="#ctx0" brushRef="#br0" timeOffset="35752">13780 7564 18194,'-9'-5'280,"1"0"-2174,8 5-456,0 0 1,0 0 0</inkml:trace>
  <inkml:trace contextRef="#ctx0" brushRef="#br0" timeOffset="36584">14359 7829 16176,'0'-5'2544,"0"0"-2398,0 5-158,8 44 46,1-11-40,0 2 1,0 1 5,7 9-11,2-2 156,-6-22 629,-3-29-259,-7-19-190,-5-27-34,-1 0-50,0 12 0,-1-2-23,2-2 1,1 0-29,-2-5 1,2 2-91,0-17-100,2 29 0,7 30-11,7 5-11,13 14-264,1 6 1,4 6-388,2 6 1,2 3 100,3 6 1,-2 1 571,-10-9 0,-4-3 0,0 9 22,-20-27 662,-1-16-314,4-32-337,1-7 17,-2 12 1,1-2 196,6-23 145,2 0-366,3 7 288,3 9-146,3 13 134,22 13-145,15 28-124,-23 8 1,-2 5-23,-5 1 1,-4 3-12,-5 7 0,-4 0 0,-5 17-684,-7-20 1,-1 1-175,2 15 1,-2-7 0,-2-25 0</inkml:trace>
  <inkml:trace contextRef="#ctx0" brushRef="#br0" timeOffset="36900">15420 7710 23336,'37'-26'-168,"-1"0"0,1 2 0,1 5-96,5 14 1,-1 6 50,13 1-33,-1 14 235,-49 13 33,-23 5 1,-10 5 61,-3 2 0,-1 2 11,-3 6 0,3-2-90,4-13 1,11-4 84,26 2-90,28-27-247,9-15 1,8-6-165,-12 5 0,3-1 0,1-1-581,0-1 1,0-1-1,0 0-794,3 1 1,-1 0 0,-2 3 1785,4 1 0,-5 3 0,10-1 0,-16 4 0</inkml:trace>
  <inkml:trace contextRef="#ctx0" brushRef="#br0" timeOffset="39666">4189 12079 18642,'31'48'115,"0"-1"1,2 1 0,2 2-113,-2-9 1,3 2 0,-1-3-1049,5 7 1,0-2 1048,-7-8 0,2 2 0,-3-6 1,-4-6 1,-1-3 663,25 15 553,-17-32-50,-6-48-915,-17-16-173,-9 11 0,-2-3 0,0 7 0,-2-2-45,-5-17 1,-1-2-40,0 11 0,-1 3 0,-2 0 0,0 5-1703,-3 3 1177,11 33-1323,14 8-1681,9 0 3530,15 0 0,-15 0 0,-1 0 0</inkml:trace>
  <inkml:trace contextRef="#ctx0" brushRef="#br0" timeOffset="40154">5304 11495 12804,'-3'-8'3484,"0"1"-1310,3 7-1423,0 0-11,-10-29-348,7 22-325,-14 7 50,6 43 1,3 24-40,-1-19 1,0 4-1,-1 4 1,0 1-749,2-1 1,0 3-1,1 1 1,-1 0-1,1-1 670,-1 6 0,-1-1 0,2-1 0,1-2 0,3-5 0,0 0 0,2-4 0,3-5-348,5 7 1,8-7-527,12-2 0,8-8-1350,3-14 0,4-10 1193,10-13 0,-1-7 0,9-6 0,-19-23 0</inkml:trace>
  <inkml:trace contextRef="#ctx0" brushRef="#br0" timeOffset="40701">5939 11587 20781,'-44'2'93,"-1"-1"1,3 4 0,6 7-94,0 38-34,20-12 0,10 3 34,16-2 0,11 1-23,13 10 1,7-4-669,4-9 1,3-5 656,3-2 1,-3-2 16,-17-9 0,-6 2 183,-4 7 1,-9 3-77,-22 30-68,-5-28 0,-6-5-874,-9-7 1,-3-8-2689,-16-12 3540,14-22 0,25 5 0,4 1 0</inkml:trace>
  <inkml:trace contextRef="#ctx0" brushRef="#br0" timeOffset="40950">6248 11473 22417,'30'58'-140,"1"0"0,-1 1 0,-9-13 0,-1 1 0,0 0 0,-2 0-32,4 10 1,-2-1-1,-3 0-790,-3-4 1,-2 0 0,-4-6 216,-3-2 0,-3-5-1810,-1 27-4988,-2-23 7543,-4-21 0,2-13 0,-2-9 0</inkml:trace>
  <inkml:trace contextRef="#ctx0" brushRef="#br0" timeOffset="41151">7513 11687 18709,'6'-2'2072,"-2"0"-1982,-4 2-583,15 0-3092,11 13-2432,1 1 6017,-3 16 0,-17-16 0,-6-1 0</inkml:trace>
  <inkml:trace contextRef="#ctx0" brushRef="#br0" timeOffset="41300">7567 11976 20121,'37'-11'-3277,"1"1"0,-4 3 0,-1 0 3031,11 0 1,-18 6-1,-19 0 1</inkml:trace>
  <inkml:trace contextRef="#ctx0" brushRef="#br0" timeOffset="43000">10312 11143 16064,'5'-8'1995,"-1"1"-1569,1 58-236,0-6-173,0-1 0,1 5 128,-1 2 1,1-1-118,1-4 0,-1-2-17,0-1 0,0-4 1,3 8 66,-2-35 841,-4-25-135,-6-34-521,-8 5 1,-3-3-197,2 0 0,-1-1-485,-9-6 1,0 2 439,7 12 1,1 0 83,-3-13 1,3-1-57,6 14 1,1 1-29,-3-10 1,7 1-1,12 7 0,7 2-11,10 2 1,5 3-12,3 1 0,3 4-231,9 7 1,1 6-45,-11 6 1,0 9-1104,4 14 0,-4 11-2790,-11 8 0,-6 5 4168,1 5 0,-6 1 0,-10-8 0,-4-4 0,-1-2 0</inkml:trace>
  <inkml:trace contextRef="#ctx0" brushRef="#br0" timeOffset="43183">10478 11396 21756,'27'-23'-437,"0"0"0,3 7 0,3 3-1350,9 6 0,0 6-2908,14 17 4695,-27 24 0,-23-18 0,-6-1 0</inkml:trace>
  <inkml:trace contextRef="#ctx0" brushRef="#br0" timeOffset="43318">10601 11774 20065,'33'2'-987,"1"-1"1,8 0 0,2-5 429,16-14 1,-2-3 0,-21 11-1,-3 1 1,25-15 0</inkml:trace>
  <inkml:trace contextRef="#ctx0" brushRef="#br0" timeOffset="44600">11725 10168 20210,'-20'52'37,"1"1"0,-1-1 1,1 1-1,8-2 1,2 5-1,2 1 0,2 3 1,2-1-1,1-2-36,3-1 1,1-1 0,3 0 0,1 0 0,1 1 0,2 0-594,1 6 0,1 3 0,2 0 0,2-1 0,1-5 0,4-5-607,6 1 0,4-5 0,1-6 1,1-4 1198,3-2 0,1-6 0,-2-6 0,5-2 0,-4-9 0,-4-15 0</inkml:trace>
  <inkml:trace contextRef="#ctx0" brushRef="#br0" timeOffset="44967">12426 11142 15851,'2'-4'2455,"0"43"-2276,-2-16 78,-3 41-178,2-43 896,-3-10-852,1-25 303,-1-22-135,0-12-89,1 7 0,2-3-6,1 3 0,3-1-157,4 0 0,7 4-61,30 1 22,3 43-12,9 29 1,-18 11 5,-14-12 1,0 4-847,-6-2 1,0 1-3687,3 2 0,-2-1 4538,1 8 0,-8-24 0,-9-20 0</inkml:trace>
  <inkml:trace contextRef="#ctx0" brushRef="#br0" timeOffset="45200">13580 10555 17935,'0'-9'1031,"0"1"-969,0 46 0,0 27-208,-4-24 0,-1 3 1,0 4-2313,-2 4 0,0 6 1,-1 1-1,0-4 2365,-3 4 0,0-4 0,-1-4 0,-3 6 0,0-10 1,2-14-1</inkml:trace>
  <inkml:trace contextRef="#ctx0" brushRef="#br0" timeOffset="45450">13357 10477 19437,'9'-44'691,"-1"0"0,3 3 0,8 15-635,13 40 0,15 28 0,6 15 0,-3 3 0,-9-8-146,-9-2 1,-7 0-1,6 4-633,0-9 1,8 5-1,3 3 1,-2-1-1,-6-1 1,-11-6 352,-10 5 1,-10-3-1,-1-6-622,1-4 0,1-3-245,5 19 0,-4-26 0,0-11 0</inkml:trace>
  <inkml:trace contextRef="#ctx0" brushRef="#br0" timeOffset="45619">14191 11051 19011,'2'-3'347,"-1"1"-347,-1 45-201,0-16-1626,4 35-4156,1-33 5983,3-8 0,-4-11 0,-1-6 0</inkml:trace>
  <inkml:trace contextRef="#ctx0" brushRef="#br0" timeOffset="45767">14106 10756 15426,'0'0'0</inkml:trace>
  <inkml:trace contextRef="#ctx0" brushRef="#br0" timeOffset="46434">14723 10991 19258,'3'57'44,"-1"-11"12,0-41 662,-2-11 234,-8-28-622,1 3 1,-1-3-208,0-1 1,1-1-18,-1-5 0,2 1 85,2-13-135,8 10-23,8 12-55,22 13 11,16 21 0,0 11-225,-3 18-111,-22 7-90,-9 3 269,-8 2 135,-5-1 66,-3-20-21,0-29 32,4-22-21,3-28-23,6 3 156,0 16 1,3 2 11,20-15-168,12 14-324,-3 62-517,-12 13 303,-19-7 1,-1 0-1973,3 15 1218,6 7 1,-12-28-1,3 1 1</inkml:trace>
  <inkml:trace contextRef="#ctx0" brushRef="#br0" timeOffset="46667">15265 10943 18227,'11'0'2319,"-2"0"-2319,19-32-11,-14 24-23,22-16-10,-18 50 21,-10 19 158,-7 9-23,-5-12-34,-3-16-78,6-19-67,8-4-896,6-8-4987,29-21 5950,-1 0 0,-3-3 0,-16 13 0</inkml:trace>
  <inkml:trace contextRef="#ctx0" brushRef="#br0" timeOffset="46900">15618 10159 22620,'28'48'-53,"0"1"0,0-1 0,0 1 0,-2-2 0,0 0 0,-3-1 0,-5-1-44,-5 1 0,-5-2 0,-2 3-1126,1 15 0,-2 3 1,-2-1 539,-3-9 1,-1-1 0,0-2 0,2 16 0,-3-6 0,-2-28 0,1 0 0</inkml:trace>
  <inkml:trace contextRef="#ctx0" brushRef="#br0" timeOffset="47167">17705 10226 18373,'17'63'201,"-1"-1"1,1 1-1,-3-13 1,-1-2 0,-1-3-572,2 8 1,-3-6-2388,3 7 2757,-6-14 0,-4-19 0,-3-10 0</inkml:trace>
  <inkml:trace contextRef="#ctx0" brushRef="#br0" timeOffset="47316">17617 10591 18989,'50'-32'-1573,"0"-1"1,-1 3-1,-1 5 1573,-10 13 0,-4 4 0,8-2 0,-7 2 0</inkml:trace>
  <inkml:trace contextRef="#ctx0" brushRef="#br0" timeOffset="49033">19059 10116 19288,'27'44'75,"-1"0"0,1 0 1,-1 0-1,1 0 0,0 0 1,0 0-1,-2-2-75,4 5 0,-2-1 0,1-1 15,-1-2 1,0-1-1,-3-7 86,10 5 725,-4-36-574,-22-32 0,-5-12-174,0-1 1,-2-3-428,-3-14 0,-3-1 354,0 13 1,-2 1 27,-6-6 1,-2 2-52,-7-14-1584,1 18 436,13 46-1108,15 18-2780,12 1 5054,16-9 0,-13-5 0,1-6 0</inkml:trace>
  <inkml:trace contextRef="#ctx0" brushRef="#br0" timeOffset="49483">20361 9224 20434,'-7'52'186,"0"-1"1,1 11 0,1 4-139,2-11 1,1 2 0,1 2-1046,0 3 0,0 0 0,0 1 1015,0-2 1,0 0 0,1 3 9,1-5 0,0 2 0,2 1 0,3-2-130,1-7 1,1-2 0,3 0 0,2-1-409,3 4 0,2 0 0,3-2 0,1-5-532,3-3 0,3-5 0,2-7-2319,19-2 0,1-10 3453,-11-12 0,-4-5 1,7-1-1,-10-2 1</inkml:trace>
  <inkml:trace contextRef="#ctx0" brushRef="#br0" timeOffset="50166">21265 9936 16748,'6'36'362,"-1"0"0,1-2 0,-2-2-193,-2 8-1,0-5-22,-1-8-68,-1-10 617,1-9 246,-1-6-359,0-32-133,-6-33-382,5 9 0,-1-3-326,-1 8 0,0 0 315,1 0 0,2 5 0,5 0-90,16 19 0,22 53 12,3 11-383,-18 1 0,-2 3 203,-5-5 1,-3-1-303,0 2 0,-2-1-410,-1-2 1,-1-1-1306,-2-3 1,0-1 2218,6 19 0,-8-23 0,-4-12 0</inkml:trace>
  <inkml:trace contextRef="#ctx0" brushRef="#br0" timeOffset="50401">22496 9500 18989,'0'54'6,"1"0"1,-1-1 0,-1-2 0,-1-1-1,-1-3-398,-3 1 0,-1-1-2219,-7 11 0,0-3 2611,3-17 0,1-3 0,0 0 0,0-6 0,3-12 0</inkml:trace>
  <inkml:trace contextRef="#ctx0" brushRef="#br0" timeOffset="50634">22206 9288 20625,'42'40'64,"0"-1"0,-1 0 0,1 1 0,-2 1 0,-2 2 0,-1 0 0,-4 0-1123,1 9 1,-4 1 0,-3-1 953,-2-2 0,-2 0 1,-3-3-221,-2 0 0,-3-1-2745,2 10 0,-3 0 3070,-4-20 0,-2-2 0,7 31 0,-12-49 0</inkml:trace>
  <inkml:trace contextRef="#ctx0" brushRef="#br0" timeOffset="50850">23092 9919 18877,'10'42'-990,"0"1"0,1-2 0,-1-6 1,-1-15-1,-1-4 0</inkml:trace>
  <inkml:trace contextRef="#ctx0" brushRef="#br0" timeOffset="51018">22967 9671 8389,'0'0'0</inkml:trace>
  <inkml:trace contextRef="#ctx0" brushRef="#br0" timeOffset="51734">23564 9880 16737,'14'63'1322,"0"-12"-1154,-10-34 1019,0-10-346,-2-27-550,-1-7 0,1-26-156,1-1-68,2 11 1,3-3 66,3 2 1,2 1-57,2-2 0,2 4-78,14-7-11,-3 35-45,-9 29 45,2 13-90,-3 14-73,-7-7 0,-2 2-16,-1-5 0,-2 0 178,0 2 1,0-3 11,-2 2 56,-3-21-56,1-22 45,4-29-45,-1 5 0,0-3 145,4-10 1,1 0-28,-3 7 0,2 4 28,10-20-90,-3 38-56,2 9 11,4 7-22,21 30-6,-18-8 0,-2 6-465,4 11 0,-4 3-213,-4-6 1,-5 0-2656,-3 28 3350,-9-28 0,-2-15 0,0-9 0</inkml:trace>
  <inkml:trace contextRef="#ctx0" brushRef="#br0" timeOffset="51934">24641 9828 20748,'-3'-4'246,"1"2"-246,2 2-2431,14 46 952,-3-21 0,5 25 0,-8-37 0</inkml:trace>
  <inkml:trace contextRef="#ctx0" brushRef="#br0" timeOffset="52167">24588 8668 22361,'26'48'-107,"0"0"1,0 1 0,0-1-1,-4 0 1,0 2 0,-2 2-1,0 2 1,-2 2-1398,-1 2 1,-2 3 0,0 2 0,-2 1-1,0-1 1,-3-2 1206,1 4 1,-2 1 0,-1-1 0,-2-3 0,-1-3 0,-1-1 0,-1-2 0,-2-5 0,-3-5 0,-6-1 0,0 0 0</inkml:trace>
  <inkml:trace contextRef="#ctx0" brushRef="#br0" timeOffset="53833">9200 13732 19684,'34'-6'-3440,"-1"1"0,22-4 3440,-36 15 0,-8-5 0,-7 6 0</inkml:trace>
  <inkml:trace contextRef="#ctx0" brushRef="#br0" timeOffset="53950">9249 14050 14339,'3'4'1378,"0"-1"-4538,45-15 3160,-21 4 0,25-5 0,-38 8 0</inkml:trace>
  <inkml:trace contextRef="#ctx0" brushRef="#br0" timeOffset="56182">11322 13685 18496,'2'47'582,"3"-1"-514,3-9 66,0 2-33,0-2 23,-3-5-1,0-3 885,-2-15-201,-1-3-438,-1-13-133,-5-9 212,-13-28-392,5 6 0,-1-5 6,-3-12 0,2-3-191,3 8 0,2 0 190,2 3 1,3 3-6,8-3-78,25 11-68,26 25 39,-14 19 1,0 10-270,3 11 1,-5 6-354,-7 1 0,-6 1 314,-5 1 0,-6-2-1501,-1 9 624,3 0 1,-10-25 0,2-3 0</inkml:trace>
  <inkml:trace contextRef="#ctx0" brushRef="#br0" timeOffset="56753">12040 13636 17162,'-7'-3'1144,"1"0"-1133,6 3-11,0 0 45,3 38-45,1-14 22,-1 21 1815,0-29-1277,-5-30-358,-2-5-78,-2-21-35,0-2 62,4 7 1,0 0 161,2-25-313,12 4-22,3 31-12,12 35-10,0 15-360,3 19-235,0 7-45,-12-15 1,-1 1 437,10 20 246,-4-7 45,-12-28 313,-7-23-44,-4-14 134,2-13-106,0-6 0,0-5 39,3-6 0,2-2-113,4-9 1,4 3-241,-3 11 0,3 6 17,22-8-45,-7 34-22,16 45-57,-24-6 1,-2 4-107,2 4 0,-3 1-157,-3 4 1,-2 0-1811,-2-7 1,-1-2-7048,8 9 9199,5-1 0,-13-31 0,-4-7 0</inkml:trace>
  <inkml:trace contextRef="#ctx0" brushRef="#br0" timeOffset="57050">12785 13663 21465,'33'-27'-1165,"-7"10"930,-18 29 11,-6 26 481,-11 12 471,-1 10-503,-2-18-91,4-16-55,7-18 66,10-5-425,18-11-1446,18-5-515,2-4-4975,-2 2 7216,-19 7 0,-13 4 0,-3 1 0</inkml:trace>
  <inkml:trace contextRef="#ctx0" brushRef="#br0" timeOffset="57552">13669 13274 20389,'3'51'93,"0"0"1,0-4-1,1-6-59,9-4 0,-3-4 234,-3-18 427,-3-33-336,-2-15-315,-2-1 1,0-2-153,-2 1 0,-1-3 119,-1-6 0,-2-6 0,1 0-273,-1-5 1,2-1 0,0-1 272,-1-9 0,1-1 1,7 2-12,6 9 0,5 3 0,2 5 0,5-1 0,5 10-17,10 14 0,3 9-28,13 8-1120,4 39-746,-37-3 1,-5 7 1034,0 21 1,-6 3-1,-4-22 1,-2-2-1,-6-1 1,1 1-1</inkml:trace>
  <inkml:trace contextRef="#ctx0" brushRef="#br0" timeOffset="57704">13928 13219 18317,'0'4'3003,"0"-1"-2936,0-3-538,23 0-3339,1 12 2636,6 19 1,-11-11-1,-17 8 1</inkml:trace>
  <inkml:trace contextRef="#ctx0" brushRef="#br0" timeOffset="57834">13856 13627 19314,'36'-13'-2002,"1"0"0,12-5 0,-2-2 2002,13-9 0,-4 2 0,-33 17 0</inkml:trace>
  <inkml:trace contextRef="#ctx0" brushRef="#br0" timeOffset="58134">14744 12377 20770,'-22'49'177,"0"1"1,0-1 0,-1 0 0,5 4-1,0 1 1,3 0 0,4 2-209,4 2 0,4 2 1,2 0-1,2-3-1122,1 6 0,3-2 0,3-3 615,2-9 0,3-1 0,2-7-179,4-3 0,7-5-1776,20 3 1,6-6 2492,-8-11 0,0-3 0,-1 0 0,-3-3 0,5-10 0</inkml:trace>
  <inkml:trace contextRef="#ctx0" brushRef="#br0" timeOffset="58600">15179 12834 12904,'-3'-7'561,"1"3"-2892,2 4 2331,-3-4 0,3 3 0,-3-2 0</inkml:trace>
  <inkml:trace contextRef="#ctx0" brushRef="#br0" timeOffset="58801">15447 12675 17790,'-6'45'277,"-1"1"0,1-1 1,-2 9-1,-1 0-277,0-10 0,-1 1 0,0-3-1087,-2 4 0,0-4 347,1-4 1,-1-2-2428,-9 25 3167,4-21 0,7-18 0,5-12 0</inkml:trace>
  <inkml:trace contextRef="#ctx0" brushRef="#br0" timeOffset="59017">15356 12485 20322,'31'43'-29,"0"-1"0,1 0 0,-1 0 1,-2 1-1,-1 1 0,-1-1 1,-4-1-174,-3 5 0,-3-1 1,-1-1-982,5 18 1,-2-6-3232,3 6 4414,2-19 0,-11-21 0,-2-11 0</inkml:trace>
  <inkml:trace contextRef="#ctx0" brushRef="#br0" timeOffset="59183">16027 13070 18059,'0'-7'347,"0"2"-347,0 5-1109,0 0-121,13 18 0,-9-14 1,9 14-1</inkml:trace>
  <inkml:trace contextRef="#ctx0" brushRef="#br0" timeOffset="59334">15982 12699 17342,'-7'-12'-852,"1"3"-6341,6 9 7193,0 0 0,0 0 0</inkml:trace>
  <inkml:trace contextRef="#ctx0" brushRef="#br0" timeOffset="59567">16134 12034 19975,'36'38'113,"0"-1"1,0 1 0,0-1-1,-2 7 1,-3 2 0,-1 1-1,-5 0-233,0 11 1,-5 0 0,-4 4-811,-4-2 1,-3 4-1,-3 0 1,-3-4 480,-6 5 1,-4-4 0,1-2 0,4-9-1,0-1 1,-1-4 0,-8 1 0,0 0 0</inkml:trace>
  <inkml:trace contextRef="#ctx0" brushRef="#br0" timeOffset="61049">17717 12274 19370,'14'63'-329,"-1"-1"0,0 0 1,1-1-3045,0-1 0,0-2 3373,-4-15 0,-2-6 0,-3 9 0,-5-32 0</inkml:trace>
  <inkml:trace contextRef="#ctx0" brushRef="#br0" timeOffset="61200">17673 12649 18026,'0'-11'745,"20"-15"0,11-1-1418,3 11 1,7 2 337,5-7 0,5-3 0,-4 4 1,-4 7-1,-3 3 0,-1 2 1,0 0-1</inkml:trace>
  <inkml:trace contextRef="#ctx0" brushRef="#br0" timeOffset="63066">19422 12409 13454,'-8'4'3776,"1"-1"-3104,7-3 908,0 0-1490,-1 3-68,1 1 45,4 17 135,12 22-124,-5-10 1,1 1-35,2 1 1,-1 0 157,5 18 380,-9-26 393,-6-20-639,-3-13-100,-7-29-158,1 3 1,0-3-68,-1-3 1,0-1-203,-1-7 0,2 1 202,3 11 0,1 1-11,0-8 0,5 2-11,24-16-46,-2 31 1,6 9 45,15 21 0,4 16 11,4 12 0,-3 10-612,-7-1 0,-5 4 511,-7 4 0,-8-1 0,-13-15 0,-3 0-676,1 6 0,0-2-9054,8 15 9652,0-9 1,-5-30 0,-6-15 0</inkml:trace>
  <inkml:trace contextRef="#ctx0" brushRef="#br0" timeOffset="63451">19851 12045 19673,'-5'-35'739,"1"1"1,-4-27-662,13 34-22,17-7 0,15 6 22,5 6-78,2 10 23,-17 21-12,-3 10-11,-7 16 11,-9 16 0,-4 9 17,-10-13 0,-4 3-22,2-5 0,0-1-6,-3 0 0,1-2 44,-3 13-44,12-34-100,15-8-225,16-15-751,27-20-768,-19 7 1,-1 0-1552,-4 0 0,-2 0 3395,27-3 0,-37 13 0,-6 4 0</inkml:trace>
  <inkml:trace contextRef="#ctx0" brushRef="#br0" timeOffset="64167">20480 12435 17039,'-6'-4'998,"1"0"-808,5 4-123,0 0-55,11 37-12,-3-18 0,7 28 22,-8-25 695,-4-9 45,-2-4-112,-2-7-247,-4-8-55,-3-7-102,-5-11-33,-5-33-51,11 21 1,1-4-18,-1-9 1,2 0-118,4 9 0,2 2-17,9-22 67,9 31-78,6 12-11,7 8-45,24 33-179,-26 1 0,-1 6-17,1 1 0,-3 3-68,-3 6 0,-6 0 96,-4 15 90,-6-3-12,-2-24 191,-2-21 101,0-28 78,-2-25 68,1-8-124,1-8 145,4-3 124,3 5-257,5 11-158,5 16-33,6 35 0,0 15-57,7 28-55,-4 2-801,-7-15 0,1 2-2376,-3-2 0,0-1 3300,-1 0 0,-1-3 0,2 5 0,-17-23 0</inkml:trace>
  <inkml:trace contextRef="#ctx0" brushRef="#br0" timeOffset="64350">21355 12387 17476,'9'-1'628,"6"43"-3463,-2-6 2835,1 21 0,-1-29 0,-8-19 0</inkml:trace>
  <inkml:trace contextRef="#ctx0" brushRef="#br0" timeOffset="64684">21338 11843 20781,'2'-65'471,"9"10"-471,12 36 0,8 9-459,12 14 78,-18 14 258,1 15 67,-24 9 78,-7-9 0,-4 0 79,-6 28-56,-4-3-45,8-25-45,15-21-369,8-14-393,12-8-156,10-6 66,7-11-2017,9-1 2914,5 0 0,-23 13 0,-6 3 0</inkml:trace>
  <inkml:trace contextRef="#ctx0" brushRef="#br0" timeOffset="65383">22394 11736 21073,'6'-30'303,"10"19"-236,22 57-39,-3-1 0,5 5-341,-12-16 0,1 0 0,1-1 313,4 4 0,1 1 0,-1-5 72,6 4 0,-3-8-49,6-6 381,-27-34-101,-14-17-79,-11-17-90,-2-11-95,-5 3 1,-2-6-568,5 17 1,1-2-1,0 0 534,-6-21 0,0 2-6,3 6 0,3 7 57,2 7-751,5 20-1177,3 27-3900,20 23 5771,1 5 0,3-3 0,-7-18 0</inkml:trace>
  <inkml:trace contextRef="#ctx0" brushRef="#br0" timeOffset="65667">23476 11093 21398,'-10'55'38,"1"-1"0,-1 1 1,0 0-1,2 3 1,0 2-1,1-1 1,3-2-73,2 9 1,2-2-1,4 1-713,2-12 0,1 3 0,4-3 0,3-6-4169,15 13 1,5-8 4266,0-2 0,0-7 0,17-1 0,-30-34 0</inkml:trace>
  <inkml:trace contextRef="#ctx0" brushRef="#br0" timeOffset="65868">23978 11521 18675,'3'-10'616,"8"45"-857,-8 5 1,-3 7-388,3 3 0,-2 2-1243,-4 10 0,-3-3-1681,-1-20 1,-2-3 3613,-13 23 1,10-28 0,1-12 0</inkml:trace>
  <inkml:trace contextRef="#ctx0" brushRef="#br0" timeOffset="66084">23799 11391 21555,'44'12'18,"0"-1"1,0 2 0,-3 8-154,-2 23 1,-4 11-1757,-12-16 0,-2 2 0,-1 0 1338,1-1 0,0 0 0,-3 0-1688,1 18 0,-4-6 2506,1 6 1,-9-27 0,-1-12-1</inkml:trace>
  <inkml:trace contextRef="#ctx0" brushRef="#br0" timeOffset="66251">24445 11874 19190,'0'-3'348,"0"0"-1110,0 3-6,8 35 1,-6-26-1,5 27 1</inkml:trace>
  <inkml:trace contextRef="#ctx0" brushRef="#br0" timeOffset="66418">24295 11473 14944,'0'0'0</inkml:trace>
  <inkml:trace contextRef="#ctx0" brushRef="#br0" timeOffset="66650">24456 11041 20681,'39'39'231,"1"-1"1,-1 4 0,-3 6-229,-11 4 1,-3 7 0,-1-1-1704,-4-11 0,-1 0 0,0 2 1372,-1 0 1,0 2-1,-2 1 1,-2-4-447,-2 1 1,-3-3 0,-2 2-141,-2 13 0,-2 2 0,-1-7 0,2-11 1,-2-4-1,-3 9 0,0-1 0</inkml:trace>
  <inkml:trace contextRef="#ctx0" brushRef="#br0" timeOffset="67568">22683 12630 16131,'57'-15'449,"0"1"1,1-1 0,-9 3 0,3-2 0,2 0 0,1 0 0,-1 0-1245,0 0 1,-1 0 0,0 0-1,3 1 1,4-1 824,-8 2 1,3-1 0,3 1 0,1-1 0,1 1 0,0 0 0,-2 1-1,-2 1-30,8 1 0,-1 0 0,-1 2 0,-1 0 0,1 1 0,1-1-61,-6 1 0,2-1 0,0 1 0,0 0 1,-2 0-1,-2 1 0,-3 1 30,16 0 0,-4 1 1,-5 2-1,-6 0-104,19 0 1,-29 6 1329,-42 3-1172,-26-3 756,-21 0-667,1-7-68,-7-13-3047,17-2-2778,7-4 6392,19 8 1,9 11 0,0 1 0</inkml:trace>
  <inkml:trace contextRef="#ctx0" brushRef="#br0" timeOffset="68516">14182 14019 19762,'59'0'257,"1"0"1,-1 0 0,3-7 0,4-3 0,2-2-1,-1 0-1274,-13 2 1,-1 0 0,0-1 0,2-1 0,0-1 1055,-2 0 0,2-1 0,1 0 0,-1-1 1,-1 1-1,-2 1-6,12-3 1,-4 1-1,1 1 1,3-1-29,-9 4 1,2-1 0,2 0-1,1 0 1,-1 1 0,-2 1 12,5-2 1,-1 2 0,0 0 0,-1 1 0,1-1-13,0 1 1,2-1 0,-2 1 0,-2 0-1,-5 2 16,7-1 1,-6 2 0,-9 1 33,14 0 1322,-66 9-1243,-8 0-12,-12 2-22,2-2 2567,1-2-2645,11-1 1433,2-1-1703,10 0-167,0 3-2332,-5 10 1785,-13 8 0,8-5 1,-7-2-1</inkml:trace>
  <inkml:trace contextRef="#ctx0" brushRef="#br0" timeOffset="70508">9660 15591 18966,'62'-13'-336,"-6"3"-1759,-22 8-2488,-4 1 4583,-6 1 0,-11 0 0,-6 0 0</inkml:trace>
  <inkml:trace contextRef="#ctx0" brushRef="#br0" timeOffset="70666">9862 15795 17476,'1'4'583,"0"-1"-2779,-1-3-3676,40-3 5872,-9 1 0,15-1 0,-25 3 0</inkml:trace>
  <inkml:trace contextRef="#ctx0" brushRef="#br0" timeOffset="71086">11616 15377 17622,'-11'0'644,"-13"20"0,-1 13-358,11 4 0,2 6-238,-3 0 1,-1 5 0,4-2-1137,6 10 1,8-2 1120,5-4 1,7-7-34,24 0 731,7-16-687,3-13 174,-11-23 1,0-9-197,-5-7 1,-3-6-18,0-1 1,-4-3-118,-7-5 0,-9 0 146,-20-17-34,-10-1-45,-14 2 282,6 25 1,-3 3-3409,-19-2 1549,2 33 0,26 5 0,18 22 0</inkml:trace>
  <inkml:trace contextRef="#ctx0" brushRef="#br0" timeOffset="71251">12001 15571 15381,'0'0'0</inkml:trace>
  <inkml:trace contextRef="#ctx0" brushRef="#br0" timeOffset="71700">12314 15303 19852,'41'-26'33,"0"0"1,-9 3 0,1 7-51,9 14 0,0 8-73,11 12-202,-28 10 1,-8 8 302,-11 8 1,-10 3 178,-9 10 1,-10-1-68,-3-5 1,-5-6-119,4-15 1,1-6 5,-3 0 23,24-21 33,17-3 0,9-2-22,40-1-79,5 9 68,-1 8-45,-21 16 22,-32 4 11,-31 19 1,-24-6-892,15-23 1,-1-4-575,-22-4 0,25-13 1,19-11-1</inkml:trace>
  <inkml:trace contextRef="#ctx0" brushRef="#br0" timeOffset="72202">13115 15707 16782,'-6'0'2263,"2"0"-2129,4 0-89,-3 19-23,3-7 12,-1 13-12,4-12 405,-2-4 390,0-12-750,-1-10 68,-1-15-34,0-13-40,-1 3 1,2-4 117,5-4 1,3 0-85,1-3 0,5 4-95,7 12 0,4 10-67,18 19 56,8 39 0,-10 18 5,-19-23 0,0 1-179,-1 0 1,1 1-1116,10 7 0,3-1 766,-1-6 0,-1-3 0,-7-4 0,-1-2 0,12 0 0</inkml:trace>
  <inkml:trace contextRef="#ctx0" brushRef="#br0" timeOffset="72751">13832 15486 19639,'2'36'-53,"-1"0"1,2 3 0,2-3-184,6 1 460,-3-5-66,-4-30 211,-4-20 135,-2-17-268,-2-13-80,-2-11 47,0-7-97,4 32 0,0-1 118,2-3 0,2 1-156,11-6-102,1 8 23,9 43 11,-3 15-45,1 18-291,-1 8 123,-7-11 0,0 0-101,-2-5 1,-1-2 212,9 28-22,-5-30 123,-8-24 0,3-14 0,4-13 22,1-17-11,2-14 246,-6 12 1,-1-2 28,-1 7 0,-1 1-180,0 1 1,-1 2-107,3 1 0,-3 24 0,12 26-112,7 28-292,-8-10 1,1 3-1121,1 6 0,0-1-459,-5-9 0,-1-3 1983,12 18 0,-16-36 0,-1-6 0</inkml:trace>
  <inkml:trace contextRef="#ctx0" brushRef="#br0" timeOffset="73083">14611 15408 19773,'40'46'-1367,"-9"-9"1367,-32 19 292,-7-18 1007,-10 8-302,2-13-537,1-4-348,22-19-112,11-14-695,18-7-818,10-6-1736,9-1-4460,8-1 7709,-27 9 0,-1 2 0,5-3 0,-6 4 0</inkml:trace>
  <inkml:trace contextRef="#ctx0" brushRef="#br0" timeOffset="73466">15974 15046 17790,'0'-4'1580,"0"2"-997,5 38-527,5-3-34,-3 1 0,1 3-22,9 25-594,-7-15 1,-1 1-3206,-1-5 1,0-2 3798,-2 1 0,0-5 0,2 5 0,-7-32 0</inkml:trace>
  <inkml:trace contextRef="#ctx0" brushRef="#br0" timeOffset="73636">15969 15316 21084,'39'-24'-1524,"0"0"0,-1 0 0,10 0 1,3 1-1,4 2 1038,-4 7 1,4 1-1,0 2 1,-5 0-1,16-3 1,-5 2-1,0-2 1,1 1-1</inkml:trace>
  <inkml:trace contextRef="#ctx0" brushRef="#br0" timeOffset="75050">17966 14698 20098,'-26'39'175,"-1"0"1,3 0 0,5 1-132,12-5 1,4-1-34,-1 0 1,3 0 21,9 5 1,4-2-34,10 7 123,24-5-101,1-36 57,-7-20 0,0-11 61,-3-5 0,-4-6 89,3-13 1,-7-2-362,-12 8 1,-9 3 131,-12 5 0,-7 5 0,-20-4-258,-11 8-107,-1 8-218,3 8-638,11 6-6073,15 4 7294,20 2 0,0 1 0,6 0 0</inkml:trace>
  <inkml:trace contextRef="#ctx0" brushRef="#br0" timeOffset="75217">18556 14773 8590,'0'0'0</inkml:trace>
  <inkml:trace contextRef="#ctx0" brushRef="#br0" timeOffset="75516">19075 14615 19785,'-3'61'212,"-1"1"1,1-1 0,5 11 0,15-24-225,31-60 1,8-20 33,-17 6 1,-5-2-18,-9-2 1,-7 2 6,-8-6 32,-19 6-44,-9 4-1075,-31 5-4427,-5 11 5502,2 7 0,21 4 0,22 4 0</inkml:trace>
  <inkml:trace contextRef="#ctx0" brushRef="#br0" timeOffset="75734">19701 14386 20277,'2'54'-1967,"1"-1"1,0 1 0,2-4 0,2 0 0,2-4 1160,5 8 0,3-6 0,8 12 1,-15-42-1</inkml:trace>
  <inkml:trace contextRef="#ctx0" brushRef="#br0" timeOffset="76316">20362 14555 19168,'1'36'134,"0"0"1,3 28-79,5-20-22,-2-17-12,-2-3 415,-3-18 235,-2-5-425,0-13 0,-4-30-130,0 6 1,0-3-96,2-2 1,-1 0-70,-1-4 0,1 2 91,7-16 46,7 11-68,9 14 12,12 16-34,7 13 0,-3 23 0,0 9-28,2 8 0,-1 5-207,1 3 0,-3 2-322,-6 2 1,-5-1-194,0 15-965,-13-28 0,0-1-319,13 7 0,-10-5 1,0-27-1</inkml:trace>
  <inkml:trace contextRef="#ctx0" brushRef="#br0" timeOffset="76633">20828 14102 19045,'-5'-35'522,"0"0"1,4-3 0,7 3-579,32-4 22,-9 21 1,3 5 33,27 11-45,-10 23 34,-35 19 0,-14-7 0,-5 3 179,-3 0 0,-2-1-140,2 0 0,-1-2 17,-7 16-45,13-30-583,25-10-2061,14-8-5917,19-5 8561,-8-1 0,-19 1 0,-17 4 0</inkml:trace>
  <inkml:trace contextRef="#ctx0" brushRef="#br0" timeOffset="77216">21491 14506 18485,'-3'0'269,"0"0"-258,-1 48-22,6 0-90,-3-13 0,1 1 101,3 15 45,0-27 526,-2-8 986,0-16-839,-1-29-517,0-6-111,0-27 33,-2 5-401,0-8 362,1 30 0,0 0 0,0 1 0,1 1 73,5-26-56,8 13-124,10 39-10,1 20 21,3 35-245,-6 8 21,-10-14 0,1 0 22,-3-7 1,-1-1 213,8 29 34,-7-33 23,-5-35 111,0-15 11,1-15-112,1-12 101,3-3-34,2-1 12,10-1-157,5 31 0,0 16 11,-1 36-460,-10 13-661,0-10 1,3 0 535,5-3 0,0-2 0,8 18 0,3-20 1</inkml:trace>
  <inkml:trace contextRef="#ctx0" brushRef="#br0" timeOffset="77384">22267 14536 18238,'-3'0'482,"0"0"-1143,-2 49-9170,5-18 9658,-1 26 1,4-37-1,0-17 1</inkml:trace>
  <inkml:trace contextRef="#ctx0" brushRef="#br0" timeOffset="77983">22244 13807 19572,'28'-26'-157,"0"1"0,21-1-135,-9 43 203,-19 20 89,-33 3 526,-17 13 225,1-13-560,0-5 133,25-20-200,24-13-287,12-9 1,9-2-998,16 2 1,6 0 528,-11 1 1,3 0 0,-3 0-1,2 0 1,-5 2 0,-12 4 0,0 0-1</inkml:trace>
  <inkml:trace contextRef="#ctx0" brushRef="#br0" timeOffset="78799">10621 17004 17398,'47'-2'578,"1"0"1,9-2 0,10-3-526,-16 1 1,6-2 0,6-1 0,3-1 0,2-1-672,-11 2 0,3-1 0,1-1 0,2 0 1,3-1-1,1 1 0,3-2 0,2 1 656,-18 3 0,3-1 1,2 0-1,1 0 1,2 0-1,1 0 1,0-1-1,1 0 1,0 1-1,1-1 0,-1 1 1,-1-1-1,0 1 1,-2 0-111,3-1 0,-1 0 1,0 1-1,0-1 0,0 1 1,-1-1-1,1 1 0,0-1 1,0 1-1,1-1 0,0 1 1,0-1-1,1 1 82,-3 0 0,0 1 1,1-1-1,1 0 1,0 0-1,0 0 1,1 1-1,-1-1 1,0 0-1,0 1 1,0-1-1,-1 1 1,-1 1-1,-1-1 1,-1 1-38,6-1 1,-2 0 0,0 1-1,-1 0 1,-1 0 0,0 1 0,-1-1-1,1 1 1,-1-1 0,1 1-1,1 0 1,0-1 27,-2 1 1,1 0 0,-1 0 0,0 0-1,1 0 1,0 0 0,0 0 0,0 0-1,0 0 1,1 1 0,-1-1 0,0 0 0,1 1-81,0-1 1,1 0 0,0 1 0,0-1 0,0 1 0,0 0 0,0-1 0,0 1 0,1 0 0,-1 0 0,1-1 0,-1 1 0,1 0 90,0 0 0,1-1 0,-1 1 0,1-1 0,-1 1 0,1 0 0,0-1 0,0 1 0,0 0 1,0 0-1,-1-1 0,1 1 0,0 0-2,0 0 0,-1 0 1,-1 0-1,1 0 0,-1 0 1,1 0-1,-1 0 0,2 0 1,0 0-1,1 0 1,1 0-1,1-1 0,2 1-3,-12 0 0,1 1 0,1-1 0,1 1 0,1-1 0,0 0 0,1 0 0,0 1 1,1-1-1,1 0 0,-1 0 0,1 0 0,-1 0 0,1 0 0,0 0 0,-1 0 1,1 0-1,-1 0 0,-1 0-5,1 0 1,0 0 0,0 1 0,0-1 0,1 0 0,-1 0 0,1 0 0,-1 0 0,0 0 0,1 1 0,-1-1 0,1 0 0,-1 0 0,0 0 0,1 0 0,-1 1 0,0-1 0,0 0 0,0 0-2,-1 1 0,0-1 0,0 1 0,1-1 0,-1 0 1,1 1-1,-1-1 0,0 0 0,1 1 0,-1-1 1,0 1-1,-1-1 0,1 1 0,-1-1 0,0 1 1,-1 0-1,0-1 0,0 1 0,-1 0-1,6-1 0,0 1 0,0-1 0,-1 0 0,1 1 0,0-1 0,-1 1 0,-1-1 0,0 1 0,-1-1 0,-1 1 0,-1 0 0,-1 0 0,-2 0 0,-1 1 0,-2-1 1,11 0 0,-4 0 0,-1 1 0,-3 0 0,0-1 1,-2 1-1,1 0 0,0 0 0,2 0 0,1-1-2,-1 1 0,2 0 0,0-1 0,1 1 0,1-1 0,-1 1 0,0 0 0,-1-1 0,-1 1 0,-1 0 0,-2 0-41,10 0 0,-2-1 0,-1 1 0,-1 0 0,0 0 0,-2-1 0,1 1 0,0 0 80,-1 0 0,2-1 0,-1 1 1,0 0-1,-1-1 0,-3 1 1,-3-1-1,-4 0-125,17-2 0,-6 0 1,-5-1-1,-9 0-109,2-2 0,-14-4 1047,-18-18-1445,-33 4 1518,-9-3-2886,-14 1 1780,7 12 0,0 2 0,0-1 0,-9-1 0</inkml:trace>
  <inkml:trace contextRef="#ctx0" brushRef="#br0" timeOffset="79416">13501 16521 16569,'55'-9'267,"0"-1"0,0 1 1,0-1-1,-1 1 0,-1 1 1,1-1-1,2 0-256,-1 2 0,2-1 0,2 1 1,0 0-1,-2-1-1424,7 0 1,-2-1 0,2 1 0,4-1 1417,-8 1 1,3 0-1,3-1 1,0 1 0,0-1-1,-3 1-3,-7 1 0,-1-1 0,-2 1 0,2 0 0,2-1 0,4 0-122,-5 1 0,3 0 0,2 0 1,2-1-1,2 0 0,0 1 1,1-1-1,1 1 0,-1-1 114,-7 1 1,2 1 0,-1-1 0,2 1 0,0-1 0,0 1 0,1-1 0,-1 1 0,1-1 0,-1 1 0,0-1-35,1 1 0,0-1 0,0 0 0,0 1 0,0-1 0,0 1 0,0-1 0,0 1 0,0-1 1,0 1-1,-1 0 38,1 0 1,1 0 0,0 0 0,0 0 0,0 0 0,-1 0 0,0 0 0,-1 0 0,-1 1 0,-2 0 0,-2 0-125,7-1 1,-3 1 0,-2 0-1,-1 0 1,0 0 0,-1 0-1,1 0 1,1 0 123,0 0 1,1 0 0,-1 1-1,1-1 1,-1 0 0,0 0-1,0 1 1,0-1 1,7 0 0,-2 0 0,1 0 0,-1 1 0,1-1 0,2 0 0,2 1-3,-11 0 1,1 0 0,2 1 0,0-1 0,1 0-1,0 1 1,1-1 0,-1 1 0,0-1 0,-2 1 2,5 0 0,-1-1 0,0 1 0,0 0 0,-1 1 0,1-1 0,0 0 0,1 0 0,0 0-63,-2 1 0,2-1 0,0 0 0,2 0 1,-1 1-1,-1-1 0,0 0 0,-2 1 0,-2-1 1,-3 1-34,7 0 0,-2-1 0,-2 1 0,-1 0 0,-2 0 0,-2 0 0,-2 0-91,8 1 1,-2-1 0,-3 0 0,-3 1 0,-7-1 258,15-1 0,-9-1-1260,12 0 1727,-34-2-987,-65-4-1693,1 2 1,-4 1 2140,-10-2 0,1 0 0,10 2 0,4 1 0,-3-2 0</inkml:trace>
  <inkml:trace contextRef="#ctx0" brushRef="#br0" timeOffset="80612">20936 14066 9375,'0'4'-28,"0"0"0,0-4 0,0 0 0</inkml:trace>
  <inkml:trace contextRef="#ctx0" brushRef="#br0" timeOffset="80767">20936 14074 10966,'0'0'0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4T04:06:18.95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4451 2253 11705,'3'-7'5379,"-1"0"-5077,-2 7 707,0 0-695,3 53-96,0 10 1,-1 5-208,0-16 0,0 2 93,-1-1 1,0 3 0,-1-13 433,0-12 840,-3-35-1221,0-31-85,1 2 1,-2-7-25,0-7 1,-2-6 0,1 4-38,1 5 0,1 0 26,-1-4 1,-2-3-1,6 13-48,7 20 22,10 23-11,8 23 0,3 9 0,-4-10 0,2 0-242,12 11 1,1-2 241,-9-13 0,1-1-67,13 2 0,1-1 39,-13-8 0,1-2-39,7 2 0,-1-6-1,15-18 169,-22-17 67,-4-25 84,-25 2 0,-12-7-200,-8 11 1,-6-2-1,1 3-69,-1-8 0,-3 4-50,-14-8 0,-1 26-1429,15 54 0,8 13-2503,8 2 3999,9 3 0,7-3 0,13-17 0,3-9 0</inkml:trace>
  <inkml:trace contextRef="#ctx0" brushRef="#br0" timeOffset="525">5459 2362 12882,'-1'5'4538,"-1"-1"-2846,-3-42-1288,4 16 167,10-31-582,1 38 11,17 8 45,20 29-6,-13-8 0,1-1-34,2 2 1,2-2 11,2-1 0,1-6 106,10-13 0,-3-5-67,5-5 89,-14 0 1,-7-4 247,-23-17-449,-20 3-135,-4 4-615,-13 13-4540,1 13 5346,11 4 0,2 1 0,10 0 0</inkml:trace>
  <inkml:trace contextRef="#ctx0" brushRef="#br0" timeOffset="1280">6914 1913 16299,'5'60'609,"0"0"0,-2-14 0,1 2-490,-1 2 1,1 4 0,0-7-53,0 19 823,-1-16 1,0-19-72,-1-54-472,-1-11-258,0-2 1,-2-6-23,-1-23 0,-2-3-1665,0 11 1,-1 0 1608,2 4 1,0-3-1,-1 4-28,-1-3 0,3 3 212,4-2 0,4 5-217,7-4 11,11 12-124,14 50 1,3 13-213,11 9 216,-21 5 0,0 12 0,-10-4 131,-14-5 0,-9 1-115,-4 26 1,-10-3 147,-9-27 1,-5-5 1156,3-1 1,-1-2-1180,0-1 0,3-3 229,-2 3-375,9-8 135,29-17 23,11-2-18,21-1 1,6 1-6,17 0-308,-1 13 0,-4 6 308,-24 5 380,-15 28-279,-75-12-146,5-15-1086,-11-1-4158,33-20 5289,11-17 0,9 10 0,1-10 0</inkml:trace>
  <inkml:trace contextRef="#ctx0" brushRef="#br0" timeOffset="1502">7665 2188 18115,'-4'0'-4101,"1"0"-4045,10 17 8146,-5-13 0,5 14 0,-6-18 0</inkml:trace>
  <inkml:trace contextRef="#ctx0" brushRef="#br0" timeOffset="1634">7650 1924 10204,'0'0'0</inkml:trace>
  <inkml:trace contextRef="#ctx0" brushRef="#br0" timeOffset="1880">7971 2324 18899,'-11'0'2353,"-4"-40"-2196,25 5 0,7-4-101,-7 2 0,4 0-56,11-8 0,9 8-67,1 22 0,1 10-1,16 13-27,-19 5 0,-4 7-522,1 36-155,-6 5-1301,-12-20 0,-1 0-7758,1 12 9784,1 5 1,-10-41 0,-1-9-1</inkml:trace>
  <inkml:trace contextRef="#ctx0" brushRef="#br0" timeOffset="2330">9338 1360 18552,'-32'6'657,"-1"0"0,0 9 1,3 9-632,7 18 0,4 12 0,2 0-761,3-9 0,1-1 1,0 3 714,0-1 1,0 3-1,1 2 1,4-2-153,2 12 0,5 0 0,4-1-605,5-8 0,4-1 0,4-1 312,5 2 0,5-1 1,-1-6-1,0-3 1,1-9-1,28-2 1</inkml:trace>
  <inkml:trace contextRef="#ctx0" brushRef="#br0" timeOffset="2628">9522 1935 18592,'-32'-47'306,"1"1"0,3 9 0,10 2-395,27-11 1036,21 21-1003,29 7-45,-22 10 1,4 7-207,3 12 1,4 8 0,-6 2 199,-8 0 1,-4 5 373,15 20 1,-17 8-201,-49 1 1,-17 0 111,12-14 1,-2-2-46,-14 10 1,-1-3-102,12-16 1,4-2-113,-3 5-683,6-1-2872,59-25-310,2-15 3944,1-1 0,-1-2 0,-1-5 0,-4 0 0</inkml:trace>
  <inkml:trace contextRef="#ctx0" brushRef="#br0" timeOffset="3148">10536 1642 13532,'3'-7'1771,"-1"1"-1077,-2 6 1211,0 0 22,-9-5-1635,-2 4 66,-10-4-145,1 2-79,0-2-33,0-2-101,2 2 22,-12 7-55,5 17 33,-11 13-34,13 5 1,3 3 33,4-9 0,2 1-6,-5 10 0,3-1-27,4 11-90,6 0 145,26-19-22,3-6 123,21-26-78,-1-14-11,1-8-12,4-5-33,13 4-258,-7 25-11,-8 16 190,-21 28 90,-20 6 0,-14 0 0,-5-4-33,-10-8 55,1-10-5445,-4-6 5423,15-19 0,-1 0 0,13-11 0</inkml:trace>
  <inkml:trace contextRef="#ctx0" brushRef="#br0" timeOffset="3460">11087 1871 21342,'-41'13'86,"1"-1"0,4 2 0,6 3-176,10 24-639,20 13 505,36-15 258,21-7-23,5-31-11,-5-18 23,-22-13 66,1-24-44,-16 10 145,-2-18-139,-29 29 0,-9 4-343,-14-1-134,2 10 1,-6 9-3099,-4 24 0,2 10 3524,-15 9 0,3 6 0,40-23 0</inkml:trace>
  <inkml:trace contextRef="#ctx0" brushRef="#br0" timeOffset="3635">11538 2123 15650,'-19'42'-475,"1"0"1,1-3 0,2-5-1,6-10 1,3-7 0</inkml:trace>
  <inkml:trace contextRef="#ctx0" brushRef="#br0" timeOffset="4226">12324 2048 18776,'8'55'137,"-1"-1"0,-1-8 0,-1 0 1,-2-3-127,0-5 0,-1-1-6,0 10 1,-1-3-6,0 6 1233,-1-44-684,-4-44-308,-1-11 0,-2-12-791,1 4 0,-1-8 1,0-1-1,1 3 602,0 2 0,1 2 1,-1-4-20,2 8 1,0-7 0,-1 0-1,2 5 1,0 10-57,2 3 1,1 5-45,-2-14 0,9 17 67,31 58-168,0 3 0,4 6-163,-3 0 1,0 3-248,7 9 1,-6 1 459,-22-13 1,-8 2 72,-8 7 0,-7-2 68,-22 14-12,6-22 0,-6-4-11,-9-11 0,-2-6-246,-13 2-2230,-10-18-2902,43-9 5378,5-16 0,13 16 0,0 2 0</inkml:trace>
  <inkml:trace contextRef="#ctx0" brushRef="#br0" timeOffset="4426">12719 1181 21129,'31'49'3,"0"-1"0,-1 1 0,1 0 1,-2-3-1,-1 0 0,-2 1 1,-6 1-657,-4 2 0,-5 2 0,-4 0 1,-3 0-115,-6 15 0,-6-1 1,2-2-1,7-11 1,1-2-1,-5-3 1,-15 1-1,-1 1 1</inkml:trace>
  <inkml:trace contextRef="#ctx0" brushRef="#br0" timeOffset="5159">6248 3664 19403,'46'-36'213,"-1"-1"0,-4 12 0,3 2 0,5 2-1561,-1 6 0,4 2 0,2 2 0,3-1 1357,-2 1 0,3 0 0,1 0 0,2 0 0,2 1-163,-1 0 1,2 1 0,1-1-1,1 1 1,2 0 0,0 0 179,-12 2 1,-2-1-1,1 1 1,1 0 0,1 0-1,4 0 1,3 0-1,6 0-47,-19 2 0,4 1 1,3-1-1,2 0 0,3 1 1,2-1-1,1 0 0,1 1 1,1-1-1,1 1 1,-1 0-1,1 0 0,-2-1 1,-1 1-1,-1 0 0,-2 1 1,-2-1-1,-3 1 21,9-2 0,-3 2 0,-2-1 0,-2 1 0,-1-1 0,0 1 0,-1 0 0,2 0 0,0 0 0,2 0 0,3 0 0,2-1-57,-7 2 1,1-1 0,2 0-1,2 0 1,1 0 0,2 0-1,0 0 1,1 0 0,0 0-1,0 0 1,0 0 0,0 1-1,-2-1 1,0 1 0,-1-1-1,-2 1 1,-2 0 0,-2 1 9,13-1 0,-1 1 1,-1 0-1,-1 0 0,-1 1 1,-1-1-1,-2 1 0,-1 0 1,-2-1-1,-2 1 0,-2 0 1,-2-1-26,8 0 0,-4 1 0,-3-1 0,-2 0 0,0 0 0,0 0 0,4 0 11,1 0 1,6 1 0,3-1-1,-1 1 1,-3-1 0,-8-1 0,-10-2-1,-13 0 639,5-14-1004,-79-7 230,-3 9 0,-9 1 344,5 4 1,-5 1 0,-6 0-486,0 2 1,-6 0 0,-3 0 0,-1 1 0,3 1 42,8 2 0,2 0 1,0 0-1,-1 1 1,-3 0 37,-4-1 0,-2 0 0,-3 0 0,0 0 1,-2 2-1,0 3 5,13 0 0,-1 2 1,0 1-1,-1 1 0,0 1 1,-2 0-1,0 1 0,-2 0 498,4 0 1,-3 1 0,0 1-1,-2 0 1,0 0 0,-1 0 0,1 1-1,1 0 1,2-1 0,1 0-51,-4 1 1,1-1-1,1 0 1,2 1-1,-1-1 1,1 1-1,0 0 1,0 1-113,-2 0 1,-3 1-1,-1 1 1,1 0-1,2 0 1,5-1 0,5-1-1,9-1 492,-32 4 0,37-2 75,66-2-591,8-11 1,14-6 16,-5 2 0,12-1 1,6-1-1,2-1 1,1 1-1,-6-1-16,2 1 1,-3-1 0,-1 0 0,3 0 0,3-1-9,-3 2 0,4-1 1,2 0-1,1-1 1,0 1-1,-2 1 1,-2-1-4,-1 1 0,-2 0 0,-1 0 0,-1 0 0,0 1 0,1-1-51,0 1 0,-1 0 0,1 0 0,-1-1 0,1 1 0,1 0-844,4-2 0,3 0 0,0 0 0,-1 0 0,-3 0 0,-5 0 844,-1-1 0,-5 0 0,-2 1 0,1-1 0,20 0 0,-1 1 0,-23-3 0,-31 0 0</inkml:trace>
  <inkml:trace contextRef="#ctx0" brushRef="#br0" timeOffset="17260">4702 5478 17860,'52'36'123,"0"0"0,1-1 1,-2-1-80,-9-5 1,-1-2-930,3 2 1,1 0 884,-1 0 0,0 0-303,-5 1 1,-1 0-628,-4-1 0,-2 1-717,-7-3 0,-2 1 1809,9 21 1,-16-23 0,-9-9 0</inkml:trace>
  <inkml:trace contextRef="#ctx0" brushRef="#br0" timeOffset="17559">5235 5397 19470,'-32'44'131,"0"-1"0,0 3 0,2 1-131,5-1 0,1 3-671,1-3 1,0 3 0,1 0-821,3-3 1,1-1 0,0 0 1490,1-1 0,0-1 0,3-4 0,1 2 0,4-9 0,6-11 0</inkml:trace>
  <inkml:trace contextRef="#ctx0" brushRef="#br0" timeOffset="18775">6279 5797 10821,'0'-4'739,"0"2"-784,0 2-45,-2 0 90,1 0 572,-3 0 548,2 0 113,-1 0 11,-3 0 123,0 0-505,0 0-111,-1-2-224,3 0-112,2 0-393,2-2 23,4-1-23,17-8 34,21-7 0,10-3-34,1 0 1,4-1-665,-13 7 0,4-2 0,1 0 0,0 1 639,-1 0 0,0 1 0,1 0 0,1 0 3,5-1 0,2 0 0,1 1 0,0-1 3,3 1 0,-1 0 0,2-1 0,4 1 2,-9 3 1,2 0-1,3-1 1,0 1 0,0 0-1,-1 0-37,-5 1 0,-1 1 1,0 0-1,0 0 0,1 0 1,-1 0 19,3-1 1,2 0 0,0 0 0,-1 0 0,-3 1 0,-3 0 11,3 0 0,-3 1 0,-4 0 0,-5 0 16,13-3 1,-13 1 218,-20 1 12,-15 5 44,-6 1-45,-9 1-302,-3 3-425,-4 6 1761,-2 10-5022,0 9 3742,-4 5 0,9-12 0,-1-3 0</inkml:trace>
  <inkml:trace contextRef="#ctx0" brushRef="#br0" timeOffset="19026">8540 5019 21409,'41'-11'-228,"0"1"0,18 6 0,-1 10-405,-18 9 0,-2 5 57,4 0 0,-7 3 464,-17 22-759,-41-13-1113,-19-1-772,-14-2 2756,23-15 0,2-1 0,-6 2 0,7-4 0</inkml:trace>
  <inkml:trace contextRef="#ctx0" brushRef="#br0" timeOffset="20159">6536 6015 13532,'-7'-6'4067,"0"1"-3092,7 5-303,0 0-672,-34-7 0,25 12 45,-27 4 101,35 51 28,2-7 0,0 5-102,1 5 1,2 3-578,-1-10 1,0 1 0,0 0 549,0-6 0,0-2 0,0 4 39,-1 4 0,-1 4 0,0 2 0,0 0-45,0-2 0,0 1 0,-1 0 1,0 2-7,-1-5 1,1 1-1,-1 1 1,0-1 0,1-1-23,-1 6 0,1 0 0,0-3 0,-1-3 4,0 1 0,0-4 0,1-3-15,1 16 0,2-8 0,0-25 0,2-4 46,8 23-46,5-14-34,9-9 135,7-15 89,1-4-55,0-14 33,-5-7 1647,3-5-1770,10-7-34,-2-1 0,7-2-8,-7 5 1,2-1 0,3 1-554,10-4 1,2 1-1,-2 1 382,-8 4 0,-2 2 0,-1 1-342,11 0 1,-7 5-612,-7 6-112,-15 4 460,-11 2-806,-3 3 1500,1-3 79,0 0 1503,3-7-1536,0-2-920,17-7-436,8-2 381,16-3 896,-1 5 492,-10 2 24,-17 6-91,-13 0 438,-11 4 1132,-3-1-684,0 1-527,1 0 101,1 0-134,4 0-326,5 0 102,5-3-157,30-8-180,-16 2 1,2 0-74,10-2 1,0 0-6,-7 2 0,-2 2 0,26-2-11,-26 5-23,-5 3 0,-6 0-89,-5 0 101,-11 1 44,-6 4 12,-9 3-34,-6 4-2566,-8 2 1750,2-6 1,4 0 0,7-7 0</inkml:trace>
  <inkml:trace contextRef="#ctx0" brushRef="#br0" timeOffset="20409">8299 7718 20535,'45'9'-224,"-1"0"0,1 1 0,9 4 0,-6 3 146,6 19 78,-32 0 0,-33-11-975,-22 14-2953,8-18 1,-3 0 3927,-1 2 0,0-1 0,-11 7 0,22-13 0</inkml:trace>
  <inkml:trace contextRef="#ctx0" brushRef="#br0" timeOffset="21259">6521 8417 19134,'8'61'206,"0"0"0,0 0 1,-1-8-1,-1 0 0,0 1-173,1-2 1,-1 2 0,1 1 0,-2-1-1563,0 12 1,-2-1 0,-1 1 1567,1-11 0,-1 1 0,-1 1 1,-1 1-18,-1 1 0,-2 1 1,0 1-1,-2 5 2,0-9 0,0 4 1,-1 2-1,0 1 0,-1 0 1,1 0-11,-1-1 1,0 1 0,0-1 0,0 1 0,1 1 0,-1 1-1,1-3 1,0 1-1,0 2 1,0 0-1,0-2 1,1-1-1,1-3-14,-1 5 0,1-2 0,0-2 0,2-1 0,4-2 19,3 8 1,3 0 0,3-4 0,2-10 526,4-2 1,6-7-486,8 5 1,7-10 179,5-20 0,3-9-107,0-2 0,0-3-67,0-3 1,0-5 27,4-6 0,-4-6 6,10-16-62,-18 9 0,4-5 42,-4 2 1,4-2 0,1-1-75,6-3 1,1 0-1,2-2-7,-8 6 0,2-1 0,-1 1 0,-3 1-38,2-1 1,-1 2-1,-5 2-52,2-1 1,-9 6-124,-15 8 2217,-11 8-2385,-4 2-518,-1 1-1062,2 5 1775,3 0-1036,7 3 909,7-3-292,28-4 28,-15-4 0,3-1-342,12-2 0,2 0 263,-9-1 1,-1-1-197,-2 0 1,-2 1 324,6-3-593,-9 2 1120,-8-1 0,-12 5 0,-6 0 0</inkml:trace>
  <inkml:trace contextRef="#ctx0" brushRef="#br0" timeOffset="21325">8310 11004 6215,'-5'-14'0,"0"3"0</inkml:trace>
  <inkml:trace contextRef="#ctx0" brushRef="#br0" timeOffset="21525">8246 10888 15919,'-5'-4'3810,"1"1"-3228,2 1-470,23 10-112,10 7 0,27 14-420,-26-11 1,0 2 419,0 3 0,-2 3-62,-1 2 1,-7 7-347,-14 5 1,-8 6 0,-8 2-2051,-9-2 0,-9 2 1,-5 1-1,1-1 2098,0 4 0,-2 1 1,-1-1-1,-1-4 1,-9 7-1,-1-4 1,3-6-1,3-8 1,1 0-1</inkml:trace>
  <inkml:trace contextRef="#ctx0" brushRef="#br0" timeOffset="26542">10701 4571 17398,'-4'1'840,"0"-1"-761,2-3 89,0 0-23,-3-1 1,-11 2-79,-13 22-56,-2 8-11,11-1 0,2 3-383,4 1 1,2 2 399,2 1 0,1 1-12,3 0 1,2 0 5,2 27-11,15-9 23,32-7 10,-13-33 1,3-6-23,9-10 0,-1-7 56,-7-2 1,-5-5 290,-5-10 1,-5-3 246,-4-18-302,-9-2 44,-13 4-291,-11 16 0,-7 4 282,-7 7 0,-5 6-1638,-8 6 0,-1 7-258,9 9 1,4 8 1557,5 11 0,8 3 0,8 1 0,6-2 0</inkml:trace>
  <inkml:trace contextRef="#ctx0" brushRef="#br0" timeOffset="27342">10524 7427 16882,'-1'-7'112,"3"37"-44,0 6-52,1-1 1,0 3-17,2 26-1541,1-19 1,2-2 1540,4 15 0,0-4 0,-5-39 0</inkml:trace>
  <inkml:trace contextRef="#ctx0" brushRef="#br0" timeOffset="27658">10898 7503 18541,'-26'38'239,"-1"1"0,2-3 0,9-4-262,30-1-335,11-6 44,19-12 73,-4-10 1,3-7-18,-1-11 0,0-4 258,0 3 0,-3-3-164,-8-7 1,-7-2 286,-8-8 191,-9 5-34,-18 7-268,-29 9-842,-15 12-4963,-1 15 5793,20 1 0,26 1 0,10-11 0</inkml:trace>
  <inkml:trace contextRef="#ctx0" brushRef="#br0" timeOffset="27942">11394 7382 17722,'-18'37'452,"-1"1"0,4-3 0,4-3-418,6 8 0,16-6-12,8-9 56,40-12 6,-21-19 0,2-8 101,11-6 1,-2-4-655,-10-1 0,-5-2 508,-7-2 1,-7 1-40,-8-2 0,-19 8-135,-12 8-1209,-43 15-1200,22 12 1,-2 4 2543,0-1 0,1 0 0,9 1 0,6 1 0,4-2 0</inkml:trace>
  <inkml:trace contextRef="#ctx0" brushRef="#br0" timeOffset="28509">10356 10613 18686,'-10'-32'997,"1"0"1,-4-24-965,26 33-22,38 5 6,-10 21 0,1 10-152,3 15 1,-4 9-417,-4 1 1,-11 6 544,-17 13 1,-13 3 10,-10-13 1,-7-2 38,-4-1 1,-2-1 17,1-4 0,1-1 95,1-3 0,2-2-358,0 5-1614,39-21-124,23-32 650,-2-2 1,4-3-2470,-1-3 1,2-2 3757,6-3 0,-2 1 0,8-5 0,-9 5 0</inkml:trace>
  <inkml:trace contextRef="#ctx0" brushRef="#br0" timeOffset="28792">11118 10695 19437,'-35'-1'947,"1"0"0,-27 4-869,27 5-55,8 22-225,14-2-168,10 14-257,16-9-147,26 0 337,12-14 460,12-17-23,-20-17 11,-15-16 34,-19-1 78,-6-2 123,-2 4-133,-9-3-360,-3 11-2117,-4 5-751,3 11 3115,3 7 0,6-1 0,0 1 0</inkml:trace>
  <inkml:trace contextRef="#ctx0" brushRef="#br0" timeOffset="29125">11626 10544 19639,'-35'18'328,"0"-1"1,3 0 0,5 5-346,13 8 0,8 4-207,10 23 134,13-6 79,23-23 22,3-30-11,4-17 23,-4-11 66,-19-1 1,-3-3 39,-8 1 0,-4 0-129,2-32 0,-30 18-560,-14 30-684,-11 7-1322,-6 16 1275,13 13 0,2 3 0,0-3 0,-7 19 1</inkml:trace>
  <inkml:trace contextRef="#ctx0" brushRef="#br0" timeOffset="48792">14512 10577 15034,'7'-7'862,"-1"0"-559,-6 7 224,0 0-259,61-2-88,-4-11-780,1 4 0,4-3 600,-9-4 0,0-2 0,2 0 0,0-1-235,-1 2 0,-2 0-606,-6 4 1,-2 0-415,-9 2 0,-2 1-1113,12-3 2368,-21 1 3428,-18 0 506,-20 2-3004,0 2-493,-4 4 609,12 4-934,7 2-34,10 8-55,22 24-852,-3 22-538,-17-13 0,-8 2-1737,-8-6 0,-7-2 3104,-13 3 0,-3-6 0,-5-5 0,2-10 0</inkml:trace>
  <inkml:trace contextRef="#ctx0" brushRef="#br0" timeOffset="51560">17581 10063 19157,'-63'15'224,"7"11"-168,37 7 0,5 4-33,-4 19-18,8-18 1,5-1 39,16 5-23,23-6 90,23-26-67,-20-16 0,-1-9-17,-2-10 0,-4-5 0,-8 1 0,-5-3 89,-6-7 1,-7 3-84,-13-3-34,-8-4-628,-23 20-3036,2 12-291,4 8 3955,15 13 0,16-2 0,3 0 0</inkml:trace>
  <inkml:trace contextRef="#ctx0" brushRef="#br0" timeOffset="51793">17879 10251 16849,'2'-3'3652,"0"0"-4066,-2 3-2863,0-3 0,0 0 0</inkml:trace>
  <inkml:trace contextRef="#ctx0" brushRef="#br0" timeOffset="52058">18086 10010 18059,'1'-7'2084,"-1"1"-2062,0 6-44,2 48-202,6-9-275,-3-1 1,2 4-4418,7-4 1,2-3 4666,7 12 1,1-3 0,-15-31 0</inkml:trace>
  <inkml:trace contextRef="#ctx0" brushRef="#br0" timeOffset="52358">18700 9992 17561,'40'34'149,"-1"-1"1,-1-2 0,-1-1-1147,-3-4 1,-1-1-324,-4-3 0,-1-2 0,19 15 0,-24-18 0</inkml:trace>
  <inkml:trace contextRef="#ctx0" brushRef="#br0" timeOffset="52542">18975 9942 17510,'-8'-5'807,"-45"34"-1032,28-1 1,0 7-2499,-15 12 1,1 3 2538,13-7 0,6-3 0,-3 14 0,20-38 0</inkml:trace>
  <inkml:trace contextRef="#ctx0" brushRef="#br0" timeOffset="52892">19498 9817 18742,'-41'20'321,"-1"1"1,3 0-1,5 4-321,10 13 0,7 3 0,-6 19-269,20-21 0,8-2-157,21 1 68,22-12 89,11-13 140,-16-17 0,3-7 134,-6-8 1,-1-5 347,3-8 0,-6-4-151,-13 4 0,-6 0-1,-6-27-167,-27 26-34,-10 7-616,-16 11-2292,6 11 0,-1 4 2908,-16 6 0,1-1 0,33 1 0</inkml:trace>
  <inkml:trace contextRef="#ctx0" brushRef="#br0" timeOffset="53075">20063 9930 12972,'0'0'0</inkml:trace>
  <inkml:trace contextRef="#ctx0" brushRef="#br0" timeOffset="53292">20307 9638 21286,'-6'48'-726,"0"0"1,0 0-1,-1 18 1,6-4 57,14-14 0,1-6 0,0 1 1,11 5-1</inkml:trace>
  <inkml:trace contextRef="#ctx0" brushRef="#br0" timeOffset="53592">21243 9898 16367,'7'-7'2767,"-1"2"-2733,39 2-1368,-17 2-3797,35-1 5131,-36 5 0,-11-2 0,-8 2 0</inkml:trace>
  <inkml:trace contextRef="#ctx0" brushRef="#br0" timeOffset="53742">21348 10099 15571,'0'4'-1725,"-1"0"341,60-4 0,-44 0 0,44 0 0</inkml:trace>
  <inkml:trace contextRef="#ctx0" brushRef="#br0" timeOffset="54358">24440 9607 19953,'-42'16'205,"0"0"0,2 2 1,6 6-156,12 19 0,7 5-33,2-15 0,6 1-17,5 14 0,13-5 50,15-22 1,8-9-51,13-5 0,2-7 0,-2-7 0,-2-6-121,-2-7 0,-5-5 121,-1-20 78,-12-1-55,-13-1-23,-20-15-135,-35 13-605,11 25 1,-3 5-510,3 7 0,-1 5-4331,-23 11 5580,38 8 0,9-3 0,8-1 0</inkml:trace>
  <inkml:trace contextRef="#ctx0" brushRef="#br0" timeOffset="54541">25144 9800 19818,'0'-8'482,"0"2"-1401,0 6-198,0 0 0,0 0 1</inkml:trace>
  <inkml:trace contextRef="#ctx0" brushRef="#br0" timeOffset="54908">25593 9485 18574,'-66'-6'2230,"2"16"-2219,29 13 0,4 7 0,4-4 1,12 5-244,31 19 1,22 10-1,-1-11 232,-11-22 0,4-4-244,22 12 0,11 1 1,-10-18 243,8-40 219,-34 2 1,-4-5 430,3-24-482,-21-2-8,-29 6-194,-20 18-280,-11 5-559,-5 8-3643,26 10 0,0 1 4516,-3 1 0,4 2 0,30 0 0</inkml:trace>
  <inkml:trace contextRef="#ctx0" brushRef="#br0" timeOffset="55093">26278 9287 22059,'2'57'-529,"0"0"1,0 0 0,0 0 0,1-1 0,2-9 0,11 11 0,-3-10 0</inkml:trace>
  <inkml:trace contextRef="#ctx0" brushRef="#br0" timeOffset="68578">14091 7150 15146,'4'9'2554,"0"-2"-2027,-4-7 100,0 0-145,75 13-313,-11-10-469,-22 0 0,6 0 0,1-3 255,5-5 0,1-3 0,-1-3-1143,-1 0 0,-1-2 1,0-2 666,4-4 1,1-2 0,-6 1 0,-3 3 0,-8 0 0,-1-15-1</inkml:trace>
  <inkml:trace contextRef="#ctx0" brushRef="#br0" timeOffset="68724">15008 6872 19437,'12'43'-56,"-3"4"-359,-2 11-1423,-15-11 1,-7 3 1054,-10 7 0,-3-2 1,10-14-1,0-2 0,-5-6 1,0 1-1</inkml:trace>
  <inkml:trace contextRef="#ctx0" brushRef="#br0" timeOffset="78891">16320 6838 18910,'-8'-19'415,"6"0"-393,13 2 1,10-4 156,26-12-145,-7 12-23,17 0-11,-19 18-11,-5 22-34,-10 13 45,-11 22 11,-8 12 23,-15-16 0,-7 3-6,-1 0 0,-3-2-345,-2-1 0,0-2 334,2-11 0,2-5 176,4-4-25,8-10 23,3-10-113,19-5-78,2-8-112,16-2-549,-2-2-751,4 3-568,-1 1 1097,17-1 1,-28 5 0,8-4-1</inkml:trace>
  <inkml:trace contextRef="#ctx0" brushRef="#br0" timeOffset="79677">17336 6794 15247,'0'-10'2386,"0"3"-2285,0 7 11,0 0-23,43 7-32,-6 10-74,12 3 0,5 3-1451,-11 1 1,-1 1-1292,0 0 1,-2-2 2758,-5-3 0,-6-4 0,-8-5 0,-9-4 0</inkml:trace>
  <inkml:trace contextRef="#ctx0" brushRef="#br0" timeOffset="79893">17664 6647 17386,'-28'38'194,"-1"1"1,-6 15 0,1 2-1630,7-5 1,3 0-3104,-1-1 0,2-1 4538,4-4 0,5-7 0,5-12 0,3-8 0</inkml:trace>
  <inkml:trace contextRef="#ctx0" brushRef="#br0" timeOffset="93041">18514 6604 12255,'1'-4'3776,"1"0"-997,-2 4-2455,-6-17-189,-3 13-68,-8-2 0,-4 31 57,-2 21-102,6 2 1,3 6 10,4 3 1,3 2-380,-2 1 0,3-2 357,9-6 0,5-6-11,14 3-96,6-30 1,5-5 84,1-8 0,1-6-1,0-2 1,0-6 34,23-24-12,-32-10 34,-8-4 0,-10-5-22,-8 1-23,-13-3 5,-5 18 1,-5 1-57,-3 6 0,-4 3-291,-6 0 1,-2 5-992,-15 9 8,13 25-2103,25 9 3428,7 4 0,5-12 0,3-3 0</inkml:trace>
  <inkml:trace contextRef="#ctx0" brushRef="#br0" timeOffset="93325">18928 6959 17823,'1'-12'1995,"-1"3"-4225,0 9-1983,-4 5 4213,3-3 0,-3 3 0,4-4 0</inkml:trace>
  <inkml:trace contextRef="#ctx0" brushRef="#br0" timeOffset="93658">19138 6669 16703,'1'-4'1513,"-1"1"-1155,7 65-358,-2-13-496,-1 1 0,2 3-675,-3-17 0,1 0-109,3 7 0,-1-2 0,0 1 1,3 3-1</inkml:trace>
  <inkml:trace contextRef="#ctx0" brushRef="#br0" timeOffset="94108">19964 6537 19358,'35'55'22,"1"1"1,-2-5 0,2-7-539,-7-22 1,1-4-4401,8 3 1,-1-2 4781,11 4 1,-4-4 0,-35-15-1</inkml:trace>
  <inkml:trace contextRef="#ctx0" brushRef="#br0" timeOffset="94293">20270 6554 18317,'-30'40'-713,"0"-1"0,0 1 0,1 0 1,1 0-1,3 1-87,-2 20 1,4-4 0,7-19 0,2-5 0,4 5-1</inkml:trace>
  <inkml:trace contextRef="#ctx0" brushRef="#br0" timeOffset="94708">20634 6556 16288,'-3'-2'1266,"-22"19"1,-4 13-1155,6 7-73,-8 2 0,3 3-28,18-4 1,10-2-304,24 23-200,3-9 335,28-27-102,-11-25 2,0-12 257,-6-13 101,-8-10 235,-9-7 527,-9-20-516,-29 7-392,-2 27 0,-5 4 1,-27-3-953,-8 20-1189,23 13 569,11 6 1,12-4 0,7 3 0</inkml:trace>
  <inkml:trace contextRef="#ctx0" brushRef="#br0" timeOffset="94941">21049 6551 17330,'0'-3'2399,"0"0"-4226,0 3 1034,6 3 0,-5-2 0,5 3 1</inkml:trace>
  <inkml:trace contextRef="#ctx0" brushRef="#br0" timeOffset="95358">21483 6382 19919,'-27'-53'1008,"-2"12"-873,2 39-12,-19 22-112,5 14-44,3 7 22,18 5-23,16-17-101,11-5-190,9-5-280,10-7-11,10-5-168,17-6 918,-4-20 1009,2-11-359,-21-3-212,-14 3-124,-13 19-515,-1 14 33,-4 52-67,-1 10-855,2-9 1,0 4-194,-1-7 1,1 0-1877,5 3 0,1 0 3025,2 1 0,0-4 0,5 8 0,-1-13 0</inkml:trace>
  <inkml:trace contextRef="#ctx0" brushRef="#br0" timeOffset="99637">22343 6465 19661,'28'-19'-1098,"1"0"0,23-10-3597,-28 27 4695,-9 9 0,-7-6 0,-8 6 0</inkml:trace>
  <inkml:trace contextRef="#ctx0" brushRef="#br0" timeOffset="99757">22386 6695 14630,'37'-13'-1323,"0"1"1,14-7 0,-36 16 0</inkml:trace>
  <inkml:trace contextRef="#ctx0" brushRef="#br0" timeOffset="108291">24022 6153 14081,'7'-7'3373,"-2"1"-2779,-5 6-101,0 0-381,-42 13 56,16 7-73,-8 8 0,1 5-6,19 0 1,5 1-51,3 6 1,5-1 16,16 11 33,20-23 2,4-21 88,22-22-163,-32-2 1,-2-4 22,2-8 1,-5-5-29,-10-4 0,-7-2 23,-16-21-34,-21 10-56,-9 26-684,-23 9-3541,11 16 4281,5 9 0,24 2 0,19-1 0</inkml:trace>
  <inkml:trace contextRef="#ctx0" brushRef="#br0" timeOffset="108558">24328 6212 13745,'6'4'4359,"-2"-1"-3127,-4-3-1154,3 0-526,-2 0-1356,4 0-2543,-1 0 4347,4 0 0,-4 0 0,1 0 0</inkml:trace>
  <inkml:trace contextRef="#ctx0" brushRef="#br0" timeOffset="108875">24836 6113 18518,'0'-8'840,"1"1"-784,-1 7 12,0 47-68,3-7-84,-1 1 0,0 5-1642,3 3 1,1-1 1725,0-11 0,-1-2 0,0 0 0,-1-4 0,2-6 0</inkml:trace>
  <inkml:trace contextRef="#ctx0" brushRef="#br0" timeOffset="109292">25154 6140 19617,'2'-57'440,"0"0"1,3 11-1,5 5-435,9 11 1,5 6-17,28-4 5,-14 15 1,2 7-219,20 17 196,-31 16 0,-10 10 17,-21 22 0,-13 6-795,0-2 0,-5 1 806,1-17 0,-3 0 0,2-4 17,0 2 0,3-1-1,3 4 1,7 0-28,13-10 0,8-4-280,6-1 0,6-7 156,30-7 135,0-35 0,-27-18 56,-16-2 0,-6-6 106,-9-2 1,-7-2-191,-12-8 0,-6 3 249,0 12 1,-4 7-1237,-7 8 1,-2 8-4509,-14 9 5523,1 6 0,24 1 0,7 0 0</inkml:trace>
  <inkml:trace contextRef="#ctx0" brushRef="#br0" timeOffset="110714">13821 4746 17017,'-5'-8'1199,"1"1"-1065,4 7-66,0 0-24,58-8-10,2-1-966,2 0 1,6-2 931,-4 0 0,0-1-616,-14 3 0,1 0 1,0 0 118,2-1 0,0 1 0,0-1-452,-1 1 1,0 1 0,-1-1 847,-3 2 1,-1-1 0,-5 2-1,-3 0 1,-4 1 0,14-2 0</inkml:trace>
  <inkml:trace contextRef="#ctx0" brushRef="#br0" timeOffset="110859">14933 4475 18418,'37'29'-2046,"1"0"1,-1 0 0,5 4 0,-8 1 2045,-15-1 0,-7-3 0,-10-6 0,-2-6 0</inkml:trace>
  <inkml:trace contextRef="#ctx0" brushRef="#br0" timeOffset="111991">23587 10609 19179,'66'11'280,"-1"1"0,-15-5 0,1-1 1,3-2-233,5-3 1,2-3-1,8-1-806,-19-1 1,5-1 0,4-1-1,1 0 1,2-1 0,-2 1-1,-3 0 791,4 0 1,-3 1 0,-1-1 0,2 1-1,1-1 1,3-1-148,-2 0 0,3 0 1,3-1-1,0 0 1,1 0-1,-1 0 1,-1 1-1,-3 0 115,-3 2 1,-2 0 0,-2 0-1,1 0 1,0 1 0,1 1 0,4-1-31,-1 1 1,2 0-1,1 0 1,2 1-1,1 0 1,0 0-1,0 0 1,-2 1 0,-1 0 19,4 1 1,-2 0-1,0 1 1,0 0 0,-1 0-1,0 1 1,1-1-1,0 1-39,-4-1 1,0 1 0,2-1-1,-1 1 1,0 0 0,-1 0 0,-2 0-1,-3 0 1,-2 1-469,16 0 1,-2 2 0,-4-1 0,-4 1-1,-7-1-978,2 1 0,-6 0 0,-19-1 1494,-22-2 0,-20-2 0,-14 0 0</inkml:trace>
  <inkml:trace contextRef="#ctx0" brushRef="#br0" timeOffset="112442">25518 11402 16703,'0'52'254,"0"0"0,-1-2 0,2 1-2226,4 6 0,0-2 1890,-1-14 0,0-3 0,2 3 0,-1-6 0,0-10 0</inkml:trace>
  <inkml:trace contextRef="#ctx0" brushRef="#br0" timeOffset="114309">23702 3644 18429,'-18'-11'213,"-2"15"-202,1 34 45,6 4 0,2 7-12,3 4 1,3 2-39,-2-1 0,7 0 22,10 1 0,11-9 11,5-23 0,6-10 0,9-5 0,2-11-11,1-16 0,-5-11 11,-6-11 1,-7-4-1,-7 3 0,-7 1 0,-7 1 1,-6 2 49,-13-13-38,-5 18 0,-5 1-169,-5 4 0,-2 3-975,-4 1 1,-1 3-2673,-14 0 3765,23 26 0,21-2 0,6 4 0</inkml:trace>
  <inkml:trace contextRef="#ctx0" brushRef="#br0" timeOffset="114559">24114 3810 17834,'3'11'460,"-1"-3"-1054,-2-8-8840,0 0 9434,9 4 0,-7-4 0,7 4 0</inkml:trace>
  <inkml:trace contextRef="#ctx0" brushRef="#br0" timeOffset="115043">24500 3581 17834,'33'-35'106,"0"0"1,0 0 0,8-3 0,-9 19-107,-19 50 0,-25 33 11,1-30 0,-4 1 11,-13 20 1,-2 2-12,4-5 0,3 2-259,-2 4 0,6-1 237,11-20 0,7-5 115,18 4-104,16-27 34,28-26-34,-27-4 0,-1-5 0,0 0 0,-3-4 22,-4-5 1,-8-2 150,-11 0 1,-7 3 61,-14-13-201,-15-2 380,-14 35-414,10 12 0,-1 6-1255,3 8 0,1 5 0,-20 20 0,23-5 0,26-10 0</inkml:trace>
  <inkml:trace contextRef="#ctx0" brushRef="#br0" timeOffset="115441">25093 3498 17622,'0'-3'964,"0"0"-908,0 3-12,9 72-44,1-25-605,-1 5 1,2 1-1783,11 3-5994,4-11 8381,3-10 0,-12-18 0,-3-8 0</inkml:trace>
  <inkml:trace contextRef="#ctx0" brushRef="#br0" timeOffset="115992">25626 3210 15594,'-32'-55'273,"0"0"0,0 1 1,4 9-1,0 1 1,-1 3-230,0 3 1,0 1 0,-2 4-1851,-12-5 1,-3 5 1838,-7 0 1,-3 3-34,16 11 0,-1 3 0,-5 1 22,-5 4 1,-5 1-1,-2 3 1,3 0-20,-5 1 1,2 1 0,-3 3 1,1 1 1,-2 2 0,-2 3-1,-1 5-5,9 2 0,-2 4 0,0 2 0,1 2 0,2-1-512,-4 2 1,4 1 0,-1 1-1,-3 2 515,10-3 1,-3 2 0,-1 0 0,0 2 0,2-1 0,4 1-4,-8 5 0,4 1 0,1 1 0,-1 3 27,1 2 1,-1 3 0,0 2 0,3 2-1,3 3-32,6 0 1,3 3 0,3 1-1,2 3 1,1 3 7,5-3 1,0 4 0,2 2 0,2 0 0,4 0-1,4-3-250,3 1 1,4-1 0,3 0 0,4-2 0,4 0 248,4-1 0,3 0 1,4-1-1,4-3 1,1-5 38,13 8 0,6-7 0,9-5-21,-3-11 0,8-2 0,4-3 0,3-2 1,2-4 9,-10-6 0,1-3 1,2-1-1,1-2 1,3-2-1,0-1 0,2-2-76,-1-1 0,2-1 0,1-2 0,3-2 0,0 0 0,0-2 0,-1 0 0,-1-1 0,-2-1 48,2 0 1,-2-1 0,0-1 0,-1-1 0,0-1 0,-1-2 0,0 0 0,0-3 2,-1-1 0,2-1 0,-1-3 0,0 0 0,-1-2 0,-3 0 0,-1 0 0,-4-1-3,11-7 0,-5-2 0,-2 0 1,-2-2-1,-2-1-58,-1 1 0,-2-3 0,-2 0 0,-1-1 1,-2-2 70,-4 3 1,-1-1 0,-2-1-1,-3-3 1,-3-3 59,-5 0 0,-1-4 0,-2-2 0,-4-1 0,-4 0 0,-5 1-120,-6-6 0,-7 0 0,-5 0 1,-2 0-1,0 1 98,1 0 0,-1 0 0,-1 0 0,-5 3 0,-6 4-74,-7 6 1,-5 1 0,-4 4 0,-2 3-1,1 6-95,-14-5 1,-2 9-1,0 3 135,1 1 1,-2 3 0,1 3-353,3 4 1,-1 2-1,-1 3-642,3 4 0,-2 3 1,1 1-1,3 2 975,0 3 0,3 2 0,1 0 0,-23 0 0,9 3 0,15 9 0</inkml:trace>
  <inkml:trace contextRef="#ctx0" brushRef="#br0" timeOffset="116525">24502 3664 12893,'10'14'-1920,"-3"-3"0,-4-12 1</inkml:trace>
  <inkml:trace contextRef="#ctx0" brushRef="#br0" timeOffset="123959">24196 10929 17252,'52'-17'76,"0"0"0,-3 2 0,5-3 1,2-1-1,-2 2-1686,9-4 1,-2 0 0,4-1 1663,-11 5 0,5-2 0,1 0 0,0 0 0,-3 1-10,4 0 1,-3 0 0,1 1 0,4 0-45,-9 4 0,4-1 0,2 0 0,0 1 0,1 1 0,-2 0-264,-1 1 0,-1 0 0,1 2 1,-1-1-1,1 1 0,0 0-347,3 1 0,2-1 1,-1 0-1,0 2 1,-3-1-1,-4 2-31,7 0 1,-4 0 0,-4 1-1,-5 2 642,12 0 0,-16 2 0,-28 1 0,-16-1 0</inkml:trace>
  <inkml:trace contextRef="#ctx0" brushRef="#br0" timeOffset="135424">17397 4858 13296,'61'-11'105,"-1"1"0,0-1 0,0 1 0,2-1 0,2-1 1,2 0-1,-1 0 0,-1 1-941,-6 1 0,-2 1 0,0-1 0,2 1 0,5-2 803,-6 2 1,3-1 0,3-1 0,2 0 0,1 0 0,0 0 0,0 1 0,-2 0-413,-1 1 1,-1 0 0,0 1 0,0 0-1,1 0 1,1 0 0,1 1 0,2-1-81,-9 1 0,3 0 1,0 0-1,2 0 1,1 0-1,0 1 0,0-1 1,-1 0-1,-1 1 1,0 0-1,-3 1 505,4-1 0,0 0 0,0 1 1,-1 0-1,-2 0 0,0 0 0,-2 0 1,-1 1-1,-3 0 0,12 0 0,-1-1 1,-3 1-1,-2 1 0,-5-1 0,-6 2 1,1 0-1,-1 0 0,0-1 1</inkml:trace>
  <inkml:trace contextRef="#ctx0" brushRef="#br0" timeOffset="140673">23644 4165 10170,'7'10'1390,"-2"-2"-1166,-5-8 930,0 0-952,5 0-57,-3 0-89,4 0-45,-5 0-235,0 0-5647,-1 14 5871,1-2 0,-1 3 0,0-7 0</inkml:trace>
  <inkml:trace contextRef="#ctx0" brushRef="#br0" timeOffset="143108">4976 2111 16367,'0'-5'2017,"0"2"-4456,0 3 0,0 0 0</inkml:trace>
  <inkml:trace contextRef="#ctx0" brushRef="#br0" timeOffset="145507">4280 15016 17263,'1'37'41,"0"0"0,0-2 0,3-2-41,11 10 213,3 2 494,-7-16 368,-2-6-369,-6-21-549,-3-16 78,-6-39-162,-2 10 0,-1-4-6,-2-16 0,0-2-11,1 6 0,2 3-171,0 15 0,6 6 48,14 1 56,8 47 5,8 13 1,3 7-208,4 8 0,2 5-277,-6-10 0,2 2 0,-1-3 451,4 7 0,-2-4 16,-4-10 1,-4-7 22,2-9 11,1-28 123,-10-42-22,-10 8 0,-2-5-337,-3 3 0,-1-1 297,-3-2 1,0 4 6,2-7-79,8 21-45,7 19 1009,30 45-959,-16 3 1,0 7-79,9 14 0,-1 2-601,-7-3 1,-2-1 146,-4-5 0,-2-4-1355,5 8 1255,10-7 0,-21-20 0,6-5 0</inkml:trace>
  <inkml:trace contextRef="#ctx0" brushRef="#br0" timeOffset="145907">5500 14947 20132,'-54'10'89,"16"-5"-313,17 35-112,16-17-101,17-2 392,19-5 79,18 5-34,-6-4-112,-13 5 89,-21 0 23,-17 4 34,-9 2-34,-11-1-459,-3-4-3799,-8-8 4258,13-8 0,3-5 0,15-2 0</inkml:trace>
  <inkml:trace contextRef="#ctx0" brushRef="#br0" timeOffset="146191">6190 14427 18194,'-21'46'227,"1"1"1,1 2 0,6 0-228,8 0 0,4 0-595,0 0 1,3 0-124,3 0 1,3-2-409,1-3 0,3-2 1126,3-3 0,1-3 0,3 5 0,-3-13 0</inkml:trace>
  <inkml:trace contextRef="#ctx0" brushRef="#br0" timeOffset="146491">6526 15217 17767,'18'-53'400,"0"-1"1,-6 11 0,0-3 0,-3 2-357,-1-11 1,-4 2-627,-1 0 1,-4 2 592,-4 7 0,-2 6 365,-10 1-152,1 16 15,2 46-205,5 39-34,5-26 0,2 2-430,3 6 1,3-2-479,6 14-638,9-5 355,4-9 109,4 0 1,-12-23 0,-1-2-1</inkml:trace>
  <inkml:trace contextRef="#ctx0" brushRef="#br0" timeOffset="146658">6502 14991 20972,'-25'-58'-1233,"29"23"1,11 3-2651,20 8 1,8 5 3882,-3-4 0,-1 1 0,17-7 0,-36 17 0</inkml:trace>
  <inkml:trace contextRef="#ctx0" brushRef="#br0" timeOffset="146841">6808 14466 21353,'26'46'-85,"1"-1"0,-1 1 0,1 0 0,-5 2 1,-1 2-1,-3 0 0,-3-1-1325,-2 11 1,-5-1 0,-2-1 456,-2-1 1,-3-2 0,-2-3-1183,-1 0 1,-2-4 2228,-1-4 1,0-4 0,-3 5 0,2-15 0</inkml:trace>
  <inkml:trace contextRef="#ctx0" brushRef="#br0" timeOffset="147174">4561 16035 20457,'44'-16'225,"-1"0"1,1-1 0,4 1-1,5 0 1,4-2 0,3 1-1,2 0-213,-7 3 1,3 0 0,2 0 0,2 1 0,0-1 0,0 0 0,0 1-824,2-2 1,0 1 0,0 0 0,1 0 0,1 0 0,-1 1 0,2-1 787,-5 2 1,2 1-1,1-1 1,0 0 0,0 1-1,-2 1 1,-1 0-1,-4 1-124,3 1 1,-3 0 0,-2 1 0,0 1 0,0 1 0,1 0-377,3 0 0,3 0 0,-1 1 1,0 1-1,-4 2 0,-4 1 42,0 4 1,-4 2 0,-3 1 0,1-2-1,16-3 1,-2-2 0,-18 9 0,-22 22 0</inkml:trace>
  <inkml:trace contextRef="#ctx0" brushRef="#br0" timeOffset="147374">5637 15971 16804,'-45'23'937,"0"1"1,9-5 0,5 0-490,-2 4 112,48-12-396,20-13 1,17-9-1,5-2-1155,-7 1 0,6-3 0,3-1 0,2-1 0,3-1 997,-6 1 0,3-1 1,2 0-1,2-1 1,0 0-1,-1 0 0,-2 0-269,-5 1 1,1 1 0,-2-1 0,1 0 0,-2 0 0,1 1 0,-1-1-84,7-1 1,0-1 0,1 0-1,-3 0 1,-3 2 0,-4 2-541,0 0 1,-4 2 0,-2 1 0,-2 0-598,8-2 0,-3 1 0,-2 1 1483,10-3 0,-7 2 0,5-1 0,-26 6 0</inkml:trace>
  <inkml:trace contextRef="#ctx0" brushRef="#br0" timeOffset="147675">8153 14739 18126,'0'-4'314,"0"1"-1334,0 3-7092,5 20 8112,-4-3 0,4 6 0,-5-11 0</inkml:trace>
  <inkml:trace contextRef="#ctx0" brushRef="#br0" timeOffset="147794">8189 14958 19269,'12'4'-3143,"-2"0"0</inkml:trace>
  <inkml:trace contextRef="#ctx0" brushRef="#br0" timeOffset="159073">11305 13658 18754,'-33'-22'388,"1"1"1,0 1-1,1 6-108,-19 10-112,9 5 0,-2 1 22,-23 4-151,24-2 1,2 3-7,-13 16-66,23 15 55,16-2 1,5 5 38,8-1 1,4 3-851,1 19 0,3 3 819,-2-22 0,2 0 0,-1 6 5,-1 1 1,0 5 0,0 4 0,-1 2 0,0 1-421,-2-3 1,1 2 0,-1 2 0,0 1-1,-1 3 1,0 1 402,0-11 1,0 2 0,0 2-1,-1 2 1,1 0 0,-1 0 0,0-1-1,1-1 1,-1-2-290,0 9 0,-1-1 0,1-2 0,-1 0 0,1 0 0,-1-1 0,0 0 271,0 0 0,0 0 0,0 1 0,-1-2 0,1-1 0,0-2 0,1-3-269,0 2 0,1-4 1,0-1-1,0-2 1,1 1 268,1 9 0,1 0 0,1-1 0,1-1-27,0-5 1,1-2 0,1 1 0,3 0 28,4 8 1,3 1 0,3-1 0,0-3 207,1-7 1,1-3 0,1 0 0,3-1-208,3 2 0,3 1 0,0-2 0,0-6-3,2-3 0,-1-5 0,2-5 0,12 2 0,-1-9 1709,12-6-1659,-25-12 1,1-3 50,23-2-202,-4-1 2545,-17-1-2758,-13 1 1171,0 1-2324,0 0-1304,-1 0 2771,-5 0 0,-8 0 0,-5 0 0</inkml:trace>
  <inkml:trace contextRef="#ctx0" brushRef="#br0" timeOffset="166274">12223 15022 17790,'14'52'332,"0"-1"1,0 1-1,-1 0-203,-2-7 0,-1-1-1,-1 4 1,-2 3-10,-2-5 1,-1 2 0,-2 0-660,2 10 0,-2-2 596,-1 0 0,-1-6 134,0 5 648,0-44 182,-6-18-863,-12-46-157,0-4 0,-2-7-483,6 20 1,1-2 0,-1-1 482,-1-12 0,-1-2 0,2 1 3,4 12 1,1 1 0,1 0-1,1 1 1,2 0 0,0 1-141,-1-15 1,3 1 136,8-5 0,6 3 268,6 15 1,7 6-281,12 1 1,7 10 5,-3 18 1,1 11-211,6 9 0,-3 8 149,-11 6 0,-4 6-180,4 17 1,-7 7 156,-9 2 0,-9 4 75,-7-11 0,-5 1 0,-3-2-271,-4 8 1,-7-5-248,-7-6 1,-3-7-1731,-9-2-788,2-15 3051,4-11 0,14-8 0,4-1 0</inkml:trace>
  <inkml:trace contextRef="#ctx0" brushRef="#br0" timeOffset="168690">13736 13962 16894,'6'-21'1076,"-2"3"-785,-4 18 2017,0 0-2252,-11 9-45,-5 12-11,-13 24 33,13-13 1,-1 5-203,3 5 1,0 5 0,1 1 172,3 3 0,2 1 0,1-1-348,-2 1 0,1 0 1,2-2 197,4 16 1,4-6-158,10 4-303,9-14 46,9-13-359,3-11-1165,0-9 1106,4-5 0,-19-7 1,1-3-1</inkml:trace>
  <inkml:trace contextRef="#ctx0" brushRef="#br0" timeOffset="179741">12294 14946 13375,'-54'17'4090,"10"-5"-3137,27-10-203,6-2-111,3 0-169,4 0-391,2-3 78,20-3-51,23-7 0,10-1-28,3 0 1,5-1-548,-14 3 1,4 0-1,2-1 1,0 0 490,-3 1 1,0 1-1,1-1 1,6-1-342,-2 0 0,4 0 1,3-2-1,2 0 1,0 1-1,0 0 317,-7 2 0,2 0 1,0 0-1,0 0 1,0 1-1,0-1 1,0 1-341,7-3 1,1 0 0,0 1 0,-1-1 0,-1 2-1,-1 0 299,3 1 1,1 0-1,-2 0 1,-5 3 0,-8 0-266,12-1 0,-12 6 274,-3 11 34,-76 16 0,-17 0 0,-17 2 0,-5 2 12,15-8 1,-3 1 0,-4 0 0,-1 1-1,-2 0 63,9-2 0,-2 0 0,-2 1 1,-1 0-1,0-1 0,2 1 1,2-2-131,-2 1 0,1-1 0,1 0 0,2 0 0,0-1 0,1 0 104,-3 2 0,1-1 0,1 0 1,4 0-1,5-2 7,-15 9 0,9-2 743,13-3 1,6-1-811,0 9 78,73-10 11,15-17 1,14-7-65,-18 0 0,7-3 0,1 0 0,-1-1 26,-4 1 0,0 1 0,0-2 0,0 0-130,2-1 1,2-1-1,-2 0 1,-6 2-494,14-1 0,-8 3-2141,-13 3 1,-6 0 2723,-2 0 0,-20 3 0,-22-2 0</inkml:trace>
  <inkml:trace contextRef="#ctx0" brushRef="#br0" timeOffset="180574">15185 14949 15023,'2'-7'2509,"-1"1"-1870,-1 6-370,0 0-67,11-9-135,-2 15 67,10 0 12,-4 26-23,0 14-11,-3 17-275,-8-26 0,-1 2 269,0 3 1,-2 3-68,0 11 1,-1 1-29,0-14 0,0-1 207,0-3 1,0-4 509,0-8-346,0-39-237,0-15 57,-1-20-90,-3-14-79,-2 3 1,0-7-677,1 11 1,0-2 0,0-1 642,1 1 0,0-1 0,0 1-4,1-3 0,0 1 0,1 5-169,3 3 1,1 6 155,2 8 0,1 3-17,10-11-10,25 22 27,-11 31 0,2 11-185,9 14 1,-1 6 94,-6 5 0,-5 3 712,-4 6 0,-8-1-616,-10-15 0,-7-3 747,-14 27-736,-9-10 11,-2-26 1,-3-3 21,-14 4 1,-12-5-34,24-18-213,7-4-358,6-1-289,8-2-1650,5-1 1224,15-2 0,-8 3 1,9 0-1</inkml:trace>
  <inkml:trace contextRef="#ctx0" brushRef="#br0" timeOffset="181325">16018 14765 19314,'46'-21'20,"1"0"0,0 0 0,-4 2 0,0-1 0,-5 2-9,-4-1 1,-3 1-12,20-14 33,-16 4 69,-25 3 211,-43 6-77,-5 6-102,5 8 0,-2 4 158,-18 2-91,2 10-32,5 10-153,20 8 1,4 8-23,6 7 1,5 5-85,5 10 0,10 1-319,16-4 1,9-5-381,-1-14 0,5-8 88,9-9 1,1-8-397,22-6-1966,-21-17 0,-1-4 3063,17-10 0,-5-6 0,-37 12 0</inkml:trace>
  <inkml:trace contextRef="#ctx0" brushRef="#br0" timeOffset="181741">16602 14121 18026,'10'-60'448,"14"15"-448,11 30-34,3 11-11,-15 18 45,-10 6 45,-6 17 235,-21 26-196,6-29 0,-1 0-73,-1 0 0,0-2-11,-5 19-459,13-26-1143,8-10-483,7-7 2085,11-6 0,-9-2 0,1-1 0</inkml:trace>
  <inkml:trace contextRef="#ctx0" brushRef="#br0" timeOffset="182041">17153 13981 18888,'-38'17'276,"0"0"1,4-1-1,8 3-309,15 19-662,19 12-235,27-17 705,1-3 169,15-24 56,-18-18 101,-3-7 326,-4-9 144,-1-15-224,-13 3-773,-18 1-582,-10 18-942,-13 13-3776,6 13 5726,5 2 0,8-1 0,4-1 0</inkml:trace>
  <inkml:trace contextRef="#ctx0" brushRef="#br0" timeOffset="182341">17444 13944 19022,'-9'42'-1675,"0"0"0,-3 16 1619,50-39 56,-7-19 1446,5-24-482,-12 3-80,-1-17-110,-16 3-841,-21 11-1088,-1 3-1388,-14 13-2477,8 11 5020,3 3 0,9-2 0,4 2 0</inkml:trace>
  <inkml:trace contextRef="#ctx0" brushRef="#br0" timeOffset="182673">17797 14121 19773,'12'-43'86,"-1"1"0,-2-4 0,-1 3-86,-1-16 0,-8-1 22,-6 19 34,-4 8 101,-2 12 45,-7 16-101,6 41-34,2 28-67,12-27 0,4 1-90,2 2 1,5-3-550,15 10-582,2-8-762,-3-8 1249,-5-6 0,-9-13 0,-4-3 0</inkml:trace>
  <inkml:trace contextRef="#ctx0" brushRef="#br0" timeOffset="182824">17840 13948 19134,'29'-19'-1315,"1"-1"1,-1 2 0,2 5 1002,10 11 1,-1 5-1,-4-2 1,22 0-1</inkml:trace>
  <inkml:trace contextRef="#ctx0" brushRef="#br0" timeOffset="183207">18964 14193 19134,'8'48'254,"0"0"0,1-2 1,0-4-255,10 20-645,-7-22 1,0 1-4258,-3-4 0,-2-1 4902,7 29 0,-10-29 0,-4-27 0</inkml:trace>
  <inkml:trace contextRef="#ctx0" brushRef="#br0" timeOffset="183358">18884 14508 17823,'42'-16'-1639,"1"0"1,-1 1-1,1-7 1,-6 6 0,3 15-1</inkml:trace>
  <inkml:trace contextRef="#ctx0" brushRef="#br0" timeOffset="183758">19759 14155 18082,'-24'39'429,"0"-1"0,3-2 1,4 0-262,11 13-123,6-3-45,30 0-516,27-21 488,-24-16 0,2-5-281,6-8 1,-1-7 218,20-18 90,-7-11 56,-11-2-56,-16-2 125,-13 2-148,-38-8-862,-26 18 465,21 16 0,-2 4-236,-3 8 1,2 6-2337,-10 11 2992,10 8 0,15-7 0,8-3 0</inkml:trace>
  <inkml:trace contextRef="#ctx0" brushRef="#br0" timeOffset="184141">20336 14221 18653,'2'-6'885,"0"1"-2420,-2 5-1805,0 23 3340,0-9 0,0 11 0,0-16 0</inkml:trace>
  <inkml:trace contextRef="#ctx0" brushRef="#br0" timeOffset="184457">20684 14035 18686,'11'42'273,"-1"0"0,1 0 0,-2-2-476,2 22-973,2-2-1479,2-5 2655,2-8 0,-7-22 0,-1-9 0</inkml:trace>
  <inkml:trace contextRef="#ctx0" brushRef="#br0" timeOffset="184857">20936 14133 19706,'-5'-41'556,"-1"0"1,1 4 0,2 2-569,7-19-32,24 8-24,3 4-21,22 14 44,-8 17 11,-1 5-134,-5 4 123,-5 30 0,-19 31 22,-13-22 1,-5 2-259,-5 9 0,-6 0 326,-3-9 0,-1-1-12,1-1 1,0-1-6,3-4 0,2-2-28,-2 21-11,10-16-202,34-13-280,11-25 348,8-12 134,-7-24 11,-28-5-56,-7-6 606,-19 0-965,-7 23 1,-8 3-1681,-6 9 0,-3 6 2095,-1 1 0,3 5 0,-17 9 0,34 5 0</inkml:trace>
  <inkml:trace contextRef="#ctx0" brushRef="#br0" timeOffset="185692">21891 14168 16759,'40'-30'478,"0"0"0,-4 2 1,-2 1-323,14-9-32,-23 11-91,-2-5 34,-23 13 79,-10 0 44,-5 1 258,-27 5-44,-12 26-348,20 7 0,3 6-34,5 1 1,4 4-18,5 7 1,6 1 39,6 18-45,16-3-190,9-10-124,8-23 0,6-6-840,8-7 0,2-5-718,0-4 1,1-5 1871,1-8 0,-5-4 0,-7-4 0,-10 0 0</inkml:trace>
  <inkml:trace contextRef="#ctx0" brushRef="#br0" timeOffset="185925">22311 13569 15426,'-3'-8'862,"0"2"-637,3 6-102,16 64-594,-5-31-330,1 8 0,1 0-6157,5-10 6958,0-9 0,-8-11 0,-2-5 0</inkml:trace>
  <inkml:trace contextRef="#ctx0" brushRef="#br0" timeOffset="186207">22609 13495 17308,'-1'-8'1188,"1"1"-908,0 7-213,-34 48-56,26-19-11,-11 5 0,4 0-190,21 1 89,8-8 45,24-9-22,8-19 78,0-11 112,-12-15 11,-21-3 34,-6 0-157,-5 5-919,-18 8-5614,-8 12 6533,-4 9 0,5 3 0,15-1 0</inkml:trace>
  <inkml:trace contextRef="#ctx0" brushRef="#br0" timeOffset="186507">22923 13450 18384,'0'-10'750,"0"3"-638,-11 42-112,9-8-123,-6 29-235,19-23 44,8-7 12,10-12 268,13-8 393,-7-25 66,-3 0-44,-16-17-112,-11 9-145,-5 1-124,-10 3-1009,-19 6-2824,-11 12 3833,1 9 0,14 2 0,18 1 0</inkml:trace>
  <inkml:trace contextRef="#ctx0" brushRef="#br0" timeOffset="186857">23335 13492 19549,'15'-55'0,"-4"3"0,-6 24 0,-7-18 101,-13 4 168,2 1 134,-6 15-67,9 20-280,0 14-45,4 26-11,6 23-347,9-19 0,4 0-404,11 22-919,13-13-738,-13-25-2276,-4-8 4684,-5-7 0,-8-5 0,-4-2 0</inkml:trace>
  <inkml:trace contextRef="#ctx0" brushRef="#br0" timeOffset="187007">23421 13376 18037,'2'-11'941,"30"-5"-2796,-1 5 1,4 1 1053,4-1 0,3 2-1776,10-1 1,0 0 2576,-7 4 0,-4 0 0,7-1 0,-7 3 0</inkml:trace>
  <inkml:trace contextRef="#ctx0" brushRef="#br0" timeOffset="187457">24191 13802 16905,'4'-4'885,"-2"1"-369,-2 67-449,0-27-67,1 8 0,0 1-269,6-1-1378,3-1-1592,3-4-1982,-3-9 5221,-1-9 0,-5-12 0,-2-5 0</inkml:trace>
  <inkml:trace contextRef="#ctx0" brushRef="#br0" timeOffset="187607">24097 14011 18451,'51'-24'-1935,"1"0"0,-4 3 1,-1 2 1934,16 3 0,-28 7 0,-6 3 0</inkml:trace>
  <inkml:trace contextRef="#ctx0" brushRef="#br0" timeOffset="188341">25232 13520 17342,'-29'54'504,"-1"1"0,3-6 0,9-3-425,29 19-46,9-22 12,16 4-22,3-30 55,18-11 68,-2-32 201,-2-2-84,-31-5 1,-5-4-231,-5-7-33,-5-13-11,-36 8-302,-22 10-136,13 20 1,-2 5-146,7 4 0,1 5-2229,-19 12 2823,31 2 0,11 0 0,6-3 0</inkml:trace>
  <inkml:trace contextRef="#ctx0" brushRef="#br0" timeOffset="188525">25682 13618 18597,'4'2'-2186,"-2"0"591,-2-2 0,0 0 1</inkml:trace>
  <inkml:trace contextRef="#ctx0" brushRef="#br0" timeOffset="188974">26052 13374 20524,'-4'-41'194,"0"0"0,0 0 1,2 2-195,10-17-6,6 19 1,6 0-35,5 4 1,4 3 39,8 0 0,1 7-45,-3 13 0,-2 9 11,8 22 34,-20 32 0,-26 10 6,-2-25 0,-3 1-166,-3 1 0,-3 2 165,-6 14 1,0 2-6,7-7 0,2-1-34,-1-1 1,4-4-314,17 15 0,11-39 11,12-10 190,3-11 12,8-29 268,-17-21-117,-23 11 0,-7-1-17,-5 6 0,-7 4-23,-11 2 1,-6 7-225,-30 6-593,-1 12-1491,7 16 1276,5 16 0,28-10 1,6 4-1</inkml:trace>
  <inkml:trace contextRef="#ctx0" brushRef="#br0" timeOffset="189174">26556 13131 20882,'0'51'-310,"1"0"0,0-2 1,2-2-627,1-7 1,2-1-1840,0-2 0,2-1 2775,2-1 0,1-3 0,0 5 0,0-11 0</inkml:trace>
  <inkml:trace contextRef="#ctx0" brushRef="#br0" timeOffset="190223">15568 15860 13443,'44'-10'844,"0"1"0,-2 1 0,1 2-245,6 4 1,4 1-1245,-4 0 1,4 0 0,6-2 785,-8 1 0,5-1 0,3-1 1,0 0-1,-1 0-601,-1 0 0,0 0 0,0-1 0,1 0 0,2-1 486,-1 0 0,2 0 0,1-1 0,1 0 1,0 0-1,-2-1-140,-4 1 0,-1 0 1,-1-1-1,2 0 1,2 0-1,6-2 137,-9 2 1,3-1-1,3 0 1,1-1 0,3 0-1,0 0 1,2 0 0,1 0-1,0 0 1,0 0-106,-8 1 0,0 1 0,1-1 0,1 1 0,0-1 0,0 1 0,2-1 0,0 1 0,1-1 1,1 0-1,1 1 0,1-1 0,1 1 86,-12 0 1,1 1 0,0 0-1,2 0 1,0-1 0,1 1 0,0-1-1,1 1 1,1-1 0,-1 1 0,2 0-1,-1-1 1,1 1 0,-1 0 0,1 0-1,0 0 1,0 0 0,0 0 0,-1 0-31,1 1 1,0-1-1,1 1 1,0 0-1,0-1 1,1 1-1,0 0 1,0 0-1,0 0 1,0 0-1,1 0 1,-2 0-1,1 0 1,-1 1-1,0-1 1,0 1-1,-1-1 1,-1 1-1,-1 0 1,0 0 25,7-1 1,-1 1 0,-1-1-1,-1 1 1,1 0 0,-2 0 0,1 0-1,-1 0 1,-1 0 0,1 0-1,-1 0 1,0 1 0,0-1 0,0 1-1,0 0 1,-1-1-1,3 1 0,1 0 0,-1 0 0,1 0 0,0 0 0,-1 0 0,0 0 0,0 0 0,-1 1 0,-1-1 0,0 1 0,-2-1 0,0 1 0,-3 0 0,0 0 0,9-1 0,-2 0 0,-2 1 0,-2-1 0,-1 1 0,0 0 0,0 0 0,1-1 0,3 1 0,1 0-10,-4 0 1,0 1-1,2-1 1,1 0-1,0 0 1,1 1-1,1-1 1,0 0 0,-1 1-1,1-1 1,-1 1-1,-1-1 1,-1 1-52,3 0 0,-1 0 0,0-1 1,0 1-1,0 0 0,-1 0 1,0 1-1,0-1 0,0 0 1,0 0-1,-1 0 0,1 0 6,-3 1 1,1-1 0,0 0 0,0 1 0,-1-1 0,1 0 0,-2 1 0,1-1 0,-2 1 0,-1-1 0,-1 1 0,-1 0-65,7 0 1,0 0 0,-1 0-1,-1 0 1,-1 1 0,-2-1-1,-3 1 1,-4-1 0,-3 1-206,19 0 0,-7 0 0,-4 0 1,-4 0-492,3 0 1,-4 0 0,-6 0 1064,-5 0 0,-7 0 0,-3 0 0,-32 0 0</inkml:trace>
  <inkml:trace contextRef="#ctx0" brushRef="#br0" timeOffset="190790">20325 16087 15056,'2'10'3003,"0"-3"-2734,-2-7 347,0 0-482,5 48-100,0-17-281,1 12 1,3 3-6073,15 4 6319,2-6 0,-5-22 0,-10-20 0</inkml:trace>
  <inkml:trace contextRef="#ctx0" brushRef="#br0" timeOffset="191090">20602 16109 18238,'-19'36'11,"1"1"1,0 26-147,67-33 90,-15-20 1,4-4 77,5-7 1,0-4 78,21-13 358,-24-18 90,-28 6-167,-6 1-147,-8 2-246,-9 3 0,-4 3-1098,-24 4-3485,8 8 4583,2 9 0,15 2 0,14 3 0</inkml:trace>
  <inkml:trace contextRef="#ctx0" brushRef="#br0" timeOffset="191390">21309 16063 16513,'-20'34'246,"0"0"1,-6 23-1032,45-38-245,36-8 962,-19-14 1,2-7 694,6-7 1,-2-4 189,-12-1 1,-4-2 426,4-33-638,-31 19-438,-17 5-168,-11 7-678,-5 15 0,-5 5-1530,0 5 1,-1 4 2207,0 3 0,2 1 0,-10 8 0,33-2 0</inkml:trace>
  <inkml:trace contextRef="#ctx0" brushRef="#br0" timeOffset="197557">29136 13759 15079,'-7'0'2016,"2"0"-1422,1 44-337,3-8-133,1 2 0,0 3-46,4 21-363,-1-28 0,0-1 201,-1 1 0,-1-1-992,2 30-907,-1-9-1939,0-13 3957,-2-13 0,0-15 0,0-8 0</inkml:trace>
  <inkml:trace contextRef="#ctx0" brushRef="#br0" timeOffset="197692">28842 14198 16524,'-4'-6'1378,"1"1"-1277,3 5-101,37-19-1261,3 6 1,6 0-505,3-5 0,3-1 1649,-6 6 1,2 0 0,-6 1 0,15-4 0,-10 3 0</inkml:trace>
  <inkml:trace contextRef="#ctx0" brushRef="#br0" timeOffset="197924">29713 13677 17946,'18'62'-743,"0"0"0,-1 1 0,-2-1-707,-3-6 0,-3-4 0,2 13 0,-1-24 0</inkml:trace>
  <inkml:trace contextRef="#ctx0" brushRef="#br0" timeOffset="198157">30075 13948 17543,'-5'0'460,"1"0"-2365,35-2 0,17-2 1905,11-4 0,-14 4 0,-1 0 0,-6-3 0</inkml:trace>
  <inkml:trace contextRef="#ctx0" brushRef="#br0" timeOffset="198660">30646 13733 17431,'5'-3'504,"-2"0"-234,16 48-248,-7-5 8,0 0 0,1 8 0,-2-2-25,-2 2 1,-1 0-344,-1-3 0,0 3 1,-1-2 348,-1 5 0,-1-3-11,0-3 0,0-2 0,-1-5 0,1-2 361,2 31 916,-2-31-213,-1-9-794,-3-35-102,-3-17-23,-5-21-133,-4-20-92,5 23 1,-2-7 0,2-2-22,1-9 0,1-4 1,0-1 105,1 8 1,0-3-1,1 1 1,1 3-3,2-7 1,2 4 0,1 3-4,2-9 0,3 11-11,7 13 11,2 22 0,-1 10 34,23 37-90,-15-5 0,0 4-85,1 3 1,-2 2-90,0 5 1,-6-1-398,-3 19 346,-9-1 124,-17-3 112,-6-22 1,-7-3-1318,-6-6 1,-4-3-802,0 0 1,1-4 2421,-27-7 0,40-5 0,9-3 0</inkml:trace>
  <inkml:trace contextRef="#ctx0" brushRef="#br0" timeOffset="199107">31040 12826 17129,'11'-43'1187,"-1"1"1,16-4 0,9 6-1177,14 17 0,6 7-1121,1-1 1,3 3 1120,-14 5 0,1 2 1,-3 4-1,9 4 0,-4 6-119,1 2 1,-2 6 107,-2 5 0,-5 9 3,-9 8 1,-3 9 0,-5 5 10,-8-5 0,-3 5 0,-3 1 0,0 0-354,1 1 1,-1 1 0,-2 0 0,-2 1 347,-5 6 1,-2 1-1,-3 0 1,0-4-9,-4 6 0,-1-4 0,-2 1 2,2-12 1,-1 1 0,0 0 0,-1-1 2,0 3 1,-1-1 0,0 1 0,0 0-6,-1 1 0,1 1 0,-1 0 0,1-1-40,0 0 1,-1-1 0,1 1 0,0 2-215,0-3 1,0 3-1,0 1 1,0-1-1,2-1 206,-2 6 1,2 0-1,1-2 1,-1 0 38,0-3 1,1 1 0,0-3-1,1-2 1,2-1 1,2-2 0,0-8-105,-1 17 850,-2-23-570,-5-18 108,-31-36-2859,14-7 0,-1-6 2583,-1-4 0,1 0 0,5 5 0,4 2 0,6-4 0</inkml:trace>
  <inkml:trace contextRef="#ctx0" brushRef="#br0" timeOffset="199791">31609 11890 13016,'26'23'157,"0"1"0,14 26 975,-48-2 336,-9 1-432,-1-18 1,-2-1-141,-12 16-683,5-5-202,15-19 56,12-12 57,2-4-57,6-2-22,5-1-45,7-2-2320,7 1-5209,-8 5 7529,-1-2 0,-13 2 0,-5-4 0</inkml:trace>
  <inkml:trace contextRef="#ctx0" brushRef="#br0" timeOffset="200408">31604 12324 15112,'-9'7'3250,"1"-1"-3071,8-6-179,0 0-830,37-16-974,-10 9-1434,32-13 3238,-23 11 0,-15 4 0,-7 0 0</inkml:trace>
  <inkml:trace contextRef="#ctx0" brushRef="#br0" timeOffset="200791">32024 11899 19414,'-40'-5'22,"-1"0"1,-14 6 0,55 25 33,24 2-56,21 5 23,-1-1-29,-17-4 0,-2 4-11,-8 3 1,-4 3 16,-6 6 0,-6 0-505,-15 20-6722,-28-21 7227,19-34 0,2-5 0,15-6 0</inkml:trace>
  <inkml:trace contextRef="#ctx0" brushRef="#br0" timeOffset="200924">31993 11966 16288,'6'-8'1546,"-1"1"-1843,32-5 1,11 2-2304,5 4 2600,9-6 0,-2 2 0,-21 10 0,-10 0 0</inkml:trace>
  <inkml:trace contextRef="#ctx0" brushRef="#br0" timeOffset="201224">32377 11855 19246,'-23'41'306,"1"1"1,2-3-1,6-1-306,14 17 12,17-5 55,12-9-62,5-24 1,5-6 11,-2-8 0,1-6-6,0-2 0,-2-6 11,16-29 34,-36-7 23,-8-3-79,-13 0-168,-36 0-409,4 35 0,-6 9-1093,-13 13 1,-2 10-1430,8 3 1,4 7 3098,4 16 0,9 0 0,12-4 0,9-5 0</inkml:trace>
  <inkml:trace contextRef="#ctx0" brushRef="#br0" timeOffset="202557">9247 18119 12378,'51'5'829,"0"0"0,5 1 0,2-3-566,4-6 1,3-3-2048,-10 3 0,1-2 0,4 0 1927,-8 0 0,2-2 0,2 0 0,0 0-2,-5 1 0,2-1 0,0 0 1,1 0-1,1 0-250,6-1 1,1 0-1,1-1 1,0 1-1,2-1 161,-7 1 0,0 0 1,2 0-1,-1 0 0,2 0 1,0-1-84,-5 2 0,1-1 0,0 0 0,1 0 0,0 0 1,0 0-1,1 0 53,2 0 0,-1 0 1,1 0-1,0-1 1,2 1-1,2 0 0,4-1-109,-10 1 1,3 0 0,2 0 0,3 0 0,0-1 0,1 1 0,1 0 0,-1-1 0,-2 1 0,0 0 0,-3 1 89,3-1 1,-1 0 0,-2 0-1,-1 1 1,0 0 0,1 0 0,1-1-1,1 1 1,3-1-3,-5 1 1,1 0 0,2-1 0,1 1 0,1-1-1,1 0 1,-1 1 0,0-1 0,0 1 0,-2-1-1,-2 1 1,-1 0-2,6 0 0,-2 0 0,-1 0 0,-1 0 0,-1 1 0,0-1 0,0 0 0,1 1 0,0-1 6,-4 0 1,0 0 0,1 1 0,-1-1-1,1 1 1,-1-1 0,1 0 0,0 0 0,0 0-1,0 0-5,1 0 0,-1 0 0,0 1 0,0-1 1,0 0-1,1-1 0,1 1 0,2 0 0,1-1 1,3-1 20,-12 2 0,2 0 1,2-1-1,0 1 1,2-1-1,0-1 0,1 1 1,1 0-1,0-1 1,1 1-1,0-1 0,-1 1 1,1-1-1,0 0 1,-1 1-8,-4 0 0,-1 0 0,1 0 0,0 0 0,-1 0 0,1 0 1,0 0-1,0 0 0,1-1 0,0 1 0,0 0 0,1-1 1,1 1-1,-1 0 0,2-1 0,0 0 0,1 1-9,-5 0 1,2 0 0,0-1 0,2 1 0,0-1 0,1 1 0,0-1 0,1 1 0,0-1 0,0 0 0,0 1 0,0-1 0,0 0 0,0 1 0,-1-1 0,0 1 0,-1-1 0,-1 1 0,0 0 0,-2 0 0,0 0-7,4-1 1,-1 1 0,0-1-1,-1 1 1,0 0 0,-1-1-1,0 1 1,-1 0 0,0 0-1,0 0 1,-1 0 0,0 1-1,0-1 1,0 0 0,0 0-1,0 1 1,0-1 0,5 0 1,1 0-1,-1-1 1,1 1-1,0 0 1,0 0-1,-1 0 1,0 0-1,-1 1 1,-1-1-1,0 1 1,-2-1-1,-1 1 1,-1 0-1,-1 0-1,10-1 0,-3 1 0,-1 0 0,-2 0 0,0 0 0,-2 0 0,0 0 0,0 1 0,1-1 0,0 0 0,-2 1 0,1-1 0,-1 0 0,0 1 0,0-1 0,0 1 0,0-1 0,-1 1 0,1 0 0,-1-1-2,4 1 1,0-1 0,-2 1 0,1-1 0,0 1 0,0-1-1,1 1 1,2 0 0,1-1 3,-5 2 0,3-1 0,0 0 0,1 0 0,1 0 0,0 0 0,0 1 0,0-1 0,0 1 0,-1-1 1,-2 1-5,4 0 1,-1 0 0,-1 0 0,0 1 0,0-1 0,0 1 0,0-1 0,-1 1-1,0 0 1,0 0 1,-3 0 0,1 0 0,0 0 0,-1 0 0,0 0 0,0 0 0,-1 1 0,-1-1 0,-2 1 0,-1 0 0,11 0 0,0 1 0,-1-1 0,-2 1 0,-3 0 0,-4 1 0,-4-1-42,5 1 0,-7 0 0,-2 1 0,-1 0-189,13 2 0,-3 1 1,-6 1-711,-9 0 0,-5 2 1433,19 14-5423,-116 8 4931,-4-11 0,26-7 0,2-1 0,-9-5 0</inkml:trace>
  <inkml:trace contextRef="#ctx0" brushRef="#br0" timeOffset="203123">18732 17428 13964,'57'-10'43,"-1"1"1,1-1-1,0 1 1,0 0 0,-1-1-1,0 1 1,0 0 0,2 0-1,3 0-608,-8 1 1,2 1-1,1-1 1,2 0 0,0 0-1,2 0 1,1 0 679,-5 1 1,2 0 0,0-1 0,2 1 0,0-1 0,1 1-1,0-1 1,0 1 0,-1-1-198,2 1 0,0-1 1,1 0-1,-1 1 0,1-1 1,0 0-1,0 1 1,1-1-1,0 0 116,-3 1 1,1 0 0,1 0 0,1-1-1,-1 1 1,0 0 0,0 0 0,-1 0-1,-2 0 1,0 1-67,2-1 0,-2 1 0,-2 0 1,0 0-1,0 0 0,2 0 1,1 0-1,4 0 61,-8 1 0,2-1 0,1 1 0,1-1 0,2 1 0,1-1 0,0 0 0,1 1 0,0-1 0,1 1 0,-1-1 0,0 1-109,-2 0 0,0 1 0,0-1 0,1 0 0,-1 1 0,1-1 1,1 1-1,0-1 0,0 1 0,1-1 0,2 1 0,0 0 0,0-1 84,-6 2 0,1-1 0,1 0 0,1 0 0,0 0 0,2 0 0,-1 1 0,1-1 0,1 0 0,-1 0 0,0 1 0,-1-1 0,0 1 0,0-1 0,-2 1 0,-1 0 0,-1 0-10,4 0 0,-1-1 1,-1 1-1,0 0 0,-1 0 1,-1 1-1,0-1 0,0 0 1,-1 0-1,1 1 0,-1-1 1,0 1-1,0 0 1,0 0 4,3-1 0,-1 1 0,1 0 0,-1 0 0,-1 0 0,1 0 1,-1 1-1,1-1 0,-1 1 0,0-1 0,0 1 0,0-1 0,0 1 2,5 0 1,-1 0 0,1 0 0,0 0 0,-1 1 0,1-1 0,-1 1 0,-1-1 0,0 1 0,-2-1 0,0 1 0,-2-1-2,7 1 0,-2-1 0,-2 0 0,-1 1 0,0-1 0,0 1 0,1-1 0,1 1 0,2 0 0,-3-1 0,1 1 0,3 0 0,0 0 0,1-1 0,0 1 0,-1 0 0,-1 0 0,-2 0 0,-2 0 0,-4 0 0,11 0 0,-4 1 0,-3-1 0,-1 0 0,0 1 0,2-1 0,2 1 12,-7 0 0,2 0 1,1 0-1,1 1 1,0-1-1,0 1 1,-1-1-1,0 1 1,-2 0-33,2-1 0,-1 1 1,0 0-1,-1 0 1,0 0-1,-1-1 1,0 1-1,0 0-88,6 1 1,0-1 0,0 1 0,-1-1 0,-1 1-1,-2-1 1,-3 0-156,8 1 1,-2 0 0,-3-1 0,-4 1 0,-6-1-190,-1 0 0,-6-1 0,-3 1-402,8-1 0,-4 1 854,17-1 0,-32-1 0,-17 0 0</inkml:trace>
  <inkml:trace contextRef="#ctx0" brushRef="#br0" timeOffset="204074">1480 13958 19190,'50'-37'-652,"-1"-1"1,1 1-1,-1 0 1,1 5 0,1 2-1,-1 3 1,0 3-422,8 3 1,-1 4-1,-4 4 1,8-1-1,-11 7 1,-16 15 0</inkml:trace>
  <inkml:trace contextRef="#ctx0" brushRef="#br0" timeOffset="204256">1888 13967 16546,'8'45'-224,"1"-1"0,0 1 0,3 8 0,-2-4-1474,-2-8 1,0-5 1697,7 3 0,-5-20 0,-2-9 0</inkml:trace>
  <inkml:trace contextRef="#ctx0" brushRef="#br0" timeOffset="204415">2200 14006 10092,'0'0'0</inkml:trace>
  <inkml:trace contextRef="#ctx0" brushRef="#br0" timeOffset="204810">2465 13788 18205,'10'51'-41,"1"0"0,-1-5 0,3-6-173,11 1-10,-3-12 168,-5-12 134,-7-15 718,-8-36-410,-8 2 1,-2-4-292,1-5 1,-2-4-683,-2-5 1,-2-6-1,1 4 620,2-2 1,0 1-27,2 5 1,0-3 0,3 4-8,2-5 0,6 5-135,15-10 79,3 14-79,0 65 1,5 27-1,-5-2-1097,-10-10 0,-3 2-92,7 9 0,2 6 1,-9-8 1323,-24 10 0,8-41 0,1-7 0</inkml:trace>
  <inkml:trace contextRef="#ctx0" brushRef="#br0" timeOffset="204975">2932 13516 17230,'-9'0'-1155,"2"0"415,-34 33 1,31-25 0,-31 26-1</inkml:trace>
  <inkml:trace contextRef="#ctx0" brushRef="#br0" timeOffset="205190">1684 14956 19493,'51'-24'33,"0"0"1,-8 3 0,2-1 0,1-2-34,-3 2 0,0-1 0,3 0 0,4-3-804,-2 2 1,4-2 0,3-1 0,1 0 0,0 1-1,-2 1-543,6-1 0,0 2 0,0 0 0,0 1 1,-1 0 1346,-2 0 0,1 0 0,-2 0 0,-2 2 0,-4 3 0,8-1 0,-6 4 0,-12 6 0,-12 9 0</inkml:trace>
  <inkml:trace contextRef="#ctx0" brushRef="#br0" timeOffset="205324">2623 14717 16920,'-53'25'773,"0"1"1,1-1-1,8-7-416,19-13-391,33-18-732,24-9 0,18-5 1,2 1 251,-1 1 1,3 0 0,-3 1 0,-8 2 0,-2 2-1,-1 1 1,8-1 0,-1 1 0</inkml:trace>
  <inkml:trace contextRef="#ctx0" brushRef="#br0" timeOffset="205507">3463 13663 12748,'0'0'0</inkml:trace>
  <inkml:trace contextRef="#ctx0" brushRef="#br0" timeOffset="205658">3664 13936 20725,'1'4'-2016,"0"0"-1261,-1-4 0,0 0 0</inkml:trace>
  <inkml:trace contextRef="#ctx0" brushRef="#br0" timeOffset="-30192.73">15088 15267 12591,'0'6'2510,"0"-1"-975,0-5-1445,37-20-34,-22 15 0,29-15 22,-31 19-33,-1 1-23,-1 7 1,3 1-1,4 7 56,7 0-66,10-4 32,16-2-38,-17-7 0,4 0-842,8-1 1,3 0 840,10-1 1,2 0 9,-15 0 0,2-1 0,0 1-4,4-1 0,1 0 0,0-1-8,4 1 1,1 0 0,1-1-775,1 1 1,1-1 0,0 1 777,4-1 1,1 1 0,0 0-6,-16 1 1,1-1 0,1 0 0,3 0-225,-3 1 1,2-2 0,3 1 0,1 0 0,1 0 0,-1-1 221,4 0 0,0 0 0,1 0 0,0 0 0,3 0 0,1-1-7,-7 1 0,2 0 0,2 0 0,0 0 0,1 0 0,-1 0 0,-1 0 0,-3-1-297,8 1 0,-1-1 0,-2 1 0,-1-1 0,0 1 0,-1-1 246,-2 1 0,-1 0 0,0-1 0,-2 1 1,-2 0-1,-3 0-147,5 0 1,-5 1-1,-1-1 1,3 1-538,8-1 1,3 1 0,0-1-1,-2 0-365,-3 0 1,-1 0 0,-1 0-1,0 0 1107,-1 0 0,0 0 0,-2 0 0,-5 0 0,21-1 0,-13 0 0,-7-1 0</inkml:trace>
  <inkml:trace contextRef="#ctx0" brushRef="#br0" timeOffset="-29757.73">24298 14866 6988,'35'0'286,"0"1"0,28 1 722,-7-6-638,-14-1-224,17-6-135,-13-1-428,11-3 602,-26 7 0,4 0-1799,26-6 1,3 0 1504,-11 3 0,0 1 1,-2-1-1,-4 2 1,2 0-1</inkml:trace>
  <inkml:trace contextRef="#ctx0" brushRef="#br0" timeOffset="-29591.73">26830 14673 7672,'0'0'0</inkml:trace>
  <inkml:trace contextRef="#ctx0" brushRef="#br0" timeOffset="-23507.73">16294 14060 7538,'-7'-1'593,"1"0"-559,6 1 391,0 0-144,-7 4 122,5-4 280,-5 4 147,7-4 279,-1 0-705,-2-1 44,0 0-303,-1 0 79,0 1 11,3 0 203,-1 0 503,1-1-179,0 0-213,-1-1-336,2 1-191,0-1 180,0 1-146,-2 0-56,0 0 56,-3 1-112,3 0 90,-1 0-23,2 0-224,-1 0-3563,-1 0 3776,-3 0 0,1 0 0,2 0 0</inkml:trace>
  <inkml:trace contextRef="#ctx0" brushRef="#br0" timeOffset="-23057.73">16145 13989 12176,'3'-4'2510,"0"0"-414,-3 4-1682,-3-13-302,-18 20-34,-2-4-10,-18 32 66,5 17-86,19-16 1,1 8 0,2 3-894,3 13 0,3 6 0,0 0 873,0-17 0,1 2 0,0-1 0,2 1-23,4 4 1,2 2-1,2-2 1,0-4-337,1 0 1,0-4-1,3-1 331,1-1 0,1-1 0,2-2 0,5 16 0,2-2-28,1-6 0,1-2-159,0-5 0,2-2-402,11 6 1,3-2-1457,1-8 0,1-3 2045,1-2 0,-1-4 0,12 0 0,-28-22 0</inkml:trace>
  <inkml:trace contextRef="#ctx0" brushRef="#br0" timeOffset="-22558.73">23385 13265 7986,'56'-15'-121,"-1"0"0,1 1 0,0-1 0,1 0 0,0 1 121,3-1 0,0 1 0,-5 1 0,-3 1 0,-5 1 0,-7 2 0,-1 0 0</inkml:trace>
  <inkml:trace contextRef="#ctx0" brushRef="#br0" timeOffset="-22157.73">26799 12932 8691,'-41'25'-387,"8"-6"1</inkml:trace>
  <inkml:trace contextRef="#ctx0" brushRef="#br0" timeOffset="-21891.73">26679 12979 9229,'-6'-4'3351,"1"-1"-2601,0 0 281,3-2 359,1-5-102,0 2-929,1 0-247,5 19 156,7 18 36,9 25-159,0 2 1,1 9-489,-6-13 0,-1 2 1,-2 3 328,-1-1 0,-2 3 0,0 0 0,-3-1-555,0 7 1,-3-1 0,-3 0 445,-5-1 0,-3 0 0,-4-4-298,-9 7 1,-6-4-118,7-19 0,-2-2 1,-1 0-214,-1 0 0,-1-1 0,-1-2 751,-14 17 0,1-5 0,16-19 0,1-3 0,-15 12 0</inkml:trace>
  <inkml:trace contextRef="#ctx0" brushRef="#br0" timeOffset="-19124.73">20326 16418 18574,'13'-42'325,"-1"0"0,5 1 0,5 4-213,8 13 0,9 2-740,7-1 1,8 1 0,2 0 627,-9 7 0,3 0 0,0 1 0,0 0-307,0 0 0,1 0 1,-2 2-1,0 0 307,13 1 0,-2 1 0,-7 4 0,-11 1 0,-6 5 674,3 9-674,-37 10 145,-41 9 1,-22 2 29,7-4 1,-6 0-1,-3 2-468,16-8 1,-3 2-1,-1-1 1,0 1 0,3-2 322,-5 1 1,1-1 0,2-1 0,2 0-28,-5 3 1,2 0 0,11-4 717,-3 4-642,63-13-57,31-21 1,17-12-23,-18 7 0,5-1 0,1-2 0,0 0-98,-1-1 1,1 0 0,-1 0 0,1-1 97,3-2 0,1-1 0,-1 2 0,-6 1-12,-6 4 1,-4 2 0,-2 1 11,9-3 0,-5 4-179,7-2 2324,-52 37-2111,-25 3 0,-11 3-18,-8 7 1,-1 2-104,2-5 0,3-2 8,-13 10 2277,52-31-2220,57-18-141,-13-6 1,4-5 21,10-2 1,-1-1 129,-11 1 0,-5 1-135,3-4 124,-42 22-1,-19 11-89,-13 5-17,-1 3 1,-2 1-273,-21 11-2064,3-1 504,41-14-2454,32-14 4415,17-8 0,-13 5 0,-5-4 0</inkml:trace>
  <inkml:trace contextRef="#ctx0" brushRef="#br0" timeOffset="-16108.73">20340 16520 13880,'40'-6'37,"-1"1"0,-5 1 1,-1 0 96,15 3-67,-22 7 627,-13 4-290,-22 10 212,-32 17-593,-2-5-122,12-10 0,0-2 99,-10 6 0,14-7-22,12-6 44,34-7-72,11-13 0,7-8-51,23-6 0,4-3-468,-23 7 1,0 0 0,1-1 358,3-1 1,0 0 0,-4 3-334,1 1 0,-5 4-5637,24-2 6180,-32 16 0,-13-1 0,-18 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4T04:10:16.84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3467 2758 14663,'2'5'1928,"0"0"-1200,-2-5 46,23 57-478,-12-17 1,-1 3-230,5 11 1,0 3-657,-5-1 0,-4-3 600,-3-17 0,-2-3 90,-1 21 266,0-16 1000,0-15-369,-2-27-976,-8-48 45,1-12-446,1 14 0,1-2 379,3 7 0,1-1-45,-1-15 1,4 1 444,5 15 0,4 5-445,23-19-11,-4 74 0,2 16-17,-1 5 1,-3 6-230,-7-3 0,0 3 0,-2-1 61,1 7 0,-2-1-95,4 4 0,1-2 207,-4-15 0,1-5 309,25 5 896,-16-50-696,-2-40-212,-17 21 0,-2-3 11,4-26 1,0-4-6,0 10 0,3 1-236,1-1 0,3 8-16,12 9 67,2 62 11,-7 33 5,-11-18 1,-1 2 119,1 3 0,0 2-792,5 18 1,1 2-1670,2-2 0,0 0 2336,1-3 0,-1-5 0,-6-15 0,-1-7 0,1-9 0</inkml:trace>
  <inkml:trace contextRef="#ctx0" brushRef="#br0" timeOffset="334">4577 3097 18899,'41'30'93,"0"0"1,-1-2-1,-3-1-619,14 13-2074,-6-5-3137,-8-7 5737,-11-10 0,-12-8 0,-6-7 0</inkml:trace>
  <inkml:trace contextRef="#ctx0" brushRef="#br0" timeOffset="484">4835 3095 17039,'-26'43'-283,"-1"-1"0,0 1 0,-2 6 0,2-1-2664,3 3 0,4-4 2947,7 7 0,7-25 0,6-13 0</inkml:trace>
  <inkml:trace contextRef="#ctx0" brushRef="#br0" timeOffset="701">5401 2680 16580,'-19'43'224,"-1"0"0,0 1 0,-6 8 0,8-2-981,16 0 1,8-3-1911,13 17 2667,14-7 0,-12-27 0,-2-10 0</inkml:trace>
  <inkml:trace contextRef="#ctx0" brushRef="#br0" timeOffset="1117">5715 3274 14350,'13'-49'1030,"0"1"1,-3-8 0,-3-1-644,1-9 0,-4 0-743,-4 14 0,-1 3 765,-1 5 1,-1 6 719,-6 7-905,-5 18 130,0 45-309,1 12-68,8-5 1,1 4-312,2-4 1,1 0 97,5 0 1,1 0-45,0-3 0,3-1-1098,8 5 0,4-1 627,15 15 1,-5-10-1,-13-26 1</inkml:trace>
  <inkml:trace contextRef="#ctx0" brushRef="#br0" timeOffset="1285">5710 3080 21241,'42'-39'-1229,"0"-1"0,4-2 0,1 4 0,-3 14 1,0 3-1,-12 2 0,0 0 0</inkml:trace>
  <inkml:trace contextRef="#ctx0" brushRef="#br0" timeOffset="1451">6138 2525 22048,'13'50'-124,"-1"0"1,1 0 0,1 4 0,-1 1 0,2 1-1185,1 6 1,1 2 0,-1-2-862,-4-13 1,-2-1 0,-1-3 2168,-2 14 0,-3-9 0,-4-13 0,0-16 0</inkml:trace>
  <inkml:trace contextRef="#ctx0" brushRef="#br0" timeOffset="1650">7150 2714 21062,'56'-4'-1444,"0"-1"0,-16 2 1,-5 2-1,11 1 1,-36 4-1</inkml:trace>
  <inkml:trace contextRef="#ctx0" brushRef="#br0" timeOffset="1767">7321 2921 14887,'46'-6'-1908,"0"-1"1,11 0-1,-26 1 1</inkml:trace>
  <inkml:trace contextRef="#ctx0" brushRef="#br0" timeOffset="2184">9418 2714 17151,'-2'52'679,"1"-1"1,1-2 0,3-1-635,3-3 0,3-3-17,0-9 0,0-2 241,8 23 639,-9-34-460,-5-70-190,-3-4-186,1 4 1,-1-4-619,-3 6 1,0-3 567,-2-2 1,0-5-1,0 0-26,-1-5 1,1-2-1,1-1-16,1 11 1,1-2-1,1 0 1,1 4 11,2-4 1,2 3-1,3 4-54,7-6 1,7 10 114,28 11-513,-2 23 1,6 9-1491,3 16 0,0 7-1272,-2-3 1,-5 7 3221,-9 14 0,-11 3 0,-15-4 0,-14-5 0</inkml:trace>
  <inkml:trace contextRef="#ctx0" brushRef="#br0" timeOffset="2320">9567 2641 17857,'-8'5'1872,"1"-1"-1805,7-4-11,0 0-23,64-14-33,-10 6-1169,-9 2 0,9 1 0,-6 3-900,-7 6 0,-3 4 2069,8 4 0,-6 3 0,-15 6 0,-16 0 0</inkml:trace>
  <inkml:trace contextRef="#ctx0" brushRef="#br0" timeOffset="2467">9702 3150 20871,'46'-6'-984,"0"-1"1,0 1 0,4 0 0,0 1 0,-4-2 0,4-6 0,-3-1 0,-9 7 0,1 0 0</inkml:trace>
  <inkml:trace contextRef="#ctx0" brushRef="#br0" timeOffset="2867">11522 1554 20849,'-48'11'170,"-1"1"0,13 14 1,-2 10-1,2 5 0,4 0-1372,5 0 0,3 1 0,2 3 0,-1 3 1211,-3 3 0,-1 3 0,0 2 0,1 0 0,2-3 16,2 2 0,3-2 0,0 0 1,2-1-88,2 0 0,0-1 1,2 0-1,2-1 65,-2 13 1,4 0 0,2-2-4,3-4 0,3-1 0,4-2-8,2-4 1,4-2 0,7 0-61,11 6 1,8 0 0,8-5-312,-6-16 1,5-3 0,3-3 0,3-1-501,1-3 1,4-1 0,2-3-1,0-1 1,-1-2-1425,5-2 1,0-1 0,-1-4 0,1-3 2302,3-4 0,2-3 0,-3-2 0,-9 0 0,-2 2 0,-6-2 0,-8-4 0,1 1 0</inkml:trace>
  <inkml:trace contextRef="#ctx0" brushRef="#br0" timeOffset="3669">12217 2874 16580,'38'-5'750,"-1"-1"1,-1 0 0,-2-4-438,-5-9 1,-3-5-241,0 0 0,-1-2-23,-1 0 1,-3-1 162,4-20-45,-20 17-22,-15 5-46,-5 4-21,-13 6 33,-4 8 123,-17 38-202,22 8 1,4 9-34,6-2 0,3 4 0,2 0-373,2-3 1,2 1 0,5-1 304,4-1 1,4 0 0,5-4-151,5-3 0,8-4-288,21 2 0,8-7-715,6-10 0,3-7-645,1-3 0,-2-8 1866,0-13 0,-9-5 0,-10-6 0,-13-1 0</inkml:trace>
  <inkml:trace contextRef="#ctx0" brushRef="#br0" timeOffset="5016">12996 2307 15437,'0'3'2958,"0"0"-2107,0-3-660,14-50 123,-9-8-180,3 3 1,-2-2-79,-7 15 0,-2 0-6,0 1 1,-3 2 139,-8-11 34,-3 10-224,4 14-11,-5 30 22,4 54 0,7-25 0,2 2-273,1 16 0,3 2 228,5-13 1,4-3-197,1 0 1,2-3-46,3-3 1,4-1-1121,6 2 0,3-3-4308,16 8 5703,-3-6 0,-21-23 0,-15-8 0</inkml:trace>
  <inkml:trace contextRef="#ctx0" brushRef="#br0" timeOffset="5184">12921 2151 17913,'54'-15'-762,"-1"-1"0,9-3 0,-1 2 0,-14 6 0,-2 1 0,-7 0 0,0 0 0</inkml:trace>
  <inkml:trace contextRef="#ctx0" brushRef="#br0" timeOffset="5384">13401 1921 18149,'-5'-6'1321,"2"1"-1338,30 12 1,14 6-488,8 1-265,3 0 1,4 1-347,-20-7 1,-2-1 228,8 0 1,-3-1 0,2 0 0,0-1-1</inkml:trace>
  <inkml:trace contextRef="#ctx0" brushRef="#br0" timeOffset="5550">13750 1849 18014,'-41'42'198,"0"1"0,2-2 0,4 1-1801,10 3 1,4 0 302,8-10 0,3-1 1,-11 26-1,21-35 1</inkml:trace>
  <inkml:trace contextRef="#ctx0" brushRef="#br0" timeOffset="5800">14150 1435 21476,'3'55'16,"-1"1"0,0-1 0,1 0 1,-1 1-1,2 5 0,0 0 1,0 1-1,1 2 0,0 1-119,1-2 0,0 2 0,0 0 1,0 2-1,0-1 0,-2 0-1308,-1-1 0,0 2 0,-1-1 0,-1-1 0,-1-1 0,0-3 725,-1 0 0,-1-2 0,-1-2 1,-1-1-1,-2-1 686,-2 8 0,-3-1 0,0-4 0,1-9 0,0-5 0,-1-7 0,-8 18 0</inkml:trace>
  <inkml:trace contextRef="#ctx0" brushRef="#br0" timeOffset="123715">3311 7548 17263,'2'39'67,"0"0"0,2 0 1,1 0-57,1-3 0,2-1 28,1 1 1,0 0-12,3 8 0,-1-1-6,5 14 584,4-22-427,-10-48 0,-1-38-39,-5 18 0,-1-4-226,1-25 1,0-5 144,0 19 1,1-1 0,2-1-370,2-4 0,3-2 0,0 5 310,5-6 0,4 10 0,4 15 0,3 15-295,20 42 289,-22-4 1,-2 6-6,1 7 0,0 6-213,5 18 0,-1 2 61,-3-5 1,-1-2 156,3 0 1,0-4 50,8 5 22,-7-52 11,-11-28 230,-6-14 0,-3-8-129,1-8 1,0-2-228,0 2 0,-1 1 48,0 5 0,0 9-45,6 13 1083,0 19-1049,3 29 286,2 15-275,2 21 0,-8-9 0,0 4-790,1 1 0,3 0-4126,6 9 1,2-4 4444,-4-15 0,0-5 1,13 5-1,-19-31 0</inkml:trace>
  <inkml:trace contextRef="#ctx0" brushRef="#br0" timeOffset="124016">4781 7683 19695,'-61'-7'67,"7"11"-56,20 44-55,17-2-12,14 2 22,23-10 12,13-10-158,2 3 57,-2 3 89,-10 0 34,-10 2-11,-20 13 0,-23-9-661,-2-4-1020,-9-18-1950,19-15 3642,5-11 0,8 6 0,4-5 0</inkml:trace>
  <inkml:trace contextRef="#ctx0" brushRef="#br0" timeOffset="124282">5210 7261 19179,'-7'61'33,"0"1"1,0-2 0,3 0-230,7-9 0,2-1-680,1 0 0,2 0-76,3-2 0,1 1 289,7 11 0,-2-4 0,0 1 0,-6-25 0,-1 0 0</inkml:trace>
  <inkml:trace contextRef="#ctx0" brushRef="#br0" timeOffset="124533">5599 7758 17610,'0'-54'665,"0"-1"0,1 4 0,-3 0-637,-7 3 0,-2 3 118,0 10 0,-1 2-1,-16-25-145,9 48 0,13 33 11,5 20-11,4-4 0,4 3-202,7 1 1,3 0-259,-2 0 1,3-1-443,5-6 0,1-5-2661,5 3 3563,-7-11 0,-11-11 0,-5-7 0</inkml:trace>
  <inkml:trace contextRef="#ctx0" brushRef="#br0" timeOffset="124683">5485 7667 16871,'-6'-6'1681,"7"-6"-2095,36-10-461,2-1 124,-4 7 1,2 1-1660,22-11 2410,-2 1 0,-26 11 0,-10 2 0</inkml:trace>
  <inkml:trace contextRef="#ctx0" brushRef="#br0" timeOffset="124867">5861 7250 20289,'6'37'39,"1"-4"0,3 5-162,8 15 0,2 4-1008,-1 2 0,-2-4 207,-5-16 0,-2-4-2707,10 27 3696,-4-12 0,-7-24 0,-2-12 1</inkml:trace>
  <inkml:trace contextRef="#ctx0" brushRef="#br0" timeOffset="125050">6585 7448 19717,'0'-7'829,"0"1"-784,0 6-370,0 0-4157,39-3 2669,-24 29 1,25-22 0,-35 23-1</inkml:trace>
  <inkml:trace contextRef="#ctx0" brushRef="#br0" timeOffset="125166">6638 7691 13476,'59'-13'0,"-13"2"0</inkml:trace>
  <inkml:trace contextRef="#ctx0" brushRef="#br0" timeOffset="126165">9533 6466 13880,'0'-10'3708,"0"2"-2901,0 8 583,0 0-1010,-2-28-268,0 21-78,-1-21-34,3 52 0,-1 20 37,0 7 1,0 9-1,-1 6-667,0-12 1,-1 6-1,1 1 1,-1 1-1,1-1 639,1-2 0,-1-1 0,1 0 0,0 1 0,-1-1-7,0 0 0,-1 1 1,0-1-1,1-2 0,2-5-167,2 6 1,1-5-1,5 0-246,3 3 0,5 1 1,6-6-1574,3-11 1,4-4 0,2-2 1983,15 13 0,1-8 0,-11-19 0,-3-8 0,-2-11 0</inkml:trace>
  <inkml:trace contextRef="#ctx0" brushRef="#br0" timeOffset="126648">9983 7548 14809,'4'-2'3126,"18"60"-2565,-8-1-1211,1 2 0,0 5 784,-5-8 1,-2 4-38,-2 1 0,1 6 0,-2-1-75,0-4 1,0 0 0,-1 0-12,0-1 0,0 0 0,0-5 11,0 10 1,-1-11 44,2-12 848,-2-22-534,0-25 368,-1-59-547,-2 5 0,-2-8-161,0 18 0,-1-2 0,0-1-596,-2-10 1,-1-3 0,0 3 580,-1 7 0,0 1 0,0 1 4,0-2 0,0 1 0,1 0-191,1 3 1,1 1 0,1 1 165,-1-14 1,2 4-1,2 11 0,5 4-39,4 7 1,6 5-1,38 0-5,-12 33 0,1 10-90,-4 3 0,-3 6 607,1 15 1,-6 5-653,-13-6 0,-6 3-185,-1 19 1,-7 3 89,-13-4 0,-6 0-39,4-1 0,-6-5-112,-9-10 0,-4-9-1138,-18-8-448,3-12 2006,4-23 0,19 9 0,8-11 0</inkml:trace>
  <inkml:trace contextRef="#ctx0" brushRef="#br0" timeOffset="126851">10489 7627 15403,'11'0'292,"-3"0"-536,-8 0 0,0 0 0,0 0 0</inkml:trace>
  <inkml:trace contextRef="#ctx0" brushRef="#br0" timeOffset="127382">10859 7355 18384,'9'39'41,"-1"0"0,2 6 0,1-3 38,5 7-12,-3-7 336,-8-23-101,-5-25-201,0-11 23,0-17 22,-2-16-90,0-13 89,0 9 1,1-2 33,0 4 0,3 2-168,5 1 1,3 6-12,10 0 0,15 59-23,-6 25-22,-7-2 1,1 3-102,-3-2 0,0 0 146,-1-2 0,0-2-44,6 9 44,-12-33 56,-1-17-45,2-15 56,2-19 11,0-21 6,-6 4 0,2-5-33,3 0 0,3 2 16,2 1 0,3 5-62,-4 15 1,2 16-6,4 36 0,0 16-62,-5 14 1,-2 7-335,-1-7 0,1 4 1,0-2-841,3 14 1,0-4-681,0-7 0,0-6 1916,10 2 0,-14-22 0,-5-10 0</inkml:trace>
  <inkml:trace contextRef="#ctx0" brushRef="#br0" timeOffset="127549">11877 7203 18059,'3'2'1703,"11"53"-1736,19-16-309,-16-4 0,3-1-1395,37-1-1792,-13-20 3529,-3-7 0,-17-5 0,-9-1 0</inkml:trace>
  <inkml:trace contextRef="#ctx0" brushRef="#br0" timeOffset="127699">12070 7184 17140,'-41'50'198,"0"-1"0,2-3 0,7 0-4910,13-7 0,5-3 4712,-4 15 0,5-5 0,13-32 0</inkml:trace>
  <inkml:trace contextRef="#ctx0" brushRef="#br0" timeOffset="127948">12700 6560 18272,'0'-12'986,"0"2"-807,-20 32 1,-6 16-680,7 23 515,2-8 0,-3 10 0,8 0-664,11-6 0,7-1 1,0 1 442,-1 1 0,0 0 1,4-3-251,2-6 0,3-2 1,2-6-621,2-3 1,4-5 387,8-3 0,0-4 0,-1 2 1,9-9-1</inkml:trace>
  <inkml:trace contextRef="#ctx0" brushRef="#br0" timeOffset="128216">12940 7274 18115,'21'-50'579,"0"-1"0,-5 11 0,-1 2-512,2 1 0,-2 2 157,-4-12 56,-12-6 135,-21 20-303,0 4-33,-11 31-35,14 17-21,4 16 44,6 15-67,5 10-23,4-27 1,2 2-169,8 14 1,4 2-819,2-5 1,4-2-3908,5 0 1,1-3 4720,14 4 0,-18-31 0,-16-14 0</inkml:trace>
  <inkml:trace contextRef="#ctx0" brushRef="#br0" timeOffset="128350">13032 7139 21230,'26'-24'-2521,"0"-1"0,0 2 0,3 4 2521,31 6 0,-25 5 0,-6 1 0</inkml:trace>
  <inkml:trace contextRef="#ctx0" brushRef="#br0" timeOffset="128533">13406 6615 22451,'11'51'-195,"0"0"0,0 0 0,-1 4 0,-1 1 0,0-1-138,-1-3 1,1 0 0,-2-1-691,-2-2 1,-2-1 0,0-3-1157,-1-3 0,-2-3 2272,0 24 1,0-31 0,0-15 0</inkml:trace>
  <inkml:trace contextRef="#ctx0" brushRef="#br0" timeOffset="128900">14476 6727 19639,'2'49'-482,"1"1"0,-1 0 0,0-1 0,1 0 1,0-3-2040,1 1 0,0-4 2521,0-2 0,-1-6 0,-3-9 0,0-10 0</inkml:trace>
  <inkml:trace contextRef="#ctx0" brushRef="#br0" timeOffset="129051">14373 6968 16580,'49'-17'-580,"0"0"0,6 5 0,5 1 0,-2 2-291,-12 4 1,-1 1 0,2 1 719,4-1 1,5 0 0,-2 1 0,-7 0 0,1-1 0,-5 1 0,-6 1 0,0 0 0</inkml:trace>
  <inkml:trace contextRef="#ctx0" brushRef="#br0" timeOffset="129266">16527 6438 18686,'-8'42'130,"1"0"1,1 21 0,7 3-1543,8-2 1,4-1-3432,-1 1 0,2-3 4843,4-7 0,0-10 0,-2-13 0,-3-12 0</inkml:trace>
  <inkml:trace contextRef="#ctx0" brushRef="#br0" timeOffset="129416">17195 6645 16860,'55'-22'-744,"0"-1"0,0 0 0,-9 5 0,-3 1 0,1 3 744,2 5 0,1 3 0,-7 1 0,14 1 0,-10 1 0</inkml:trace>
  <inkml:trace contextRef="#ctx0" brushRef="#br0" timeOffset="129849">18319 6458 19605,'2'58'104,"-1"-1"1,1 1 0,3-3-105,3-9 0,3 0-73,2 16 0,1 2-33,-4-9 0,1-2 106,0-2 0,-2-6 33,0 3-10,-6-57 122,-2-26 68,-1-25-118,0 23 0,-2-4-327,-2-7 0,-2-5 1,1-2 302,0-7 0,0-3 0,1-2-307,-1 11 0,1-2 0,-1 1 0,2 3 333,0-5 0,1 3 0,1 5-69,2-5 0,3 12 39,5 16-90,21 16-33,32 35 45,-30-10 0,1 1-211,8 11 1,-3 4-49,6 21 91,-21 4 112,-30 4 44,-6-28 1,-7-1-85,-5-1 1,-6-1-525,-11 4 0,-3-6-37,11-11 0,2-3 1,-25 13-1,36-28 0</inkml:trace>
  <inkml:trace contextRef="#ctx0" brushRef="#br0" timeOffset="130066">18863 5475 19841,'18'52'85,"0"-1"1,-1 0 0,1 0 0,0 5 0,0-2 0,0 2-86,-2-3 0,1 2 0,-1 0 0,-2-2-719,0 0 0,-1-2 0,-2 2 287,-2-2 1,-1 3 0,0 0 0,-2-2-2031,0 7 1,-1-2 0,0-1 2461,-1-3 0,-1-2 0,0-4 0,-3-4 0,0-11 0,0-22 0</inkml:trace>
  <inkml:trace contextRef="#ctx0" brushRef="#br0" timeOffset="130451">19455 5290 19852,'-13'-35'622,"1"1"0,-6-20-690,24 60 45,7 16 23,7 25-22,0 12 16,-11-14 1,-3 2 5,-1-12 0,-2-2 45,0 30 34,-5-45-1,-3-35 12,-2-23-12,2-5 0,0-6-44,2-2 0,1-2-23,0-6 0,2 2-11,2 19 0,3 6-34,13-1-10,13 46 32,14 16-10,-17-4 0,0 7-148,-1 3 1,1 7-1,-3 1-730,-2 2 0,-3 2 0,-2 2-15,1 8 0,-2 2 1,-3-5-1,-1-1 0,-6-5 1,-9 15-1</inkml:trace>
  <inkml:trace contextRef="#ctx0" brushRef="#br0" timeOffset="132098">11452 8014 12591,'-11'0'2880,"2"0"-2488,9 0 145,0 0 80,71 12-449,-23-20 0,7-8 0,2 2-955,-8 6 0,2 3 1,1-1-1,1-4 816,0-3 0,2-3 0,0-2 1,1 0-1,-3 1-344,5-1 1,-1 1 0,-2-1 0,1 1 325,0 1 0,-1-1 0,1 1 1,-3 0-5,12-3 1,-1 2-1,-3 1-452,-5-2 1,-2 2 0,-20 15-5,-26 28 434,-36-3 0,-22 0 0,-4 2-313,7-2 1,-2 1 0,-3 0 0,-1 0 421,0-2 0,-3 0 0,-1 1 1,1-1-1,2-2 107,0 1 1,2-3 0,1 1-1,-1 0 118,-8 3 1,-3 1-1,3 0 1,5-2 253,2-1 1,4-1-1,12 2-483,-1 27-72,74-44 1,33-15 0,2-1-81,-17 4 0,2 0 0,1-1 0,2-2 59,-4 1 1,4-3 0,-1 1 0,-1-1 0,-4 2-267,10-2 0,-4 0 1,-3 3-1185,-4-1 0,-1 2 0,-14 7 80,-12 14 0,4-8 1,-75 17-1</inkml:trace>
  <inkml:trace contextRef="#ctx0" brushRef="#br0" timeOffset="135168">3708 11252 15717,'0'-5'997,"0"2"-929,4 41-24,3 0-27,-1-2 0,2 3 50,6 24-33,2-4-23,-4-10 11,-4-16 12,-4-14 1042,-1-11-34,-3-12-774,-2-12 147,-5-15-67,-5-17-91,-7-14-773,8 27 1,0-1 588,-1-1 0,1-2 67,-1-9 0,2 1-218,1-12-12,14 6 68,16 60 10,15 26-234,-6 9 0,2 7-203,-1-1 1,0 0 466,4 7 1,-2-4-19,-11-17 0,-3-4 89,2-3 214,-16-31 11,-1-16 56,-2-15-158,0-4 1,1-5-56,1-2 0,1-1-118,2 0 0,2 3-95,8-14 647,5 55-613,-1 28-202,-4 9 0,0 5-1093,6 3 0,2 1 571,10 8 1,-1-4 0,-13-15 0,-1-5 0,18 5 0</inkml:trace>
  <inkml:trace contextRef="#ctx0" brushRef="#br0" timeOffset="135365">4574 11281 18709,'-6'-7'593,"2"2"-571,20 26 1,11 10-359,9-8-583,0 8 0,4-2-1726,16-17-6274,-1-6 8992,-10-10 1,-20 3-1,-10-3 1</inkml:trace>
  <inkml:trace contextRef="#ctx0" brushRef="#br0" timeOffset="135482">4802 11281 16154,'-25'46'-775,"-1"0"0,8-7 0,4-3 0,2 11 0,15-22 0</inkml:trace>
  <inkml:trace contextRef="#ctx0" brushRef="#br0" timeOffset="135699">5136 10845 17857,'-16'47'153,"-1"0"0,2-2 1,6 2-199,11 8 0,11 1-2112,9-4 0,8-2 1047,8 5 0,3-6 0,-12-18 0,0-7 0,19-1 0</inkml:trace>
  <inkml:trace contextRef="#ctx0" brushRef="#br0" timeOffset="135949">5542 11335 18272,'0'-12'2263,"-1"3"-1961,-8-33-212,7 12-57,-3-13 1,1-5-17,3 11 0,0 1-17,0 1 0,-1 2 0,-2-20-11,-1 37-79,2 34 90,1 45-6,2-28 1,0 1-281,1 13 0,3 0-106,1-14 0,2-3-975,15 29-1568,7-11 2935,0-14 0,-11-17 0,-6-11 0</inkml:trace>
  <inkml:trace contextRef="#ctx0" brushRef="#br0" timeOffset="136099">5503 11215 19695,'55'-35'-1192,"-1"-1"1,0 0-1,-7 6 1,-6 9-1,-8 4 1</inkml:trace>
  <inkml:trace contextRef="#ctx0" brushRef="#br0" timeOffset="136266">6029 10737 19078,'0'-5'1547,"0"1"-1508,2 40 0,2 21-17,2 6-673,-3-18 1,1 7 0,0-4 168,1-1 1,-1-3-982,2 0 1,-1-1 1462,1-3 0,-1-4 0,2 6 0,-3-15 0</inkml:trace>
  <inkml:trace contextRef="#ctx0" brushRef="#br0" timeOffset="136449">6668 10883 20524,'0'-9'1076,"0"2"-1076,0 7-852,0 0-1221,39-4 751,-23 39 0,24-30 0,-33 32 0</inkml:trace>
  <inkml:trace contextRef="#ctx0" brushRef="#br0" timeOffset="136533">6728 11154 19527,'44'-30'-835,"0"0"0,-9 6 0,0 0 0</inkml:trace>
  <inkml:trace contextRef="#ctx0" brushRef="#br0" timeOffset="139449">9947 10408 16972,'-20'3'762,"1"13"-583,2 32-33,9-4 0,3 3-96,3 0 1,4 2-18,9 5 1,5-3-23,-2-15 0,6-6 45,34 2-11,-9-29-12,-12-15 1,-1-8 16,-4-4 1,-3-5 44,2-14 0,-6-4-89,-7 7 0,-6 1-213,-9-1 0,-6 3 230,-11-14-23,-15 5-34,-6 11-671,-20 11-4383,5 32 5088,7 7 0,20 7 0,22-7 0</inkml:trace>
  <inkml:trace contextRef="#ctx0" brushRef="#br0" timeOffset="139632">10597 10535 17935,'-7'-10'315,"0"3"-619,7 7-566,0 0 0,0 0 0</inkml:trace>
  <inkml:trace contextRef="#ctx0" brushRef="#br0" timeOffset="140065">10850 10256 18552,'-15'-54'343,"1"0"1,13 5 0,10 4-406,17 12 0,7 7 34,2 8 0,3 5-79,3 1 1,0 6 6,15 19 72,-25 12 0,-4 7 28,-9-2 0,-4 2-6,2 16 0,-5 5 12,-8 5 0,-5-1-535,0-14 0,-1-1 534,1 11 1,0-4 6,-3 2 221,18-15-949,16-30 312,2-20 157,6-27 247,-22-13-332,-7-7 399,-15 2-67,-12 6 799,-15 14-799,-1 22 0,-6 7-269,-4 7 0,-3 7-2006,-7 6 1,1 4 2274,13 1 0,6 2 0,-8 11 0,34-16 0</inkml:trace>
  <inkml:trace contextRef="#ctx0" brushRef="#br0" timeOffset="140282">11533 10066 19347,'8'58'-557,"-1"-1"0,0 0 0,0 1 0,0 3 1,-1-3-1,1-5 0,4-1 0,0-10 0,-3-6 1</inkml:trace>
  <inkml:trace contextRef="#ctx0" brushRef="#br0" timeOffset="140765">13302 9969 17319,'-2'60'198,"1"-1"0,0-3 0,2-2-277,2-5 1,2-2-1474,-1-13 0,0 0-1042,2 8 1,1-4 2705,2 1 1,-4-18 0,-1-10 0</inkml:trace>
  <inkml:trace contextRef="#ctx0" brushRef="#br0" timeOffset="140966">13164 10334 17689,'55'-15'-543,"0"-1"0,0 0 0,-9 2 0,-3 0 1,-3 3-1,-4 5 0,-6 1 0,-1-1 1</inkml:trace>
  <inkml:trace contextRef="#ctx0" brushRef="#br0" timeOffset="143481">14650 9966 6899,'0'0'0</inkml:trace>
  <inkml:trace contextRef="#ctx0" brushRef="#br0" timeOffset="143999">14646 9967 18294,'52'-15'228,"0"0"0,-4 1 0,-5-1-184,6-14 46,-17 8-45,1-5-12,-23 10 12,-5-8 45,-20-5 90,1 2 10,-15 2 23,6 15 56,0 4-79,-1 4-22,-12 28-67,-2 23-85,19-9 1,3 2-11,3-5 0,4 0 5,4 29 22,14-30-21,8-8 10,6-6-11,18-8-347,0-7-1132,3-4 673,-15-5-348,-15 1-437,-11 0-557,-2 1 1,-1 0 0</inkml:trace>
  <inkml:trace contextRef="#ctx0" brushRef="#br0" timeOffset="145098">14944 9657 12636,'0'-8'3978,"0"2"-3295,0 6-347,0 0 169,-40 16-281,21 14-163,-6-4 1,1 2-23,14 4 0,6 3-17,-2 12 1,5 2-6,8-8 0,5 0 5,5 3 0,5-6-10,28 3-12,8-24-12,-12-24 12,1-8-11,1-12 16,-18 2 1,-1-6-6,-7-3 0,-3-5 6,1-10 0,-7-2 5,-10 9 0,-6 2 6,-6 1 0,-6 4 16,-25-6-33,1 24 0,-6 6 0,-5 7 0,-3 6-605,-10 7 0,2 5-654,13 0 0,6 3-4131,-11 24 5390,41-17 0,10-11 0,3-4 0</inkml:trace>
  <inkml:trace contextRef="#ctx0" brushRef="#br0" timeOffset="145299">15455 9845 12580,'0'0'0</inkml:trace>
  <inkml:trace contextRef="#ctx0" brushRef="#br0" timeOffset="145648">15851 9649 18698,'-66'9'952,"4"12"-952,16 24 28,22-4 0,6 7-174,11-3 0,7 0-56,2 1 1,8-4 22,11-9 0,9-8-79,14-12 1,3-9 245,-11-5 1,-2-4 5,13-2 1,-3-5 5,9-24 84,-22 5 0,-4-4 168,-8-4 0,-5-1-112,3 0 0,-7 1-62,-11 0 1,-9 5-79,-18-6-454,-5 22 1,-6 4-2265,0 5 1,-1 3 2717,2 3 0,2 2 0,-13 3 0,37 3 0</inkml:trace>
  <inkml:trace contextRef="#ctx0" brushRef="#br0" timeOffset="145849">16366 9499 19885,'-9'35'97,"0"0"0,1-1 1,4 2-967,10 9 1,6 0-1284,-5-12 1,2 1 2151,7 11 0,-1-4 0,-1-10 0,-4-8 0</inkml:trace>
  <inkml:trace contextRef="#ctx0" brushRef="#br0" timeOffset="146399">16999 9786 19022,'56'-27'63,"-1"1"1,-3 2 0,-5 2-42,4-1 34,-9-6 79,-33 3 11,-20 3 67,-34 9 22,-11 9-34,-7 6-523,1 11 512,5 9-168,10 13 40,23-2 0,5 5-62,7 3 0,5 1 22,3 0 0,5-1-22,8-2 0,7-5-100,28 4-393,12-11-706,8-12-874,-13-11 0,1-5 2073,-11-3 0,-1-1 0,-1 2 0,-4-1 0,-2-7 0</inkml:trace>
  <inkml:trace contextRef="#ctx0" brushRef="#br0" timeOffset="146732">17576 9071 17263,'0'39'138,"0"1"0,0-5 1,0-1-604,5 20 0,-4-29 0,4 2 0</inkml:trace>
  <inkml:trace contextRef="#ctx0" brushRef="#br0" timeOffset="147032">17882 9057 17019,'15'58'142,"1"0"0,5-10 0,9-10-327,17-25 0,3-11 174,-11-5 0,-4-4 629,14-20-573,-35-7 173,-15-25-1137,-37 9-2655,-2 6 3595,7 30 0,1 6 0,4 7 0,5 1 0</inkml:trace>
  <inkml:trace contextRef="#ctx0" brushRef="#br0" timeOffset="147332">18349 8950 18608,'0'-4'953,"0"0"-830,0 4-90,-26 38-33,20-14 79,-14 30-79,37-28-527,34-7 359,-2-9 145,17-15 1,-24-9 11,-11-13 11,-13-2 67,-13-14-795,-35 10-751,-1 4-2578,-24 16 4057,13 17 0,18-4 0,7 4 0</inkml:trace>
  <inkml:trace contextRef="#ctx0" brushRef="#br0" timeOffset="147649">18785 9147 18653,'9'-42'444,"0"-1"1,0 3-1,-1 3-410,4-9 179,-5-18 190,-13 9-235,-18 6-123,-2 23-57,-8 31 24,15 12 10,7 35-414,24 11-510,4-21 0,4-1-79,-1-8 1,3-2 27,6-2 1,-2-4 0,-7-7 0,-3-3-1</inkml:trace>
  <inkml:trace contextRef="#ctx0" brushRef="#br0" timeOffset="147799">18824 8981 18373,'37'-22'93,"0"0"0,0 1 1,4 5-1904,17 8 1,3 4 1503,-9 1 1,-2 0 0,0 0 0,-4 1-1,1 1 1</inkml:trace>
  <inkml:trace contextRef="#ctx0" brushRef="#br0" timeOffset="151898">17355 9041 15224,'-10'-3'3261,"3"1"-2869,7 2-224,0 0-56,2-35 45,14 13 56,10-30-23,15 26-89,3 2-34,-1 9-22,4 12-22,-19 46-23,-6 6 5,-23-6 1,-7 1-1,-1-6 1,-4 0-6,-7 12 0,-1 0 5,5-11 1,1-1-1,0-1 1,3-4-6,5-4 23,15-24 10,7-12-21,12-5-24,8-9-285,-2 4 0,5 0-2168,7 4 0,2 1 2465,1-2 0,-1 3 0,-11 5 0,-5 3 0,-1 0 0</inkml:trace>
  <inkml:trace contextRef="#ctx0" brushRef="#br0" timeOffset="152898">19757 9452 17386,'-45'44'232,"0"1"0,6 3 0,6 3-188,10-3 1,7 0-28,5-4 0,8-6-6,19-1 56,38-14-50,-14-25 0,4-8 11,10-8 0,-1-7-17,-9 0 0,-4-5 39,-6-15 1,-9-3 5,-15 10 0,-9 0-56,-8-5 0,-8 1-589,-7 11 1,-5 5-2885,-4 7 0,-2 7 3473,-16 7 0,21 6 0,21 3 0</inkml:trace>
  <inkml:trace contextRef="#ctx0" brushRef="#br0" timeOffset="153100">20267 9536 17767,'-7'6'796,"1"-1"-650,6-5-415,0 0 123,-14-2-538,15 9-761,-12-1-1715,18 10 3160,-5-3 0,1-5 0,-3-4 0</inkml:trace>
  <inkml:trace contextRef="#ctx0" brushRef="#br0" timeOffset="153551">20715 9370 18272,'-9'-5'22,"2"1"102,8 4-1772,-1 0-2083,1 5 3731,-6 1 0,4 0 0,-4-1 0</inkml:trace>
  <inkml:trace contextRef="#ctx0" brushRef="#br0" timeOffset="153898">18565 9803 15370,'15'39'41,"-1"0"0,0-1 0,0-2-994,7 11 311,-1 13 1,-9-32 0,-3 3 0</inkml:trace>
  <inkml:trace contextRef="#ctx0" brushRef="#br0" timeOffset="154065">18503 10032 15090,'52'-16'-607,"1"0"1,-1 0 0,12-1 0,2-1 0,-6 3 0,-6 6-1,-4 0 1,4 0 0,-1-1 0</inkml:trace>
  <inkml:trace contextRef="#ctx0" brushRef="#br0" timeOffset="154668">20649 9425 19729,'-2'48'-897,"0"1"1,0-1-1,4 18 1,3-4-631,4-17 1,2-6 0,5 8 0,-3-28 0</inkml:trace>
  <inkml:trace contextRef="#ctx0" brushRef="#br0" timeOffset="155051">20974 9419 19403,'-1'-41'384,"0"0"1,16-1 0,10 3-402,15 2 1,6 4-1071,2 6 0,1 6 1003,5 5 0,-2 5-274,9 11 584,-36 21 0,-9 11-210,-19 13 1,-10 5-17,1 5 0,-5 1-170,-3-14 0,-4 0 1,0-2 219,-2 1 0,1-2-33,6-4 0,4-2 17,-4 22 44,38-11 998,31-23-1076,6-18 11,6-23-11,-32-15 11,-15-9 0,-8-6-11,-23-3-56,-11 1-476,-5 22 0,-7 5-1233,0 8 0,0 3-902,0-2 0,2 5 2667,-18 10 0,38 2 0,8 2 0</inkml:trace>
  <inkml:trace contextRef="#ctx0" brushRef="#br0" timeOffset="155418">21751 9450 18608,'43'-20'-87,"0"-1"0,-1 1 0,14-11 1,-4 0 86,-13 8 0,-6 0 22,6-22 124,-32 16 179,-11 5 22,-8 8 404,-31 20-667,12 16 0,-1 7-68,0-3 1,2 3-160,-2 11 1,5 3 153,5 19-33,16-22 0,9-1-286,14-7 0,9-3-1239,10 0 0,3-6-599,2-9 1,1-8 2145,2-9 0,-6-3 0,-8-1 0,-10-5 0</inkml:trace>
  <inkml:trace contextRef="#ctx0" brushRef="#br0" timeOffset="155599">22143 8818 18250,'10'59'-658,"0"0"1,-1-5-1,1-10 1,-1-21-1,-2-9 1</inkml:trace>
  <inkml:trace contextRef="#ctx0" brushRef="#br0" timeOffset="155882">22562 8688 19953,'-57'0'168,"10"9"-258,39 44-863,35-2 438,4-4 269,28-20 55,-14-23 147,3-20 279,-19-14-157,-8-16-896,-38 0-73,-13 15 0,4 15 1,4 12-1</inkml:trace>
  <inkml:trace contextRef="#ctx0" brushRef="#br0" timeOffset="156148">22974 8613 18810,'-39'10'429,"-1"1"1,4-1-1,8 3-406,14 20-46,12-1-111,21-4-269,36-5-40,-23-17 0,2-4 309,31-5 134,-18-13-23,-32-7-896,-11-12-34,-25 3 1,12 6 0,-11 10 0</inkml:trace>
  <inkml:trace contextRef="#ctx0" brushRef="#br0" timeOffset="156598">23421 8605 18630,'8'-62'691,"0"0"0,-1 2 0,-6 3-529,-8 16 1,-4 4-163,-13-14 23,-22 25-23,7 33 22,-3 36-22,28-9 0,6 2 0,3 2 0,6 0-179,8 2 0,8-4 10,31 8-408,-10-20 1,3-2-903,-6-8 0,-2-1-2634,29 10 3710,-48-28 784,-29-6 1501,-19-11 280,5 3-582,7-3-672,10 0-314,17-9-415,41-3-179,8 2-515,-8 15 0,4 4 458,-5 4 1,5 3-620,3 1 0,6 2 0,0 2 322,-1 3 1,-1 1-1,-2 0 1,-7-2-1,-1-1 1,-4 2-1,2 4 1,-1 0-1</inkml:trace>
  <inkml:trace contextRef="#ctx0" brushRef="#br0" timeOffset="181248">5550 13828 16759,'-20'-55'1255,"3"11"-863,10 35-44,-2 3-348,5 3 0,0 0 0,4 3 11,0 21-22,6 15 11,-1 10 11,5 6-11,-4-16-23,2 4 91,-1-15 548,-1-4-168,-3-21-325,-2-15 68,-4-12-135,0-6 0,0-6-28,0-11 0,0-5-28,2 10 0,1-2 0,1 2-199,2-11 1,2 3 198,3 10 0,3 9-11,13 12-68,5 29 68,7 23 5,-7 10 1,1 9-51,1 3 0,0 2-363,1 0 0,0-1 346,-5-8 0,-1-6 51,7-3-124,-4-18 146,-2-10 458,6-44-313,-21 4 1,-4-4-73,4-5 0,-4-2-160,-4-8 0,-3 1 165,-4-15 101,1 13 544,-1 21-813,10 20 90,8 29-151,7 14 0,4 9-606,4 9 1,3 3-711,0 2 1,2-1-1033,-2-3 0,1-5 2499,-10-19 0,-2-4 0,5 4 0,-7-12 0</inkml:trace>
  <inkml:trace contextRef="#ctx0" brushRef="#br0" timeOffset="181515">6803 13682 18070,'-47'20'665,"0"1"0,6-3 0,7 0-677,17 1 12,10-1 45,16 0 34,33 9-107,-12-11 0,2 1-62,3 5 0,-2 2 68,13 16-23,-32 0 34,-28-12-415,-11-3-179,-10-8-5278,-11-7 5883,18-17 0,2 5 0,20-8 0</inkml:trace>
  <inkml:trace contextRef="#ctx0" brushRef="#br0" timeOffset="181816">7253 13260 19459,'7'47'53,"-1"1"1,1-1-1,3 20 1,2-3-54,0-17 0,2-3-40,0-2 1,2-2-241,-1-6 0,3-1-2521,8 1 0,3-5 2801,13 4 0,-1-5 0,-25-25 0</inkml:trace>
  <inkml:trace contextRef="#ctx0" brushRef="#br0" timeOffset="182284">7612 13850 18149,'0'-12'2162,"0"3"-1904,-1-28-169,4 12-78,2-34 1,3 22-1,-1-19-78,-2 14 67,-9-11 0,-3 21 0,-6 5 33,1 6 102,-1 8 10,6 6-134,1 5-22,4 2 11,2 1 11,-1 1-11,1-1 135,-1 1-67,-2-1-68,0-4 0,-4-2 11,0-1-22,1-1-90,2 5-213,2 1 269,1 10 45,1 9 0,6 28 0,-2-5 0,8 15 0,-3-15-191,11 7-2049,5-12-819,-2-7 3059,-2-16 0,-14-13 0,-4 0 0</inkml:trace>
  <inkml:trace contextRef="#ctx0" brushRef="#br0" timeOffset="182449">7473 13740 20154,'51'-35'-1591,"0"1"0,-2 2 0,-2 3-1984,-12 10 1,-2 3 3574,-2 0 0,-2 1 0,3-1 0,-11 5 0</inkml:trace>
  <inkml:trace contextRef="#ctx0" brushRef="#br0" timeOffset="182631">7879 13356 21891,'19'40'-60,"1"1"0,0 1 1,-2 2-188,0 2 1,-3 1-702,0 1 1,-3 0 17,0-2 0,-3 1-144,-3 9 1,-1-4-1,1 0 1,-4 3 0</inkml:trace>
  <inkml:trace contextRef="#ctx0" brushRef="#br0" timeOffset="183048">10334 13384 17992,'0'11'1804,"0"-2"-1636,0-9-639,0 0-4123,29 5 4594,-11-2 0,14 3 0,-22-4 0</inkml:trace>
  <inkml:trace contextRef="#ctx0" brushRef="#br0" timeOffset="183198">10456 13723 19751,'22'-43'-1535,"1"0"0,-3-3 0,-3 5 0,-4 8 0,-4 0 0</inkml:trace>
  <inkml:trace contextRef="#ctx0" brushRef="#br0" timeOffset="185266">12879 12633 16277,'1'-50'1995,"-1"10"-1457,-6 31-404,0 5-78,-5-1-22,1 5 10,0 0 1,-4 2-22,4 1 55,0 2-56,6-3 12,1 0 1647,3-2-1726,-2 2 45,-4 1 11,-6 6 34,-10 3-45,-17 15 0,2 0 0,3 0-11,15-9 11,15-12 0,2-2 11,1-2 11,1 9 57,13 17-34,-1 9 33,13 23-693,-15-26 0,0 2 648,-1 10 1,-1 3-17,-2 10 0,-1 4 5,-2-15 1,-1 1-1,-1 2-15,0 4 1,0 1-1,-1 6-299,-2-10 0,0 4 0,-1 3 1,0 1-1,1 0 316,-1 3 1,0 1 0,1 2 0,-1-1-1,0 0-474,-1 0 1,0 1 0,0-1 0,0 0 0,1-1 453,0-3 1,0-1-1,0 0 1,0-3-1,1-3 3,0 10 1,1-4-1,0-2-254,0-3 0,0-1 0,1-1 265,1-4 1,2 0 0,1 1 39,3 12 0,3 2 0,2-1-51,4-1 1,3-1 0,0 0-8,0-1 0,1-1 0,1-1 112,2-6 0,0-2 1,1-5-113,3 2 0,1-5-45,0-1 0,1-2-123,-1-3 0,1-3 876,-1-4 0,0-3-2109,26 11-1636,-18-29 1,0-10 3036,16-23 0,-5 5 0,-28-9 0</inkml:trace>
  <inkml:trace contextRef="#ctx0" brushRef="#br0" timeOffset="186481">15085 13216 18922,'-37'18'354,"1"0"1,2 2 0,7 4-187,10 40-95,10-19 0,4 0-34,8-6 0,4-2-34,-2-1 1,5-4 62,27 3-1,1-27-56,5-19 11,4-11 0,-17-7 1,-4-7 5,-6-3 0,-4-3-17,-2-9 1,-9 0-18,-17 6 0,-9 4-50,1 11 0,-5 5-95,-6 7 0,-3 6-611,-13 4-2969,-7 8-4987,23 14 8718,5-1 0,22 2 0,7-7 0</inkml:trace>
  <inkml:trace contextRef="#ctx0" brushRef="#br0" timeOffset="187831">14992 13252 19011,'-23'-46'399,"-1"0"1,3-8 0,6-2-355,10-4 0,5 0-45,-1 8 0,1-1 11,1-8 0,4 3-6,4 21 1,5 4-12,7-2 1,5 9-51,40 26 34,-11 36-401,-30 1 0,-8 6 417,-8 3 1,-6 3 5,-4-1 0,-3 4 0,-1-1 7,2-4 1,-1-1 0,1 0-8,-5 22 0,1-4 5,2-18 1,2-8 196,10-7-191,1-10 0,9-12-22,10-18-135,0-28-178,-5-25 234,-23 23 0,-6 2-123,-15-21 688,-22 21-676,6 28-1805,-10 25-2241,8 17 4247,6 6 0,16-6 0,15-20 0</inkml:trace>
  <inkml:trace contextRef="#ctx0" brushRef="#br0" timeOffset="188265">15481 12907 15784,'0'-8'2522,"0"1"-2332,5 57-100,-2-5-90,1 0 0,0 1-308,-1-12 0,2-1-4186,4 9 1,2-2 4493,8 12 0,0-5 0,-8-33 0</inkml:trace>
  <inkml:trace contextRef="#ctx0" brushRef="#br0" timeOffset="188698">16596 12787 14663,'0'-4'1883,"0"1"-1782,9 37 0,4 19-101,-1 0-990,3 9 1,-1 1-339,-7-28 1,-1-4 1394,3 26 1,-3-26 0,-4-11-1</inkml:trace>
  <inkml:trace contextRef="#ctx0" brushRef="#br0" timeOffset="188865">16513 13128 18082,'36'-27'-647,"-1"0"1,-5 3 0,-2 5 0,21 11-1,-25 4 1</inkml:trace>
  <inkml:trace contextRef="#ctx0" brushRef="#br0" timeOffset="189714">17581 12623 12826,'0'-5'2465,"0"1"-1793,0 4-627,-2-7-22,2 5 21,-1-5 57,1 7 1457,0 0-1525,11 9 85,6 33 0,0 16-100,-6-16 1,-1 2 0,0 4-817,0 0 0,1 4 1,0 1-1,-1-2-531,-1 5 1,0-1-1,-2-5 1,-2 0-1,0-8 1,6-2-1</inkml:trace>
  <inkml:trace contextRef="#ctx0" brushRef="#br0" timeOffset="190099">17899 12741 19045,'-13'-46'616,"-1"0"1,1-7-1,7 2-549,12 13 0,8 2-73,14-4 1,8 5-18,0 10 1,3 7-63,11 7 1,-1 11-101,-13 10 1,-6 10-164,-1 27 1,-9 9-561,-7-7 1,-5 3 907,-7-3 0,-3 3 0,-3-2 0,-4 8 0,-4-3 5,-1-2 1,0-2 31,4-6 0,2-2-37,2-8 0,3-3 38,9 15-16,28-20-234,18-39 166,-20-11 1,-3-8 51,-4-16 0,-8-5 309,-11 5 0,-7 1-310,-8-1 1,-7 6-6,-30-1 155,6 25 1,-5 6-935,-1 9 1,-1 5-415,1 1 0,2 5-718,6 5 0,6 4 1911,5 12 0,14-12 0,8-6 0</inkml:trace>
  <inkml:trace contextRef="#ctx0" brushRef="#br0" timeOffset="190465">18660 12907 17409,'42'-41'100,"1"-1"1,1 1 0,0 1-96,-2 3 1,-4 1 16,-9 9 1,-6 0 56,-1-16 325,-29 22 492,-27 7-78,-21 25-493,-3 9-404,29 0 0,4 4 202,-2 22 3,10 6-103,9 1-29,11-17 0,7-1-308,8-4 1,8-4-735,10 1 1,4-6-1318,-3-9 1,0-8 2364,3-9 0,-5-6 0,-8 0 0,-8-6 0</inkml:trace>
  <inkml:trace contextRef="#ctx0" brushRef="#br0" timeOffset="190649">19119 12297 18922,'0'-4'134,"0"0"-134,0 44-1546,0-10-2612,8 33 4158,4-28 0,-1-15 0,-1-8 0</inkml:trace>
  <inkml:trace contextRef="#ctx0" brushRef="#br0" timeOffset="190915">19386 12184 20658,'-29'22'5,"1"-1"1,-15 21-398,47 8-482,30-12 639,0-7 67,18-19 112,-20-21 56,-7-6 0,-9-9 0,-9-13-3529,-15 10 2299,-15 2 0,7 15 0,-4 10 1</inkml:trace>
  <inkml:trace contextRef="#ctx0" brushRef="#br0" timeOffset="191181">19879 11988 17442,'0'-9'3127,"0"1"-3015,-44 35-45,31-1-67,-10-2 0,1 2-45,22 13-134,10-6 100,6-11 57,22-10 56,0-28-34,-2-3-12,-10-18-368,-17 8-719,-5 4-1814,-3 5 1467,-5 8 1,3 7-1,-2 3 1</inkml:trace>
  <inkml:trace contextRef="#ctx0" brushRef="#br0" timeOffset="191448">20220 12054 17577,'3'-36'851,"1"0"1,-1 1 0,-1 0-382,1-6 1,-3 1-230,-5 4 0,-2 2-185,-10-26-45,-13 71-11,11 30 0,10-2 0,4 3-78,10 24-220,8-24 1,6-1-560,4-4 0,3-3-191,0-1 1,0-4-2875,18 9 3922,-28-29 0,-9-5 0,-5-4 0</inkml:trace>
  <inkml:trace contextRef="#ctx0" brushRef="#br0" timeOffset="191581">20213 12026 16793,'53'-17'-834,"0"0"0,0 0 0,-12-4 0,-3 5 0,5 13 0,1 0 0</inkml:trace>
  <inkml:trace contextRef="#ctx0" brushRef="#br0" timeOffset="191814">21485 12042 16882,'16'44'568,"0"0"0,0-1 0,-3-1-546,-3-9 0,-1-1-22,2 14 0,1 1-1961,-1-1 0,0-2 1961,-2-2 0,0-3 0,3 11 0,-10-36 0</inkml:trace>
  <inkml:trace contextRef="#ctx0" brushRef="#br0" timeOffset="191983">21461 12426 18787,'56'-21'-626,"-1"1"1,0-1-1,-6 7 1,2-1-1,0 2 1,-1 3-156,9 1 0,-1 4 1,1 0 620,8-1 0,0 1 0,-9 0 1,-16 2-1,-6 0 0,26-2 1</inkml:trace>
  <inkml:trace contextRef="#ctx0" brushRef="#br0" timeOffset="192232">22766 11912 17386,'8'46'456,"0"1"0,0-1 0,-1-3-456,-1-9 0,0 0-4242,3 7 1,0-2 4241,7 12 0,-3-7 0,-6-33 0</inkml:trace>
  <inkml:trace contextRef="#ctx0" brushRef="#br0" timeOffset="192915">22836 12208 14663,'7'10'2533,"-1"-3"-1839,-6-7 46,48-17-560,-18-2-152,5 2 0,0-2-6,2-16 68,-8-1-68,-12 0-11,-8 0 12,-14 0-23,-22-17 67,-9 15 112,-7 3 68,4 36-68,13 25-89,-2 27-57,14-21 1,1 5 11,-2 21 0,4 3-40,6-5 1,5 0-248,2-1 1,7-3 190,5-14 1,9-8-6,19-14 0,5-10-34,-7-2 1,1-4-147,17-5 1,1-5-286,-14-2 0,-1-4-22,11-12 1,-3-1 0,-1 2 0,5-9-1</inkml:trace>
  <inkml:trace contextRef="#ctx0" brushRef="#br0" timeOffset="193268">23239 11465 16288,'22'-28'541,"-1"1"1,6 0 0,2 5-396,14 12-112,-2 15 22,-15 21 11,-20 18-67,-20 10 134,-5 3-56,1-19 1,-2 1-68,-4 22-672,2-6-762,30-29-773,13-20-3284,19-17 5480,11-11 0,-21 6 0,-2-3 0</inkml:trace>
  <inkml:trace contextRef="#ctx0" brushRef="#br0" timeOffset="193514">23852 11397 17106,'-38'13'1042,"-1"-1"0,-15 8-974,15 16-68,29-11-101,6-3-112,16-5 123,27-7 79,16-19 28,-22-2 0,-2-3 5,12-22-22,-23 5-145,-20 10-1424,-8 15 902,-11 5 0,8 1 1,-3 3-1</inkml:trace>
  <inkml:trace contextRef="#ctx0" brushRef="#br0" timeOffset="193782">24083 11330 16849,'0'-8'2173,"0"2"-1960,0 6-134,-39 31-35,28-1-55,-24 15-67,44-16-57,10-19 12,7-5 0,1-7 123,5-18 11,-14-8-11,-1-4-358,-15 7-1278,-10 17-774,-3 4-4413,-8 8 6823,0 6 0,8-3 0,3 2 0</inkml:trace>
  <inkml:trace contextRef="#ctx0" brushRef="#br0" timeOffset="194099">24351 11421 16602,'-4'-8'2152,"0"2"-1940,4 6-88,-5-39-91,3 16 84,-1-12 1,1-2 85,2 0 133,0-14 33,-3 15 158,-3 2-359,-3 17-146,1 38-11,9 37-392,11-14 1,5 1-125,-4-6 1,4-4-415,7-3 0,1-6-2151,11-3 3070,-4-11 0,-15-7 0,-7-5 0</inkml:trace>
  <inkml:trace contextRef="#ctx0" brushRef="#br0" timeOffset="194249">24431 11305 16927,'0'-4'392,"0"2"-437,47 1-851,-12 1 330,4 0 1,3 1-1867,18 4 2432,3 1 0,-26-1 0,-10-1 0</inkml:trace>
  <inkml:trace contextRef="#ctx0" brushRef="#br0" timeOffset="194931">16171 14017 17386,'-44'-6'3037,"87"1"-3001,-1 2 1,14-1-1,6-1 1,-1 1-1170,-8-1 1,2 0 0,1 0 0,2-1 0,3 0 1138,-5 0 1,2-1-1,2 0 1,2-1-1,0 0 1,-1 0-1,0 0-157,-1-1 0,-1 0 1,0 0-1,0-1 0,1 0 1,0 1-1,1-1 153,-2 1 1,-1-1 0,2 1 0,0-1 0,0 0 0,1 1 0,1-1-1,-1 0-49,-3 1 1,0 0 0,0 0 0,0-1-1,0 1 1,2 0 0,2-1 0,1 1-1,3-1 50,-11 2 0,2 0 0,2 0 1,0 0-1,2-1 0,1 1 0,1-1 1,0 1-1,0-1 0,1 1 0,0-1 1,0 1-1,-1-1 0,0 1-75,2 0 0,0 0 1,0-1-1,1 1 0,0 0 1,0 0-1,0 0 1,1 0-1,-1-1 0,0 1 1,1 1-1,-1-1 0,0 0 1,0 0 71,-1 0 0,1 0 0,0 0 0,0 0 0,0 1 0,0-1 0,0 0 0,-1 0 0,1 1 0,-1-1 0,0 1 0,-1 0 0,-1 0 0,0 0-3,5 0 0,0-1 0,0 1 0,0 0 1,-1 0-1,0 0 0,-1 1 0,-2-1 1,-1 1-1,-1 0 0,-3 1 0,-2-1-23,13 0 1,-4 1-1,-2 0 1,-3 0-1,0 0 1,-2 1-1,1 0-54,3 0 0,0-1 0,-2 2 0,-1-1 1,-1 0-1,-1 1-167,2-1 1,-1 1-1,-2 1 1,-1-2-1,0 1-1340,8-2 1,1 0-1,-4-1 1,-6 0 1586,7-3 0,-8 0 0,3 2 0,-19-3 0,-38 1 0</inkml:trace>
  <inkml:trace contextRef="#ctx0" brushRef="#br0" timeOffset="195315">20184 14224 18328,'9'58'-187,"1"-1"0,0-4 0,1-8-2031,6-8 1274,23-12 0,-22-12 0,11-7 0</inkml:trace>
  <inkml:trace contextRef="#ctx0" brushRef="#br0" timeOffset="195581">20610 14174 17778,'-28'20'452,"0"0"0,0 7 0,10 1-373,23 15-34,17-5-34,27-19-11,12-30-295,-28 1 1,-1-2 300,0-6 0,-3-3 93,2-9 1,-5-2-100,1-22-302,-30 6-1771,-33 32-504,-5 23 2577,6 14 0,25-9 0,6-3 0</inkml:trace>
  <inkml:trace contextRef="#ctx0" brushRef="#br0" timeOffset="195881">21242 13983 17846,'-32'40'362,"0"-1"0,5-1 1,7-2-274,18 13-44,24-6-17,10-25 0,6-5-17,-4-4 1,2-4-333,15-7 0,-1-6 366,-14-2 0,-3-6-34,-3-3 0,-3-3 434,14-23 183,-22-12-606,-53 9-594,-2 24 1,-8 5-1928,-16 5 1,-2 5 2405,9 6 1,5 3-1,-19 1 1,49 2-1</inkml:trace>
  <inkml:trace contextRef="#ctx0" brushRef="#br0" timeOffset="196332">24837 12641 15930,'4'0'2062,"-2"0"-2966,-2 0 0,0 0 0</inkml:trace>
  <inkml:trace contextRef="#ctx0" brushRef="#br0" timeOffset="196799">25530 12463 16602,'20'37'272,"0"0"1,0 0 0,-2-3-273,9 18 17,-12-20 0,-2 0 195,4 12 1592,-3-7-1310,-22-51-248,-5-14-111,-11-31-124,-1 0-220,12 24 0,0-2 198,-1-5 0,1-3 26,1-2 0,2-5 0,0 1 22,3 1 0,2 1 1,-1 0 6,0 2 1,-1 0 0,4 3-40,3-7 1,5 10 17,7 16-23,12 14 0,15 15-56,2 10 0,3 7-370,2 10 0,-2 4-183,1 1 0,-5 3 497,-9 3 0,-11 1-101,-24 17 11,-25-5-123,7-29 1,-5-3-237,-3-2 1,-1-3-1737,-30 8 2297,10-12 0,24-8 0,11-5 0</inkml:trace>
  <inkml:trace contextRef="#ctx0" brushRef="#br0" timeOffset="198164">27006 11758 12232,'3'-10'2051,"0"1"-1682,-3 5 24,0 1 10,0-1 404,0 2-605,0 9 167,7 24-201,4 24-168,1 6-73,-6-27 1,-1 0-1396,-1 16 549,-2 16 0,-2-33 0,0 4 0</inkml:trace>
  <inkml:trace contextRef="#ctx0" brushRef="#br0" timeOffset="198332">26902 12017 17241,'56'-25'-1093,"1"1"1,-1 0 0,0 0 0,-12 2-1,-4 2 1,-1 2 0,14 2 0,-1 0-1</inkml:trace>
  <inkml:trace contextRef="#ctx0" brushRef="#br0" timeOffset="198482">27747 11661 17870,'-12'44'-1233,"1"0"1,1 12-1,6-2 1233,16 7 0,-4-2 0,3-37 0</inkml:trace>
  <inkml:trace contextRef="#ctx0" brushRef="#br0" timeOffset="198648">28094 11828 18059,'50'-20'-1381,"1"-1"1,-18 5-1,-3 3 1,3 4 0</inkml:trace>
  <inkml:trace contextRef="#ctx0" brushRef="#br0" timeOffset="199084">28863 11542 18093,'13'65'44,"0"0"1,-3-19 0,0 1 0,1 1-158,2 2 1,-1 1 0,0-2-158,2 13 1,-2-6 275,-5-20 0,-2-5 823,-3-3-271,-8-30 159,-9-38-577,5 3 0,0-4-112,0-6 0,0-4-517,2-11 0,2-1 494,3 7 1,2 0-1,-1-4 1,1 0 27,2 2 1,4 1 33,3-1 1,6 5-63,1 18 1,6 7 85,11 10 1,5 13-137,5 24 0,-2 13-174,-4-1 1,-3 4-40,-1 9 0,-7 1 84,-13-12 1,-7 1-354,-13 10 1,-10 0-992,-8-9 0,-6-3-2303,1-2 0,-4-4 3821,-2-12 0,2-7 0,9-7 0,9-3 0</inkml:trace>
  <inkml:trace contextRef="#ctx0" brushRef="#br0" timeOffset="199482">29321 10784 19325,'5'-41'407,"0"-1"0,1 4 0,6 7-407,25 9-34,5 16 1,6 10 29,-6 12 0,1 8 1,3 6-839,0 1 0,2 5 0,0 4 0,-2 4 846,-5 2 1,-1 6-1,-2 3 1,-1 1-1,-2-1-469,-4-5 0,-2 1 0,-1 1 0,-2 0 0,-2 1 465,-2 4 0,-2 1 0,-1 1 0,-3-1 0,-4-1 8,-1 2 1,-5-3-1,-2 2 1,-1 3-47,-1-7 1,-2 2 0,-1 3 0,0 0 0,-1 1 0,0-2-31,0 0 1,0-1 0,0 1 0,-1-1 0,1 1 0,-1-2-200,0 11 0,0 0 0,-1-1 1,1-1-1,0-3 267,1 5 0,0-2 0,0-3 0,2-7 84,3 8 0,2-6 307,0-12 1,0-3-324,2 17 2052,-18-28-2277,-26-40-414,-21-19 44,28 9 0,1-1-562,-26-17-3494,24 13 4583,6-4 0,12 12 0,6 0 0</inkml:trace>
  <inkml:trace contextRef="#ctx0" brushRef="#br0" timeOffset="199848">29983 10297 16176,'27'-53'1289,"17"6"-964,14 37-169,3 6-105,-26 9 0,-3 6-6,7 20 11,-12 19 0,-15 15-319,-17-28 0,-4 1 279,-2-1 1,-3 1-6,-13 7 1,-2 0-506,9-10 1,1-1-392,-1-4 0,4-2-2032,13-1 2917,19-27 0,-6-2 0,4-2 0</inkml:trace>
  <inkml:trace contextRef="#ctx0" brushRef="#br0" timeOffset="200065">30450 10367 16378,'0'-7'2062,"0"2"-1928,0 5-134,38 0 0,-8 17 28,1-5 0,1 4-28,-8 8 0,-3 3-11,0 0 0,-3 3 11,1 13 0,-8 3 0,-16-3 0,-7 0-751,3-1 0,-5-3-751,-12-7 1,-4-8 1501,-8-7 0,17-10 0,8-7 0</inkml:trace>
  <inkml:trace contextRef="#ctx0" brushRef="#br0" timeOffset="200215">30610 10416 18384,'46'-15'-2458,"1"1"0,-1-1 1,8-3-1,-6 2 2108,15 4 1,-43 8 0,-8 1 0</inkml:trace>
  <inkml:trace contextRef="#ctx0" brushRef="#br0" timeOffset="200448">30944 10254 16255,'-28'60'418,"1"0"0,2 4 1,17-7-369,28-29 0,9-4-341,-5 0 0,4-5 319,14-9 0,2-9 5,18-16 35,-11-11-12,-16-16 135,-16-7 118,-12-3-494,-17 19 0,-9 3-1210,-9 11 0,-7 6-51,-2 3 1,-2 7 1445,-12 15 0,5 7 0,5 7 0,8 0 0</inkml:trace>
  <inkml:trace contextRef="#ctx0" brushRef="#br0" timeOffset="201132">10615 16800 11722,'58'2'465,"0"0"0,0 0 0,-7-2 0,1 1 0,1-2 0,3 0-1190,-2-2 0,3-1 1,0 0-1,3-2 0,0 1 844,-2-1 1,1 0-1,1-1 1,1 0 0,1-1-1,1 0-212,-3-1 0,1 0 0,1 0 0,1-1 0,1 0 0,0 0 0,1-1 132,-2 1 0,0 0 0,2 0 1,-1-1-1,2 1 0,0-1 1,0 0-1,1 0-54,-3 1 0,0 0 0,0-1 0,1 0 1,1 1-1,0-1 0,0 0 0,0 1 1,2-1 38,-10 2 0,-1 0 1,1 0-1,0 0 1,0 1-1,1-1 1,0 0-1,3-1 1,0 1-1,3-1 0,2 1-74,-9 0 1,1 0-1,2 1 1,1-1-1,1-1 1,1 1-1,2 0 1,0-1-1,1 1 1,0-1 0,1 1-1,0-1 1,1 1-1,-1-1 1,1 1-1,-1 0 1,0-1 52,-5 2 1,1-1 0,0 1 0,0 0 0,0-1 0,1 1 0,0-1 0,1 1 0,-1 0 0,1-1 0,0 1 0,0-1 0,0 1 0,1 0 0,-1-1-1,0 1 1,0 0 0,1 0 0,-1-1 0,0 1-6,-2 0 1,0 0 0,0 0 0,0 0 0,0 0 0,1 0 0,-1 0 0,1 0 0,-1 0 0,1 0 0,-1 0 0,1 1 0,-1-1 0,1 0 0,-1 0 0,1 1 0,-1-1 0,1 0 0,-1 1 0,0 0 0,0-1 1,3 1 0,0-1 0,1 1 0,0-1 0,-1 1 0,2-1 0,-1 1 0,0-1 0,-1 1 0,1 0 0,-1 0 0,0 0 0,0 0 0,-1 0 0,-1 0 0,0 1 0,-1-1 0,-1 1 0,-1 0 0,0 1-11,5-2 1,0 1-1,-2 0 1,0 1-1,-2 0 1,0-1-1,-1 1 1,0 0 0,0 1-1,-1-1 1,1 0-1,0 0 1,0 1-1,0-1 1,1 1-6,1-1 0,-1 1 1,1-1-1,0 1 0,0 0 1,-1 0-1,1-1 0,0 1 1,0 0-1,0 0 0,0 0 1,-1 1-1,1-1 0,0 0 1,0 0-6,0 1 1,-1-1 0,-1 1 0,0-1 0,0 1 0,0-1 0,1 1-1,-1-1 1,1 1 0,1 0 0,0 0 0,1 0 0,2 0 0,0 0-1,2 0-7,-10 0 1,2 1 0,0 0 0,1-1 0,1 1-1,1 0 1,0 0 0,1-1 0,0 1 0,0 0-1,1 0 1,0 0 0,1 0 0,-1 0 0,1 0-1,-1 1 1,0-1 0,0 0 0,0 0 0,-1 1-1,0-1 5,1 1 0,-2-1 0,1 1 0,0-1 0,-1 1 0,1-1 0,-1 1 0,1 0 1,-1-1-1,1 1 0,0 0 0,-1 0 0,2 0 0,-1 0 0,1 0 0,0 0 0,0 0 1,1 1-1,0-1 0,1 0 0,0 1 0,-5-1 1,1 1-1,1 0 1,1 0 0,0-1-1,1 1 1,0 0-1,1 0 1,0 0 0,0 0-1,0 1 1,0-1 0,0 0-1,0 0 1,0 1-1,-1-1 1,0 1 0,0-1-1,-1 0 1,-1 1-1,0-1 1,-1 1 0,-1 0-1,-1-1 1,-1 1-38,9 0 1,0-1 0,-1 1 0,-1 0 0,0 0 0,-1 0 0,-1 0-1,0 0 1,0 0 0,-2 0 0,1 0 0,-1 1 0,-1-1 0,0 1 0,0-1-1,0 1 1,-1 0 0,0 0-82,5 0 1,0 1-1,1-1 1,-1 1-1,-1 0 1,1 0 0,-2 1-1,0-1 1,-1 0-1,-1 1 1,-1-1 0,-1 1-1,-2-1 1,-2 0-1,-2 1-430,12 0 0,-3 1 0,-2-1 0,-2 1 0,-2-1 0,0 1 0,-1 0 0,0-1 1,1 1 570,3 0 0,2 0 0,-1 0 0,0 0 0,-2 0 0,-1 0 0,-4-1 0,-3 1 0,17 0 0,-5 1 0,-4-1 0,-2 0 0,2 1 0,0-1 0,0 0 0</inkml:trace>
  <inkml:trace contextRef="#ctx0" brushRef="#br0" timeOffset="-163800.73">16002 2282 13678,'3'8'2992,"-1"-1"-2186,-2-7-200,0 0-517,11 0-89,4-4-2107,34-3-3584,-1 2 5691,-1 1 0,-17 4 0,-23 1 0</inkml:trace>
  <inkml:trace contextRef="#ctx0" brushRef="#br0" timeOffset="-163617.73">16083 2611 16064,'46'0'-1168,"0"1"1,-4-1 0,-6 0 0,-13 1 0,-7 0 0</inkml:trace>
  <inkml:trace contextRef="#ctx0" brushRef="#br0" timeOffset="-161733.73">19371 2225 17017,'-16'17'1501,"3"-3"-1299,16-8 56,6-1-90,7-3 100,22 0-223,8-18 12,3 1-57,-5-13 11,-16 3 79,-4-9-46,-11-2 1,-3-3-45,-25 9 45,-2 14 22,-16 8-44,1 14 201,-23 27-185,25-4 0,1 6-17,-4 14 1,3 4-311,9-7 0,4 0 288,5 1 0,6-3-67,12 14-1,7-25 1,7-2-253,8-9 1,5-4 50,12 1 1,3-6-96,-6-10 0,-1-7-394,-2-2 1,-2-3-1058,8-13-763,-8-2 2578,-12 3 0,-11 8 0,-8 4 0</inkml:trace>
  <inkml:trace contextRef="#ctx0" brushRef="#br0" timeOffset="-161099.73">19876 1632 20658,'-18'-61'179,"23"-1"-156,29 39-23,3 4-135,-1 9 57,-20 13 0,-9 30 156,-22 27-50,4-18 0,-2 1-39,-2-5 0,0-2-113,-8 22-245,16-31-360,5-5-402,6-6-203,9-7-156,11-5-3889,30-12 5379,-9-2 0,-3 0 0,-23 1 0</inkml:trace>
  <inkml:trace contextRef="#ctx0" brushRef="#br0" timeOffset="-160782.73">20285 1642 15762,'0'-9'3899,"0"2"-3753,0 7-135,0 0-11,-48 4 0,15 37-107,2-26 1,1 2-264,6 43-167,18-27-338,18-3 931,15-16 91,16-19-103,-3-12 80,-4-19 44,-17 4 190,-4 0-56,-8 2-324,-15 2-773,-22 14-3172,-14 12-1994,2 12 5961,6 7 0,25-8 0,3-3 0</inkml:trace>
  <inkml:trace contextRef="#ctx0" brushRef="#br0" timeOffset="-160432.73">20506 1571 16535,'-15'44'157,"0"0"0,7-8 0,5-4-68,16 3 1,13-21 145,-2-13 606,7-21-393,-4-16-247,-3-20-201,-10 7 0,-14 6-224,-10 24-1580,-15 6-5849,-7 18 7653,3 4 0,11 3 0,13-3 0</inkml:trace>
  <inkml:trace contextRef="#ctx0" brushRef="#br0" timeOffset="-160032.73">21038 1708 13947,'-6'2'3070,"1"0"-2768,5-2 202,23-42-301,-12 12-147,4-2 0,-2-3 67,-5-9 594,-4-17 414,-11 5-604,-8 2-471,-5 24-79,3 27 1,5 21 0,10 17-163,4 1 0,4 4-404,8 3 1,4 1-1300,3 7 1,2-1-338,-1-13 1,1-4 2224,11 9 0,-24-30 0,-5-6 0</inkml:trace>
  <inkml:trace contextRef="#ctx0" brushRef="#br0" timeOffset="-159864.73">21040 1549 18552,'44'-15'-1151,"1"0"1,3 0 0,2 4-946,-3 7 1,2 2 2095,5 1 0,-2-1 0,9 0 0,-13 2 0</inkml:trace>
  <inkml:trace contextRef="#ctx0" brushRef="#br0" timeOffset="-159399.73">21764 1904 17196,'29'32'272,"0"1"1,2-1 0,1-2-626,-2-8 0,3-2-104,11 6 0,-2-3 0,1 0 0,6 1 0</inkml:trace>
  <inkml:trace contextRef="#ctx0" brushRef="#br0" timeOffset="-159216.73">22087 1852 17442,'-37'25'-250,"-1"-1"0,-10 19 0,3 4-2613,10 1 0,4 2 2773,0 0 0,3-3 0,11-14 0,5-5 0,8-9 0</inkml:trace>
  <inkml:trace contextRef="#ctx0" brushRef="#br0" timeOffset="-158782.73">22869 1805 13263,'6'-7'2790,"-1"1"-1871,-5 6-561,-14 54-66,7-19-79,-2 14 0,3 2-146,14 8 68,8-5-135,16-23-45,4-24 34,2-7 11,-2-11 123,3-22 381,-18-17-297,-13 15 0,-6 1-207,-13-20-45,-15 8-257,-3 23-1323,-13 8-4157,12 12 5782,3 8 0,17 1 0,9 1 0</inkml:trace>
  <inkml:trace contextRef="#ctx0" brushRef="#br0" timeOffset="-158614.73">23244 1924 17532,'6'-2'550,"-1"1"-3767,-5 1 1197,-9 2 1,7-1-1,-7 1 1</inkml:trace>
  <inkml:trace contextRef="#ctx0" brushRef="#br0" timeOffset="-158298.73">23645 1800 19863,'-42'2'156,"0"-1"1,4 1 0,6 6-201,9 21-1,8 5-134,8-1-505,17 7 460,10-16 123,20-1 11,8-19 12,5-7 11,-1-7 123,1-18-34,-23-11-212,-27-11-819,-26 16-1097,-29 9-1155,0 19 3261,2 4 0,21 2 0,9 0 0</inkml:trace>
  <inkml:trace contextRef="#ctx0" brushRef="#br0" timeOffset="-158065.73">23970 1643 17375,'6'-9'336,"-1"1"-347,3 34 0,0 15-908,0 4-90,3 5 1,0 2-6387,-1 9 7395,1-6 0,-4-25 0,-1-9 0</inkml:trace>
  <inkml:trace contextRef="#ctx0" brushRef="#br0" timeOffset="-157533.73">25165 1717 15247,'12'43'0,"1"1"0,0-3 0,0-2-4191,4-3 0,-1-2 4191,3 15 0,0-4 0,-16-29 0</inkml:trace>
  <inkml:trace contextRef="#ctx0" brushRef="#br0" timeOffset="-157366.73">25101 2020 16726,'44'-13'-1686,"0"1"1,0 0 0,7-1-1,2 0 1,0 2 1515,-5 3 0,-1 1 0,-2 0 0,10-1 0,-8 1 0,0 0 0</inkml:trace>
  <inkml:trace contextRef="#ctx0" brushRef="#br0" timeOffset="-156832.73">26508 1767 15437,'7'7'2453,"-3"-1"-2295,51-25-147,-21 5 6,5-1 0,1-1-6,4-7-145,0-16-46,-18-7 180,-4 0 100,-28 2 439,-17 16-360,-2 13 23,-12 8-102,8 28-44,-3 18-34,15-11 1,1 5-23,-2 19 0,3 2-350,5-14 1,2 0 18,0 12 1,6-2-466,18 7 169,11-9 10,16-10-313,-4-23 0,5-6 678,9-6 1,-1-3 0,-14 2 0,-2-2 0,-3-5 0,0 0-1</inkml:trace>
  <inkml:trace contextRef="#ctx0" brushRef="#br0" timeOffset="-156066.73">26976 1081 15784,'7'47'-1027,"0"1"0,1-5 0,-1-4 1027,1 7 0,-2-19 0,-2-22 0</inkml:trace>
  <inkml:trace contextRef="#ctx0" brushRef="#br0" timeOffset="-155747.73">27231 1112 16782,'-8'0'1322,"1"0"-1165,7 0-135,-33 52-22,25-19-11,-11 3 0,6 1-34,40 7 56,22-19 11,-13-15 1,3-6 33,24-13-22,-13-12 55,-30-6 348,-11-13-448,-17 0-908,-18 0-4291,-13 18 5210,5 13 0,12 9 0,17 0 0</inkml:trace>
  <inkml:trace contextRef="#ctx0" brushRef="#br0" timeOffset="-155465.73">27554 1092 16972,'-28'29'459,"-1"1"1,5-2-1,6 0-593,10 11-382,41 1 505,17-18 83,-14-15 1,0-6 287,20-13-92,-22-16 46,-24 0-90,-5-16-1345,-24 2-5198,-7 1 6319,-7 18 0,10 15 0,15 8 0</inkml:trace>
  <inkml:trace contextRef="#ctx0" brushRef="#br0" timeOffset="-155165.73">28051 1226 18317,'2'-33'313,"0"-1"1,0-28-471,-1 22 56,-1 1-89,-3-3 156,-3 18 124,-4 8-45,-2 29 11,0 12 0,-2 34-258,10-26 1,2 1-1178,7 6 1,3 0 744,18 20 1,-2-26 0,-6-20 0</inkml:trace>
  <inkml:trace contextRef="#ctx0" brushRef="#br0" timeOffset="-155015.73">28051 1226 11246,'0'0'0</inkml:trace>
  <inkml:trace contextRef="#ctx0" brushRef="#br0" timeOffset="-154616.73">28437 1667 18104,'33'38'-736,"1"1"0,-8-9 0,3-4-1309,8-6 0,1-6 2045,11-4 0,-22-5 0,-10-5 0</inkml:trace>
  <inkml:trace contextRef="#ctx0" brushRef="#br0" timeOffset="-154448.73">28760 1567 18776,'-5'-3'336,"-38"46"-336,12-2-647,-1 0 1,-2 4 198,10-10 0,1 0-4468,-2 13 1,1 0 4850,8-16 1,2-1 0,-10 27 0,20-40 0</inkml:trace>
  <inkml:trace contextRef="#ctx0" brushRef="#br0" timeOffset="-153965.73">28025 1148 13476,'-6'-2'3922,"1"1"-3407,5 1-458,-3-4 55,23 4-112,40-4-376,-23 4 0,2 0-1559,16 0 1,1 0 1934,-9-1 0,-4 1 0,9-1 0,-13 0 0</inkml:trace>
  <inkml:trace contextRef="#ctx0" brushRef="#br0" timeOffset="-153130.73">29379 1393 13420,'2'45'1568,"0"1"1,0-11 0,0-2-1378,7 17-90,-1-25-12,2-5 23,-2-10-112,2-14 56,-2-16 67,-2-3 12,-3-5-12,-1 9 101,1-12-78,3 0 11,0-5-56,-2 12 89,-2 8 23,-2 8-45,-4 0 34,-9 4-146,-12 0-56,-4 14 0,-8 8 22,3 19-44,-1 11 16,18-21 0,1 4-11,1 11 1,4 3-91,7-2 1,9-1 72,15 5 1,10-4 33,0-14 0,5-6-208,14-6 0,2-7 208,-12-8 0,0-6 22,9-8 1,-2-7 105,-8-7 1,-4-5-73,0-1 0,-7-3-11,-9-3 0,-7-1 78,-5-19-123,-15-1 0,-7 6-11,-12 11-34,-7 12-201,-24 16-1782,4 27-6858,9 20 8886,33 7 0,16-8 0,12-19 0</inkml:trace>
  <inkml:trace contextRef="#ctx0" brushRef="#br0" timeOffset="-152981.73">29906 1639 18126,'-7'-12'-1774,"-1"2"0,11 10 0</inkml:trace>
  <inkml:trace contextRef="#ctx0" brushRef="#br0" timeOffset="-152732.73">30260 1369 21420,'-1'48'-501,"-1"-1"1,-1-10 0,1-1-245,5 9 0,2-2-2258,-1 11-3877,3-9 6880,0-13 0,-3-15 0,0-9 0</inkml:trace>
  <inkml:trace contextRef="#ctx0" brushRef="#br0" timeOffset="-152397.73">30482 1280 20535,'2'-60'343,"0"1"1,0 12 0,4 8-389,14 14 0,6 21-33,31 29-34,-28-1 0,-5 7 61,1 17 1,-7 5-497,-10-3 0,-8 0 547,-11 4 0,-8-2 28,1-14 1,-2-2 91,0 5 1,4 0-312,8 22-134,42-14 157,13-39 106,-11-17 1,-2-9-229,5-27-46,-16-12-45,-19-7-56,-24 22 0,-12 5-1754,-8 7 1,-6 7 1396,-15 0 0,-1 7 1,19 7-1,5 6 1,-17 8-1</inkml:trace>
  <inkml:trace contextRef="#ctx0" brushRef="#br0" timeOffset="-151763.73">22165 3434 18597,'10'53'-454,"-1"-1"0,0 1 0,2 10 1,-1-5-679,0-16 0,0-4-3933,-1 8 5065,-4-7 0,-3-18 0,-2-8 0</inkml:trace>
  <inkml:trace contextRef="#ctx0" brushRef="#br0" timeOffset="-151599.73">22120 3754 17610,'34'-36'-766,"0"1"1,4 1 0,5 5-289,5 9 1,6 5 197,7 1 0,6-1 0,-7 2 0,-13 2 0,-3 1 0,20-2 0,0 0 0</inkml:trace>
  <inkml:trace contextRef="#ctx0" brushRef="#br0" timeOffset="-151265.73">23243 3652 19482,'42'-18'28,"0"0"0,1 0 0,14-11 0,-4-4 140,-11-3 0,-7-3-51,-9 9 1,-9 1 140,-21-20-56,-13 25 78,-32 9-264,18 23 1,-1 8 0,-8 11 0,3 7-23,6 1 1,5 3-151,5 6 1,6 0 65,8 17-386,17-23 0,8-2 5,8-3 1,8-4-2091,18 0 1,5-5 2500,-5-8 0,-1-6 0,-10-6 0,-6-3 1,-1-2-1</inkml:trace>
  <inkml:trace contextRef="#ctx0" brushRef="#br0" timeOffset="-149248.73">23928 3029 19280,'-53'32'90,"15"-5"-90,27-6 100,9-9-43,4-10 145,8-3-46,3-10-133,1 2-23,-5-4-23,-5 8-77,-4 4-3139,0 1 3206,3 0 33,-2 0 2733,2 0-2665,-9 0-35,1 1 23,-7 0 23,6 1 22,1-1-23,4 0-1176,1-1 650,0 3 291,0-1-45,0 1 124,0-2-1345,0 0 650,3-1 470,-2 2 236,3-1 45,-4 0 22,2 0 3496,-2 1-3328,1-7-56,-1 4 0,0-5-79,0 5 124,0-1-135,0 1 1,0-1-23,0-1 22,0 1-22,1 0 11,0 1 23,0 0 22,-4 4-56,-2 6 0,-2 8 11,0 6-11,4 13-11,7-4 22,15 0 12,0-16-12,8-9 22,-8-9 23,3-14-33,-5-8-135,-2-18 22,-8 6-44,-15 1-90,-3 14-213,-10 6-56,-2 8-1815,-11 11 1708,11 14 0,2-6 1,14 4-1</inkml:trace>
  <inkml:trace contextRef="#ctx0" brushRef="#br0" timeOffset="-148929.73">24185 3200 18227,'10'-35'45,"0"0"0,0-7 0,-3 0 179,-5-15 616,-2-1-773,-3 22-67,0 35 0,0 22 34,3 18-130,0-7 1,2 3-538,4-2 0,2 1-1183,1 4 1,1-1-3787,11 10 5602,-5-18 0,-12-21 0,-2-4 0</inkml:trace>
  <inkml:trace contextRef="#ctx0" brushRef="#br0" timeOffset="-148796.73">24257 3025 13117,'60'-16'-1098,"1"0"0,-13 3 0,1 0 0</inkml:trace>
  <inkml:trace contextRef="#ctx0" brushRef="#br0" timeOffset="-148465.73">25141 3454 16591,'35'45'-230,"-1"-1"0,0 0 1,7 8-1,0-6-1204,0-10 0,-2-7 1249,14 1 1,-23-14 0,-11-8-1</inkml:trace>
  <inkml:trace contextRef="#ctx0" brushRef="#br0" timeOffset="-148313.73">25475 3479 16019,'-40'29'-400,"-1"0"1,3-1-1,3 0-3275,11-3 0,3 0 3675,-13 21 0,16-20 0,9-8 0</inkml:trace>
  <inkml:trace contextRef="#ctx0" brushRef="#br0" timeOffset="-147898.73">26196 3367 16068,'-22'49'370,"0"0"0,3-4 0,4-2-359,7 8 71,24 6-37,7-21 19,22-3-52,1-24-83,-12-14 0,1-6 127,-5-7 0,-3-5 56,1 1 0,-4-4 28,-8-7 0,-6 0 231,-5-19 32,-15-1-403,-10 5 2,-15 11-25,-13 14-728,11 16 1,-1 6-8898,-17 19 9648,2 0 0,34 5 0,19-14 0</inkml:trace>
  <inkml:trace contextRef="#ctx0" brushRef="#br0" timeOffset="-147731.73">26651 3478 14350,'0'0'0</inkml:trace>
  <inkml:trace contextRef="#ctx0" brushRef="#br0" timeOffset="-147315.73">26955 3258 20871,'-12'-14'-269,"2"2"280,10 12-11,0 0-44,0 14-147,0 15-66,-1 7-158,1 10 214,4-10-181,0 3-55,3-2-515,-3 3-651,-2-1 964,-8 13 1,5-27-1,-5 5 1</inkml:trace>
  <inkml:trace contextRef="#ctx0" brushRef="#br0" timeOffset="-146898.73">27067 3200 19762,'-5'-37'73,"1"-1"0,22-26-342,13 33 123,25 11 56,-7 12-112,-15 3 1,0 5-57,16 23 219,-26 5 0,-7 5 140,-11 3 0,-7 2-510,-6 11 0,-5 1 521,-1-12 0,0-1-45,1-3 0,1-1 80,-3 25-80,15 0 56,33-24-33,18-13-79,4-33 34,-9-21-45,-28-11-6,-15 8 1,-9-2-12,-14 2 0,-5 1-56,2 0 0,-5 4 262,-10 8 1,-4 7-1063,-21 7-1716,1 16-2229,7 6 4818,9 9 0,21-8 0,9-4 0</inkml:trace>
  <inkml:trace contextRef="#ctx0" brushRef="#br0" timeOffset="-144697.73">27165 3550 19146,'-20'-3'683,"-5"-1"-403,-26-8 0,-12-8-213,31 9 1,0-1 89,-27-16 33,27 4-78,10-16-78,15-11-6,18 17 0,5-1 0,0 5 0,4 3-141,10-1 0,2 3 113,22-10-6,-15 14 1,2 0 33,-1 1 0,1 2-90,6 1 1,-2 2-108,17-1 1,-21 27 101,-29 16 22,-5 23 45,-12-18 0,-6 4-138,-4 3 1,-4 5 0,-2 1 170,-3 2 1,-3 1-1,0 3-379,3-7 0,-1 3 1,1-1-1,1-1 323,-1 1 1,1-2 0,4-1 16,-1 10 1,6-4 5,9 2 22,41-4 28,-4-32 1,7-8-18,19-7 1,4-7-418,-6-4 0,-2-6 412,1-9 0,-5-6-22,-18 6 0,-5-1-6,-4 0 0,-3-2 308,3-28-353,-24 21 1,-10 1-29,-16 5 0,-10 5-95,-13-2 0,-5 6 516,2 8 0,1 4-527,0 6 0,4 4-718,-5 4-5355,13 9 6252,19-1 0,10 0 0,11-8 0</inkml:trace>
  <inkml:trace contextRef="#ctx0" brushRef="#br0" timeOffset="-144481.73">27945 3403 18563,'1'-9'605,"-1"2"-605,0 7-493,6 55-964,2-16-543,-2 3 0,2 2 2000,5 9 0,-5-22 0,-2-10 0</inkml:trace>
  <inkml:trace contextRef="#ctx0" brushRef="#br0" timeOffset="-143599.73">25141 4826 16311,'7'0'1232,"-1"0"-1232,-6 0-1311,0 0-795,49-5 2106,-27 3 0,30-3 0,-42 5 0</inkml:trace>
  <inkml:trace contextRef="#ctx0" brushRef="#br0" timeOffset="-143449.73">25264 4999 14036,'35'-9'-1186,"1"-1"0,14-2 0,-3 0 0,-11 3 1,17-4-1</inkml:trace>
  <inkml:trace contextRef="#ctx0" brushRef="#br0" timeOffset="-141182.73">25952 5126 11448,'2'-5'22,"-1"0"68,-1 5 347,0 10 358,-5 9 405,-9 33-473,-6 10-1051,5-17 0,-4 4 425,-2 1 0,-5 5-463,1-9 0,-5 4 1,-3 3-1,-3 0 359,1-5 1,-3 1 0,-3 1 0,-1 1 0,-3 2-356,5-6 0,-4 2 0,0 2 1,-3 0-1,1 0 0,0-1 1,2-3 371,-3 3 1,0-2 0,1-2 0,-1 1 0,1-1 0,-1 0-263,0 0 0,-1 0 0,-1 0 0,1-1 0,2-1 0,3-3 273,-5 5 0,3-4 0,1 1 1,-1 1-42,4-1 0,-2 1 0,0 1 0,2 1 0,1-2-37,-1 4 0,1-1 0,2 0 0,0 1-227,2 2 1,-1 0 0,4 0 0,4-3-446,4-2 1,4-2-1,6-4-619,6 25 686,14-37 658,2-22 0,-2-5 0,-2 0 0</inkml:trace>
  <inkml:trace contextRef="#ctx0" brushRef="#br0" timeOffset="-140881.73">23821 7592 17834,'-18'32'22,"-1"1"1,17 18-298,32-36 1,11-10-449,1-4 1,4-6-1901,15-5 1,2-6 2622,-4-5 0,-4-2 0,-21 10 0,-2-1 0,25-10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2:49:37.53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4421 2526 8053,'3'4'-1367,"-1"-2"6544,-2-2-4584,16-10 831,-12 7-304,11-7-392,-17 9 415,-2 1-538,1-1 23,-1 1 784,3 0-550,1-2-526,-4-1-246,2-1-90,0 2-135,2 1 79,10 36 56,4-2 0,2 6 0,6 21 0,0 3-438,1-6 0,-1-1 432,-1-1 1,-3-5 16,2 4-33,-7-17 44,-5-14 224,-4-13 606,-3-7-706,-1-9-124,0 0 911,0-3-911,0 7-190,0 0 314,-1 1-135,1-1 45,-2-3 45,0-5-113,-10-27-27,4 5 0,1-6-118,-3-22 0,2-3-483,0 4 0,3 0 632,2 13 1,1 0 0,1 2-1498,0-5 1,1 2 1442,1 2 1,1 1 27,1 6 0,3 2-873,16-22-3699,14 35 4606,20 29 0,-24 6 0,1 11 0</inkml:trace>
  <inkml:trace contextRef="#ctx0" brushRef="#br0" timeOffset="198">4666 2761 19583,'18'-37'-348,"0"-1"1,1 5 0,5 5-3110,15 14 0,2 8 3457,13 3 0,0 2 0,-40 8 0</inkml:trace>
  <inkml:trace contextRef="#ctx0" brushRef="#br0" timeOffset="348">4713 3185 17342,'-3'5'1468,"0"-1"-1704,3-4-1534,63-35 1770,-22 15 0,1-1 0,-1 0 0,-2 0 0,-5 5 0,-1 0 0</inkml:trace>
  <inkml:trace contextRef="#ctx0" brushRef="#br0" timeOffset="615">5727 2280 20692,'-43'43'11,"0"1"0,1 0 0,5 4-26,17-7 0,3 4 1,4 0-827,1 1 0,4 0 1,4 2-1233,7 5 0,4 1 0,5-4 2073,7 4 0,6-8 0,0-14 0,1-9 0,2-12 0</inkml:trace>
  <inkml:trace contextRef="#ctx0" brushRef="#br0" timeOffset="832">5831 2561 17319,'43'31'-49,"0"1"1,-3-2 0,0-3 48,-4-7 0,-4-3 0,2 1 0,2 1 0</inkml:trace>
  <inkml:trace contextRef="#ctx0" brushRef="#br0" timeOffset="1015">6262 2587 19269,'-14'59'190,"0"0"1,0 0 0,-2 0-645,0-9 0,0-1-1282,0 3 1,-1-1-1722,1-3 0,1-1 3457,3-5 0,2-5 0,-2 4 0,7-15 0</inkml:trace>
  <inkml:trace contextRef="#ctx0" brushRef="#br0" timeOffset="1316">6342 2578 20938,'21'-34'28,"0"-1"0,12-11-386,1 61-124,-17 16-22,-7 29 549,-19-4 179,2-4-90,-8-21-134,10-21-67,4-6-258,6-2-952,11-3-2017,13-6 3294,17-5 0,-20 2 0,1 1 0</inkml:trace>
  <inkml:trace contextRef="#ctx0" brushRef="#br0" timeOffset="1501">6977 2465 22653,'-11'43'-26,"0"0"0,1 2 0,3 2-438,5-3 1,4 4 0,-1 1-1192,0 3 1,0 2 0,0 0 1654,0 7 0,0 1 0,0-4 0,0 1 0,0-8 0,-1 10 0</inkml:trace>
  <inkml:trace contextRef="#ctx0" brushRef="#br0" timeOffset="1699">7946 2819 19874,'0'-4'1793,"0"1"-2567,0 3-6845,6 20 7619,-7 4 0,6 2 0,-7-7 0</inkml:trace>
  <inkml:trace contextRef="#ctx0" brushRef="#br0" timeOffset="1815">7863 3155 19796,'51'-9'-175,"1"1"1,-1-1-1,-9 2 1,-3 0-1,-1 1 1,1 0-1</inkml:trace>
  <inkml:trace contextRef="#ctx0" brushRef="#br0" timeOffset="2348">9552 2674 19358,'0'-7'931,"0"3"-909,-4 47 0,3-1-33,-1-2 0,1 2-79,3 25-470,3-10-34,2-14 269,3-17 1345,-5-42-589,-2-19 1,-3-9-281,-3-4 0,0-5-206,0 6 0,-1-5 0,1-2 1,-1 3 125,1-5 0,0 2 0,0 0-68,-1-3 1,-1 1 0,5 4-374,4 1 0,6 12-694,9 24-1077,13 40-3013,-5 19 5154,-9 8 0,-7-21 0,-9-6 0</inkml:trace>
  <inkml:trace contextRef="#ctx0" brushRef="#br0" timeOffset="2498">9520 2854 18944,'-1'7'762,"1"-2"-824,29-23 1,13-8-3570,-6 17 1474,5-9 0,-6 8 2157,-20 37 0,-16-7 0,-4 0 0</inkml:trace>
  <inkml:trace contextRef="#ctx0" brushRef="#br0" timeOffset="2599">9501 3141 16670,'59'0'-834,"0"0"0,-20 3 1,-6-1-1,8-12 0</inkml:trace>
  <inkml:trace contextRef="#ctx0" brushRef="#br0" timeOffset="2982">11066 1902 17880,'-28'36'250,"0"0"0,0-1 0,1 6 1,-1 4-1,1 1 0,1 2-239,1 4 0,1 1 1,0 2-1,1 0-184,0 0 1,-1 0 0,1 2 0,2 3 158,3-3 1,1 4 0,1 0-1,2-1 1,2-7-610,2 2 0,3-5 1,3 1-96,2 10 1,3 1 0,13-7 717,13-18 0,9-6 0,-4-4 0,-8-3 0,1-3 0,17-2 0,-1-1 0</inkml:trace>
  <inkml:trace contextRef="#ctx0" brushRef="#br0" timeOffset="3215">11305 2522 19661,'49'39'-1405,"0"1"1,0 0 0,0-1-1,0-2 1,0-1 0,1-1-1,-3-4 683,4-1 0,-1-3 1,-4-4-1,8 3 1,-10-6-1,-14-8 0</inkml:trace>
  <inkml:trace contextRef="#ctx0" brushRef="#br0" timeOffset="3367">11850 2523 19246,'-36'28'63,"0"0"1,1 1 0,1 6-337,8 1 1,0 6-1,4 0 51,-2 19 0,2-1 0,-3-8 0,5-5 0,9 18 0</inkml:trace>
  <inkml:trace contextRef="#ctx0" brushRef="#br0" timeOffset="3597">12280 2600 20445,'-4'62'-1152,"1"1"1,1-12 0,1 1 0,0-2 1151,1 9 0,1-5 0,0-7 0,0-4 0,-1 11 0</inkml:trace>
  <inkml:trace contextRef="#ctx0" brushRef="#br0" timeOffset="3748">12109 2837 19908,'59'-9'-487,"1"1"0,0-1 1,-11 1-1,-3 1 1,-3 2-1,1 0 1</inkml:trace>
  <inkml:trace contextRef="#ctx0" brushRef="#br0" timeOffset="4065">12869 2699 20468,'7'0'-11,"-1"1"-1,-6-1 12,-2 66-179,5-12 50,-4-12 1,1 0-96,3 4 974,-3-54-291,0-15-178,-3-33-203,2 6 1,-1-5-46,0-4 1,1 0-520,3 0 0,2 1 503,1 8 0,2 5-17,16 0-224,25 14-1345,15 23-1059,-29 18 1,-2 7 2627,15 22 0,-27 2 0,-20-19 0</inkml:trace>
  <inkml:trace contextRef="#ctx0" brushRef="#br0" timeOffset="4198">12874 2829 19583,'51'-19'3,"1"0"1,-4 1 0,-1 2-2509,-4 7 1,-3 2 2504,6-3 0,-2 6 0,-40 4 0</inkml:trace>
  <inkml:trace contextRef="#ctx0" brushRef="#br0" timeOffset="4333">12946 3059 20804,'41'8'-1382,"0"0"0,10-4 0,-2-4 1382,13-13 0,-6 2 0,-34 0 0</inkml:trace>
  <inkml:trace contextRef="#ctx0" brushRef="#br0" timeOffset="4914">11022 2341 18205,'-12'60'60,"-1"0"1,0 0 0,1-1 0,1-2 0,0 0-1,2-2 1,3-4-281,4-1 0,3-4 0,3 0-1486,7 20 1,8-3-66,5-8 1,7-6 1640,11-6 0,2-7 0,7 3 0,-2-17 0</inkml:trace>
  <inkml:trace contextRef="#ctx0" brushRef="#br0" timeOffset="5315">13691 2253 17868,'9'-10'734,"21"20"0,7 15-443,3 18 1,-1 8-1285,-5-15 0,0 2 0,-1 3 993,0 7 0,-2 3 0,-6-1-353,-3 7 0,-6 2-870,-7-11 0,-2 4 1,-3-4 1222,-4 7 0,-1-4 0,0-3 0,-1-6 0,-7-8 0</inkml:trace>
  <inkml:trace contextRef="#ctx0" brushRef="#br0" timeOffset="5581">14260 2158 20927,'44'-3'-706,"0"0"0,-6 2 1,-8 8 167,-19 37 370,-27 18 213,-1-19 56,-12 3-976,13-27-951,12-9-3093,12-6 4919,17-14 0,-10 7 0,4-7 0</inkml:trace>
  <inkml:trace contextRef="#ctx0" brushRef="#br0" timeOffset="5798">15061 1927 21320,'5'63'1,"0"-1"1,-1 1 0,-1-13 0,0 1 0,-1 1 0,0 1-439,0 6 0,1 1 0,-2 0 0,-2-2-1402,-1 5 0,-3-2 0,-3-2 946,-2-4 1,-3-2 0,-2-7-3523,-5-5 0,-1-7 4680,-12 13 0,15-24 0,9-15 0</inkml:trace>
  <inkml:trace contextRef="#ctx0" brushRef="#br0" timeOffset="6115">16397 2465 15605,'10'-3'526,"-3"1"-918,37-2-2521,-27 3 2913,30-2 0,-39 3 0,-6 1 0</inkml:trace>
  <inkml:trace contextRef="#ctx0" brushRef="#br0" timeOffset="6247">16450 2644 17767,'0'3'1345,"0"0"-2185,0-3-3776,46-19 4616,-22 7 0,24-10 0,-35 15 0</inkml:trace>
  <inkml:trace contextRef="#ctx0" brushRef="#br0" timeOffset="6600">17907 2490 18272,'0'-8'482,"-6"65"-314,4-15 0,1 5-120,-3-1 1,-1 5-1,0-3-434,2 9 1,0-5 474,-2-8 1,0-8 918,1-13 270,1-37-1138,6-20 0,1-10-122,1-1 1,1-5 0,1-3-649,0 2 1,0-4-1,1 0 1,0 2 629,2-9 0,0 2 0,0 1 3,0 2 1,0 2 0,0 6-4,-2 9 0,2 6-381,10-14-2046,4 50 2427,3 49 0,-8-13 0,-5 17 0</inkml:trace>
  <inkml:trace contextRef="#ctx0" brushRef="#br0" timeOffset="6765">17866 2713 20681,'55'-1'-2959,"-1"0"1,-10 13 0,-5 6 2958,14 20 0,-31 3 0,-22-18 0</inkml:trace>
  <inkml:trace contextRef="#ctx0" brushRef="#br0" timeOffset="6881">17896 3094 19796,'48'1'-2458,"0"1"0,5-6 1,4-3-1,-2-1 1924,-9-2 0,-2-1 0,0 0 0,24-5 0,-8 1 0,-4 1 0</inkml:trace>
  <inkml:trace contextRef="#ctx0" brushRef="#br0" timeOffset="7115">19238 2170 21756,'-31'44'11,"0"-1"0,1 1 1,-6 8-1,5 5-11,8 2 0,2 6 0,5-2-537,5-15 1,3-3-1,2 3 212,0 13 0,2 2 0,5-2-1655,6-9 1,4-2 0,1-1 1979,-2-3 0,1 0 0,2-6 0,6-2 0,1-10 0,3-15 0</inkml:trace>
  <inkml:trace contextRef="#ctx0" brushRef="#br0" timeOffset="7314">19622 2567 21096,'39'48'-617,"0"1"1,0-1 0,-9-10 0,-1-1-1,2-6-2834,17 4 0,0-10 3451,7-7 0,-26-10 0,-10-8 0</inkml:trace>
  <inkml:trace contextRef="#ctx0" brushRef="#br0" timeOffset="7464">19919 2711 18675,'-48'46'98,"1"-1"1,-1 0 0,4 4-1,1 0 1,9-6-3796,2 15 3697,23-1 0,13-40 0,8-12 0</inkml:trace>
  <inkml:trace contextRef="#ctx0" brushRef="#br0" timeOffset="7715">20265 2308 21073,'20'-28'297,"0"-1"0,20-14-768,9 45-302,-18 37 560,-16 21 213,-23 3 0,-20-3 0,5-30 0,7 2-3428,21-13 3428,19-3 0,-3-11 0,2-5 0</inkml:trace>
  <inkml:trace contextRef="#ctx0" brushRef="#br0" timeOffset="8014">21766 2700 17958,'0'39'269,"1"-1"0,0 2 0,1 0-230,1-1 0,0 0-488,0 16 1,-2 2 448,-3-4 0,0-2 0,1-10 0,0-4 0,-7 14 0</inkml:trace>
  <inkml:trace contextRef="#ctx0" brushRef="#br0" timeOffset="8165">21530 3047 20513,'56'-14'-789,"-1"0"0,0 1 1,1-1-1,-3 5 1,3 0-1,1 2 1,0 1-1,-2 2 461,11 3 1,-1 2-1,-1 2 1,-3 0 0,8 0-1,-3 0 1,-9 0 0,-13 0-1,-1 0 1</inkml:trace>
  <inkml:trace contextRef="#ctx0" brushRef="#br0" timeOffset="8664">23072 2793 16120,'2'-5'3877,"0"2"-3877,-2 3 0,5 5 112,-2 18-106,0 9 0,-1 3-6,0 28 5,-1-20 1,-1-2 5,-2 5 67,-1-11 617,-2-30-426,2-47-146,2-21-537,2 11 1,1-2 430,1 3 0,2-3-17,1 3 0,2-3 0,2 2-4,1 7 0,2 2 1,1 1-272,8-21 0,3 9-352,17 3-281,-7 60-1321,-11 19-2220,-4 16 4449,-7 7 0,-7-21 0,-6-6 0</inkml:trace>
  <inkml:trace contextRef="#ctx0" brushRef="#br0" timeOffset="8815">23043 2973 18250,'63'-11'168,"-1"0"0,-5 1 0,-5 3-1132,0 7-807,-14 13-1355,-20 7 3126,-18 15 0,-2-15 0,-5-2 0</inkml:trace>
  <inkml:trace contextRef="#ctx0" brushRef="#br0" timeOffset="8915">23166 3205 17297,'-12'53'-4583,"58"-19"4583,-1-35 0,4-9 0,-6 6 0,-3-1 0,7-7 0</inkml:trace>
  <inkml:trace contextRef="#ctx0" brushRef="#br0" timeOffset="9180">23826 2503 20748,'-9'-64'459,"13"29"1,7 5-460,31 3-179,6 5-236,5 35-134,-27 17-22,-12 19 571,-16 11 0,-19-18 0,-8 0-129,-2-2 0,-2-2-89,-2-1 1,0-2-41,8-9 0,6-4-1730,10 0-2158,25-8 4146,11-7 0,-3-5 0,-1-2 0</inkml:trace>
  <inkml:trace contextRef="#ctx0" brushRef="#br0" timeOffset="9532">24894 2937 13633,'38'0'0,"1"0"0,23 0 0</inkml:trace>
  <inkml:trace contextRef="#ctx0" brushRef="#br0" timeOffset="10196">24740 3000 10989,'0'0'0</inkml:trace>
  <inkml:trace contextRef="#ctx0" brushRef="#br0" timeOffset="10397">24898 2774 20546,'4'61'-325,"0"-1"0,0 1 0,1-5 0,0-2 1,0-3-971,3 5 1,1-4 1294,-1-8 0,-1-7 0,-1-12 0,-3-5 0</inkml:trace>
  <inkml:trace contextRef="#ctx0" brushRef="#br0" timeOffset="10532">24765 3111 20535,'33'-52'325,"18"9"-857,-14 37 0,5 6-1475,8-2 1,3 0-801,5 2 1,1 0 2806,4 0 0,-5 0 0,-21 0 0,-4 0 0,20 0 0</inkml:trace>
  <inkml:trace contextRef="#ctx0" brushRef="#br0" timeOffset="10881">26121 2727 19527,'47'-20'7,"1"1"1,-4 1-1,-1 6-29,19 10-35,-9 10-256,-13 10-57,-20 17 236,-14 15 195,-26-5 1,-11 3 414,-6-1 1,-4 0-459,7-12 0,-2 1 0,2-3 27,-7 2 0,3-5 11,-4 6-56,34-25 0,19-6-11,19-3-858,18-7 1,9-3-2402,-8 3 1,2-2 0,0 1 3269,2-1 0,0-1 0,-3 1 0,11-2 0,-8 1 0,-8 3 0</inkml:trace>
  <inkml:trace contextRef="#ctx0" brushRef="#br0" timeOffset="11165">27043 2801 20177,'21'41'11,"11"6"-448,8-7 0,8 1-2840,-11-14 0,2 0 0,0 0 2515,-1 0 1,0-1 0,-2-2 0,8 2 0,-6-5 0,-11-8 0</inkml:trace>
  <inkml:trace contextRef="#ctx0" brushRef="#br0" timeOffset="11364">27397 2901 19291,'-42'43'-110,"0"-1"0,0 1 1,3-3-1,0-2 0,3-2-848,-1-2 0,4-3-1378,3-3 0,3-1 2336,-7 14 0,16-19 0,14-11 0</inkml:trace>
  <inkml:trace contextRef="#ctx0" brushRef="#br0" timeOffset="11748">27951 2982 16983,'-4'-2'1143,"2"0"-616,2 2-292,-2 46 90,1-16 11,-1 36 280,-5-26-22,3-18 191,-1-3-673,2-30-56,3-12 78,0-23-112,6-16-16,1 3 0,2-4-971,6 1 0,2 0 953,-1 1 1,1 3-34,0 14 1,2 8-180,6 13-1625,10 19-4347,6 37 6196,-3 3 0,-10 5 0,-18-21 0</inkml:trace>
  <inkml:trace contextRef="#ctx0" brushRef="#br0" timeOffset="11900">28045 3037 18776,'-6'5'2700,"1"-2"-2554,5-3-168,45-7-236,-12 5-263,1-2 0,0 1-5597,8 15 6118,-22 2 0,-6-1 0,-16-1 0</inkml:trace>
  <inkml:trace contextRef="#ctx0" brushRef="#br0" timeOffset="12015">28020 3290 18989,'47'7'-815,"-1"1"1,0-1 0,-5-3 0,-7-4 0,-7 0-1</inkml:trace>
  <inkml:trace contextRef="#ctx0" brushRef="#br0" timeOffset="13664">6913 6157 14955,'64'5'-2906,"-17"-3"0,-41 2 1</inkml:trace>
  <inkml:trace contextRef="#ctx0" brushRef="#br0" timeOffset="13780">7005 6341 17095,'45'-12'0,"-1"-1"0,-8 4 0,-1-1 0</inkml:trace>
  <inkml:trace contextRef="#ctx0" brushRef="#br0" timeOffset="14147">8982 6085 18821,'0'-9'605,"-16"64"-561,3-7 214,-5 13 0,-1 2-85,7-27 1,1-4 1048,-11 26-1065,12-75-101,9-20 0,5-9-56,-2-5 0,1-3-287,-1 8 0,0-2 0,1 2 292,1-13 1,0 0-21,1 6 0,-1-3 0,3 3 4,5-9 0,3 3-124,-2 1 1,4 9-382,23 6-335,-4 49-483,3 15-1366,-4 17 2700,-22-1 0,-4 1 0,4-1 0,-11 14 0</inkml:trace>
  <inkml:trace contextRef="#ctx0" brushRef="#br0" timeOffset="14297">9009 6074 18070,'0'5'1614,"0"-2"-1513,0-3-292,48-12-2992,-15 35 3183,-4-3 0,-3 4 0,-5 14 0,-20 12 0</inkml:trace>
  <inkml:trace contextRef="#ctx0" brushRef="#br0" timeOffset="14416">8959 6586 18866,'39'-17'-494,"0"0"1,3-1 0,0 2-1065,0 1 1,0 0 1557,5 1 0,-2 1 0,8-3 0,-10 6 0</inkml:trace>
  <inkml:trace contextRef="#ctx0" brushRef="#br0" timeOffset="14747">10224 5685 15280,'2'-3'4549,"-1"0"-3843,-1 3-348,-16 42-229,-1 3 1,-1 6-119,-1 3 0,0 3-512,4-9 1,0 1 0,3-2 359,1 6 1,5-3-370,3-3 1,6-2-275,5-5 0,9-3 784,21-2 0,2-7 0,-1 4 0,-7-21 0,0 1 0</inkml:trace>
  <inkml:trace contextRef="#ctx0" brushRef="#br0" timeOffset="14936">10557 6005 19773,'-6'-1'303,"1"1"-214,5 0-929,59 67-651,-16-38-1175,1 11 1,4-2 2665,7-22 0,-23-8 0,-11-6 0</inkml:trace>
  <inkml:trace contextRef="#ctx0" brushRef="#br0" timeOffset="15081">10745 6084 18675,'-52'41'71,"0"0"0,5-3 0,4 2-1746,15-1 0,7 1 1675,1 20 0,6-9 0,21-30 0</inkml:trace>
  <inkml:trace contextRef="#ctx0" brushRef="#br0" timeOffset="15399">10941 5697 19953,'33'-27'-242,"1"0"1,15-4-453,-8 52-214,-26 16 404,-10 7 504,-18 4 347,-16 11-112,-3-10-593,3-5-1222,27-24-4795,20-13 6375,17-13 0,-13 4 0,-1-4 0</inkml:trace>
  <inkml:trace contextRef="#ctx0" brushRef="#br0" timeOffset="15599">11593 5610 20826,'-6'-5'1154,"1"1"-1154,5 4 0,-7 67-123,5-3-697,1-10 1,0 9 0,1 0-884,0-7 0,0-1 0,1 0-1415,0-1 1,1 0 0,-1-2 3117,-1 16 0,0-11 0,0-16 0,0-16 0</inkml:trace>
  <inkml:trace contextRef="#ctx0" brushRef="#br0" timeOffset="15831">12430 5941 19000,'-5'-6'785,"1"1"-718,8 35 0,6 17-1115,-3-12 0,1 2 1048,1 6 0,0 3 0,-1-4 0,6 20 0,-5-21 0</inkml:trace>
  <inkml:trace contextRef="#ctx0" brushRef="#br0" timeOffset="15998">12386 6153 17431,'42'-20'-1192,"0"1"1,1 0 0,2 4-400,-3 6 0,0 3 1451,10 0 0,-2 1 0,9-1 0,-7 3 0</inkml:trace>
  <inkml:trace contextRef="#ctx0" brushRef="#br0" timeOffset="16631">13950 5936 15202,'10'60'1034,"0"0"1,0-3 0,0-2-979,-2-15 0,-1-3 89,4 21 46,-8-40 1355,-2-12-717,-1-40-482,-1-6-297,-1 4 1,0-4-429,-1 1 0,1 0 400,-1-7 1,0-1-7,1-4 1,1-2-57,0 7 0,1-2 0,1 1 118,5-6 1,2 1-115,1 1 1,5 6-21,17 7-180,7 33-268,-3 17-661,-1 11-363,-4 13 1528,-19-4 0,-4 1 0,3-1 0,-9 11 0</inkml:trace>
  <inkml:trace contextRef="#ctx0" brushRef="#br0" timeOffset="16797">14044 6029 20367,'37'-15'138,"0"0"0,-3 2 0,-1 4-933,11 4-3440,-1 24 4235,-26 24 0,0-14 0,-22 9 0</inkml:trace>
  <inkml:trace contextRef="#ctx0" brushRef="#br0" timeOffset="16935">14111 6371 20255,'34'-6'-602,"-1"0"1,2 0 0,-1-1-2368,29-14-1115,-29 9 0,2 1 4084,2-2 0,-2 0 0,6-1 0,-8 0 0</inkml:trace>
  <inkml:trace contextRef="#ctx0" brushRef="#br0" timeOffset="17198">15260 5326 20423,'-25'54'224,"-1"0"0,1 0 1,1 3-192,8-8 1,2 4-1,2 1-389,1-1 0,3 0 0,3 2-126,3 8 0,5 1 0,3-4-1350,5 7 1,9-7-858,10-13 0,6-10 2689,-5-18 0,-1-6 0,5 3 0,-6-10 0</inkml:trace>
  <inkml:trace contextRef="#ctx0" brushRef="#br0" timeOffset="17581">15510 5908 13387,'-3'38'1249,"1"1"0,-1 24-509,3-45 3383,1-6-3607,-1-63-404,0 10-62,1-6 0,0-4-431,1 13 1,0 2 368,2-4 1,2 1 11,0 1 0,2 1-11,4-2 0,4 3-595,15-7-1399,11 31-964,-11 34 2969,-17 14 0,-3 3 0,-3-6 0,-4 14 0</inkml:trace>
  <inkml:trace contextRef="#ctx0" brushRef="#br0" timeOffset="17715">15552 6007 17028,'-3'3'2824,"0"0"-2567,3-3-189,67-22-572,-26 14-146,5-5 0,0 3-2779,-3 7 3429,-16 9 0,-13-4 0,-10 4 0</inkml:trace>
  <inkml:trace contextRef="#ctx0" brushRef="#br0" timeOffset="17847">15630 6245 17633,'57'-11'-311,"0"-1"0,3 2 0,-5-5 0</inkml:trace>
  <inkml:trace contextRef="#ctx0" brushRef="#br0" timeOffset="18114">16137 5524 20300,'23'-32'398,"1"0"0,29-7-556,-4 37-212,-24 25 1,-8 10 195,-15 7 1,-8 4 195,-4 10 1,-5 0-23,-3-6 0,-1-4-483,-12 13-603,19-25-1424,26-25-4493,9-4 7003,24-10 0,-22 5 0,3-5 0</inkml:trace>
  <inkml:trace contextRef="#ctx0" brushRef="#br0" timeOffset="18299">16872 5446 21667,'14'44'-118,"-1"-1"0,-1 4 1,-1 3-1,-1 3-898,-2 3 0,-2 2 1,-2 2 765,-3-5 1,-1 2-1,-1-1 1,-1-5-1,2-3 1,0-4-1,-3-2 1,-7 3-1,0 0 1</inkml:trace>
  <inkml:trace contextRef="#ctx0" brushRef="#br0" timeOffset="18548">17959 5855 19056,'-1'-10'1042,"0"3"-807,1 7-190,-13 84-331,14-44 1,0 3-982,-4 7 1,-1 6 0,2-4-1943,5 0 0,0-4 3209,-1-5 0,-2-6 0,0-11 0,0-10 0</inkml:trace>
  <inkml:trace contextRef="#ctx0" brushRef="#br0" timeOffset="18698">17898 6106 19101,'53'-29'-2510,"1"0"0,1 2 0,0 5 2510,-4 11 0,-3 4 0,8-2 0,-4 2 0</inkml:trace>
  <inkml:trace contextRef="#ctx0" brushRef="#br0" timeOffset="19530">19796 5877 19347,'38'-38'183,"-1"1"0,9 1 1,1 12-274,14 34-415,-29 14 1,-11 11 84,-23 16 0,-13 4 420,-2 1 0,-7-1-296,-1-18 1,-5 0 0,1-4 519,-2-1 0,1-3 376,0 2 0,3-2-207,-3 11-393,17-10-168,32-19-1300,24-13-622,-12-3 1,3 0 2032,11-3 0,-1 0 1,8-5-1,-2 3 0</inkml:trace>
  <inkml:trace contextRef="#ctx0" brushRef="#br0" timeOffset="20249">21040 5987 15896,'0'46'653,"0"0"1,0-4 0,0-2-396,0 21 291,0-25 1042,1-28-874,-1-17-437,-1-12-90,-1-11 1,-2-7-152,1-20 1,0-4-46,-1-1 0,0-1-287,2 16 1,0-1-1,2 4 282,4-5 0,2 5 11,-1 6 0,3 3-11,16-17-583,16 23-2241,12 45-1591,1 9 4426,-25 3 0,-4 3 0,-4-3 0,-6-5 0</inkml:trace>
  <inkml:trace contextRef="#ctx0" brushRef="#br0" timeOffset="20416">21138 5965 17420,'-3'0'1423,"0"0"-1423,3 0-11,50-22-897,6 15-89,-18-3 0,0 2-1581,17 20-3012,-38 9 5590,-12 10 0,-6-13 0,-1-2 0</inkml:trace>
  <inkml:trace contextRef="#ctx0" brushRef="#br0" timeOffset="20546">21270 6115 17958,'-30'23'986,"0"0"0,-17 14-986,51-30 0,13-2-235,14-2-1065,7-2 0,8 0-3518,11-1 0,2 0 4743,1-3 1,-2-1 0,-11 4 0,-7-2 0,-6-4-1</inkml:trace>
  <inkml:trace contextRef="#ctx0" brushRef="#br0" timeOffset="20764">21991 5593 21230,'-21'46'7,"0"1"1,1 0-1,4 3-332,9 15 0,8 3-2807,11-7 1,5-2 3131,-3-1 0,4-5 0,1-20 0,2-7 0,2-12 0</inkml:trace>
  <inkml:trace contextRef="#ctx0" brushRef="#br0" timeOffset="20947">22369 5759 20613,'21'37'-1050,"1"-1"1,11 7 0,4-5-4060,14 1 5109,-16-17 0,-3-3 0,-7-8 0,-10-7 0</inkml:trace>
  <inkml:trace contextRef="#ctx0" brushRef="#br0" timeOffset="21097">22526 5805 17632,'-41'29'-1762,"0"1"0,0-1 0,-6 15 1,6 0 1761,9-7 0,8-1 0,6 11 0,18-31 0</inkml:trace>
  <inkml:trace contextRef="#ctx0" brushRef="#br0" timeOffset="21315">22793 5431 21611,'20'52'-778,"1"-1"0,0 0 0,0 0 0,-5 1 0,-1 1 0,-1-1 0,-3-1-399,0 10 1,-3-2 0,-3-1 1048,-5-5 0,-4-2 0,1-8 0,-3 6 1,-5-17-1</inkml:trace>
  <inkml:trace contextRef="#ctx0" brushRef="#br0" timeOffset="21482">23439 6103 16120,'0'0'0</inkml:trace>
  <inkml:trace contextRef="#ctx0" brushRef="#br0" timeOffset="21847">23645 5993 18933,'0'-5'336,"0"0"-314,0 5-11,0 39 12,0-25 111,0 27 752,0-36-259,-2-7-246,-4-30-292,4 0 1,2-4-84,-1-5 0,1-4-562,4-11 1,2-3 588,2 5 1,2 0 5,2-4 0,0 1-135,2 0 0,0 2 107,3-2 0,2 4-123,-2 18 0,3 7-756,8 6 0,3 12-2550,2 29 0,-1 13 3418,-5-3 0,-2 2 0,-2 1 0,-6-2 0,-8-1 0</inkml:trace>
  <inkml:trace contextRef="#ctx0" brushRef="#br0" timeOffset="21997">23752 5850 19101,'-3'2'1042,"0"-1"-1698,30 0 1,16-2-1754,-3 1-359,6 0 1,-1 0 2767,-12 4 0,-16-3 0,-11 4 0</inkml:trace>
  <inkml:trace contextRef="#ctx0" brushRef="#br0" timeOffset="22131">23707 6143 18440,'56'0'-271,"1"0"1,-1 0-1,-8 3 1,-4-1-1,-5-7 1,1 1-1</inkml:trace>
  <inkml:trace contextRef="#ctx0" brushRef="#br0" timeOffset="22381">24732 5406 20613,'-27'48'119,"-1"-1"0,1 0 0,0 6 0,2 1 0,1 3-122,8-8 0,0 2 0,2 1 0,2-3-863,-2 5 1,2-2 0,3-1 226,3 15 1,8-6-1094,6-25 1,3-3 1907,23 20 1,-11-24 0,-2-13 0</inkml:trace>
  <inkml:trace contextRef="#ctx0" brushRef="#br0" timeOffset="22731">24963 6035 17364,'-1'-4'1300,"0"0"-1054,1 4-178,0 59-35,-2-33-28,1 10 1,-1-3 28,-2-15 369,0-10 774,1-4-740,1-31-246,0-33-191,-29 34 0,-15 3 0,10-6-422,23-22 1,1-3 421,-20 21 0,-9 3 0,16-2-230,25-17 0,22 1 211,23 15 1,17 5-1,-9-1-160,-18-11 0,0 6-376,15 19 0,10 7 1,-16 6-286,-21 4-1021,-15 46-1466,-5 15 3327,-2-28 0,-2-2 0,1 6 0,-1-8 0</inkml:trace>
  <inkml:trace contextRef="#ctx0" brushRef="#br0" timeOffset="22880">24939 6081 14820,'62'3'1838,"-29"-1"0,1 0-4679,3 2 1,-2 2 2840,10 6 0,-24 1 0,-21-4 0</inkml:trace>
  <inkml:trace contextRef="#ctx0" brushRef="#br0" timeOffset="22997">24947 6372 18854,'48'0'-688,"0"1"1,0-1 0,7 2 0,-11-1 0,-14-5 0</inkml:trace>
  <inkml:trace contextRef="#ctx0" brushRef="#br0" timeOffset="23532">25740 5375 19807,'33'58'311,"0"-1"0,-14-16 0,-1 2 0,-5 1-412,-5 4 0,-4 2 0,-5 3-2357,-5 2 0,-4 3 1,-3 0-1,-1-4 2221,-4 4 1,-1-5 0,-1 0 0,2 1 0,-1-1 0,-1-9-1,-3-16 1,1-1 0</inkml:trace>
  <inkml:trace contextRef="#ctx0" brushRef="#br0" timeOffset="24385">6831 8273 18787,'-5'0'774,"1"1"-774,4-1-1479,52-15-1054,0-1 2533,10-2 0,2 0 0,-10 2 0,10-1 0</inkml:trace>
  <inkml:trace contextRef="#ctx0" brushRef="#br0" timeOffset="24501">7049 8505 17039,'45'-21'0,"0"0"0,0 1 0,9-5 0,0 0 0</inkml:trace>
  <inkml:trace contextRef="#ctx0" brushRef="#br0" timeOffset="37146">1751 12034 14899,'-5'-5'2655,"1"1"-2206,4 4-258,0 0-191,8 43 56,10-3-28,-3-1 0,2 4-23,7 2 1,3-1-1,-3-8 1,-1-1 11,-1-1 0,-1-4-17,5-3 795,-15-24-55,0-40-640,-5 0 1,-2-6-112,1 1 0,1-3 0,-1-1-331,3-20 0,1 2-1860,0 13 1,2 10-4971,6 11 7172,-1 46 0,-10 1 0,-2-2 0</inkml:trace>
  <inkml:trace contextRef="#ctx0" brushRef="#br0" timeOffset="37381">2441 11778 20434,'-12'48'5,"1"1"1,-1-1 0,-1 9 0,3 1-133,5-12 0,0 1 0,3-2-988,3 2 1,4-3-130,1-5 0,4-2-3327,19 18 4571,11-23 0,-16-18 0,-3-12 0</inkml:trace>
  <inkml:trace contextRef="#ctx0" brushRef="#br0" timeOffset="37565">2720 11992 19358,'34'56'-1029,"1"-1"0,-9-12 0,1-6 0,14-2 0,-22-26 0</inkml:trace>
  <inkml:trace contextRef="#ctx0" brushRef="#br0" timeOffset="37731">2858 11916 18451,'-18'57'-312,"-1"0"1,1-1 0,1-4 0,1-1 0,3-5-1,5-6 1,3-5 0,-3 12 0</inkml:trace>
  <inkml:trace contextRef="#ctx0" brushRef="#br0" timeOffset="38130">3120 11554 19314,'17'50'-244,"1"-1"1,-1 1 0,0-1-1,-3 3 1,-1 1 0,-2 0-1,-1-1-529,1 8 0,-3-1 0,-3 1 542,-6 7 0,-5 1 1,1-11-1,1 9 1,-4-31-1,-1 1 1</inkml:trace>
  <inkml:trace contextRef="#ctx0" brushRef="#br0" timeOffset="38384">4338 11766 17039,'62'-10'-1669,"-8"10"1669,-26 34 0,-13-19 0,-3 18 0</inkml:trace>
  <inkml:trace contextRef="#ctx0" brushRef="#br0" timeOffset="38513">4501 12114 17767,'39'-14'-1558,"0"-1"1,3 0-1,-5 2 1,-5 3 0,-1 0-1</inkml:trace>
  <inkml:trace contextRef="#ctx0" brushRef="#br0" timeOffset="39563">6115 11426 15975,'4'46'-433,"1"0"1,0 0 0,0 12 0,-1-6 0,-1 11-1,-3-34 1</inkml:trace>
  <inkml:trace contextRef="#ctx0" brushRef="#br0" timeOffset="39747">5875 12213 21476,'45'-35'-107,"0"0"1,2 10 0,6 2 0,0 5-1706,-4 6 1,1 6-1,0 0 1718,-1 2 1,-1 0 0,-4 2 0,6 2-1,-12 3 1,-21 8 0</inkml:trace>
  <inkml:trace contextRef="#ctx0" brushRef="#br0" timeOffset="39938">5539 12724 15975,'-1'4'22,"-1"0"-44,2-4-1390,36 48 1412,-18-7 0,2-12 0,-2-2 0,-8 2 0</inkml:trace>
  <inkml:trace contextRef="#ctx0" brushRef="#br0" timeOffset="40214">5870 12714 18586,'-6'-5'1277,"1"1"-1064,-16 66-605,34-14 117,-1-9 0,7-2 275,38-7 17,-16-31 0,-2-8-6,14-17 134,-25-1 1,-4-5 247,1-27-438,-25-5-347,-19 29-684,-17 19-2039,10 18 3115,7 7 0,9-4 0,6 2 0</inkml:trace>
  <inkml:trace contextRef="#ctx0" brushRef="#br0" timeOffset="40480">6347 12601 19605,'-18'34'235,"0"0"1,-9 25-718,33-26-190,30-6 784,13-19 549,12-25 11,-20-9-291,-22-15-381,-16 13-1109,-20-3 1109,-3 10 0,-1 4 0,5 11 0</inkml:trace>
  <inkml:trace contextRef="#ctx0" brushRef="#br0" timeOffset="40780">6662 12407 20535,'49'-1'-1053,"-13"7"1501,-38 30-246,-1-14-169,-3-12-1803,32-23 1770,23-21 0,-12 13 0,6-9 0</inkml:trace>
  <inkml:trace contextRef="#ctx0" brushRef="#br0" timeOffset="40963">7469 11775 18194,'30'0'-1173,"-8"-9"0,-20 26 0</inkml:trace>
  <inkml:trace contextRef="#ctx0" brushRef="#br0" timeOffset="41047">7466 11999 15224,'44'-24'-1112,"-1"0"0,14-8 0,-35 18 0</inkml:trace>
  <inkml:trace contextRef="#ctx0" brushRef="#br0" timeOffset="41364">8329 11402 15728,'0'41'474,"0"0"1,0-7-1,0 0-3023,5 7 0,2-1 2549,1 5 0,0-3 0,-3-28 0</inkml:trace>
  <inkml:trace contextRef="#ctx0" brushRef="#br0" timeOffset="41730">8672 11424 18272,'0'-5'1804,"0"1"-1580,0 4-146,-31 39-78,16 5-488,-1-10 1,4 0 151,19 6-33,21-20 89,14-32 246,10-10 34,-23 5 0,-1-3 319,8-7 0,-3-3-95,8-20-302,-21-3-527,-35 28-661,-27 12-1008,2 17 2274,-6 10 0,23-6 0,0 5 0</inkml:trace>
  <inkml:trace contextRef="#ctx0" brushRef="#br0" timeOffset="42164">9295 11237 21555,'16'43'-1237,"1"-1"1,-2-2 0,-1-4-5285,4 2 6521,-1-8 0,-7-14 0,-1-8 0</inkml:trace>
  <inkml:trace contextRef="#ctx0" brushRef="#br0" timeOffset="42413">9566 11305 19403,'-55'16'116,"1"0"0,3 3 0,11 3 108,24 12 246,38 0-492,37-12-57,-25-15 1,1-2-342,4-1 0,-2 0-1732,13 2 2152,7 1 0,-29-4 0,1 0 0</inkml:trace>
  <inkml:trace contextRef="#ctx0" brushRef="#br0" timeOffset="43463">2753 14474 15818,'10'4'1378,"-3"-1"-560,17 54-482,-11-17-1087,3 5 1,0 1 761,-3 12 68,-2-4 468,-4-12-480,-2-9 359,-2-17-225,-2-11-190,0-25 123,-2-13 1,-1-8-17,-5-15 0,-2-6 171,4 10 0,1-3 0,0 1-267,-2 5 0,1 0 1,1 4-57,3-4 1,4 8-281,11 1-639,11 39-5310,18 30 6263,-12 1 0,0 3 0,-22-13 0</inkml:trace>
  <inkml:trace contextRef="#ctx0" brushRef="#br0" timeOffset="43613">2929 14626 17756,'-5'1'1625,"2"-1"-2656,3 0-784,53-27-135,-22 20 1950,10 0 0,-1 3 0,-16 8 0,0 12 0</inkml:trace>
  <inkml:trace contextRef="#ctx0" brushRef="#br0" timeOffset="43747">3050 14856 19246,'44'1'-3277,"1"1"0,0-3 0,-2-3 3150,-6-9 0,-4-1 0,8-2 1,-10 2-1</inkml:trace>
  <inkml:trace contextRef="#ctx0" brushRef="#br0" timeOffset="43979">3750 14227 19628,'-3'-8'1265,"-35"2"-1051,14 23-181,-30 17-33,28 13 0,7 11-8,7-11 1,2 2 0,1 1-1955,-2 0 1,0-1-1,4 1 1689,3-1 1,4 1-1,7-6-2192,15 3 0,7-9 2685,-1-14 1,0-4-1,29 13 1,-25-33 0</inkml:trace>
  <inkml:trace contextRef="#ctx0" brushRef="#br0" timeOffset="44164">3995 14522 20423,'15'30'-299,"0"1"1,11 3-1,6-4-1813,3-11 0,3-5 2112,-1 1 0,-1-2 0,17-3 0,-33-10 0</inkml:trace>
  <inkml:trace contextRef="#ctx0" brushRef="#br0" timeOffset="44313">4138 14506 17992,'-20'45'-135,"0"-1"1,1 1-1,-4 18 1,4-4-1,8-22 1,5-3-1,1 14 1</inkml:trace>
  <inkml:trace contextRef="#ctx0" brushRef="#br0" timeOffset="44580">4548 14140 19628,'20'39'-2051,"-5"5"2577,-13-8 1,-3 1-269,1 9-112,4-28-146,5-14-5210,31-18 5210,-2-4 0,2 1 0,-18 3 0</inkml:trace>
  <inkml:trace contextRef="#ctx0" brushRef="#br0" timeOffset="44748">5086 14085 21577,'1'47'-166,"0"0"1,0-2 0,-1 3 0,0-1 165,0 0 0,0 0 0,0-2 0,0 9 0,0-4 0,0-8 0,0 0 0</inkml:trace>
  <inkml:trace contextRef="#ctx0" brushRef="#br0" timeOffset="45047">6820 14416 18597,'18'43'160,"0"1"1,-2-3-1,-3-3-160,-6 13-4224,-3 7 4224,-3-22 0,-1-3 0,0-26 0</inkml:trace>
  <inkml:trace contextRef="#ctx0" brushRef="#br0" timeOffset="45197">6747 14648 19190,'-3'-11'1580,"1"3"-1580,2 8-33,50-39-1855,-10 23 0,7 1 1888,3-6 0,6-4 0,-4 4 0,-2 6 0,-4 3 0,-1 1 0,0-1 0</inkml:trace>
  <inkml:trace contextRef="#ctx0" brushRef="#br0" timeOffset="45647">7769 14133 20165,'10'-5'1793,"-1"1"-1748,-9 4-56,0 0-79,5 22 90,3 9 22,7 28-22,1 5-56,-3-22 0,-1 0 50,-1-9 1,-1-3 5,10 26 56,-11-32-56,-6-19-89,-4-14-639,-5-4-1144,-3-11 1872,-10-10 0,10 16 0,-2-2 0</inkml:trace>
  <inkml:trace contextRef="#ctx0" brushRef="#br0" timeOffset="46030">6472 14563 16434,'34'-30'1654,"0"-1"1,6-4 0,-2 2-1554,-1 3-101,10-5-146,-19 23-2364,15 12 2510,11 30 0,-16-16 0,-3 16 0</inkml:trace>
  <inkml:trace contextRef="#ctx0" brushRef="#br0" timeOffset="46214">6811 14891 21600,'31'-27'-251,"1"0"1,-5 5 0,1 5-585,11 11 0,1 6-4831,25 0 5666,0-2 0,-29 2 0,-9-1 0</inkml:trace>
  <inkml:trace contextRef="#ctx0" brushRef="#br0" timeOffset="46714">7606 14259 19751,'44'7'373,"0"0"0,3 16 1,-3 11-357,-10 13 0,-3 7-551,2 2 1,-2-4 533,-10-19 0,1-5 111,7 0 1,3-7-157,24-8 180,-1-42-12,-23-22-220,-25 12 1,-5-2 96,-6 7 0,-3 0 0,1-1 0,-2 0-90,-2 2 1,0 1-738,-8-32-7588,13 27 8415,14 8 0,-1 22 0,6 5 0</inkml:trace>
  <inkml:trace contextRef="#ctx0" brushRef="#br0" timeOffset="46946">8579 13818 20927,'-19'44'7,"-1"-1"1,2 1-1,3 3-203,4 16 0,7 3-1170,9-4 1,9-1-1912,0-18 0,5-1 0,3-5 3105,11 1 0,3-9 1,23-7-1,-29-22 1</inkml:trace>
  <inkml:trace contextRef="#ctx0" brushRef="#br0" timeOffset="47130">8973 13915 20658,'46'43'-1908,"1"-1"1,-10-13-1,2-2 1,-3-7 1907,27-4 0,-4-1 0,-36-15 0</inkml:trace>
  <inkml:trace contextRef="#ctx0" brushRef="#br0" timeOffset="47280">9277 13859 19022,'-38'35'134,"-1"-1"1,1 2 0,3 1-135,6-3 0,2 1-566,1 2 0,2 1-1115,4-2 1,3 0 1680,-4 26 0,13-28 0,7-13 0</inkml:trace>
  <inkml:trace contextRef="#ctx0" brushRef="#br0" timeOffset="47513">9505 13580 20569,'32'48'44,"0"0"1,-2 0 0,-3 2-482,-10-7 0,-4 3 265,-4 2 0,-3 5 0,0-7 0,1-11 0,-2-1 0,-3 13 0,0 1 0</inkml:trace>
  <inkml:trace contextRef="#ctx0" brushRef="#br0" timeOffset="47780">10289 13845 18384,'22'46'243,"1"-1"0,2 11 0,-4 0-2804,-10-13 1,-2-2 2560,0 0 0,-2-3 0,2 13 0,-7-35 0</inkml:trace>
  <inkml:trace contextRef="#ctx0" brushRef="#br0" timeOffset="47917">10332 14099 20748,'50'-38'-2439,"0"0"0,-4 4 1,4 5 2438,-4 11 0,4 4 0,-5 2 0,-10 2 0,-3 1 0,29-7 0</inkml:trace>
  <inkml:trace contextRef="#ctx0" brushRef="#br0" timeOffset="48297">11676 13599 18082,'17'43'165,"-1"-1"0,1 1 0,4 19 0,-4 0-143,-7-3 1,-4-4-18,-1-17 1,-3-5 364,-2-3 34,0-72 111,-2-2 0,-3-5-381,2-5 1,-2-3-551,0 12 1,-1-1-1,1 2 505,-2-10 1,1 2-34,2 1 0,0 1-23,1 5 1,2 2-34,4 5 0,7 6-1445,23 9-4987,16 53 6432,-7 22 0,-12 3 0,-25-28 0</inkml:trace>
  <inkml:trace contextRef="#ctx0" brushRef="#br0" timeOffset="48433">11742 13832 19000,'-2'4'1916,"1"-1"-1804,1-3-291,70-53-1273,-38 44 1,1 0 1451,22-16 0,0 3 0,-1 19 0,-27 9 0</inkml:trace>
  <inkml:trace contextRef="#ctx0" brushRef="#br0" timeOffset="48580">11823 13995 21140,'64'-7'-390,"0"0"0,-12-2 1,1-2-1,-3-1 0,6-4 1,-4-1-1,-3-1 0,1 1 1</inkml:trace>
  <inkml:trace contextRef="#ctx0" brushRef="#br0" timeOffset="48796">12711 13216 21196,'-32'57'69,"0"0"1,0 1-1,7 1 1,3 2 0,4-1-224,2-7 1,3 1 0,9-2-916,8 4 1,9-2 0,7-9 1068,17-12 0,5-8 0,-12 3 0,0-5 0,33-15 0</inkml:trace>
  <inkml:trace contextRef="#ctx0" brushRef="#br0" timeOffset="48963">12995 13495 20177,'-2'-2'492,"1"0"-447,1 2-1490,55 52-2085,-14-29 3530,5 10 0,0-4 0,-12-18 0,-6-4 0</inkml:trace>
  <inkml:trace contextRef="#ctx0" brushRef="#br0" timeOffset="49114">13188 13475 19213,'-46'40'82,"0"-1"0,5-1 0,5 0-2973,10 1 1,6 0 2890,-2 10 0,6-1 0,16-36 0</inkml:trace>
  <inkml:trace contextRef="#ctx0" brushRef="#br0" timeOffset="49330">13438 13127 21555,'42'36'-163,"0"0"1,-11 5-1,-3 5 1,-6 3-1239,-7 3 1,-7 3-1,0 1 1004,1 0 1,1 0 0,-4-3-1,-2 8 1,-3-9 0,-1-10 0</inkml:trace>
  <inkml:trace contextRef="#ctx0" brushRef="#br0" timeOffset="49631">13805 12813 20681,'12'-34'325,"0"0"0,11-19-325,-3 38-157,2 10-180,-3 22-592,-4 42 962,-11-17 1,-2 2 307,-1 7 1,-1-2-253,-3-10 1,2-4-56,8 7-34,10-26-2353,40-4 2353,-22-7 0,-1-1 0,21 2 0,-11-4 0</inkml:trace>
  <inkml:trace contextRef="#ctx0" brushRef="#br0" timeOffset="50080">7126 16109 17487,'4'-3'841,"0"1"-583,-4 2-202,58 13-6466,8-10 6410,-21 3 0,-1 0 0,13-6 0,-39 0 0</inkml:trace>
  <inkml:trace contextRef="#ctx0" brushRef="#br0" timeOffset="50213">7333 16335 18944,'-6'2'986,"1"0"-2353,5-2 1367,107-41 0,-81 31 0,28-11 0,-1 1 0</inkml:trace>
  <inkml:trace contextRef="#ctx0" brushRef="#br0" timeOffset="50464">9034 15863 16075,'14'47'-1166,"0"0"1,0 0 0,7 13 0,-1-6 1165,-2-3 0,-5-25 0,-3-24 0</inkml:trace>
  <inkml:trace contextRef="#ctx0" brushRef="#br0" timeOffset="50713">9498 15841 20367,'-22'51'276,"0"-1"1,13-7-1,9-5-242,25-1 67,28-21-68,-3-30 29,-19-5 0,-2-5-6,-9-3 0,-4-3-146,-2-34-504,-32 26-1064,-23 21-2892,3 27 4550,6 1 0,15 1 0,8-3 0</inkml:trace>
  <inkml:trace contextRef="#ctx0" brushRef="#br0" timeOffset="50946">10099 15424 19000,'9'36'485,"0"0"1,7 14 0,1 2-464,2-2 0,1 1-1012,0-1 1,1 0 473,0-3 1,-1-4-2656,7 8 3171,-3-14 0,-10-17 0,-5-10 0</inkml:trace>
  <inkml:trace contextRef="#ctx0" brushRef="#br0" timeOffset="51230">10442 15443 20804,'-46'28'71,"-1"0"0,2 4 0,6 5-38,11 9 1,6 2 28,4-11 0,5-1 94,14 19 12,16-25-78,39-6-202,-19-15 0,5-3-2140,11 1 0,4-2 2252,10-3 0,-4-2 0,-28 1 0,-2 0 0,31-1 0</inkml:trace>
  <inkml:trace contextRef="#ctx0" brushRef="#br0" timeOffset="51430">11626 15417 19673,'10'39'160,"0"-1"1,0 0-1,0 0-323,-1-5 1,-1 0-2157,-1 13 0,0-1 2319,-1 19 0,-2-5 0,-4-38 0</inkml:trace>
  <inkml:trace contextRef="#ctx0" brushRef="#br0" timeOffset="51580">11501 15795 19269,'44'-28'-2458,"0"-1"0,3 7 1,5 0-1,-2 4 2404,10 3 1,-2 3-1,0 0 1,-5 0 0,10-1-1</inkml:trace>
  <inkml:trace contextRef="#ctx0" brushRef="#br0" timeOffset="51797">12941 15370 14361,'3'36'351,"0"0"0,-1-2 1,0 0-554,-2 22-1715,0-6 1917,5-8 0,-4-20 0,4-9 0</inkml:trace>
  <inkml:trace contextRef="#ctx0" brushRef="#br0" timeOffset="52063">13346 15261 19874,'-27'52'508,"0"0"0,7-12 0,5 0-486,4 4 1,9-3 5,17-8 0,6-6-28,14 4 16,-4-13 1,3-8-17,17-20 34,-20-9 0,-3-7-18,-8-8 1,-7-4-40,-7-7 1,-7 0-146,-7 11 0,-7 4-851,-37-6-2466,10 32 3485,7 13 0,15-5 0,10 5 0</inkml:trace>
  <inkml:trace contextRef="#ctx0" brushRef="#br0" timeOffset="52397">14055 15207 17510,'0'-4'2476,"0"1"-2118,-16 27 1,-5 15-191,11-1-146,-10 7 1,3 0-1,19-1 1,25-5 78,15-31 45,17-37 55,-14-12-162,-29 10 1,-5 0-40,-5-9-112,-13 6-460,-9 7-5378,-32 11 5950,10 10 0,-2 4 0,25 3 0</inkml:trace>
  <inkml:trace contextRef="#ctx0" brushRef="#br0" timeOffset="52681">14316 14884 20849,'24'-31'127,"-1"0"0,6 2 0,0 9-317,11 25 99,-4 11 24,-17 19 67,-22 9 28,-12-9 0,-3 2 39,1-2 1,2-1-164,1 2 1,6-3-274,19 5-371,44-27 555,-17-16 0,1-4-1053,6 1 1,1-3-1116,2-2 0,0-1 2353,-4 3 0,-4 1 0,8-4 0,-19 9 0</inkml:trace>
  <inkml:trace contextRef="#ctx0" brushRef="#br0" timeOffset="53096">9733 17460 19930,'60'-22'-869,"-1"-1"1,-16 10-1,-5 5 1,-1 11 0,-30 12-1</inkml:trace>
  <inkml:trace contextRef="#ctx0" brushRef="#br0" timeOffset="53231">9851 17760 16524,'36'-7'291,"-1"0"0,0-1 1,2-3-1682,15-11 1,4-5 1135,-8 5 0,2-2 0,-3 2 0,5-2 0,-2 1 0,-1 0 0,0 0 1</inkml:trace>
  <inkml:trace contextRef="#ctx0" brushRef="#br0" timeOffset="53563">11301 17277 17465,'-7'0'2588,"2"0"-2397,5 0-102,19-48 46,33 7-135,-17 8 0,4 7-73,3 20 0,-2 14-6,-10 19 1,-7 9 78,-11 2 0,-9 3-174,-7 10 0,-6-2 252,-4-13 1,-2-1 55,-6 5 1,0-1-191,-4 13-1042,36-16-717,24-41 526,1-10 1,3-4-1685,-3-3 1,1-2 2972,3-2 0,-2 0 0,7-4 0,-9 6 0</inkml:trace>
  <inkml:trace contextRef="#ctx0" brushRef="#br0" timeOffset="53797">11961 17144 20681,'-25'42'89,"-1"1"1,1 0 0,2 10 0,20-8-130,34-24 1,13-12 50,-3-12 0,0-10-11,5-8 0,-9-8-538,-22-27-2061,-31 19-5547,-21 19 8146,2 16 0,15 2 0,7 1 0</inkml:trace>
  <inkml:trace contextRef="#ctx0" brushRef="#br0" timeOffset="54013">12419 16898 21734,'30'34'-1045,"-1"0"0,0-1 0,14 16 0,-3-4-3330,-12-13 0,-1-3 4375,14 12 0,-29-29 0,-5-8 0</inkml:trace>
  <inkml:trace contextRef="#ctx0" brushRef="#br0" timeOffset="54231">12601 16965 19785,'-39'29'541,"0"1"1,9-1-1,5 0-429,-10 22-89,41-10 55,25-24-134,14-10 0,10-4-325,-11-3 0,4-1 0,2 0-1441,-1 0 1,3 0 0,0-1 0,-1 1-730,7-2 0,-2-1 0,0 1 2551,-1 1 0,-1-1 0,-9 1 0,13-1 0,-19-1 0</inkml:trace>
  <inkml:trace contextRef="#ctx0" brushRef="#br0" timeOffset="55213">8932 7678 16826,'-3'1'941,"0"0"-885,3-1-22,54-18 33,-14 14-67,2-6 0,3 3-34,11 25-190,-8 12 6,-30 14 0,-12 10 565,-20 7 0,-9 1-640,10-19 1,0 0 0,-4-1 512,-8-1 0,-4-2 0,2-4 32,1-4 1,2-3 440,-18 21-727,30-23-515,45-13-1098,19-21 593,-6-1 1,2-3-2322,-4 0 0,0-1 3375,5-1 0,-3 0 0,9-1 0,-11 3 0</inkml:trace>
  <inkml:trace contextRef="#ctx0" brushRef="#br0" timeOffset="55499">9686 7951 20748,'-31'17'308,"-1"0"0,-18 19-319,35-1-56,14-2-202,19-5-538,45-9 672,-21-18 1,1-6 134,6-5 0,-3-6 28,-10 0 0,-8-4 196,1-27-67,-37 11-90,-31-8-526,-15 17-2768,-12 18-1636,26 19 4863,20 16 0,20-14 0,2-5 0</inkml:trace>
  <inkml:trace contextRef="#ctx0" brushRef="#br0" timeOffset="55730">10326 7728 19594,'0'-7'1266,"0"0"-1177,0 7-89,4 46 34,2 0-34,-2-3 0,1 5-813,5 9 1,1-1-1132,-3-16 1,1-1 1943,6 10 0,-1-6 0,-1-14 0,-2-12 0</inkml:trace>
  <inkml:trace contextRef="#ctx0" brushRef="#br0" timeOffset="55980">10640 7771 18922,'-4'-5'1367,"-53"15"-1110,14 17-623,-2-6 1,-3 7 516,3 16 0,6 5-128,10-6 0,7 3 150,10 3 1,11-3-118,33 8-56,4-37 0,7-8-174,-3-4 0,2-3-2078,22 1 0,1-1 2252,-15 0 0,-3 0 0,2-1 0,-6 0 0,-9 2 0</inkml:trace>
  <inkml:trace contextRef="#ctx0" brushRef="#br0" timeOffset="57029">11993 7714 17879,'1'41'149,"1"-1"1,1 2 0,2-1-156,5-6 1,2 1-410,-1 0 0,1 2 415,2 7 0,-2-2 0,1 0 0,0 3 0</inkml:trace>
  <inkml:trace contextRef="#ctx0" brushRef="#br0" timeOffset="57195">11913 8091 20927,'44'-41'-124,"1"1"1,4 1 0,3 7-706,3 14 0,5 3 429,-10 2 0,6-1 0,-1 0 0,-6 2 0,1 0 0,-2 1 0,0-1 0,-1 0 0,1 0 0</inkml:trace>
  <inkml:trace contextRef="#ctx0" brushRef="#br0" timeOffset="62529">19680 12268 16468,'-3'-8'1849,"0"1"-1659,3 7-44,0 0-79,-8 51 0,6-7-364,-1 1 1,1 3 296,3-11 0,1 0 5,0-1 1,0 0 17,1 29 33,-1-12 167,-4-14 57,-1-17 583,-2-11-550,0-17-223,1-15-12,2-20-33,0-19-191,1 22 0,1-2 151,0-5 1,2-3-3,3 2 1,2-3 0,1 2-15,0-4 0,2 1-1,5-12 1,6 8-1378,19 8-4392,6 43 5781,-3 17 0,-13 9 0,-19-5 0</inkml:trace>
  <inkml:trace contextRef="#ctx0" brushRef="#br0" timeOffset="62680">19734 12465 18563,'37'-14'-1416,"0"0"1,10 2-1,-3 5 1416,7 14 0,-1-3 0,-34 5 0</inkml:trace>
  <inkml:trace contextRef="#ctx0" brushRef="#br0" timeOffset="62829">19784 12769 19941,'64'0'-664,"0"0"1,1 3 0,-31-6 0,1 0 0</inkml:trace>
  <inkml:trace contextRef="#ctx0" brushRef="#br0" timeOffset="63064">20640 12177 20177,'-35'48'128,"0"0"1,9-4 0,1 3 0,5 1-204,8-4 0,5 2 1,2 1-1228,-2 9 1,2 2-1,5-1 1302,9-7 0,5-1 0,-1-5 0,-3-1 0,2-6 0,25 7 0</inkml:trace>
  <inkml:trace contextRef="#ctx0" brushRef="#br0" timeOffset="63413">21002 12534 20345,'-24'32'173,"-1"0"1,-13 12 185,30-41-326,4-25-33,7-12 0,5-7 11,3-3 1,5-1-18,5-7 1,4 3-133,-3 11 1,1 7-211,22-7-379,-20 30-674,-4 12-1748,-7 11 3149,-8 28 0,-3-21 0,-4 11 0</inkml:trace>
  <inkml:trace contextRef="#ctx0" brushRef="#br0" timeOffset="63546">21002 12534 20255,'37'9'-2605,"0"0"0,23 10 2605,-46-7 0,-7-5 0,-5 4 0</inkml:trace>
  <inkml:trace contextRef="#ctx0" brushRef="#br0" timeOffset="63663">21008 12884 20266,'49'-27'-1050,"0"1"1,-1 0-1,6-4 1,-9 5 0,-12 10-1</inkml:trace>
  <inkml:trace contextRef="#ctx0" brushRef="#br0" timeOffset="63936">21541 12214 19190,'31'-40'706,"0"-1"0,2 14 0,1 11-1087,16 27-336,-3 33 370,-28 4 330,-17-14 0,-6-1 678,-20 21-459,-3-1-202,4-26-90,16-17-974,22-8 1064,29-16 0,-21 11 0,16-10 0</inkml:trace>
  <inkml:trace contextRef="#ctx0" brushRef="#br0" timeOffset="64146">22255 11954 22014,'26'37'-200,"0"0"1,0-1-1,-4 12 1,-3 4 0,-6 1-283,-9 3 0,-5 2 1,-3 0-1595,-2 4 0,-1 0 0,-3-4 2076,-8 8 0,0-8 0,6-22 0,1-3 0,-7 16 0</inkml:trace>
  <inkml:trace contextRef="#ctx0" brushRef="#br0" timeOffset="64363">23127 12423 22406,'35'-3'-4762,"-3"7"4762,-10 19 0,-10-9 0,-7-2 0</inkml:trace>
  <inkml:trace contextRef="#ctx0" brushRef="#br0" timeOffset="64467">23161 12688 18283,'33'-9'0,"0"0"0,20-5 0</inkml:trace>
  <inkml:trace contextRef="#ctx0" brushRef="#br0" timeOffset="65113">24868 12315 19505,'8'-62'974,"23"5"-974,25 44-258,-23 22 1,-2 6-79,13 23 223,-31-4 1,-10 5 84,-31 12 0,-10-1 45,18-14 0,0-2-247,-18 11 1,15-7 128,52-11 123,18-22-44,-8-6 1,1-2 223,25-1-135,-29 3 0,-2 4 102,4 22-1,-20 2-168,-41 16-45,-22-9-2028,-2-1 2073,5-9 0,19-11 0,9-6 0</inkml:trace>
  <inkml:trace contextRef="#ctx0" brushRef="#br0" timeOffset="65383">25599 12569 20199,'-35'24'242,"1"1"1,4-1 0,4 0-209,5 17-258,23 14-258,44-14 454,-12-22 0,4-7 56,8-17 0,-1-8 95,-11 0 0,-5-4 57,6-35-169,-34 16-22,-41-3-3474,-11 20 3485,-12 5 0,23 15 0,25 3 0</inkml:trace>
  <inkml:trace contextRef="#ctx0" brushRef="#br0" timeOffset="65780">25986 11934 18854,'34'6'-185,"1"0"1,2 25 789,-50 29 202,-19-4-348,5-26-336,7-4-437,17-11-3193,43-3 930,11-9 0,9-2 700,4 2 0,4 0 1772,-7-1 1,4 1 0,-7 0 0,-14 0 0,-4 0-1,-2 0 1,-1 0 0</inkml:trace>
  <inkml:trace contextRef="#ctx0" brushRef="#br0" timeOffset="66064">27327 12268 19269,'25'16'1199,"3"10"-1121,0 21-269,2-9 1,5 1-4726,6-3 1,1-1 4781,0 0 0,-1-3 1,-10-11-1,-4-5 0,-7-8 1</inkml:trace>
  <inkml:trace contextRef="#ctx0" brushRef="#br0" timeOffset="66230">27786 12247 19190,'-44'39'-149,"0"-1"0,0 1 0,0 0 1,2-3-1,1 1 0,0-1 1,5-2-1438,-12 12 1,4-1 1479,3-2 1,5-2-1,-7 6 1,19-15 0</inkml:trace>
  <inkml:trace contextRef="#ctx0" brushRef="#br0" timeOffset="66897">28294 12228 19706,'29'-29'171,"-1"-1"1,-1 4 0,-1 7-160,7 16-12,6 36-34,-23 27 11,-23-13 1,-8 2 83,-1-6 1,-6-3-186,-9-2 1,-2-6 123,-5 3-190,12-2-45,45-15 190,41-3 89,-12-11 1,3-2-45,-5 2 0,-2 1 0,-6 1 0,-7 5 45,-7 16 337,-26 21-349,-17-21 1,-6 0-331,4 0 0,-2-2-1860,-9-2 0,2-5 2157,1-4 0,14-8 0,10-6 0</inkml:trace>
  <inkml:trace contextRef="#ctx0" brushRef="#br0" timeOffset="67182">29321 12420 19930,'-53'9'474,"0"1"1,3 1-1,5 4-429,-8 27-180,29-14 1,9 2-673,25 18 494,40-7 273,-9-32 1,3-9 84,-5-4 0,-2-5 280,17-21-113,-34-2-279,-18-16-2409,-37 15 2476,-13 2 0,3 22 0,14 9 0</inkml:trace>
  <inkml:trace contextRef="#ctx0" brushRef="#br0" timeOffset="67414">30353 12210 20949,'-57'15'213,"0"0"0,0 3 0,4 4-168,12 5 0,3 4-408,-2 3 1,1 1 350,4 1 1,2 3-1020,1 12 1,5 2 1035,13-11 1,3-1 0,0-5 0,4-3-1,10 0 1</inkml:trace>
  <inkml:trace contextRef="#ctx0" brushRef="#br0" timeOffset="67546">29774 12470 20266,'0'0'0</inkml:trace>
  <inkml:trace contextRef="#ctx0" brushRef="#br0" timeOffset="67696">30337 12714 21566,'-15'-10'0,"2"2"0</inkml:trace>
  <inkml:trace contextRef="#ctx0" brushRef="#br0" timeOffset="68446">25431 13875 15448,'7'62'-322,"0"1"0,-3-13 0,0-3 1,-1-10-1,-1-6 0,-2 0 1</inkml:trace>
  <inkml:trace contextRef="#ctx0" brushRef="#br0" timeOffset="68596">25387 14138 18384,'24'-37'0,"0"1"0,-3 8 0,6 5-3277,13 7 0,9 5 0,-2 2 2907,10 0 1,-2 3-1,-1-1 1,-5 2 0,9-2-1</inkml:trace>
  <inkml:trace contextRef="#ctx0" brushRef="#br0" timeOffset="68898">26482 13801 18810,'-42'50'384,"1"1"1,7 0 0,11 1-531,22-2 1,10-2 145,2-14 0,8-7 5,11-8 1,5-10 27,27-23 269,-18-10 1,-1-7 140,-8-8 0,-7-4-393,0-10 0,-9-1-95,-13 14 1,-11 4-707,-30-13-1467,-8 37 2218,-16 27 0,30-10 0,-3 13 0</inkml:trace>
  <inkml:trace contextRef="#ctx0" brushRef="#br0" timeOffset="69146">26833 13597 21174,'23'-60'246,"0"14"-705,14 39-1379,-7 34 348,-7 23 1389,-25 10 101,-7-27 0,-3-1 67,-17 10-1523,8 11 1456,45-12 0,-20-8 0,32-17 0</inkml:trace>
  <inkml:trace contextRef="#ctx0" brushRef="#br0" timeOffset="69413">28021 13884 19572,'44'10'302,"-1"-1"1,-2 1-1,-2 4-733,-5 13 0,-3 3-1354,-4-9 0,1 1-680,6 8 0,0-1 2465,17 2 0,-25-13 0,-4-9 0</inkml:trace>
  <inkml:trace contextRef="#ctx0" brushRef="#br0" timeOffset="69546">28387 13911 17510,'-42'31'-505,"1"1"1,-1 0 0,3-1 0,0 0 0,4-1 504,-3 7 0,4-3 0,-7 8 0,17-13 0</inkml:trace>
  <inkml:trace contextRef="#ctx0" brushRef="#br0" timeOffset="69831">28889 13893 20860,'49'-11'-143,"0"0"0,1 0 0,7-3 1,-5 5-329,-13 11 0,-6 6-324,-5 11 638,-15 9 112,-9 7 28,-14-1 1,-5 4-164,-2 5 1,-1 2 179,-3 6 0,0-2 0,4-15 0,3-4 0,5 4 0</inkml:trace>
  <inkml:trace contextRef="#ctx0" brushRef="#br0" timeOffset="70100">29572 13883 19997,'-40'30'347,"-1"0"1,4-1 0,5 3-337,13 7 0,6 1-101,-5 18-202,19-20 1,6-4-190,15-1 329,8-19 1,4-9 179,0-13 0,-1-7 112,1 3 0,-4-5 6,-4-12 0,-6-4-23,-9-22-123,-5-1-224,-16 10-3104,-25 12 3328,-7 27 0,5 3 0,14 14 0</inkml:trace>
  <inkml:trace contextRef="#ctx0" brushRef="#br0" timeOffset="70330">30375 13798 19986,'0'-5'504,"-41"35"-425,11 5-361,-2-2 0,-2 3 136,12-3 1,3 0-444,-1 1 1,3 2-1631,2-2 1,3 0 2218,-6 29 0,10-29 0,5-11 0</inkml:trace>
  <inkml:trace contextRef="#ctx0" brushRef="#br0" timeOffset="70479">30003 13989 18552,'0'0'0</inkml:trace>
  <inkml:trace contextRef="#ctx0" brushRef="#br0" timeOffset="70613">30347 14187 19470,'8'4'326,"-2"-1"-416,-6-3-6095,0 0 6185,0-7 0,0 5 0,0-6 0</inkml:trace>
  <inkml:trace contextRef="#ctx0" brushRef="#br0" timeOffset="71030">24964 15348 17442,'47'-16'-92,"0"-1"1,-7 3 0,-5 4-1,4 7 1,-21 4 0</inkml:trace>
  <inkml:trace contextRef="#ctx0" brushRef="#br0" timeOffset="71180">25022 15602 19762,'32'-13'-2320,"0"-1"1,27-15 2319,-19 2 0,-17 10 0,-5 0 0</inkml:trace>
  <inkml:trace contextRef="#ctx0" brushRef="#br0" timeOffset="74247">26193 15543 16894,'-3'-4'2095,"0"2"-1826,20-39-45,9 19-202,-4-5 1,3 2 33,27 9-34,0 7-111,2 47-74,-37-8 0,-8 6 163,-13 20 0,-9 4 151,-3-8 1,-7-3-178,-12 2 1,-3-6 170,10-15 1,1-3-78,-20 20-68,17-12-728,27-11-5054,59-18 2403,-24-8 1,3-4 3326,22-5 0,-3-3 0,-3-3 1,-7 0-1</inkml:trace>
  <inkml:trace contextRef="#ctx0" brushRef="#br0" timeOffset="74530">26800 15551 21577,'44'-32'-463,"0"-1"0,7 3 0,-2 8-1307,7 14 1602,-5 25 212,-36 7 147,-28 25 66,-12-2-10,-9 5-79,-1 3-34,6-2-134,11-5-4863,20 2 4863,16-24 0,-2-1 0,2-23 0</inkml:trace>
  <inkml:trace contextRef="#ctx0" brushRef="#br0" timeOffset="74814">27386 15479 19381,'-18'38'407,"-1"1"0,2-1 0,2 1-374,6-5 1,3 1-353,5 8 0,5-1-230,16 11 134,16-2 270,5-40 391,17-37 465,-33 1 1,-4-7-348,2-12 1,-9-5-309,-17 0 0,-11 3-73,-1 11 0,-6 6-247,-12 7 1,-4 10-745,-22 18-976,1 14-3416,7 17 5400,9 7 0,21-17 0,7-5 0</inkml:trace>
  <inkml:trace contextRef="#ctx0" brushRef="#br0" timeOffset="75896">14469 7371 19209,'38'-22'67,"1"0"0,-4-1 0,-4 11-123,-7 29-33,-10 15 89,-9 23-459,-10-21 0,-4 1 459,-2 3 0,-4-1 5,-5 0 1,-3 0 11,0 0 0,-2-2-17,1-3 0,1-1 0,-12 24-34,13-13 174,11-12-431,21-14-357,13-9-776,11-14 1,8-5 1423,15-5 0,0-1 0,-17 5 0,-1-1 0,0-1 0,1 0 0</inkml:trace>
  <inkml:trace contextRef="#ctx0" brushRef="#br0" timeOffset="76196">14995 7452 21062,'52'-14'-266,"0"0"1,-5 1 0,-1 3-525,-7 7 0,-2 3-185,11-2 1065,-7 2 975,-48 6-707,-6 5-123,-14 9-66,8 8-68,3 7-57,-1 7-503,6 21-8214,10-5 8673,12-6 0,-1-24 0,4-23 0</inkml:trace>
  <inkml:trace contextRef="#ctx0" brushRef="#br0" timeOffset="76463">15834 7506 20602,'-28'45'284,"0"1"0,0-5 0,12-8-284,27-15-11,9-9-146,14-7 73,-3-16 0,0-8 67,-6-5 0,-4-7 6,1-10 0,-6-3 5,-11 10 1,-8 2-197,-24-11-493,-12 47-571,-7 27-275,21-3 1,1 3 1540,-3 10 0,3-1 0,-5 9 0,7-5 0</inkml:trace>
  <inkml:trace contextRef="#ctx0" brushRef="#br0" timeOffset="85745">17681 7448 18317,'11'51'67,"-1"0"0,0-1 0,-2-1-67,-3-11 0,-1-1-675,-1 0 1,-1 0-110,-1-3 0,0 0-1850,-1 25 2703,-4 3 1,3-32-1,-3-2 1</inkml:trace>
  <inkml:trace contextRef="#ctx0" brushRef="#br0" timeOffset="85911">17509 7755 21275,'48'-17'-149,"0"0"1,1 0-1,-1 0 1,4 1-1,2 0 1,-2 2-1,-3 3 1,17 3-1,-4 5 1,-8-1-1,0 0 1</inkml:trace>
  <inkml:trace contextRef="#ctx0" brushRef="#br0" timeOffset="88311">19354 7580 14204,'-3'7'4012,"1"0"-3284,2-7-22,0 0-527,23-34 79,2 20-236,22-24 1,-3 32-46,-2 13-257,-8 45 68,-16 3-137,-18-9 0,-9 1 349,-3-8 0,-6 0 11,-6-3 1,-4 1-1,-1-1 31,-10 10 0,1-1-25,-2 1 0,3-5 61,-3 1-55,43-30-23,21-19-314,19-4-924,-2 1 0,4-1 1238,9 0 0,-1 0 0,-14 3 0,-1 1 0,-5 1 0,0 0 0</inkml:trace>
  <inkml:trace contextRef="#ctx0" brushRef="#br0" timeOffset="88665">20273 7777 17252,'9'0'2981,"-2"0"-2981,-7 0-2230,5-1 2230,9-7 0,-5 5 0,3-4 0</inkml:trace>
  <inkml:trace contextRef="#ctx0" brushRef="#br0" timeOffset="89445">21405 7539 14854,'2'-5'2555,"-1"2"-2253,-1 3-302,-12 49-1254,4 14 1254,4-13 0,1 0 0,0 9 0,10-21 0</inkml:trace>
  <inkml:trace contextRef="#ctx0" brushRef="#br0" timeOffset="89713">21805 7578 18608,'-25'46'306,"0"0"1,1-3-1,8-5-306,26-5-169,6-6 35,15-9 67,25-16 67,3-30 0,-4-3 56,-20-19-34,-26 13-22,-12 5-190,-10 6-5771,-25 11 5961,4 10 0,1 4 0,20 3 0</inkml:trace>
  <inkml:trace contextRef="#ctx0" brushRef="#br0" timeOffset="89997">22419 7614 19549,'-34'13'252,"0"1"0,-7 18-879,37 6-1,33-6 292,18-20 247,7-6-1,0-10 90,6-18 325,-25-7-235,-21-13-527,-32 14-1849,-26 10-2779,-5 13 5065,0 4 0,21 1 0,8 0 0</inkml:trace>
  <inkml:trace contextRef="#ctx0" brushRef="#br0" timeOffset="90347">23286 7810 19123,'5'6'370,"-2"-1"-1098,-3-5-998,0 0 1,0 0-1</inkml:trace>
  <inkml:trace contextRef="#ctx0" brushRef="#br0" timeOffset="93562">24269 7597 10293,'-9'8'4415,"1"-2"-3641,8-6 1634,0 0-2396,-3 1-12,3-1 101,-3 0-158,2 0 24,0 0 44,0-3-33,1 1 33,0-1 146,0 2-134,0 0-23,0-5-11,0-1 67,0-3-68,0 1 24,0-1 144,-2 0 12,-1-1 34,-5 3 44,-13 1-145,-19 15-67,-3 9-12,-9 13 12,15 4-34,9-1 0,9-3 0,10-5-23,9-6 91,32-5-1,23-16-51,-14-7 1,2-3-11,-6 1 0,-1-3-1,-2-5 1,-4 0 27,7-9 494,-3 0-213,-15 13-280,-5 11 134,-14 22 33,-5 15-201,-2 14 101,-5 10-96,7-8 1,1 4-667,1 6 0,0 2 661,1-13 0,2 3 0,-1-5 0,1 1 0,0-6 0,0 17 0</inkml:trace>
  <inkml:trace contextRef="#ctx0" brushRef="#br0" timeOffset="95011">20282 7776 14708,'6'-2'2410,"-1"0"-1402,-5 2-884,39 21-124,-14-1-84,3-1 0,2 1-1979,1 13-3539,-5-5 5602,-9-5 0,-9-11 0,-6-6 0</inkml:trace>
  <inkml:trace contextRef="#ctx0" brushRef="#br0" timeOffset="95178">20442 7747 17263,'-13'48'478,"-1"-1"0,-2 0 1,-1-1-479,-1-8 0,-2-1-3497,-3 12 1,3 0 3496,7-16 0,2-1 0,-9 27 0,20-42 0</inkml:trace>
  <inkml:trace contextRef="#ctx0" brushRef="#br0" timeOffset="95798">23070 7868 16636,'-4'-6'1726,"0"1"-1592,4 5-89,0 0-68,63 57-3360,-20-23 3383,-4 4 0,-1-2 0,-9-14 0,-21-10 0</inkml:trace>
  <inkml:trace contextRef="#ctx0" brushRef="#br0" timeOffset="95963">23233 7935 16714,'-8'0'1401,"-38"39"-1345,9 11-1334,5-7 1,1 2 1277,12-7 0,3-2 0,-1 9 0,13-21 0</inkml:trace>
  <inkml:trace contextRef="#ctx0" brushRef="#br0" timeOffset="96462">25754 7735 16983,'10'0'1838,"-2"0"-1838,-8 0-1479,0 0 1479,16 31 0,-12-23 0,12 23 0</inkml:trace>
  <inkml:trace contextRef="#ctx0" brushRef="#br0" timeOffset="96596">25707 8139 17633,'4'0'1580,"-1"0"-2308,-3 0-5435,52-27 6163,-29 11 0,32-14 0,-44 20 0</inkml:trace>
  <inkml:trace contextRef="#ctx0" brushRef="#br0" timeOffset="98762">27316 7757 12714,'0'-9'392,"0"2"-414,0 7 4930,0 0-4897,-3 0-22,2 0-3217,-2 0 764,2-1 2464,1-1 0,0 0 0,0 1 0</inkml:trace>
  <inkml:trace contextRef="#ctx0" brushRef="#br0" timeOffset="102461">27228 7724 18810,'-1'-45'182,"1"1"1,2 0 0,5 4-82,15-12-101,13 3 0,-7 25 0,3 3-89,29-1 72,-25 27 0,-2 10-50,6 29-322,-25-1 1,-9 4 365,-12-1 1,-8 3 29,-2 0 1,-5 4 0,1 0 29,2-4 0,1 0 1,0 1-27,0 4 0,1 1 0,6-5-11,7 0 0,9-8 23,33 4-1,14-36 6,-12-19 0,1-8 0,-2-8 0,-3-8-11,1-14 0,-8-7-23,-17-5 0,-11 1-39,-7 11 1,-10 6-875,-18 4 0,-9 10 919,7 19 0,-1 6 0,-20-4 0,18 13 0</inkml:trace>
  <inkml:trace contextRef="#ctx0" brushRef="#br0" timeOffset="102879">28105 7644 18776,'26'-28'160,"1"1"1,1 2 0,1 5-251,25 8-44,2 6-258,-7 10-1020,-7 38 1361,-35-4 1,-7 6 195,-1 2 1,-5 3-209,-8 8 0,-5-1 203,2-16 1,1-1 10,2 7 0,5-1-139,14 19-203,30-13 202,9-42 34,11-32 0,-25-20 67,-10-12 90,-9-8 359,-18 20 0,-9 1-466,-9 10 1,-6 6-108,-16-4 1,-4 9-196,5 14 0,0 7-455,0 5 1,5 4-2644,-2 11 3305,19 1 0,13-10 0,10-4 0</inkml:trace>
  <inkml:trace contextRef="#ctx0" brushRef="#br0" timeOffset="103195">28832 7691 20949,'19'-38'-30,"0"-1"0,5 8 1,5 9-638,5 21 1,0 10 38,14 18 438,-35 28 190,-34-3 33,-15 2 129,14-28 1,-1 1 291,-9 8 0,0 1-264,9-5 1,1 0-253,2 1 1,7-2-567,17 5-526,33-20-1625,21-12 2779,-2-9 0,0-2 0,-4 5 0,-14-3 0,0-1 0</inkml:trace>
  <inkml:trace contextRef="#ctx0" brushRef="#br0" timeOffset="103562">29376 7688 20412,'15'-40'194,"0"1"0,1 3 0,4 6-217,11 11 1,5 7-224,-3 2 0,1 5-1065,29 21 1109,-45 39 202,-24-20 0,-9 2-287,-10 10 1,-5 0 291,-3-8 1,-2 2 83,5-5 1,-1 3 0,3 0-118,-4 12 0,5 1-521,5 1 1,11-4 345,27 3 24,36-30 179,3-36 291,-20-6 1,-3-8 290,-8-10 1,-6-8-320,-2-11 1,-7-1-501,-12 10 1,-7 4 174,-7 4 1,-6 8-556,-25 7-694,-3 13-1390,5 8 2701,11 9 0,16-4 0,10 4 0</inkml:trace>
  <inkml:trace contextRef="#ctx0" brushRef="#br0" timeOffset="103879">30126 7700 20031,'-62'15'907,"8"7"-896,27 35-212,20-13-102,25 10 124,25-30 140,1-15 0,5-7 100,-3-10 1,0-5 229,2-4 0,-6-8-246,-16-7 0,-11-4-45,-23-21-493,-31 11-459,-15 30-1043,11 12 1,-1 6 1994,-19 13 0,2-5 0,39 4 0</inkml:trace>
  <inkml:trace contextRef="#ctx0" brushRef="#br0" timeOffset="104196">27186 8889 18823,'59'-10'194,"0"0"0,-1 0 0,1 0 0,0 0 1,2 0-1,-1 0 0,0 1 0,3 0 1,3 0-165,-5 3 1,3-1-1,3 2 1,0-1-1,1 1 1,-2 0-1,-2 1-936,2 0 0,-3 0 0,-1 0 0,1 1 0,1 0 0,3 1 896,-4 0 0,4 0 0,1 1 0,1-1 0,0 2 0,-1 0 1,-2 0-1,-4 1-305,1 1 1,-2 1-1,-2 0 1,-1 1 0,-1 1-1,2 0-1324,3 1 1,1 2-1,0 0 1,-2 0 0,-3 0-1,-4-1 1647,13 2 1,-7-1 0,-1 1 0,3 2 0,-2 0 0,-24-4-1,-31-7 1</inkml:trace>
  <inkml:trace contextRef="#ctx0" brushRef="#br0" timeOffset="104378">28630 9085 18462,'65'-12'-38,"0"0"1,-1 0 0,1 1 0,-12 2-1,0 1 1,2 0 0,1-1 0,1 1-1,2 0-476,1-1 0,3 1 0,2-1 0,0 1 1,0-1-1,-1 1 0,-3 1 176,1 0 0,-1 0 0,-1 0 0,-2 1 0,-2 1 0,-2 0 0,9-1 0,-1 2 0,-6 0 0,-9 2 0,-9 1 1,0 0-1</inkml:trace>
  <inkml:trace contextRef="#ctx0" brushRef="#br0" timeOffset="114945">27532 7754 17364,'63'-2'487,"-1"1"1,-15 1-1,0 0 1,2 2-391,2 4 0,1 1 0,2 1-1413,-6-3 0,2 1 0,1-1 0,2 1 1347,5 0 0,3 0 0,0 0 0,1-1-11,-9 0 0,1 0 0,1 0 0,0-1 0,0 1 0,3 0 0,0 0 0,1 0 1,-1 0-1,0 0-261,0 0 1,0 0 0,-1 0 0,1 1 0,-2-1 240,12 2 0,-1 1 0,-1-1 0,-2 1-6,-6-1 0,-2 0 1,-1 0-1,-2 1 222,4 1 0,-2 0 0,-6 2-311,8 1 0,-25 3 61,-74 24 34,-4-23 0,-13-3 0,14-3 0,-6 0 0,-4 0 0,-2-1-167,5-3 1,-2 0 0,-3 0 0,-2-1 0,0 1-1,1-1 170,-4 1 1,0 0 0,-1 0 0,0-1 0,-2 2 0,-1-1-4,9 0 1,-1 1 0,-3-1 0,1 1 0,0 0 0,0 0 0,3 0 0,2-1 28,-5 1 1,2 0 0,1 0 0,2 0 0,1 1 0,2 0-2,-15 3 0,1 1 0,5 0 0,8 0 805,-4 2 1,17 4-800,26 12-8,42-20 0,28-8 0,6-3-246,-14 0 1,4-2 0,5-2-1,2-1 1,3 0 0,1 0 225,-8 0 0,2 1 0,2-1 0,2-1 1,1 1-1,0-1 0,-1 0 0,0 0 1,-1 0-77,3-1 1,-1 0 0,0-1 0,0 0 0,-1 1-1,1-1 1,-1 1 0,0-1 63,-1 1 0,2 0 1,0 0-1,0 0 1,-2 1-1,-1-1 1,-3 2-1,-3-1 3,5 1 1,-3 0 0,-2 0 0,-3 1 0,-1 0 404,29 0 1,-4 0 0,-31-2-851,-38 1 436,-65 12-272,15-3 0,-9 0 0,-5 0 0,3 1 284,5 1 0,0 0 0,0 1 0,0-1 0,0 0 0,-1 1 0,2-1 0,0 0 199,-12 2 0,1 0 0,3 0-169,8-1 0,1 1 0,4-1 1043,-11 2 1,7 0-1018,-6 4 0,104-8-26,-2-9 0,12-5 0,1 1-479,-10 3 1,1 0 0,1 0 0,3-1 441,-4-1 0,4-1 1,0-1-1,-2 1 1,-2 0 6,17-2 0,-4 0 0,-2 1 468,6 2 1,-2 0-1,-27 1-446,-34 3-10,-57 14-61,9-3 1,-12 1-1,-5 0 1,2 1 45,3 0 0,-1 0 1,1 0-1,-1 1 0,-1 0 0,0 1 0,1-1 1,0 1-1,4-2 0,1 1 0,0 0 0,1 0-31,-14 4 1,2 0 0,7 0 5,6-3 0,21 1-678,44 1 433,22-11 1,18-9-1,0 1 128,-1 3 1,2 1 0,-1-1-1044,5-2 0,1 0 1,-6 3 1187,-1 6 0,-7 0 0,10-2 0,-25 7 0</inkml:trace>
  <inkml:trace contextRef="#ctx0" brushRef="#br0" timeOffset="116061">23224 9568 14540,'-1'-5'3182,"34"-36"-2800,26 11-326,-9 4 0,3 3-274,-10 10 0,-3 7 196,-2 8 0,-6 8-326,-12 19 446,-17 19-98,-21 7 33,-3-16 1,-5 1 198,-2-4 1,-1-2-76,-3 4 0,1-3-146,-7 5 23,20-18 10,18-18 221,34-9-265,-2-6 0,4-2-857,17-1 0,1-1-631,-5 0 1,-1 0-726,-3 4 0,-3 1 2213,8 2 0,-23 4 0,-9 1 0</inkml:trace>
  <inkml:trace contextRef="#ctx0" brushRef="#br0" timeOffset="116378">23871 9681 19347,'24'-37'45,"-1"0"0,0 3 0,2 6-45,21 8-146,11 7-324,-22 30 425,-20 29 56,-32 10-6,-2-21 1,-3-1-184,-19 12 200,2-5 68,6-5-56,8-2-34,16-16-527,33-9-269,12-19 561,-3 1 0,3-2-583,-2-1 0,3-1 818,26-3 0,-2 0 0,-4 1 0,-15 6 0,-1 0 0</inkml:trace>
  <inkml:trace contextRef="#ctx0" brushRef="#br0" timeOffset="116963">24967 9450 16075,'0'-8'3631,"-35"-8"-3429,-22 40-146,21-15 0,-2 3-435,-3 15 0,5 5 390,9-4 0,4 1 136,2 7 0,9 1-147,19 17-17,18-27 1,11-9 21,17-18 1,6-11-423,-4 1 0,-2-5 422,1-9 1,-7-3 5,2-10 12,-19-6-79,-31 9-1234,-28 7-278,-11 16-2007,-11 17 3575,16 5 0,16-2 0,7-3 0</inkml:trace>
  <inkml:trace contextRef="#ctx0" brushRef="#br0" timeOffset="117279">25378 9530 20804,'45'-15'-227,"-1"-1"0,1 1 0,15-6 1,-7 6 13,-7 14 67,-17 3 101,-12 5 135,-16 21 436,-24 23-324,-3 5-420,6-22 0,-1-2 263,-12 19-45,6-5-123,7-2-6689,9 1 6812,17-20 0,-3-3 0,8-20 0</inkml:trace>
  <inkml:trace contextRef="#ctx0" brushRef="#br0" timeOffset="117562">26068 9676 20882,'44'8'-493,"0"1"1,15-1 497,-24-21 1,-5-8 195,-8-13 203,-13-22-270,-36 11-134,-3 5-112,-27 30-280,4 32-897,24-3 1,1 4-1861,0 4 1,1 4 3182,1 3 0,2-1 1,-2 6-1,8-7 1</inkml:trace>
  <inkml:trace contextRef="#ctx0" brushRef="#br0" timeOffset="117845">23305 10538 18429,'57'-9'110,"-1"-1"1,1 1-1,0-1 1,-1 0 0,9 0-1,-3 0 1,2 0 0,4-1-995,-8 1 0,2-1 1,2 0-1,2-1 1,2 1-1,2 1 889,-14 2 0,3 1 0,1 0 0,1 0 0,0 1 0,2 0 0,0 0 0,-1 0 0,1 1-224,1 1 1,1-1 0,1 1 0,0 1 0,0 0 0,0 0 0,0 0 0,-1 1 0,0 0-84,-1-1 1,-1 1 0,1 0 0,0 0-1,-1 0 1,0 1 0,-2 1 0,-1 0-1,-1 0-296,6 2 0,0 0 0,0 1 0,-2 0 1,-4 1-1,-7 2 0,-6 1 598,23 11 0,-17 3 0,1 3 0,-53-8 0</inkml:trace>
  <inkml:trace contextRef="#ctx0" brushRef="#br0" timeOffset="118012">24547 10715 18944,'59'-15'0,"-1"0"0,1 0 0,0 0 0,-1 0 0,4-1 0,1-1 0,0 1 0,0 0 0,0-1-1146,0 1 1,-1-1-1,1 0 1,0 1-1,1 0 964,-5 2 1,-1 0 0,2 1 0,0 0 0,1 0 0,-1 2-447,3-1 0,1 1 1,0 1-1,0 0 1,0 1-1,0 1 628,0 1 0,2 0 0,0 2 0,-1 0 0,-4 0 0,-4 1 0,2-1 0,-4 1 0,-4 1 0,0 0 0,3 3 0,-1 0 0,1 0 0</inkml:trace>
  <inkml:trace contextRef="#ctx0" brushRef="#br0" timeOffset="122827">10295 7854 10170,'-5'-7'2477,"2"1"-1345,3 6 1871,0 0-2936,-15-28-34,11 25 225,-6-9 168,22 45-270,0 11 1,2 8-163,-2 10 1,0 4-3272,-4-11 0,0 2 0,-1-3 3123,0 13 0,-2-5 1,-3-19-1,-1-8 0,0-9 1</inkml:trace>
  <inkml:trace contextRef="#ctx0" brushRef="#br0" timeOffset="129609">24279 11187 13656,'50'2'288,"1"0"0,-7-1 1,2 0-1,3 0-2101,12 0 1,4 0-1,3-1 1134,-16 0 0,3 0 0,1 0 0,2-1 0,1 0 679,0-1 0,4 0 0,1 0 0,0 0 0,-3-1 0,-5 1 0,1 1 0,-3 0 0,-3-1 0,0 1 0,0-2 0,0 0 0,0 0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30T03:33:32.99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8481 2487 16625,'2'39'508,"1"1"0,0 8 0,1 1-312,0-13 0,-1-1-107,1 4 1,-1-1 537,-1 13 998,-1-35-1546,-1-27-68,0-17 45,-7-14-23,-2 5 1,-2-3-45,-3-2 0,0-1 11,0 2 0,0 1 28,2 6 0,1 5 73,4 5-12,1 11-100,5 7-135,-1 4 90,2 4 68,-1 2 10,1 1 23,0 1-45,0-2 0,0-2 201,0-1-357,0 4 156,3 2 0,8 16 33,4 0-78,2 4 45,-5-10 56,-4-9-11,-6-6 67,0-1-213,0 5 12,11 21 78,7 20 33,1 2-22,-1 0-11,-11-23 11,-2-8-11,-3-6 134,-1-7 213,-2-3-179,-2-9-135,-8-9-22,-7-14-39,-3-2 0,-3-7 22,0-6 0,0-5-50,-1-10 0,2 1-117,6 11 1,3 3 93,4-20 34,19 45 45,9 11-45,16 24 56,10 12 0,-19-4 0,1 3 17,15 14 0,2 1-253,0-3 1,1-1-150,-1-2 1,-2-3 289,-7-11 0,-4-6 95,1-8 246,-9-36-11,-16-35-162,-14 9 1,-5-5-74,-3-1 0,-2 2-119,-1 12 0,0 5 6,-9-5-212,17 47-660,3 16-922,3 9 1907,13 11 0,-7-16 0,9-2 0</inkml:trace>
  <inkml:trace contextRef="#ctx0" brushRef="#br0" timeOffset="151">9271 2308 17879,'9'0'-347,"-2"0"-1983,44-25-987,-22 18 3317,6-6 0,-2 1 0,-14 11 0,-8 1 0</inkml:trace>
  <inkml:trace contextRef="#ctx0" brushRef="#br0" timeOffset="251">9440 2409 9901,'4'0'0,"-1"1"0</inkml:trace>
  <inkml:trace contextRef="#ctx0" brushRef="#br0" timeOffset="567">10379 1966 19347,'-37'36'429,"-1"-1"1,5-2 0,7 0-430,13 14 0,14-4-101,16-8-101,43-13 230,-19-26 0,2-8 39,2 3 1,-2-6-217,-2-9 0,-6-6 317,0-18 153,-23 16 0,-9-2-310,-31-23-112,-6 9 6,4 30 0,-4 9-808,1 19 1,2 8-1708,-9 10-136,17-2 1,6 3 2745,8 14 0,8-20 0,1-6 0</inkml:trace>
  <inkml:trace contextRef="#ctx0" brushRef="#br0" timeOffset="950">12896 2081 17722,'7'-4'1592,"-2"0"-1559,-5 4-89,0 0-157,97-26-310,-56 13 0,2 0 1,3-1-760,0-1 0,3 0 0,1-1 0,-3 1 1237,2-1 0,-2 1 0,-6 0 45,1-2 0,-10 1 1914,-18 7 372,-25 2-774,-6 5-693,-10 0-315,1 2-381,-1 15 1108,15 19-2889,17 32-550,8-3 2208,-1-16 0,0-3 0,-3-11 0,-3 7 0</inkml:trace>
  <inkml:trace contextRef="#ctx0" brushRef="#br0" timeOffset="1450">15104 1938 17420,'16'46'444,"0"0"1,-1-2 0,-1-3-412,2 15 34,-5-6 202,-4-3 225,-3-23 592,-3-4-548,-6-25-191,-19-35-274,6 1 0,-1-6-85,0-2 1,0-5 0,1-2-569,0-7 1,2-3 0,1 2 567,3 10 1,1 1 0,3 0-34,4 2 0,3 0 1,5 8-12,17-9-56,21 12 33,-2 37 1,2 15-124,-3 13 0,-3 9 157,1-1 0,-7 5-330,-9 15 0,-14 4 381,-15-9 0,-12 0 46,-1-5 0,-6 1 0,0-3 475,-11 13 0,-2-4-3166,0-1 1,3-6 2638,-1-6 0,31-30 0,8-13 0</inkml:trace>
  <inkml:trace contextRef="#ctx0" brushRef="#br0" timeOffset="2134">15895 1502 14798,'-2'-9'3967,"0"1"-3844,-35 14-33,19 17-57,-7-3 1,2 7 10,10 31 1,9 11-1160,3-20 0,3 1 0,2 1 401,0 0 1,2 0-1,4-2-552,9 17 0,8-10 1386,0-26 1,1-7 0,4 3 0,-3-13-1</inkml:trace>
  <inkml:trace contextRef="#ctx0" brushRef="#br0" timeOffset="2585">16236 1916 17062,'-10'43'126,"0"1"1,-1-4 0,5-2-642,16 18-281,0-18 1088,3-10 179,-5-35 223,-6-25-212,-5-17-45,-3-12-219,3 27 1,0-1 470,-1-13 0,2 1-426,1 10 1,1 2-264,4-26-90,15 62 45,1 22 0,2 10-481,11 6 0,5 1 66,5 1 1,1-3 537,-5-12 0,-2-7 471,12-10 258,-28-26-213,-19-18-291,-6-14-124,-5-13-179,-2 15 0,-2 0-247,1 12 1,1 2-1547,-10-30-78,12 52-2992,9 28 4863,9 12 0,-6-10 0,5-3 0</inkml:trace>
  <inkml:trace contextRef="#ctx0" brushRef="#br0" timeOffset="2718">16957 1808 18093,'6'-3'-1300,"36"-34"-3866,-21 28 5166,28-24 0,-35 32 0,-5 1 0</inkml:trace>
  <inkml:trace contextRef="#ctx0" brushRef="#br0" timeOffset="2851">17037 1929 16378,'61'-20'-540,"1"1"0,-5 1 0,-19 6 0,-1-1 0</inkml:trace>
  <inkml:trace contextRef="#ctx0" brushRef="#br0" timeOffset="3334">18034 1421 20479,'-40'3'119,"-1"0"1,-8 20-1,6 14-164,16 12 1,9 8-12,-3 7 0,13-1-28,21-13 0,10-7 44,1-15 1,6-10 0,11-14 0,1-9 39,18-17 11,-32 4 0,-1-3 1,19-26-18,-26 11 0,-9-1-598,-23-28-1021,-16 8-829,-2 38 0,-4 7 2454,-26 8 0,25 4 0,8 0 0</inkml:trace>
  <inkml:trace contextRef="#ctx0" brushRef="#br0" timeOffset="3567">18164 1197 20692,'0'-7'762,"0"3"-516,0 4-78,11 44-100,18 1-61,-3-4 1,5 8-1,0-2-1920,10 3 1,1 0 1800,-4-5 0,2 3 0,-4 2-523,-8 2 0,-3 3 0,-4-3-915,1 8 0,-6 1-729,-8-11 1,-5 3 0,-5-5 2268,-9-4 1,-5-6 0,-7 7-1,2-20 1</inkml:trace>
  <inkml:trace contextRef="#ctx0" brushRef="#br0" timeOffset="3818">19360 1435 20300,'31'54'-76,"0"0"0,-2-19 1,5-3-1,3-3-2251,12-5 0,6-5 0,-2-2 2021,-7-3 1,0-2 0,-3-3 0,7-3 0,-7-4 0,-8-2 0</inkml:trace>
  <inkml:trace contextRef="#ctx0" brushRef="#br0" timeOffset="3967">19773 1437 19470,'-41'45'-85,"-1"1"0,1 0 0,1 5 0,2 1 0,16-5 85,25-7 0,5-4 0,-12 30 0,39-39 0</inkml:trace>
  <inkml:trace contextRef="#ctx0" brushRef="#br0" timeOffset="4217">20384 1388 20289,'-32'33'369,"-1"0"1,0 0 0,-14 17 0,19-7-292,51-15 23,7-30 0,5-10-101,3-3 0,0-5-145,6-14 0,-6-4 134,-4-18 0,-17 8 38,-23 13-666,-49 20-2213,8 35 1,-3 12 2851,-4 0 0,1 2 0,9 2 0,7 0 0,1 11 0</inkml:trace>
  <inkml:trace contextRef="#ctx0" brushRef="#br0" timeOffset="6816">6693 3047 15370,'-5'-5'2700,"1"0"-2700,4 5 101,0 0 56,22-14-79,6 2-78,26-13-1597,-15 14 1,1 2 1596,20-5 0,-6 3 0,-33 8 0</inkml:trace>
  <inkml:trace contextRef="#ctx0" brushRef="#br0" timeOffset="6967">6933 2910 17610,'39'-11'22,"0"-1"1,-2 0 0,-3 5-718,8 16-2296,-12 27 2991,-50 26 0,18-18 0,-35 1 0</inkml:trace>
  <inkml:trace contextRef="#ctx0" brushRef="#br0" timeOffset="7468">4331 3337 15728,'6'-3'795,"9"32"1,2 17-516,-2 0 0,2 4-872,-3-9 1,1 3 0,0-2 636,4 14 0,-2-6 0,3 0 565,-6-20-352,-5-15 1087,-5-12-1109,-2-22-80,-11-13 1,-4-10 11,0-1 0,-3-5 0,0-1-651,-2-1 0,0-2 0,-1-1 516,-4-7 1,0-2 0,2 3-34,5 15 0,2 2 0,1 0 295,1-3 0,1-1 1,5 4-347,7-2 1,10 5-409,14 3 0,9 13-953,15 32 0,3 16 162,-4-2 1,-3 8-1489,-2 15 0,-10 6 2738,-17-8 0,-5-3 0,0 9 0,-9-11 0</inkml:trace>
  <inkml:trace contextRef="#ctx0" brushRef="#br0" timeOffset="7601">4594 3475 17431,'44'-26'-383,"0"1"1,0-1-1,9 11 1,-6 9-1,5 12 1,-32 32-1</inkml:trace>
  <inkml:trace contextRef="#ctx0" brushRef="#br0" timeOffset="7684">4707 3849 13768,'-19'56'-3475,"20"-13"3475,31-58 0,-9 10 0,1-11 0</inkml:trace>
  <inkml:trace contextRef="#ctx0" brushRef="#br0" timeOffset="7883">5152 3208 18664,'-15'52'26,"0"0"0,1-2 1,7 1-218,15 2 1,7-1-1457,1-3 0,3-2 1647,5-1 0,0-5 0,7 6 0,-12-33 0</inkml:trace>
  <inkml:trace contextRef="#ctx0" brushRef="#br0" timeOffset="8317">5284 3243 17118,'-6'-9'459,"1"2"-347,10 42 0,7 18-112,3-6-182,0 11 0,0 0 182,7-13 22,-4-9 146,-5-14 1255,-5-11-559,-5-39-629,-1-8-117,-2 2 0,-1-3-12,0 4 0,0-2 79,-1-8 1,0 0 177,0-16-475,3 8 78,11 38 1,9 20 33,15 6 0,7 1-34,5-3-22,-3-5 56,-7-4 224,-13-9-123,-18-18-157,-14-2 11,-15-13-213,-7 13-1490,-17 1-8083,9 9 8989,3-1 0,20 13 0,12 0 0</inkml:trace>
  <inkml:trace contextRef="#ctx0" brushRef="#br0" timeOffset="8507">5699 2697 18742,'0'-4'1468,"0"0"-1311,0 4-56,48 73-101,-21-28 0,2 4-865,-4-5 1,1 1-1,-1 1-267,-3-2 0,-1 1 1,-5-3 1131,-4 7 0,-4-5 0,1 9 0,-9-14 0</inkml:trace>
  <inkml:trace contextRef="#ctx0" brushRef="#br0" timeOffset="8701">4835 4237 20243,'54'-35'42,"0"1"1,0 0 0,-10 7 0,2 0 0,1 1 0,1 2-1024,3-1 0,1 3 0,1-1 1,1 1 929,4-1 1,0-1-1,3 1 1,2 1-1011,-11 4 0,3 1 0,2-1 0,0 1 0,-2 1 0,-4 2 1061,3-2 0,-3 2 0,-2 0 0,1 1 0,3-1 0,1 0 0,-4 2 0,-11 3 0,5 4 0</inkml:trace>
  <inkml:trace contextRef="#ctx0" brushRef="#br0" timeOffset="8851">5441 4127 18944,'57'-28'194,"1"1"0,0-1 0,-12 7 1,1-1-1,1 1 0,0 0-217,1 0 1,-1 1 0,3 0 0,2 0-1945,5 0 1,4 0 0,2 0 0,-1 1 0,-5 1 1758,-2 1 1,-4 1 0,0 1-1,-1 0 1,3 1 0,1-1-1,-4 1 1,-8 3 0,21-1 0</inkml:trace>
  <inkml:trace contextRef="#ctx0" brushRef="#br0" timeOffset="10066">8277 2757 16277,'49'-7'44,"-1"0"1,9 1 0,4 1 93,-14 3 1,3 1-1,3 0-1319,-4-1 0,2 1 1,2-1-1,2-1 1275,-2 0 0,0 0 0,2-1 0,2 0 1,1 0-260,-1 0 1,2-1 0,0 0 0,2 0 0,1-1 0,1 0 197,-1 0 1,0 0 0,2-1-1,1 0 1,0 0 0,1-1 0,1 1-85,-9 0 1,1 1-1,0-1 1,1 0 0,1 0-1,0-1 1,0 1-1,1 0 1,1-1 70,-2 1 0,1-1 0,1 1 0,0-1 1,0 0-1,1 0 0,0 0 0,1 0 0,0 0 1,1 0-105,-2 0 0,0 0 0,1 0 0,0 0 0,0 0 0,1 0 0,0 0 0,1 0 0,0 0 0,0 0 0,0 0 100,-7 0 0,0 1 1,1 0-1,-1 0 1,1 0-1,1-1 0,-1 1 1,1 0-1,0 0 1,0 0-1,0 0 1,0 0-1,0 0-20,2-1 1,-1 1 0,0 0 0,0 0-1,0 0 1,0 0 0,1 0 0,0 0-1,1 0 1,1 0 0,2 0 0,0 0-1,2 0 28,-11 1 1,0 0 0,2 0 0,1 0 0,1 0-1,1 0 1,0 0 0,0 0 0,2 0 0,-1 0-1,1 0 1,-1 1 0,1-1 0,-1 0 0,0 1-1,0-1 1,-1 1 0,0-1 0,-1 1 21,4 0 0,-1 0 0,0 0 0,0 0 0,-1 0 1,1 1-1,-1-1 0,0 0 0,0 1 0,0 0 0,1-1 1,-1 1-1,0 0 0,1-1 0,0 1 0,0 0 0,0-1-28,0 1 1,0 0 0,1 0-1,1-1 1,0 1 0,1 0 0,0-1-1,-1 1 1,1 0 0,-1 0-1,-1 0 1,0 0 0,-2 0 0,0 0-1,-2 0 1,-1 1 0,-2 0-1,-1 0-18,13-1 0,-2 0 0,0 1 0,-3 0 0,0 0 0,-2 0 0,-2 0 0,-2 0 0,-1 1 0,-3 0 0,-1 0-10,17-1 1,-1 1 0,-3 1 0,-6-1 0,-6 0-1,-8-1 271,14 2 0,-19-8-2300,-22-24 2039,-54-8 0,-16-1 0,3-3 0,0 9 0,0 1 0</inkml:trace>
  <inkml:trace contextRef="#ctx0" brushRef="#br0" timeOffset="10334">18595 654 19527,'-44'17'71,"-1"-1"1,2 3 0,-5 2 0,-3 3-1,2-2-1324,3 0 1,0 0 0,0 0 0,-4 2 1272,3-3 1,-3 3 0,-3 0-1,0 0 1,0 0 0,0-1-210,2-1 0,2-1 0,0-1 0,-3 1 0,-2 1 1,-4 2 188,5-2 0,-3 1 0,-3 0 0,-2 2 0,-2 0 0,-1 1 0,-1 0 0,-1 1 0,0-1 0,1 0-38,9-3 1,-1 0-1,0-1 1,0 2-1,-1-1 1,0 0-1,-1 1 1,-1 0-1,0 0 1,0 0-1,-1 0 1,0 1-1,-1 0 5,5-3 0,-1 1 0,0 1 0,-1-1 0,-1 1 0,0 0 0,-1 1 1,0-1-1,1 0 0,-1 0 0,0 0 0,1 0 0,0 0 0,1-1 0,1 0 1,0-1-158,-2 2 0,-1-1 1,1 1-1,-1-1 1,1 1-1,0-1 1,1-1-1,0 1 1,1-1-1,1 0 1,1-1-1,1 0 1,2-1-1,1 0 111,-10 3 1,1 0-1,1 0 1,2-1-1,1-1 1,2-1 0,2 0-1,2-2 1,3-1 45,-14 5 1,1-2 0,5-2 0,6-3 0,9-2-758,2-4 0,11-2-3358,9-2 4148,48-7 0,-12 2 0,12-3 0</inkml:trace>
  <inkml:trace contextRef="#ctx0" brushRef="#br0" timeOffset="11051">24016 2647 15706,'20'41'201,"0"1"1,0 1 0,-4 1-146,-6-1 0,-2-1-354,-1 1 1,-1 0 313,-1-5 1,-2-1 285,1 28 1692,-3-33-1376,-20-43-607,1-32 28,0 1 0,-1-5-895,1-2 1,1-2 860,-2-6 1,1-1 0,-1-2 0,0 0-46,3 1 0,2 1 62,3 8 1,5 1-12,6-2 0,12 5 12,15 16 0,8 5-1,0-1 1,3 8-294,15 15 0,2 10 265,-12 1 0,-3 7-241,3 14 1,-11 10 883,-24 8 0,-16 5-637,-7-7 0,-8 2 0,-4-2-833,-9 1 0,-5-1 1,0-4-1196,5-8 1,0-3-1,3-3 2028,0 0 0,8-6 0,15-11 0,10-10 0</inkml:trace>
  <inkml:trace contextRef="#ctx0" brushRef="#br0" timeOffset="11250">24677 2526 17946,'-37'44'57,"0"-1"1,0 1 0,0-1 0,5-1 0,-1 1 0,4-2-1,7 0-119,4 21 1,11-1-1177,7-1 0,7-1 39,6-3 0,11-4 1199,11-14 0,8-3 0,-5-4 0,-10-3 0,0-5 0,17-1 0,0 1 0</inkml:trace>
  <inkml:trace contextRef="#ctx0" brushRef="#br0" timeOffset="11634">25168 2849 17767,'-7'37'18,"-1"0"1,2-2 0,2-1-19,6 32 0,4-22-56,3 2 56,1-33 179,0-25-55,-3-54-40,-3 15 0,0-5 118,1-4 0,2 1-208,2 12 0,4 8 6,14 6 0,11 45 12,0 11-1,-3-5 0,4-1 50,5-6 1,2-2-23,-2 2 1,-1-5-7,-3-8 1,-5-5 436,-6-12-156,-19-28-813,-20 17 1,-6-1-1637,-3-5 1,-1 1 2134,0 6 0,0 5 0,-8-7 0,24 25 0</inkml:trace>
  <inkml:trace contextRef="#ctx0" brushRef="#br0" timeOffset="11784">26421 2597 12098,'47'-37'0,"-10"8"0</inkml:trace>
  <inkml:trace contextRef="#ctx0" brushRef="#br0" timeOffset="11900">26421 2597 16569,'61'12'-90,"0"1"0,-24 4 1,-5-5-1,21-29 0</inkml:trace>
  <inkml:trace contextRef="#ctx0" brushRef="#br0" timeOffset="12201">26927 2540 18686,'-23'38'-38,"0"-1"1,2 7 0,12-2-187,47 12 235,-8-28 1,5-5 32,1-7 1,0-7 0,1-9 0,-4-7 112,1-15 291,-12-12 292,-12-10-304,-5-5-234,-10-6-157,-4 20 0,-5 1-169,-27-11 1,-8 4-459,-8 43-214,11 21-2039,21 4 0,4 5 2835,-4 12 0,5 1 0,20-28 0</inkml:trace>
  <inkml:trace contextRef="#ctx0" brushRef="#br0" timeOffset="12401">27194 2123 21275,'2'59'-286,"1"0"0,0 0 0,-1-1 1,-4-2-1,-2 1 0,-2 0 0,-2 3 1,-4 0 285,-3-7 0,-3 3 0,-3 1 0,-1 1 0,0-2 0,2-2 0,2-4 0,0 12 0,2-3 0,0-4 0,-5-1 0,-12-6 0,0 0 0,0 0 0,0 0 0</inkml:trace>
  <inkml:trace contextRef="#ctx0" brushRef="#br0" timeOffset="13534">25300 3915 17431,'0'6'50,"-3"40"1,0 13-51,3 6-778,1-18 1,0 6-1,2-4-74,5-4 1,2-4-690,3-1 1,1-3 1657,-1-3 1,0-4 0,2 4 0,-6-13 0</inkml:trace>
  <inkml:trace contextRef="#ctx0" brushRef="#br0" timeOffset="13750">25215 4789 17375,'39'25'-23,"0"1"1,11-9 0,0-12-438,-9-23 1,-2-11-12,6-5 1,-4-5-1850,-11 0 1,-9-1 2319,-8-14 0,-17 26 0,-8 24 0</inkml:trace>
  <inkml:trace contextRef="#ctx0" brushRef="#br0" timeOffset="14000">25333 5606 17566,'13'39'56,"-1"0"-45,-4 12 0,1 5-414,-2-21 0,3-2 403,11 13 0,1-4 0,-5-12 0,11-8 0</inkml:trace>
  <inkml:trace contextRef="#ctx0" brushRef="#br0" timeOffset="14184">25895 5069 18933,'-15'46'56,"-1"-1"0,-1 6 0,1 2-56,0 1 0,1 5-1124,2 1 0,2 7 0,1-1-818,3-4 0,2 0 0,2-1 1942,0 0 0,1-1 0,2-5 0,1 2 0,3-12 0,6-18 0</inkml:trace>
  <inkml:trace contextRef="#ctx0" brushRef="#br0" timeOffset="14550">26157 5399 19874,'11'-35'97,"0"1"0,12 8 0,7 9-298,30 29-315,-21 6 1,-4 7 302,-11 5 0,-8 7 6,-2 20 0,-10 5 285,-14-2 1,-5-1 296,4-1 0,-5-5 14,-6-11 1,-1-9-20,3-12-188,15-11-59,37-13-123,29 5-78,4 6-23,-4 15 0,-41 15 101,-19 9-22,-28 10-319,3-26 1,-4 0-42,-10 2 1,-7 0-1516,6-8 1,-6 1 0,-1-1 0,1-2 1765,-7 4 0,0-3 0,0 1 0,2-1 0,1 0 0,5-4 0,6-5 0,0 0 0</inkml:trace>
  <inkml:trace contextRef="#ctx0" brushRef="#br0" timeOffset="14750">24789 7084 20669,'3'8'371,"43"-3"-69,11-22-1359,1 4 1,12-5 1069,-18 4 1,6-3-1,3-2 1,2 1-1,-4 2-344,-6 2 1,-2 0 0,0 2 0,2-1 0,6 1 65,-4 1 0,6-1 0,3 1 0,2 0 1,0 0-1,-2 1 0,-2 2 0,-6 1 265,6 2 0,-4 1 0,-2 2 0,-2 1 0,1-1 0,12-2 0,2 1 0,-5 0 0,-10 4 0,-9 5 0,0 0 0</inkml:trace>
  <inkml:trace contextRef="#ctx0" brushRef="#br0" timeOffset="14900">25395 7202 19800,'56'-17'65,"0"1"1,0-1 0,-4 2 0,5-1 0,4-2 0,2 1 0,-1-1-1,-2 2-968,3-1 1,-2 1-1,0 0 1,2 0 0,3-1 862,-12 4 1,2-1 0,3-1 0,0 1 0,1 0-1,-1 1 1,-3 1 0,-2 2-188,12-2 1,-3 3 0,-1 1 0,-1 1 0,1 1 226,3 1 0,2 2 0,-1 0 0,-3 2 0,-7-1 0,1-1 0,-6 2 0,-1 0 0,-3 4 0,0-1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2:51:55.12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4589 2351 13532,'0'-6'2992,"0"2"-1468,0 4-1199,0-12-314,0 9-11,6-1 34,9 23 33,5 12 0,5 7-67,2 10 0,0 3-333,-4-9 1,0 2-1,-1-3 344,4 10 1,-2-4-7,-5-9 1,-1-7-6,4-5 638,7-12 226,0-34-405,3-36-398,-16 7 1,-3-4-40,-2 6 1,-2 1-23,-1-1 0,-1 4 11,2 1-11,-5 13-470,-2 16-6175,-2 8 6645,-2 15 0,2-6 0,-1 5 0</inkml:trace>
  <inkml:trace contextRef="#ctx0" brushRef="#br0" timeOffset="338">5743 1855 19224,'-15'37'59,"0"1"1,-2 19 0,0 8-60,7-18 0,1 3 0,0 1 0,0-1-526,-1 8 0,2-2 0,2 2-905,4 7 1,3 0-1,6-6 1431,10-5 0,2-6 0,-7-5 0,1-5 0,20 0 0</inkml:trace>
  <inkml:trace contextRef="#ctx0" brushRef="#br0" timeOffset="616">5916 2275 18328,'23'26'-45,"0"0"0,15 13-964,-10-16 1,0-3-4292,14 4 5300,-4-9 0,-16-7 0,-7-5 0</inkml:trace>
  <inkml:trace contextRef="#ctx0" brushRef="#br0" timeOffset="816">6320 2250 20221,'-18'52'-417,"1"0"0,-1 1 0,-2-1 0,0 0 1,2-4-1,1 1 0,0-5 0,3-10 1,-1 1-1</inkml:trace>
  <inkml:trace contextRef="#ctx0" brushRef="#br0" timeOffset="1185">6635 2061 20501,'29'12'56,"-4"20"-56,-16-1 0,-4 7-95,1 25 0,-3 6-1164,-3-22 1,0 2 0,-2 1 1258,-1 9 0,-1 1 0,0-4 0,-1-3 0,0-7 0,-6 19 0</inkml:trace>
  <inkml:trace contextRef="#ctx0" brushRef="#br0" timeOffset="1432">7321 2325 18037,'-1'-8'1366,"0"1"-1623,1 7-3239,53-27-3452,-30 21 6948,36-21 0,-49 27 0,-6 0 0</inkml:trace>
  <inkml:trace contextRef="#ctx0" brushRef="#br0" timeOffset="1583">7350 2470 18227,'-1'7'2162,"-1"-2"-1893,2-5-370,44-5-1579,-13 0-1088,4 0 0,1 0 2768,13-3 0,-21 4 0,-5 0 0</inkml:trace>
  <inkml:trace contextRef="#ctx0" brushRef="#br0" timeOffset="17281">4065 5206 19897,'9'-41'224,"2"12"-202,1 42-11,9 13 11,2 8 1,2 7-23,4 9 0,3 4-544,-6-12 1,3 2 0,-2-2 548,5 11 1,0-5 5,-4-11 0,-1-7 399,2-6-309,-5-11 964,-10-7-371,-4-4-526,-7-7-145,-2 2 1186,1-3-1176,-1 4-33,1-2-145,-1-2-35,0-2 57,-1 0 45,0 1-79,0 3 0,-2 1 146,2 1-56,-2 1-79,1 0 169,-1 3 44,2-2 0,-1 3-33,1-6-1,1-7-10,1 0-23,2-5 0,0 1 0,2-9 11,2-2 0,1 0-33,-4 9 22,-2 11-12,-3 5-32,0 0 21,0 5 23,0-2-11,0 3 11,0-5 11,0 0-11,-1 3-302,-1 3-707,-3 5-839,-4 5-2299,-5-1 4147,-4 0 0,7-8 0,0-3 0</inkml:trace>
  <inkml:trace contextRef="#ctx0" brushRef="#br0" timeOffset="17715">4246 5261 16288,'-5'-5'2410,"2"2"-2175,3 3-336,-8 6 101,6 11 11,-7 15 79,15 18-90,3-6 0,2 3 16,2 1 1,1-1-34,3 6 1,-1-4 16,-4-15 0,-1-5 0,2 1 616,-7-24 1199,-4-25-1165,1-46-566,-6 27 0,0-3-521,-2-18 0,-2-3 459,-2 8 1,-2 1 5,1-2 0,-1 0-28,3 3 0,0 3-11,3 5 0,1 2-23,1-22-100,15 11-225,23 22-605,27 13-413,0 26 250,-29 2 1,-3 5-3126,5 29 4252,-13 8 0,-10-20 0,-10-5 0</inkml:trace>
  <inkml:trace contextRef="#ctx0" brushRef="#br0" timeOffset="17882">4410 5555 21107,'30'-21'-527,"-1"0"0,23-9-884,-20 30-6041,-2 41 7452,-15 2 0,-3 4 0,-12-21 0</inkml:trace>
  <inkml:trace contextRef="#ctx0" brushRef="#br0" timeOffset="18000">4519 5916 19426,'40'-9'-3277,"0"0"0,-7 3 0,1-3 2950,16-14 1,-3-2 0,-5 5-1,-12 5 1</inkml:trace>
  <inkml:trace contextRef="#ctx0" brushRef="#br0" timeOffset="18248">5618 5046 19011,'-31'44'163,"1"1"1,0 0 0,0 8 0,2 3-1,3 1-447,4-3 0,2 1 1,3 0-970,2 0 1,1-1-1,6-5-1464,5-4 0,6-5 2717,13 22 0,-6-31 0,5-14 0</inkml:trace>
  <inkml:trace contextRef="#ctx0" brushRef="#br0" timeOffset="18532">5870 5330 20916,'-40'-12'254,"0"1"0,-6 1 0,5 9-310,1 26-168,17 19 168,35 5-56,6-20 0,5-3 56,23 14 22,-19-12 0,-3 4 17,-6 4 1,-6 3 16,-4-2 0,-6 1-12,-9 3 1,-8-3-1277,-12-3 0,-3-4-6803,-8 4 8091,-4 0 0,33-33 0,6-2 0</inkml:trace>
  <inkml:trace contextRef="#ctx0" brushRef="#br0" timeOffset="18734">6140 5159 22272,'8'49'-854,"0"0"0,0 1 0,-2 5 1,0 2-1,-4 1 854,-3-7 0,-2 2 0,0 0 0,0-5 0,2 17 0,-3-6 0,-7-15 0,0 0 0</inkml:trace>
  <inkml:trace contextRef="#ctx0" brushRef="#br0" timeOffset="19301">4167 8152 19146,'0'-5'695,"8"42"-595,4 10-48,-2-8 1,2 8-1,2-2-410,7 17 0,3-1 358,-4-15 0,1 1 0,0-5 0,3 1 0,1-7 33,18 2 275,-19-40-196,6-43-17,-17 3 0,-3-7-103,-1 6 1,-2-3 0,0 0-434,-1-12 0,-1 3 345,-2 6 1,-2 7-1014,2 15-2073,1 14-895,2 13 4077,5 7 0,-5-3 0,2 2 0</inkml:trace>
  <inkml:trace contextRef="#ctx0" brushRef="#br0" timeOffset="19548">5094 7959 21196,'-29'51'2,"0"1"0,1-1 1,1-2-1,1-1 1,5-1-37,5 5 0,5 0-891,-1 11 1,7 0-1866,15-15 1,6-3 2789,-2-3 0,3-5 0,22-2 0,-16-32 0</inkml:trace>
  <inkml:trace contextRef="#ctx0" brushRef="#br0" timeOffset="19831">5516 8168 20748,'-65'4'1008,"18"22"-1052,50 9-24,15 16-245,12-13 139,-5-11 0,0 1 11,-5 0 1,-3 1 162,-1 8 0,-7 0-56,-16 18 45,-28-7-1244,-6-27 1255,-5-15 0,22-3 0,2-9 0</inkml:trace>
  <inkml:trace contextRef="#ctx0" brushRef="#br0" timeOffset="20015">5790 8017 20109,'4'-10'2297,"-2"1"-2174,-2 9-123,0 0 0,23 55-107,-13-1 1,-3 9-841,-2-15 1,1 4 0,-1 2 0,-3 1 946,-4 6 0,-4 1 0,0 0 0,0-5 0,2-2 0,0-3 0,-2-4 0,-8 5 0,0 0 0</inkml:trace>
  <inkml:trace contextRef="#ctx0" brushRef="#br0" timeOffset="20400">8420 5281 16457,'3'1'1456,"0"0"-1063,-3-1-281,37-5-112,-11 2-1183,8 0 1,1 2-3894,-4 5 5076,-1 11 0,-24-5 0,-6 4 0</inkml:trace>
  <inkml:trace contextRef="#ctx0" brushRef="#br0" timeOffset="20516">8465 5576 16243,'-3'3'1861,"0"0"-1861,3-3-1020,49-9-2801,-6 2 3821,3-1 0,1 1 0,-8 1 0,-3 2 0</inkml:trace>
  <inkml:trace contextRef="#ctx0" brushRef="#br0" timeOffset="21014">11038 5287 17868,'2'-8'1009,"-1"2"-802,-1 34 0,-1 16-84,0 4-429,0 4 0,-1 2 385,1 1 415,0-6 1355,0-25-1169,-1-42-613,0-26-62,-1 3 1,-1-5-587,1-1 0,-1-2 586,-1-6 1,0-1-6,-1 0 0,1-2 57,-1-10 1,4 3-271,5 22 1,5 4-539,6 3 0,6 11-918,19 28-2265,7 33 3934,-23 11 0,-10-19 0,-8-4 0</inkml:trace>
  <inkml:trace contextRef="#ctx0" brushRef="#br0" timeOffset="21165">11002 5411 18776,'-6'4'2061,"23"-37"-2139,31 9-314,-21 4 0,2 1-449,4 11 1,0 7-3518,5 19 4358,-16 14 0,-11-10 0,-9-1 0</inkml:trace>
  <inkml:trace contextRef="#ctx0" brushRef="#br0" timeOffset="21299">10988 5823 18395,'49'-8'-1502,"1"0"1,-1 0 0,11 0-1,0-3 1502,-13-2 0,2-3 0,-8 2 0,16-3 0,-13 3 0</inkml:trace>
  <inkml:trace contextRef="#ctx0" brushRef="#br0" timeOffset="21566">12043 5168 20300,'-49'36'28,"27"-3"0,6 7-34,8 11 1,6 4-738,3 3 1,6-4-849,14 8-2555,10-31 1,5-6 4145,22 1 0,0-6 0,-32-20 0</inkml:trace>
  <inkml:trace contextRef="#ctx0" brushRef="#br0" timeOffset="21965">12310 5215 18026,'-2'-4'963,"0"0"-447,2 4-460,59 53-1715,-29-33 0,3 1 1659,11 14 0,0-1 0,8-3 0,-34-21 0</inkml:trace>
  <inkml:trace contextRef="#ctx0" brushRef="#br0" timeOffset="22148">12553 5173 18686,'-5'-10'549,"2"3"-538,-23 34 1,-6 19-998,0 9-633,7-18 1,-3 5 0,3-3 1618,7 0 0,3-3 0,-3 6 0,6-12 0</inkml:trace>
  <inkml:trace contextRef="#ctx0" brushRef="#br0" timeOffset="22398">12800 5007 16569,'7'-10'2274,"-1"2"-2005,-6 8 101,0 0-247,38 51-486,-24 0 348,0-5 0,2 10 0,-6 0-2624,-10-2 0,-7 0 0,1-1 2639,2 0 0,-1 0 0,-1-3 0,-4 8 0,0-10 0,-1-14 0</inkml:trace>
  <inkml:trace contextRef="#ctx0" brushRef="#br0" timeOffset="22565">13255 5472 20289,'0'-5'212,"0"1"-3489,0 4 0,0 0 0</inkml:trace>
  <inkml:trace contextRef="#ctx0" brushRef="#br0" timeOffset="22914">13994 5345 21241,'-25'61'-471,"6"-11"214,19-27 335,0-23 505,0-48-370,1-11-663,-1 9 1,1-2 471,0 6 1,2-2 40,0 2 1,1-5 0,1 2 50,5-15 1,3 1-132,3-4 0,5 8-291,4 22 0,3 12-421,17 16-828,0 29-1491,-21 18 3211,-20-3 0,-4-1 0,3 0 0,-12 13 0</inkml:trace>
  <inkml:trace contextRef="#ctx0" brushRef="#br0" timeOffset="23048">14023 5201 17790,'51'-18'2476,"1"14"-2840,-15-11 0,0 2-1081,14 14-1704,-31 15 3149,-10 12 0,-9-10 0,-1 0 0</inkml:trace>
  <inkml:trace contextRef="#ctx0" brushRef="#br0" timeOffset="23182">14048 5559 14978,'-4'6'3776,"1"0"-3664,58-14-1132,-22 1 0,3-2-1232,10 1 0,1-1 2252,-4-2 0,-6 1 0,-8 2 0,-11 3 0</inkml:trace>
  <inkml:trace contextRef="#ctx0" brushRef="#br0" timeOffset="23799">12214 5168 18720,'-25'-20'1300,"4"4"-561,36 29-22,32 24-661,-22-17 0,3 1-351,10 9 0,1-1 295,-7-5 0,-2-1-17,-1 1 1,-1-1-309,-1-1 0,-2 0-1053,18 16-2132,-13-12 3510,-9-10 0,-12-9 0,-6-6 0</inkml:trace>
  <inkml:trace contextRef="#ctx0" brushRef="#br0" timeOffset="24098">12607 5146 17644,'9'-45'1995,"-1"11"-1614,-3 45 134,3 10-45,2 18-201,-1 4 1,0 7-203,-3 13 0,-2 5-569,-2-12 0,-1 3 0,-1-1 475,-2-10 1,-1-1 0,-2-1-103,-4 14 1,-2-7-797,-7 5-1058,4-15-4213,3-17 6196,6-12 0,2-11 0,2-3 0</inkml:trace>
  <inkml:trace contextRef="#ctx0" brushRef="#br0" timeOffset="24764">14657 4859 15247,'1'-8'2195,"1"2"-1881,-2 6 56,-32 87-348,23-32 1,1 5-692,-3-10 0,-2 4 0,3-1 172,5-1 0,3-1 0,2-4-1195,4 3 0,4-4 1777,1-4 1,1-5 0,5 6 0,1-17 0</inkml:trace>
  <inkml:trace contextRef="#ctx0" brushRef="#br0" timeOffset="25183">14994 5267 18205,'-13'61'-259,"2"-4"-155,18-37 414,-2-11 45,5-26 168,-2-16-79,1-11 225,-1-4 952,5-6-1053,-2 25-236,9 32-22,-2 26-320,2 13 1,4 4-112,5-9 0,5-3 408,6 1 1,3-5 50,-4-13 0,-2-13 1395,14-44-863,-30-10-398,-17 14 1,-5 0-62,-7-17-45,-12 4-1468,-10 26-1849,0 11 3261,7 21 0,16-1 0,5-2 0</inkml:trace>
  <inkml:trace contextRef="#ctx0" brushRef="#br0" timeOffset="25398">15770 4815 21320,'0'-9'470,"0"1"-470,0 8 34,21 61-2550,-3-3 2432,-1-1 0,0 5-224,-6-9 0,-3 1-1441,-5 0 1,-2 4 0,-3-3 1748,-6 8 0,-2-3 0,5 2 0,-3-8 0,-11-10 0</inkml:trace>
  <inkml:trace contextRef="#ctx0" brushRef="#br0" timeOffset="26030">8876 8274 17588,'4'-5'1322,"0"1"-1646,-4 4-5156,52 16 5480,-35 0 0,37 3 0,-50-6 0</inkml:trace>
  <inkml:trace contextRef="#ctx0" brushRef="#br0" timeOffset="26165">8989 8574 16793,'2'2'291,"0"0"-1983,-2-2 1692,69-44 0,-52 33 0,17-12 0,0 1 0</inkml:trace>
  <inkml:trace contextRef="#ctx0" brushRef="#br0" timeOffset="26764">11792 8124 19325,'0'39'-68,"0"0"1,0 0 0,2 2-140,4 13 0,0 2 201,-2-5 1,0-1-7,0 4 1,-2-4 56,1 8 336,0-36 448,-2-19-325,0-10-179,-1-11 224,-4-45-437,-3 11 0,-2-4-90,2-3 1,0-2-416,0 14 0,0-2 0,1 3 393,1-9 0,3 3-23,-2 1 1,3 2-29,4 6 1,5 2-298,6 6 1,7 7-1770,36 2-2097,-19 31 1,0 10 4213,-8 3 0,-4 5 0,10 20 0,-26-19 0</inkml:trace>
  <inkml:trace contextRef="#ctx0" brushRef="#br0" timeOffset="26931">11943 8354 17890,'-7'2'2242,"1"-1"-2153,34-52-89,-5 29-342,0-9 1,3 2-903,9 17-1871,-3 6 3115,-8 17 0,-11-8 0,-7 9 0</inkml:trace>
  <inkml:trace contextRef="#ctx0" brushRef="#br0" timeOffset="27081">11894 8688 17454,'-4'0'459,"0"0"-5109,4 0 4650,14-12 0,-10 9 0,10-9 0</inkml:trace>
  <inkml:trace contextRef="#ctx0" brushRef="#br0" timeOffset="28131">11903 8701 16602,'50'-18'-535,"-1"1"1,0-1-1,0 1 1,4-3-1,-2 1 1,-3 1 0,8-3-1,-8 3 1,-2-1-1</inkml:trace>
  <inkml:trace contextRef="#ctx0" brushRef="#br0" timeOffset="28380">14030 8354 16355,'44'5'0,"1"0"0,-9-2 0,0 1 0</inkml:trace>
  <inkml:trace contextRef="#ctx0" brushRef="#br0" timeOffset="28548">15307 8376 17140,'35'-4'-8,"0"1"1,0-1 0,-4-2-1260,12-11-1691,8 0 2958,-3 5 0,-1 2 0,-3 0 0,-11 5 0,0-1 0</inkml:trace>
  <inkml:trace contextRef="#ctx0" brushRef="#br0" timeOffset="28648">16505 8337 14922,'46'7'-76,"1"-1"0,-1 1 0,12 0 1,-7-1-4026,8-2 4101,-24-16 0,-24 7 0,-2-6 0</inkml:trace>
  <inkml:trace contextRef="#ctx0" brushRef="#br0" timeOffset="28799">17979 8284 17700,'54'0'-174,"10"-14"1,-53 11-1,14-12 1</inkml:trace>
  <inkml:trace contextRef="#ctx0" brushRef="#br0" timeOffset="28931">19745 8247 18138,'47'6'112,"1"0"0,-4-1 0,-2-1-112,-4-1 0,-1 0-124,-2-1 1,2-1-3071,26-4 1,4-1 2971,-6-3 0,-1 0 0,-4 2 1,-3-1-1,11-6 0</inkml:trace>
  <inkml:trace contextRef="#ctx0" brushRef="#br0" timeOffset="30047">23307 5148 17431,'0'-10'2028,"0"2"-2028,0 8-840,0 0-4931,35-4 5771,-21 11 0,22-9 0,-30 11 0</inkml:trace>
  <inkml:trace contextRef="#ctx0" brushRef="#br0" timeOffset="30164">23301 5330 18194,'42'-12'0,"1"1"0,-9 2 0,0 0 0</inkml:trace>
  <inkml:trace contextRef="#ctx0" brushRef="#br0" timeOffset="30698">23031 7097 16187,'5'0'45,"-1"0"-1629,-4 0 1,0 0-1</inkml:trace>
  <inkml:trace contextRef="#ctx0" brushRef="#br0" timeOffset="30832">23029 7296 20345,'60'-3'-1614,"0"-9"1,-31 3-1,-4-3 1</inkml:trace>
  <inkml:trace contextRef="#ctx0" brushRef="#br0" timeOffset="41182">25460 5005 15627,'0'-10'2163,"1"1"-1726,21-26-235,-5 20-12,24-28-145,-5 33 78,11 4-106,-10 7 0,2 3-28,12 12 11,3 17 5,-54 4 1,-15 4 10,-20 7 1,-9-1 50,4 2 1,-2-2-297,7-18 1,-2-1-1,3-3 246,6-2 0,5-2-6,-8 13-11,17-8-347,15-4-336,38-11 61,-3-9 0,4-4-992,19-4 1,2-2-972,-7 0 1,-2-2 2584,1 0 0,-6 0 0,-12 2 0,-11 2 0</inkml:trace>
  <inkml:trace contextRef="#ctx0" brushRef="#br0" timeOffset="41367">26091 5099 17263,'0'-9'2028,"0"1"-2028,0 8 34,0 0-605,10 52-1379,-5-20 1950,0 12 0,0 0 0,-3-18 0,-2 5 0</inkml:trace>
  <inkml:trace contextRef="#ctx0" brushRef="#br0" timeOffset="41534">26483 5259 18709,'0'0'0</inkml:trace>
  <inkml:trace contextRef="#ctx0" brushRef="#br0" timeOffset="41947">27034 4942 19964,'35'-42'-299,"0"0"0,0 4 0,1 9-126,23 18-197,-18 8 0,0 7 73,11 24 997,-42 28-163,-25-23 1,-10 0-769,-21 7 1,-6-4 717,3-4 1,0-3-63,4-1 1,1 0-79,5-3 1,5 2 200,7 4 1,9 2-342,20 16-314,44-10 169,14-33 63,-22-15 0,-3-7 127,9-26 16,-25 7 1,-6-4 16,-8 4 1,-9 0-34,-11-4 0,-8 5-201,-28-5-242,15 28 0,-1 7-2212,-13 6-3552,9 5 6415,16 6 0,12-5 1,10 1-1</inkml:trace>
  <inkml:trace contextRef="#ctx0" brushRef="#br0" timeOffset="42381">27664 5184 11649,'9'6'2219,"-2"-1"-997,-7-5-729,0 0-68,8 37 69,-6-24 88,6 27 68,-8-35 1513,0-3-864,0-15-996,0-2-146,0-14-90,6-1 0,6-2-22,9 3-12,19 2-89,6 15 0,1 17-336,-8 19-919,-24 9 0,-5 5-4044,3 21 5355,-6-14 0,-3-2 0,-3-9 0,-1-6 0</inkml:trace>
  <inkml:trace contextRef="#ctx0" brushRef="#br0" timeOffset="44314">25213 7431 14944,'0'-12'3014,"0"3"-2734,0 9-112,0 0-112,-25 32 45,16-1-67,-17 30 5,27-27 0,8-1 6,27 20-45,-8-27 0,5-7-11,5-13 0,1-8 22,21-13 34,-14-21-45,-24-1 22,-3-23 672,-8 10-234,-2 3-404,-8 24-56,-1 29 0,-1 16 34,-3 18-34,1 0 0,-1 6-773,1 2 0,2 3-3592,3 9 1,2-2 4280,2-16 1,1-5 0,6 9 0,-2-35-1</inkml:trace>
  <inkml:trace contextRef="#ctx0" brushRef="#br0" timeOffset="44667">25773 7485 20177,'-6'39'-34,"-1"-1"0,4 26-1187,41-29-213,9-17 851,3-6 258,-7-23 325,-23-11 325,-3-6 605,-6 1-78,-3 6-483,-3 9 427,-4 7-359,-5 23-336,-1 2 11,-3 18-67,0-2-45,3 3-157,2 4-3529,1 22 3686,9-6 0,-5-11 0,6-20 0</inkml:trace>
  <inkml:trace contextRef="#ctx0" brushRef="#br0" timeOffset="44914">26327 7606 19639,'-6'36'-1095,"1"0"1,0 12-1,2 0 1095,5-10 0,0-1 0,-1 24 0,5-25 0</inkml:trace>
  <inkml:trace contextRef="#ctx0" brushRef="#br0" timeOffset="45264">26620 7517 19773,'-5'35'56,"-1"0"0,2 29-459,32-10-449,15-17 438,7-6 302,1-23 112,-21-22 22,-4-8 79,-4-14 762,-1-15 358,-5 15-1042,-5 5-145,-11 35-23,-11 21 23,-8 19-34,-2 10-437,3 8-2415,14-17 0,6 1 2852,6-12 0,2-2 0,2 29 0,8-39 0</inkml:trace>
  <inkml:trace contextRef="#ctx0" brushRef="#br0" timeOffset="45631">27427 7846 18787,'13'55'247,"-2"-3"201,-11-35 1075,0-6-1343,0-43-124,10-4 11,5-26-11,13 16 45,17 5-101,3 25-22,-1 19 11,-9 30-404,-16 17-403,-6 10-359,-4 4-3170,-8-18 0,-1 2 4281,-1-13 1,0-2 0,1 31 0,-3-38-1</inkml:trace>
  <inkml:trace contextRef="#ctx0" brushRef="#br0" timeOffset="45913">25072 8835 18059,'-32'24'2666,"43"-6"-2554,22-9 1,16-5-1,3 0-1338,-6-1 1,1-2-1,4 1 1,5-1 1237,-1 0 1,5 0 0,4-1 0,3 0 0,2 1-1,1-1 1,0 1-160,-8 0 1,2 0 0,1 1 0,0-1 0,2 0-1,0 1 1,0-1 0,0 1 0,-1-1 111,-5 0 0,0 1 0,1-1 1,-1 0-1,1 0 0,-1 1 1,1-1-1,-1 1 0,0 0 1,-1 0-100,6 0 1,1 1-1,1 0 1,-1 0 0,-1 0-1,-1 0 1,-2 1-1,-3-1 1,-3 1-266,15 1 0,-4 0 0,-4 0 1,-3 0-1,-1 0-1212,2-1 1,-3 1-1,-3-1 1,-6-1 1610,15 2 0,-11-2 0,-3-4 0,-51-1 0</inkml:trace>
  <inkml:trace contextRef="#ctx0" brushRef="#br0" timeOffset="46115">25971 9513 18698,'45'-9'219,"1"0"1,0 0-1,6-3 1,1 0 0,7-3-155,-9 1 0,5-1 1,4-2-1,2-1 0,2 0 1,0 1-899,-6 3 1,0-1 0,3 1 0,0-1 0,2 0-1,1 1 1,1-1 0,1 1 832,-7 1 0,2 1 0,3-1 0,0 0 0,1 1 0,1-1 0,-1 1 0,-2-1 0,-1 2 0,-2-1 0,-4 1 0,10-2 0,-3 0 0,-2 1 0,-2 0 0,-1 1 0,-1 0 0,0 2 0,-1 1 0,0 0 0,1 1 0,-1-1 0,1 1 0,-1-1 0</inkml:trace>
  <inkml:trace contextRef="#ctx0" brushRef="#br0" timeOffset="49030">17971 842 14238,'3'-9'2196,"-1"1"-1535,-2 8-280,0 0-213,3 53 84,-2-21 1,-1 3-125,2 10 1,0 2-214,-2-5 1,0-3 230,0 7 11,0-12 100,0-13 1166,0-9-941,-2-27-403,-2-39-34,2-11-378,0 18 0,1-1 333,1 10 0,2 1 0,1 1 0,1 2 263,10-21-286,26 19-112,23 42 17,-30 3 1,0 5-287,5 11 0,-3 5-106,-10-2 0,-3 2-207,-1 0 0,-2 1-2275,9 29 2983,-14-22 0,-2-3 1,-2-1-1,0 5 1</inkml:trace>
  <inkml:trace contextRef="#ctx0" brushRef="#br0" timeOffset="49264">18882 1012 20311,'58'-10'-548,"1"-1"1,-4 0 0,-3 0-1,-15 5 1,-3 0 0,13-5-1</inkml:trace>
  <inkml:trace contextRef="#ctx0" brushRef="#br0" timeOffset="49381">19254 916 19459,'2'41'-876,"0"-1"0,-3 23 0,11-26 0,-9-22 0</inkml:trace>
  <inkml:trace contextRef="#ctx0" brushRef="#br0" timeOffset="49798">20597 1209 16961,'-14'49'3764,"0"-29"-3640,11-43-35,-2-25-55,3-4-6,2 9 0,3-1-17,7 5 1,2 2-12,-2-1 0,4 4 0,25-2-102,-5 34 102,3 21-380,0 14-1441,-15 2 0,-2 5 1821,-1-1 0,-2 0 0,-4-7 0,-1-2 0,2 13 0</inkml:trace>
  <inkml:trace contextRef="#ctx0" brushRef="#br0" timeOffset="50047">21270 966 20277,'-21'39'28,"-1"-1"0,18 27-868,34-35 414,28-13 337,-15-24 111,-2-23 168,-21-14-134,-32-3-302,-15 14-1312,-24 26-2576,14 19 4134,7 4 0,14-4 0,8-4 0</inkml:trace>
  <inkml:trace contextRef="#ctx0" brushRef="#br0" timeOffset="50198">21805 1041 10496,'0'0'0</inkml:trace>
  <inkml:trace contextRef="#ctx0" brushRef="#br0" timeOffset="50798">22698 874 20725,'-49'-12'78,"0"1"1,2 5 0,3 6-102,-12 19-369,8 26-1154,35-3-661,46-4 1053,16-17 1109,-11-20 0,0-6 45,17-7 190,-4-9 651,-5-6 1691,0-13-706,-21 2-1579,-4 1-168,-29 10-35,-7 12-21,-7 2-1,1 1 23,-1-7-56,10-6-146,10-7 123,14 6 23,11 6 11,4 11 0,12 4-33,-8 2-23,5 20 11,-17 14 22,-9 31-472,-8-20 1,-2 2 488,-5 8 0,-2 3 6,0 4 0,-3 6-4,-2-3 1,-2 4-1,2 1 0,2-5 1,1 0-1,0 0 7,-1 3 1,0-1 0,6-5-21,8 2 1,7-13 16,8-17-23,26-76-128,-33 6 0,-9-5-432,-7-12 0,-7 0-15,-1 7 1,-6 3 132,-9 6 0,-1 4-3344,-4-9 4042,13 6 1,9 17-1,10 6 1</inkml:trace>
  <inkml:trace contextRef="#ctx0" brushRef="#br0" timeOffset="51281">24255 1215 18675,'-4'50'407,"1"0"0,-2-5 1,1-5-408,-3-2 112,1-8 593,2-19-559,-2-41-141,2-9 1,1-5-6,-1-4 0,1-2-254,0-10 0,1 1 271,1 14 0,1 4 28,2 2 0,1 1-11,10-21-51,8 33 0,7 5-23,10 9 1,3 6-62,-2 3 1,0 6-96,2 6 0,-6 7-118,-9 26 68,-15 7-293,-25 6-1203,-1-18 0,-3-1 1742,-11 13 0,-3-4 0,24-33 0</inkml:trace>
  <inkml:trace contextRef="#ctx0" brushRef="#br0" timeOffset="51548">24842 982 20703,'-18'33'-219,"0"0"1,21 12-28,37-25 67,20-23 111,-21-9 80,-7-24-371,-20-3-638,-17 0-1088,-18 14-1948,-8 18 4033,1 5 0,12 2 0,6 0 0</inkml:trace>
  <inkml:trace contextRef="#ctx0" brushRef="#br0" timeOffset="51750">25179 674 20098,'10'42'-874,"0"-1"0,1 15 0,0 1 874,-2-9 0,-1-1 0,-2-7 0,0-4 0,4 11 0</inkml:trace>
  <inkml:trace contextRef="#ctx0" brushRef="#br0" timeOffset="51930">25563 961 18933,'-4'-3'358,"0"0"-2297,4 3 1,0 0 0</inkml:trace>
  <inkml:trace contextRef="#ctx0" brushRef="#br0" timeOffset="52064">25576 770 18440,'-4'-7'61,"1"2"1,3 5 0,0 0-1</inkml:trace>
  <inkml:trace contextRef="#ctx0" brushRef="#br0" timeOffset="52283">25991 856 19426,'-36'30'198,"0"-1"0,4-1 0,7 1-299,14 16-1154,21 10-2218,33-20-57,6-5 3530,-14-26 0,-2-6 0,-3 1 0,-7-5 0</inkml:trace>
  <inkml:trace contextRef="#ctx0" brushRef="#br0" timeOffset="52417">26267 930 15941,'-7'-2'370,"1"1"-1065,6 1 695,0 0 0,0 0 0</inkml:trace>
  <inkml:trace contextRef="#ctx0" brushRef="#br0" timeOffset="52564">26284 701 13712,'0'0'0</inkml:trace>
  <inkml:trace contextRef="#ctx0" brushRef="#br0" timeOffset="53016">26664 1012 20356,'37'-34'22,"1"1"1,-4 2-1,-8 2-11,-17 4 12,-7 2-12,-12 9-45,-21 13 12,-16 36 27,18-9 1,2 5-6,5 8 0,7 1-280,6 20-684,49-16 919,-8-37 1,4-8 44,14-8 0,1-6 28,-11 0 0,-2-5-134,-1-9 0,-5-4 263,0-23 269,-7-3 33,-5 5 79,10 7-426,-1 24-100,7 42-30,-21 9 1,-5 7-280,0 1 1,-5 3-382,-13 14 0,-10-2 78,-4-18 1,-7-4 599,-12 1 0,-2-6 0,-11 0 0,10-20 0</inkml:trace>
  <inkml:trace contextRef="#ctx0" brushRef="#br0" timeOffset="53631">28895 1032 17386,'0'-11'2107,"0"2"-1883,-64-7-224,31 17-22,-8-6 0,2 5-517,14 20-772,16 20 471,38 9 498,-4-16 0,4-2 252,1-5 1,1-3-51,-1-2 0,-4-3 118,-7 1 22,-11-7 157,-23-4-561,-26-4 404,-4-20 0,4 11 0,19-12 0</inkml:trace>
  <inkml:trace contextRef="#ctx0" brushRef="#br0" timeOffset="53897">29201 1132 18910,'10'61'-1983,"6"-15"1109,19-41-437,2-15 1603,-16-14 503,-16-10-627,-31 5-627,-6 12 459,-11 14 0,26 4 0,0 0 0</inkml:trace>
  <inkml:trace contextRef="#ctx0" brushRef="#br0" timeOffset="54115">29596 682 21342,'4'50'-1942,"0"-1"1,0 1 0,4 18 0,1-5 1941,0-21 0,0-6 0,2 6 0,0-14 0</inkml:trace>
  <inkml:trace contextRef="#ctx0" brushRef="#br0" timeOffset="54498">30342 773 20434,'-43'-5'74,"-1"1"1,2 5 0,2 5-75,8 5 0,3 6-11,-4 19 0,6 8-34,10 1 0,9 2-263,11 7 0,11-3-102,4-14 1,7-7 409,9-8 0,6-10 44,2-16 1,-1-8 78,18-15 84,-14-14 1,-6-7-136,-19 10 1,-5-3-385,3-17 1,-4-3 389,-9 11 1,-3 0 83,-1-1 1,-2 1-51,-3 3 0,-3 1-17,-7-1 1,-8 9-113,-9 20 0,-3 14-50,-4 23 0,3 14-113,4 10 1,9 8-379,15-4 0,6 4 0,8-2-647,13 12 1,15-3-908,-1-18 0,8 0 0,3-1 0,-2-3 2112,5 4 0,-1-4 0,0 0 0,2-1 0,0-1 0,-6-6 0,-11-9 0,1-1 0</inkml:trace>
  <inkml:trace contextRef="#ctx0" brushRef="#br0" timeOffset="54997">20431 2597 16173,'56'2'148,"1"0"0,-1 0 1,-5-5-1,6-1 1,2-2-1,4-1 1,3-1-1,1 0-645,-8 0 1,2 0-1,3 0 1,1-2-1,2 1 1,1-1 0,0 0-1,0 0 1,0 0 508,-10 2 0,1-1 0,0 0 0,0 0 1,1 0-1,-1 0 0,2 0 0,0 0 1,1 0-1,0-1 0,2 1-87,-3 0 0,1 0 0,2 0 0,0-1 0,1 1 0,1-1 1,-1 1-1,1 0 0,-1-1 0,0 1 0,-1 1 0,-1-1 0,-1 1 78,3 0 0,-1 0 0,0 0 0,-1 0 0,-1 1 0,1-1 1,-1 1-1,0 0 0,1 1 0,0-1 0,1 0-37,-3 1 0,0 0 0,1 0 0,0 0 1,0 0-1,0 0 0,0 1 0,0-1 0,1 1 1,-1 0-1,1 0 0,-1 0-8,0 0 0,0 0 0,0 1 0,-1-1 0,1 1 0,-1-1 0,2 1 0,-1 0 0,2 0 0,0 1 0,2-1 0,1 1-82,-7-1 1,1-1 0,1-1 0,2 0 0,0-1 0,1 0 0,1 1 0,0 0 0,-1 1 0,1 2-1,-1 1 1,0 1 0,-1 4 0,-1 1 0,-1 4 0,-2 2 123,1 5 0,-1 5 0,-1 4 0,-1 2 0,0 4 0,-1 1 0,0 1 0,-1 1 0,1 0 0,-1 0 0,0-2 0,0-2 0,0-3 0,1-3 0,-1-4 0,10-3 0,1-5 0,1-4 0,0-3 0,1-2 0,-2 0 0,0 0 0,-2 2 0,-2 2 0,-3 5 0,-2 5 0,-5 6-527,2 13 0,-2 12 1,-2 9-1,-2 5 1,-3 0-1,-3-4 1,-3-7-1,-5-11 0,-3-16 1,-6-20 534,-3-27 1,-7-25 0,-6-16 0,-4-8-1,-2 0 1,0 8 0,3 18 0,7 2-1,-4 0 1,-14-12 0,0-1 0,1 0 0,-1 0-1,0 0 1,0 0 0,0 1 0</inkml:trace>
  <inkml:trace contextRef="#ctx0" brushRef="#br0" timeOffset="55214">23708 2608 16928,'64'-13'7,"0"1"0,-1-1 0,1 0 0,0 1 0,0-1 0,-1 1 0,1-1 0,-5 2 0,0 0 0,0 1 0,1-1 0,0 0 0,-1 1 0,1 0 0,-1 1 0,0 0-523,4 0 0,-2 1 1,-1 0-1,1 1 0,0 0 1,3 1-1,2-1 0,4 1 516,-15 1 0,2 1 0,2-1 0,1 1 0,2 0 0,1 1 0,1-1 0,1 0 0,0 1 0,1 0 0,-1 0 0,1 0 0,-1 0 0,0 1-100,-1 0 1,0-1 0,0 2-1,0-1 1,1 0 0,0 1 0,0 0-1,0 0 1,1 0 0,0 0 0,1 0-1,0 1 1,0-1 0,1 1 0,1 0-182,-6 0 1,1 0 0,2 1 0,0-1 0,1 1 0,1 0 0,-1 0-1,1 0 1,0 0 0,0 1 0,0-1 0,-1 0 0,-1 1 0,0-1-1,-2 1 1,0-1 0,-2 1 0,-1-1 265,9 1 1,-1 0 0,0-1-1,-1 1 1,-1 0 0,-1 0 0,-1 0-1,-1 0 1,-1 0 0,-1 0 0,-2 1-1,-2-1 1,-1 1 0,13 1 0,-1 1-1,-1 0 1,-3 0 0,-2 0-1,-5 0 1,-5-1 0,-7-1 0,3 0-1,0 1 1,0-1 0</inkml:trace>
  <inkml:trace contextRef="#ctx0" brushRef="#br0" timeOffset="57649">3812 12641 16569,'8'-3'1333,"-1"1"-1311,-7 2 259,0 0-136,16 63-66,-5-10-57,1 0 1,0 5 16,-4 1 0,-1-3-271,-2-16 1,-1-2 236,1 9 1,-1-6 575,-1-6 1335,-1-32-1557,-5-58-292,-1 1 1,-1-6-63,1-3 1,1-2-275,0 18 1,0-1 0,0 3 307,2-2 0,1 2 73,3 6 0,1 2 287,7-20-421,27 24-45,23 56 16,-28-9 1,1 4-388,10 17 1,-1 3 325,-8-10 0,1-1-214,12 5 1,1-4 62,-10-8 0,-1-7 296,2-6 1,-5-11 274,-14-21 0,-8-9-151,-7-3 0,-5-2 125,-6-12 0,-3 1-249,-1 12 1,-2 2 78,-12-26-112,2 21-358,-1 26-1122,4 46-1702,6 4 3182,13 24 0,1-35 0,6-8 0</inkml:trace>
  <inkml:trace contextRef="#ctx0" brushRef="#br0" timeOffset="58164">5196 12769 19291,'12'-40'711,"0"-1"1,20-17-712,19 39-22,-5 28-191,6 22 67,-12 3-134,1-4 79,-3-6-90,6-13 144,-4-29 159,-4-7 111,-12-25 57,-16 9-91,-8-1-2610,-21 26 2521,-8 30 0,4 0 0,5 17 0</inkml:trace>
  <inkml:trace contextRef="#ctx0" brushRef="#br0" timeOffset="58798">7529 12627 17666,'6'64'243,"1"0"0,-4-16 0,2-1-232,5 6 1,0-6 1500,-3-9-437,-5-38-592,-10-32-388,1-3 0,-1-5-17,-2 3 1,-1-5-797,-1-5 1,-2-6 0,1 1 733,-1-10 1,0-1-17,2 7 0,-1-4 0,3 3-29,3 7 0,2 2 1,4 3-12,7-9 1,4 4 5,0 2 1,8 8-51,9 16 0,5 10-62,1 6 1,2 8-343,17 6 1,-2 11 89,-14 12 1,-8 11 391,-9 16 0,-13 5-464,-13-1 0,-13-2 264,-1-18 1,-6 0 0,0-5-1056,-3 1 0,0-4-1362,3-3 1,1-2 2622,-12 16 0,17-21 0,11-8 0</inkml:trace>
  <inkml:trace contextRef="#ctx0" brushRef="#br0" timeOffset="59081">7971 12595 18362,'-19'32'263,"0"-1"0,-10 26-431,22-20-2095,27-2-1166,23-21 3406,6-17 23,-18-9 0,-2-6 1054,6-25-287,-20 10 1,-3-1 756,-1-17-1468,-28 9-819,-7 37-1332,-16 24-5905,13 11 8000,9-1 0,9-12 0,6-6 0</inkml:trace>
  <inkml:trace contextRef="#ctx0" brushRef="#br0" timeOffset="59248">8608 12595 16838,'8'5'616,"-2"0"-4381,-6-5 3765,0 0 0,0 0 0</inkml:trace>
  <inkml:trace contextRef="#ctx0" brushRef="#br0" timeOffset="59381">8597 12294 13465,'0'0'0</inkml:trace>
  <inkml:trace contextRef="#ctx0" brushRef="#br0" timeOffset="59780">9740 11421 20457,'-30'45'294,"1"-1"0,4 10 0,2 8 0,4 2-292,10-11 1,3 3 0,1 1 0,1 0-937,-1 0 0,-1 1 1,2 0-1,3-2 746,3-1 0,2 0 1,3-3-1,3-5-720,8 13 1,10-6 956,3-15 1,6-3 0,-4-3-1,-10-5 1,0-3 0,13-1-1,0 0 1</inkml:trace>
  <inkml:trace contextRef="#ctx0" brushRef="#br0" timeOffset="60514">10593 11866 19022,'-29'37'319,"1"0"1,0 0-1,-12 18 1,9 1-298,15 7 1,11 0 10,11-10 1,9-3-286,13 0 0,8-10-465,3-18 0,3-12 593,9-13 1,-1-11 123,-14-4 0,-3-6-17,-2-2 0,-3-3 39,-5-2 1,-3-2-12,-6 1 0,-4-2 227,-2 1 0,-5 0-120,-12-9 0,-8 3-135,-5 13 0,-4 3-163,-1-2 1,-2 7-861,-25 22-1828,31 17 2868,13 11 0,8-13 0,3-4 0</inkml:trace>
  <inkml:trace contextRef="#ctx0" brushRef="#br0" timeOffset="60681">11330 12098 17857,'-7'0'-1972,"1"0"1972,6 0 0,0 0 0,0 0 0</inkml:trace>
  <inkml:trace contextRef="#ctx0" brushRef="#br0" timeOffset="60980">11599 11854 19874,'33'-52'280,"-1"1"0,4 14 0,1 18-1356,-2 40 1,-3 15 570,-6-4 1,-6 6 107,-6 12 0,-11 1 397,-10-12 0,-5-3 134,-1 1 1,-3 0 240,-3-3 1,-2-1 350,-4 7 1,0-1-480,-6 16-247,2-8-79,32-29-851,18-18-2325,11-9 0,5-4 3255,-4 3 0,-1 0 0,1-3 0,-3 1 0,2-1 0</inkml:trace>
  <inkml:trace contextRef="#ctx0" brushRef="#br0" timeOffset="61281">12195 12137 20289,'-11'30'67,"2"-12"235,9-45-55,0-8 33,0-27-33,3 10-46,6 7-66,8 7-102,20 11-78,9 21-55,-1 15-393,-3 21-493,-18 10-2735,-10-8 1,0 2 3720,3 14 0,-1-2 0,-10-30 0</inkml:trace>
  <inkml:trace contextRef="#ctx0" brushRef="#br0" timeOffset="61480">12747 11532 22788,'31'45'-599,"0"1"0,1-1 0,-1 0 1,-6 4-1,-3 0 0,-2 1 1,-1-1 598,1 9 0,-3 0 0,-4-5 0,-4 10 0,-5-9 0,-8-6 0</inkml:trace>
  <inkml:trace contextRef="#ctx0" brushRef="#br0" timeOffset="61847">6372 14461 20029,'56'-6'79,"1"1"1,-1-1-1,1 0 1,-1 0-1,3-2 1,3-1-1,1 0 1,3-2-1,2 0 1,3-1-1,1 0-534,-15 2 1,3 0-1,1 0 1,2-1-1,2 0 1,0-1 0,1 1-1,0-1 1,0 0-1,0 1 1,-2-1-1,0 1 448,-3 0 1,0 0-1,0 1 1,-1-1-1,1 0 1,-1 0-1,0 0 1,1 1-1,-1-1 1,2 0 0,-1 0-1,1 0-80,-1 0 1,1 1 0,0-1 0,1 0 0,1-1 0,-1 1 0,0 0 0,0 1 0,0-1 0,-2 1 0,0 0 0,-2 0 0,-1 1 81,6-1 1,-3 1-1,0 0 1,-1 0-1,-1 1 1,-1-1-1,1 1 1,-1 0 0,0 1-1,1-1-76,6-1 0,1 0 1,-1 1-1,0 0 1,0-1-1,-1 1 1,1 1-1,-1-1 1,-1 1 48,-2 0 1,-1 0 0,-1 1 0,0-1 0,0 1 0,1 0 0,-1 0 0,1 1 0,1-1-248,4 1 0,1 0 1,2 0-1,0 0 0,-1 0 1,0 1-1,-2 0 1,-2 0-1,-3 1-924,9 0 0,-2 0 1,-3 0-1,-2 1 0,0 0 1,-2 1 1202,7 0 0,0 1 0,-2 0 0,-6 0 0,-9 2 0,14-1 0,-29 5 0,-44 4 0</inkml:trace>
  <inkml:trace contextRef="#ctx0" brushRef="#br0" timeOffset="61980">10870 14289 17028,'-47'13'672,"-1"1"1,-9 3-617,88-25-56,19-7 0,14-5-1314,-17 5 0,4-1 0,3 0 0,3-1 1161,-4 0 1,2 1 0,3-2 0,3 1 0,4-1 74,-10 4 1,6-1-1,3-1 1,3 1 0,1-1-1,-2 1 1,-2 0-1,-5 2 1,-5 0 0,4-1-1,-7 1 1,-2 1 0,1-1-1,4 1 1,10-2-1,0 1 1,0 0 0,0-1-1,0 1 1,0 0-1</inkml:trace>
  <inkml:trace contextRef="#ctx0" brushRef="#br0" timeOffset="64013">29111 4444 18630,'7'58'25,"1"-1"1,-1 1 0,0 0-1,1-1 1,0 0 0,-1 0 0,1 3-2,0-2 1,-1 2-1,1 2 1,-1 1 0,0 2-781,-2-11 0,-1 1 0,1 1 0,-1 2 1,0 0-1,0 3 0,0 0 792,-1-1 0,0 1 0,0 3 0,0 0 1,0 2-1,-1-1 0,1 0 0,-1-1 0,0-3-160,0 2 1,0-1-1,0-2 1,-1 1 0,0-1-1,0 0 1,0 0 0,-1 0 124,0 0 0,0 1 1,-1 0-1,0 0 1,-1-1-1,1-1 0,-1-1 1,0-3-14,0 4 0,-1-4 0,0-1 0,0-1 0,-1 3 0,-1 2 13,-1-2 0,0 2 1,-1 1-1,0 2 1,-1 0-1,0 0 1,0 0-1,0-1 1,0-1 1,0 0 0,0 0 0,0 0 0,-1 0 0,1 0 0,-1 1-1,1 1 41,0-2 1,0 1-1,0 1 1,0 0 0,0 0-1,1 0 1,-1-1 0,1-1-1,0-2 69,0 6 0,0-1 0,0-1 0,1-1 1,0-2-1,1-2 0,1-3-28,-1 15 0,2-3 0,1-5 0,2-3-32,1-2 0,3-4 1,1-8 14,12 19-22,8-5 1430,-12-20-2013,-1-9 1993,-21-18-3147,-6-12 1202,-7-8 490,1-7 0,10 4 0,3 0 0</inkml:trace>
  <inkml:trace contextRef="#ctx0" brushRef="#br0" timeOffset="133394">26283 6112 15616,'52'1'-36,"1"-1"0,-1 1 0,8-1 1,1 0-1,2-1-1376,-12-1 0,2 0 0,1-1 0,1 0 840,9 0 1,1 0 0,2 0-1,1-1 572,-7 0 0,2 1 0,1-2 0,-3 2 0,-6-1 0,8 0 0,-5 0 0,-2 1 0,-6 1 0,0-1 0,-1 0 0</inkml:trace>
  <inkml:trace contextRef="#ctx0" brushRef="#br0" timeOffset="133961">25543 8967 15981,'61'0'-70,"0"0"1,0-1 0,-3-1 0,8-2 0,4 0-1,0-1 1,-5 1 0,-8 1 0,4 1 0,-7 0 0,4 0-1,1-3 1,0 1 0,-1-1 0,1 1 0,0-1-1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2:53:09.52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4492 2904 17778,'7'48'106,"0"-1"1,-1 1 0,3 18 0,-1-3-23,-1-13 0,0-3 39,-3-11 0,0-6 12,1-3 817,0-13-134,0-43-673,0-10-106,-2-2 1,-2-4-321,1-1 0,-1-5 314,-1-4 1,0-6 0,0-1-31,0 2 1,-1 0 0,2-1-8,1-6 0,1-1 1,7 5-20,4 14 1,6 3-1,2 7 12,10 3 0,6 10 11,16 8 0,4 9-28,-7 5 0,0 3-34,-1 1 1,-2 1-152,-5 3 0,-5 5-280,3 32 493,-58-11 0,-14 3 28,-1 0 0,-5-1-444,-4-8 1,-5-2 0,1-3 415,-9 2 0,1-2-942,-9 4 1,3-1-1651,22-8 0,2 0 2592,0-2 0,7-1 0,15-4 0,13-7 0</inkml:trace>
  <inkml:trace contextRef="#ctx0" brushRef="#br0" timeOffset="349">5749 2330 15291,'16'-53'3933,"-4"11"-3641,-11 38-169,-10 22-101,-11 20 1,-7 11-23,-1 4 0,-3 6 0,-1 1-789,8-14 1,0 1 0,0 0 0,-1 1 788,-3 6 0,-1 2 0,0 0 0,4-4-221,3 1 1,2-3 0,2-1-221,3-3 0,2-1 0,3 0-1415,0 14 0,7-3 1856,13-9 0,3-5 0,-2 4 0,13-19 0</inkml:trace>
  <inkml:trace contextRef="#ctx0" brushRef="#br0" timeOffset="1165">6665 2561 12568,'0'-8'3956,"0"2"-3004,0 6 158,0 0-786,-12-26-178,0 19-135,-13-19-11,-4 26 0,-27 26 0,27-7 0,0 3-11,1 2 0,2 1-213,-7 26 145,26-18-201,32 9 112,23 3 84,-11-18 0,1-1 78,-5-7 1,-3-1 16,18 9-11,-34-16 12,-8-3 133,-16-1-66,-12-1-46,-17-3-33,3-1 0,-3-2-801,5-2 0,0 0-1093,-31-3-873,30-3 2767,27 3 0,6 2 0,2 3 0</inkml:trace>
  <inkml:trace contextRef="#ctx0" brushRef="#br0" timeOffset="3319">7484 2608 7134,'-1'-4'2185,"0"1"-168,1 3-1277,-5 0 357,3 0 505,-4 0-682,5 0 1074,0 0-1232,0 0-639,-1 0-89,0 0-34,9 7 34,20 10-23,23 10 0,4 0-11,4-1 0,-24-12-11,-10-3-12,-10-3 12,-9-3 11,-2-1 11,-3 4 23,-14 3-23,1 4-11,-15 2 0,0 0-101,-20 12-963,2 1-2175,-1 2-491,21-10 3730,17-11 0,9-8 0,0-2 0</inkml:trace>
  <inkml:trace contextRef="#ctx0" brushRef="#br0" timeOffset="4650">7832 3070 9521,'8'3'2319,"-1"-1"-1725,-7-2 3383,0 0-3931,-3 8-35,-35 20-11,-5 6-393,4-8 1,-3 0 386,6-4 1,-3 1-152,-11 6 0,1 0-1681,14-6 1,3-2 1837,-1-1 0,6-2 0,9-2 0,18-15 0</inkml:trace>
  <inkml:trace contextRef="#ctx0" brushRef="#br0" timeOffset="6349">8648 2509 17319,'31'-18'499,"-1"0"0,27-11-410,-18 22-44,1 4-45,1 10 11,-2 7 1,-4 30-12,-37 22 56,-22-21 0,-9 0 0,1-7 0,-5-2-186,-11-2 0,1-5 152,-4 4 1,20-9-23,17-8 33,9-5-21,11-4 44,25 4-34,26 7-22,-25-8 0,0 0-129,6 4 0,-3 0 129,15 11 394,-7 13-416,-29 0 55,-39 7-78,-4-26 1,-6-5-315,1-3 1,0-3-724,0-2 1,2-3-5810,-3-7 6958,11-6 0,11 4 1,8-3-1</inkml:trace>
  <inkml:trace contextRef="#ctx0" brushRef="#br0" timeOffset="6901">9619 2677 14406,'7'-6'4045,"-1"1"-3171,-6 5-90,0 0-660,-26-11-46,-6 4-44,-9-6-23,6 9 0,21 4 0,5 0-11,4 0-22,3 0 11,0 0-45,-3 20 56,-6 26 11,0 5 0,1-10 0,-1-1-44,-1 8 44,-1-5 34,17-25-12,13-23-33,14-7 0,8-9-33,6 5-12,0 6 22,1 9-21,-3 17-253,-16 4 0,-4 7 44,-7 6 1,-4 2 213,-2 0 0,-5 0 11,-10 0 0,-8-4 17,-23 8-449,6-15 1,-2-3 459,-23 6 0,11-3 0,19-19 0</inkml:trace>
  <inkml:trace contextRef="#ctx0" brushRef="#br0" timeOffset="7217">10063 3098 16513,'-8'-7'1490,"2"0"-1367,6 7-100,0 0-23,-4 4 22,3-1 57,-2 1 436,3-2-134,9-16-292,1-3-66,13-13-12,0 1 22,3 5-10,0 6 10,11 10-89,3 34-784,-17-1 0,-1 3-768,-4 3 0,-3 1 1608,-3 5 0,-2-4 0,-2-5 0,-5-9 0</inkml:trace>
  <inkml:trace contextRef="#ctx0" brushRef="#br0" timeOffset="7451">10691 2478 19269,'22'45'-13,"0"1"0,-1 0 0,-4 1 0,-2 4 0,-2 1 0,-3-1-768,-5 15 0,-5 0 1,-2 0-881,0-15 0,0-1 0,-1 0 1,-3-1 1660,-7 14 0,-3-2 0,0-10 0,3-17 0,0-6 0,-13 15 0</inkml:trace>
  <inkml:trace contextRef="#ctx0" brushRef="#br0" timeOffset="8615">2706 5596 19280,'-4'55'48,"1"0"1,0-5 0,1-2-44,0-3 1,0-5 969,0 5-863,1-45-17,-1-26 0,1-19-77,0 2 1,0-6 0,1-3-829,2 1 0,0-4 0,1-1 0,0 1 847,0-10 0,1 1 1,2 1-9,2 2 1,1 1 0,1 7-30,3 7 0,5 6-17,9 1 1,7 7-52,4 10 1,4 11-39,3 12 0,-4 13 61,-15 22 0,-11 10 45,-10 4 0,-12 2-216,-8-10 0,-5 1 0,-3-3 59,-8 8 0,-2-3-527,4 0 1,0-1-1547,5-6 0,4-1 2230,-5 22 0,14-29 0,9-14 0</inkml:trace>
  <inkml:trace contextRef="#ctx0" brushRef="#br0" timeOffset="8848">3294 5698 20255,'4'1'2017,"-2"0"-1905,-2-1-168,-12-44-336,28 23-684,-3-19 594,20 46-549,-5 21 572,-17 13-1793,-3 23 2252,7-7 0,-11-10 0,9-21 0</inkml:trace>
  <inkml:trace contextRef="#ctx0" brushRef="#br0" timeOffset="9083">3801 5689 20076,'-53'29'717,"10"-4"-785,35-9-626,24-6-79,19-9 638,5-11 124,0-10-11,-26-1-1009,-9 5-4213,-27 16 5244,2 7 0,-5 3 0,14-1 0</inkml:trace>
  <inkml:trace contextRef="#ctx0" brushRef="#br0" timeOffset="9449">4385 5232 20625,'2'61'-305,"-1"-1"0,0 0 0,1-5 0,1-2 1,2-2-111,4-1 0,2-2 1,2-5 117,0 0 0,7-12 246,13-18 1,2-14 454,-9-19 0,-5-10 105,1-8 1,-4-3-252,-4 2 0,-7 1-29,-6 2 1,-6 5-230,-10 7-930,-36 18-3631,17 17 1,0 4 4560,1-4 0,1 2 0,-15 17 0,34-19 0</inkml:trace>
  <inkml:trace contextRef="#ctx0" brushRef="#br0" timeOffset="9665">5230 5690 18989,'0'0'0</inkml:trace>
  <inkml:trace contextRef="#ctx0" brushRef="#br0" timeOffset="10165">6275 5494 14989,'-24'-50'870,"1"0"0,2 6 0,-1 10-679,-4 20-57,0 10-100,14 4-34,31-5-23,8-7 1,24-8 22,-12-7 0,-2-6 11,0-1 203,-2 0 189,-4 5-11,-3 11-146,-20 71-78,-9-19 1,-4 4-628,-4 7 0,-2 6 0,-1-1 470,-2-1 0,-1-1 1,0 4-12,1-2 0,0 5 0,1 0 0,3-1-386,0 12 1,3-2-1,4 1 322,3 2 1,4 0 0,3-8 74,6 0 0,6-13 23,29-2 33,-18-59 157,-8-17 79,-10-27-258,-16 7 0,-11-4-331,-11 3 0,-7 1-67,-1-5 0,-3 5-818,3 17 0,0 8-5439,-3 3 6610,29 21 0,6 3 0,2 0 0</inkml:trace>
  <inkml:trace contextRef="#ctx0" brushRef="#br0" timeOffset="10782">7742 5706 18205,'3'13'2274,"-1"-3"-2117,-2-10-68,0 0-133,0 4 44,0 10 11,1 14-22,2 4-34,2 19 22,-3-19 12,1 8 11,-3-13 11,0-12 146,0-3 34,0-18 33,0-12-11,0-12 0,1-9-174,2-19 0,2-9-17,0 7 1,0-6-1,1 3-544,0 7 0,1 1 0,0 0 533,1 3 0,0 0 1,0 6-1,1 9 0,0 5-11,9-12-22,1 20-12,4 14-11,7 14-134,-3 14 0,-1 10-499,-6 13 0,-2 5 375,4 1 0,-5 3 603,-14 5 1,-8-1-677,-2-17 1,-5-2 375,-5 4 0,-1-3 0,-2 1 0,2-2 0</inkml:trace>
  <inkml:trace contextRef="#ctx0" brushRef="#br0" timeOffset="10983">8236 5590 19964,'18'-46'309,"1"-1"1,-3 6 0,0 8-310,2 17-145,11 16-1390,-2 33 908,-2 0-91,-9 22-2419,-12-2-1357,0-17 4494,2 4 0,-2-28 0,1-5 0</inkml:trace>
  <inkml:trace contextRef="#ctx0" brushRef="#br0" timeOffset="11215">8681 5595 17274,'0'-5'2746,"0"2"-2298,0 3-415,-14 1-21,19-1-12,4-4-12,20-16-928,-4-6-551,-18 1-2341,-19 9 3832,-6 13 0,6 3 0,3 0 0</inkml:trace>
  <inkml:trace contextRef="#ctx0" brushRef="#br0" timeOffset="11532">9200 5188 21185,'-4'57'-264,"-1"-1"0,1 0 0,-1 0 0,0 0 0,1 0 0,-1 1 0,1-1 0,0-1 1,0-2-1289,2 3 0,0-2 1,0-2-1,0-1 1227,-1 13 0,0-3 1,0-6 127,-1-5 1,0-6 852,-2-1 1,-2-5 127,-5-5-560,-9-55-224,4-31 103,8 6 1,0-2-441,2 9 1,1 1-1552,2-12 0,2 2 1888,2 14 0,1 1 0,0-25 0,3 37 0</inkml:trace>
  <inkml:trace contextRef="#ctx0" brushRef="#br0" timeOffset="11700">9478 5593 17409,'0'-4'1289,"0"0"-6657,0 4 5368,-6-5 0,5 4 0,-5-4 0</inkml:trace>
  <inkml:trace contextRef="#ctx0" brushRef="#br0" timeOffset="11901">9837 5193 20983,'1'55'-664,"0"-1"0,1 1 1,-1 9-1,0-5-1914,1-4 1,0-5 2577,-1 5 0,0-27 0,-1-11 0</inkml:trace>
  <inkml:trace contextRef="#ctx0" brushRef="#br0" timeOffset="12016">9925 5490 16658,'55'-7'-485,"0"0"0,-1 0 1,2 0-1,-1 0 1,-9 3-1,12 4 1,-8-1-1</inkml:trace>
  <inkml:trace contextRef="#ctx0" brushRef="#br0" timeOffset="12215">11638 5543 21107,'54'5'-1905,"-15"-5"0,-33 7 0</inkml:trace>
  <inkml:trace contextRef="#ctx0" brushRef="#br0" timeOffset="12348">11568 5839 21118,'45'-22'-1319,"0"-1"1,-3 2-1,-4 3 1319,6 1 0,-20 8 0,-7 2 0</inkml:trace>
  <inkml:trace contextRef="#ctx0" brushRef="#br0" timeOffset="21464">14252 5356 13936,'0'-5'2016,"0"1"-1557,0 4-402,9 58-1,-4-5-921,1-1 0,-1 3 865,-2-12 0,-2-3 61,-1-1 1,1-1 567,-1 27-551,0-13 79,0-15 302,0-16 1065,0-12-952,-3-20-57,-4-15 1340,-4-24-1552,-1-7 0,-2-10-266,4 9 0,-1-5 1,1 1-615,0 0 1,0 0 0,1-1 598,0-2 0,1-1 1,1 6-12,3 5 0,2 5-11,1 11 0,2 4 0,10-12-44,37 23 27,-3 23 0,5 9-331,11 13 1,0 9 78,-7-3 0,-8 10 172,-20 3 0,-8 8 0,-10 0-320,-14-4 1,-10-1-1,-2 2-875,-4 9 0,-4 0 0,-1-2 1292,2-11 0,-2-3 0,1-4 0,-4 4 0,5-8 0,9-10 0</inkml:trace>
  <inkml:trace contextRef="#ctx0" brushRef="#br0" timeOffset="21701">14578 5682 20591,'1'-60'919,"4"7"-852,14 21-145,4 12-303,12 3-90,-3 13-100,0 9 112,-3 7-24,1 17 170,-11 7-1749,0 6 2062,-1-13 0,-10-11 0,4-14 0</inkml:trace>
  <inkml:trace contextRef="#ctx0" brushRef="#br0" timeOffset="22032">15138 5612 18227,'36'-35'18,"0"-1"1,-3 4 0,-4 2-479,6-11 359,-17 3 382,-10 4 44,-18 13-157,-7 14 134,-4 11 23,-4 11-11,-2 12-45,-1 13-152,11-9 1,3 3-95,-3 28-516,18-26 0,5-2-718,17 7-738,24-17-685,-3-19 2634,4-8 0,-21 2 0,-5-2 0</inkml:trace>
  <inkml:trace contextRef="#ctx0" brushRef="#br0" timeOffset="22198">15528 5522 17868,'-1'-3'807,"-1"0"-4280,2 3 3473,0 34 0,0-25 0,0 25 0</inkml:trace>
  <inkml:trace contextRef="#ctx0" brushRef="#br0" timeOffset="22549">15522 5206 19459,'6'-18'-6174,"2"11"6174,3 35 0,-4-11 0,-4-1 0</inkml:trace>
  <inkml:trace contextRef="#ctx0" brushRef="#br0" timeOffset="23098">15503 5698 14227,'0'5'1490,"-1"-1"683,1-4-1489,11-21-90,-5-1-174,2-11 1,0-5-298,-3-2 0,0 0-101,0 1 1,1 1-1,-1 1 1,1 5-12,8 5-22,2 13-1,5 8-55,4 13-358,5 10-830,12 31 117,-25-18 1,-3 1 1109,1 5 0,-3-2 28,-2 14 605,-9-24 437,-1-20-67,0-28-258,0-7-246,0-31-572,1-2 341,2 30 1,1 1 96,5-25-102,6 15-123,1 18-112,2 13-22,3 9-34,21 29-253,-18-3 1,-1 5-140,6 11 0,-2 4 16,-8-7 1,-4 1 134,-3-3 1,-4-2-1778,-6 7 2074,-15 2 0,9-21 0,-8 0 0</inkml:trace>
  <inkml:trace contextRef="#ctx0" brushRef="#br0" timeOffset="23748">16994 5342 18294,'-3'3'2006,"0"-1"-2006,29-12 0,17-6-1843,-3 5 0,3-1 1843,16-7 0,-1 2 0,-19 6 0,-5 3 0,-3 2 0</inkml:trace>
  <inkml:trace contextRef="#ctx0" brushRef="#br0" timeOffset="26516">18650 4843 16871,'1'-25'650,"0"4"-314,-1 17-156,1 0-79,-1 1-1,0 2 80,0-1-147,2 1-33,-2 0 23,3-1-12,-2 0 0,3-1-11,-2 0 0,1 0 11,1 2-33,0 1 11,4 0 11,3 0 0,4 0 11,19-2-78,12-2-841,2 2-1479,0-2-6106,-25 3 8493,-10 1 0,-7 0 0,-6 0 0</inkml:trace>
  <inkml:trace contextRef="#ctx0" brushRef="#br0" timeOffset="27548">18763 4834 10921,'-2'5'1804,"1"-1"1905,1-4-3653,3-3 34,-2 1 89,3-6 762,-3 2-335,-1-1-237,-6 1-178,-5 4-113,-13 2-33,-10 13-1,-2 11 1,-3 9 0,10-2 0,-1 4 0,2 1-407,-2-1 0,2 1 1,1 2 361,3 2 0,2 2 0,5-3 0,4 1 0,8-2-195,7-3 1,7-2-7,24 22 77,-3-34 1,5-4 22,5-4 1,5-5-651,1-4 0,5-2 0,-1-4 751,-2-3 0,-1-3 0,-2 1 0,14 2 0,-5 0 0,-19-6 0,0 1 0</inkml:trace>
  <inkml:trace contextRef="#ctx0" brushRef="#br0" timeOffset="27815">19114 5187 18765,'-11'57'-546,"0"1"1,0-12 0,10-8 377,39-9 168,-4-23 56,7-21 728,-17-16-358,-2-6-381,-22-5-45,-14 16-393,-8 7-503,-9 8-2532,0 6 3428,7 4 0,10 1 0,8 0 0</inkml:trace>
  <inkml:trace contextRef="#ctx0" brushRef="#br0" timeOffset="28082">19561 5066 14299,'-36'-1'117,"0"0"1,-23 7 2189,43 13-3831,33 26 146,9-20 0,5-1 1333,-2 2 0,2-1 581,5-3 1,-2-3-537,-1 4 983,-20 4-759,-39-7 1762,0-3-6166,-24-14 4180,21-21 0,12 9 0,7-7 0</inkml:trace>
  <inkml:trace contextRef="#ctx0" brushRef="#br0" timeOffset="28300">19930 4925 20389,'1'44'0,"1"1"0,0-4 0,-1 1-544,-1 1 1,1-1-1031,1 0 0,0-1 83,-1-2 1,1-3 1490,3 16 0,-4-36 0,1-10 0</inkml:trace>
  <inkml:trace contextRef="#ctx0" brushRef="#br0" timeOffset="28448">19952 5162 21096,'26'-27'-2017,"1"0"0,14 0 0,8 4 2017,-1 10 0,5 4 0,-4 0 0,-2 1 0,-3 0 0,4-2 0,1 0 0</inkml:trace>
  <inkml:trace contextRef="#ctx0" brushRef="#br0" timeOffset="29347">21701 4884 13824,'-5'-1'4795,"1"1"-4257,4 0-56,-8-2-370,13 8 67,16 17-145,13 3-23,-8-6 0,2-1 0,21 8-5,-14-12 0,1 1-320,16 10 135,-13 10 257,-73 6-67,-18-4-115,11-16 1,-1-3 103,-14 8-1737,10 2 1737,25-12 0,5 0 0,18-14 0</inkml:trace>
  <inkml:trace contextRef="#ctx0" brushRef="#br0" timeOffset="29665">22645 5000 19751,'-40'18'201,"-1"-1"1,-13 14-197,31-3 1,6 4-6,8 12-302,46 4 274,-8-32 0,5-5 33,4 1 1,1-6-130,4-9 0,-3-7 460,11-17 135,-9-12 33,-15-5-78,-13-4-169,-10 0-66,-37-5-225,-1 25-112,3 12 1,-4 8-2259,-6 23 1,0 11 2403,10-7 0,3 2 0,-2 3 0,5-1 0,5 6 0</inkml:trace>
  <inkml:trace contextRef="#ctx0" brushRef="#br0" timeOffset="30564">14080 5996 13835,'-55'12'1023,"0"0"0,17-4 1,2 1-705,-6 3 0,4-1-16,9 3 257,19 6 280,54 12-644,-15-14 1,5-2-796,5 0 0,5-1 0,3-2 669,3-1 1,4-2 0,2-1-619,-4-1 0,2 0 0,2-1 0,3-1 561,-5-1 1,3-1-1,1 0 1,1-1-1,1 0-319,-2 0 0,1-1 0,1 0 0,1-1 0,1 0 0,0 1 307,-3-1 1,-1 0 0,1-1-1,1 1 1,3 0 0,1-1-1,4 1-106,-13-1 1,2 0 0,2 0 0,2 0 0,1-1 0,2 1-1,0 0 1,1 0 0,0 0 0,0 0 0,1 0 0,-1 1 104,-5-1 0,1 1 0,0-1 0,1 1 0,0 0 0,1 0 0,0 0 0,0 0 0,0 0 0,0 0 0,0 0 0,1 0 0,-1 0 0,-1 0-37,2 0 0,-1 0 1,-1 0-1,1 0 1,0 0-1,0-1 1,0 1-1,0 0 1,0 0-1,1 0 1,1 0-1,0 0 1,1 0-1,0 1 37,-4-1 0,2 0 0,1 1 0,1-1 0,1 1 0,0-1 0,1 1 0,-1 0 0,1-1 0,-1 1 0,-1 0 0,-1-1 0,-1 1 0,-1-1 0,-2 1 0,-2-1 0,-3 0-4,13 1 1,-4-1 0,-2 1 0,-3-1 0,-1 1-1,0-1 1,0 0 0,1 0 0,2 0 0,2 0 3,-2 0 1,1 0 0,1 0 0,2 0 0,0 0 0,0-1 0,0 1 0,1-1 0,-2 0 0,1 0 0,-2 0 0,-1-1-1,0 0 0,-1 0 0,0 0 0,0-1 0,-1 0 0,-1 0 0,1 0 0,-1 0 0,-1 0 0,1 0 0,-1 0-2,3 0 1,0 0 0,-1 0 0,-1 0 0,1 0 0,-1 0 0,0 0 0,0 0 0,-1 0 0,1 0 3,4-1 1,0 1-1,0-1 1,-1 0-1,1 0 1,-2 1-1,-1-1 1,-1 1-1,-3 0 1,15-1 1,-2 1 0,-1-1 0,-3 1 0,-5 1-1,-5-1 212,8 0 1,-7 1 0,-4-1-211,8 0 1,-6 0 723,-18 2 0,-6-2-146,0-2 1536,-20-5-2097,-9 0 2974,-7-3-2996,-1 3 1197,-2 5-1197,2 0-23,5 4-10,-1 0-90,-1-3-91,-1 0-301,-4-6-1076,3 1-8240,1-16 9420,3-1 0,1 3 1,0 6-1</inkml:trace>
  <inkml:trace contextRef="#ctx0" brushRef="#br0" timeOffset="30965">16847 6346 16411,'55'-1'252,"0"1"1,-1 0 0,1 0 0,0 0 0,1-1 0,0 0 0,1 0-1,1-1 1,5 0-874,-11 0 0,3-1 1,2 1-1,2-1 0,1 0 1,0 0-1,2 0 0,0 0 634,-4 1 1,1-1-1,1 1 1,1-1-1,1 0 1,0 1 0,0-1-1,0 0 1,1 0-1,-1 0-121,1 1 0,1-1 1,0 0-1,-1-1 0,2 1 1,-1 0-1,0 0 0,0 0 1,1 1-1,-1-1 93,1 0 0,2 1 1,0-1-1,0 1 1,0 0-1,-1-1 0,0 1 1,-2 0-1,-2 0 1,-2 0-112,8-1 1,-3 1 0,-1-1 0,-2 1 0,-1-1 0,0 1-1,1 0-7,-3-1 0,1 1 1,-1 0-1,-1-1 0,1 1 1,-2-1-1,0 0-309,6 0 0,-2 0 0,0-1 0,0 0 1,-2 1-1,0-1 58,4 0 1,0 0 0,-1-1 0,-2 1 0,-1 0-410,5-1 1,0-1 0,-3 1-1,-2 0 793,7-1 0,-2 1 0,-7 0 0,-4 0 0,-8 1 0,13-1 0</inkml:trace>
  <inkml:trace contextRef="#ctx0" brushRef="#br0" timeOffset="35332">11383 8418 15650,'9'62'123,"-1"0"0,1-1 0,-2-12 1,-1-3-1,-1 0-107,-1 17 1,-3-5 28,2 7 863,-2-15 1793,2-26-2119,-2-18-246,0-28-44,-1-21-102,-3-19-748,1 24 0,0-2 591,-2-8 1,0-2-23,0-4 0,0-4-165,1 1 1,0-4 0,3 1 179,1 8 0,1 1 0,3 0-23,5-3 1,2 1 0,3 6-10,4 2 1,7 12-1,6 15 1,4 10-17,25 14-298,-18 11 1,-2 10-163,-8 10 0,-9 9 123,-8 17 1,-11 4-185,-13-8 1,-11-3 480,-14 3 0,-8-8-44,5-17 0,-3-4-959,-11 4 1,-1-3 1207,11-8 0,2-2 0,4-3 0,4-3 0,1-2 0</inkml:trace>
  <inkml:trace contextRef="#ctx0" brushRef="#br0" timeOffset="35881">12992 7509 19986,'-19'49'237,"1"-1"0,0 1 0,0 0 1,-4 6-1,1 0 0,-2 6-228,3-10 0,-1 5 1,-2 4-1,1 1 1,1-2-1,3-1-536,2-1 1,1-1 0,2 0 0,2-1 0,0 3 35,0 4 0,0 3 0,3 0 1,3-2-1,6-3-1967,7 1 0,6-2 1,5-5-1,2-5 2455,7-2 1,4-7-1,1-5 1,6-1-1,-1-11 1,3-11-1</inkml:trace>
  <inkml:trace contextRef="#ctx0" brushRef="#br0" timeOffset="36347">13866 8321 17398,'2'-51'2230,"-5"13"-2029,-15 35-100,-5 22-11,-9 18-51,14-6 0,0 6-220,1 6 0,1 7 0,2 0 84,4 0 0,2 1 0,2 0-594,1 1 0,2 0 0,5-3-301,10 13 1,10-11-494,5-23 0,7-8 1375,23-4 0,1-5 0,-4 1 0,-16-10 1,1 0-1</inkml:trace>
  <inkml:trace contextRef="#ctx0" brushRef="#br0" timeOffset="36681">14301 8713 14607,'-16'-41'2779,"3"9"-2387,8 31-44,0 3 78,-6 9 112,-12 32-410,9-11 1,0 4-118,1 7 1,2 0 32,1-7 1,4-4-45,15 12-89,12-32 44,33-25 39,-22-8 1,0-5 21,0 1 1,-2-2-17,-2-8 0,-7-1 23,-5-13-23,-9 6-45,-15 10 45,-7 10-392,-13 12-5726,-22 19 6118,12 6 0,1 1 0,23-4 0</inkml:trace>
  <inkml:trace contextRef="#ctx0" brushRef="#br0" timeOffset="36965">14732 8596 20804,'-40'-2'330,"0"1"1,-14 6-364,30 17-236,28 7-337,13 2 282,14 1 206,-3-14 0,3-2 96,23 6 11,-5-3 11,-23-11 22,-32-3-22,-11 3-941,-9 1-1995,-2-1 2936,5-1 0,11-3 0,6-3 0</inkml:trace>
  <inkml:trace contextRef="#ctx0" brushRef="#br0" timeOffset="37248">15274 8345 18798,'10'60'201,"-1"0"1,0-3 0,-3-2-286,-4-19 0,-1-2-838,0 1 1,0 0-3001,0 30 3922,-6-9 0,4-24 0,-3-12 0</inkml:trace>
  <inkml:trace contextRef="#ctx0" brushRef="#br0" timeOffset="37382">15254 8679 19190,'45'-15'-802,"-1"0"1,1 1 0,2 0 0,0 1 0,-7 4 0,8 7 0,-2 1 0</inkml:trace>
  <inkml:trace contextRef="#ctx0" brushRef="#br0" timeOffset="42014">7694 2333 13252,'4'-2'2689,"-1"0"224,-3 2-2274,-6 9-325,-9 9-146,-14 17-67,-13 12-51,6-8 1,-3 4-35,1-2 1,1 1-210,0-1 1,2-1 192,8-7 0,5-3 0,6-1-11,8-6 56,14-12 358,27-32-308,-4-5 0,2-3-67,1-3 0,0-2-134,3-3 0,-2 1 117,7-7-11,-8 12 398,-14 13-442,-8 9-192,-7 6 192,-3 3 55,0 3 0,-7 8 255,-14 14-266,-25 21 12,-1-1-188,18-18 0,1 0 176,-13 11 0,9-3 0,8-8 0,9-6 0,8-7 0,4-5 89,4-7 23,16-22 274,0 0-364,15-17-11,-5 11-22,12-7-78,1 5-382,3 3 102,-15 10-113,-13 10 190,-12 5 303,-4 9 113,-15 11-24,-11 16-77,-9 0 0,-3 1-12,8-9 11,0 0-22,2 0 0,-6 5 56,12-8-56,3-3-11,14-13 11,6-7 1165,0-2-1087,5-6-44,2 0-23,2-3-11,-3 4 0,-3 4-22,1 1-1,6 0 35,11 1-1,24 3-11,2-1 5,-4-1 1,4 0-45,-7-2 0,0 0-79,5 0 0,-3 1-128,13 2 212,-32 1 46,-27 1-68,-23 3-863,-29-5 560,13 2 1,-1-1 302,5-2 0,2 0 44,-1 3 1,5 1 11,-4 5 23,14 3-23,9 0 257,8 0 618,24-2-35,23-5-684,9-3-111,14-4-34,-18 0-11,-3 1-481,-6 2-3340,-3 5 3821,-13 0 0,-5-1 0,-12-2 0</inkml:trace>
  <inkml:trace contextRef="#ctx0" brushRef="#br0" timeOffset="43231">16918 8353 19762,'-46'29'-23,"0"1"1,1 1 0,3 2 22,9 1 0,2 2-723,0 1 1,1-1 722,2-2 0,2 0 0,5-3 0,3-2 241,-4 19-386,12-11 285,21-13-252,11-9-100,19-9-158,11-4-493,9-2-818,2 0 1681,-24 3 0,-2-1 0,2-1 0,0 4 0</inkml:trace>
  <inkml:trace contextRef="#ctx0" brushRef="#br0" timeOffset="43398">16660 9066 18261,'-5'0'829,"1"0"-785,4 0-671,45 8-1423,2-4-585,-2 0 0,3 0 2635,-3-2 0,-3-2 0,8 0 0,-8 0 0</inkml:trace>
  <inkml:trace contextRef="#ctx0" brushRef="#br0" timeOffset="43864">17898 8599 17319,'0'43'239,"0"0"0,0 12 1,0 0-207,0-13 1,0-2-17,0 1 0,0-2 543,1 5 527,-1-31-740,0-28-34,-1-12-21,-3-21-147,-2-3 1,0-10-131,1 8 0,0-4 0,0-4-298,2 6 0,-1-3 0,1-1 0,2 1 283,3 2 0,2-1 0,2 2 0,0 3 15,-2-3 0,2 3 0,8 7-15,19-6 0,12 16-175,5 23 1,4 16-252,9 14 1,-2 10 66,-8 2 1,-8 7-249,-9 15 0,-14 5 478,-22-10 1,-10 0-108,-4 4 1,-5-1-794,-9 0 1,-3-2 367,-2 0 0,-2-2-1009,2-5 1,1 0 1669,5-5 0,3-3 0,-5 3 0,15-12 0</inkml:trace>
  <inkml:trace contextRef="#ctx0" brushRef="#br0" timeOffset="44098">18351 8876 20479,'14'-41'183,"1"0"0,0 3 0,2 7-183,14 11-762,15 7-22,-6 18 380,-4 9-66,-14 14 246,-16 2-1255,-2 12 1479,-1-5 0,-1-7 0,1-13 0</inkml:trace>
  <inkml:trace contextRef="#ctx0" brushRef="#br0" timeOffset="44398">19009 8828 20613,'43'-36'-527,"-1"1"1,-2 1 0,-7 5 167,-9 7 79,-7-3 280,-10 1 11,-4 2 348,-10 7 257,-14 9-100,-19 30-460,-2 2-23,0 24-10,21-9-954,20 11-4211,43-11 5142,9-8 0,1-18 0,-22-15 0</inkml:trace>
  <inkml:trace contextRef="#ctx0" brushRef="#br0" timeOffset="44847">19627 8751 19426,'-11'20'-572,"3"-4"606,8-36-34,1 1 190,5-18 46,5 9-23,17-1-168,8 13-45,2 2-11,-1 13-337,-9 9-2005,7 13-1255,-8 5 2611,-4 0 1456,-12-14 483,-6-20 110,2-11-222,4-12 134,4-6-35,7 0 1021,13-2-1334,6 16-537,-2 5-57,-3 25-22,-13 7-1087,12 28-4762,3 4 5849,-5 0 0,-9-18 0,-18-19 0</inkml:trace>
  <inkml:trace contextRef="#ctx0" brushRef="#br0" timeOffset="45181">20547 7688 19751,'42'7'493,"-1"0"0,2 7 0,-2 9-404,-7 18 1,-2 12 0,0 3-880,-7-8 0,1 1 0,-2 4 1,-2 1 712,-3 1 1,0 3 0,-2 2 0,-3-1 0,-2-1-708,-1 4 1,-3-1 0,-4-1 0,-5 0-856,-5 0 0,-5-1 0,-4-1 0,-3-5 1639,-10 3 0,-5-6 0,2-5 0,2 1 0,1-7 0,3-8 0,-1 0 0</inkml:trace>
  <inkml:trace contextRef="#ctx0" brushRef="#br0" timeOffset="48053">11143 10833 15482,'-7'2'3484,"2"-1"-2822,5-1-270,0 0-359,6-10-33,8 2-627,11-8-673,5 7-1624,-2 3 2924,-6 2 0,-10 3 0,-7 0 0</inkml:trace>
  <inkml:trace contextRef="#ctx0" brushRef="#br0" timeOffset="48196">11110 10987 17095,'-4'0'594,"0"1"-3193,47-12 2599,-12 1 0,16-3 0,-27 6 0</inkml:trace>
  <inkml:trace contextRef="#ctx0" brushRef="#br0" timeOffset="48815">13064 10933 18216,'-3'56'227,"1"-1"1,-2-1 0,1-3-105,-4 14 135,-1-24 0,-1-1 112,-6 15 784,0-10-952,6-44-1,2-27-100,-1-22-51,3 15 1,0-2-581,0-7 1,0-3 568,0-6 0,0-2 6,0-4 0,2-2-133,1 6 1,1-2 0,3 1 154,3 6 0,4 2 1,-1 1-68,1-22 0,4 5 5,7 18 1,4 10 5,14 2-112,-3 21 1,4 7-175,5 14 1,0 10-236,5 10 0,-3 7 54,-11 1 0,-8 5 400,-8 4 0,-11 0-34,-13-13 1,-7-2-197,-3 1 0,-3-1-168,-8-1 1,-3-2-483,-4-3 1,-1-1-1060,-1-5 1,0-2 1994,0-3 0,3-3 0,-6 0 0,12-5 0</inkml:trace>
  <inkml:trace contextRef="#ctx0" brushRef="#br0" timeOffset="50030">14495 10132 11705,'2'-3'2298,"-1"0"436,-1 3-1715,0-15-145,0 11-246,0 0-231,-10 33 1,-7 20-303,3-4 1,-1 4-373,-3 2 1,-2 5-1,0 3 277,4-3 0,0 4 0,0 0 0,2-3-1021,1 3 0,1-4 0,0 3 981,2-4 1,-1 3 0,3-2 0,4-5-303,8 12 0,7-6-310,1-7 0,5-3-188,6-8 0,5-4 817,14-4 0,-1-4 1,0 1-1,11-9 1</inkml:trace>
  <inkml:trace contextRef="#ctx0" brushRef="#br0" timeOffset="50965">15143 10565 17364,'-17'8'493,"-1"7"-308,-3 24 0,0 12-157,1 4 0,2 5-837,5-12 0,1 2 0,3-1-20,1 11 0,6-5-701,8-9 1,8-9-1721,28-5 3331,14-17 0,-22-8 1,-4-7-1</inkml:trace>
  <inkml:trace contextRef="#ctx0" brushRef="#br0" timeOffset="51198">15485 10972 18194,'-24'36'123,"0"0"0,2-4 0,9-5-123,23-14-269,19-6 247,8-24 100,3-16-44,-15-6-68,-16 0-223,-17 21-1481,-5 9-1746,-7 6 3484,1 8 0,8-4 0,4 4 0</inkml:trace>
  <inkml:trace contextRef="#ctx0" brushRef="#br0" timeOffset="51447">15808 10850 20020,'10'45'-1476,"0"1"1,-6-11 0,2-2 1150,28 16 303,-23-22-270,-7-6 292,-8-16 0,3 2 0,-3-13 0</inkml:trace>
  <inkml:trace contextRef="#ctx0" brushRef="#br0" timeOffset="51631">16189 10621 19370,'0'-6'1512,"1"1"-1321,-1 5-90,0 61-382,3-26 1,1 4-387,-1 13 1,1 1-1034,2-4 1,1-5 1699,3 14 0,-4-26 0,-2-11 0</inkml:trace>
  <inkml:trace contextRef="#ctx0" brushRef="#br0" timeOffset="51782">16071 11045 19997,'37'-26'-2028,"1"1"0,-1-1 0,10-6 0,0 5 2028,4 14 0,-3 5 0,-5 2 0,-8 1 0</inkml:trace>
  <inkml:trace contextRef="#ctx0" brushRef="#br0" timeOffset="52098">17714 10488 17263,'3'-5'1916,"-1"1"-1843,-21 22 0,-10 13-1477,-15 11 1432,3-1 0,-4 4 11,5-3 1,3 0 204,14-8 1,6-1-290,13 32-123,34-35-381,33-16-1905,-14-6-3742,-7 5 6196,-12 3 0,-14-5 0,-10-1 0</inkml:trace>
  <inkml:trace contextRef="#ctx0" brushRef="#br0" timeOffset="52247">17469 11264 21286,'33'-15'-4916,"0"0"1,27-10 4252,-20 21 0,-18 2 1,-4-1-1</inkml:trace>
  <inkml:trace contextRef="#ctx0" brushRef="#br0" timeOffset="52698">18747 10740 17946,'6'-6'1771,"-1"1"-1457,55-3-258,-13 28-51,-7-15 1,-2 5-6,-1 40-78,-28-1 33,-24 7 45,-11 0 11,5-29 0,-3-3-11,-24 18 0,-2-8 101,21-18-90,8-5 12,30-12-12,11-4-11,41-3-6,-26 4 1,2 3-472,6 7 1,-2 6-768,15 22 897,-34 7-504,-32-1-1973,-15-18 2824,-5-8 0,11-7 0,5-5 0</inkml:trace>
  <inkml:trace contextRef="#ctx0" brushRef="#br0" timeOffset="53232">19832 10621 16367,'2'-4'1916,"-1"0"-1177,-1 4-32,-31-4-360,-12 6-269,-16-1 23,2 12-79,4 10 12,17-3 22,-3 6-56,24-7 0,7 0 78,5 3-44,2 18-23,1 17 12,1 2-23,1 2 11,-1-21 34,-1-1 67,13-18-56,16-17-45,6-19 22,13-18 12,-9 1-22,4 4-12,-1 9-11,-2 9 0,-8 12-370,-7 32 157,-19 19 101,-11 9 62,-4-29 0,-4-3-309,-15 8-3944,-11 4 4303,15-22 0,1 1 0,17-20 0</inkml:trace>
  <inkml:trace contextRef="#ctx0" brushRef="#br0" timeOffset="53565">20187 11026 20300,'-25'26'33,"6"-5"158,23-26 234,1-7-88,2-8 111,13-20-146,10 1-268,3 3 0,6 13-34,-11 18-34,12 11-1378,-4 24-7014,7 16 8426,-10 1 0,-14-13 0,-8-22 0</inkml:trace>
  <inkml:trace contextRef="#ctx0" brushRef="#br0" timeOffset="53764">20819 10389 20412,'8'-1'1165,"-1"1"-974,16 58-135,-12-10-109,-2-3 1,1 11 0,-2-4-1085,-3 1 1,-3 0 355,-2-4 1,-2 4-1,-2-3 781,-5 9 0,-1-5 0,-3 10 0,-4-15 0</inkml:trace>
  <inkml:trace contextRef="#ctx0" brushRef="#br0" timeOffset="55564">15936 11828 17756,'-58'14'1054,"14"-4"-1010,53-8-44,24-11-28,-3 0 0,5-2 28,11-6 0,4-2-1884,7-4 0,1-1 1844,2-1 1,-2 1 22,-5 2 1,-4 1 397,-14 5 0,-5 1-358,-8 0-12,-57 16 117,-4 6 1,-5 4-512,-18 4 1,-5 2 516,16-3 1,-2 1 0,1 1-31,-1 0 1,-1 0 0,0 3-13,7-2 0,-1 2 1,0 2-1,5-1-92,-18 13 0,10 3 84,17-1 0,18-2-84,62 3 0,13-28 0,11-8 133,-22-2 1,0-2 0,2 0-653,2 0 0,2-1 0,-1 1-1106,-1 0 0,0-1 1,-1 2 1624,17-1 0,-7 1 0,-22 2 0,-6 0 0,9 1 0</inkml:trace>
  <inkml:trace contextRef="#ctx0" brushRef="#br0" timeOffset="80265">14464 12655 14148,'0'9'1367,"0"-3"-1031,25 8 0,12-2 247,22-2-1398,-19-1 1,7 3-1,0-4 893,-1-5 1,2-2 0,1 0-854,13 0 0,4-1 1,2 1 799,-8-1 0,3 0 0,1 1 0,2-1-207,-6 0 0,2 0 0,1 0 1,1 0-1,1 0 195,-5 0 0,1 0 0,1 0 0,0 0 0,1 0 0,1 0-197,-6 0 1,1 0-1,1-1 1,0 1-1,1 0 1,0 0-1,0 1 132,2-1 1,0 0 0,1 0 0,0 0 0,1 0 0,3 1 0,3 0-10,-13 0 0,2-1 0,2 1 0,1 1 0,2-1 1,0 0-1,1 1 0,0-1 0,0 1 0,0 0 1,-1 0 56,-4 0 0,0 0 0,-1 0 1,1 1-1,0-1 0,0 1 0,0 0 1,1 0-1,0 0 0,1-1 1,1 1-1,0 0-8,-2 0 1,0 0 0,2 0 0,0 0 0,0 0-1,2 0 1,-1 0 0,0 1 0,0-1 0,0 0 0,0 0-1,-1 1 1,-1-1 0,-1 0-147,5 1 0,0 0 0,0 0 1,-1 0-1,1 0 0,-2 0 0,0 0 1,-1 1-1,-1-1 0,-1-1 0,-1 1 1,-2 0-119,11 0 0,-1 1 0,-2-1 0,-1 1 0,-2-1 0,-1 0 0,-2 0 0,-1-1 276,8 1 0,0 0 0,-1 0 0,-4-1 0,-6 1 0,-8-2 0,18 2 0,-13 0 0,-16-3 0,0 1 0</inkml:trace>
  <inkml:trace contextRef="#ctx0" brushRef="#br0" timeOffset="80681">15212 12845 14911,'52'13'186,"1"1"0,-1 0 0,1 0 0,-1 0 1,9 0-1,-1-1 0,1 0 0,4-2-1100,-9-3 1,3 0 0,3-1-1,0-1 1,0 0 0,-1-1 916,-4 0 1,0-1 0,-1 0 0,1-1-1,3 1 1,5-1-112,-11 0 0,3 0 0,2 0 1,2 0-1,2 0 0,1 0 1,0 0-1,1 1 0,0-1 1,0 0 68,-6 0 1,0 0 0,0 0-1,1 0 1,1 0 0,0 1-1,0-1 1,2 0 0,0 1-1,0-1 1,2 0 0,0 1-20,-4-1 0,1 0 1,1 0-1,1 1 0,2-1 1,-1 0-1,1 1 0,1-1 1,-1 1-1,0-1 0,-1 1 1,-1-1-1,0 0 0,-1 1 1,-2-1-22,5 0 1,0 1-1,-2-1 1,1 1-1,-2-1 1,0 1-1,-1-1 1,0 1 0,0-1-1,-1 0 1,0 1-1,0-1-74,8 1 0,0 0 0,0 0 0,-1 0 0,0-1 0,-1 1 0,-2 0 0,-2 0 0,-1-1 1,-3 0 129,13 2 1,-4-2-1,-3 1 1,-1 0 0,-1-1-1,1 2 51,-3-1 0,-1 0 0,0 0 1,-1 1-1,0 0 0,-1 0-37,6 0 0,-1 1 0,-1 0 0,1 1 0,2 0-371,-5 2 1,3 0 0,0 1 0,-1 0 0,-2 1 0,-4-2 379,7 2 0,-5 0 0,-1 0 0,-1 0 0,-1 0 0,2 0 0,-5 0 0,-9-1 0,19 7 0</inkml:trace>
  <inkml:trace contextRef="#ctx0" brushRef="#br0" timeOffset="83329">6439 15167 20613,'-37'-21'26,"-1"1"0,-2 6 1,0 8-22,4 14 1,-1 7-559,-2 3 1,0 3 552,1 0 0,3 2-6,4 0 1,4 2-51,-9 21-168,19 5 134,27-12 1,12 4-85,13 6 1,7 1-223,-3-7 0,4 2 1,-1 0 312,-2-1 1,-1 1 0,-3-2 82,7 7 0,-10-2 95,-17-6 1,-11-3 139,-27 3-168,-33-6-281,-1-25 214,24-26 0,2-3 0,-1 0 0,17-26 0</inkml:trace>
  <inkml:trace contextRef="#ctx0" brushRef="#br0" timeOffset="83880">7228 15623 20591,'41'-38'67,"-7"24"0,5 3-78,6-4 0,2 5-279,5 9 0,-2 6 290,-14 3 0,-3 3-23,5 10 1,0 2 22,-9-3 0,0-1 34,24 17 201,-20-19-157,-9-19 69,2-15-136,4-13 61,-4-2 1,1-5-73,1 3 0,-1 0-28,1-1 0,-3 3-1293,4-5-509,-31 35-2708,-13 10 4538,-6 6 0,9-7 0,2-2 0</inkml:trace>
  <inkml:trace contextRef="#ctx0" brushRef="#br0" timeOffset="84063">7813 15159 18630,'-9'49'0,"0"0"0,2-9 0,0-1 0</inkml:trace>
  <inkml:trace contextRef="#ctx0" brushRef="#br0" timeOffset="84230">7701 16042 20535,'6'0'1244,"-2"0"-2074,-4 0-9001,3-40 9395,-2 20 0,3-21 1,-4 30-1</inkml:trace>
  <inkml:trace contextRef="#ctx0" brushRef="#br0" timeOffset="84880">9599 15449 16154,'2'-7'639,"0"1"-343,-1 36 1,-2 15-252,1-6-17,-1 9 0,0 0-5,-1-12-23,1-9 44,0-10 136,1-9 515,0-8-460,4-42-106,0-2 0,1-5 33,0-2 0,2-3-384,4-10 1,1 2 512,-1 22 0,2 5-56,16-17-235,1 27-89,-2 20 78,3 22 44,-3 8 1,2 6-6,3 7 0,2 3-23,9 5 1,1-1-219,-11-11 0,-1-5 280,22 3 667,-23-37-678,6-44-51,-25 8 1,-4-5 5,2-1 0,-4-1-155,-9-5 1,-5 4 121,-10-4-57,-7 18-89,2 19-1143,-11 35-8520,2 18 9669,5 3 1,8-6 0,17-26-1</inkml:trace>
  <inkml:trace contextRef="#ctx0" brushRef="#br0" timeOffset="85430">11450 14251 18574,'-22'47'523,"0"0"1,0 5 0,0 5 0,0 6-446,5-12 1,0 4 0,0 2-1,0 0 1,2-2-1165,-2 8 0,1-2 0,1 0 0,1 0 1086,2-3 0,1 0 0,3-3 0,4-4-12,6 13 1,10-5-110,4-13 1,5 0 0,6-7-1785,20 4 0,10-10 1905,-9-13 0,4-4 0,-4-4 0,0-4 0,-5-7 0,-6-10 0,-1 0 0</inkml:trace>
  <inkml:trace contextRef="#ctx0" brushRef="#br0" timeOffset="86230">11946 14877 16961,'-2'-7'1916,"1"3"-1816,24-17 1,11 0-89,3 9-12,16-13 0,1 11-23,-1 50 40,-34 0 0,-11 6 145,-23 19 1,-13 2-882,-2-5 1,-6-3 762,7-18 1,-2-2 0,3-3-17,2-3 0,3-1 184,2 1 0,4-2-201,5 6 269,36-12-224,13-27-56,-4-4 0,1-2-447,-3-2 0,0-1 290,3 1 1,0-1-416,1 1 1,0 0 762,12-6 1,-4 2-1,1 2 1,6-7-1</inkml:trace>
  <inkml:trace contextRef="#ctx0" brushRef="#br0" timeOffset="86430">12567 14837 20457,'1'47'-821,"1"-1"0,-1 1 0,3 8 1,1-4-2262,1-13 1,2-6 3081,10 6 0,-7-19 0,-3-7 0</inkml:trace>
  <inkml:trace contextRef="#ctx0" brushRef="#br0" timeOffset="86567">12976 15137 19673,'-7'-6'-460,"1"1"-3809,-33-1 4269,27 4 0,-28-4 0,37 6 0</inkml:trace>
  <inkml:trace contextRef="#ctx0" brushRef="#br0" timeOffset="86997">13290 14756 17644,'-10'-46'646,"0"1"1,1 3-1,3 3-512,16-11-122,23-1-24,2 21 12,21 4 0,-12 20 0,3 13-67,-2 12 39,-22 14 0,-11 9 28,-20 16 0,-13 6-497,-1-8 1,-5 2-1,-3 0 628,4-12 1,-2 0 0,-2-2 0,2-2-132,-3 3 0,-1-2 0,6-2 0,-1 6 0,13-5 593,29-4-649,14-25 0,8-9 56,15-15 0,2-9-17,1 3 0,-1-5-177,1-15 1,-8-4 187,-21 8 0,-6 0 6,-4 1 0,-7 1-2818,-19-26 2785,-23 15 312,-23 13-2257,13 20 1,-2 5 1977,7 8 0,1 2 0,-23-2 0,29 11 0</inkml:trace>
  <inkml:trace contextRef="#ctx0" brushRef="#br0" timeOffset="87398">13832 14978 19381,'1'61'89,"0"-12"-10,1-42 67,8-24-146,1-7 22,10-23 90,-1 1 303,9 2-113,4 7-302,15 12-45,-7 35-302,-3 11-482,-18 30-1591,-13 0-5592,-2 2 8012,0-3 0,-3-22 0,2-9 0</inkml:trace>
  <inkml:trace contextRef="#ctx0" brushRef="#br0" timeOffset="87564">14746 15132 20569,'-26'36'-206,"0"0"1,2-3 0,2-1-9626,-7 21 8745,13-16 0,5-3 0,10-22 1</inkml:trace>
  <inkml:trace contextRef="#ctx0" brushRef="#br0" timeOffset="88130">15952 14615 20289,'-1'50'93,"1"-1"0,2-12 1,4-2-72,4 6 0,6-3-22,22 2 0,13-13-11,9-12-1094,5-9 1105,-30-10 0,-1-4 11,0-1 0,-1-3-11,-2-5 0,-2-4 203,4-11 1,-5-3-92,4-19 225,-4 5-191,-32 27 79,-6 32-180,-6 10 22,-5 17-73,10 0 1,2 5-135,1 2 0,4 3-1631,5 8 0,3-2-1013,2-14 0,3-5 2784,22 10 0,-17-34 0,0-9 0</inkml:trace>
  <inkml:trace contextRef="#ctx0" brushRef="#br0" timeOffset="88464">16850 14740 18216,'-4'0'2050,"0"0"-1792,4 0-157,-12 50-45,9-23-51,-1 6 1,4 1-17,18-5-359,13-5-773,33-8 857,-31-19 1,0-5 201,7-11 0,-3-6 84,-9 2 0,-4-3 184,-5-5 1,-5 1 476,0-1 1,-6 16 10,-17 38-549,-10 29-123,-2 11-260,11-28 1,1-2-883,5 12-1783,15-7-6906,11-8 9560,18-12 1,-16-9 0,-1-7 0</inkml:trace>
  <inkml:trace contextRef="#ctx0" brushRef="#br0" timeOffset="88679">17597 14717 19796,'-2'44'-107,"-1"1"1,1 0-1,1 9 1,-1-3-1637,-3-5 1,1-4 1742,0 14 0,3-26 0,1-9 0</inkml:trace>
  <inkml:trace contextRef="#ctx0" brushRef="#br0" timeOffset="89166">18032 14666 20613,'-4'45'22,"0"-1"1,11 7 0,10-5-471,11-18 0,6-6-224,0 2 1,3-4 267,6-7 1,-1-7-281,11-12 613,2-28 239,-37 6 0,-5-6 541,3-10 1,-5 0-44,-9 7 1,-4 4-566,-6-11 101,-10 51 353,-3 28-527,5 9 0,2 7-740,3 5 1,3 2-1935,0 1 0,4-2 2646,8-2 0,4-8 0,2-12 0,3-11 0</inkml:trace>
  <inkml:trace contextRef="#ctx0" brushRef="#br0" timeOffset="89479">18692 15104 16098,'-8'7'1512,"1"-2"-1108,7-5 1008,0 0-572,-2-9-414,22-28 0,14-6-370,8-1-22,6 18-34,-16 21-34,9 20-1703,-3 20-549,-1 5-5703,-7 10 7989,-11-15 0,-8-16 0,-4-6 0</inkml:trace>
  <inkml:trace contextRef="#ctx0" brushRef="#br0" timeOffset="89698">19403 14419 22003,'15'59'-3,"0"0"0,-5-1 0,-1 4 1,-7 0-473,-8-1 1,-5 0 0,-4 2-1984,1-4 0,-2 1 1,-2 1-1,-1-5 2244,-7 7 0,-1-4 1,-1-5-1,-5 5 1,1-12-1,-2-9 0</inkml:trace>
  <inkml:trace contextRef="#ctx0" brushRef="#br0" timeOffset="90097">8934 16286 18776,'61'11'214,"0"0"1,1 0 0,-6-3 0,2-1 0,3 0 0,2-2-1303,-2-1 1,1-2 0,3 0-1,1 0 1,3-1 1091,-13 1 1,1-1 0,0 0 0,2 0 0,3-1 0,2 1 0,5-1-85,-15 0 1,2-1-1,2 1 1,3-1-1,0 0 1,3 1 0,0-1-1,2 0 1,0 0-1,1 0 1,-1 0 0,2 0-1,-2 1 66,-4 0 0,0-1 0,2 1 0,-1 0 0,2 0 0,0 0 0,0 0 0,1 0 0,0 0 0,0 0 0,0 0 0,1 0 0,-1 0 0,1 0 0,-1 1 0,0-1-16,-2 0 0,-1 0 0,1 0 0,0 0 1,0 0-1,0 0 0,0 1 0,0-1 1,1 0-1,-1 0 0,0 1 0,1-1 1,-1 1-1,1-1 0,-1 1 0,1 0 1,-1 0 28,2 0 0,0 0 1,0 0-1,1 0 0,0 0 1,1 1-1,-1-1 0,0 1 1,0-1-1,-1 1 0,0 0 1,0 0-1,-2 0 0,0 0 1,-1 0-1,-1 0 0,-1 1-82,4 0 1,-1 0 0,-2 0-1,-2 0 1,0 1 0,-1-1 0,1 1-1,-1 0 1,1 0 0,0 0-1,2 0 1,2 0 0,1 1 60,-4-1 0,1 1 0,1-1 1,2 1-1,0 0 0,0 0 0,2 0 1,-1 1-1,2-1 0,-1 0 1,0 0-1,1 1 0,-1-1 0,0 0 1,-1 0-1,0 0 0,-1 0-18,1 0 0,1-1 0,-1 1 0,1 0 0,-1-1 0,0 1 0,0-1 0,-1 1 0,1-1 1,0 1-1,-1-1 0,1 1 0,-1-1 0,0 1 0,0-1 0,0 0-23,2 1 0,1 0 0,0 0 1,0-1-1,0 1 0,0 0 1,-1 0-1,1 0 0,-1-1 1,-1 1-1,-1-1 0,0 1 1,-1-1-1,-2-1 0,0 1-102,8 0 0,1 0 0,-1-1 0,0 1 0,-2-1 0,-1 0 0,-1-1 0,-4 1 0,-1-1 0,-4 0 0,-3 0-467,20-1 0,-6 1 0,-5-2 0,-3 1 0,-2-1-508,0 0 0,-3 0 1,-4 0-1,-4 0 1140,11 0 0,-10 0 0,-2 0 0,-46 0 0</inkml:trace>
  <inkml:trace contextRef="#ctx0" brushRef="#br0" timeOffset="90330">12750 16871 18076,'59'2'-35,"-1"1"0,0-1 0,1 1 0,-1-1 0,2 0 0,1 0 0,3 0 0,2 0-714,-8-1 0,1 0 1,1 1-1,3-1 0,2 0 1,4 0-1,4 0 616,-18 0 1,4-1 0,2 1 0,3-1 0,2 1 0,1-1 0,1 1 0,1-1 0,1 0 0,-1 1 0,-1-1 0,0 0 0,-2 0 0,-2 1-38,4-1 0,-2 0 0,0 0 1,-2 0-1,1 0 0,-1 0 1,1 0-1,0 0 0,1 0 0,2 0 1,1 0-1,2 0 145,-13 0 1,2 0 0,2 0 0,0 0-1,1 0 1,2 0 0,0 0 0,0 0-1,0 0 1,1 0 0,0 1 0,-1-1-1,0 0 1,-1 0 0,0 0 0,-2 1-1,-1-1 1,-1 0-42,6 1 0,-1 0 1,-3-1-1,0 1 1,-1 0-1,-1 0 1,1 0-1,-1 0 0,1 0 1,1 0-1,1 0 1,2 1-1,1-1 1,2 1-225,-9 0 0,0-1 0,2 1 1,1 0-1,2 0 0,0 0 0,1 1 1,1-1-1,0 0 0,0 1 1,1-1-1,0 1 0,-1-1 0,1 1 1,-1 0-1,-1-1 0,0 1 1,-1 0-1,-1-1 0,-1 1 0,-1-1 265,9 1 0,-2 0 0,0 0 1,0 0-1,-1 1 0,-1-1 0,0 0 1,-1 0-1,0 0 0,0 0 1,-1 0-1,1 1 0,-1-1 0,0 0 1,0 0-1,1 0 0,1 1 0,0-1 1,2 1-1,0-1 0,0 1 1,0-1-1,-1 1 0,0-1 0,-2 0 1,-1 1-1,-1-1 0,-3 0 0,-1 1 1,-4-1-1,-2 0 0,9 0 1,-1 1-1,1-1 0,0 1 0,0-1 1,-1 1-1,1 0 0</inkml:trace>
  <inkml:trace contextRef="#ctx0" brushRef="#br0" timeOffset="92312">21780 10733 12512,'10'4'56,"47"13"-212,-13-12-794,3 2 0,4 0 311,-6-6 1,0-3-1486,5-2 1,0-1 2123,1-2 0,-3-1 0,8-3 0,-15 0 0</inkml:trace>
  <inkml:trace contextRef="#ctx0" brushRef="#br0" timeOffset="92431">22546 10609 17330,'-41'-22'370,"0"0"0,5 2 0,7 6-415,12 16-134,45 20-1166,3-2 1,3 5 1344,6 17 0,-1 2 0,-5-19 0,-4 0 0,0 30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30T03:38:23.16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3261 2938 14439,'0'59'683,"0"0"1,0 2 0,0 0-544,0-5 0,1 0-980,0 2 1,0-1 967,1-2 1,0-1-23,0-7 1,0-2-68,0-8 1,1-2 735,-1 12-461,2-23 1283,-1-13-521,-1-21-840,-1-51-141,-2 0 0,-1-7-651,1 18 1,-1-1 0,1-2 558,0-11 1,-1-2 0,1 3-4,-1 10 0,0 3 0,3-1-38,6-10 1,2-1 0,4 3 289,-1 15 0,2 2 0,3 2-549,17-19 1,7 12-584,0 27 1,2 12-981,21 22-718,-9 20-2419,-30 11 4997,-11 7 0,-9-22 0,-5-4 0</inkml:trace>
  <inkml:trace contextRef="#ctx0" brushRef="#br0" timeOffset="269">3499 3116 16759,'59'-3'-1468,"-1"0"0,-16 6 1,-6 4-2265,13 19 3732,-45 19 1557,-25-1 1,-10 3-18,-6 5 1,-6 2-1279,7-11 1,-3 1 0,1-2-62,-7 6 1,4-4-163,9-9 1,7-5 406,10-5-693,34-3-1948,46-11-444,-5-12 0,5-5 2639,0-2 0,-2-2 0,-10 0 0,-6 0 0,-1-5 0</inkml:trace>
  <inkml:trace contextRef="#ctx0" brushRef="#br0" timeOffset="518">4972 2713 19527,'-33'47'-9,"1"1"0,-1 0 0,3 6 0,3 3 0,5 3-381,9-9 1,2 3-1,4 0 1,2-2-752,1 4 1,3-2-1,5-5-456,9 8 1,9-12 1596,28-8 0,-20-18 0,-5-13 0</inkml:trace>
  <inkml:trace contextRef="#ctx0" brushRef="#br0" timeOffset="751">5278 2904 19034,'-56'17'194,"1"-1"0,5 1 1,6 3-195,17 3 0,6 2 0,-4 23-34,22 2 0,24-12 1,11 0-130,8 1 0,5 0 111,-11-7 0,1 0 0,-1-1-863,5 3 1,-5-1 802,0 22 553,-52-22-732,-10-4-3620,-15-10 3911,-1-8 0,19-8 0,7-3 0</inkml:trace>
  <inkml:trace contextRef="#ctx0" brushRef="#br0" timeOffset="936">5818 2766 19224,'3'-3'706,"10"57"-650,2 8-602,-2-9 0,3 12 0,0 0 344,-2-3 0,0 0 0,0 1-1287,1 0 1,1 1-1,-1-3 1489,-3-5 0,0-1 0,-3-10 0,2 10 0,-2-21 0</inkml:trace>
  <inkml:trace contextRef="#ctx0" brushRef="#br0" timeOffset="1118">7769 3042 16602,'37'4'-812,"0"-1"1,22 9 0,-42 2 0,-9-1 0</inkml:trace>
  <inkml:trace contextRef="#ctx0" brushRef="#br0" timeOffset="1221">7802 3318 16759,'36'-16'0,"0"0"0,22-10 0</inkml:trace>
  <inkml:trace contextRef="#ctx0" brushRef="#br0" timeOffset="1617">10789 2730 17711,'-5'53'119,"1"0"0,0 0 0,3-3 0,3 1 0,1-2-93,1-3 0,1 0 0,2-4 562,3 3 1,1-9 239,3-14-604,-11-45 124,-4-33-259,-2 15 1,-1-6 0,-1-4-1183,-2-11 1,-1-5 0,0 0 1086,3 17 1,-1-1-1,1 0 1,0 0 5,0-1 0,-1-1 0,1 1 0,2 5-244,-1-15 1,3 6 176,3 9 0,3 4-225,7-14-806,27 29-1334,27 41-2056,-20 5 1,0 6 4487,-9 3 0,-3 1 0,-4-6 0,-6-2 0,-13 1 0</inkml:trace>
  <inkml:trace contextRef="#ctx0" brushRef="#br0" timeOffset="1768">10793 2777 17745,'52'-10'56,"-1"-1"0,-1 1 0,2 1-1810,5-2 1,-2 6 1753,-18 14 0,-1 3 0,3-12 0,-7 4 0,-14 26 0</inkml:trace>
  <inkml:trace contextRef="#ctx0" brushRef="#br0" timeOffset="1869">10897 3266 15829,'56'10'-1786,"-1"-1"1,3-2 0,0-5 1785,0-14 0,-4-4 0,11 1 0,-8 2 0</inkml:trace>
  <inkml:trace contextRef="#ctx0" brushRef="#br0" timeOffset="2270">12912 1676 14798,'-2'-46'1159,"1"0"1,0 0 0,-2-17 0,-6 9-734,-19 6-292,-4 26 1,-9 8-102,-17 13 1,-6 10-1034,21-1 1,0 3 0,-1 5 1028,-8 8 1,0 7 0,5 4 0,10 0 0,4 2 0,3 3-23,0 3 1,4 3-1,3 2-4,3 0 1,5 2 0,4 5 10,7 3 0,4 4 0,5 3 0,2 0-14,3-7 0,3 1 0,2 1 0,2 1 0,-1 3-251,-2-9 0,1 1 0,1 3 0,0 0 0,0 0 1,1 0-1,-1 0 247,1-1 1,1 2 0,-1-1 0,1 0 0,0 0-1,-2-2 1,0-2-191,2 10 0,-1-1 1,0-2-1,-2-2 0,-1-1 196,-1 6 1,-1 0 0,-1-4 0,-2-6-3,-2 12 0,2-7-667,2 0 1,7-9 666,30-13 0,-17 2 0,6-56 0</inkml:trace>
  <inkml:trace contextRef="#ctx0" brushRef="#br0" timeOffset="2651">13509 2926 13409,'17'56'1370,"1"1"1,-4-12 0,-3-9 792,-3-18-2141,-7-38 113,-1-39-91,0 22 1,-1-6-310,0-7 0,0-7 1,0-1 245,0-3 0,1-2 1,1 1-381,1-1 1,1 0-1,1 3 391,0 7 1,2 1 0,2 9 1,5 9 1,3 7-18,16-4-257,3 20-381,3 28-1132,1 15 1793,-16 8 0,-2 1 0,2-1 0,-2 17 0</inkml:trace>
  <inkml:trace contextRef="#ctx0" brushRef="#br0" timeOffset="2784">13561 2901 18048,'58'-18'-1080,"0"0"1,-3 2-1,-1 3 1080,-6 7 0,-4 3 0,4-2 0,-2 7 0</inkml:trace>
  <inkml:trace contextRef="#ctx0" brushRef="#br0" timeOffset="2884">13758 3196 10966,'36'0'0,"-1"1"0,21-1 0</inkml:trace>
  <inkml:trace contextRef="#ctx0" brushRef="#br0" timeOffset="3151">15146 1998 19123,'-52'12'271,"1"-1"1,0 16 0,-2 10 0,3 6-177,13-1 0,2 5 1,2 4-1,1 2-1058,2-2 0,0 3 0,2 2 0,1 0 1,2-2 959,-1 4 0,2-1 0,3-1 0,6-1-98,4 13 0,7-2 1,7-6-236,9-5 0,8-6 3,8-7 0,5-5-1611,5-7 0,4-6 1944,5-8 0,-2-5 0,9 1 0,-9-12 0</inkml:trace>
  <inkml:trace contextRef="#ctx0" brushRef="#br0" timeOffset="3451">15422 2459 20020,'-56'3'26,"0"1"0,13 3 0,8 7-37,15 16 0,12 5 11,23 22-545,7-24 1,6-3 521,1-5 1,2 1-68,9 13 1,-4 5 67,-11 1 1,-8 3 43,-11 6 1,-9-1 50,-7-13 0,-7-6 16,-11-7 1,-2-8-650,-6-8-4527,9-12 5087,9-19 0,9 10 0,5-8 0</inkml:trace>
  <inkml:trace contextRef="#ctx0" brushRef="#br0" timeOffset="3718">16325 2161 16894,'4'-11'1512,"1"39"-750,-14 28-527,2-4 1,-2 5-1418,-1-13 0,-1 1 1,-2 1 1207,0 6 0,-1 1 0,-1 1 7,-1 3 1,-1 0 0,-1 4-144,1 0 1,-2 3 0,0 1 0,1-1-1393,2-6 1,0-1 0,1-1-1,0 0 1502,0-2 0,1 1 0,0-3 0,2-4 0,-5 15 0,6-12 0,8-23 0</inkml:trace>
  <inkml:trace contextRef="#ctx0" brushRef="#br0" timeOffset="4185">16588 2636 16479,'-16'53'246,"0"0"1,1-1-1,4 2-173,9 8 0,3-1 44,-1-12 1,0-2-45,0-1 0,0-5 1003,0-5-325,0-42-572,0-18-22,0-25-40,2 13 1,0-2-34,1-6 0,1-2 129,5-20 0,2 1-62,-2 18 1,2 3-158,0 1 0,5 13 6,5 25 23,5 44-1,5 13 0,-2-15 1,4-1-29,1-7 1,1-3 5,0 0 0,-1-5 56,23-6 22,-31-32 12,-9-14-45,-9-19-29,-9 8 1,-5-3-112,-5 5 0,-5 2-214,-2 0 1,-3 4-891,-18-4-1098,9 39-3036,21 10 5333,7 6 0,3-6 0,2-3 0</inkml:trace>
  <inkml:trace contextRef="#ctx0" brushRef="#br0" timeOffset="4401">17292 2183 20703,'16'49'-90,"-1"1"0,0-1 1,1 1-1,-3 4 1,-1 1-1,-2 1 1,-2-2-1468,-2 10 1,-3-1 0,-1-1 536,-3 1 0,-2-1 1,0-6-1643,-2-1 1,-1-5 2841,-1-8 0,-1-4 0,-2 4 0,3-20 0</inkml:trace>
  <inkml:trace contextRef="#ctx0" brushRef="#br0" timeOffset="4884">17901 1313 18418,'37'-50'190,"-1"1"0,0 17 1,4 2-1,1 5-190,19-3 0,4 6-856,-15 9 1,3 3 0,-3 5 838,10 9 1,-1 14 8,-7 9 1,0 12-1,-5 8 114,-13 0 1,-5 7-1,-3 5 1,-1 2-437,-5-8 0,-1 3 1,-1 2-1,-2 1 1,-1 0-1,-2-1 404,0 5 0,-3-1 0,-2 1 0,-1-1 0,-2 0-106,-1 1 1,-2 1 0,-1-1 0,-1-1-1,1-4 71,0-5 1,0-2-1,0-3 1,0 1-18,0 16 0,1-1 1,0-1-1,1-4 1,2-2-1,1 1-28,4 7 1,2 1 0,1-4 5,-1-13 0,0-3 0,-1-1 0,3 20 0,-8-8 0,-19-4-606,-41-37-279,19-12 0,-4-1 885,-4 2 0,-3 0 0,5 0 0,-22 2 0,21-1 0,-1-1 0</inkml:trace>
  <inkml:trace contextRef="#ctx0" brushRef="#br0" timeOffset="5320">8200 6413 18664,'36'-25'-1846,"-1"1"1,1 1 0,2 6 1845,-4 13 0,-1 3 0,8-1 0,-12 2 0</inkml:trace>
  <inkml:trace contextRef="#ctx0" brushRef="#br0" timeOffset="5434">8478 6800 14809,'39'0'0,"0"-1"0,24 1 0</inkml:trace>
  <inkml:trace contextRef="#ctx0" brushRef="#br0" timeOffset="5884">12179 6241 16266,'-1'-3'325,"-1"1"112,16 62 56,-1-4-2437,0 1 1,-1 3 2016,-4-8 0,-1-2 17,-1 2 0,-2 1 56,-1 11 1,-2-4-41,0-21 1,-1-4 1498,0 32-461,0-58-988,0-29-55,0-17-40,-1-21 1,0-7-62,0 9 0,0-3 464,0 3 0,-1-4 0,1-1-473,0 10 1,0-1 0,0 0-1,2 2-47,3-8 0,3 2 0,-1 1-19,-2 1 1,0 1-1,5 6-138,6 3 1,6 15 1073,13 31-1567,-4 18 0,1 8-3496,3 7 0,0 3 4202,0 3 0,-2-1 0,-8-9 0,-5-4 0,-5-4 0</inkml:trace>
  <inkml:trace contextRef="#ctx0" brushRef="#br0" timeOffset="6034">12241 6708 16737,'43'-22'-1450,"1"1"1,18-3 0,0 5 1449,-22 10 0,-2 2 0,4-2 0,-5 2 0,-7 7 0</inkml:trace>
  <inkml:trace contextRef="#ctx0" brushRef="#br0" timeOffset="6184">12308 7250 19482,'56'-21'-750,"1"-1"1,-1 0-1,-9 5 1,-2 1-1,-2 1 1,8-3-1,-6 3 1,0 1-1</inkml:trace>
  <inkml:trace contextRef="#ctx0" brushRef="#br0" timeOffset="6401">14251 5985 12792,'-21'-28'-149,"1"0"1,-15-4 0,38 9 0</inkml:trace>
  <inkml:trace contextRef="#ctx0" brushRef="#br0" timeOffset="7033">14331 5613 6014,'0'0'0</inkml:trace>
  <inkml:trace contextRef="#ctx0" brushRef="#br0" timeOffset="7450">14732 5123 20434,'-34'-21'108,"-1"1"0,-16 7 1,-3 10-92,-3 19 0,1 8-1011,-3-4 1,1 1 1021,-3 5 0,4-1 0,24-10 0,3-2 664,-18 12-636,13-4-78,7 28 38,19 3 1,6 12-332,1-16 1,2 4 0,1 4 0,0 2 329,1 0 1,0 4 0,1 1 0,0 0 0,0-1-440,0-5 1,0 0 0,1-1 0,-1 0 0,1 0 434,-1 1 0,0 0 1,0 0-1,0-2 0,0-3 4,1 12 0,0-5 0,2 2 82,-1-6 0,2 2 0,1 0 1,1-2-35,3 7 1,2-1-1,2-2-22,1 4 0,2-1 0,0-6-13,4-3 0,0-8-28,12 5-168,-17-32-1826,3-6 2289,16-12 0,-17 2 0,8-7 0</inkml:trace>
  <inkml:trace contextRef="#ctx0" brushRef="#br0" timeOffset="8084">15668 5929 14484,'1'51'397,"1"0"1,-1 0 0,1 0 0,-1 15 0,1-1 0,0-1-249,2-10 1,0-1-1,-1-4-268,1 6 0,-2-6 411,0 9 1191,-2-44-441,0-39-824,-2-9 1,-2-7-158,1-4 1,-1-2-395,-1 4 0,0-3 1,0 2 354,-2-14 1,1 1-23,0-3 0,1 1-6,1 3 0,2 1-56,3-1 0,6 5-128,22-6-695,30 44 341,-28 23 1,1 8-622,5 12 0,-1 5-987,-9-9 1,-3 1 2151,-2 1 0,-2-2 0,2 3 0,-10-8 0</inkml:trace>
  <inkml:trace contextRef="#ctx0" brushRef="#br0" timeOffset="8218">15739 6418 18306,'57'-22'-487,"0"-1"0,-6 10 0,-3 2 1,-11 2-1,-3 4 0,6 8 1</inkml:trace>
  <inkml:trace contextRef="#ctx0" brushRef="#br0" timeOffset="8351">15866 6698 17767,'45'-11'-518,"0"-1"1,0 0 0,18 1 0,-22-4 0,-1 0-1</inkml:trace>
  <inkml:trace contextRef="#ctx0" brushRef="#br0" timeOffset="8851">17913 5264 9364,'0'-6'5064,"0"1"-3965,0 5 1152,0-27-715,-11 14-1301,-4-16-223,-20 35 88,-12 35-38,16-3 0,-1 8-972,6-2 0,0 4 0,1 4 943,4-7 1,0 3 0,1 2-1,0 1-17,-1 4 1,0 1 0,1 3 0,2 3-248,3-7 1,1 3 0,1 3-1,1 0 1,2 1 0,2-2 239,1-4 0,3 1 1,1-1-1,2 0 0,0 0 1,0 0-10,-1 9 0,1 1 0,0-1 0,4-1 0,6-3-294,4-3 0,5-1 1,3-1-1,1-6 1,1-6-1243,16 13 1,4-10 1535,-6-11 0,3-1 0,-5-9 0,10-2 0,-11-15 0</inkml:trace>
  <inkml:trace contextRef="#ctx0" brushRef="#br0" timeOffset="9284">19006 5969 18429,'31'41'-761,"1"-1"1,-1 1 0,0-1 0,11 9 0,0-1 0,-3-6 760,-1-1 0,-2-7 0,-8-10 0,-4-5 0,-9-10 0</inkml:trace>
  <inkml:trace contextRef="#ctx0" brushRef="#br0" timeOffset="9435">19271 6150 17465,'-25'47'-189,"1"0"0,-1 1 1,0-1-1,-4 12 1,1-1-1,7-5-2052,8-3 1,5-3 2240,2-3 0,3-3 0,1 6 0,2-16 0</inkml:trace>
  <inkml:trace contextRef="#ctx0" brushRef="#br0" timeOffset="9685">19823 6250 16670,'11'44'-3277,"0"0"0,3 4 0,1-5 3000,4-6 1,-2-3 0,-8-27 0</inkml:trace>
  <inkml:trace contextRef="#ctx0" brushRef="#br0" timeOffset="9918">20505 5971 18093,'8'62'171,"-1"-1"1,1-3 0,-1-4-609,0-20 0,-1-1-3984,1 7 1,0-2 4420,1 11 0,-1-6 0,-7-31 0</inkml:trace>
  <inkml:trace contextRef="#ctx0" brushRef="#br0" timeOffset="10051">20447 6288 16849,'42'-15'-313,"0"1"1,1 0 0,-10-3 0,-3 4 0,5 9 0,-1-1-1</inkml:trace>
  <inkml:trace contextRef="#ctx0" brushRef="#br0" timeOffset="10251">21286 5855 18507,'17'61'-373,"1"1"1,-4-19-1,1 0 1,0-1-670,9 15 0,-1-2-2762,0-4 0,-2-6 3804,-1 4 0,-9-23 0,-7-10 0</inkml:trace>
  <inkml:trace contextRef="#ctx0" brushRef="#br0" timeOffset="10701">21639 5871 15238,'-27'38'190,"1"0"0,0 0 1,-10 15-1,-2 3 1,3 1-882,4-4 0,3 0 0,-1 0-1401,0-1 0,1 1 0,2-3 2092,7-5 0,2-1 0,4-7 0,1 4 0,8-15 0</inkml:trace>
  <inkml:trace contextRef="#ctx0" brushRef="#br0" timeOffset="11019">21709 6382 18104,'57'-26'-90,"1"0"0,-14 15 0,-6 12 46,-7 35 44,-36 26 134,-11-16 494,-16 4-303,12-20-325,2-6 0,25-18-527,11-10-1355,17-9-2634,9-8 4516,5-6 0,-21 10 0,-7 4 0</inkml:trace>
  <inkml:trace contextRef="#ctx0" brushRef="#br0" timeOffset="11517">22800 5827 16131,'0'-5'1479,"0"2"-884,0 3-472,1 51-84,-1-16 0,0 4-863,1 21 1,0 4 823,-1-3 0,0-5 0,0-19 0,1-5 0,-1 9 0</inkml:trace>
  <inkml:trace contextRef="#ctx0" brushRef="#br0" timeOffset="11684">22642 6220 19863,'50'-23'-1967,"0"0"1,0-1 0,3 3 0,1 1 0,-2 5 1445,11 5 1,-4 6 0,-14 0-1,-6 1 1,-4 0 0</inkml:trace>
  <inkml:trace contextRef="#ctx0" brushRef="#br0" timeOffset="11918">23310 5830 17409,'0'-5'566,"33"17"0,14 11-566,4 1-856,-13-6 1,6 3-1,-4-3-786,-3-3 1,-2-1 1641,1-1 0,-2-2 0,5 2 0,-11-5 0</inkml:trace>
  <inkml:trace contextRef="#ctx0" brushRef="#br0" timeOffset="12101">23752 5803 18216,'-31'37'201,"0"0"1,0 1 0,3-1-202,7-4 0,1 0-376,1 0 1,0 2-3481,0 8 0,3-1 3856,-2 14 0,5-7 0,13-36 0</inkml:trace>
  <inkml:trace contextRef="#ctx0" brushRef="#br0" timeOffset="12501">24172 5891 19280,'35'-10'-351,"0"0"0,-1 1 0,-2 5-299,10 14-2264,2 20 2030,-34 12 1936,-14 1 304,-33-5-123,-4-17-235,8-7-539,11-6-224,11-3-213,7-3 180,21 0-124,16 6-78,14 10-33,-5 1-12,-16 8 34,-19-7 33,-19 13-459,-16-4-1445,-1-4-7306,-1-11 9188,22-23 0,4 6 0,4-7 0</inkml:trace>
  <inkml:trace contextRef="#ctx0" brushRef="#br0" timeOffset="12718">24914 5916 17286,'3'-3'829,"0"1"-795,-3 2-4404,5 4 4370,4-2 0,-2 3 0,0-5 0</inkml:trace>
  <inkml:trace contextRef="#ctx0" brushRef="#br0" timeOffset="12851">25312 5921 13678,'0'0'0</inkml:trace>
  <inkml:trace contextRef="#ctx0" brushRef="#br0" timeOffset="13070">25195 5568 18922,'-4'45'142,"-1"1"1,1-1 0,-1 20 0,1-4-143,3-22 0,2-2-45,1 1 0,0-1-252,0-2 1,0 0-2013,1 6 1,0-2 2308,0 17 0,-2-10 0,-1-29 0</inkml:trace>
  <inkml:trace contextRef="#ctx0" brushRef="#br0" timeOffset="13201">25133 6071 16826,'44'-43'-1151,"0"-1"1,-9 8 0,3 7-962,6 14 0,2 7 1927,-7 3 0,-3 2 0,7-1 0,-7 3 0</inkml:trace>
  <inkml:trace contextRef="#ctx0" brushRef="#br0" timeOffset="13335">25906 5882 17599,'-6'7'1054,"1"0"-2701,5-7-5771,22-9 7418,-3 2 0,6-3 0,-12 6 0</inkml:trace>
  <inkml:trace contextRef="#ctx0" brushRef="#br0" timeOffset="13450">26134 5838 14048,'7'0'-1244,"-2"0"359,-5 0 885,37-14 0,-28 10 0,28-10 0</inkml:trace>
  <inkml:trace contextRef="#ctx0" brushRef="#br0" timeOffset="13568">26461 5780 19717,'15'0'-2012,"3"-5"1,-7 4 0,0-3 0</inkml:trace>
  <inkml:trace contextRef="#ctx0" brushRef="#br0" timeOffset="14118">27253 5424 18373,'45'44'100,"0"0"1,0 0 0,-9-9 0,0-1 0,0-2-187,0-4 0,0-1 0,-1-3-967,5 1 0,0-4 1053,11 0 0,-3-3 0,1 2 0,4-6 0</inkml:trace>
  <inkml:trace contextRef="#ctx0" brushRef="#br0" timeOffset="14318">27785 5190 18787,'-48'40'235,"-1"0"0,2 2 1,1 6-292,10 0 0,2 6 0,3-2-1042,7-11 0,2-3 0,0 4 705,-4 10 1,0 3 0,7-3-970,6-3 1,6-4-1778,1-5 0,4-3 3139,12 24 0,-8-31 0,8-12 0</inkml:trace>
  <inkml:trace contextRef="#ctx0" brushRef="#br0" timeOffset="15102">28072 5665 14922,'0'-11'3697,"0"2"-3282,0 9-415,0 0 33,0 9-33,-1 10 56,-1 13-22,-1 7-34,-2-4 11,1-6 235,0-6 942,1-14-986,1-35-90,1-9-90,1 1 1,2-1 33,5-29 78,2 20 1,3 1-12,13-14-145,12 14-1,-7 47 23,4 27 0,-2 6 0,4-2-257,-3-6-1,5-6 325,-12-13-11,-3-13 45,-14-15-56,-6-12-34,-2-7-11,-2 0-191,-5 3-402,-2 8-5290,-2 10 5883,3 8 0,3 5 0,4 3 0</inkml:trace>
  <inkml:trace contextRef="#ctx0" brushRef="#br0" timeOffset="15384">29125 4510 19852,'-24'58'44,"0"1"1,1-1 0,6-9 0,0 3 0,1 1-1,0 1 1,2 0-41,1 1 1,2 0-1,0 0 1,1 1 0,-1-1-856,-1 1 1,1 1-1,0-1 1,-1 0-1,1-1 831,-3 11 1,0 1-1,0-3 1,0-5-149,1-5 0,0-4 0,0-1-11,-4 17 0,1-4-1238,2-9 0,3-3-3499,4-11 1,2-4 4893,3 8 0,2-23 0,3-16 1</inkml:trace>
  <inkml:trace contextRef="#ctx0" brushRef="#br0" timeOffset="15968">29165 5306 13330,'5'0'3070,"-1"49"-2314,-4-16 1,0 2-611,-1 8 0,0 0-90,0 0 0,-1-5 112,-2 5 157,1-8 706,1-17-281,2-30-582,0-19-34,0-31-100,0 28 0,0-2-144,1-4 0,1 0 149,-1 0 1,2-1 212,4-4 0,1 2-140,12-14-112,12 14-34,0 43 34,9 25 0,0 15-67,-17-16 0,1-1 16,0 0 1,3 0-96,8 2 1,2-5 167,22 0 191,-3-45-90,-30-20-84,-20 4 0,-5-3-11,-1 9 0,-4-1-28,-4-8 0,-5 1 176,-20-15-703,8 31 0,-2 10-1075,-13 20-1345,13 28-3597,19 14 6544,17 7 0,-7-22 0,7-5 0</inkml:trace>
  <inkml:trace contextRef="#ctx0" brushRef="#br0" timeOffset="16734">30061 4229 14944,'4'-9'2622,"-1"2"-2162,-3 7-24,48 61-231,-31-20 1,-4 9-1,2 4-887,-1-6 1,2 4-1,0 3 1,-1 1-1,-3-2 684,0 11 1,-2 0 0,-2 1 0,-1 0-6,-2-11 1,0 2 0,-1 0 0,-2-2 0,-1-4-237,-3 13 0,-1-5 0,-3 1-1408,2-9 0,-2 2 0,0-1 0,0-4 1659,-3 17 1,-1-4 0,-1-1-1,2-10 1,6-23 0</inkml:trace>
  <inkml:trace contextRef="#ctx0" brushRef="#br0" timeOffset="17133">30469 3757 17196,'3'-50'341,"-1"0"1,1 0 0,2-20 0,9 9-286,20 20 0,11 11-45,11 11 1,6 9-1344,1 5 0,1 9 1332,-18 11 0,1 7 0,-5 5 3,-7 5 1,-4 4 0,-3 4-506,3 7 1,-4 4 0,-1 2 609,-1 5 0,-2 3 1,-4 7-5,-8-19 1,-2 5 0,-1 2-1,-1 2 1,-1 0 0,-1 0 12,-2 0 1,0 1-1,-2 0 1,-1 1 0,0 1-1,0 2-260,0 1 0,-1 2 0,1 2 1,-2 1-1,1-1 0,-1-3 0,0-2 156,0-3 0,-1-2 0,0-2 0,-1 0 1,1 0-1,0 1-10,1 4 1,-1 2 0,1 0 0,0-1-1,0-4 1,1-5-4,1 12 0,2-8 0,-2 2-82,1-7 0,0 1 0,-1-2 0,-1-3-294,-2 15 1,-9-9-970,-15-15 1,-7-7 1344,-5 0 0,-1-8 0,5-13 0,2-6 0,-15-5 0</inkml:trace>
  <inkml:trace contextRef="#ctx0" brushRef="#br0" timeOffset="19467">4790 6540 13184,'11'50'2421,"0"4"-1900,-3-9 0,1 3-213,-2-4 0,1 2 17,3 16 0,1-1-773,-4-18 0,0-1 509,2 7 1,0-5 28,0-6 1716,-1-16-360,-4-40-1200,-4-13 1,-2-9-180,-3-4 0,0-4 0,-2-4-553,0-12 0,0-4 1,-1 2 451,2 9 0,-1 2 1,1 1-5,-1 3 1,1 1 0,2 6 14,5-21-525,17 25-517,21 41-325,6 19 13,-17 3 1,-2 5-966,-6-1 0,-3 2 2342,-2 3 0,-2-1 0,1 4 0,-7-6 0</inkml:trace>
  <inkml:trace contextRef="#ctx0" brushRef="#br0" timeOffset="19603">4995 6923 19762,'39'-36'-2081,"-1"0"1,-8 5 0,1 9 2080,11 20 0,-2 8 0,-6-3 0,-10 9 0</inkml:trace>
  <inkml:trace contextRef="#ctx0" brushRef="#br0" timeOffset="19751">5168 7343 17297,'-10'8'673,"3"-2"-730,7-6-3237,57-40-6,-10 8 0,5-4 3119,-9 8 0,2-2 1,-2 1-1,9-6 1,-5 4-1,6-1 1</inkml:trace>
  <inkml:trace contextRef="#ctx0" brushRef="#br0" timeOffset="19967">6167 6184 19863,'-46'31'336,"0"-1"0,8 1 0,5 5-329,13 6 1,4 6-1,2 1-522,4-6 0,2 0 1,3 3 394,1 16 1,4 3 0,7-2-557,6-7 0,6-1 0,5-3 676,6 3 0,4-2 0,0-7 0,2-2 0,2-11 0,-4-20 0,1-1 0</inkml:trace>
  <inkml:trace contextRef="#ctx0" brushRef="#br0" timeOffset="20201">6530 6598 20546,'-42'0'261,"0"-1"1,4 2 0,6 3-262,7 15-101,12 8-426,44 24 152,1-19 0,6 0 274,-1 1 0,2-2-22,4 1 0,-4-2-192,-9 9 259,-17 2 12,-33 2-1469,-7-15 0,-8-4 1513,-1-10 0,-1-3 0,4 5 0,2-4 0,-7-14 0</inkml:trace>
  <inkml:trace contextRef="#ctx0" brushRef="#br0" timeOffset="20384">6748 6182 20356,'0'-4'638,"0"1"-346,10 56-146,6 9-2324,-1-1 0,0 8 2181,-3-24 1,-1 1 0,0 1-4,1 5 0,0 2 0,-2 1-393,-1 4 1,-2 0-1,-1 2-145,0-1 0,-1 1 1,-2 0-1217,-4 2 0,-3-1 0,-2-1 1754,-3 0 0,-2-1 0,0-5 0,1-3 0,-1-6 0,-2-10 0,0 0 0</inkml:trace>
  <inkml:trace contextRef="#ctx0" brushRef="#br0" timeOffset="21150">8934 9707 10843,'-6'-4'2936,"1"0"-1726,5 4-482,-7-6-213,4 4 180,-4-5-90,6 6 1020,0-1-1547,8-3-55,11-4-348,13-2 0,7 0-1866,9 2 1,2 1 2105,0-1 0,-2 2 0,-9 2 0,-6 3 1,-10 2-1</inkml:trace>
  <inkml:trace contextRef="#ctx0" brushRef="#br0" timeOffset="21318">9053 9961 16580,'47'4'0,"1"0"0,-10-1 0,0 0 0</inkml:trace>
  <inkml:trace contextRef="#ctx0" brushRef="#br0" timeOffset="27987">11105 9613 11302,'1'-9'3631,"0"2"-2612,-1 7 281,0 0-986,-1-9-158,6 34 92,12 33-187,-6-7 1,0 3-34,0-2 0,0 0 117,-1 5 1,-2-7 246,-3-4 1345,0-13-1121,-7-65-291,-6-15-236,-1-12 1,-2-9-60,3 21 0,-1-1 0,1-2-571,0-11 1,1-2 0,1 2 536,1 11 1,1 2-1,2 2-35,4-12 0,6 8 39,12 6-202,9 19-156,6 15-237,5 11-155,4 13-1189,-13 5 1,-2 5 2262,-5 8 0,-3 0 0,17 15 0,-23-4 0</inkml:trace>
  <inkml:trace contextRef="#ctx0" brushRef="#br0" timeOffset="28151">11300 9692 18843,'54'-12'-457,"0"0"1,-1 6 0,-3 1 0,-10-3 0,-3 2 0,13 6 0</inkml:trace>
  <inkml:trace contextRef="#ctx0" brushRef="#br0" timeOffset="28267">11389 10126 15605,'58'-24'-626,"-1"0"1,-18 10 0,-6 2 0,4-11 0</inkml:trace>
  <inkml:trace contextRef="#ctx0" brushRef="#br0" timeOffset="28967">13067 8512 14708,'0'-10'4751,"0"2"-4347,0 8-79,-39-32-101,18 24-62,-11-9 1,-4 2 83,-18 23-196,13 1 1,-1 2-6,4 0 0,0 1-317,-3 4 1,1 1 383,-21 8 68,4-1-80,7-3-100,5 0-67,21 6 45,12 33 78,23 5-541,-1-16 1,2 4 489,1-3 1,0 4 72,0 4 1,-1 7 0,0 2-15,-3-10 0,-1 0 1,0 3-1,-1 2-182,1-1 0,0 2 0,-1 1 0,0 2 0,0-1 161,-2-10 0,0 2 0,-1-1 0,0 0 0,0-1 1,0-2-581,0 14 0,1-2 1,-1-2-1,-1-1 559,1-3 1,-1 0-1,0-3 1,0-3 10,-1-5 1,0-2-1,1 0-71,2 7 0,1 1 0,1-2 32,4 11 1,2-2 44,3-2 0,3-6-39,12 1 614,-2-37-693,-8-16-149,16-21-1497,-8 1 0,5-6 1725,2-4 0,4-4 0,-4 2 0,-3 3 0,-1 0 0,5-3 0,1-1 0</inkml:trace>
  <inkml:trace contextRef="#ctx0" brushRef="#br0" timeOffset="29819">14335 9099 11750,'5'-8'4045,"0"2"-2286,-5 6-1243,1-17-493,-1 17-23,2-1 112,-2 35-56,2 25-40,1-21 1,1 5-82,1 3 0,1 5 0,0 1 143,0-3 1,-1 1-1,0 0 45,0 6 0,1 0 1,-2-3-35,-1 0 1,0-7 247,-3 5 413,0-41-88,-1-33-450,-6-8 1,-2-7-168,-1-3-1,-2-4 1,0-1-561,0 1 1,-2-1 0,0-1 522,-2-4 1,-1-1-1,2 3-2,-3-5 1,3 3-70,3 6 1,1 3 63,-1-23 283,12 15-586,44 24-257,-3 15 0,4 5-29,1 7 1,3 5-741,6 2 0,-3 5-722,-18 4 0,-5 3 2051,15 27 0,-21-19 0,-13-3 0</inkml:trace>
  <inkml:trace contextRef="#ctx0" brushRef="#br0" timeOffset="29968">14432 9588 18541,'35'-30'-732,"-1"1"1,1-1 0,13-8 0,-3 10-2955,6 21 3686,-11 21 0,-17-9 0,-12 9 0</inkml:trace>
  <inkml:trace contextRef="#ctx0" brushRef="#br0" timeOffset="30118">14501 9986 18541,'54'-26'-1639,"0"-1"1,0 1-1,-6 2 1,-5 4 0,-7 4-1</inkml:trace>
  <inkml:trace contextRef="#ctx0" brushRef="#br0" timeOffset="30819">15662 8614 18037,'-28'25'511,"0"-1"1,0 11 0,2 8-406,8 3 0,3 9 1,1 5-1,1-1-662,3-7 0,0 1 1,2 1-1,1 1 1,1 2 557,0 7 0,1 3 1,2 0-1,2-1 0,2-3-410,2 1 1,1-3-1,4-2 1,5-4 55,7 4 1,6-4 0,4-9-747,9-8 0,6-9 1155,-1-12 1,4-4 0,-6-1 0,21 9-1,-21-17 1,0 0 0</inkml:trace>
  <inkml:trace contextRef="#ctx0" brushRef="#br0" timeOffset="31154">16057 8995 19505,'35'43'-511,"0"-1"0,0 1 0,0-1 1,1-2-1,0-2 0,0-1 1,-1-3-1743,2 1 1,-1-3 0,0-2 2252,13 5 0,-5-7 0,-13-12 0,-13-7 0</inkml:trace>
  <inkml:trace contextRef="#ctx0" brushRef="#br0" timeOffset="31335">16411 8986 17992,'-31'44'161,"0"0"0,0 0 1,1 1-1,1 0 0,4-1-413,0 14 0,5 2-3025,8-9 0,1 2 0,2-4 3227,-1 3 0,3-3 0,3 1 0,2-9 0,3-16 0</inkml:trace>
  <inkml:trace contextRef="#ctx0" brushRef="#br0" timeOffset="31584">16838 9438 15963,'-2'41'65,"0"1"0,1 5 1,0-7-1,0-13 1,1 3-1</inkml:trace>
  <inkml:trace contextRef="#ctx0" brushRef="#br0" timeOffset="31918">17385 8483 18888,'-7'55'265,"1"0"0,0 0 0,-3 2 1,-1 2-1,0 4 0,-2 2-280,2-11 0,0 3 0,-1 2 0,0 0 0,0-1 0,0-1-1109,-1 4 0,1-1 0,-1-1 0,1 0 0,0-1 680,1-2 0,0 1 0,0-2 1,2-2-1,1-5-1159,1 2 1,1-5 0,2-2 1861,3 12 1,0-7 0,1 5 0,3-25 0</inkml:trace>
  <inkml:trace contextRef="#ctx0" brushRef="#br0" timeOffset="32434">17626 9169 13936,'0'63'773,"0"-1"0,0-5 0,0-2-701,0-10 1,0-4 73,7 10 818,1-32-146,2-43-124,-3-37-431,-6 26 1,-1-2 206,0-20 1,0-2 28,1 9 0,1 2-399,-1 0 1,2 6-112,5 7 11,4 49 56,5 22-56,7 13-280,7 4-45,-5-21 0,4-3 112,-2-8 0,1-6 191,30-3 179,-23-33 100,-22-30-78,-12-5-117,-11 13 0,-3 0 16,0 9 1,-3 2-169,-6-1 1,-2 7-1446,-14 19-1558,16 20 3093,10 14 0,11-15 0,0-4 0</inkml:trace>
  <inkml:trace contextRef="#ctx0" brushRef="#br0" timeOffset="32733">18158 8467 19661,'26'54'74,"0"0"0,0 0 0,1 0 1,-8-5-1,0 1 0,-2 0 1,-1 2-1,-1 0-1255,-3 4 0,-2 1 0,-2 1 0,-1-1 0,0-2 875,0 4 1,-1-1 0,-1-2 0,-2-4 0,-1 2-1,-2-4 1,-1-9 0,-1 8 0</inkml:trace>
  <inkml:trace contextRef="#ctx0" brushRef="#br0" timeOffset="33466">19718 8671 18888,'2'47'224,"-1"0"0,4-1 0,2 5 1,1-1-685,2 1 1,0 0-1,3 1 222,2 8 1,2 3-1,-1-6 1,-1-1-1,0-6 1,-4-18-1,1 0 1</inkml:trace>
  <inkml:trace contextRef="#ctx0" brushRef="#br0" timeOffset="33600">19622 9152 18933,'56'-32'-845,"1"0"0,-24 8 0,-3 5 0,18 5 0</inkml:trace>
  <inkml:trace contextRef="#ctx0" brushRef="#br0" timeOffset="33986">21410 8757 14126,'17'46'1023,"0"0"1,-1-1-1,-2 2-569,-5 12 0,-3 2-806,-2-7 0,0-1 508,-2-1 1,0-5 404,-3 6 482,-2-49-741,-5-56-218,2 6 0,0-8-40,-1-2 1,-1-5 0,1 1-444,1 5 0,0 1 0,1 0 421,-1-3 0,0-1 1,1 5-18,1-3 1,2 4-74,1 7 1,3 3 67,0 7 0,6 4-66,27-9-2085,22 44 2151,-22 18 0,-1 5 0,13 9 0,-17 15 0</inkml:trace>
  <inkml:trace contextRef="#ctx0" brushRef="#br0" timeOffset="34134">21480 8901 19897,'50'-6'-1104,"0"0"0,0-1 0,6 5 1,-5 1-1,-13 1 0,-8 3 1,-8 10-1</inkml:trace>
  <inkml:trace contextRef="#ctx0" brushRef="#br0" timeOffset="34267">21610 9486 17879,'39'-27'-409,"0"-1"0,0 1 0,14-10 0,-17 11 1,0 0-1</inkml:trace>
  <inkml:trace contextRef="#ctx0" brushRef="#br0" timeOffset="34534">22727 8039 19807,'-43'20'395,"0"0"1,0 12 0,6 8-374,17 0 1,5 5 0,0 5-688,-2 8 0,-1 7 0,2 3 0,1-2 633,5-13 1,1 0-1,1 1 1,2 0 0,2 1-214,1 7 1,2 1 0,2 1 0,4-2 0,4-4-2214,6 0 0,5-1 1,4-5-1,3-7 2452,7-2 0,5-8 0,0-6 0,7-3 0,-4-11 1,2-15-1</inkml:trace>
  <inkml:trace contextRef="#ctx0" brushRef="#br0" timeOffset="34734">23014 8489 20154,'-5'-3'549,"-1"47"-336,13-1-585,-1-1 1,4 3 371,5-8 0,5-2-769,5 1 0,3-3 108,1 0 0,5-4 692,14 2 0,-1-4 0,0 3 0,10-6 0</inkml:trace>
  <inkml:trace contextRef="#ctx0" brushRef="#br0" timeOffset="34901">23291 8486 18393,'-38'42'69,"0"1"0,-1-1 0,7 0 0,-2 2 0,3 1 0,5 1-1407,3 7 1,6 0 0,1 0 1250,-2-1 0,2 0 0,4-4 0,6 3 0,6-9 0,7-12 0</inkml:trace>
  <inkml:trace contextRef="#ctx0" brushRef="#br0" timeOffset="35200">23639 8749 21152,'1'-55'67,"9"11"-729,40 37-312,-5 34 514,-3 23 510,-31-13 1,-7 2 342,-9 24-136,-7-16-100,3-28-101,4-4-953,28-9-8934,28-13 9678,9-4 0,-10-1 0,-26 4 0</inkml:trace>
  <inkml:trace contextRef="#ctx0" brushRef="#br0" timeOffset="35634">24453 7962 19414,'-15'56'269,"-1"0"0,1 0 0,-1 1 0,0 1 0,0-2-258,1-5 0,0-1 1,-1 3-609,1 2 1,-1 2-1,1 3 1,2-2-640,2-3 1,2 0 0,1-1 0,0 0 1104,-2-2 1,1 0 0,0-2 0,2-4 0,3 19 0,2-13 0,2-18 0</inkml:trace>
  <inkml:trace contextRef="#ctx0" brushRef="#br0" timeOffset="36134">24466 8541 18395,'-6'53'123,"1"1"0,3-5 1,3-3 49,3-9 1,2-4 700,7 6-571,-6-36 33,0-24-213,-1-18 11,-1 0 1,0-5-23,1 1 0,1 1-79,1-1 1,1 2-123,7-8 89,3 52 0,0 23 0,0 5 0,4 3-23,3-2 1,4-1-102,7 2 1,2-5 128,-2-12 1,-1-9 50,15-19 102,-20-26 10,-21-14 67,-6 5 0,-4-4-179,-8 1 0,-3 0-112,-2-3 0,-4 4-11,-1 15 0,-3 7-404,-16 7-369,15 31-6298,6 16 7138,13-5 0,1 3 0,7-19 0</inkml:trace>
  <inkml:trace contextRef="#ctx0" brushRef="#br0" timeOffset="36350">25152 7877 21096,'12'51'-119,"0"-1"1,-1 0-1,1 1 1,-2 2-1,0 1 1,-2-1-1,0-1-371,0 8 1,0-2 0,-2-1-1180,-2-2 1,-2 0-1,0-6 1669,-1-1 0,0-7 0,-1 7 0,0-19 0</inkml:trace>
  <inkml:trace contextRef="#ctx0" brushRef="#br0" timeOffset="36634">26008 8087 18104,'16'45'210,"-1"-1"1,0 1-1,-2 2 1,-2 2 0,-2 0-962,-2 2 0,-2 2 1,0-4-1963,-1 11 0,-1-5 2713,1-13 0,0-7 0,0-12 0,-1-11 0</inkml:trace>
  <inkml:trace contextRef="#ctx0" brushRef="#br0" timeOffset="36767">26024 8461 19280,'-4'-9'-560,"40"-32"560,10 22 0,4 2 0,-20-4 0,1 1 0,12 7 0,-1-1 0</inkml:trace>
  <inkml:trace contextRef="#ctx0" brushRef="#br0" timeOffset="37017">27192 8291 15336,'3'3'1300,"-1"-1"-8662,37 12 7362,-14-12 0,18 12 0,-28-16 0</inkml:trace>
  <inkml:trace contextRef="#ctx0" brushRef="#br0" timeOffset="37152">27686 8222 18026,'6'-6'-7642,"37"-16"7642,-12 10 0,13-7 0,-22 11 0</inkml:trace>
  <inkml:trace contextRef="#ctx0" brushRef="#br0" timeOffset="37286">28159 8125 19538,'41'-12'0,"0"1"0,-8 1 0,0 1 0</inkml:trace>
  <inkml:trace contextRef="#ctx0" brushRef="#br0" timeOffset="37384">28473 8136 10563,'0'0'0</inkml:trace>
  <inkml:trace contextRef="#ctx0" brushRef="#br0" timeOffset="37951">25165 10142 16075,'11'46'473,"0"0"0,0 1 0,-1-2 0,0-1 0,-1-1-423,-1 3 1,-1 0-12,1 6 0,-1-2 208,3 14 1243,-2-21-1098,-5-52-56,-5-31-78,-5-20-442,3 23 0,-1-2 234,-3-4 1,0-5-48,-2 0 1,0-5 0,0-1-12,1 0 1,0 0 0,1-1-371,-1-5 0,1 0 0,3 4 215,3-4 1,6 9-354,19 0-111,17 49-1301,-4 16 1,0 9 1927,-5 5 0,-2 1 0,0-5 0,-3-1 0,-2 22 0</inkml:trace>
  <inkml:trace contextRef="#ctx0" brushRef="#br0" timeOffset="38084">25196 10396 18451,'44'-22'11,"-1"0"0,1 1 1,1 3-2248,12 3 1,1 3 2235,-16 4 0,-1 1 0,3 2 0,-6 1 0,-9 4 0</inkml:trace>
  <inkml:trace contextRef="#ctx0" brushRef="#br0" timeOffset="38217">25359 10817 16277,'44'-19'-1392,"0"0"1,4-1 0,-5-1 0,1-4 0,-5 4 0</inkml:trace>
  <inkml:trace contextRef="#ctx0" brushRef="#br0" timeOffset="38503">26270 9579 20266,'-29'38'208,"0"1"1,1-1-1,-1 5 1,1 1-1,4 3-163,5 4 0,5 3 0,0 4-631,0 3 1,-1 4 0,2 2 0,3-1 436,4-5 0,1-2 1,4 1-1,5 0-790,4 4 1,4 1 0,4-3 0,4-7-780,5-3 0,3-7 0,7-9 1718,10-12 0,5-8 0,-5-6 0,17-7 0,-10-9 0</inkml:trace>
  <inkml:trace contextRef="#ctx0" brushRef="#br0" timeOffset="38718">26612 9894 19639,'-4'-3'829,"2"1"-616,30 43-202,2-4-6,-1-1 1,5 4-559,9 2 0,5-2-1459,1-2 1,1-2-1221,-2-1 0,-1-5 3232,-6-9 0,-6-7 0,-11-7 0,-10-7 0</inkml:trace>
  <inkml:trace contextRef="#ctx0" brushRef="#br0" timeOffset="38884">27020 9842 18776,'-43'48'-836,"1"1"1,0-1-1,0 0 1,0 1 0,6-3-1,2 0 1,1 0 0,3-1-1,2-2 608,-3 12 1,3-2 0,6-4-1,2 5 1,8-10 0,12-16-1</inkml:trace>
  <inkml:trace contextRef="#ctx0" brushRef="#br0" timeOffset="39386">27225 10314 18720,'-11'3'1199,"3"-11"-773,6-47-135,7 0-134,8-1-146,4 26-22,4 18-1,0 12 1,17 9-90,5-5 113,6 6 156,-15-24-34,-17-1 35,-13-14-169,-5 4-191,-10-5-1524,4 12 1715,1 1 0,5 13 0,7 4 0</inkml:trace>
  <inkml:trace contextRef="#ctx0" brushRef="#br0" timeOffset="39634">28045 9166 21005,'-19'61'103,"0"-1"0,7-13 1,2 4-1,0 2 0,0 0-101,2 4 1,0 1 0,1 1 0,0 2-1209,-1-2 1,0 3-1,0 1 1,0-1-1,0-3 696,0 1 0,0-1 1,1-2-1,0-2-1795,-1 10 1,0-3 0,3-8 2552,2-11 1,2-6 0,1 5-1,0-22 1</inkml:trace>
  <inkml:trace contextRef="#ctx0" brushRef="#br0" timeOffset="40134">28305 9792 18238,'-10'45'343,"0"1"1,1 10 0,3-2-300,3-14 1,2-3-39,2-1 0,1-3 5,5 1 90,1-29-56,-2-20-11,1-12 111,-2-10 1,-2-9 78,1-12 0,0-3-442,0 1 1,-1 0 402,0 0 0,0 5 263,2 0-135,1 21-279,-2 20-34,13 27 22,18 33-190,-4-14 0,3 0-11,-2-1 0,1-2 61,3-4 1,0-7-209,13-6 248,-1-24 392,-22-33 256,-19 6 1,-8-3-549,-13-7 1,-7 1-23,2 8 0,-3 5-23,-3 6 1,-1 8 11,-6 9-1928,3 16 1939,16 14 0,1-5 0,13 3 0</inkml:trace>
  <inkml:trace contextRef="#ctx0" brushRef="#br0" timeOffset="40400">29030 9052 19213,'23'42'463,"0"1"0,-1 1 0,-3 3-415,-8-2 1,-3 4 0,-1 1-1022,-2 4 1,-1 1 0,0 0 834,-1 0 0,0 0 0,-1-2-221,-3-3 0,-1-1 1,0-5-830,-2-3 1,1-4-5054,-4 22 6375,3-22 1,2-19 0,2-12 0</inkml:trace>
  <inkml:trace contextRef="#ctx0" brushRef="#br0" timeOffset="40868">29307 8389 17992,'23'-35'504,"0"0"0,3 0 1,2 3-427,4 5 0,2 3-537,5-1 0,2 1 543,2 2 0,3 2 24,-1 7 1,3 1-1,0 10-34,1 12 1,1 9 0,-2 8 70,-7 3 1,1 7 0,-4 5 0,-3 1-716,-5 0 1,-4 4-1,-3 2 1,-3 2 667,-2 9 0,-5 5 0,-3 0 0,-3-2-6,-5-11 1,-3-3-1,-1 1 1,-1 4-22,-1 3 1,-1 4 0,0 2-1,-1 0 1,1 0-153,1-4 1,0 1 0,0-1 0,0 1 0,1 0 91,0 7 0,0 1 1,0 1-1,1-2 0,2-5-51,2 0 1,1-2 0,1-4 0,0-5-303,4 15 1,0-11 94,-1-7-325,-30-50-2419,-21-5 0,-8-1 2991,0 2 0,0 1 0,1-2 0,2 1 0,-12 6 0</inkml:trace>
  <inkml:trace contextRef="#ctx0" brushRef="#br0" timeOffset="44433">6899 14024 15303,'0'43'657,"0"1"0,0 0 0,0-2-500,0-7 0,1-1-51,1 0 1,0 0 240,1 4 1,1-2 369,2 8 773,-1-13-1288,-10-71-191,-5-15-402,1 7 1,0-4 401,-1 3 1,0-3-42,3 5 0,0-3 0,3 1-119,2-16 1,9 2 142,15 1 1,9 7 5,1 21 0,5 12-412,15 20 0,2 13 367,-11 3 0,-3 9-60,-6 6 1,-2 6-1,-4 4-11,-6 4 1,-4 2-1,-1 3-329,1 9 1,-1 3 0,-5-2-1898,-6-8 0,-3 0 0,-2-4 2342,0 3 0,-1-8 0,0-1 0,1-36 0</inkml:trace>
  <inkml:trace contextRef="#ctx0" brushRef="#br0" timeOffset="44584">7173 14089 20535,'56'-8'-918,"-1"0"1,-11-2 0,0 1 0,5 7 0,-3 1 0,-1-6 0</inkml:trace>
  <inkml:trace contextRef="#ctx0" brushRef="#br0" timeOffset="44850">7901 13879 19370,'-46'0'507,"1"-1"1,1 3 0,2 3-474,2 5 0,5 3-292,-9 13 101,21-1-134,49-6 123,33-8-348,-6-2 1,3 2 358,-7 2 0,-2 2 56,1 5 1,-8 4 178,-12 18 1,-48 4-79,-22-12-3171,-14-2 3171,21-19 0,4-2 0,26-14 0</inkml:trace>
  <inkml:trace contextRef="#ctx0" brushRef="#br0" timeOffset="45134">8172 14027 20199,'-25'58'-123,"16"-6"-68,47-27-224,5-2 236,-2-5 0,-3 5 246,-28 2 0,-32 4-67,-13-8-403,-16-7-2107,24-12 2510,9-25 0,10 18 0,6-17 0</inkml:trace>
  <inkml:trace contextRef="#ctx0" brushRef="#br0" timeOffset="45434">8639 14069 18227,'-4'-2'1770,"0"1"-1646,4 1-113,-14 39-56,24-16-313,16 19 307,9-43 1,5-12 83,-2 3 1,-2-4-1,5-8 1,-4-3-11,3-6 335,-14 4-56,-13 15-290,-19 21-35,-2 12-649,-5 17-1804,7-3 2476,24-1 0,-13-16 0,14-3 0</inkml:trace>
  <inkml:trace contextRef="#ctx0" brushRef="#br0" timeOffset="45836">9254 14082 20983,'25'-22'-1389,"10"-12"1434,14-8 11,-12 4 112,-8 9 34,-15 19-102,5 6-77,0 21 10,4 6-33,-5 6-11,-4-5 11,-5-16 79,8-5-46,9-32-33,3 3-45,9-26 45,-10 27 0,0 3 0,16-8-112,13 3-145,-23 27-2500,8 32-5142,9 11 7899,-24-17 0,-2-1 0,12 8 0,-16-21 0</inkml:trace>
  <inkml:trace contextRef="#ctx0" brushRef="#br0" timeOffset="46233">10372 13978 16994,'8'-3'3575,"-1"64"-3318,-7-11-201,0 2 0,0 4-17,0-5 1,0-2-57,0-9 0,0-1 11,1-2 1,1-4 5,2-2 90,3-31 0,1-46-57,-4 2 1,-1-7-5,-1 1 1,-1-5 0,-2 0-573,0 3 1,-1 0 0,0 0 542,-1-4 0,-1 1 0,1 2 11,-2-8 1,0 4-198,1 2 0,2 2 281,1 7 0,4 3-33,2 5 0,4 5-107,18 3-45,20 46-223,-9 22 99,-18-4 1,-3 3 1580,-4 25-1412,-10-19 0,-7 2 50,-9-2 1,-5-1 22,-2 2 0,-2-4-386,-23 6-1632,12-30 1990,24-38 0,5 13 0,4-11 0</inkml:trace>
  <inkml:trace contextRef="#ctx0" brushRef="#br0" timeOffset="46434">11098 13167 20300,'-16'44'257,"1"-1"1,0 0 0,-6 9 0,7-1-326,14 5 1,6-2-213,-1-15 0,3-2-908,8 13 1,2-1 1187,-4-9 0,-1-2 0,-1-4 0,0-4 0,-2 2 0</inkml:trace>
  <inkml:trace contextRef="#ctx0" brushRef="#br0" timeOffset="46567">10936 13638 20804,'42'-18'-2712,"0"-1"1,18-3-1,0 1 2712,-18 10 0,-3 1 0,2-1 0,-4 2 0,-3-2 0</inkml:trace>
  <inkml:trace contextRef="#ctx0" brushRef="#br0" timeOffset="46818">11320 13130 18362,'-4'-42'1008,"0"-1"0,8-19-1008,21 14-157,9 28-1736,15 19-3262,-13 48 2881,-3 5 1899,-28-9 0,-8 2 425,-3-8 1,-4-1 716,-3 1 1,-2-1 190,0-2 0,-1-2 779,-9 24-490,9-14-833,21-16-4582,52-21 4168,7-15 0,0-2 0,-26-2 0</inkml:trace>
  <inkml:trace contextRef="#ctx0" brushRef="#br0" timeOffset="47001">12098 13320 20165,'3'58'-52,"0"0"0,7 1 0,6-4-593,7-15 1,1-2-236,-1-1 1,-6-1-2225,-9 12 3104,-33-1 0,15-20 0,-16-7 0</inkml:trace>
  <inkml:trace contextRef="#ctx0" brushRef="#br0" timeOffset="47267">7073 15289 15997,'65'6'378,"-1"0"1,1 0 0,0-1 0,-9-5 0,4-3-1,3-2 1,1-1 0,1 0 0,1-1 0,-1 0-1051,-6 1 1,1 0 0,0 0 0,0-1 0,2-1 0,-1 1 0,2-2-1,1 0 685,-4 0 1,1-1-1,1-1 1,1 0-1,0-1 1,1 0-1,-1 0 1,-1 0-1,-1 1 1,-2-1-148,6 0 1,-2 0 0,-1-1 0,0 1-1,-1 0 1,-1 0 0,2 0 0,0-1 141,1 1 0,0 0 1,0 0-1,1 0 1,-1 0-1,1 0 0,-1 0 1,0 0-64,-1 1 0,-1 0 0,0 0 0,-1 0 0,1 0 0,1 1 0,0-1 0,2 1-24,-1 0 1,1 0 0,2 1-1,0-1 1,1 1 0,-1 0-1,-1 0 1,-2 0 0,-2 0-542,6 0 1,-3 0-1,-1 0 1,0 0-1,-2 0 1,0 0-1,0 0 546,-1 0 0,0-1 1,1-1-1,-2 1 0,-2 0 1,-4 1-1,-5 1 1,18-1-1,-8 0 0,-12-1 1,4-15-1</inkml:trace>
  <inkml:trace contextRef="#ctx0" brushRef="#br0" timeOffset="47634">8939 15682 16591,'33'-12'501,"1"0"1,15-7-1,8-2 1,3-1-480,-12 4 0,1 0 1,1 0-1,4-1-1042,1-2 0,4-1 1,2 0-1,0-1 1,-2 1 1019,-5 2 0,-1 0 0,-1 1 0,3-2 0,4 0-358,-9 3 1,2-1 0,3 0 0,1 0 0,0-1 0,2 0 0,-1 1-1,-1-1 358,3 0 0,0 0 0,0 0 0,1 0 0,-1 0 0,0 0 0,-2 1 0,-2 1 0,6-3 0,0 1 0,-3 0 0,0 1 0,-3 1 0,0 0 0,-3 1 0,0 0 0,0 0 0,1 0 0,-1 0 0</inkml:trace>
  <inkml:trace contextRef="#ctx0" brushRef="#br0" timeOffset="47967">13045 13249 17442,'-30'58'-1165,"12"-21"0,8-21 0</inkml:trace>
  <inkml:trace contextRef="#ctx0" brushRef="#br0" timeOffset="48083">13128 13553 19729,'5'0'638,"-1"0"-1332,-4 0 694,-17 12 0,13-9 0,-14 9 0</inkml:trace>
  <inkml:trace contextRef="#ctx0" brushRef="#br0" timeOffset="55499">10756 15800 14540,'1'-7'1423,"-1"2"-986,0 5-201,51-2-180,-5 2-874,0-1 1,4 0 817,-7-2 0,-1-1-270,0 0 1,1 0-629,-2-3 0,-2 0-1062,25-5-3138,-13-6 4380,-26-7 3777,-12-1-896,-20-3 1101,-4 11-956,-5 4-1054,8 24-918,9 41-336,8 9-309,-1-15 0,1 0 57,-4-12 0,-1 1-947,0 9 0,-2 0 1199,-7 21 0,3-11 0,-5-30 0</inkml:trace>
  <inkml:trace contextRef="#ctx0" brushRef="#br0" timeOffset="55851">12259 15294 16983,'35'14'467,"-1"1"0,2 2 0,-1 3-406,-4 2 1,3 3-44,1-1 1,3 1 0,3-2-1551,1-1 1,3-2 0,-1 0 1004,0 0 0,0-1 1,-1-2-1222,17 1 0,-5-5 1988,3-6 1,-28-5-1,-14-2 1</inkml:trace>
  <inkml:trace contextRef="#ctx0" brushRef="#br0" timeOffset="56051">12760 15141 16748,'0'-8'2196,"0"1"-2056,-20 28 0,-5 18-112,11-10 0,1 6-398,-5 4 0,-5 9 0,1 3 0,3-2 86,1 11 0,4 0 0,0 1-1293,3-9 0,0 1 0,1 0 0,2-4 1577,2 0 0,0-3 0,3-5 0,2-2 0,3-9 0,4-14 0</inkml:trace>
  <inkml:trace contextRef="#ctx0" brushRef="#br0" timeOffset="56467">13274 15598 13678,'2'9'2521,"-1"-1"-2454,-1-8-1591,0 0-3037,0 28 4561,0-31 0,0 29 0,0-36 0</inkml:trace>
  <inkml:trace contextRef="#ctx0" brushRef="#br0" timeOffset="56600">13233 15342 15415,'-5'-4'1591,"1"0"-3653,4 4-4101,0 0 6163,-18 21 0,14-16 0,-14 15 0</inkml:trace>
  <inkml:trace contextRef="#ctx0" brushRef="#br0" timeOffset="56983">13496 14458 15235,'-27'37'-1173,"0"0"0,1-1 0,3-3 1,6-2-1,4-8 0</inkml:trace>
  <inkml:trace contextRef="#ctx0" brushRef="#br0" timeOffset="57400">13852 15069 17857,'-1'46'-161,"-1"0"1,7-5-1,5-4 161,22 13 23,-4-24 245,-16-15 24,-11-10-180,-20-1-1883,-8 0 1771,-15 13 0,16-9 0,8 10 0</inkml:trace>
  <inkml:trace contextRef="#ctx0" brushRef="#br0" timeOffset="58100">15367 15047 19157,'-30'-16'151,"-1"-1"0,-23 1-140,24 34 35,-2 33-46,15 4-270,11-1-211,22-16 111,14-27 146,7-5 123,2-13 146,5-21 224,-10-11 470,-6-6-548,-14 16-191,-8 15-12,-2 26 24,14 22-1,18 14-11,-3-20 0,4-3-17,8-5 0,2-6 11,-6-7 1,-1-4 5,-3-6 0,-3-5 11,3-13 79,-3-30 302,-11-9-33,-6 2-23,-7 12-45,-6 30-291,-1 8 45,2 6-45,2 13 22,5 7-89,16 28-118,-7-20 0,3 0 95,0 0 1,3-2-141,4-3 1,1-4-1093,25 0-1793,6-9-2107,3-3 5222,-4-7 0,-26 2 0,-11-2 0</inkml:trace>
  <inkml:trace contextRef="#ctx0" brushRef="#br0" timeOffset="58367">16439 15072 18854,'39'-17'-94,"-1"0"1,-1-1 0,-2 2-41,14-9 134,0-13 347,-23 5 561,-31 5-314,-20 19-169,-24 24-178,7 14-214,5 14 1,6 6-230,18-13 0,8 0-3098,31 23 3294,10-7 0,6-27 0,-12-22 0</inkml:trace>
  <inkml:trace contextRef="#ctx0" brushRef="#br0" timeOffset="58718">18583 14621 16154,'1'-6'1389,"-1"1"-997,9 43-257,-2-9-135,8 32-67,-1-19-4000,13 6 4067,-3-20 0,-1-3 0,-12-22 0</inkml:trace>
  <inkml:trace contextRef="#ctx0" brushRef="#br0" timeOffset="58869">18587 14240 7179,'0'0'0</inkml:trace>
  <inkml:trace contextRef="#ctx0" brushRef="#br0" timeOffset="59184">19009 14474 16804,'12'37'358,"-1"0"1,0-3-1,-1 0-548,10 22-4953,-1-10 5143,-4-4 0,-4-21 0,-10-16 0</inkml:trace>
  <inkml:trace contextRef="#ctx0" brushRef="#br0" timeOffset="59350">18994 14240 8770,'0'0'0</inkml:trace>
  <inkml:trace contextRef="#ctx0" brushRef="#br0" timeOffset="59820">19930 14089 18059,'-43'-8'489,"0"0"1,-18 21-1,1 13-316,20 1 1,3 7-2001,4-2 0,-1 5 0,5-1 1872,5 7 0,6 0-40,5-2 1,4 0 523,5-3 1,6-2-530,16 27 932,12-15-904,5-30 0,4-5-28,22-2-1148,-19-13 0,-1-7 1081,14-20 1090,-22-6 0,-4-9-1018,-6-12 1,-5-8 20,-4 5 0,-2-5 1,-3 1-86,-4 9 1,-2 0 0,-1 0 58,-3-1 0,-2-1 0,-2 5 11,0 0 1,-3 6 27,-2 5 0,-2 4 3100,-13-19-2814,-5 21-124,-3 17-156,-2 20 22,4 28-10,7 26-1330,16-14 0,4 5 1273,3 8 0,7 5-57,7 0 1,6 4 0,3 1-777,-4-17 1,2 0 0,2 0 0,-1 0 210,1-1 0,0 0 0,1 0 1,0-3-1411,5 7 0,1-2 0,-2-6 2032,0-3 0,-3-7 0,3 6 0,-6-14 0</inkml:trace>
  <inkml:trace contextRef="#ctx0" brushRef="#br0" timeOffset="60418">21667 14547 18070,'4'-49'478,"0"-1"0,0 2 1,-2 1-418,-7-1 1,-6 0 10,-6 0 1,-4 3-951,1 0 1,-4 4 877,-5 10 0,-2 8 23,-17 10 562,0 19-529,5 12 256,10 36-318,30-22 1,8 2-248,2 1 1,7-2-183,12-1 1,6-6 142,0-11 1,4-4-225,16-2 1,2-4 515,-13-4 0,0-3 11,11-2 1,-1-7 60,-11-7 1,-5-6 2309,10-19-970,-8-1-1188,-38 21-157,-9 26 45,-7 17-11,-2 42 31,15-27 0,5 2-972,10 9 0,7-3-314,1-11 0,6-5-837,11-5 0,5-8 1991,-1-7 0,-3-4 0,7-1 0,-4-2 0</inkml:trace>
  <inkml:trace contextRef="#ctx0" brushRef="#br0" timeOffset="60834">22532 14191 11582,'-19'29'0,"4"-6"0</inkml:trace>
  <inkml:trace contextRef="#ctx0" brushRef="#br0" timeOffset="61218">22760 14221 11571,'36'35'1438,"0"-1"0,0-3 0,-2-2-1012,12 7 302,-10-13 247,-21-18 257,-6-14-514,-3-34-539,-3-6-375,-2 11 1,-1-1 206,0-24 34,0 2-11,-2 8 114,-2 9-573,0 20-2119,2 21 2544,31 25 0,-20-4 0,20 3 0</inkml:trace>
  <inkml:trace contextRef="#ctx0" brushRef="#br0" timeOffset="61384">23385 14058 13084,'-26'21'0,"5"-4"0</inkml:trace>
  <inkml:trace contextRef="#ctx0" brushRef="#br0" timeOffset="61818">23928 13680 15426,'-42'-22'653,"0"0"1,10 3-1,2 6-641,-23 21-1,31 10 45,26 25-28,16-18 0,7 0-6,-2 1 1,3-2-221,10 0 0,2-3 209,12 8-22,-10-2 111,-17-2 57,-31 10-84,-18-14 0,-9-3-2421,-7 2 1,-2-1 2347,0-5 0,1-2 0,-13 0 0,38-10 0</inkml:trace>
  <inkml:trace contextRef="#ctx0" brushRef="#br0" timeOffset="62000">24205 13961 17913,'3'-4'-2106,"-1"2"-733,-2 2 1,0 0-1</inkml:trace>
  <inkml:trace contextRef="#ctx0" brushRef="#br0" timeOffset="62650">18874 15391 17174,'64'8'181,"-1"1"1,1 0-1,-1-1 1,-10-7-1,3-2 1,1-3-1,3 0 1,2-2-1,1-1 1,3 0-687,-11 1 1,2-1-1,1-1 1,3-1 0,0 0-1,1 0 1,1-1-1,-1 0 1,1 0 0,-2-1-1,-1 1 506,4 0 0,0-1 0,-1-1 0,0 1 1,-1-1-1,1 0 0,0 0 0,1 1 0,0-1 1,0 0-101,-1 1 0,1 0 0,0-1 0,1 1 0,0-1 0,0 0 0,0 1 0,-2 0 0,-1 1 0,-1-1 0,-2 2 100,6-1 0,-2 0 1,-3 1-1,0 0 1,-1 0-1,1 1 1,2 0-1,2 0-62,-4 0 1,2 1 0,1 0 0,2 0 0,0 0-1,0 0 1,-1 0 0,-1 1 0,-1 0 0,-2 1-170,3-1 0,-1 1 0,-1 1 1,-2 0-1,1 0 0,-2 0 1,0 0-1,0 0-219,5 0 1,1-1 0,-1 0 0,0 1 0,-4 0 0,-3 1 0,-5 2-475,29-1 0,-8 2 1,-39 6 922,-39 1 0,-2-1 0,-24-2 0</inkml:trace>
  <inkml:trace contextRef="#ctx0" brushRef="#br0" timeOffset="74266">19003 15226 11784,'3'0'1603,"0"0"-1694,-3 0-726,2 0 817,-1 0 0,1 0 0,-1 0 0</inkml:trace>
  <inkml:trace contextRef="#ctx0" brushRef="#br0" timeOffset="78619">18794 14811 8109,'-2'16'0,"0"-2"0</inkml:trace>
  <inkml:trace contextRef="#ctx0" brushRef="#br0" timeOffset="85150">11060 17362 18686,'58'-13'0,"0"0"0,0-1 0,-1 2 0,0 1 0,-2 3-314,-6 6 0,-1 3 1,-1 0-763,19 0 1,-8-3 1086,-8-9 583,-12-13 605,-40-15 201,-16 0-1232,-3 13-134,6 13-34,17 29 0,31 39-297,-11-17 0,0 3 61,2 2 1,0-2-28,-4-1 0,-5-3-476,-7 5-1716,-13 7-3438,-6-11 5893,1-4 0,1-16 0,9-14 0</inkml:trace>
  <inkml:trace contextRef="#ctx0" brushRef="#br0" timeOffset="85966">13503 16924 9834,'1'-5'3261,"-1"1"-661,0 4-1592,-9-34 763,4 20-1312,-2-16-22,50 60-364,1 0 0,7 5-234,-4-5 0,5 3 1,-1-1-391,-6-4 1,0-1 0,0 0 550,2 0 0,-1 0 0,-7-5 0,4 3 0,-4 0 0</inkml:trace>
  <inkml:trace contextRef="#ctx0" brushRef="#br0" timeOffset="86183">13961 16714 16591,'-29'40'213,"1"0"0,-1 1 0,1 4-180,6-2 1,0 4-1,3-3-930,-3 7 0,2 0 755,4-7 0,0 1 0,4-4-413,4-3 1,5-3 666,6 3 0,2-3 0,-2 0 0,9-2 0</inkml:trace>
  <inkml:trace contextRef="#ctx0" brushRef="#br0" timeOffset="86950">15369 16858 17241,'-34'-24'758,"0"0"0,-1-5 1,3-3-653,4-6 1,3-1-91,2 1 1,4-2-706,-2-8 1,5-1 727,5 9 0,4-1-45,1-15 1,3-1 214,5 10 0,3 3-265,1 2 0,4 10 206,6 21-228,-4 55 5,-14-5 0,-5 4-314,-1 9 1,-4 1 375,-2 8 0,-3 0 11,-1 1 0,1 0 5,1-2 1,3 0-12,3 3 1,6-2 5,12-17 0,4-3 0,1-5 0,4-7 0,45-5-123,1-31-1351,-8-8 1,5-5 1473,-17 5 0,0-2 0,-1 0 0,8-3 0,-3 0 0,-10 4 0,0-1 0</inkml:trace>
  <inkml:trace contextRef="#ctx0" brushRef="#br0" timeOffset="87568">16245 16512 18138,'-5'46'64,"1"1"0,-1-1 1,3 15-1,3-3-47,4-8 0,4-7 72,6 5 942,-7-32-661,-7-29-269,-1-11 44,0-22-39,0-1 1,0-7-605,2-4 1,-1-1 620,1 1 0,1 3-22,0 7 0,2 9-101,5 15 0,9 33 5,-2 15 1,2 8-62,2-3 0,1 1-300,7 11 0,2-2 277,-2-12 1,2-5 16,1-5 1,3-3 21,0-3 1,1-4-6,-2-5 1,0-4 44,25-16 0,-28-5 0,-6-7 89,-6-10 1,-7-6 27,-7-13 1,-7-1 189,-4 11 0,-5 3-307,-7 2 0,-5 8-34,-10 10-33,-4 28-1670,16 39-8094,27 19 9820,7-28 1,3-3 0,15 10 0,-6-25 0</inkml:trace>
  <inkml:trace contextRef="#ctx0" brushRef="#br0" timeOffset="88050">18435 16248 17543,'-42'16'381,"0"-1"0,2 3 0,4 6-224,6 21 0,8 8-135,5-1 1,7 1-46,11 2 1,9-3-57,4-16 1,7-9-29,13-17 1,3-11-124,-5-10 1,-3-6-68,3-6 0,-2-4 106,-1-3 1,-2-5-114,0-16 1,-5-6 510,-11-7 0,-6-1-492,-3 1 0,-6 0 526,-9 2 1,-7 6 26,1 22 1,-5 7 359,-34-5-583,11 69-85,25 5 1,11 7-443,15-4 0,10 4 1,2-2-633,5 14 1,8-4-478,15-7 0,5-9 1591,-11-19 0,-4-4 0,7 3 0,-11-10 0</inkml:trace>
  <inkml:trace contextRef="#ctx0" brushRef="#br0" timeOffset="88184">18826 16344 16972,'-6'0'482,"1"0"-561,-22 36-6543,37-18 6622,-19 20 0,29-30 0,-8-8 0</inkml:trace>
  <inkml:trace contextRef="#ctx0" brushRef="#br0" timeOffset="88284">18827 16209 11582,'0'0'0</inkml:trace>
  <inkml:trace contextRef="#ctx0" brushRef="#br0" timeOffset="88533">19172 16142 19897,'19'54'-531,"0"0"1,-6-4 0,3-3 530,6-14 0,0-4 0,-1 19 0,-29-23-931,-8-8 931,-2-27 0,4 9 0,7-19 0</inkml:trace>
  <inkml:trace contextRef="#ctx0" brushRef="#br0" timeOffset="88716">19542 15919 18709,'-13'41'381,"0"-1"0,0 18 0,7 3-381,15-4 0,6 1-1141,-3-11 1,2 1 0,3-3 81,8 7 1,3-5-1318,0-9 0,-1-8 2542,5-6 1,-14-13-1,-8-8 1</inkml:trace>
  <inkml:trace contextRef="#ctx0" brushRef="#br0" timeOffset="88835">19527 16269 16187,'-2'-39'-1976,"0"-1"0,11 2 1,9 3 1975,8 10 0,5 4 0,17-7 0,-24 16 0</inkml:trace>
  <inkml:trace contextRef="#ctx0" brushRef="#br0" timeOffset="89066">19865 15772 18406,'14'-39'478,"0"0"0,0 4 1,3 8-479,19 18-157,23 20-381,-31 7 0,-3 7 252,-2 11 1,-6 5 285,-10-1 0,-8 0-135,-9 3 1,-7-4 257,-23 9 56,-8-2-1221,18-17-4325,14-7 5367,29-14 0,0-7 0,3-1 0</inkml:trace>
  <inkml:trace contextRef="#ctx0" brushRef="#br0" timeOffset="89333">20317 16040 20255,'43'6'-1502,"-1"0"1,-6 4 0,-3 4 436,15 31 874,-40-5-1243,-37-2 22,-5-17 1412,10-10 0,11-5 0,9-6 0</inkml:trace>
  <inkml:trace contextRef="#ctx0" brushRef="#br0" timeOffset="89967">22056 15869 14395,'28'-35'1273,"1"0"1,-6 5 0,-5 3-669,-10 4-258,-40 14-274,3 23 0,-1 7-40,-4-4 1,0 4-274,-4 14 0,5 3 251,13-10 0,6 1 76,2 7 0,9-2-311,39 13 22,-2-28 1,5-7 133,3-11 1,1-8-247,3-6 1,-3-7 313,6-23 23,-14-4 156,-14 1 516,-12-4-51,-11 20-644,1 24 0,3 23 0,13 24 580,13-5-731,2-15 0,5-4 66,8-4 1,4-4 84,12-2 0,1-6 28,-6-10 0,-3-6-22,-13 2 0,-6-4 61,3-25 169,-29 11 290,-11-3 12,-1 14-538,-1 13 44,6 20-44,11 14-33,6 1-538,28 5-107,-14-21 0,4-3-3659,11 2 1,2-4 4336,-6-5 0,-3-3 0,17 0 0,-33-5 0</inkml:trace>
  <inkml:trace contextRef="#ctx0" brushRef="#br0" timeOffset="90250">23277 15839 17588,'-5'-3'1681,"1"0"-1255,4 3-437,44-44-163,-22 21 0,2-2 112,12-17 1,-1-1 105,-13 14 1,-4 3 112,-5-13 12,-29 27 660,-30 35-493,17 2 0,1 7-303,0 11 1,3 4-192,5-5 0,8 0 141,13-5 0,9-3-364,19 4-1155,2-21 1,3-2 1535,13 3 0,0-4 0,-34-12 0</inkml:trace>
  <inkml:trace contextRef="#ctx0" brushRef="#br0" timeOffset="91067">19164 16515 16154,'-63'11'4135,"18"-4"-3855,76-14-202,10-4 0,14-4 1,6-1-873,-15 3 0,4 0 1,4 0-1,2-2 1,2 0-1,1 0 798,-2 1 0,4-1 0,1-1 1,3 1-1,-1-1 0,1 0 0,-1 1 1,-2 0-225,4-1 0,-1 0 1,0 1-1,-1 0 0,0 0 1,0 1-1,0 0 189,0 0 1,1 0 0,0 0-1,-1 1 1,-2 0 0,-3 2-1,-5 1-34,10-1 1,-6 1 0,-3 2 0,-4 1 326,31-4 0,-35 11-262,-66 15 0,-23 6 112,-1-3 0,-12 0 0,-4 0 0,0 1-199,7-3 1,-1 1 0,-1-1 0,-1 2 0,-3 0 164,-3 0 1,-4 2 0,-2 0-1,1 0 1,2 0 0,6-2-32,-3 0 1,5-1-1,2 0 1,1-1-71,-18 9 1,2 0 0,24-18 1398,31-23-1449,38-2 0,17-3 20,-1-3 1,3-1 0,-1 0 1017,3-5 0,-2 2-982,-5 2 1,-2 0 16,-9 4 0,-3-1 22,8-24 23,-27 11 123,-53 9-157,12 23 0,-4 8-31,-3 2 0,-5 4 0,0 2 24,-4 3 0,-2 3 0,-4 3 18,3-2 1,-4 2-1,-3 2 1,-1 1-1,0-1-28,8-2 0,0 1 1,0 0-1,-1 0 1,0 0-1,-2 1-347,4-2 1,-2 1 0,-1 0-1,0 0 1,1 0 0,2-1 0,3-1 358,-5 2 1,2 0 0,3-1-1,1-1 1,4-2-18,-11 4 0,3-2 0,13-5 496,9-7-609,48-27-33,38-15 140,-18 11 0,9-4 1,4-1-1,2-1-248,-1 2 1,2 0 0,3-1 0,1 0 0,1 0 262,-1 1 0,3-1 0,2 0 0,-1 0 0,-1 1 1,-3 2-6,0 0 0,-1 1 0,-2 1 1,-2 1-1,-3 3-5,22-10 1,-5 4 0,-32 19 803,-40 21-740,-28 6 1,-22 4-1,-5 1 1,7-1 0,-3 2 1,-3-1-1,1 1 114,-1 0 1,-1 0-1,1 0 1,1-1-143,3-3 0,0 1 0,3-2 0,7-2-81,-6 3 0,11-4-90,7 2-223,49-15-40,15-12 0,10-7-1298,13-2 0,9-4 0,-2 1 1810,-10 2 1,-1 1-1,0-1 1,1 0-1,0 0 1,-5 2-1,-11 5 1,1-1-1</inkml:trace>
  <inkml:trace contextRef="#ctx0" brushRef="#br0" timeOffset="91567">24476 15634 17151,'3'-10'560,"-1"3"-499,-3 33 1,-2 15-62,2-3-571,-1 7 0,3 0-3889,10-11 4460,5-14 0,-4-10 0,-3-9 0</inkml:trace>
  <inkml:trace contextRef="#ctx0" brushRef="#br0" timeOffset="91702">24458 15294 7482,'-5'52'0,"2"-10"0</inkml:trace>
  <inkml:trace contextRef="#ctx0" brushRef="#br0" timeOffset="91934">24883 15740 17879,'-10'-60'665,"0"-1"0,14-9 0,10 8-643,1 31 1,5 5-18,8-9 1,6 8-1,-1 15 1,1 11-17,4 13 0,2 8-1015,10 5 1,0 4-370,-8 2 1,-2 0 1394,1-2 0,-5-5 0,-7-8 0,-6-7 0</inkml:trace>
  <inkml:trace contextRef="#ctx0" brushRef="#br0" timeOffset="92318">26007 14985 19594,'-44'10'440,"0"1"1,0 3 0,2 5-430,8 8 0,2 4-271,2 1 0,1 2 249,5 0 0,5 2 11,7 9 0,12 1 23,17-9 1,10-5-355,11-1 1,7-9 50,0-13 0,2-11-60,0-11 1,-5-9 333,-15-1 1,-6-5 12,2-17 0,-7-7 189,-7-8 1,-7-5-26,-6 12 1,-4-3 0,-3 2-295,-4 6 1,-2 0-1,-3 6 235,-9-6 1,-4 9-102,1 16 0,0 11-11,-14 32-23,17 10 1,6 10-292,11 14 0,13 5-302,8-10 0,7 1 0,4-2-624,1-6 0,3-2 1,6-3-1465,7-3 0,5-2 0,-1-6 2704,9 0 0,-4-6 0,10 4 0,-13-8 0</inkml:trace>
  <inkml:trace contextRef="#ctx0" brushRef="#br0" timeOffset="92567">26432 15364 19482,'21'-48'201,"1"-1"1,-6 10 0,0 2-213,9-16 11,-14 19 56,-9-3 157,-17 16-68,-11 14-100,-5 39-45,9 6-235,19 16-975,26-19-2516,13-14 0,6-5 3726,-4-5 0,0-3 0,0 1 0,-2-2 0,2-5 0</inkml:trace>
  <inkml:trace contextRef="#ctx0" brushRef="#br0" timeOffset="92967">26949 15196 19807,'-21'45'183,"-1"0"0,4-1 0,7-1-172,14-8 0,6 0-11,8 8 0,3-1-34,-1-9 1,2-2 38,-2-2 1,0-4 185,3-5-12,-19-31 146,-12-16-196,-4-13 0,-2-9-114,2 6 0,-1-3 0,1-3-460,2 1 1,1-3 0,0-2 0,1 2 447,-2-8 1,2 1 0,1 1 7,3 2 0,2 1 1,1 5-124,5 4 1,0 5 369,2-21-157,3 23-168,7 21 67,8 26-124,19 18-184,-5 11 0,-1 5 100,-10-8 1,-3 0 792,6 16 1,-6 0-586,-14-15 0,-8 1 258,-12 8 0,-8 0-1009,4-11 1,-4-3 750,-3-3 0,0-5 0,-5-2 0,18-24 0</inkml:trace>
  <inkml:trace contextRef="#ctx0" brushRef="#br0" timeOffset="93384">27434 15088 20076,'18'-52'-426,"1"0"0,-7 11 0,-2 3 426,10-16 23,-18 29 190,-21 15 347,-11 44-431,10-2 0,3 5-118,1 2 0,4 1-22,6 5 0,8-3-371,18 10-598,10-26 0,8-4-180,7-7 1,3-5-220,7-4 1,-1-8 1568,-10-11 1,-5-8 1534,2-21 1,-27-13-113,-11 13 528,9-9-1525,11 13-616,16 9-90,-4 20-638,2 22-336,-15 7-5267,11 14 6331,-6-13 0,-3 0 0,-10-17 0</inkml:trace>
  <inkml:trace contextRef="#ctx0" brushRef="#br0" timeOffset="93734">28434 14704 18765,'-38'12'508,"0"1"0,1 0 0,2 5-486,1 11 0,6 4-16,9-1 0,9 0-802,27 32-761,27-27 334,-5-26 1,1-9-122,15-16 1198,-5-11 173,-11-17 802,-19-4 1,-6-8-132,-6 9 1,-2-3-1,-4-3-821,-3 2 1,-2-3-1,-2 0 1,-1 2 264,-1-7 0,-2 2 0,-3 3-64,-3 2 0,-3 3 1,-3 9 83,-3 10 1,-4 11-79,-14 11 0,-1 16-101,6 22 0,9 14-95,12-4 0,5 6 0,7 0-584,5-1 1,5 0-1,8-1-32,9 4 0,7-3 0,4-5-1279,-1-11 0,3-5 0,1-2 2007,4 0 0,1-2 0,-3-2 0,-2-1 0,-3-3 0,26 6 0</inkml:trace>
  <inkml:trace contextRef="#ctx0" brushRef="#br0" timeOffset="94234">28909 14811 18462,'28'-52'7,"1"0"1,-3 4 0,-2 5 14,4 4 90,-12 5 23,-7 8 425,-26 14 34,-12 44-404,11-3 1,2 4-163,0 4 0,5 1-12,6 2 1,6-3-17,14 9-62,10-20 1,8-5-214,12-6 1,6-5-62,-7-1 0,3-2 0,0-4-527,21-5 0,-4-4 863,-15 2 0,-7-3 270,6-8 245,-38 7 449,-10-5-651,-2-13-257,1-22-33,-1-2-23,2-13 11,0 8 0,0-4-11,0-1 1154,0-1-908,-1 27-224,-1 29-22,1 27 68,-2 26-68,6-4-706,22 18-5087,8-8 5793,5-5 0,-11-22 0,-19-20 0</inkml:trace>
  <inkml:trace contextRef="#ctx0" brushRef="#br0" timeOffset="94368">29563 14510 19841,'41'-14'-1765,"0"-1"0,4 4 0,4 1 0,-2 1 1765,6 2 0,-1 1 0,3-1 0,-5 2 0,1-1 0</inkml:trace>
  <inkml:trace contextRef="#ctx0" brushRef="#br0" timeOffset="109102">22397 17015 18115,'-43'-2'261,"0"0"1,-1 4-1,2 4-188,6 6 0,2 4-418,-1 3 0,1 3 345,4 1 0,1 0 0,-18 19-22,14-8 199,16-12-177,9-12 249,31-28-244,-1-12 1,4-8-10,-1-1 0,2-5 1,1-2-449,-4 3 0,2-3 0,0 0 0,-2 2 452,3-6 0,-1 1 0,0 2-12,-3 4 1,0 3 0,-1 7 252,15-2-208,-10 88 0,-18-8 1,-5 10 0,1 3-729,0 0 1,0 3 0,1 2 0,-1-1 677,-1-3 0,0-1 1,0 0-1,1-2 0,0-3 0,1-1 1,1-3-1,0-4-2,4 9 1,4-6-72,4-2 1,5-6 1441,26-4-1207,7-60-16,-35-3 0,-5-7-246,-2-19 1,-8-4 250,-8 8 1,-6 0-62,-3-1 0,-4 0-73,-4 3 0,-6 3 1423,-11-3 0,-6 8-2409,8 19 0,0 11 996,-26 27 1,31 8 0,25 22 0</inkml:trace>
  <inkml:trace contextRef="#ctx0" brushRef="#br0" timeOffset="109451">23796 16977 18238,'13'-46'284,"0"0"0,-3 7 0,2 2-273,6-1 0,1 3-22,2-14 11,-10 9 0,-8 15 201,-31 25-78,5 23 1,-1 11-107,-8 14 0,1 5-23,6 0 1,4 3-344,4 0 0,10-5-1298,28 5 1647,16-35 0,4-6 0,-2 3 0,-3-15 0,-1 0 0</inkml:trace>
  <inkml:trace contextRef="#ctx0" brushRef="#br0" timeOffset="109650">24651 16741 17734,'-52'16'1120,"1"-1"1,10-3 0,4 3-1110,5 6 0,5 2-11,1 8-572,23-1-44,46-14-62,-6-13 0,3-5 0,3-3 0,-1-3-795,2-3 1,-2-3-1599,11-11 3071,-4 3 0,-22 9 0,-8 3 0</inkml:trace>
  <inkml:trace contextRef="#ctx0" brushRef="#br0" timeOffset="109883">24936 16640 18630,'-1'-4'1894,"0"1"-1737,1 3-157,-26 42-112,27 1-415,4-6 1,8-3-505,25-10 0,11-9-79,-6-12 1,4-7 0,-1-1-256,14-5 1,-2-5-424,-2-10 1,-6-5 1787,-21 4 0,-5 0 0,4-4 0,-12 4 0</inkml:trace>
  <inkml:trace contextRef="#ctx0" brushRef="#br0" timeOffset="110117">25398 16305 15538,'-21'-27'2409,"0"0"0,-16-16-1939,19 30-369,2 12-101,10 37-123,20 23-12,-6-25 1,3 0-6,7 1 0,2-3-140,12 5-348,8-7 707,-8-15 280,3-6-337,-15-10-22,-2 0-269,0 11-1793,6 5-4358,9 5 6420,12-5 0,-20-6 0,2-7 0</inkml:trace>
  <inkml:trace contextRef="#ctx0" brushRef="#br0" timeOffset="110551">27473 16197 17554,'-31'35'441,"1"0"0,2 1 0,10-5-856,26-5-77,31-26 435,9-23 57,-18 0 0,-4-4 415,3-23 100,-16 15 0,-8 0-167,-25-17-493,-26 12-864,-9 39-1725,-1 28 2734,34 6 0,10-13 0,11-7 0</inkml:trace>
  <inkml:trace contextRef="#ctx0" brushRef="#br0" timeOffset="110753">27869 15690 19527,'-42'34'399,"-1"1"1,5 0-1,5 3-399,14-1 0,6 2-17,1 1 1,7 2-276,14 12 1,11 1-1701,5-3 1,6-1 1991,6 5 0,2-6 0,-11-18 0,-2-6 0,4 4 0</inkml:trace>
  <inkml:trace contextRef="#ctx0" brushRef="#br0" timeOffset="111384">27788 16203 18619,'4'-44'635,"0"-1"0,5 1 0,7 3-635,13 9 0,10 3-813,7-5 0,7-2 1,1 1 610,-9 7 1,0 1-1,2-1 1,-1 0 32,5-4 1,1-1 0,-1-1 0,-4 3 164,2 0 0,-4 2 1,-6 0 3,-2-3 0,-16 3 793,-37 2-491,-14 19 1,-9 11 83,-13 17 1,-4 14-272,9-3 1,0 5 0,2 3-333,8-2 1,2 3 0,4 1 216,5 2 0,4 1 0,5-3-23,5-1 1,10-3-42,20 4 0,13-5-20,13-11 0,10-7 72,-3-7 1,6-4 0,1-5-229,4-8 1,0-7 0,-2-2 246,-12 3 1,-2-2 0,-2-2 3,10-10 0,-8 0 56,-11-1 112,-15 3 901,-12 4-1203,-5-11-28,-1 6-95,1-8 2211,0 8-2156,-1 1 180,0 4-34,-1 8 180,-2 32-1,-1 23-78,1 7-56,5 2-56,8-27-145,24-7-303,20-12 442,-19-14 0,0-6 6,23-11-23,-12-20 68,-26 14 22,-10 5 404,-6 9-56,-4 10-281,-1 12-123,1 15-571,6-1-2051,5 3-7164,10-16 9611,9-8 0,-14 0 0,0-3 0</inkml:trace>
  <inkml:trace contextRef="#ctx0" brushRef="#br0" timeOffset="111517">29608 15624 17778,'-7'0'707,"2"0"-3878,-24 39 3171,13-16 0,-15 19 0,22-30 0</inkml:trace>
  <inkml:trace contextRef="#ctx0" brushRef="#br0" timeOffset="111918">25471 17525 15818,'62'-4'904,"1"0"1,-11-2 0,2-3 0,8-3-797,-13 1 1,6-4 0,3-1 0,4-1 0,0-1 0,-1 0 0,-3 1-1036,5 0 0,-3 0 1,1-1-1,0 1 1,2-1-1,4-1 927,-10 3 0,3-1 0,2 0 0,2-1 0,0 0 0,0 0 0,-1 0 0,-1 1 0,-2 1-172,5-2 1,-2 1-1,-1 0 1,0 0 0,0 1-1,1 0 1,4 0 125,-11 2 0,2 1 0,2-1 0,0 1 0,1-1 0,1 1 0,-1 0 0,-1 1 1,-2 1-1,-1 0-294,11-2 1,-1 2-1,-1 0 1,-1 1 0,-1 1-1,-1 0 1,0 0 100,5-1 1,3-1 0,-2 1 0,-3 1 0,-5 3 0,-7 4 238,8 3 0,-7 5 0,-30 5-115,-46 10 0,-20 2 557,-15 3 1,-9-1-40,13-8 1,-2 1-1,-4 0 87,0 0 0,-4 0 1,-1 1-1,4-1-285,-6 1 1,3 0-1,2-2-71,-2 0 1,3 0 0,29-15-404,71-46 112,-7 23 0,8 1 0,4-2-152,5-3 0,5-2 0,2 0 0,-1 3-1627,-7 4 0,0 3 1,-1-1-1,1 1 1936,-1 0 0,2 0 0,-2 1 0,-5 1 0,14-3 0,-6 3 0,-13 2 0,-1 1 0</inkml:trace>
  <inkml:trace contextRef="#ctx0" brushRef="#br0" timeOffset="117352">11900 11335 8849,'0'0'0</inkml:trace>
  <inkml:trace contextRef="#ctx0" brushRef="#br0" timeOffset="124016">15235 10573 17230,'47'-5'107,"-1"1"1,0-1-1,10-1 1,1-2-1,3-1-85,-6-1 1,1-1-1,3-1 1,0 0-1149,-5 1 1,2 0 0,0-1-1,1 0 1,1 0 1127,6-2 0,1 0 1,1 0-1,0 0 0,1-1-174,-9 3 0,1-1 0,0 0 0,0 0 0,1 0 0,0 1 175,2-1 1,0 0 0,1 0 0,-1 0 0,1 0 0,0 1-70,-1-1 0,0 1 0,1 0 1,-1 0-1,0 0 0,-1 1 69,-2 0 1,-1 1 0,0 0 0,0 0 0,-1 1-1,-1 0-86,6-1 0,-1 1 0,-2 0 1,1 0-1,-2 2 74,-1 0 0,0 1 0,-1 1 0,-3 1 0,-5 1 5,2 0 0,-6 2 1,-1 2-54,16 3 1,-23 7-1165,-63 14 0,-23 3-1659,13-8 1,-5 0 2879,-1-2 0,-6 0 0,7-4 0,-16 3 0,13-9 0</inkml:trace>
  <inkml:trace contextRef="#ctx0" brushRef="#br0" timeOffset="124616">22648 9737 11840,'0'12'4617,"0"-2"-3844,0-10 202,0 0-236,104-22-633,-57 10 1,5-1-819,-4 1 0,7-1 1,2 0-1,-1 0 726,-4 0 0,-2 0 0,1-1 0,6-1-215,-1 1 1,4-1 0,4-1 0,1 0 0,0 0 0,0 1 200,-8 1 0,0 1 0,1-1 0,1 1 0,-1-1 0,2 1 0,-1-1-256,-2 1 1,1 0-1,1-1 1,0 1 0,0-1-1,-1 1 1,-3 1-1,-2 1 222,12-3 1,-3 0-1,-1 2 1,-5 0-1,-4 2-515,12-5 0,-5 2 0,-27 12-2185,-30 15-1793,-57 11 4527,8-3 0,-2-2 0,18-6 0,1-2 0,-28 9 0</inkml:trace>
  <inkml:trace contextRef="#ctx0" brushRef="#br0" timeOffset="125217">26153 11502 17454,'60'-27'32,"0"-1"0,1 1 1,-1 0-1,-9 5 0,1 1 1,1 0-1,2 0 0,1 0 1,2 0-38,2 0 0,2 0 0,2 0 0,0 0 1,1 1-1,-1 0 0,-2 0-810,-5 3 0,-1 0 0,-1 0 0,0 0 0,0 1 0,0 0 0,-1 0 815,9-1 0,1-1 0,0 1 0,-2 1 0,-2 1 0,-4 0 0,3 1 0,-4 0 0,-1 2 0,0-1 223,4 0 1,2-1 0,-3 1-1,-4 2-462,-3 0 0,-4 2 1,-2-1 620,15-5 1,-17 7-720,-35 11-1085,-46 8-102,-4 8-392,0 2 2713,6-1 1,16-8-1,8-4 1</inkml:trace>
  <inkml:trace contextRef="#ctx0" brushRef="#br0" timeOffset="134859">23754 9466 7078,'6'0'0,"-1"0"0</inkml:trace>
  <inkml:trace contextRef="#ctx0" brushRef="#br0" timeOffset="200015">10903 4561 14025,'50'13'578,"1"0"0,-1 0 0,7 0 1,1-2-1,2-5-458,-11-5 1,1-4-1,3-2 1,7 0-725,-10 1 0,4 0 0,4-1 0,2-1 0,2 0 0,3-1 1,0 1-1,1-1 671,-11 1 0,1 0 0,1-1 0,1 0 1,1 0-1,2 0 0,0 0 0,1-1 0,2 1 1,0-1-1,2 0 0,2 0-93,-11 2 0,2-1 1,2 0-1,1-1 1,1 1-1,1 0 1,0-1-1,2 1 0,0-1 1,0 0-1,0 1 1,1-1-1,-1 0 1,0 1-1,-1-1 1,0 1-1,-1 0 0,0-1 41,-1 1 0,0 0 0,0 0 0,-1 0 1,0-1-1,0 1 0,0 0 0,0 0 0,0 0 1,-1 0-1,1 0 0,0 0 0,0 0 0,1 1 1,-1-1-1,1 0 0,1 0-24,-1 0 0,1 0 0,0 1 0,1-1 0,0 0 0,0 0 1,1 0-1,0 0 0,-1 0 0,1 1 0,-1-1 0,-1 0 1,1 1-1,-2 0 0,0-1 0,-1 1 0,0 1 0,-2-1 20,6 0 0,-1 0 0,-1 1 1,0-1-1,-2 1 0,0 0 0,0 0 1,-1 0-1,1 0 0,-1 0 0,0 1 1,0-1-1,1 0 0,0 0-83,5 0 1,-1 0 0,1 1 0,0-1 0,0 0 0,-1 0 0,1 1 0,-1-1 0,1 1 0,-1-1 0,0 1 0,0-1-1,0 1 91,-2 0 0,-1 0 0,0 0 0,-1 1 0,1-1 0,-1 0 0,1 1 0,-1-1 0,1 0 0,0 1 0,1-1 0,0 1 0,1-1-5,-3 1 0,1 0 0,0 0 0,1-1 1,1 1-1,0 0 0,0 0 0,-1-1 0,1 1 1,-1 0-1,0 0 0,-1 0 0,-1 0 0,-1 1 1,-2-1-25,10 0 1,-2 0 0,-1 0 0,0 1 0,-2-1 0,0 1-1,-1-1 1,0 1 0,0-1 0,0 1 0,0 0-258,3-1 0,2 0 1,0 1-1,0-1 1,-1 1-1,-1-1 0,-2 1 1,-4 0-1,-2 0 1,-6 0-664,13 0 0,-3 0 0,-6 1 0,-6 0 0,-9 0 1132,5 1 1,-23 1 0,-25-1 0,-8 1 0</inkml:trace>
  <inkml:trace contextRef="#ctx0" brushRef="#br0" timeOffset="-124315.73">25450 15709 13700,'3'-13'101,"0"3"-123,-1 10-741,0 0 763,-1 4 0,1-2 0,-2 3 0</inkml:trace>
  <inkml:trace contextRef="#ctx0" brushRef="#br0" timeOffset="-121198.73">21916 17385 14350,'9'-50'2768,"-8"9"-2164,-12 32-121,-3 2-181,2 3-212,0 2-45,0 4-12,0 9-10,-1 9-23,2 37 44,6 6-10,12 0 0,10-13 22,25-28-23,-6-11 12,-4-19 0,-1-9-23,6-37 28,-20 12 1,-6-3-51,-10 7 0,-7 1-17,-6 4 0,-7 4-72,-29 2-942,13 19 0,-1 9 1031,4 15 0,2 3 0,-20-2 0,24 23 0</inkml:trace>
  <inkml:trace contextRef="#ctx0" brushRef="#br0" timeOffset="-114864.73">25300 16031 16400,'1'-4'897,"1"1"582,-2 3-1412,0 12-33,1-1 22,3 13 0,4-2-23,11 17 23,5 10-39,-8-17 0,2 1 0,0 1 0,-1 0 16,12 18 1,-1-5-1,-7-16 46,10 17-46,-2-1-33,-1 1 0,-7-7 56,-10-14-33,0 1-1,-1-2 24,2 1-2,-1-9 102,-2-3 156,-3-10-33,-4-4 213,-2-1-460,-11-14 57,3 4-79,-11-13 11,4 5-22,-1-1 11,2-3-23,-1-16-22,8-11 17,12 16 0,4 1 17,12-21 11,20 8-11,-2 23-23,24 8-16,-26 15 0,1 3 33,0 1 0,-1 3 6,1 4 0,-3 3 11,10 14-45,-6 1 34,-7 0 33,1 8-44,-3-7-684,-1-1-168,-10-14-751,-7-9-1232,-6-6-919,-1-1 3776,-1 0 0,-2 0 0,-1 0 0</inkml:trace>
  <inkml:trace contextRef="#ctx0" brushRef="#br0" timeOffset="-113630.73">23678 17112 10271,'-3'4'3530,"0"-1"-1412,3-3-1569,-17 11-56,12-8 459,-12 9-425,15-11 44,19-3-336,3-8-100,20-10-46,1-12 85,-10 0 0,-1-5-40,-1-3 1,-2-4-6,-1-7 0,-3 0-90,-6 12 0,-6 3 28,-13-15-33,-11 29-1,-32 2 68,-14 7-101,18 7 0,-1 2 0,0 2 0,1 3-22,-19 9 78,13 8-67,25 13-1,13 2 1,5 5-40,5 10 1,3 3 50,3 1 0,3 1-374,4 3 0,4-2 407,-1-14 1,2-3-45,0 1 0,1-2 33,-2-1 1,3-1-46,6 4 1,2-3 33,-1-8 0,2-4-6,8 0 1,2-4-6,-1-10 0,0-5-156,22-8-113,-6-5-291,-22-6-3463,7-5 4213,-5-5 0,-9 10 0,-9 0 0</inkml:trace>
  <inkml:trace contextRef="#ctx0" brushRef="#br0" timeOffset="-112532.73">27372 16154 10765,'0'-4'3283,"0"1"-1188,0 3-1725,-14-7-135,8 6 415,-18 8-214,14 13-144,-3 17-12,7 1-56,5 2-190,11-5 56,21 0-12,20-15 135,15-15 67,-15-16-33,-14-17-12,-21-1 202,-8-16-381,-6-3-56,-18-7-45,-7 11-67,-4 19-336,0 13-314,12 10-4090,-4 16 4852,7 4 0,1 0 0,7-3 0</inkml:trace>
  <inkml:trace contextRef="#ctx0" brushRef="#br0" timeOffset="-45115.73">18892 15259 12669,'2'-4'1244,"0"0"-505,-2 4 2320,-2 0-2711,13-1-213,-5-2 44,20-5 168,-2-4-201,9-6-124,-2 3-22,2 2 0,-3 6 22,4 2-10,3-1 88,19-3 147,2 2-96,-24 2 1,-1 0 5,15-1 123,-12 2-280,-12 3 44,9 3 1,-5 4 426,-2-2-393,-13 2-78,-9-5 90,1-1-46,3 0-44,4 0 23,17 0 44,7-7-56,6 2 23,-13-4 67,-14 4 90,-11 2 44,-2 1-123,0 0-101,1 0-45,-2 1-1859,0 1-2881,-1 10 4774,2 1 0,-2 2 0,2-5 0</inkml:trace>
  <inkml:trace contextRef="#ctx0" brushRef="#br0" timeOffset="-42866.73">15782 10314 13162,'4'3'684,"-1"0"-729,-3-3-4079,9 18 4124,-1-13 0,3 13 0,-6-18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30T03:40:25.41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6374 2667 17297,'39'-10'-1774,"0"-1"0,1 4 0,-6 6 1774,-12 16 0,-3-3 0,-18 1 0</inkml:trace>
  <inkml:trace contextRef="#ctx0" brushRef="#br0" timeOffset="133">6431 2942 13958,'37'-6'0,"0"0"0,7-4 0,-16 10 0</inkml:trace>
  <inkml:trace contextRef="#ctx0" brushRef="#br0" timeOffset="8317">8866 2402 14742,'7'57'245,"0"-1"0,1 0 0,-1 1 0,-2 0 0,0 1 0,0-1 0,-2-1-119,0-4 0,-1-1 0,-1-1 0,0-3-384,-1 3 1,0-3 0,0-3 425,0 1 0,0-8 802,0-13 1002,0-13-1220,-11-41-623,2-10 0,-2-10-107,0-3 1,0-6 0,0 0-846,0 2 0,2 1 0,0-2 823,0-4 0,1-1 0,1 5 17,2-2 0,3 4 168,1-1 0,6 4-208,5 14 1,7 4-96,9 1 0,6 7-84,-1 13 1,3 6-220,7 2 1,0 4-735,23 9-1097,-26 4 0,-2 7 2252,7 32 0,-4-13 0,-33 0 0</inkml:trace>
  <inkml:trace contextRef="#ctx0" brushRef="#br0" timeOffset="8484">8973 2728 18362,'-2'17'100,"13"-4"-245,54-14-1278,-28 7 0,-2 7 1423,-1 17 0,-3 3 0,12 1 0,-35 25 0</inkml:trace>
  <inkml:trace contextRef="#ctx0" brushRef="#br0" timeOffset="8601">9028 3302 17017,'-15'50'705,"14"-12"-1097,37-41-661,20-9-970,0-2 1,5-2 1897,-11 2 0,-2 1 1,3-1-1,-6 2 1,-1 2-1</inkml:trace>
  <inkml:trace contextRef="#ctx0" brushRef="#br0" timeOffset="9168">10710 2017 14014,'17'-35'2230,"1"0"0,8-24-1402,-24 36-233,-7 1-237,-9 3 12,-41-3-326,10 15 1,-5 5-42,6 5 1,-2 4 0,1 0-440,-14 3 1,2 3 463,5 7 0,7 3 117,-4 6-145,15-3 12,13-4-12,12 17 5,15-6 1,5 5 5,0 4 0,2 5 0,0 1-564,1-2 1,0 1-1,-1 1 560,3 12 1,0 3 0,-4-2-8,-4-8 0,-3-1 0,0 5-42,-2 2 1,-1 6 0,-1 1 0,-1-1 111,-1-3 0,-1 0 0,-1 0 0,0 1-41,2-7 0,0 1 0,0-1 0,0-1 1,-1-3-27,-1 10 1,-2-5 0,3-4 18,1 3 1,4-10-12,3-10 22,5-15 12,3-10-90,8-6 698,3-4-1874,1-1 786,2 0-2904,0 0 3339,8-3 0,-15 2 0,0-3 0</inkml:trace>
  <inkml:trace contextRef="#ctx0" brushRef="#br0" timeOffset="21067">11744 2763 14260,'7'0'1356,"0"0"-729,-1 64-368,0-9-1009,-1-7 1,0 10-1,-1-6 839,0-4 1,0-1-51,0 13 1,0-1 399,-1-22 1,-1-6 513,2 6 1184,0-28-1834,-3-37-23,-1-37-219,-1 23 1,-1-2-418,-2-9 0,0-3 373,-2-5 0,0-5-6,1 7 0,-1-3 1,2 2-12,1 9 0,2 2 0,3 0-12,3-3 1,3 1 0,2 6-6,4 4 0,6 9-117,37-1 725,-3 22-1779,-12 7 0,2 3-1933,-2 8 1,-1 3 3120,-2-2 0,-3 2 0,8 12 0,-33-9 0</inkml:trace>
  <inkml:trace contextRef="#ctx0" brushRef="#br0" timeOffset="21217">12120 2622 15415,'-52'38'1512,"10"-9"-1467,52-27-45,10-2-90,18-2-605,0-2 1,4 0-3054,-1 1 0,1 2 3748,-3 4 0,-2 1 0,11 1 0,-40 9 0</inkml:trace>
  <inkml:trace contextRef="#ctx0" brushRef="#br0" timeOffset="21351">12131 3273 16143,'-6'33'588,"0"0"0,10 18-1204,36-58-1132,17-10 1748,-3-5 0,-2-1 0,-1 1 0,-15 6 0,0 1 0</inkml:trace>
  <inkml:trace contextRef="#ctx0" brushRef="#br0" timeOffset="21603">13395 2235 18126,'-43'12'508,"1"1"0,0 5 0,4 7-475,9 10 1,6 7-513,-3 6 1,4 3 478,2 4 0,6 5-423,8-6 1,4 5 0,7-3-759,8-7 1,7-1 0,4-2 1180,8 0 0,6-3 0,-1-4 0,2-2 0,0-10 0,-1-21 0,1-1 0</inkml:trace>
  <inkml:trace contextRef="#ctx0" brushRef="#br0" timeOffset="21784">13572 2510 19336,'20'62'-437,"0"0"0,-3-14 1,6-5-713,21-5 0,6-9-2484,-12-12 1,0-5 3632,-2-3 0,-2-3 0,5 1 0,-14-6 0</inkml:trace>
  <inkml:trace contextRef="#ctx0" brushRef="#br0" timeOffset="21950">13877 2418 18686,'-45'48'74,"0"1"1,10-8 0,3 3-217,8-4 0,1 3 1,4 0-1081,2 6 0,5 0 1222,4 10 0,4-5 0,0 2 0,9 1 0</inkml:trace>
  <inkml:trace contextRef="#ctx0" brushRef="#br0" timeOffset="22184">14251 2258 19639,'10'51'76,"1"0"0,-1 0 0,1 1 1,0 0-1,1-1-80,-1-5 0,0-1 1,0 0-475,-1 0 1,0 1 0,-2-1-106,0 18 1,0-1 582,2 2 0,-2-5 0,-4 1 0,6-6 0</inkml:trace>
  <inkml:trace contextRef="#ctx0" brushRef="#br0" timeOffset="22401">15828 2372 17946,'-2'45'347,"0"-1"1,1 2 0,0 0-326,2-4 1,1-1-477,1 4 1,1-1 352,2 0 0,0 0-4045,4 5 1,-1-3 4145,3 11 0,-1-9 0,-10-39 0</inkml:trace>
  <inkml:trace contextRef="#ctx0" brushRef="#br0" timeOffset="22533">15707 2710 16871,'55'-19'-383,"1"0"1,-1 0-1,-15 2 1,-3 3-1,13 0 1,1 1-1</inkml:trace>
  <inkml:trace contextRef="#ctx0" brushRef="#br0" timeOffset="22887">17023 2344 16804,'1'50'261,"1"0"1,0-2-1,3-1-256,7-2 1,1-1 11,-2-8 0,0-2 72,10 28 271,-12-35 715,-9-33-403,0-14-145,-4-19-1999,-3-6 0,0-5 1511,-1 6 0,-1-1-32,2 3 1,-1-4 0,0-1-304,1-8 1,1-1 0,1 2 295,-1-9 0,1 2-8,3 10 1,1-2 0,3 6-49,3 8 0,6 6-12,12 6 1,6 7-359,9 10 1,3 8-163,0 3 0,-1 6-696,3 7 1,-6 7-5898,1 24 7181,-18 8 0,-14-23 0,-6-5 0</inkml:trace>
  <inkml:trace contextRef="#ctx0" brushRef="#br0" timeOffset="23052">17179 2432 19964,'50'-19'-3277,"0"-1"0,-12 15 0,-9 9 3230,-19 27 0,-12 4 1,-16-11-1</inkml:trace>
  <inkml:trace contextRef="#ctx0" brushRef="#br0" timeOffset="23167">17121 2741 16479,'-15'32'733,"0"0"1,3 11-734,34-25-268,30-28-573,-13-1 1,6-4 0,3-1 631,12-5 1,2-1 0,-2 1 0,-14 4 0,-3 0 0,-1 1 0,19-6 0,0 0 0</inkml:trace>
  <inkml:trace contextRef="#ctx0" brushRef="#br0" timeOffset="23401">18379 1880 20927,'-38'36'4,"-1"0"1,1 0-1,1 2 1,1 0-1,5 2 2,-1 17 0,7 1-671,4 1 0,5 0 614,3-4 1,10 0-458,13-12 0,9 1 1,5-5-1600,5-5 1,4-5-1,3-1 2107,1 0 0,2-3 0,0-3 0,9-3 0,-5-8 0,-4-11 0</inkml:trace>
  <inkml:trace contextRef="#ctx0" brushRef="#br0" timeOffset="23585">18545 2106 19762,'35'33'-572,"-1"1"1,0-1-1,7 6 1,0-4-1614,3-6 0,-1-5 2058,14 0 1,-25-12-1,-10-5 1</inkml:trace>
  <inkml:trace contextRef="#ctx0" brushRef="#br0" timeOffset="23734">18820 2173 17890,'-39'36'86,"1"0"0,0 0 0,0 0 0,0 1 0,2-1 0,6 0-1918,1 13 0,13-4 1832,26 5 0,-7-24 0,13-11 0</inkml:trace>
  <inkml:trace contextRef="#ctx0" brushRef="#br0" timeOffset="24119">19091 1858 20703,'25'52'116,"0"-1"0,-1 6 0,-5 4-116,-10-17 0,-4 2 0,0 1-1037,-1 2 1,0 1 0,-1 0 927,-1-2 1,-1 1-1,-1 1-1411,-3 8 0,-3 2 0,2-4 1546,2 1 0,-1-4 1,-4 0-1,0-8 1,7-19-1</inkml:trace>
  <inkml:trace contextRef="#ctx0" brushRef="#br0" timeOffset="24467">20884 2064 15627,'3'-5'1860,"-1"40"-1176,-2 2-522,0-1 1,1 3-40,2 24-56,2 1-84,1-23 1,1 0-2438,0-6 0,0 0 2454,3 26 0,-3-27 0,-7-27 0</inkml:trace>
  <inkml:trace contextRef="#ctx0" brushRef="#br0" timeOffset="24618">20666 2503 19168,'51'-19'-958,"0"0"0,0 1 0,0-1 0,7-2 0,-2 1 0,3 3 958,-5 5 0,3 1 0,-2 2 0,-8 1 0,3 0 0,-6 1 0,-5 1 0,0-1 0</inkml:trace>
  <inkml:trace contextRef="#ctx0" brushRef="#br0" timeOffset="25001">22598 2177 14854,'1'52'709,"0"1"1,2 4 0,1 0-626,-1-8 0,1-2-39,1-4 0,0-4 0,1-5 582,-3-18 639,-1-12-179,-1-44-746,-7 4 1,-2-6-320,1-4 1,-1-6 0,1 1-505,-2 4 0,0 0 0,0-1 489,-1-6 1,1 0 0,2 3 3,1-7 0,1 2-28,2-6 1,4 4-147,6 18 0,6 4-280,4 4 1,5 8-264,26 25-695,10 26-2229,-14 17 3630,-9 10 0,-15-22 0,-10-4 0</inkml:trace>
  <inkml:trace contextRef="#ctx0" brushRef="#br0" timeOffset="25150">22622 2335 18149,'59'-7'-2163,"0"1"0,-4 0 1,-8 1 2162,-8 7 0,-16-2 0,-12 2 0</inkml:trace>
  <inkml:trace contextRef="#ctx0" brushRef="#br0" timeOffset="25285">22634 2581 18227,'29'28'-1405,"0"0"1,2-2 0,4-8 1404,26-22 0,-1-8 0,-3 8 0,-16-5 0,0 1 0</inkml:trace>
  <inkml:trace contextRef="#ctx0" brushRef="#br0" timeOffset="25518">23459 1839 20087,'15'64'-362,"0"-1"1,5-21 0,5-2 0,5-2-1126,12 2 0,7-3 1,-1-3 1297,-4-8 1,-1-2-1,-2-3 1,9 1 0,-7-7-1,-8-5 1</inkml:trace>
  <inkml:trace contextRef="#ctx0" brushRef="#br0" timeOffset="25917">24016 1775 19594,'-20'-10'-706,"3"9"-404,12 23-839,-1 3-572,5-2-2241,-1-2 4762,0-4 0,1-9 0,0-1 0</inkml:trace>
  <inkml:trace contextRef="#ctx0" brushRef="#br0" timeOffset="26251">23319 1543 15549,'0'-3'2902,"0"0"-2533,-21 35 1,-9 22-213,16-15 1,0 4-1148,-8 10 1,-3 6-1,4-1 1027,10-10 1,3-1-1,3 3-30,1 13 1,3 3 0,6-2-192,8-7 1,4-2 0,6-1-1166,5 2 1,5-1 0,3-8-695,-2-14 0,2-6 0,2-5 2043,20-1 0,-5-10 0,-9-10 0,-13-1 0</inkml:trace>
  <inkml:trace contextRef="#ctx0" brushRef="#br0" timeOffset="26585">23874 1711 16587,'-21'45'114,"-1"1"0,1-1 1,-2 1-1,-1 0 1,1-1-115,1-4 0,0-1 0,-1 0-986,-2 1 0,0-1 0,0 0 836,0-2 1,0 1 0,1-2-563,-8 13 1,2-3-572,6-7 1,4-3 1282,-4 17 0,13-26 0,10-15 0</inkml:trace>
  <inkml:trace contextRef="#ctx0" brushRef="#br0" timeOffset="26851">23968 1540 19381,'36'34'53,"-1"0"1,0 0 0,0 2 0,-2 2 0,-4 2-54,-8 1 0,-5 2 0,0 1-533,-1 3 1,-2 1-1,-1 0 510,-2-2 1,-3 2 0,-3 1-311,-8 11 1,-6 3 0,-1-3-2664,-1-11 1,0-2-1,-2-2 2996,-8 18 0,0-8 0,-8-1 0,26-50 0</inkml:trace>
  <inkml:trace contextRef="#ctx0" brushRef="#br0" timeOffset="27017">25022 2064 19997,'-8'0'79,"2"0"-9910,6 0 8977,0 0 0,0 0 0</inkml:trace>
  <inkml:trace contextRef="#ctx0" brushRef="#br0" timeOffset="27151">25466 2169 18238,'52'-40'0,"-10"8"0</inkml:trace>
  <inkml:trace contextRef="#ctx0" brushRef="#br0" timeOffset="27268">26160 2073 9039,'0'0'0</inkml:trace>
  <inkml:trace contextRef="#ctx0" brushRef="#br0" timeOffset="27903">27068 1734 18194,'10'52'182,"0"-1"1,0 1 0,0-1-172,0-7 1,0 0-1,-2 5 0,-2-2 146,3 13 975,-6-14-662,-3-48-335,0-24 66,0-26-128,0 17 0,0-3-326,2-8 1,1-2 297,0-4 0,2-3 220,1 6 0,2-2 0,-1 4-170,-1-2 0,3 8-8,16 3-9,-5 78-78,-4 13 0,1 6-406,3-7 1,5-1 143,4-7 1,6 1 0,1-4 130,-2-10 0,1-3 0,1-1 148,16 15 0,-2-10 17,-11-22 0,-8-12 234,-13-27-21,-11-26-186,-8 19 1,-3-2-46,-2-6 0,-3-3-27,-3-3 0,-4-3-180,-1 9 1,-3-3 0,0 4-1492,-2-2 1,2 5 1681,-3-21 0,15 50 0,26 29 0</inkml:trace>
  <inkml:trace contextRef="#ctx0" brushRef="#br0" timeOffset="28218">28437 1548 16882,'0'52'526,"0"-1"1,0 0 0,0-2-449,-1-9 1,2 1-51,4 14 0,5 0-2012,2-7 1,2-2 1983,0-1 0,1-5 0,9 3 0,-15-34 0</inkml:trace>
  <inkml:trace contextRef="#ctx0" brushRef="#br0" timeOffset="28352">28431 1902 18776,'38'-8'-258,"0"0"1,1 2-1,0 3-891,-6 6 1,1 3 1148,12 3 0,-3 1 0,1 1 0,6 2 0</inkml:trace>
  <inkml:trace contextRef="#ctx0" brushRef="#br0" timeOffset="28501">28809 1716 14059,'37'0'0,"-7"0"0</inkml:trace>
  <inkml:trace contextRef="#ctx0" brushRef="#br0" timeOffset="28869">29055 1965 20333,'-3'-65'-22,"9"7"-101,20 32-157,16 7 179,1 18 101,-2 9-11,-7 13-56,-15 1 33,-1-2 12,-2-2-1,-1-6 23,-1-5 56,9-8 269,1-17 123,3-5-426,-10-4-22,-7 4-179,-5 11-1165,17 3-1335,32 12-1164,7 4 3843,-18-1 0,-2 2 0,-3 0 0,-6-3 0</inkml:trace>
  <inkml:trace contextRef="#ctx0" brushRef="#br0" timeOffset="29317">29889 1791 18462,'29'-43'130,"0"0"1,-7 2 0,-6 3 138,-12-9-202,-22 16 1,-14 24-18,4 22 0,0 10-16,2 5 0,3 5-62,-1 12 0,4 2-34,7-9 0,8-2-94,17 17 156,16-35 11,36-13 50,-25-17 1,0-4 95,-1 2 0,0-4-133,-2-8 0,-5-5 189,4-16-23,-7-3 102,-6 4-35,-3 8-111,-3 12-180,3 16 1,1 40-68,-1 25 39,-12-24 1,-1 0-79,-2 2 0,-3-2-51,-6 7-843,-10 1-8797,-2-20 9507,-1-14 0,10-9 0,6-10 1</inkml:trace>
  <inkml:trace contextRef="#ctx0" brushRef="#br0" timeOffset="29767">30427 968 20087,'2'-54'1322,"6"13"-1389,23 43 67,3 14 28,0 11 0,0 8-39,-4 10 0,-5 10-549,-5 0 0,-2 7 1,-2 4 662,-6-6 1,-1 3 0,-2 1-1,-2-1-508,0-6 1,-1-1 0,-2 0 0,1 0 415,-1 3 0,0 0 1,-1-1-1,1-4-8,0-4 1,0-4 0,0 0-15,1 6 0,1 0 1,-1-3 10,0 6 0,1-4 84,0-4 0,-1-6 50,0-8 931,-4-34-1043,-4-6 2538,0-3-2560,-3 2-27,-2 4-298,-12 18-179,-10 13 313,2 3-111,3 5-124,17-18-1412,1-2 1838,5-8 0,0-2 0,3-5 0</inkml:trace>
  <inkml:trace contextRef="#ctx0" brushRef="#br0" timeOffset="35467">7239 6438 16961,'-5'0'1356,"1"0"-1199,4 0-549,41-2-830,-11 1-896,33 2-1176,-29 8 3294,-11 9 0,-11-6 0,-8 1 0</inkml:trace>
  <inkml:trace contextRef="#ctx0" brushRef="#br0" timeOffset="35600">7330 6738 15695,'47'7'-671,"0"0"1,1-2-1,-6-4 1,-9-10-1,-4-1 1</inkml:trace>
  <inkml:trace contextRef="#ctx0" brushRef="#br0" timeOffset="36384">10903 6228 17028,'5'54'154,"-1"0"1,1-1 0,-1 5-1,1 0 1,0 0-148,1-7 1,2 0-1,-1-2-473,1 19 1,-1-8 533,3-7 11,-2-22 1319,-2-18 204,-2-33-1266,-2-13 1,-2-6-237,-2-1 1,-1-3-686,-1-20 0,-2-1 607,-2 10 1,-2 0-7,1-3 1,-1-2-267,1 1 0,1-2 231,3 12 0,1-2 1,3 2 100,7-10 1,7 2-128,10-3 0,9 7-123,0 22 0,4 8-295,8 8 0,1 6-103,-10 5 0,-2 4 286,26 15-2487,-14 12 2767,-28 6 0,-5 2 0,3-3 0,-10 17 0</inkml:trace>
  <inkml:trace contextRef="#ctx0" brushRef="#br0" timeOffset="36552">11156 6543 18866,'-2'5'134,"16"-9"-667,26-16 1,11-5-2191,2 4 1,2 2 2626,-2-1 1,-2 3 0,-12 5 0,-7 4 0,-14 8 0</inkml:trace>
  <inkml:trace contextRef="#ctx0" brushRef="#br0" timeOffset="36701">11182 7004 19101,'67'-4'-210,"-1"-1"1,-18 2 0,1-2 0,-4-2 0,5-7 0,-4-2 0,-7 6 0,0-1-1</inkml:trace>
  <inkml:trace contextRef="#ctx0" brushRef="#br0" timeOffset="37301">13307 5242 15235,'0'-9'4191,"0"2"-3765,0 7-370,-49-21 33,4 24-83,-1-6 0,-3 4-191,7 15 0,1 5 202,-1 0 0,0 4 106,-7 10 0,5 7-78,13-2 0,7 6-8,9-3 0,3 4 1,5 0-10,9 15 0,7 0-429,1-11 1,2 2-1,1-1 408,-1-5 1,1 0 0,1 3 0,1 4 0,0 4 1,1 1-1,0 0 6,-1-3 0,1 1 0,-1 0 0,0 0 53,3 8 1,0 0-1,1 0 1,-3-5-27,1-2 0,-2-4 0,0-4-41,2 6 0,-1-9-17,0-8 17,-2-15-146,0-11-2577,10-6 2790,17-25 0,-15 13 0,4-14 0</inkml:trace>
  <inkml:trace contextRef="#ctx0" brushRef="#br0" timeOffset="37933">14284 6220 15728,'0'-4'2365,"-2"41"-2209,2-2 1,0 4-129,0 4 0,0 1 11,1 6 1,0-2 16,3 8 33,0-10 1133,-1-23-662,-1-34-459,-2-22-45,-2 1 0,-1-3-56,0 0 0,1-2 0,-3-3 0,2 0 16,0 1 1,2 1 84,-2 1 0,6 7-191,22 15 113,25 53-23,-22-9 0,2 4-392,7 9 1,0-1 234,-9-15 1,2-4-124,12-4 0,2-6 330,-8-6 1,-1-8 251,1-12 0,-6-7 101,2-27-201,-28 12 0,-6-2-835,-10-26 728,3 30 0,-2 1-17,-2 1 1,-1 1-149,-4 0 0,0 3 26,-7-3 289,-2 15-1657,12 49-695,8-3-4526,7 18 6809,18-21 0,-6-12 0,4-9 0</inkml:trace>
  <inkml:trace contextRef="#ctx0" brushRef="#br0" timeOffset="38069">15264 6311 19078,'5'8'-44,"-1"-2"-2579,-4-6 2623,0 0 0,0 0 0</inkml:trace>
  <inkml:trace contextRef="#ctx0" brushRef="#br0" timeOffset="38437">15858 6043 17454,'-3'-2'997,"1"1"-829,1 42-157,0-8 11,1 9 1,-1 3-23,1 6 0,0-3 101,0-29 269,0-22 313,0-15 23,-4-14-364,-2-7 0,-2-7-219,-4-16 0,0-7-928,3 8 1,0-4-1,1 1 790,1 9 0,1 1 0,0 1 11,2 2 1,0 1-1,3 5-7,2 8 0,3 4-68,11-10-851,22 41-577,-9 21 0,0 10-1020,-3-1 1,-1 4 2526,0 12 0,-4-2 0,-6-6 0,-8-8 0</inkml:trace>
  <inkml:trace contextRef="#ctx0" brushRef="#br0" timeOffset="38585">15884 6023 16053,'-5'5'2342,"1"-1"-2263,4-4-57,65-34-851,-29 22 0,3 2-3861,21-9 1,-1 4 4689,-21 15 0,-5 4 0,6 3 0,-36 9 0</inkml:trace>
  <inkml:trace contextRef="#ctx0" brushRef="#br0" timeOffset="38717">15914 6460 18037,'47'-19'-732,"1"0"1,-1-1 0,9-2 0,-4 1 0,-12 4 0,-5 3 0,-4 2 0</inkml:trace>
  <inkml:trace contextRef="#ctx0" brushRef="#br0" timeOffset="39018">16834 5609 18630,'-63'4'627,"32"20"1,5 11-600,11 10 0,5 7-651,0 11 1,4-1 616,4-18 1,6-3-847,14 8 1,9-4-2068,12-12 0,6-5 2919,3 0 0,0-6 0,-7-12 0,-5-4 0,0-6 0</inkml:trace>
  <inkml:trace contextRef="#ctx0" brushRef="#br0" timeOffset="39234">17231 5682 18854,'41'28'89,"-1"0"1,-1-1 0,-2-1-426,16 13-852,-2-2-940,-1-9 2128,10-9 0,-31-10 0,6-5 0</inkml:trace>
  <inkml:trace contextRef="#ctx0" brushRef="#br0" timeOffset="39368">17490 5689 16790,'-31'31'207,"0"1"0,-1 0 1,-12 15-1,5-1-224,13-9 0,4 1-4325,3 8 0,3 0 4342,0 10 0,8-6 0,10-38 0</inkml:trace>
  <inkml:trace contextRef="#ctx0" brushRef="#br0" timeOffset="39684">17833 5207 19527,'24'39'105,"-1"-1"0,1 1 1,-1 1-1,0 0 0,-2 0-105,4 18 0,-3 1-831,0 2 0,-3 2-1313,-8-7 0,-2 2 0,-2-3 2144,0 5 0,-3-4 0,-2 2 0,-2-9 0,-4-13 0</inkml:trace>
  <inkml:trace contextRef="#ctx0" brushRef="#br0" timeOffset="40151">18396 4837 19482,'12'-39'466,"-1"0"1,0 3 0,0 7-332,7 8-135,4 6-68,5 6-144,18 26 167,-23 19 0,-4 9 56,3 2 0,-3 4-733,-8-2 0,-4 5 0,-1 0 804,-2-6 0,-2 0 0,-1 1-34,1 2 1,-1 1 0,0 0-224,0-1 1,0 0 0,1 2 323,3 11 1,1 2-1,1-2-254,2-8 1,2-2 0,1 0 108,2 3 0,1-1 0,0-6-83,2-1 1,1-7-292,4 3 213,-18-33-134,-18-3 1126,-12-1-2998,-10 4 0,-6 4 2163,-13 7 0,1 1 0,14-8 0,3 0 0,1 2 0,0 0 0</inkml:trace>
  <inkml:trace contextRef="#ctx0" brushRef="#br0" timeOffset="40537">10856 9009 17834,'-6'0'729,"1"0"-1850,51 0-3293,-14 2 4414,33 4 0,-41-3 0,-9 4 0</inkml:trace>
  <inkml:trace contextRef="#ctx0" brushRef="#br0" timeOffset="40684">11126 9430 16513,'47'-32'-421,"0"1"1,3-4 0,-3 7-1</inkml:trace>
  <inkml:trace contextRef="#ctx0" brushRef="#br0" timeOffset="41137">14343 9215 17330,'-1'46'437,"-1"0"0,1 0 1,0 1-332,4 8 0,0-1-89,0-9 0,0-2-6,1-2 0,0-4 808,1-2 21,-5-38-78,-6-45-538,-5 0 0,-3-7-168,0-4 0,-2-5 0,0 0-676,1 5 1,-1 0-1,1-1 631,-2-5 0,0-1 1,3 4 21,2-3 1,3 3-34,3 8 0,1 2 0,2 10 0,5 2-40,10 1 1,8 4-224,10 5 0,8 5-841,18 2 0,3 5-1275,-7 8 0,-1 7 2379,-1 10 0,-8 4 0,-11 4 0,-17 5 0</inkml:trace>
  <inkml:trace contextRef="#ctx0" brushRef="#br0" timeOffset="41302">14406 9276 19403,'45'-47'86,"0"0"0,-9 12 0,3 5-714,11 9 1,2 7-1684,-16 8 0,-2 6 2311,19 18 0,-23-13 0,-17 12 0</inkml:trace>
  <inkml:trace contextRef="#ctx0" brushRef="#br0" timeOffset="41434">14531 9709 18003,'50'-14'-792,"0"1"0,0 0 0,1 2 0,-6 1 0,-2-9 1</inkml:trace>
  <inkml:trace contextRef="#ctx0" brushRef="#br0" timeOffset="41785">16109 8476 20165,'-28'56'87,"1"-1"0,-1 0 0,1 1 0,0-1 1,4 1-1,1 0 0,1 1 0,3-1 0,2-2-1247,1 3 1,3-2 0,2 0 0,4-2 1054,3 12 1,5-2 0,5-8-316,3-8 0,8-6-1983,20-3 1,7-7 2402,-11-12 0,-1-4 0,2 0 0,-3-5 0,-2-10 0</inkml:trace>
  <inkml:trace contextRef="#ctx0" brushRef="#br0" timeOffset="42301">16485 9000 17644,'-4'42'317,"1"0"1,-1 15 0,2 2-201,1-15 1,1-1-12,-1 1 1,0-3 521,1 0-147,0-48-279,0-22 111,0-12 1,0-8-118,0-7 1,0-3 27,1 12 0,-1-1 0,1 3-96,-1-9 1,1 6-241,3-9 79,4 54 33,7 28-168,3 8 0,6 4-191,6-1 1,5-3 145,16 4 0,3-6-27,-10-9 1,0-8 245,0-9 0,-5-8 5,-2-10 146,-18-9 123,-10-12 112,-17-28-347,-18 1-118,7 31 0,-4 4-218,-24-2 254,1 35-1061,16 10-8248,8 4 9346,13-10 0,5-3 0,6-8 0</inkml:trace>
  <inkml:trace contextRef="#ctx0" brushRef="#br0" timeOffset="42534">17009 8348 20658,'23'45'54,"-1"1"1,1-1-1,0 1 1,0 3-1,-1 2 1,-1 0 0,-1-2-78,2 6 0,-2-2 1,-1 1-1021,-3 3 1,-1 0 0,-3-2 599,-3 6 1,-4-1-190,-2-11 1,-2 2 0,-3-3 636,-7 7 0,-1-5 0,7-2 0,-3-7 1,-13-7-1</inkml:trace>
  <inkml:trace contextRef="#ctx0" brushRef="#br0" timeOffset="42701">18101 9052 18742,'-48'9'0,"10"-1"0</inkml:trace>
  <inkml:trace contextRef="#ctx0" brushRef="#br0" timeOffset="43101">18931 8722 18384,'-4'48'100,"1"-1"1,-1 11 0,2-2-84,5-19 0,0-1 33,-2-1 1,1-2 1036,4 0-572,-3-34-78,-5-18-134,-4-17-124,-2-17-78,-1-1 0,-1-7-372,4 9 0,1-4 0,1-2 296,1 4 0,-1-2 0,2-1 1,0 2-452,1-7 1,1 3 0,1 1 428,1 8 1,1 1 0,2 7-4,7-11-134,5 26-471,16 24-1065,17 29 56,-4 8-240,-22-9 0,-4 4 1854,-6 20 0,-7-20 0,-7-6 0</inkml:trace>
  <inkml:trace contextRef="#ctx0" brushRef="#br0" timeOffset="43268">18915 8781 20591,'40'-8'-362,"1"1"0,-3 1 0,-3 2-714,9 3-2140,-9 15-3239,-14 10 6455,-11 18 0,-9-17 0,-1-1 0</inkml:trace>
  <inkml:trace contextRef="#ctx0" brushRef="#br0" timeOffset="43401">19042 9130 20378,'37'-2'-2930,"6"-5"0,5-5 2930,14-10 0,1-2 0,-9 7 0,-6 1 0,5 0 0</inkml:trace>
  <inkml:trace contextRef="#ctx0" brushRef="#br0" timeOffset="43686">20130 8204 13532,'-5'-63'6421,"-13"24"-6209,-7 58 1,-11 31-73,20-12 0,1 6-398,1 6 0,-1 6 1,3 0 279,1 0 0,2 1 1,5 1-580,5 7 1,6 2-1,3-7-1208,6 4 1,10-11 1764,18-17 0,3-13 0,-4-13 0,-5-10 0</inkml:trace>
  <inkml:trace contextRef="#ctx0" brushRef="#br0" timeOffset="43903">20428 8431 20378,'39'20'89,"0"1"1,1 0 0,-1-1-264,-5-4 1,0 0-1144,13 7 0,0-1 1317,-9-6 0,-2-2 0,24 14 0,-31-19 0</inkml:trace>
  <inkml:trace contextRef="#ctx0" brushRef="#br0" timeOffset="44085">20715 8357 18485,'-42'50'-217,"0"0"0,0 1 1,0-1-1,-1 2 0,4-3 1,6-2-2350,4 3 0,11-6 2566,20-7 0,-1-17 0,6-13 0</inkml:trace>
  <inkml:trace contextRef="#ctx0" brushRef="#br0" timeOffset="44467">21040 7946 19403,'21'-46'1434,"18"39"-1350,-14 44 0,-2 21-58,-4-5 1,-1 7-1,-2 0-1157,-1 0 0,-2 0 1,-2 1 980,-2 6 1,-2 0-1,-4-5-769,-6 5 1,-3-5-1625,1-6 0,-2-3 2543,-3-8 0,0-5 0,-2 4 0,4-18 0</inkml:trace>
  <inkml:trace contextRef="#ctx0" brushRef="#br0" timeOffset="45202">13387 11157 18440,'51'-25'250,"0"-1"0,0 1 0,0-1 1,4 5-1,5 0 0,3 0 0,2 1 1,1 0-1,-1 1-1027,-8 4 0,1 0 1,-1 0-1,2 1 1,1 0-1,1 0 0,2 0 799,-2 0 1,2 0-1,1 0 1,2 0-1,0 0 1,1 0 0,-1 1-1,0-1 1,-2 1-133,-3 0 0,-1 1 0,0-1 1,-1 1-1,0 0 0,0 0 0,1 0 1,1 0-1,0 0 126,-1 0 1,0 1 0,1-1 0,0 0 0,1 0 0,0 0-1,0 0 1,1 1 0,-1-1 0,1 0-57,-3 1 0,1 0 0,0 0 0,0 0 0,0 0 0,1 0 0,-1 0 0,1 0 0,0 1 0,0-1 0,0 1 40,2-1 0,0 0 0,0 1 0,0 0 0,0-1 0,1 1 0,-1 0 0,1 0 0,0 0 0,0 0 0,-1 0-94,1 0 1,0 1 0,-1-1 0,0 1 0,0 0 0,1-1-1,0 1 1,1 0 0,1 0 0,1 0 0,2-1 93,-9 3 1,1-1 0,1 0 0,1 0-1,1 0 1,0 0 0,1 0 0,1 1-1,-1-1 1,1 0 0,-1 1 0,0-1-1,0 1 1,-1 0 0,0 0 3,2 0 1,-1 0 0,0 0 0,0 1 0,-1-1-1,1 1 1,-1 0 0,1-1 0,-1 1 0,1 0 0,1 0-1,-1 0 1,1 0 0,1 0-5,-4 1 0,1-1 0,0 1 0,2-1 0,0 1 0,0-1 0,0 1 0,1 0 0,-1 0 0,-1-1 0,0 2 0,-1-1 0,-2 0 0,0 1 0,-2-1 0,-2 1 0,9 0 0,-1-1 0,-2 1 0,0 0 0,-2 1 0,-1-1 0,-1 1 0,-1 0 0,-1 0 0,0 0 0,-2 1 0,10-1 0,-1 1 0,0 0 0,-2 0 0,-2 0 0,-3 1 0,-3 0 0,-3 0 146,12 0 1,-6 1-1,-3 0 1,-1 0-368,15-1 1,-2 1-1,-8 1 10,-6-1 1,-14 5-664,-22 12-202,-73 1 219,0-6 0,-5 0-121,6-3 1,-2-2 977,-10 1 0,3-2 0,25-1 0,2-2 0,-29 3 0</inkml:trace>
  <inkml:trace contextRef="#ctx0" brushRef="#br0" timeOffset="45601">13920 11214 16770,'55'-18'147,"0"0"0,-1-1 1,1 1-1,0 0 1,0 0-1,2 1 1,2 1-1,2-1 1,1 1-1,2 0 0,-1 0 1,1 1-1,-1 1-826,-1 0 1,1 1 0,-1 1 0,1 1 0,0-1 0,2 1 0,0-1 0,1 0 703,-5 1 1,2-1 0,1 0 0,0 0 0,2 0-1,-1 1 1,0-1 0,-1 0 0,-1 0 0,-1 1-120,-2-1 0,-1 1 1,-2 1-1,0-1 1,0 0-1,1 0 1,1 0-1,2-1 1,3 0 103,-7 2 0,2-2 1,1 1-1,2-1 0,1 0 1,0 0-1,2-1 1,0 1-1,-1 0 0,1-1 1,0 1-1,-1 0 1,-1 0-44,-1 0 1,0 1 0,0-1 0,0 1 0,0-1 0,0 1 0,0-1 0,0 1 0,0-1 0,1 1 0,0-1 0,0 1 0,1-1 28,0 1 0,1-1 0,1 1 0,1-1 0,0 0 0,1 0 0,-1 1 0,0-1 0,-1 1 0,0-1 0,-2 1 0,-1 1 0,-2-1 0,-2 2-164,6-2 0,-1 0 1,-1 1-1,-1-1 1,-2 1-1,-1 1 0,-1 0 1,-2 0-1,-1 1 1,-1 0-39,16-2 1,-1 1-1,-3 0 1,-3 1-1,-5 1 1,-7 1-148,4 1 0,-8 0 1,-7 1 352,17-2 0,-30 3 0,-38 3 0</inkml:trace>
  <inkml:trace contextRef="#ctx0" brushRef="#br0" timeOffset="46351">4559 10505 12356,'-5'-2'3148,"1"0"-2297,4 2 68,7 94-549,1-42-275,-1 11 0,2-1 119,3-13 301,3-14 1155,-8-35-1222,-1-57-376,-5 21 1,-2-4-513,-2-19 0,-1-3 457,-1 10 0,0-2 1,-2 1 1,-1-5 0,1 0-68,2 2 1,1 0-1,1 0-2,0-4 1,2-1-1,4 5-67,6-4 1,6 10-331,20 2-67,14 44-416,1 17-1982,-8 7 0,-1 5 2913,-12-3 0,-2 1 0,3-1 0,-4-1 0,-11 2 0</inkml:trace>
  <inkml:trace contextRef="#ctx0" brushRef="#br0" timeOffset="46534">4733 10613 19302,'14'-38'-90,"0"-1"1,14-4 0,7 6-1463,5 17 0,3 8 1552,3 7 0,-1 3 0,16 0 0,-34 25 0</inkml:trace>
  <inkml:trace contextRef="#ctx0" brushRef="#br0" timeOffset="46651">4907 10960 16871,'50'-33'-770,"0"1"1,0-1 0,3 0-1,-8 5 1,-7-3 0</inkml:trace>
  <inkml:trace contextRef="#ctx0" brushRef="#br0" timeOffset="47068">6383 9588 14820,'0'-6'3183,"0"1"-2970,-24 21 0,-7 13-45,2 15-592,-8 0 1,0 6 507,17-6 0,5 3-77,1-1 1,0 4-1,3 1-336,3-4 1,2-1-1,5 0-2868,7 3 0,6 0 0,3-7 3197,10 1 0,5-9 0,0-16 0,1-7 0,6-11 0</inkml:trace>
  <inkml:trace contextRef="#ctx0" brushRef="#br0" timeOffset="47384">6993 9858 17689,'-43'-20'665,"1"0"0,2 2 0,4 4-486,-12 2-123,13 7-56,15 3-190,18 15-69,49 20-167,-1-8 1,6 0-265,2-1 1,1 0 381,9-1 0,-3-2 67,-22-6 0,-5 0 241,9 22 280,-31 9 162,-41-4 1,-18 1-372,12-13 0,-4-1 0,-2 0-629,-6 2 1,-3-1 0,3-3-166,-8 2 1,7-7-5105,-1-8 5827,47-27 0,3 7 0,3-6 0</inkml:trace>
  <inkml:trace contextRef="#ctx0" brushRef="#br0" timeOffset="47633">7275 9403 20020,'20'51'-132,"1"0"0,-1-1 1,1 1-1,-1 0 0,-1 0 1,-2-1-1,0-1 0,-1-1-328,4 11 1,0-1 0,-5-4-1833,-6 7 1,-7-3 1899,-9 1 0,-7 0-68,-1-2 1,-7 1 462,-7-7 0,-7 0 0,5-5 0,8-9 0,1-4 0,-11 9 0,0-1 1</inkml:trace>
  <inkml:trace contextRef="#ctx0" brushRef="#br0" timeOffset="48333">6839 9765 16759,'1'-64'986,"11"3"-975,11 15-28,9 12 0,8 4-1725,7 5 0,4 6 1742,9 2 0,-2 5 0,-17 5 0,-5 5 0,10 13 0</inkml:trace>
  <inkml:trace contextRef="#ctx0" brushRef="#br0" timeOffset="49218">4509 12109 16546,'-4'0'1176,"0"0"-1142,4 0 314,39-1-154,-1-2 0,9-3 0,7-2-915,2-3 1,7-3 0,4-2 0,2 0-1,-1 0 769,-9 2 1,-1 0 0,2 0 0,0-1 0,2 0-1,2-2-222,-6 2 1,2-2 0,1 0 0,2-1-1,-1-1 1,1 1 0,-1 0 0,-2 0 197,3 0 0,-1-1 0,-1 0 0,0 1 0,0 0 0,1-1 0,0 1-210,-4 2 1,0-1-1,0 1 1,1 0 0,0 0-1,0 0 1,0 0 0,1 0 189,1 0 0,0 0 0,-1 0 0,1 1 1,1-1-1,1 1 0,3-1 0,1 0-88,-9 3 0,1 0 1,3 0-1,1 0 1,1-1-1,1 1 1,0 0-1,0 0 1,-1 0-1,-1 0 0,-1 1 1,-2 0 85,7-1 1,-2 1-1,-2 0 1,0 0-1,-1 1 1,1 0-1,1-1 1,1 1-1,2-1 2,-8 2 1,1-1 0,1 0-1,1 0 1,1 1 0,0-1 0,0 0-1,1 1 1,-1-1 0,0 1 0,-1 1-1,0 0 55,2-1 0,0 2 0,1-1 0,0 1 0,-1 0 0,0 0 0,0 0 0,-2 1 1,0-1-1,-2 1 0,-1 0-16,8-1 0,-3 1 1,-2-1-1,-1 1 1,0 0-1,1 1 1,1-1-1,3 0-18,-6 0 1,3 1 0,2-1 0,1 1 0,-1-1 0,1 1 0,-2 0 0,-2 0-1,-1 1 1,-4 0 35,12 0 1,-4 0 0,-3 1-1,0 0 1,1 1 0,3 0 15,-8 1 0,2 0 0,1 0 0,0 0 0,1 1 0,0 0 0,0 0 0,-2 0-4,7 1 1,-1-1 0,-1 1 0,1 0-1,0 0 1,1 0 0,2 1-47,-8-1 0,3 0 1,0 0-1,1 0 1,1 0-1,-1 0 0,-1 1 1,-2-1-1,-2 0-16,3 1 0,-1-1 0,-2 1 1,0 0-1,-2-1 0,1 0 1,0 0 4,8 0 1,1-1 0,-1 0 0,-1-1 0,-1 1-1,-3-1-16,-3 0 0,-3-1 0,-1 1 0,0-2 0,0 1-5,2-1 1,0 0 0,0 0-1,1-1 1,-1 1 62,-1-1 1,-1 1 0,1-1 0,1 0-1,3 0-43,2 0 0,2-1 0,2 0 0,1 0 0,0 1 0,0-1-21,-3 1 0,1 0 1,-1 0-1,1 0 1,1 0-1,1 0-7,-3 0 0,3 0 0,1 0 1,0-1-1,-1 1 0,-2 0 1,-3 1 12,8-1 0,-3 0 0,-2 1 0,-2-1 0,0 1 11,-6 0 0,0 0 0,-2 0 1,-2-1-1,-2 1 208,9-2 0,-4 0 0,3-2-275,2-1 0,5-2 0,1-2 0,0 0-45,-12 2 0,1-1 0,1-1 0,0 0 0,2-1 53,-1 1 1,2-1 0,2 0 0,-1 0 0,-2 0 0,-1 0 40,-1 0 0,-2 0 1,-1 1-1,-2 0 1,0 0-14,8-1 0,-1 0 1,-3 0-1,-5 3 97,16-4 1,-7 3-95,-10 2 0,-2 0 839,-10 4 0,-4 1-1236,9-2 1190,-28 5-742,-29 7 2822,-11 2-2856,-14 7 1600,6-3-2239,-20 5-6285,-8-5 6924,-5-1 0,23-6 0,20-3 0</inkml:trace>
  <inkml:trace contextRef="#ctx0" brushRef="#br0" timeOffset="50050">6463 11542 12904,'1'-10'4258,"-1"2"-3552,0 8-4213,0-2-751,3 7 4258,-2-3 0,2 3 0,-2-2 0</inkml:trace>
  <inkml:trace contextRef="#ctx0" brushRef="#br0" timeOffset="59250">7366 13204 18138,'14'58'59,"0"1"1,0-5 0,-2-2-55,-4-17 1,0-3 39,5 24-23,-4-15 135,-4-15 717,-2-14 369,-10-19-1052,-15-53-158,6 6 1,0-9-27,2 4 1,0-5-1,2 0-616,3 9 1,1 0 0,1 0 611,0 0 1,2 0 0,2 6 1,3 3 1,5 5-34,5 0 0,6 6-666,28-4-203,5 15-828,2 37-2152,-20 15 3877,-9 15 0,-10-19 0,-8-2 0</inkml:trace>
  <inkml:trace contextRef="#ctx0" brushRef="#br0" timeOffset="59419">7433 13390 17196,'45'-27'-2241,"-1"-1"0,3 4 0,-4 8 2241,-11 17 0,-1 0 0,-26 9 0</inkml:trace>
  <inkml:trace contextRef="#ctx0" brushRef="#br0" timeOffset="59551">7582 13613 16165,'-19'57'1714,"5"-13"-1815,31-39-1041,6-13-1547,22-10 2689,3-10 0,-18 10 0,-6 3 0</inkml:trace>
  <inkml:trace contextRef="#ctx0" brushRef="#br0" timeOffset="59717">7894 13356 18026,'40'19'-1048,"-1"1"0,2-4 0,-4-3 0,-5-9 1,-4-4-1</inkml:trace>
  <inkml:trace contextRef="#ctx0" brushRef="#br0" timeOffset="59868">8137 13180 15864,'-33'43'62,"0"-1"1,-1 0 0,4-2 0,1-2 0,5 1-4377,1 8 1,9-2 4313,11 6 0,4-9 0,16-38 0</inkml:trace>
  <inkml:trace contextRef="#ctx0" brushRef="#br0" timeOffset="60267">8556 13229 17666,'-10'52'146,"0"0"0,1-4 0,3 0-90,8-2 0,5-2-39,3-9 0,2-3-6,11 26 11,2-34 113,-18-27-79,-3-15 470,-6-15-224,-8-4 1,-4-6-141,-5-14 1,-2-2-717,-2-2 1,1-2 627,6 19 1,1-1 0,2 2 9,3-5 0,5 1-51,4-6 1,8 5-45,6 14 0,6 7-23,37-5-145,-1 52 44,-27 5 1,-4 6-330,-8 1 0,-4 1 374,-2 3 1,-3 0-57,-1 0 0,-3-1 594,-2-1 0,-1-1-526,-11 26-1877,0-26 0,-3-2 1955,-10 7 0,1-4 0,15-27 0</inkml:trace>
  <inkml:trace contextRef="#ctx0" brushRef="#br0" timeOffset="60451">9136 13030 6988,'0'0'0</inkml:trace>
  <inkml:trace contextRef="#ctx0" brushRef="#br0" timeOffset="60871">10049 12326 19381,'-50'-28'228,"0"1"1,0-1-1,3 8 1,0 2 0,2 5-246,-10 7 0,8 7-912,6 7 189,89-10 555,-14-5 0,4-3 123,13-5 1,0-2 61,-16 1 0,-2 2 0,29 0 325,-43 45 0,-6 15-45,1 1 0,-4 7-957,-8 7 0,-5 7 0,0 0 725,1-4 1,0 0-1,0 4 12,0-14 1,-1 3 0,1 2-1,1 0 1,2-2-274,4 6 0,2-1 0,3 0 0,0-1 227,1 1 0,1 1 0,2-4 0,4-7 4,15 10 0,6-21-18,15-34 33,-29-61-39,-26 18 1,-5-2 5,-2-6 0,-5-1-213,-3-2 0,-4-2-493,-1 7 0,-2-2 1,-2 4 705,-7 2 0,-1 2 0,7-4 0,1 8 0,-5 20 0</inkml:trace>
  <inkml:trace contextRef="#ctx0" brushRef="#br0" timeOffset="61135">8765 13792 16894,'2'51'235,"0"0"0,0 1 0,0-1 1,3 4-1,1 1 0,2 1 1,0 0-489,3 7 1,1 2 0,1-1 0,-1-3-1443,-1-11 0,0 0 0,0-3 1,-1 0 1694,0 9 0,-1-1 0,-2-10 0,0 10 0,-7-18 0</inkml:trace>
  <inkml:trace contextRef="#ctx0" brushRef="#br0" timeOffset="61284">8597 14723 16972,'26'-43'-1549,"-1"0"1,1 1-1,12-1 1,6 4-1,2 4 1549,1 10 0,2 4 0,-1 3 0,12-5 0,-6 6 0,-1 2 0</inkml:trace>
  <inkml:trace contextRef="#ctx0" brushRef="#br0" timeOffset="61501">9258 14381 17924,'-35'34'732,"-1"1"0,4-2 1,2 0-509,-3 23-224,12 2-180,43-30-442,8-30 1,7-12 441,2-3 1,1-6-184,9-14 0,-3-3 329,-18 9 1,-5 2 33,7-25 189,-17 13 125,-44 15-348,-17 36-324,-9 10-780,29 0 1,5 4-6718,6 10 7855,13-11 0,4-12 0,4-9 0</inkml:trace>
  <inkml:trace contextRef="#ctx0" brushRef="#br0" timeOffset="61702">9735 13995 19583,'-23'60'369,"1"0"1,2-2 0,7 2-410,11 5 1,13 0-1209,12-7 0,8-3-2029,-5-15 0,2-1 0,1-5 3042,13-2 1,0-8-1,18-2 1,-41-21-1</inkml:trace>
  <inkml:trace contextRef="#ctx0" brushRef="#br0" timeOffset="61801">9820 14505 14933,'35'-32'0,"0"-1"0,-7 8 0,1-1 0</inkml:trace>
  <inkml:trace contextRef="#ctx0" brushRef="#br0" timeOffset="62150">10353 14204 19123,'-32'19'622,"0"0"0,-15 12-622,62-25 0,10-2-22,16-1-186,-3-8 1,5-4 162,9-8 1,4-4-645,-8-1 0,3-2 0,-3-1 584,-6 2 1,-3 0 0,0-2 92,17-13 1,-7 1 11,-21 12 0,-5 0 0,8-18 11,-16 7 606,-28-1 369,-7 16-751,-9 10 180,-1 53 371,20-8 1,7 4-1028,6 8 0,11-1-4359,17-4 0,9-8 4600,6-11 0,1-7 0,-7-8 0,-2-3 0,8-4 0</inkml:trace>
  <inkml:trace contextRef="#ctx0" brushRef="#br0" timeOffset="62351">13707 13110 18821,'32'-13'-423,"1"0"1,0 2 0,-1 3-4922,11 5 5344,-8 15 0,-15-10 0,-12 10 0</inkml:trace>
  <inkml:trace contextRef="#ctx0" brushRef="#br0" timeOffset="62483">13713 13597 20087,'45'-32'-901,"-1"0"1,1 0 0,1-1 0,-6 4 0,-1 2 0</inkml:trace>
  <inkml:trace contextRef="#ctx0" brushRef="#br0" timeOffset="63317">16562 12390 19829,'-31'-15'202,"19"30"-168,33 30-1,2 2-22,0-12 12,-16-24 178,-3-6 259,-3-5-304,-12-23 24,-9-25-163,5 10 0,-1-2 61,2 1 1,0 3-79,-3-15-34,12 43 34,14 47 30,-2-1 0,2 9 0,1 2-1033,2 8 1,0 3 0,2 1 994,-1 1 1,2 0 0,-1-1-38,-1-4 0,1-2 0,-1-7-52,1-7 1,1-8 96,10 11 34,-8-27-56,-7-63 50,-16 5 0,-5-8-28,-2-3 0,-3-6 0,-1 1-589,0 4 1,0 0-1,-2 0 589,-2-4 0,-2 0 0,3 2 11,1-7 1,3 3 1005,4 6 1,2 1-1018,3 11 0,4 3 16,12-20-621,21 34-78,7 19-628,19 21-785,-4 8 2096,-12-7 0,-2 0 0,1-1 0,9 5 0</inkml:trace>
  <inkml:trace contextRef="#ctx0" brushRef="#br0" timeOffset="63435">16634 12454 18507,'42'10'-1201,"-1"0"0,2-1 0,-5-4 1,2-12-1,-9 2 0</inkml:trace>
  <inkml:trace contextRef="#ctx0" brushRef="#br0" timeOffset="63585">16706 13019 17375,'-28'56'1423,"11"-14"-2823,69-53 1400,-5-10 0,2-2 0,-13 9 0,-1 0 0,4-5 0,0-1 0</inkml:trace>
  <inkml:trace contextRef="#ctx0" brushRef="#br0" timeOffset="63751">17198 12716 19583,'54'25'-3056,"0"0"1,-2-3 0,-3-6 3055,-14-12 0,-3-3 0,6 0 0,-8-1 0</inkml:trace>
  <inkml:trace contextRef="#ctx0" brushRef="#br0" timeOffset="63871">17469 12592 17846,'-36'47'89,"0"1"1,4-4 0,5 0-90,16-3 0,4-4 0,-3 3 0,13-2 0</inkml:trace>
  <inkml:trace contextRef="#ctx0" brushRef="#br0" timeOffset="64284">17877 12760 16009,'-16'45'206,"0"-1"0,0 1 1,0 6-1,2 2 1,5-4 217,7-2 0,5-3-553,-1-1 1,5-6 399,19-2-472,-7-46 201,-11-19 0,-5-9 112,-7-20 0,-5-8-330,1 19 1,-1-3 0,-1-1 0,-1 1 366,-1-9 0,-2 1 1,1-1 6,-2 0 1,-1 0 0,4 4 62,3 0 0,3 4 223,1 6 0,4 2-291,4 8 0,5 3 37,5 1 0,6 4-177,9 10 0,5 4-11,1 0 0,2 6-186,6 8 1,1 7 78,-6 3 1,-2 4-90,0 4 0,-2 5 961,-5 1 1,-6 5-856,-10 16 1,-14 4 55,-21-1 0,-9-1-248,3 0 1,-5-4-67,-10-7 1,-1-9-1804,-2-10-7680,20-11 9630,14-23 1,11 10-1,2-9 1</inkml:trace>
  <inkml:trace contextRef="#ctx0" brushRef="#br0" timeOffset="64419">18714 12258 10608,'-17'11'0,"3"-3"0</inkml:trace>
  <inkml:trace contextRef="#ctx0" brushRef="#br0" timeOffset="64867">19293 11786 19123,'-19'-52'467,"-1"0"0,2 3 0,-2 3-445,4 13 1,-1 4 21,-22-24-88,-8 18 38,12 27 0,0 9 6,-13 33-11,5 3 0,56 16-67,32-26-186,7-15 1,8-6-94,4-4 0,3-1 357,-17 1 0,2 0 0,-6 10 409,11 23 0,-15 18-133,-25 0 1,-12 10-1,-5 0-928,-2-13 1,-4-1-1,-2 2 1,-2 0 665,-3 7 0,-4 2 0,0-2 0,-1-3 1,-1-4 0,0-3 0,2 0-23,-2 5 0,3 0 0,9-5-166,16-2 1,9-6-119,-1-5 1,7-12-208,24-27 1,4-16 414,-7-9 0,-4-7 84,1-5 0,-3-3 11,-4-1 0,-8-3-11,-7-10 0,-17 2-884,-21 19 0,-10 6-792,-2 3 1,-5 9 1675,-23 23 0,2 13 0,6 5 0,5 6 0</inkml:trace>
  <inkml:trace contextRef="#ctx0" brushRef="#br0" timeOffset="65283">17448 13917 18698,'5'62'145,"1"-1"1,-1-15-1,1 1 1,2 0-131,2 5 0,2 0 0,0 2-674,1 2 1,0 2-1,1 2 625,0-6 1,0 3-1,1-1 1,-1-3-165,2 5 0,0-3 0,-1-2 186,0-3 1,-1-1 0,-2-8 663,1 9-584,-28-67 88,-16-30-117,9 12 1,-2-5-252,-3-6 0,0-5 223,1-6 0,0-7 1,1 3-451,8 14 0,1 2 0,1-2 450,-3-14 0,1-2 0,4 6-11,5 9 0,7 7-11,16-17 593,8 31-1456,21 27-1266,8 23 2140,-11 9 0,-2 2 0,0-1 0,-14-8 0,-1 0 0</inkml:trace>
  <inkml:trace contextRef="#ctx0" brushRef="#br0" timeOffset="65518">17786 14400 17711,'-1'-44'799,"-1"1"1,1 2-1,2 3-709,10-6-23,21-9-67,-3 19-56,12 4-224,-4 41 179,-6 38 101,-12-13 0,-2 4 0,-5-2 0,-1 1 0,-1-3 0,1-4-224,6 4-6645,20-14 6869,-4-26 0,-2 4 0,-15-14 0</inkml:trace>
  <inkml:trace contextRef="#ctx0" brushRef="#br0" timeOffset="65800">18324 14260 19673,'53'-38'-426,"1"-1"0,-15 10 0,-3 0 392,-6-4 1,-7 1 33,-8-6 314,-9 13 358,-13 9 336,-17 20-414,-15 39-550,16-9 1,2 2-45,3 1 0,5 1-308,5-2 0,7-4-1148,22-2-2163,16-14 3619,21-11 0,-24-5 0,-2-2 0</inkml:trace>
  <inkml:trace contextRef="#ctx0" brushRef="#br0" timeOffset="66134">18978 13925 19717,'-40'-11'728,"0"0"1,5 3-1,3 5-694,-13 11 10,21 15-44,18 12-268,25 24-52,-1-31 1,3-2 179,1 1 0,3-3-107,30 7 124,-19-21 89,-5 1 12,-4 10 173,-8 7 0,-2 6 213,-2 10 1,-1 3-281,2-1 0,-2 1-201,-3 0 0,-1-4 308,3 2-91,1-13-21,0-17-12,1-8-67,0-17-986,4-30-1642,-11 9 1,-1-3 2627,2-3 0,-1 2 0,0-17 0,-4 28 0</inkml:trace>
  <inkml:trace contextRef="#ctx0" brushRef="#br0" timeOffset="66267">19301 14215 17308,'-5'6'1681,"2"-1"-1681,3-5-1043,0 0 1043,10 7 0,-8-5 0,8 5 0</inkml:trace>
  <inkml:trace contextRef="#ctx0" brushRef="#br0" timeOffset="66601">22049 11357 18346,'28'42'159,"0"0"1,1-5 0,3 1-1,2-1-540,0-4 0,3 0 1,-1-2-1181,0 1 1,1 0-1,-1-2 1561,15 9 0,-6-7 0,-11-9 0,-12-11 0</inkml:trace>
  <inkml:trace contextRef="#ctx0" brushRef="#br0" timeOffset="66783">22542 11501 18995,'-37'51'197,"1"-1"0,-1 1 0,2-2 0,0 0 0,3 2-291,1 6 1,2 1 0,3-3-792,0 5 0,7 0 885,13-9 0,6 2 0,3-9 0,6 2 0,28-8 0</inkml:trace>
  <inkml:trace contextRef="#ctx0" brushRef="#br0" timeOffset="67200">24567 11794 14495,'3'60'1348,"1"0"1,-1-4 0,-2-4-487,-8 13-279,-1-16-68,-5-22 248,-4-33-735,7-22 0,3-13-14,0 0 1,0-6 0,1-3-619,0-1 0,1-3 1,0-2-1,1 3 604,-1-12 0,1 2 0,1 0 3,-1-1 1,0 0 0,2 6-4,2 2 0,4 5 16,5 1 1,7 5-1798,27 3 66,9 25-2800,3 50 4515,-19 21 0,-14-23 0,-9-3 0</inkml:trace>
  <inkml:trace contextRef="#ctx0" brushRef="#br0" timeOffset="67350">24486 11756 19123,'37'-26'-381,"0"1"0,0-1 0,12-3 0,-1 7 0,-13 11 0,-4 6 0,8 7 0</inkml:trace>
  <inkml:trace contextRef="#ctx0" brushRef="#br0" timeOffset="67467">24625 12115 16636,'60'-28'-263,"0"-1"1,-1 6 0,-26 2 0,0-1 0</inkml:trace>
  <inkml:trace contextRef="#ctx0" brushRef="#br0" timeOffset="67633">25217 11618 19134,'28'59'-1563,"2"-31"0,7-11 1563,13-23 0,0-8 0,-13 12 0,-2-1 0,-2-10 0,0 1 0</inkml:trace>
  <inkml:trace contextRef="#ctx0" brushRef="#br0" timeOffset="67751">25444 11542 17263,'-38'35'93,"0"0"0,0 1 1,0-1-1,-8 8 1,2-1-1,11-3-1891,14-6 0,8-3 1798,-1 16 0,12-22 0,3-15 0</inkml:trace>
  <inkml:trace contextRef="#ctx0" brushRef="#br0" timeOffset="68134">25759 11902 20009,'-33'48'197,"0"0"1,2-2 0,3 0-159,5-2 1,4 0-29,5-6 0,6 0 0,11-1 0,8-4-111,15 0 21,22-7 68,-6-48 5,-19-13 1,-5-10 12,-8 3 1,-4-5-1,-1-3-277,-1-3 1,-2-4 0,0-3 0,-1 0 289,0 6 0,-2-2 0,1 0 0,-1 1 0,2 1-662,0-5 1,1 1 0,1 2 0,1 0 658,2 3 0,0-1 0,2 3 0,3 6-17,11-11 0,5 8-33,0 8 1,2 5 32,-3 10 0,3 7-12,37 14 12,-42 30 0,-5 9 11,3-1 1,-7 5 148,-13 18 0,-10 1-143,-2-13 0,-5 0-264,-10 13 1,-2-2-3129,11-18 0,1-1 3375,-1-2 0,3-5 0,10-10 0,5-22 0</inkml:trace>
  <inkml:trace contextRef="#ctx0" brushRef="#br0" timeOffset="68283">26582 11327 18138,'-53'17'56,"14"-4"-56,57-21 0,-12 6 0,20-9 0</inkml:trace>
  <inkml:trace contextRef="#ctx0" brushRef="#br0" timeOffset="68734">27416 10850 20233,'-46'-26'291,"0"0"0,0 0 1,-4 7-1,-2 2 0,1 8-444,3 9 0,-1 6 0,4 2-397,-7 2 1,6 4-359,-8 16 92,75-25 255,19-21 1,9-11 392,-11 4 0,0-3 0,1-2-214,2-3 1,0-1 0,-3-2 403,-3-3 1,-2-1-1,-5 1 191,-3-5 0,-2 2 790,1-5 0,1 13-443,11 36-39,-16 41 0,-10 24-437,-6-13 0,-5 9 0,-2 3 0,0-2-592,0-13 1,0 0-1,-1 1 1,-1-1 0,0 1 529,-1 3 0,-2 1 1,0 0-1,0-2 1,0-4-12,-3 11 0,0-4 0,1-2-177,3-6 1,0-1 0,3-2 165,1 12 0,9-5 365,12-8 1,7-18-276,31-58-90,-25 6 0,-4-7-269,-10-10 1,-5-9-1,-4 2 129,-1-12 0,-8 1-473,-5 12 1,-5-1 0,-4 6-2866,-9 2 1,-5 8 3477,-5 3 0,-1 9 0,-15 21 0,23 17 0</inkml:trace>
  <inkml:trace contextRef="#ctx0" brushRef="#br0" timeOffset="69500">25011 13420 17902,'-41'-8'250,"0"0"0,0 6 1,4 11-190,1 29 1,6 10-751,9-12 0,2 0 695,-6 12 0,10-1 434,40 4-473,9-26 21,-2-16 1,2-7 11,28-21 0,-20-5 0,0-7 190,-9-2 1,-2-3 22,-1 3 0,-4-1 45,-2-17 4,-22 37-262,-11 22-1378,3 35 1378,11 15 0,-4-10 0,15-16 0</inkml:trace>
  <inkml:trace contextRef="#ctx0" brushRef="#br0" timeOffset="69817">25444 13461 20927,'-11'-57'-280,"31"22"-1345,42 60 869,-21-7 0,-1 2 672,-8 0 0,-2 0 84,16 9 0,-29-21 863,-5-16 190,-5-29-616,-3-2-135,1-16-156,1 18-68,4 8-78,4 11-56,8 17-885,10 26-4437,20 5 5378,-3 2 0,-11-14 0,-19-15 0</inkml:trace>
  <inkml:trace contextRef="#ctx0" brushRef="#br0" timeOffset="70085">26254 13235 18272,'-14'40'661,"0"0"0,11 22-1692,50-23 863,11-33 134,-17-12 1,-1-7 5,-9-1 0,-3-5 33,2-6 1,-6-3 308,-2-21-57,-21 4-234,-32 16-46,-14 21-839,-16 8 862,17 13 0,4-5 0,27 4 0</inkml:trace>
  <inkml:trace contextRef="#ctx0" brushRef="#br0" timeOffset="70384">26668 13189 19146,'-12'2'795,"2"0"-705,4 35-325,40-16-740,17 19 941,-15-36 1,4-8 33,2-2 0,-2-5 11,-8-1 0,-2-4 106,2-4 1,-2-3 544,5-13-539,-7 4-101,-34 16-44,-5 15-1233,-6 21 1255,13 3 0,-2 1 0,11-7 0</inkml:trace>
  <inkml:trace contextRef="#ctx0" brushRef="#br0" timeOffset="70568">27261 13020 21622,'60'-11'-4916,"-23"2"1,2 0 4875,1 2 1,-2 2-1,19-5 1,-29-8-1</inkml:trace>
  <inkml:trace contextRef="#ctx0" brushRef="#br0" timeOffset="70734">27650 12482 20860,'-10'57'-168,"-1"0"0,1 0 0,8-3 0,4-2 0,7-3-4748,19 12 1,7-7 4512,-5-15 0,-1-5 0,12 5 0,-33-29 0</inkml:trace>
  <inkml:trace contextRef="#ctx0" brushRef="#br0" timeOffset="70867">27656 12857 18619,'60'-27'-95,"1"1"0,-12 7 1,2 2-1,-4 3 1,0 2-1,-3 3 0,1 0 1,0 1-1</inkml:trace>
  <inkml:trace contextRef="#ctx0" brushRef="#br0" timeOffset="71018">28207 12619 21432,'11'37'-1050,"1"0"1,4 1-1,5-1 1050,15-1 0,3-5 0,11 7 0,-41-4 0</inkml:trace>
  <inkml:trace contextRef="#ctx0" brushRef="#br0" timeOffset="71501">9036 17177 18104,'51'0'65,"1"0"0,-1 0 0,11-2 0,2 0 0,3-1-32,-7 1 1,3-2-1,1 1 1,3-2-959,-14 2 0,0-1 1,2 0-1,2-1 0,3-1 1,5-1 944,-13 2 1,1-2-1,3 1 1,2-2-1,3 0 1,0 0-1,3 0 1,0-1-1,2 0 1,0-1 0,1 0-1,1 0-45,-12 2 1,1-1 0,1 0-1,0-1 1,1 1 0,0-1-1,2 0 1,0 0 0,1 0-1,0-1 1,2 0 0,0 0-1,1 0 1,1 0 0,1-1-1,0 0 1,2 1 0,1-1 34,-13 2 0,2 0 0,0-1 0,1 1 0,1-1 0,0 0 0,1 0 0,1 0 0,0 0 0,1 0 0,1 0 0,-1-1 0,2 0 0,0 1 0,0-1 0,1 0 0,0 0 0,0 0 0,1 0 0,0 0 0,1-1 0,0 1 0,-1 0 0,2-1 0,-1 1 0,1-1 0,-1 1 0,1 0-21,-10 1 1,0 0 0,0 0 0,0 1 0,1-1 0,0 0 0,0-1 0,1 1 0,-1 0 0,1 0 0,1-1-1,-1 1 1,1 0 0,0-1 0,0 0 0,1 1 0,-1-1 0,1 1 0,0-1 0,1 0 0,-1 1 0,1-1 0,0 0-1,0 0 1,0 1 0,1-1 0,-1 0 0,1 1 0,0-1 0,0 0 0,1 0 0,-1 1 0,1-1 0,-1 1 0,1-1-1,0 1 1,0-1 0,1 1 7,-7 0 1,2 1 0,-1-1 0,1 1 0,0-1-1,1 1 1,-1-1 0,2 1 0,-1-1 0,1 0 0,-1 1-1,1-1 1,1 0 0,-1 1 0,1-1 0,0 1 0,0-1-1,0 0 1,0 1 0,0-1 0,0 0 0,1 1 0,-1-1-1,1 1 1,-1-1 0,0 1 0,1-1 0,-1 1-1,0-1 1,1 1 0,-1 0 0,0-1 0,0 1 0,-1 0-1,1 0 1,0 0 0,-1 0 0,0 0 0,0 0 0,-1 0-1,0 0 1,0 0 0,0 0 0,0 1 0,-1-1 0,-1 1-39,5-2 1,-1 1-1,0 0 1,0 0-1,0 0 1,0 1-1,-1-1 1,0 0-1,0 0 1,0 0-1,-1 1 1,1-1-1,-1 0 1,1 1-1,-1-1 1,0 1-1,0-1 1,0 1-1,-1 0 1,1-1-1,0 1 1,-1 0-1,1 0 1,0 0-1,-1-1 1,1 1-1,-1 0 1,1 0-1,-1 1 1,1-1-1,0 0 1,0 0-1,-1 0 1,1 1-1,0-1 1,0 1-1,0-1 1,1 1-1,-1-1 1,1 1 0,-1 0 0,2-1 0,-1 1 0,1 0 1,0-1-1,0 1 0,0 0 0,0 0 1,1-1-1,0 1 0,-1 0 0,1 0 0,0 0 1,0 0-1,-1 0 0,1 0 0,0 1 1,0-1-1,-1 0 0,1 0 0,-1 1 0,0-1 1,0 1-1,0 0 0,0-1 0,-1 1 1,0 0-1,0 0 0,0 0 0,-1 0 0,0 0 1,0 1-1,-1-1 0,0 0 0,-1 1 1,0 0-1,0 0 0,-1 0 0,-1 0 0,0 0-136,10-1 1,-1 1-1,-1-1 1,0 1 0,-1 0-1,-1 0 1,0 0 0,0 1-1,-1-1 1,-1 1-1,1 0 1,-1 0 0,0 0-1,-1 0 1,1 0 0,-1 0-1,0 0 1,0 0-1,0 1 1,0-1 0,0 1-1,0-1 1,0 1 0,0-1-1,1 1 1,0-1-1,0 1 1,0-1 0,1 1 175,0-1 0,1 1 0,0 0 0,1-1 0,1 1 0,-1 0 0,1-1 0,0 1 0,0 0 0,1 0 0,-1 0 0,0 0 0,0 0 0,0 0 0,-1 0 0,1 0 0,-2 1 0,1-1 0,-2 0 0,0 1 0,0-1 0,-2 0 0,0 1 0,-1-1 0,-1 1 0,-1 0 0,-2-1 0,0 1 0,-2 0 0,19-2 0,-3 1 0,-1 0 0,-1 0 0,-2 0 0,-1 0 0,-2 0 0,0 1 0,-1-1 0,-1 1 0,0-1 0,-1 1 0,0-1 0,0 1 0,0 0 0,0 0 0,2 0 0,1 1 0,0-1 0,-1 1 0,1-1 0,0 0 0,-1 1 0,1-1 0,0 0 0,-1 1 0,1-1 0,0 1 0,-1-1 0</inkml:trace>
  <inkml:trace contextRef="#ctx0" brushRef="#br0" timeOffset="-188364.73">19070 9677 10137,'-4'3'1759,"0"-1"202,4-2-829,41 13-706,1-9-206,0-3 0,11-1 0,2-3-709,-6-4 1,2-3-1,2-1 1,4-1 530,2 1 1,5-1 0,1-1-1,2 1 1,1-1-21,-7 2 0,2-1 1,1 1-1,-1-1 1,0 1-1,-3 1-460,3-1 0,-2 0 0,-1 1 0,-1 1 1,-1 0 437,10 1 0,-1 1 0,-3 0 0,-6 2 0,11-1 0,-7 1-12,-10 1 1,-5 0 89,17-4 225,-29-3 55,-17 1 1036,-12 1-1169,-3 1 3343,-1 4-3534,0-3-157,1 3-1379,-2 0-952,1 6 729,-2 3-90,0 4 1815,0 1 0,0-5 0,0-1 0</inkml:trace>
  <inkml:trace contextRef="#ctx0" brushRef="#br0" timeOffset="-185781.73">14890 10452 11257,'59'-5'319,"0"-1"1,-14 1-1,1-2 1,2-1 8,7-2 1,3-3 0,5-2-1058,-12 3 0,4-3 1,4 0-1,0-1 0,0 0 1,-3 1 846,1 0 1,-1-1 0,-1 1 0,1 0 0,4-1-205,-6 1 1,3-1 0,1 0 0,2 0 0,-1 0 0,-2 1 0,-3 1 138,6-1 1,-4 0 0,0 1 0,0 1 0,3 0 22,0 1 0,3-1 0,1 1 0,0 1 0,-1 0 0,-3 1-74,-2 1 0,-2 1 1,0 0-1,-2 1 0,0 0-60,11-2 0,1 0 1,-4 1-1,-8 4 103,6 3 0,-18 6 1912,-29 1-1957,-15 4 2843,-2-7-3212,2-2-53,1-1 0,2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2-07-12T03:39: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2805 5327 0,'-36'0'0,"-34"0"16,17 0-16,-18 106 16,18-53-16,-17 70 15,17 1-15,53-36 16,0 18-16,0-1 0,35 19 15,0-53-15,-35-1 16,53-70-16,-17 53 16,-1-53-16,35 0 15,-17 0-15,0 0 16,0 0-16,18-35 16,-36 35-16</inkml:trace>
  <inkml:trace contextRef="#ctx0" brushRef="#br0" timeOffset="322.39">3069 6032 0,'-106'-35'16,"53"35"-1,18 35-15,0 54 16,35-36-1,18 0 1,17-53 0,-18 0-16,19 0 15,17-36-15,-36 36 16,-17-17-16,53-36 16,-53 17-1,0 19 1,-17 17-1,-19 0 1</inkml:trace>
  <inkml:trace contextRef="#ctx0" brushRef="#br0" timeOffset="600.92">3298 5697 0,'0'0'0,"0"89"47,0-19-32,0 18-15,0-17 16,0 35-16,18-18 16,-18-35-16,35-18 15,1-35-15,-1 0 16</inkml:trace>
  <inkml:trace contextRef="#ctx0" brushRef="#br0" timeOffset="864.18">3634 5838 0,'0'0'0,"-36"0"16,36 36 15,0-1-31,0 0 15,0 1-15,71 34 16,-71-17-16,35-18 16,-35 1-16,0-1 15,35-35-15,1 0 16</inkml:trace>
  <inkml:trace contextRef="#ctx0" brushRef="#br0" timeOffset="1216.94">4128 5980 0,'0'-36'31,"35"36"-31,0 0 16,18 0-16,-53-35 15,53 35-15,-53-35 16,0 17 0,-35 18-1,-18 0 1,0 0 0,-18 53-1,71-18-15,0 1 16,0 34-16,0-52 15,18 52-15,17-34 16,36-36-16,-18 0 16,17 0-16,1 0 15,-1 0-15</inkml:trace>
  <inkml:trace contextRef="#ctx0" brushRef="#br0" timeOffset="1427.21">4745 5838 0,'0'0'0,"-71"0"16,36 0 0,17 0-1,18 53 1,0 0-16,0-17 16,0-1-16,18 0 15,17-35-15,1 35 16,-1-35-16,0 0 0,0 0 15,-35-17-15</inkml:trace>
  <inkml:trace contextRef="#ctx0" brushRef="#br0" timeOffset="1606.94">4992 5662 0,'0'-53'31,"-18"53"-31,18 18 15,0 35-15,0 0 16,0 35-16,0-18 16,0-17-16,0 0 15,35 0-15,-35 0 16</inkml:trace>
  <inkml:trace contextRef="#ctx0" brushRef="#br0" timeOffset="1840.12">4904 5962 0,'0'0'0,"0"-35"0,70-18 31,-17 53-15,0 0-16,35 0 15,0-53-15,-70 53 0,-18 35 31,0 36-31,0-36 16</inkml:trace>
  <inkml:trace contextRef="#ctx0" brushRef="#br0" timeOffset="2010.95">5362 5627 0,'-17'0'0,"34"0"0,-34 17 47,52 19-32</inkml:trace>
  <inkml:trace contextRef="#ctx0" brushRef="#br0" timeOffset="2475.98">5680 5838 0,'0'0'0,"-36"0"15,36-35 1,36 35 15,-1 18-31,0-18 16,18 0-16,18 0 15,-36 53-15,18-53 16,0-53 0,17 18-1,-17-1-15,18-34 16,-18 34-16,-18 1 15,-35 0 1,-35 35 0,0 0-1,35 18-15,-53-18 16,53 35 0,-36 18-16,36 0 15,0-18 1,18 0-1,35-35-15,17 0 16,19 0-16,-19 0 16,-35 0-16,1 0 15</inkml:trace>
  <inkml:trace contextRef="#ctx0" brushRef="#br0" timeOffset="3406.63">1852 7549 0,'35'0'63,"1"0"-48,-36-35 16,0 0-15,53 105 31,-53-17-31,35 36-16,-35-37 15,0 1-15,53 18 16,-53-18-1,0-71 32,0-17-47,0-18 0,0 0 16,0-53 0,0-17-16,0-18 0,53 17 15,0 18-15,-53 36 16,88 35-16,-35-1 15,17 36-15,1 0 16,-18 0-16,-18 0 16,-35 36-16,0 52 15,0 18-15,-106-18 16,0 18-16,-17-18 16,-1 18-16,36-36 15,88-35-15,-70-35 0,87-17 47,54-18-31,-36 35-16,0 0 15,1 0-15,17 0 16,-18 0-16,0 17 16,0-17-16,-35 35 15,71-35-15,-36 36 16</inkml:trace>
  <inkml:trace contextRef="#ctx0" brushRef="#br0" timeOffset="3564.32">2505 7779 0,'35'0'62</inkml:trace>
  <inkml:trace contextRef="#ctx0" brushRef="#br0" timeOffset="3715.21">2540 7638 0,'-18'0'15,"71"0"32</inkml:trace>
  <inkml:trace contextRef="#ctx0" brushRef="#br0" timeOffset="3977.24">2769 7602 0,'0'0'0,"-17"0"16,17 18 31,0 17-47,53 1 15,-53-1 16,-18-35 16,-17 0-31</inkml:trace>
  <inkml:trace contextRef="#ctx0" brushRef="#br0" timeOffset="4221.74">3034 7267 0,'0'0'0,"0"-35"0,0 88 31,0-18-16,0 18-15,53 18 16,-53-18-16,35-18 16,-35 0-16,35-35 15,-35 35-15</inkml:trace>
  <inkml:trace contextRef="#ctx0" brushRef="#br0" timeOffset="4457.89">3369 7250 0,'0'0'0,"-35"0"0,-1 0 15,1 17-15,-18-17 16,0 71-16,53-36 16,0 0-16,0 1 15,0-1-15,0 0 16,18-35-1,53 0 1,-19 0-16,1-35 16,-17 35-16</inkml:trace>
  <inkml:trace contextRef="#ctx0" brushRef="#br0" timeOffset="5100.91">4075 7214 0,'0'53'31,"0"0"-31,0 18 16,0-54 15,0-105 0,35 53-31,-35-53 16,0 35-1,0 0-15,70 0 0,-34 53 16,-36-35 0,35 35-16,18 0 15,-18 0 1,53 35 0,-88 0-16,36 0 15,-36 1 1,35-36-16,0-18 47,-35-35-32,35 0 1,-35-17-16,36 34 16,-36 89 15,70 18-16,-70-36-15,36 18 16,-36-35-16,0 52 16,0-17-1</inkml:trace>
  <inkml:trace contextRef="#ctx0" brushRef="#br0" timeOffset="5387.08">5080 7091 0,'0'0'15,"-35"0"-15,-1 0 16,36 17 0,0 19-16,18-1 31,17-35-31,1 0 15,17 0 1,-18 0 0,-35-35-16,0-1 15,-18 36 1,-52 0 0,34 0-1</inkml:trace>
  <inkml:trace contextRef="#ctx0" brushRef="#br0" timeOffset="5806.27">5627 6967 0,'0'0'0,"-35"0"0,-1 0 16,-17 0-1,53 18-15,-35 17 16,35 1-16,0-1 16,0 0-16,18 0 15,17-35 1,-17 0-16,17 0 16,35-53-1,-70 18-15,36 0 16,-36 0-16,0-18 15,0-18-15,35-17 16,-35-53-16,0 53 16,0 17-16,0 36 15,-18 35-15,-35 0 16,53 17 0,-35 72-16,35 52 15,0-71-15,0 36 16,18-18-16,52-17 15,19-36-15,-19-35 16</inkml:trace>
  <inkml:trace contextRef="#ctx0" brushRef="#br0" timeOffset="6317.9">5980 7056 0,'0'-36'31,"17"36"-31,-17-35 16,88 35-16,-52-53 16,-1 18-16,-35 0 15,53-18-15,-53 0 16,0 0-16,0 18 16,0-1-16,-18 1 15,-17 35 1,0 0-1,35 35-15,-53 53 16,53 1-16,-53-19 16,53 1-16,0-18 15,53-18-15,0-35 16,35 53-16,18-53 16,0 0-16,-18 0 0,-18-35 15,1-1-15,-18-34 16,-53-1-16,53-35 15,-53 18-15,0 18 16,-36-19-16,36 36 16,0 18-16,-35 35 15,35 53 17,0 53-17,0-18-15,0 18 16,0 35-16,71-17 0,-71-19 15,35-16-15,-35-19 16,0 1-16</inkml:trace>
  <inkml:trace contextRef="#ctx0" brushRef="#br0" timeOffset="8671.18">8520 5733 0,'35'0'63,"35"0"-63,36 53 16,0-53-16,0 0 15,-18 0-15,-17 0 16,-1-18-16,-34 18 15,-36-35-15</inkml:trace>
  <inkml:trace contextRef="#ctx0" brushRef="#br0" timeOffset="8820.62">9190 5662 0,'0'0'0,"-71"0"0,54 0 16,52 35 15,-35 1-31,53-36 16,-53 53-16,0-18 15,0 0 1,-53-35 0</inkml:trace>
  <inkml:trace contextRef="#ctx0" brushRef="#br0" timeOffset="13011.3">11977 3087 0,'0'0'0,"0"17"47,0 72-47,0-36 0,0 17 15,0 18-15,0-17 16,0-18-16,0 17 16,0-34-16,0-1 15</inkml:trace>
  <inkml:trace contextRef="#ctx0" brushRef="#br0" timeOffset="13272.53">12224 3122 0,'0'0'0,"0"-53"0,0 88 47,0 18-47,0 36 15,53-1-15,-53-18 16,0-17-16,35 18 16,-35-18-16,0-18 15</inkml:trace>
  <inkml:trace contextRef="#ctx0" brushRef="#br0" timeOffset="13474.42">12047 3510 0,'0'0'15,"0"-35"1,0 0-1,18 35 1,35 0-16,0 0 16,0 0-16,35 0 15,-35-36-15,17 36 16</inkml:trace>
  <inkml:trace contextRef="#ctx0" brushRef="#br0" timeOffset="13946.31">12559 3422 0,'0'0'0,"0"35"31,18-35 1,17 0-32,0 0 15,0-17-15,1 17 16,-1-36-16,-35 1 31,0 0-15,-18-1-1,-17 36 1,-53 71 0,88-36-1,-71 18-15,71-18 0,0 18 16,0 18-16,18-71 15,17 35-15,36-35 16,-18 36-16,17-36 16</inkml:trace>
  <inkml:trace contextRef="#ctx0" brushRef="#br0" timeOffset="14457.13">13264 3510 0,'-88'-35'16,"18"35"-16,34 0 31,36 17-15,18-17 15,17 0-15,1 0-1,-1 0 17,0 0-17,-35 36-15,53-36 16,0 0 0,35 0-16,-53 0 15,1-36 1,-1-16-16,-35 16 15,0 1-15,0 0 16,0-18-16,0 18 16,0-18-16,0 17 15,-18 1 1,18 70 15,0 1-15,0-1-16,0 18 15,0 0-15,0-18 0,0 18 16,0-18 0,36 18-16,-1-53 0</inkml:trace>
  <inkml:trace contextRef="#ctx0" brushRef="#br0" timeOffset="14682.56">13864 3122 0,'0'-35'16,"0"88"15,0 35-31,0-35 0,0 53 16,0-36-16,0 1 15,0-18-15</inkml:trace>
  <inkml:trace contextRef="#ctx0" brushRef="#br0" timeOffset="15162.67">13741 3457 0,'0'-35'16,"35"35"-16,53-35 15,53 35-15,53-89 0,-35 37 16,17 52-16,-52-71 16,-1 18-16,-52 53 15,-71-53-15,0 18 16,0 0-16,0-1 15,-35 1-15,35 0 16,-89 0-16,37 35 16,-37 52-1,19 1 1,35 71-16,-18-36 0,53 18 16,-71 17-16,71-52 15,0-1-15,0-34 16,0-19-16,18 36 15,17-53 1,18-35 0,17 35-1,-34 0 1,17 0 0,-53 18-1,53-18-15,-18 0 16,0 0-16,18 0 15</inkml:trace>
  <inkml:trace contextRef="#ctx0" brushRef="#br0" timeOffset="15432.31">15558 3157 0,'70'-17'32,"-35"17"-32,1 0 15,-1 0-15,18 0 0,0 0 16,0 0-16,-18 0 15</inkml:trace>
  <inkml:trace contextRef="#ctx0" brushRef="#br0" timeOffset="15612.55">15857 3140 0,'0'35'15,"0"0"1,0 36-16,0-54 0,0 54 16,0-18-16,0-18 15,0 0-15,0 1 16</inkml:trace>
  <inkml:trace contextRef="#ctx0" brushRef="#br0" timeOffset="15767.94">15769 3475 0,'0'0'0,"0"-35"31,53 35-15,-18 0 0,18 0-16,-17 0 0,34 0 15,18 0-15</inkml:trace>
  <inkml:trace contextRef="#ctx0" brushRef="#br0" timeOffset="16016.33">16245 3457 0,'0'0'0,"0"-17"16,0-19-16,0-17 15,36 0 1,-1 18-1,0 35-15,-17 0 16,35 18 0,-18 52-1,-35-34 1,35-36 0,1 0-16,17 0 15</inkml:trace>
  <inkml:trace contextRef="#ctx0" brushRef="#br0" timeOffset="16220.58">16704 3140 0,'0'0'0,"-35"-36"16,35 54 15,0 53-15,0-36-16,0 18 15,0-18 1</inkml:trace>
  <inkml:trace contextRef="#ctx0" brushRef="#br0" timeOffset="16386.08">16898 3228 0,'35'0'16,"-35"-35"-1,0 52 17</inkml:trace>
  <inkml:trace contextRef="#ctx0" brushRef="#br0" timeOffset="17216.55">18080 2893 0,'0'70'47,"0"-17"-47,0 0 15,0 0-15,0 18 16,0-54-16,0 19 16,0-54 31,0 0-47,0-52 15,0-1-15,35-17 16,-35-53-16,53-53 15,0 53-15,-53 88 16,53 53-16,-18-71 0,0 71 16,36 0-16,-36 18 15,18 35-15,18 0 16,-71 0-16,35 35 16,-35-18-16,-53 1 15,18-18-15,-18 0 16,-18-18-16,18-35 15,1 0 1,16 0 0,36-18-1</inkml:trace>
  <inkml:trace contextRef="#ctx0" brushRef="#br0" timeOffset="17794.98">18874 2999 0,'-18'0'16,"-17"53"-16,-1-1 16,-17-16-1,53 34-15,0-17 16,53-53-1,-17 0 1,34 0 0,-34-17-16,-1 17 15,-35-53-15,35 53 16,-35-53-16,0 0 16,-35 0-1,-36 53 1,71 18-1,-53-18-15</inkml:trace>
  <inkml:trace contextRef="#ctx0" brushRef="#br0" timeOffset="18042.71">19244 2822 0,'0'-53'15,"0"71"1,0 35-16,0 0 16,0 35-16,0-17 15,0-1-15,0 1 16,0-36-16,35 0 15</inkml:trace>
  <inkml:trace contextRef="#ctx0" brushRef="#br0" timeOffset="18191.64">19473 3122 0</inkml:trace>
  <inkml:trace contextRef="#ctx0" brushRef="#br0" timeOffset="18342.71">19544 2910 0,'-18'-35'32</inkml:trace>
  <inkml:trace contextRef="#ctx0" brushRef="#br0" timeOffset="18566.74">19826 2893 0,'-35'0'16,"-36"0"0,71 35-16,-53 0 15,53 1-15,0-1 16,0 0-16,0 0 15,18-35-15,35 36 16,35-36-16,-35 0 0</inkml:trace>
  <inkml:trace contextRef="#ctx0" brushRef="#br0" timeOffset="18942.24">20108 2928 0,'0'0'0,"-53"0"0,18 0 15,35 18 17,0 17-17,71-35 1,-36 0-16,0 0 0,18 0 16,-18 0-1,-35-18-15,36 18 16,-36 53 31,-36 18-47,36-18 15,0 0-15,0 0 16,0 35-16,0-53 16,0 0-16,0 18 15,-52-53 1,-19 0-16,-35 0 15,-70 0-15,17 0 0,-17-35 16,-1 35 0</inkml:trace>
  <inkml:trace contextRef="#ctx0" brushRef="#br0" timeOffset="19557.09">12400 3916 0,'247'0'32,"35"0"-17,177-88-15,123 88 16,300-89-16,194 89 15,212 0-15,34-105 16,-34 105-16,-141 0 16,-424 0-16,-406 0 15,-140 0-15,-142 0 16,-53-36-16,-17 36 16,-53 0-16,-18-35 15,18 35-15,17 0 16,18 0-16,-17 0 15,17 18 1</inkml:trace>
  <inkml:trace contextRef="#ctx0" brushRef="#br0" timeOffset="24624.34">16810 3104 0,'70'-35'15,"-70"0"1,-52 35 31,16 0-32,36 18-15,-53-18 16,53 35-16,0 0 16,36-35-16,-36 35 15,35-35-15,0 0 16,-35 53-16,35-53 15,-35 53 1,-17-18 0,-18-35-16</inkml:trace>
  <inkml:trace contextRef="#ctx0" brushRef="#br0" timeOffset="24929.09">17110 3210 0</inkml:trace>
  <inkml:trace contextRef="#ctx0" brushRef="#br0" timeOffset="39347.21">13335 5944 0,'0'-35'0,"0"53"31,0 52-31,0-52 16,0 17-16,0 0 16,0 1-16,0-1 15,18-35-15</inkml:trace>
  <inkml:trace contextRef="#ctx0" brushRef="#br0" timeOffset="39773.11">13441 5574 0,'0'0'16,"0"-35"-16,-53 35 0,53-53 16,-71 53-16,36 0 15,-18 0-15,-17 0 16,-36 70-16,-71 107 15,36 52-15,0 0 16,88-52-16,53 34 16,0-34-16,124-19 15,-1-52-15,36-18 16,0-52-16,17-36 16,0 0-16,-17-53 15,-18 0-15,-35-35 16,0-53-16,-71 0 0,-35-1 15,0-34-15,0-36 16,0-35-16,-35 18 16,-36 106-16,-17 34 15,53 54-15,0 35 16,-1 0-16,-17 53 16,53 18-1,0-18-15,36-1 16</inkml:trace>
  <inkml:trace contextRef="#ctx0" brushRef="#br0" timeOffset="40321.55">17074 5927 0,'0'0'0,"-35"-18"31,88 18-15,-18-53-16,18 53 16,-17 0-16,-1 0 15,-35 18-15,0 52 16,0-52-16,-18 35 16,-35-18-16,53 18 15,53-53 16,0 0-15,0-53-16,70-17 16</inkml:trace>
  <inkml:trace contextRef="#ctx0" brushRef="#br0" timeOffset="40642.51">17745 5415 0,'0'0'0,"-53"-70"0,-18 34 0,-17 36 16,-18 0-16,0 0 15,-88 71-15,-35 70 16,0 18-16,35 52 16,88 36-16,106-35 15,0 0-15,53-18 16,88-53-16,35-35 16,71-106-16,0 0 15,0 0-15,-18-36 16,-35-52-16,-35-53 15,0-53-15,53 0 16,-107-71-16,-52-17 16,-53 71-16,-35-1 0,-71 53 15,18 53-15,-18 106 16,18 0-16,-18 36 16,18 34-16,88-17 15,0 0-15</inkml:trace>
  <inkml:trace contextRef="#ctx0" brushRef="#br0" timeOffset="41153.43">21167 5733 0,'0'0'0,"0"-18"15,53 18 1,-18-35-16,0 35 16,0 0-16,1 0 15,-1 0-15,-35 17 0,0 19 16,35-36-16,-88 88 16,0-35-16,-17 17 15,-1-70-15,71 53 16,-70-53-16,140 0 47,-34 0-47,-1 0 15,18 35 1,-53 1-16,0 17 31,-18-53-31,-17 0 16</inkml:trace>
  <inkml:trace contextRef="#ctx0" brushRef="#br0" timeOffset="41520.61">21555 4974 0,'0'0'15,"-53"0"-15,-18-35 0,-35 35 16,-35 53-16,-88 53 15,-36 70-15,1 0 16,-18 142-16,70-18 16,124 17-16,88-70 0,88-53 15,88-35 1,54-36-16,70-123 0,70 53 16,-53-88-16,-34-88 15,17-18-15,-36-36 16,-70-17-16,-88-35 15,-106-18-15,0 35 16,-71-70-16,-34 17 16,-37 71-16,19 53 15,-71 71-15,53 70 16,0 0-16,53 0 16,35 0-16,17 35 15,36 18-15,18 0 16</inkml:trace>
  <inkml:trace contextRef="#ctx0" brushRef="#br0" timeOffset="42082.17">24465 5239 0,'0'35'15,"35"0"1,1-35-16,-1 0 15,36 53 1,-19-53-16,1 0 0,0-35 16,-17 35-16,-36-53 15,35 53-15,-35-71 16,0 36-16,0 88 47,-53 71-47,53-71 15,0 17-15,0 1 16,0-1-16,0-35 16,53-35-16,-18 53 0</inkml:trace>
  <inkml:trace contextRef="#ctx0" brushRef="#br0" timeOffset="42458.94">25259 4798 0,'0'0'0,"-106"-88"0,18 17 16,-89 18-16,-34 53 15,-1 0-15,0 0 16,54 53-16,52 88 16,-35 53-16,53 18 0,88 70 15,0 0 1,0-105-16,105 17 15,1 0-15,18-88 0,34-54 16,54-52-16,-35 0 16,-1-52-16,-17-54 15,-18-53-15,35-35 16,-17 0-16,-53-35 16,-18 17-16,-88 53 15,-35 53-15,-54 1 16,1 69-16,-18 36 15,-35 0-15,35 0 16,1 53-16,52-18 16,53 1-16,0-1 15</inkml:trace>
  <inkml:trace contextRef="#ctx0" brushRef="#br0" timeOffset="43020.12">27393 5133 0,'-106'0'31,"71"0"-31,-35 53 0,34-18 16,36 18-1,0-18 1,36-35-16,16 0 15,-16 0-15,52 71 16,-53-71-16,36 35 16,-36 18-1,-35-18 1,-35-35-16,-36 36 16,18-36-16,18 0 15,0 0-15,35-36 16</inkml:trace>
  <inkml:trace contextRef="#ctx0" brushRef="#br0" timeOffset="43185.59">27464 5027 0,'0'0'0,"17"0"0,54-35 16,-18 35-1,0 0-15,35 0 16,35 0-16,-87 17 15,52-17-15,-88 36 16,53-36-16</inkml:trace>
  <inkml:trace contextRef="#ctx0" brushRef="#br0" timeOffset="43576.42">28169 4621 0,'0'0'0,"-17"-70"0,-72 17 16,54 0-16,-35 53 16,-124 0-16,-53 0 15,-53 176-15,-88 1 16,-36 123-16,-175 105 16,228 54-16,160-53 15,211-89-15,0-105 16,247 70-16,105-106 15,72-70-15,140-106 16,18 0-16,71 0 0,-265-159 16,88-52-16,-211-18 15,-71-18-15,-124 0 16,-70-71-16,0-35 16,-106 36-16,-70 17 15,-53 71-15,-1 88 16,-69 88-16,-125 53 15,-123 88-15,-123 124 16,176 87-16,-17 54 16,317-53-16</inkml:trace>
  <inkml:trace contextRef="#ctx0" brushRef="#br0" timeOffset="45412.4">11324 5239 0,'-35'0'15,"35"-18"-15,0 89 31,0-1-31,0 71 16,0 71-16,-53 35 16,53 70-16,-53 19 15,53-72-15,0-17 16,0 0-16,35 18 16,-35-124-16,53-18 15,-53-52-15,36-36 16,-1-35-1</inkml:trace>
  <inkml:trace contextRef="#ctx0" brushRef="#br0" timeOffset="47386.47">11307 5098 0,'35'-106'31,"-35"88"-31,35 18 16,-35-35-16,53 35 16,0-53-16,35 53 15,18-88-15,88 35 16,18 0-16,52 0 16,-52 0-16,52 0 15,-52 53-15,35-70 16,71 70-16,-36 0 15,0-53-15,0 53 16,-35 0-16,0 0 16,-35 0-16,70-53 0,36 53 15,34-53 1,72 53-16,122-88 0,-105 88 16,0 0-16,230-71 15,-89 71-15,-71 0 16,1 0-16,-159 0 15,70 0-15,18 0 16,18-70-16,-71 70 16,-36 0-16,72 0 15,-19-71-15,36 71 16,71 0-16,-124 0 16,-35-53-16,123 53 15,-35 0-15,141 0 16,-88 0-16,17 0 15,1 0-15,-1 0 0,-17 0 16,53 53-16,-106-53 16,-88 0-16,123 0 15,-123 71-15,35-71 16,35 0-16,54 53 16,-160-53-16,36 70 15,-36-70-15,-105 0 16,-247 0 78,35 35-48,0 1-30,-71 17 0,71-18-1,-53 18 1,53-18-16,-35 0 16,35 1-16,0-1 15,-53 0-15,53 0 16,0 1-16,-35-1 0,35 35 15,-35-17 1,35 0-16,-71 36 0,71-37 16,-53 19-16,0 52 15,18-34-15,-18-36 16,53 0-16,-53-18 16,53 0-16,-35 36 15,35-18 1,-53-53-1,53 52-15,-35-52 16,35 53-16,-89 0 16,36-17-16,1-1 15,-1 0-15,0 0 16,-36-35-16,37 89 0,-72-37 16,-35 1-16,36 18 15,-1-18-15,1 17 16,-36 19-16,-17-36 15,-18-1-15,17 19 16,-17 17-16,-70 0 16,87-17-16,-87 17 15,17-35-15,-35 35 16,-18 0-16,-18-35 16,1 18-16,-1-18 15,-52 0-15,88 17 16,-1-17-16,1 0 15,0-53-15,-18 88 0,18-88 16,35 53-16,-71-53 16,72 88-16,-1-88 15,-89 89-15,54-36 16,-35-53-16,34 70 16,-34-70-16,35 53 15,-36-53-15,36 53 16,-35-53-16,-1 53 15,1-53-15,-1 70 16,-70-70-16,35 53 16,0-53-16,-52 89 15,17-89-15,35 70 16,-70-70-16,52 53 0,1-53 16,-18 0-16,-18 53 15,71-53-15,-106 0 16,88 70-16,-35-70 15,35 53-15,0-53 16,18 0-16,-35 71 16,70-71-16,-17 0 15,-19 88-15,54-88 16,-18 0-16,53 0 16,-52 53-16,52-53 15,35 53-15,0-53 16,36 0-16,17 53 0,53-53 15,53 0-15,89 0 47,-1 0-47,0 0 16,0 0 0,-35-18 124</inkml:trace>
  <inkml:trace contextRef="#ctx0" brushRef="#br0" timeOffset="77174.84">16986 8855 0,'0'-36'15,"0"54"17,88 17-32,-35 71 15,18-71-15,-36 18 0,-35-17 16,88 17-16,-52-53 15,-1 35-15</inkml:trace>
  <inkml:trace contextRef="#ctx0" brushRef="#br0" timeOffset="77384.28">17462 9172 0,'0'-35'31,"0"53"-15,0 17 0,36 0-16,-36 0 0,0 1 15,-18-1-15,18 0 16,-53-35-16,0 53 16,0-53-1</inkml:trace>
  <inkml:trace contextRef="#ctx0" brushRef="#br0" timeOffset="77940">18503 9349 0,'0'0'15,"0"-36"1,-35 36 0,0 18-16,-18 35 15,17 0-15,1 0 16,35 17-16,0-17 16,0 0-16,0 0 0,0-18 15,0 1-15,35-36 16,1 35-16,17-35 15,17 0-15,-17 0 16,-18-35-16</inkml:trace>
  <inkml:trace contextRef="#ctx0" brushRef="#br0" timeOffset="78142.28">18627 9525 0,'0'0'16,"-18"0"0,18 18-1,0 35-15,0-1 16,0 1-16,0 18 16,0-36-16,0-17 15,53-18-15</inkml:trace>
  <inkml:trace contextRef="#ctx0" brushRef="#br0" timeOffset="78450.84">18909 9613 0,'-35'0'0,"70"0"16,-123-35-1,35 35-15,53 18 16,-53-18-16,53 52 15,0 19 1,0-36 0,17-35-16,36 0 15,-17-35 1,-1 35 31,-35 18-16,53-18-15</inkml:trace>
  <inkml:trace contextRef="#ctx0" brushRef="#br0" timeOffset="78599.57">19156 9684 0,'0'0'0,"0"17"63</inkml:trace>
  <inkml:trace contextRef="#ctx0" brushRef="#br0" timeOffset="78741.85">19173 9507 0,'-17'0'15,"34"0"17</inkml:trace>
  <inkml:trace contextRef="#ctx0" brushRef="#br0" timeOffset="79034.2">19509 9631 0,'-36'0'0,"36"-35"16,0-54 0,0 19-1,18 70-15,-18-35 16,18 35-16,52 0 15,-35 0 1,-17 0-16,17 0 16,36 17-16,-36-17 15,-35 71-15,35-71 16,-35 17-16</inkml:trace>
  <inkml:trace contextRef="#ctx0" brushRef="#br0" timeOffset="79918.07">19808 9472 0,'0'0'0,"0"-53"78,18 53-78,-18-35 16,35 0 0,36 35-1,-36 17 1,0 19-16,1-1 15,-1-35-15</inkml:trace>
  <inkml:trace contextRef="#ctx0" brushRef="#br0" timeOffset="80513.88">21008 8978 0,'0'0'0,"0"-35"16,-53 105-1,53 36-15,0 53 16,0-18-16,35 71 16,-35-36-16,53-17 0,-53-18 15,0-70-15,0 17 16,0-35-16,0 0 15,-17-53 1,-36 0 0,53-89-16,-53 37 15,53-54-15,-106-18 16,106 1-16,0 17 16,0 53-16,0 0 15,0 0-15,35 0 16,0 18-16,1 35 15,-1 0-15,18 0 16,-18 0-16,18 71 0,-18-19 16,-35 19-1,36-71 17,-36-53-1,35 0-16,0 18 1,0 35 0,-35 18-1,36-18 1,-1 35-16,18-35 16,-18 0-1</inkml:trace>
  <inkml:trace contextRef="#ctx0" brushRef="#br0" timeOffset="80813.37">21572 9543 0,'18'0'31,"-18"-36"-15,53 36-16,-18 0 15,-35-35-15,0 0 32,-17 35-32,-19 0 15,1 0-15,-36 70 16,71-34 0,-35-1-16,35 0 15,35 18 1,1-53-16,17 0 15,17 0-15,36 0 16,35 0-16</inkml:trace>
  <inkml:trace contextRef="#ctx0" brushRef="#br0" timeOffset="81448.2">22207 9454 0,'0'0'16,"0"-70"-1,0 52 1,-17 18-16,-19 0 16,-16 18-1,52 35 1,0-18 0,17 0-1,36-35 1,-53-17-16,53 17 15,-53-36-15,0 125 32,0-1-17,53 18-15,-53 35 16,0-35-16,0-36 16,35-17-16,53-18 15,-17-35 1,-36-35-1,-35 0-15,53-18 16,-53 18-16,0-1 0,35 1 16</inkml:trace>
  <inkml:trace contextRef="#ctx0" brushRef="#br0" timeOffset="81952.19">23372 9084 0,'0'0'0,"0"-53"0,0 141 31,0 18-16,0 71-15,0 34 16,0 1-16,0-36 0,0-17 16,0-53-16,0-53 15,0-18-15,0-70 32,0-36-17,-18 1-15,-35-19 16,53 1-16,0 35 15,0 0-15,0 18 16,53 0 0,-18 35-16</inkml:trace>
  <inkml:trace contextRef="#ctx0" brushRef="#br0" timeOffset="82468.13">23513 9790 0,'0'0'0,"-36"0"15,36 70 17,36-35-17,-1-35-15,18 0 16,35-53 0,-53 1-1,-35 16-15,0-17 16,-35 0-1,0 53 1,-18 0 0,53 18-1,0 17 1,17-35 0,36 0-16,0 0 15,18-17 1,-18-19-16,-53 1 15,35 0-15,-35-18 16,0-18 0,-18 71 15,18 71 0,0-18-15,0 35-16,0-35 15,53 0-15,-17-18 16,69 18 0,-52-53-16,36 0 15,-37-53-15</inkml:trace>
  <inkml:trace contextRef="#ctx0" brushRef="#br0" timeOffset="82664.95">24359 9631 0,'0'0'0,"0"-53"16,0 18-16,0 52 109,0 19-78</inkml:trace>
  <inkml:trace contextRef="#ctx0" brushRef="#br0" timeOffset="83639.14">25418 9419 0,'-53'0'0,"0"-35"31,35 35-15,-70 18-1,53 34-15,-36 1 0,71-17 16,-35-36-16,35 70 16,0-35-16,17-35 15,19 0-15,-1 0 16,18 0-16,-18 0 15,-35-35-15,53 35 16,-53-70-16,35 34 16,-35 1-16,0 0 15,0 88 32,0 0-31,71 0-1,-36-53-15,1 0 16,16 0-16,1-53 0,-17 17 16,-36 1-16,53 0 15,-53 0-15,0-18 16,0 0-16,0-18 16,0 54-16,-18 17 15,-17 0 1,35 35-1,0 0-15,0 36 16,0-36-16,17 18 16,19 0-16,-1-18 15,0-35-15,0 0 16,1 0-16,-1-18 0,0-52 16,-35 35-16,53-18 15,-53 17-15,0-34 16,0 35-16,-35-36 15,0 142 17,35-19-17,0 37-15,0-36 16,53 35-16,-53-53 16,52 0-16,-52 1 15,53-36-15</inkml:trace>
  <inkml:trace contextRef="#ctx0" brushRef="#br0" timeOffset="83998.89">26529 9102 0,'35'0'32,"-35"-18"-17,53 18-15,-18 0 16</inkml:trace>
  <inkml:trace contextRef="#ctx0" brushRef="#br0" timeOffset="84598.36">26652 9137 0,'-35'0'31,"35"18"-31,0-1 16,0 19-16,18 16 16,-18 1-1,35-53-15</inkml:trace>
  <inkml:trace contextRef="#ctx0" brushRef="#br0" timeOffset="84772.93">26652 8908 0,'0'0'0,"-35"0"0,35 17 47,18-17-31</inkml:trace>
  <inkml:trace contextRef="#ctx0" brushRef="#br0" timeOffset="85056.18">26829 9013 0,'0'0'0,"0"-35"31,-18 35-31,-35 18 16,53 52 0,0-52-1,71 53 1,17-18-16,-53-53 16,-35 35-1,-17-35 1,-36 0-1</inkml:trace>
  <inkml:trace contextRef="#ctx0" brushRef="#br0" timeOffset="85822.03">28275 8943 0,'0'0'0,"35"-53"31,-105 53 0,35 0-15,-18 0-16,17 0 15,-17 71-15,53-36 16,-35-35-16,35 70 16,0-17-1,35-53-15,1 0 16,17 53-16,35-53 0,-53 0 16,0 36-16,-52-1 31,-107 18-16,89-53-15</inkml:trace>
  <inkml:trace contextRef="#ctx0" brushRef="#br0" timeOffset="86197.15">28504 9031 0,'0'-35'32,"-70"35"-32,70 17 0,-35-17 15,35 89-15,0-36 16,0-18-1,53 0 1,-1-52 0,-16 17-1,-36-53-15,35 53 16,0 17 46,1-17-62,52 0 16</inkml:trace>
  <inkml:trace contextRef="#ctx0" brushRef="#br0" timeOffset="86542.04">28769 9119 0,'0'0'0,"0"-35"16,0 0 15,18 35-31,17 0 16,18 0-1,-18 0 1,-35 17 0,0 19 15,35-54-16,-35-17 1,36-1-16,-36 1 16,35 35-16,-35-53 15,35 53-15,1 0 16,-36 36 0,35-1-1,-35 0-15,35 18 16</inkml:trace>
  <inkml:trace contextRef="#ctx0" brushRef="#br0" timeOffset="86872.59">29422 8943 0,'0'0'0,"35"0"47,0-35-47,1 35 15,-1-36-15,-35 1 16,0-18 0,-18 18-1,-52 35 1,70 18-1,-71 17-15,71 18 16,0 0-16,0 0 16,0 17-16,53-35 15,-18 1-15,53-1 16,-17-35-16,17 53 0,-17-53 16</inkml:trace>
  <inkml:trace contextRef="#ctx0" brushRef="#br0" timeOffset="111170.64">15963 9313 0,'35'18'47,"1"17"-47,52 36 15,141 70-15,-35-53 0,53 0 16,35-17-16,18 17 16,-17-17-16,-54-1 15,-123-17-15,-36-18 16,-70 1-16,0-1 16,-35-35-1,0 0 1,-1 0-1,36-35-15</inkml:trace>
  <inkml:trace contextRef="#ctx0" brushRef="#br0" timeOffset="111372.57">18009 10107 0,'36'0'16</inkml:trace>
  <inkml:trace contextRef="#ctx0" brushRef="#br0" timeOffset="111702.32">18415 10160 0,'-35'0'15,"35"-18"17,53 54-17,-18 34 1,-35-35-16,0 18 16,0-17-1,0-1-15,-71 18 16,-17 0-16,18 0 15,17-53-15,17 0 16</inkml:trace>
  <inkml:trace contextRef="#ctx0" brushRef="#br0" timeOffset="112515.16">18979 10848 0,'0'18'32,"0"17"-17,0 18-15,53 0 16,-53-18-16,0 0 15,0 0-15,0 1 16,0-107 31,0 18-47,-35-35 16,35 18-16,0-1 15,0-35-15,0 36 16,0 34-16,53 36 15,-35 0 1,17 0-16,18 71 16,17 17-16,-34-17 15,-36-1-15,53 1 16,-53-18-16,53-18 16,-53 0-16,0 0 15</inkml:trace>
  <inkml:trace contextRef="#ctx0" brushRef="#br0" timeOffset="112678.58">19085 11042 0,'0'0'16,"0"-35"-16,18-1 15,17 36 1,18 0-16,0 0 15,18 0-15,-36 0 16</inkml:trace>
  <inkml:trace contextRef="#ctx0" brushRef="#br0" timeOffset="113226.98">19456 10989 0,'0'35'31,"0"1"0,-36-54 32,36-53-63,0 36 15,18 35 1,35 0 0,0 0-1,-18 35 1,0-35-1,1 0 1,-36-53 15,0 18-15,0 18-16,0-54 16,0 36-16,0 17 15,35 18 16,-35 35-31,35-35 16,-35 71-16,0-36 16,53 0-16,-53 1 15,35-36-15,-35 35 16</inkml:trace>
  <inkml:trace contextRef="#ctx0" brushRef="#br0" timeOffset="113421.47">19985 10724 0,'0'0'0,"0"18"31,0 17-15,17 1-16,-17 17 15,53-53-15,-53 88 16,36-53-16,-36 0 15</inkml:trace>
  <inkml:trace contextRef="#ctx0" brushRef="#br0" timeOffset="113563.24">19985 10936 0,'0'0'0,"0"-35"15,0 0 1,53 35-16,-36 0 15,19 0-15,-1 0 16,0 0-16</inkml:trace>
  <inkml:trace contextRef="#ctx0" brushRef="#br0" timeOffset="113660.49">20249 10883 0</inkml:trace>
  <inkml:trace contextRef="#ctx0" brushRef="#br0" timeOffset="114162.19">20902 10795 0,'0'-71'16,"-53"71"15,0 0-15,53 18 0,-35-18-16,70 0 31,18-18-16,0-70 1,-53 53-16,71-18 16,-71-17-16,0 158 47,0 53-47,-36 53 15,-17 17-15,53-52 0,0-18 16,0-88-1,18 0-15,17 18 0,18-71 16,-53-53 0,36 53-1,-36-106-15,0 53 16,-71 18-16,71 0 16,-71-1-16,71 1 15,0 0 1</inkml:trace>
  <inkml:trace contextRef="#ctx0" brushRef="#br0" timeOffset="114600.45">21537 10848 0,'-18'-35'32,"-17"35"-32,-53 35 15,53 53 1,35-35-16,-36 18 15,36-19-15,18-16 16,17-36-16,1 70 16,17-70-16,-1 0 0,19 0 15,-18-35 1</inkml:trace>
  <inkml:trace contextRef="#ctx0" brushRef="#br0" timeOffset="114792.26">21678 10742 0,'0'0'0,"0"-35"16,0 52 15,0 1-15,0 70-16,0-17 15,0 17-15,18 0 16,-18-35-16,35-18 15,0-35-15</inkml:trace>
  <inkml:trace contextRef="#ctx0" brushRef="#br0" timeOffset="115109.14">22119 10883 0,'0'0'16,"0"-35"-16,-53 35 0,0 0 15,18 0 1,0 18 0,35 34-1,-35-52-15,35 36 0,17-36 32,36 0-17,-18-18 1,1 18-1,-36 18 17,35-18-17,-35 35-15,35-35 16,0 0-16</inkml:trace>
  <inkml:trace contextRef="#ctx0" brushRef="#br0" timeOffset="115266.52">22331 10866 0,'0'0'0,"0"17"47,0 1-31</inkml:trace>
  <inkml:trace contextRef="#ctx0" brushRef="#br0" timeOffset="115402.13">22260 10707 0,'0'0'0,"36"53"47</inkml:trace>
  <inkml:trace contextRef="#ctx0" brushRef="#br0" timeOffset="115738.34">22472 10901 0,'-35'0'15,"35"-18"1,0-17-1,0 0 1,17 35-16,-17-36 16,36 36-16,-1-35 15,0 35 1,18 0 0,-18 18-1,1 52 1,17-34-1,-18-36 17,-35-18-32,53 18 15,-18-35-15,0 35 0,1 0 16</inkml:trace>
  <inkml:trace contextRef="#ctx0" brushRef="#br0" timeOffset="116218.31">22701 10848 0,'0'0'0,"0"-35"32,36-36-1,-36 36-31,35 0 16,18 35 15,-53 17-31,0 18 15,35-35-15,-35 36 16,35-36-16,-35 53 16,53-53-16,-18 0 15</inkml:trace>
  <inkml:trace contextRef="#ctx0" brushRef="#br0" timeOffset="116458.25">23142 10601 0,'-17'0'16,"17"-18"-16,-71 18 16,71 36 15,0-1-15,53-35-1,-53 88-15,35-88 16,-35 35-1,-17-35-15,-36 53 16,0-53-16,0 36 16,18-36-16,-1 0 15</inkml:trace>
  <inkml:trace contextRef="#ctx0" brushRef="#br0" timeOffset="122317.9">24024 10724 0,'0'18'31,"0"35"-16,0 18 1,53-71 15,18 0-15,-71-71-16,53 71 16,-18-53-16,0 18 31,0 35-16,1 0 1,-1 0-16,0 0 16,1 0-16,-1-71 15,0 71-15,-35-53 16,35 53-16,-35-35 16,-17 35-1,17-35-15,-36 35 16,-16 0-1,52 17-15,-36-17 16,36 36-16</inkml:trace>
  <inkml:trace contextRef="#ctx0" brushRef="#br0" timeOffset="122481.88">24606 10601 0,'0'35'31,"36"-35"-31,-36 36 16</inkml:trace>
  <inkml:trace contextRef="#ctx0" brushRef="#br0" timeOffset="122626.24">24677 10407 0,'0'0'0,"0"18"32</inkml:trace>
  <inkml:trace contextRef="#ctx0" brushRef="#br0" timeOffset="122992.11">25030 10301 0,'0'0'16,"-53"0"-16,53 53 15,0 0 1,0 18-16,0-19 15,35-16-15,0-1 16,18-35-16,-18 0 16,1 0-16,-1 0 15,-35-18-15,35-17 16,-35 0-16,0-18 16,0-18-16,0-17 15,0 18-15,0-1 16,-17 36-16,17 105 31,0 36-15,0-35-16,53 17 15,-18 0-15,18-35 16,0 0-16,0-53 16</inkml:trace>
  <inkml:trace contextRef="#ctx0" brushRef="#br0" timeOffset="123497.12">26370 10037 0,'0'0'0,"0"-36"16,0 72 15,0 52-31,0 53 16,0-35-16,0-36 15,0 18-15,35-52 16,-35-1-16,89-35 16,-54 0-16,18 0 15,-18-18-15,36-70 16,-71 35-1,0 18-15,0 0 16,-53 35-16,17-36 16,1 36-16,-18 0 15,53 36-15,0 17 16</inkml:trace>
  <inkml:trace contextRef="#ctx0" brushRef="#br0" timeOffset="123817.86">26811 10425 0,'0'-18'16,"35"18"-1,1 0-15,52-35 16,-53 35-16,-35-36 15,35 36-15,-35-53 16,0-17 0,-52 70-1,16 0 1,1 18 0,35 52-16,0-35 15,0 18-15,0-17 16,53 52-1,-18-88-15,0 0 16,1 35-16,-1-35 16</inkml:trace>
  <inkml:trace contextRef="#ctx0" brushRef="#br0" timeOffset="124919.92">27869 10354 0,'0'0'0,"0"18"47,0-1-16</inkml:trace>
  <inkml:trace contextRef="#ctx0" brushRef="#br0" timeOffset="125279.71">27799 10072 0</inkml:trace>
  <inkml:trace contextRef="#ctx0" brushRef="#br0" timeOffset="125837.29">28063 10354 0,'0'35'31,"0"-52"16,0-19-32,0 19-15,0-19 0,0 1 16,18-35 0,17 70-1,1 0 1,-36 53-1,35-18-15,-35 0 16,35 0-16,-35 1 16,36-1-1</inkml:trace>
  <inkml:trace contextRef="#ctx0" brushRef="#br0" timeOffset="126488.59">29281 10019 0,'0'0'0,"-18"0"15,-35 0 1,18 0 0,35 53-16,-88 0 15,88 17-15,0-52 16,0 17-16,0 0 15,52-35-15,-34 0 16,-18-17-16,71 17 16,-71-53-16,35 53 15,-35-71-15,0 36 16,0 0 0,0 52 15,0 19-16,0 34 1,18-70-16,-18 36 16,35-36-16,71 0 15,-71 0-15,36 0 16</inkml:trace>
  <inkml:trace contextRef="#ctx0" brushRef="#br0" timeOffset="127554.27">25365 11836 0,'17'0'16,"-17"-36"0,36 36-16,-36-88 15,0 53-15,0 0 16,0-1-16,0 1 15,0 17-15,-18-34 16,18 16-16,-35 36 16,-1 0-1,19 0 1,17 71-16,0-36 16,0 0-16,0 1 15,35-36-15,-35 53 16,71-53-16,-36 0 0,0 0 15,0 0-15,1-18 16,-1-53 0,0 36-1,-35 53 17,0 35-17,0-18-15,53 36 16,0-36-1,-18-35 1</inkml:trace>
  <inkml:trace contextRef="#ctx0" brushRef="#br0" timeOffset="127853.31">25964 11606 0,'-35'-35'16,"0"35"-1,0 0 1,35 18 0,-36-18-16,36 35 15,18-35 1,17 0 0,1 0-1,-36-18 1,35 18-1,-35 18 17,35-18-32,-35 35 15,53-35 1</inkml:trace>
  <inkml:trace contextRef="#ctx0" brushRef="#br0" timeOffset="128423.58">26141 11642 0,'0'0'0,"0"17"32,0-34 30,-18 17-46,18-36-1,0 19 1,18 17 0,-18-36-16,35 36 15,0 0 1,18 18 0,-53 35-1,36 0 1,-1-53-1</inkml:trace>
  <inkml:trace contextRef="#ctx0" brushRef="#br0" timeOffset="128812.73">26670 11430 0,'0'0'0,"-35"0"0,35-35 0,-36 35 16,1 0-1,-18 0 1,53 17 0,18-17 15,17 0-15,-17 0-1,-18 36 16,0-1-15,0 53-16,0-35 16,53 35-16,-53-17 15,35-18-15,-35 17 0,35-34 16,-52-36 15,-19 0-15,1 0-16,-18-53 15,18 17-15,-53-69 16</inkml:trace>
  <inkml:trace contextRef="#ctx0" brushRef="#br0" timeOffset="129113.63">26793 11377 0,'0'0'0,"36"-35"16,17 0 0,-36 35 15,-17-36-15,-17 1-1,-19 35 1,1 18-1,35 17 1,0 0-16,0 0 16,0 1-16,0 17 15,71-53 1,-36 0-16,0 0 0</inkml:trace>
  <inkml:trace contextRef="#ctx0" brushRef="#br0" timeOffset="129262.98">27393 11377 0,'-17'0'31</inkml:trace>
  <inkml:trace contextRef="#ctx0" brushRef="#br0" timeOffset="129968.81">20355 12665 0,'141'0'32,"1"0"-32,140 0 0,70-36 0,195-34 15,494-71-15,229-124 16,71 18-16,70-17 16,53 52-16,-71 53 15,-176 159-15,-317-123 16,-459 123-16,-265 0 15,-123 0-15,-53 53 16,-88 0 0,-36-53-16,-17 0 15,-35 0-15</inkml:trace>
  <inkml:trace contextRef="#ctx0" brushRef="#br0" timeOffset="130500.63">27323 12188 0,'158'-17'31,"-17"-36"-31,106 0 16,71-35-16,141-18 16,846-53-1,-723 159-15,-53-70 16,-211 70-16,-142 0 0,-88 0 15,-53 0-15,-35 35 16</inkml:trace>
  <inkml:trace contextRef="#ctx0" brushRef="#br0" timeOffset="132532.54">12259 9278 0,'0'-35'16,"0"88"-1,0 0 1,0 17-16,0 18 0,0-17 16,35-1-16,-35 1 15,0-36-15,36 18 16,-36-18-16</inkml:trace>
  <inkml:trace contextRef="#ctx0" brushRef="#br0" timeOffset="132856.81">12206 9807 0,'-35'-35'31,"35"70"-15,0 0-1,17 1-15,36 34 16,18-70 0,-36 0-1,-17 0-15,35-53 16,-18 18-16,0 0 15,-35-18 1,0 18 0</inkml:trace>
  <inkml:trace contextRef="#ctx0" brushRef="#br0" timeOffset="134386.46">10372 10724 0,'-36'0'0,"1"0"16,88 0 31,18 0-32,-1 0-15,18 0 16,-17 0-16,-18-17 0,17 17 16</inkml:trace>
  <inkml:trace contextRef="#ctx0" brushRef="#br0" timeOffset="134633.13">10619 10795 0,'0'35'32,"-36"36"-17,36-36-15,18 0 16,-18 1-16,35-36 16,-35 53-16,36-53 15</inkml:trace>
  <inkml:trace contextRef="#ctx0" brushRef="#br0" timeOffset="134798.19">10495 11130 0,'0'-18'15,"53"18"1,-35 0-16,52 0 15,-17 0-15</inkml:trace>
  <inkml:trace contextRef="#ctx0" brushRef="#br0" timeOffset="135250.04">11095 10918 0,'0'0'16,"0"-35"-16,-18 35 15,-17-35 1,-18 35 0,0 18-1,18 17-15,35 0 16,-53 36-16,53-36 15,0-17-15,18-18 16,17 52-16,0-52 16,53 0-16,-35-52 0,18 16 15,-18-52 1,-53 53-16,0-18 16,0 0-16,0-18 15,0 54-15,0-54 16,-36 71-16,36-35 15,-35 35-15,0 71 32,35-36-32,0 53 15,17-35-15,-17 0 16,89 0-16,-54-18 16,0-35-16</inkml:trace>
  <inkml:trace contextRef="#ctx0" brushRef="#br0" timeOffset="135526.16">11359 10954 0,'0'-36'15,"0"1"17,53 35-32,0-53 15,-17 53-15,-1-53 16,-35 18-1,-18 35 17,-17 0-17,0 35-15,35 18 16,0-17 0,0-1-1,35-35-15</inkml:trace>
  <inkml:trace contextRef="#ctx0" brushRef="#br0" timeOffset="135758.87">11730 10830 0,'0'0'0,"0"-35"16,-35 35-1,35-35-15,0-18 16,17 0-1,19 53 1,34 0 0,-35 18-1,-35 17 1,36 0-16,-36 0 16,35-35-1</inkml:trace>
  <inkml:trace contextRef="#ctx0" brushRef="#br0" timeOffset="135959.44">12065 10425 0,'0'0'16,"-35"0"-16,35 17 15,0 54 1,0-18-16,0 17 15,17-34-15,-17 34 16,36-17-16,-36 0 16</inkml:trace>
  <inkml:trace contextRef="#ctx0" brushRef="#br0" timeOffset="136158.07">12012 10795 0,'0'0'0,"0"-35"15,35 35 1,1-36 0,-1 36-16,0 0 15,0 0-15,1 0 16,-1 0-16,-35 18 31</inkml:trace>
  <inkml:trace contextRef="#ctx0" brushRef="#br0" timeOffset="136305.51">12259 10566 0,'-53'0'15,"53"17"16</inkml:trace>
  <inkml:trace contextRef="#ctx0" brushRef="#br0" timeOffset="136493.12">12559 10619 0,'-53'0'15,"53"35"1,0 0-16,-35 0 16,70-35 15,18 0-15</inkml:trace>
  <inkml:trace contextRef="#ctx0" brushRef="#br0" timeOffset="137057">12876 10619 0,'0'0'0,"-35"0"62,-18 0-31,18 35-15,35 0 0,35-35-1,53 0 1,-52 0-1,-1 0-15,0-35 0,1 35 16,-36-53-16,35 53 16,-35-35-16,0-1 15,35 36 1,-35-52-16,0-37 16,0 54-1,0-18 1,0 18-1,-35 0 1,35 52 31,0 18-47,0 18 16,0-17-16,0-1 15,35 18-15,0-18 16,1-35-16,-1 71 15,18-36 1</inkml:trace>
  <inkml:trace contextRef="#ctx0" brushRef="#br0" timeOffset="137618.51">10866 11536 0,'-18'0'31,"-35"0"-16,0 17-15,18 19 0,35 17 0,-35 0 16,35 17-16,0-17 16,17-18-16,18-35 15,1 53-15,34-53 16,-17 0-16,0-17 16</inkml:trace>
  <inkml:trace contextRef="#ctx0" brushRef="#br0" timeOffset="137783.37">11042 11642 0,'0'17'32,"0"19"-32,0-1 15,0 0-15,35-35 16,-35 53-16</inkml:trace>
  <inkml:trace contextRef="#ctx0" brushRef="#br0" timeOffset="138112.15">11324 11695 0,'0'-36'0,"-17"36"15,-19 71 1,36-18 15,0-18-15,18-35-16,35 0 16,-53-18-1,35 18-15,-35-17 16,35 17-16,1 0 62,-1 0-46</inkml:trace>
  <inkml:trace contextRef="#ctx0" brushRef="#br0" timeOffset="138248.07">11624 11748 0,'0'0'0,"0"17"63</inkml:trace>
  <inkml:trace contextRef="#ctx0" brushRef="#br0" timeOffset="138381.49">11642 11589 0,'0'0'0,"0"17"47</inkml:trace>
  <inkml:trace contextRef="#ctx0" brushRef="#br0" timeOffset="138689.9">11818 11677 0,'0'-18'0,"0"-35"32,35 53-1,18 0 0,-53-35-31,36 35 16,-36-35-1,35 35-15,-35-35 16,35 35-16,0 0 47,-35 17-47,0 18 0,36 36 15,-36-36 1</inkml:trace>
  <inkml:trace contextRef="#ctx0" brushRef="#br0" timeOffset="139251.87">13070 11130 0,'0'0'0,"0"-70"31,-35 70-31,35 88 31,53 35-31,-53 36 16,71-18-16,-71 36 16,0 17-16,0-53 15,0-36-15,0-69 16,0-1-16,0-88 31,-18 0-15,18-53-16,-71-17 15,19-1-15,52 54 16,0 17-16,-36 18 16,36-36-1,36 71-15,16 0 16,-16 0-16,17 18 16,-36-18-16</inkml:trace>
  <inkml:trace contextRef="#ctx0" brushRef="#br0" timeOffset="139551.72">13282 11589 0,'0'0'0,"-18"-53"16,18 0 0,0 18-16,0-1 31,36 36-16,34 0 1,36 0 0,-88 0-16,17 0 15,18 18 1,-53 17 31</inkml:trace>
  <inkml:trace contextRef="#ctx0" brushRef="#br0" timeOffset="139851.26">13705 11448 0,'0'0'0,"36"-36"31,-1 36-15,-35-35-16,88 35 15,-53-35-15,-35 0 16,0-1 15,-17 36-31,-18 0 16,35 36-1,-36-36-15,36 52 0,0-16 16,0-1 0,18-35-16,17 35 15,0-35-15,1-17 16</inkml:trace>
  <inkml:trace contextRef="#ctx0" brushRef="#br0" timeOffset="140198.64">14182 11254 0,'0'0'0,"-18"-36"16,-17 36 0,-1 0-1,-16 53 1,52-17-16,0-1 16,0-18-16,17-17 15,18 53 1,18-53-1,-53-53-15,36 53 16,-36-52-16,35 52 16,-35-36-1,0 72 17,0 52-17,0-53-15,0 0 16,53-35-16,-53 36 15,35-36-15,0 0 16,1-18-16,-1 18 16</inkml:trace>
  <inkml:trace contextRef="#ctx0" brushRef="#br0" timeOffset="140340.84">14446 11289 0,'0'-35'16,"0"52"0</inkml:trace>
  <inkml:trace contextRef="#ctx0" brushRef="#br0" timeOffset="140969.43">10672 12929 0,'-36'-53'0,"1"53"16,0 0-16,35-17 16,-36-36-16,36 18 15,0 17-15,-52-106 16,52-17-16,0 71 15,0-1-15,0 159 47,-71 71-47,71-53 16,-88 17-16,88-34 16,-36-36-16,36 0 15,0-18-15,18-35 16,35 0-1,-18 0-15,36-18 16,-18 18-16,0-35 16,35 0-16,-53 35 15,18-53-15</inkml:trace>
  <inkml:trace contextRef="#ctx0" brushRef="#br0" timeOffset="141467.41">11359 12435 0,'-17'0'16,"-36"0"-1,53 71-15,-53 17 16,53 18-16,0-35 15,18-1-15,35-35 16,-1-35-16,-16 36 16,17-36-16,35 0 15,-71 0-15</inkml:trace>
  <inkml:trace contextRef="#ctx0" brushRef="#br0" timeOffset="141623.41">11642 12647 0,'0'35'31,"0"36"-31,0-53 16,0 17-16,0 35 16</inkml:trace>
  <inkml:trace contextRef="#ctx0" brushRef="#br0" timeOffset="141974.31">11942 12753 0,'0'0'16,"-18"0"-16,-53-53 16,54 53 15,17 18-31,0 52 15,0-35 1,35-35 15,0 0-15,1 0 0,-36-17 15,35 17 16,0 0-16</inkml:trace>
  <inkml:trace contextRef="#ctx0" brushRef="#br0" timeOffset="142132.91">12188 12806 0,'0'0'16,"-17"0"-16</inkml:trace>
  <inkml:trace contextRef="#ctx0" brushRef="#br0" timeOffset="142260.14">12171 12559 0</inkml:trace>
  <inkml:trace contextRef="#ctx0" brushRef="#br0" timeOffset="142650.16">12418 12771 0,'0'0'0,"0"-18"31,0-35-31,0 18 15,17-1 1,19 36 15,17 18-15,-18-18 0,-35 35-1,35-52 1,-35-19-1,35 1-15,-35 0 16,36 35-16,-36-35 16,53 88-1,-53 52 1,0-52 0,35-17-16,-35-1 15,35 0 1</inkml:trace>
  <inkml:trace contextRef="#ctx0" brushRef="#br0" timeOffset="143169.54">13829 12506 0,'0'-35'0,"-35"35"16,35-36 0,-53 36-16,17 18 15,-17 53 1,53-36-1,0 18 1,53-53 0,-17 35-1,-1-53-15,53-52 16,-35 35 0,-18 35-1,18 0 16</inkml:trace>
  <inkml:trace contextRef="#ctx0" brushRef="#br0" timeOffset="143550.54">14076 12559 0,'0'0'0,"0"-35"16,0-1-1,17 36 1,54 0 0,-36 18-1,-35 17 1,36-35 0,-36-17 15,0-19-16,35 36-15,-35-53 16,0 18-16,0 0 16,18 35-16,17 0 47,-35 35-47,35-35 15,-35 35-15,35-35 16,-35 36-16,36-36 0</inkml:trace>
  <inkml:trace contextRef="#ctx0" brushRef="#br0" timeOffset="143738.44">14605 12206 0,'-18'0'16,"36"35"15,-18 36-15,0-36-16,35 18 15,-35-35-15,0 17 16</inkml:trace>
  <inkml:trace contextRef="#ctx0" brushRef="#br0" timeOffset="143872.31">14587 12418 0,'0'0'0,"0"-36"16,53-16 15,18 52-31</inkml:trace>
  <inkml:trace contextRef="#ctx0" brushRef="#br0" timeOffset="144097.93">14975 12330 0</inkml:trace>
  <inkml:trace contextRef="#ctx0" brushRef="#br0" timeOffset="144712.44">15593 12153 0,'-18'-70'32,"18"52"-32,-35 18 0,0 0 15,-1 53-15,1-18 16,-18 18-16,53-35 16,0 52-1,53-70 1,-18 0-16,-17 0 15,35-17-15,-18 17 16,-35-71-16,53 36 16,-53 0-16,0-1 15,0 1-15,0 0 16,0-1-16,0-16 16,0 16-16,0 1 15,-18 35-15,18 18 16,0 52-1,0-17-15,0 0 16,0 0-16,0 0 16,36 0-16</inkml:trace>
  <inkml:trace contextRef="#ctx0" brushRef="#br0" timeOffset="144861.87">15822 12206 0</inkml:trace>
  <inkml:trace contextRef="#ctx0" brushRef="#br0" timeOffset="144998.47">15857 12030 0,'-17'0'0</inkml:trace>
  <inkml:trace contextRef="#ctx0" brushRef="#br0" timeOffset="145238.26">16016 12030 0,'35'0'47,"-35"17"-31,36-17-1,-36 53-15,0-17 32,-18-36-1</inkml:trace>
  <inkml:trace contextRef="#ctx0" brushRef="#br0" timeOffset="145456.13">16140 11818 0,'0'0'0,"0"18"47,52 52-31,-52-52-16,0 52 0,0-17 15,0-17 1,0-1-16,36-35 0</inkml:trace>
  <inkml:trace contextRef="#ctx0" brushRef="#br0" timeOffset="145576.16">16210 12047 0,'18'-70'31,"52"70"-15,-34-53-16,-1 53 16</inkml:trace>
  <inkml:trace contextRef="#ctx0" brushRef="#br0" timeOffset="145823.41">16439 11748 0,'0'-124'31,"0"248"-31,0-283 0,18 123 0,17 36 31,-35 36-15,0 17 0,0 0-16,0 0 15,0-18 1,36-35-1,-1 0-15,18 0 0,17 0 16,19 0-16,-54 0 16</inkml:trace>
  <inkml:trace contextRef="#ctx0" brushRef="#br0" timeOffset="146363.69">12206 14076 0,'0'-35'31,"0"70"-31,0 18 16,35 35-16,-35-17 16,53 17-16,-53-35 15,0 0-15,0-18 16,-17 18 0,-54-89-1,36 1 1,35-18-16,-71-35 15,71 18-15,0-19 16,0 54-16,0-18 16,18 53-1,52 0-15,-17 0 16,0 0-16</inkml:trace>
  <inkml:trace contextRef="#ctx0" brushRef="#br0" timeOffset="146812.18">12506 14076 0,'-88'0'31,"52"35"1,36 0-32,18-35 15,17 0 1,18 0-16,-17 0 15,-36-17-15,35-19 16,-35-16 0,35 52-16,-35-53 15,0 17 1,-17 36-16,-19 0 31,54 0 16,17 0-47,0 0 0,1 0 16,-1-35-1,-35 70 17,0 1-17,35 17 16,1-53-15</inkml:trace>
  <inkml:trace contextRef="#ctx0" brushRef="#br0" timeOffset="147607.76">13529 13600 0,'-18'17'31,"18"36"-15,0 18-16,0-18 16,0 17-16,18 1 15,17-18 1</inkml:trace>
  <inkml:trace contextRef="#ctx0" brushRef="#br0" timeOffset="148192.81">13388 13917 0,'0'0'0,"0"-70"0,0 52 31,35 18-31,53-106 16,36 71-16,35-18 16,-1-35-16,19 35 15,-54 17-15,-35 36 16,-52-35-16,-36 0 15,-53-18 1,18 53-16,-18-53 16,17 53-16,1-35 0,-18 35 31,0 35-31,53 18 16,0-18-16,0 1 15,0 16-15,0 19 16,0-36-16,35 1 15,1-1 1,-1-35 0,0 0-1,18 0 1,-17 0-16,16 0 16,1 0-16,0 0 0,-17 0 15,-36-18 16,0-35 1,-18 53-32,-17 0 31,35 18 0,0 17-15,17-35-1,-17 18-15,53-18 16,-18 0-16,36-18 16</inkml:trace>
  <inkml:trace contextRef="#ctx0" brushRef="#br0" timeOffset="148732.87">14711 13564 0,'106'-35'31,"-71"0"-15,0 35-16,0-36 16,1 36-16,-36-35 15,-18 35 1,18-35 0,-35 35-16,0 0 31,35 18-31,0 34 15,0 1 1,35-53 0,0 36-16,0-36 15,18 0-15,18 0 16,-53 0-16</inkml:trace>
  <inkml:trace contextRef="#ctx0" brushRef="#br0" timeOffset="148979.93">15169 13494 0,'0'0'0,"0"-36"15,0 1 1,0 18 0,18 17-16,-18-36 15,35 36-15,1 0 16,-1 36 15,-35-1-31,0 0 16,70 18-1,-34-18-15,-1-35 16</inkml:trace>
  <inkml:trace contextRef="#ctx0" brushRef="#br0" timeOffset="149211.6">15540 13176 0,'0'0'0,"0"36"47,18-36-47,-18 105 16,35-69-16,-35-1 15,0 0-15,0 0 16,0 18 0</inkml:trace>
  <inkml:trace contextRef="#ctx0" brushRef="#br0" timeOffset="149542.47">15575 13406 0,'0'0'0,"-17"0"0,34-36 31,18 36-15,36 0-16,-18-35 15,17 35-15,-34-35 16,-1 35-16,-35-36 16,35 36-16,-35-35 31,-17 35 0,17 18-15,0 17-16,0 18 15,0-18 1,17-35 0,19 0 15</inkml:trace>
  <inkml:trace contextRef="#ctx0" brushRef="#br0" timeOffset="149768.31">15893 13053 0,'0'0'0,"-36"0"16,36 17 0,0 54-1</inkml:trace>
  <inkml:trace contextRef="#ctx0" brushRef="#br0" timeOffset="150158.19">16051 13317 0,'71'0'31,"-36"0"-31,0-17 0,1-54 16,-36 36 0,0 17-16,0-70 15,0 53 1,0 52 15,0 36-15,0 0-1,35-53-15,-35 36 32,35-36-32,1 0 62,17 0-46,-1 0-16</inkml:trace>
  <inkml:trace contextRef="#ctx0" brushRef="#br0" timeOffset="150475.84">16739 13141 0,'18'0'62,"35"-53"-46,-53 35-1,0-17 1,-18 35 15,-17 0-15,35 35-16,0 1 15,0 34 1,35-70-16,1 71 16,-36-36-1</inkml:trace>
  <inkml:trace contextRef="#ctx0" brushRef="#br0" timeOffset="151209.5">14940 14199 0,'0'36'31,"0"-1"-31,0 35 16,35 19-16,-35-36 16,0-1-16,0-16 15,36-1-15,-36-88 47,-18 18-47,18 0 16,0-54-16,-35 19 15,35-89-15,0 88 16,0 1-16,0-1 16,17 71-1,19 0-15,87 0 16,-52 0 0,-18 0-16,-18 18 15,-35 17-15,0 1 16,0 16-16,0-16 15,-53 34-15,53-17 16,-53-53-16,53 53 16,-35-53-16</inkml:trace>
  <inkml:trace contextRef="#ctx0" brushRef="#br0" timeOffset="151747.79">15452 14023 0,'0'0'0,"-18"53"31,18 0-15,0-18-1,35-35 1,54-18 0,-1-35-1,-88 18-15,53 0 16,-53-18 0,-18 18-1,-17 35 16,52 0 16,19 0-47,17 0 16,-18-53 0,0 53-16,0 0 15,-35 17 48,0 19-48,36-1 1,-1-35 0</inkml:trace>
  <inkml:trace contextRef="#ctx0" brushRef="#br0" timeOffset="151964.44">16122 13741 0,'0'17'31,"0"36"-15,0-17-1,0 16 1,0 19 0,0-53-1</inkml:trace>
  <inkml:trace contextRef="#ctx0" brushRef="#br0" timeOffset="152092.34">16122 13952 0,'0'-70'31,"18"35"-15,34 35 0,1 0-1,-17 0-15</inkml:trace>
  <inkml:trace contextRef="#ctx0" brushRef="#br0" timeOffset="152452.51">16563 13600 0,'0'0'16,"0"17"15,0 18-31,35 36 16,-35 0-16,0 17 15,0-18-15,53 36 16,-53-18-16,0-17 16,0 0-16,0-54 0,0 18 15,-18-35 1,-17 0 0,35-52-1,-35 16-15,35-17 16,0-35-16,-35 35 15,35 18-15,0 0 16,17-1 0</inkml:trace>
  <inkml:trace contextRef="#ctx0" brushRef="#br0" timeOffset="152768.99">17110 13705 0,'-53'0'16,"18"0"0,35 18-1,-53 35-15,17-53 16,36 53-16,0 0 16,18-53-1,17 0 1,1 0-16,-1 0 15,-18 0-15,36-35 16,-17-36 0,-36 36-16,0-1 15,-36 36 1,-52 0 0,53 0-1,35 18-15</inkml:trace>
  <inkml:trace contextRef="#ctx0" brushRef="#br0" timeOffset="153074.97">17268 13511 0,'0'18'47,"0"17"-31,0 1-16,0-1 15,36 0-15,-36 0 16,0 18 0,17-53-16</inkml:trace>
  <inkml:trace contextRef="#ctx0" brushRef="#br0" timeOffset="153224.4">17462 13652 0,'0'-17'32,"18"17"-17</inkml:trace>
  <inkml:trace contextRef="#ctx0" brushRef="#br0" timeOffset="153390.31">17498 13458 0,'0'0'0,"0"18"47</inkml:trace>
  <inkml:trace contextRef="#ctx0" brushRef="#br0" timeOffset="153675.15">17745 13476 0,'0'0'0,"-53"0"15,53 35-15,-35-35 16,35 53-16,0-17 15,35-36 1,0 0-16,18 0 16,18 0-16,-19 0 15,1-18-15,-17 18 16,-36-35-16,0-1 16,0 1-1,-18 35-15,-35 0 0,-35 0 16,53 0-16,17 0 15,18 18-15</inkml:trace>
  <inkml:trace contextRef="#ctx0" brushRef="#br0" timeOffset="154389.09">12206 14975 0,'53'0'16,"88"0"-1,71-35-15,194-18 0,352-70 16,142-18-16,281 0 16,-69-18-16,140 18 15,-17 35-15,-195-35 16,-246 141-16,-423-88 15,-301 88-15,-70-36 32,-53 36-32,18 0 15,0 0-15,-1 0 16,36 18 0,-35-18-1</inkml:trace>
  <inkml:trace contextRef="#ctx0" brushRef="#br0" timeOffset="168636.61">9102 13088 0,'0'-18'78,"0"-17"-62,-18 0-16,18-18 15,-53-18-15,0 1 16,-17-36-16,-19-17 16,-52-36-16,0-35 15,-70-71-15,17 1 16,-89-54-16,36 18 16,-88 0-16,18 1 15,-36-37-15,18 1 16,-53-35-16,-18 17 0,0-53 15,18 89 1,18 35-16,105 88 0,-35-18 16,36 36-16,-1-1 15,36 36-15,53 35 16,17 0-16,35 36 16,19-1-16,16 18 15,54 53-15,35-35 16,35 53 15,1-18-15,17 0-1,-53 35-15,35-35 16</inkml:trace>
  <inkml:trace contextRef="#ctx0" brushRef="#br0" timeOffset="169626.16">3298 8202 0,'0'-53'63,"0"0"-48,0-35-15,0-18 16,0 36-16,0 34 16,0 1-16,18 0 15,-18 0 1,35 35-1,18 0 1,-17 0-16,-1 0 16,0 0-16,0 0 0,-35 35 15,53-35 1,-17 35 15,-1-35 0,53 0-15,-35 35-16,53-35 16,0 0-16,35 0 15,-35 0-15,52 0 16,-87 0-16,-18 0 16,-18 0-1,-53 0 63</inkml:trace>
  <inkml:trace contextRef="#ctx0" brushRef="#br0" timeOffset="171734.02">9155 9807 0,'0'-17'46,"-18"17"-30,-17-53 0,-18 17-1,35 36 1,-35-35-16,0 35 16,53-70-1,-53 70-15,18-36 16,-35 1-1,34 0-15,1-1 16,0 1-16,-18-18 16,0 0-16,0 18 15,0-35-15,-35 34 16,17 36-16,18-70 0,0 70 16,-17-53-16,35 53 15,17 0-15,-53-71 16,36 71-16,-18-35 15,18 35-15,0-53 16,-1 53-16,-17-53 16,36 53-16,-36-70 15,18 70-15,-1-36 16,-52 1 0,71 35-16,-36-53 15,35 53-15,-17 0 16,-18-35-16,17-1 31,1 1-15,-18-18-1,53 18-15,-53 35 16,53-53-16,-35 53 16,-18-53-16,0 18 15,18 0 1,0-1-1,35 1 1,-53 35 0,53-35-16,-35 35 0,35-35 15,-36 35-15</inkml:trace>
  <inkml:trace contextRef="#ctx0" brushRef="#br0" timeOffset="172309.44">6615 8114 0,'-36'0'79,"36"-18"-64,-35 18-15,35-53 16,-35 18-16,35 0 0,0 0 15,0-1-15,0-17 16,35 18 15,36 35-31,34 18 16,54 35-16,35 52 16,18-16-16,17-1 15,18-35-15,0 0 16,-53 0-16,-70-1 15,-72-16-15,-52-1 16</inkml:trace>
  <inkml:trace contextRef="#ctx0" brushRef="#br0" timeOffset="195837.46">5539 1923 0,'0'-36'15,"-18"36"17,18 89-1,0-1-16,0-18-15,0 18 0,0-17 16,35 53-16,-35-72 16,36 1-16,-36-17 15</inkml:trace>
  <inkml:trace contextRef="#ctx0" brushRef="#br0" timeOffset="196370.04">5768 1570 0,'0'53'0,"0"-106"0,-88-18 0,88 36 15,-88 0-15,-1-1 16,54 36 0,-18 0-16,-17 18 15,-36 17-15,-18 71 16,1 18-16,-54 52 16,19 18-16,-1 106 15,106-18-15,53 36 16,0-36-16,35-106 0,71-17 15,53-18-15,35-70 16,-18-71-16,-35 0 16,71 0-16,-18-53 15,0-53-15,-35-35 16,-18-18-16,-35-35 16,-53-53-16,-53 35 15,-36-52-15,-105-18 16,-53-53-16,-17 35 15,52 70-15,18 125 16,70 105-16,18 0 16,-35 0-16,0 70 15,-36 1-15,54 17 16,35 0-16,35 0 0,-53 18 16</inkml:trace>
  <inkml:trace contextRef="#ctx0" brushRef="#br0" timeOffset="-176535.81">7708 2417 0,'0'70'16,"88"1"-16,36-1 15,35 1-15,35-18 16,123 17-16,36-17 15,0-53-15,-1 88 16,-69-88-16,-54 53 16,-123-53-16,-71 0 15</inkml:trace>
  <inkml:trace contextRef="#ctx0" brushRef="#br0" timeOffset="-176265.58">10231 2910 0,'35'0'16,"18"18"0,-53 17-1,88-35-15,-88 71 16,35-36-16,-35 0 15,0 1-15,0-1 16,-53 36 0,-17-71-16,-18 52 15,-18-52-15,-18 71 16,1-71-16</inkml:trace>
  <inkml:trace contextRef="#ctx0" brushRef="#br0" timeOffset="-168262.54">2187 1535 0,'0'0'0,"-35"0"0,-53 17 16,52 19-16,1 52 16,-18 0-1,18 35-15,-18 1 0,53-18 16,0-36-16,0 18 15,0-52-15,35 17 16,1-53-16,34 35 16,1-35-16,17 0 15,-18-18-15,19 18 16,-36-53-16</inkml:trace>
  <inkml:trace contextRef="#ctx0" brushRef="#br0" timeOffset="-168051.64">2399 2258 0,'0'0'0,"0"-53"0,0 18 16,-18 35-1,-35 0 1,18 17 15,35 18-15,0 1 0,18-36-1,17 0 1,18 0-1,-53-18-15,35 18 16</inkml:trace>
  <inkml:trace contextRef="#ctx0" brushRef="#br0" timeOffset="-167826.46">2646 2011 0,'0'0'15,"-53"-35"-15,53 105 47,53-17-47,-53 0 16,53 0-16,-53-36 16,0 19-16,0 52 15,-18-35 1</inkml:trace>
  <inkml:trace contextRef="#ctx0" brushRef="#br0" timeOffset="-167466.92">2858 2152 0,'0'-35'31,"70"35"-15,-17 0-1,18-36-15,-19 36 16,-16 0-16,-36-35 16,0 0-1,-18 35 1,18-35-16,-53 35 15,18 17-15,-36 36 16,36 0-16,35 0 16,0-18-16,0 0 15,0 1-15,35-1 16,36-35-16,17 71 16,-35-71-16,-53 35 15,35-35-15,-35 35 16</inkml:trace>
  <inkml:trace contextRef="#ctx0" brushRef="#br0" timeOffset="-167211.65">1799 2611 0,'0'0'0,"-53"0"31,89 0 1,105 0-32,35 0 15,36 0-15,35 0 16,70 0-16,-105 0 16,-71 0-16,-71 0 0,-17 35 15,-53 0 1,-70-35-16</inkml:trace>
  <inkml:trace contextRef="#ctx0" brushRef="#br0" timeOffset="-167046.15">2716 2752 0,'0'-53'32,"124"53"-32,35-71 15,17 18-15,36 53 16,-1 0-16,-34 0 15,-71 0-15,-71 0 16,-35 18 0,-35-18-16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2-07-12T03:43:58.3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3387 1923 0,'0'0'0,"-36"-18"63,36-17-47,18 35-1,53-36 1,-19 36-1,-16 0 1,-36 36-16,0-1 16,0 18-16,0 0 15,-36 17-15,1 1 16,0-18-16,0-18 16,35 18-16,-36-53 15,72 0 32,-36-18-31,53 18-16,-1 0 15,1-35 1</inkml:trace>
  <inkml:trace contextRef="#ctx0" brushRef="#br0" timeOffset="1055.13">3810 1658 0,'-18'0'32,"18"-35"-17,-53 35 1,53-53-1,-35 18 1,0-18 0,0 53-1,35-18-15,-36 18 16,-17 0 0,18 0-16,0 0 0,0 0 15,-1 0-15,1 0 16,0 18-16,-1-18 15,1 35-15,-35 0 16,34 18-16,-17 18 16,1-18-16,16 35 15,36-18-15,-35 19 16,35-1-16,0-18 16,0-17-16,18 35 15,-18-35-15,53 18 16,-1-18-16,-16 17 15,17-34-15,17-36 0,1 35 16,17-35 0,-18 0-16,19-18 0,-36 18 15,35-88-15,0 35 16,-17-35-16,17 17 16,-35 18-16,-53-35 15,35 53-15,-35-18 16,0 0-16,0 0 15,-18-17 1,18 34-16,-53 1 16,18-18-1,0 53 1,-18 0 0,18 0-16,-18 0 15,17 0-15,1 0 0,0 36 16,0-36-16</inkml:trace>
  <inkml:trace contextRef="#ctx0" brushRef="#br0" timeOffset="23959.76">1640 1164 0,'0'0'16,"-35"0"-16,35-35 15,-106 35-15,-17 70 16,35 1-16,17 52 16,-17 36-16,88-18 15,-53 18-15,53-53 16,35 17-16,18-34 15,-18-54-15,18-35 16,53 53-16,-18-53 16</inkml:trace>
  <inkml:trace contextRef="#ctx0" brushRef="#br0" timeOffset="24189.7">1782 1905 0,'0'-35'16,"-18"35"-1,-17 0 1,-1 17 0,36 19-1,0-1 1,36-35 0,34 0-1,-17-35 1,0 35-1</inkml:trace>
  <inkml:trace contextRef="#ctx0" brushRef="#br0" timeOffset="24381.77">1905 1870 0,'0'-36'16,"35"72"46,18 17-46,-53 17 0,0-35-1</inkml:trace>
  <inkml:trace contextRef="#ctx0" brushRef="#br0" timeOffset="24699.46">2117 1834 0,'0'0'0,"35"-35"31,0 35 0,-35-35-31,0 0 31,-17 35 1,-19 17-1,36 19-31,0-1 16,0 0-16,0 0 15,18 18 1,17-53-1,-35 36-15,53-36 16</inkml:trace>
  <inkml:trace contextRef="#ctx0" brushRef="#br0" timeOffset="25403.56">811 2716 0,'141'0'31,"106"0"-15,142 0-16,34 0 16,141-123-16,-70 123 15,-53 0-15,0 0 16,-194 0-16,-176 0 16,-71 18-16,-53-18 15</inkml:trace>
  <inkml:trace contextRef="#ctx0" brushRef="#br0" timeOffset="25547.8">2981 2822 0,'88'0'31,"53"0"-15,89-35-16,87 35 15,36-71-15,-71 71 16,-106 0-16</inkml:trace>
  <inkml:trace contextRef="#ctx0" brushRef="#br0" timeOffset="27707.33">5309 2364 0,'0'0'0,"18"0"78,17-53-78,36 53 15,17-71-15,-17 71 16,-19-35-16,-16 0 16</inkml:trace>
  <inkml:trace contextRef="#ctx0" brushRef="#br0" timeOffset="27918.28">5750 2046 0,'0'0'0,"0"18"31,36 17-15,-36 0-16,88 36 15,-53 17 1,-35-70-16,0 17 16,0 0-16,-18 1 15,-17-36-15,0 52 0,0-52 16</inkml:trace>
  <inkml:trace contextRef="#ctx0" brushRef="#br0" timeOffset="30301.66">8520 1993 0,'-36'0'16,"36"35"15,0 1-15,36 17-16,-36 0 15,0-18-15,0 18 16,17-53-1,-17-36 17,0 1-32,0-18 15,-17 0-15,17 0 16,0-17-16,0 35 16,0-1-16,17 1 15,18 35 1,1 0-1,-1 18-15,0 35 16,18-18-16,-17 53 16,-36-70-1,35-18 17,0-71-17,-35 18 1,0 0-16,35-17 15,-35 35-15,36 35 16,-1 0 0,0 0-1,-35 52-15,71-16 16,-71-1-16,35 0 16,-35 1-16,0-1 15,0 18-15,35-53 16,-35 53-16</inkml:trace>
  <inkml:trace contextRef="#ctx0" brushRef="#br0" timeOffset="30632.62">9384 1940 0,'0'-35'16,"-35"35"0,-1 18-1,36 17-15,0 0 16,0 0-16,0 18 16,18-53-1,35 0-15,17 0 16,-70-17-1,36-36 1,-36 18 0,0-1-1,-18 36-15,-35 0 32</inkml:trace>
  <inkml:trace contextRef="#ctx0" brushRef="#br0" timeOffset="30888.32">9790 1693 0,'0'0'16,"0"-53"-16,0 106 31,0 36-15,0 16-16,17-16 15,-17 16-15,0 36 16,0-70-16,0 0 16,0-18-16</inkml:trace>
  <inkml:trace contextRef="#ctx0" brushRef="#br0" timeOffset="31081.8">9578 2152 0,'0'0'0,"0"-53"0,70 18 31,36 35-31,-35 0 15,70-53-15,-53 53 16,18 0-16,-35 0 16</inkml:trace>
  <inkml:trace contextRef="#ctx0" brushRef="#br0" timeOffset="31630.2">10266 2028 0,'0'0'0,"-35"0"31,17 0-31,18 36 16,-53-1-16,53 18 15,0-18-15,0 0 16,18-35-16,35 71 16,17-71-1,-17 0-15,-18-35 16,36-53-1,-71 70-15,0-17 16,0-1-16,0 1 16,0-18-16,0 18 15,0-36-15,-18 71 16,18-17-16,18 52 62,52-35-62,-34 35 16,17-35-16,-18 0 0,18 0 16,0 0-16,-18 0 15,-53 0 48,18 53-32,0 0-15,36 18-1,17-18 1,-18-53-16,18 0 16</inkml:trace>
  <inkml:trace contextRef="#ctx0" brushRef="#br0" timeOffset="31981.22">11871 1782 0,'18'-36'31,"35"36"-15,-18-35-1,0 35-15,53 0 16,-17 0-16,17 0 16,-53 0-16</inkml:trace>
  <inkml:trace contextRef="#ctx0" brushRef="#br0" timeOffset="32157.74">12118 1764 0,'-35'123'32,"35"-87"-17,0 17-15,0 17 16,53 18-16,-53-35 16,0 0-16,0-18 15</inkml:trace>
  <inkml:trace contextRef="#ctx0" brushRef="#br0" timeOffset="32333.45">12047 2222 0,'0'0'15,"0"-35"-15,0 18 16,0-19 0,36 1-1,-19 35-15,54 0 16,-36 0-16,18 0 15,0 0-15,-18 0 16,0 0-16,1 0 16</inkml:trace>
  <inkml:trace contextRef="#ctx0" brushRef="#br0" timeOffset="32575.3">12435 2134 0,'0'0'0,"0"-35"31,0 0-31,18-36 15,17 71 1,1 0 31,-36 35-31,35-35-1,-35 36 1,35-36-1,-35 35-15</inkml:trace>
  <inkml:trace contextRef="#ctx0" brushRef="#br0" timeOffset="33092.35">12718 1923 0,'0'0'15,"-18"0"1,36 0 31,-18 35-31,70-35-16,-17 53 15,-18 0 1,-52-18-1,-19 0-15,-16 1 16,16-36-16,19 0 16</inkml:trace>
  <inkml:trace contextRef="#ctx0" brushRef="#br0" timeOffset="33242.32">12965 2028 0,'0'0'16,"35"0"15</inkml:trace>
  <inkml:trace contextRef="#ctx0" brushRef="#br0" timeOffset="33953.08">13952 1887 0,'0'36'31,"0"17"-31,0 52 16,0-16-16,36 16 0,-36-16 15,0-36 1,0-18-16,0 0 16,0-53-1,0-34 1,0-19-16,-36-35 16,36 0-16,0-35 15,0-18-15,0 18 16,-53 53-16,53 35 15,0 18-15,0 0 16,36 35-16,-1-36 16,53 36-16,53 0 15,-70 0-15,35 0 16,-53 71-16,-53-18 16,0 17-16,-53-17 0,17 0 15,-52 18-15,35-36 16,-17 36-16,17-18 15,53-18 1,-35-35-16</inkml:trace>
  <inkml:trace contextRef="#ctx0" brushRef="#br0" timeOffset="34276.46">14517 1729 0,'0'0'0,"-53"0"16,18 17-1,35 19-15,0-1 16,0 18 0,17-53-16,19 35 15,-1-35-15,0 0 16,0 0-16,-35-18 15,53 18-15,-53-35 16,0-18 0,0 0-1,-17 53 1,17-35-16,-53 35 16,53 18-1</inkml:trace>
  <inkml:trace contextRef="#ctx0" brushRef="#br0" timeOffset="34622.51">14905 1482 0,'0'0'0,"0"53"47,0 0-31,0 17-16,53 18 15,-53 0-15,0-35 16,0-17-16</inkml:trace>
  <inkml:trace contextRef="#ctx0" brushRef="#br0" timeOffset="34802.83">15099 1746 0,'0'18'31,"0"17"-16</inkml:trace>
  <inkml:trace contextRef="#ctx0" brushRef="#br0" timeOffset="34960.74">15169 1570 0,'0'0'0,"-17"0"0,17 18 47</inkml:trace>
  <inkml:trace contextRef="#ctx0" brushRef="#br0" timeOffset="35214.43">15663 1605 0,'-105'-35'31,"16"88"-15,89-18-16,0 0 15,-35 1-15,35-1 16,0 0-16,18-35 0,52 35 15,-17-35 1,0 0-16,18 0 16,17 0-16</inkml:trace>
  <inkml:trace contextRef="#ctx0" brushRef="#br0" timeOffset="35633.42">15981 1570 0,'-35'0'15,"70"0"-15,-70 18 32,52 17-17,36-35 1,-18 0-16,1 0 16,17 0-16,-1 0 0,-16 0 15,-1-18 1,-35-17-1,-18 35 1,-17 0 0,35 18-16,0 34 15,0 37-15,0-36 16,0-1-16,35 37 16,-35 16-16,71-16 15,-71-19-15,0-35 16,-35-35-1,-89 36-15,-17-36 0,-88-71 16,-18 18 0,-35 0-16,-71 53 0,-35-70 15,-124 70-15,1 0 16,35 53-16,158 17 16</inkml:trace>
  <inkml:trace contextRef="#ctx0" brushRef="#br0" timeOffset="36024.37">9260 2840 0,'36'0'16,"34"0"-1,89 0-15,176-88 16,106 35-16,282 53 16,230-88-16,193 88 0,-34-106 15,-107 106-15,-70 0 16,-424 0-16,-299 35 16,-159-35-16</inkml:trace>
  <inkml:trace contextRef="#ctx0" brushRef="#br0" timeOffset="36262.58">13741 2787 0,'53'0'0,"158"-18"16,142-52-16,194-36 16,229-18-16,176 36 15,72 0-15,-19 88 16,-211 0-16,-406 0 16,-282 0-16</inkml:trace>
  <inkml:trace contextRef="#ctx0" brushRef="#br0" timeOffset="38680.49">8414 5203 0,'0'0'0,"0"53"47,0 0-47,0-17 15,0-1-15,0 0 16,35-35-16</inkml:trace>
  <inkml:trace contextRef="#ctx0" brushRef="#br0" timeOffset="39032.74">8414 4674 0,'0'0'15,"-53"0"-15,-18 0 0,18 0 16,-17 18-16,-71 70 16,53 141-16,17-17 15,0 53-15,71 17 16,0-70-16,106-18 16,18-106-16,34 0 15,19-88-15,-36 0 16,35-35-16,18-71 15,-53-35-15,-17-18 16,-36-35-16,-35-18 0,-53 1 16,-35-19-16,-89-17 15,1 53-15,-18 53 16,17 53-16,36 88 16,35 18-16,-35 17 15,35 36-15</inkml:trace>
  <inkml:trace contextRef="#ctx0" brushRef="#br0" timeOffset="46232.88">7726 6544 0,'0'53'31,"0"53"-15,0 35-16,0-35 15,0 17-15,0-52 16,0-36-16,0 0 16,17 1-1,19-36 16,17 0-15,0 0 0,-18-18-16,0 18 15,0 0-15</inkml:trace>
  <inkml:trace contextRef="#ctx0" brushRef="#br0" timeOffset="46852.25">8132 6967 0,'-18'0'16,"18"36"-16,0 17 15,0-1 1,18-52-1,34 0 1,37 0 0,-54 0-16,-35-35 15,53 35-15,-53-35 16,0 0 0,0-1 15,0 54-16,0 35 17,0-18-32,35-35 15</inkml:trace>
  <inkml:trace contextRef="#ctx0" brushRef="#br0" timeOffset="47067.4">8590 6950 0,'0'-36'16,"0"54"-1,18 17-15,-18 1 0,88-36 16,-53 53-16,1-53 15</inkml:trace>
  <inkml:trace contextRef="#ctx0" brushRef="#br0" timeOffset="47230.25">8784 6844 0,'0'0'0,"-35"0"15,-18 0 1,0 88-16,18-17 0,35-18 16,-36-1-16,36-16 15</inkml:trace>
  <inkml:trace contextRef="#ctx0" brushRef="#br0" timeOffset="48069.16">8961 6879 0,'0'53'31,"0"-18"-15,0 54-1,35-89-15,-35 35 0,53-35 16,-18 0-16,0 0 16,1-53-16,34-35 15,-70 17 1,35 36 0,-35 0 30,0 52-14,0 36-17,0-18-15,36-35 16,17 0 0,17 0-1,-17 0-15,-18 0 0,1-17 16,-36-18-1,0-18 1,0-18 0,-36 71-1,36-35 1,0 88 15,36-53-15,17 35-1,17-53 1,-70-17-16,0 53 78,0 17-78,0-17 16,0 17-1,53-35-15</inkml:trace>
  <inkml:trace contextRef="#ctx0" brushRef="#br0" timeOffset="48400.18">10001 6756 0,'0'-36'0,"-35"36"15,53 0 17,17 0-17,35 0 1,-17-88-16,0 53 16,-53 0-1,0 52 32,-17 72-47,17 16 16,0-69-16,0 17 15,0-18-15,17 0 16,-17 0-16,0 18 16,-17-53-1</inkml:trace>
  <inkml:trace contextRef="#ctx0" brushRef="#br0" timeOffset="49291.09">8255 7602 0,'-35'0'47,"35"36"-47,-71-36 15,71 53-15,0-18 16,0 0-16,35 0 16,-17-35-16,53 0 15,-1 0-15,36 0 16,-18 0-16,-17-17 16,-36 17-16,18-53 15,-53 18 1,0-1-1,-18 36 17,-17 0-17,35 18 17,18-18-17,52 0 1,-34 0-1,-1-18-15,0 18 16,0 0 31,1 0-31,34 0-1,-35 0 1,-35-35-16,71 35 15,-71 18 32,0-1-31,18-17 0,-18 36-16,35-36 15,0 0-15</inkml:trace>
  <inkml:trace contextRef="#ctx0" brushRef="#br0" timeOffset="50300.48">8961 7691 0,'-18'-36'16,"-17"36"-1,-1 0 1,-34 18-16,52-18 16,-35 70-16,53-34 15,-35-1-15,35 0 16,18 18-1,17-53-15,18 0 16,17 0-16,-17-17 16,0-19-16,0-17 15,-35 53-15,-18-70 16,53 35-16,-53-1 31,0 54 0,0 17-15,35-35 0,18 0-1,-18 0 1,36 0 0,-36-53-1,-35 0 1,0 18-1,35 35-15,-35 18 63,0 17-63,36-35 16,-36 35-16,0 1 15,35 16 1</inkml:trace>
  <inkml:trace contextRef="#ctx0" brushRef="#br0" timeOffset="50603.27">7444 8572 0,'0'0'15,"17"0"17,124-35-32,106-18 15,71 0-15,105-88 16,53 88-16,-105 53 15,-71-70-15,-53 70 0,-142 0 16,-69 0 0,-72 0-16,-52 53 15</inkml:trace>
  <inkml:trace contextRef="#ctx0" brushRef="#br0" timeOffset="50761.17">8767 8326 0,'0'0'0,"-106"70"31,194-70-15,53 0-16,88-70 15,54-19-15,52-16 16,-53 16-16,0 89 0,-123-53 16</inkml:trace>
  <inkml:trace contextRef="#ctx0" brushRef="#br0" timeOffset="66634.1">12841 4939 0,'0'0'0,"0"-35"16,53-18-1,-18 53-15,18-36 16,-17 36-16,-1 0 16,0 0-16,-35 36 15,0 34-15,0 1 16,-35 17-16,-36 0 15,18-17-15,18-18 16,35 0 0,35-53-1,18 0-15,35 0 0,-17-53 16,52-18-16,1 18 16</inkml:trace>
  <inkml:trace contextRef="#ctx0" brushRef="#br0" timeOffset="67023.2">13635 4568 0,'0'0'0,"-35"-35"0,-18 35 16,-36-70-16,-16 70 16,-36 0-16,-36 0 15,-52 70-15,35 36 0,35 35 16,-17 53-16,52 0 15,71 0-15,-17 18 16,70-36-16,70 54 16,71-36-16,18-124 15,53-70-15,70 53 16,36-53-16,-19-88 16,-52 0-16,-53-89 15,-17-17-15,-36 0 16,-71 18-16,-70-71 15,0 35-15,0-35 16,-123 18-16,17 35 16,18 88-16,0 71 0,-36 35 15,18 35-15,-17 36 16,-36 35-16,89-18 16,70 18-16,0-18 15</inkml:trace>
  <inkml:trace contextRef="#ctx0" brushRef="#br0" timeOffset="68524.06">12594 6844 0,'0'-53'0,"-70"18"16,-36 35 0,53 17-1,-35 19-15,35 34 16,-18-35-16,71 1 16,0-1-16,0 18 15,71 17 1,-36-70-16,36 89 15,-19-89-15,1 35 16,-17-35-16,-36 53 16,0 0-16,-18-18 15,-17-35 1,-1 71-16,1-71 16,0 0-1</inkml:trace>
  <inkml:trace contextRef="#ctx0" brushRef="#br0" timeOffset="68952.05">12753 7338 0,'-18'53'15,"18"0"-15,0 52 16,36 37-16,-36-19 16,52-35-16,-52-35 15,0-18-15,36-35 16,-36 36-16,0-107 31,0 36-15,-36-18-16,36-35 15,0-18-15,-52-35 16,52 35-16,0-18 0,0 54 16,35 17-1,0 0-15,0 53 16,-35 71 0,53-18-16,-53-18 15,0 18-15,0 35 16,-17-35-16,17-18 15,0 18 1</inkml:trace>
  <inkml:trace contextRef="#ctx0" brushRef="#br0" timeOffset="69423.73">13229 7267 0,'-53'18'15,"53"52"1,-35-34 0,35 17-1,35-53-15,1 35 16,34-35 0,-35-35-1,1-18-15,-36 35 16,0-17-16,0-1 15,0-16 1,-18 52-16,18-36 16,-35 36-16,-18 0 15,53 18 1,0 0 0,17-18-16,19 0 15,17 0-15,35-18 16,-18 18-16,19-71 15,-19 36-15,-52 35 16,-36 35 31,18 1-31,0-1-16,18-35 15,70 0 1,-53 0-16</inkml:trace>
  <inkml:trace contextRef="#ctx0" brushRef="#br0" timeOffset="69634.17">14076 6756 0,'0'0'0,"0"88"47,17-18-47,-17-17 16,71 53-16,-71-35 15,53-1-15,-53-34 0,0 34 16,-35-35 0</inkml:trace>
  <inkml:trace contextRef="#ctx0" brushRef="#br0" timeOffset="69762.19">14093 7267 0,'0'0'0,"-52"-53"0,52 36 16,0-54-16,0 36 16,0 17-16,35 18 15,18-53-15,0 53 16,17 0-16,1 0 0,35 0 16</inkml:trace>
  <inkml:trace contextRef="#ctx0" brushRef="#br0" timeOffset="70031.98">14587 7126 0,'-35'-88'32,"0"88"-17,0 0-15,35 18 31,0 17-15,35-35 0,0 35-16,36 0 0,-71 1 15,35-1-15,-35 0 16,0 0-16,-53 36 16,18-71-16,-53 88 15,17-88-15</inkml:trace>
  <inkml:trace contextRef="#ctx0" brushRef="#br0" timeOffset="70865.59">13070 8061 0,'0'-35'15,"-35"35"1,0 0-16,0 35 16,-1 36-16,36-19 15,-70 37-15,70-19 16,0 18-16,0-35 15,17 0-15,19-18 16,34-35-16,1 53 16,-1-53-16,1-53 15,17 18-15,-35-18 16</inkml:trace>
  <inkml:trace contextRef="#ctx0" brushRef="#br0" timeOffset="71241.07">13423 8361 0,'0'-35'0,"-17"35"15,-19 0 1,-17 17 0,-17 54-1,70-36 1,17-35 0,36 35-1,-35-35-15,53-35 16,-19 35-16,1-53 15,0 18-15,-53 0 16,0-1 0,0 1 15,53 35 0,-18 0-15,1 18-1,-36 35 1,35-1-16,-35 1 16,0-17-16,35-1 15,-35 18-15,89-53 16</inkml:trace>
  <inkml:trace contextRef="#ctx0" brushRef="#br0" timeOffset="72110.53">12788 9102 0,'-53'-36'16,"89"36"-1,122 0 1,107-53-16,52 53 15,142-105-15,-36 105 16,-35 0-16,-105-53 16,-125 53-16,-158 17 15</inkml:trace>
  <inkml:trace contextRef="#ctx0" brushRef="#br0" timeOffset="72290.6">13388 9102 0,'-35'0'15,"88"0"-15,52 0 16,107-36-16,35-52 16,123 35-16,54 53 15,-19-53-15,-158 53 16</inkml:trace>
  <inkml:trace contextRef="#ctx0" brushRef="#br0" timeOffset="76639.35">17251 4516 0,'0'0'0,"0"35"16,0 0 46,0-53-31,35 18-15,-35-35-16,71 35 16,-54 0-16,54 18 15,-71 17 1,0 18-16,0 18 15,-53-19-15,0 1 16,18 0-16,-1-17 16,1-36-1,88 0 32,-18 0-47,18 0 0,35 35 16,1-35-16,-54 53 15,-35-18-15,0 36 16,-106 17 0,53-88-1,18 35-15,0-35 16,-18 0 0,53-18-16</inkml:trace>
  <inkml:trace contextRef="#ctx0" brushRef="#br0" timeOffset="77127.23">17762 4322 0,'0'0'16,"-17"-159"-1,-19 106-15,36 18 16,-35-18-16,35 17 16,-88 36-16,53 0 15,-18 0-15,-35 0 16,-18 106-16,-71 88 16,-52 71-16,-36-1 0,107 107 15,105-107 1,53-17-16,123-35 0,36-36 15,35-70-15,53-53 16,35-53-16,106 0 16,-70-35-16,-1-53 15,-87-18-15,-36-35 16,-53-36-16,-88 1 16,-53-36-16,0 1 15,-124-54-15,-17 36 16,-35 35-16,-54 17 15,36 72-15,18 52 16,17 53-16,-52 123 16,-19 53-16,89 18 15,88-17-15,53 70 0,35 17 16,107-34-16</inkml:trace>
  <inkml:trace contextRef="#ctx0" brushRef="#br0" timeOffset="105503.72">17445 6879 0,'0'0'0,"0"35"16,-18 1-1,18 17-15,0 17 16,0-35-16,18 1 16,-18-1-1,0-53 1,0-17 0,0-18-16,0-35 15,-18 0-15,18-18 16,0 0-16,0-35 15,0 53-15,71 53 16,-18 35 0,35 0-1,-53 35-15,0 0 0,-35 53 16</inkml:trace>
  <inkml:trace contextRef="#ctx0" brushRef="#br0" timeOffset="105674.48">17462 6897 0,'53'-53'31,"0"53"-15,0-35-16,0 35 15,18 0-15,-54 0 16,-17 17-16</inkml:trace>
  <inkml:trace contextRef="#ctx0" brushRef="#br0" timeOffset="105826.68">17551 7091 0,'0'0'16,"35"0"15,0 0-16,1 0-15,16 0 16,19 0-16</inkml:trace>
  <inkml:trace contextRef="#ctx0" brushRef="#br0" timeOffset="106109.77">18150 6879 0,'-70'0'31,"-1"18"-15,18 70-1,53-53-15,0 1 0,0-1 16,0 0-16,18-35 16,35 35-16,35-35 15,-17 0-15</inkml:trace>
  <inkml:trace contextRef="#ctx0" brushRef="#br0" timeOffset="106344.1">18591 6967 0,'-158'0'16,"122"0"-1,36 36-15,-53-36 16,53 53-16,0 17 16,36-70-16,-1 0 15,0 0-15,18 0 16,-18 0-16,1 0 15,-36-53-15,0 18 32</inkml:trace>
  <inkml:trace contextRef="#ctx0" brushRef="#br0" timeOffset="106918.75">18750 7056 0,'0'-18'63,"0"-35"-48,35 0 1,1 0 0,-1 53-1,0 35 1,-35 18 0,0-17-16,36-1 15,-36 18 1</inkml:trace>
  <inkml:trace contextRef="#ctx0" brushRef="#br0" timeOffset="107228.78">19279 6879 0,'-70'0'31,"34"0"-31,36 35 16,0 18-1,0-17 1,18-36 0,35 0-1,-18 0-15,-35-36 16,36 36-16,-36-35 0,0 0 15,-18 35 1,-17 0 0,17 0-1</inkml:trace>
  <inkml:trace contextRef="#ctx0" brushRef="#br0" timeOffset="107670.48">19632 6950 0,'0'0'0,"18"0"63,-18-18-48,53-35 1,-53 18 0,53 35-16,-18 0 15,0 0 1,0 35 0,1-35-1,-36 35 1,35-52-1,35-54 1,-70 54 0,36 52 15,-36 0-15,0 0-16,0 1 15,0 17 1,53-53-16</inkml:trace>
  <inkml:trace contextRef="#ctx0" brushRef="#br0" timeOffset="107829.07">20214 6844 0,'0'-35'31,"35"35"0</inkml:trace>
  <inkml:trace contextRef="#ctx0" brushRef="#br0" timeOffset="107962.32">20285 6579 0</inkml:trace>
  <inkml:trace contextRef="#ctx0" brushRef="#br0" timeOffset="108218.88">20814 6668 0,'0'0'0,"-35"0"16,-1 0-1,1 0-15,-18 88 16,53-35-16,-35 17 16,35-17-16,18 0 15,17-53 1,0 0-16,53 0 15,-35 0-15,-18 0 16,1 0 0</inkml:trace>
  <inkml:trace contextRef="#ctx0" brushRef="#br0" timeOffset="108840.21">18133 8026 0,'-35'0'31,"-1"0"-31,1 17 16,35 19-16,-71-1 15,71 0-15,0 18 16,0-18-16,0 1 15,18-36-15,35 35 16,18-35-16,-1 0 16,71 0-16</inkml:trace>
  <inkml:trace contextRef="#ctx0" brushRef="#br0" timeOffset="109283.15">18609 7973 0,'0'0'16,"-53"0"-16,-17 0 15,17 0 1,53 17-16,-36 19 16,36-1-16,0 0 15,0 18 1,36-53-16,-1 0 16,18 0-16,35 0 15,-35 0-15,0 0 16,17-70-16,-70 34 15,0 1 1,53 0 62,-17 35-62,-36-35-16,35 35 15,-35 35 32,35 0-31,-35 0 0,53 1-1,-35-36-15</inkml:trace>
  <inkml:trace contextRef="#ctx0" brushRef="#br0" timeOffset="109447.45">19368 7938 0,'17'17'46,"-17"18"-46</inkml:trace>
  <inkml:trace contextRef="#ctx0" brushRef="#br0" timeOffset="109958.26">17692 8467 0,'0'0'16,"-35"0"-1,52 0 1,177 0-16,124-71 16,158 71-16,106 0 15,212 0-15,-283 0 16,-176 0-16,-193 0 15,-107 0-15,-141 0 16,-70 0 0</inkml:trace>
  <inkml:trace contextRef="#ctx0" brushRef="#br0" timeOffset="110120.84">18874 8555 0,'0'0'15,"-106"0"-15,106 35 0,53-35 31,123-35-31,142-18 16,34 53-16,195-71 16,-106 71-16,-18 0 15,-140 0-15,-125 53 16</inkml:trace>
  <inkml:trace contextRef="#ctx0" brushRef="#br0" timeOffset="111689.83">23301 4075 0,'0'0'0,"-18"0"16,18 17-1,-35-17-15,35 71 16,0-54-16,0 19 16,0 34-16,18-34 0,17-36 15,0 52 1,18-52-16,18 0 0,-1 0 16,-17-35-16,18 35 15,-36-70-15,-35 34 16,35 1-16,-35 0 15,0-36 1,-17 71 0,17-35-16,0 70 31,0 18-31,0 35 16,0-17-16,0 17 15,0-35-15,0 0 0,17 17 16,-17-52-16,71-18 15</inkml:trace>
  <inkml:trace contextRef="#ctx0" brushRef="#br0" timeOffset="112161.38">23830 3933 0,'0'0'0,"-35"-35"16,35-18-1,-35 18-15,-1-36 16,-34 19 0,34 52-16,-16-36 15,-1 36-15,-36 0 16,-16 71-16,-19-1 15,-35 36-15,-17 53 16,17 53-16,18-1 16,88 54-16,53-89 15,53-17-15,53 0 16,53-53-16,52-53 16,19-53-16,34 0 15,54 0-15,-18-124 16,-71-17-16,-70 35 0,-53-70 15,-54-36-15,-52-35 16,0 35-16,-35 1 16,-18-19-16,-35 72 15,0 69-15,0 37 16,17 52-16,-35 0 16,-70 123-16,17 18 15,0-17-15,54 17 16</inkml:trace>
  <inkml:trace contextRef="#ctx0" brushRef="#br0" timeOffset="115911.21">23125 6315 0,'0'0'15,"17"-36"1,89 36 0,-18 0-1,18-52-15,0 52 16,17-36-16,18 36 16,-70 0-16</inkml:trace>
  <inkml:trace contextRef="#ctx0" brushRef="#br0" timeOffset="116219.58">23548 6315 0,'0'53'31,"0"-18"-31,0 18 15,0 0-15,0-18 0,0 18 16,0-18-16,53-35 16</inkml:trace>
  <inkml:trace contextRef="#ctx0" brushRef="#br0" timeOffset="116686.39">23989 6403 0,'0'0'0,"-35"0"31,-1 0-15,-17 18-1,53 17-15,-35-35 16,35 53-16,0-18 16,18-35-1,35 0 1,0 0-16,-18-35 15,-35-18 1,35 53-16,-35 17 63,35-17-63,-35 18 15,36-18-15,52 53 16,-53-53-1,0 0-15</inkml:trace>
  <inkml:trace contextRef="#ctx0" brushRef="#br0" timeOffset="116871.79">24289 6403 0,'0'35'31,"53"18"-15,0-53-16,-53 35 15,70-35-15,1 0 16</inkml:trace>
  <inkml:trace contextRef="#ctx0" brushRef="#br0" timeOffset="117038.22">24430 6350 0,'0'0'15,"-35"0"-15,-36 71 16,36-36 0,35 18-16,-36 0 15,36-18-15,0 0 16</inkml:trace>
  <inkml:trace contextRef="#ctx0" brushRef="#br0" timeOffset="117256.81">24589 6473 0,'0'18'15,"0"17"1,0 18 0</inkml:trace>
  <inkml:trace contextRef="#ctx0" brushRef="#br0" timeOffset="117428.35">24606 6138 0,'0'0'0,"-35"18"15,35 17 1,0 1-16</inkml:trace>
  <inkml:trace contextRef="#ctx0" brushRef="#br0" timeOffset="117891.3">23795 7602 0,'0'0'0,"0"-35"15,123-35 1,54 17 0,123 0-1,17 0-15,1 53 0,-36 0 16,-141-53-16,-88 53 16</inkml:trace>
  <inkml:trace contextRef="#ctx0" brushRef="#br0" timeOffset="118049.82">24289 7602 0,'0'0'15,"-36"0"-15,54 0 16,53-17 0,158-54-16,53 18 15,36 53-15,-71 0 16,0 0-16,-106 0 0</inkml:trace>
  <inkml:trace contextRef="#ctx0" brushRef="#br0" timeOffset="131107.93">27993 3881 0,'0'-36'63,"-35"54"-48,-54-18 1,37 70-16,-37-70 16,36 53-16,18-53 15,35 36-15,-35-36 0,35 35 78,0 36-62,0 17 0,0-53-16,0 36 15,0-36 1,17-35 15,-17-18-15,53-17-16,18 0 0,-36 35 15,18 0-15,-18 0 16,18 0-16,-17 17 16,-36 19-16,0 16 15,-18 37 1,-105-19-1,70-70 1,-36 35 0,36-35-1,53-17-15</inkml:trace>
  <inkml:trace contextRef="#ctx0" brushRef="#br0" timeOffset="131564.4">28169 3545 0,'0'0'16,"0"-35"-16,-35 0 0,0-18 15,-18 0 1,-18 53-1,1 0 1,-71 0-16,17 88 16,-35 53-16,-17 124 15,-36 0-15,36 70 0,52-53 16,124 0-16,0 0 16,124-88-16,70-53 15,71-17-15,17-124 16,106 0-16,70-124 15,-34 19-15,-71-125 16,-89 36-16,-52-35 16,-106-71-16,-106-17 15,0-36-15,-141-71 16,-53 19-16,17 211 0,18 88 16,54 106-1,-72 0-15,-17 35 0,18 53 16,-18 54-16,17 16 15,71 36-15</inkml:trace>
  <inkml:trace contextRef="#ctx0" brushRef="#br0" timeOffset="136772.34">27622 6421 0,'36'-53'15,"-36"35"1,-18 18 31,-17 0-47,0 18 15,-18 17-15,17 0 16,1 0-16,35 1 16,0-1-16,18 53 15,17-52-15,18-36 16,0 52-1,-36-52-15,-17 53 0,0-17 16,-35 52 0,0-88-1,-18 53-15,18-53 16,-1 0-16,36-18 31</inkml:trace>
  <inkml:trace contextRef="#ctx0" brushRef="#br0" timeOffset="137155.72">27658 6738 0,'17'0'15,"19"0"1,34 0 0,-17 0-16,-18 0 15,1-88-15,-1 88 16,-35-53-16,0 0 31,-18 18-15,-17 35-16,0 0 0,0 0 15,-1 0-15,36 17 16,-35-17-16,35 71 16,0-18-16,0-18 15,0 0-15,71 1 16,34-36 0,-69 0-1,-1 0-15</inkml:trace>
  <inkml:trace contextRef="#ctx0" brushRef="#br0" timeOffset="137718.25">28134 6650 0,'0'18'78,"0"-71"0,0 17-78,0 1 15,35-18 1,1 53-16,-1 0 16,0 0-1,-35 18 1,35-18-16,-35 53 16,0-18-1,0-53 32,36-35-31,-36 18-1,0-18-15,35 53 16,0 0 15,-35 35-31,36 18 16,-36 18-1,35-71 1,-35 18-16,35-18 16</inkml:trace>
  <inkml:trace contextRef="#ctx0" brushRef="#br0" timeOffset="137889.87">28575 6615 0,'35'17'31,"-35"36"-31</inkml:trace>
  <inkml:trace contextRef="#ctx0" brushRef="#br0" timeOffset="138069.2">28681 6438 0</inkml:trace>
  <inkml:trace contextRef="#ctx0" brushRef="#br0" timeOffset="138349.64">29175 6562 0,'70'0'31,"-70"-18"-31,106 18 16,-53 0-16,-18 0 15</inkml:trace>
  <inkml:trace contextRef="#ctx0" brushRef="#br0" timeOffset="138895.7">27993 7444 0,'0'0'0,"-53"35"31,53 35-31,0-17 16,0 18-16,0 17 15,0-17-15,0-18 16,53 17-16,-18-17 16,0-18-16,1-35 15</inkml:trace>
  <inkml:trace contextRef="#ctx0" brushRef="#br0" timeOffset="139360.79">28240 7726 0,'0'0'0,"0"35"47,0 0-32,0 18 1,18-53 0,34 0-1,1 0-15,-17 0 16,17-17-16,17-19 15,-35 36-15,-35-35 16,36 35-16,-36-35 16,0 0-1,0-1 1,0 54 31,0 17-47,0 0 15,0 18 1,0-17-16,70-36 16,-35 35-16,54-35 15,-54 0-15</inkml:trace>
  <inkml:trace contextRef="#ctx0" brushRef="#br0" timeOffset="139540.56">28875 7691 0,'0'35'31,"0"18"-15,88-53-16,-53 35 15,1-35-15,-1 0 16</inkml:trace>
  <inkml:trace contextRef="#ctx0" brushRef="#br0" timeOffset="139690.57">29051 7638 0,'0'0'0,"-17"0"15,-36 53-15,0-1 0,17-16 16,36 17-1,0 35-15</inkml:trace>
  <inkml:trace contextRef="#ctx0" brushRef="#br0" timeOffset="140521.84">29228 7673 0,'0'0'0,"-36"0"16,36 53-1,0-18-15,0 0 16,0 1-16,18-1 15,35-35-15,-18 0 16,18 0-16,0 0 16,18 0-16,-36-18 15,0 18-15,-35-53 16,0 0 0,0 18-1,0 0 1,0 0 15,0 70 0,0 18-15,35 0 0,1-53-1,-36 35-15,35-35 16,18 0-1,-18 0 1,18-53-16,-18 53 16,1-53-16,-36 18 0,0 0 15,0-1-15,0 1 16,0-18 0,0 18-1,-18 35 1,18 18-1,-35-18-15,35 70 16,0 1 0,17-71-1,54 0 1,-36 0-16,18 0 16,-18-53-16,1 53 15,-36-53-15,0 70 63,0 19-63,0-1 15,70-35 1,1 0 0,-18 0-16,0 0 15</inkml:trace>
  <inkml:trace contextRef="#ctx0" brushRef="#br0" timeOffset="140851.51">30339 7408 0,'0'-35'16,"0"53"15,18-18-31,-18 35 16,52-35-16,-16 0 15,-1 0-15,18-18 16,0-17-16,-18-18 16,-35 0-1,-35 106 17,35-18-32,-35 18 15,35 18-15,-36-1 16,36 1-16,0-36 15,18-35-15,-18 88 16,0-52-16,0-1 16,-35-35-1</inkml:trace>
  <inkml:trace contextRef="#ctx0" brushRef="#br0" timeOffset="141160.75">27464 8326 0,'0'0'0,"-230"52"31,248-52-16,88 0-15,106 0 16,105-35-16,230 35 16,158-176-16,195 35 15,-106 141-15,-71 0 16,-141 0-16,-335 0 16,-194 0-16,-141 0 15,-18 0 1</inkml:trace>
  <inkml:trace contextRef="#ctx0" brushRef="#br0" timeOffset="141392.22">30427 8237 0,'0'0'0,"88"-35"32,53 35-32,159-88 15,88 35-15,89-18 0,-36 71 16,-89 0-16,-105 0 16,-176 0-16</inkml:trace>
  <inkml:trace contextRef="#ctx0" brushRef="#br0" timeOffset="-182800.86">31362 12577 0,'18'0'62,"34"0"-46,107 0-16,-53 0 15,35 0-15,18 0 16,-88 0-16,-19 0 16,-69 52 15,-107 19-31,-52 17 16,-18 18-16,35 0 15,36-53-15,87-18 16,36 0-16,36-35 15,17 0 1,35 0-16,-35-53 16,0 53-16,17-35 15,-35 35-15,-52 0 32,-18 35-17,-1-35-15,36 36 16,18-36 15</inkml:trace>
  <inkml:trace contextRef="#ctx0" brushRef="#br0" timeOffset="-180193.57">8290 10918 0,'36'0'15,"-1"0"1,0 0-16,18 0 16,35 0-16,-35 0 15,0 0-15,-18 0 16,1 0-1</inkml:trace>
  <inkml:trace contextRef="#ctx0" brushRef="#br0" timeOffset="-179975.88">8696 10848 0,'35'0'31,"1"0"-16,-36 18-15,52-18 16,-52 52-16,0 1 16,-17-17-1,-18-36 1,35 35-16,-53-35 16,17 35-1</inkml:trace>
  <inkml:trace contextRef="#ctx0" brushRef="#br0" timeOffset="-144072.41">10336 10478 0,'36'0'0,"-36"-36"0,0 19 32,-18 17-17,-17 0 1,-89 35-1,36 71-15,-18 52 16,18 1-16,88-18 16,-35-17-16,35-54 15,0 19-15,17-37 16,19-16-16,17-36 16,0 0-16,17 0 0,1 0 15,-1-18-15,-35-17 16,1 35-16</inkml:trace>
  <inkml:trace contextRef="#ctx0" brushRef="#br0" timeOffset="-143793.39">10425 11112 0,'-36'0'16,"36"36"15,0 17-15,0 17-16,0-52 15,36 35-15,-36-18 16,17-35-16</inkml:trace>
  <inkml:trace contextRef="#ctx0" brushRef="#br0" timeOffset="-143382.25">10883 11077 0,'0'0'16,"0"-35"-16,-35 35 15,0 0 1,35 18 0,-36-18-16,36 52 15,0-16-15,-35-36 16,35 35-16,18-35 31,70 0-15,-53 0-16,-35-18 0,53 18 15,-53-53 1,35 53-16,-35 18 47,0 17-32,0 1 1,0-1 0,36-35-16,-1 0 31</inkml:trace>
  <inkml:trace contextRef="#ctx0" brushRef="#br0" timeOffset="-143231.6">11077 11112 0,'0'18'63</inkml:trace>
  <inkml:trace contextRef="#ctx0" brushRef="#br0" timeOffset="-143089.41">11130 10813 0,'-53'0'16,"53"17"-1</inkml:trace>
  <inkml:trace contextRef="#ctx0" brushRef="#br0" timeOffset="-142675.84">11359 11183 0,'0'0'0,"0"-18"16,0-17-1,0 0 1,0-71 0,36 53-16,-36 18 15,35 35-15,-35-35 16,35 35-16,-35 17 16,36 18-16,-1-35 15,-35 53-15,35-17 16,-35-1-1,35-35-15,1 0 32,-36-35-32,0-1 15,35 1 1,-35 0-16,35 35 16,-35 35-1,0 53 1,36-88-16,-36 53 15,52-53 1</inkml:trace>
  <inkml:trace contextRef="#ctx0" brushRef="#br0" timeOffset="-142430.06">12224 10760 0,'0'0'0,"-36"0"16,-52 0-16,35 0 15,-35 35-15,53 0 16,35 1 0,53 16-1,0-52-15,0 36 16,0-36-16,-53 35 16,-71 36-1,-35-19 1,-17-16-16,35-36 15,52 70-15,1-70 0</inkml:trace>
  <inkml:trace contextRef="#ctx0" brushRef="#br0" timeOffset="-137209.78">13264 10425 0,'0'0'0,"36"35"47,17 71-31,-53 35-16,53 53 0,-53 17 16,0-34-1,0-1-15,0-35 0,0-35 16,0 0-16,0-71 15,-18-70 17,18-18-32,-71-35 15,71-18-15,-105-35 16,105 35-16,-71 18 16,71 0-16,0 35 15,0 18-15,0-1 16,71 36-16,-36-35 15,0 35-15,18 0 16,0 0-16,0 0 0,17 0 16,-34 18-16,-1-18 15,-35 70-15,0-35 32,0-52 14,0-18-30,-18 35-16,18-36 16,0 1-1,18 35 1,0 0 0,-18 18 46,0 17-62,52 0 16,-52 0-1,36-35 1,-36 36 0,17-36-16,54 0 15,-36 0 1</inkml:trace>
  <inkml:trace contextRef="#ctx0" brushRef="#br0" timeOffset="-136782.49">13847 11095 0,'17'0'78,"-17"-35"-62,35 35-16,1-36 15,17-34 1,-53 34 15,0 19-31,0-18 16,-71 35-1,71-36 1,-53 36 0,53 18-1,-35 17-15,35 18 16,0 0-16,0 0 16,0-18-16,18 0 15,17-35-15,-35 36 16,35-36-16,18 0 15,35 0-15,-17 0 16,35-18-16,-36 18 0,1-53 16</inkml:trace>
  <inkml:trace contextRef="#ctx0" brushRef="#br0" timeOffset="-136136.15">14534 10848 0,'0'-53'31,"0"0"-31,-35 53 16,-18 0-1,18 0-15,-18 88 16,18-35 0,0 35-16,35-35 0,-53 0 15,53-35-15,17-18 16,19 53-16,52-53 16,-53 0-1,0-53-15,1 53 16,-1-53-16,0 18 15,-35-1 1,0 89 15,0 0-31,0 35 16,-18-35-16,18 18 16,0-53-16,18-18 15,-18 35-15,53-35 0,35 0 16,-53 0-1,-35-18-15,53 18 16,-53-17-16,0-19 31</inkml:trace>
  <inkml:trace contextRef="#ctx0" brushRef="#br0" timeOffset="-135199.43">15081 11007 0,'36'0'47</inkml:trace>
  <inkml:trace contextRef="#ctx0" brushRef="#br0" timeOffset="-134575.75">15893 10830 0,'0'0'0,"-18"53"47,18 0-47,0 0 16,0-18-16,0 1 15,18-36-15,-18 35 16,35-35-16,35 0 15,-70-35 1,89-18-16,-54 17 16,0 1-16,18 0 15,-35 35 1,17 0 0,36 0-1,-36 17-15,0-17 16,0 0-16,18 0 15,-53-17 1,0-36 0,0-35-1,0 52-15,-17 36 16,-19 0 0,1 36-1,35-1 1</inkml:trace>
  <inkml:trace contextRef="#ctx0" brushRef="#br0" timeOffset="-134299.68">16651 10777 0,'35'0'15,"-35"-35"48,-17 35-48</inkml:trace>
  <inkml:trace contextRef="#ctx0" brushRef="#br0" timeOffset="-133563.87">16492 10777 0,'-53'-53'15,"18"53"-15,-18-35 16,0 35-16,0 0 16,-17 0-16,-54 53 15,1 0-15,35 18 16,52-36-16,1 53 15,35-35-15,0-18 16,0 0-16,35-35 0,18 53 16,36-53-16,16 0 15,54-53-15,-53 1 16,17-19-16,-52 0 16,-18 19-16,0-37 15,-53 1-15,0 35 16,0-53-16,-35 18 15,-1-18-15,36 36 16,-70 35-16,34 35 16,36 88 15,0 53-31,0 0 16,36-18-16,17 1 0,17-1 15,-35-34-15,18-37 16,-17-16-16,-1-36 15</inkml:trace>
  <inkml:trace contextRef="#ctx0" brushRef="#br0" timeOffset="-133405.42">16863 10954 0,'-18'0'31,"18"17"-31,0 19 16,18-36 0</inkml:trace>
  <inkml:trace contextRef="#ctx0" brushRef="#br0" timeOffset="-133254.28">16880 10742 0,'0'0'0,"0"18"47</inkml:trace>
  <inkml:trace contextRef="#ctx0" brushRef="#br0" timeOffset="-133016.25">17127 10742 0,'0'0'15,"-35"0"-15,17 0 0,18 18 32,0 35-17,36-53-15,-1 70 16,36-70-1,-71 35 1</inkml:trace>
  <inkml:trace contextRef="#ctx0" brushRef="#br0" timeOffset="-132800.15">17621 10407 0,'0'0'0,"-17"0"31,17 18-15,0 70-16,0-18 15,17 19-15,-17-19 16,71 1-16,-71-36 15,35 0-15,-35 0 16</inkml:trace>
  <inkml:trace contextRef="#ctx0" brushRef="#br0" timeOffset="-132664.75">17621 10583 0,'0'0'0,"0"-53"16,0 1-1,36 52-15,16 0 0,1 0 16,0-53 0</inkml:trace>
  <inkml:trace contextRef="#ctx0" brushRef="#br0" timeOffset="-132424.37">17851 10301 0,'0'0'0,"0"-88"16,0 35-1,35 53 1,35 0 0,-17 0-1,-53 35-15,0 1 16,0-1-16,0 18 0,-17-18 16,17 18-1,17-53 16,19-18-15</inkml:trace>
  <inkml:trace contextRef="#ctx0" brushRef="#br0" timeOffset="-132086.05">19791 10460 0,'0'35'31,"0"0"-15,0 1-16,0 17 16,35-53-16,-35 35 15</inkml:trace>
  <inkml:trace contextRef="#ctx0" brushRef="#br0" timeOffset="-131943.22">19791 10178 0,'0'0'0,"0"17"31,17 54-16</inkml:trace>
  <inkml:trace contextRef="#ctx0" brushRef="#br0" timeOffset="-131720.58">20038 10354 0,'0'0'0,"-53"0"15,70 18 32,-17 17-47,36-35 16,-36 53-16,35-53 15,-35 35 1,0 0 0</inkml:trace>
  <inkml:trace contextRef="#ctx0" brushRef="#br0" timeOffset="-131178.66">21802 10195 0,'0'-35'0,"0"70"0,-36-123 15,1 88 1,0 0-16,-18 0 15,-18 53-15,-17-18 16,18 71-16,34-53 16,36 0-16,0 35 15,0-53-15,18 1 16,53-36-16,-19 0 16,19 0-16,17-53 0,-17 0 15,-36-35 1,-35-1-16,53 1 0,-53 18 15,0-71-15,0 35 16,0 0-16,-35 53 16,-18 53-1,17 0 1,36 53-16,0 17 16,0 36-16,0 88 15,53-105-15,0-1 16,18 35-16,-36-35 15,0-35-15,-35-17 0</inkml:trace>
  <inkml:trace contextRef="#ctx0" brushRef="#br0" timeOffset="-131028.52">22102 10372 0,'0'0'15,"-18"0"1,18 17 15,18-17-15</inkml:trace>
  <inkml:trace contextRef="#ctx0" brushRef="#br0" timeOffset="-130915.14">22102 10142 0,'-18'0'31</inkml:trace>
  <inkml:trace contextRef="#ctx0" brushRef="#br0" timeOffset="-130593.46">22454 9948 0,'0'0'0,"0"71"31,0-1-31,36 54 0,-36 17 16,0 35-16,0 36 15,0-36-15,88-17 16,-53-35-16,-35-54 16,35-34-16,-70-125 46,-18 1-46,-17 0 16,-1-36-16,71 1 16,-53-18-16,53 53 15,18 17-15,-18 1 16,88 34-16,-53-17 16,53-17-16,-35 17 0,53-18 15</inkml:trace>
  <inkml:trace contextRef="#ctx0" brushRef="#br0" timeOffset="-130340.64">22860 10037 0,'-18'0'32,"18"17"-32,0 36 15,0 35-15,0-17 16,0 35-16,0 0 16,0 35-16,36 17 15,-36-69-15,35-37 16,-35-16-16,0-107 31,-18 1-15,18-54-16,-53 18 15,53 18-15,0 35 16,0 18-16,0 0 16,18 35-1</inkml:trace>
  <inkml:trace contextRef="#ctx0" brushRef="#br0" timeOffset="-129874.3">22948 10372 0,'35'-36'16,"1"-17"0,-1 53-1,0-70-15,18 35 0,-35 35 16,-18-53-16,-88 53 47,88 35-32,-36 18-15,36 35 16,0-53 0,18-35-16,17 36 15,1-36-15,17 0 16,-1 0-16,1 0 15,18 0-15,-36-18 16,0 18-16,-35-88 0,0 17 16,0 18-1,-17 53 1,52 18 46,18 17-46,-53 1-16,71-36 16,-71 52-16,35-52 15,-18 0 1</inkml:trace>
  <inkml:trace contextRef="#ctx0" brushRef="#br0" timeOffset="-129596.42">23618 10195 0,'0'-35'0,"18"35"47,17 0-31,18 0-16,-17 0 16,87-53-16,-88 0 15,-35 18 1,-35 35-1,0 0-15,-1 0 16,36 18 0,-35-18-16,35 88 0,0-53 15,35 0 1,1-35-16,-1 0 16,36 36-16,-1-36 15</inkml:trace>
  <inkml:trace contextRef="#ctx0" brushRef="#br0" timeOffset="-129423.1">24112 10125 0,'0'0'0,"0"-36"16,0 1-1,36 35 17,-36 18-17,35-18-15,0 0 0,0 35 16,18-35-16,-17 0 15,-1 0-15,-35-18 16</inkml:trace>
  <inkml:trace contextRef="#ctx0" brushRef="#br0" timeOffset="-129243.06">24377 9825 0,'0'0'0,"0"-35"0,0-1 16,18 72 30,-18-19-46,35 54 16,-35-18-16,35 0 0,-35-18 16,53 0-16,-53 36 15,-53-71 1</inkml:trace>
  <inkml:trace contextRef="#ctx0" brushRef="#br0" timeOffset="-129115.52">24465 9931 0,'0'0'0,"35"-36"32,18 36-17,0 0-15,53 0 16,53 36-16,-18-36 16</inkml:trace>
  <inkml:trace contextRef="#ctx0" brushRef="#br0" timeOffset="-109852.96">8431 12841 0,'36'0'31,"-1"0"-15,18 0-1,35 0-15,-17 0 0,-18 0 16,17 0-16,-17 0 16</inkml:trace>
  <inkml:trace contextRef="#ctx0" brushRef="#br0" timeOffset="-109704.04">8872 12788 0,'18'35'31,"-18"-17"-31,35 70 16,-35-52-1,0-1 1,-17-35-16</inkml:trace>
  <inkml:trace contextRef="#ctx0" brushRef="#br0" timeOffset="-109067.14">11518 12277 0,'-53'0'31,"18"0"-31,-18 35 16,0 35-16,18 54 15,35-36-15,-71 18 0,71-18 16,0-35-16,18 0 16,17 18-16,18-71 15,18 35-15,35-35 16,17-35-16,-52 35 15</inkml:trace>
  <inkml:trace contextRef="#ctx0" brushRef="#br0" timeOffset="-108757.14">11818 12612 0,'0'0'0,"0"-35"32,0 52-1,0 18-16,0 18-15,0 0 16,0 0-16,0 0 16,18 0-16,-18-35 0,35-18 15,-35 35-15</inkml:trace>
  <inkml:trace contextRef="#ctx0" brushRef="#br0" timeOffset="-108384.52">12188 12735 0,'-17'0'15,"-18"0"1,-1 0-1,36 36-15,0-1 16,0 0 15,18-35-31,52-35 16,-34 0 0,-1 35 46,-35 17-46,35-17-1</inkml:trace>
  <inkml:trace contextRef="#ctx0" brushRef="#br0" timeOffset="-108234.33">12506 12735 0</inkml:trace>
  <inkml:trace contextRef="#ctx0" brushRef="#br0" timeOffset="-108089.35">12506 12577 0,'-18'0'15,"18"17"17,36-17-17,-36 53-15</inkml:trace>
  <inkml:trace contextRef="#ctx0" brushRef="#br0" timeOffset="-107753.66">12700 12700 0,'0'-141'31,"53"141"-15,0 0-1,-53 18 1,35-18-16,-35 52 16,53-52-16,-53 36 15,35-36-15,1 0 32,-36-36-17,35 1-15,-35 0 0,35 53 63,-35 34-48,71-52-15,-36 0 16</inkml:trace>
  <inkml:trace contextRef="#ctx0" brushRef="#br0" timeOffset="-107536.55">13353 12435 0,'0'0'0,"-18"0"16,18 53 15,0-17-15,0-1-16,18 18 15,-18-18 1,-36-35 15</inkml:trace>
  <inkml:trace contextRef="#ctx0" brushRef="#br0" timeOffset="-106717.95">14252 12524 0,'36'0'0,"-36"-36"15,0 1-15,-18 35 32,-35 0-32,18 0 15,35 18-15,-53 17 16,53 0-16,-53 1 16,53-1-16,35 0 15,18-35 1,-18 0-1,18 0-15,-17-18 16,-1 18-16,-35-52 16,0 16 15,35 54 0,18-18-15,0 0-16,17 0 15,-34 0-15,-1 0 16,18 0 0,-53-18 15,-18 18-15,18-53-16,0 18 15,18 0 1,17 35 15,-35 17-31,35-17 0,-35 53 16,36-17-1,-1-36 32,-35-36-47,0 1 16,35 0-16,-35-1 15,53 1-15,-18 35 32,-35 18-17,36-18 1,-36 35-16,35-35 16,0 35-16,1-35 15</inkml:trace>
  <inkml:trace contextRef="#ctx0" brushRef="#br0" timeOffset="-106536.99">15293 12224 0,'0'0'0,"0"-36"0,-18 36 16,18 53 15,0-17-15,18 34-16,-18-17 15,0 0-15,0-18 16,0 1 0</inkml:trace>
  <inkml:trace contextRef="#ctx0" brushRef="#br0" timeOffset="-106409.63">15240 12347 0,'0'0'0,"0"-35"16,18 35-16,-1 0 15,71 0 1,-52 0 0</inkml:trace>
  <inkml:trace contextRef="#ctx0" brushRef="#br0" timeOffset="-106289.15">15628 12312 0,'-18'0'16,"54"0"15</inkml:trace>
  <inkml:trace contextRef="#ctx0" brushRef="#br0" timeOffset="-105593">17392 12435 0,'0'-35'31,"-35"35"47,-1 0-62,-17 0-16,18 18 15,-35-18-15,34 88 16,36-53-16,0 18 16,18-53-16,17 0 15,18 0 1,0 0-16,-18-17 0,18-19 16,0-34-1,-53 52-15,0-17 16,0 52 31,0 1-47,0 17 15,0 1-15,0-1 16,53-35-16,-18 0 16,18 0-16,18 0 15,-36 0-15</inkml:trace>
  <inkml:trace contextRef="#ctx0" brushRef="#br0" timeOffset="-105412.15">17745 12171 0,'0'0'16,"-18"-35"-16,18 52 31,0 36-31,0 35 16,0-17-16,0-1 15,0-17-15,18-17 16,17-36-16</inkml:trace>
  <inkml:trace contextRef="#ctx0" brushRef="#br0" timeOffset="-105210.22">17903 12382 0,'-17'-35'31,"17"88"-15,0-35 0,53 105 15,-71-87-15,-17-36-1</inkml:trace>
  <inkml:trace contextRef="#ctx0" brushRef="#br0" timeOffset="-104894.71">18062 12488 0,'0'0'0,"36"0"0,-54 0 63,-17 0-63,35 36 0,0-1 15,0 0 1,53-35 0,-1 0-1,1-17-15,18-36 16,-18 53-16,-53-36 15,-71 36 17,36 0-17</inkml:trace>
  <inkml:trace contextRef="#ctx0" brushRef="#br0" timeOffset="-104310.15">20197 12047 0,'0'0'0,"17"36"32,-17 69-32,53 1 15,-53 0-15,0-18 16,0-17-16,0-1 0,0-34 15,35-36-15,1 0 16,-36-18 0,53-52-16,-53-1 15,35 0-15,-35 36 16,0 17 0,35 18-1,-35 36-15,35-1 16,1-35-16,17 88 15</inkml:trace>
  <inkml:trace contextRef="#ctx0" brushRef="#br0" timeOffset="-104094.08">20779 12400 0,'0'0'0,"-18"-35"31,-17 35-31,17 0 15,18 17 1,0 19 0,53-1-1,18-35 1,17-53 0</inkml:trace>
  <inkml:trace contextRef="#ctx0" brushRef="#br0" timeOffset="-103596.16">21026 12382 0,'0'-35'16,"0"53"30,52-18-46,-16 0 16,-1 35-16,18-35 16,-18 0-1,-35-18-15,35-17 16,-35-35 0,71 34-1,-71 1-15,35 35 16,-35-35-16,53 35 15,0 0 1,-18 0-16,18 0 16,-17 17-16,17-17 15,17 0-15,-35 0 16,-70-17 15,0-18-15,0 35-1,-18 0 1,53 70-16,0 1 16,0-36-16,0 18 15,0 35 1,17-88-16,36 35 16,35-35-16,54 0 15</inkml:trace>
  <inkml:trace contextRef="#ctx0" brushRef="#br0" timeOffset="-103164.02">23248 12188 0,'0'0'0,"-18"0"0,18-35 0,-52 35 16,-1 0-1,53 35-15,-53-35 16,53 89-16,0-54 16,0 18-1,17-53 1,36 0 0,0-18-1,-18 18 1,1 0 15,-36 18-31</inkml:trace>
  <inkml:trace contextRef="#ctx0" brushRef="#br0" timeOffset="-102517.96">25224 11924 0,'0'-53'16,"-53"53"-1,-36 0 1,37 0-16,-1 18 16,-18 35-16,18 17 0,53 1 15,0 17-15,0-53 16,0 0-16,35-35 16,18 0-16,36 0 15,16 0-15,-34-88 16,-18 35-16,-18-35 15,18 0-15,-53 0 16,0 17-16,0-17 16,0-18-16,-35 36 15,0-1-15,35 36 16,-36 35-16,36 17 31,0 36-31,0 35 16,0-17-16,0 17 15,53 0-15,-53-35 0,35 0 16,1-17-16,-36-1 16,35-35-16,-35 35 15</inkml:trace>
  <inkml:trace contextRef="#ctx0" brushRef="#br0" timeOffset="-102361.15">25471 11924 0,'52'53'31</inkml:trace>
  <inkml:trace contextRef="#ctx0" brushRef="#br0" timeOffset="-102218.58">25559 11712 0,'0'0'0,"0"18"47,17-18-32</inkml:trace>
  <inkml:trace contextRef="#ctx0" brushRef="#br0" timeOffset="-101909.68">25753 11571 0,'0'35'31,"0"18"-31,0 53 16,0 53-16,0 53 15,53-1-15,0-17 16,-53-17-16,0-36 16,70-18-16,-70-70 0,0-18 15,-17-35-15,-36 0 16,53-17 0,-36-36-16,36-53 15,0-53-15,-53 18 16,53-35-16,0 35 15,53 17-15,-53 54 16,71 34-16,-18 36 16</inkml:trace>
  <inkml:trace contextRef="#ctx0" brushRef="#br0" timeOffset="-101596.08">26088 11800 0,'0'0'0,"0"-35"16,0 88 0,35 18-1,-35 87-15,0 19 16,0 34-16,0-69 16,0-37-16,0-52 15,35 18-15,-35-89 47,0-17-47,0-53 16,-17 0-16,-36-1 15,53 19-15,0 17 0,0 18 16,18 35 0,-18-36-16,52 36 15</inkml:trace>
  <inkml:trace contextRef="#ctx0" brushRef="#br0" timeOffset="-101137.64">26317 12294 0,'0'-35'16,"35"0"-1,1 35-15,-1-36 16,0 36-16,-35-88 0,36 53 15,-36 0-15,-18-1 16,-70 36 0,52 18-1,1 17-15,35 1 16,0-1-16,0 0 16,0 0-16,0 1 15,18-36-15,35 35 16,-18-35-16,18 0 15,18 0-15,-19-35 16,-16 35-16,-36-53 16,35 0-16,-35 0 15,-18 53 17,18 35-1,0 36-16,36-71 1,-36 35-16,88-35 16,-35 0-16,-18 0 15,18 0-15</inkml:trace>
  <inkml:trace contextRef="#ctx0" brushRef="#br0" timeOffset="-100584.33">26935 12100 0,'0'-35'78,"35"0"-47,-35-1-15,35 36-16,-35-35 15,35 35 32,-35 53-31,0-35-16,36 35 15,-36-18-15,0 18 16,0-18-16,0 0 16,70 1-1</inkml:trace>
  <inkml:trace contextRef="#ctx0" brushRef="#br0" timeOffset="-100276.38">27305 12030 0,'35'0'47,"1"0"-32,34 0 1,-35 0-16,-35-53 16,0 18-1,-17 35 1,-36 0 0,53 17-1,-35-17 1,35 53-16,52 0 15,19-53 1,-18 0-16,17 0 16,-17 0-16</inkml:trace>
  <inkml:trace contextRef="#ctx0" brushRef="#br0" timeOffset="-99954.58">27799 11730 0,'0'-35'15,"35"-1"1,-35 54 78,0 53-79,53-36-15,-53 0 16,0 18-16,0-18 16,0 1-16,0-1 15,18-35-15,-18 35 16</inkml:trace>
  <inkml:trace contextRef="#ctx0" brushRef="#br0" timeOffset="-99756.97">27764 11924 0,'0'-35'31,"17"35"-31,36 0 16,35 0-16,-35 0 16,0 0-16,0 0 0,-18 0 15</inkml:trace>
  <inkml:trace contextRef="#ctx0" brushRef="#br0" timeOffset="-99120.14">27764 11994 0,'17'0'16,"19"0"15,-36-17 0,0-36-15,0 18-16,0-1 16,0 19-16,35-36 15,18 53 1,-18 0 0,18 0-1,-53 17-15,70-17 16,-70 71-16,53-71 0,-53 53 15,36-53-15,-1 0 16,0 0 15,-35-18-31,36-70 16</inkml:trace>
  <inkml:trace contextRef="#ctx0" brushRef="#br0" timeOffset="-98914.36">28258 11518 0,'0'0'0,"-18"-35"16,18 0 0,0 88 15,0-1-15,0 1-16,18 0 15,-18 0-15,0-17 16,70 16-16,-70-16 15</inkml:trace>
  <inkml:trace contextRef="#ctx0" brushRef="#br0" timeOffset="-98797.58">28328 11730 0,'0'0'0,"18"-106"31,52 106-31,-34 0 0,-19 0 16,18 0-16,71 0 15,-18 0-15,-35 35 16</inkml:trace>
  <inkml:trace contextRef="#ctx0" brushRef="#br0" timeOffset="-97507.88">12065 14217 0,'0'35'31,"18"-35"-16,17 0 1,-35-17 0,35 17-16,-35-71 15,0 53-15,35-52 16,-35 17-16,0 0 16,0 0-16,-17-17 15,-18 34 1,-1 36-16,36 71 15,0-54 1,0 72-16,0-36 0,0-1 16,18-16-16,17 17 15,0-53-15,18 0 16,-17 0 0,-36-18-1,53-53 1,-53 142 31,0-18-47,0-18 15</inkml:trace>
  <inkml:trace contextRef="#ctx0" brushRef="#br0" timeOffset="-97238.61">12647 14129 0,'0'0'0,"0"-36"15,-35 36 1,35 18 15,0 17-15,0-17-1,17-18 1,19 0 0,-1 0-1,-17 0 1</inkml:trace>
  <inkml:trace contextRef="#ctx0" brushRef="#br0" timeOffset="-97037.11">12788 14129 0,'0'0'16,"0"-36"-1,0 1-15,35 35 16,54 0 15,-54 0-31,-35 35 16,53-35-16,-18 36 15,0-36 1,71 0 0</inkml:trace>
  <inkml:trace contextRef="#ctx0" brushRef="#br0" timeOffset="-96697.16">13317 13952 0,'0'0'0,"0"-35"0,0 0 15,0 17 1,-17 18-16,-1 0 31,18 35 0,35-35-31,18 0 16,18 0 0,-36 0-16,0 0 15,-35 36-15,0-1 16,0 53-16,0 18 15,-53 18-15,53 17 16,-35-53-16,35-18 16,0-34-16,-35-36 31,35-36-15,-53-17-16,53-35 15,0 53-15,0 0 16,0-1-16</inkml:trace>
  <inkml:trace contextRef="#ctx0" brushRef="#br0" timeOffset="-96412.6">13688 14129 0,'0'0'0,"123"-106"31,-123 53-31,0 18 15,-17 35 17,-36 0-17,0 70 1,53-34-16,-36-1 16,36 0-16,18 0 15,17-35-15,36 36 16,-36-36-16,36 0 15,-18 0-15,35 0 16,-53 0-16,18 0 16</inkml:trace>
  <inkml:trace contextRef="#ctx0" brushRef="#br0" timeOffset="-96053.68">11359 14958 0,'0'0'0,"36"-36"0,52 36 16,53-52-16,141 52 16,71-89-16,123 89 15,89-105-15,17 105 16,-88 0-16,-159-71 16,0 71-16,-123 0 15,-142 0-15,-123 0 31,-53 0-31,-35 0 16</inkml:trace>
  <inkml:trace contextRef="#ctx0" brushRef="#br0" timeOffset="-95836.48">13811 14711 0,'0'0'16,"36"-35"0,140 35-16,89-124 15,52 124-15,53-123 16,-123 70-16,-35 53 16,-88-36-16,-72 36 15</inkml:trace>
  <inkml:trace contextRef="#ctx0" brushRef="#br0" timeOffset="-67096.45">6227 5521 0,'0'-35'78,"123"35"-78,53-88 16,89 35-16,-18 0 16,35 0-16,-105 53 15,-54 0-15,-70 0 16,-18 0-16,-105 0 31</inkml:trace>
  <inkml:trace contextRef="#ctx0" brushRef="#br0" timeOffset="-66842.06">7461 5098 0,'0'0'0,"18"0"47,-18 17-47,53-17 15,-18 53-15,0-53 16,-35 35-16,0 1 16,-70-1-1,17 0 1,0-35-16,0 71 16,18-71-16,35 35 15,-18-35-15</inkml:trace>
  <inkml:trace contextRef="#ctx0" brushRef="#br0" timeOffset="-64142.62">11853 4604 0,'-35'0'31,"88"0"0,0 0-31,17 0 0,19 0 16,16 0 0,-34 0-16,-18 0 0,-18 0 15</inkml:trace>
  <inkml:trace contextRef="#ctx0" brushRef="#br0" timeOffset="-64000.23">12330 4568 0,'0'18'31,"17"17"-15,36 1-1,-53-1 1</inkml:trace>
  <inkml:trace contextRef="#ctx0" brushRef="#br0" timeOffset="-63241.96">16722 3933 0,'53'0'47,"-18"0"-31,0 0-16,0 0 0</inkml:trace>
  <inkml:trace contextRef="#ctx0" brushRef="#br0" timeOffset="-63070.46">17410 3916 0,'0'17'47,"70"-17"-47,-17-17 16,-18 17-1</inkml:trace>
  <inkml:trace contextRef="#ctx0" brushRef="#br0" timeOffset="-62911.38">19156 3845 0,'0'-17'31,"70"17"-15,-34-36-16,17 36 16</inkml:trace>
  <inkml:trace contextRef="#ctx0" brushRef="#br0" timeOffset="-62753.36">20814 3563 0,'35'0'47,"18"-35"-32,18 35-15,-1-71 16</inkml:trace>
  <inkml:trace contextRef="#ctx0" brushRef="#br0" timeOffset="-62603.88">22348 3298 0,'0'0'15,"0"-35"1,89 35-16,16-70 16,-52 70-16</inkml:trace>
  <inkml:trace contextRef="#ctx0" brushRef="#br0" timeOffset="-62432.42">23618 3069 0,'0'0'0,"36"-53"15,-1 53 16</inkml:trace>
  <inkml:trace contextRef="#ctx0" brushRef="#br0" timeOffset="-60751.76">3933 8237 0,'-35'0'32,"106"0"-17,-18-35-15,35-18 16,71-53-16,35-35 15,35 0-15,36 35 16,-71 18-16,-71 18 0,-70 70 16,-53-36-16,35 36 15,-35-35-15,-35 35 16</inkml:trace>
  <inkml:trace contextRef="#ctx0" brushRef="#br0" timeOffset="-60555.75">5186 7355 0,'17'0'32,"36"0"-32,-17 0 15,-1 0-15,0 18 16,-35 17 0,0 1-16,0-1 0,-70 35 15,-19 1-15,1-36 16,-35 18-16,-36 53 15,0-35-15</inkml:trace>
  <inkml:trace contextRef="#ctx0" brushRef="#br0" timeOffset="-60012.26">1729 9243 0,'0'-18'31,"35"18"-31,53-35 16,18 35-16,35 0 15,18-53-15,-89 53 16,-17 0-16,-17 0 0,-36 35 16,0 1-1</inkml:trace>
  <inkml:trace contextRef="#ctx0" brushRef="#br0" timeOffset="-59835.67">2152 9313 0,'0'0'0,"-35"71"16,35-53-16,0 52 15,35-17-15,-35-18 16,70 1-16,-70-1 16,0 0-16,36-35 0,-36 88 15</inkml:trace>
  <inkml:trace contextRef="#ctx0" brushRef="#br0" timeOffset="-59671.38">2028 9842 0,'0'0'15,"0"-52"1,0 34 0,36 18-1,-1-53-15,18 53 16,35 0-16,-17 0 15,-1 0-15,-17 0 0,-18 0 16</inkml:trace>
  <inkml:trace contextRef="#ctx0" brushRef="#br0" timeOffset="-59415.17">2611 9737 0,'-36'-18'31,"36"-17"-31,0-1 16,18 36-16,17-52 15,36-1 1,-18 53-16,0 17 31,-53 36-31,35-53 16,-35 53-16,35-18 15,36-35 1</inkml:trace>
  <inkml:trace contextRef="#ctx0" brushRef="#br0" timeOffset="-59013.01">3457 9278 0,'0'0'0,"-141"0"32,106 18-32,0 17 0,35 0 15,-36 1-15,36-1 16,0 0-16,0 0 16,18-35-16,17 36 15,0-36-15,18 0 16,-17 0-16,-1-71 15,-35 53-15,70-52 16,-70 17-16,0-35 16,36 17-16,-36-52 15,-36 35-15,36 35 16,-52 17-16,16 36 16,36 36-1,0 52 1,0-18-16,0 19 15,53-1-15,-53-18 16,53-34-16,-18-1 16,36 18-1</inkml:trace>
  <inkml:trace contextRef="#ctx0" brushRef="#br0" timeOffset="-58862.13">3616 9384 0,'35'0'47</inkml:trace>
  <inkml:trace contextRef="#ctx0" brushRef="#br0" timeOffset="-58734.63">3669 9172 0</inkml:trace>
  <inkml:trace contextRef="#ctx0" brushRef="#br0" timeOffset="-58322.52">3898 9296 0,'0'0'0,"0"17"16,0 19-16,18 34 16,35-35-1,-18-35 1,0 0-16,1 0 15,-1-17-15,0 17 16,0-71-16,1 18 16,-36 18-16,0 0 15,0 0 1,0 70 15</inkml:trace>
  <inkml:trace contextRef="#ctx0" brushRef="#br0" timeOffset="-58156.44">4427 9313 0,'0'0'0,"36"36"31,-1-36-15</inkml:trace>
  <inkml:trace contextRef="#ctx0" brushRef="#br0" timeOffset="-58011.41">4445 9137 0,'0'-35'15</inkml:trace>
  <inkml:trace contextRef="#ctx0" brushRef="#br0" timeOffset="-57480.24">4833 9084 0,'0'-18'16,"-18"18"0,-17 0-16,35 36 15,-88 17-15,53 17 16,35 1-16,-36-1 16,36-34-16,0-1 15,53-35-15,18 35 16,-1-35-16,19-35 15,-1 0-15,-35-1 16,17-34-16,-70 17 16,36 0-16,-36-53 15,0-17-15,0 52 16,0-35-16,-71 18 16,18 0-16,53 52 0,-35 36 15,35 53 16,0 0-31,0 36 16,35-1-16,-35-18 16,35 18-16,-35-17 15,53 0-15,0 17 16,-53-53-16,35 0 16</inkml:trace>
  <inkml:trace contextRef="#ctx0" brushRef="#br0" timeOffset="-57211.64">5398 9102 0,'0'53'47,"35"-53"-47,-35 53 15,53-53-15,0 0 16,-18 0 62,0 0-78</inkml:trace>
  <inkml:trace contextRef="#ctx0" brushRef="#br0" timeOffset="-56821.86">6015 9066 0,'17'0'78,"36"0"-63,-53-35-15,36 35 16,-36-35-16,0 0 16,0-1-16,0 1 15,0-18-15,0 0 16,-36-35-16,1-36 15,35 72-15,-35 52 16,35-36-16,0 54 31,0 35-31,0 35 16,0-17-16,17-18 16,-17 17-16,53-35 0,-53 1 15,53 17-15,-53-18 16,-35 0-16</inkml:trace>
  <inkml:trace contextRef="#ctx0" brushRef="#br0" timeOffset="-55913.95">2858 10372 0,'0'53'16,"35"35"-1,-35 18 1,0-1-16,70 19 0,-70-1 16,0-52-16,0-18 15,36-53-15,-36 35 16,35-70 0,-35-18-1,0-53-15,-18-17 16,18-54-16,-88-17 15,88-53-15,0 71 16,0 88-16,0 70 16,0-17-16,18 35 15,123 0 1,-88 0-16,0 70 16,-53-52-16,53 70 0,-53 0 15,-36 18-15,-34-18 16,17 1-16,-18-36 15,36-18-15,0-35 16,105 0 31,-34 0-47,-19 0 16,54 53-16,-36-53 15,18 70-15,-18-70 16,0 36-16,1-36 15,-1 0-15,0 0 0</inkml:trace>
  <inkml:trace contextRef="#ctx0" brushRef="#br0" timeOffset="-55786.49">3404 10619 0,'0'0'16,"0"17"15,36-17-16</inkml:trace>
  <inkml:trace contextRef="#ctx0" brushRef="#br0" timeOffset="-55652.66">3422 10460 0,'35'0'47</inkml:trace>
  <inkml:trace contextRef="#ctx0" brushRef="#br0" timeOffset="-55382.25">3598 10389 0,'0'0'0,"-35"0"16,35 18 15,18-18-31,17 53 16,0-53-16,36 35 15,-36-35-15,0 53 16,-35-18-1,-53 1 17,1-36-17,16 0-15</inkml:trace>
  <inkml:trace contextRef="#ctx0" brushRef="#br0" timeOffset="-54743.7">3933 10001 0,'0'71'31,"18"-18"-31,-18 0 0,0 35 16,53-35-16,-53 0 15,35 0-15,-35-36 16</inkml:trace>
  <inkml:trace contextRef="#ctx0" brushRef="#br0" timeOffset="-54490.14">4180 10001 0,'0'0'0,"-35"18"0,35 17 16,-53 18-16,53-18 0,0 1 15,0-1 1,0 0-16,36-35 15,-1 0-15,35 0 16,1 0 0,-36-17-16,0 17 15,1 0 1</inkml:trace>
  <inkml:trace contextRef="#ctx0" brushRef="#br0" timeOffset="-53746.11">2752 11412 0,'17'36'31,"-17"17"-31,36-18 0,-36 35 16,35-34-16,-35-1 16,0 18-1,0-18 1,0-70 15,0-53-31,-18-1 16,18 19-16,0-18 15,0 35 1,18 53 0,35 0-1,-18 17-15,0 54 16,1-36-16,17 1 15,-1 52 1,-16-88 15,-36-71-15,0 1-16,0 34 16,53-52-16,-53 53 0,0 0 15,17 35-15,36 70 31,-53-17-15,35-18-16,1 54 16,17-54-16,-53 0 15,70-35-15,-70 53 16,53-53-16</inkml:trace>
  <inkml:trace contextRef="#ctx0" brushRef="#br0" timeOffset="-53491.13">3598 11501 0,'-106'0'32,"106"17"-32,0 18 15,0 18 1,18-53 0,53-17-1,-36-54 1,-35 18-1,0 18 1,-18 35 0,-17 0 15,35 18-15</inkml:trace>
  <inkml:trace contextRef="#ctx0" brushRef="#br0" timeOffset="-52990.62">4039 11289 0,'0'0'0,"-17"0"16,17 35-1,-36-35-15,36 88 16,0-52-16,-35-1 16,35 0-16,0 0 15,18-35-15,35 0 16,-18 0-1,0-35-15,-35 0 16,71-18-16,-71 18 16,35-18-16,-35 0 15,0-35-15,0 17 16,0-17-16,0 17 16,-35 18-16,-18 18 0,18 35 15,35 35 16,0 36-31,0-18 16,0-18-16,35 0 16,0 18-16,-35-17 15,71-36-15,-71 35 16,70-35-16</inkml:trace>
  <inkml:trace contextRef="#ctx0" brushRef="#br0" timeOffset="-52673">4463 11271 0,'0'-17'31,"70"-36"-15,-35 0-16,-35 35 15,36-35-15,-36 0 16,-36 53-1,1 0 1,35 18 0,-53 17-16,53 0 15,0 1-15,0-1 16,0 0-16,18 1 16,17-36-1,18 0-15,18 0 0,52-18 16,-52 18-16,17-71 15,-18 36-15,-34 0 16</inkml:trace>
  <inkml:trace contextRef="#ctx0" brushRef="#br0" timeOffset="-52492.78">4939 10813 0,'-35'-36'15,"35"72"16,0-1-15,0 18-16,0 17 0,17-17 16,-17 0-16,53 18 15,-53-1-15,0-17 16,-35 35-16</inkml:trace>
  <inkml:trace contextRef="#ctx0" brushRef="#br0" timeOffset="-52214.9">2381 12206 0,'177'-88'15,"246"-36"1,283-52-16,140 0 16,-17 52-16,-211 36 15,-248 88-15,-176 0 16,-141 0-16,-88 0 16,-106 35-1,-36-35-15</inkml:trace>
  <inkml:trace contextRef="#ctx0" brushRef="#br0" timeOffset="-52060.63">4498 11853 0,'0'0'0,"176"-53"32,18-17-32,71-54 0,52 1 15,36 123-15,-141-53 16,-89 53-16</inkml:trace>
  <inkml:trace contextRef="#ctx0" brushRef="#br0" timeOffset="-47912">6809 16051 0,'0'0'0,"0"-17"15,-36 17-15,107-53 47,17 53-47,53-35 16,106-36-16,35 71 16,36-88-16,70 88 15,0-53-15,194 53 16,0 0-16,212 0 15,0 0-15,70 0 16,18 70-16,123-70 16,71 0-16,0 0 15,0 0-15,141 0 16,36-88-16,-177 88 16,176-141-16,-176 141 15,-35-141-15,-36 141 16,-52-88-16,-160 88 15,-211 0-15,18-88 16,-159 88-16,-88 0 0,-71 0 16,-35 0-16,-71 0 15,-34 0-15,-37 0 16,-34 0-16,-36-36 16,-35 1 15,-17 35-16,-19 0 1,1 0-16,-18-35 16</inkml:trace>
  <inkml:trace contextRef="#ctx0" brushRef="#br0" timeOffset="-46343.68">5503 16633 0,'0'-35'0,"-17"35"16,-19 0 0,1 0-16,-18 0 15,-35 71-15,0-1 16,17 19-16,1 34 0,17 0 16</inkml:trace>
  <inkml:trace contextRef="#ctx0" brushRef="#br0" timeOffset="-6279.06">7938 8431 0,'0'0'0,"88"0"62,53 0-62,88-70 16,53 70-16,1-53 16,34 53-16,-70 0 15,-106 0-15,-70 0 16,-36 0-16,-35 18 15,-88 34 1,-18-52-16,-35 0 16,-53 53-16,53-53 15,35 0-15,71 0 16,52 0 0,54 0-1,105 0-15,1-70 0,-1 70 16,18-53-16,-88 53 15,-53 0-15,-71 0 32</inkml:trace>
  <inkml:trace contextRef="#ctx0" brushRef="#br0" timeOffset="-4313.21">5644 4233 0,'53'18'16,"0"-18"0,0 53-16,35-53 15,-17 0-15,-18 0 16</inkml:trace>
  <inkml:trace contextRef="#ctx0" brushRef="#br0" timeOffset="-4119.49">6032 4286 0,'53'0'31,"-17"36"-16,-36 16 1,-18 1 0,-17-53-16,-1 36 15,1-36-15,0 0 16,-18 53-16</inkml:trace>
  <inkml:trace contextRef="#ctx0" brushRef="#br0" timeOffset="-2085.72">3704 3704 0,'-17'0'125,"-36"35"-110,0 18-15,53 36 16,-36-37-16,36 1 16,0-17-16,36 17 15,-1-53-15,0 35 16,1-35-16,34 0 16,-35-53-16,1 18 15,-36-1-15,35-17 16,-35 18-16,0 0 0,0 0 15,-18-1-15,18 1 16,-53 35-16,18-35 16,-18 35-1,18 0 1,35 35-16,0 18 16,35-53-1</inkml:trace>
  <inkml:trace contextRef="#ctx0" brushRef="#br0" timeOffset="-1689.02">4039 3828 0,'0'-18'93</inkml:trace>
  <inkml:trace contextRef="#ctx0" brushRef="#br0" timeOffset="-1456.29">4198 3634 0,'0'-36'15,"0"54"17,0 17-32,35 36 15,-35-54-15,53 36 16,-53 0-16,0-17 16,0-1-1</inkml:trace>
  <inkml:trace contextRef="#ctx0" brushRef="#br0" timeOffset="-466.34">3510 4304 0,'88'-18'62,"71"-35"-62,17 0 16,54 1-16,-19-19 16,-34 71-16,-89-35 15,-53 35-15,-105 17 32,-1-17-32,-70 53 15,35-53-15,-17 53 0,17-53 16,18 71-16,17-36 15,36-35-15,88 0 32,17-35-17,124-36-15,0-17 16,18 17-16,53-17 16,-89 35-16,-88 0 15,-52 53 1,-36-35-16,0-18 15,0-17 1,0 34-16,-18 1 16,18 0-16,0-1 15,0 1-15,0 0 16,-35 35-16,35-53 16,-36 18-1,1 35 1,35-36-1,-35 36-15,0 0 16,-18 0 0,53-35-16,-106 35 15,53 0-15,0-53 16,-18 53-16,1-35 16,-18 35-16,-18 0 15,0 0-15,0 0 16,0 0-16,-17 0 0,17 35 15,18-35-15,35 36 16,0-36-16,18 0 16,-1 0-16,-34 35 15,35-35 1,-36 0 0,36 0-16,-1 0 15,1 0-15,35 53 16,0-18-16,-35 36 15,35-1-15,0 18 16,0 36-16,18-36 16,-18 0-16,70-35 0,-17 18 15,18-36-15,-19 0 16,37-35-16,-19 53 16,1-53-16,-18 0 15</inkml:trace>
  <inkml:trace contextRef="#ctx0" brushRef="#br0" timeOffset="726.83">13018 3704 0,'0'0'0,"0"71"31,0-36-31,0 0 15,0-17-15,52 35 16,-52-18-16,0 0 16</inkml:trace>
  <inkml:trace contextRef="#ctx0" brushRef="#br0" timeOffset="995.73">12982 4022 0,'18'35'47,"52"-35"-31,-34 35-16,-1-35 15,36 0 1,-36 0-1,-35-35-15,0-18 16,0 18 0,0-1-1</inkml:trace>
  <inkml:trace contextRef="#ctx0" brushRef="#br0" timeOffset="1678.14">11889 3263 0,'-18'0'32,"-70"0"-32,53 18 15,35 17-15,-36 18 16,36-35-16,0 17 16,0 0-16,36-35 0,-1 0 15,0 0 1,0 0-16,1-17 0,-36-19 15,35 1-15,-35 0 16,0-1-16,0 1 16,0-18-1,-35 53-15,-18 0 16,53 18 15,35-18-15,-35 35-16</inkml:trace>
  <inkml:trace contextRef="#ctx0" brushRef="#br0" timeOffset="1865.99">12118 3298 0,'0'-17'31</inkml:trace>
  <inkml:trace contextRef="#ctx0" brushRef="#br0" timeOffset="2142.87">12400 3175 0,'0'18'32,"0"17"-32,0 0 0,53 18 15,-53-18 1</inkml:trace>
  <inkml:trace contextRef="#ctx0" brushRef="#br0" timeOffset="3311.87">12788 3052 0,'-17'0'78,"-36"0"-62,-18 35-1,36 35 1,35-52 0,35-18 30,0 0-46,36 0 16,-36 0 0,-35 35-16,0 1 15,0 34 1,-35-70 0,35 18-16,-53-18 15,18 0 1,-1 0-1</inkml:trace>
  <inkml:trace contextRef="#ctx0" brushRef="#br0" timeOffset="3500.81">12647 3069 0,'0'-35'15,"35"35"1,18 0 0,-17 0-16,-1 0 15,0-35 1</inkml:trace>
  <inkml:trace contextRef="#ctx0" brushRef="#br0" timeOffset="4099.92">13000 2858 0,'0'0'0,"-35"-71"15,-107 18 1,19 0-16,-18 53 0,17-53 15,19 53-15,-72 0 16,1 0-16,-53 35 16,-18 54-16,17 17 15,71 35-15,18 17 16,36 1-16,52 0 16,53-18-16,0 0 15,53-17-15,88 17 16,17-71-16,19-17 15,34-53-15,36 0 16,18-70-16,-18-19 16,-18-16-16,-35-72 0,0 54 15,-35 17-15,-88 0 16,-71 35-16,0 19 16,0-19-16,-36 18 15,-34 18-15,17 35 16,0-71-16,18 71 15,-1 0 1</inkml:trace>
  <inkml:trace contextRef="#ctx0" brushRef="#br0" timeOffset="5179.76">18979 3281 0,'0'53'31,"0"-18"-15,0 0-16,0 1 16,0-1-16,0 18 15</inkml:trace>
  <inkml:trace contextRef="#ctx0" brushRef="#br0" timeOffset="5405.44">18874 3492 0,'0'0'0,"-36"0"0,36 18 15,0 17 1,18-35-1,17 36 1,1-36-16,16-18 16,-16-35-1,-36 18 1,35 35 0,-35-35-16</inkml:trace>
  <inkml:trace contextRef="#ctx0" brushRef="#br0" timeOffset="6080.28">18856 2734 0,'0'0'0,"-18"0"0,-52 88 16,70-52 0,0 34-16,0-17 15,17 0 1,19-53-16,-1 0 15,0 0-15,-35-18 16,53 18-16,-53-70 16,35 34-16,-35 1 15,0 0-15,0-53 16,0 35 0,-35 53-1,0 0-15,35 70 16,0-52-1,18-18 1</inkml:trace>
  <inkml:trace contextRef="#ctx0" brushRef="#br0" timeOffset="6252.9">19156 2787 0,'35'0'31</inkml:trace>
  <inkml:trace contextRef="#ctx0" brushRef="#br0" timeOffset="6447.62">19420 2681 0,'0'35'31,"36"18"-31,-36-17 16,0-19-16,35-17 15,-35 36-15</inkml:trace>
  <inkml:trace contextRef="#ctx0" brushRef="#br0" timeOffset="6731.76">19526 2593 0,'0'0'0,"36"-35"31,-1 35-31,18 0 16,0 70 0,-53-35-1,-36 18-15,36 0 0,-35 18 16,35-36 0,18-35-1,35 0 1,-18-35-1,0 35-15,0-35 16,1 35 0</inkml:trace>
  <inkml:trace contextRef="#ctx0" brushRef="#br0" timeOffset="6965.76">19226 3069 0,'53'0'16,"-17"0"15</inkml:trace>
  <inkml:trace contextRef="#ctx0" brushRef="#br0" timeOffset="7181.82">19756 2910 0,'0'0'0,"35"0"47,18 0-47,0 0 15,17 0-15,36 0 16,-35 0-16</inkml:trace>
  <inkml:trace contextRef="#ctx0" brushRef="#br0" timeOffset="7295.96">20267 2875 0,'0'0'15</inkml:trace>
  <inkml:trace contextRef="#ctx0" brushRef="#br0" timeOffset="12205.32">1446 5644 0,'0'-52'16,"0"16"15,0 72 47,0-1-78,0 18 16,0 0-16,0 17 15,0-52-15,0 52 16,0-123 31,0 1-32,0 16-15,0-17 16,0-17-16,0-18 16,0 35-16,36 53 31,17 35-15,-18 0-16,0 18 15,0-18-15,18 1 16,-17-36-16,-1 35 15,0-35-15,0 0 16,-35-35-16,71 35 16,-71-88-16,35 35 15,-35 0-15,0 0 16,-17-18-16,17 36 16,-36 35-16,-17 71 31,71-1-16</inkml:trace>
  <inkml:trace contextRef="#ctx0" brushRef="#br0" timeOffset="12535.25">2205 5627 0,'0'17'47,"35"19"-47,-35-1 0,0 18 31</inkml:trace>
  <inkml:trace contextRef="#ctx0" brushRef="#br0" timeOffset="13331.08">2522 5556 0,'0'36'63,"-17"-36"-47,17 35-16,0-70 93,0-1-93,17-34 16,19 34 0,-1 36-1,0 0 1,-35 18-1,53-18-15,18 0 16,-54 0 0,19 0 15,-36-18-31,0-17 31,-18 35 0</inkml:trace>
  <inkml:trace contextRef="#ctx0" brushRef="#br0" timeOffset="13960.48">3404 5380 0,'0'70'47,"0"-34"-31,0-54 46,0-17-62,0-18 16,0-18 0,-35 18-16,35 0 0,0 18 15,0 0 1,71 35-1,-36 0 1,-18 0-16,36 18 16,-53 70-1,0-35 1,-53 0-16,1 17 16,16-35-16,-17 1 15,53-54 32,36-17-31,17 35-1,-18-35-15,0 35 0,0 0 16,-35 35 0,0 0-1,0 0 1,-17-35-16,-19 0 15,1 0 1</inkml:trace>
  <inkml:trace contextRef="#ctx0" brushRef="#br0" timeOffset="14181.51">3581 5415 0,'35'0'16,"-35"18"0,0 35-1,18-53 1</inkml:trace>
  <inkml:trace contextRef="#ctx0" brushRef="#br0" timeOffset="14365.74">3634 5256 0</inkml:trace>
  <inkml:trace contextRef="#ctx0" brushRef="#br0" timeOffset="14821.81">3845 5415 0,'0'0'15,"-35"0"-15,35-35 63,18 0-63,-18-1 15,35 36-15,-35-53 16,35 53 0,-35 18-1,0 35-15,35-18 0,18 53 16,-17-52-1</inkml:trace>
  <inkml:trace contextRef="#ctx0" brushRef="#br0" timeOffset="15181.84">4357 4974 0,'0'0'16,"0"-17"-1,-35 69 17,35 19-32,-89 17 15,89 0-15,0-17 16,0 17-16,0-35 16,0-18-16,0 1 0,18-36 15,0 0-15,52 0 16</inkml:trace>
  <inkml:trace contextRef="#ctx0" brushRef="#br0" timeOffset="15511.52">4427 5274 0,'0'0'0,"36"0"0,-36 18 47,0 17-31,0 0-16,0 18 15,0-18-15,0 1 16</inkml:trace>
  <inkml:trace contextRef="#ctx0" brushRef="#br0" timeOffset="15774.15">4762 5468 0,'0'35'47,"0"1"-47,-17-1 16</inkml:trace>
  <inkml:trace contextRef="#ctx0" brushRef="#br0" timeOffset="16135.62">5080 5274 0,'0'-35'31,"-18"52"-31,18 19 16,0 17-1,0-18 1,36-35 0,-1-18-1,0-17 1,-35 0-1,-17-1 17,-19 36-17</inkml:trace>
  <inkml:trace contextRef="#ctx0" brushRef="#br0" timeOffset="16307.5">5380 5309 0,'0'36'31</inkml:trace>
  <inkml:trace contextRef="#ctx0" brushRef="#br0" timeOffset="16532.12">5539 5151 0,'0'0'0,"0"35"47,0 0-47,0 18 16,-18 0-16,18-35 16,18-18-16,-18 35 15</inkml:trace>
  <inkml:trace contextRef="#ctx0" brushRef="#br0" timeOffset="16764.54">5715 4957 0,'0'0'0,"0"-36"16,0 107 15,35-1-31,-35 54 16,0-18-16,0 0 15,-17 17-15,17-52 16,-71 17-16,36-53 16</inkml:trace>
  <inkml:trace contextRef="#ctx0" brushRef="#br0" timeOffset="18228.54">14093 3422 0,'0'0'0,"0"18"63,0 17-48,0 0-15,0 18 16,-52 0-16,52-18 15,0 1-15,-36-1 16,54-35 0</inkml:trace>
  <inkml:trace contextRef="#ctx0" brushRef="#br0" timeOffset="18480.66">13952 3704 0,'0'18'31,"0"17"-15,0 0 0,36-35-1,17 0 1,-18 0-16,-35-17 15,35 17-15,-35-53 16,0 18 15</inkml:trace>
  <inkml:trace contextRef="#ctx0" brushRef="#br0" timeOffset="19209.62">14146 3175 0,'0'53'31,"0"0"-15,0-18-16,0 18 15,0-71 48,0-70-48,0 35-15,53 18 16,-53-18 0,18 53 15,-18 35-31,53 1 16,-53-1-16,35 0 15,18 36 1,-18-71-1,1 0 1,-36-18-16,35 18 0,-35-88 16,0 53-1,0-18-15,0 0 0,0 0 16,-18 53-16,18-35 16,-35 35-1,35 17 16,18-17-15,17 0-16</inkml:trace>
  <inkml:trace contextRef="#ctx0" brushRef="#br0" timeOffset="19554.89">14746 3157 0,'53'-17'47,"-18"17"-31,-35 17 15,0 19-31,0-1 15,-17 0-15,-36 0 16,53 1 0,53-36 31,-18 0-47,0-18 15,36 18-15,52-53 16,-52 53-16</inkml:trace>
  <inkml:trace contextRef="#ctx0" brushRef="#br0" timeOffset="20229.84">15346 3104 0,'0'-17'15,"0"-18"-15,0-1 16,17 36-1,19 0 1,-1 0 0,18 0-1,-18 53 1,1-53 0,-1 0-1,-35-17 1,35 17-16,-35-36 0,0 1 31,-35 35-15</inkml:trace>
  <inkml:trace contextRef="#ctx0" brushRef="#br0" timeOffset="20851.78">15804 3034 0,'0'-18'16,"0"71"0,0-35-1,0 70 1,0-35-1,36-53 32,-36-35-31,0-1-16,0 1 16,0-18-16,0 0 15,0-35-15,0 53 16,35 0-16,-35-1 31,53 36-31,17 18 16,-34 52-1,-36-34 1,0-1-16,-18 18 16,18-18-16,-70 0 15,34-35-15,1 71 16,53-124 31,35 53-32,-53-35 1,70 35-16,-17 0 16,-18 17-1,-35 54 1,-35-71-16,35 35 15,0-17-15,-35-18 16,-1 0 0</inkml:trace>
  <inkml:trace contextRef="#ctx0" brushRef="#br0" timeOffset="21054.5">16245 3157 0,'0'36'63</inkml:trace>
  <inkml:trace contextRef="#ctx0" brushRef="#br0" timeOffset="21212.88">16245 2928 0,'0'0'0,"-17"0"16,17 18 15</inkml:trace>
  <inkml:trace contextRef="#ctx0" brushRef="#br0" timeOffset="21507.14">16475 3104 0,'0'0'0,"0"-17"16,0-18 15,17-18-15,-17 17-1,36 36-15,-1 0 31,0 18-15,-35 35 0,0 0-1,0-18 1</inkml:trace>
  <inkml:trace contextRef="#ctx0" brushRef="#br0" timeOffset="21909.84">16880 2611 0,'-35'35'46,"35"35"-30,-70 36-16,70-53 16,0 0-16,0 18 15,0-36-15,0 0 16,17-35-16,19 0 16,-1 35-16,0-35 0,0 0 15</inkml:trace>
  <inkml:trace contextRef="#ctx0" brushRef="#br0" timeOffset="33010.96">17110 2805 0,'0'17'47,"53"54"-31,-53-36-1,0 0-15,0-17 16,35-18-16</inkml:trace>
  <inkml:trace contextRef="#ctx0" brushRef="#br0" timeOffset="34853.51">17480 2981 0,'0'-35'15,"0"52"16,0 19-15,0 17-16,0-18 16</inkml:trace>
  <inkml:trace contextRef="#ctx0" brushRef="#br0" timeOffset="39092.67">17674 2628 0,'0'0'0,"-17"0"0,17 53 15,-36-18 1,36 1-16,0-1 15,0-17-15,18 35 16,35-53 0,-53-18-16,53 18 15,-53-88-15,53 52 16,-53-34 0,0-1-1,-36 36 1,1 35-1,35 18 1,0 17 0</inkml:trace>
  <inkml:trace contextRef="#ctx0" brushRef="#br0" timeOffset="39263.34">17903 2628 0</inkml:trace>
  <inkml:trace contextRef="#ctx0" brushRef="#br0" timeOffset="39466.44">18027 2611 0,'0'35'46,"35"0"-30</inkml:trace>
  <inkml:trace contextRef="#ctx0" brushRef="#br0" timeOffset="39698.05">18186 2540 0,'0'0'16,"-36"0"-16,72 35 47,-36 1-47,35 16 16,-35-34-16,0 17 15,0 1 1</inkml:trace>
  <inkml:trace contextRef="#ctx0" brushRef="#br0" timeOffset="39847.25">18186 2522 0,'0'0'0,"0"-35"15,35 35 16,18 0-15</inkml:trace>
  <inkml:trace contextRef="#ctx0" brushRef="#br0" timeOffset="40117.75">18309 2487 0,'-17'0'15,"17"-35"1,17 52 31,-17 36-32,71 0-15,-71 0 0,0-18 16,35 1 0,-35-1-16,0 0 0,0 1 15</inkml:trace>
  <inkml:trace contextRef="#ctx0" brushRef="#br0" timeOffset="40418.01">19332 2328 0,'36'0'47,"-1"0"-47</inkml:trace>
  <inkml:trace contextRef="#ctx0" brushRef="#br0" timeOffset="40575.61">19650 2328 0,'53'0'62</inkml:trace>
  <inkml:trace contextRef="#ctx0" brushRef="#br0" timeOffset="40717.81">20214 2240 0,'35'0'62</inkml:trace>
  <inkml:trace contextRef="#ctx0" brushRef="#br0" timeOffset="42953.68">25718 564 0,'0'53'31,"0"0"-16,0 18-15,35-18 16,-35 0-16,0 0 16,0-18-16,0 0 15,0 0 1,0-88 15,0 18-15,0 0-16,0-53 15,-35-18-15,35 18 16,0 17-16,0 18 16,52 89 15,-16-1-15,-1 0-16,0 18 15,1 0-15,-1-53 16,18 53-16,0-53 15,0 0 1,-53-35 0,35-1-16,-35 1 15,0-18-15,0 0 16,0 18-16,-18 35 0,18-35 16,-35 35-1,35 53 1,0-18-1</inkml:trace>
  <inkml:trace contextRef="#ctx0" brushRef="#br0" timeOffset="43396.75">26423 758 0,'35'53'31,"-35"0"-15,0-17-16,0 34 0,36-35 15,-36 1-15,0 34 16,0-34-1,-36-36 1,1 0 0,0-36-16,-1 36 15,1-53-15,35 18 16,-35 0-16,35-1 16,0 1-16</inkml:trace>
  <inkml:trace contextRef="#ctx0" brushRef="#br0" timeOffset="43531.54">26335 617 0,'0'18'32,"35"-18"-17</inkml:trace>
  <inkml:trace contextRef="#ctx0" brushRef="#br0" timeOffset="44079.46">26899 847 0,'0'0'0,"0"-36"0,0 1 15,0 17 1,36 18 0,-1 0-1,18 0 1,0 0-1,-18 53-15,0-53 16,-35 36-16,88-36 16,-35 0-1,-17 0-15,-36-53 16,0 0 0,0 18-16,0-1 15,-18 36 16,18 36-31</inkml:trace>
  <inkml:trace contextRef="#ctx0" brushRef="#br0" timeOffset="44800.01">27834 741 0,'0'-35'31,"0"52"-31,0 18 16,0 1-16,18 17 15,-18 17 1,0-35-16,35-35 16,-35-35 30,-18 0-30,18-18-16,0-53 16,0 0-16,-52 18 15,52 53-15,0-18 16,0 18 0,17 35-16,36 0 15,-18 0 1,18 17-16,-35-17 0,35 53 15,-53-17-15,0 16 16,0 1-16,0 18 16,-53-18-16,18-53 15,35 35-15,-36-35 16,72-35 31,-1 35-32,-17 0-15,17 0 16,0 0-16,-35 17 16,0 1-16,35 35 15,-35-18-15,-35 1 16,0-36 0,0 0-1,35-18 1</inkml:trace>
  <inkml:trace contextRef="#ctx0" brushRef="#br0" timeOffset="44985.82">28222 776 0,'36'18'47</inkml:trace>
  <inkml:trace contextRef="#ctx0" brushRef="#br0" timeOffset="45135.65">28275 529 0,'0'0'0,"0"18"47</inkml:trace>
  <inkml:trace contextRef="#ctx0" brushRef="#br0" timeOffset="45376.78">28487 723 0,'0'0'0,"0"-35"16,0-18-16,0 18 31,53 35-31,-53 35 15,35-35-15,-35 35 16,35 18 0,-35 18-1,36-71 1</inkml:trace>
  <inkml:trace contextRef="#ctx0" brushRef="#br0" timeOffset="45736.54">29351 335 0,'0'0'0,"-18"18"47,-17 17-32,-18 18-15,53 53 0,-35 17 16,35-17-16,0-35 15,0-18-15,0-18 16,53 18 0,-18-53-16,18 0 15</inkml:trace>
  <inkml:trace contextRef="#ctx0" brushRef="#br0" timeOffset="46146.85">29580 617 0,'0'-35'15,"0"106"17,0-1-17,0-35-15,0 1 16,18-1-16,-18 0 16</inkml:trace>
  <inkml:trace contextRef="#ctx0" brushRef="#br0" timeOffset="46376.97">29916 882 0,'0'35'0,"0"0"16,0 54-1,-18-89 1</inkml:trace>
  <inkml:trace contextRef="#ctx0" brushRef="#br0" timeOffset="47101.78">30551 653 0,'0'-71'31,"-18"36"-15,-35 35-1,18 0-15,35 53 16,-88 0-16,52 35 0,36-18 15,0-17 1,0-17-16,18-36 16,0 0-16,17 0 15,0 0-15,36-18 16,-36-35 0,0-18-1,-52 124 48,17-17-63,0 17 15,-71 35-15,71-18 0,0 19 16,0-37-16,0-16 16,71-36-1,-36 0 1,0 0-16,18-53 15,-53 18 1,0-1 0</inkml:trace>
  <inkml:trace contextRef="#ctx0" brushRef="#br0" timeOffset="47476.1">30815 847 0,'0'0'0,"35"0"47,-35 35-31,0 0-16,0 18 16,0-18-1,-17-35 32,-18-17-31,35-19-16</inkml:trace>
  <inkml:trace contextRef="#ctx0" brushRef="#br0" timeOffset="47633.53">30833 670 0,'0'0'16,"0"-35"0,0 53-1</inkml:trace>
  <inkml:trace contextRef="#ctx0" brushRef="#br0" timeOffset="47896.55">30974 370 0,'0'0'15,"0"-35"-15,35 35 16,0 0-1,1 35 1,17 54-16,-18-1 16,18 0-16,-53 0 15,0 36-15,0-71 16,0 17-16,-53-17 16,18-18-16</inkml:trace>
  <inkml:trace contextRef="#ctx0" brushRef="#br0" timeOffset="48264.54">28663 1446 0,'0'0'0,"177"0"47,70 0-47,105 0 16,160-88-16,123 88 15,-53 0-15,-194 0 16,-71 0-16,-175 0 16,-54 0-16,-141 0 31,0 0-31,-18 0 16</inkml:trace>
  <inkml:trace contextRef="#ctx0" brushRef="#br0" timeOffset="48480.81">29827 1588 0,'124'-36'15,"52"36"1,71-106-16,106 106 15,-36-88-15,-34 88 16,-142 0-16,-53 0 16</inkml:trace>
  <inkml:trace contextRef="#ctx0" brushRef="#br0" timeOffset="49344.01">30621 1482 0,'35'0'15,"89"-36"1,-54 36-16,19 0 16,-36 0-16,-18 0 15,-35-35 1,-35 35 0,-36 0-16,0 0 15,19 0-15,-1 0 16,17 0-16,1 0 15,53 0 17,35 0-17,0-35-15,35 35 0,-35-35 16,0 35-16,-18 0 16,-53 0-1,18 17 1,-70-17-16,-1 35 15,36-35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2-07-12T03:50:23.9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4357 2311 0,'0'-53'15,"0"17"17,-35 36-32,-18 0 15,-18 71-15,-17 17 16,-18 89-16,18-36 16,53 18-16,35-54 15,0 1-15,0-35 16,52-36-16,37-35 15,-19 0-15,36 0 0,0 0 16,-18-18 0,-17-35-16,-36 18 0</inkml:trace>
  <inkml:trace contextRef="#ctx0" brushRef="#br0" timeOffset="201.05">4533 2858 0,'0'-36'16,"-17"54"-1,17 35-15,0 0 0,0 17 16,0-17 0,17-18-16,18 18 15,1-53 1</inkml:trace>
  <inkml:trace contextRef="#ctx0" brushRef="#br0" timeOffset="502.03">4904 2910 0,'0'0'0,"-89"0"15,72 0-15,-36 18 16,53 53 0,0-18-1,53-18 1,0-35 0,-18-18-1,0 18 1,1 0 15,16 0 0</inkml:trace>
  <inkml:trace contextRef="#ctx0" brushRef="#br0" timeOffset="659.33">5239 2963 0,'-18'0'32,"18"18"-32,0 53 15</inkml:trace>
  <inkml:trace contextRef="#ctx0" brushRef="#br0" timeOffset="802.68">5221 2734 0,'0'0'15,"0"35"1,0 1 0,53-1-16,-18-35 15</inkml:trace>
  <inkml:trace contextRef="#ctx0" brushRef="#br0" timeOffset="1139.33">5468 2946 0,'0'-106'32,"18"71"-32,17 35 15,0 0 1,18 35-1,-18-35 1,-35 35-16,36-35 16,-36-17 15,35-36-15,-35 17-16,35 36 46,-35 36-30,53 52-16,-53-53 16,0 0-16</inkml:trace>
  <inkml:trace contextRef="#ctx0" brushRef="#br0" timeOffset="1867.5">7179 2558 0,'0'0'15,"0"-53"-15,-53 53 0,-17 0 16,34 17-16,36 19 16,-53 17-16,53 17 15,0-52-15,0 52 16,53-70-1,-17 0-15,-1 0 16,0 0-16,0-53 16,-35 18-16,71 0 15,-71 0 1,0 52 15,0 36-15,0-18-1,53-35 1,-18 0-16,18 0 0,0 0 16</inkml:trace>
  <inkml:trace contextRef="#ctx0" brushRef="#br0" timeOffset="2212.17">7444 2646 0,'0'0'16,"0"-35"-16,0-1 15,17 36 1,-17-35 0,36 35-1,-36 18-15,35-18 16,-35 35-16,35-35 16,-35 35-16,35-35 31,-35-53-16,36 0-15,-36 0 16,53 1-16,-53 16 16,0 1-16,70 35 15,-70 53 1,0 53 0,0-71-1,0 0-15,35-35 16,-35 36-16,18-36 15</inkml:trace>
  <inkml:trace contextRef="#ctx0" brushRef="#br0" timeOffset="2396.59">8184 2275 0,'0'53'31,"0"0"-31,0 0 16,0 18-16,0-36 16,0-17-16,0 17 15</inkml:trace>
  <inkml:trace contextRef="#ctx0" brushRef="#br0" timeOffset="2536.13">8061 2452 0,'0'0'16,"0"-35"-16,35 35 16,18 0-1,-18 0 1,1 0-16,-1 0 16</inkml:trace>
  <inkml:trace contextRef="#ctx0" brushRef="#br0" timeOffset="2671.11">8484 2452 0,'18'-35'47</inkml:trace>
  <inkml:trace contextRef="#ctx0" brushRef="#br0" timeOffset="3216.79">10566 2364 0,'0'0'0,"-36"0"15,-16-53-15,34 53 0,18-36 16,-53-34-16,53 17 16,0-53-16,0-35 15,71-88-15,-71 52 16,88 1-16,-88 105 16,53 36-16,-53 70 31,-36 106-31,-34 89 15,-54-1-15,-17 18 16,35 18-16,36-89 16,70-17-16,0-53 15,0-53-15,53-53 0,-18 0 16,18 0-16,17 0 16,19-18-16,-1-35 15,-35 18-15,-18 35 16,-35-36-16,35 36 15</inkml:trace>
  <inkml:trace contextRef="#ctx0" brushRef="#br0" timeOffset="3698.44">11924 2046 0,'0'-18'31,"-71"18"-16,36 0 1,0 89-16,-18-1 16,53-18-16,0 19 15,0-19-15,0-17 16,35 18-16,18-36 16,0-35-16,35 35 15,18-35-15,-18 0 16,-35-35-16</inkml:trace>
  <inkml:trace contextRef="#ctx0" brushRef="#br0" timeOffset="4072.4">12347 2222 0,'-17'0'31,"17"18"-31,0 35 0,0 0 16,0 18-16,0-36 16,0 0-16,52 0 15,-16-35-15,34 0 16</inkml:trace>
  <inkml:trace contextRef="#ctx0" brushRef="#br0" timeOffset="4395.37">12682 2328 0,'0'0'15,"-53"0"-15,18 0 16,0 18 15,35 35-15,18-53-16,34 0 15,-16 0 1,17 0-16,-18-18 16,-35-17 15,35 35-16,-35 53 1,0 0 0,35-18-1,1-35 1</inkml:trace>
  <inkml:trace contextRef="#ctx0" brushRef="#br0" timeOffset="4665.66">12929 2346 0,'0'18'125</inkml:trace>
  <inkml:trace contextRef="#ctx0" brushRef="#br0" timeOffset="4807.37">12912 2046 0,'0'0'0,"0"35"16,0 18-1</inkml:trace>
  <inkml:trace contextRef="#ctx0" brushRef="#br0" timeOffset="5199.08">13282 2381 0,'0'0'0,"0"-35"16,0-36-1,0 54 1,18 17-16,17 0 16,0 0-1,18 0 1,0 17 0,-18-17-1,1-53 16,-1 1-15,-35 16-16,35 36 16,-35-35-16,0 53 31,0 17-31,35 18 16,-35 17-16,0-17 15,36-17-15,-36-1 16,35-35-16</inkml:trace>
  <inkml:trace contextRef="#ctx0" brushRef="#br0" timeOffset="5995.4">14464 1834 0,'0'89'31,"0"16"-31,35 125 0,-35-54 15,0 1 1,71 70-16,-71-71 0,0-35 16,0 0-16,0-70 15,0-195 17,0 18-17,-88-52-15,35 34 16,0-35-16,53 89 15,0 17-15,0 18 16,0-1-16,35 1 16,0 35-1,36 0-15,-18-53 16,0 53-16,-18 0 0,0 0 16,-35 18-16,35-18 15,-35 35-15,-17 0 31,34-35 16,36 0-31,-17 0 0,-1 0 15,-35 71-16,35-71-15,-35 35 16,53-35-16</inkml:trace>
  <inkml:trace contextRef="#ctx0" brushRef="#br0" timeOffset="6300.53">15134 2522 0,'0'0'0,"0"-17"32,18 17-17,35 0 1,-18-53-16,0 53 16,-35-35-1,-17 35 1,17-18-16,-36 18 15,1 0 1,0 53 0,35-18-16,0-17 15,0 17-15,0 0 16,35-35-16,18 0 16,18 53-16,-1-53 15</inkml:trace>
  <inkml:trace contextRef="#ctx0" brushRef="#br0" timeOffset="6675.83">15840 2417 0,'0'0'0,"-53"-36"0,18 36 16,35-35-16,-18 35 16,-53 0-1,71 35 1,0 1-16,0 34 15,36-35 1,17-35 15,-18-17-15,-70 105 15,35 18-15,-36 17-16,36-70 0,0 18 15,0-36-15,53-35 16,35 0 0,-52-35-1,-1 35-15,-35-53 16,35 53-16,-35-35 16,35-18-1</inkml:trace>
  <inkml:trace contextRef="#ctx0" brushRef="#br0" timeOffset="7276.18">17057 2152 0,'-53'-88'32,"18"105"-17,-36 19-15,18 34 16,0 18-16,53-35 16,0 0-16,0-17 15,18-36-15,17 35 16,36-35-16,-36 0 0,18-18 15,0-17 1,-53 0-16,35-36 0,-35 0 16,0-17-16,0-18 15,0 1-15,0-1 16,0 0-16,0 71 16,0 70 15,0 71-31,0 0 15,0 17-15,0-17 16,0-36-16,71 19 16,-36-19-16,0-34 15,0-36-15</inkml:trace>
  <inkml:trace contextRef="#ctx0" brushRef="#br0" timeOffset="7418.01">17286 2170 0,'0'52'31,"0"1"-15</inkml:trace>
  <inkml:trace contextRef="#ctx0" brushRef="#br0" timeOffset="7561.05">17374 2046 0,'0'0'0,"0"18"32,18-18-17</inkml:trace>
  <inkml:trace contextRef="#ctx0" brushRef="#br0" timeOffset="7778.28">17533 2064 0,'35'0'32,"-35"35"-32,36-35 15,-36 53-15,0 17 16,0-52-1,-18-18 1,-17 0 15,35-35-15,0 0-16</inkml:trace>
  <inkml:trace contextRef="#ctx0" brushRef="#br0" timeOffset="7980.15">17692 1834 0,'35'-35'31,"-35"53"-15,35 70-16,-35-35 16,0 53-16,0-36 15,0-17-15,71 18 16,-71-18-16,0-18 15,0 0-15</inkml:trace>
  <inkml:trace contextRef="#ctx0" brushRef="#br0" timeOffset="8116.46">17851 1993 0,'0'0'0,"0"-35"31,35 35-31,0-35 16,36 35-16,-36-53 16</inkml:trace>
  <inkml:trace contextRef="#ctx0" brushRef="#br0" timeOffset="8378.06">18133 1693 0,'35'-35'31,"18"35"-15,-53 35-16,0 54 15,0-37 1,-18-52-16,18 71 16,-35-71-1,35 35-15,18-35 16,35 0-1,17 0 1,36 0-16,70 0 16,36 0-16,0 0 15</inkml:trace>
  <inkml:trace contextRef="#ctx0" brushRef="#br0" timeOffset="9232.48">20249 1535 0,'0'123'32,"0"18"-17,0 36-15,-52-1 16,52 0-16,0-52 15,17-89-15,36 0 16,0-35-16,18 0 16,-1 0-16,-17-17 15,-18-54-15,-35 18 16,0-17-16,0-19 16,0 19-16,0-1 0,-53 71 15,18 0-15,-18 0 16,-17 0-16,34 0 15,36 71-15,0-36 16</inkml:trace>
  <inkml:trace contextRef="#ctx0" brushRef="#br0" timeOffset="9509.43">20673 2205 0,'0'0'0,"-35"17"32,35 36-32,17-53 15,18 0-15,1 0 16,-1 0-16,18-35 16,-53 0-1,0 0-15,0-1 16,0 1-1,-71 35 1,71 35 0</inkml:trace>
  <inkml:trace contextRef="#ctx0" brushRef="#br0" timeOffset="9720.48">21237 1852 0,'0'0'0,"0"18"16,0 52 0,0 1-16,0-1 15,0 1-15,18-18 16,-18 0-16,0-18 15,0 0 1</inkml:trace>
  <inkml:trace contextRef="#ctx0" brushRef="#br0" timeOffset="10110.19">21149 2117 0,'0'0'0,"0"-53"0,18 53 15,35-36-15,-1 36 16,37-70-16,34 35 15,54-18-15,-1 53 16,18-88-16,-71 35 16,-70 53-16,-53-36 15,0-17-15,-35 53 16,0-52 0,0 52-16,-54 0 15,54 0-15,0 17 16,0 36-16,35 18 15,0-18-15,0-1 16,0 1-16,0 0 16,35-53 15,18 0 0,-18 0-15,-35 71-16,35-36 15,-35 0-15,0 1 16,53-1-16</inkml:trace>
  <inkml:trace contextRef="#ctx0" brushRef="#br0" timeOffset="10837.32">23760 1852 0,'-18'-53'0,"36"106"0,-107-106 16,54 53-1,0 0-15,0 35 0,-18 1 16,53-1 0,-36 0-16,36 1 0,0-1 15,18-35-15,17 35 16,18-35-16,0 0 16,0 0-16,0-18 15,-53-17-15,53 35 16,-53-53-16,0 0 15,0 71 17,-18-18-17,18 53-15,0 0 16,35-53 0,1 0-16,17 0 0,-18 0 15,0 0-15,1 0 16,-36-35-16,0-1 15,0 1 1,0 0 0,0 88 15,0 0-15,35-53-1,-35 35-15,35-35 16,18 0-16,0 0 0,-18 0 15</inkml:trace>
  <inkml:trace contextRef="#ctx0" brushRef="#br0" timeOffset="11126.31">24342 1923 0,'35'0'31,"36"-53"-16,-36 53 1,-18 0-16,-17-36 16,36 36-16,-36-17 15,-18 17 1,-35 0-16,0 17 16,53 19-1,0-1-15,0 36 16,0-19-1,18-52 1,17 0-16,36 0 16,70 0-16</inkml:trace>
  <inkml:trace contextRef="#ctx0" brushRef="#br0" timeOffset="11580.02">25629 1658 0,'0'0'16,"-17"0"-16,17-53 16,-53 53-16,17 0 0,1 18 15,-18 35 1,53-18-16,0 0 15,18 1-15,17-36 16,18 88-16,-18-88 16,1 53-16,-36-18 31,-18-35-31,-35 0 16,18 35-16,0-35 15,-1 0 1</inkml:trace>
  <inkml:trace contextRef="#ctx0" brushRef="#br0" timeOffset="11895.98">25894 1799 0,'0'0'0,"-35"0"15,-36 0 1,71 18-16,-35 17 16,35 0-16,0 1 0,17-1 31,19-35-31,34 0 16,-34 0-16,-1-18 15,0 18 16,-17 0 1,-18 18-17,35-18-15</inkml:trace>
  <inkml:trace contextRef="#ctx0" brushRef="#br0" timeOffset="12239.39">26106 1870 0,'0'0'0,"0"-53"0,35 53 16,0-35 0,18 35-1,0 17 1,-53 18 0,0 18-1,35-53-15,-35 36 16,53-54 15,-18 18-15,1-88-16,-1 53 15,0 35-15,-35-36 0,53 36 16,-53 18 0,0 35-1,0-18 1,0 18-1,0-18 1,35-35-16</inkml:trace>
  <inkml:trace contextRef="#ctx0" brushRef="#br0" timeOffset="12526.61">26758 1870 0,'35'0'16,"1"0"0,-36-36-1,35 36-15,-35-35 16,0 0 15,-18 35-15,-17 0-1,35 53 1,0 0 0,18-18-1,17-35-15,71 0 16</inkml:trace>
  <inkml:trace contextRef="#ctx0" brushRef="#br0" timeOffset="12997.06">28169 1358 0,'0'-53'0,"0"106"0,0-141 0,0 53 15,0 52 17,-17 54-32,17-1 15,0 36-15,0 35 16,-53 18-16,53-18 15,-53 71-15,53-36 16,0 18-16,0-53 16,0-70-16,0-36 15,-35-35-15,35-17 32,0-36-32,-53-35 0,53-54 15,0 37-15,-36 16 16,36 1-16,18 35 15,17 18-15,1 0 16,52 35-16,-35-71 16,35 71-16</inkml:trace>
  <inkml:trace contextRef="#ctx0" brushRef="#br0" timeOffset="13470.64">28381 1887 0,'0'0'0,"-35"-53"31,-53 53-31,70 0 15,-35 36 1,53-1-16,0 0 0,0 1 16,0-1-16,18 0 15,70-35-15,-53 35 16,18-35-16,0 0 16,17 0-16,-34 0 15,-1 0-15,-35-35 16,0 0-16,-35-53 15,35 35 1,-36 53 0,-16 0-16,87 0 47,0 35-47,36-35 15,-18 0-15,-1 0 16,-16-18-16,-36-35 15,35 18 1,-35 0-16,0 0 16,0-18-1,0 106 17,0 17-17,0-17-15,0 0 16,0 0-16,35-53 15,36 70-15,-18-70 0</inkml:trace>
  <inkml:trace contextRef="#ctx0" brushRef="#br0" timeOffset="15735.73">4674 4357 0,'0'-53'0,"0"18"16,-17 35-1,-36 0-15,0 0 16,18 0 0,-18 70-16,17-17 0,36-18 15,-35 1-15,35-1 16,18 0-1,70-35 1,-35 0-16,-18 0 16,-35-35-16,53 35 15,-53-53-15,35 18 16,-35-1-16,0 89 62,0 18-46,36-71-16,16 0 16,19 0-1,-53 0-15,52 0 16,-70-18-16,0-17 16,0 0-16,0-18 15,0-18-15,36 18 16,-36 18-16,0 0 15,-36 105 17,36-17-17,0 0-15,0 18 16,0-18-16,0-18 0,36 0 16,16-35-1,54 0 1,-53 0-16,-53-35 15,53-36-15,-53 18 16,0-17-16,0-1 16,0 36-16,-18 88 47,18-18-47,0 18 15,0-18-15,0 18 16,0-17-16,18-1 15,53 35-15,-36-70 16,0 0 0</inkml:trace>
  <inkml:trace contextRef="#ctx0" brushRef="#br0" timeOffset="16281.66">5980 4516 0,'0'0'16,"0"-89"-16,0 54 0,35 0 16,-35 0-16,0-18 15,0 0-15,-35 17 16,35 1-16,-36 35 16,1 0-1,-18 35 1,53 1-1,35-1-15,54 36 16,-37-71-16,-16 0 16,17 0-16,0 0 15,0 0-15,17-36 16,-35 1 0,-35 0-1,0 88 16,0 17-15,0 18 0,0-35-1,53-53 1,-17 0-16</inkml:trace>
  <inkml:trace contextRef="#ctx0" brushRef="#br0" timeOffset="16431.66">6597 4322 0,'0'17'47</inkml:trace>
  <inkml:trace contextRef="#ctx0" brushRef="#br0" timeOffset="16569.82">6615 4075 0,'0'17'31</inkml:trace>
  <inkml:trace contextRef="#ctx0" brushRef="#br0" timeOffset="16846.38">6879 4057 0,'-35'-53'0,"-36"53"15,18 0 1,53 53-1,0-18-15,0 36 16,18-71 0,17 53-16,54 0 15,-54-18 1,-35 0 15,-18-35-15</inkml:trace>
  <inkml:trace contextRef="#ctx0" brushRef="#br0" timeOffset="17076.43">7108 3845 0,'0'0'16,"0"-35"-16,0 88 31,0 0-31,0 17 16,0 19-16,36-1 0,-36-35 16,35-18-16,-35 0 15,35-35-15</inkml:trace>
  <inkml:trace contextRef="#ctx0" brushRef="#br0" timeOffset="17294.12">7302 3986 0,'-105'0'15,"69"53"1,36-17-16,-35-1 0,35 0 15,0 0-15,0-17 16,35-18 0,1 0-16,-1 0 15,35 0-15,36 0 16,0 0-16,18 0 16,-36-18-16</inkml:trace>
  <inkml:trace contextRef="#ctx0" brushRef="#br0" timeOffset="17506.71">7743 4075 0,'0'0'0,"-35"0"15,35 17 17,35 36-17,-35-18 1,0 1 15,-17-36 0</inkml:trace>
  <inkml:trace contextRef="#ctx0" brushRef="#br0" timeOffset="17992.47">9084 4039 0,'229'-35'32,"-123"35"-17,0 0-15,-18 0 0,-53-53 16,-35 0 15,-17 53-31,17-35 16,-35 35-1,52 0 17,-17 53-17,0-36-15,35 36 16,-35-35-16,0 17 15,-17 18-15,-18-53 16,-18 0 0</inkml:trace>
  <inkml:trace contextRef="#ctx0" brushRef="#br0" timeOffset="18501.41">11324 3581 0,'-35'0'47,"-36"70"-31,18-17-16,-17 53 15,35-53-15,35 17 16,0 1-16,0-18 15,17-18-15,36 1 16,35-36-16,-17 0 16,17 0-16,-17 0 0</inkml:trace>
  <inkml:trace contextRef="#ctx0" brushRef="#br0" timeOffset="18832.68">11589 3810 0,'-53'18'31,"53"17"-31,-35 0 16,35 0-16,0 1 16,0-1-16,0 0 15,0-17 1,52-18-16,-34 0 0,35-18 15,-18 18-15,-35-53 16,0 18-16,0-35 16,0 34-1,-17 36 1,-54 0 0,71 36 15,53-36-16</inkml:trace>
  <inkml:trace contextRef="#ctx0" brushRef="#br0" timeOffset="19251.24">11906 3704 0,'0'88'32,"0"-52"-17,0 17-15,0-1 16,0-16-16,0 34 16,53-70-16,-18 0 15,1 0-15,17 0 0,17-53 16,-17 18-16,18-35 15,-18 34-15,-18-17 16,-35 0-16,0 18 16,0-35-16,-18 70 31,1 0-15,17 70-16,0-35 15,0 18-15,0 0 16,0 0-16,0 18 15,0-36-15,0 18 16,88-53 0,-53 0-16,0 0 15</inkml:trace>
  <inkml:trace contextRef="#ctx0" brushRef="#br0" timeOffset="19560.22">12594 4004 0,'35'0'32,"36"0"-17,0-35-15,-54 35 16,-17-36-16,35 36 16,-35-35-16,-17-35 15,-18 70 1,-1 0-1,-17 35 1,18 35 0,35 1-16,0-53 15,0 52-15,35-17 16,1-53 0,17 0-16,35 0 15,-18 0-15</inkml:trace>
  <inkml:trace contextRef="#ctx0" brushRef="#br0" timeOffset="19950.3">13176 3881 0,'0'0'0,"-35"0"16,35 52-1,0 19-15,0-36 16,0 18-16,18-17 15,52-36 1,-35 0 0,1 0-16,-1-18 15,18-70 1,-53 52-16,0-17 16,0 1-16,0-37 15,0 36-15,0 1 16,0 16-16,-18 36 31,18 36-15,0 16-16,0 1 15,0-17-15,0 34 16,0-17-16,0-18 16,0 1-16,0-1 15</inkml:trace>
  <inkml:trace contextRef="#ctx0" brushRef="#br0" timeOffset="20203.52">13370 3881 0,'0'0'0,"18"0"16,52 0-1,19 0 1,-54 0-1,0 0-15,-35 17 16,0 18 15,0 1-15,35-36 31,-35-18-47</inkml:trace>
  <inkml:trace contextRef="#ctx0" brushRef="#br0" timeOffset="20324.39">13617 3792 0,'0'0'16,"-35"0"0,35 18 15</inkml:trace>
  <inkml:trace contextRef="#ctx0" brushRef="#br0" timeOffset="20843.02">13811 3810 0,'18'0'47,"-18"35"-47,53-35 15,35 0 1,-17 0 0,-19-35-1,-16 35-15,-1 0 16,-35-35-1,35 35 32,1 0-31,52 0 0,-53 0-1,-35-18 1,0-17 15,-18 35-15,-52 17 15,70 19-31,0 34 16,0-17-1,53 0 1,17-18-16,89-35 15,-18 0-15</inkml:trace>
  <inkml:trace contextRef="#ctx0" brushRef="#br0" timeOffset="21488.62">15222 4110 0,'159'-71'32,"-124"36"-32,1 0 0,-36-1 15,53 1-15,-53 0 16,0 0-16,0-1 15,-18 36-15,18-53 16,-35 53-16,35-35 16,-18 35-16,-35 18 15,18 70 1,35-53 0,0 1-16,35-1 15,0-35-15,18 88 0,0-88 16,0 0-1,0 0-15,0 0 0,0-53 16,-18 53-16,-35-35 16,0 0-1,0 52 17,0 36-17,0 18 1,0-36-16,0 18 15,0 0 1,53-53-16,-18 0 16</inkml:trace>
  <inkml:trace contextRef="#ctx0" brushRef="#br0" timeOffset="21643.57">16034 3986 0,'0'18'32,"17"-18"-17</inkml:trace>
  <inkml:trace contextRef="#ctx0" brushRef="#br0" timeOffset="21794.39">16051 3828 0,'18'0'47</inkml:trace>
  <inkml:trace contextRef="#ctx0" brushRef="#br0" timeOffset="22064.75">16298 3792 0,'-17'-53'16,"-19"71"15,36 17-31,18 1 15,53 34 1,-36-35-16,-35 1 16,53-36-16,-53 53 15,0-18 1,-18-35-16,-17 0 16,0 35-1,35-70-15</inkml:trace>
  <inkml:trace contextRef="#ctx0" brushRef="#br0" timeOffset="22319.48">16633 3457 0,'36'-35'31,"-36"53"-15,0 34-16,35 37 16,-35-19-16,0 18 15,0-17-15,0-18 16,35-18-16,-35 0 0,71-35 16,-71 36-16,53-36 15,-18 0-15,-35-18 16</inkml:trace>
  <inkml:trace contextRef="#ctx0" brushRef="#br0" timeOffset="22529.34">16933 3651 0,'0'0'0,"-35"0"16,0 0-16,-18 18 15,0 17-15,53 18 16,0-18-16,0 1 15,0-1 1,71-35-16,-1 0 16,1 0-1,-1 0-15,18 0 16,-17 0-16</inkml:trace>
  <inkml:trace contextRef="#ctx0" brushRef="#br0" timeOffset="23262.32">17410 3933 0,'0'0'0,"0"71"16,0-36 30,-36-35-30,36-53-16,0-17 16,0 35-1,0-1-15,0 1 16,53 35-16,-53-35 0,18 35 16,17 0-1,-35 70-15,71-34 16,-71-1-16,35 0 15,-35 0-15,0 1 16,35-36 0,1-18 15,-36-17-15,35-1-16,0-16 15,-35 34-15,35-35 16,1 53-1,-36 71 1,0-36-16,0 0 16,35 0-16,0-35 15,0 36-15</inkml:trace>
  <inkml:trace contextRef="#ctx0" brushRef="#br0" timeOffset="23541.28">18133 3881 0,'-71'0'0,"36"17"0,35 18 16,0 18 0,18-17-1,70-36 1,-35 0-1,-53-18-15,0-17 16,35 35 0,-35-36-16,-35 1 15,-36 35 1</inkml:trace>
  <inkml:trace contextRef="#ctx0" brushRef="#br0" timeOffset="23902.18">18556 3845 0,'0'0'0,"-106"0"31,53 53-16,53-18-15,0 1 16,18-36 0,-18 35-1,71-35-15,-36 0 16,0-35-16,36-18 16,-71-18-1,0 36-15,0 0 16,-53-18-1,0 53 1,18 0 0,35 17-16,0 19 15,17-36 1</inkml:trace>
  <inkml:trace contextRef="#ctx0" brushRef="#br0" timeOffset="24367.39">18591 3369 0,'0'-35'16,"0"70"-16,-35-70 31,35 70-31,0 53 16,0-17-16,0 17 15,0 18-15,0-36 0,35 19 16,-35-37-1,71 1-15,-36-17 0,0-36 16,-35 35-16,71-35 16</inkml:trace>
  <inkml:trace contextRef="#ctx0" brushRef="#br0" timeOffset="24707.25">18874 3933 0,'0'0'0,"17"0"16,19 0 0,-36-35-16,52 35 15,-52-70 1,36 70-16,-36-53 15,0 17-15,-18 36 16,-17 0 0,0 0-16,-36 36 15,71-1 1,-53 0-16,53 18 16,0 0-16,0 0 15,53 0-15,18-53 16,17 35-16,18-35 0</inkml:trace>
  <inkml:trace contextRef="#ctx0" brushRef="#br0" timeOffset="24990.44">19350 3669 0,'-35'-88'15,"35"141"32,0 0-47,0 35 16,0-35-16,0 35 16,0-18-16,0-34 15,35 17-15,18-53 16,0 0-16,0 53 15,-18-53-15,-35-18 16</inkml:trace>
  <inkml:trace contextRef="#ctx0" brushRef="#br0" timeOffset="27072.97">5274 6227 0,'35'-36'31,"54"36"-31,16-53 16,1 53-16,88-53 16,-53 53-16,-35 0 15,-53 0-15</inkml:trace>
  <inkml:trace contextRef="#ctx0" brushRef="#br0" timeOffset="27260.71">5803 6209 0,'0'53'31,"0"17"-31,0 1 0,0-18 15,0-18-15,18 0 16,-18 18-16,0-17 16,0-1-1</inkml:trace>
  <inkml:trace contextRef="#ctx0" brushRef="#br0" timeOffset="27403.4">5750 6632 0,'0'0'0,"0"-35"15,18 35 1,17 0-16,0 0 16,18 0-16,0 0 15,0-35-15,18 35 16,-18 0-16</inkml:trace>
  <inkml:trace contextRef="#ctx0" brushRef="#br0" timeOffset="27764.66">6262 6244 0,'0'0'0,"0"53"31,0 18-15,0 17-16,35 18 15,-35 35-15,0-35 16,0 35-16,0 17 16,35-52-16,-35-18 15,0-52-15,-35-1 16,0-35 0,35-18-1,-35-70-15,35 18 16,0-36-16,-53-53 0,53 89 15,0-1-15,0 53 16,17 18 0,19-53-1,34 53-15</inkml:trace>
  <inkml:trace contextRef="#ctx0" brushRef="#br0" timeOffset="28213.9">7726 6438 0,'0'18'31,"35"-18"-31,18 0 16,-18-35-16,18 35 15,0-53-15,-53 17 16,0-17-1,-17 53-15,-36 0 16,17 0 0,1 0-16,0 18 15,35 35-15,-53 18 16,53-19-16,0-16 16,17-1-16,36 0 15,0-35-15,0 36 16,0-36-16,18 0 15,-18-18-15</inkml:trace>
  <inkml:trace contextRef="#ctx0" brushRef="#br0" timeOffset="28379">8167 6403 0,'0'53'46,"0"17"-30,0-34-16</inkml:trace>
  <inkml:trace contextRef="#ctx0" brushRef="#br0" timeOffset="28523.28">8167 6209 0,'0'0'0,"0"18"31,35-18-15</inkml:trace>
  <inkml:trace contextRef="#ctx0" brushRef="#br0" timeOffset="28723.1">8572 5980 0,'0'0'0,"0"35"16,0 71 0,0-18-16,0 18 15,0-36-15,0-17 16,0 0-16,0-18 15,0 1-15</inkml:trace>
  <inkml:trace contextRef="#ctx0" brushRef="#br0" timeOffset="29489.22">8414 6421 0,'0'0'0,"35"0"0,0-36 0,18 36 16,35-70-16,18 70 15,53-71-15,35 18 16,18 0-16,-54 0 16,-52 53-16,-53-88 15,-53 0 1,-53 53-16,18-53 16,-36-1-16,36 54 15,0 35-15,0 0 16,-54 53-1,37 35-15,16 0 16,36-17-16,-35 17 16,35-35-16,0-18 15,35 1-15,18 17 16,18-53 0,-18-36-1,-18 36-15,18 0 16,-18 0-1,0 0-15,1 18 16,-1-18-16,18 0 16,-18 0 15,-35-71 0,0 18-15,0 18-16,35 35 15,-35 35 32,-17 18-31,17-35-16,17 53 16,19-71-1,52 35 1,-35-35-1,0-18-15,17-17 16,-70 0 15,0 52 1,0 19-17,0-1 1,0 0 15,36-35-31</inkml:trace>
  <inkml:trace contextRef="#ctx0" brushRef="#br0" timeOffset="34800.4">11359 6032 0,'0'-52'0,"-17"16"16,-18 36 0,-54 18-1,89 17 1,-35 36-16,35-18 16,0-18-16,0 0 15,18-35-15,-18 36 16,53-36-16,-18 0 0,0 0 15,18-36 1,18-34 0,-71 34-16,0 1 15,0 70 48,35-35-63,-35 36 15,35-36-15,-17 0 16,17 0-16,0 0 16,1 0-16,-36-18 15,35 18-15,-35-53 0,35 18 16,-35 0 0,36 35-1,-36 35 32,35 0-31,-35 18-1,35-53-15,36 35 16,-36-35 0,35 0-1</inkml:trace>
  <inkml:trace contextRef="#ctx0" brushRef="#br0" timeOffset="35107.18">12100 6050 0,'53'0'47,"18"-35"-32,-18 35 1,-53-35-16,35 35 15,-35-36 1,-35 36 0,-36 0-1,53 0-15,-34 18 16,16 17-16,36 0 0,0 36 16,0-53-16,0 17 15,18-35-15,17 0 16,0 53-16,18-53 15,-17 0-15,52 0 16,18 0-16</inkml:trace>
  <inkml:trace contextRef="#ctx0" brushRef="#br0" timeOffset="35744.25">13564 5838 0,'0'0'0,"0"-35"31,-17 35-15,-36 0-1,17 0-15,36 18 16,-35-18-16,35 17 15,0 72-15,18-89 16,-18 35-16,70-35 16,-34 35-16,-1-35 15,-35 35 1,0 1 0,-35-36-1,-1 0-15,1 0 16,0 0-1,52 0 17</inkml:trace>
  <inkml:trace contextRef="#ctx0" brushRef="#br0" timeOffset="36824.28">13688 5856 0,'0'0'0,"-36"0"0,36-35 16,-35 35-16,-35 0 16,34 0-16,-17 17 15,-17 19-15,35 17 16,35 17-16,0-17 15,0-18-15,70 18 16,-17-53 0,0 0-16,0 0 15,17-35-15,-34 0 16,-36-18-16,70-18 16,-70 18-16,0-17 15,0-18-15,0-18 16,0 0-16,0 18 0,-35 35 15,35 18-15,-35 35 16,35 35 15,0 71-31,0 70 16,0-17-16,0-53 16,35 17-16,-35-17 15,71-53-15,-71-18 16,17-35-16</inkml:trace>
  <inkml:trace contextRef="#ctx0" brushRef="#br0" timeOffset="36990.36">14023 6068 0,'-18'0'16,"18"17"-1,18-17 17</inkml:trace>
  <inkml:trace contextRef="#ctx0" brushRef="#br0" timeOffset="37131.68">14111 5821 0,'0'0'0,"0"17"32</inkml:trace>
  <inkml:trace contextRef="#ctx0" brushRef="#br0" timeOffset="37454.51">14429 5715 0,'-53'106'15,"-18"35"1,71 18-16,0 17 0,-53 0 16,53-34-16,0-37 15,0-16-15,18-36 16,-18-18-16,-35-106 47,-1 18-47,-34-70 15,17 52-15,0-87 16,53 52-16,0 18 16,0 52-16,70 1 15,-17 35-15,18-35 16,0 35-16,17-71 0</inkml:trace>
  <inkml:trace contextRef="#ctx0" brushRef="#br0" timeOffset="37777.25">14605 5838 0,'0'0'0,"-18"0"0,18-35 16,0 123 30,0 18-46,0 0 16,0 18-16,0-19 16,0-34-16,0-18 15,0 17-15,0-34 16,0-54 0,0-70-1,-35 35 1,35 0-16,0-18 15,-35 36-15,35-18 16,35 53 0,0 0-1,1 0-15,-1-35 16,0 35-16</inkml:trace>
  <inkml:trace contextRef="#ctx0" brushRef="#br0" timeOffset="38292.97">14852 6156 0,'18'0'32,"34"0"-17,1-35 1,-53-1-1,0-17 1,0 18-16,-35 35 31,-35 71-15,70-18-16,0-18 16,0 0-16,0 1 15,35-1-15,18-35 16,-18 35-16,0-35 15,18 0-15,0 0 16,-18-18-16,18-52 16,-53 35-1,0-18-15,0 17 16,0 1-16,0 0 16,-17 70-1,34 0 1,-17 18-1,36-53-15,-36 53 16,17-53 0,-17 36-16,36-36 15,-1 0 1,0 0 0</inkml:trace>
  <inkml:trace contextRef="#ctx0" brushRef="#br0" timeOffset="38797.41">15487 6174 0,'0'0'0,"35"0"16,18 0-1,-18-53 1,-35-18-1,0 1 1,0 34 0,0 1-16,-35 35 31,-18 88-15,53-17-16,0-18 15,0 0-15,0 0 16,53-53-16,0 0 15,-18 0-15,36 0 16,-36 0-16,53 0 16,-35-18-16,0-17 15,0-1-15,-53 1 16,0 0 0,0 52 30,18-17-30,-18 36-16,35-36 16,-35 17-1,88-17-15,-53 0 16,36 0-16,-36-35 0,-35-36 16</inkml:trace>
  <inkml:trace contextRef="#ctx0" brushRef="#br0" timeOffset="38961.33">16298 5838 0,'0'0'0,"0"-52"0,0 16 15,0 54 32,0 35-47,0 0 16,0 0-16,0 35 16,0-35-16,0 0 15,0 0 1</inkml:trace>
  <inkml:trace contextRef="#ctx0" brushRef="#br0" timeOffset="39104.33">16281 5980 0,'17'0'31,"72"0"-15,16 0-16,36 0 15,1 0-15,34 0 16,-70 0-16</inkml:trace>
  <inkml:trace contextRef="#ctx0" brushRef="#br0" timeOffset="39501.58">17022 5821 0,'-36'0'32,"72"0"-32,-36 35 15,141-35-15,-71 0 16,71 0-16,-88-18 15,88 18-15,-141-70 0,53 70 16,-53-53-16,0 18 16,0-1-1,-17 36-15,17 18 32,0 17-17,0 54 1,-36-54-16,36 0 15,0 0-15,0 1 16,0-1-16,0-17 16,-35-18-16</inkml:trace>
  <inkml:trace contextRef="#ctx0" brushRef="#br0" timeOffset="39965.51">18556 5450 0,'53'-35'16,"35"35"0,-17 0-16,17 0 15,71 0-15,-89 0 16,18 53-16</inkml:trace>
  <inkml:trace contextRef="#ctx0" brushRef="#br0" timeOffset="40139.31">18997 5503 0,'0'89'16,"0"-37"-1,0 19-15,0 0 0,0-19 16,0 37-16,0-36 16,0-18-16,0 0 15</inkml:trace>
  <inkml:trace contextRef="#ctx0" brushRef="#br0" timeOffset="40289.1">18874 5962 0,'0'-53'16,"17"53"0,36 0-1,0 0-15,0 0 0,0 0 16,17 18-16,-17-18 16</inkml:trace>
  <inkml:trace contextRef="#ctx0" brushRef="#br0" timeOffset="40514.05">19350 5821 0,'0'0'0,"0"-35"0,0-1 32,18 36-32,17 0 15,18 0-15,-18 0 16,-35 53-1,35-18-15,-35 18 16,71-17 0,-18-36-1,35 53-15</inkml:trace>
  <inkml:trace contextRef="#ctx0" brushRef="#br0" timeOffset="40964.65">19967 5697 0,'-35'-88'31,"0"88"-15,-1 0 0,1 71-1,-53-71-15,88 106 16,0-89-16,0 18 15,0 1-15,18-1 16,52-35-16,-17 0 16,70 0-1,-34-18-15,-1-35 16,-88 1-16,88-37 16,-88-16-16,53 16 15,-53-16-15,0 16 0,-18 36 16,-70-17-1,53 70 1,-18 0-16,53 53 16,-53-18-1,53 36-15,-35 17 16,35 18-16,53-18 16,-53 0-16,35-35 15,0-18-15,-35 0 16,88-35-16,-52 0 15,34 0-15</inkml:trace>
  <inkml:trace contextRef="#ctx0" brushRef="#br0" timeOffset="41129.28">20549 5750 0,'-35'0'16,"35"18"15</inkml:trace>
  <inkml:trace contextRef="#ctx0" brushRef="#br0" timeOffset="41271.37">20532 5539 0</inkml:trace>
  <inkml:trace contextRef="#ctx0" brushRef="#br0" timeOffset="41519.18">20726 5539 0,'0'53'16,"0"-36"-16,0 18 15</inkml:trace>
  <inkml:trace contextRef="#ctx0" brushRef="#br0" timeOffset="44009.21">20779 5609 0,'0'0'0,"-36"0"0,36-35 31,18 53 16,35 17-47,-35-35 15,34 53-15,-16-53 16,-1 53-16,0-53 16,1 0 15,-36-71-15,0 1-1,35 17 1,-35 35-16,0-17 15,35 35 17,0 0-17</inkml:trace>
  <inkml:trace contextRef="#ctx0" brushRef="#br0" timeOffset="44189.68">21220 5503 0,'35'18'31,"-35"17"-31,35 18 16,-35-35 0</inkml:trace>
  <inkml:trace contextRef="#ctx0" brushRef="#br0" timeOffset="44353.78">21290 5362 0,'0'-35'31,"0"70"-15</inkml:trace>
  <inkml:trace contextRef="#ctx0" brushRef="#br0" timeOffset="44803.66">21925 5345 0,'0'0'0,"-53"0"0,18 0 31,-18 70-15,53-35-16,-35 18 15,35-17-15,0-1 0,0 0 16,70-35 15,-70-17-31,36-19 16,-36 1-16,35 0 15,-35-1-15,0-52 16,0 18-16,0-19 16,0 1-16,0 18 15,-18 17-15,-17 18 16,35-1-1,-35 36 1,35 18-16,0 35 0,0 17 16,70 36-1,-70-35-15,88 52 0,-35-17 16,-17-35-16,-1-18 16,-35-18-16,88-35 15</inkml:trace>
  <inkml:trace contextRef="#ctx0" brushRef="#br0" timeOffset="45163.7">22490 5450 0,'0'-35'16,"0"53"31,0 17-32,17-35 1,-17 35-16,35-35 15,1 0 1,-36-17-16,35 17 16</inkml:trace>
  <inkml:trace contextRef="#ctx0" brushRef="#br0" timeOffset="45583.31">22966 5450 0,'-18'0'16,"18"-35"-1,0 53 32,71-18-16,-36 0-31,0 0 16,18-18-16,0-17 16,18 0-16,-71-1 15,35 1-15,-35 0 16,0-36-16,0 18 15,0-17-15,-18-1 16,18 54-16,-35 17 16,35-71-16,-53 71 15,53 18-15,0 35 16,0 35-16,0-18 16,0 18-16,35 1 15,36-36-15,-36 17 16,1-35-16,52-35 15</inkml:trace>
  <inkml:trace contextRef="#ctx0" brushRef="#br0" timeOffset="46213.84">24694 5274 0,'0'0'15,"0"-18"1,36-17 0,-36-35-1,0-1 1,0 36-16,0-18 15,-18 18-15,-17-1 16,0 36 0,35 18-1,0 17-15,0 0 16,0 1-16,88-1 16,-18-35-1,1 0-15,35 0 16,-71-35-1,-35-1-15,35 36 16,-35-35-16,0 70 47,0 1-31,0 17-16,0 17 15,0-52-15,0 17 16,0 0-16,35-35 15,1 0-15</inkml:trace>
  <inkml:trace contextRef="#ctx0" brushRef="#br0" timeOffset="46363.6">25171 5115 0,'0'18'31,"17"-18"-15</inkml:trace>
  <inkml:trace contextRef="#ctx0" brushRef="#br0" timeOffset="46505.39">25241 4868 0,'0'0'0,"-35"0"0,35 18 16</inkml:trace>
  <inkml:trace contextRef="#ctx0" brushRef="#br0" timeOffset="46762.21">25559 4939 0,'0'0'0,"-36"0"15,1 0-15,35 18 32,0 17-17,18 0-15,35 36 16,0-36-1,-53 0 17</inkml:trace>
  <inkml:trace contextRef="#ctx0" brushRef="#br0" timeOffset="47040.44">25700 4674 0,'0'-35'16,"0"53"15,0 70-31,0-18 16,0-17-16,35 36 0,-35-37 15,88 1-15,-52-17 16,-1-36-16,-35 35 16</inkml:trace>
  <inkml:trace contextRef="#ctx0" brushRef="#br0" timeOffset="47279.44">25982 4921 0,'0'0'0,"-35"0"16,0 0-16,35 18 15,-71 17-15,53-35 16,18 71-16,0-36 15,0-17 1,36-18 0,-1 0-16,0 0 15,0-18-15,36 18 16,0 0-16</inkml:trace>
  <inkml:trace contextRef="#ctx0" brushRef="#br0" timeOffset="47834.31">27005 4904 0,'0'0'0,"0"17"32,0 19-17,-17-36 32,17-18-47,0-17 16,0 17-16,0-17 15,0-1-15,0 1 16,52 35-16,-34 0 16,35 18-1,-18 35 1,1 17 0,16-70 15,-16 0-16,-1-17 1,0-36-16,-35 17 0,53 1 16,-18 0-1,-35 70 17,0 0-32,0 1 15,0-1-15,36 36 16,-1-71-1</inkml:trace>
  <inkml:trace contextRef="#ctx0" brushRef="#br0" timeOffset="48081.75">27817 4851 0,'0'0'0,"-36"0"16,-17 0-16,-17 17 31,87-17-31,-17 36 16,36-36-1,-1 0 17,-35-18-17</inkml:trace>
  <inkml:trace contextRef="#ctx0" brushRef="#br0" timeOffset="48509.59">28293 4692 0,'0'0'0,"-35"0"0,-1 0 16,1 0 0,35 18-16,-106 52 15,106-35-15,-70 1 16,70-1 0,35-35-1,0 0-15,0 0 0,1 0 16,-36-71-1,70 36-15,-70-18 0,36-35 16,-36 17-16,0-17 16,0 18-16,0-1 15,0 1-15,0 34 16,0 1-16,-18 35 16,-17 0-1,35 71 1,0-18-16,0-1 15,0 1-15,70 18 16,-70-18-16,88-18 16,-52 36-16,-1-71 15,0 35-15</inkml:trace>
  <inkml:trace contextRef="#ctx0" brushRef="#br0" timeOffset="48965.75">28504 4692 0,'36'-53'31,"-1"53"-31,0 0 16,1-53-16,-1 18 15,18 35-15,-53-71 16,0 54-16,0-72 16,0 54-1,-36 35 1,-34 53-1,70-35 1,0 17-16,0 0 16,0 1-16,18-36 15,17 0-15,0 0 16,18 0-16,0 0 16,35-18-16,-35 18 15,18-71-15,-71 36 16,53 0-16,-53 0 15,0-18-15,0 17 16,0 1-16,-53 35 16,17 18 15,36 17-31,0 36 16,0-54-16,0 18 15,0 1-15,18-1 16,17 18-16,53-18 15</inkml:trace>
  <inkml:trace contextRef="#ctx0" brushRef="#br0" timeOffset="49123.54">29457 4568 0,'0'-17'31,"35"17"16</inkml:trace>
  <inkml:trace contextRef="#ctx0" brushRef="#br0" timeOffset="50435.39">6015 8255 0,'0'0'0,"35"0"31,36 0-15,70 0-16,70 0 16,142-35-16,106-36 15,352-17-15,230-53 16,352 0-16,-17 35 16,441-53-16,-18 36 15,283 123-15,70-106 16,52 106-16,19 0 15,-89 0-15,36 88 16,-159 36-16,-18-124 16,-635 211-16,-1358-105 0,0 0 15,0 0-15,0-18 16,0 71 0,0-71-1</inkml:trace>
  <inkml:trace contextRef="#ctx0" brushRef="#br0" timeOffset="117189.43">31415 6703 0,'17'0'31,"19"0"-31,17-18 16,0-17-16,35-18 15,35 0-15,-17 53 16,-35-35-16,-195 35 47,1 53-47,-36 0 15,18 0-15,-18 35 16,0-18-16,36-17 16,88-53-16,35 35 15,70-35 1,1 0-16,52 36 16,-17-36-16,-35 0 15,-19 0-15,-16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2-07-12T04:11:51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4075 2028 0,'0'-35'0,"0"106"46,17-18-46,-17 52 16,36-16-16,-36-36 16,0 0-16,0-18 15,0 0-15,0-88 32,0-17-17,0-1-15,0-35 16,0-35-16,0 35 15,0-17-15,0 70 16,0 18-16,35 35 16,-35-36-16,70 36 15,-52 0-15,17 0 16,36 0-16,-1 0 16,-70 53-16</inkml:trace>
  <inkml:trace contextRef="#ctx0" brushRef="#br0" timeOffset="180.59">4145 2187 0,'18'-53'47,"17"53"-47,0-35 15,1 35-15,-1 0 16,-35 35-16,0 1 15,35-1-15,-35 0 16</inkml:trace>
  <inkml:trace contextRef="#ctx0" brushRef="#br0" timeOffset="317.2">4233 2522 0,'0'0'0,"-35"0"0,53-35 31,70-35-15,-53 70-16,0-36 15,36 36-15,-36-35 16,18 35-16</inkml:trace>
  <inkml:trace contextRef="#ctx0" brushRef="#br0" timeOffset="579.09">5115 1570 0,'0'-35'0,"0"70"0,-35-70 32,0 123-17,-18 35-15,0 1 16,53-18-16,0 35 15,0-36-15,0-34 16,53-18-16,-18-53 16,18 35-16</inkml:trace>
  <inkml:trace contextRef="#ctx0" brushRef="#br0" timeOffset="848.55">5433 1852 0,'0'0'0,"-35"0"0,-18 0 16,53 35 31,53-35-47,17 124 15,18-89-15,0 36 16,-52-1-16,-36-35 15,0 1-15,-18-1 0,-35-35 16,0 53-16,18-53 16,35-35-1</inkml:trace>
  <inkml:trace contextRef="#ctx0" brushRef="#br0" timeOffset="1058.82">5680 1729 0,'0'0'0,"0"-36"15,70 160 1,1-1 0,17 36-16,-17 0 15,-19-36-15,-52 18 16,0-35-16,0-53 15,-17 0-15,-18-18 16</inkml:trace>
  <inkml:trace contextRef="#ctx0" brushRef="#br0" timeOffset="2099.8">4039 5821 0,'0'0'0,"0"17"31,71 72-15,-36-1-16,18 0 15,-18 36-15,18-1 0,0-52 16,-18 17-16,1-88 16,-36 88-16,35-88 15,-35 35 1,35-35-16,-35-70 16,0 34-16,0-17 15,0-17-15,0-18 16,0 35-16,0 0 15,0 18-15,0-18 16,0 17 15</inkml:trace>
  <inkml:trace contextRef="#ctx0" brushRef="#br0" timeOffset="2363.6">4957 5821 0,'0'0'0,"0"-35"0,0-36 16,-18 71-1,-17 0 1,35 71-1,-89 34-15,89 54 0,-53-18 16,53-35-16,0-18 16,18-35-16,-18 0 15,124 0-15,-71-53 16,17 0-16</inkml:trace>
  <inkml:trace contextRef="#ctx0" brushRef="#br0" timeOffset="2627.35">5450 6103 0,'0'0'0,"-35"-35"0,0 35 16,0 0-16,-18 0 16,53 35-1,0 0-15,17 1 16,19-1-16,17 0 15,-1 0-15,-16-35 16,-36 71-16,17-71 16,-17 53-16,-70 17 15,52-70 1,-52 0 0,70-17-16</inkml:trace>
  <inkml:trace contextRef="#ctx0" brushRef="#br0" timeOffset="2828.69">5556 5891 0,'0'0'16,"0"-35"-16,36 123 31,16 36-15,1-1-16,-17 36 15,17-18-15,-53 0 16,0 0-16,0-17 16,-36-71-16</inkml:trace>
  <inkml:trace contextRef="#ctx0" brushRef="#br0" timeOffset="4718.16">7091 1693 0,'17'0'62,"19"0"-62,-1 0 16,36 0 0</inkml:trace>
  <inkml:trace contextRef="#ctx0" brushRef="#br0" timeOffset="4852.67">7144 1905 0,'35'0'16,"18"0"0,-53 35-1,35-35-15</inkml:trace>
  <inkml:trace contextRef="#ctx0" brushRef="#br0" timeOffset="5602.27">7144 6403 0,'35'-35'47,"0"35"-31,-35 17-1,0 19 1</inkml:trace>
  <inkml:trace contextRef="#ctx0" brushRef="#br0" timeOffset="5731.38">7179 6526 0,'35'0'32,"53"-35"-32,-70 35 15,17 0-15,-35 18 16</inkml:trace>
  <inkml:trace contextRef="#ctx0" brushRef="#br0" timeOffset="8752.77">5186 2699 0,'0'0'16,"-35"0"-16,52 0 47,18 0-32,54-18-15,-19 18 16,18 0-16,-35 0 16,-17 0-16,-36-35 47,-53 35-32,17 0-15,1 0 0,70 0 63,36 0-63,17-53 15,18 53-15,-18 0 16,-35 0-16,-18 0 16</inkml:trace>
  <inkml:trace contextRef="#ctx0" brushRef="#br0" timeOffset="9583.17">5415 6685 0,'0'0'0,"18"0"47,-1 0-47,36-17 15,-17 17 1,-54 0 0,-17 0-1,-1 17-15,1-17 16,35 35-16,-35-35 16,70 0 15,0 0-16,1 0-15,-1 0 16,0 0-16,1 0 0</inkml:trace>
  <inkml:trace contextRef="#ctx0" brushRef="#br0" timeOffset="38862.21">423 247 0,'0'0'0,"53"0"0,53 0 16,0 0-16,17 0 15,-52 0-15,17 0 16,-53-35-16,-88 70 47,1 0-47,-37 1 15,1 34-15,0-17 16,0 18-16,-36-1 16,89-35-16,35 1 15,0 17 1,35-53-16,54 35 15,-19-35-15,71 0 16,-35 0-16,0 0 16,0 0-16,-36 0 15,-158 0 17,0 53-32,0-53 15,88 35-15,-36-35 16,54 0 15,17 0-15,18 0-1,18 53 1</inkml:trace>
  <inkml:trace contextRef="#ctx0" brushRef="#br0" timeOffset="41824.31">25735 617 0,'35'36'31,"-35"-1"-31,71 18 16,-36-18-16,18 18 15,-18 0-15,36-53 16,-18 0-16</inkml:trace>
  <inkml:trace contextRef="#ctx0" brushRef="#br0" timeOffset="41996.68">26158 688 0,'0'0'0,"-35"53"32,35-18-32,0 0 0,0 18 15,0 0-15,0 18 16,-35-71-16,35 88 16</inkml:trace>
  <inkml:trace contextRef="#ctx0" brushRef="#br0" timeOffset="42244.71">26370 1094 0,'0'17'15,"0"36"1,0-18-16</inkml:trace>
  <inkml:trace contextRef="#ctx0" brushRef="#br0" timeOffset="42612.3">27464 1164 0,'0'106'32,"0"-71"-32,-18-35 0,18 53 15,0 0 1,18-53-16</inkml:trace>
  <inkml:trace contextRef="#ctx0" brushRef="#br0" timeOffset="42820.31">28028 917 0,'0'0'16,"0"35"-1,35 18 1,1-17-16,34-1 16</inkml:trace>
  <inkml:trace contextRef="#ctx0" brushRef="#br0" timeOffset="43022.71">28646 1041 0,'0'0'16,"-36"0"-16,-17 0 0,18 17 15,-35 124 1,70-35-16,-71 18 16,71-18-16,-71-18 15,71-18-15,0-34 0</inkml:trace>
  <inkml:trace contextRef="#ctx0" brushRef="#br0" timeOffset="43326.39">28751 1358 0,'0'0'0,"0"-35"0,36 35 31,34 0-15,-52 0-16,17 0 15,-35 18-15,35-18 16,-35 52-16,-17 1 16,-36 0-1,18-53 1,35 18-16,35-18 31,0 0-31</inkml:trace>
  <inkml:trace contextRef="#ctx0" brushRef="#br0" timeOffset="43784.05">29651 1482 0,'0'-18'16,"35"18"15</inkml:trace>
  <inkml:trace contextRef="#ctx0" brushRef="#br0" timeOffset="43938.07">30339 1446 0</inkml:trace>
  <inkml:trace contextRef="#ctx0" brushRef="#br0" timeOffset="44127.86">30674 1429 0,'35'0'32,"1"0"-17,-1 0 1,18 0-16,17 17 16,-17-17-16</inkml:trace>
  <inkml:trace contextRef="#ctx0" brushRef="#br0" timeOffset="44260.54">31168 1482 0</inkml:trace>
  <inkml:trace contextRef="#ctx0" brushRef="#br0" timeOffset="45409.6">27605 2275 0,'-18'0'15,"18"18"1,0 17 0,0 1-16,0-1 15,0 18-15,0-18 16,0 0-16</inkml:trace>
  <inkml:trace contextRef="#ctx0" brushRef="#br0" timeOffset="45642.13">27411 2540 0,'0'18'16,"0"35"-1,53-53 1,-18 35-16,18-35 16,0 0-16,0 0 15,-53-18-15,35 18 16,-35-35 0</inkml:trace>
  <inkml:trace contextRef="#ctx0" brushRef="#br0" timeOffset="46142.92">27040 3157 0,'0'18'16,"0"17"0,0 18-16,0 0 15,0-18-15,0 18 16,0-17 0,0-72 15,0-17-16,0 18-15,0-53 16,0-18-16,0 0 0,0 53 16,36 18-16,-36 0 15,35 35 1,18 0 0,-18 17-16,0-17 15,-35 53-15</inkml:trace>
  <inkml:trace contextRef="#ctx0" brushRef="#br0" timeOffset="46322.27">27040 3246 0,'36'0'31,"17"0"-31,17 0 16,-35 0-16,1 35 15,-36 18 1,0-18-16,0 0 16</inkml:trace>
  <inkml:trace contextRef="#ctx0" brushRef="#br0" timeOffset="46442.56">27146 3475 0,'0'0'0,"-35"70"16,0-70-16,70 0 47,71 0-32,-71 0 1,18 0-16,0-17 0</inkml:trace>
  <inkml:trace contextRef="#ctx0" brushRef="#br0" timeOffset="46743.44">27746 3052 0,'0'0'15,"-35"0"1,-1 0-16,1 17 15,35 89 1,0-71-16,0 18 16,0 0-16,18-18 15,35 18-15,0-53 16,17 0-16,-17 0 16</inkml:trace>
  <inkml:trace contextRef="#ctx0" brushRef="#br0" timeOffset="46951.91">28063 3157 0,'36'53'63,"-1"-53"-63,0 53 15,36-53-15,-71 53 16,53-53-16</inkml:trace>
  <inkml:trace contextRef="#ctx0" brushRef="#br0" timeOffset="47182.15">28328 3175 0,'0'18'32,"0"17"-17,-18 0-15,18 0 16,-70 18-16,70-17 0,-35-1 15</inkml:trace>
  <inkml:trace contextRef="#ctx0" brushRef="#br0" timeOffset="47719.07">28469 3210 0,'35'18'47</inkml:trace>
  <inkml:trace contextRef="#ctx0" brushRef="#br0" timeOffset="48087.25">28487 3334 0,'0'53'47,"17"0"-47,-17-36 16,0 18-16,0 36 15,53-36-15,-53 18 16,0-17-16,-35-1 15,17-35 17,18-35-32,0-18 15</inkml:trace>
  <inkml:trace contextRef="#ctx0" brushRef="#br0" timeOffset="48250.88">28628 2999 0,'-35'0'31</inkml:trace>
  <inkml:trace contextRef="#ctx0" brushRef="#br0" timeOffset="48537.18">28716 2840 0,'35'0'31,"-35"88"-31,71 18 16,-18 0-16,-53 52 0,70-34 16,-70-18-16,-35-18 15,0 18-15,35-71 16,-124 18-16</inkml:trace>
  <inkml:trace contextRef="#ctx0" brushRef="#br0" timeOffset="49076.91">27182 4339 0,'0'0'0,"0"18"16,0 17-16,0 18 15,0 18-15,35 17 16,-35 0-16,53-35 15,-18-18-15,18 18 16,-18-53-16,-35 35 16,18-35-16,17 0 15,-35-35 1,53 0-16,-53-18 16,0 0-16,0-18 15,35 18-15,-35 18 0,0-18 31,0 18-15,36 35 0</inkml:trace>
  <inkml:trace contextRef="#ctx0" brushRef="#br0" timeOffset="49368.66">28011 4163 0,'-18'0'31,"18"53"-15,-35-18-16,35 71 15,-53-18-15,53 53 16,-36-17-16,36-54 16,0 18-16,0-35 15,18-53-15,-18 71 16,71-71-16,-18 0 16</inkml:trace>
  <inkml:trace contextRef="#ctx0" brushRef="#br0" timeOffset="49587.53">28187 4568 0,'0'0'16,"35"18"15,-35 17-16,53-35-15,-18 89 16,1-89-16,-1 0 16,0 52-16,1-52 15</inkml:trace>
  <inkml:trace contextRef="#ctx0" brushRef="#br0" timeOffset="49781.57">28522 4498 0,'0'0'16,"0"18"15,0 52-31,-35-17 16,35 35-16,-35-35 16,35 0-16,-71-18 15,71 1-15,0-1 16</inkml:trace>
  <inkml:trace contextRef="#ctx0" brushRef="#br0" timeOffset="50231.41">28751 4868 0,'0'18'15,"0"35"1,0 17 0,0-34-16,-17-54 62,17-17-62,0 0 16,0-18-16,-36 17 0,36 1 15,0 0 1</inkml:trace>
  <inkml:trace contextRef="#ctx0" brushRef="#br0" timeOffset="50877.67">28681 4904 0,'17'0'31,"-17"35"-31,0 53 31,0-53-31,0 1 0,0 17 16,0 17-1,0-35 1,-17-35 15,17-17-15,-35-19-16,35 1 16,0 0-16</inkml:trace>
  <inkml:trace contextRef="#ctx0" brushRef="#br0" timeOffset="51071.44">28875 4516 0</inkml:trace>
  <inkml:trace contextRef="#ctx0" brushRef="#br0" timeOffset="51363.27">29034 4233 0,'0'0'0,"35"0"16,-35 18-1,70 70-15,-70 0 16,0 18-16,0 0 16,0 0-16,0 0 15,-70 17-15,70-70 16,-71 0-16</inkml:trace>
  <inkml:trace contextRef="#ctx0" brushRef="#br0" timeOffset="51828.67">27376 5468 0,'70'-35'31,"54"35"-15,87 0-16,107 0 15,70 0-15,0 0 16,-35 0-16,-142 0 15,-105 0-15,-265 0 32</inkml:trace>
  <inkml:trace contextRef="#ctx0" brushRef="#br0" timeOffset="52046.75">27852 5627 0,'0'0'16,"229"0"-1,-35-71-15,88 71 16,71-88-16,35 88 16,71-88-16,-142 88 15,-105 0-15,-141 0 16,-71-71-1</inkml:trace>
  <inkml:trace contextRef="#ctx0" brushRef="#br0" timeOffset="56280.63">9208 1729 0,'0'-36'15,"0"107"16,0-1-15,52 36-16,-52-18 16,0 18-16,36-53 0,-36 0 15,0-18-15,35-35 16,-35 36 0,0-54-1,0-35-15,-18 0 16,18-35-16,0-18 15,0-70-15,0-1 16,-53 54-16,53 17 16,0 71-16,0 0 15,18 35 1,88 0 0,-53 52-16,-18-16 15,-35 17-15,35-53 16</inkml:trace>
  <inkml:trace contextRef="#ctx0" brushRef="#br0" timeOffset="56445.33">9419 1817 0,'35'0'47,"36"-18"-31,-18 18-16,0 0 15,-18 0-15,-35 18 16,0 17 0</inkml:trace>
  <inkml:trace contextRef="#ctx0" brushRef="#br0" timeOffset="56581.53">9472 2222 0,'0'0'16,"0"36"-16,35-36 46,36-18-46,-1 18 16,19-70-16,-1 34 16,-35 36-16</inkml:trace>
  <inkml:trace contextRef="#ctx0" brushRef="#br0" timeOffset="56894.73">10425 1111 0,'0'0'0,"0"-35"16,-18 35 15,18 71-31,-88 34 16,0 89-16,88 18 15,-71 17-15,71 18 0,0-70 16,53-54-16,17 1 16,1-36-16,-36-35 15,18 0-15</inkml:trace>
  <inkml:trace contextRef="#ctx0" brushRef="#br0" timeOffset="57457.67">11112 1588 0,'0'-36'15,"0"1"1,-52 35 0,-1 71-1,0-1-15,0 18 0,0 0 16,53-17-16,0-36 16,0 18-16,0-18 15,70-35-15,-34 36 16,-1-36-16,0 0 15,1 0-15,16-18 16,-122 89 31,-1-1-47,36 18 16,0-52-16,35 17 15,0 0-15,0-18 16,17-35-1,19 0-15,-1 0 16,36 0-16,17-53 16,18 53-16</inkml:trace>
  <inkml:trace contextRef="#ctx0" brushRef="#br0" timeOffset="57690.74">11571 1782 0,'0'0'0,"-35"0"0,35-36 16,0 72 15,17 34-31,19-17 16,17-18-16,0 1 15,0 16-15,-18-52 16,18 0-16</inkml:trace>
  <inkml:trace contextRef="#ctx0" brushRef="#br0" timeOffset="57901.87">12100 1817 0,'0'0'0,"0"88"32,0-17-17,36 17-15,-36 53 16,-71 53-16,0-71 16,1 1-16,70-71 15,-35-18-15</inkml:trace>
  <inkml:trace contextRef="#ctx0" brushRef="#br0" timeOffset="58124.25">12224 2364 0,'35'17'31,"-35"19"-31,0 16 16,0-16 0</inkml:trace>
  <inkml:trace contextRef="#ctx0" brushRef="#br0" timeOffset="58283.89">12259 2187 0,'0'0'0,"35"0"47</inkml:trace>
  <inkml:trace contextRef="#ctx0" brushRef="#br0" timeOffset="58647.24">12524 1729 0,'0'0'0,"0"-36"16,0 89-1,0 53-15,88 53 16,-35 70-16,-53-17 15,53 70-15,-53-70 16,53-36-16,-53-17 16,0-89-16,-18-17 15,-53-53 1,71-17 0,0-36-16,-35-35 15,35 17-15</inkml:trace>
  <inkml:trace contextRef="#ctx0" brushRef="#br0" timeOffset="58947.51">13582 2328 0,'35'0'16,"18"0"-1,-53-17-15,35 17 16</inkml:trace>
  <inkml:trace contextRef="#ctx0" brushRef="#br0" timeOffset="59078.01">13688 2487 0,'53'0'16,"0"0"0</inkml:trace>
  <inkml:trace contextRef="#ctx0" brushRef="#br0" timeOffset="59902.05">15610 1834 0,'0'0'0,"0"36"31,0 34-16,0 18-15,36 1 16,-36-19-16,0-17 16,0-18-16,35 1 15,-35-72 32,0 1-47,0-35 16,0-19-16,-18-16 15,18-1-15,0 0 16,0 35-16,0 18 16,-35 53-16,35-35 0,35 35 31,1 18-31,17 35 16,-53-18-16,0-17 15,0 17-15</inkml:trace>
  <inkml:trace contextRef="#ctx0" brushRef="#br0" timeOffset="60720.61">15840 1393 0,'0'-35'31,"0"70"-31,0-52 16,0 70-1,-53 0-15,0 17 16,0 36-16,18-18 16,35 0-16,-53-35 15,53 0-15,0-17 16,0-1-16,0 0 16,53-35-1,-36 0-15,19 0 16,-1 0-16,0 0 15,0 0-15,-35-18 16,0 36 0,-35-18-1,-35 124-15,-19-54 16,19-17-16,35 0 16,35-18-16,0 36 15,35-36 16,0-35-31,36 0 16,-1 0-16,36-35 16,18 35-16,17-71 15,-18 71-15</inkml:trace>
  <inkml:trace contextRef="#ctx0" brushRef="#br0" timeOffset="61118.07">16510 1958 0,'0'18'31,"0"17"-31,0 0 16,0 0-16,0 1 15,0-1-15,0 0 16,0 18 0,0-71-1,35-17 1,-35-18-16,0 0 16,0-35-16,0-18 15,0 36-15,0-36 16,0 35-16,36 19 15,-36 16-15,35 1 16,0 35 0,18 0-1,-18 35-15,-35 36 16,0-18-16,-17 0 16</inkml:trace>
  <inkml:trace contextRef="#ctx0" brushRef="#br0" timeOffset="61275.74">16581 1940 0,'70'0'32,"-35"-17"-17,1 17-15,17 0 16,-18 0-16,-35 35 31,-35 18-15</inkml:trace>
  <inkml:trace contextRef="#ctx0" brushRef="#br0" timeOffset="61412.09">16651 2134 0,'0'0'0,"-35"0"0,35 36 16,53-54 15,-18 18-31,18-35 16,18 35-16,17 0 15,-35-53-15,0 53 16,17-36-16</inkml:trace>
  <inkml:trace contextRef="#ctx0" brushRef="#br0" timeOffset="61672.46">17339 1288 0,'0'0'0,"0"-71"0,-18 142 47,18 17-47,-70 18 16,70-18-16,0 18 16,0 0-16,0-36 15,35 1-15,18-18 16,0-53-16,35 35 15,-35-35-15</inkml:trace>
  <inkml:trace contextRef="#ctx0" brushRef="#br0" timeOffset="61867.07">17851 1535 0,'0'0'15,"0"-36"-15,0 72 32,17 17-32,18-18 15,36 0-15,-18-35 16,35 71-16,-53-71 16</inkml:trace>
  <inkml:trace contextRef="#ctx0" brushRef="#br0" timeOffset="62056.03">18292 1605 0,'0'0'0,"0"18"31,-36 52-31,1 19 16,35 16-16,0-34 15,0 17-15,-71 0 16,71-35-16,0-18 15,0 1 1</inkml:trace>
  <inkml:trace contextRef="#ctx0" brushRef="#br0" timeOffset="62332.56">18415 2081 0,'35'18'31,"-35"17"-31,0 1 16,0-1-16,0 35 15,-17-17 1,-19-53-16,1 0 15,0 0-15,35-17 16,-35 17-16,35-71 16,0 53-16</inkml:trace>
  <inkml:trace contextRef="#ctx0" brushRef="#br0" timeOffset="62677.15">18433 1817 0</inkml:trace>
  <inkml:trace contextRef="#ctx0" brushRef="#br0" timeOffset="62954.83">18680 1323 0,'0'0'0,"0"-35"16,35 123 15,18 35-31,-53 18 16,53-17-16,-53 17 15,35 18-15,-35-53 16,-18-1-16,18-34 16,-88-18-16</inkml:trace>
  <inkml:trace contextRef="#ctx0" brushRef="#br0" timeOffset="63720.71">14323 3722 0,'53'0'47,"-18"-35"-47,18 35 16,-18 0-16,0 0 15</inkml:trace>
  <inkml:trace contextRef="#ctx0" brushRef="#br0" timeOffset="63877.97">14393 3828 0,'18'0'31,"53"0"-31,17 0 16,-35 0 0</inkml:trace>
  <inkml:trace contextRef="#ctx0" brushRef="#br0" timeOffset="64904.36">15946 3228 0,'0'-35'0,"0"70"15,-36-53 48,-52 71-63,-35 18 16,34-1-16,19 18 15,35-52-15,35-1 16,0 0-1,0 1 1,35-36-16,0 0 16,18 0-16,0 0 15,18 0-15,-1 0 0,-17 0 16,-18 0-16,-35 53 31,-17-18-31,-36 35 16,-88 36-16,52-18 15,1-17-15,53-36 16,35 18 0,35-53 15,36 0-15,-18 0-16,53-17 15,-18 17-15,-18-53 0,1 53 16</inkml:trace>
  <inkml:trace contextRef="#ctx0" brushRef="#br0" timeOffset="66337.7">16492 3757 0,'0'-35'15,"0"52"95,0 54-95,36-18 1,-36 17-16,0-17 16,0 18-16,0 0 15,0-54-15,0 54 16,0-1 0,35-70-1,-35-35 32,0-18-47,0 0 16,0-35-16,0 17 15,0-34-15,0-19 16,-35 71-16,35 18 16,0 70 15,-53 53-16,53-17-15,0-1 16,35-17-16,0-53 16,1 53-16,-1-53 15,18 0-15,0 0 0,-18-17 16,0-19-16,-35 1 16,53 0-16,-53 0 15,0-1-15,0 1 16,-17 35-16,17-35 15,-36 35-15,1 0 16,35 17 0</inkml:trace>
  <inkml:trace contextRef="#ctx0" brushRef="#br0" timeOffset="66690.59">17039 3916 0,'0'0'0,"35"0"31,-35 17-15,0 19 0,0-1-1,0 18 1,-35 0 0,-18-53 15,-17-53-16,34-35 1</inkml:trace>
  <inkml:trace contextRef="#ctx0" brushRef="#br0" timeOffset="66855.86">16986 3634 0,'0'0'16,"0"17"31</inkml:trace>
  <inkml:trace contextRef="#ctx0" brushRef="#br0" timeOffset="67574.7">17551 3598 0,'0'0'15,"0"-88"1,0 53 0,-18 0-1,-35 35 1,-17 17-16,17-17 15,53 106-15,-89-35 16,89-18-16,0-1 16,0-16-16,36-1 0,-1-35 15,36 53-15,-36-53 16,18 0-16,0-53 16,53-35-1,-106 53-15,35-1 16,-35 1-16,0 0 15,-18 35 1,-52 70 0,70 1-1,-89 17-15,89 35 16,-35-34-16,35-36 16,0 0-16,0-1 15,71-52-15,-18 0 16,-18 0-1,0-17-15,0-36 16,-35 18 0</inkml:trace>
  <inkml:trace contextRef="#ctx0" brushRef="#br0" timeOffset="67860.67">17798 3810 0,'0'0'0,"70"18"47,-70 17-47,0 0 15,53 36-15,-53-54 16,0 54-16,0-36 15,0-17-15,0 52 16,-53-70 0,-17-35-1,70-18 1,0 0-16</inkml:trace>
  <inkml:trace contextRef="#ctx0" brushRef="#br0" timeOffset="68012.39">17886 3581 0,'35'-36'16,"-35"72"0</inkml:trace>
  <inkml:trace contextRef="#ctx0" brushRef="#br0" timeOffset="68844">15399 4533 0,'35'18'32,"-35"17"-17,0 0-15,0 18 16,0-17-16,0-1 16,0 0-1,0-53 16,-35-17-15,35 0-16,-36 0 16,36-1-16,0 1 0,0 0 15</inkml:trace>
  <inkml:trace contextRef="#ctx0" brushRef="#br0" timeOffset="68992.8">15416 4357 0,'36'0'47</inkml:trace>
  <inkml:trace contextRef="#ctx0" brushRef="#br0" timeOffset="69172.67">15610 4498 0,'53'-18'31,"-17"18"-16</inkml:trace>
  <inkml:trace contextRef="#ctx0" brushRef="#br0" timeOffset="69436.03">15734 4639 0,'-18'0'0,"36"0"31,35 0-16,-18 0 1</inkml:trace>
  <inkml:trace contextRef="#ctx0" brushRef="#br0" timeOffset="69652.7">16016 4516 0,'0'35'32,"0"18"-17</inkml:trace>
  <inkml:trace contextRef="#ctx0" brushRef="#br0" timeOffset="70536.67">15505 2963 0,'0'36'78,"0"-54"-31,0-35-32,0 18-15,35 35 16,-35-53-16,18 53 16,17 0 15,-35 18-31,70 17 16,-70 18-16,0 17 0,36-17 15,-36 0 1,0 0-16,0-18 0</inkml:trace>
  <inkml:trace contextRef="#ctx0" brushRef="#br0" timeOffset="71068.69">14817 4992 0,'17'0'32,"19"0"-32,-1 0 0,71-35 15,17-1-15,159-34 16,18-19-16,141 37 16,106-19-16,35 71 15,88-88-15,-17 88 16,-212 0-16,-123 0 15,-142 0-15,-123 0 16,-124 0-16</inkml:trace>
  <inkml:trace contextRef="#ctx0" brushRef="#br0" timeOffset="71363.67">16898 4851 0,'0'0'0,"-35"0"16,70 0-1,106-53 1,141 53-16,124-88 0,106 88 15,34-106-15,37 106 16,-195 0-16,-36-71 16,-69 71-16,-231 0 15,-140-35 1</inkml:trace>
  <inkml:trace contextRef="#ctx0" brushRef="#br0" timeOffset="72584.78">15434 4604 0,'0'-36'31,"0"72"0,0-1-15,53 18-16,-53 35 15,71 18-15,-71-35 16,35-19-16,-35-16 16,0 17-16,-35-53 15,35 53-15,-89-53 16,54 0-1,35-36-15,-35 1 16,-1 0-16</inkml:trace>
  <inkml:trace contextRef="#ctx0" brushRef="#br0" timeOffset="78539.87">8625 6315 0,'0'0'16,"0"-36"31,0 72-16,36 34-15,-36 36-16,70-53 15,-70 35-15,53-35 16,-53-18-16,35 1 16,-35-1-16,36-35 15,34-35 1,-70-1-16,0-34 15,36 17-15,-36 0 16,0-53-16,0 18 16,0 17-16,0 36 15,0 0-15,0 70 47,35 0-31,18-35-1</inkml:trace>
  <inkml:trace contextRef="#ctx0" brushRef="#br0" timeOffset="79343">9648 5733 0,'0'0'0,"0"-36"16,0 125 31,-52 69-47,52 54 15,-124 17-15,124-17 16,-70 17-16,70-88 15,0 0-15,17-17 16,36-18-16,-18-36 0,18-34 16,-35-36-16,17 0 15</inkml:trace>
  <inkml:trace contextRef="#ctx0" brushRef="#br0" timeOffset="79935.17">10354 6350 0,'0'0'15,"0"-53"-15,35 53 16,-35-35-16,-35 52 47,-18 36-32,-17 53-15,-1-18 16,0 1-16,36-36 16,35-18-16,0 0 0,0 0 15,18-35 1,-1 0-16,19 0 16,-1 0-16,0-17 15,1 17-15,-36-36 16,35 36-16,-35 18 31,-35 35-31,-1 18 16,-34 17-16,-1-35 15,71-18-15,-35-35 16,35 53-16,0-18 16,18-35-1,70 0-15,-35 0 16,0-18-16,17 18 15,-17-35-15,0 35 16</inkml:trace>
  <inkml:trace contextRef="#ctx0" brushRef="#br0" timeOffset="80334.14">10707 6597 0,'0'0'0,"0"18"47,35-18-47,18 53 15,-18-53-15,1 70 16,16-70-16,-52 35 16,53-35-16</inkml:trace>
  <inkml:trace contextRef="#ctx0" brushRef="#br0" timeOffset="80648.07">11042 6615 0,'0'0'0,"0"35"109,0 18-93,0 17-16,0 1 15,0 17-15,0-17 16,-35 17-16,35-35 16,-36 0-16,36-18 15,0 0-15</inkml:trace>
  <inkml:trace contextRef="#ctx0" brushRef="#br0" timeOffset="81097.03">11218 6967 0,'0'18'32,"0"17"-17,36 1-15,-36-1 16,0 35 0,0-17-16,0-17 31,-36-36 0,36-36-15,0 1-1</inkml:trace>
  <inkml:trace contextRef="#ctx0" brushRef="#br0" timeOffset="81442.63">11289 6773 0,'0'-35'0,"-18"35"16,18 18-1</inkml:trace>
  <inkml:trace contextRef="#ctx0" brushRef="#br0" timeOffset="81779.19">11536 6315 0,'0'-36'15,"0"54"17,17 53-32,-17-1 15,53 18-15,-53 54 16,71 16-16,-71-52 16,0 0-16,0-18 0,0-17 15,-18-36 1</inkml:trace>
  <inkml:trace contextRef="#ctx0" brushRef="#br0" timeOffset="82318.89">12629 6756 0,'0'0'0,"0"-36"31,36 36-16,-1 0-15,18 0 16,-18 0-16</inkml:trace>
  <inkml:trace contextRef="#ctx0" brushRef="#br0" timeOffset="82454.86">12700 6826 0,'123'0'31,"-52"0"-15,17 0-16</inkml:trace>
  <inkml:trace contextRef="#ctx0" brushRef="#br0" timeOffset="86047.46">13988 6703 0,'35'0'31,"53"0"-15,-53 0-1</inkml:trace>
  <inkml:trace contextRef="#ctx0" brushRef="#br0" timeOffset="86227.48">14199 6932 0,'0'0'0,"36"0"62,-1 0-62,0-18 16</inkml:trace>
  <inkml:trace contextRef="#ctx0" brushRef="#br0" timeOffset="86753.93">16175 6174 0,'0'-53'31,"0"17"-31,-18 36 31,-17 0-31,-36 71 16,18-18-16,18 0 15,-35 17-15,34-34 16,36-1-16,-35 18 16,35 0-1,0-18 1,18-35 31,-18-18-47</inkml:trace>
  <inkml:trace contextRef="#ctx0" brushRef="#br0" timeOffset="87563.07">14093 6720 0,'-17'0'15,"52"0"17,0 0-32,54 0 15,-54 0 1,-35 18 15,-35 17-15,-18 18-16,17-17 15,1-36-15,35 35 16,0 0 0,35-35 15,54 0-16,-54 0-15,-17 0 16,-18 18 0,0 17-1,0 0 17,35-52 14,18 17-30,35-71-16</inkml:trace>
  <inkml:trace contextRef="#ctx0" brushRef="#br0" timeOffset="88567.19">15998 6262 0,'0'-35'0,"36"-1"47,-1 36-32,-35-35 1,0 53 46,-35 17-62,-1 35 16,-34-17-16,-18 53 16,17-18-16,-17-17 15,35-18-15,18 0 16,35-18-1,17-35 1,89 0 0,-70 0-1,16 0-15,37-18 16,-36 18 0,-89 36 30,36-1-46,-88 36 16,35-19-16,53-16 16,-35 17-16,35-36 15,35-17 17,71 0-32,-71 0 15,36-17-15,-18 17 16,-18-53-16,0 53 15,1-36-15,-1 1 16,0 35-16</inkml:trace>
  <inkml:trace contextRef="#ctx0" brushRef="#br0" timeOffset="89459.57">16792 6473 0,'0'0'0,"0"53"63,0-17-48,71 17-15,-71 0 16,53-1-16,-53-16 15,53-36-15,-53 53 16,53-53 0,-18 0-1,-35-18-15,70-17 16,-70-18-16,36 0 16,-36-35-16,0 35 15,0 0-15,0 0 16,0 18-1</inkml:trace>
  <inkml:trace contextRef="#ctx0" brushRef="#br0" timeOffset="89813.73">17798 5838 0,'0'0'16,"-18"0"15,18 53-31,-53 36 16,0 34-16,53 18 16,-53 18-16,53-53 15,0 0-15,0-36 16,0 1-16,36-36 15,16 0-15,-34-35 16,17 0-16</inkml:trace>
  <inkml:trace contextRef="#ctx0" brushRef="#br0" timeOffset="90075.93">17921 6509 0,'0'-36'31,"0"54"-31,88 17 16,-52-35-1,-1 53-15,18-53 16,-18 36-16,18-36 16</inkml:trace>
  <inkml:trace contextRef="#ctx0" brushRef="#br0" timeOffset="90305.86">18344 6421 0,'0'0'0,"0"70"31,0-17-15,-52 0-16,52 35 16,-89 18-16,54-18 15,35 0-15,-70-35 16,70-17-16,-36-1 15,36 0-15</inkml:trace>
  <inkml:trace contextRef="#ctx0" brushRef="#br0" timeOffset="90825.38">18556 6668 0,'35'0'31,"-35"52"-31,0 19 16,0-18-1,0-18 1,0 0-16,0 1 16,0-1-16,0-17 15,-17-18 1,-19-18-1,1 18-15,35-35 16,-35-1-16,35 1 16</inkml:trace>
  <inkml:trace contextRef="#ctx0" brushRef="#br0" timeOffset="90994.5">18574 6579 0</inkml:trace>
  <inkml:trace contextRef="#ctx0" brushRef="#br0" timeOffset="91558.01">18750 6068 0,'0'0'0,"35"0"203,18 70-188,-53 19-15,53-19 16,-53 89-16,0 17 16,0 1-16,0-36 0,-88 17 15,-18-34-15,0-1 16,-17-17-16,35-35 15,0-71-15,52 35 16</inkml:trace>
  <inkml:trace contextRef="#ctx0" brushRef="#br0" timeOffset="93765.9">15610 7355 0,'0'53'31,"36"36"-15,-36-1-16,0 18 15,0-1-15,0-34 16,0-18-16,0-18 16,0 0-16,-18 1 15,-52-54 17,70-17-32,-53-18 0,53 0 15</inkml:trace>
  <inkml:trace contextRef="#ctx0" brushRef="#br0" timeOffset="93974.86">15610 7250 0</inkml:trace>
  <inkml:trace contextRef="#ctx0" brushRef="#br0" timeOffset="94169.9">15857 7497 0,'0'-18'15,"36"18"-15,-1 0 16,0 0-16</inkml:trace>
  <inkml:trace contextRef="#ctx0" brushRef="#br0" timeOffset="94314.15">16016 7567 0,'35'0'46,"1"0"-30,-36-18-16</inkml:trace>
  <inkml:trace contextRef="#ctx0" brushRef="#br0" timeOffset="94486.29">16387 7355 0,'35'0'16,"-35"36"15,35-1-15</inkml:trace>
  <inkml:trace contextRef="#ctx0" brushRef="#br0" timeOffset="95356.06">15522 5838 0,'0'18'31,"0"53"-15,0-18-1,0-18 1,0-53 62,0-17-78,0-18 16,0 0-16,0 18 0,0 0 15,36 35 1,-1-36-16,53 72 15,-53-1 1,-35 0-16,71 18 16,-71 0-16,0 0 15,0 0-15,0-18 16</inkml:trace>
  <inkml:trace contextRef="#ctx0" brushRef="#br0" timeOffset="109327.28">9243 9613 0,'106'0'47,"-18"0"-47,-18 0 16</inkml:trace>
  <inkml:trace contextRef="#ctx0" brushRef="#br0" timeOffset="109498.85">9437 9772 0,'17'35'31,"19"-35"-15,17 35-16,0-35 0,17 0 16</inkml:trace>
  <inkml:trace contextRef="#ctx0" brushRef="#br0" timeOffset="-178771.58">16016 8079 0,'-35'0'16,"35"-36"-1,0 1 17,70 35-32,36-70 0,53 17 15,53 0 1,88 0-16,17 0 0,0 53 15,-34-53-15,-107 53 16,-70 0-16,-71 0 16,-105 53-1,-1-53 1,-70 0-16,0 53 16,0-53-16,17 0 15,71 0-15,71 0 31,35 0-31,123 0 16,36 0-16,0 0 16,-36 0-16,-35 0 0,-70 0 15</inkml:trace>
  <inkml:trace contextRef="#ctx0" brushRef="#br0" timeOffset="-177465.94">11377 9225 0,'0'-35'16,"-53"105"46,0-17-46,-53 53-16,18-18 16,18 1-16,34-19 15,36-52-15,0 17 16,18 18-1,35-53 1,0 0-16,35 0 0,-35-35 16,0 35-1,17-36-15,-34 36 0,-54 0 32,-35 71-17,0-18-15,-70 53 16,17-36-16,53-17 15,53 18-15,-71-36 16,71 18 0,18-53-1,17 0-15,1 0 16,17 0-16,17 0 16,-17 0-16,-18 0 0,18-35 15,35 35 1,18-71-16</inkml:trace>
  <inkml:trace contextRef="#ctx0" brushRef="#br0" timeOffset="-173018.76">11959 9684 0,'0'-36'31,"-17"36"-15,17 18-1,0 35 1,0 53-16,0 35 16,0 0-16,0 18 15,0-89-15,0 19 16,17-36-16,-17-18 16,0 0-1,35-35 1,-35-18-16,0-17 15,0-18-15,0-53 16,0 1-16,-35-54 16,35 18-16,0 0 15,0 52-15,0 36 16,0 18-16,-17 35 16,17 18 15,0 52-16,0 36-15,0 18 16,0-54-16,17-17 0,-17-18 16,71-35-16,-1 53 15,-17-53-15,0 0 16,18-70-16,-36 35 16,0-36-16,-35 18 15,0-18-15,0 1 16,0 17-16,0 18 15,-35 35-15,35-36 16,-35 36 0,35 18-1,0 17 1</inkml:trace>
  <inkml:trace contextRef="#ctx0" brushRef="#br0" timeOffset="-172507.75">12541 9931 0,'0'-18'31,"36"18"-15,16 0-1,-16 0 1,-36 35-16,0 1 16,0-1-16,0 0 15,0 0-15,-18-35 0,18 36 16,18-36 31,17-36-47,0 36 15,1-52-15,-1 16 16</inkml:trace>
  <inkml:trace contextRef="#ctx0" brushRef="#br0" timeOffset="-171638.82">12488 9243 0,'0'0'0,"0"-35"16,0 17-1,18 18 1,35 0 0,-18 0-16,18 0 15,-18 0-15,-35 70 32,-17-17-32,-36 0 15,-18 18-15,36-36 16,35 0-1,18-35 1,35 0 0,35 0-16,-18 0 15,18 0-15,-35 0 16</inkml:trace>
  <inkml:trace contextRef="#ctx0" brushRef="#br0" timeOffset="-171060.26">12629 10019 0,'0'-35'0,"0"52"62,18 19-46,-18 16-16,35 19 15,-35-18-15,36 0 16,-36 35-16,0-35 16,0-18-16,0 1 15,-36-36 17,1 0-17,0-53-15,0 53 0,35-53 16,-53 53-16,53-36 15,0-17 1</inkml:trace>
  <inkml:trace contextRef="#ctx0" brushRef="#br0" timeOffset="-170826.34">12647 9790 0</inkml:trace>
  <inkml:trace contextRef="#ctx0" brushRef="#br0" timeOffset="-170027.01">13564 9684 0,'0'0'15,"0"-71"-15,0 18 16,-17 18-1,-54 35 1,36 18-16,-18 52 16,-18 18-16,18 1 15,53-19-15,0 18 16,0-35-16,18-17 16,17-36-16,18 35 15,-35-35-15,17 0 16,0 0-16,-35-35 15,71-1-15,-71 1 16,0-18-16,35-18 0,-35 36 16,0 123 31,-17-17-47,17-18 15,0 17-15,0 1 16,0-36-16,0-17 15,35-18-15,0 0 16,18 0-16,0 0 16,0 0-16,18-35 15,-19-1-15</inkml:trace>
  <inkml:trace contextRef="#ctx0" brushRef="#br0" timeOffset="-169777.98">13952 9878 0,'0'0'0,"0"-18"16,0 53 15,0 36-15,0-18-16,36 35 15,-36-17-15,35-36 16,-35 0-16,0 0 15,-35-35 17,35-17-32,-71-18 0,71-18 15</inkml:trace>
  <inkml:trace contextRef="#ctx0" brushRef="#br0" timeOffset="-169614.14">14076 9525 0,'0'35'63,"0"1"-63</inkml:trace>
  <inkml:trace contextRef="#ctx0" brushRef="#br0" timeOffset="-167297.28">14781 9243 0,'0'-18'16,"-17"18"15,-54 88-15,71 53-16,-35 18 15,35 18-15,0 34 16,0-70-16,53-17 15,-18-36-15,36-35 16,-18-53-16,-1 53 16</inkml:trace>
  <inkml:trace contextRef="#ctx0" brushRef="#br0" timeOffset="-167018.97">15187 9895 0,'0'53'62,"0"36"-62,0-37 16,0-16-16,35-1 15,1 0 1</inkml:trace>
  <inkml:trace contextRef="#ctx0" brushRef="#br0" timeOffset="-166796.08">15593 9966 0,'0'0'0,"0"-35"31,53 35-31,-18 0 15,18 0-15,0 0 16,17 0-16,19-53 16</inkml:trace>
  <inkml:trace contextRef="#ctx0" brushRef="#br0" timeOffset="-166329.53">16157 9719 0,'0'0'0,"0"-35"16,0-18 0,-17 53-1,-72 53 1,54-18 0,35 0-16,-35 1 0,35 16 15,0 1-15,0-17 16,35-36-16,0 70 15,1-70-15,-1 0 16,0 0-16,0-70 16,18 34-16,-53 1 15,0 0-15,0 0 16,0 70 31,0 18-47,-35 70 15,35-17-15,0-35 0,0-1 16,0-17-16,35-53 16,-35 53-16,89-53 15,-54 0-15,0 0 16,18-18-16,-18-52 16,-35 35 15,-17 35-31</inkml:trace>
  <inkml:trace contextRef="#ctx0" brushRef="#br0" timeOffset="-166089.22">16598 9984 0,'0'0'16,"0"-36"-16,35 36 31,-35 18-31,0 35 16,36-18-16,-36 0 15,0 1-15,0-1 32,-18-35-17,-17-18-15,35-17 16,-53 0-16</inkml:trace>
  <inkml:trace contextRef="#ctx0" brushRef="#br0" timeOffset="-165938.18">16545 9719 0,'0'-35'31,"53"52"-16,0-17 1</inkml:trace>
  <inkml:trace contextRef="#ctx0" brushRef="#br0" timeOffset="-165724.02">16828 9402 0,'0'0'0,"0"-36"16,35 36-16,53 71 31,-35 52-31,-18 36 16,18 17-16,-53 1 16,0-1-16,0 1 15,-70-36-15,-1-53 0</inkml:trace>
  <inkml:trace contextRef="#ctx0" brushRef="#br0" timeOffset="-164275.75">17868 9931 0,'0'0'0,"53"70"46,-53 1-30,53 17-16,-53-35 16,53 0-16,-53-18 15</inkml:trace>
  <inkml:trace contextRef="#ctx0" brushRef="#br0" timeOffset="-164103.12">17851 10178 0,'0'0'16,"17"-53"-1,18 53-15,54-36 16,52 36-16,35 0 16,53-88-16,-17 88 15,-35-88-15</inkml:trace>
  <inkml:trace contextRef="#ctx0" brushRef="#br0" timeOffset="-163765.54">19526 9648 0,'0'0'16,"0"-35"-16,-17 35 15,-54 0 1,1 0-16,-19 71 15,-34 17-15,-1 18 16,1 0-16,70-18 16,53-35-16,0 0 15,0-18-15,53 18 16,-18-53 0,18 0-16,0-53 15,18 18-15,-71-1 16,35 1-16,-35-53 15,-53 88 1,0-35-16,0 35 0,18 0 16,-18 0-16,53 17 15</inkml:trace>
  <inkml:trace contextRef="#ctx0" brushRef="#br0" timeOffset="-163382.93">19509 9402 0,'70'-71'15,"-17"71"1,-18 0-16,1 0 16,-1 0-16,-35 18 15,0 17 1,0 18-1,-18-53-15,18 35 0,-35-35 16,53 0 15,35 35-15</inkml:trace>
  <inkml:trace contextRef="#ctx0" brushRef="#br0" timeOffset="-163074.22">19897 9895 0,'35'89'31,"-35"-54"-31,35 18 16,-35 0-16,53 0 16,-53 17-16,0-35 15,0 1-15,0-19 16,-53-17 15,18-35-15,35 0-16,-53-18 0,0-35 15</inkml:trace>
  <inkml:trace contextRef="#ctx0" brushRef="#br0" timeOffset="-162922.28">19914 9719 0,'0'-35'16,"36"35"-1,-36 17 1,52-17-16</inkml:trace>
  <inkml:trace contextRef="#ctx0" brushRef="#br0" timeOffset="-161216.16">20690 9790 0,'0'-36'0,"0"-17"16,-17 0 0,-18 53-1,-1 0 1,1 0 0,35 18-16,-53 35 15,53-35-15,0 52 16,18-70-1,17 35 1,0-35-16,1 0 16,-1-17-16,0 17 15,-35-71-15,35 71 16,-35-17-16,-70 87 31,17 18-15,18 1-16,35 16 15,0 1-15,0-35 16,0-36-16,0-17 16,35 35-1,18-53-15,17 0 16,-34-18-16,-1-35 16,-35 35-16,0-17 15,0 0-15,0 0 0,0-1 16</inkml:trace>
  <inkml:trace contextRef="#ctx0" brushRef="#br0" timeOffset="-160966.62">20955 9878 0,'0'0'0,"18"0"31,17 0-15,-35 17-16,70 19 16,-34-1-16,-1 0 15,-35 1-15,0-1 16,-18-35 0,-17 0-16,0 0 15,-18-35 1</inkml:trace>
  <inkml:trace contextRef="#ctx0" brushRef="#br0" timeOffset="-160815.02">21078 9560 0,'0'0'0,"36"36"47,-36-1-32</inkml:trace>
  <inkml:trace contextRef="#ctx0" brushRef="#br0" timeOffset="-160277.08">10125 11906 0,'0'-17'16,"17"17"0,89-71-16,141 18 15,212-53-15,317-70 16,229-53-16,389 17 16,211 0-16,71 106 15,123 1-15,-88 105 16,-212 0-16,-247 70 15,-511 18-15,-459-88 16,-158 53-16,-142-53 16,-123 0-1,-35 0-15</inkml:trace>
  <inkml:trace contextRef="#ctx0" brushRef="#br0" timeOffset="-159942.99">18380 11430 0,'0'0'15,"123"-18"1,89-35 0,123-35-16,229-53 15,283-53-15,53 18 16,211 35-16,141 35 16,-176 106-16,-141 0 15,-282 0-15,-300 70 16,-212-17-16,-141-17 15</inkml:trace>
  <inkml:trace contextRef="#ctx0" brushRef="#br0" timeOffset="-136455.49">10813 10601 0,'0'18'31,"17"70"-31,36 0 15,-53 0 1,0-35-16,0 0 16,-35-53 15,0 0-15,-36-71-16,36 36 15,0-53-15,35 35 16,-71 18-16,71-18 15,0-18 1,53 18 0,-53 18-1,70 0-15,-70 70 63,36-35-48</inkml:trace>
  <inkml:trace contextRef="#ctx0" brushRef="#br0" timeOffset="-136074.92">10954 10619 0,'-36'0'16,"54"0"62,-18-18-62,18 18-16</inkml:trace>
  <inkml:trace contextRef="#ctx0" brushRef="#br0" timeOffset="-135774.55">10971 10724 0,'53'0'47,"-17"0"-32</inkml:trace>
  <inkml:trace contextRef="#ctx0" brushRef="#br0" timeOffset="-135595.09">11254 10478 0,'0'0'0,"0"35"32,53-35-32,-53 35 15</inkml:trace>
  <inkml:trace contextRef="#ctx0" brushRef="#br0" timeOffset="-135063.15">10724 8943 0,'0'53'16,"36"-53"-1,-36 70-15,0-105 63,0-71-48,0 71-15,0-18 16,0 18-16,35 35 16,18 0-1,35 17 1,-53 36-1,18 0-15</inkml:trace>
  <inkml:trace contextRef="#ctx0" brushRef="#br0" timeOffset="-134461.53">11748 9102 0,'0'0'0,"-36"0"0,36-36 15,-35 36-15,0 0 16,-1 18 0,36 70-1,0-17 1,0 17-16,-35-17 16,35 52-16,18-17 15,-18 70-15,0-17 16,88-18-16,-35 18 0,0 0 15,-18-71-15,18 0 16,-18-35-16,1-18 16,-1 18-16,35 0 15,-34-53 17,-1-71-1,0 36-31</inkml:trace>
  <inkml:trace contextRef="#ctx0" brushRef="#br0" timeOffset="-133157.28">21855 8749 0,'0'0'0,"0"-35"16,0-1-16,0-17 15,35 53 1,-35-35-16,35 35 16,18 0-1,-18 0-15,1 71 16,52 87-16,0 54 15,-17 53-15,-1-18 16,-70-36-16,53 19 16,-53-19-16,0 1 15,-71 0-15,19-18 0,52-18 16,-71-88-16,71-35 16,0 18-16,-35-71 15,35 35-15,-53-35 16,18 0-1,-1-35-15,-17 35 16,18 0-16,0 0 16,-18 0-1</inkml:trace>
  <inkml:trace contextRef="#ctx0" brushRef="#br0" timeOffset="-67500.99">5556 5045 0,'0'0'0,"-17"0"0,-36 0 15,17 0 1,54 35 15,88-35-15,17 53-16,-34-53 16,-37 35-16,-52 0 15,-17 18 1,-71 0-1,-36 0-15,1-17 16,35 16-16,52-52 16,36 53-16,71-53 31,-36 0-15,0 0-16,1 0 15,-36 36-15,0-1 31,-18-35-31,36 0 47,35 0-31</inkml:trace>
  <inkml:trace contextRef="#ctx0" brushRef="#br0" timeOffset="-65663.39">6015 14199 0,'0'0'16,"0"-35"-16,-35 35 0,-1 0 15,-34 0-15,-54 71 16,1 87-16,-36 72 16,89 17-16,17-18 15,53-53-15,0-70 16,35-18-16,35-17 15,19-36-15,16-35 16,37 0-16,16-53 16,-34 0-16</inkml:trace>
  <inkml:trace contextRef="#ctx0" brushRef="#br0" timeOffset="-65435">6262 15222 0,'-88'0'16,"52"0"-1,36 36-15,-17-36 16,17 70-16,0-52 16,35-18-1,0 0 1,36 0 0,-71-71-16,0 36 15,0 17 1</inkml:trace>
  <inkml:trace contextRef="#ctx0" brushRef="#br0" timeOffset="-65202.93">6473 14764 0,'0'0'0,"0"-36"0,0 142 31,0-18-15,36 18-16,-36 0 15,0 0-15,35-18 16,-35 0-16,0-52 15</inkml:trace>
  <inkml:trace contextRef="#ctx0" brushRef="#br0" timeOffset="-64961.55">6879 15046 0,'-17'0'16,"17"35"-1,0 36-15,35-1 16,-35 19-16,35-37 16,-35 19-16,53-36 15,-53 1-15,88-36 16,-53 0-16</inkml:trace>
  <inkml:trace contextRef="#ctx0" brushRef="#br0" timeOffset="-64654.55">7320 15328 0,'-18'-35'15,"18"0"1,36 35-16,17-53 15,17 0-15,18 18 16,-52 35-16,-36-53 16,0 17-1,-18 36 1,-17 0-16,0 18 16,-18 17-16,17 36 15,36-18-15,-53 0 0,53 0 16,0-18-1,36-35-15,17 70 0,17-70 16,1 0-16,17 0 16,-18 0-16,19-53 15</inkml:trace>
  <inkml:trace contextRef="#ctx0" brushRef="#br0" timeOffset="-64488.64">7973 15028 0,'0'0'0,"-18"0"15,-17 0 1,0 18 0,35 17-16,0 1 15,0-1-15,17 0 16,19-35-16,16 0 0,-16 0 16,17 0-16</inkml:trace>
  <inkml:trace contextRef="#ctx0" brushRef="#br0" timeOffset="-64311.09">8167 14605 0,'0'0'0,"0"88"32,0 0-17,0 18-15,0-35 16,53-1-16,-53 1 0,0-1 15,0-17-15</inkml:trace>
  <inkml:trace contextRef="#ctx0" brushRef="#br0" timeOffset="-64160.82">8132 15099 0,'0'0'0,"0"-53"31,52 0-31,-16 53 15,17 0-15,0 0 16,17 0-16,1 0 16,-36 18-16</inkml:trace>
  <inkml:trace contextRef="#ctx0" brushRef="#br0" timeOffset="-64016.48">8484 14834 0,'0'0'0,"-35"0"0</inkml:trace>
  <inkml:trace contextRef="#ctx0" brushRef="#br0" timeOffset="-63560.78">8749 14870 0,'0'0'0,"-18"0"15,18 52 1,53-16 0,0 17-1,-18-53-15,1 0 16,17 0-1,-53-18 1,52-53 0,-52-17-16,0 53 15,0 0-15,36 35 0,-36-53 16,35 53-16,-35-35 16,71 35-16,-18-36 15,17 36-15,-35-35 16,1 35-16,-36-35 15,0-18 1,-18 53 0,-53-53-1,19 53 1,52 53-16,0-18 16,-36 0-16,36 1 15,0 17-15,18-1 16,-18 1-16,53 71 0,-53-71 15,35 0-15,-35 17 16</inkml:trace>
  <inkml:trace contextRef="#ctx0" brushRef="#br0" timeOffset="-63288.75">6350 15963 0,'0'0'0,"176"-35"32,124-53-17,106-36-15,247-34 16,246 16-16,1 1 15,-177 141-15,-159-106 16,-352 106-16,-36 0 16,-140-52-16</inkml:trace>
  <inkml:trace contextRef="#ctx0" brushRef="#br0" timeOffset="-63079.41">11977 14323 0,'0'0'0,"-18"35"63,-17-35-48</inkml:trace>
  <inkml:trace contextRef="#ctx0" brushRef="#br0" timeOffset="-62953.29">11959 14552 0,'0'-18'31,"35"18"-15</inkml:trace>
  <inkml:trace contextRef="#ctx0" brushRef="#br0" timeOffset="-62246.99">15558 13494 0,'0'0'0,"0"-53"16,-36 53-16,1 0 16,-36 0-16,18 0 15,-17 70-15,35-17 16,35-17-16,0-1 16,0 18-16,17-18 15,54 36-15,-18-36 16,35 0-16,0 36 15,-53-36-15,-35 36 16,0-36-16,-17 18 16,-18-18-16,-1-35 15,1 0 1,35-53 0</inkml:trace>
  <inkml:trace contextRef="#ctx0" brushRef="#br0" timeOffset="-62059.41">16175 13776 0,'0'0'0,"0"-35"16,35 35-1,0-36-15,1 36 16,17 0-16,-18 0 0,-35 18 15,0 35 1</inkml:trace>
  <inkml:trace contextRef="#ctx0" brushRef="#br0" timeOffset="-61923.78">16298 13988 0,'18'0'31,"35"0"-15,-18 0-1,89-18-15,87 18 16,1-88-16,17 35 16</inkml:trace>
  <inkml:trace contextRef="#ctx0" brushRef="#br0" timeOffset="-61474.61">19209 12788 0,'0'0'0,"0"-35"0,53 35 15,-53-35-15,-18 35 31,-53 0-31,-52 88 16,35-18-16,-18 19 16,71-36-16,35 17 15,0-35-15,0 18 16,70-53-16,-17 36 16,18-36-16,35 0 15,-18-18-15,-53 18 16,-106 70-1,-17 1 1,0 17-16,-18 0 16,71-17-16,35-36 15,0 0-15,88-35 16,-35 0-16,53 0 16,-18 0-16,0-52 15,-35 52-15</inkml:trace>
  <inkml:trace contextRef="#ctx0" brushRef="#br0" timeOffset="-60921.12">19667 13123 0,'0'0'0,"0"-53"16,0 71 15,71 70-31,17-88 16,0 88-1,36-17-15,-36-71 0,-17 0 16,-19 53-16</inkml:trace>
  <inkml:trace contextRef="#ctx0" brushRef="#br0" timeOffset="-60775.69">20232 13088 0,'0'0'0,"-177"229"31,177-158-15,-35 35-16,35-36 15</inkml:trace>
  <inkml:trace contextRef="#ctx0" brushRef="#br0" timeOffset="-60620.39">20443 13406 0,'0'0'0,"0"35"15,0 0 1,36-35 0</inkml:trace>
  <inkml:trace contextRef="#ctx0" brushRef="#br0" timeOffset="-60484.04">20514 13141 0,'0'18'31</inkml:trace>
  <inkml:trace contextRef="#ctx0" brushRef="#br0" timeOffset="-59975.1">18221 14252 0,'0'36'31,"0"16"-15,0-16-1</inkml:trace>
  <inkml:trace contextRef="#ctx0" brushRef="#br0" timeOffset="-59823.38">18203 14041 0,'0'0'0,"-35"0"0,35 17 16,0 18-1</inkml:trace>
  <inkml:trace contextRef="#ctx0" brushRef="#br0" timeOffset="-59614.82">18591 14235 0,'89'0'47,"-54"0"-47,0 0 16,0 0-16</inkml:trace>
  <inkml:trace contextRef="#ctx0" brushRef="#br0" timeOffset="-59486.17">18715 14376 0,'0'0'0,"53"-18"31,0 18-15,35-35-16,0-18 15</inkml:trace>
  <inkml:trace contextRef="#ctx0" brushRef="#br0" timeOffset="-59271.02">19262 14111 0,'-36'0'16,"36"-35"-1,0 52 16,0 36-15,18-53 0,-18 36-16,53 17 15</inkml:trace>
  <inkml:trace contextRef="#ctx0" brushRef="#br0" timeOffset="-58250.61">18503 12453 0,'0'18'31,"35"17"-16,-35 0-15,36 18 16,-36-88 47,0-18-63,-18-18 15,18-34-15,0 34 16,0 18-16,0 18 15,18 35 17,-18 35-32,53 18 15,17 53-15,-35-53 16,18-18-16,0-35 16,-17 35-16,-1-35 15,0-17 1,-35-19-16,0-17 0,0 1 15,0-37-15,0 36 16,0 18-16,-35 35 16,0 0-1,35 18 17</inkml:trace>
  <inkml:trace contextRef="#ctx0" brushRef="#br0" timeOffset="-57762.3">19226 11942 0,'-88'-89'32,"53"89"-32,-18-53 15,-18 18-15,1-18 16,-1 18-16,1 35 16,-36 0-16,-18 53 15,-105 70-15,0 18 16,-36 89-16,71-1 15,71 0-15,123-52 0,0-71 16,123 35-16,1-53 16,52-35-16,36-53 15,70 0-15,18-35 16,-53-71-16,17-18 16,-70-17-16,-88-18 15,-53 36-15,-53 52 16,0-35-16,-88 1 15,35 52-15,-17 17 16,17 36-16,0 0 16,0 0-1,53 18-15,17-18 16</inkml:trace>
  <inkml:trace contextRef="#ctx0" brushRef="#br0" timeOffset="-57432.59">19808 12241 0,'53'-17'31,"-17"17"-15,17-36-16,35 36 15,-35 0-15,-18 0 16</inkml:trace>
  <inkml:trace contextRef="#ctx0" brushRef="#br0" timeOffset="-57282.86">20126 12153 0,'0'-35'16,"53"35"15,-18 18-16,-35 17 1,0 0-16,-17 0 16</inkml:trace>
  <inkml:trace contextRef="#ctx0" brushRef="#br0" timeOffset="-56282.99">20867 12118 0,'0'18'16,"0"17"-1,17-35 16,36 0-31,0-53 16,-17 53 0,-36-53-16,0 18 15,0-1-15,0 1 16,0 18-16,-36-36 16,-17 53-1,0 35-15,53 0 31,71 0-31,-18-35 16,-18 0-16,0 0 16,18-17-1,-53-18 1,0 52 15,0 18-15,0 1-1,0-19 1,36-17-16,-36 36 16,35-36-16</inkml:trace>
  <inkml:trace contextRef="#ctx0" brushRef="#br0" timeOffset="-56083.03">21378 11977 0</inkml:trace>
  <inkml:trace contextRef="#ctx0" brushRef="#br0" timeOffset="-55715.38">21608 11942 0,'0'-36'16,"0"54"-1,35 52 1,0-34-1,18-36 1,-18 0 0,-35-18-1,0-35 1,0-17 0</inkml:trace>
  <inkml:trace contextRef="#ctx0" brushRef="#br0" timeOffset="-55573.49">21908 11959 0,'0'-17'31,"35"17"-31</inkml:trace>
  <inkml:trace contextRef="#ctx0" brushRef="#br0" timeOffset="-53112.62">20126 13282 0,'0'0'0,"-35"71"16,-1-36-16,36 0 15,0 18-15,-35-18 16,35 1-16,0-1 16</inkml:trace>
  <inkml:trace contextRef="#ctx0" brushRef="#br0" timeOffset="-50802.88">20832 16016 0,'35'-35'0,"-53"35"47,-35 0-47,0 17 16,0-17-16,-17 71 15,35-71-15,35 35 16,0 1-1,0-19 1,88-17-16,-35 53 16,35-53-16,-35 35 15,-18 1-15,0-36 16,-35 53-16,0-18 16,-35 0-16,-18 18 15,18-53-15,0 35 16,35-52-1,0-19 1</inkml:trace>
  <inkml:trace contextRef="#ctx0" brushRef="#br0" timeOffset="-50561.66">21555 16157 0,'0'0'16,"-18"0"-16,53 0 15,1 0 1,-1 0-16,0 0 15,-35 18 1</inkml:trace>
  <inkml:trace contextRef="#ctx0" brushRef="#br0" timeOffset="-50434.67">21608 16404 0,'17'-35'46,"19"35"-46,34-35 0,36 35 16</inkml:trace>
  <inkml:trace contextRef="#ctx0" brushRef="#br0" timeOffset="-49940.22">23530 15469 0,'0'0'16,"-35"0"15,-18 18-15,-35 53-16,17-19 15,-17 54-15,88-53 16,0-18-16,0 18 16,53-53-1,35 0-15,-52 0 16,34 0-16,-35 0 0,1 0 15,-89 89 17,17-54-32,-16 35 15,-19-34-15,18-36 16,53 53-16,18-53 16,-18 35-1,88-35-15,-18 0 16,-34-18-16,52 18 15,-35-35-15,35 35 16</inkml:trace>
  <inkml:trace contextRef="#ctx0" brushRef="#br0" timeOffset="-49421.36">23989 15610 0,'35'18'47,"0"17"-32,18-35-15,18 53 16,-18-53-16,-18 0 16</inkml:trace>
  <inkml:trace contextRef="#ctx0" brushRef="#br0" timeOffset="-49233.53">24306 15593 0,'0'17'31,"0"19"-15,0 34-16,-17 1 15,17-1-15,0 19 16,-53-37-16,53-16 16,0-1-1</inkml:trace>
  <inkml:trace contextRef="#ctx0" brushRef="#br0" timeOffset="-48994.75">24730 15840 0,'0'0'0,"-18"0"15,18 35 16,0 18-15,0-18-16,0 0 16,0 1-1,-35-36 1</inkml:trace>
  <inkml:trace contextRef="#ctx0" brushRef="#br0" timeOffset="-48836.79">24747 15558 0,'0'0'16,"0"-36"-16,0 72 31,0-1-15</inkml:trace>
  <inkml:trace contextRef="#ctx0" brushRef="#br0" timeOffset="-47965.77">23230 16475 0,'0'17'31,"36"19"-16,-36 17-15,0 35 16,0-53-16,0 0 0,0 18 31,-36-53-31,-16 0 16,-1-70 0,53 17-1,0-35-15,-53 35 16</inkml:trace>
  <inkml:trace contextRef="#ctx0" brushRef="#br0" timeOffset="-47829.14">23160 16316 0,'0'-35'15</inkml:trace>
  <inkml:trace contextRef="#ctx0" brushRef="#br0" timeOffset="-47633.68">23460 16369 0,'35'0'47,"0"0"-32</inkml:trace>
  <inkml:trace contextRef="#ctx0" brushRef="#br0" timeOffset="-47381.52">23477 16598 0,'18'0'47,"53"0"-32,-19 0 1</inkml:trace>
  <inkml:trace contextRef="#ctx0" brushRef="#br0" timeOffset="-47182.04">23795 16439 0,'0'0'0,"0"53"47,35 0-32</inkml:trace>
  <inkml:trace contextRef="#ctx0" brushRef="#br0" timeOffset="-46490.6">23107 15187 0,'0'0'0,"0"18"16,0 17 15,-18-35 1,18-18-32,0-17 15,0 0-15,0 0 16,0 17-16,18-35 15,70 88 17,-53 1-17,-35 16-15,71-16 0,-71 34 16,35-34-16,-35-1 16</inkml:trace>
  <inkml:trace contextRef="#ctx0" brushRef="#br0" timeOffset="-46055.65">23495 14922 0,'0'0'0,"0"-35"0,-18-18 15,18 18-15,-70 0 16,70-1-16,-35 36 16,-18 0-16,17 0 15,-34 0-15,-54 53 16,36 0-16,53 35 16,-53 36-16,52-1 15,36-17-15,0 53 16,18-53-16,-18-36 15,88-34-15,-35-36 16,35 0-16,18 0 16,0 0-16,17-106 0,19-35 15,-37 17-15,-34 1 16,-18-1-16,-53 18 16,0 18-16,0 35 15,0 18-15,-53 35 16,18 0-16,-1 0 15,-17 53 1</inkml:trace>
  <inkml:trace contextRef="#ctx0" brushRef="#br0" timeOffset="-45811.7">23848 14870 0,'53'0'47,"-18"-18"-31,18 18-16,0 0 15,0-35-15</inkml:trace>
  <inkml:trace contextRef="#ctx0" brushRef="#br0" timeOffset="-45561.22">24112 14746 0,'0'-35'15,"36"35"32,-36 35-31,53 0 0,-53 1 15</inkml:trace>
  <inkml:trace contextRef="#ctx0" brushRef="#br0" timeOffset="-43557.48">24747 14376 0,'0'-36'15,"-70"72"1,35 17 0,-1-18-16,1 35 15,35-17-15,0-17 16,0-1-16,18 0 15,17-35-15,18 0 16,0 0-16</inkml:trace>
  <inkml:trace contextRef="#ctx0" brushRef="#br0" timeOffset="-43295.59">24959 14446 0,'0'0'0,"-88"0"31,88 18-31,-35 35 32,35-18-32,17-35 15,18 0-15,18 0 16,-53-35 0,36 35-16,-36-35 15,0-1 1,-18 36 15</inkml:trace>
  <inkml:trace contextRef="#ctx0" brushRef="#br0" timeOffset="-43076.68">25118 14446 0,'0'0'0,"0"-35"16,0-18 0,35 53-1,0 0 1,-35 18 0,36 17-16,-36 18 15,35-53 1,0 0-1</inkml:trace>
  <inkml:trace contextRef="#ctx0" brushRef="#br0" timeOffset="-42859.29">25506 14164 0,'0'0'0,"-35"0"15,-1 0-15,36 18 31,18-18-15,-18 35-16,35-35 16,-35 35-16,35-35 15,-35 36-15,0-1 16,-35-35 0,35 35-16,-53-35 15</inkml:trace>
  <inkml:trace contextRef="#ctx0" brushRef="#br0" timeOffset="-42626.77">25629 13882 0,'0'0'0,"0"-35"15,0 52 16,36 36-31,-36 0 16,35 0-16,-35 0 16,0 17-16,0-17 15,35-17-15,-35-1 16</inkml:trace>
  <inkml:trace contextRef="#ctx0" brushRef="#br0" timeOffset="-42492.28">25682 14164 0,'0'-106'16,"0"212"-16,18-212 15,17 106-15,0-35 16,1 35-16,34 0 16,-17 0-16</inkml:trace>
  <inkml:trace contextRef="#ctx0" brushRef="#br0" timeOffset="-42214.63">26017 13988 0,'0'0'0,"-35"0"16,0 0-1,35 35 1,-35-35-16,35 35 16,0 0-16,17 1 15,18-36 1,18 0-1,0-18 1,-53-17 0,53 35 46,-18 0-46</inkml:trace>
  <inkml:trace contextRef="#ctx0" brushRef="#br0" timeOffset="-42064.6">26158 14023 0,'0'0'0,"0"-71"15,36 1-15,-36 35 16,53 35-16,-18-53 16,0 53-1,-35 17 1,0 19-16,35-36 15,-35 52-15,53-52 16</inkml:trace>
  <inkml:trace contextRef="#ctx0" brushRef="#br0" timeOffset="-41861.68">26529 13564 0,'0'0'0,"0"88"47,35 1-32,-35-54-15,0 36 16,71-71-16,-71 70 16</inkml:trace>
  <inkml:trace contextRef="#ctx0" brushRef="#br0" timeOffset="-41750.25">26617 13688 0,'0'-36'0,"71"36"15,-18 0-15,17 0 16,18 0-16,18 0 16</inkml:trace>
  <inkml:trace contextRef="#ctx0" brushRef="#br0" timeOffset="-36710.99">25629 15487 0,'0'-35'0,"-17"-1"15,-19 36 1,1-53-16,0 53 15,-36-52-15,18 52 16,0-36-16,-17 36 0,-54 0 16,36-53-16,35 53 15,-35 0-15,35-35 16,0 35-16,-17 0 16,34 0-16,-16 0 15,-1 0 1,53 18-16,-36-18 15,1 0 1,0 0-16,0 0 16,-1 0-16,1 35 15,0-35-15,-36 35 16,36 18 0,-18-18 15,18 1-31,-1-36 15,36 53 1,-35-53 0,35 53-16,-35-18 15,35 0-15,-35 36 16,35-36 0,0 0-16,-36 1 15,36 16 1,-35-16-1,35 34 1,0 1 0,0-36-16,18 36 15,-18-36 1,88-35-16,-88 70 16,70-70-16,-34 36 15,-1-36-15,0 35 16,0-35-16,36 53 15,-18-53-15,0 35 16,0-35-16,17 0 16,-17 0-16,18 0 15,-1 0-15,-17 0 16,0-17-16,35 17 16,-52 0-16,17-36 15,-18 36-15,71-70 16,-71 70-1,0-36-15,1 1 0,-1 35 16,-35-35-16,88 35 16,-88-35-16,53 35 15,-53-53-15,35 17 16,-35 1-16,35 0 16,-35 0-16,0-54 15,0 54 1,0 0-16,-17 0 15,17-1-15,0 1 16,0-35 0,0 17-1,-35 53-15,35-36 16,-53 36-16,17 0 16,1 0-16</inkml:trace>
  <inkml:trace contextRef="#ctx0" brushRef="#br0" timeOffset="-36381.21">26335 15946 0,'17'0'47,"125"0"-31,-1 0-16,-35 0 0,-1 0 15,-52 0-15,0 0 16</inkml:trace>
  <inkml:trace contextRef="#ctx0" brushRef="#br0" timeOffset="-36261.12">26988 15946 0,'-18'-18'16,"36"36"-16,-71-36 0,17 18 31,36 18-31,0 52 16,0-17-1,0-18 1</inkml:trace>
  <inkml:trace contextRef="#ctx0" brushRef="#br0" timeOffset="-35771.63">27728 15646 0,'-53'0'15,"18"53"-15,0-18 16,-18 35-16,18 19 15,35-19-15,0-35 16,0-17-16,17 35 16,36-53-16,18 0 15,-18 0-15</inkml:trace>
  <inkml:trace contextRef="#ctx0" brushRef="#br0" timeOffset="-35531.69">27852 15946 0,'-53'0'16,"53"52"-1,35-16 17,0-36-17,-35-36 1,0 1-1</inkml:trace>
  <inkml:trace contextRef="#ctx0" brushRef="#br0" timeOffset="-35180.69">28116 15928 0,'0'0'0,"0"-35"15,18-18 17,17 53-17,1 0 1,-1 35 15,-35-53 0,35-17-15,0 35 0,-35-35-1,36 35 1,-36 17-16,0 54 15,35-36 1</inkml:trace>
  <inkml:trace contextRef="#ctx0" brushRef="#br0" timeOffset="-34768.09">28698 15769 0,'0'0'0,"-35"0"0,35 35 47,0 1-47,18 17 16,-18 0-16,0-1 16,0 19-1,0-124 16,0 35-15,0-52-16,0 17 16,0-18-16,-18-17 0,18-18 15,0-17-15,0 70 16,0 18-16,18-1 16,52 36-1,-34 0-15,17 0 16,-1 71-16,-52-36 15,0 18-15,0-17 16,0-1-16,0 0 16,-17-35-16,17 35 15,-35-35 1</inkml:trace>
  <inkml:trace contextRef="#ctx0" brushRef="#br0" timeOffset="-34593.94">29087 15610 0</inkml:trace>
  <inkml:trace contextRef="#ctx0" brushRef="#br0" timeOffset="-33935.64">29633 15311 0,'0'35'32,"0"0"-32,0 18 15,0-18-15,0 1 0,0-1 16,0-53 31,0-17-47,0-18 15,0-18-15,0 19 16,0-19-16,0 18 16,0-17-16,0 34 15,53 1 1,-35 35-1,17 0-15,18 18 16,-18 35-16,54 52 16,-89-69-16,0-1 15,0 0-15,0 0 16,-71-35-16,36 53 16,-18-53-1,53-17 32,53 17-31,35 0-1,-53 0-15,-35 53 16,0 17 0,-17-34-16,-72 34 15,36-70 16</inkml:trace>
  <inkml:trace contextRef="#ctx0" brushRef="#br0" timeOffset="-33762.67">30198 15434 0,'0'0'0,"0"35"31</inkml:trace>
  <inkml:trace contextRef="#ctx0" brushRef="#br0" timeOffset="-33612.75">30215 15187 0,'0'0'0,"0"-18"16</inkml:trace>
  <inkml:trace contextRef="#ctx0" brushRef="#br0" timeOffset="-33395.94">30357 15452 0,'0'0'16,"0"-36"-16,0-17 15,35 18-15,18 0 16,17 35-16,-70-35 15,53 35-15,-18 35 16,-35 18 0,0 17-16,0-17 0,-17 36 15,17-37-15</inkml:trace>
  <inkml:trace contextRef="#ctx0" brushRef="#br0" timeOffset="-32786.52">28981 16351 0,'0'0'0,"0"-35"16,-18 35 0,-17 0-16,35 18 15,-88 52-15,52-35 0,36 18 16,-35 0-16,35 18 16,35-36-1,1-35-15,16 0 16,1 0-16,18-18 15,-36-52-15,-35 17 16,53 0-16,-53-17 16,0-1-16,0-17 15,0 17-15,0-17 16,0 17-16,0 19 16,-35 52-16,0 0 31,35 35-31,0 35 0,0 19 15,35-1-15,-35-35 16,53 0-16,-53-18 16,35-35-16</inkml:trace>
  <inkml:trace contextRef="#ctx0" brushRef="#br0" timeOffset="-32630.57">29369 16316 0,'0'0'0,"-18"0"0,36 0 47</inkml:trace>
  <inkml:trace contextRef="#ctx0" brushRef="#br0" timeOffset="-32487.67">29457 16140 0,'0'0'15,"-35"0"-15,52 0 47</inkml:trace>
  <inkml:trace contextRef="#ctx0" brushRef="#br0" timeOffset="-32261.38">29545 16175 0,'0'53'63,"35"-53"-63,-35 53 15,36-18-15,-36 0 16,0 1 0,-18-54 15</inkml:trace>
  <inkml:trace contextRef="#ctx0" brushRef="#br0" timeOffset="-32056.22">29792 16051 0,'0'0'0,"0"-35"15,0 106 17,0-18-32,0 17 15,35 18-15,-35-35 0,0 0 16,0-18-16,36 18 15</inkml:trace>
  <inkml:trace contextRef="#ctx0" brushRef="#br0" timeOffset="-31947.8">29774 16281 0,'0'0'0,"0"-71"15,18 36 1,17 35-16,1-35 15,-1 35-15</inkml:trace>
  <inkml:trace contextRef="#ctx0" brushRef="#br0" timeOffset="-31730.92">29951 15981 0,'0'0'0,"0"-53"15,70 0 1,-17 53-16,0 0 15,-53 18 1,0 17-16,0 35 16,0-17-16,0 0 15,-17-17-15,17-1 16,0 0 0</inkml:trace>
  <inkml:trace contextRef="#ctx0" brushRef="#br0" timeOffset="-31451.75">25277 17427 0,'0'0'0,"0"18"16,141-18 15,159-88-31,193-18 0,284-18 16,263-17-16,36 141 16,0 0-16,-353 0 15,-440 36-15,-319-36 16,-211 0-1</inkml:trace>
  <inkml:trace contextRef="#ctx0" brushRef="#br0" timeOffset="-31339.5">28981 17180 0,'1076'-88'0,"-2152"176"15,935-88-15,105 0 0,36-17 16,159 17-16,53-89 16,70 89-16,35-52 15,1 52-15,-71 0 0,-71 0 16</inkml:trace>
  <inkml:trace contextRef="#ctx0" brushRef="#br0" timeOffset="-30017.58">31732 17515 0,'0'0'15,"-35"-105"-15</inkml:trace>
  <inkml:trace contextRef="#ctx0" brushRef="#br0" timeOffset="-17936">27852 6403 0,'0'0'0,"17"0"15,19 0 1,70 0 0,-18 0-1,35 0-15,71-53 0,18 53 16,-18-53-1,-124 53-15,-34 0 0,-54 0 16,-70 53 0,-71 18-16,-17 17 15,-18 18-15,0-1 16,70-52-16,89-17 16,35-1-1,88 18 1,0-53-16,36 0 15,52 0-15,-17-35 16,-18 35-16,-88 0 0,-71 0 31,-35 0-31,-17 0 16,17 0-16,18 0 16,-1 0-1,36-36 1,36 36-1,-1 0 1</inkml:trace>
  <inkml:trace contextRef="#ctx0" brushRef="#br0" timeOffset="-14711.75">16845 4251 0,'35'0'47</inkml:trace>
  <inkml:trace contextRef="#ctx0" brushRef="#br0" timeOffset="-14180.75">16757 4374 0,'-18'0'15,"54"0"95,34 0-95,-35-17-15,36 17 16,-53 0-16,52 0 16</inkml:trace>
  <inkml:trace contextRef="#ctx0" brushRef="#br0" timeOffset="-12873.89">17709 4304 0,'0'18'0,"-35"-18"16,88 0 77,0 0-77,-18 0-16,1 0 31,-54 0 16,-17 0-31,-1 0-1,1 0 17,35 35-1,35-35 0,1 0-31,-54 0 63,-17 0-48,-1 0 16</inkml:trace>
  <inkml:trace contextRef="#ctx0" brushRef="#br0" timeOffset="-2262.69">17939 4339 0,'0'0'0</inkml:trace>
  <inkml:trace contextRef="#ctx0" brushRef="#br0" timeOffset="-1285.28">16669 4551 0,'17'0'63,"19"0"-32,-1 0 32,18 0-48,-18 0-15,0 0 16,18 0 0,-70 0 46,-19 0-62,1 0 0,0 0 16,35 35-1,-35-35-15,52 0 47,19 0-31,69 0-16,-34 0 15,-1-18-15,-17 18 16,-17 0 0,-54 0 15,-17 0 0,52 0 32,-17 18-63</inkml:trace>
  <inkml:trace contextRef="#ctx0" brushRef="#br0" timeOffset="5776.35">4198 3210 0,'0'0'0,"-35"0"15,158 0 32,36-53-47,53 53 16,140-88-16,1 18 16,-35 70-16,-71-53 15,-142 53-15,-52 17 0,-53 19 16,-105 34-1,-89 18-15,-53-17 0,-18 17 16,-52-17-16,34-18 16,142-53-16,53 35 15,106-53 17,87-17-32,125-89 15,70-17-15,17-17 16,18 69-16,-88 37 15,-176 52-15,-107 35 32,-69 0-32,-89 18 15,53 0-15,52-18 0,54-35 16,70 0 15,18-35-31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14T03:12:44.32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3285 1220 14630,'3'-9'1121,"0"2"-909,-3 7-32,0 0 100,0 60-134,-1 5-146,1-18 0,0 3-210,0-9 1,-1-2 209,1 13-1177,0-5-2454,5-7 3631,0-12 0,1-13 0,-1-8 0</inkml:trace>
  <inkml:trace contextRef="#ctx0" brushRef="#br0" timeOffset="233">3542 1209 17734,'0'-5'1132,"0"1"-1144,1 40 12,3-4 0,3 4-218,-2 4 0,2 2-725,3 8 0,1-2-172,-2-13 1,0-1 594,4 14 0,-2-3 0,0-1 1,2 10-1</inkml:trace>
  <inkml:trace contextRef="#ctx0" brushRef="#br0" timeOffset="435">3354 1662 16759,'-6'-8'1300,"2"1"-1849,48-26-684,-2 18-380,-1-5 0,4-1-2600,-7 12 1,1 4 4291,1-2 0,-2 1 0,7-1 1,-11 3-1</inkml:trace>
  <inkml:trace contextRef="#ctx0" brushRef="#br0" timeOffset="736">3923 1600 17140,'-11'1'852,"3"1"-762,8-2-90,0 0 11,40-21 22,-20 9-33,30-16-22,-35 7 56,-8-2 145,-10 1 683,-14 1-772,1 13-90,-8 1-23,7 34 23,8 0-246,1 27-852,15-6-1199,6 0-6936,12-3 9233,6-8 0,-13-16 0,-3-9 0</inkml:trace>
  <inkml:trace contextRef="#ctx0" brushRef="#br0" timeOffset="951">4326 1368 18944,'9'61'-1281,"1"0"0,-5-12 0,2-3-1851,7-7 0,1-4 3132,-1 7 0,-7-19 0,-2-8 0</inkml:trace>
  <inkml:trace contextRef="#ctx0" brushRef="#br0" timeOffset="1551">4238 1636 21062,'41'-21'-90,"1"0"0,-1 1 1,1 2-79,-5 7 0,3 1-516,15-7 1,2-2 285,-7 0 0,-3-2 392,0-2 1,-5-1 408,3-9 157,-40 10 169,-14 14-180,-5 5-392,-5 8-101,-11 27-56,8 25-68,13-11 1,6 3-331,6-7 1,6-2 21,6 2 1,7-6 185,29 4 139,-8-23 1,4-7 22,-3-9 0,1-8 106,3-9 1,-3-7 102,-15 0 1,-6-3 204,-9-5 1,-6 1 397,-7-13-279,-9 9-180,-3 7-180,-14 5-190,6 10-145,1 4-61,10 7-870,7 2 539,10 3-281,11-2 706,7 2 291,0-6 460,-12 1-572,-7-1 102,-7 9 145,2 6-191,6 25-817,9 16-180,1-19 0,4-1-639,-3-6 1,2-3 1557,8-2 0,-1-6 0,-2-6 0,-3-5 0</inkml:trace>
  <inkml:trace contextRef="#ctx0" brushRef="#br0" timeOffset="2002">5680 1451 18586,'-6'-7'1243,"-46"23"-1231,29 6-12,-5-2 0,3 4 0,11 16-12,14 10-604,27-17 269,2-4 55,20-29 203,-12-16 89,-4-10 11,-6-6 0,-9 0 247,-9 3 11,-23 1-269,-21 13-3754,-12 4-3708,7 14 7462,17 1 0,18 1 0,5-4 0</inkml:trace>
  <inkml:trace contextRef="#ctx0" brushRef="#br0" timeOffset="2434">6066 1342 21230,'-45'-8'89,"0"0"1,3 2 0,5 3-113,7 12-1422,8 14-1681,27-1 1512,10-2 930,24-10 539,2-10 145,-1-7 919,-2-2 818,-7-4-942,-7 5-380,2 15 38,-8 20 1,-2 11-191,8 18 1,-1 5-681,-9-19 1,0 1-1,-1 1 480,1 3 1,0 1 0,-3-3-20,0 0 1,-2-2 5,0 6 1,-1 0-23,-4-14 0,-1-2 73,2 22 100,-13-33-111,-8-32-79,-15-9-11,-11-18-185,18 13 1,0-2-304,-1-2 1,1-3-1161,-5-11 1,4-2 905,10 4 0,2 1 1,-12-22-1,23 25 1</inkml:trace>
  <inkml:trace contextRef="#ctx0" brushRef="#br0" timeOffset="2735">6400 1477 18406,'0'-9'1435,"0"1"-1413,0 8-201,0 0-572,46-28 325,-27 16 157,33-20 180,-44 22 201,-14 1 560,-19 3-224,0 0-201,-7 6-225,14 4-22,5 5 0,5 10 0,5 6 0,5 4-896,21 13-2869,22-8 1412,9-3 2353,11-16 0,-37-12 0,-5-3 0</inkml:trace>
  <inkml:trace contextRef="#ctx0" brushRef="#br0" timeOffset="2950">6791 1473 21241,'-8'-55'829,"1"7"-829,13 29-11,4 3-213,23 8-202,12 16 22,-1 7-178,-5 14 112,-23 2-1357,-8 16-8004,-8-3 9190,0-5 1,-1-17 0,1-19 0</inkml:trace>
  <inkml:trace contextRef="#ctx0" brushRef="#br0" timeOffset="3253">7413 1306 20479,'-47'31'269,"11"-1"-314,42 1-101,8-10-55,10 1 111,5-16-156,15-7 134,-5-17-67,-1-5 78,-16-5 45,-15 5 0,-16 10-135,-17 1-2397,-17 6-1917,0 3 4505,2 8 0,27-3 0,5 2 0</inkml:trace>
  <inkml:trace contextRef="#ctx0" brushRef="#br0" timeOffset="3633">7890 1237 20849,'-20'29'-320,"1"0"1,5 27 39,42-39 135,20-8 145,-5-18 22,0-13-22,-13-4 437,5-9 583,-15 12-852,-1 2-202,-15 19 23,-8 14 11,-2 9-191,1 7-761,1 1-2712,20 6 2277,30-13 0,-19-2 1,15-16-1</inkml:trace>
  <inkml:trace contextRef="#ctx0" brushRef="#br0" timeOffset="3818">8421 1198 23471,'-12'46'-1222,"17"10"264,5-14 0,3 0-1226,8 20-909,-19-19-2151,-18-26 5244,-10-8 0,8-6 0,2-3 0</inkml:trace>
  <inkml:trace contextRef="#ctx0" brushRef="#br0" timeOffset="4767">9533 1454 16344,'3'53'208,"1"0"1,0 1-1,-1-4 1,1-1-1,0-2-130,1 16 1,1-2-62,-2-8 0,1-2 11,-1 0 0,-1-5 185,1 4 874,-2-49-493,-4-51-471,-4 5 0,-1-8 60,0 2 0,0-4 0,-1 0-549,0-5 0,0 0 0,1 1 422,0 11 0,1 0 0,1 4 28,1-12 0,1 9 389,3 8-496,16 8-21,23 14-1,-4 11 0,3 5-79,-4 4 1,-1 5-303,9 8 1,-8 9-349,-13 34 298,-23-17 0,-9 1-2062,-10-2 0,-6-3 2813,0-8 0,0-4 1,-10 4-1,26-24 0</inkml:trace>
  <inkml:trace contextRef="#ctx0" brushRef="#br0" timeOffset="5134">10035 1408 17678,'0'-8'1031,"0"1"-942,0 7-89,-21 60 0,25-20 11,-2 0 1,4-4 21,25-7 12,12-22 22,-14-17 157,2-18 303,-10-13-269,-5-1-79,-11 4 56,-8 17 169,-5 5-214,-5 6-179,-8 5-11,-1 4-168,-11 8-4123,13 8 4291,2-1 0,14 0 0,5-10 0</inkml:trace>
  <inkml:trace contextRef="#ctx0" brushRef="#br0" timeOffset="6901">10630 1739 18474,'7'-36'205,"0"-1"0,0 3 1,-3 2 242,-8-5-56,-6 1 224,-6 5-145,-5 4-236,-2 9-55,1 6-124,-8 7-90,6 21 0,4 1-672,21 29-89,19-17 178,14 5-1097,28-20 1288,-1-16 437,-25-6 1,-1-5 335,11-13 214,-16-9 122,-17 12 673,-5 4-886,-3 8-604,0 16 134,-1 14-213,5 20-425,2 7-718,4 4-1311,4 0 2667,3-10 0,-9-16 0,-2-11 0</inkml:trace>
  <inkml:trace contextRef="#ctx0" brushRef="#br0" timeOffset="7117">11074 1330 18216,'-5'-7'650,"1"1"-628,2 44-39,8-7 0,1 5-700,0 19 0,1 2-542,3-8 1,0-2-1476,-1-4 0,-1-4 2778,2-2 0,-6-18 0,-1-9 0</inkml:trace>
  <inkml:trace contextRef="#ctx0" brushRef="#br0" timeOffset="7300">10997 1584 19941,'45'-15'-1920,"0"-1"0,16 0 1,2 4 1071,-8 7 0,-2 2 0,-10-1 1,-3 1-1,21 0 0</inkml:trace>
  <inkml:trace contextRef="#ctx0" brushRef="#br0" timeOffset="7717">11496 1369 21152,'-9'-24'-112,"9"63"100,3 0 1,2 10-1,1 4-1418,-1-4 1,0 4-1,0 1 1,1-2 1361,0 11 1,1-2 0,-1-1-45,-1-2 0,1-1 0,-2-6 530,0-5 1,0-6-766,2 23 566,-3-25-319,-2-21 100,-4-18 347,-17-39-336,3 6 0,-2-6-975,-5-17 1,0-4 1012,4 9 1,2 0-1955,5 0 0,4 4 1905,5-11 0,4 26 0,0 11 0</inkml:trace>
  <inkml:trace contextRef="#ctx0" brushRef="#br0" timeOffset="8017">11775 1578 19527,'-15'45'-979,"1"1"1,9-8-1,8-6 788,33-1 651,5-26 402,-5-18 102,-17-10-134,-6-8-438,-5-3-23,-10-11-413,-22 10-348,-1 5-628,-17 18-1221,12 11-3406,5 6 5647,8-1 0,9 1 0,4-2 0</inkml:trace>
  <inkml:trace contextRef="#ctx0" brushRef="#br0" timeOffset="8436">12040 1291 16614,'0'-5'2520,"0"2"-2093,0 3-226,2 43-145,2-6-51,1 15 1,1 7-1424,2-10 1,1 0-2326,0 0 1,0-2 3742,1-7 0,0-6 0,-1-11 0,-2-11 0</inkml:trace>
  <inkml:trace contextRef="#ctx0" brushRef="#br0" timeOffset="8617">12209 1598 12848,'0'0'0</inkml:trace>
  <inkml:trace contextRef="#ctx0" brushRef="#br0" timeOffset="8800">12228 1422 16367,'-5'-1'-1956,"1"-1"1</inkml:trace>
  <inkml:trace contextRef="#ctx0" brushRef="#br0" timeOffset="9100">12441 1432 17722,'-20'56'105,"0"1"0,3-6 0,9-7-252,25-8 147,13-14 23,11-12 336,20-22 291,-31-5 0,-1-4-107,1-7 0,-3-4-274,4-26-235,-19 4-34,-21 24-1681,-32 3-3235,8 21 1,-3 4 4261,-1 2 1,1 3-1,-20 4 1,33 5 0</inkml:trace>
  <inkml:trace contextRef="#ctx0" brushRef="#br0" timeOffset="9767">5268 2542 16759,'65'-2'78,"0"0"0,-1 0 1,1 0-1,0 0 1,-8-1-1,3 1 1,1-1-1,2 0 1,2-1-1,1 1 1,3-1-1,1 0-513,-13 1 0,2 0 1,1 0-1,3-1 1,0 0-1,1 0 1,1 0-1,0 0 1,1 0-1,-1 0 1,-1 0-1,0 0 1,-1 1 435,3-1 1,-1 0 0,1 0 0,-1 0 0,-1 0 0,1 0 0,0 0 0,0 0 0,0 0-1,1 0 1,0 0 0,1 0-79,-6 0 0,1 0 0,0 1 0,2-1 0,-1 0 0,1 0 0,-1 0 0,1 1 0,-1-1 0,-1 0 1,0 1-1,-2-1 0,0 1 0,-2 0 75,11-1 1,-2 1 0,-1-1 0,-1 1 0,-1 0 0,0 0 0,0 0 0,-1 0 0,1 0 0,0 0-69,1 0 0,-1 0 0,1 0 1,-1 0-1,1 1 0,-1-1 1,0 0-1,0 1 0,0-1 1,-1 1 35,-2 0 0,0-1 1,0 1-1,0 0 1,-1 0-1,1 0 0,-1 0 1,-1 0-1,0 0 1,-1 0-143,10 0 0,0 0 0,-1 0 0,-1 0 1,-1 0-1,0 0 0,-1 0 0,-1 0 111,1 0 1,-1 0 0,0 0 0,-2 0 0,0 0 0,-2-1 0,1 0-144,4-1 0,0-1 0,0-1 1,-2 0-1,-4 1 0,-5 0 1,11 1-1,-7 0 0,-2-1 1,-9-3-1,0 1 0,0-1 1</inkml:trace>
  <inkml:trace contextRef="#ctx0" brushRef="#br0" timeOffset="48682">3104 4125 12977,'8'62'392,"0"-1"0,-1-5 0,-1-3-347,-1-17 0,-1-3 212,2 18-123,-2-18 4133,-2-22-2407,-6-50-1254,-4-17-427,1 8 0,0-4-638,-1 1 0,0-1 521,0-5 0,0 0-6,2-1 0,1-2-47,2 12 1,2-2 0,4 4-66,8-6 0,8 4-275,7 0 1,7 9-12,1 21 0,2 10-269,4 10 1,-2 9-1273,14 21-1972,-30 6 1,-9 6 3854,-9-9 0,-4 0 0,3 1 0,-3-3 0,-16 0 0</inkml:trace>
  <inkml:trace contextRef="#ctx0" brushRef="#br0" timeOffset="48816">3119 4295 18048,'45'-25'-1457,"0"0"0,-4 5 1,-3 9 1456,1 30 0,-16-5 0,-12 2 0</inkml:trace>
  <inkml:trace contextRef="#ctx0" brushRef="#br0" timeOffset="48949">3184 4546 19706,'53'-1'-1229,"0"0"0,0 0 0,7 1 0,-6-1 1,-14 1-1,-7-1 0,-9 1 0</inkml:trace>
  <inkml:trace contextRef="#ctx0" brushRef="#br0" timeOffset="49116">3619 4419 20177,'-1'-5'-146,"0"2"-1579,61 24-472,-25-10-1843,5 2 1,0-1 4039,-4-4 0,-17-4 0,-7-3 0</inkml:trace>
  <inkml:trace contextRef="#ctx0" brushRef="#br0" timeOffset="49250">3896 4315 18350,'-4'-5'134,"-10"29"1,-3 17-472,0-1 1,0 5-2223,-9 14 1,-1 3 2558,-2-3 0,3-8 0,1-7 0,3-11 0</inkml:trace>
  <inkml:trace contextRef="#ctx0" brushRef="#br0" timeOffset="49416">3111 5068 21185,'51'-17'-247,"0"-1"1,0 1-1,0 0 1,6-3 0,-3 1-1,3 2-518,-6 5 0,2 2 1,0 0-1,-4 0 345,3-2 1,-4-1 0,-4 2-1,-1 1 1,-6 1 0,20-9-1</inkml:trace>
  <inkml:trace contextRef="#ctx0" brushRef="#br0" timeOffset="49566">4509 4345 8467,'9'20'0,"-2"-4"0</inkml:trace>
  <inkml:trace contextRef="#ctx0" brushRef="#br0" timeOffset="50233">5321 4118 17678,'5'44'388,"-1"0"1,0-4-1,0-4-321,4 3-11,-3-9-44,1-9 1388,-3-11-671,-2-30-460,0-11-146,-1-31-112,-1-3-142,1 29 0,-1 0 142,0 1 0,1 1-11,2-2 0,5 4-168,18-4 124,5 20 32,15 36-167,-5 18-90,1 6 22,-5 1-212,0 2 721,-11-18-161,4-27 381,-2-49-370,-3-12-68,-10 21 1,-1 2 57,4-11-102,4 13-113,-3 29 57,0 19-504,-4 26-1065,-5-5 1,1 2-1670,12 15 3294,-5-17 0,1-5 0,1-8 0,0-9 0</inkml:trace>
  <inkml:trace contextRef="#ctx0" brushRef="#br0" timeOffset="50500">6369 3983 20076,'-39'18'220,"1"-1"0,4 1 1,8 1-233,14 14-122,7 0-359,16-4-359,25-5 617,17-18 235,2-11 235,-11-15 292,-28-2-157,-9 1-303,-7 3-336,-25 0-3765,-11 9 4034,-5 2 0,11 7 0,20 0 0</inkml:trace>
  <inkml:trace contextRef="#ctx0" brushRef="#br0" timeOffset="50716">6714 3762 20289,'-3'-13'1423,"1"4"-1435,2 9-44,-10 54-751,10-13 1,1 3 105,-3 10 1,1 2-631,4 2 1,2 0 547,0-5 1,0-5 0,0 1 0,-2 6 0</inkml:trace>
  <inkml:trace contextRef="#ctx0" brushRef="#br0" timeOffset="51266">6656 4183 19168,'4'-49'-833,"0"-1"0,15 7 1,8 8 221,2 18 0,5 7-237,12 2 1,1 4 516,-7 2 1,0 0-931,16 0 1,0-1 1982,-14-1 0,-2-1 1642,0-1 1,-7-2-119,-12-3-1226,-36 1-281,-13 7-211,-22 14-495,4 21-44,4 3-56,20 14-294,21-15-546,16-4 201,11-8-6,9-13 0,6-7 561,3-9 0,0-4 4,1 3 1,-3-3 163,-5-5 0,-7-5 2303,-11-15-1760,-21 10-79,-13-7-133,-11 15-258,-13 1-90,10 8-1131,5 3 235,29 5-404,22-1-381,17-4 1312,11-5 369,6-3 168,-18 3 0,-1 1 1714,17-3 393,-6 1-1637,-36 10-156,-22 7-347,-1 2-90,-5 13-1065,6 3-1053,7 2-459,17 0 2532,17-7 0,-13-8 0,1-2 0</inkml:trace>
  <inkml:trace contextRef="#ctx0" brushRef="#br0" timeOffset="51616">8459 3865 18384,'47'-18'248,"0"-1"1,0 1 0,0 1 0,-1 0 0,-2 2-261,9 0 1,-3 4-811,0 0 0,-1 1-445,-5 3 1,-4 1-821,19 0 0,-29 4 0,-18 2 0</inkml:trace>
  <inkml:trace contextRef="#ctx0" brushRef="#br0" timeOffset="51783">8929 3768 15829,'-9'3'1681,"3"-1"-1233,25 46-224,-11-17 0,0 4-196,4 12 0,-2 2-17,-2-1 1,-5 2-562,-8 5 1,-4 1-64,2-5 1,-2-2 0,1-7-1,-1-4 1,-3 10 0</inkml:trace>
  <inkml:trace contextRef="#ctx0" brushRef="#br0" timeOffset="51933">8691 4453 19807,'47'-11'-1097,"0"0"0,-3 2 1,4 1-1,-8 1 0,12 3 1,-14 0-1,0 0 0</inkml:trace>
  <inkml:trace contextRef="#ctx0" brushRef="#br0" timeOffset="52149">9296 4289 21633,'-18'-37'298,"1"0"1,-1-4 0,12 6-388,36 2-471,26 9 0,5 28 262,-27 5 1,-4 6-330,3 23-45,-9 4-605,-7-2-3295,6 2 3647,16-22 1,-16-2-1,6-19 1</inkml:trace>
  <inkml:trace contextRef="#ctx0" brushRef="#br0" timeOffset="52366">9743 3981 21902,'-45'-36'-34,"10"16"34,43 47-22,11-2 0,5 2-186,6 3 1,2 0 100,3 6 1,-1-1 100,-6-8 1,-8-2-6,-16 12-90,-28-18-605,-16-4-1143,-5-7 8,-2-7 1,23-2 0,3-3 0</inkml:trace>
  <inkml:trace contextRef="#ctx0" brushRef="#br0" timeOffset="52499">10072 4125 15695,'9'-2'0,"-2"0"0</inkml:trace>
  <inkml:trace contextRef="#ctx0" brushRef="#br0" timeOffset="53033">11256 4031 7986,'-8'0'-643,"2"0"1,6 0 0</inkml:trace>
  <inkml:trace contextRef="#ctx0" brushRef="#br0" timeOffset="53483">11050 4042 16165,'1'48'437,"-1"-1"0,2 2 0,0 1-392,0-3 0,0 0-314,0 2 0,1 0 347,-1-2 0,0-1-33,0 4 0,0-4 847,4 11 968,0-25-1290,-1-46-155,-2-33-280,-2-14-51,-6 2 0,-2-8-896,0 13 0,-1-2 0,0 1 819,0 0 1,0 1 0,0 0-5,-1 1 1,0 1 0,2 6 118,2 9 1,1 6-146,0-7-357,5 22 234,12 14-123,10 16-263,5 4 0,2 7 1439,-3 5 1,-3 4-964,3 10 0,-5 1 56,-10-10 0,-7 0 0,-15 22-90,-8-28-5434,-8-10 5524,10-9 0,2-6 0,11-4 0</inkml:trace>
  <inkml:trace contextRef="#ctx0" brushRef="#br0" timeOffset="53750">11436 4063 19841,'30'52'-2130,"2"-12"1066,15-43 1031,-16-9 33,2-8 291,-24-5 638,-11-6-917,-25 9-1401,-15 4-3194,-3 15 4583,4 7 0,27 0 0,5 0 0</inkml:trace>
  <inkml:trace contextRef="#ctx0" brushRef="#br0" timeOffset="53967">11684 3664 20244,'12'56'-706,"-1"0"0,1 0 0,0-7 0,0-1 0,0-6 0,-1-4 0,0-7 1,7 7-1</inkml:trace>
  <inkml:trace contextRef="#ctx0" brushRef="#br0" timeOffset="54099">11935 3925 14944,'-19'36'0,"3"-6"0</inkml:trace>
  <inkml:trace contextRef="#ctx0" brushRef="#br0" timeOffset="54232">11935 3788 10417,'0'0'0</inkml:trace>
  <inkml:trace contextRef="#ctx0" brushRef="#br0" timeOffset="54433">12292 3768 20210,'-30'23'3,"0"1"1,1 7 0,11 2-598,30 23-179,8-3-684,22-19-2330,1-25 3792,3-7 1,-20-2 0,-6-2 0</inkml:trace>
  <inkml:trace contextRef="#ctx0" brushRef="#br0" timeOffset="54566">12571 3901 18104,'-6'-3'414,"1"0"-671,5 3-617,0 0 0,0 0 0</inkml:trace>
  <inkml:trace contextRef="#ctx0" brushRef="#br0" timeOffset="54702">12506 3666 9901,'0'0'0</inkml:trace>
  <inkml:trace contextRef="#ctx0" brushRef="#br0" timeOffset="55152">12719 3851 19022,'-6'0'1166,"1"0"-1088,5 0-190,57-24-78,-27 8 145,6-2 0,0-1 45,-10-2 202,-9-6 89,-10 10-280,-19 7 45,-14 44-33,-2 4-23,13-6 0,3 1 0,2 12-314,12 1-212,36-23 447,7-7-113,-7-20 1,3-5 191,-5-2 0,0-2-324,4-3 1,-1-3 323,1 1 0,0-2 39,-2 1 0,0 1 56,-5 1 0,-1 2 230,26-8-291,-21 25 44,-5 37-78,-17 8 0,-8-12 0,-1 0-224,3 16-376,-4-17 0,-5 0-2582,-27 24 2218,-6-25 1,-4-4-1,-8 2 1,-17-15-1</inkml:trace>
  <inkml:trace contextRef="#ctx0" brushRef="#br0" timeOffset="55535">7526 5212 19414,'50'-17'88,"0"1"0,0-1 0,1 1 0,-1 0 1,1 2-1,1 0 0,5-1-1013,-3 3 0,5 0 1,2 0-1,1-1 0,2 2 1,-2-1 935,1 1 0,1 1 0,0-1 0,1 1 1,0 0-1,2 0-164,-4 0 1,2 1 0,0 0-1,1-1 1,1 1 0,0 0 0,1 0 152,-5 1 0,1 0 0,1-1 0,-1 1 0,2 0 0,-1 0 0,1 0 0,0 1-49,-5 0 0,0 0 0,1 0 0,0 0 0,0 0 1,0 1-1,-1-1 0,1 1 0,0-1 27,-1 1 1,-1 0 0,1 0 0,-1 0 0,0 1 0,1-1 0,0 0 0,2 1 0,0-1-45,-4 1 1,2 0 0,1 0 0,0 0-1,1 0 1,0 1 0,-1-1 0,0 0 0,-1 1-1,-2-1 1,-1 1-444,8-1 1,-2 1 0,-1-1-1,-2 1 1,0 0 0,-1-1 0,0 1-1,0-1 215,5 0 0,2 0 0,-1-1 1,-1 0-1,-3 1 0,-4 0 1,-7 0-1,20 1 0,-9 0 1,-15-2-1,-11-5 0</inkml:trace>
  <inkml:trace contextRef="#ctx0" brushRef="#br0" timeOffset="55601">12233 4447 12748,'2'-65'-1888,"0"12"0</inkml:trace>
  <inkml:trace contextRef="#ctx0" brushRef="#br0" timeOffset="56017">14089 3682 13352,'-12'1'0,"2"1"0</inkml:trace>
  <inkml:trace contextRef="#ctx0" brushRef="#br0" timeOffset="56150">14139 3882 18350,'0'0'0</inkml:trace>
  <inkml:trace contextRef="#ctx0" brushRef="#br0" timeOffset="57449">3981 7034 16423,'6'42'213,"0"-1"0,-1 0 0,-1-2-157,2 21-34,-2-6-11,-3-13 34,0-13 1580,-1-14-57,0-8-906,-4-14-1,-4-9-180,-4-17-212,-3-16-629,-2-14 394,10 27 0,0-2-530,0-3 0,1 1 501,2-1 1,2 1-6,-1 3 0,2 2-56,6-20-337,8 18-648,9 20-282,10 12-1680,4 20 3003,-1 10 0,-15-6 0,-7 1 0</inkml:trace>
  <inkml:trace contextRef="#ctx0" brushRef="#br0" timeOffset="57617">3918 7322 19336,'-5'4'1154,"1"-1"-1176,4-3-505,40-2-728,-8 1-3661,7 0 1,2 1 4697,-3 5 1,-1-3 0,-29 4 0</inkml:trace>
  <inkml:trace contextRef="#ctx0" brushRef="#br0" timeOffset="57750">4077 7482 18518,'38'-6'-2734,"1"-1"0,-1 1 0,-1-1 2734,15-5 0,-21 5 0,-6 1 0</inkml:trace>
  <inkml:trace contextRef="#ctx0" brushRef="#br0" timeOffset="58134">4966 6581 21443,'-26'37'31,"1"-1"0,-1 1 1,4 5-1,2 2 1,2 0-92,4 1 0,1 0 0,4 0-786,-1 19 0,8-5 364,8-24 1,6-4-2745,13-2 1,5-6 3225,22 4 0,0-10 0,-27-17 0</inkml:trace>
  <inkml:trace contextRef="#ctx0" brushRef="#br0" timeOffset="58333">5235 6819 19717,'23'27'-3345,"0"0"1,18 17 3344,-18-32 0,-10-6 0,-4-3 0</inkml:trace>
  <inkml:trace contextRef="#ctx0" brushRef="#br0" timeOffset="58516">5497 6769 20602,'-3'-11'370,"1"3"-359,0 47-11,-2-3 0,1 5-191,-2 4 1,0 2-485,-2 7 1,-1 1-1679,-1-4 0,0-4 2353,-5 14 0,1-4 0,9-43 0</inkml:trace>
  <inkml:trace contextRef="#ctx0" brushRef="#br0" timeOffset="58866">5737 6490 20266,'-2'-11'2207,"1"3"-2184,4 55-40,7 5 0,3 6-1853,-7 4 0,-1 4 1235,3-11 0,1 3 1,-2-4-2481,-5 8 0,-4-4 3115,-5-2 0,0-4 0,1 7 0,-7-19 0</inkml:trace>
  <inkml:trace contextRef="#ctx0" brushRef="#br0" timeOffset="59450">3951 7291 18485,'5'0'1333,"-1"0"-3518,46-13-5053,-20 5 7238,6-1 0,-1 1 0,-13 2 0,-5 1 0</inkml:trace>
  <inkml:trace contextRef="#ctx0" brushRef="#br0" timeOffset="63700">5594 7300 19908,'1'44'-56,"-1"-4"-942,2-15-1343,-2-3 573,0-4 0,-1-9 1,1-3-1</inkml:trace>
  <inkml:trace contextRef="#ctx0" brushRef="#br0" timeOffset="63866">5521 7189 17577,'0'-6'941,"1"1"-8560,-1 5 7619,25-6 0,-19 4 0,20-4 0</inkml:trace>
  <inkml:trace contextRef="#ctx0" brushRef="#br0" timeOffset="65896">7095 6890 17588,'-2'-8'1580,"1"2"-1401,1 6-224,0 0-235,39-30-716,-20 23-865,30-16-1635,-35 34 3496,-7 8 0,-4-8 0,-3 0 0</inkml:trace>
  <inkml:trace contextRef="#ctx0" brushRef="#br0" timeOffset="66031">7200 7037 16770,'34'0'-633,"1"0"0,13 0 0,-35 0 0</inkml:trace>
  <inkml:trace contextRef="#ctx0" brushRef="#br0" timeOffset="76064">9508 6509 15717,'5'-2'1748,"8"44"-1412,-6-2-235,1 1 0,0 3-848,-2-7 1,-1-1 762,1 1 1,-1 0-17,1-2 0,-1-2 490,5 23-490,1-15 0,-3-14 350,-1-14 1118,-4-7-920,-2-13-245,-1-9 765,-5-16-810,-2-15-101,-7-14-392,8 25 0,-1-2 246,0-2 0,1-1 0,0 1 0,1 0 0,2 4 1,1 1 10,-2-23-11,5 13-11,7 11 0,5 9-33,10 6-1,9 7-89,5 5-483,4 4-1265,-1 5 1151,-1 20 0,-18-14 1,-5 13-1</inkml:trace>
  <inkml:trace contextRef="#ctx0" brushRef="#br0" timeOffset="76232">9611 6865 20177,'57'-23'-994,"0"1"0,-14 6 1,-7 8-1,-2 21 1,-29 3-1</inkml:trace>
  <inkml:trace contextRef="#ctx0" brushRef="#br0" timeOffset="76369">9664 7244 17118,'-1'4'2510,"-1"-2"-2409,2-2-1760,74-26 765,-21 19 0,-11-7 0,-2 2 0,-4 12 0</inkml:trace>
  <inkml:trace contextRef="#ctx0" brushRef="#br0" timeOffset="77065">10902 5794 20748,'-46'-17'112,"1"1"0,7 4 0,1 7-112,-6 15 0,1 8 0,9-2 0,1 3-11,-6 6 0,4 4 11,10-2 0,3 1 0,0-1 0,5 2 0,12 25 0,18-5 22,-3-18 1,1 2-660,4 6 1,-1 3 636,1 6 0,-1 3 6,-1 4 0,-2 4-18,-3 0 1,-1 5 0,1-1 11,0 0 0,0-1 0,1 1 5,-1-9 1,1 1 0,1-1-1,-1-3-16,2-1 0,-1-4 0,3-3 11,7 5 0,2-9 325,12-7-292,23-15-55,4-18-304,1-8-883,-11-8-1212,-21-1-6263,-4-1 8684,-2-2 0,-12 9 0,-3 2 0</inkml:trace>
  <inkml:trace contextRef="#ctx0" brushRef="#br0" timeOffset="77498">11378 6750 18059,'1'41'101,"-1"-1"0,1 2 0,2-4-12,5-7 2286,-1-10-2105,-5-29 21,-2-21-45,0-16-11,-5-12-190,1 25 0,0-3 11,-6-18 0,-1-4-39,3 4 0,2-1-6,-3-4 0,3 2-22,5 19 0,4 4-23,8-4-33,9 26-325,23 5-1749,-1 23-547,-3 6-6377,-16 19 9065,-23-1 0,0-18 0,-4-5 0</inkml:trace>
  <inkml:trace contextRef="#ctx0" brushRef="#br0" timeOffset="77666">11444 6785 19213,'-4'4'1983,"0"-1"-1915,4-3-91,43-14-459,-20 9-1367,32-10-1781,-36 20 3630,-9 10 0,-6-5 0,-4 2 0</inkml:trace>
  <inkml:trace contextRef="#ctx0" brushRef="#br0" timeOffset="77816">11458 7093 20031,'48'-7'-2790,"0"0"0,-9 1 0,-5 1 2790,11-6 0,-30 7 0,-4 1 0</inkml:trace>
  <inkml:trace contextRef="#ctx0" brushRef="#br0" timeOffset="78367">12295 5925 13891,'2'-7'4022,"0"0"-2296,-2 7-976,0 0-268,0-14-359,-1 10-89,-5-4-34,-4 30 0,-3 19 0,-1 13 4,5-5 0,0 5 0,2 4-566,0-2 1,0 4 0,2 1 0,1-2 561,1-7 0,2-1 0,0-1 0,2-1-142,2 14 0,3-2 0,2-6-575,5-4 1,7-7-4200,9 1 1,5-6 4844,-8-16 0,0-3 0,22 13 1,-26-31-1</inkml:trace>
  <inkml:trace contextRef="#ctx0" brushRef="#br0" timeOffset="78783">12789 6104 17050,'-1'-4'2275,"-1"0"-1804,2 4-370,24 34-79,-3-8-39,10 9 0,5 1-2353,-3-12 1,1-3 2369,0 0 0,-1-2 0,13 1 0,-29-17 0</inkml:trace>
  <inkml:trace contextRef="#ctx0" brushRef="#br0" timeOffset="79033">13203 6005 21432,'-1'9'-68,"0"38"62,-3 9 1,-2 6 5,0-4 0,-2 0-1082,-4 7 1,-3-2 969,2-16 0,-1-3-476,1 0 0,0-1-877,2-4 0,2-1 1465,-6 26 0,8-30 0,3-13 0</inkml:trace>
  <inkml:trace contextRef="#ctx0" brushRef="#br0" timeOffset="79283">13440 6504 15269,'1'37'-601,"0"0"1,2 16-1,-2-27 1,1-19-1</inkml:trace>
  <inkml:trace contextRef="#ctx0" brushRef="#br0" timeOffset="79465">13484 6273 20177,'0'-4'235,"0"1"-10066,0 3 9025,1-7 0,0 5 1,0-5-1</inkml:trace>
  <inkml:trace contextRef="#ctx0" brushRef="#br0" timeOffset="79883">14066 5552 21656,'2'54'37,"1"1"0,0-1 1,-1 0-1,-1 5 0,-2-2 1,-1 2-38,-1-7 0,-1 3 0,-1-2 0,-1-2-555,-3 0 0,-2-3 0,-1 2 204,-3 11 0,-1 3 0,0-3-2926,4-11 0,0-1 0,0-2 3190,-5 20 1,1-8-1,4 2 1,11-52-1</inkml:trace>
  <inkml:trace contextRef="#ctx0" brushRef="#br0" timeOffset="80565">14630 6062 19325,'0'48'340,"0"0"0,1-2 0,-2 1-301,-5 5 0,-2 1-1434,-2-2 0,-1 0 1189,-1-1 1,-1-5 0,-6 13 0,13-43 0</inkml:trace>
  <inkml:trace contextRef="#ctx0" brushRef="#br0" timeOffset="80866">14469 6096 19336,'13'-57'2286,"14"9"-2219,19 47-34,-10 16 1,3 10-28,7 13 0,-1 6-798,-5 0 1,-3 3 757,-2 2 1,-5-1-102,-12-15 1,-1-2-545,2 7 1,1-1-8095,18 14 8773,-1-8 0,-14-27 0,-12-16 0</inkml:trace>
  <inkml:trace contextRef="#ctx0" brushRef="#br0" timeOffset="81551">15295 6324 16524,'0'-10'2174,"0"2"-2130,0 8 57,0 0-90,10 36-3070,-3-15-1859,6 19 4918,-9-28 0,-2-11 0,-2-1 0</inkml:trace>
  <inkml:trace contextRef="#ctx0" brushRef="#br0" timeOffset="81732">15249 6081 18474,'-2'-7'-146,"0"1"-4437,2 6 4583,0 0 0,0 0 0</inkml:trace>
  <inkml:trace contextRef="#ctx0" brushRef="#br0" timeOffset="82050">15470 5359 20793,'15'51'52,"0"0"0,0 0 1,-2-4-1,0 3 0,0-1 1,0 1-65,3 14 1,1-1 0,-1 2-725,-5-14 0,0 2 0,-1-1 0,-2-4 4,-1 0 0,-3-4 0,-1 1-222,-2 10 0,-2 0 0,1-6 1,0-9-1,0-3 0,-4 4 0,1 0 1</inkml:trace>
  <inkml:trace contextRef="#ctx0" brushRef="#br0" timeOffset="82703">15735 5014 20311,'16'-37'231,"-1"0"1,13-4-1,8 5-164,2 16 1,4 5-62,5-3 0,-1 6-6,-10 8 0,-4 8 0,9 26 22,-25 29-4,-9-17 1,-1 6 0,1 4-830,0-4 1,0 4 0,1 1-1,-1 0 828,1 1 0,0 1 0,-1 0 0,2 1-15,0 3 1,1 2 0,1-1 0,0-4-206,0 1 0,1-4 0,1 1 208,0-5 1,1 1 0,-1 0 0,1-3 1,-1-2 1,-1-3-1,1 1 0,2 5 1,0 1 0,-3-5 31,-1-4 0,-5-5 84,-8 10-481,-34-10-796,-6-27-1659,-22-12 2813,16 2 0,20-2 0,9 3 0</inkml:trace>
  <inkml:trace contextRef="#ctx0" brushRef="#br0" timeOffset="97045">20935 2360 16983,'5'-2'3194,"-1"1"-2892,-4 1-212,46 8-90,-10 12 0,2-5 0,2 2-256,-11 3 1,-2 2 238,0-1 1,0 0-1329,20 19-2560,-8-7 3905,-11-7 0,-14-13 0,-6-6 0</inkml:trace>
  <inkml:trace contextRef="#ctx0" brushRef="#br0" timeOffset="97278">21532 2322 22361,'-15'53'-121,"0"0"1,1 0 0,-5 11 0,1 0-127,6-15 1,0 1-1,1-2-1356,-1 6 1,0-3-141,2-1 1,1-1 1742,1-6 0,1-3 0,-1 7 0,5-18 0</inkml:trace>
  <inkml:trace contextRef="#ctx0" brushRef="#br0" timeOffset="97797">21726 2934 17409,'-5'2'594,"-7"36"-594,8-14-337,-5 30-2531,7-27 2868,1-7 0,1-11 0,0-4 0</inkml:trace>
  <inkml:trace contextRef="#ctx0" brushRef="#br0" timeOffset="97948">21678 2717 14854,'0'0'0</inkml:trace>
  <inkml:trace contextRef="#ctx0" brushRef="#br0" timeOffset="98280">22390 1915 21409,'-9'63'11,"0"1"0,0-1 1,0 2-1,-1 1 0,0-1-11,-1-4 0,0 0 0,-2 4-825,0-11 1,-1 3 0,-1 2 0,0 1 0,0-3-200,2-2 0,-1 0 0,1-1 0,0 0 0,0 0 1024,-4 12 0,0 1 0,1-3 0,2-5 0,0-5 0,2-4 0,4-9 0,4 1 0</inkml:trace>
  <inkml:trace contextRef="#ctx0" brushRef="#br0" timeOffset="98847">22849 2608 17588,'-17'60'-552,"0"0"0,1-10 1,-2 1-1,1-5 552,0-5 0,-1-3 0,0 3 0,2-5 0,2-9 0</inkml:trace>
  <inkml:trace contextRef="#ctx0" brushRef="#br0" timeOffset="99098">22593 2595 21712,'38'9'-15,"-1"0"0,-1 1 0,-3 8-58,-1 22 0,-4 6-799,-6-11 0,-1 1 507,7 12 1,-2 0-224,-10-15 0,-1-1-2428,4 3 1,0-1 3015,10 8 0,-5-7 0,-14-27 0</inkml:trace>
  <inkml:trace contextRef="#ctx0" brushRef="#br0" timeOffset="99380">23199 2877 13252,'0'6'2801,"1"-1"-2084,17 47-1176,-6-22-762,10 29-8135,-12-42 9356,-7-13 0,-2-4 0,-1 0 0</inkml:trace>
  <inkml:trace contextRef="#ctx0" brushRef="#br0" timeOffset="99530">23196 2653 15717,'0'0'0</inkml:trace>
  <inkml:trace contextRef="#ctx0" brushRef="#br0" timeOffset="101181">24282 2732 11840,'2'7'3855,"-1"-2"-2836,-1-5 685,0 0-1122,-5-6-212,3 4-79,-3-5-44,3 6 167,1 0-134,0 0-246,0 0-34,-1 1 0,1 0 22,-1 0-22,0 2 0,0-1 0,0 3-11,0-1 11,1 2 0,-1 1-11,-1 2 33,-1-3 34,2 1 0,-1-5 236,2-1-90,-1 0 111,-1-5-156,-2-8-90,1-1-44,1-4-23,3 7 0,0-1 0,1 3-23,9-1-22,8 6-67,15 3 101,13 17 11,-5-1 0,4 11-22,-11-9 22,19-4-23,2-6-33,0-12 56,-11-6 12,-23-9 32,-7-2-21,-7 2-12,-3 1-11,-3 4-67,-5 4-695,-6 5-269,1 3-1065,-2 3-750,6 2-3484,4 0 6330,0 0 0,1-1 0</inkml:trace>
  <inkml:trace contextRef="#ctx0" brushRef="#br0" timeOffset="101715">25908 1921 21342,'-50'10'101,"1"16"-90,28 3 0,1 6-280,-7 22 0,2 7 224,7 0 0,3 0-615,-1 1 0,5-2 290,12-9 1,9-7-763,18 6-862,19-14-852,9-12-3966,7-15 6812,4-8 0,-29-5 0,-8-1 0</inkml:trace>
  <inkml:trace contextRef="#ctx0" brushRef="#br0" timeOffset="101948">26164 2418 20389,'-39'7'241,"0"-1"0,-18 8-230,17 18-22,25-5-179,8-5-247,11-2 67,10-6-291,10-7-291,31-11 425,-3-16 157,-2-11 336,-23-2-694,-34-5-2779,-16 19 3507,-4 3 0,6 11 0,13 5 0</inkml:trace>
  <inkml:trace contextRef="#ctx0" brushRef="#br0" timeOffset="102465">26405 2418 17521,'15'49'-471,"-2"-6"1648,-11-32 526,-1-3-1288,-1-25-292,2-13 67,11-15-145,6 4-79,5 16 1,4 15-1,-8 12-67,4 8-246,-3 6-213,-1 8-168,-3 1-135,-2 2 874,-7-11 393,0-3-1,-2-19 303,3-9-303,3-11-56,3-7 303,11-14-437,0 14-224,-1 2-45,-4 21-12,-10 17-424,0 8-786,-1 12 527,0 20 0,-6-23 1,1 8-1</inkml:trace>
  <inkml:trace contextRef="#ctx0" brushRef="#br0" timeOffset="102881">27009 2372 20916,'0'48'7,"0"-1"1,1-2-1,0 0-13,3 4 1,0 0-264,0-7 0,1 0 168,-1-2 1,0-3 100,1 3 11,-4-30 291,-1-37-55,0-35-208,0 6 0,0-8-463,0 12 1,0-2-1,0 1 547,0 7 0,0 1 1,0 1-18,-1-19 1,2 7 49,0 0 290,13 14-603,25 25-67,-5 16 0,3 7-56,-5 1 0,0 4 44,3 5 1,-5 5-112,-9 14 336,-41 18 140,-6-27 0,-7-2-163,-6 4 0,-2-4-711,6-8 0,3-3-1690,-6-1 2435,30-11 0,8-1 0,0 0 0</inkml:trace>
  <inkml:trace contextRef="#ctx0" brushRef="#br0" timeOffset="103198">27700 2200 21286,'-34'12'0,"1"-1"0,-23 17-281,43 9-861,12 11 637,33-14 438,2-6 67,20-18 23,-15-19 481,3-17-123,-14-14-403,-9-14-2029,-37 10-459,-6 18-3720,-17 14 6230,16 13 0,11 0 0,6 0 0</inkml:trace>
  <inkml:trace contextRef="#ctx0" brushRef="#br0" timeOffset="103564">27967 2252 18776,'1'-10'213,"1"3"-202,-2 7-728,0 0-79,9 41 203,2-25-58,21 28 651,-10-39 180,9-10 649,-15-5 1468,3-21-863,-5-4-403,-4-3-594,-3 11-134,-7 14-169,0 8-122,-1 4-12,-1 0-79,1 1 68,-2 7-202,0 16-1020,2 13-638,3 1-2286,7-4 4157,8-17 0,-6-8 0,0-3 0</inkml:trace>
  <inkml:trace contextRef="#ctx0" brushRef="#br0" timeOffset="103801">28428 2247 22238,'-8'-55'-22,"19"0"-34,18 37-460,9 5 192,-11 22-786,-10 14-1198,-8 8-2006,0 3 4314,6-1 0,-7-16 0,3-4 0</inkml:trace>
  <inkml:trace contextRef="#ctx0" brushRef="#br0" timeOffset="104198">29201 2029 21857,'-42'-15'104,"1"-1"1,1 7 0,1 8-161,-16 25 44,19 5 1,2 6-90,8-2 1,6 2-80,5 5 1,9-1-22,27 10-90,35-23-91,8-28 31,-31-6 1,0-3 350,1-2 0,-1-7 22,10-21 1,-1-11-12,-14 7 0,-2-4 0,-1-1-585,0-1 0,-1-1 1,-3-1 703,-2-4 1,-2-2 0,-4 4 193,-5-5 1,-3 5 85,-1 9 0,-3 4-119,-11-17-157,-10 30-100,-13 20-51,-2 27 0,0 13 0,3 15 1,3 7-671,-2 3 0,5 3 586,12-14 0,4 2 1,5-3-158,8 4 0,8-2-254,6 12 0,6 1-101,4-9 0,2-3 1,-6-6-1,-1-5 1,10 6-1</inkml:trace>
  <inkml:trace contextRef="#ctx0" brushRef="#br0" timeOffset="104815">30234 1927 20065,'1'-7'672,"-1"2"-650,0 5 56,0 74-72,1-40 0,0 3-6,1 22 0,0 0 0,0-22 0,1-6 78,2 1 247,3-42-22,-2-16-135,0-14 0,-1-9-146,-1-14 1,0-6-480,0 21 1,0-2 0,0-2 0,0 2 560,0-8 1,-1 2-1,1 0-52,2 0 1,-1 1 0,1 5-308,-1 6 1,0 4 299,5-17-45,-3 24-101,4 18-45,4 15-112,30 44-151,-21-4 1,-1 4 166,1 3 1,-3 3 722,-4 7 1,-8 0-633,-14-18 0,-7-2 100,-14 8 1,-7-2 46,0-8 1,-3-3-739,1 0 0,1-4 1,-6-1-1,32-17 1</inkml:trace>
  <inkml:trace contextRef="#ctx0" brushRef="#br0" timeOffset="105115">30822 2043 21017,'-63'22'258,"15"2"-796,60 23 280,13-17 213,18 7-56,5-26-78,10-7 179,-20-13 235,-1-5 45,-27-8-156,-6-4-124,-9 0-1020,-26-7-3282,-17 12 2388,-8 3 1,16 14 0,23 4 0</inkml:trace>
  <inkml:trace contextRef="#ctx0" brushRef="#br0" timeOffset="105283">31209 2026 19628,'3'-2'101,"-1"1"-113,-2 1-884,-2 38-1043,2-19-2352,-1 28 4291,3-32 0,-2-7 0,2-5 0</inkml:trace>
  <inkml:trace contextRef="#ctx0" brushRef="#br0" timeOffset="105433">31234 1824 13600,'-34'17'0,"7"-3"0</inkml:trace>
  <inkml:trace contextRef="#ctx0" brushRef="#br0" timeOffset="105699">31496 1919 22698,'-58'26'-1939,"12"2"1525,57 5-382,22 17 673,5-4 11,-4-3 112,-15-14 112,-29-18-773,-21-3-278,-5-15 1,3 6 0,15-9-1</inkml:trace>
  <inkml:trace contextRef="#ctx0" brushRef="#br0" timeOffset="105966">31904 1993 22003,'-62'-14'-179,"5"10"-527,38 26 560,15 14 67,16 2 79,14 2-22,-4-16-303,-3 9 247,-15-7-79,-11-1-975,-11-12-2117,-3-10 3249,4-9 0,8 5 0,3-5 0</inkml:trace>
  <inkml:trace contextRef="#ctx0" brushRef="#br0" timeOffset="106248">32214 2062 20636,'-34'-5'599,"0"0"1,-27-2-600,17 12-213,12 18-460,19 8 449,19 3 90,18-7 112,13-18 22,-1-4 0,-1-4 212,-2-12-335,-16-5-6678,-7-10 6801,-16 5 0,-1 8 0,1 7 0</inkml:trace>
  <inkml:trace contextRef="#ctx0" brushRef="#br0" timeOffset="106465">32446 2098 22754,'10'-35'73,"0"0"0,12-19-253,7 48-728,14 28-1635,-10 35 1787,-16-12 1,-4 1 0,0 19 0,-13-10 0</inkml:trace>
  <inkml:trace contextRef="#ctx0" brushRef="#br0" timeOffset="107233">28243 3268 18772,'-48'12'-12,"0"1"1,-9 16 0,5 7 11,22-5 0,4 2-11,-7 12 0,5 0-23,8 13 524,19 6-826,40-25 275,-5-24 0,5-9-208,11-18 0,-1-11 269,-6 1 0,-4-4 157,-6-10 0,-7-3 95,-14 8 1,-5-3 38,0-20 0,-4-4 11,-8-4 1,-4-1-17,1-4 0,-2 3-197,-2 17 1,-2 8-90,-5 1 89,9 45-122,4 46 21,4-9 1,4 5-348,4-6 1,3 3 0,1-1-216,2 14 1,4-3-425,7-3 1,4-7-1082,-6-16 1,1-4 2078,22 17 0,-18-19 0,-7-11 0</inkml:trace>
  <inkml:trace contextRef="#ctx0" brushRef="#br0" timeOffset="107383">28545 3500 14025,'0'0'0</inkml:trace>
  <inkml:trace contextRef="#ctx0" brushRef="#br0" timeOffset="107516">28550 3321 10025,'0'0'0</inkml:trace>
  <inkml:trace contextRef="#ctx0" brushRef="#br0" timeOffset="107766">28791 3274 21622,'-45'16'-1871,"25"22"1154,33-5 0,10 2 419,-5-3 1,1-3 275,4-1 0,-2-3 22,-6 1 1647,-24-2-1311,-24-12-336,0-2-1311,-2-19-2387,24-7 3698,8-16 0,3 15 0,1-1 0</inkml:trace>
  <inkml:trace contextRef="#ctx0" brushRef="#br0" timeOffset="107966">29171 3144 19527,'-4'-7'1826,"2"1"-1826,2 6 0,0 0-11,-12 81-729,16-42 1,3 2-781,-6 5 0,-1 4 0,3-3 1520,6-1 0,2-5 0,3 11 0,-11-35 0</inkml:trace>
  <inkml:trace contextRef="#ctx0" brushRef="#br0" timeOffset="108083">29017 3393 17185,'35'-28'-572,"0"1"1,7-14-1,-17 34 1</inkml:trace>
  <inkml:trace contextRef="#ctx0" brushRef="#br0" timeOffset="108334">29393 2976 21588,'-4'-33'426,"-1"0"0,5-21-572,24 44-604,12 42 335,-17-2 0,-3 5 275,-7 13 0,-6 1 134,-3-6 1,-4-3-40,-14 19 23,9-35-169,16-11-324,19-7-2992,16-6 0,7-2 3507,-6-1 0,-1-1 0,2 2 0,-3-1 0,3-3 0</inkml:trace>
  <inkml:trace contextRef="#ctx0" brushRef="#br0" timeOffset="108816">22630 4679 17454,'58'-16'279,"1"0"0,-1 1 0,1-1 0,0 0 0,-1 1 0,-2 1 0,-2 1 0,0 1 1,0-1-1,3 2 0,2-1-937,-4 2 1,3 0 0,1 0 0,2 1 0,0 0 0,1 0 0,-1 1 0,0 0 680,-1 1 1,1 0 0,-1 1 0,0 0 0,1 1 0,0-1 0,1 1 0,1 0-127,0 0 1,0 0 0,1 1-1,1-1 1,1 1 0,0 0 0,0 0-1,1 0 1,0 1 112,-8 0 0,-1 0 0,0 0 0,1 1 1,0-1-1,0 1 0,2 0 0,1 0 1,1 0-1,2 0 0,1 0-37,-6 1 1,1 0 0,2-1 0,1 1 0,2 1 0,0-1 0,2 0 0,0 0 0,0 1 0,1-1 0,-1 1 0,1 0 0,0 0 0,-1 0 0,-1 0 0,0 0 24,-1 1 1,-1-1-1,1 1 1,0 0 0,-1 0-1,1 0 1,-1 0 0,1 0-1,-1 0 1,1 1-1,0-1 1,0 1 0,0-1-1,1 0 1,-1 1 0,2-1-113,-5 0 1,1 0 0,0 0 0,2 0 0,0 0 0,0 1 0,0-1 0,1 0 0,-1 0 0,0 0 0,-1 0 0,0 1 0,-1-1 0,-1 0 0,-2 1 0,0-1 0,-2 0 0,-2 1-6,16 0 1,-1 0 0,-1 1 0,-1-1 0,-2 0 0,-1 1 0,-2-1 0,-2 1 0,-2-1-1,-1 0 1,-3 0-31,9 0 0,0 1 0,-3 0 0,-3-1 0,-5 0 1,-5-2-1,-6-1-1426,19-4 1,-17-6 1883,-13-16 0,-27 7 0,-21-1 0</inkml:trace>
  <inkml:trace contextRef="#ctx0" brushRef="#br0" timeOffset="109100">24845 4652 17075,'56'-8'229,"0"1"1,1-1 0,-1 0 0,-4 1 0,0-1 0,2-1 0,1 1-1,0-1-1114,8-2 1,0 0-1,2-1 1,2 0-1,1 1 920,-12 1 0,1 1 0,2-1 1,0 1-1,1-1 0,1 1 1,0-1-127,-1 2 0,1-1 1,0 0-1,1 1 0,0-1 1,1 1-1,1 0 0,-1 0 94,-3 1 1,0 0 0,0 0 0,0 1 0,1-1-1,1 1 1,1 0 0,3 0 0,2 0-37,-8 2 0,2-1 0,2 0 0,2 1 0,1 0 0,1 0 0,0-1 0,1 2 1,-1-1-1,1 0 0,-1 1 0,-1 0 0,-2 0-328,-2 0 1,0 1 0,-1 0 0,0 0-1,0 0 1,0 0 0,0 0 0,-1 1-1,1-1 1,-1 1 0,0-1 0,0 0-1,-1 1 317,4-2 1,0 1 0,0 0 0,1-1 0,0 1 0,-1-1 0,-1 1 0,-1 0 0,-2-1 0,-1 2-1,-2-1 1,-3 1 0,15 0 0,-1 1 0,-2 0 0,-3 0 0,-5 0 0,-6 0 0,-8-1 0,7-2 0,1-1-1</inkml:trace>
  <inkml:trace contextRef="#ctx0" brushRef="#br0" timeOffset="143151">19983 5043 19358,'-35'-13'138,"0"0"1,0 3-1,0 5-82,-22 17 68,-5 11-511,31-7 1,1 1 487,-20 22-79,11 6-11,18 12 0,14-22 1,4 3-418,3 7 1,4 3 405,1 8 0,3 5 4,2 1 0,2 6 0,1-2-4,-4-14 0,1-2 0,1 2 3,2 12 1,1 3 0,-1-3-8,-1-11 0,0-4 1,0-1 170,4 10 0,2-4-503,4-2 0,2-7-1524,11-1-1905,5-43 3765,-9-17 0,-12 3 0,-5-1 0</inkml:trace>
  <inkml:trace contextRef="#ctx0" brushRef="#br0" timeOffset="143486">20386 5717 20367,'-26'-23'235,"1"0"0,-25 2-291,12 55 56,18-5 0,0 5-17,-1 5 1,3 4-193,4 0 0,2 4 0,5-1-3709,6 17 1,6-2 3917,4 2 0,4-6 0,0-22 0,3-7 0,10-9 0</inkml:trace>
  <inkml:trace contextRef="#ctx0" brushRef="#br0" timeOffset="143754">20685 6087 19090,'-39'5'711,"0"0"1,-20 20-970,23 14-403,48-3 336,15-15 78,25-17-77,-8-15 391,2-20 1065,-19-8-976,-16-1-256,-25 15-875,-15 18-1816,-4 18 2791,5 5 0,10-3 0,8-2 0</inkml:trace>
  <inkml:trace contextRef="#ctx0" brushRef="#br0" timeOffset="143986">20919 6161 22361,'-7'-37'-146,"0"1"1,26-23-342,10 42 0,8 10-275,3 10 0,0 7 173,-6-1 1,-5 7-264,-6 22 1,-8 2-1,-6-9 1,-5 17-1</inkml:trace>
  <inkml:trace contextRef="#ctx0" brushRef="#br0" timeOffset="144369">21623 5957 20703,'-46'15'246,"0"1"1,3 0 0,4 5-309,9 10 1,8 5-937,3 27-346,44-7 582,22-25 386,-9-30 1,0-8 151,16-12 224,-6-18 22,-9-7 471,-19 3 1,-5-5-51,-4-9 0,-5-4 42,-3 11 1,-3-2 0,-2 2-444,-2-11 0,-4 5 182,-5 9 0,-4 9-134,-12 12-135,-27 36 0,30 16 0,5 9-358,-1 17 0,7 6-454,9-2 1,9 1 161,9 4 0,8-5-453,0-19 0,4-4 271,10 6 0,-1-4 0,-1 0 0,10 0 0</inkml:trace>
  <inkml:trace contextRef="#ctx0" brushRef="#br0" timeOffset="144519">21960 6092 8893,'9'45'0,"-2"-9"0</inkml:trace>
  <inkml:trace contextRef="#ctx0" brushRef="#br0" timeOffset="144670">22018 5808 19414,'0'-8'348,"0"2"-527,0 6-8516,0 0 8695,-4 42 0,3-32 0,-3 32 0</inkml:trace>
  <inkml:trace contextRef="#ctx0" brushRef="#br0" timeOffset="145069">22292 5566 18496,'0'-4'1501,"0"1"-1232,0 3-90,14 44-156,-1 0-236,-1-2 0,1 6 45,1 8 0,-2 1-2561,-3 0 1,-2-1 2728,1 0 0,-1-5 0,-4 12 0,-3-42 0</inkml:trace>
  <inkml:trace contextRef="#ctx0" brushRef="#br0" timeOffset="145237">22228 6013 21129,'43'-17'-1220,"-1"1"0,1-1 0,18-5 1,-6 4-1,8 10 0,-20 4 1</inkml:trace>
  <inkml:trace contextRef="#ctx0" brushRef="#br0" timeOffset="145402">22644 5899 18966,'-5'-6'348,"2"2"-808,14 43-1019,-7-18-1580,8 29 3059,-11-30 0,-1-9 0,0-6 0</inkml:trace>
  <inkml:trace contextRef="#ctx0" brushRef="#br0" timeOffset="145552">22678 5662 17431,'0'-5'-1255,"0"1"-672,0 4 0,0 0 0</inkml:trace>
  <inkml:trace contextRef="#ctx0" brushRef="#br0" timeOffset="145818">23026 5783 19796,'-43'20'183,"0"1"0,11 3 0,6 3-587,-4 25-32,40-3 312,18-25-44,4-15 0,6-5 156,-1-6 1,1-5 112,7-4 0,-2-5 191,9-15-57,-23-4-235,-31 14-3014,-35-3 1697,-7 3 0,1 6 1,13 5-1</inkml:trace>
  <inkml:trace contextRef="#ctx0" brushRef="#br0" timeOffset="146037">23457 5820 22227,'15'-56'-157,"10"24"-481,6 46-1,2 17-224,-11 3-7731,4 14 8594,-7-15 0,-3-2 0,-8-22 0</inkml:trace>
  <inkml:trace contextRef="#ctx0" brushRef="#br0" timeOffset="146503">23939 5802 20199,'-14'-13'-34,"3"4"68,11 10-23,2 3 56,17 9-335,17-1-909,25-1-201,-6-5 694,1-9 449,-19-3-101,-5-5 324,-6-3 1200,-3-8 1244,-12-6-1760,-2-1 1,-8-5 10,-1 2-190,0-8-179,0-6 106,0 10 0,0 0 622,-1-21-1019,-3 4-113,-2 42 68,-3 35-146,-1 23-320,4-2 1,3 4-583,4 0 0,4 0-2634,3 10 1,3-2 3703,1-19 0,1-6 0,8 8 0,-12-31 0</inkml:trace>
  <inkml:trace contextRef="#ctx0" brushRef="#br0" timeOffset="150101">25102 5860 16636,'5'-1'874,"-1"0"-740,40-33-134,-15 14-6,3-3 1,2-1-85,2 2-235,-6 2 23,-11 3 481,-16-2 1569,-25 5-896,-3 2-292,-18 7-246,9 15-169,-1 9-111,0 19-57,14-1 1,6 5-645,6 0 1,8 1-2242,13 6 1,9-4 2907,3-13 0,4-5 0,26 0 0,-24-23 0</inkml:trace>
  <inkml:trace contextRef="#ctx0" brushRef="#br0" timeOffset="150269">25533 5813 18294,'29'31'-971,"0"1"0,0-4 0,-3-5 0,-2-14 0,-6-4 0</inkml:trace>
  <inkml:trace contextRef="#ctx0" brushRef="#br0" timeOffset="150402">25648 5809 18698,'-44'32'-278,"1"-1"1,-1 0 0,-3 3-1,6-1 1,7-2 0,7-4 0,12-6-1</inkml:trace>
  <inkml:trace contextRef="#ctx0" brushRef="#br0" timeOffset="150853">25914 5919 17767,'-7'36'3,"0"-1"1,2 17 0,3 2-340,6-8 0,3 0 112,-2 1 0,1-3 90,10 20 134,-7-44 246,-1-11 348,-3-17 885,-2-35-1143,-2 5 1,-2-5-143,-3-2 0,-1-5 0,0 1-642,-1-17 1,-1 1 611,0 16 1,0-1-1,0 3 38,0-2 0,1 2 44,2 1 0,2 3-279,2-5-68,28 33 34,6 36 61,-6 1 1,2 3-321,-3-2 1,0 1 146,-3 2 0,-1 1 1185,8 29-1370,-23-16 0,-8 1-62,-10-7 0,-5-1-1821,1 1 1,-1-5 2246,-16 2 0,16-25 0,15-6 0</inkml:trace>
  <inkml:trace contextRef="#ctx0" brushRef="#br0" timeOffset="151202">26374 5784 19045,'31'-18'-320,"1"1"1,18-12-39,-37 19 358,-9 2 157,-13-4 235,-8 5 616,-20 2-246,-4 17-616,0 26-146,15 6 0,18 17-224,22-16-1743,8-18 0,6-3 940,15-6 1,1-2 0,15 11 0,2-18 0</inkml:trace>
  <inkml:trace contextRef="#ctx0" brushRef="#br0" timeOffset="151435">26927 5751 22014,'-56'18'-403,"15"24"-90,43-2 0,11 2 179,-2-6 0,5-4 124,9-4 0,4-6-584,24-6-980,-15-10 1,2-6 1255,-3-13 1,-1-2-1,20 5 1,-20-19-1</inkml:trace>
  <inkml:trace contextRef="#ctx0" brushRef="#br0" timeOffset="151587">27231 5452 20770,'-17'61'-776,"-1"0"0,12-12 0,3 1 0,3-2-863,8 8 1,4-3-1,0-10 1,-1-4 0,4 14-1</inkml:trace>
  <inkml:trace contextRef="#ctx0" brushRef="#br0" timeOffset="151735">27165 5820 17778,'66'-11'-836,"-1"1"1,1-1-1,-6-3 1,-6 3 0,-15 10-1,0 0 1</inkml:trace>
  <inkml:trace contextRef="#ctx0" brushRef="#br0" timeOffset="152236">27670 5717 21723,'-46'-3'369,"1"-1"1,3 4 0,6 4-370,13 13-56,6 11-370,9 1-986,23 8 583,27-13 796,22-5 33,-4-22 157,-12-11 145,-25-9 157,-2-15-145,-5 7-146,-4 1-168,-6 15-33,-5 12-79,1 3 67,2 0 23,5 0-68,13 0-370,3 2-357,0 2 301,-9-1 247,-11 0-560,-5-6 448,0-21 358,-4-16 1603,1-10-840,-2 12-438,2 19-290,2 16 32,0 7 35,1 8-1,4 26-55,6 16-186,-3-17 1,1-1-723,7 22-572,-2-11-650,-8-25 997,-3-5 1,-2-9 0,0-2 0</inkml:trace>
  <inkml:trace contextRef="#ctx0" brushRef="#br0" timeOffset="152669">27742 5781 20759,'41'-22'-71,"-1"0"0,2 2 0,0 4-680,-5 9 1,1 3-1746,-1 0 1,1 1 2495,-3 0 0,-2 1 0,3 0 0,-11 1 0</inkml:trace>
  <inkml:trace contextRef="#ctx0" brushRef="#br0" timeOffset="152836">28241 5642 15392,'-8'0'1580,"5"36"-1580,7-13-426,3 29-269,1-22 1,-4-15-1,0-2 1</inkml:trace>
  <inkml:trace contextRef="#ctx0" brushRef="#br0" timeOffset="152986">28211 5380 18317,'-5'-1'257,"1"0"-5624,4 1 5367,14 42 0,-11-32 0,11 32 0</inkml:trace>
  <inkml:trace contextRef="#ctx0" brushRef="#br0" timeOffset="153269">28707 5529 20535,'-36'-3'515,"1"0"1,-25 8-762,32 25-606,24 9 538,17 2 90,25-12-45,12-21 101,2-5 168,-4-8 258,1-15 358,-14-11-616,-9-14-829,-14 11-2354,-16 7 3183,-5 17 0,1 4 0,0 3 0</inkml:trace>
  <inkml:trace contextRef="#ctx0" brushRef="#br0" timeOffset="153486">28995 5555 21779,'20'-34'369,"0"0"1,17-20-482,2 46-1232,-3 35-213,5 21 414,-14 8-594,-8-1-3407,-8-24 5144,-2-6 0,-5-13 0,0-4 0</inkml:trace>
  <inkml:trace contextRef="#ctx0" brushRef="#br0" timeOffset="153920">29371 5188 18474,'19'-38'631,"0"0"0,6-4 0,3 6-586,19 2-45,14 13 123,-15 32-22,-7 31-655,-25-12 1,-2 3 570,-1 7 0,-1 2-1,0 4 1,0 4 252,-1 1 0,2 4 1,1 1 6,4 2 0,3 0 0,0 2-164,-2-8 0,1 2 1,0-1-1,0-4-97,3 3 0,-1-3 0,0-4 7,5 10 1,-5-8-12,-7-4 143,-15-17-2048,-45-13 202,-3-10-95,8-4 1,-1-1-2819,7 1 0,2-1 4605,-2 1 0,2 1 0,-5 0 0,9 0 0</inkml:trace>
  <inkml:trace contextRef="#ctx0" brushRef="#br0" timeOffset="159635">23078 1875 14933,'-5'-34'534,"1"0"0,-7-7 0,-5 1-450,-8 0 0,-4 2-67,1 1 0,-5 1 24,-2 1 0,-4-1 0,-4 4-438,-1 4 0,-2 3 1,-5 1 460,0 3 0,-4 0 1,-3 2-1,-2 3-700,5 4 0,-4 1 0,-1 3 1,0 1-1,2 1 630,-8 2 0,2 2 1,-1 2-1,0 1 6,9 2 0,-2 1 0,1 1 0,1 2 0,2 0-39,0 3 0,2 0 0,1 3 0,-3 2 41,-5 4 0,-3 2 0,-2 3 1,1 2-1,1 3 9,11-4 0,0 3 0,1 0 1,0 3-1,1 2 0,0 2-261,1 1 1,-1 3 0,0 1 0,1 3 0,1 0 0,3 0 0,3 0 241,1 1 1,2-1-1,3 1 1,2 1 0,2 1-1,4 1-1,-2 11 0,4 2 0,4 0 0,3 1 0,4-3-78,3 1 0,4-2 0,5 0 0,7 3 96,5-9 0,3 3 1,5 1-1,3-1 1,4-1-1,4-4 4,6-2 0,4-2 0,4-2 0,4-2 0,3-2 0,3-1-6,-2-5 0,4 0 1,3-2-1,3-1 0,0-2 1,2-1-1,-2-3 0,0-2-5,-5-4 1,1-1 0,0-2 0,0-2 0,0-1 0,0-2 0,1-2 0,0-1-76,3-3 0,1-1 1,1-2-1,0-2 0,-1-1 1,0-1-1,-3-1 0,-2 0 73,4-1 0,-4 0 0,-1-2 0,-1-1 0,2-2 0,1-2 80,-5-1 0,2-1 0,1-1 0,1-2 0,0-1 1,-2-1-1,0-1 0,-2-2-56,2-3 0,0 0 0,-2-3 0,-1 0 0,0-3 0,-2-1 0,0-2-82,1-4 1,0-3 0,-1-1-1,-2-3 1,-2 0 0,-3 0 0,-5 0 57,2-7 0,-4 0 0,-4-1 0,-7-1 0,-7 0-12,-8-13 1,-9-1 0,-8 0 0,-5 5 63,-3 14 0,-5 3 0,-3 1 1,-1 1-70,-4-2 0,-3 1 0,-1 1 0,-2 1-65,0 1 1,0 1 0,-3 1 0,-4 0-379,-1 1 1,-3 0 0,-3 1-1,-2 3 1,-1 3 248,-3 5 0,-3 4 0,-1 3 0,1 0 1,4-1-1,1-5 0,4-1 0,1 1 0,0 7 1,-10 12-1,1-1 0,-1 1 0</inkml:trace>
  <inkml:trace contextRef="#ctx0" brushRef="#br0" timeOffset="174351">12965 7429 19897,'52'-17'82,"1"1"0,0-1 0,-1 1 0,1-1 0,8-1 0,2-2 1,2 1-1,-1 0 0,0 1-1153,-3 0 0,1 1 0,-1-1 0,1 1 0,-1 1 1075,1-1 1,2 0-1,-1 1 1,-3 1 0,-3 1-5,9-1 0,-4 3 0,-1 0 318,4 1 1,0 2-1,-5 1-783,-1 1 1,-5 1 458,0 0 1,-16 4 856,-34 6-963,-29 2-269,-9 2 0,-5 0-790,-4 2 0,-2 1-1345,-17 5 1,-1 1 3010,12-3 1,5 0 0,10-3 0,5-1 0,3 1 0</inkml:trace>
  <inkml:trace contextRef="#ctx0" brushRef="#br0" timeOffset="174752">13239 7496 19179,'50'-20'158,"0"-1"1,0 1-1,-1-1 1,1 2-1,-1-1 1,1 2 0,2 1-115,9 1 1,2 2 0,2 1 0,-1 0-1157,-11 2 0,1 0 0,0 0 0,-1 0 0,1 0 1103,11-2 1,1 0 0,-2 0 0,-2 1 8,-8 2 0,-1 1 0,-4 0 0,-6 1 698,4 1 1,-7 1-743,20-3 948,-33 5-680,-20 1 11,-28 2-201,2 1 3392,-6 0-3426,16 0-11,4 0-12,3 0-9808,2 0 9246,0-5 1,0 3 0,0-3 0</inkml:trace>
  <inkml:trace contextRef="#ctx0" brushRef="#br0" timeOffset="-213263.73">19379 8991 15751,'7'39'997,"1"0"0,-2 2 0,0 0-689,-1-1 0,-1 2 56,0 16 1,-1-1-708,-1-16 0,0-1 489,-1 7 0,0-4-1,1-4 277,-1-15-7,1-12 752,-1-24-796,-1-48-293,-7 2 0,-3-6-735,3 0 0,-2-2 657,0 14 0,-1 0 0,0 2-6,0-3 1,2 1 233,0-2 1,5 3-403,10 17 1,6 4-488,9 1 0,7 8-997,32 16-304,-22 10 1,-2 5 1961,12 16 0,-19-10 0,-13-1 0</inkml:trace>
  <inkml:trace contextRef="#ctx0" brushRef="#br0" timeOffset="-213094.73">19508 9226 17868,'-6'0'2521,"1"0"-2442,5 0-102,39-38 1,-10 28-174,2-11 0,0 4-1630,7 27-2063,-7 12 3889,-13 17 0,-8-13 0,-8-3 0</inkml:trace>
  <inkml:trace contextRef="#ctx0" brushRef="#br0" timeOffset="-212962.73">19484 9663 19964,'38'10'-6096,"3"-6"6096,7-20 0,-21 7 0,-5 1 0</inkml:trace>
  <inkml:trace contextRef="#ctx0" brushRef="#br0" timeOffset="-212694.73">20235 8754 20423,'-25'48'322,"0"1"0,0 0 0,-3 9 1,3 0-323,8-15 0,2 1 0,2-2-45,3 2 0,6-2-868,11 4 0,11-4-2045,9-14 0,6-4 2958,2 0 0,1-5 0,24-11 0,-31-8 0</inkml:trace>
  <inkml:trace contextRef="#ctx0" brushRef="#br0" timeOffset="-212512.73">20459 9019 19874,'-5'-5'661,"1"0"-661,4 5-336,0 0-762,57 35-1109,-18-21-404,3 6 0,0-1 2611,3-12 0,-20-3 0,-10-4 0</inkml:trace>
  <inkml:trace contextRef="#ctx0" brushRef="#br0" timeOffset="-212362.73">20776 8906 21320,'-16'53'-590,"0"1"1,0-1-1,2-3 1,-1 0 0,4-5-1288,5-2 0,3-3 1877,0-3 0,0-4 0,-1 6 0,3-16 0</inkml:trace>
  <inkml:trace contextRef="#ctx0" brushRef="#br0" timeOffset="-212128.73">20957 9359 17364,'6'0'1513,"-2"0"-6443,-4 0 4930,10 31 0,-8-23 0,7 24 0</inkml:trace>
  <inkml:trace contextRef="#ctx0" brushRef="#br0" timeOffset="-211994.73">20972 9100 18294,'-5'-1'-583,"1"-1"-885,4 2 0,0 0 1</inkml:trace>
  <inkml:trace contextRef="#ctx0" brushRef="#br0" timeOffset="-211778.73">21156 8738 22025,'16'54'-478,"1"0"1,-1 0 0,2 5 0,-1 1 0,-1 2-1294,-4-13 1,0 2 0,-1 0-1,0-3 1625,0 4 0,-1-3 0,-1-4 0,-2 2 0,-2-10 0,-4-14 0</inkml:trace>
  <inkml:trace contextRef="#ctx0" brushRef="#br0" timeOffset="-211562.73">22007 9003 22193,'37'-16'-1586,"1"-1"1,17-9 0,-47 26-1</inkml:trace>
  <inkml:trace contextRef="#ctx0" brushRef="#br0" timeOffset="-211428.73">22027 9182 20994,'-1'5'382,"-1"-1"-764,39-16-5971,0-3 6353,22-9 0,-28 11 0,-16 4 0</inkml:trace>
  <inkml:trace contextRef="#ctx0" brushRef="#br0" timeOffset="-208479.73">23823 8840 15135,'7'-30'2184,"-2"5"-1220,-5 15 78,0 0-123,0 0-326,-5-1-122,-4 4-314,-8 2-45,-9 3-56,-27 27-56,23 0 0,3 7-6,-2 13 1,5 4-582,4-4 0,7 0 553,13-2 0,7-2-178,17 3-181,14-13 191,8-14 23,-12-15 0,0-8 61,-3-9 1,-1-5 117,0 2 0,-4-4 0,-7-6 0,-6-3 22,-4-18 90,-12 0-11,-12 0-101,-6 20 0,-6 3-174,-5 7 1,-5 6-2029,-7 4 0,0 8 2202,-19 16 0,23 8 0,32-9 0</inkml:trace>
  <inkml:trace contextRef="#ctx0" brushRef="#br0" timeOffset="-208245.73">24081 9031 18227,'-8'0'1636,"1"0"-2988,7 0 0,0 0 0</inkml:trace>
  <inkml:trace contextRef="#ctx0" brushRef="#br0" timeOffset="-207878.73">24417 8893 17689,'15'-37'1535,"0"0"0,3 6 0,3 5-1591,15 0-45,7 19 0,-13 24-447,-7 44 380,-25-16 0,-8 4 179,-1-7 0,-3 2 0,-1-2-358,-8 10 1,-3-4 368,1-7 1,2-6 162,5-5-129,17-16-246,46-28-758,-2-4 1,4-3-577,3-1 1,1 0 1415,9-3 1,-5 3-1,-9 4 1,-12 8 0</inkml:trace>
  <inkml:trace contextRef="#ctx0" brushRef="#br0" timeOffset="-206912.73">25514 8668 20300,'28'27'-404,"0"0"1,7 5 0,1-2-3329,-7-9 1,-1-2 3731,25 16 0,-21-15 0,-23-15 0</inkml:trace>
  <inkml:trace contextRef="#ctx0" brushRef="#br0" timeOffset="-206527.73">25743 8605 17252,'0'-4'527,"-24"23"0,-11 18-1166,7-1 0,-1 3-127,1-6 0,-2 3 1,1-2 672,-4 15 0,5-5 1,7-10-1,5-8 1</inkml:trace>
  <inkml:trace contextRef="#ctx0" brushRef="#br0" timeOffset="-205329.73">26465 8722 14439,'-3'-2'4595,"1"0"-4035,2 2-493,-4 13-11,4 20-11,0 11-45,5 2 885,0-20-156,-2-19-539,-3-20-22,0-9-90,0-42-56,1 24 1,2-3-18,1-5 1,2 1-17,-2 10 0,5 6-112,23 3-12,12 67-347,-15-8 1,-2 5-332,0 10 1,-3 1 700,-7-10 0,-3-3 112,-1 13 190,-10-33 841,-2-9-560,0-11 414,5-32-644,-2 6 0,1-3-169,6-9 1,0 1-73,-1 7 0,0 5-123,15-9 22,-9 41-335,3 37-1895,-8 20 1551,-3-18 0,-1-1 0,-3 10 1,1-16-1</inkml:trace>
  <inkml:trace contextRef="#ctx0" brushRef="#br0" timeOffset="-205178.73">27238 8757 21152,'8'42'-1588,"1"1"1,7-9-1,2-4 1,9 1-1,3-18 1</inkml:trace>
  <inkml:trace contextRef="#ctx0" brushRef="#br0" timeOffset="-202746.73">22280 10384 18866,'44'-13'493,"0"-1"0,9-2 0,5-1-430,-12 4 1,2 0-1,4-1-1442,-4 1 0,2-1 1,2 1-1,2-2 1408,-3 3 0,2-1 0,1-1 1,1 1-1,1 0-205,-2 0 0,1 0 0,0 0 0,2 1 1,1-1-1,0 0 185,-3 1 1,1 1-1,1-1 1,0 0 0,1 1-1,0 0 1,1 0-52,4-1 0,1 0 0,0 1 0,0 0 0,2-1 1,-1 1-1,0 1 57,-5 0 0,0 1 1,0-1-1,0 1 1,0 0-1,1 1 1,-1-1-1,1 1-113,0 0 1,0 0-1,0 1 1,0-1 0,0 1-1,0 0 1,-1 1 0,1 0 101,5-1 1,0 1 0,0 0 0,0 0 0,-1 1 0,0 0-1,-2 1-4,6 0 0,-1 0 0,-1 0 0,-1 1 0,-1 0 0,-2 1-3,3-1 1,-2 1 0,-2 1 0,-1 0 0,-2 0-196,3 2 1,0 1-1,-5 0 1,-8 0-409,9 0 1,-27 1 990,-49 5-512,-18-6 0,-15-4 0,-1-1-109,2 2 1,0-1 0,-1 0 195,-3 0 1,0-1 0,2 0-2051,-5 1 1,2 0 2089,-8 2 0,5 0 0,23 0 0,3 0 0,-27 2 0</inkml:trace>
  <inkml:trace contextRef="#ctx0" brushRef="#br0" timeOffset="-202362.73">23638 10273 19370,'59'-10'265,"0"0"1,1 0 0,-1 0 0,-5 1-1,-1 0 1,0-1 0,5 0-1167,-6 1 1,3 0-1,2-1 1,1-1 0,-1 1-1,-2 1 948,5-1 0,-2 0 0,-1 1 0,3-1 1,4 1-16,-4 0 0,4 0 0,2 1 0,1-1 0,1 1 0,0 0 0,-2 1-131,-3 1 0,0 0 0,0 1 0,0 1 0,0-1 0,0 1 1,0-1 77,2 0 0,1 0 0,1 0 0,-2 0 1,0 0-1,-4 2 0,-3 1 100,16 1 1,-4 1 0,-6 2 0,-8 0-69,8-1 0,-25 6-11,-38 7 56,-20-8 2245,-5-3-2256,2-3 2432,4 0-2768,10-2 918,4-1-1108,8-1-236,2 1-2544,4 1-1333,-5 1 4594,1 1 0,-6 0 0,0 0 0</inkml:trace>
  <inkml:trace contextRef="#ctx0" brushRef="#br0" timeOffset="-198312.73">22576 3454 17006,'-7'0'2039,"2"0"-1894,5 0-66,0 0-12,59-13 146,2 1-367,-3 0 0,8-1 214,-13 4 0,2 1 0,-3 0-167,14-1 1,-2 1-160,-1 0 1,-8 1 265,-13 3 56,-59 4-11,-25 0 285,1 0 1,-5 0 22,-1 2 0,0 1-90,-4 0 1,3 1-264,-12 4-34,33 0 34,36-5 612,45-1-595,-3-4 0,8-2-17,-12 1 0,4-1 0,-2 1-135,17-3 1,-5 0 106,-16 2 0,-11 0 28,-21 2 148,-36 7-143,-12 1 1,-5 2-23,-1 2 0,0 0-230,-2 1 1,2-1-280,-8 3-192,37-9 528,19-4-101,16-1 291,7-3-236,2 2 91,-12-2 145,-14 4-515,-6 0-8438,-5 2 8953,2-1 0,-2 1 0,2-2 0</inkml:trace>
  <inkml:trace contextRef="#ctx0" brushRef="#br0" timeOffset="-197812.73">23001 3454 11964,'-62'17'-5525,"7"-3"5525,30-6 0,10-4 0,7-1 0</inkml:trace>
  <inkml:trace contextRef="#ctx0" brushRef="#br0" timeOffset="-187513.73">14331 720 18082,'0'-6'2621,"0"1"-2677,0 5 56,50 45-392,-13-19-2040,15 9 1,3-3 2431,1-11 0,-1-2 0,-36-18 0</inkml:trace>
  <inkml:trace contextRef="#ctx0" brushRef="#br0" timeOffset="-187363.73">14779 722 18294,'-8'62'-953,"-1"0"1,1-16 0,-3 1-1,0-2 953,-6 20 0,0-4 0,1-14 0,3-8 0,2-9 0</inkml:trace>
  <inkml:trace contextRef="#ctx0" brushRef="#br0" timeOffset="-186893.73">15002 1157 16154,'-11'9'3204,"3"-2"-2475,8-7-483,0-9-223,0 7-23,0-7-101,0 9 90,0 0 11,0 5 0,-1-1 0,1 6 0,-1-2 0,1 4 11,0 3-11,-1 21-2039,0 4 843,6-3 0,-3-12 0,4-20 0</inkml:trace>
  <inkml:trace contextRef="#ctx0" brushRef="#br0" timeOffset="-186728.73">15038 889 18104,'0'-6'582,"0"1"-10386,0 5 9804,-2 13 0,2-10 0,-1 10 0</inkml:trace>
  <inkml:trace contextRef="#ctx0" brushRef="#br0" timeOffset="-186362.73">15463 1197 17196,'-4'-9'2947,"1"2"-2880,14-29-112,4 26 45,14-27-33,7 40 27,-3 7 1,4 1 5,6 1 0,1 1 0,1 1 0,-1-1-12,-1-3 1,-4-3-22,7-5 33,-11-6 11,-10-6-11,-10-7-23,-8-4-3327,-15-7 1285,-12 7 1,5 4-1,-3 10 1</inkml:trace>
  <inkml:trace contextRef="#ctx0" brushRef="#br0" timeOffset="-186113.73">16488 820 19661,'-32'55'33,"-1"0"1,6 0 0,5 3-1216,5 4 0,7-2-325,7-14 0,7-5-3592,26 18 5099,11-40 0,-16-10 0,-3-7 0</inkml:trace>
  <inkml:trace contextRef="#ctx0" brushRef="#br0" timeOffset="-185895.73">16701 1140 18597,'-55'22'1244,"13"-1"-2735,60 1 751,10-9 124,21-2-370,0-12 393,6-12 873,-21-3-3967,-14-6 3687,-28 5 0,-4 9 0,2 4 0</inkml:trace>
  <inkml:trace contextRef="#ctx0" brushRef="#br0" timeOffset="-185713.73">17049 1159 17106,'-4'0'-100,"0"0"-2366,4 0 1,0 0 0</inkml:trace>
  <inkml:trace contextRef="#ctx0" brushRef="#br0" timeOffset="-185563.73">17041 1159 8635,'0'0'0</inkml:trace>
  <inkml:trace contextRef="#ctx0" brushRef="#br0" timeOffset="-185212.73">16977 1192 19358,'-10'0'1513,"1"0"-1502,9 0-11,14-36-22,7 14-113,11-21 12,-5 30-90,-7 10 12,-6 12-146,-1 4-169,0 9-459,2 11 740,1-9 246,5-4 191,-2-22 100,3-15 135,-2-11 213,9-14-504,-8 10-359,0 6-146,-11 26-1075,-6 19-1860,0 7 3294,3 1 0,-3-11 0,1-5 0</inkml:trace>
  <inkml:trace contextRef="#ctx0" brushRef="#br0" timeOffset="-184796.73">17507 1101 18138,'-3'-7'1288,"-8"44"-1153,8-3-74,-1 1 1,0 1-40,3 16-11,1-3-212,4 5-293,0-20 797,3-11 313,-3-31-33,-3-20-258,-1-16-185,-5 1 0,-1-6 61,1-6 1,0-3-488,-2-8 0,1 2 286,4 14 0,3 6-34,9-11 12,8 40-45,6 9-113,5 5-537,16 23-370,-17 14 549,-12 23 359,-32-8-90,-24-6-11,-4-23-918,-10-6 458,22-8 1,4-5 0,22-3 0</inkml:trace>
  <inkml:trace contextRef="#ctx0" brushRef="#br0" timeOffset="-184245.73">18117 938 17017,'-2'65'1681,"1"-2"-1065,-1 3-493,1-20-33,1 5-45,0-32 896,2-13-684,1-36-22,5-31-235,-5 23 0,-1-2-188,2-6 1,0-1 260,-2 8 0,0 0 44,4-10 1,1 0-113,0 11 1,2 3-96,4 1 1,3 6-57,12 5-101,2 30-89,-8 10 23,-5 13 509,-8 6-330,-20 21 167,-10-27 1,-6-2-594,-3 3 0,-2-1-1177,3-10 0,1-2 1737,-8 1 0,32-15 0,4-3 0</inkml:trace>
  <inkml:trace contextRef="#ctx0" brushRef="#br0" timeOffset="-183963.73">18465 1052 20076,'-13'33'-1994,"16"-12"2027,40-36 214,-13-2-191,-18-5 11,-15 8-67,-6 4-336,-6 4-1525,-10 6 1326,8 10 0,2-5 0,12 4 0</inkml:trace>
  <inkml:trace contextRef="#ctx0" brushRef="#br0" timeOffset="-183812.73">18638 1049 16154,'5'0'538,"-1"0"-5278,-4 0 4740,4 19 0,-3-14 0,3 14 0</inkml:trace>
  <inkml:trace contextRef="#ctx0" brushRef="#br0" timeOffset="-183679.73">18694 932 12266,'0'0'0</inkml:trace>
  <inkml:trace contextRef="#ctx0" brushRef="#br0" timeOffset="-182913.73">19386 877 20860,'-65'9'63,"0"0"1,5 0 0,8 5-64,3 28 0,12-2-11,15-2-404,23 2-246,41-18-118,-10-15 0,3-5 628,1-5 0,-2-6 151,-1-4 0,-5-3 22,2-17 432,-19 2 0,-3-4-6,-1-3 0,-2-1-112,-1 1 0,-2 2-78,-5-26-157,-5 39-101,-5 13-90,-3 7 12,0 19-415,6 11-1031,6 7 0,7 3 580,17 0 1,3-1-1,-5 24 1,25-20 0</inkml:trace>
  <inkml:trace contextRef="#ctx0" brushRef="#br0" timeOffset="-182778.73">19585 974 13577,'0'0'0</inkml:trace>
  <inkml:trace contextRef="#ctx0" brushRef="#br0" timeOffset="-182679.73">19585 974 12512,'0'0'0</inkml:trace>
  <inkml:trace contextRef="#ctx0" brushRef="#br0" timeOffset="-182446.73">19917 891 21588,'-2'45'-1322,"1"-1"1233,11-9 77,-11 6-144,-16-11-6725,-1-6 6881,-1-24 0,11-2 0,8-8 0</inkml:trace>
  <inkml:trace contextRef="#ctx0" brushRef="#br0" timeOffset="-181995.73">20099 791 20412,'9'0'-336,"0"12"-370,5 23 112,-6-7 68,-3-10 54,-5-13 271,0-3 290,-2-18 371,1-3 201,-1-14-381,1 11-45,1 4-44,0 11 112,0 2 425,0 3 79,0 2-617,0-2-324,0 27-830,-1 26-448,-2-10 0,0 1-258,1-3 1,-1-2 1669,-5 26 0,5-42 0,1-8 0</inkml:trace>
  <inkml:trace contextRef="#ctx0" brushRef="#br0" timeOffset="-181879.73">20003 1057 18037,'0'-7'-1749,"36"-15"1749,-3 12 0,9-7 0,-18 10 0</inkml:trace>
  <inkml:trace contextRef="#ctx0" brushRef="#br0" timeOffset="-181629.73">20376 685 21051,'47'-13'-460,"-1"0"1,17-3 336,-38 46 78,-30 0-11,-18 11-3272,5 1 325,-5-5 3003,28-11 0,-2-19 0,7-4 0</inkml:trace>
  <inkml:trace contextRef="#ctx0" brushRef="#br0" timeOffset="-180995.73">16846 562 19157,'49'34'227,"1"1"0,0-1 0,-6-10 1,3-2-1,3 0 0,3-1 1,2 0-220,-5-3 0,3 0 0,3 0 0,0 0 0,1-1 0,-1-1 0,-1 0-1000,5 1 0,0-1 0,-1-1 0,1 0 0,-1-1 0,1 0 657,2 0 1,1-1 0,0 0 0,-1 0 0,-3-2 0,-3 0-1090,3-1 1,-3-1 0,-3 0 0,-1-2 1470,12 1 1,-3-1 0,-6-1 0,-3 0 0,-8-2-1,16-3 1</inkml:trace>
  <inkml:trace contextRef="#ctx0" brushRef="#br0" timeOffset="-180629.73">18722 604 17241,'5'-9'1417,"-39"12"1,-22 10-1329,7 6 1,-6 5 0,-2 0-1378,5-5 1,-1-1 0,-2 0 0,-1 3 1291,6-1 1,-2 2-1,-1 0 1,2 1 0,1-2-5,-3 0 0,1 0 0,2-1 0,-1 0 2,-1 0 1,0 0 0,1 0 0,0 0 101,4-2 1,0-1 0,0 1 0,1 0-94,-17 8 1,0 1-1,7-1 84,0 2 0,8 0-1519,7-5 1,15-1-235,31-3-1367,25-16 3693,-9-6 1,-9 2-1,-7-1 1</inkml:trace>
  <inkml:trace contextRef="#ctx0" brushRef="#br0" timeOffset="-138213.73">3705 11186 19605,'0'-7'1378,"0"1"-1423,0 6 34,0 0 22,45 38-22,-6-4-371,0-2 1,2 3 34,-11-9 0,0-1-1043,-2-1 1,-1-1-8001,25 15 9390,-6-10 0,-21-13 0,-7-8 0</inkml:trace>
  <inkml:trace contextRef="#ctx0" brushRef="#br0" timeOffset="-137997.73">4321 11193 20781,'-3'-1'292,"1"-1"-264,-12 29 0,-4 15-5,-5 18-522,5-9 0,-2 10 1,3-1-679,8-11 1,2 0-1,1 1 519,1 7 0,0 1 0,1-5 0,3-2 1,1-7-1,5 11 0</inkml:trace>
  <inkml:trace contextRef="#ctx0" brushRef="#br0" timeOffset="-137696.73">4729 11670 16434,'8'0'-2756,"-2"0"2756,-6 0 0,0 0 0,0 0 0</inkml:trace>
  <inkml:trace contextRef="#ctx0" brushRef="#br0" timeOffset="-137577.73">4679 11480 13364,'-4'0'-889,"1"0"0,3 0 0</inkml:trace>
  <inkml:trace contextRef="#ctx0" brushRef="#br0" timeOffset="-137327.73">5477 11355 18294,'-7'-3'2746,"1"0"-2511,6 3-235,0 0-11,18-2-79,5 1-1614,8-3 1,4-2 625,-1 0 0,-1 0 0,20-4 1,-17 1-1</inkml:trace>
  <inkml:trace contextRef="#ctx0" brushRef="#br0" timeOffset="-137080.73">5782 11230 21577,'51'0'-45,"-1"0"-22,11 14 67,-18 17-302,-7 22-3452,-26 3-4874,-13-15 8628,-3-19 0,2-18 0,0-4 0</inkml:trace>
  <inkml:trace contextRef="#ctx0" brushRef="#br0" timeOffset="-136348.73">7324 11027 9229,'0'-5'0,"0"1"0</inkml:trace>
  <inkml:trace contextRef="#ctx0" brushRef="#br0" timeOffset="-135996.73">7368 11090 8198,'-4'-6'0,"1"1"0</inkml:trace>
  <inkml:trace contextRef="#ctx0" brushRef="#br0" timeOffset="-135246.73">7319 11074 15605,'0'-10'1009,"0"2"-35,0 8-570,0 0-382,0 7-22,0-2 45,0 8 90,0-2-46,1 0 12,0 1 101,2 5 145,-1 0-146,0-1-66,-1-3 22,-1-6 246,1-3 594,-1-2-134,0-1-885,0 2 33,1 2-11,0 2 11,1 0-11,-1-4 11,-1 1 45,1-3 0,-1 0-638,0 2-1805,0 2-4425,-1 3 6812,-4-1 0,3-2 0,-2-3 0</inkml:trace>
  <inkml:trace contextRef="#ctx0" brushRef="#br0" timeOffset="-134530.73">7523 10907 18227,'-5'-10'2722,"2"2"-2407,3 8-181,0 0-67,-43 11 0,24 16 1,0 6-46,-12-5 0,2 4-277,8 17 1,7 3 259,7-13 1,3-1-6,4 10 0,5 0-101,9-8 1,6-1-405,6 1 1,5-5-85,-1-12 1,3-8-499,1-5 1,-1-7-3396,16-15 4482,-3-6 0,-21 3 0,-7 2 0</inkml:trace>
  <inkml:trace contextRef="#ctx0" brushRef="#br0" timeOffset="-134297.73">7767 11062 21364,'7'52'-678,"0"-1"0,0 1 0,0 8 1,1-5-1503,0-14 1,1-6 2179,3 0 0,-5-18 0,-2-8 0</inkml:trace>
  <inkml:trace contextRef="#ctx0" brushRef="#br0" timeOffset="-133896.73">8199 11214 21129,'-34'21'-23,"0"0"1,2 1 0,4 3 22,-3 30-11,11-11-35,17-23-122,15-8-44,3-6-337,29-8 358,5-20 180,0 1 22,-8-14-11,-22 13 112,-7 0 527,-9 10-527,-13 4-112,1 13 0,-6 5 0,10 7-146,3 0-750,4 0-1905,9-2-1905,10-7 4706,12-3 0,-13-5 0,-1-1 0</inkml:trace>
  <inkml:trace contextRef="#ctx0" brushRef="#br0" timeOffset="-133746.73">8569 11292 13600,'-2'34'0,"0"-7"0</inkml:trace>
  <inkml:trace contextRef="#ctx0" brushRef="#br0" timeOffset="-133597.73">8526 11019 7055,'30'27'0,"-7"-5"0</inkml:trace>
  <inkml:trace contextRef="#ctx0" brushRef="#br0" timeOffset="-133263.73">8791 11313 22428,'-19'-31'-280,"0"0"0,-7-21-134,36 37-292,23 4 224,14 5 449,2 8 10,0 2-458,-20 4 772,0-3 852,-11-8-774,2-25-212,-11-4-11,1-20-57,-1 12-89,0 4 0,-1 12-67,2 10-168,2 12-1703,20 32-1951,17 11 158,-24-15 0,1-1 3731,3-1 0,-2-3 0,-7-5 0,-4-6 0</inkml:trace>
  <inkml:trace contextRef="#ctx0" brushRef="#br0" timeOffset="-132547.73">10218 10457 20938,'8'59'16,"0"1"0,1-1 0,-1 1 1,0-1-1,2 0 0,0 0 1,1 0-1,1 0 0,0-2-104,1-3 1,1 0 0,0-1-1,0-2 1,-1-1-1113,5 15 1,0-3 0,-4-4 1188,2 11 0,-7-10 11,-11-9 1192,-12-24-935,-10-20 13,-12-28-125,-8-19-139,11-7 0,2-7 5,7 13 0,3-2 41,-5-15 0,4 0-8,12 19 1,6 1-40,6-9 1,9 1-173,10 7 0,8 3 77,17-5 1,6 7-108,-3 11 1,2 7 579,5 5 1,-2 4-1235,12 3 111,-18 5 740,-22 6 101,-14 3 1389,-13 7-470,-13 6-409,3-7-510,-4-1 418,10-14-732,12-13-560,25-25 700,-6 12 0,6 0 56,10-2 1,3 3-35,-9 4 1,-1 6-364,23 8 402,-38 23-179,-11 12-705,-6 8-1412,-2 1 2308,4-5 0,-3-14 0,2-7 0</inkml:trace>
  <inkml:trace contextRef="#ctx0" brushRef="#br0" timeOffset="-132279.73">11446 10769 21308,'-37'13'564,"0"0"0,4 1 0,2 1-508,-7 12-56,12 3 0,12-3-684,27 3 124,11-14 12,20-2 54,2-21 248,-3-6 246,-7-9 347,-13-11-55,-23 7-606,-22 4-426,-5 17-1971,-2 10-7120,19 2 9683,6-2 1,4-2-1,0-3 1</inkml:trace>
  <inkml:trace contextRef="#ctx0" brushRef="#br0" timeOffset="-131961.73">11714 10911 21689,'-8'-59'1054,"9"4"-1054,10 23 0,8 5-23,-2 6-55,5 9 78,-4 6-90,4 12-45,-3 6-10,-1 8-1,1 2-145,4 2 280,-7-7 55,-3-3-44,-8-9-11,-5-10-784,-3-1-2163,-4-2-6690,-4 2 9648,-4 4 0,7 2 0,1 0 0</inkml:trace>
  <inkml:trace contextRef="#ctx0" brushRef="#br0" timeOffset="-131461.73">11863 10987 20781,'-5'0'1906,"2"1"-1805,3-1-157,-13-22-79,9 12-202,-11-22 304,13 14 33,0 0 11,1-1 79,0 6 213,1-3-191,0 6-112,0 1-23,0 7 23,0 3-56,4 2-68,-1 1 12,5 1-56,-2-2 112,1-2 45,2-1 45,3-3-79,1 0 34,0-2-12,-1 3-122,6 1 100,2 18 45,4 20-11,-7 7 11,-4 12 0,-6-15 45,0-4-45,-1-7-381,0-7-505,-1-9-738,1-7 89,-1-5-269,-1-8-1681,-2-3 3485,-1-4 0,-1 5 0,0 2 0</inkml:trace>
  <inkml:trace contextRef="#ctx0" brushRef="#br0" timeOffset="-130631.73">11968 11060 19067,'-11'0'2779,"3"0"-2745,8 0-46,7-50 1,9 25 11,-4-7 0,2 1-11,20 13-23,15 15-840,3 42-554,-19-7 0,-2 4-231,-6 1 0,-3 2 1659,0 0 0,-3-4 0,-4-7 0,-4-9 0</inkml:trace>
  <inkml:trace contextRef="#ctx0" brushRef="#br0" timeOffset="-130013.73">10047 12609 19885,'29'-59'201,"1"-1"1,-6 13 0,-5 1-34,-14 2 0,-7 2 370,-7-11 302,-14 4-649,-11 24-214,-3 29-167,19 31-658,60-26 1,35-10-1,-13 3 1733,-8 15-706,12-19 0,13-9 0,-33-3 538,-46 3-201,-8 5-528,2 12 12,-3 20-269,10 1-336,6 14-482,6-14-581,3-4-2310,0-6 3978,-1-7 0,-7-5 0,-3-5 0</inkml:trace>
  <inkml:trace contextRef="#ctx0" brushRef="#br0" timeOffset="-129862.73">10713 12285 18474,'-7'8'2139,"2"-2"-2139,5-6-2576,0 0-2590,-8 13 5166,7-14 0,-7 13 0,9-16 0</inkml:trace>
  <inkml:trace contextRef="#ctx0" brushRef="#br0" timeOffset="-129729.73">10670 12042 8344,'0'0'0</inkml:trace>
  <inkml:trace contextRef="#ctx0" brushRef="#br0" timeOffset="-129480.73">10889 12056 20613,'-41'16'396,"0"0"0,6-1 0,8 2-407,15 14-426,18 2-224,14 0 34,15-1-80,12-2 421,-14-14 1,-1 2 106,9 16 549,-8-2-303,-41-4-67,-17-12-5849,-12-7 5849,13-13 0,4 2 0,16-8 0</inkml:trace>
  <inkml:trace contextRef="#ctx0" brushRef="#br0" timeOffset="-129247.73">11068 11816 21387,'17'49'-272,"-1"0"1,1 0 0,-1-3 0,0-2 0,0-5-710,1-7 1,-1-3-3065,17 21 4045,-3-13 0,-13-18 0,-6-9 0</inkml:trace>
  <inkml:trace contextRef="#ctx0" brushRef="#br0" timeOffset="-129030.73">11399 11990 19605,'-44'44'366,"0"0"0,5-4 0,7-2-366,6 7 0,14 4 0,23-17-11,7-6-124,21-18-660,3-10-4121,-2-3 1,4-2 4686,-7 2 0,0-1 0,-2-1 0,-2 1 0,3-1 0</inkml:trace>
  <inkml:trace contextRef="#ctx0" brushRef="#br0" timeOffset="-128664.73">12437 11695 20121,'42'-8'-2854,"-15"-4"0,-13 21 1</inkml:trace>
  <inkml:trace contextRef="#ctx0" brushRef="#br0" timeOffset="-128380.73">12866 12101 16423,'5'5'1019,"7"39"-2318,-7-6-4057,3 17 5356,-5-21 0,-3-24 0,0-6 0</inkml:trace>
  <inkml:trace contextRef="#ctx0" brushRef="#br0" timeOffset="-128229.73">12835 11891 18686,'-7'-4'-852,"1"0"-3573,6 4 4425,0 0 0,0 0 0</inkml:trace>
  <inkml:trace contextRef="#ctx0" brushRef="#br0" timeOffset="-128047.73">13053 11603 18496,'3'-1'112,"0"0"-774,22 56-3483,-13-15 4145,3 4 0,-1 0 0,-8-12 0,-3-5 0</inkml:trace>
  <inkml:trace contextRef="#ctx0" brushRef="#br0" timeOffset="-127397.73">5182 14463 17084,'48'-15'465,"-1"1"1,1-1 0,0 3 0,3 0 0,4-1 0,3 1 0,2 0-439,-7 1 0,2 1 0,2 0 0,2 0 1,2-1-1,2 0 0,3 0-539,-8 1 1,4-1-1,1 1 1,3-1-1,0-1 1,2 1-1,1 0 1,0-1-1,-1 1 1,-1 0-1,-1 0 514,-1 1 0,-2-1 0,1 1 0,-1-1 0,1 1 0,-1 0 0,1-1 0,0 1 0,1-1 1,0 1-1,1-1-85,-4 2 1,0-1 0,2 0 0,0 0 0,0-1 0,1 1 0,0 0 0,0 0 0,-1 0 0,0 0 0,-2 1 0,0-1 0,-1 1 82,8-1 0,-2 0 0,0 1 0,-2 0 0,0-1 0,0 1 0,0 0 0,-1 0 0,1 0 0,1 0-40,-5 0 0,0 1 0,-1-1 0,1 0 0,0 1 0,0-1 0,0 0 1,0 1-1,0-1 0,-1 1 0,1-1 41,5 0 0,-1 0 0,1 0 0,0 0 0,-1 0 0,1 0 1,-1 1-1,0-1 0,0 0 0,-1 1-101,-2-1 1,0 1 0,-1 0 0,0 0 0,0 0 0,0 0-1,-1 0 1,0 0 0,0 1 0,0-1 99,2 0 0,-1 1 0,0-1 0,-1 1 0,0-1 0,1 1 0,0 0 0,0 0 0,2-1-50,0 2 1,0-1 0,2 0 0,0 0-1,1 1 1,-1-1 0,0 1 0,-1 0-1,-1 0 1,-2 1-142,7-1 1,-2 1-1,-1 0 1,0 0 0,-1 0-1,-1 1 1,0-1-1,-1 1-132,6-1 0,-1 0 0,0 0 0,0 0 0,-3 1 0,-3 0 0,-4 1-658,15 0 1,-3 0 0,-8 1 0,-13 1 1247,6 0 1,-35 1 0,-24 0 0</inkml:trace>
  <inkml:trace contextRef="#ctx0" brushRef="#br0" timeOffset="-77398.73">19458 9171 15146,'-57'9'2913,"11"-2"-2644,37-5-213,4 0 22,9 2 348,16 3 89,24 5-235,-5-5 1,5-1-1106,18 2 0,6-1 896,-10-3 0,4 0 0,3 0-732,-6-2 1,2-1 0,2 1 0,2-1 669,-6 0 0,2 0 0,0 0 0,2 0 0,1-2-309,-5 1 1,1-1 0,1-1-1,0 0 1,1 0 0,1 0 332,-5 1 1,1-1-1,0 0 1,1 1 0,0-1-1,0-1 1,1 1-209,2-1 1,-1 0 0,0 0 0,1-1 0,2 0-1,1 1 1,4-1 177,-13 2 0,2-1 0,1 0 0,2 0 0,1 0 0,1 1 0,1-1 0,-1 0 1,0 0-1,0 1 0,-1-1-43,-2 1 0,1-1 0,0 1 1,-1-1-1,1 1 0,-1-1 0,1 1 1,0-1-1,0 1 0,0 0 0,1-1 43,3 1 0,2-1 0,1 0 0,0 1 0,0-1 0,-1 0 0,0 1 1,-1-1-1,-2 1 0,-2 0 0,-2-1-24,12 1 0,-1-1 0,-3 1 1,-2 0-1,-2-1 0,-4 1 0,-3-1-63,15 0 0,-4 0 0,-8 0 0,-12-2 449,7-5-2326,-82-12 1339,-21 8 1,-10 3 497,-3-3 1,-4 2 355,13 4 1,-4 1 0,3 1-267,-10 1 1,0 1 33,-2 1 0,0 1 3,21 1 1,-1 0 0,-2 1 420,-17 2 1,-4 1-1,0 1-623,18-2 0,-1 1 1,-1 1-1,-1-1 84,-10 1 0,-3 0 0,0 1 1,4-1-21,-4 0 0,3 1 1,1-1 55,5-1 1,1-2 0,4 1 78,-2-1 0,4-1 1182,3 0 1,2 0-1144,5 0 1,2 0 1797,-29-1 595,31-4-500,28-2-1069,48-6-611,1 4 0,6 0-420,-5 1 1,4 0 0,2 0 264,10-2 0,4-1 1,7 0-449,-15 3 0,5-1 0,4 0 0,2-1 0,1 1 0,-1 0 360,-3 1 1,0 0 0,1 0-1,1 1 1,1-1 0,1 1 0,2-1-12,-8 2 1,3-1 0,2 0 0,0 1-1,1 0 1,-1-1 0,-1 1 0,-1 1-1,-2 0-277,5-1 1,-2 1-1,0 0 1,-2 1 0,0 0-1,-2 0 1,0 0 259,2 1 0,0 1 1,-2-1-1,-1 1 0,-3 1 1,-5 0-50,17 1 1,-7 0 0,-3 2-106,-8 0 1,-2 1-1,-4 2-23,7-1 0,-7 6 683,5 29-565,-72 10 22,2-23 0,-6-2 782,-19 3 0,-7-3-726,5-7 0,-2-1 28,-2 1 0,-1-1 39,1-2 0,0 0 1614,-3 2 0,4-2-1446,-10 2 537,22-2-625,60-14-69,34-8-78,-13 3 0,3 0-799,9-2 1,3-1 815,4 2 0,2 0 27,-2 1 1,3 0 71,-13 3 0,2 1 0,0-1-120,-6 1 0,-1 0 1,-1 0 3,19 1 0,-5-1 11,-15 1 0,-7 0-11,-10-1-67,-13 1-729,-10 0-3181,-36 0-912,8-3 4889,-32-10 0,34 7 0,1-6 0</inkml:trace>
  <inkml:trace contextRef="#ctx0" brushRef="#br0" timeOffset="-70816.73">11381 7876 16569,'-5'0'1265,"1"0"-413,4 0-292,64-18-341,-27 9 0,5-2-1047,8-2 0,6-3 0,3 1 925,3-2 0,2 1 0,2-2-575,-8 3 0,2 0 1,1-1-1,1 0 505,-8 2 0,2 0 0,0 0 0,1 1 0,1-1-12,2-1 1,0 1 0,2 0 0,1 0-1,5 0-17,-14 3 1,4 0 0,3 0-1,0-1 1,1 1 0,-2 1-1,-1 0 1,-2 0-299,4 0 0,-3 1 0,-1 0 1,0 0-1,0 1 0,3-1 303,0 1 0,3 0 0,2-1 1,-1 1-1,-1 1 0,-4 0 0,-5 2-3,8 0 0,-6 1 0,-2 2 0,-2 0-169,14 1 0,-1 1 0,-8 2 12,-6 3 1,-7 2 1112,16 3-933,-65 1 2215,-21-9-3628,1-7-3500,-22 2 4890,4-2 0,9 4 0,11 1 0</inkml:trace>
  <inkml:trace contextRef="#ctx0" brushRef="#br0" timeOffset="-70414.73">12038 7799 17826,'63'-20'178,"0"0"0,-1 0 0,1 0 0,-1 0 0,-8 3 1,0 0-1,0 0 0,-1 0 0,1 0 0,-2 1-1248,6-1 1,-2 0 0,1 0 0,-1 1 0,2-1 1085,-6 2 1,1 0 0,1 0 0,-1 0 0,2-1 0,-1 2-160,3-2 1,-1 1 0,0 1 0,2-1 0,2 0 0,2 0 147,-4 1 1,2 0 0,3-1-1,1 1 1,0-1 0,0 1-1,0 1 1,-2 0-9,-3 1 0,0 0 0,0 1 1,-1 0-1,0 0 0,0 1 0,0-1 1,1 0 0,1 1 1,1-1-1,1 0 1,0 0 0,-1 0-1,-2 1 1,-3 1 0,-2 0-53,7 0 0,-2 0 0,-3 1 1,-5 1-1,-4 1-109,23-2 0,-19 3 1191,-35 4-1050,-27 2 44,-7 3-11,-18 3 2289,12 0-3072,2-1 2710,17-1-4616,5 1 2678,2-1 0,-2 0 0,3-3 0</inkml:trace>
  <inkml:trace contextRef="#ctx0" brushRef="#br0" timeOffset="-67370.73">29190 7590 16187,'9'3'2029,"-12"35"-1783,-14-4-190,1 1 0,-2 3-866,-1-4 1,-3 0 809,0 2 0,-1-1-11,1 0 0,1 0-544,4-5 1,1-2-3177,-3 13 3821,9-17 1,9-15-1,1-7 1</inkml:trace>
  <inkml:trace contextRef="#ctx0" brushRef="#br0" timeOffset="-67149.73">28987 7492 20703,'44'24'-23,"-1"0"1,0 0 0,8 5-1,-5 4-408,-6 20 0,-8 5-520,-11-16 1,-3 2-3588,3 13 0,-1 0 4538,-5-18 0,-2-1 0,-1-1 0,-2-4 0,-1-11 0</inkml:trace>
  <inkml:trace contextRef="#ctx0" brushRef="#br0" timeOffset="-66596.73">29671 7876 15896,'0'37'779,"1"0"0,-1 17-499,0-34 1042,0-15 123,0-23-750,0-30-493,2-4-129,0 17 0,1 0 61,5-11 12,5 9-79,2 12-123,10 13-23,6 33-391,5 26 251,-19-11 1,-2 2 139,4 23 79,-8-13 0,-7-31 123,3-9 360,9-29-159,13-18-290,0-4-34,1-1-22,-13 28-23,-3 12-414,-3 32-539,-1 1-1680,2 20-3406,2-12 6084,7-7 0,-8-13 0,1-7 0</inkml:trace>
  <inkml:trace contextRef="#ctx0" brushRef="#br0" timeOffset="-66431.73">30358 8001 20457,'-3'42'-1084,"1"0"1,1-3 0,0-9 0,1-18 0,0-4 0</inkml:trace>
  <inkml:trace contextRef="#ctx0" brushRef="#br0" timeOffset="-65766.73">28624 8616 20165,'45'1'414,"0"1"1,0-1 0,7 1-1,1-1 1,1-1-273,7-1 0,1-1 0,2-1-1259,-9 1 1,1 0 0,1 0-1,1 0 1153,3-1 1,0 0-1,2 0 1,4 1-17,-8 0 1,3-1-1,3 1 1,0 0-1,1 1 1,-3-1-10,-2 1 0,-1 0 0,0 0 1,0 0-1,0 1 0,1-1-67,3 0 0,1 0 0,1 0 0,-2 1 0,-2-1 0,-5 1-31,5-1 0,-3 2 1,-4-1-1,-6 0 653,14 0 0,-14 0-622,-24-2 796,-11-2-718,-6-5-22,5-14 11,10-16-11,1-8 1215,-9 18 1,0-3-1216,6-28 0,-13 23 0,-2-3-299,-1-5 0,-2-6 306,-3-4 1,-2-6-1,-3-1-7,-1-2 0,-2-1 0,-2-2 3,0 10 0,-1-2 0,-1 1 0,-1 3-596,-2-2 0,-1 3 0,-3 4 587,-10-10 1,-5 9-1,3 19 1,-3 5-249,-6-2 0,-3 3 254,-6-1 0,-5 0-11,-2 2 0,-7-1 0,-2 0-536,10 6 0,-2 0 0,-1 0 0,0 0 547,-2 0 0,1 0 0,-1 0 0,-1 1-3,-2 1 0,-1 1 0,1 1 1,3 2-267,-5 1 0,4 3 0,-2 2 239,-1 0 0,-1 2 0,0 3 11,1 0 1,0 3-1,-4 3 43,5 3 1,-4 3-1,0 3 1,2 0-23,5 1 1,1 1 0,1 1 0,0 5-3,-3 3 0,-1 5 0,2 1 0,6 1-8,3 2 1,6 2-1,8 4 4,12 2 1,5 3-1,7 1 4,5 13 0,7 1-17,4 7 1,3 2 16,-2-22 0,0 1 0,1 3-42,0 0 0,0 3 0,-1 1 0,0 1 22,-2 0 1,-2 0-1,0 0 1,0 0-239,0 0 0,-1-1 1,0-1-1,-1 0-569,-1 10 1,-2-2 0,0-5 826,1-1 0,0-7 0,2 7 0,2-17 0</inkml:trace>
  <inkml:trace contextRef="#ctx0" brushRef="#br0" timeOffset="-63515.73">8888 9096 18171,'37'-13'-2639,"0"0"0,25-8 2639,-42 17 0,-8 3 0,-7 1 0</inkml:trace>
  <inkml:trace contextRef="#ctx0" brushRef="#br0" timeOffset="-63366.73">9006 9243 16804,'66'-3'-1084,"-5"-2"0,-41 1 0,-2-1 0</inkml:trace>
  <inkml:trace contextRef="#ctx0" brushRef="#br0" timeOffset="-62848.73">10757 9028 17028,'-3'-5'1177,"0"1"-808,3 4-100,-3 69-168,3-13-68,-2-10 1,1-2-11,1 3 10,0-34 1312,0-8-875,0-16 304,0-33-623,0 6 0,0-4-118,0-2 1,0-3-294,0-4 0,0 1 265,1 11 1,1 2-12,0 2 1,1 2 5,9-23-78,13 8-594,11 25-460,5 8-1121,4 26-3203,-13 7 5456,-4 9 0,-14-12 0,-6-2 0</inkml:trace>
  <inkml:trace contextRef="#ctx0" brushRef="#br0" timeOffset="-62682.73">10836 9058 18474,'-9'4'2263,"2"-2"-2151,7-2-157,47-13-762,-14 10-185,2-4 1,1 3-5497,1 14 6488,-11 6 0,-14-3 0,-8-1 0</inkml:trace>
  <inkml:trace contextRef="#ctx0" brushRef="#br0" timeOffset="-62549.73">10826 9426 19919,'-4'2'1154,"1"0"-1233,44-25-1321,-7 12 0,3-1-326,7-5 0,2 1 1726,5 2 0,-5 3 0,-6 4 0,-11 2 0</inkml:trace>
  <inkml:trace contextRef="#ctx0" brushRef="#br0" timeOffset="-61915.73">11878 8442 14484,'3'-8'3553,"-1"2"-2848,-2 6-290,0 0 481,-15-23-201,-23 17-482,-4-13 56,-13 28-11,16 7 22,-7 14-168,11-1-101,6 3-11,16-10 45,15-1-34,7 1-11,9 9 22,3 13-17,-3 2 1,-1 7-741,-6-9 0,-1 2 0,0 0 753,1 1 1,-1 1 0,0-1-12,-1 3 1,-1 0 0,0-3 3,0 1 0,2-2 34,2 6 0,2-1-17,-2-14 0,2-2-12,1-2 1,2-4-17,10-4-593,-6-20 1834,-7-4-3594,-5-1-3126,-4 0 5479,0 0 0,-2 0 0,0 0 0</inkml:trace>
  <inkml:trace contextRef="#ctx0" brushRef="#br0" timeOffset="-61166.73">12824 8696 16187,'2'-4'2443,"1"40"-2381,-4-4 0,-2 4-208,-3 18 0,-3 4-1231,3-10 0,-2-3-914,-3-3 0,-1-5 2371,0-2 0,5-16 0,3-10 0</inkml:trace>
  <inkml:trace contextRef="#ctx0" brushRef="#br0" timeOffset="-60932.73">12678 8617 21443,'48'5'29,"-1"-1"1,3 11 0,-4 8-86,-12 11 0,-4 4-631,1 3 0,-3-1-355,6 14-2098,-13-23 1,0-1 3139,7 8 0,-2-5 0,-17-25 0</inkml:trace>
  <inkml:trace contextRef="#ctx0" brushRef="#br0" timeOffset="-60664.73">13299 8889 15728,'3'-1'1961,"9"38"-1972,-7-19-1289,8 27-3025,-7-33 4325,0-6 0,-3-4 0,-1-2 0</inkml:trace>
  <inkml:trace contextRef="#ctx0" brushRef="#br0" timeOffset="-60515.73">13299 8719 17543,'-6'-8'-739,"1"1"-5256,5 7 5995,0 0 0,0 0 0</inkml:trace>
  <inkml:trace contextRef="#ctx0" brushRef="#br0" timeOffset="-59765.73">13664 8768 15650,'7'-10'1680,"-1"3"-1310,-6 7-224,0 0-135,18 42 45,-9-21-56,14 32 0,-15-36 404,-2-6 1478,-3-9-1356,-1-10-155,-5-12-147,-1-9-135,-2-7-44,3-4 33,0-13-55,20 12-68,13 3-11,7 22-190,7 16-80,-14 11-447,-4 9-258,-7 9 57,-8 20 907,-5-8 78,-6-3 0,-1-19 34,0-14-34,-1-12 45,6-7 650,13-26 538,12-12-847,-8 22 1,0 2-297,13-12-101,-7 20 0,-16 17-34,-4 10 23,-1 5-124,1 21-1848,2 5 34,-1-1-1783,1-6 3732,-3-15 0,-3-7 0,1-4 0</inkml:trace>
  <inkml:trace contextRef="#ctx0" brushRef="#br0" timeOffset="-58715.73">14484 8770 8781,'0'-4'1972,"0"1"4941,0 3-6139,0-1-628,0-2 22,0 0-101,-1-1 45,0 1 101,-1 1 493,2 1-337,-1 0-301,0-1-24,-1-1-32,2 0 111,-2 0 45,2-1 45,-1 1-157,1 1-112,0 1 44,0 9 1,2 3-11,4 20-863,2 0-583,1 0-3059,-2-7 4527,-3-15 0,-2-4 0,-1-3 0</inkml:trace>
  <inkml:trace contextRef="#ctx0" brushRef="#br0" timeOffset="-57915.73">14600 8028 13756,'-7'-3'3294,"2"1"-2823,5 2 336,0 0-370,-4-9-224,3 5-124,-3-13-89,5 8 0,7-7 0,5-1 34,5-3 235,2-4 56,-1 2-45,-3 1 202,2 0-34,-4 6-426,3 5-44,-5 6 22,3 15 0,0 9 0,13 40 16,-13-23 1,1 2-12,1 2 1,0 1-145,0 0 1,0 0 227,-3-10 1,-1 0-12,2 1 1,-1 1-46,0 0 1,0-1-17,-1 1 0,-1-2 5,10 28-5,-10-24 0,0 0-6,9 22-11,-2-5 0,-8-20 0,-7-16 0,-2-3-11,-12 2-126,-24 8-4580,-12-1 4717,-5 1 0,19-12 0,20-7 0</inkml:trace>
  <inkml:trace contextRef="#ctx0" brushRef="#br0" timeOffset="-56350.73">15541 8254 17196,'-10'-2'1233,"3"1"-1099,7 1-134,0 0-673,36 7-2643,-14-4 3316,25 8 0,-32-9 0,-7 1 0</inkml:trace>
  <inkml:trace contextRef="#ctx0" brushRef="#br0" timeOffset="-56199.73">15619 8443 19706,'35'2'-1667,"0"-1"0,11 1 0,-27-2 1</inkml:trace>
  <inkml:trace contextRef="#ctx0" brushRef="#br0" timeOffset="-55515.73">16359 8207 19661,'0'38'89,"0"1"1,0-4 0,0-3-67,0 8 89,0-16 705,-1-11-738,-1-25 78,1-17-101,-1-15-56,2-10 0,0-5 22,1 22 1,4 2-46,16-9 35,19 22-12,2 38-230,-14 11 0,-5 7-543,2 24 605,-5 4 157,-15-27 44,-5-24 147,0-23 156,2-12 44,8-32 170,10 0-438,12 3-101,-3 22-11,2 33 0,-9 12 0,0 12-56,-7 6-1513,-3 21 748,-7-1 0,-2-11 1,-2-15-1</inkml:trace>
  <inkml:trace contextRef="#ctx0" brushRef="#br0" timeOffset="-55348.73">16946 8332 18922,'5'61'-1715,"-1"-13"1,-2-46 0</inkml:trace>
  <inkml:trace contextRef="#ctx0" brushRef="#br0" timeOffset="-54266.73">17438 7824 17700,'0'-3'1703,"0"0"-1232,2 45-202,-1-5-252,1-1 0,2 3-17,0 2 0,1 0 22,1-4 0,0-1-16,0 1 0,-1-3 374,2 4 47,-7-38-203,-4-23-45,-4-22-157,3-7 1,1-7-266,1 12 1,2-2-1,0-2 411,0-8 0,2-3 0,1 3-415,-1 10 1,1 2-1,1 4 376,2-8 0,2 8 17,1 6-112,2 12-270,5 13-839,18 24 811,0 7-1215,8 19-230,-16-2-4656,-10 2 6365,-7 2 0,-6-18 0,-2-5 0</inkml:trace>
  <inkml:trace contextRef="#ctx0" brushRef="#br0" timeOffset="-54082.73">17550 7954 19168,'0'7'1972,"0"-1"-1972,50-19 0,-13 9-22,3-4 0,1 3-3564,20 12 2616,-27 24 1,-3-15 0,-29 13 0</inkml:trace>
  <inkml:trace contextRef="#ctx0" brushRef="#br0" timeOffset="-53948.73">17564 8331 19605,'43'-1'-1939,"0"1"1,3-1 0,-2-5 1938,-7-10 0,-3-2 0,14-2 0,-31 11 0</inkml:trace>
  <inkml:trace contextRef="#ctx0" brushRef="#br0" timeOffset="-53581.73">18236 7332 17857,'0'-10'3776,"0"3"-3753,0 7 346,-46 69-313,26-20 0,0 5-691,0-10 1,-2 2-1,3 0 631,6 1 1,2 1-1,3-3-19,2 2 1,4-2-131,2-5 0,2-1-531,12 25-5019,28-13 5703,-3-26 0,-1-7 0,-20-18 0</inkml:trace>
  <inkml:trace contextRef="#ctx0" brushRef="#br0" timeOffset="-53282.73">18564 7594 17185,'3'-1'3104,"0"0"-2746,-3 1 180,4 63-459,-13-21-355,5 7 0,-4 1 276,-5-18 0,-3-2-242,1 2 1,-1 0-1120,-14 24 574,2-2 0,14-28 0,3-4 0</inkml:trace>
  <inkml:trace contextRef="#ctx0" brushRef="#br0" timeOffset="-53032.73">18470 7437 21712,'32'14'7,"1"0"1,-2 1-1,-4 3-7,6 31-22,-3 2 10,-5-2-616,-12-17 1,-2 1-6712,3 30 7339,-3-8 0,-9-20 0,-2-26 0</inkml:trace>
  <inkml:trace contextRef="#ctx0" brushRef="#br0" timeOffset="-52730.73">18943 7829 15314,'3'-8'392,"-1"2"-347,-2 6-34,0 0-22,6 51-516,-2-21-1221,4 30 1748,-5-40 0,-2-15 0,-1-4 0</inkml:trace>
  <inkml:trace contextRef="#ctx0" brushRef="#br0" timeOffset="-52532.73">18890 7617 11997,'4'-9'0,"-2"1"0</inkml:trace>
  <inkml:trace contextRef="#ctx0" brushRef="#br0" timeOffset="-52164.73">19072 7148 21040,'20'42'126,"1"0"1,-2 0 0,-2 3-127,-1 15 0,-2 0-637,-4-12 1,-2 0-2027,0 3 0,-1 3 0,-5-4 2663,-5-7 0,-3-4 0,5 0 0,-2-5 0,-10-6 0</inkml:trace>
  <inkml:trace contextRef="#ctx0" brushRef="#br0" timeOffset="-51398.73">16061 8988 20748,'54'-11'440,"-1"0"1,0 0 0,4 0-352,3 2 1,6 0 0,1 0-1461,-16 1 1,0 0 0,0-1 0,3 1 1381,6-2 0,3 0 1,0 0-1,2 0-9,-9 0 0,0 1 1,1 0-1,1-1 0,0 0-213,3 0 0,0 0 0,1-1 0,0 1 0,0 0 220,-1-1 0,1 1 0,-1 0 0,2-1 0,2 1-79,-10 0 1,2 1 0,2-1 0,0-1 0,-1 2 0,-2-1 0,-3 1 69,16-3 0,-4 0 0,-2 1 0,2-1-91,-7 2 1,3 0-1,-2-1 1,-3 1-1,-9 1 108,7-3 0,-10 1 1393,5-5-1398,-31 6 1968,-26 0-1946,-4 3 2855,-1-1-2900,4 4 1225,11 3-2883,6 0-5255,-1 1 6924,1 1 0,-7-1 0,-1 1 0</inkml:trace>
  <inkml:trace contextRef="#ctx0" brushRef="#br0" timeOffset="-50882.73">17150 8771 19897,'50'0'254,"0"-1"1,1 0 0,-1 1 0,4-4 0,2-1 0,2-1 0,0-1 0,0 1-1356,1-2 0,0 0 0,0 0 1,1-1-1,0 0 1102,-5 0 1,2 0 0,0-1 0,0 0 0,-2 1 0,-2 0 1,10-1 0,-2 1 0,-3 1 0,1-1 58,-1 0 0,-1 1 0,-1-1 0,0 1-56,-4 1 1,-1 0 0,0 0 0,1 0 143,4-1 0,2 0 0,-2-1 1,-4 1-8,1 0 0,-4 0 0,-2 0 76,21-3 1,-10 1-29,-14-1 2462,-39 9-2663,-5 1 1363,0 1-1845,9-2 926,-3 1-1026,9-3-181,-9 0-2632,0-3-6420,-4 0 9826,-1-1 0,-1 3 0,0 2 0</inkml:trace>
  <inkml:trace contextRef="#ctx0" brushRef="#br0" timeOffset="-32882.73">17274 8956 15762,'4'-5'2678,"-1"1"-2555,-3 4 56,0 0 247,11 36-78,-1 12-158,0-2 1,0 6-527,-2 2 1,0 3 518,-3-13 0,0 1 0,0 1-727,-1 0 1,0 1 0,0 1 558,0-2 0,0 1 0,0 2-12,1 8 1,1 3 0,1-2-382,1-8 1,1 0 0,0-2 82,0-1 0,0-2 0,1-3-513,6 5 1,0-9-3619,3-7 4579,-8-15 0,-5-9 1,-6-7-1</inkml:trace>
  <inkml:trace contextRef="#ctx0" brushRef="#br0" timeOffset="-32449.73">17259 10341 15739,'-2'-4'5020,"0"1"-5009,2 3 146,-7 11 12,14 14-35,-3 19-61,8-4 0,5 3-51,2-5 0,2-1-5,-2 0 0,3-5 28,24 4 22,-11-30-45,3-22 1,0-12-12,-2-19 23,-2-8-46,-18 19 1,-3 1-605,3-10-2869,-8 6-268,-12 36 3753,-4 12 0,2-2 0,3 0 0</inkml:trace>
  <inkml:trace contextRef="#ctx0" brushRef="#br0" timeOffset="-31883.73">15848 12558 16849,'-6'-3'3563,"1"1"-3182,5 2-404,10-13 1,11 5-505,14-8-1288,6 11 1072,-4 12 1,-16-5 0,-9 7 0</inkml:trace>
  <inkml:trace contextRef="#ctx0" brushRef="#br0" timeOffset="-31733.73">15903 12785 19179,'37'-9'-631,"1"0"0,-3 1 0,-1 0-252,31-8 1,-34 9 0,8-5-1</inkml:trace>
  <inkml:trace contextRef="#ctx0" brushRef="#br0" timeOffset="-26233.73">26142 10824 20748,'-42'-14'224,"0"1"0,3-1 0,3 7-123,-15 36-96,24 0 1,2 7-6,6 3 0,3 6 0,1 0-582,3-2 1,1 0 0,3 3 581,2 7 0,2 1 0,2-1 22,3-7 1,3-2-1,0 3-22,2 3 0,2 4 0,0 1 0,2 0 0,1-1 0,1 1 0,1-1 0,1 2 2,1 7 1,2 1 0,0 0 0,-1-3-3,-1-10 0,0-1 0,-1-2 0,-1-4 0,6 18 0,-2-8-11,-7-18 0,-2-6-236,-4-8-2273,4-19-3274,12-39 5794,5-5 0,-3-4 0,-7 20 0</inkml:trace>
  <inkml:trace contextRef="#ctx0" brushRef="#br0" timeOffset="-25848.73">26391 11728 20591,'-5'53'22,"-1"-1"1,2-10-1,0-4 236,4 4 101,0-35-180,0-49-101,0-8-56,0 10 1,0-3-6,0-13 0,0-2 5,3 7 1,0 0-23,0 1 0,2 4 0,9-7-45,1 42 45,3 24-11,6 13-96,-2 14 1,1 8-701,1 9 0,-1 4-2453,-5-11 1,-1 1 0,-2-1 3259,2 10 0,-5-5 0,-3-18 0,-4-7 0,-5-9 0</inkml:trace>
  <inkml:trace contextRef="#ctx0" brushRef="#br0" timeOffset="-25698.73">26422 11882 17330,'60'-21'-1419,"0"-1"1,-16 4-1,-7 4 1,-10 10-1</inkml:trace>
  <inkml:trace contextRef="#ctx0" brushRef="#br0" timeOffset="-25466.73">26794 11664 21689,'-58'-9'325,"13"2"-583,38 18-10,16 4-136,9 14-55,12 3 257,3 4-78,-2 3 168,-9-1 78,-11 0 23,-24 9-661,-14-15-166,-5-9 0,7-15 1,17-14-1</inkml:trace>
  <inkml:trace contextRef="#ctx0" brushRef="#br0" timeOffset="-25216.73">27037 11684 19695,'0'-5'2028,"0"1"-1860,0 4-191,-37 32-234,28-15-68,-23 25-34,45-23-100,25 6 425,-1 1-44,-3 10 324,-27-7-246,-23 2 0,-13-9-1041,0-6-2523,2-7 3564,9-6 0,9-3 0,4 0 0</inkml:trace>
  <inkml:trace contextRef="#ctx0" brushRef="#br0" timeOffset="-24883.73">27244 11758 21264,'18'32'-286,"1"0"0,13 11 118,17-28 22,-7-19 135,18-21 101,-8-10 145,-28 11 0,-3-2 34,2-11-179,-21 11-90,-5 16-34,0 6-358,1 2-2196,0 14 1375,8 8 0,-5-4 0,5 1 0</inkml:trace>
  <inkml:trace contextRef="#ctx0" brushRef="#br0" timeOffset="-24549.73">27777 11799 20860,'7'-36'228,"1"0"0,4 1 0,5 6-497,16 11-975,9 20 448,-15 17-504,-7 17 942,-13-2 201,-2 2 168,-1-15 640,2-10-47,0-23-144,4-14 100,-2-8-22,3-2-180,0 3-201,5 5-224,1 13-1300,7 19-12,-4 10-1432,1 13 2811,-5-4 0,-7-10 0,-2-3 0</inkml:trace>
  <inkml:trace contextRef="#ctx0" brushRef="#br0" timeOffset="-24066.73">28354 11661 19336,'8'49'220,"0"1"1,-1-1-1,0-2-186,-2 18-23,-3-31 0,-1 0 12,2 30-23,-1-29 0,-1-2 78,1 8 1491,0-13-1054,-2-36-201,-2-47-303,-1 10 1,0-6-12,0 2 0,0-3 0,1-1-459,1-3 1,1-2 0,1 3 446,2-13 1,4 5 11,2 10 0,5 10-101,15 9 56,4 17-22,3 9-549,17 26-22,-9 20 559,-22-6 0,-5 4 79,-5 28 12,-24-1-12,-10-25 792,-16-8-10623,8-23 9409,3-18 0,15-3 0,10-6 0</inkml:trace>
  <inkml:trace contextRef="#ctx0" brushRef="#br0" timeOffset="-23866.73">28801 11128 20513,'10'59'-535,"0"0"1,0-3 0,1-4-469,-2-18 1,1-2-1688,6 33 2690,-5-6 0,-6-25 0,-3-11 0</inkml:trace>
  <inkml:trace contextRef="#ctx0" brushRef="#br0" timeOffset="-23732.73">28783 11457 20367,'22'-26'-1457,"0"1"1,24-17-1715,2 36 3171,5 2 0,-22 2 0,-6 0 0</inkml:trace>
  <inkml:trace contextRef="#ctx0" brushRef="#br0" timeOffset="-23499.73">29188 11330 17006,'3'56'-3967,"0"-11"3967,2-38 0,-2-4 0,-1-3 0</inkml:trace>
  <inkml:trace contextRef="#ctx0" brushRef="#br0" timeOffset="-23366.73">29177 11095 16916,'-5'-4'-1177,"1"1"-523,4 3 1,0 0 0</inkml:trace>
  <inkml:trace contextRef="#ctx0" brushRef="#br0" timeOffset="-23099.73">29494 11277 20289,'-37'21'418,"0"0"0,10 1 1,4 1-576,-1 15 56,35-6 0,14-19-56,38-6 191,-1-24 139,-27 3 1,-2-2 28,5-21-202,-20-2-11,-16 16-437,-13 1-695,-6 4-8688,-22 5 9487,12 6 1,0 3-1,20 4 1</inkml:trace>
  <inkml:trace contextRef="#ctx0" brushRef="#br0" timeOffset="-22866.73">29839 11280 22933,'6'-35'179,"0"1"1,9-23-427,19 35-650,4 20 315,1 15-214,-7 21 135,-14 10-1025,-10-9 0,-1 2 608,-3 2 0,0-1 0,2 20 0,-5-15 0</inkml:trace>
  <inkml:trace contextRef="#ctx0" brushRef="#br0" timeOffset="-22249.73">26930 13136 16311,'5'-3'2678,"37"-12"-2650,-13 4 0,4-2-790,15-5 0,2-1-151,-8 2 0,-4 1-1261,22-10 1636,-41 15 538,-11 3 1995,-7 1 1131,-5 2-1961,2 8-683,5 21-381,8 2-45,22 31-729,-11-8-1176,-6 5-1243,-39-19 3092,-5-17 0,-2-13 0,16-5 0</inkml:trace>
  <inkml:trace contextRef="#ctx0" brushRef="#br0" timeOffset="-21450.73">28406 12721 16670,'0'-6'3339,"0"1"-3104,0 5-45,-58-5-100,18 10-85,-3-4 1,-1 1-6,-6 11 0,1 4-56,21 4 45,6 4 0,19 7 11,3 7-6,2-4 0,3 3-117,-2 6 0,2 0 117,0-2 1,0 0-1,-1-4 1,0-4 5,-1-3-23,-1-10 23,1-11 135,4-6 55,5-14 23,22-27-45,7-13-146,-12 22 1,1 3-57,19-9 12,-2 27-79,-8 19-79,-10 4 1,-1 4-112,13 30 274,-20-19 1,-8 2 83,-26 27-34,-11-23-33,-17-12-706,13-19-224,-2-15 0,15 6 0,-1-7 0</inkml:trace>
  <inkml:trace contextRef="#ctx0" brushRef="#br0" timeOffset="-21131.73">28729 13044 17846,'-6'-4'1771,"2"1"-1738,-3 62-381,19-35 158,12 12 0,9-5 195,1-31 1,4-8 27,6 5 1,-2-5 358,-11-13 1,-10-4 77,-12-18-470,-18 1-11,-19 8-12,-10 15-380,-22 10-2712,5 23-4717,6-2 7832,21 15 0,21-18 0,6-2 0</inkml:trace>
  <inkml:trace contextRef="#ctx0" brushRef="#br0" timeOffset="-20750.73">29290 12957 17935,'1'-8'673,"-1"1"-1402,0 7 1,0 0 0,0 0 0</inkml:trace>
  <inkml:trace contextRef="#ctx0" brushRef="#br0" timeOffset="-20614.73">29353 13224 18149,'28'-6'-2785,"-5"1"1</inkml:trace>
  <inkml:trace contextRef="#ctx0" brushRef="#br0" timeOffset="-20050.73">30003 12694 20613,'-58'-19'213,"1"15"-235,9 25-12,13 8 23,9 10 0,13-3 11,2 6-90,5 4 57,3 17-57,2-8 79,4-4 78,3-27 23,14-28-68,14-31-45,-9 11 1,1-1 22,20-21-45,-2 15-67,-19 25-112,-1 19-134,-2 8 224,-3 15-57,-4 6 124,-6 16 56,-13-3 11,-4-7-135,-8-16-1557,2-23-4650,3-5 6342,2-10 0,5 5 0,1-5 0</inkml:trace>
  <inkml:trace contextRef="#ctx0" brushRef="#br0" timeOffset="-19750.73">30351 12815 20849,'-29'40'127,"0"1"0,5-3 0,10 0-155,22-5 0,8-3 73,17 7-12,23-29 46,-11-23-46,-6-11 169,-5-11 156,-6-20-324,-16 5-1759,-35 2-482,-11 24-2029,-29 27 4236,10 15 0,22-3 0,7 2 0</inkml:trace>
  <inkml:trace contextRef="#ctx0" brushRef="#br0" timeOffset="-19000.73">28765 14408 21073,'14'64'56,"0"0"0,-1-2 0,-1 0-56,0 1 0,-2-3-234,-3-19 0,-2-5 234,3 2 292,-7-30-203,0-23 13,-9-38-108,-2 4 1,-1-5 5,-1 0 0,-1-2-284,3 13 1,-2-1 0,2 2 266,-3-7 0,1 2 11,-2-13 1,2 2-62,4 15 1,1 2 32,-1 2 1,4 5-12,15 7 45,9 23-34,16 13-10,7 8-57,3 15 22,-2 9 315,-21-6 1,-6 5-327,-6 2 1,-5 2-91,-2-1 1,-4-1-309,-7-1 1,-2-5-1787,-9 8-2228,8-11 4502,4-14 0,6-10 0,0-7 0</inkml:trace>
  <inkml:trace contextRef="#ctx0" brushRef="#br0" timeOffset="-18533.73">29182 14318 17286,'0'-6'2644,"-37"10"-2633,19 13-11,-26 12 0,34 4-1019,16 9-293,27-16 1066,21-8 246,2-26 112,0-15 302,-25-5 450,-7-1-506,-11 6 46,-15 3-393,-23 9 146,1 4 156,-14 7-33,13 1-67,3 1 22,6-1-78,6 2-650,16-2-1064,30-15 807,8-6 508,-10 2 1,0-1 67,-6-1 1,-2 0-73,22-17 234,-10 6 68,-15 13 695,-12 24-538,-5 10-123,-1 16-56,4-1-34,5 0-684,5-4-1635,5-5 2319,5-7 0,-12-7 0,-1-5 0</inkml:trace>
  <inkml:trace contextRef="#ctx0" brushRef="#br0" timeOffset="-18316.73">29789 13837 19885,'13'54'-770,"1"-1"1,-4-11 0,1 0-144,5 4 0,0-2-1631,4 15 2544,-6-10 0,-7-22 0,-3-10 0</inkml:trace>
  <inkml:trace contextRef="#ctx0" brushRef="#br0" timeOffset="-18183.73">29818 14133 15191,'55'-30'0,"-11"5"0</inkml:trace>
  <inkml:trace contextRef="#ctx0" brushRef="#br0" timeOffset="-17849.73">30133 13683 19684,'1'63'33,"-1"-1"1,2 0 0,5-2-186,10-12 1,3-1-985,-1 4 0,0 1 1007,-1 2 0,-1 2 106,-5-10 1,-1 2 0,-1 0 315,-1 11 0,-1-2-232,-1 0 1,-3-5 925,-6 0-493,-7-38-472,-3-29-22,-9-9-605,-7-17-3508,3 7 1,-2-2 4112,-11-18 0,-1 3 0,26 30 0</inkml:trace>
  <inkml:trace contextRef="#ctx0" brushRef="#br0" timeOffset="-17517.73">30430 14027 18507,'-26'40'104,"1"1"1,4-3 0,4-1-1013,11 13-201,16-9 436,23-7 774,15-23 1233,12-28-90,-18-11-617,-14-19-302,-20 8-325,-3 3-11,-10 4-818,-22 7-2152,-14 19 2460,-12 23 0,19-5 0,14 10 0</inkml:trace>
  <inkml:trace contextRef="#ctx0" brushRef="#br0" timeOffset="-17182.73">30714 14058 16457,'-4'-2'1377,"1"1"-1298,3 1-6287,11 56 6208,-1-36 0,3 38 0,-6-53 0</inkml:trace>
  <inkml:trace contextRef="#ctx0" brushRef="#br0" timeOffset="-16799.73">30643 13779 15963,'-5'-10'2544,"1"3"-1939,5 58-571,6-11-34,-3 4 0,2 4-556,2-14 0,0 2-4240,4 17 0,-1 1 4796,-4-14 0,0-2 0,1 0 0,-1-4 0,-4-8 0</inkml:trace>
  <inkml:trace contextRef="#ctx0" brushRef="#br0" timeOffset="-16582.73">30925 14179 15314,'-4'-7'-336,"0"1"-449,4 6-4930,0 0 5715,9 16 0,-7-12 0,6 12 0</inkml:trace>
  <inkml:trace contextRef="#ctx0" brushRef="#br0" timeOffset="-16400.73">30944 13961 18832,'-2'-7'796,"1"1"-7049,1 6 6253,0 0 0,0 0 0</inkml:trace>
  <inkml:trace contextRef="#ctx0" brushRef="#br0" timeOffset="-16083.73">31088 13988 17095,'-5'-3'1524,"1"1"-1221,4 2-281,-18 48 45,13-24-11,2 43 101,37-50 471,17-15-281,-4-16-67,-9-15-45,-21 5 79,-8-10-348,-24 4-1490,-29 5-3451,-21 14 4975,7 14 0,21 1 0,28 1 0</inkml:trace>
  <inkml:trace contextRef="#ctx0" brushRef="#br0" timeOffset="-15466.73">31344 13434 20468,'22'-39'175,"0"1"1,5 3-1,4 4-158,4 10 0,0 6-73,19-5 45,-21 19 11,-26 20 78,-8 12 1,-3 7 16,-1 16 0,-1 4-89,1 3 0,0 1-428,1-16 1,0 1-1,2-3 422,5 6 0,3 1-90,3-4 1,1 3-1,1 0-368,0-2 0,1 0 1,0 0 416,1 6 0,0 0 0,-5-2 41,-9 11 0,-7-6 0,-3-20 0,-5-6 0,-11-8 0,-3-6-1672,-21-3-2799,0-8 4471,1-4 0,22-2 0,7 0 0</inkml:trace>
  <inkml:trace contextRef="#ctx0" brushRef="#br0" timeOffset="-13498.73">17035 12476 14630,'7'6'1894,"5"42"-1513,-10-20-157,5 35 201,-7-30-156,0-4 34,0-9 201,0-7 539,0-8-203,0-4-650,0-12-156,0-8-12,0-17 68,0-9-12,0-9-44,0-2 89,1 2-55,5 10-68,4 13-23,8 15-33,7 10 45,9 16-169,-5 4 1,2 4-376,0 5 1,-2 1 195,1-1 1,-1 0 111,9 16 247,-23-24 605,-5-8 471,-2-30-471,2-20-381,-1-7-123,4-3-78,-1 24-46,12 10-33,5 23 34,0 11-136,-1 20-1668,-5 17-975,-6-12-4875,2 8 7676,-6-25 0,-6-10 0,-2-7 0</inkml:trace>
  <inkml:trace contextRef="#ctx0" brushRef="#br0" timeOffset="-13314.73">17880 12453 17174,'5'-7'1568,"-2"3"-1400,-3 4-168,0 0-190,5 42-4035,2-18 4225,1 22 0,-2-32 0,-4-13 0</inkml:trace>
  <inkml:trace contextRef="#ctx0" brushRef="#br0" timeOffset="-11749.73">18558 12203 18899,'46'34'-2335,"1"0"1,-5-2 0,-3-1 2334,10 6 0,-22-13 0,-22-17 0</inkml:trace>
  <inkml:trace contextRef="#ctx0" brushRef="#br0" timeOffset="-11565.73">18758 12133 18832,'-42'49'-1172,"-1"1"0,0-1 0,9-4 0,3 0 0,6-3 1172,4 4 0,8-3 0,7 8 0,7-39 0</inkml:trace>
  <inkml:trace contextRef="#ctx0" brushRef="#br0" timeOffset="-10964.73">19704 11186 20983,'-25'60'108,"0"0"0,1 1 1,6-8-1,1 2 1,2 0-1,1 0-1009,3-1 0,1 0 1,2 0-1,0-1 828,1-1 0,1 1 1,2-2-1,3-5-521,8 13 0,6-7-590,2-8 0,5-4-1489,7-9 1,5-5 2817,3-7 0,1-6 0,5 1 0,-5-12 0</inkml:trace>
  <inkml:trace contextRef="#ctx0" brushRef="#br0" timeOffset="-10298.73">20033 11744 16692,'-9'-2'2140,"2"1"-1927,-13 33 0,1 14-146,10-2-51,-12 8 1,6 0-17,28-7-44,32-7 77,19-21-33,3-14 23,-5-22 89,-23-29-78,-17 10 33,-4-15-45,-16 16-22,-22-16-919,-18 16-157,7 18 1,-2 5-1245,-22 10 2320,8 16 0,31 0 0,8-4 0</inkml:trace>
  <inkml:trace contextRef="#ctx0" brushRef="#br0" timeOffset="-10113.73">20456 11841 14227,'0'0'0</inkml:trace>
  <inkml:trace contextRef="#ctx0" brushRef="#br0" timeOffset="-9782.73">20659 11658 20770,'12'-37'235,"1"1"1,22-14-852,14 63 11,-12 19-348,-13 29 774,-19 0 179,-14-18 0,-4 0 257,1-4 1,-3-2-6,-1-2 1,-2-3 16,-7 8-157,17-29 22,6-6-123,5-4-492,25-10-2948,18-8 2503,-11 5 1,0 0-1,10-5 1,-11 8-1</inkml:trace>
  <inkml:trace contextRef="#ctx0" brushRef="#br0" timeOffset="-9515.73">21441 11498 19706,'2'54'7,"0"-1"1,0-3 0,1-4-558,1 8-5691,4 11 6241,-3-22 0,0-5 0,-5-26 0</inkml:trace>
  <inkml:trace contextRef="#ctx0" brushRef="#br0" timeOffset="-9331.73">21330 11802 20244,'26'-29'-796,"0"1"0,15-5 1,6 4-1906,2 10 1,2 3 2593,2-1 0,-3 2 0,-12 5 0,-5 2 0,-4 3 0</inkml:trace>
  <inkml:trace contextRef="#ctx0" brushRef="#br0" timeOffset="22439.27">22568 11400 16916,'-63'3'1983,"5"6"-1714,25 15-79,2 10-122,7 8 44,11 6-56,6 5-11,13-1-45,10-5 34,13-10-12,9-15 12,9-10-1,5-21-22,2-12-555,-3-16 555,-8-9 0,-12-2 45,-13 3 103,-17-9-137,-32 6-134,8 22 0,-4 2-421,-4 7 1,0 4-4655,-12 0 5187,21 16 0,18 1 0,4 3 0</inkml:trace>
  <inkml:trace contextRef="#ctx0" brushRef="#br0" timeOffset="22608.27">22877 11449 12770,'0'0'0</inkml:trace>
  <inkml:trace contextRef="#ctx0" brushRef="#br0" timeOffset="22982.27">23084 11331 20961,'12'39'-101,"-1"0"0,2-4 0,5-6 84,15-12 1,3-7-40,17 3-236,12-5 248,-29-15 44,-7-6 11,-3-22 11,-12 5 404,-2-21-90,-12 26 23,-5 0-247,-1 18-112,-3 11-23,2 12 23,3 14-448,2 15-941,5 9-875,9 4 1284,6-20 1,1-2 0,0 0 0,12 5 0</inkml:trace>
  <inkml:trace contextRef="#ctx0" brushRef="#br0" timeOffset="23207.27">23606 11098 22014,'50'30'-296,"0"0"0,0 0 0,-6 6 1,-1 2-1,-4 2-171,-5-2 0,-3 2 0,-5 1-1009,-5 1 0,-3 2 0,-8-2 1476,-12 7 0,-5-4 0,3 8 0,-10-13 0</inkml:trace>
  <inkml:trace contextRef="#ctx0" brushRef="#br0" timeOffset="23624.27">20445 12647 19815,'54'-21'19,"0"1"0,0-1 0,0 1 1,6-2-1,0 1 0,2 0 1,0 1-783,-10 4 1,0 2 0,0 0 0,4-1 0,4 1 762,-6 0 0,4 1 0,3-2 0,3 1 0,-1 0 0,1 0 0,-3 1 0,-2 1-262,6-2 0,-3 1 0,-1 1 0,-1 1 0,3-1 1,2 1 178,-7 0 0,3 0 1,1 0-1,1 1 1,0-1-1,-1 2 0,-3 2 1,-3 1-1241,12 1 1,-2 2 0,-2 2 0,-5 2 0,-3 0 1371,4 3 1,-5 1 0,-2 1 0,-1-2 0,-2 1 0,-17 4 0,-20 7 0</inkml:trace>
  <inkml:trace contextRef="#ctx0" brushRef="#br0" timeOffset="23970.27">21548 12899 20244,'19'-34'358,"1"-1"1,13 4 0,3 8-359,17 15-152,-18 11 1,-3 7-174,-3 19 179,-14 21 135,-19 10 5,-10-16 1,-3 0 5,-10 15 11,8-24 0,2-6 404,6-13-236,33-38-179,12-6-112,-2 3 0,3-1-247,-1 8 1,3 2-2085,22 2 1,2 5 2391,-14 3 1,-2 2 0,1 2-1,-5 1 1,-4 3 0</inkml:trace>
  <inkml:trace contextRef="#ctx0" brushRef="#br0" timeOffset="27715.27">23415 822 15851,'15'64'68,"0"-6"-57,-6-23-11,-1-7 0,-2-7 22,-3-10 2376,-1-5-1972,-8-29-168,2 0-158,-5-27-66,4 2-12,2 12 1,3 0-1,11-17-100,17 6 55,8 42 23,11 23-11,-9 17-297,-16-8 0,-1 1 107,6 21 189,-4-4 292,-15-26-268,-5-27 10,1-11-11,0-12-33,10-13-90,5 16-67,19 21-2858,-6 35-2711,0 12 5748,-15 1 0,-11-26 0,-3-6 0</inkml:trace>
  <inkml:trace contextRef="#ctx0" brushRef="#br0" timeOffset="27874.27">24064 888 18294,'6'-5'124,"-1"2"-46,-5 3-650,10 40-140,0-14 1,2 18 0,-5-27 0</inkml:trace>
  <inkml:trace contextRef="#ctx0" brushRef="#br0" timeOffset="28090.27">24364 798 19269,'-6'-3'-784,"2"0"414,30-3 0,16 0-941,18-4-1966,-11 0 0,8 0 0,-5 0 3271,-5 1 0,-3 1 0,2-1 0,-5 1 0,-14 3 1</inkml:trace>
  <inkml:trace contextRef="#ctx0" brushRef="#br0" timeOffset="28221.27">24865 673 20311,'1'29'-3911,"4"20"751,7-9 3160,-6 15 0,-8-34 0,-2-5 0</inkml:trace>
  <inkml:trace contextRef="#ctx0" brushRef="#br0" timeOffset="29073.27">25326 623 18754,'11'35'-90,"-2"0"95,0 4 1,-1 4 11,-4 5 0,-1-2-17,1 18 5,-3-24 1,-1-6 1115,0-13-976,-3-16 359,-2-24 23,-5-24 0,-1-7-494,4 16 1,1-1 10,-6-22 1,2-2 39,6 17 0,3 5-117,4-12-12,9 9-33,12 35 66,23 39-32,-9 1-152,-14-6 0,-1 2-28,-1 20-225,-8 8 371,-8-21 44,-3-3 124,-1-30-68,2-16 168,8-38-5,-5 16 1,1-2-136,1-3 0,1 1-50,6-13-67,1 28 22,7 48 45,-2-2-11,7 25 11,-11-6-392,-3-1-448,-5-2-4214,4 5 5054,-3-19 0,0-2 0,-5-20 0</inkml:trace>
  <inkml:trace contextRef="#ctx0" brushRef="#br0" timeOffset="29406.27">25919 864 17062,'41'-30'134,"1"-1"0,-11 7 1,-4 1 459,0-6 33,-22 12 113,-4 3-146,-21-1-594,-3 17-23,-11 8 12,7 19-1373,19 5 0,6 2-2806,11 7 4190,2-10 0,4-4 0,5-15 0,1-6 0</inkml:trace>
  <inkml:trace contextRef="#ctx0" brushRef="#br0" timeOffset="29640.27">26465 819 21040,'-48'-17'-180,"4"28"-167,39 3 167,-2 19-290,14-16 235,1-7-214,8-2-2699,15-6 369,-1-2 1970,5 0 0,-1 0 0,-7 0 0,16 0 0</inkml:trace>
  <inkml:trace contextRef="#ctx0" brushRef="#br0" timeOffset="29822.27">26783 892 18518,'-9'-11'3350,"2"2"-3350,-15-36-179,26 26-561,-1-28 158,22 46-1737,19 25 425,-23-1-2240,5 13 4134,-16-12 0,-4-12 0,-4-3 0</inkml:trace>
  <inkml:trace contextRef="#ctx0" brushRef="#br0" timeOffset="30349.27">27499 671 20356,'-36'-6'5,"0"0"1,-21-1-454,46 15 22,10-3 269,13-1-22,11-3-90,11-3 11,5-6-223,13-24 481,-13 1 526,3-18 225,-20 12 168,-8 2 929,-4 0-1937,-7 21 10,-1 16 68,-4 34-49,-4 5 0,-2 10 1,0-2-31,2-2 1,0 1-339,-2 12 0,-2 7 0,3-10 422,4-21 1,1-5-18,1 6 1,4-6 11,7-13 34,22-20 10,-5-18 34,10-14 1,-20-8 21,-7-1-78,-17 3 657,-30 5-4355,-12 17-1680,-1 12 5367,16 16 0,26-2 0,6-1 0</inkml:trace>
  <inkml:trace contextRef="#ctx0" brushRef="#br0" timeOffset="30698.27">28138 535 19617,'4'56'-135,"0"0"0,1 3 1,1-1-780,-1-6 1,2-1-1950,1-6 1,2-6 2862,12-4 0,-9-17 0,0-10 0</inkml:trace>
  <inkml:trace contextRef="#ctx0" brushRef="#br0" timeOffset="31249.27">28435 742 16008,'0'-7'2555,"0"1"-2409,0 6 179,-38 37-236,29-17 191,-24 34-167,46-38-46,9 0 101,22-21-45,3-27-67,-10 8-56,-10-17-381,-31 17-1871,-13 6 78,4 4-3865,-5 9 6039,14 5 0,2 0 0,2 0 0</inkml:trace>
  <inkml:trace contextRef="#ctx0" brushRef="#br0" timeOffset="31516.27">28716 632 20087,'0'-9'1557,"0"3"-1557,0 6-246,0 0-729,-26 13 157,17 16 515,-18 2 225,37 15 78,1-20-56,4 5-1401,-32 3-212,-3-13-1133,-21 6 2802,14-19 0,13-3 0,5-4 0</inkml:trace>
  <inkml:trace contextRef="#ctx0" brushRef="#br0" timeOffset="31799.27">28945 651 20300,'-6'-5'1882,"1"1"-2240,5 4-382,0 0-201,16 20-1401,10 14 2129,1 8-526,-2 2 616,-19-19 22,-17 2-1681,-14-12 98,-11-3 1,10-9-1,8-4 1</inkml:trace>
  <inkml:trace contextRef="#ctx0" brushRef="#br0" timeOffset="32248.27">29762 607 19414,'-2'-7'1222,"1"2"-1200,-61 1-22,27 18-6,-18 3 1,0 6-51,10 23 22,15-14 1,5 1-359,8 12-1042,24 2 862,14-20-145,18-4-1501,15-35 1858,-13-27 1201,-3-7-180,-28 15 0,-6-2 438,-2-21 122,-3-4 0,-2-1-818,-1 24 1,-2 1-96,-1-24 0,-2 7-308,-3 26-224,-6 32 112,12 25-403,-2 31-522,16-17 1,4 1-90,-3-11 0,3-2-1942,8 10 0,3-3 3068,13 2 0,-16-20 0,-7-8 0</inkml:trace>
  <inkml:trace contextRef="#ctx0" brushRef="#br0" timeOffset="32398.27">29864 748 17521,'-5'-5'201,"2"1"-1421,3 4 214,4 12 0,-3-9 0,3 10 1</inkml:trace>
  <inkml:trace contextRef="#ctx0" brushRef="#br0" timeOffset="32516.27">29864 601 16502,'-3'-2'-270,"1"1"-724,2 1 1,0 0 0</inkml:trace>
  <inkml:trace contextRef="#ctx0" brushRef="#br0" timeOffset="32748.27">29988 585 19885,'-1'-10'2847,"0"1"-2847,1 9-101,0 0-113,24 7-760,7 31 256,11 8 427,-14 10 123,-17-13 157,-17-20-45,-7-7-616,-7-7-9159,-5-9 9784,9-13 0,3 6 1,11-5-1</inkml:trace>
  <inkml:trace contextRef="#ctx0" brushRef="#br0" timeOffset="32982.27">30207 461 17778,'0'-5'1984,"0"1"-2051,0 4 56,22 21 0,-10 2-1,16 21-10,-16-5-3003,0 10 1167,-5-11 1,-1-7 0,-5-16 0</inkml:trace>
  <inkml:trace contextRef="#ctx0" brushRef="#br0" timeOffset="33114.27">30181 536 19246,'34'-22'-1005,"1"0"0,-1 1 1,-4 4-1,-5 11 1,-5 0-1</inkml:trace>
  <inkml:trace contextRef="#ctx0" brushRef="#br0" timeOffset="33347.27">30458 268 22283,'26'-49'-56,"2"11"-448,5 45-370,-10 29 370,-2 2 257,-23 1 1,-7 1 123,0 5-774,-9 8-2464,28-29-1771,18-12 5132,26-5 0,-22-7 0,2 0 0</inkml:trace>
  <inkml:trace contextRef="#ctx0" brushRef="#br0" timeOffset="34433.27">23268 1485 14081,'60'-2'428,"1"1"1,-9-1 0,3 0-1,2-1-375,-1 1 0,2-1 1,2 0-1,-2 1-1019,-4-1 0,-1 1 0,1-1 0,0 0 1053,4 0 0,1 1 0,0-1 0,-2 0-50,4 0 1,-3-1-1,6 0-195,-8 0 1,4 0 0,3 0 0,1-1 0,1 0 155,-6 1 0,1-1 0,1 0 0,1 0 0,2 0 1,2 0-33,-5 0 0,2 0 1,2 0-1,1 1 1,1-1-1,-1 0 0,-2 0 1,-1 0-134,-1 0 1,0 1 0,-2-1 0,0 0 0,0 0 0,-1 1 0,1-1 166,0 1 0,1 0 0,-1-1 0,0 1 0,-1 0 0,-1 0 0,-4 0-185,6 0 1,-4 0-1,-2 1 1,2-1-1,3-1 209,-4 1 0,1 0 0,2-1 0,2 0 0,-1 0 0,1 0 0,-1 0 11,2-1 0,-1 0 0,0-1 1,0 0-1,1 1 0,2-1 1,1-1-50,-7 2 0,2-1 0,2 0 1,-1 0-1,2 0 0,0 0 0,-1-1 1,0 1-1,0 0 45,-2 0 0,1-1 0,1 0 0,-1 1 0,0-1 0,-1 1 1,-1-1-1,-1 1 0,-1 0-88,4-1 1,-1 1 0,-1 0 0,-2 0 0,0 0 0,0 0-1,-1 0 60,7 0 1,0 0 0,-1 0 0,-1 0 0,-2 1 0,-4 1-2,6-2 1,-6 2 0,1 0 0,3 0 124,-1-1 0,3 0 0,2 1 0,0-1 1,0 1-117,-1-1 0,0 2 0,1-1 0,0 0 1,3 0-27,-3 0 0,2 0 0,1 0 0,1-1 0,-3 1 0,-2 1-154,-1-1 0,-1 1 1,-3 0-1,0 0 1,-1 0 19,9-1 1,-1 0-1,-2 0 1,-5 1-289,-4-1 0,-4 1 0,1 0 271,6-1 0,2 1 0,-2 0-626,-10 1 0,-1 1 0,0 1 755,2-2-1,1 1 1,-5 1 121,-3 1 0,-4 0 96,12 3 1877,-24 2-2046,-4 1 1314,2 3-899,22-2-348,22-2-78,-30-3 0,0-1 1143,7 0 0,0-1-2757,24 0 1614,-28-2 0,-3 0 0,5 1 0,-6-3 0</inkml:trace>
  <inkml:trace contextRef="#ctx0" brushRef="#br0" timeOffset="77997.27">22793 2855 16311,'-1'-19'2095,"-1"1"-1669,0 12-370,-1 1-22,3 0-12,0 2 12,0 1-34,0-1 22,0 0-22,0 1-11,0-1-112,0 2 100,-4 16 292,-10 27-168,-4 9-276,4-15 0,0 0 209,-15 24-29,15-30 1,0 0-6,-14 27 0,5-5 0,8-9-482,6-2-986,8-17-3137,9-6 4605,-4-24 0,4 2 0,-7-5 0</inkml:trace>
  <inkml:trace contextRef="#ctx0" brushRef="#br0" timeOffset="80696.27">16066 15118 21062,'40'-9'-1183,"0"0"1,20-6 0,-54 15 0</inkml:trace>
  <inkml:trace contextRef="#ctx0" brushRef="#br0" timeOffset="80829.27">16129 15303 18754,'-4'0'-516,"2"0"-112,45-14 1,-32 11 0,32-11-1</inkml:trace>
  <inkml:trace contextRef="#ctx0" brushRef="#br0" timeOffset="82080.27">17943 14596 18406,'0'-6'1804,"-45"30"-1546,18 13-762,-5-4 1,1 4 548,15-1 0,5 2-23,2 0 1,2 0-7,2-2 1,4 0 62,13 27 142,8-12-210,13-15 56,6-16 282,5-10-305,6-23 24,2-13-304,-26 6 0,-2-5 264,-2-1 0,-3-2 95,6-30 235,-17 20 1,-8 0-359,-12 3 0,-8 3-163,-4-1 1,-3 5-566,-30-4-352,8 26-2080,30 16 1840,12 16 1,5-11 0,4 6 0</inkml:trace>
  <inkml:trace contextRef="#ctx0" brushRef="#br0" timeOffset="82250.27">18500 14825 15639,'0'0'0</inkml:trace>
  <inkml:trace contextRef="#ctx0" brushRef="#br0" timeOffset="82648.27">18719 14627 22081,'6'-50'112,"-1"-1"0,11 8 0,7 8-381,33 8-45,-17 31 1,-3 13 229,-17 12 0,-9 9 78,-5 14 1,-9 5 33,-7 3 0,-6-2-242,-1-14 1,0-4 213,-7 11 105,20-39-71,19-8 11,26-13-45,3 6-34,16-6 1,-23 18-158,-7 6 146,-15 13 45,-8 7 344,-19 5-338,-4-10 0,-5 0-343,-3-4 1,-2-1-2589,-6-1 1,0-4 2924,-14-4 0,21-15 0,16-6 0</inkml:trace>
  <inkml:trace contextRef="#ctx0" brushRef="#br0" timeOffset="83215.27">19398 14909 18709,'-9'11'33,"4"1"1,6 6-12,0-2-10,0-1 1254,-1-7-1031,0-11 23,0-12-1,0-12-43,1-10-2,5-4 113,10-15-258,8 12-67,6 8-11,3 19 0,-6 29-45,2 6 22,-3 14-78,1 17 23,-7-9 10,0-4 91,-3-39-1,-3-18 0,2-24-11,0 2 302,9-14-313,4 20 11,0 3-33,-2 29-23,-8 17-157,0 9-213,3 10-627,0 2-1995,3 0 1319,9 2 1,-18-18 0,5-1-1</inkml:trace>
  <inkml:trace contextRef="#ctx0" brushRef="#br0" timeOffset="83364.27">20184 14806 18194,'4'-1'2016,"-1"0"-2016,-4 47-2095,10-13 1069,2 31 1,1-40 0,-2-10 0</inkml:trace>
  <inkml:trace contextRef="#ctx0" brushRef="#br0" timeOffset="83714.27">17792 16045 21155,'51'-15'110,"0"1"0,0 0 1,0-1-1,5 1 1,0-1-1,3 0 1,4 1-697,-11 4 0,3 0 0,3 1 0,1 0 0,2 0 0,0 0 0,-1 0 536,4 0 0,1 1 1,0-1-1,1 1 0,1 0 1,0 0-1,1 1-375,-5 0 0,3 0 1,1 0-1,0 0 0,-1 1 1,-1 0-1,-2 1 1,-4 0 9,4 0 0,-2 0 1,-2 0-1,-3 1 0,-2 2 1,-5 0-1200,20 2 1,-7 1-1,-19 5 1879,-24 7 1,-19-1 0,-12-5 0</inkml:trace>
  <inkml:trace contextRef="#ctx0" brushRef="#br0" timeOffset="83949.27">17179 16473 18675,'-42'18'672,"-1"1"1,-7 8-285,78-29 1,35-10-1,7-3-352,-24 5 1,6-3 0,3-1 0,3-1 0,1 0 0,1-1 0,-2 1-744,-3 1 1,0 0 0,0 0 0,1-1 0,1 1 0,0-1 0,2-1 0,2 0 706,-3 0 0,2 0 0,1-1 0,2 0 0,0-1 0,0 1 0,0-1 0,-1 1 0,-1 0 0,-2 1-145,5-2 1,0 1-1,-2 0 1,0 0-1,-1 0 1,0 1-1,0-1 1,0 1 20,0 0 1,0 0 0,0 0 0,0 1-1,0-1 1,-1 1 0,0 0 0,-1 1-124,5-1 0,0 0 0,-1 1 0,0 0 0,-2 1 0,0 0 0,-1 0-267,1 1 1,0-1-1,-2 2 1,-1-1-1,-1 2 1,-3 0-1698,13-1 1,-2 2-1,-4 0 1,-4 1 2210,-5 1 0,-4 2 0,-6 1 0,22-1 0,-48 5 0</inkml:trace>
  <inkml:trace contextRef="#ctx0" brushRef="#br0" timeOffset="160445.27">17513 16521 16737,'-5'0'2969,"1"0"-2129,4 0-549,52-23-268,9 1-456,-22 7 1,5-3 0,2 1 540,1 1 0,3 1 0,1-2-556,9-2 1,2-1 0,3 0 447,-10 3 0,2 0 0,1 0 0,0 0-472,-7 3 1,0-1-1,1 0 1,1 1-1,0 0 478,2-1 1,0 0 0,1 1 0,2-1 0,2 0-15,-3 1 0,3 0 0,2 0 0,1 0 0,-1 0 0,-1 0 0,-3 1-330,6-1 0,-3 1 0,-1 0 1,0 0-1,3 0 321,-2 1 0,4-2 0,0 1 1,-1 0-1,-4 1 0,-6 2 50,11-2 1,-7 2 0,-6 2-746,13-1 1,-20 2 301,-37 3-2212,-65 8 2162,2-2 1,-2 0 0,17 0-1,3 0 1,-16-2 0</inkml:trace>
  <inkml:trace contextRef="#ctx0" brushRef="#br0" timeOffset="164728.27">4086 8166 18149,'-5'0'347,"1"0"-325,53-15-22,-19 6 0,4-1-1116,6-1 0,6-2 1,1 0 1107,2-1 1,2 0-1,1 0-387,7 0 0,2-1 0,1 1 398,2-1 1,0 1 0,1 1-4,-3 1 0,0 1 0,-2 1 7,-6 3 1,-1 1 0,-3 0 158,9 0 0,-6 3-211,7 11 45,-48 11 415,-55 16-225,5-12 0,-6-1 468,-11 3 0,-6-1-360,1-3 1,-4 0 0,1-2-60,11-3 0,2-1 1,1-1-151,-1 0 1,1 0 0,8-4-90,-5-4 1868,73-23-1874,3 4 0,9-2-252,6 2 0,7 0 1,0 1-489,0 4 0,1 1 0,0 1-793,2 0 0,2 2 0,-6 3-534,2 3 0,-11 4 2073,-12 13 0,-31-9 0,-4-3 0</inkml:trace>
  <inkml:trace contextRef="#ctx0" brushRef="#br0" timeOffset="166194.27">17471 16239 19975,'36'4'1098,"17"-2"-997,-13-4 0,4-2-1493,8-1 1,3-2 1469,8-3 1,1-2-68,-18 3 0,1 0 1,4-1-12,5-2 0,5 0 0,2-1 0,-1 1 4,-9 1 1,0 1-1,0 0 1,1 0-1,-1-1-412,13-1 0,0-1 1,0 0-1,-2 1 410,-6 1 1,1 1 0,-4 0 0,-5 1 19,10-2 1,-7 1 441,-4-1 1,-6 1-319,5-3-112,-16 0-57,-33 6 1174,-1 3-1352,-2 2 1906,3 1-6960,1 1 3325,3-3 0,-3 2 0,2-2 0</inkml:trace>
  <inkml:trace contextRef="#ctx0" brushRef="#br0" timeOffset="-174753.46">30593 2520 16658,'50'-4'11,"-1"-1"1,5 2-1,-1 1-6,0 3 1,2 0-332,-1 0 0,4 1 1,-1 0 332,-7 0 1,-1 0-1,-1 1-30,0 0 1,-2 0 0,-5 2 341,17 8 532,-118 15-586,20-17 0,-7 0 1,-1 1-61,-12 2 0,-3 0 1,3 0-383,9-3 1,2-1-1,4 0 171,-10 0 1,19-1-17,34-5-113,46-9-27,-6-1 0,5-2-295,17-2 1,5-2 60,-18 3 0,2-1 0,3 1-2062,-3 0 0,2 1 1,1 0-1,-5 1 2382,18-3 0,-5 1 0,5 0 0,-13 3 0,-27 3 1</inkml:trace>
  <inkml:trace contextRef="#ctx0" brushRef="#br0" timeOffset="-166107.46">19141 15689 14978,'0'3'-580,"0"0"0,0-3 0,0 0 0</inkml:trace>
  <inkml:trace contextRef="#ctx0" brushRef="#br0" timeOffset="207376.54">4243 8280 15325,'-13'0'2577,"16"-1"-2173,22-1-35,23-4-61,8-2 0,10-4-1602,-5 0 0,5-3 1,0 1 1337,-15 3 1,1 0 0,0-1 0,1 0-20,6-2 0,2-1 1,-1 0-1,-4 0 99,1 1 1,-4 1 0,1 1-140,10-1 0,1 2 0,-5 1-147,-2 0 0,-5 3 21,9 1 1,-23 9 173,-67 29-16,-21-9 0,-14 0 1,7-1 1,-6 1 0,1-2-317,2-3 0,1-1 0,1-1 320,2-1 1,1-1 0,6-1 61,4-1 0,5-1 2704,-20 7-2923,68-17-566,35-11 1,16-6-189,-18 6 0,2 1 0,3-2 834,16-3 1,3-1-1,-7 2 1,-15 3 0,-6 3-1,25-3 1</inkml:trace>
  <inkml:trace contextRef="#ctx0" brushRef="#br0" timeOffset="-193840.19">4602 8255 13611,'43'-12'-7,"1"-1"0,-1 0 0,5 0 1,1-1-1,2 1 7,7-2 0,2 1 0,1-1-1172,-11 4 1,1-1-1,0 0 1,1 0 1171,3 0 0,1-1 0,0 1 0,0 0-3,1 1 0,0-1 1,0 2-1,-1-1-31,-1 2 0,-1 0 1,0 1-1,-2 1-493,11-1 1,-2 3 0,-4 0 624,11 2 1,-7 3-1,-25 0 1,-5 1 0,-2 4-1</inkml:trace>
  <inkml:trace contextRef="#ctx0" brushRef="#br0" timeOffset="-193010.19">20246 8782 9442,'0'4'-531,"0"-2"1,0-2 0</inkml:trace>
  <inkml:trace contextRef="#ctx0" brushRef="#br0" timeOffset="42959.81">2175 2650 17398,'0'-56'1367,"0"12"-1278,0 42-122,-1 2 111,-14 24 140,0 6 1,-1 5-85,-2 9 1,-1 4-590,3-2 1,0 4 0,1 1 577,1 3 0,1 1 1,-1 6-380,3-10 0,-1 4 0,-1 3 0,-1 3 0,0 1 1,1 0 296,0-2 1,-1 0-1,0 1 1,0 2 0,1 0-1,-1 2 1,0 1-265,3-7 1,-1 2 0,1 2-1,-1 1 1,1 0 0,-1-1 0,2 0-1,-1-2 1,1-1 223,-1 4 1,0 0 0,0-1-1,1-2 1,0-1 0,2 0-1,0-1 0,2 1 1,0 1 0,1-2 0,1-1 0,2-3 0,1-4-2,4 16 0,4-6 0,0-1-177,1-3 1,0-2 0,3-1 176,1-3 0,2-2 0,2 1 184,3 8 0,3 1 0,-1-2-184,-1-7 0,-1-2 0,1 0 0,0 1 0,0 0 0,-1-5-23,-1-3 1,-3-6 1464,-1 2-1386,-11-30 2755,-5-4-4413,-18-5 1013,-20-5 0,11 4 0,-3-3 0</inkml:trace>
  <inkml:trace contextRef="#ctx0" brushRef="#br0" timeOffset="43239.8">1612 5961 16423,'8'45'455,"1"0"1,1-4 0,4-3-243,8-5 0,3-5-101,16 5 34,6-27-146,-6-24-930,-12-8 0,0-6 444,-1-4 0,-1 0 1,-5 6-1,-3 1 1,6-14-1</inkml:trace>
  <inkml:trace contextRef="#ctx0" brushRef="#br0" timeOffset="43629.81">521 7139 19572,'51'-25'-734,"0"-1"0,-3 7 0,4 1 0,-1 3-3642,14 3 1,-1 5 4177,-4 0 1,-4 4 0,4 4 0,-54 8 0</inkml:trace>
  <inkml:trace contextRef="#ctx0" brushRef="#br0" timeOffset="43739.81">792 7206 18149,'-4'52'-1040,"0"0"1,4-5 0,3 1 0,0-3 1039,2 1 0,1-4 0,1 2 0,0-4 0,1-6 0</inkml:trace>
  <inkml:trace contextRef="#ctx0" brushRef="#br0" timeOffset="43909.81">745 7860 18037,'45'-22'-1350,"0"0"1,0 0-1,-8 2 1,-3 2-1,0 4 1,0 0-1</inkml:trace>
  <inkml:trace contextRef="#ctx0" brushRef="#br0" timeOffset="44079.81">1076 7597 20277,'-28'-56'-604,"20"10"-2,43 34-812,1 8 1,4 4-1211,-2 9 1,-1 3 2627,0-3 0,-2 1 0,4 15 0,-29-15 0</inkml:trace>
  <inkml:trace contextRef="#ctx0" brushRef="#br0" timeOffset="44429.8">1543 7216 21196,'-33'48'71,"1"1"0,4-11 0,8-2-262,16 1 1,9-3-717,11 4-886,30-11 997,11-34 488,-25-11 0,-3-7 487,-7-2 0,-6-4-71,-4-9 0,-7-1 133,-6 6 1,-3 1-46,-1-3 0,-3 0 72,-2 0 1,-3 1 364,-6-6 0,-3 2 298,-14-10-1043,-1 21 67,19 45-493,10 33-638,13 13-1900,9-15 0,3 1 3140,-4-14 1,1-1 0,3 0 0,-1-4 0,-1-8 0</inkml:trace>
  <inkml:trace contextRef="#ctx0" brushRef="#br0" timeOffset="44939.81">1883 7313 17566,'3'-8'313,"-1"2"-54,-2 6-192,0 0-67,-1 35-841,4-17-2240,1 23 3081,3-32 0,-3-6 0,-1-3 0</inkml:trace>
  <inkml:trace contextRef="#ctx0" brushRef="#br0" timeOffset="45059.81">1778 7125 8680,'0'0'0</inkml:trace>
  <inkml:trace contextRef="#ctx0" brushRef="#br0" timeOffset="45359.81">2087 7291 19090,'36'28'-952,"-5"-6"862,-9-27 527,-10-15 112,-2-12-415,-12-2-134,-3 3 0,-3 15-1266,3 6-2353,3 5 1120,8 3 2499,6 2 0,-3 0 0,0 0 0</inkml:trace>
  <inkml:trace contextRef="#ctx0" brushRef="#br0" timeOffset="45489.81">2339 7144 17185,'5'-1'257,"0"0"-6285,-5 1 6028,-5 24 0,4-17 0,-4 17 0</inkml:trace>
  <inkml:trace contextRef="#ctx0" brushRef="#br0" timeOffset="45629.81">2256 6987 12400,'0'0'0</inkml:trace>
  <inkml:trace contextRef="#ctx0" brushRef="#br0" timeOffset="45959.81">2521 6982 20289,'-26'48'-311,"0"-1"1,6-2 0,10-3-715,20-9 0,6-4-219,14 8 427,12-37 390,-18-19 427,-7-15 79,-8-8 475,-7 5 1,-2-4 39,-8-12 0,-5-5-471,3 12 1,-1-2-1,-1 1 336,-6-12 1,-2 5-186,0 8 1,1 9-18,-2 11-413,3 25-606,11 48-1412,17-9 0,6 3-857,-2 2 1,3-1 3030,12 1 0,1-7 0,-3-9 0,-6-11 0</inkml:trace>
  <inkml:trace contextRef="#ctx0" brushRef="#br0" timeOffset="46229.81">2694 6995 19997,'16'-7'-6297,"4"-1"4751,1 0-292,-1-1 1838,-5 1 3048,-5-1 168,-6 1-2130,-2 1-1086,-2 2-571,1 2-661,4 0 584,12-3 1,-9 3 0,6-3 0</inkml:trace>
  <inkml:trace contextRef="#ctx0" brushRef="#br0" timeOffset="46479.81">3108 6661 19370,'-11'-38'302,"0"1"1,-6-7-1,-3 2-302,-17-13 23,1 3 223,10 15-179,18 26-167,4 14 66,5 17 34,8 16-90,5 1 1,3 3-1284,6 2 0,1 3 725,2 16 0,-1-2 0,-5-26 0,-3-2 1,0 24-1</inkml:trace>
  <inkml:trace contextRef="#ctx0" brushRef="#br0" timeOffset="47119.81">1444 8533 17218,'0'-6'864,"0"1"-831,9 67 46,-1-17-74,0 3 1,0 3 10,-1-8 1,-1-2-5,3 22 144,-2-10 1189,-5-31-953,-5-26-101,-6-13 0,-8-15-89,-8-17-140,11 18 0,-1-3-152,-2-5 0,0-4 1,0-2 103,2 0 1,2-1 0,1-1-56,-1-3 0,2-1 0,4 3 1,3-4 1,10 7-219,27 4-66,12 40-130,-13 20 0,-3 12 403,-7 11 1,-6 6 50,2 16 0,-7 2 56,-13-3 0,-5-3-150,2-18 1,-2-6 261,-8 3 191,12-31-303,2-5 283,20-1-843,29 6-180,10 0-158,-17-1 0,-1 0-1185,25 3 603,-25-3 0,-2 1 0,2-1 1,0 1-1</inkml:trace>
  <inkml:trace contextRef="#ctx0" brushRef="#br0" timeOffset="47539.81">1856 8674 18171,'3'8'-1768,"1"-4"1,-2 0-1,0-3 1</inkml:trace>
  <inkml:trace contextRef="#ctx0" brushRef="#br0" timeOffset="47679.81">1792 8552 11874,'0'0'0</inkml:trace>
  <inkml:trace contextRef="#ctx0" brushRef="#br0" timeOffset="47839.81">1997 8461 20255,'-22'55'-1333,"13"4"-1009,35-25-2308,3 8 4650,-3-16 0,-13-9 0,-13-10 0</inkml:trace>
  <inkml:trace contextRef="#ctx0" brushRef="#br0" timeOffset="48059.81">1997 8230 21084,'31'35'-904,"0"0"0,-2 3 1,-2 4-778,4 9 0,-3 1-437,-9-15 1,-1-3 2117,5 9 0,-15-33 0,-3-9 0</inkml:trace>
  <inkml:trace contextRef="#ctx0" brushRef="#br0" timeOffset="48259.81">2267 8379 19738,'-31'35'59,"0"-1"1,3 6 0,8 0-211,14 15-264,11-3-173,9-17 73,5-17-664,3 1-569,-2 5-1827,-11 10 1,-5 6 3574,-9-2 0,-2-1 0,6 0 0,-2-2 0,-17 10 0</inkml:trace>
  <inkml:trace contextRef="#ctx0" brushRef="#br0" timeOffset="48789.81">945 10386 18194,'-2'-3'22,"0"0"-11,2 3-22,24 23 11,-14-14 0,18 17 0,-23-23 302,-2-3-246,-3-27 68,-9-30 83,2 12 0,0-2-95,-1 7 0,-1 1-73,2 2 0,1 6-39,1 9-246,19 18 246,27 28 11,4 1-11,-14-5 0,-1 0-369,10 4 268,-5-6 67,-8-9 34,-9-5 112,-5-9 908,-8-27-270,-8-22-565,-2 19 0,-1 0-185,-5-18-90,1 21-279,8 27-718,12 27-2353,24 14-78,3 2 3518,-8-18 0,-1-4 0,-3-7 0,-4-5 0</inkml:trace>
  <inkml:trace contextRef="#ctx0" brushRef="#br0" timeOffset="49029.8">1541 9975 19908,'11'41'-897,"-4"-21"1054,8-31 145,-9-11-167,-6 7-1042,-10 1-4091,-2 7 4998,-1 1 0,4 6 0,8 0 0</inkml:trace>
  <inkml:trace contextRef="#ctx0" brushRef="#br0" timeOffset="49359.81">1849 9770 19773,'-22'34'-404,"0"1"1,-3 17-325,34-25 235,14-20-157,3-21-168,4-27 1155,-13-21 21,-7 29 0,-4-1-44,-6-1 0,-3 1 157,-7-16 44,-7 2 146,-2 8-157,0 10 12,4 11-673,5 15 56,12 39-1053,9-4 0,4 2 123,-1 3 0,2 1-241,6 3 1,1-4 1271,13 6 0,-17-19 0,-5-9 0</inkml:trace>
  <inkml:trace contextRef="#ctx0" brushRef="#br0" timeOffset="49629.81">2070 9734 20345,'30'-53'-1043,"-2"5"562,-8 11 694,-12 3 930,-18-1-796,-4 16-179,-10 10-168,11 13 11,5 6-22,4 7-773,6 11-2398,24-11 2324,18-19 1,-12 0 0,1-17-1</inkml:trace>
  <inkml:trace contextRef="#ctx0" brushRef="#br0" timeOffset="49789.81">2324 9102 21521,'-13'59'-1338,"0"1"0,1-1 0,3 3 0,2 1 0,3-2 1338,4-10 0,2-2 0,1-2 0,3 6 0,0-8 0,-6 1 0</inkml:trace>
  <inkml:trace contextRef="#ctx0" brushRef="#br0" timeOffset="50139.81">732 11084 21252,'-61'-3'549,"51"-33"-549,29 5 0,17-4 0,8-3-824,-4 1 0,7-3 0,6-2 0,3-2 1,1 0-1,0 1 832,-9 9 0,1 0 1,2-1-1,0 1 1,2 0-1,-1 0 1,0 0-1,0 1-208,0-1 0,0-1 0,0 0 0,1 1 1,-1 0-1,0 1 0,0 1 0,-1 3 1,2-1 1,2 0-1,0 1 1,-2 2 0,-1 2-1,-5 3 1,-4 4-445,11-3 1,-7 6 0,-6 8-912,18 20-2009,-91 41 3563,5-24 0,-8 1 0,-3 0 594,-11 5 1,-5 0-1,-5 2 291,10-7 0,-4 2 0,-2 2 0,0-1 1,3-1-537,4-4 1,2 1 0,0-1-1,0 0 1,2-1 39,-11 5 1,0 1-1,4-2 1,8-7-390,0-1 0,19-14 0,43-30 0,19-14-45,2 0 0,7-5 0,7-3-17,-8 8 1,5-2 0,3-2-1,3-1 1,0 0 0,0 1-743,-5 4 0,1 0 1,0 1-1,1-1 1,0 0-1,0 1 1,0 0 696,-1-1 1,1 0-1,0 0 1,0 1 0,-1 0-1,-2 2 1,-2 2-1,4-3 1,0 1 0,-2 3-1,-5 2 1,-8 4-1,0 2 1,0 0 0</inkml:trace>
  <inkml:trace contextRef="#ctx0" brushRef="#br0" timeOffset="-185146.92">13402 7280 14731,'45'-16'-708,"0"1"0,5-3 1,-4 2-1,1-2 0,-2 2 1</inkml:trace>
  <inkml:trace contextRef="#ctx0" brushRef="#br0" timeOffset="-182026.93">12771 9284 12468,'12'-5'862,"-3"0"-862,-9 5-526,0 0-314,10-2 122,0 2 1,2-2 0,-4 2 0</inkml:trace>
  <inkml:trace contextRef="#ctx0" brushRef="#br0" timeOffset="-181596.92">12769 9502 13117,'-4'2'1177,"2"-1"-1020,40-9 123,20-7 0,11-3-168,-18 5 0,2-1 0,4-2-1100,2 0 1,5-3 0,1 0 0,-1 0 1087,-3 1 1,0-1 0,0 1 0,1-2-319,-8 3 0,2 0 0,0 0 0,0-1 0,1 1 233,1-1 1,1 1 0,-1-1-1,3 0 1,3 0-173,-6 1 0,4 0 0,1 0 1,1-1-1,0 1 0,0 0 1,-3 2 165,3-1 0,-1 1 1,-1 0-1,0 1 0,-1 1 1,0-1-20,-2 1 1,1-1 0,-1 1-1,-1 1 1,-4 0 0,-3 2-286,19-4 0,-5 1 0,-18 10-30,-13 16 303,-51 2 11,-24 12-79,-20-4-437,-2-5-975,26-13 1,1 0 1501,-10-1 0,7-3 0,28-1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D6CBC-838A-6A4E-9C1E-0040AEDC3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896FDD5-BE41-2A4A-8F76-8003F5E46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3788C3-A6FF-9241-9A30-4F3FB064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E226-A705-4B4E-90EE-8AA0122C4C3D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77CBE6-251D-F64E-8DD0-DFB541DF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F54544-AF4C-2943-AE50-3FCFEF0A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3120-436F-E247-9D41-B1612F728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827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37A1D4-C786-A34D-9F70-37DF9572E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BD854EF-42A7-7045-AB33-2F3AE9ACC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03BE89-CB54-9145-9508-C589728CD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E226-A705-4B4E-90EE-8AA0122C4C3D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2988BC-841D-2F42-9BF2-362465D88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03D6EA-EDEC-E54E-BC4F-B56FC78A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3120-436F-E247-9D41-B1612F728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021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601E6C4-3CDF-8F45-BEAB-C962E3FBD8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EABEFC-9A81-3F46-99BB-6B48C8271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59768-9C64-5E4C-AFBA-FAF8F6130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E226-A705-4B4E-90EE-8AA0122C4C3D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D5A5A6-F376-1745-B334-A758DA05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41B836-5085-7345-B5DF-63C866F85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3120-436F-E247-9D41-B1612F728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228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206A03-9D00-0F40-9F3A-85688E9C8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F206DD-4B4B-8848-B32D-CB5FF93D1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1B0FD2-07F6-FE4E-9863-E39E79AA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E226-A705-4B4E-90EE-8AA0122C4C3D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00E410-5EC2-954B-B7EC-57A8F01C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8D05AF-6644-3E45-9D54-29BD2597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3120-436F-E247-9D41-B1612F728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111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EB615F-8BF3-504C-88C5-AC9ACCB4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EDD4D6-2AA6-D54F-95D8-5D61BD16A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3F9B70-B687-0F49-8958-D4F005157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E226-A705-4B4E-90EE-8AA0122C4C3D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A71A66-E639-9647-B6E6-BE31E2B26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C2B17D-5583-3F42-929B-B867C4502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3120-436F-E247-9D41-B1612F728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57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961961-51F4-3D4B-AE50-03F2F6C38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73131A-DF71-B54B-977A-31234DECC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23689E-2028-3742-A225-A6A700F7B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CA9AFB-DF90-614D-BFA6-9E5F76091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E226-A705-4B4E-90EE-8AA0122C4C3D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2A704B-1E03-F442-B18D-3FEF7C820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659609-0D51-794A-94D9-5C303020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3120-436F-E247-9D41-B1612F728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026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6F2D1-B5DC-DB45-BDC7-FBA82687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5BDF48-EC4F-5342-9242-59BE51719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9D1FDE-93BB-1048-AC52-E55802752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F35B780-146A-E04A-9393-3F72D54CE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79D6EC2-9B74-8348-9A70-FEA35234F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7B4422-DE09-8A40-9663-3D54EF43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E226-A705-4B4E-90EE-8AA0122C4C3D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B243578-5D71-1740-BF70-C9A6CF05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DFBAB71-CBFB-9644-BE52-49EA5862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3120-436F-E247-9D41-B1612F728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37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7A4BB1-F629-DE49-9A2C-D6D5AFC7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C483F69-AA9F-3F4B-B9C5-279EFDE7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E226-A705-4B4E-90EE-8AA0122C4C3D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408FBA-FB35-574A-90A2-AB4CCE3B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FA2FF4-067C-6543-B7B6-038D5242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3120-436F-E247-9D41-B1612F728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966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6BF6741-DF07-5F49-AD38-CD5062F35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E226-A705-4B4E-90EE-8AA0122C4C3D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7C9048-2A4A-7C42-82A8-4623651A0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35E22D-7D0A-6F43-959C-88E657E77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3120-436F-E247-9D41-B1612F728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24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0312EE-6365-EF4F-A06A-9FB76A623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718B7E-2352-4343-A318-F0B17BED0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879652-C002-9E4E-B08F-53BDE6665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B3EF0A-FADE-CC47-91EC-CA0B9E5BC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E226-A705-4B4E-90EE-8AA0122C4C3D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8A4E27-3BB0-D846-9E01-31944AC42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036EE6-A4F2-3C44-A876-C1F16BF63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3120-436F-E247-9D41-B1612F728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934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D9A5DC-0D7B-8E4C-A257-1A7664CC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B574DC3-69F6-3942-84BD-811843042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C45EEE-38DB-AB4D-9E6A-CB8925D8F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C47A43-1A79-3144-9EF9-E1D23A714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E226-A705-4B4E-90EE-8AA0122C4C3D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409004-A0E8-354F-BB0E-F232A6710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81011A-D9FC-C74F-93B4-B5D7561D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3120-436F-E247-9D41-B1612F728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811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14DC92D-E047-6449-BE53-B1E3E1C2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9284A1-F7A0-7649-AEC7-B13310391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9E1FCE-CD60-344E-9257-1170E1671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FE226-A705-4B4E-90EE-8AA0122C4C3D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AD88E5-F09A-F84C-8EFF-751A46A62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350C7B-1CA4-8C43-9971-1C88B657F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93120-436F-E247-9D41-B1612F728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57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E698CC-7B88-3587-3352-7D5A91A54001}"/>
                  </a:ext>
                </a:extLst>
              </p14:cNvPr>
              <p14:cNvContentPartPr/>
              <p14:nvPr/>
            </p14:nvContentPartPr>
            <p14:xfrm>
              <a:off x="1851840" y="205560"/>
              <a:ext cx="10181160" cy="5230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F7E698CC-7B88-3587-3352-7D5A91A540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5640" y="189360"/>
                <a:ext cx="10213560" cy="526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288882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7F537F-DCE8-EC28-AEF2-BABAC25ECC90}"/>
                  </a:ext>
                </a:extLst>
              </p14:cNvPr>
              <p14:cNvContentPartPr/>
              <p14:nvPr/>
            </p14:nvContentPartPr>
            <p14:xfrm>
              <a:off x="741600" y="216360"/>
              <a:ext cx="11360520" cy="6507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FC7F537F-DCE8-EC28-AEF2-BABAC25ECC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5400" y="200160"/>
                <a:ext cx="11392920" cy="653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819941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21127D-1FFF-F433-9B78-008801888510}"/>
                  </a:ext>
                </a:extLst>
              </p14:cNvPr>
              <p14:cNvContentPartPr/>
              <p14:nvPr/>
            </p14:nvContentPartPr>
            <p14:xfrm>
              <a:off x="1104480" y="342720"/>
              <a:ext cx="10918080" cy="5200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B621127D-1FFF-F433-9B78-0088018885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8280" y="326520"/>
                <a:ext cx="10950480" cy="523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007737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812BCC1-D09E-B090-A87D-31DB35093415}"/>
                  </a:ext>
                </a:extLst>
              </p14:cNvPr>
              <p14:cNvContentPartPr/>
              <p14:nvPr/>
            </p14:nvContentPartPr>
            <p14:xfrm>
              <a:off x="410400" y="316800"/>
              <a:ext cx="11461320" cy="5928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812BCC1-D09E-B090-A87D-31DB350934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200" y="300600"/>
                <a:ext cx="11493720" cy="596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064162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EF81D9F-2BB5-EBF6-6F99-EDF064D6FA46}"/>
                  </a:ext>
                </a:extLst>
              </p14:cNvPr>
              <p14:cNvContentPartPr/>
              <p14:nvPr/>
            </p14:nvContentPartPr>
            <p14:xfrm>
              <a:off x="1240200" y="-360"/>
              <a:ext cx="10333800" cy="6247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EF81D9F-2BB5-EBF6-6F99-EDF064D6FA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4000" y="-16560"/>
                <a:ext cx="10366200" cy="627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570346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64F009B-0B01-33BA-981E-E5B2D82F2046}"/>
                  </a:ext>
                </a:extLst>
              </p14:cNvPr>
              <p14:cNvContentPartPr/>
              <p14:nvPr/>
            </p14:nvContentPartPr>
            <p14:xfrm>
              <a:off x="786600" y="72360"/>
              <a:ext cx="9675360" cy="5475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A64F009B-0B01-33BA-981E-E5B2D82F20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0400" y="56160"/>
                <a:ext cx="9707760" cy="550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013807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BF50BC5-60FD-7669-618A-311C3DB66FF9}"/>
                  </a:ext>
                </a:extLst>
              </p14:cNvPr>
              <p14:cNvContentPartPr/>
              <p14:nvPr/>
            </p14:nvContentPartPr>
            <p14:xfrm>
              <a:off x="366120" y="369720"/>
              <a:ext cx="10834560" cy="6097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ABF50BC5-60FD-7669-618A-311C3DB66F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9920" y="353520"/>
                <a:ext cx="10866960" cy="613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589406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5456D95-8D81-6573-A0A8-3C9F471DF83D}"/>
                  </a:ext>
                </a:extLst>
              </p14:cNvPr>
              <p14:cNvContentPartPr/>
              <p14:nvPr/>
            </p14:nvContentPartPr>
            <p14:xfrm>
              <a:off x="1032840" y="456120"/>
              <a:ext cx="9819360" cy="5665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5456D95-8D81-6573-A0A8-3C9F471DF8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6640" y="439920"/>
                <a:ext cx="9851760" cy="569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398872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C506BC-D03E-BDC1-FE7C-1847A11C8547}"/>
                  </a:ext>
                </a:extLst>
              </p14:cNvPr>
              <p14:cNvContentPartPr/>
              <p14:nvPr/>
            </p14:nvContentPartPr>
            <p14:xfrm>
              <a:off x="532800" y="425160"/>
              <a:ext cx="11218680" cy="6104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08C506BC-D03E-BDC1-FE7C-1847A11C85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600" y="408960"/>
                <a:ext cx="11251080" cy="613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777214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7ADE14A-41FA-95F9-3A4C-6062E0B48E9D}"/>
                  </a:ext>
                </a:extLst>
              </p14:cNvPr>
              <p14:cNvContentPartPr/>
              <p14:nvPr/>
            </p14:nvContentPartPr>
            <p14:xfrm>
              <a:off x="1191960" y="336960"/>
              <a:ext cx="10046520" cy="5713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7ADE14A-41FA-95F9-3A4C-6062E0B48E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5760" y="320760"/>
                <a:ext cx="10078920" cy="574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57636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46C74B-DC17-600E-689F-97D2EF36253D}"/>
                  </a:ext>
                </a:extLst>
              </p14:cNvPr>
              <p14:cNvContentPartPr/>
              <p14:nvPr/>
            </p14:nvContentPartPr>
            <p14:xfrm>
              <a:off x="627120" y="684720"/>
              <a:ext cx="10308240" cy="5709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id="{AD46C74B-DC17-600E-689F-97D2EF3625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920" y="668520"/>
                <a:ext cx="10340640" cy="574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9241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3CF3A6-9C1A-2330-EABA-A35249D2DF33}"/>
                  </a:ext>
                </a:extLst>
              </p14:cNvPr>
              <p14:cNvContentPartPr/>
              <p14:nvPr/>
            </p14:nvContentPartPr>
            <p14:xfrm>
              <a:off x="1536840" y="235440"/>
              <a:ext cx="8406360" cy="2357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C3CF3A6-9C1A-2330-EABA-A35249D2DF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0640" y="219240"/>
                <a:ext cx="8438760" cy="239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274577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0AAF40-E45F-0CEB-23A2-DF9B8EDD4D09}"/>
                  </a:ext>
                </a:extLst>
              </p14:cNvPr>
              <p14:cNvContentPartPr/>
              <p14:nvPr/>
            </p14:nvContentPartPr>
            <p14:xfrm>
              <a:off x="1372320" y="160560"/>
              <a:ext cx="9712080" cy="5045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id="{1E0AAF40-E45F-0CEB-23A2-DF9B8EDD4D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6120" y="144360"/>
                <a:ext cx="9744480" cy="507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604045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B661BF7-B2FA-62DE-6A86-622E1AA3C7F8}"/>
                  </a:ext>
                </a:extLst>
              </p14:cNvPr>
              <p14:cNvContentPartPr/>
              <p14:nvPr/>
            </p14:nvContentPartPr>
            <p14:xfrm>
              <a:off x="965520" y="803160"/>
              <a:ext cx="7355160" cy="5352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id="{7B661BF7-B2FA-62DE-6A86-622E1AA3C7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9320" y="786960"/>
                <a:ext cx="7387560" cy="538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131771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2363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00298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76147C-298B-3568-B5F8-595022DA7078}"/>
                  </a:ext>
                </a:extLst>
              </p14:cNvPr>
              <p14:cNvContentPartPr/>
              <p14:nvPr/>
            </p14:nvContentPartPr>
            <p14:xfrm>
              <a:off x="1173960" y="377640"/>
              <a:ext cx="10077480" cy="5980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976147C-298B-3568-B5F8-595022DA70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7760" y="361440"/>
                <a:ext cx="10109880" cy="601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71045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4DA44C-158C-667A-5EC4-E65F88B1E78B}"/>
                  </a:ext>
                </a:extLst>
              </p14:cNvPr>
              <p14:cNvContentPartPr/>
              <p14:nvPr/>
            </p14:nvContentPartPr>
            <p14:xfrm>
              <a:off x="1620360" y="314280"/>
              <a:ext cx="9455040" cy="5869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624DA44C-158C-667A-5EC4-E65F88B1E7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4160" y="298080"/>
                <a:ext cx="9487440" cy="590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56679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90D2A9C-F253-477F-A700-A6445803F8BA}"/>
                  </a:ext>
                </a:extLst>
              </p14:cNvPr>
              <p14:cNvContentPartPr/>
              <p14:nvPr/>
            </p14:nvContentPartPr>
            <p14:xfrm>
              <a:off x="628560" y="412920"/>
              <a:ext cx="11557440" cy="4978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A90D2A9C-F253-477F-A700-A6445803F8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9200" y="403560"/>
                <a:ext cx="11576160" cy="499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11829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0A5186-6953-4C5B-80C3-2C3986D09060}"/>
                  </a:ext>
                </a:extLst>
              </p14:cNvPr>
              <p14:cNvContentPartPr/>
              <p14:nvPr/>
            </p14:nvContentPartPr>
            <p14:xfrm>
              <a:off x="291960" y="120600"/>
              <a:ext cx="11563920" cy="6026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8E0A5186-6953-4C5B-80C3-2C3986D090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600" y="111240"/>
                <a:ext cx="11582640" cy="604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04044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0A97FC-B4CF-4590-B433-56C238FB9FF1}"/>
                  </a:ext>
                </a:extLst>
              </p14:cNvPr>
              <p14:cNvContentPartPr/>
              <p14:nvPr/>
            </p14:nvContentPartPr>
            <p14:xfrm>
              <a:off x="1397160" y="438120"/>
              <a:ext cx="10788840" cy="2572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80A97FC-B4CF-4590-B433-56C238FB9F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7800" y="428760"/>
                <a:ext cx="10807560" cy="259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70689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CDC241-1166-4517-895C-19F9A0480B4A}"/>
                  </a:ext>
                </a:extLst>
              </p14:cNvPr>
              <p14:cNvContentPartPr/>
              <p14:nvPr/>
            </p14:nvContentPartPr>
            <p14:xfrm>
              <a:off x="139680" y="76320"/>
              <a:ext cx="11284200" cy="6229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7CDC241-1166-4517-895C-19F9A0480B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320" y="66960"/>
                <a:ext cx="11302920" cy="624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37814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BC4BE2-2ACD-CC81-D78B-CBD6EAC01DCC}"/>
                  </a:ext>
                </a:extLst>
              </p14:cNvPr>
              <p14:cNvContentPartPr/>
              <p14:nvPr/>
            </p14:nvContentPartPr>
            <p14:xfrm>
              <a:off x="187560" y="65160"/>
              <a:ext cx="11561760" cy="5888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2BC4BE2-2ACD-CC81-D78B-CBD6EAC01D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360" y="48960"/>
                <a:ext cx="11594160" cy="592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238568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0</Words>
  <Application>Microsoft Macintosh PowerPoint</Application>
  <PresentationFormat>Custom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Punmiya</dc:creator>
  <cp:lastModifiedBy>Admin</cp:lastModifiedBy>
  <cp:revision>22</cp:revision>
  <dcterms:created xsi:type="dcterms:W3CDTF">2021-07-12T02:54:31Z</dcterms:created>
  <dcterms:modified xsi:type="dcterms:W3CDTF">2022-08-08T04:52:56Z</dcterms:modified>
</cp:coreProperties>
</file>