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5833"/>
  </p:normalViewPr>
  <p:slideViewPr>
    <p:cSldViewPr snapToGrid="0" snapToObjects="1">
      <p:cViewPr varScale="1">
        <p:scale>
          <a:sx n="85" d="100"/>
          <a:sy n="85" d="100"/>
        </p:scale>
        <p:origin x="19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1T03:40:08.70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1881 2305 14708,'10'0'2589,"-2"0"-2332,-8 0-89,0 0-11,0 58-22,3-12-604,-1 3 0,1 2 536,1-13 1,0-2-57,0-1 0,-1-1 116,2 4 0,0-3 74,3 8 785,-2-9-33,-2-30-539,-4-20-257,-16-47-152,1 11 1,-3-6 1,2 6 1,0-4-1,0-1 65,2-1 0,0 0 0,3 2-110,3 6 1,1 1 0,5 4-109,3-2 0,7 7-302,21-4-78,8 33-494,-4 10 0,2 4-1826,-2 8 1,-2 2 2845,29 11 0,-27 2 0,-26-14 0</inkml:trace>
  <inkml:trace contextRef="#ctx0" brushRef="#br0" timeOffset="201">1947 2429 15482,'-7'5'2656,"2"-1"-2432,5-4-303,0 0-336,51-24-1854,-18 17 0,1 1 2269,7-8 0,0 2 0,16 5 0,-40 7 0</inkml:trace>
  <inkml:trace contextRef="#ctx0" brushRef="#br0" timeOffset="351">1968 2846 17330,'44'-20'-1180,"1"0"1,11-4 0,-27 11 0</inkml:trace>
  <inkml:trace contextRef="#ctx0" brushRef="#br0" timeOffset="603">2794 1926 19336,'-38'27'132,"0"0"0,1 1 1,1 1-1,3 3 0,7 2-115,5 19 0,10 3-600,-1 2 1,6 1 582,5-3 0,10-1-367,6-12 1,6-1 0,5-4-884,21 8 1,5-7-1059,2-2 0,1-7 2308,2-13 0,-6-8 0,-11-9 0,-10 0 0</inkml:trace>
  <inkml:trace contextRef="#ctx0" brushRef="#br0" timeOffset="827">3006 2241 16826,'59'21'-157,"0"0"0,-19-3 0,-5-4 1,1-10-1</inkml:trace>
  <inkml:trace contextRef="#ctx0" brushRef="#br0" timeOffset="985">3330 2159 18574,'-6'-8'1524,"1"1"-1502,2 37 1,2 23-1,0 0 1,1 6-1703,-1 4 0,-1 5 1,1-3 502,0-13 0,1-3 1,1-1 1176,1 20 0,0-11 0,-1-15 0,3-16 0</inkml:trace>
  <inkml:trace contextRef="#ctx0" brushRef="#br0" timeOffset="1267">3683 2111 19291,'17'59'14,"0"0"0,-5-7 0,0 3 0,-3 0-1019,-2-6 0,-1-1 1,-1 1 729,0 8 0,-1 1 1,-2-5-1,-2 0 0,-1-7 1,-2 12-1</inkml:trace>
  <inkml:trace contextRef="#ctx0" brushRef="#br0" timeOffset="2018">4459 2438 19885,'42'-19'-9831,"-2"4"9599,-10 13 1,-12 2 0,-8 0 0</inkml:trace>
  <inkml:trace contextRef="#ctx0" brushRef="#br0" timeOffset="2150">4561 2628 17319,'52'-11'0,"-10"2"0</inkml:trace>
  <inkml:trace contextRef="#ctx0" brushRef="#br0" timeOffset="2801">7316 1192 18048,'0'-53'2017,"-3"11"-1816,-7 38-100,-8 5-79,-8 21 1,-1 9-18,2-3 1,-1 7-737,2 6 1,-2 9-1,1 5 1,4 1 727,5 3 0,4 3 0,1 1 1,1 1 2,-3-1 0,0 1 0,2 1 0,6 2 0,6-3 0,4 2 0,3 2 0,3-3 0,0-3 2,3-2 1,3-4 0,1-1 0,1 2-10,-1-5 0,1 1 1,1 1-1,0-2 0,0-1-41,1 4 1,1 0-1,-1-3 1,-1-3-286,-2 1 1,-1-4-1,-3-2-586,2 11 1,-6-7-3463,-12 2 4381,-17-12 0,8-18 0,-6-9 0</inkml:trace>
  <inkml:trace contextRef="#ctx0" brushRef="#br0" timeOffset="10235">6631 3710 17431,'-27'27'56,"1"0"0,3-1 0,6 1-22,11 20 11,8-3-12,11-9-10,11-9 21,12-11 46,28-15-51,-31-13 0,0-5 17,2-3 1,-3-5-23,8-25-34,-29 5-23,-30 24-1916,-42 9 1939,16 14 0,0 3 0,-22-3 0,7 11 0</inkml:trace>
  <inkml:trace contextRef="#ctx0" brushRef="#br0" timeOffset="11034">6032 1363 17476,'-12'-51'414,"0"1"1,3 2 0,5 5-269,14-3-12,6 4-123,3 7 0,5 10-134,-4 28 123,-3 21 23,-9 34-12,-8-22 0,-2 3-11,-5 19 0,-1 2 0,2-5 0,3-1-112,-1 3 0,7-4-90,24 7 258,5-40-44,17-51 44,-25-3-23,-1-26 146,-21-6-167,-26 13-236,0 8-729,-16 24-1781,11 26 2734,-2 14 0,15-9 0,1 8 0</inkml:trace>
  <inkml:trace contextRef="#ctx0" brushRef="#br0" timeOffset="11334">6475 1171 17868,'1'51'-277,"0"0"1,7-10 0,8-10 231,45-23 90,-9-22 34,-12-19 189,-25-2 292,-9-16-380,-27 9-202,-1 6-841,-22 21-1456,8 30-4931,-2 9 7250,3 14 0,15-16 0,7-3 0</inkml:trace>
  <inkml:trace contextRef="#ctx0" brushRef="#br0" timeOffset="11950">7916 2275 18171,'-12'-55'1165,"6"0"-1165,16 37 0,9 2-45,10 13 34,26 27-336,-5 17 307,-24-12 1,-2 4 39,2 21 0,-19-21 23,-3-20-1,4-20 23,4-9-23,5-13 34,-2-1 0,3-2 157,20-22-213,0 5 0,-3 23-45,-13 36-503,11 27-4002,1 17 4550,0 0 0,-13-18 0,-12-24 0</inkml:trace>
  <inkml:trace contextRef="#ctx0" brushRef="#br0" timeOffset="12118">8943 2230 17678,'0'0'0</inkml:trace>
  <inkml:trace contextRef="#ctx0" brushRef="#br0" timeOffset="15217">10394 1233 12479,'9'-2'56,"2"1"885,10 1 2331,-7-3-1367,-11 0-941,-2-2-729,-11 0-213,-12 2-22,-5 1 23,-9 6-46,6 2 23,-7 8 23,6 2-57,4 0 12,10 1 10,9 0 12,-3 19 12,2 11-12,-1 13 0,2-1 11,4-18-11,0-9 11,1-15-11,2-4 0,0-5 90,1-5-68,10-19 12,5-2 78,13-16-56,3 8 11,18 5-67,9 24-12,-23 12 1,-4 11-34,-5 15 1,-7 6 4,-4-1 1,-7 1-152,-10 6 0,-5-3 174,-2-16 1,-3-3-85,-14 24-123,2-13-483,-4-12-391,-2-20-123,1-15-1535,1-17 2756,7-10 0,10 14 0,4 2 0</inkml:trace>
  <inkml:trace contextRef="#ctx0" brushRef="#br0" timeOffset="15434">11019 1562 18630,'53'38'-1451,"0"0"0,-13-13 0,1-2 0,-1 1 1451,15 10 0,-2-3 0,-12-9 0,-6-6 0,-4-5 0</inkml:trace>
  <inkml:trace contextRef="#ctx0" brushRef="#br0" timeOffset="15600">11358 1565 14092,'-29'49'-609,"1"-1"1,1-2-1,5-4 609,-1 15 0,11-25 0,7-13 0</inkml:trace>
  <inkml:trace contextRef="#ctx0" brushRef="#br0" timeOffset="15834">12018 1435 17666,'-10'38'52,"0"-1"1,1 0-1,4-3-948,17 14-1771,6-3 2667,9-5 0,-10-19 0,-4-7 0</inkml:trace>
  <inkml:trace contextRef="#ctx0" brushRef="#br0" timeOffset="16334">12606 1253 16165,'2'-3'2309,"-1"0"-1805,-1 3-504,-23-11 44,4 9-10,-37-2-68,5 30 23,-2 4-125,27-7 0,3 2 124,-8 18 6,14-13 1,2 1-17,-3 24-23,2 0 45,16-26 67,9-17-56,5-13 352,11-11-363,8-5 56,8-10-45,6 1-28,-11 14 0,1 4-241,1 9 1,-1 4 61,-1 3 0,-2 4-73,-4 10 0,-6 4-11,-2 25 240,-14-12 1,-7 0 72,-8-5 1,-5-1-314,0 2 0,-4-4 280,-24-3 0,17-19 0,12-13 0</inkml:trace>
  <inkml:trace contextRef="#ctx0" brushRef="#br0" timeOffset="16620">12923 1336 17465,'-40'50'657,"1"1"0,9-2 1,7-1-642,13-14 1,7-3-28,19 23 45,15-32-11,32-14-1,-31-18 1,1-5-7,-1 3 1,-3-4 6,14-32 10,-32 13 34,-18-9-862,-32 9-2208,-19 6 3003,-7 15 0,24 13 0,21 1 0</inkml:trace>
  <inkml:trace contextRef="#ctx0" brushRef="#br0" timeOffset="17134">13545 820 13375,'0'-5'2544,"0"1"-1043,0 4-873,1-7-46,0 5-212,0-5-325,-18 7 22,-12 11-33,-17 6-23,7 4-11,6 0 0,19-9 0,3-3 0,5-2 0,2-4 157,2-1 34,4-1-191,6-1 33,7-2 12,29-2-56,16 2-1,-23 8 1,0 3-45,22 18 0,-26 9 33,-25 2 23,-19-10-168,-8-2-537,-10-4-9126,-12-6 9285,12-10 1,3-2 0,18-6 0</inkml:trace>
  <inkml:trace contextRef="#ctx0" brushRef="#br0" timeOffset="17284">13534 756 16468,'37'-12'153,"-1"0"0,0 2 0,-2 2-1643,18 6 1490,13 11 0,-32-7 0,3 6 0</inkml:trace>
  <inkml:trace contextRef="#ctx0" brushRef="#br0" timeOffset="17766">7148 3414 14439,'49'-20'1109,"-1"0"1,7-2-1,9-2-903,-15 7 0,7-2 1,4-1-1,1 0 0,-2 1-1260,-3 2 0,-1-1 1,1 1-1,2 0 1,4-1 1074,-10 2 0,3 1 0,3-2 0,1 1 0,1-1 0,0 1 0,0 0 0,-1 1-118,-2 1 0,0 0 0,0 0 1,1 1-1,-1 0 0,1 0 0,1 0 1,1 0 118,-2 0 0,2 1 1,0 0-1,0-1 1,1 1-1,1 0 0,0 0 1,0 1-1,1-1-56,-2 1 0,0 0 0,1 0 0,0 0 1,1 1-1,0-1 0,0 1 0,0-1 0,1 1 1,0 0 36,-3 0 0,0 1 0,1-1 0,0 1 0,0-1 0,1 1 0,-1 0 0,1 0 0,0 0 0,0 0 0,0 1-96,0-1 1,1 1 0,-1 0 0,0-1 0,0 2-1,0-1 1,2 0 0,0 0 0,1 0 0,2 0 0,1 0 82,-8 1 0,1 0 0,2 0 1,0-1-1,2 1 0,0 0 1,1 0-1,0 0 0,1-1 1,-1 1-1,0 0 0,-1 0 0,0 0 1,-1 0-1,-2 1-60,5-2 0,0 1 0,-1 0 0,0 0 1,-1 0-1,1 0 0,-2 0 0,1 0 0,-1 0 1,1 0-1,-1 0 0,0 0 0,-1 0-70,4 0 0,0 0 0,1-1 0,0 1 0,-1 0 0,0 0 0,-1 0 0,0 0 0,-2 0 0,-2 0 0,-1 0 0,-3 0-282,11-1 0,-1 0 0,-1 0 0,-2 0 0,-3 0 0,-3 0 1,-6 0-1,-5-1 422,19-4 0,-11 0 0,-6 0 0,-4 2 0,-9 1 0,-3-7 0</inkml:trace>
  <inkml:trace contextRef="#ctx0" brushRef="#br0" timeOffset="18266">9572 3462 15034,'4'0'1277,"-2"0"-840,8 53-280,0-13-96,3 15 1,4 5-970,0-16 1,2-2 907,7 3 0,1-3 0,4 8 0,-3-31 0</inkml:trace>
  <inkml:trace contextRef="#ctx0" brushRef="#br0" timeOffset="18484">10056 3536 19269,'-56'31'-45,"29"12"-56,40-14 0,10 0-22,18 19-235,11-11-45,-27-16-5010,-15 3 5413,-19-10 0,2-1 0,-7-10 0</inkml:trace>
  <inkml:trace contextRef="#ctx0" brushRef="#br0" timeOffset="18617">10009 3530 15482,'47'-20'-262,"1"-1"1,-1 2-1,-5 3 1,-6 8 0,-6 1-1</inkml:trace>
  <inkml:trace contextRef="#ctx0" brushRef="#br0" timeOffset="18917">10632 3332 17263,'-28'34'381,"0"1"0,0 11 0,5 2-336,14-7 0,5 1-34,1-2 0,6-1-11,21 20 45,16-37-34,-7-16 1,2-7 189,26-27 12,-31 6 0,-3-4-45,2-30 34,-33 0-202,-13 17-101,-13 7-583,-10 6-672,-1 11-1971,1 8 3327,6 8 0,15-1 0,8 2 0</inkml:trace>
  <inkml:trace contextRef="#ctx0" brushRef="#br0" timeOffset="19134">11265 3218 18552,'0'-5'325,"0"2"-253,-6 34 1,-3 19-73,5 4-609,-4 5 1,3 2 188,8-25 0,4-2-2594,4 8 0,0-1 3014,6 14 0,1-6 0,-15-33 0</inkml:trace>
  <inkml:trace contextRef="#ctx0" brushRef="#br0" timeOffset="19334">11209 3595 19168,'54'-34'-1306,"0"-1"1,-12 13 0,2 1 0,2 4 1305,9 4 0,3 4 0,-5 1 0,0-1 0,-5 2 0,-6 2 0,0 1 0</inkml:trace>
  <inkml:trace contextRef="#ctx0" brushRef="#br0" timeOffset="20000">12526 3291 14283,'-2'-8'3294,"1"1"-2801,1 7-437,0 0-11,43-29-22,-12 37-18,3-13 1,-1 4-17,6 43-45,-22-8 0,-3 3 28,-5-4 0,-2-1 16,1 30 1,-8-27 11,0-27 0,0-8 56,4-14 235,7-33 493,5-17-341,-6 26 0,2 3-376,14-15-78,-3 28 11,6 30 0,-4 10-1222,14 28-3708,-8 6 4930,-4 0 0,-14-19 0,-13-21 0</inkml:trace>
  <inkml:trace contextRef="#ctx0" brushRef="#br0" timeOffset="20417">9509 3489 8232,'0'0'0</inkml:trace>
  <inkml:trace contextRef="#ctx0" brushRef="#br0" timeOffset="20750">9417 3378 10765,'5'0'504,"-1"0"403,-4 0-313,-10-19 303,5 12 211,-9-12-670,2 17 817,-27 36-970,9 10 1,2 8-964,-2 4 1,3 4 770,7-6 0,3 3 1,4-1-46,5-6 1,3-2-1,3 0-37,4 3 1,2 0-1,3 0 19,2 1 0,3-1 0,3-1-30,4-1 0,4-1 0,2-3-101,2-3 0,2-1 0,6-3-857,3-6 1,4 0-1,3-4 1,2-3 957,3-6 0,4-4 0,0-2 0,-4 1 0,2 5 0,-2 0 0,-2-6 0,17-10 0,0 1 0</inkml:trace>
  <inkml:trace contextRef="#ctx0" brushRef="#br0" timeOffset="21251">13192 2750 15863,'0'-6'1624,"0"1"-1176,38 35-364,-10 12 1,1 8-68,8 1 0,-1 4-661,-10-6 1,-1 5 0,-4-2 643,1 10 0,-6 2-277,-6-7 1,-2 4-1,-4-2-1161,-3-8 0,-3-1 0,-1-2 1438,2 0 0,0-2 0,-2-5 0,-5-1 0,1-10 0,4-16 0</inkml:trace>
  <inkml:trace contextRef="#ctx0" brushRef="#br0" timeOffset="21601">13931 2586 16782,'0'-12'2162,"0"3"-2095,-41 20-33,12 16-23,-8 9 0,2 8 11,18 4 1,6 3-499,-2-1 1,7-1 497,10-6 1,8-6-1,20-4 375,30-16-318,-7-32 342,-5-11-601,-56-7-962,-25 11-1895,-12 27 0,-2 10 3037,-8 5 0,1 9 0,38-15 0</inkml:trace>
  <inkml:trace contextRef="#ctx0" brushRef="#br0" timeOffset="22199">15438 1455 13140,'0'0'0</inkml:trace>
  <inkml:trace contextRef="#ctx0" brushRef="#br0" timeOffset="22633">16372 1137 17790,'-45'-3'350,"0"1"0,-1-1 0,-20 16 0,5 11-512,8 16 0,9 8-795,9-2 0,11 5 626,14 2 1,12-1 10,5-19 1,8-3 137,14 2 1,6-5-290,0-8 1,2-9-135,4-10 0,-2-9 605,12-25 409,-34 0 0,-7-4-112,-6 4 1,-2-1 161,0-5 1,0-3-18,-1-4 1,-1-4 46,-3-1 0,-2-4 1,-1 0-265,-1 4 0,-2 1 1,0 0 43,-1 0 0,0 1 0,-1 4-269,-2-2 0,-1 17 592,0 31-592,11 38-6,11 19 1,9 10-104,0-18 1,3 1-1,4 1-521,-2-4 0,3 1 0,1 0 0,3-2-1641,11 9 0,3-2 1,0-6 2267,6 3 1,-2-8 0,-14-15 0,-6-6 0,-7-9 0</inkml:trace>
  <inkml:trace contextRef="#ctx0" brushRef="#br0" timeOffset="22784">16709 1313 17700,'3'-2'90,"-1"0"-494,49 31-940,-11-15-477,1 3 0,2-1 1821,13-7 0,-24-6 0,-10-3 0</inkml:trace>
  <inkml:trace contextRef="#ctx0" brushRef="#br0" timeOffset="22918">16915 1203 17543,'-33'27'-239,"0"1"0,-6 14 0,4 5 239,12-2 0,4-1 0,0-8 0,2-2 0,4 17 0</inkml:trace>
  <inkml:trace contextRef="#ctx0" brushRef="#br0" timeOffset="23383">18641 1128 19123,'0'59'-277,"0"1"1,0 2 0,0 1-1469,0-17 1,1 1 0,-1-3 1564,0 7 0,0-4 0,2 15 1,-2-44-1</inkml:trace>
  <inkml:trace contextRef="#ctx0" brushRef="#br0" timeOffset="23534">18537 1468 18698,'59'-31'-1578,"0"1"1,-17 10 0,1 2 0,1 2 1577,22 0 0,-3 4 0,-23 4 0,-3 0 0,-2 1 0,-1 0 0</inkml:trace>
  <inkml:trace contextRef="#ctx0" brushRef="#br0" timeOffset="30300">20607 1433 16782,'-17'-35'627,"1"0"0,1 2 1,4 2-516,7-6-56,3-2-22,5 1-34,7 4-34,9 6-33,19 9-23,-1 29 95,-19 22 1,-9 11-21,-13 3 0,-8 6 1,-2 0-605,1 1 0,-1 0 0,-3 0 615,-8 7 1,-3 1-1,2-4 9,-2 0 1,3-3-6,3 6 0,9-2-297,12-16 1,8-3 234,11-3 0,7-9 129,36-13-62,-25-21 1,-1-7 96,15-28 105,-23 3 0,-6-6 56,-5-2 1,-7-2-242,-6-8 0,-11 3-341,-10 14 0,-8 6-903,-27-4-1198,-2 42-3989,25 15 6861,13 9 1,7-11 0,7-6 0</inkml:trace>
  <inkml:trace contextRef="#ctx0" brushRef="#br0" timeOffset="30651">21254 1446 16737,'-41'23'347,"-1"0"0,9 11 0,6 5-336,6 2 1,6 1-336,10 2 1,7-2 166,19 9 257,7-28 0,7-5-39,2-4 1,3-6 218,5-6 1,0-6 223,16-12 40,-26-19-185,-24 2-68,-6-6-224,-4-4 307,-25-18-1383,-13 20-3910,-14 17 4919,14 35 0,17 7 0,18-1 0</inkml:trace>
  <inkml:trace contextRef="#ctx0" brushRef="#br0" timeOffset="31283">22220 1457 16692,'25'42'97,"0"1"0,1-3 0,2-3-831,-1-11 0,3-4 734,12 4 0,0-4 0,0 1 0,10-3 0</inkml:trace>
  <inkml:trace contextRef="#ctx0" brushRef="#br0" timeOffset="31466">22611 1446 17017,'-38'9'59,"0"-1"1,0 5 0,0 5-514,-8 23 0,3 8-3843,9 0 1,3 2 4296,-1 0 0,5-2 0,6 13 0,21-42 0</inkml:trace>
  <inkml:trace contextRef="#ctx0" brushRef="#br0" timeOffset="32217">24102 864 19325,'-12'-43'89,"0"8"-44,-11 32-34,-16 2 46,-25 4-1,2 6-223,27-2 1,2 3 166,-17 17 28,18 0 0,3 8-34,6 11 1,5 8 8,3 0 1,3 5 0,2 0-600,4-4 1,2 1 0,3 0 598,1 9 1,3 1 0,0-1 11,-1-10 0,1-1 0,1 0 14,1 2 1,0 0 0,1 1-371,-1-1 1,1 0 0,-1 3 368,1-5 0,0 4 0,0 0 0,0 0-181,-1-5 1,0-1 0,0 1 0,0 1 191,2 5 0,0 3 0,0-2 1,-1-4-11,1-2 1,0-3 0,-1-4-8,4 10 1,0-8 166,4-4-167,5-11 592,0-15-4357,14-12 4062,14-36 1,-19 17-1,4-18 1</inkml:trace>
  <inkml:trace contextRef="#ctx0" brushRef="#br0" timeOffset="33466">24961 1123 9946,'3'-7'4617,"-1"1"-3799,-2 6-370,0 0-336,0 4-112,0 12 34,0 14-34,0 21-236,1 15-1567,0-29 1,-1 1 1802,0 1 0,1-2 0,-1 8 0,0-12 0</inkml:trace>
  <inkml:trace contextRef="#ctx0" brushRef="#br0" timeOffset="34117">25590 1010 18395,'-32'-18'146,"-5"12"-202,-7 36 67,4 5-11,18-9 0,0 2 0,-11 19-67,12-15 0,0 1-405,-4 21 327,2-4 145,20-25 45,11-18 89,5-14 24,7-5 88,4-11 56,15-18-190,5 3-112,-14 20 0,1 4-44,18 2 32,-2 27-88,-16 13-360,-3 30 180,-13 1 145,-9 7-615,-11-26-584,-7-19-1232,1-15 2566,0-7 0,4 0 0,3-1 0</inkml:trace>
  <inkml:trace contextRef="#ctx0" brushRef="#br0" timeOffset="34417">25975 1164 16782,'-20'37'287,"-1"-1"1,5-3-1,9-2-186,39 10 151,-1-29 1,6-7-141,0-6 0,1-4 11,4-4 0,-4-3-67,6-15 246,-15-12-335,-30-1-1570,-40 0-21,-10 15 153,14 18 0,0 5-3739,-15 15 5210,4 9 0,22-6 0,7 1 0</inkml:trace>
  <inkml:trace contextRef="#ctx0" brushRef="#br0" timeOffset="34750">24735 2081 16510,'50'-22'128,"0"0"1,0 1 0,0-1 0,-1 4 0,1 1 0,2 0 0,1 1 0,2 1-127,8 1 0,3 0 0,1 2 1,0 1-1,-3 0-489,-6 2 0,-2 1 0,-1 0 0,1 1 0,0 1-166,4 0 1,2 2 0,0 0 0,-5 1 0,-6 1 652,14 2 0,-7 2 0,1-2 0,-11 0 0,-25 3 0</inkml:trace>
  <inkml:trace contextRef="#ctx0" brushRef="#br0" timeOffset="35752">24668 2630 15941,'1'-5'482,"-1"2"459,0 3-941,3 6 0,1 8 11,3 9 0,5 28-11,1 14-1204,-4-22 0,0-1-494,-1-8 0,1-3 1698,7 19 0,-9-36 0,-2-6 0</inkml:trace>
  <inkml:trace contextRef="#ctx0" brushRef="#br0" timeOffset="36383">24752 2877 17970,'-5'-37'261,"-1"-1"0,12-1 1,7 3-262,26-11 5,-10 25 1,1 4-6,16 3-90,10 24-112,-35 21 1,-6 11-225,-2 18 0,-8 5-405,-8 1 1,-6 0 815,0-19 0,-3-1 0,-1-4 43,-3-1 0,-1-3 172,4-5 0,0-1-167,-6 19 23,9-12 247,23-19-259,31-24-55,11-13-510,-16 0 0,2-1-633,-6 3 0,1-2 1154,16-9 0,-2 1 0,-1 2 0,-19 8 0,1-1 0</inkml:trace>
  <inkml:trace contextRef="#ctx0" brushRef="#br0" timeOffset="36749">25467 2760 18642,'29'-52'0,"3"10"-12,19 32-391,-8 14 122,-6 11 136,-19 17 44,-29 6 101,-17 16-11,1-13 33,0-5 12,23-22-12,18-13 225,10-4-157,11 2-90,1-2 0,9 21-45,-16 18-44,-3 8 89,-24 10 0,-16-15-326,-6-3-2217,-3-6 2543,6-12 0,8-9 0,5-6 0</inkml:trace>
  <inkml:trace contextRef="#ctx0" brushRef="#br0" timeOffset="37033">26021 2797 17532,'32'37'207,"0"0"1,-1 0-1,4 14 1,-1-19-203,2-45 1,-4-14 251,-2-10 449,-15-22-706,-40 3-515,1 26 0,-5 4-135,-2 7 0,-3 5-975,-1 5 0,2 5 1625,-6 4 0,18 0 0,9 0 0</inkml:trace>
  <inkml:trace contextRef="#ctx0" brushRef="#br0" timeOffset="37735">24400 1571 15101,'-36'-7'504,"1"0"0,-1 7 1,2 7-416,4 11 1,3 9-852,-3 10 0,2 8 823,-1 9 1,5 10-385,9-9 0,3 6 0,2 5 0,2 0 329,3-7 1,3 2 0,0 1-1,3 2 1,2 1-373,1-2 1,1 3-1,3 1 1,0 0 0,2-1-1,0-4 305,1 1 1,2-1-1,0-2 1,3-2 0,2-2-128,6 6 0,3-2 0,3-3 1,1-8-383,0-7 0,3-6 1,4-2 569,3-6 0,5-1 0,1-2 0,-7-2 0,1 3 0,-2-3 0,18 0 0,0-1 0</inkml:trace>
  <inkml:trace contextRef="#ctx0" brushRef="#br0" timeOffset="38302">27042 1010 15829,'0'-54'2409,"0"13"-2308,4 77 0,3 25 0,0-13 0,1 6-924,-1-7 1,0 6 0,1 3 0,0 1 839,1-1 1,0 2 0,0 2 0,-1 1 0,0-1-92,-2 3 0,0 0 0,-1 1 0,0 0 1,-1 3-379,0-5 0,-1 4 0,0 0 0,-1 0 0,0-2 0,-1-4-442,-2-2 0,0-2 0,0-3 0,-2 0 0,0-3 894,-2 5 0,-1-2 0,0-3 0,0-9 0,-6 24 0,3-25 0</inkml:trace>
  <inkml:trace contextRef="#ctx0" brushRef="#br0" timeOffset="40366">27666 648 11919,'4'-1'3092,"-1"0"-1601,-3 1-1066,-1-10-212,-13 5-168,2-6-34,-12 9 45,6 2-34,-3 0-22,1 0 0,-10 0 23,4 4-57,-3 4-78,8 8 112,9 2 0,2 7 34,5 0-34,-4 20 0,0 1 33,0 5-33,2-20 12,5-17-1,2-11 112,0-2-67,16-12-11,12-4 11,6-3-56,7 4-11,-11 11-79,19 23 68,-1 23-29,-24-9 1,-4 3-79,-5 4 0,-8 0 62,-12 21-291,-12-18-505,-4-23-3563,-6-9 4426,8-6 0,2-4 0,10-3 0</inkml:trace>
  <inkml:trace contextRef="#ctx0" brushRef="#br0" timeOffset="40966">28023 787 15280,'25'-33'627,"0"0"1,4 6-1,0 5-559,17 7-57,6 18 78,-11 18 12,-14 16 0,-4 12-860,-9-1 0,-3 5 0,-2 5 820,0 2 1,-1 6 0,-1 0-1,-2-1-569,-1-4 1,-2-2-1,-1 0 1,1 1 549,-1 2 0,-1 2 0,1-3 0,1-3-9,0-2 1,2-4 0,1 2 252,3 6 1,2 2 0,-1-3-250,-2-11 1,0-2-1,0 0 8,6 17 0,-4-5 44,-9-21 1,-6-6 55,-15 0-145,-19-9-145,-12-5-762,-8-8-1256,-4-3 2163,20-3 0,2 0 0,1-1 0,-8 3 0</inkml:trace>
  <inkml:trace contextRef="#ctx0" brushRef="#br0" timeOffset="44132">5080 6488 13218,'0'-3'2745,"0"0"-1848,0 3-1043,4-30 135,13 16-381,12-25-964,1 27 1,3 3 1355,26-13 0,-10 6 0,-21 6 0</inkml:trace>
  <inkml:trace contextRef="#ctx0" brushRef="#br0" timeOffset="44285">5226 6618 14686,'0'6'145,"0"-2"-89,0-4-1343,59 22 1287,5-26 0,-27 14 0,-2 0 0,14-20 0</inkml:trace>
  <inkml:trace contextRef="#ctx0" brushRef="#br0" timeOffset="64748">5064 6534 12277,'1'-7'739,"0"1"-256,-1 6-125,48-36-123,-18 19-196,5-6 1,0 2 49,1 8-66,-6 7-1,-11 4 1524,-15 30-817,-16-1-91,-15 25-234,-13-9-409,-1-1 229,4-8-168,11-5-101,22-15 34,41-16-219,0-9 0,4-4-274,1 3 0,0-1-688,5-1 0,-2 2-3189,9 5 4381,-16 12 0,-19-4 0,-12 5 0</inkml:trace>
  <inkml:trace contextRef="#ctx0" brushRef="#br0" timeOffset="66948">4244 7923 17386,'9'-37'93,"0"0"1,8 2-1,6 5-132,13 7 0,3 12-28,24 30 89,-24 22-262,-34-1 1,-9 5 278,-4-4 0,-6 0 107,-11 14 0,-4 0-43,1-10 0,13-2-1498,33-3 0,14-9 1395,23-16 0,-2-15 0,-2-6 0,-4-12 0</inkml:trace>
  <inkml:trace contextRef="#ctx0" brushRef="#br0" timeOffset="67132">4755 8155 15975,'-2'-10'1776,"-15"-16"0,-3-3-1608,6 3-79,-7-6 1,3 0-34,12 5-56,4 5-11,24 4-146,14 12-1120,21 31-90,-8 4-2073,-11 24 3440,-14-14 0,-12-17 0,-1-8 0</inkml:trace>
  <inkml:trace contextRef="#ctx0" brushRef="#br0" timeOffset="67482">5279 7797 18328,'-40'26'310,"-1"-1"0,10-6 0,4 3-305,11 8 1,5 1-6,4 14-247,24-1-122,20-25 268,6-17-78,7-33 179,-19-16-374,-7-8 407,-11-4-22,-8 13 1,-5-5 240,-8-2 0,-4-2 101,-2-5 0,-2 3-241,-1 16 0,-2 5 48,-16-1-160,15 52-12,2 15-77,9 24-813,10-5 0,10 5-2084,14 2 0,7-1 2893,-1 2 1,1-5-1,-1-14 1,-1-7 0,3-8-1</inkml:trace>
  <inkml:trace contextRef="#ctx0" brushRef="#br0" timeOffset="67999">6287 7815 14025,'9'46'1782,"1"3"-1390,-3-5 0,0 3-1065,1-4 0,2 0 762,1 1 1,0 0-62,0-2 0,0 0 258,2 9 0,0-2-286,-5-10 0,0-3 11,5 27 286,-8-35-264,-5-31 35,-2-18-68,-6-16 67,-6-25-51,2 23 1,-1-5 327,-1-5 1,-2-6 0,2-1-24,0 1 0,1 0 1,1-2-139,-1-4 0,0 0 0,3 3-178,1-3 1,6 8 28,18-3-34,13 38-34,35 8 34,-29 10 0,2 3-39,3 7 0,-1 4-163,12 15-45,-21 16-279,-22-7-1962,-3 21 2488,-4-4 0,0-11 0,0-18 0</inkml:trace>
  <inkml:trace contextRef="#ctx0" brushRef="#br0" timeOffset="68533">6980 7670 18989,'-28'-18'269,"-1"0"0,-20-11-224,23 41-101,11 2 56,0 13-158,15 6-54,9-10 55,8 1-134,7-17 279,17-7 12,-1-19 0,-1 3 56,-10-12 34,-17 10-34,-6 2-56,-4 5 0,-2 2-90,-2 5-582,1 2 392,-1 2 280,12 0 11,1 0 22,24-13-21,7-9-12,0-5 11,-1-2 0,-17 12 0,-6 5 180,-8 4 246,-4 3-325,-5 4-145,-1 0 21,0 7 12,0 4-44,0 8-315,3 1-1681,15 6-1747,26-12 3787,6-6 0,-7-8 0,-19-5 0</inkml:trace>
  <inkml:trace contextRef="#ctx0" brushRef="#br0" timeOffset="68733">7620 7183 18653,'15'49'-49,"-1"0"1,0-3-1,-1-3-512,6 7-111,-2-3-751,-2-5-5838,3 4 7261,-7-19 0,-2-3 0,-7-19 0</inkml:trace>
  <inkml:trace contextRef="#ctx0" brushRef="#br0" timeOffset="68882">7719 7501 16894,'-2'-9'1199,"1"2"-1278,37-34-313,6 19-472,-2-7 0,8-1 864,1 12 0,6 4 0,-7 1 0,-11 2 0,-3 1 0,21-5 0,-1 1 0</inkml:trace>
  <inkml:trace contextRef="#ctx0" brushRef="#br0" timeOffset="69050">8677 7343 18328,'-9'8'762,"2"-2"-639,7-6-123,0 0-415,47-12-5400,-4 7 5815,18-7 0,-28 10 0,-27 2 0</inkml:trace>
  <inkml:trace contextRef="#ctx0" brushRef="#br0" timeOffset="69166">8797 7526 12714,'8'0'347,"40"-13"-2139,-15 3 1792,5 0 0,-1-1 0,-6 3 0,-3 2 0</inkml:trace>
  <inkml:trace contextRef="#ctx0" brushRef="#br0" timeOffset="69983">11756 6766 16916,'-2'-48'504,"0"0"0,3 9 1,3 2-472,7 3 1,3 4 78,22-13-78,9 3-12,1 11-11,-2 11-11,-8 10-56,-13 55 61,-26 1 1,-8 7 33,-1 4 1,-3 2-350,-3-11 1,-2 2-1,-1-4 422,-4 5 0,0-4-51,3-3 1,2-1-23,5-7 1,4-1-12,6-1 0,9-3 17,37 5-1,5-14-66,-11-27 0,1-8-23,15-23-285,-7-14 330,-12-8 39,-20 18 0,-7-2-67,-13 7 0,-7 2-4,-7 0 1,-6 6-1589,-11 12 1,-2 10-3860,-24 11 5479,15 10 0,36-7 0,7-7 0</inkml:trace>
  <inkml:trace contextRef="#ctx0" brushRef="#br0" timeOffset="70266">12665 6676 16165,'1'-4'1300,"0"1"-852,-1 3-190,45 43-202,-20-21 0,3-1-1087,18 16 0,3-1 1031,-8-12 0,-4-4 0,10 3 0,-20-16 0</inkml:trace>
  <inkml:trace contextRef="#ctx0" brushRef="#br0" timeOffset="70417">12929 6665 14897,'-32'42'-12,"-1"1"1,1-1 0,-5 15 0,5-3 0,8-17 0,6-4 0,5 11-1</inkml:trace>
  <inkml:trace contextRef="#ctx0" brushRef="#br0" timeOffset="71482">12269 6908 16692,'-13'41'291,"1"0"0,-5 20-268,10-15 10,16-25 113,25-13-112,22-32-18,-21 5 1,0-3-12,-7-3 1,-5-2 0,-3-4 0,-11 1-6,-30-5-236,-21 3-1299,-22 16-5075,12 15 6610,21 5 0,23 1 0,8-2 0</inkml:trace>
  <inkml:trace contextRef="#ctx0" brushRef="#br0" timeOffset="72964">14536 6273 8680,'4'-7'-1882,"0"0"1882,-4 7 0,0 0 0,0 0 0</inkml:trace>
  <inkml:trace contextRef="#ctx0" brushRef="#br0" timeOffset="73733">14544 6259 18048,'-40'10'11,"0"0"0,4-1 1,4-1-1,4-1-34,-2-1-10,7 0 33,3 0-23,10 3 23,6 1 0,0 6 0,0 5 12,-1 18-1,1 1-34,1 5 23,2-16 0,1-14 56,4-11-44,4-4 21,9-2-33,30-12 0,-14 9 0,1 0-23,1-3 1,1 2 16,1 7 1,-2 5 5,10 12-67,-8 16-158,-14 11 85,-16-9 0,-8 3 101,-9 0 0,-6-1-73,3-1 0,-3-2-213,-6-6 0,-2-7-6029,-16-6 6354,14-16 0,3 0 0,15-8 0</inkml:trace>
  <inkml:trace contextRef="#ctx0" brushRef="#br0" timeOffset="74233">13984 6460 16434,'8'56'-70,"0"0"1,0 0-1,1 0 1,0 0-1,1-4 1,2 3 0,0-5-1,-2-11 1,0-1-1</inkml:trace>
  <inkml:trace contextRef="#ctx0" brushRef="#br0" timeOffset="74431">13965 7446 17532,'-2'-7'841,"0"2"-819,42-26 1,24-4-79,-20 19 0,4 1-986,-4-4 0,5-4 0,2 0 0,-2 6 429,2 5 1,0 4 0,0 2 612,12-1 0,2 1 0,-7 1 0,-10 1 0,-3 0 0,3 3 0,0-1 0</inkml:trace>
  <inkml:trace contextRef="#ctx0" brushRef="#br0" timeOffset="74916">14139 7783 15840,'25'-46'889,"0"0"0,5 7 0,4 5-889,-3 11 0,2 6 11,27-2-67,-35 32-89,-12 29 122,-27 21 23,7-30 0,-2-1 0,-24 26 0,9-29 0,4-7-11,3-7 11,2-4 45,8-5-67,46-25 22,-9 6 0,2-2 0,1 1 0,-1 2 123,-7 4 0,-11 4-78,-6 2-23,-4 1-11,2-1 12,5-3-23,7-3-247,22-10-2431,13-2 2678,-19 4 0,-2 1 0,9-2 0,-13 3 0</inkml:trace>
  <inkml:trace contextRef="#ctx0" brushRef="#br0" timeOffset="75286">14876 7500 16692,'-2'-9'2364,"0"2"-2308,2 7-34,0 0-22,10-34-11,12 25-22,9-15-1,-4 37-11,-11 11 34,-12 2 0,-3 1 0,-4-3-292,-1-1-134,0-11 404,15-1-1,5-5 34,15 4 0,-3 7 56,0 4-56,-4 6-56,-9 19-404,-32 8-2340,-6-1 2800,-2-28 0,0-4 0,2-6 0,3-5 0</inkml:trace>
  <inkml:trace contextRef="#ctx0" brushRef="#br0" timeOffset="75749">13451 6299 11201,'-10'-10'3350,"-18"-38"-2397,21 35-863,-12-10 268,17 62-246,6 0 0,1 6-900,3 17 1,2 5 794,0-14 1,2 2-1,2 5-261,-1-7 1,2 5-1,2 2 1,1 2-1,0-2 222,1 1 1,2 0 0,0 0 0,0 0 0,1 0-436,-1 0 0,0 2 1,1-2-1,0 0 1,0-3 286,-1-6 1,1 0 0,0-2 0,-1-3 0,0-3-539,3 5 1,-1-5 0,1-2 669,12 15 0,-2-5 0,-14-21 0,-2-4 0,13 8 0</inkml:trace>
  <inkml:trace contextRef="#ctx0" brushRef="#br0" timeOffset="76065">14970 5939 16075,'37'41'605,"-1"-1"0,3 10 0,-3 4-541,-14-10 0,-3 2 0,2 6-584,-4-7 1,2 5 0,0 1-1,-1 2 1,0-1 532,0 2 1,0 0-1,-1 0 1,0 1-1,0-1-369,-1 0 1,1 0-1,-1 0 1,0 0 0,-2-3 304,2 8 1,-2-1-1,0-2 1,-3-6-561,2 11 1,-3-6-721,-2-7 0,-2-4 1331,5 18 0,-7-29 0,-1-19 0</inkml:trace>
  <inkml:trace contextRef="#ctx0" brushRef="#br0" timeOffset="76381">15646 5878 17711,'-51'12'404,"10"4"-393,50 9 135,29 12-129,-10-17 0,2 0-6,0-1 0,-1 0 11,23 16-44,-33-11-68,-10 0-1120,-12 1 1210,-33-4 0,22-9 0,-21-4 0</inkml:trace>
  <inkml:trace contextRef="#ctx0" brushRef="#br0" timeOffset="76516">15638 5900 17454,'46'-14'-609,"1"-1"0,-2 1 0,-3 4 609,13 7 0,-22 1 0,-9 1 0</inkml:trace>
  <inkml:trace contextRef="#ctx0" brushRef="#br0" timeOffset="76799">17192 6027 18518,'36'2'-1082,"0"-1"1,25 1-4397,-36 3 5478,-11 4 0,-9-2 0,-5 0 0</inkml:trace>
  <inkml:trace contextRef="#ctx0" brushRef="#br0" timeOffset="76916">17219 6328 15280,'0'6'146,"0"-1"-1267,54-16 1121,-19 2 0,24-4 0,-38 7 0</inkml:trace>
  <inkml:trace contextRef="#ctx0" brushRef="#br0" timeOffset="81715">19691 5827 17756,'-20'-56'897,"-18"7"-864,-15 41 46,-4 5-79,14 17 0,1 9-62,9 7 1,4 6-7,-3 9 1,7 4-146,11-2 1,9-1 20,19 16 36,21-26 156,8-27 0,3-10 22,0-13 34,-17-3 0,-1-6 230,-5-4 0,-2-3-85,-1 1 1,-3 0 33,1-23 12,-15 24 0,-3 11-158,0 8-89,0 25 0,11 45-6,-3-13 1,0 4-29,-1-9 1,1 3-1,-1-2-425,1 11 1,0-3 155,-3-5 1,-1-4-986,-1 9 1288,3 2 0,-3-28 0,2-1 0</inkml:trace>
  <inkml:trace contextRef="#ctx0" brushRef="#br0" timeOffset="81885">20003 6253 17745,'1'-7'706,"0"2"-1547,-1 5-198,0 0 1,0 0 0</inkml:trace>
  <inkml:trace contextRef="#ctx0" brushRef="#br0" timeOffset="82315">20249 5866 17846,'-10'51'11,"0"0"0,4-13 0,6-2-22,25 23-56,13-33-90,-6-16 0,3-4 84,2-5 1,1-6 60,7-5 1,-2-5 11,-11 0 0,-4-2 79,8-27-57,-27 11 348,-6 3 168,-7 3 604,-4 6-1051,-1 18-91,0 41-281,6-2 1,2 4 28,4 2 0,1 1-107,1 3 0,3-2-1388,17 14 1747,0-24 0,-1-2 0,0 0 0,10 1 0</inkml:trace>
  <inkml:trace contextRef="#ctx0" brushRef="#br0" timeOffset="82749">20977 5921 15784,'0'-53'1938,"6"10"-1926,7 30-1,7 5-11,3 5 33,18 12-44,-11 25-90,-9 29 34,-25 0 50,-6-28 1,-5-3-7,-14 6-10,5-11-113,9-11 79,8-8 78,14-13 90,27-11-56,3 2 11,20-4-23,-12 13-55,14 12-135,-24 22 123,-18 20 34,-33 1 0,-24 2-179,2-22-8337,-8-6 8516,16-12 0,5-5 0,18-7 0</inkml:trace>
  <inkml:trace contextRef="#ctx0" brushRef="#br0" timeOffset="83182">21602 5758 19941,'-9'-41'340,"0"0"0,0 3 0,4 1-312,7 0 0,7 1-45,8 3 0,4 2 17,-1 1 0,4 3-11,8 7 0,3 8 11,20 13-40,-19 25 1,-7 14-84,-13 15 0,-12 10-370,-8-5 1,-7 3-1,-5 1 484,0-14 1,-3 0 0,-2-1 0,-1-3 4,-5 4 0,-2-3 1,3-3-9,-7 14 1,18-10 264,45-15-231,1-31 0,5-8-22,3-5 0,1-6-230,5-11 0,-5-3 230,-15 5 0,-4-1 34,7-23 10,-16 5 24,-50-6 410,7 33 0,-5 5-798,-13-2 1,-2 6-180,8 7 1,3 5-1060,-20 12-2262,39 2 3954,10-4 1,9-6 0,2-4 0</inkml:trace>
  <inkml:trace contextRef="#ctx0" brushRef="#br0" timeOffset="83518">22622 5424 18664,'-53'14'369,"22"20"1,8 12-337,12 17 1,6 5-1169,0-21 1,-1 0-1,4-1 1135,5 21 0,6-8 23,2-24 0,7-5 466,16-1 1,8-7-490,2-9 0,2-7 28,-1-1 0,-1-7 57,-5-6 0,-6-6-40,-6-19 0,-13 0-45,-24 2 1743,-19 7-2102,-26 10-963,0 17 0,-5 8 1156,16 2 0,0 4 0,2-1 1,-10-1-1,3 1 0,12 5 0,-1 0 1</inkml:trace>
  <inkml:trace contextRef="#ctx0" brushRef="#br0" timeOffset="83902">19765 7015 16637,'59'-17'242,"0"-1"0,1 0 1,-1 1-1,-7 2 1,1 0-1,1 1 0,1-1 1,0 1-1183,8-2 0,0 0 0,2 1 0,0-1 0,2 1 966,-8 2 0,1 0 0,0 0 0,2 0 1,-1 1-1,1 0-153,-7 1 0,1 0 0,0 0 0,0 1 0,1-1 0,0 1 0,-1 1 131,2-1 1,-1 0 0,0 1 0,1 0 0,0 0-1,3 0 1,1 0-5,-2 1 0,1 1 0,3-1 0,1 0 0,0 1 0,0 0 0,0 0 0,-1 0 0,-2 0-283,2 1 1,-1 0-1,-1 0 1,0 0 0,-1 1-1,0-1 1,0 1-1,0 0-153,5-1 1,1 0 0,0 1-1,-2-1 1,-1 1 0,-3 0 0,-4 0 395,14 0 0,-2 0 1,-9 0-1,-12 2 1,8-2-1,-43 1 1</inkml:trace>
  <inkml:trace contextRef="#ctx0" brushRef="#br0" timeOffset="84332">20002 7213 17409,'56'-20'293,"0"0"1,0 0 0,0 0 0,-3 4 0,1-1 0,3 0 0,1-1 0,3 1-1,1-1-262,-8 3 0,2-1 0,2 0 0,1 0 1,1 0-1,0-1 0,1 1 0,-2 1 0,-1 0-739,4-1 1,0 0-1,-1 1 1,0 0-1,0 0 1,0 0-1,1 1 1,0-1 711,2 1 0,1-1 0,1 0 1,-1 1-1,0 0 0,-1 1 0,-2 0 1,-2 1-131,3 0 1,-4 1 0,-1 0-1,0 1 1,0 0 0,3 0 117,1 0 0,2 0 0,2 0 0,0 0 0,0 1 0,-2-1 0,-1 1-47,2 0 1,-1 0 0,-1 1 0,0-1 0,-1 1 0,1-1-111,1 1 1,1-1-1,1 1 1,-3 0 0,-2 0-1,-6 0 109,2 1 0,-5 0 0,-3 1 0,-7 0-185,9-2 0,-13 2 73,-22 3 134,-38 2 1664,-20 2-1653,-18 3-10,9-2 1738,18 0-2299,22-2 2585,7 0-4870,2 1 2879,10 1 0,-6-1 0,5 0 0</inkml:trace>
  <inkml:trace contextRef="#ctx0" brushRef="#br0" timeOffset="128947">21120 6952 14574,'57'-27'52,"1"0"0,1 1 1,5 2-31,-19 12 0,3 2 1,3 1-1,1-2-1172,1 1 0,3-1 0,1 0 0,1 1 0,0-1 1094,1 0 0,0 1 0,1-1 0,0 0 0,1 1-209,4-1 0,2 0 0,-1 1 1,-1 0-1,-3 1 124,-2 1 1,-3 0 0,0 2 0,3-1-38,-4 0 1,3 1-1,1 0 1,-1 0 0,-2-1-1305,5 1 0,0-1 0,-2 0 0,-1 1 1482,-4-1 0,0 1 0,-2 0 0,-6 0 0,15-1 0,-15 0 0,-24 1 0</inkml:trace>
  <inkml:trace contextRef="#ctx0" brushRef="#br0" timeOffset="134663">3289 11175 17532,'-2'49'42,"0"-1"0,4-3 0,3 2 0,1-1-1435,4-2 0,3 0 0,-1 0 1266,2 0 1,0-1 0,-1-3 0,2 4 0,-2-7 0,1-9 0</inkml:trace>
  <inkml:trace contextRef="#ctx0" brushRef="#br0" timeOffset="134948">3667 11529 17970,'-65'-6'1008,"9"10"-1042,35 22-33,16 13-56,12 1 67,16-2-90,6-10-44,-1 0 44,-5 2 79,-8-1-23,-7 0-3474,-19 11 3564,-9-14 0,4 0 0,-1-19 0</inkml:trace>
  <inkml:trace contextRef="#ctx0" brushRef="#br0" timeOffset="135131">3722 11333 17890,'0'-3'595,"0"0"-517,6 52-100,8-6-487,-4-1 1,2 3 116,2-11 0,1-1-449,-1 1 1,0-1-919,-2 0 0,-1-1 1759,6 29 0,-10-27 0,-4-9 0</inkml:trace>
  <inkml:trace contextRef="#ctx0" brushRef="#br0" timeOffset="135264">3771 11709 13263,'43'-29'-1385,"0"0"0,-14 6 0,-4 5 0,3 9 1</inkml:trace>
  <inkml:trace contextRef="#ctx0" brushRef="#br0" timeOffset="135663">4721 11543 17778,'-8'48'105,"1"-1"1,0 1-1,5 3 1,3 1 0,2 0-106,4 2 0,3 1 0,2-2-531,0-7 0,2 0 1,-1-5 530,1 1 0,-1-6 78,0-1 736,-10-33-523,-7-20 439,-6-15-500,-4-10 0,-2-9-193,2 8 1,1-4-1,0-2-466,0-12 0,0-3 1,2 2 428,1 11 0,0 1 0,4 0 0,6 3 0,3 1 0,5 9 576,26-7-638,-2 33 1,3 9-129,26 24-150,-27 2 1,-4 4-64,4 30 0,-22-26 0,-2 2-399,-4 1 1,-1 1-2201,1 31 3002,-3-10 0,-1-25 0,-1-13 0</inkml:trace>
  <inkml:trace contextRef="#ctx0" brushRef="#br0" timeOffset="136047">5262 11449 18115,'-39'13'194,"0"0"0,4 0 1,5 3-207,5 15-357,13 12-1066,28-6 1144,25-7 291,9-15 11,9-22 45,-21-7 896,7-18 91,-14 3-774,-3 3-135,-17 11-100,-8 12-23,-3 3-11,4 0-179,9 0-1,10 3-212,15 6 0,9 5 168,-8 1-1143,13-4-3048,-7-15 4415,0-8 0,-14 2 0,-18-2 0</inkml:trace>
  <inkml:trace contextRef="#ctx0" brushRef="#br0" timeOffset="136230">5869 11172 18608,'-16'-41'1389,"4"21"-1366,27 73-634,-3-16 0,4 1-997,7 12 1,3-1 251,-5-10 0,1-2 1356,-2-7 0,-1-5 0,-5-6 0,-5-8 0</inkml:trace>
  <inkml:trace contextRef="#ctx0" brushRef="#br0" timeOffset="136430">5922 11338 19661,'40'-28'-1871,"15"-1"761,-17 16 1,6 1 966,2-3 1,3-1-1,-5 2 1,-10 4-1,-2 0 1,13-5-1,0 1 1</inkml:trace>
  <inkml:trace contextRef="#ctx0" brushRef="#br0" timeOffset="136664">7469 11057 18104,'3'4'773,"-1"-2"-1020,-2-2-5747,49-4 5994,-37 12 0,37-10 0,-49 11 0</inkml:trace>
  <inkml:trace contextRef="#ctx0" brushRef="#br0" timeOffset="136780">7553 11267 16658,'31'-16'-905,"0"0"0,12-8 0,-29 21 1</inkml:trace>
  <inkml:trace contextRef="#ctx0" brushRef="#br0" timeOffset="137799">10274 10356 14361,'5'-34'1686,"0"-1"1,3-24-544,-9 30-796,-19 14-347,-2 16 0,-21 25 0,5 26 45,17 4 0,5 11-329,11-13 1,4 3-1,3 3 309,3-3 0,3 4 1,2-1-1,1-2-450,-1-7 1,1-2-1,2-2 1,0 0 420,8 13 0,2-1 1,-3-6 3,-1-1 0,-4-4-145,-4-2 1,-3-1 121,-1-6 1,-4 1-219,-5 6 1,-6-1-1100,-2-10 1,-4-2 1476,-7-2 1,-1-3-1,-6-2 1,3-21 0</inkml:trace>
  <inkml:trace contextRef="#ctx0" brushRef="#br0" timeOffset="138181">9876 11760 17734,'-13'39'112,"0"1"0,0-3 0,5-2 23,14 9-135,4-5 213,17-3 347,10-20-180,0-15-9,-1-24-69,-15-16-89,-8-26-437,-24 2-1721,-3 29 1,-7 4 1944,-10 7 0,-2 6 0,-9 0 0,4 12 0</inkml:trace>
  <inkml:trace contextRef="#ctx0" brushRef="#br0" timeOffset="138898">9407 10350 16513,'-27'-24'993,"0"0"0,2 0 1,4-1-904,2-16 89,5-4-67,7-4-45,6-15-55,22 11-24,-1 6 1,18 22 0,-8 20 0,12 38 5,-24 0 1,-4 6 5,2 17 0,-1 5 0,-3 4 0,-1-1-212,-4-15 1,2-5 55,13 17 88,0-41 68,0-10 12,-1-12 133,1-34-145,-10-17 0,-10-8 0,-17 6-22,-9 28-27,-5 10-937,0 9-4224,-5 22 5210,13 2 0,2 3 0,15-7 0</inkml:trace>
  <inkml:trace contextRef="#ctx0" brushRef="#br0" timeOffset="139514">9748 10085 15101,'-2'-5'1781,"0"1"-1489,2 4-147,-12 41-89,16-21 79,0 29 44,24-37-22,9-7 191,19-25-259,-13-14 57,-4-5 67,-23-4-146,-28 21-134,-23 4-1424,-17 14-3416,-6 28 4907,21 4 0,20 3 0,17-16 0</inkml:trace>
  <inkml:trace contextRef="#ctx0" brushRef="#br0" timeOffset="141280">11337 10867 17633,'-4'-1'1849,"1"-1"-1670,3-4-156,8-12-23,21-12-11,1 2-1,16 2-44,-12 17 0,8 27-426,-16 40 364,-13-27 1,-2 2-45,-7 11 0,-4-1 128,-5 15 68,-3-7 11,2-23 78,1-21-33,5-24 66,3-18-66,2-4 67,4-2 235,2 2-258,2 7-123,2 9-33,11 10-101,5 22-169,-1 8-257,-2 15-1367,-14-1 1916,0 8 0,-7-20 0,-1 3 0</inkml:trace>
  <inkml:trace contextRef="#ctx0" brushRef="#br0" timeOffset="141449">12303 10856 15179,'0'0'0</inkml:trace>
  <inkml:trace contextRef="#ctx0" brushRef="#br0" timeOffset="142730">13600 10176 18317,'-40'0'104,"0"-1"1,5 1-1,3 4-81,-5 22-34,15-5 11,4 10 0,-6 14-28,8-11 0,0 2-34,0 2 0,2 0 62,-7 22-11,12-18-11,9-25 22,0-7 33,7-5 23,15-15-56,18-23 0,6 1-17,-19 11 1,0 2 16,18 5 0,17 24-241,-36 12 0,-4 6 134,3 10 1,-8 5 94,-12 9 1,-9 1 11,-1-11 0,-5-4 17,-5-4 0,-1-5-17,-8 0-325,5-10-1221,2-10 1546,1-19 0,8 6 0,0-10 0</inkml:trace>
  <inkml:trace contextRef="#ctx0" brushRef="#br0" timeOffset="143080">14205 10247 18149,'40'28'28,"-1"1"0,1 0 0,17 11 0,-3-7-757,-18-20 1,-1-3 728,7 1 0,-4-2 0,2-1 0,-1-1 0</inkml:trace>
  <inkml:trace contextRef="#ctx0" brushRef="#br0" timeOffset="143247">14480 10149 16199,'-47'46'97,"1"0"0,3 0 0,6 1-97,12-9 0,6 3-2084,2 15 0,4 0 1899,4-17 1,2-1 0,2 0 0,3-5 0,2-11 0</inkml:trace>
  <inkml:trace contextRef="#ctx0" brushRef="#br0" timeOffset="143481">15212 10124 16546,'-9'36'56,"0"-1"0,1-2 0,3 0-1972,18 32 1916,5-21 0,1-4 0,-5-26 0</inkml:trace>
  <inkml:trace contextRef="#ctx0" brushRef="#br0" timeOffset="143765">15684 9955 20938,'-44'-1'142,"0"1"0,9 9 0,5 6-142,-10 23-22,42-2 0,13 2-141,13-6 0,9-3 96,10 8 0,3-1-23,-1-3 1,-4-2-286,-13-7 0,-7 0 140,-4 20-367,-38-10-1841,-12-3-5838,-13-9 8281,-3-10 0,19-9 0,6-3 0</inkml:trace>
  <inkml:trace contextRef="#ctx0" brushRef="#br0" timeOffset="143914">15704 9955 18093,'62'-22'-3063,"0"1"0,-4 0 1,-5 5 3062,5 7 0,-25 4 0,-8 2 0</inkml:trace>
  <inkml:trace contextRef="#ctx0" brushRef="#br0" timeOffset="144181">16113 9859 18910,'-21'45'347,"1"0"1,1-1 0,4-1-348,7 21 0,7-4-101,19-11-28,7-28 0,9-6 151,12-9 1,4-6-12,0-3 0,0-5-205,2-7 1,-4-6 237,-18 2 1,-6-5 50,-2-9 1,-8-3-141,-10 0 0,-10 0-493,-15-6 0,-10 4-1333,-12 8 0,-6 8 1871,-6 5 0,1 7 0,18 6 0,4 3 0,-8 1 0</inkml:trace>
  <inkml:trace contextRef="#ctx0" brushRef="#br0" timeOffset="144630">16584 9260 12613,'8'-3'4113,"-1"0"-2780,-7 3-986,-9 0-145,-4 4-45,-12 2-79,-1 6-33,1 1 0,2 2-45,8-4 0,7 4 89,20-2-21,6 0-46,16-1-22,-1-2-22,11 16-68,-16 15-2285,-11 20 2375,-28-29 0,-6-3 0,1 11 0,-16-17 0</inkml:trace>
  <inkml:trace contextRef="#ctx0" brushRef="#br0" timeOffset="144797">16541 9226 16311,'37'-11'231,"-1"1"1,0 1 0,-2 2-1431,19 7-1995,-5 11 3194,-13 7 0,-16-5 0,-11 1 0</inkml:trace>
  <inkml:trace contextRef="#ctx0" brushRef="#br0" timeOffset="145247">11786 11614 15978,'62'-22'293,"0"1"1,0-1-1,0 1 1,0-1-1,-9 4 1,-1 0 0,1 0-1,1-1 1,2 1-1,3-2-803,-7 4 0,2-2 1,2 1-1,1-1 0,2 0 1,0 0-1,2 0 1,0 1-1,1-1 524,-4 1 0,1 1 0,0 0 1,2-1-1,0 1 0,1-1 1,0 1-1,2-1 0,1 1 0,0-1 1,2 0-82,-9 3 1,2-1-1,0 0 1,2 0 0,1 0-1,1 0 1,0 0 0,0 0-1,0 0 1,0 0 0,0 1-1,-1 0 1,-1 0-1,-1 0 1,-1 1 64,6-2 0,-1 1 0,0 0 0,0 0 0,-1 1 1,-1 0-1,0 0 0,-1 0 0,1 1 0,-1 0 1,-1 0-1,1 0-68,1 1 0,0 0 0,1 0 0,-1 0 0,0 1 0,-1-1 1,-1 2-1,-1 0 0,-2 0 0,-3 1 0,-2 0-98,13-1 0,-2 1 0,-4 1 0,-2 0 0,-2 1 0,-1 0-596,14-1 0,-2 1 1,-4 0-1,-5 1 764,-2 1 0,-5 0 0,-6 1 0,-6 1 0,-9 1 0,-14 1 0</inkml:trace>
  <inkml:trace contextRef="#ctx0" brushRef="#br0" timeOffset="145799">12916 12086 15930,'0'-12'1221,"0"3"-1131,0 69-45,6-16-45,-3 1 0,3 4-858,7-6 1,5-4 857,2-8 0,0-2 0,9 22 0,-4-31 0</inkml:trace>
  <inkml:trace contextRef="#ctx0" brushRef="#br0" timeOffset="146314">13517 11865 16770,'-5'-29'1984,"-2"6"-1850,-6 20-134,-4 3 56,-13 4-34,-8 16-22,-9 19 0,10 7 0,8 9 34,13-11-56,4 16-57,5-18 79,3 6-45,17-28 101,15-15-56,9-14-33,14-14 33,-3-4-6,-12 14 1,2 3 38,28 7-84,-34 16 1,-4 8 33,-12 9 1,-9 5 4,-8 0 1,-5 0-56,-4 1 0,-4-3-459,-12 5-629,3-10-1635,4-10 2790,5-10 0,7-6 0,3-2 0</inkml:trace>
  <inkml:trace contextRef="#ctx0" brushRef="#br0" timeOffset="146613">13835 11943 16614,'-20'44'298,"0"0"1,2-3 0,5-1-232,9 25-45,14-24-11,8 1-11,12-31 68,19-21-57,-3-26 17,-23 10 0,-3-3-17,3-26-11,-28 7-45,-12 22-694,-16 9-471,-7 7-796,-3 9-3484,0 12 5490,5 4 0,17-2 0,7-3 0</inkml:trace>
  <inkml:trace contextRef="#ctx0" brushRef="#br0" timeOffset="146897">14425 11755 17566,'8'61'-30,"0"0"0,3 1 0,3-1-1696,4 0 1,1-3-1486,-4-15 1,1-3 3210,10 21 0,-18-43 0,-2-6 0</inkml:trace>
  <inkml:trace contextRef="#ctx0" brushRef="#br0" timeOffset="147080">14436 12072 17162,'48'-32'-1808,"0"1"0,0 1 1,-1 5 1807,-7 14 0,-4 3 0,9-3 0,-8 3 0</inkml:trace>
  <inkml:trace contextRef="#ctx0" brushRef="#br0" timeOffset="147481">15235 11918 18507,'-15'-33'549,"-1"1"0,-2-24-504,32 33 11,21 4-78,5 12-1,7 27-10,-11 25-214,-16 5 247,-10-2 0,-6-24 22,1-9-22,0-8 56,12-21-10,7-26 10,3-7 28,-12 16 0,-1 1 207,5-11-22,6 8-325,-1 28-12,10 32-324,-6 13-1019,2 17-1716,-5-17 3127,-2-6 0,-10-14 0,-4-6 0</inkml:trace>
  <inkml:trace contextRef="#ctx0" brushRef="#br0" timeOffset="148130">12074 11978 14989,'-11'63'316,"-1"1"0,1 0 0,4-11 0,2-2 0,4 1-316,4 12 0,4 3 0,10-4-1788,5-16 1,7-2-1,3-2 1,0-4 1787,6 1 0,2-4 0,-1-2 0,-1 2 0,0 0 0,-3-9 0,-2-14 0,-1 0 0</inkml:trace>
  <inkml:trace contextRef="#ctx0" brushRef="#br0" timeOffset="148647">16143 10888 18451,'6'-5'1132,"47"44"-925,-27 4 0,0 9-207,-2-15 0,1 2 0,-3 2-922,-2 10 0,-4 3 0,-4-1 894,-1 12 0,-7 2-723,-7-4 0,-5 4 1,0-3 723,0-9 1,0-2 0,-1-2 0,0-4 0,-1-1 0,1-6 0,-1-7 0,1 0 0</inkml:trace>
  <inkml:trace contextRef="#ctx0" brushRef="#br0" timeOffset="149080">16750 10722 15224,'-3'-5'3250,"1"2"-2920,-23 36 0,-6 19-61,7 3-614,3-17 0,-3 6 0,6-4 378,7 22-33,14-12 393,16-16-304,14-14 236,13-11-280,-11-16 0,-1-5 33,15-21-78,-4-6-123,-45 0-594,-31 26-3721,-12 15 1,-6 6 4437,10 3 0,1 1 0,-3-1 0,4 0 0,4 8 0</inkml:trace>
  <inkml:trace contextRef="#ctx0" brushRef="#br0" timeOffset="150179">17788 10013 15840,'4'0'2432,"0"0"-5278,-4 0 2846,12-4 0,-9 3 0,10-3 0</inkml:trace>
  <inkml:trace contextRef="#ctx0" brushRef="#br0" timeOffset="150631">18536 9668 19437,'-50'-3'108,"0"0"1,2 4-1,6 10-125,13 28 1,7 9-1,6-14 0,3 3-129,-2 20 0,13-2-179,20-25 1,9-5 21,8-1 1,5-8 251,0-13 1,0-8 50,0-8 0,-4-5 34,2-27 106,-22 5 0,-5-6 22,-2-11 0,-5-6-863,-4 3 0,-4-4 0,-1 1 813,1 7 0,-1 3 0,-2-1 37,-2-2 1,-2-1 0,-1 7 292,-1 1 1,-3 6-208,-4 5 0,-3 16-212,-16 55-12,19 20 0,11 14-683,11-19 0,6 4 0,3 2 0,1-2 422,2 13 0,2 0 0,5-4-199,9-1 1,5-3 0,1-7-1448,7-2 1,2-7 1895,2-3 0,-3-6 0,7 5 0,-12-15 0</inkml:trace>
  <inkml:trace contextRef="#ctx0" brushRef="#br0" timeOffset="150813">19019 9792 17745,'30'38'-1192,"0"1"1,5-7 0,2-6 1191,19-2 0,-12-15 0,-27-9 0</inkml:trace>
  <inkml:trace contextRef="#ctx0" brushRef="#br0" timeOffset="150963">19180 9831 17778,'-47'46'-205,"0"-1"1,0 1 0,0-1 0,6-5 0,3-2 0,3-5 0,2-1 0,0-1 0</inkml:trace>
  <inkml:trace contextRef="#ctx0" brushRef="#br0" timeOffset="151380">21407 9507 17386,'4'-3'931,"-1"1"-10762,-3 2 9347,36 2 0,-27-2 1,26 3-1</inkml:trace>
  <inkml:trace contextRef="#ctx0" brushRef="#br0" timeOffset="151497">21480 9808 18787,'60'-3'0,"-12"1"0</inkml:trace>
  <inkml:trace contextRef="#ctx0" brushRef="#br0" timeOffset="169012">21403 9516 15840,'0'-7'863,"0"1"-863,0 6-1064,0 0-1155,47 6-2117,-21 0 4336,37 2 0,-46-4 0,-5-3 0</inkml:trace>
  <inkml:trace contextRef="#ctx0" brushRef="#br0" timeOffset="169229">21435 9953 7134,'57'-8'0,"-11"2"0</inkml:trace>
  <inkml:trace contextRef="#ctx0" brushRef="#br0" timeOffset="170079">21601 9477 14922,'-3'-8'2543,"1"2"-2073,4-33-413,10 22 55,7-30-78,10 35-23,10 5-22,-16 25 179,-15 24 78,-18-6 0,-7 1-117,1-3 0,-2-1-68,-3 1 1,1-2 61,-2 9-89,10-6-12,6-10 34,28-10 0,14-11-67,7-7-672,0-2-785,-25 1 1468,-9 3 0,-5 1 0,-4 1 0</inkml:trace>
  <inkml:trace contextRef="#ctx0" brushRef="#br0" timeOffset="170914">5176 15066 17398,'-2'-55'2028,"-9"12"-1871,-38 48-146,8 14 0,-3 9-56,-9 9 1,1 4-500,8 0 1,6 1 543,8 1 0,12-2 0,23 10 107,16-15 0,9 0-152,9 3 0,4 0-56,1 0 0,1-1-320,1-2 0,-4-2 29,8 9 45,-14 11 470,-35-4 6,-18-22 0,-7-2-73,-30 6-56,16-21 0,0-4-90,-14-4 347,8-3-1064,14 0-1109,14-1-2633,11 0 4714,18-1 1,-8 1 0,6 0 0</inkml:trace>
  <inkml:trace contextRef="#ctx0" brushRef="#br0" timeOffset="171616">5423 15544 18866,'-12'40'14,"-1"-1"1,3-3 0,9-4 19,42 0 67,18-17-79,-15-19 1,1-8-23,-7-1 0,-2-4-112,1-9 1,-5-4 234,5-13 258,-10 6 91,-14 14-91,-5 9-381,-7 9-22,3 7 33,5 26-134,1-2 131,8 19-377,-2-18-1649,23-8 1436,26-32-881,-16-11 1,3-8 119,-12 1 1,0-4 0,-2-1 1136,-4 3 1,-3-2 0,-2 0 205,10-19 0,-7 0 241,-17 18 0,-4 1 364,-3 0 0,-3 1 1434,-5-30-353,-8 27 1,-3 0 408,-7-17-1557,-6 7-381,10 28-157,11 17 1607,1 41-1590,6-1 0,1 7-32,0-1 0,0 3 0,1 1-419,0-4 0,1 0 0,0-1 299,5 23 1,1-5 0,-4-22 0,1-4-124,12 24 0,0-21 79,3-19 101,1-19 78,11-46 16,-23 13 1,-2-2 67,1-3 0,-2 1 0,-6 1 0,-6 4-5,-12 0-46,-23 12 652,-8 13-4360,-9 25 3675,21 9 0,14 0 0,16-10 0</inkml:trace>
  <inkml:trace contextRef="#ctx0" brushRef="#br0" timeOffset="171913">6900 15141 19695,'15'35'-875,"1"-1"1,9 28 650,13-28 191,-19-2 33,-26-7 45,-23 12-1132,-10-16 1087,-12-21 0,21-2 0,14-21 0</inkml:trace>
  <inkml:trace contextRef="#ctx0" brushRef="#br0" timeOffset="172113">7175 14721 18664,'17'43'3,"1"-1"1,-1-2 0,-1 2-542,0 7 0,-1 0-1238,-4-11 0,-1 0 118,2 12 0,-1-1 1658,-3 11 0,-4-26 0,-3-11 0</inkml:trace>
  <inkml:trace contextRef="#ctx0" brushRef="#br0" timeOffset="172263">7289 15156 18910,'37'-41'-15,"1"1"0,-1 3 1,0 8-1062,25 16-1736,2 6-3923,-7 4 6735,-11 8 0,-22-4 0,-10 4 0</inkml:trace>
  <inkml:trace contextRef="#ctx0" brushRef="#br0" timeOffset="172563">5768 16440 19146,'51'-25'108,"0"0"1,-1 1 0,1-1-1,0 0 1,0 2 0,3 1-1,1-1 1,0 1 0,1 0 0,-2 0-1053,-1 2 1,0 0-1,0 1 1,0 0 0,1 1-1,0-1 830,3 0 0,1 0 0,1 1 1,-1 0-1,-1 0 0,-4 3-338,7-2 1,-4 1 0,-1 2 0,2-2 424,-5 0 0,2 0 1,0-1-1,-3 1 0,-5 2 1,19-4-1,-5 1 1,-18 2-1,1 1 0,0-1 1</inkml:trace>
  <inkml:trace contextRef="#ctx0" brushRef="#br0" timeOffset="172746">8035 14861 19045,'-17'31'-2660,"6"-13"1,7-4 0</inkml:trace>
  <inkml:trace contextRef="#ctx0" brushRef="#br0" timeOffset="172896">8114 15273 17174,'0'0'0</inkml:trace>
  <inkml:trace contextRef="#ctx0" brushRef="#br0" timeOffset="174046">11179 14557 14540,'0'-6'1771,"0"2"-1502,0 4 0,13 39-101,-1 1-135,-1-1 1,2 3-221,-3-6 1,-1-1-655,1 1 1,-1-1 840,8 27 0,-8-28 0,-3-12 0</inkml:trace>
  <inkml:trace contextRef="#ctx0" brushRef="#br0" timeOffset="174613">11856 14336 17454,'-30'-4'492,"-1"5"-323,6 6-12,-12 17-123,2 15-23,13-7 0,3 3 0,4-4 0,3 2-11,1 3 0,3-1 34,-1 17-23,5 6 12,11-20 21,12-9 1,5-32 34,10-17-79,-3-10 0,4 0-12,5 8 1,2 8-78,3 14 66,10 33-402,-18 18 419,-19-22 0,-3 2 6,-5 29-44,-13-24-461,-10-1-2005,-7-15 2510,-12-12 0,14-8 0,2-10 0</inkml:trace>
  <inkml:trace contextRef="#ctx0" brushRef="#br0" timeOffset="174929">12251 14528 16490,'-9'-5'2140,"-31"53"-2005,27 10-135,-6-18 0,5 0-135,19-3 1,10-6-56,29-10 201,-8-21 0,1-7-11,24-17 11,-32 1 0,-5-3 180,-4-13 156,-10-6-403,-32 10-2274,-15 5 2330,-13 18 0,15 10 0,17 4 0</inkml:trace>
  <inkml:trace contextRef="#ctx0" brushRef="#br0" timeOffset="175414">13192 14194 17857,'8'53'71,"-1"-1"1,0 0 0,0-3 0,0-2 0,0-4-638,1-3 0,0-4-936,-1-1 1,0-1 1501,5 29 0,-6-29 0,-3-10 0</inkml:trace>
  <inkml:trace contextRef="#ctx0" brushRef="#br0" timeOffset="175563">13111 14619 19011,'40'-23'-3048,"0"-1"0,4 1 1,1 2 3047,3 7 0,-3 3 0,10-3 0,-4-1 0</inkml:trace>
  <inkml:trace contextRef="#ctx0" brushRef="#br0" timeOffset="176129">14260 14187 17577,'21'-39'616,"0"0"0,-3 9 1,3 6-550,41 6-67,-7 24-68,-20 12 1,-3 9-235,-6 7 0,-4 6 223,0 7 1,-5 2 72,-8-11 1,-5-3 5,-4 11 0,0-36 89,0-5 1,0-17-45,0-12 111,0-21-10,0 3 0,0-3 156,4 3 1,2 1-197,-1-1 1,2 4-6,18-8-90,1 35 45,16 37-84,-21-3 0,0 6-796,7 10 1,1 2 823,1 0 0,-3-3 0,6 9 0,-4-23 0</inkml:trace>
  <inkml:trace contextRef="#ctx0" brushRef="#br0" timeOffset="176513">15925 13812 18563,'32'-11'-3345,"-1"-1"1,24-6 3344,-27 26 0,-12-6 0,-9 5 0</inkml:trace>
  <inkml:trace contextRef="#ctx0" brushRef="#br0" timeOffset="176662">15991 14097 17622,'40'-23'-796,"0"-1"0,1 1 1,-6 4-1,-8 8 1,-3 2-1</inkml:trace>
  <inkml:trace contextRef="#ctx0" brushRef="#br0" timeOffset="177297">17452 13997 15224,'12'7'2869,"-3"-2"-2085,-9-5-605,33-54 11,-19 18-123,6-5 1,-2-4 5,-12-1 0,-6-1-68,-5-13 1,-5-3-642,3 13 1,-2-2-1,-1 2 860,-5-11 0,-1 5 73,1 11 0,1 8 537,0 17-778,4 16 339,3 24-339,4 14 0,4 9-56,9 13 0,5 6-779,-3-10 0,2 2 1,2-1 602,-1-9 1,2-1-1,1-2-194,8 13 1,-1-5 77,5 8-3496,-3 2 3788,-13-25 0,-3-4 0,-10-26 0</inkml:trace>
  <inkml:trace contextRef="#ctx0" brushRef="#br0" timeOffset="177446">17462 13745 21028,'36'-35'-485,"0"1"1,6 6-1,5 1 1,4 4 484,-3 7 0,3 2 0,1 2 0,-4 0 0,-1-2 0,-3 1 0,0 1 0,3 0 0,0 1 0,-1-1 0</inkml:trace>
  <inkml:trace contextRef="#ctx0" brushRef="#br0" timeOffset="178429">19481 13665 15426,'0'42'-1647,"0"1"0,-6 1 0,-4-1 1647,-4-1 0,-1-4 0,-8 9 0,0-11 0</inkml:trace>
  <inkml:trace contextRef="#ctx0" brushRef="#br0" timeOffset="180346">22244 12953 17678,'-3'-50'896,"-4"13"-873,-9 33 10,-9 12-33,-11 13-56,-7 17-323,19-12 0,0 3 362,0 1 0,2 3 6,3 0 0,3 1 11,5-2 0,3 1 0,6 27 127,20-9-407,12-12 135,13-12 134,5-14-12,1-11-33,-2-18 56,-6-10 11,-10-17 0,-10-8 57,-12-7-416,-6 24 1,-2 0 352,-3-4 1,-2-1-12,-1-2 1,-2-3-49,-9-18 1,-3-3 64,0 8 1,-2 2 206,-1 0 0,0 4-184,-6-4-34,15 59-11,11 29 11,9 16 0,6 8-45,0-13 0,1 2 0,2 0-550,0 1 0,2 0 0,1-1-74,2-1 1,1-2 0,1-4-795,3-2 1,0-5 1675,0-3 0,-2-2 0,5 2 0,-8-10 0</inkml:trace>
  <inkml:trace contextRef="#ctx0" brushRef="#br0" timeOffset="180565">22608 12851 17756,'28'39'-729,"1"-1"1,-1 1 0,16 12 0,2-7 728,-1-13 0,-1-6 0,10 2 0,-20-22 0</inkml:trace>
  <inkml:trace contextRef="#ctx0" brushRef="#br0" timeOffset="180712">22858 12892 14484,'-27'50'-695,"-1"0"0,0 0 1,0 0-1,-1 3 1,2-3-1,6-6 0,5-4 1,6-7-1,8-10 1</inkml:trace>
  <inkml:trace contextRef="#ctx0" brushRef="#br0" timeOffset="181297">24036 12674 15717,'49'5'0,"-10"-1"0</inkml:trace>
  <inkml:trace contextRef="#ctx0" brushRef="#br0" timeOffset="181429">24026 12979 16094,'38'-27'-144,"0"0"0,-1 0 0,-4 1 0,-2 3 1,17-5-1</inkml:trace>
  <inkml:trace contextRef="#ctx0" brushRef="#br0" timeOffset="181912">25627 12558 16479,'0'-10'2331,"-35"-16"-2264,7 21-11,-35-10 0,11 30 5,10 7 1,-1 8-23,5 10 0,3 4-751,-1 0 0,5 2 712,10 1 0,9-2-89,15 16 105,12-30 0,8-5-223,7-6 0,7-10 96,10-10 0,1-14 99,0-18 1,-5-11 22,-9-3 1,-6-4-362,-6-10 1,-7-1 349,-8 11 0,-2 0 5,-2-3 1,0-1 44,-1-1 1,-2-3 214,-3 8 0,-2-2 1,-1 2 412,-6-12 0,-3 4-449,1 1 1,-3 8-40,-22 2 538,11 52-683,0 22-45,5 25 11,12 6 1,9 7-859,9-16 1,5 2 0,0-1 327,-1 1 0,1 0 0,3-1-684,7-3 0,4-2 1,1-5 1128,7-3 1,-2-7 0,6 6-1,-6-15 1</inkml:trace>
  <inkml:trace contextRef="#ctx0" brushRef="#br0" timeOffset="182230">25946 12779 18653,'-1'3'1792,"0"0"-1646,23-59-146,-3 19-238,0-6 1,1-3 214,-5 14 1,-1 2-17,-1-4 0,-2-1-1,-2-2 1,-2-2-28,-1-14 0,-3-2 162,-2 12 0,-1 1-45,-1 2 1,-2 4 176,-4 2-205,-1 38 288,-2 38-231,6-9 0,3 5-74,2 14 1,5 2-242,3 3 1,4-1-1300,4-7 0,2-4-4684,8 15 6219,-8-23 0,-15-28 0,-4-5 0</inkml:trace>
  <inkml:trace contextRef="#ctx0" brushRef="#br0" timeOffset="182397">25957 12562 18675,'39'-25'257,"1"0"1,0 0 0,6 0 0,2 2 0,0 1-554,-4 3 1,0 2 0,0 1-683,2 2 1,1 2 0,-4 2-1253,3 1 0,-4 3 2314,-2 0 1,-3 1 0,4-1-1,-14 2 1</inkml:trace>
  <inkml:trace contextRef="#ctx0" brushRef="#br0" timeOffset="183995">14136 16068 15370,'5'-2'2532,"0"-1"-2330,-5 3-2119,-6-6-4929,5 19 6846,-5-9 0,6 11 0,0-8 0</inkml:trace>
  <inkml:trace contextRef="#ctx0" brushRef="#br0" timeOffset="184663">14199 16534 15829,'0'6'1860,"6"-40"-1501,1 2-331,-2-2 0,1-3 84,2-24-90,-5 27 1,-1-2-7,0-3 1,-3-2-6,-5-2 0,-2-2 1,-1 1-790,-1-7 1,-1 1 844,-1 7 0,-2-2 1,0 5 55,0 3 0,-2 5 739,-26-16-750,-2 56-107,21 27 1,4 12-6,3 3 0,5 3-208,7-6 0,3 4 0,4-4 208,4 5 0,6-2-221,5-10 1,4 1 0,1-4-105,4 2 1,3-2-724,9 5 0,3-5-2722,-4-17 1,-1-6 3769,12 2 0,-3-6 0,-33-10 0</inkml:trace>
  <inkml:trace contextRef="#ctx0" brushRef="#br0" timeOffset="184830">14254 16267 19168,'37'-26'-1444,"0"0"1,1 0 0,3-1 0,2 0 0,0 4 1443,15-2 0,-1 4 0,-14 4 0,-5 3 0,-6 2 0</inkml:trace>
  <inkml:trace contextRef="#ctx0" brushRef="#br0" timeOffset="185029">14893 16115 17028,'2'6'907,"0"-1"-738,-2-5-4080,64 0 3911,-39 4 0,42-3 0,-57 4 0</inkml:trace>
  <inkml:trace contextRef="#ctx0" brushRef="#br0" timeOffset="185145">15083 16349 12882,'0'0'0</inkml:trace>
  <inkml:trace contextRef="#ctx0" brushRef="#br0" timeOffset="185713">16436 15836 16479,'19'-41'724,"0"0"1,3 11 0,2 9-714,21 20-22,-3 33-34,-21 16-17,-13-13 1,-2 2 27,0 21 34,-3-6 34,-1-29 33,-1-25 11,7-33 68,3-26 95,-1 19 0,3-1-129,3 5 0,2 3-56,16-9-56,6 40-45,-9 23-638,-1 15-718,1 5 1401,-8-12 0,-1-2 0,-1-1 0,7 5 0</inkml:trace>
  <inkml:trace contextRef="#ctx0" brushRef="#br0" timeOffset="185896">17640 15635 20065,'40'-30'-964,"0"0"0,1 0 1,-4 6-1,-4 11 0,-4 1 1</inkml:trace>
  <inkml:trace contextRef="#ctx0" brushRef="#br0" timeOffset="186145">18627 15127 18440,'7'38'-258,"1"-1"0,0-2 0,1-4-2217,8 6-2837,6-6 5312,5-5 0,-12-13 0,-2-5 0</inkml:trace>
  <inkml:trace contextRef="#ctx0" brushRef="#br0" timeOffset="186663">19243 14933 18978,'-1'-15'683,"-10"5"-694,-16 17 11,-2 6 23,-20 27-23,17-5 0,-11 16 0,12 3 0,12-4 0,4-5 11,12-16 11,3-18 101,10-6 1,9-16-46,21-12-56,-2-2-22,6-2 12,-1 17-46,-12 9 34,5 12 0,-17 9-22,-4 29-1,-6 8 1,-8 2 22,-8-7-247,-3-23-3428,-5-8 3675,5-10 0,2-7 0,5-4 0</inkml:trace>
  <inkml:trace contextRef="#ctx0" brushRef="#br0" timeOffset="187029">19541 14975 18843,'-26'44'512,"0"-1"1,1 1 0,-5 13-1,11-2-484,19-14 0,8-5 6,19 5 7,16-50 0,15-21 1,-9 2-9,6-7-213,-13 5 0,5-7 1,-16 5 179,-24 2 143,-17 1-154,-7 1-516,-34-5-280,-9 14-163,22 14 1,1 6-1562,-17 16-1380,14 19 3911,26 3 0,6-17 0,6-4 0</inkml:trace>
  <inkml:trace contextRef="#ctx0" brushRef="#br0" timeOffset="190096">9315 18037 15728,'7'45'579,"-1"0"0,1-2 0,0 0-451,-1-8 1,-1-1-45,1 0 0,0-1 18,6 28-91,-1-12 23,3-7 447,-6-22 79,-1-34-252,-13-17 1,-8-9-268,0-4 0,-2-6 0,0 0-576,0 2 0,-1 1 0,0-1 539,-2-8 0,-1 0 0,3 3 46,2-1 0,6 2 62,4-1 0,10 3-134,12 19 0,6 4-12,20-16 0,23 52-223,-25 22 72,-22 10 0,-6 7 140,-5 4 0,-5 3 45,-7 10 0,-6 0 17,-1-10 0,-3-6-6,-13 10-22,10-31 11,13-24 1582,4-2-1593,8-2-247,21 0-1098,18 20-179,4-1-493,3 18-2230,-13-10 4258,1-4 0,-19-11 0,-3-5 0</inkml:trace>
  <inkml:trace contextRef="#ctx0" brushRef="#br0" timeOffset="190297">10060 18268 19628,'-47'-1'89,"10"3"-100,36 3-314,8 2-963,19 2-2254,21-1 3542,16-2 0,-22-3 0,-10-3 0</inkml:trace>
  <inkml:trace contextRef="#ctx0" brushRef="#br0" timeOffset="190479">10296 18287 18205,'-2'-61'829,"6"26"0,4 4-907,18 1-1681,16 3-2085,5 38-3484,-11 5 7328,-5 16 0,-20-20 0,-2-3 0</inkml:trace>
  <inkml:trace contextRef="#ctx0" brushRef="#br0" timeOffset="190763">10891 17987 19684,'-55'24'112,"10"3"-146,35 7-1086,4 9-281,21-11 1076,2-5 280,14-16-112,-5-15-314,6-11-1724,-8-2-282,-2-4 2477,-14 9 0,-6 8 0,-2 2 0</inkml:trace>
  <inkml:trace contextRef="#ctx0" brushRef="#br0" timeOffset="190829">10952 18105 11930,'0'-10'-505,"0"3"1,0 7 0,0 0 0</inkml:trace>
  <inkml:trace contextRef="#ctx0" brushRef="#br0" timeOffset="191379">10952 18088 17734,'15'-43'1176,"0"0"1,-1-21-1143,-38 62-23,-6 25 0,17 6-269,0 7-347,26-14 437,14-16 168,5-11-11,14-3 11,-10 20 72,-11 18 1,-2 8 50,-4-1 1,-3 5-606,3 18 0,-3 2 504,-4-12 1,-1-1-23,0-2 0,0-2-79,0-4 0,2-1-448,1-2 1,1-2 437,3 5 100,-4-29-751,-21-33-1781,-8-30 2521,-7-4 0,10 23 0,1 5 0</inkml:trace>
  <inkml:trace contextRef="#ctx0" brushRef="#br0" timeOffset="191728">11417 18078 20501,'38'-35'-758,"0"0"0,-8 5 0,-2 4 130,8 0 796,-27 14 998,-30 14 324,-10 26-649,-11 23-713,26-14 1,3 2-101,4 1 0,4-1-218,13 18-393,15-19-347,12-24-28,4-10 0,7-5-917,-4-5 0,4-5 0,1 1 1758,2 1 1,1-1 0,-2 0-1,12-7 1,-6 0 0,5-2 0</inkml:trace>
  <inkml:trace contextRef="#ctx0" brushRef="#br0" timeOffset="192112">12904 17871 12232,'0'-7'5054,"0"2"-3407,0 5-1244,19-21-325,-3 13-78,17-18 0,-8 18-403,0-1-482,-2 2-347,-4 2 537,-6 1 515,-7-3 1167,-4-2 122,-4 1-381,1 0-392,-1 6-224,1 2 102,5 11-80,13 26-224,6 24-1221,-9-21 0,-1 1-2532,5 22 3843,-11-14 0,-7-34 0,0-5 0</inkml:trace>
  <inkml:trace contextRef="#ctx0" brushRef="#br0" timeOffset="192662">14853 17437 18552,'47'6'63,"1"1"1,-5 0-1,-8 4-40,-14 20-12,-4 6 23,-5-16 55,-3-12-55,-2-46-1,0-7 1,3-22 112,2 18 291,4 10-258,2 12-134,9 20-45,6 37-101,2 2-616,3 22-1009,-6-19 1726,21 4 0,-27-21 0,8 0 0</inkml:trace>
  <inkml:trace contextRef="#ctx0" brushRef="#br0" timeOffset="192862">15768 17322 19863,'30'-27'-706,"-1"0"0,18-8 0,-21 35 0,-13 8 0</inkml:trace>
  <inkml:trace contextRef="#ctx0" brushRef="#br0" timeOffset="192996">15887 17500 15303,'-1'9'750,"-1"-1"-750,43-45 0,-30 28 0,30-28 0</inkml:trace>
  <inkml:trace contextRef="#ctx0" brushRef="#br0" timeOffset="193313">16679 17068 18720,'-28'33'381,"0"-1"0,4 0 0,6-2-359,12 17-22,20-6-56,9-11-246,41-13 105,-27-22 1,0-5 162,1 1 1,-2-5 33,-2-8 0,-5-4 179,1-21 80,-10-1-80,-10 0-67,-26-5-426,-29 23-414,11 26 0,-2 8-567,2 4 1,3 7 1294,2 8 0,6 2 0,6-2 0,10-7 0</inkml:trace>
  <inkml:trace contextRef="#ctx0" brushRef="#br0" timeOffset="193546">17694 17214 15493,'1'44'-1020,"0"-1"1,1-3-1,2-4 1020,6 0 0,-2-16 0,-1-7 0</inkml:trace>
  <inkml:trace contextRef="#ctx0" brushRef="#br0" timeOffset="193962">19475 16797 16411,'7'-45'1191,"0"0"1,-6-1 0,-3 3-1057,-10-21-135,-12 9 56,4 28-68,-1 8-10,11 36 78,16 44-118,10-10 1,5 5-387,-2-4 1,3 0-487,-1-11 0,3 0 1,0-5 931,-1-3 0,-1-4 0,15 20 0,-16-28 1</inkml:trace>
  <inkml:trace contextRef="#ctx0" brushRef="#br0" timeOffset="194111">19417 16805 17543,'49'-41'-1286,"0"-1"1,-8 7 0,-2 5-1,-4 11 1,-3 5 0,0-1 0</inkml:trace>
  <inkml:trace contextRef="#ctx0" brushRef="#br0" timeOffset="194296">19895 16706 19168,'23'-32'-409,"1"-1"0,12-14-2426,12 24 2835,-20 16 0,-13 7 0,-6 0 0</inkml:trace>
  <inkml:trace contextRef="#ctx0" brushRef="#br0" timeOffset="194445">20090 16847 17532,'33'-30'-1065,"1"0"1,3 0-1,-4 5 1,-8 9 0,1 2-1</inkml:trace>
  <inkml:trace contextRef="#ctx0" brushRef="#br0" timeOffset="194745">21505 16435 17689,'0'-6'695,"0"1"-3659,38-11 0,16-2 2964,-22 6 0,0 0 0,20-7 0,-2 0 0,-8 4 0</inkml:trace>
  <inkml:trace contextRef="#ctx0" brushRef="#br0" timeOffset="195079">22877 15971 15515,'3'10'1625,"17"49"-1479,-8-27-146,1 5 0,1 1-45,3 3-1255,-3-1-5120,-1-9 6420,-2-7 0,-5-11 0,-2-7 0</inkml:trace>
  <inkml:trace contextRef="#ctx0" brushRef="#br0" timeOffset="195396">23315 15797 19997,'-44'14'71,"1"0"0,4-1 0,10 5-37,18 18-23,35 13-6,2-25 1,4-3-6,3 3 0,1-3 0,6-1 0,-2-2-257,11 11-46,-14 3-101,-14 5-77,-19 17-4617,-31-6 5098,-3-8 0,-2-19 0,18-19 0</inkml:trace>
  <inkml:trace contextRef="#ctx0" brushRef="#br0" timeOffset="195529">23362 15825 14383,'8'-4'-3916,"23"-5"0,8 0 3916,7-5 0,-9 6 0,-3 0 0,-4-3 0</inkml:trace>
  <inkml:trace contextRef="#ctx0" brushRef="#br0" timeOffset="195845">24121 15607 18754,'-28'21'767,"0"1"1,-19 23-567,33-2-145,5 6 67,4 0-89,18 8 0,6-23-34,19-4-34,6-24-67,-11-16 0,1-7 135,-3-5 0,-2-3-18,0-3 1,-4-2-34,-8-3 1,-6 1 16,-7-13-12,-16 6-357,-11 6-1323,-8 18 0,-6 6 1692,-7 12 0,-1 4 0,-20-7 0,8 22 0</inkml:trace>
  <inkml:trace contextRef="#ctx0" brushRef="#br0" timeOffset="196562">19650 17776 17868,'41'38'168,"-1"0"0,-3 4 1,-5 2-169,-6-4 0,-4-1 33,-4 2 1,-3-5-101,0-9 100,1-23-21,-4-43-1,-4-11 45,-4 16 0,-1 0 213,4-18 179,4 6-224,4 11-224,14 13 11,9 28-11,3 9-247,4 18-436,-8-2-740,2-3-2050,4-5 3473,1-9 0,-20-7 0,-4-5 0</inkml:trace>
  <inkml:trace contextRef="#ctx0" brushRef="#br0" timeOffset="196730">20596 17700 19785,'42'-5'-1588,"-13"-3"1,-22 14 0</inkml:trace>
  <inkml:trace contextRef="#ctx0" brushRef="#br0" timeOffset="196865">20685 17878 16120,'0'8'415,"0"-1"-1479,0-7-2679,0 0 3743,49-38 0,-37 28 0,37-28 0</inkml:trace>
  <inkml:trace contextRef="#ctx0" brushRef="#br0" timeOffset="197197">21883 17495 15392,'1'-5'2196,"-1"43"-1568,7 17-606,0-7 1,3 3-1340,4-4 0,4-3 1317,5-11 0,1-4 0,3 8 0,-1-28 0</inkml:trace>
  <inkml:trace contextRef="#ctx0" brushRef="#br0" timeOffset="198079">21926 17696 19818,'-35'-46'422,"0"0"0,5 8 0,7 1-410,8-27 66,11 16-78,12-17 22,18 13-122,20 13 100,0 41-124,2 40-93,-32-10 1,-5 7 137,-1 2 1,-1 5 0,-1 0 70,0 3 1,0 1-1,-1 2 8,2 7 0,-1 1 0,2-2 7,1-10 1,0-2 0,1-5-3,2 1 1,2-7 28,20-3-12,-7-41 17,-7-15 0,-3-8-17,-1-14 1,-5-6 44,-1-13 1,-6-1-375,-7 11 1,-8 3 306,-5 9 0,-6 7-179,-24 6-280,-3 13-550,1 10-3058,-8 34 4067,22-6 0,2 10 0,23-16 0</inkml:trace>
  <inkml:trace contextRef="#ctx0" brushRef="#br0" timeOffset="198396">22394 17486 19673,'-20'55'309,"0"1"1,6-14 0,7-3-310,22 10-45,15-30-11,21-9 79,2-26 10,1-13 91,-21-7-57,-20 2-67,-20 16 0,-7 3-359,-12 3-3036,-25 3 3395,7 9 0,5-1 0,20 4 0</inkml:trace>
  <inkml:trace contextRef="#ctx0" brushRef="#br0" timeOffset="198630">23100 17697 14081,'2'5'134,"1"41"-134,-3-22 0,0 21 0,0-32 0</inkml:trace>
  <inkml:trace contextRef="#ctx0" brushRef="#br0" timeOffset="199130">24646 17644 17375,'10'-59'620,"1"1"0,-2 0 0,-4 0-457,-9 5 0,-3 3-23,1 11 0,-1 4 274,-19-20-145,12 37-124,1 22-122,8 46-12,13-10 0,4 3-22,-1 3 0,3-1-303,9 1 0,3-4-369,16 9-270,0-10-559,-1-9-8319,0-11 9507,-16-10 0,-5-6 0,-16-5 0</inkml:trace>
  <inkml:trace contextRef="#ctx0" brushRef="#br0" timeOffset="199279">24709 17484 16614,'-6'-4'1344,"2"0"-1344,4 4-661,0 0-829,33-38-1446,-1 15 169,1-5 0,4 0 2767,-4 10 0,-2 4 0,8-4 0,-7 3 0</inkml:trace>
  <inkml:trace contextRef="#ctx0" brushRef="#br0" timeOffset="199479">25141 17313 19034,'33'-9'-2370,"-1"-1"0,24-4 2370,-36 13 0,-9 1 0,-4 0 0</inkml:trace>
  <inkml:trace contextRef="#ctx0" brushRef="#br0" timeOffset="199629">25329 17406 17879,'0'4'1155,"0"-1"-1872,0-3-1625,43-25-4852,-19 8 7194,6-2 0,0 0 0,-14 6 0,-2 3 0</inkml:trace>
  <inkml:trace contextRef="#ctx0" brushRef="#br0" timeOffset="200046">26261 17097 17801,'-6'-12'2644,"1"3"-2543,5 9-101,0 0-1041,48-23-3374,-15 13 0,4-1 4415,12-8 0,0 1 0,-13 8 0,-5 2 0,6-2 0</inkml:trace>
  <inkml:trace contextRef="#ctx0" brushRef="#br0" timeOffset="200562">27205 16738 14887,'-8'0'3743,"2"0"-3216,6 0-314,0 0-146,59-25-39,-19 7 0,4-1-602,10-4 1,0-1 578,0 1 1,-4 1 17,4-2 262,-16 9-296,-16 6-79,-13 6 90,-7 29 68,-12 33-52,6-25 1,0 3-110,-4 7 1,-1 0 92,-1 21-403,6-25 1,2-1 402,9 20 0,-5-11 0,10-26 0</inkml:trace>
  <inkml:trace contextRef="#ctx0" brushRef="#br0" timeOffset="200862">27960 16618 20972,'-28'53'414,"0"0"1,5-13 0,9-4-415,26 11-34,17-30 23,13-10 22,5-11-6,-14-9 1,-2-6 39,14-24-17,-25 14 0,-7-1-28,-20-11-291,-28 15-325,-18 19-449,13 8 1,0 5-3852,5 6 1,2 4 4391,-1 1 0,4 1 1,0 13-1,22-13 1</inkml:trace>
  <inkml:trace contextRef="#ctx0" brushRef="#br0" timeOffset="207544">11907 15416 13790,'41'-3'616,"0"0"0,7-1 1,2-1-405,8-1 1,4-2-1317,-12 1 0,2-1 0,3 0 1148,-7 1 1,1-1 0,2 0 0,1-1-584,7-1 1,1-1-1,2 0 1,1-1 544,-7 2 1,2-1 0,0 0 0,2-1 0,0 0-139,-5 2 0,1-2 0,0 1 0,1-1 1,1 0-1,1 0 173,4-1 0,1 0 0,1-1 0,0 0 0,1 0 0,0 0-199,-6 1 0,1 0 0,0 1 0,0-2 0,1 1 0,0 0 0,0 0 166,-4 0 0,0 1 1,0 0-1,1-1 1,-1 0-1,2 1 0,-1-1 1,0 0-56,3 0 1,0 0 0,1 0 0,-1 0-1,1 0 1,0-1 0,0 1 0,0 0 47,2 0 0,-1 0 1,1 0-1,-1 0 1,1 0-1,0 0 1,0 0-1,0 1 5,-7 0 0,1 1 1,0 0-1,0 0 1,0-1-1,0 1 1,0 0-1,0 1 1,0-1-6,5 0 0,0 0 1,0 0-1,0 0 1,0 0-1,0 1 1,-1-1-1,0 1 4,-2 1 1,0-1 0,-1 1-1,1 0 1,-1 0 0,0 0-1,-1 1 1,0-1-3,5 0 0,-1 1 0,0-1 1,-1 1-1,0 0 0,-1 1 0,0-1-3,4 0 0,-1 1 0,-1 0 0,0 0 0,-2 0 0,0 1-94,5-1 0,-1 1 0,-1 0 0,-1 0 0,1 0 125,2 1 0,2 0 0,-2 0 0,-3 0 0,-7 1 0,0 0 0,-7 1 0,0-1 0,0 1 0,0 0 0,0 0 0</inkml:trace>
  <inkml:trace contextRef="#ctx0" brushRef="#br0" timeOffset="208446">13735 12870 13756,'58'-20'324,"0"1"1,0-1 0,0 1 0,-2 1 0,2-1 0,1 1 0,-1 0 0,-1 1-1687,8-3 1,-3 2-1,1 0 1,2-1 1378,-8 3 1,1-1 0,1 0 0,-1 1 0,-3 1-7,-1 0 0,-2 1 1,-1 1-1,3-1 170,9-2 1,3-1 0,0 1 0,-6 2-246,-1 0 1,-3 2 0,-6 4 517,12 3 0,-24 10-623,-61 24 161,-9-9 1,-12 1 0,0 0-195,1-3 1,-1-1-1,-3 1 213,-2 0 1,-5 1-1,0 0 1,2-1 144,-11 2 1,2 0 0,1-1 857,2-1 0,-1 0 0,10-4-947,-14-1 735,98-33-802,7 1 0,11-2 5,-7 3 1,6-2 0,4 0-1,-1 1-664,4 0 1,2 0 0,1 0 0,0 1-904,-7 2 0,1 0 0,1 1 0,-2 0 0,-4 2 1562,14-3 0,-5 2 0,-6 3 0,-1 2 0,-15 4 0,-27 5 0</inkml:trace>
  <inkml:trace contextRef="#ctx0" brushRef="#br0" timeOffset="210912">23003 13920 13745,'51'-13'1098,"5"2"-868,-8-1 0,5 0-1573,3 1 1,3 1 1413,-12 1 0,2 0 0,2 0 15,4-1 0,2-1 0,6-1 1,-5 1 1,4-2-1,4 0 1,2-1-1,1 0-67,-13 2 1,3 0 0,0-1 0,1 0 0,1-1 0,-1 1 0,1 0-370,0-1 1,1 1 0,-1-1-1,1 1 1,1-1 0,-1 0 0,1 1 346,1-2 0,2 0 1,0 0-1,0 0 1,-1 0-1,-2 1 0,-3 0-67,7-1 1,-3 0 0,-2 1 0,1 0 0,3-1 32,-7 2 1,2-1 0,1 0 0,1 0 0,0 1 0,0-1 0,-3 1 18,4-1 0,0 1 0,-2-1 0,0 1 0,0 0 0,0 0-79,0 0 1,1 0 0,0 0 0,-2 0 0,-3 2 0,-6 0-308,17-3 1,-7 1 0,-14 6 413,-7 6 796,-82 17-851,-15 4 1261,16-8 0,-2-1-2965,3-3 0,0-2 1748,2 1 0,2-2 0,-6-2 0,28-3 0</inkml:trace>
  <inkml:trace contextRef="#ctx0" brushRef="#br0" timeOffset="-214651.73">15124 16018 10742,'0'11'2790,"0"-2"-1311,0-9 1255,0 0-2285,0-2-315,0 0-100,0-2-12,3 1-22,11-2-134,11-1-416,13-2-2419,27-1 448,-16 5-2488,10 0 5009,-27 8 0,-16-2 0,-5 2 0</inkml:trace>
  <inkml:trace contextRef="#ctx0" brushRef="#br0" timeOffset="-214467.73">15165 16382 15347,'-6'1'964,"1"1"-897,5-2-392,60-11-1541,-25 3 1,1 0 1865,15-4 0,-1 0 0,13-3 0,-37 6 0</inkml:trace>
  <inkml:trace contextRef="#ctx0" brushRef="#br0" timeOffset="-211984.73">14541 16234 11033,'0'6'4012,"0"-2"-2926,0-4-200,55 19-371,2-11-2057,4 2 0,8 0 1613,-23-7 0,2-3 1,3-1-20,10-2 0,3-2 1,9-3-18,-22 1 0,4-1 0,4-2 0,2 0 1,2-2-1,1 0 0,1-1-232,-11 2 0,1-1 0,1-1 0,1 0 0,1-1 0,1 0 0,1-1 1,1 1-1,1-2 0,2 1 225,-7 2 0,2-2 0,1 1 0,2-1 0,0 0 0,2 0 0,0-1 0,0 0 0,0 1 0,1-1 0,-2 0 0,0 1 0,-1 0 0,-1 0-80,4-2 0,-1 1 0,-2 0 0,1 1 0,-2-1 0,1 0 0,0 0 1,1 0-1,0 0 0,1 0 0,2 0 0,1 0 88,-8 1 0,2 1 1,2-1-1,0-1 1,1 1-1,1 0 1,0-1-1,1 1 1,-1 0-1,0 0 1,0 0-1,0 0 1,-2 1-1,-1 1 1,0-1-1,-3 2-97,9-2 1,-3 0-1,0 2 1,-2-1-1,0 1 1,-1 0-1,0 1 1,1 0 0,-1-1-1,1 1 1,0 0-1,2-1 69,-2 1 1,1 0 0,2-1-1,-1 1 1,2 0 0,-1-1-1,0 1 1,-1 0 0,0 1-1,-2 0 1,0 0 0,-3 1-1,-1 0-22,9 0 0,-1-1 1,0 2-1,-3-1 0,0 2 1,-3-1-1,-2 2 1,-3 0-1,-3 1-39,11 0 1,-3 0-1,-4 1 1,-6 3-1,-7 1-98,10 5 0,-26 3 668,-82 18-865,2-11 1,-13 1 0,-3-1 223,19-5 1,-1 0 0,-3-1 0,-1 1 0,-2 0-66,-2 1 0,-3-1 1,-1 1-1,-1 0 0,1 0 1,2-1 129,-1 0 1,1 0 0,1-1 0,1 1 0,0 0 37,3-1 1,0 0 0,0 1 0,3-1 0,3 1 130,-11 2 1,4-1-1,1 2-118,0 0 1,1 0 0,0 0 16,3 1 1,0-1-1,-3 1-6,4 1 0,-3 1 0,0 0 0,0 0 2,0-1 1,0-1-1,0 1 1,-1 0 139,-6 2 1,-1-1 0,0 1-1,4-2 23,0 0 1,4-2-1,3-1 207,-7 1 1,11-4 616,18-3-812,62-29-124,2 5 0,11-2 0,4-1-6,5-3 0,5-1 1,3-1-1,-1 0 29,-13 7 0,0-1 1,0 1-1,1-1 1,0 2-72,3-2 1,1 1 0,0 0 0,-2 1 0,-3 2-2,10-1 1,-5 2 0,-1 1 464,-8 2 1,-2 1-1,-2 2-472,8-2 0,-16 7 701,-32 9-690,-43 14 0,-27 3-11,26-8 0,-1-1 0,-3 1-484,-16 6 1,-4 2-1,4-2 488,17-7 0,2-1 0,2 0-10,-16 4 0,4-2 1129,11-3 0,4-2-1862,-3 1-3262,93-26 4001,-16 6 0,2-1 0,6-1 0,-2 0 0,14-4 0</inkml:trace>
  <inkml:trace contextRef="#ctx0" brushRef="#br0" timeOffset="-211401.73">22713 14946 17162,'32'-36'624,"0"0"0,-7 6 0,2 8-613,26 23-11,-17 17 22,-9 35 23,-12 7-11,-8 4-1,-8-25 90,0-23 45,2-21-77,24-34-86,-5 8 1,4-4 16,12-8 1,2 1-556,-4 7 1,1 4 509,-1 10 1,-1 6-46,13 9-279,-5 16-246,-3 3-3643,16 16 4236,-10-12 0,-3 1 0,-21-16 0</inkml:trace>
  <inkml:trace contextRef="#ctx0" brushRef="#br0" timeOffset="-211184.73">23887 14626 16905,'3'-7'739,"0"1"-739,47-23-1367,-25 21 1367,7-6 0,-1 3 0,-16 11 0,-5 4 0</inkml:trace>
  <inkml:trace contextRef="#ctx0" brushRef="#br0" timeOffset="-210535.73">25494 14597 17970,'16'-41'388,"0"0"0,3-10 0,-5-2-343,-7 9 0,-3-1 0,1-14 0,-3-1 156,-6 3 1,-3 3-297,1 12 1,-2 4 385,-13-14-91,3 32-122,-13 11-22,-5 27-56,2 4 78,6 24-56,18 2-10,8 10-425,8-25 1,3 0 417,3 1 1,3 0 5,6-3 1,4-1 2,16 3 1,4-2-884,-1-7 1,1-4-1726,2 0 1,-1-4 2593,9-1 0,-32-12 0,-21-3 0</inkml:trace>
  <inkml:trace contextRef="#ctx0" brushRef="#br0" timeOffset="-210034.73">23942 14819 15090,'0'11'806,"0"-2"-806,36-11-1541,-2-5 1,4-3 1540,8 0 0,1-1 0,-9 1 0,-3-1 0,6-3 0</inkml:trace>
  <inkml:trace contextRef="#ctx0" brushRef="#br0" timeOffset="-209484.73">25096 14380 15303,'40'-19'-59,"1"0"1,-1 1 0,8-2 0,2 2-1,2 0-1454,8-1 1,4 1-1,-3 1 1244,-6 3 1,-2 0 0,-3 2 0,7-1 0,-9 3-1,-4 0 1</inkml:trace>
  <inkml:trace contextRef="#ctx0" brushRef="#br0" timeOffset="-209101.73">26714 14022 15829,'-10'2'1815,"3"-1"-1826,7-1-840,42-13-2007,-12 8 2858,33-9 0,-40 12 0,-7 2 0</inkml:trace>
  <inkml:trace contextRef="#ctx0" brushRef="#br0" timeOffset="-208750.73">27402 13652 16333,'3'-6'706,"-1"1"-280,-2 5-247,9 47-157,1-9-16,-2 0 0,0 3-550,1-2 1,0-1 543,3 22 0,-2-9 0,-5-27 0</inkml:trace>
  <inkml:trace contextRef="#ctx0" brushRef="#br0" timeOffset="-208218.73">28036 13522 16793,'-17'-1'694,"-2"0"-671,-10 6 178,2 2-55,-8 7-113,6 3 80,-14 15-57,10 1 23,3 0-79,16-8 67,17-14-22,9-5 11,10-3 201,11-2 23,6-5 23,22-2-281,2 3-22,-28 10 0,-1 5-11,6 11-12,-19 22 12,-32-8-347,-20 16-1144,-11-8-5131,-9-4 6633,17-23 0,17-15 0,11-6 0</inkml:trace>
  <inkml:trace contextRef="#ctx0" brushRef="#br0" timeOffset="-208068.73">28042 13522 15751,'2'-11'492,"1"3"-2385,37-27-3485,-12 19 5378,5-6 0,-1 1 0,-9 13 0,-4 2 0</inkml:trace>
  <inkml:trace contextRef="#ctx0" brushRef="#br0" timeOffset="-207751.73">28572 13357 15515,'-5'-2'678,"-17"26"0,-2 12-499,10 15-95,-1-6 0,7-2 107,32-2 100,28-21-33,-1-25 95,-16-7 0,-2-6 330,14-26-650,-27 13 1,-7-1-459,-17-17-1234,-31 12-4671,-14 22 6330,-7 7 0,23 6 0,7 2 0</inkml:trace>
  <inkml:trace contextRef="#ctx0" brushRef="#br0" timeOffset="-204184.73">21690 16385 16019,'-62'-20'1379,"10"4"-1256,35 21-90,6 7 46,5 10 22,4 8-12,10 3-55,5-2 55,9-3-43,3-8 32,-1-9 68,0-5 78,-6-5 482,-7-19-382,-15-16-256,-6-6-68,-9-4 34,2 19-79,2 10 23,8 26 55,3 24 1,10 4-34,5 7 0,4-23 0,2-8 0,-1-8 22,7-9 23,-5-28 0,-3-19 56,-8-2-23,-7 2-11,0 29-67,-2 11-22,-2 21 11,1 3-23,-1 13-11,2-7-145,1-5-102,0-6 281,-3-5 112,-13-23-22,-20-14-74,9 9 1,-1 0-6,-21-12-11,3 15-1,25 22-55,8 24 67,17 14 11,11 4 34,14-4-45,3-22 23,1-9 77,-3-5 113,-5-10 22,-6-7 247,-9-21-404,-14-7-55,-5 2-146,-12 6-213,8 23-336,2 4-1671,9 25-4839,15 9 7182,-4 8 0,6-11 0,-8-15 0</inkml:trace>
  <inkml:trace contextRef="#ctx0" brushRef="#br0" timeOffset="-201886.73">20657 17686 11750,'0'0'0</inkml:trace>
  <inkml:trace contextRef="#ctx0" brushRef="#br0" timeOffset="-200851.73">26217 17206 19336,'-18'-9'554,"42"-6"1,23-4-510,-1 4 0,9-1 0,5-1 0,-2 0-1385,3-2 1,0 1-1,2-1 1,2-1 1380,-14 3 0,3 0 0,0-1 0,1 0 1,-1 0-1,-3 2 3,2 0 1,-2 1 0,0 0 0,0 1 0,4 0 7,2-1 0,3 1 0,2 0 1,0 0-1,0 1 0,-3 1-17,2 0 1,-1 2 0,0-1 0,-2 2 0,0-1 40,-2 1 1,1-1 0,-2 1 0,-3 2 0,-6 1 1,28-3 0,-33 9-44,-60 13-6,-15-2 0,-11 0-26,1 1 1,-7 1 0,-5 1 0,2 0 413,-4 1 1,-2-1 0,0 1 0,-1-1-415,9-1 0,-2 0 0,0 1 1,2-2-1,2 0 13,-13 3 0,4-1 0,10-2 1312,-6 8-1293,89-24-34,4-2 0,8-3 30,10-1 0,9-1 0,0 0 11,-15 4 1,0 1 0,1 1 0,1-1-96,6 0 1,1-1 0,-1 1 0,-4 2-201,0 1 0,-4 3 1,-6 0-448,1 0 1,-10 2-2685,-11 1 3385,-8-7 0,-10 2 0,-2-3 0</inkml:trace>
  <inkml:trace contextRef="#ctx0" brushRef="#br0" timeOffset="-200418.73">29089 16515 19706,'51'-31'198,"0"1"1,-1-1 0,10-7 0,-5 11-199,-12 19 0,-7 14-22,-13 45 22,-29-5 0,-9 3 95,-1 2 0,-6 0-395,-12 6 1,-2-3 428,13-17 0,3-3-17,-11 24 221,15-16-345,31-18-403,19-28 1,9-11-180,-2 3 0,3-5-673,-3-1 1,3-3 0,-1-1-1496,8-6 0,-1 0 2762,3 0 0,-4 1 0,7-4 0,-11 8 0</inkml:trace>
  <inkml:trace contextRef="#ctx0" brushRef="#br0" timeOffset="-200017.73">29952 16201 19829,'33'-56'258,"-3"27"0,4 7-225,2 12 1,1 7-34,0-2 0,-2 4-34,20 16 34,-38 11-11,-9 10 0,-21 5 11,-9 3 112,-15-1-96,12-18 1,2-1 51,-6 14-68,10-8-12,33-16 12,18-12 56,13-2-33,4-3-12,-3 3-11,-8-3-11,-8 14-79,-15 15-111,-11 4-527,-14 7-1379,-5-15-4706,5-10 6813,5-7 0,5-5 0,0-1 0</inkml:trace>
  <inkml:trace contextRef="#ctx0" brushRef="#br0" timeOffset="-199701.73">30994 15952 14978,'-11'1'2061,"-20"37"-1130,22 9-814,0-10 1,4 1-73,20 14 67,19-18-45,11-26-22,7-6 167,3-13 303,-19-2 1,-3-6 100,8-28-577,-24 14 1,-8 0-141,-22-15-493,-23 9-750,-5 25-6948,-22 24 8292,13 18 0,5-6 0,26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03:16:19.77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4810 2877 18406,'63'0'39,"-1"0"0,-9 1 1,3-1-1,3-1 67,-3-1 1,3-2-1,1 0 1,3 0-1177,-3 0 1,1-1 0,2 1-1,2-1 1,1-1 1098,-4 0 1,1-1 0,1 0 0,2 0 0,0 0 0,0 0-184,-5 0 0,1 0 0,0 1 0,1-1 0,1 0 1,-1 0-1,1 1 144,-6 0 0,1 1 0,0-1 0,0 1 1,0 0-1,0-1 0,0 1 0,1 0-123,-1 0 1,0 0-1,0 0 1,-1 1-1,2-1 0,0 1 1,1 0-1,2 0-55,-5 1 1,2 0 0,1 0 0,1 1 0,1 0 0,-1-1 0,0 1 0,-2 1 0,-1-1 0,-4 1-105,8 0 0,-4 0 0,-1 0 0,-2 0 0,0 1 1,1 0-1,1 1-49,6 0 0,3 0 0,0 0 0,0 1 0,-3 1 0,-5 0 1,-7 2 340,15 5 0,-9 2 0,-8 0 0,-2-1 0,-9 1 0,3 9 0</inkml:trace>
  <inkml:trace contextRef="#ctx0" brushRef="#br0" timeOffset="519">5655 1858 14495,'50'37'309,"0"0"0,1 0 1,-1-1-1,1-2 1,-1-4-310,-8-9 0,-1-2 0,1-2-1630,2 0 1,2-2-1,-1 0 1630,0-2 0,0-2 0,-4 0 0,-1-2 0,-5-1 0,17 2 0</inkml:trace>
  <inkml:trace contextRef="#ctx0" brushRef="#br0" timeOffset="701">6251 1849 19022,'-25'54'-31,"0"1"0,6-4 1,1 5-1,2 0-2285,3 1 1,3-1-1,0 1 2063,-2 1 1,0 0 0,2-3 0,-1 6 0,1-9 0,1-7 0</inkml:trace>
  <inkml:trace contextRef="#ctx0" brushRef="#br0" timeOffset="4100">6413 4444 15594,'0'-7'2240,"0"1"-1780,0 6-202,0 0-191,-2-1-22,1 0 67,-1 0-134,2 7 22,0 10 11,0 17 5,1 7 1,-1 7-17,1 10 0,-1 4-1106,0-9 0,1 3 1,-1-3-1445,0 12 1,0-5 2549,0-7 0,0-8 0,0-14 0,0-13 0</inkml:trace>
  <inkml:trace contextRef="#ctx0" brushRef="#br0" timeOffset="4451">6718 4674 18205,'-7'37'425,"0"0"1,-1 11 0,9 0-387,15-8 1,6-3 4,-4 0 1,4-4-28,14-8 0,4-9 128,26-7-78,-32-11 1,1-3 16,-2-1 0,-1-4-6,6-12 1,-3-6 5,-10-5 0,-5-3-73,3 1 0,-7-2 0,-12-1 0,-8 2-11,-14-12-33,-13 8-113,-13 15-790,4 22 1,-5 10-3981,-2 12 1,0 5 4415,1-1 0,3 1 0,9 1 1,8-1-1,11-4 0</inkml:trace>
  <inkml:trace contextRef="#ctx0" brushRef="#br0" timeOffset="4802">7590 4345 20994,'1'33'142,"0"1"0,1 1 0,1 1-30,4 1 0,3 1-807,-1 0 1,3-1 778,1-2 0,3-1-56,2-4 0,5-4 133,20 1 1,9-7-140,-9-10 0,4-4 1,2-1-318,10-1 0,3-3 0,-3-1-461,-9-1 0,-3-1 0,-3-1-1121,10-3 0,-10 1-4913,-20 5 6790,-25 7 0,-1-4 0,-6 4 0</inkml:trace>
  <inkml:trace contextRef="#ctx0" brushRef="#br0" timeOffset="7783">6558 6540 17039,'31'-29'30,"0"-1"0,0 4 0,1 6-75,21 12-84,-15 5 0,-2 8-330,8 34 700,-34 1 0,-12 6 39,-10 3 0,-10 1-736,0-8 0,-4 0 0,0-1 652,-7 5 1,1-1-29,-1 7 0,4-1 70,9-11 0,8-1-731,9 2 0,12-6-1446,19-12 1,8-8 1938,4-4 0,0-4 0,26-3 0,-32-5 0</inkml:trace>
  <inkml:trace contextRef="#ctx0" brushRef="#br0" timeOffset="8084">7419 6698 17700,'-26'48'108,"-1"0"1,7-12 0,9-2-132,30 19-112,15-32 124,32-13 44,-28-22 1,-1-5-11,1 2 0,-3-4-199,-3-11 0,-6-4 232,-6-21 201,-9 1-33,-13 3-145,-11 9 18,-8 10-175,-25 14-1479,-4 42-337,3 9-17,28-1 1,6 5 1910,4 21 0,7-24 0,2-7 0</inkml:trace>
  <inkml:trace contextRef="#ctx0" brushRef="#br0" timeOffset="8418">8141 6460 21005,'-20'46'-11,"9"11"16,21-5 1,9 2-12,7-4 1,9-4-648,-3-14 1,5-3 0,2-4 444,11 2 1,3-10-163,4-12 1,-2-8-231,-17 0 1,0-3-2415,6-5 1,-2 0 3013,11-4 0,-6 1 0,-36 10 0</inkml:trace>
  <inkml:trace contextRef="#ctx0" brushRef="#br0" timeOffset="9336">6919 8442 18059,'-11'42'160,"-1"0"1,1-2 0,4-3-161,16 10 45,35-5-107,-1-31 0,4-8 28,2-2 1,2-6-521,10-8 0,-2-6 531,-15-2 1,-4-3-6,-2 0 0,-3-2 5,-4 2 1,-4-4 189,-3-6 0,-5-3 1042,1-24 181,-19 4-1301,-17 39-89,-5 37 0,1 30 0,14-17 0,2 3-392,0 18 0,5 2-1642,9-1 1,3 0-1498,-3-2 0,3-4 3531,8-9 0,0-8 0,-3-9 0,-3-13 0</inkml:trace>
  <inkml:trace contextRef="#ctx0" brushRef="#br0" timeOffset="9617">7924 8544 20109,'-12'41'160,"0"1"1,4-4 0,8-9-116,19-18-45,17-5 0,7-15-79,5-10-10,-2-13 72,-25 4 0,-5-3 62,-3-33 84,-22 27 0,-7 2-129,-24-10-12,9 29 1,-3 7-157,-18 14-4415,-4 30 4583,25-4 0,4 6 0,25-22 0</inkml:trace>
  <inkml:trace contextRef="#ctx0" brushRef="#br0" timeOffset="10184">8441 8224 17913,'20'-40'404,"-3"8"-404,-14 31 56,1 0-11,0 1 548,-2 0 1177,0-1-996,-2 0-853,3 6 68,5 41 16,-2-4 1,0 4-6,1 2 0,0 2-121,-1 6 1,2-3 109,9 10-1,4-36 1,6-5 22,9-11 1,5-8-7,0-2 1,1-7-249,5-7 0,-3-7 254,-11 1 0,-3-1 0,22-17-11,-12 11-67,-15 12 274,-13 20-1014,-6 19-6117,-3 11 6924,-1-2 0,1-14 0,-2-15 0</inkml:trace>
  <inkml:trace contextRef="#ctx0" brushRef="#br0" timeOffset="10818">7443 10110 15079,'5'-5'4448,"-1"1"-2891,-4 4-1243,0 0-202,2-25-22,-8 14-68,-3-19-22,-10 22-11,-7 3-12,-7 2 23,-25 14-44,3 11-35,0 11 68,25-3 0,20-2 0,14-8-1,21 15 12,17 6 0,7 1 0,3-1-11,-19-11 0,-4 2 11,-5 1 0,0 16-11,-12 4 33,-14-18 1,-5-1-23,-11 17-12,-18-6 1,10-23-78,5-8-517,5-7-5445,1-6 6051,8-9 0,-1 5 0,8-5 0</inkml:trace>
  <inkml:trace contextRef="#ctx0" brushRef="#br0" timeOffset="11167">7825 10225 20087,'-58'28'45,"11"6"-45,37 9-11,5 2-651,23 3 35,18-22 112,20-26 504,-5-20 11,-10-24 89,-23 9 326,-8-11-203,-21 8-212,-4 7-414,-17 16-707,3 19-1815,0 8 2936,6 5 0,10-4 0,7-4 0</inkml:trace>
  <inkml:trace contextRef="#ctx0" brushRef="#br0" timeOffset="11501">8326 9947 22586,'-11'63'0,"1"0"0,0-1 0,2-14 0,0-2 0,3-1 5,2 22 1,6-6-6,15 3 0,8-38 0,8-7 5,13-8 1,4-7-6,0-1 0,2-5-427,6-4 0,-2-4 309,-16 3 0,-2 0-151,-1 2 0,-1 1-31,-3 1 1,-1 2-1231,6 2 1,0 3-8302,19 5 9776,-9-2 0,-26 1 0,-20-8 0</inkml:trace>
  <inkml:trace contextRef="#ctx0" brushRef="#br0" timeOffset="14270">3271 4729 8770,'7'9'2678,"-2"-2"-1871,-5-7 134,0 0-605,0 3-100,0 0 290,0 2 113,0 1-57,0 3-33,-1 17-448,-1 17-101,1 21 17,1-26 0,2 1-29,6 2 1,2-1 11,-2-6 0,3-3-6,3 0 1,2-2 5,7 15-6,-7-8 1,-1 4 10,-1 10 1,-3 4-3,-3-5 1,-1 3 0,-1 0-416,-1-6 0,-2-1 1,0 1 407,-2 1 0,-1 1 0,0-2 4,0 6 0,0 0 7,0-2 1,0 3 0,0 1-8,1 4 0,-1 0 0,1 4-6,0-2 0,1 4 1,1 1-1,-1 1 6,1-8 0,0 1 0,-1 0 0,1 0 0,0-1-585,1 5 0,0-1 0,0 0 0,0 0 587,0 4 1,0 0 0,0 0 0,-1-4 0,0 4 1,0-4 0,-1 5-283,0-9 0,-1 4 1,0 3-1,0 1 1,0 0 278,0-6 0,0 0 0,-1 2 0,1 0 0,-1 1 0,1-1-291,-1 1 0,0 0 0,1 0 0,-1 0 0,0 1 0,0-2 298,0 1 1,0-1-1,0 1 1,0-1-1,0-3 1,0-2 3,0 11 0,0-5 0,-1-1 1,1 1-165,0 0 1,0 0-1,0-1 1,0 1 188,0-3 1,0 0-1,0 0 1,-1 3 47,1 0 0,0 3 0,0 2 1,0-1-1,0 0 19,1-2 0,-1-1 0,1 0 0,-1 1 0,1 1-16,0-4 1,0 1 0,1 0 0,-1 0 0,0-2 0,1-3-29,0 10 0,0-3 0,0-4 0,1-1-3,1 5 0,1-3 0,-1-7-17,2-10 0,-1-5 735,6 25-774,-2-18-209,-3-9 209,-5-18 0,-1-5 0,-3-13 0</inkml:trace>
  <inkml:trace contextRef="#ctx0" brushRef="#br0" timeOffset="17085">5386 3098 12949,'-40'4'1361,"0"0"1,-23 1-1071,47-3-291,14-7 0,23-5 0,21-12 28,-6 6 0,5 0-1086,11-4 0,5-1 1054,-13 6 1,3 0-1,4 0-8,8 0 1,5-1 0,3 0 0,1 1-21,-9 2 1,0 1 0,2 1 0,1-1 0,2 0-1,-1 1 0,3-1 0,2-1 1,0 1-1,-2 1 0,-4 0-347,0 1 0,-1 0 1,-3 1-1,-1 0 1,-1 0 280,6-1 0,0 0 0,-5 1 0,-8 1 98,10-1 0,-28 3 277,-47 4 88,-22 8 1,-18 6 0,-2 1-82,0-3 0,-3 1 0,-2 1-523,2 1 1,-4 1-1,0 1 1,5 0 421,-1 0 0,4 0 0,1 0-90,5-2 1,0 1-1,4 0 204,-11 3 0,7-1-263,-11 6 1758,48-11-1854,52-12 0,28-7-252,-20 1 0,5-2 1,4 0-1,3-1-594,-4 2 1,4 0 0,2 0 0,2 0 0,-1 0 0,-2 0 337,6-2 1,-1 0 0,-1 0 0,0 0 0,1 1 569,1 1 0,3 0 0,-2 0 0,-5 2 0,-8 0 0,11 0 0,-10 1 0,-13 2 0,-1 0 0</inkml:trace>
  <inkml:trace contextRef="#ctx0" brushRef="#br0" timeOffset="19533">2686 5384 15112,'5'-7'0,"-1"0"-11,-1 47-90,-2-3 101,1 11 0,0 0 0,-1-8 0,0 9 0</inkml:trace>
  <inkml:trace contextRef="#ctx0" brushRef="#br0" timeOffset="19733">2690 5135 19650,'24'48'0,"-1"1"0,3 4 0,2 1-6,3 3 1,1 1-1298,-10-14 1,0 1-1,-2 0 787,0 1 1,-1 0 0,-2 3 515,-4 1 0,-1 3 0,-1 0 0,-1-7 0,2 3 0,-1-2 0,-4 13 0,0-1 0</inkml:trace>
  <inkml:trace contextRef="#ctx0" brushRef="#br0" timeOffset="20068">2714 6648 18630,'31'-20'-218,"0"0"0,32 29 139,-50 28 1,-9 11 72,1 1 1,-7 1-664,-10 9 0,-7-3 803,1-18 0,-1-5 258,-12 19 202,10-18-594,10-16 220,7-8-444,17-4-2129,38-3 2353,-5-6 0,2-1 0,16 1 0,-30-2 0,-1 0 0</inkml:trace>
  <inkml:trace contextRef="#ctx0" brushRef="#br0" timeOffset="20317">2965 6617 19034,'-14'-52'571,"18"12"-660,22 41 60,10 13 1,2 10 11,-4 13 1,-4 7 16,4 3 0,-5 3-746,-10 12 1,-9 0 565,-10-12 1,-4-2-449,-1 2 1,-1-1-1009,-2 0 0,0-1 1636,-3 0 0,1-4 0,-1 8 0,2-13 0</inkml:trace>
  <inkml:trace contextRef="#ctx0" brushRef="#br0" timeOffset="20736">2828 8464 18440,'30'-43'-179,"1"37"123,9 38 39,-24-3 0,-6 4 17,-16 26 11,-7-18 1,-3 1-40,2-9 0,0-1 11,-2 1 0,2-3 17,8-2 0,19-16 0,12-4-11,10 2-45,4 2-841,7 17-1041,-22 18-1,-13 2 1939,-32 11 0,5-35 0,-3-6 0</inkml:trace>
  <inkml:trace contextRef="#ctx0" brushRef="#br0" timeOffset="21000">3061 8298 18854,'9'49'-109,"1"0"0,-1 0 0,0 1 1,1 1-1,-1 1 0,0 0 1,0 2-598,1 7 0,-1 2 0,1 0 0,-2-3-1094,1 5 0,-2-2 0,-1-2 190,-3-2 0,-2-2 0,-1-5 1610,-3 4 0,-1-7 0,0 10 0,-2-17 0</inkml:trace>
  <inkml:trace contextRef="#ctx0" brushRef="#br0" timeOffset="21402">2882 10471 20009,'22'45'-221,"-1"0"1,-1-5-1,2-7-115,17-11 11,-3-12 135,-2-10 67,1-31 582,-15-10 135,-2-2 179,-16 10-762,-2 26-11,0 16-22,3 20 16,5 19 1,3 9-671,-1-11 0,3 3 0,1 1 469,5 12 1,4 2 0,-3-4 0,-1 1 0,0-6 0,0-18 0,-1 0 0</inkml:trace>
  <inkml:trace contextRef="#ctx0" brushRef="#br0" timeOffset="21833">3087 10154 17386,'31'49'225,"1"0"1,-1 0 0,0 1 0,0-1 0,-1 1-1,-1 0 1,-2-1-226,1 9 0,-3-1 0,-1 2-1064,-6-12 1,0 0-1,-1 1 1,-1 1 558,0 1 1,-2 0 0,0 1 0,-2 5 504,-3 4 0,-1 7 0,-2 1 0,0-4 0,-1-7 0,2-5 0,-1-6 0,-2 3 0,-2 1 0,-1 0 0,0 0 0,0 1 0</inkml:trace>
  <inkml:trace contextRef="#ctx0" brushRef="#br0" timeOffset="23734">15011 883 16311,'-3'-5'1860,"1"1"-1916,2 4 90,9 60-34,-1-2 0,-2-14 0,0 0-11,1 15-34,-3-33 11,-1-12 202,-1-33 650,0-37-667,-2 23 0,0-2-305,0-10 1,0 1 590,0-23-57,0 29 1,0 0-245,2-9-305,8 19 102,11 69-258,2 13-11,-8-14 0,-1 1-303,7 18-628,5 2 1855,-7-25 40,0-18-68,-9-36 1,-4-27-124,0-16-169,-2 12 1,3-3-6,0 8 1,3 1-242,2 1 1,4 5-113,11 6 90,5 47-45,-6 24 45,3 17 5,-15-26 1,0 3-197,5 13 1,1 2-2146,2-5 0,1-1 2336,0 0 0,-1-4 0,10 6 0,-17-31 0</inkml:trace>
  <inkml:trace contextRef="#ctx0" brushRef="#br0" timeOffset="24300">16322 817 19874,'34'-15'-780,"1"1"0,26-10 0,-38 24 0,-7 0 1</inkml:trace>
  <inkml:trace contextRef="#ctx0" brushRef="#br0" timeOffset="24451">16389 1049 20602,'41'-17'-3277,"0"-1"0,-1 2 0,-2 3 2617,21 3 0,-26 5 0,-7 3 0</inkml:trace>
  <inkml:trace contextRef="#ctx0" brushRef="#br0" timeOffset="26249">17493 775 15594,'-3'-7'3697,"1"1"-3091,2 6-237,-6-35-201,5 19-168,-6-29 23,9 29 10,6 0-33,18-3-56,2 8-33,13 1-124,-8 16-639,2 31 583,-19 26 263,-18-17 1,-6 3 38,-5-3 1,-4-2-6,-1-11 0,0-4-28,-6 10 45,22-29-168,23-5-448,1-7-1099,19-3-829,-10-3 2499,13-7 0,-23 9 0,5-4 0</inkml:trace>
  <inkml:trace contextRef="#ctx0" brushRef="#br0" timeOffset="26767">18010 690 19246,'-50'43'337,"9"2"-326,35-8-11,3 1-33,13-7-405,8-9 69,13-11-23,30-13 347,-2-22 78,-1 0 57,-21-13 560,-27 12-235,-6 2-135,-14 0-12,-27-2-424,-23 12-203,-4 4-369,0 19-1379,28 7-1904,10 4 4011,12-2 0,7-9 0,7-4 0</inkml:trace>
  <inkml:trace contextRef="#ctx0" brushRef="#br0" timeOffset="27636">18250 441 20535,'-34'4'73,"-1"1"0,-28 7-17,21 21 112,10-5 45,3 1-146,16-13-33,8-7-12,3 0-22,0 5 23,0 10 55,-4 25-44,-5 14-29,5-23 1,0 0-6,-3 22 11,4-13-11,5-24 11,3-6 135,6-9 268,12-23-347,2-7-33,7-18-23,0 7-22,1 2 11,2 10-112,12 10-78,-4 32 111,-5 22 68,-16 8 0,-18 4 0,-9-24-45,-4-5-45,-4-7-505,-10-3-3876,-2-10-3764,-2-9 8246,5-9 0,14 1 0,5 2 0</inkml:trace>
  <inkml:trace contextRef="#ctx0" brushRef="#br0" timeOffset="27967">18487 709 21835,'-5'-5'-112,"9"29"134,1 8 1,1 5-23,2-4 0,1-1 11,10 28 67,0-29-44,6-10 78,11-10-28,5-9 0,6-5-73,12-7 0,3-2-491,-1 4 0,1-1 323,-1-5 1,-5 0-685,6 5-1725,-18 4-3798,-14 4 6364,-15 1 0,-9 0 0,-6 0 0</inkml:trace>
  <inkml:trace contextRef="#ctx0" brushRef="#br0" timeOffset="28750">15027 1976 18216,'51'-18'176,"1"1"1,-1-1 0,1 1 0,-1 0 0,4-1 0,-1 0-1,2 1 1,2-1 0,4 0-779,-8 3 1,3 0 0,2 0 0,2 0 0,1 0 0,1 0 0,1 1 0,1-1 618,-7 2 1,0 1 0,2-1 0,0 1 0,0-1 0,2 1 0,0 0 0,2 0 0,0 0 0,1-1-100,-6 3 1,1-1 0,2 0 0,1 0 0,1 0 0,0 0 0,0 1 0,0-1-1,0 1 1,-1 0 0,-1 0 0,-1 0 0,-2 2 74,8-2 0,-1 0 1,-1 1-1,-1 0 0,0 0 1,-1 1-1,-1 0 0,0 1 1,-1 0-1,0 0-89,9 0 0,0 1 1,0 0-1,-1 1 1,-1 0-1,-3 1 1,-3 0-1,-5 1-178,5 1 1,-5 0 0,-3 1 0,-3 1-1,0 0-379,3 1 1,-2 1-1,-3 0 1,-3 1-1074,25-1 1,-26 8-1054,-62 22 3309,-31-17 1,-25-7-1,-2 0-161,17 0 1,-1 1 0,-2-1 0,-3-1-251,9-1 1,-4-2-1,-1 1 1,0-1 0,0 0-1,3 0 334,-1 1 1,3-1-1,0 0 1,-1 1-1,-3 1 32,-2 0 1,-3 2-1,-2 1 1,1 0 0,1 0-1,5-1-43,-9 2 1,5 0 0,1-1-1,-2 2-279,6-1 1,-3 1 0,0 0-1,6 0 1,7-2 183,-18 6 1,31-7-949,92-25 679,-6 3 1,9-2-43,-3 2 1,8-3-1,3 0 1,0 1-37,-14 3 0,1 0 0,0 0 0,1 1 0,1-1 0,5 0 0,1-1 0,0 1 0,2 0 0,-1 0-79,-9 2 0,0 1 0,0 0 0,1 0 0,1 0 0,2 0-21,2 0 1,2 1 0,2-1 0,1 1 0,-1 0-1,-1 1 1,-2 0-1012,0 1 0,-1 0 0,-1 1 0,-1 0 0,-1 0 0,0 1 1111,7-2 0,0 0 0,-1 0 0,-4 2 0,-6 0 0,4 1 0,-6 2 0,-15 0 0,-19 2 0</inkml:trace>
  <inkml:trace contextRef="#ctx0" brushRef="#br0" timeOffset="29766">17703 2156 18328,'38'-23'-8,"-1"0"1,2 1 0,2 4-1876,10 7 0,-1 4 1883,13-3 0,1 5 0,-52 5 0</inkml:trace>
  <inkml:trace contextRef="#ctx0" brushRef="#br0" timeOffset="29900">17741 2282 14148,'-4'1'79,"2"1"-348,2-2-1356,36 5 1625,-24 4 0,25-2 0,-33 0 0</inkml:trace>
  <inkml:trace contextRef="#ctx0" brushRef="#br0" timeOffset="30134">17827 2374 14473,'0'49'3,"0"-1"1,0-3 0,1-5-1326,1-1 1322,1-7 0,-1-14 0,-1-7 0</inkml:trace>
  <inkml:trace contextRef="#ctx0" brushRef="#br0" timeOffset="30317">17661 2711 20927,'43'-8'-1950,"0"0"1,13-2 0,4-1 1949,4-3 0,-2-1 0,-11 5 0,-8 1 0,-9 2 0</inkml:trace>
  <inkml:trace contextRef="#ctx0" brushRef="#br0" timeOffset="30934">16570 3312 15336,'-52'5'5199,"11"-2"-4908,35 0-100,4-2-124,2 2-33,20-2 246,27 1-177,-6-3 1,12-1 0,6-2-1,2 0-609,-3-2 1,5-1-1,3-1 1,2-1-1,1 1 1,-1 0 530,-7 1 1,1 0-1,1 1 1,0-1 0,1 1-1,1-2 1,1 1-277,-7-1 0,1 1 0,1-2 1,1 1-1,0-1 0,-1 0 0,0 1 1,-1 0-1,-2 1 251,6-1 0,-3 0 0,-1 1 0,0 0 0,0 0 0,2 0 0,4 0-143,-10 1 0,2 0 0,2 0 1,1 0-1,1-1 0,0 1 0,0 0 1,-1 1-1,-1-1 0,-1 1 52,6-1 0,0 1 0,-1-1 0,-1 1 0,0 0 0,-1 0 0,0 0 0,0 1-762,-1-1 0,1 0 0,0 1 0,0-1 0,-2 1 0,-2 0 0,-4 0 1,-4 1 852,13-2 0,-5 1 0,-6 1 0,-10 1 0,10 2 0,-69 0 0</inkml:trace>
  <inkml:trace contextRef="#ctx0" brushRef="#br0" timeOffset="31236">16643 3575 19199,'54'-16'108,"0"0"0,0 0 0,-1 0 0,1 0 0,0 0 0,0 0 0,1 1 0,0-1 0,0 1 0,0 1 0,-2 0-1109,6 1 0,-3 1 0,1 1 0,1 0 1,5-1 995,-9 3 1,2-1 0,2 0 0,2 1 0,1-1-1,0 1 1,0 0 0,-1 1-47,-1 0 1,-1 0 0,1 1-1,0 0 1,0 1 0,0-1-1,0 1 1,1 0-378,2-1 1,3 1 0,-1-1 0,1 1 0,-1 0 0,-1 0 0,-3 2 0,-4 0-333,13 0 0,-3 1 0,-3 2 0,-5 1 1,-5 1 759,3 2 0,-7 3 0,-13 2 0,-11 7 0,-25-1 0</inkml:trace>
  <inkml:trace contextRef="#ctx0" brushRef="#br0" timeOffset="32466">10839 4865 16154,'-49'11'1176,"57"1"-1165,32-6 1,26-7-1,2 0-1426,-16 2 0,1 0 0,3-1 0,4 0 1415,-4-2 0,4 1 0,2-2 0,1 1 0,0-1 0,-1-1-186,-2 1 1,-2-1 0,1 0 0,0-1 0,4-1 0,3 0 182,-9 1 1,2-1 0,3-1 0,2 0-1,1 0 1,1-1 0,1 1 0,0-1 0,0 1-1,-1-1-85,-3 1 0,0 0 0,0 0 1,0 0-1,1 0 0,0 0 0,1 0 1,0 0-1,1-1 0,0 1 0,1 0 78,-3 0 1,1-1-1,2 1 1,0 0-1,1-1 1,1 1 0,-1-1-1,0 1 1,-1 0-1,0-1 1,-2 1 0,-1 1-1,-3-1-93,6 0 1,-2 0-1,0 0 1,-2 1-1,-1-1 1,0 1-1,-2-1 1,-1 1-1,0 0 1,-2 1 94,13-2 0,0 0 0,-1 0 0,-3 1 0,-2 0 0,-4 0 0,-5 1 159,4 0 0,-6 0 0,-2 1 1,-1 0-485,14-1 1,0 1 0,-8 1-143,-4 1 0,-10 4 1226,-4 11 2373,-65 1-2833,-6-4 1,-4-2-292,-16 0 2956,8-3-5163,13-2 2417,11-2 0,12-1 1,5 0-1</inkml:trace>
  <inkml:trace contextRef="#ctx0" brushRef="#br0" timeOffset="32668">15781 4353 18888,'3'-1'358,"0"0"-257,-3 1-67,18 41 11,8-11-45,-4 2 0,1 2-101,22 13-358,-7 0-191,-17 1-488,-26-15 1,-8-1-1832,-23 14 2969,3-17 0,-1-6 0,-3-5 0,5-9 0</inkml:trace>
  <inkml:trace contextRef="#ctx0" brushRef="#br0" timeOffset="33037">17568 4152 15291,'12'-3'1804,"-2"42"-1154,-10 25-662,-1-11 1,1 2-1442,1-10 1,1-2 1452,3-3 0,0-6 0,1-8 0,3-10 0</inkml:trace>
  <inkml:trace contextRef="#ctx0" brushRef="#br0" timeOffset="33334">17918 4263 18787,'-25'39'261,"0"0"1,4-3 0,5-3-240,6 10 1,21-8 10,14-10-11,8-15 1,6-8-51,3-11 0,0-7 28,3-6 0,-4-7 5,-10-1 1,-9-3 5,-11-2 1,-9 1-12,-23-12-45,-6 25 0,-7 7-891,-6 10 0,-2 9-1512,-5 6 0,4 7 2448,11 0 0,6 2 0,-2 16 0,28-26 0</inkml:trace>
  <inkml:trace contextRef="#ctx0" brushRef="#br0" timeOffset="33567">18373 4044 18597,'0'-10'2801,"0"3"-2751,-11 33 1,-4 18 5,-3 12-650,1 0 1,1 1 593,7-20 0,5-3 184,12 1 0,8-5-173,14-10 1,9-7-113,15-7 0,4-6-583,-3-4 0,-2-3-268,-2-6 0,-3-1-3687,4 5 4639,-10 4 0,-21 5 0,-7 0 0</inkml:trace>
  <inkml:trace contextRef="#ctx0" brushRef="#br0" timeOffset="34752">11828 6465 17722,'-12'1'516,"2"-1"-90,49 17-251,6-12 1,14-3-1,7-3-1083,-13 0 0,5 0 0,5-2 0,1 0 1,1-1-1,-1 0 911,-6 1 0,0-1 0,0 0 0,1-1 1,1 0-1,1 0 0,1-1-123,-6 0 0,3-1 1,0 0-1,1 0 0,1-1 1,-1 0-1,0 0 0,-2 0 1,-1 1 119,7-2 0,-2 1 0,-2 0 0,0 0 0,1-1 0,2 1 0,3 0-47,-8 0 1,2 1 0,2-1 0,1 0 0,1 0-1,0 1 1,1-1 0,-2 0 0,0 0 0,-1 1 46,3-1 0,-1 0 0,0 0 0,-1 0 0,0 0 0,1 0 0,-1 0 0,0 0 0,1 0-123,2 0 0,1-1 1,1 1-1,0-1 0,-1 0 1,-1 1-1,-2-1 0,-3 1 1,-3 0 122,5 0 0,-2 0 0,-3 0 0,-3 0 0,-4 1 0,-4 0 345,12-3 0,-7 0 0,-15 2-289,-18-2 1780,-36 5-1354,-13 0 2063,-20-3-4103,13-5 2396,6-8 0,20 9 1,11 0-1</inkml:trace>
  <inkml:trace contextRef="#ctx0" brushRef="#br0" timeOffset="34967">16000 5886 17537,'60'26'-50,"-1"0"1,0-1 0,-4-2 0,-3-1 0,-8 2-467,-10 6 0,-12 3-1458,-13 0-1,-9 2 1975,-3-1 0,-6-2 0,-18 12 0,0-26 0</inkml:trace>
  <inkml:trace contextRef="#ctx0" brushRef="#br0" timeOffset="35716">17681 5712 20210,'5'-64'369,"5"27"1,8 6-325,38 6-56,5 0-23,-25 26 1,-2 7-337,8 20-100,-13 22 291,-17 15-51,-16-28 1,-5 2 229,-3 1 0,-5 2 403,-15 13 0,-4-1-100,6-11 0,2-2-281,-1-1 1,4-4-23,0 0 128,29-29-1742,42-7-2140,-1-11 1,6-2 3753,4 1 0,0 0 0,-8-2 0,-4 1 0,2-2 0</inkml:trace>
  <inkml:trace contextRef="#ctx0" brushRef="#br0" timeOffset="35984">18401 5816 19885,'-59'6'721,"0"1"0,5-1 0,10 6-710,17 19-22,19 21-370,51-7-23,-3-23 1,5-6 179,2-7 0,2-7-250,4-8 1,-3-6 400,-17-2 1,-3-3 170,18-21-98,-14 0 560,-18-15-224,-27 10-1019,-29 4-527,-7 19-1580,-8 22-6835,25 4 9744,13 1 1,10-3-1,7-3 1</inkml:trace>
  <inkml:trace contextRef="#ctx0" brushRef="#br0" timeOffset="36253">18859 5516 23527,'0'47'-20,"1"-1"0,0 0 1,6 16-1,6-5 20,4-10 0,6-7 0,5-12 0,2-8 56,30-10-56,-6-19 0,5-3-768,3 6 1,1 1 767,4-2 0,-4 2 0,-19 2 0,-7 4 0,-3 9 0</inkml:trace>
  <inkml:trace contextRef="#ctx0" brushRef="#br0" timeOffset="37699">12330 8349 19235,'62'-1'164,"1"0"0,0-1 1,-1 1-1,-3-4 1,2-1-1,3-2 0,1-1 1,3 0-1,2-1-775,-9 1 1,2 0 0,2-1 0,1-1 0,2 1-1,-1-1 1,1 0 0,-1-1 0,-2 1 612,-3 1 1,-1-1-1,0 0 1,0 0-1,0 0 1,-1 0-1,1 0 1,0-1-1,1 1-121,1 0 1,2-1-1,1 0 1,0 0 0,-1-1-1,0 2 1,-2-1-1,-1 1 1,-4 1 121,11-2 1,-5 1 0,-1 1 0,-2 0 0,2 0-1,3 0 3,-3 1 0,3 0 0,1 0 0,-1 0 1,1 0-1,-2 1 0,-2 0-10,1 0 0,-1 1 1,-1 0-1,-2 0 0,1 1 1,-2 0 3,9-1 0,-1 0 0,0 1 0,-4 0 0,-4 1-4,11 0 0,-6 1 1,-11 2 3,10 0 0,-29 3 1727,-40 4-4292,-22-3 582,-9 1 1983,1-12 0,23 5 0,5-3 0</inkml:trace>
  <inkml:trace contextRef="#ctx0" brushRef="#br0" timeOffset="37917">16391 7638 19986,'-10'0'168,"3"0"-101,7 0-22,54 27-45,-11-8-691,0 3 1,1 2 477,9 8-18,-15 6 63,-18 6 96,-14 6-175,-20-10 1,-8 0-2679,2-10 1,-3-2 2924,-4 2 0,1-4 0,-9-6 0,24-20 0</inkml:trace>
  <inkml:trace contextRef="#ctx0" brushRef="#br0" timeOffset="38384">18490 7285 20893,'-15'-31'17,"-1"0"0,0-24-17,67 26-78,13 19 5,-28 23 0,-3 10 34,-6 1 0,-8 6-397,-8 17 0,-11 3 436,-8-5 0,-7-1 0,-4 1 0,-2-1 11,-2-1 0,-1-1 254,-4 4 1,3-2-198,-2 17-326,34-13-795,29-42-309,-1-13 1,3-6-2516,-1-4 0,0-3 3877,4-3 0,-3 1 0,7-6 0,-10 5 0</inkml:trace>
  <inkml:trace contextRef="#ctx0" brushRef="#br0" timeOffset="38917">19498 7075 16255,'0'-5'3776,"0"2"-2835,0 3-817,-23-3 21,0 2-44,-27 3-90,5 7 56,-1 5-33,6 0 112,8-1 178,5-5-88,12-4-236,4 1-23,8 5 23,3 10 0,-5 38 5,0-22 1,1 1-6,-1 6 0,0 0 12,-3 18-12,6-25 0,2-28 0,9-3 33,7-14-33,40-20 5,-19 13 1,3 1-96,12-2 1,1 3 5,-9 7 0,-3 5 56,-3 6 0,-6 6-39,1 15 45,-17 29 55,-24-22 1,-6 0-18,-6 7 1,-3-3-17,-3-7 0,-1-4-22,-21 7-560,24-23-1346,7-10-4380,7-15 6308,6-13 0,2 8 0,2 0 0</inkml:trace>
  <inkml:trace contextRef="#ctx0" brushRef="#br0" timeOffset="39200">19809 7081 21667,'6'54'22,"0"0"0,1-1 1,-1 10-1,3-6-5,4-19 0,3-6 140,9-1 156,25-13-285,-17-14 0,3-4-442,11-4 0,0-3-466,-7 1 1,-1 0-1217,-2-2 1,-4 1 2095,7 2 0,-19 4 0,-7 0 0</inkml:trace>
  <inkml:trace contextRef="#ctx0" brushRef="#br0" timeOffset="39950">12286 10130 15616,'-3'-6'3597,"0"0"-3429,3 6-123,0 0 157,115-8-166,-64 6 0,5 1 1,4-1-1,1 0-887,-3-1 1,1-1 0,2 0 0,2-1 0,1 1 850,0 1 0,1-1 0,3 1 0,-1-1 0,0 0 0,-1-1-232,-4 1 1,-2-2 0,0 1 0,0-1 0,1 0 0,1 1 231,-6-1 0,1 1 0,0-1 0,1 0 0,0 1 0,0-1 0,1 0-215,1 0 0,0 0 0,1-1 0,0 1 0,0 0 0,0-1 0,0 1 216,1-1 1,0 1-1,-1-1 1,1 1 0,0-1-1,0 1 1,-1-1-147,-1 1 0,-2 0 0,0 0 0,0 0 0,1 0 0,1-1 0,2 1 147,1 0 1,2-1 0,1 0 0,1 0 0,0 0 0,0 0 0,-1 0 0,-3 1 6,3 0 1,-2 0-1,0 0 1,-1 0 0,0 0-1,-1 1 1,0-1-12,-3 1 0,0 0 1,1-1-1,-2 1 1,-1 0-1,-2 0 1,-3 1 171,17-1 0,-2 1 0,-6 0 0,-10 1-176,-4 1 0,-10 2 1385,-4 4-1323,-63 4 1615,-23-1-3128,-4 0-754,20-15 2211,38-6 0,1 3 0,6-1 0</inkml:trace>
  <inkml:trace contextRef="#ctx0" brushRef="#br0" timeOffset="40183">17148 9492 21241,'46'23'-88,"-1"0"1,1 0-1,-5-1 1,0-1 0,-4-1-59,-1-2 1,-5-1-35,18 22-10,-23 2 167,-26-8 1,-10 0-466,-13 0 1,-7-2-712,3 0 1,-2-3-1010,-6-5 1,1-7 2207,-3-7 0,18-7 0,8-2 0</inkml:trace>
  <inkml:trace contextRef="#ctx0" brushRef="#br0" timeOffset="40750">19048 9517 16400,'-8'-7'3093,"1"2"-2779,0-42-180,19 17-117,-6-5 0,5 0 17,37-6-34,-18 22 0,2 2-6,6 2 0,1 4 0,1 0 1,2 8-29,8 15 1,-4 9-225,4 22-78,-24-3 1,-12 5 335,-22-5 0,-11 1 149,-4-3 0,-6 1 1,0-1 238,-2-2 1,-1-1-1,0-1-187,-3 3 1,0-1 0,3-3-169,1 0 1,5-4 134,7 1-168,35-21-23,17-5-55,26-5-393,2-10 0,7-5-1632,-17 4 0,3-2 0,-1 0 2103,2-3 0,0 0 0,-3 0 0,7-1 0,-9 1 0,-6 0 0</inkml:trace>
  <inkml:trace contextRef="#ctx0" brushRef="#br0" timeOffset="41317">20300 9194 16826,'2'-12'2880,"0"3"-2465,-39-3 100,7 9-190,-28-8-202,19 13-78,5 19-11,7 4-23,1 20-11,7-3 0,8-8 0,2 2 11,-4 25 0,2 2 12,14-28 22,8-21-1,9-15-44,9-11-44,6-10-124,6-12-91,0-1 35,10-2 112,-7 23 112,-2 17 0,-9 27 0,-11 15-6,-10-9 1,-2 2 55,-2-2 1,-2 1 94,-1 4 1,-3-2-56,-11 13-90,-10-23-90,-8-19-671,-4-7-2769,-2-8 3530,2-12 0,14 7 0,5-4 0</inkml:trace>
  <inkml:trace contextRef="#ctx0" brushRef="#br0" timeOffset="41616">20693 9143 20389,'0'-10'1625,"0"3"-1625,0 7 34,-3 88-34,3-27-461,-1 5 1,2 1 460,1-27 0,3-2 111,4 4 0,5-3 1,26 11-67,-9-29 0,2-6-45,26-15-493,6-15-1636,-20-2-4292,-3 3 6421,-5 1 0,-17 7 0,-7 1 0</inkml:trace>
  <inkml:trace contextRef="#ctx0" brushRef="#br0" timeOffset="42636">26063 1968 17151,'11'48'278,"-1"0"0,1 0 0,-3 0 0,-2 0 0,1-1-204,-1 1 1,0-1 0,-1-2-453,-2 3 1,-2-6 601,-1 0 1149,0-34-1216,0-22 128,0-13 18,1-12 0,0-9-162,1 3 1,0-4 0,0-1-685,0-2 1,-1-1-1,1-2 561,1-8 1,0-1 0,0 2 7,-1 13 0,-1 2 1,3 0 60,1-6 0,1 0 0,3 3-98,6-3 0,6 6-23,9 3 1,6 13-68,24 28-39,-25 17 0,-4 9-68,-11 7 1,-6 5-107,-2 4 0,-5 3 263,-8 4 1,-8 1 50,-5-5 0,-5 1 0,-3-3 11,-10 12 1,-4-3 16,0 0 0,1-5-28,-6 3 0,30-28 0,20-6 1733,27 19-1879,-5-10 1,5 1-948,14 8 1,2 2-729,-8-7 0,0-2 1821,-2-1 0,-5-3 0,-7-6 0,-12-7 0</inkml:trace>
  <inkml:trace contextRef="#ctx0" brushRef="#br0" timeOffset="42950">26701 2305 18362,'36'-27'86,"-1"0"1,0 0 0,14-10 0,-8 3-76,-12 4 34,-10 0 425,-11 4 595,-25-11 11,-10 10-729,-18 5-336,8 26-11,6 23 0,12 16-6,10-8 1,6 2-628,9-2 0,8-2-1390,15 7 0,8-6 286,2-10 1,4-6 1736,14-5 0,-3-6 0,-4-3 0,-10-4 0</inkml:trace>
  <inkml:trace contextRef="#ctx0" brushRef="#br0" timeOffset="43266">25414 3045 19347,'-3'0'572,"64"-14"-303,-20 4 0,6-3-2138,8 0 1,8-2 0,3 0 1932,-14 2 1,1 0-1,2 0 1,6-1-11,-8 3 1,4 0-1,3-1 1,2 0-1,1 0 1,0 1-1,-1 0-186,-5 1 0,1 1 0,0 0 0,0 0 1,1 0-1,-1 0 0,1 1 0,-1-1 82,7-1 0,1 0 1,0 0-1,-1 0 1,0 1-1,-2 0 0,-1 1-139,1 0 0,1 1 0,-1 0 0,-3 1 0,-5 0 0,-6 2-629,4-1 0,-7 2 0,-6 1-3384,24-3 4202,-83 5 0,5 0 0,-29 0 0</inkml:trace>
  <inkml:trace contextRef="#ctx0" brushRef="#br0" timeOffset="43383">27085 2716 16053,'-54'6'1266,"0"1"0,0-1 1,-15 2-1,17-2-1244,34-3-33,47-7 0,25-2-299,2-2 0,8 0 0,4 0-1657,-12 2 1,3 0 0,3-1 0,-1 1 0,-1-1 1959,-5 1 0,1 0 0,-2-1 0,-1 1 0,-2 1 0,18-2 0,-4 1 0,-10 1 0,-21 3 0,0-1 0</inkml:trace>
  <inkml:trace contextRef="#ctx0" brushRef="#br0" timeOffset="45166">25764 3569 12703,'-2'-37'717,"1"11"2286,6 29-1715,-1 3 562,-1 7-506,23 14-1070,8-4 1,6-1-242,4-1 1,4-1-429,-4-5 1,2-2 0,1-1 394,16-1 0,3-1-789,-6-1 1,2 1 0,-1-1 688,-11-2 1,-2 1-1,-2-1 1,18 3-1,-8-1 1,-1 0 0</inkml:trace>
  <inkml:trace contextRef="#ctx0" brushRef="#br0" timeOffset="45334">26538 3429 21835,'-57'26'42,"0"-1"1,15 1-1,-3 4 1,-1 5 0,2 2-967,5-1 1,2 3 0,0 3-1,0 0 1,0 0 596,-2 1 1,0 1 0,-1 0 0,2-1 0,2-2 0,-1 3 0,2 0 0,2-3 0,4-5 0,2 2 0,1 0 0</inkml:trace>
  <inkml:trace contextRef="#ctx0" brushRef="#br0" timeOffset="46965">7447 6756 7655,'35'15'229,"-1"1"1,25 8 701,-38-22-35,-4-1 188,-5 1-64,-5-1-489,-4 3-531,-6-1 0,2 0 0,-2-1 0</inkml:trace>
  <inkml:trace contextRef="#ctx0" brushRef="#br0" timeOffset="47665">26350 4613 18149,'25'46'306,"1"0"0,1-4 0,5-2-295,22-5 1,8-5-2118,-17-10 1,2-2 0,-1 0 2105,0-1 0,0-1 0,-3-2 0,8 1 0,-8-4 0,-13-6 0</inkml:trace>
  <inkml:trace contextRef="#ctx0" brushRef="#br0" timeOffset="47849">26855 4665 21185,'-33'43'-28,"1"1"1,-1 0 0,1 0 0,-1-1 0,1 1-1,0-1 1,1-1-593,-2 4 0,3-1 0,-3 3 282,-2 6 0,-3 5 0,1-1 1,4-8-1,-3 5 0,3-4 1,4-4-1,1 0 0,-1 1 1</inkml:trace>
  <inkml:trace contextRef="#ctx0" brushRef="#br0" timeOffset="49965">26206 6527 18261,'5'37'351,"0"-1"0,1 0 0,0-1-329,6 24-22,5 0-1210,-6-22 0,2-1 1210,8 16 0,-4-8 0,-9-28 0</inkml:trace>
  <inkml:trace contextRef="#ctx0" brushRef="#br0" timeOffset="50534">27164 6197 16647,'10'-3'3810,"-1"1"-3418,-9 2-168,0 0-112,-59 3-22,9 5-57,8-4 1,1 0 67,-12 7-34,22-5 34,-9 4-101,3 12 0,-5 22 0,12 4 33,9 13-21,10-11-12,0 12-34,5-11 79,1-7 100,11-27-55,6-24-34,12-12 11,6-6 0,26-3-112,-24 18 1,2 5 16,9 7 0,1 7-118,-1 7 1,-3 5 55,-10 1 0,-3 2 12,15 25 67,-29-18 11,-11 4 101,-29-11-225,-10-3-884,-5-13-1311,7-6-3183,22-4 5502,8-5 0,3 4 0,2-4 0</inkml:trace>
  <inkml:trace contextRef="#ctx0" brushRef="#br0" timeOffset="50832">27545 6308 22507,'0'46'3,"0"1"1,2 1 0,1-1-10,2-3 1,3-2 5,2-4 0,4-5 0,19 1-34,-2-21 1,3-4-203,3-2 1,2-3-824,10-3 1,-1-1-382,-8 0 0,-2-1-1552,-2 0 1,-1-1 2991,21 2 0,-25 0 0,-3 0 0</inkml:trace>
  <inkml:trace contextRef="#ctx0" brushRef="#br0" timeOffset="52216">26292 8505 19090,'0'-58'605,"10"10"-605,23 32-11,13 8 0,8 4-12,5 11 23,-1 10-51,-27 10 1,-4 6-73,2 26-202,-18-15 0,-8 2 431,-12-9 1,-7-1 122,-5 2 1,-3-2 112,-4-1 0,-4 0 78,-8 5 0,1-1-325,11-12 1,4-2-74,-16 18-33,50-30-112,32-21-314,22-6-329,-26 1 0,6-2 0,1-1-1457,6-3 1,3 0 0,-1-1 2222,3 0 0,-1-1 0,-3 2 0,8-3 0,-8 3 0,-2 1 0</inkml:trace>
  <inkml:trace contextRef="#ctx0" brushRef="#br0" timeOffset="52799">27855 8182 18843,'-42'-7'638,"0"1"1,-2 0 0,2 2-572,7 3 0,3 2 57,-29 3-34,28 3 89,-3 7-134,10 0-45,1 12 0,12 0 11,6 12 23,2 5-34,1 8 0,-3 8 0,1-18 0,0 1 0,2-6 0,-1-2 22,-4 31 0,7-34 23,11-25 22,7-16-11,32-25-50,-16 13 0,2 0-6,0 0 0,2 2-6,1 4 0,-2 5-27,15 7 33,0 18-34,-1 7 34,-2 15 0,-7 5 0,-24-10 0,-7 2 0,-14-1 0,-8 1 17,-9 4 0,-7-3-17,-2-9 0,-2-6-28,-2-4 0,1-7-779,-4-7 807,9-34 0,15 23 0,5-22 0</inkml:trace>
  <inkml:trace contextRef="#ctx0" brushRef="#br0" timeOffset="53100">28233 8273 22384,'-37'48'157,"0"0"0,7 7 0,8 3-150,13-12 1,5 3-1,4-3-828,4 8 1,7-5 831,7-11 1,5-9 529,26-5-513,-4-16 0,5-6-40,-7-6 1,2-3 0,2 0-584,14-1 1,3 0 0,-1 0 441,-9-2 0,-2-1 0,-1 2-53,-3 1 1,0 2 0,-6 2-810,-4 2 1,-4 1 1014,17 1 0,-24 0 0,-12 0 0</inkml:trace>
  <inkml:trace contextRef="#ctx0" brushRef="#br0" timeOffset="53633">23951 10264 18832,'44'-8'589,"0"0"0,0 0 1,5-1-1,2-1 1,6 0-454,-9 1 0,4 0 1,4-1-1,2 0 1,2-1-1,2 0-775,-3 1 0,3 0 0,2 0 0,2-1 0,1 1 0,1-1 0,-1 0 1,0 1 651,-5 0 1,1 0 0,-1 0-1,1 0 1,1 1 0,-1-1-1,2 0 1,0 0 0,1 1-89,-6 0 0,1 0 1,2 1-1,0-1 1,0 0-1,0 1 1,0-1-1,0 1 1,-1 0-1,-1 0 1,-2 1 80,5-1 0,-1 1 0,-1 0 1,-1 0-1,-1 1 0,1-1 0,0 1 1,0 0-1,2 0-43,-4 0 1,0 0 0,1 0 0,0 1 0,0-1 0,0 1 0,1 0 0,-1-1 0,1 1 0,-1 0 41,2 0 1,-2 1-1,0-1 1,1 0 0,-1 1-1,2-1 1,0 1 0,1 0-1,2-1 1,2 1-77,-9 1 0,3 0 0,0-1 0,2 1 0,0 0 0,2 0 1,-1 0-1,2 0 0,-1 0 0,0 0 0,0 0 0,0 1 1,-1-1-1,-1 0 72,3 1 1,-1-1 0,0 0-1,-1 1 1,1-1 0,-1 1 0,1-1-1,-1 1 1,1 0 0,-1-1 0,2 1-1,-1 0 1,1-1-2,-2 1 0,1-1 0,1 1 0,1-1 0,-1 0 0,2 1 0,-2-1 0,1 1 0,-2-1 0,0 1 0,-2-1 0,-1 1 0,-2 0 0,-2 0-2,10-1 1,0 1 0,-3 0 0,-1-1 0,-1 1 0,-3 0-1,-2 0 1,-1 0 0,-3-1 123,16 0 0,-1-1 0,-4 0 0,-8 1 1,-10 0-297,5 0 0,-25-1 259,-32-1-550,-35 2 0,-15 3 240,1-1 1,-2 0 500,6 1 0,-2 0 1,3-1-541,-8 1 1,2 0 16,-2 0 1,-1 0 16,-1 3 0,-1 1-241,-2 1 1,-2 1-27,20 0 0,-1 0 1,-3 1-701,-8 0 1,-5 2 0,-1 0 0,2-1 1196,8-2 0,2-1 0,0 0 0,0 1 0,-14 2 0,0 0 0,8-2 0,8-2 0,1-1 0</inkml:trace>
  <inkml:trace contextRef="#ctx0" brushRef="#br0" timeOffset="53849">27427 9958 20725,'51'-9'103,"-1"0"0,0 0 1,8-1-1,3 0 0,7-1-46,-12 1 1,6 0 0,3-1 0,4 0 0,1 0 0,1 0-752,-10 2 1,1 0-1,1-1 1,1 1-1,2 0 1,1-1 0,0 1-1,2-1 688,-10 2 1,2 0 0,1 0 0,2-1 0,0 1 0,0-1 0,0 1 0,-1 0 0,0 0 0,-2 0 0,-2 1-185,3-1 1,0 0-1,-2 0 1,0 1-1,-1 0 1,-1 0 0,-1 0-1,0 0 1,-1 1-58,7-1 1,1 1-1,-1 0 1,-2 0-1,-2 1 1,-6 0-1,-5 0-171,20 0 1,-8 1-1,-33-1 418,-38-1 0,12 3 0,-46 3 0,1 0 0</inkml:trace>
  <inkml:trace contextRef="#ctx0" brushRef="#br0" timeOffset="53933">25607 10107 2247,'-62'14'-125,"0"0"0,0 0 0,-1 0 0,1 0 0,0-1 1,0 1-1,0 0 0,0 0 0,-7 2 0,4-2 0,4-1 1,2 0-1,0 0 0,-2 2 0,0-1 0,0 0 0,0 0 1</inkml:trace>
  <inkml:trace contextRef="#ctx0" brushRef="#br0" timeOffset="54333">17543 10543 13555,'-10'2'2935,"54"3"-1848,21-5-1865,-23-2 0,6-1 1,7-3 880,0-2 0,5-3 0,5-1 0,4-2 0,1 0-383,-15 3 0,3-1 1,2 0-1,1-1 1,1 0-1,0-1 1,1 1-1,-1 0 280,-5 1 0,0 0 0,0 0 0,1 0 0,0 0 0,0-1 0,1 1 0,0 0 0,0 0-87,-1 0 0,1-1 1,1 1-1,0 0 1,0-1-1,1 1 1,-2 0-1,0 1 1,-2-1-1,-1 2 83,9-3 1,-2 1 0,-1 1 0,-1 0 0,0 0 0,3 0 0,3 0-129,-8 2 1,1 0 0,2-1-1,2 1 1,0 0 0,1 0-1,0 0 1,-1 0 0,0 1-1,-1 0-23,4-1 1,-1 1 0,0 1-1,-1-1 1,1 1 0,0 0 0,-1 0-1,1 0 1,0 1-172,-5 0 0,1 0 0,1 0 1,0 0-1,0 0 0,-1 1 0,-1 0 1,-2 0-1,-3 0 0,-2 1-10,10-1 0,-1 1 0,-3-1 0,-3 2 0,-5 0 0,-6 2 538,33 3 1,-31 5 0,-43-3 0,-30 6 0</inkml:trace>
  <inkml:trace contextRef="#ctx0" brushRef="#br0" timeOffset="54600">19141 10830 16490,'59'-8'338,"0"1"1,0-1 0,0 1-1,-4-3 1,2-1 0,3-2 0,2-1-1,2 0 1,2-2-907,-8 3 0,2-2 0,3-1 0,1-1 0,1 0 0,1 0 0,-1 0 1,-1 0-1,-1 1 575,-4 1 0,-1-1 1,0 1-1,0 0 1,-1 0-1,1-1 1,-1 1-1,1 0 1,0 0-128,2 0 0,1-1 0,0 1 1,1-1-1,-1 1 0,0 0 1,-2 0-1,-2 2 0,-2 0 52,8-1 1,-4 0 0,-1 2 0,-1 0 0,0 1 0,3-1-560,-4 2 1,2-1 0,1 1 0,0 0 0,-1 1-1,-3 0 1,-3 0 626,12-1 0,-4 1 0,-3 0 0,0 1 0,1-1 0,0 1 0,-5 1 0,-11 2 0,3 0 0</inkml:trace>
  <inkml:trace contextRef="#ctx0" brushRef="#br0" timeOffset="56382">18373 2647 12020,'7'0'-1412,"0"0"-11,-7 0 1423,0 0 0,0 0 0</inkml:trace>
  <inkml:trace contextRef="#ctx0" brushRef="#br0" timeOffset="56599">18533 2802 12557,'0'0'0</inkml:trace>
  <inkml:trace contextRef="#ctx0" brushRef="#br0" timeOffset="56749">18826 2904 17711,'3'3'-302,"0"-1"-908,-3-2 0,0 0 0</inkml:trace>
  <inkml:trace contextRef="#ctx0" brushRef="#br0" timeOffset="56884">18957 2942 12927,'0'0'0</inkml:trace>
  <inkml:trace contextRef="#ctx0" brushRef="#br0" timeOffset="57034">18957 2943 11481,'0'0'0</inkml:trace>
  <inkml:trace contextRef="#ctx0" brushRef="#br0" timeOffset="57300">18942 2893 10170,'-5'12'-796,"0"-2"1,5-10 0</inkml:trace>
  <inkml:trace contextRef="#ctx0" brushRef="#br0" timeOffset="59683">19895 3926 10417,'-2'-8'4505,"1"1"-3475,1 7 752,0 0-1233,-20-30-78,13 21-505,-13-13 34,41 85 11,-10-28 0,0 5-453,2 2 1,2 4 0,-1-1 441,3 18 0,-1 3 7,-4-5 1,0 3-1,-1 0-78,-2-6 0,-2-1 0,0-1 26,0-2 0,-1 0 1,-1-5 44,1 4 0,-5-10 145,-8-18-33,-8-30 90,-13-18-101,-11-23-107,-1 2 1,-3-5-177,14 15 1,0-2 0,2-1-443,-2-4 0,1-1 0,4 1-345,0-7 0,11 3 11,18 9 0,10 5-6146,35-12 7104,-15 20 0,-2 1 0,7-3 0,-5 4 0</inkml:trace>
  <inkml:trace contextRef="#ctx0" brushRef="#br0" timeOffset="60204">20235 4042 15056,'6'0'1714,"-2"0"-1501,-13 64-179,11-33-34,-4 9 0,5-1-56,16-14-986,23-10 426,11-30 576,-20-2 1,-1-4 50,-7-2 1,-3-2 279,9-27 773,-24 21-235,-5 6 34,-5 7 426,-2 5-1009,0 7-280,-1 2-22,5 9 22,1 3 0,5 7-684,15 5-1467,13-6-1110,16-2 1905,-8-15 112,-5-6-313,-18-10 593,-9-2 964,-5-5 4101,-3-9-885,-1 9-1737,0 2-1412,0 15-44,0 9 10,10 16-33,11-1-717,7 6-571,8-9 245,-3-12-245,5-9-505,3-5 1793,-2-6 0,-17 8 0,-6 3 0</inkml:trace>
  <inkml:trace contextRef="#ctx0" brushRef="#br0" timeOffset="61049">20910 4030 16187,'15'-59'317,"0"0"1,-1 3 0,-6 6-273,-21-4 11,-3 16 0,-4-2 336,-1 6 1,-1 1-119,-3 2 0,0 3-229,-6-3-45,11 41-22,11 15 22,2 24 0,4 11 5,6-12 1,4 3-12,7-4 1,5-2-1,11 7 1,5-5-246,-2-16 0,2-7 10,5-8 0,0-7-936,17-6-2610,-19-9 0,-2-3 3787,14-5 0,-5-4 0,-30 8 0</inkml:trace>
  <inkml:trace contextRef="#ctx0" brushRef="#br0" timeOffset="61366">21228 3544 17006,'-4'-5'1288,"2"0"-750,1 47-460,8-5-39,-3 0 1,2 2-29,17 18-353,0-20 1,7-4-2304,10-9 1,4-4 2644,2 1 0,0-3 0,-9-11 0,-4-4 0,3-3 0</inkml:trace>
  <inkml:trace contextRef="#ctx0" brushRef="#br0" timeOffset="62082">6196 5709 13779,'3'-3'-3844,"-1"0"3844,-2 3 0,0 0 0</inkml:trace>
  <inkml:trace contextRef="#ctx0" brushRef="#br0" timeOffset="63232">20742 5124 19112,'-30'47'11,"19"-11"0,9 6-22,9-1 0,8 4 0,0 2-1161,0 5 0,0 2 0,0 0 1172,2 2 0,-1 1 0,1-1-38,-1-2 1,1-1 0,-1 0-165,-1-5 0,1-1 1,-2-2-130,6 12 0,-2-3 640,0-4 0,-1-5 408,0 4 247,-4-20-707,-24-43-33,-9-21-151,-6-3 0,-6-5-85,-2-6 1,-1-2 260,9 12 0,-1-1 0,3 2-479,-4-7 1,4 3-634,-1-16-381,32 30-112,11 2-325,16-1 1681,-2 6 0,0 1 0,-1 1 0,12-8 0</inkml:trace>
  <inkml:trace contextRef="#ctx0" brushRef="#br0" timeOffset="63916">21076 5540 15471,'5'-6'840,"-1"2"-369,-4 4-236,0 0-112,4 41-123,1-20 11,5 31 12,15-29-169,12-15 12,4-11 66,1-18 68,-16-12-22,-1-23 537,-12 5 808,-2 1-976,-8 24-202,-3 18-133,0 9-12,0 7 22,0 21-11,8 13-11,14 6-134,5-15-281,13-18-145,-4-25 33,13-32 532,-29 11 1,-3-4 28,1-8 0,-4-1 252,-6 10 0,-3 3 498,-8-15-157,-1 30-167,-1 8-304,0 6-55,1 16 56,1 22-90,2 21-67,9-1-11,8-7-90,7-29-369,17-13 201,-2-32 269,-5-26 22,-15-10-177,-18 27 0,-5 0 178,-6-15 201,-5 5 213,2 9-1,3 11-424,6 16-12,5 32 0,7 6-12,6 24 289,7-10-1734,1-12 0,4 2 1457,9 3 0,0-2 0,-10-8 0,-1-2 0,25 17 0</inkml:trace>
  <inkml:trace contextRef="#ctx0" brushRef="#br0" timeOffset="65233">19489 7578 10496,'0'0'0</inkml:trace>
  <inkml:trace contextRef="#ctx0" brushRef="#br0" timeOffset="68052">16871 1728 17514,'50'-41'-2,"0"-1"0,0 1 0,-2 9 0,3 0 0,3 2 0,4 2 6,-1 3 1,5 1-1,1 2 1,0 0 0,-1 2-528,-8 2 0,-2 1 1,1 2-1,-1-1 0,2 2 509,3-1 1,3 0 0,-1 1-1,-3 1 1,-6 3-185,-1 0 0,-6 3 0,-1 2 633,15-1 1,-18 8-369,-38 13 0,-25 0 0,-12 0 62,1-1 0,0 0 5,-1-1 1,0 0 190,-25 7 765,18-6-956,38-11-134,63-23-11,-23 9 0,3-1-310,19-8 1,1 0 269,-13 5 1,-1 1-146,8 0 0,-2 1 1045,12-1-883,-16 13 57,-52 14-12,-25 11-11,-9 1-34,-1-1 1,7-4-628,8-7-2338,17-6 2999,25-5 0,-8-2 0,14 0 0</inkml:trace>
  <inkml:trace contextRef="#ctx0" brushRef="#br0" timeOffset="74549">20867 7136 21040,'11'-56'-3586,"18"7"-667,1 34 1,3 4 4252,14-5 0,-25 9 0,-18 6 0</inkml:trace>
  <inkml:trace contextRef="#ctx0" brushRef="#br0" timeOffset="74684">21043 6960 16793,'25'29'1826,"-6"-12"-2027,21 36-4013,-12-10 4214,-13-5 0,-3-7 0,-12-13 0</inkml:trace>
  <inkml:trace contextRef="#ctx0" brushRef="#br0" timeOffset="75150">21430 7031 18866,'0'-6'795,"0"1"-671,-3 59-80,11-5-40,-1-8 0,3 8 0,1-2-1015,10 12 1,3-3 769,-2 1 0,1-2-39,-4-12 0,-3-5-146,-4-5 766,-7-17-340,-3-10 1037,-11-44-343,-3 4 1,-1-3-499,-2-9 0,0-2-574,-7-11 0,-1 0 484,5 8 1,1-1 95,3 3 0,1-4 0,1 4-118,0-4 0,3 1-28,-3-12 0,6 5 397,9 23 0,8 5-453,33-12 11,7 12-11,-13 24 0,0 9-258,18 20-616,-9 17 224,-16 19 364,-22-11 1,-6 3 77,-9-4 1,-3-2-869,3 0 1,-3-3-5244,-14 10 6319,16-38 0,5-8 0,2-5 0</inkml:trace>
  <inkml:trace contextRef="#ctx0" brushRef="#br0" timeOffset="75566">22012 6838 18877,'-12'-5'2790,"-41"-4"-2734,24 18-56,-25 2 0,28 17 0,17 5 0,3 3-23,5 0-145,18 4 90,13-16 0,7-4 44,7-21 23,-13-11-56,0-9 67,-2-7-12,6-13 12,-10 11 0,-4 4-22,-13 15 0,-6 11 10,0 1 12,3 3 0,8 4-258,10 0-22,6 0 45,6-5-157,-2-4-325,-2-3 11,-3 0-426,-9-2 617,-7 1-6118,-6-5 6633,-3-1 0,-2 1 0,-1 3 0</inkml:trace>
  <inkml:trace contextRef="#ctx0" brushRef="#br0" timeOffset="75766">22487 6465 22126,'19'62'-374,"1"1"1,0-1-1,1-3-1088,-4-16 1,0-2-1649,-3-5 1,-2-3 3109,-4 0 0,-6-16 0,-2-7 0</inkml:trace>
  <inkml:trace contextRef="#ctx0" brushRef="#br0" timeOffset="75899">22506 6799 19762,'40'-21'-2458,"0"1"0,17-12 1,-42 31-1</inkml:trace>
  <inkml:trace contextRef="#ctx0" brushRef="#br0" timeOffset="76050">22840 6727 20322,'2'-10'-1905,"0"6"0,-2-1 0</inkml:trace>
  <inkml:trace contextRef="#ctx0" brushRef="#br0" timeOffset="76448">22520 6987 19986,'-14'-31'213,"0"0"0,-3-9 0,1 0 213,-3-5-118,4 9 0,-1 3-107,-10 4-234,-1 5-1334,14 31-784,20 0-1514,19 4-2509,18-8 6174,8-13 0,-22 7 0,-4-7 0</inkml:trace>
  <inkml:trace contextRef="#ctx0" brushRef="#br0" timeOffset="76599">22680 6579 21241,'3'41'-116,"0"-1"0,7 1 0,3-3-1945,13 15-2947,10-11 5008,-10-29 0,-13-6 0,-2-7 0</inkml:trace>
  <inkml:trace contextRef="#ctx0" brushRef="#br0" timeOffset="76769">22871 6396 21880,'10'40'-557,"1"-1"1,5 9-1,0-2 557,-2-11 0,-1-3 0,10 19 0,-12-15 0</inkml:trace>
  <inkml:trace contextRef="#ctx0" brushRef="#br0" timeOffset="76899">22879 6741 18742,'32'-32'-877,"0"0"0,10-14 1,-24 37-1</inkml:trace>
  <inkml:trace contextRef="#ctx0" brushRef="#br0" timeOffset="77116">23304 6576 21275,'-5'0'1602,"2"0"-1961,3 0-447,10-9-763,10 7-1949,10-7 918,-2 9-3406,-4-1 6006,-8-3 0,-8 2 0,0-2 0</inkml:trace>
  <inkml:trace contextRef="#ctx0" brushRef="#br0" timeOffset="77350">23675 6388 20793,'-9'-33'605,"0"-1"0,-6-29-549,11 25-23,1-2 35,0 4 604,0 5-672,2 17-56,4 41-482,9 13 163,-2-3 0,2 2-955,4-3 1,1-1-291,1 2 1,2 1-2219,-1 2 1,0 0 3837,-2 4 0,-1-2 0,3 5 0,-8-6 0</inkml:trace>
  <inkml:trace contextRef="#ctx0" brushRef="#br0" timeOffset="77949">21526 9135 21633,'34'-36'-311,"1"1"0,0-1 0,15-12 0,-3 6-787,-15 20 1,-2 5-3061,27-16 4158,-10 7 0,-22 12 0,-10 5 0</inkml:trace>
  <inkml:trace contextRef="#ctx0" brushRef="#br0" timeOffset="78066">21958 8771 22160,'27'40'-335,"0"0"1,-8 3 0,-3-4 0,6 0-1,-20-5 1</inkml:trace>
  <inkml:trace contextRef="#ctx0" brushRef="#br0" timeOffset="78766">22728 8928 17924,'0'-5'1849,"0"1"-1311,9 64-314,4-12 0,2 6-165,-2 2 1,0 6 0,1-2-975,-1-8 0,2-3 1,-1 0 917,-2-2 1,0-1 0,-2-5-4,-1-7 0,-1-4 630,4 12-506,-10-38 357,-21-60-442,9 19 1,-2-4-502,-8-20 1,0-4 466,2 7 1,0 0 11,-1-5 0,0 0-6,1 0 0,2-2 86,5 14 0,1-3 0,2 3-312,0-11 0,3 2 215,2 3 0,5 6 1783,13-6-1839,36 41-34,-5 20-11,-12 4 0,0 4-223,9 29 167,-25 0 0,-10 7 129,-15 6 0,-8 2 230,4-1 0,-4-2-483,-11-3 1,-2-8-2421,0-5-5072,11-19 7773,10-12 0,6-6 0,1-1 0</inkml:trace>
  <inkml:trace contextRef="#ctx0" brushRef="#br0" timeOffset="79100">23105 8766 18518,'0'-3'3922,"0"0"-3900,0 3-44,-34 4 22,26 4-168,-26 4-516,48 9-22,15-7 561,16-2 89,-2-15 56,-7-9 0,-18-6 33,-4-2-22,-5 2 572,-4 0-392,-3 7-191,-2 2 0,0 6-23,2 3-189,2 0-159,5 0-2037,12 0-4517,9-1 6925,1-6 0,-8 4 0,-13-3 0</inkml:trace>
  <inkml:trace contextRef="#ctx0" brushRef="#br0" timeOffset="79319">23406 8368 21555,'35'29'-101,"-6"-5"-398,-7 9 1,-2 5-1945,6 16 2443,-3 5 0,-12-28 0,-10-14 0</inkml:trace>
  <inkml:trace contextRef="#ctx0" brushRef="#br0" timeOffset="79466">23493 8674 18630,'-2'-4'2398,"0"0"-2398,2 4-112,28-42-717,-2 20-1720,9-9 0,4 0 2549,6 10 0,0 2 0,-28 13 0</inkml:trace>
  <inkml:trace contextRef="#ctx0" brushRef="#br0" timeOffset="79599">23749 8478 18541,'13'7'-1573,"-5"-1"1,-4-6 0</inkml:trace>
  <inkml:trace contextRef="#ctx0" brushRef="#br0" timeOffset="79748">23843 8302 5935,'18'8'0,"-3"-2"0</inkml:trace>
  <inkml:trace contextRef="#ctx0" brushRef="#br0" timeOffset="80049">24083 8326 22350,'27'-58'-403,"-15"21"0,-3-1 391,-7 1 1,-4 0-6,-6-13 1,-2 0 60,1 10 1,-2 3 156,-2 2 1,-1 6 404,1 5-192,5 12-346,5 7-24,4 48-10,9 3 0,3 6-46,-2 6 1,2 3-670,1-10 0,2 3 0,1-3-14,6 13 1,0-3-1219,-5-18 1,-1-1 0,1 0 1912,2 3 0,0-1 0,-2-5 0,-1-1 0,-1-5 0,10 23 0</inkml:trace>
  <inkml:trace contextRef="#ctx0" brushRef="#br0" timeOffset="83148">26885 2664 9375,'9'7'4303,"-1"-1"-3059,-8-6 470,0 0-1680,3 0-12,-3 0-3081,3 0 3059,6-4 0,-6 3 0,6-2 0</inkml:trace>
  <inkml:trace contextRef="#ctx0" brushRef="#br0" timeOffset="83315">26902 2677 11504,'0'0'0</inkml:trace>
  <inkml:trace contextRef="#ctx0" brushRef="#br0" timeOffset="84816">27664 3266 14081,'-21'-38'2084,"-10"-4"-1322,0 16-656,5 6 1,-2 0 330,-25-15-833,20 14 0,-2 2 446,2 4 0,-4 1 17,-4 1 1,-5-1 0,-1 2-46,-6-1 0,-3 2 1,-3 1-12,4 2 0,-2 0 0,-2 1 1,0 1-434,-1 1 1,-1 1 0,0 0-1,3 2 440,-6 1 1,2 2 0,-1 1-3,8 2 1,-2 0 0,0 3 0,3 1-231,-8 5 0,2 3 0,-1 1 214,4 1 0,-3 1 0,1 1 0,3 1 0,-5 3 0,2 1 0,2 1-342,3 1 1,1 0 0,5 1 341,-2 4 0,5-1 0,1 1 0,2 0 149,4-1 0,-1 2-160,-9 7 0,0 4 11,2 0 0,0 4 7,10-8 1,0 3-1,2 0 347,-5 8 0,4 1-354,4 2 0,5 0 6,10-12 0,3-1 173,3 2 0,3 2-174,0 0 1,4 4 12,3-2 1,4 2 0,2 2-37,4 2 0,3 1 1,1 0 31,-1 1 1,1 1 0,3-2 22,3-1 1,3-1-1,1-4 58,6 8 1,1-3-52,3 1 1,1-2-17,2 0 0,3 0-209,-2-7 0,4 1 0,2-1 195,-7-11 0,1 0 0,2-1 0,3 0-12,-1-2 0,2 1 1,2-1-1,1-1 0,1-3-164,3-3 1,2-1-1,1-2 1,0-2-1,-2-1 167,5 0 1,-1-1 0,0-4 0,0-2 19,1-4 0,0-3 0,-2-3 0,-2-3 1,2-3 0,-4-3 1,3-6-108,-1-4 1,4-4-1,-1-5 1,-1-2 94,1-5 0,-2-3 0,-1-3 0,0 0-107,-10 8 0,0 0 0,0-1 0,-2-1 0,-2-1 149,7-10 0,-2-2 0,-3 0 0,-3 1-15,-2-1 0,-4 1 1,0 0-140,-1-2 1,0 0 0,-1-1 108,-2 2 0,0 0 0,-1-3 174,-2 4 1,0-4 0,0 0 0,-2 0-153,-2 4 1,-2 0 0,0 0 0,-2-1 77,2-7 1,0-1 0,-3-1 0,-2 2 30,-3-12 0,-3 2 0,-6 3-94,-2 13 1,-4 3 0,-5-1-12,-9-10 0,-6-1 1,-5 3-35,-2 9 1,-4 2 0,-2-1-2,1 4 1,-1-1 0,-3 1 0,0 0-1,-1 2 1,-3 1 0,1 2 0,0 2-3,-4-2 0,0 2 0,0 3-11,2 2 0,-1 2 0,2 4-57,-4 2 1,-2 5 278,4 5 0,-4 3 0,1 1-898,-2 3 0,0 1 0,-2 4-2417,-12 5 0,-1 4 1,3 2 3145,12 0 1,2 1 0,5 1 0,-6 4 0,9 1 0,4 6-1</inkml:trace>
  <inkml:trace contextRef="#ctx0" brushRef="#br0" timeOffset="87649">2951 5101 12255,'-39'-22'422,"1"-1"0,1 3 0,2 4-175,-14 3-135,-2 7-56,-1 2-516,-1 10 482,-2 10 84,12 9 1,-1 9 1,9 0 0,2 5 1,-1 2-811,-1 2 1,0 3-1,2 2 887,7-4 0,0 2 0,3 1 0,2 1-40,-2 11 1,5 1-1,2 7-37,6-17 1,1 4-1,1 4 1,1 1-1,3 1 1,2-1-81,3-3 1,2 1 0,1 0 0,3 1 0,1 0 0,1 1-1,2 1-258,0 0 0,3 2 0,0 1 0,2 0 0,1 0 0,2-2 0,0-1 0,2-3 231,4 7 1,1-1 0,3-3 0,1-2 0,2-2 0,3-4 11,0-6 0,3-1 0,1-2 0,2-4 0,1-5 1,-1-5-410,10-3 1,0-9 0,1-4 0,0-2 409,2-2 0,1-4 0,0-3 0,0-3-18,0-4 1,-1-3-1,1-3 1,1-6 126,-1-4 0,3-3 1,0-5-1,-1-3 1,-3-3-48,-9 3 1,-3-3-1,0-2 1,-2-1-1,0-3 1,0-2-134,-2 0 1,1-3 0,-1-1 0,-1-3 0,-2 1 0,-1 0 0,-4 1 62,4-11 1,-3 1 0,-3 0 0,-4-1 0,-2 0 11,-4 0 0,-2-1 0,-3 0 0,-3 1 0,-5 4 166,-5 0 1,-4 3-1,-4 1 1,-4-3-185,-3-3 0,-5-1 0,-3-2 0,-4 1 0,-2 3 0,-3 3 0,-3 2 0,-4 1 0,-2 1 0,-3 1-28,1 3 1,-4 0 0,-2 1 0,-1 1 0,-1 3 0,2 5-18,-1 2 0,-1 3 1,1 3-1,-1 3 0,0 4-84,-12 0 0,-1 4 1,0 4-1,5 4-262,1 4 0,4 3 0,1 4 170,2 1 1,1 3 0,2 1 395,-14 5 1,3 6-2227,5 11 1,9 5 2216,25-6 1,4 0 0,-15 19 0,43-22 0</inkml:trace>
  <inkml:trace contextRef="#ctx0" brushRef="#br0" timeOffset="88349">4251 4804 12613,'18'-28'605,"0"-1"1,18-25-550,-11 25 201,12-2 1,10-4-1123,0 3 1,5-3 0,5-2 998,-6 6 0,5-2 1,2-1-1,1 0 1,0 1-570,-2 1 1,0 0-1,1 1 1,0 0 0,3-1 445,-4 2 0,2 0 0,2 0 0,-1 0 1,0 1-1,-1 0-117,-4 3 0,-2 1 0,0 0 0,0 0 0,1 0 0,0-1 146,-3 2 0,0-1 0,1 1 0,0-1 0,0 0 0,1-1 1,-1 0-185,4-2 0,-2 1 0,1-1 0,1 0 0,1-2 0,3 0 0,3-2 186,-13 7 0,2-2 0,2 0 0,2-1 0,0 0 0,2-1 0,0-1 0,1 1 0,1-1 0,0 0 0,0 0 0,0 0-67,-3 2 1,0 0 0,0 0 0,0 0 0,1 0 0,1-1 0,-1 0 0,2 1 0,0-2 0,1 1 0,0 0-1,2-1 1,0-1 0,2 1 27,-11 4 0,1 1 1,1-2-1,1 0 1,1 0-1,0 0 0,2-1 1,-1 1-1,1-1 1,0 0-1,1 0 0,-1 1 1,0-1-1,0 1 0,0-1 1,-1 1-1,0 1 1,-1-1-1,-1 2 0,-1-1-3,8-2 0,-2 0 0,0 0 0,0 1 0,-1 0 0,0 0 0,0 1 0,-1-1 0,0 1 0,1 0 0,-1 0 0,0 0 0,0 0 0,0 1 0,0-1 0,1 0 2,-1 1 1,0 0 0,1-1 0,0 1 0,0 0 0,0-1 0,0 1-1,0 0 1,-1 1 0,0-1 0,-1 1 0,0 1 0,-1 0 0,-1 0-1,-1 1 1,-2 0-2,10-3 0,-2 2 0,-2 0 0,-2 1 0,0 0 0,-1 1 0,1 0 0,0 0 0,2-1 0,0-1 0,3 0 3,-4 2 1,1-1 0,1-1 0,2 1 0,-1-1 0,2 0 0,0 0-1,0-1 1,0 1 0,0 0 0,0 0 0,0 1 0,-1 0 0,-1 0-2,-3 1 0,1 0 0,-1 1 0,-1 0 1,1 0-1,-1 0 0,1 0 0,-1 0 0,1 1 1,0-1-1,0 0 0,0 0 0,1 0 0,0 0-3,0 0 0,2 0 0,0-1 0,0 0 0,1 1 0,1-1 0,-1 0 0,0 0 0,0 1 0,-1-1 0,-1 1 0,0 1 0,-2 0 0,-2 1 0,-1 0 0,9-3 0,-1 1 0,-1 0 0,-1 1 0,-2 1 0,-1 0 0,-1 0 0,-1 1 0,0 0 0,-2 1-4,9-3 1,1 1 0</inkml:trace>
  <inkml:trace contextRef="#ctx0" brushRef="#br0" timeOffset="89149">10116 2697 14775,'-33'12'1025,"-1"0"1,-9 8-992,65-23 123,34-5-68,-10 3 1,9-1-687,-11 2 0,7 0 0,5 0 0,2 0 0,1 0 675,-5 0 1,2 1-1,1-1 1,2 1-1,2-1 1,2 1 0,2 0-224,-6 0 0,3-1 1,2 1-1,2 0 1,1 0-1,0-1 0,0 1 1,0 0-1,-1 0 1,-1 1 147,2-1 1,-1 1 0,0-1 0,0 1-1,-1 0 1,1-1 0,-1 1 0,1 0-1,1 0-170,-5 1 0,2-1 0,0 0 1,0 0-1,0 1 0,0-1 0,-1 1 1,-1-1-1,-2 1 0,-1 0 167,11 0 0,-4 1 0,-2-1 0,0 1 0,1 0 0,1 0 0,3 1-133,-9 0 1,2 0 0,1 1 0,1-1 0,0 1 0,2 0 0,-1 0 0,0 0 0,-1 1 0,-1-2 133,3 1 0,0 0 1,-1 0-1,0 0 0,-1 0 1,1 0-1,0 0 0,1 0 1,0 1 5,-3-1 1,2 1 0,1 0 0,0 0 0,0 0 0,-1 0 0,0 0 0,-3-1 0,-1 1 0,-4-1 5,16 1 0,-3 0 0,-3 0 0,-2-1 0,-3 0 0,-3 0 150,9 1 0,-4-1 0,-5-1 0,-8 0-152,-3 0 0,-7-2 1349,15 1-1360,-26-4 521,-15-14-5451,-16-12 5665,-14-2 0,5 9 0,-6 14 0</inkml:trace>
  <inkml:trace contextRef="#ctx0" brushRef="#br0" timeOffset="89399">15684 2426 19605,'45'4'45,"0"-1"0,0 1 0,14-1 0,1 3-42,-9 6 1,0 6 0,0-3-643,12 0 0,1-1 642,-11-3 1,1 0 0,-3 2-4,2 3 0,-9 7-91,-15 11 1,-15 5-470,-26-2 0,-15 0-266,-6-4 0,-7 1 1,-1 0-1057,2-3 0,-1 0 1,0 0 1881,-3 3 0,0 1 0,4-4 0,2-1 0,3-3 0,7-4 0,0 0 0</inkml:trace>
  <inkml:trace contextRef="#ctx0" brushRef="#br0" timeOffset="95798">28178 3592 16411,'-42'5'1068,"0"-1"1,6 0 0,5-1-487,7 0-515,14-1-44,20-6-23,23-11-12,-2 1 1,4-2-864,14-7 1,5-1 810,-13 5 1,2 0 0,4-1-470,0-1 1,5-1 0,0-1-1,-1 2-239,6-4 1,-1 0-1,-1 0 768,0-1 1,0 0-1,-8 0 676,-6 1 1,-13 2 369,-20 0-56,-33 12-964,2 28 1207,7 29-1257,23-4 0,6 3-431,0-3 0,1-1-122,6 5 0,0-3-2042,-2 13 2623,-8-9 0,-7-22 0,-3-9 0</inkml:trace>
  <inkml:trace contextRef="#ctx0" brushRef="#br0" timeOffset="96301">29740 2868 16647,'1'46'130,"1"-1"1,-3-1 0,-3-3-75,-4-5 0,-2-3 112,-12 17 1267,-2-11-1368,8-40-45,6-26 45,4-22 107,3 6 0,3-4 83,5 1 1,3 0-191,2-3 1,6 6-91,8 14 1,3 11 22,22 18 0,9 33 0,-34-11 0,-1 3-191,13 11 1,0 1-640,-5-6 1,1-3-969,0 1 0,-1-6-3256,4-9 5054,-21-33 0,-12 4 0,-2-4 0</inkml:trace>
  <inkml:trace contextRef="#ctx0" brushRef="#br0" timeOffset="96581">30204 2710 17722,'5'0'1110,"-1"0"-953,-42 41-135,26-10-22,-9 1 0,4 4 23,34 24 55,29-19-28,-9-24 1,3-8-7,4-15 1,-2-8-34,-9 1 1,-4-3-12,7-25-11,-28 17-1984,-21-4 1995,-18 11 0,11 1 0,-7 11 0</inkml:trace>
  <inkml:trace contextRef="#ctx0" brushRef="#br0" timeOffset="97166">31469 2418 13432,'-1'-4'2408,"1"0"-2296,0 4-336,-6-4-526,5 3 694,-5-3 56,6 4 0,-1 0 179,-2 0 963,-2 0-715,-1 0-450,3 8 23,1 5 0,2 10-280,3 4-8124,4 11 8404,-3-13 0,2-2 0,-6-17 0</inkml:trace>
  <inkml:trace contextRef="#ctx0" brushRef="#br0" timeOffset="97332">31396 2128 16064,'-5'-5'-6958,"2"1"6958,3 4 0,0 0 0,0 0 0</inkml:trace>
  <inkml:trace contextRef="#ctx0" brushRef="#br0" timeOffset="97782">31723 2233 17666,'-28'22'17,"0"0"0,-14 24-34,36-13 0,10 2-319,25 22 302,-4-29 1,7-7 33,10-15 0,1-11 0,-5-3 0,-3-7 17,-4-8 0,-6-4 5,-5-26 84,-13 9 1,-5-7-34,-5-12 0,-6-5-505,-1 5 0,-3-3 0,-1 3 581,1 8 0,-2 2 1,0 0-79,-4 0 0,-1 0 0,0 6 237,-2 4 0,-1 5-107,-2 5 1,-1 5-235,-7 6-1,9 58 34,31 28 0,3-8 0,4 2-571,4-1 0,3 0 571,1 1 0,1 1-11,1-2 0,2 1 76,-4-11 1,1 1-1,3-2-2120,-2-6 1,2-3 0,-1 0 2054,14 16 0,-2-6 0,-11-18 0,-4-8 0,-1-9 0</inkml:trace>
  <inkml:trace contextRef="#ctx0" brushRef="#br0" timeOffset="98084">32311 2203 18899,'-6'-6'1804,"1"1"-1849,5 5-817,30-37 436,-2 17 123,-1-6 1,0 0-292,12 1 56,-12-10 661,-19 6 1155,-21 3-796,-18 16-449,-1 21-10,1 11-23,16 13-45,4 24-3563,26 1 3608,3-28 0,2-3 0,8 7 0,8-23 0</inkml:trace>
  <inkml:trace contextRef="#ctx0" brushRef="#br0" timeOffset="98465">32664 2072 20087,'-5'8'-1658,"8"-1"1355,23 0 236,4-4 78,-6-3 157,-1-3 348,-12 0-483,-4 1-22,-5 0 830,-1 1-2948,0 1 2107,1 0 0,0 0 0,0 0 0</inkml:trace>
  <inkml:trace contextRef="#ctx0" brushRef="#br0" timeOffset="98850">32943 1984 19078,'-25'-31'235,"-1"0"1,2 3 0,1 8-236,4 24 33,-19 28-10,3 19-18,17-16 1,1 2-6,-3 19 0,18-14 22,15-28 23,26-11 11,12-28-34,-18 7 1,-1-3 16,-4-2 0,-2 0-16,8-9-46,-14 17 12,-8 14-11,12 13-808,30 7-408,-19-8 0,4-1-989,17 1 0,5-2 340,-16-6 1,2-2 0,0 0 1886,3 0 0,1 0 0,-4 0 0,4-1 0,-5 0 0,19 0 0</inkml:trace>
  <inkml:trace contextRef="#ctx0" brushRef="#br0" timeOffset="101182">28765 5629 12960,'10'-56'1155,"-3"10"-169,-6 30-437,-6 2 22,-22 4-510,-5 12 1,-7 3-57,-3 2 1,-3 3-433,3 0 0,-4 2 0,1 0 434,2 0 1,-1 1 0,-3 0 39,-7 2 1,-4 1 0,-3 0 0,-1 0 12,9-3 1,-1 1-1,0-1 1,-3 0-1,-1 1-520,-2 0 0,-2 0 1,-3 1-1,1-1 0,0 0 1,4-1 483,-2 1 1,3-1-1,0-1 1,2 1 0,-1-1-25,2 0 0,-1-1 0,1 1 0,2-1 0,4 1-174,-9 1 1,6 1-1,-1 1 125,-9 6 1,-1 2 0,3 1-1,5-1 1,1 1-1,0 1-11,-5 4 0,0 0 1,4-1-3,-3 4 1,6-2-52,11-7 1,6-3 22,3 0-111,13-9-1,10-5 659,6-3-692,1-3 3307,1 3-3184,-5 0 886,-2 7-808,-4 2 12,-4 8 10,-6 14 24,7 4 66,2 17 124,19-4 134,10 13-513,-3-28 1,2 2 590,2 10 1,0 3-34,0 7 0,0 7-210,-6-14 0,1 4 0,0 3 0,-1 2-754,-1-7 1,-1 2 0,1 1 0,-1 1 0,0 0 595,1 1 1,0 0-1,-1 1 1,1 0-1,0 1 0,-1 1 1,1 1-1,-1 0 1,1-1-1,-1-2-381,1 0 1,0-1 0,0-2-1,1 0 407,0 1 0,0 0 1,0-1-1,1 0-190,-1-2 0,1-1 1,0 1-1,2 1 184,-1-1 1,1 1 0,0 2 0,1-1-1,-1 0 9,-1-1 1,1-1 0,-1 0 0,0 0 0,1 2 4,1 7 0,0 1 0,-1 1 0,1-2 0,-2-3-22,0-1 0,-2-3 1,1-2-1,-2-2 5,1 8 0,-2-2 0,0-7-2,-3-5 0,0-4 209,0-6 1,-1-2-216,3 16 2138,-2-13-1454,-3-21 1697,0-10-2313,-2-11 1530,0-6-1598,0-1 0,0-1-10,0-6-1,0 1-34,8-1-10,2 9 22,10 5-1,4 5 12,9 0 45,13 0-62,6 0 1,10-6-838,-17-3 0,4-5 1,2-2-1,0 1 856,2 1 1,2 0 0,0-1 0,2-2-3,-3-2 0,3-2 0,1-1 0,-1-1 0,-1 2 11,6-3 0,-1 1 1,0 0-1,1 0-11,-9 5 0,1 0 0,1 1 0,-1 0 0,1 0-7,1 1 0,-1 1 1,0 0-1,3 0 1,2 1-273,1 0 0,3 1 0,2-1 0,1 1 0,0 0 0,-2 1 279,-4 0 0,0 1 0,0 0 0,-1 0 0,2 0 0,-1-1-5,-3 1 0,1-1 0,1 0 1,0 0-1,-2 0 0,-2 0 1,-3 1 6,16-4 1,-4 1 0,-3 0 0,-4-4 27,-6-2 1,-3-1 0,-3-2 0,-9 2 39,-3-5 1,-6-1 24,1-9 1,-7-2-29,-14 2 0,-6-1-28,-6 0 1,-2-1-12,0 2 0,-2 0-6,-5 4 0,-2 2-10,-10-12 21,-3-5-33,-2-9 841,5 0 1,-1-10-842,10 20 0,0-3 0,0-4 0,-1-3-119,2 5 1,0-4 0,0-2-1,-1-1 1,1 0 0,0 2 113,-1-8 1,0 1-1,0 0 1,1-1-1,0-1-300,1 6 0,1-1 0,-1-1 1,1 0-1,0 2 0,0 2 302,0 2 1,1 2 0,0 1 0,-1 0 0,1 0 4,-2 0 0,1-1 1,-1 1-1,-1 1 0,1-1-5,-4-8 0,1 0 1,-2 0-1,-2-1-129,1 6 1,-2-2 0,-2 0 0,1 0 0,-1 2 19,-3-7 0,-1 2 0,0 1 0,0 0 14,1 4 1,0 0 0,0 2 0,1 3 63,-3-3 1,1 2-1,2 7-22,4 6 0,3 4 1683,-13-24-1705,10 13 2081,7 7-2697,8 19 1229,2 23-625,5 19 1857,2 23-1767,-2 4-11,2 5 74,-2 0-276,-1-21 1,-1 1-5290,-7 28 5502,-2-6 0,1-25 0,3-20 0</inkml:trace>
  <inkml:trace contextRef="#ctx0" brushRef="#br0" timeOffset="102097">29464 6860 17622,'12'-26'67,"18"-2"0,12-1-187,-1 6 1,4 0 0,1 0-1438,-1-1 1,1 0-1,0 1 589,0-1 1,0 1 0,-5 3 967,-3 2 0,-6 3 0,5-2 0,-15 6 0</inkml:trace>
  <inkml:trace contextRef="#ctx0" brushRef="#br0" timeOffset="102282">30000 6482 19157,'25'32'52,"0"1"0,-6 9 1,-4 4-496,2 10 1,-4 1-253,-10-6 0,-7 0-1770,-11 15 0,-5-4 2267,3-25 0,1-4 0,-1 1 0,2-4 1,1-5-1</inkml:trace>
  <inkml:trace contextRef="#ctx0" brushRef="#br0" timeOffset="103514">30591 6066 13633,'-7'-6'3104,"2"0"-2746,5 6-358,0 0 146,30 8 123,12 8-195,-5-2 1,7 3 0,2 1-425,1 2 1,1 1-1,1 1 350,8 4 0,2 0 0,-5-2 0,2 1 0,-8-4 0,-17-6 0,0-1 0</inkml:trace>
  <inkml:trace contextRef="#ctx0" brushRef="#br0" timeOffset="103815">31112 5878 14843,'-5'-4'2487,"0"1"-2347,-18 19 0,-6 11-5,-6 18-1044,-4-2 0,-1 5 909,15-8 0,3 2-729,-5 16 1,3 2 764,10-10 0,3-3 0,-3-6 1,4-3-1,10 2 0</inkml:trace>
  <inkml:trace contextRef="#ctx0" brushRef="#br0" timeOffset="104315">31447 5899 20871,'54'-6'-179,"-12"1"-85,-7 4 1,1 2-330,11 0-1077,1 13 1457,-25 9 280,-24 17 292,-27 15-348,6-23 1,0 0-35,-10 22-549,11-2-1680,16-24 2252,8-2 0,-1-14 0,2-2 0</inkml:trace>
  <inkml:trace contextRef="#ctx0" brushRef="#br0" timeOffset="104665">32002 5775 19773,'-6'-38'330,"0"-1"1,8-25-376,27 44 11,3 10 1,3 6-359,0 9 0,-2 7 50,2 8 0,-7 9 404,-12 11 0,-10 5 184,-10-4 0,-6-1-27,-7 0 0,-4-3 38,-15 8-178,4-1-68,18-20-11,16-6-358,26-26-539,14-8-761,6-12-1726,5-5 3384,-4 0 0,-21 14 0,-8 5 0</inkml:trace>
  <inkml:trace contextRef="#ctx0" brushRef="#br0" timeOffset="104915">32506 5631 19134,'-19'-60'2130,"5"17"-2130,7 31-79,5 15 79,1 9 0,20 29-11,10 18 5,-7-19 1,1-1-68,-5-7 0,-1-2-196,6 19 112,-16-22-437,-5-5-862,-7-4 1456,-16-7 0,11-5 0,-10-4 0</inkml:trace>
  <inkml:trace contextRef="#ctx0" brushRef="#br0" timeOffset="105048">32482 5549 15314,'49'-36'0,"-10"6"0</inkml:trace>
  <inkml:trace contextRef="#ctx0" brushRef="#br0" timeOffset="105581">32719 5453 13913,'0'-7'4785,"0"0"-4102,0 7-190,0 0-157,1-26-313,-1 21-12,5 9 269,2 52-191,3 8-61,-4-27 0,0-1 17,8 9 45,5-7 134,14-12-11,7-16 0,8-5-185,12-10 0,3-4-522,-3 4 1,0-3 392,0-6 1,-8-2-696,-8-2-33,-14 5-560,-15 4-460,-11 5 0,-3 2 0</inkml:trace>
  <inkml:trace contextRef="#ctx0" brushRef="#br0" timeOffset="105915">31079 7083 17779,'53'-34'298,"0"0"1,0 0 0,0 1 0,0-1 0,1 1-1,0 0 1,0 0 0,0 2 0,0 2-1618,5-2 1,-1 3 0,1 1-1,1 0 1339,-10 5 0,2 1 0,0-1 1,1 1-1,-1 1-2,0 0 0,0 0 0,0 1 0,2 1 0,3 0-26,0 2 1,4-1-1,2 2 1,0 0-1,0 1 1,-3 2-537,2 0 0,0 1 1,-2 2-1,-2 1 1,-1 2 543,0 2 0,-1 1 0,-3 2 0,-4 1 0,27-1 0,-32 8 0,-77 24 0</inkml:trace>
  <inkml:trace contextRef="#ctx0" brushRef="#br0" timeOffset="106066">32258 6684 16501,'-62'19'821,"-1"0"1,1-1 0,0 1-1,6-3 1,5-2 0,1-2-783,-25 5 0,28-13-39,84-43-4,0 13 0,10-2 1,9-2-875,-7 5 1,7-3 0,4 0 0,4-1 0,1 1 0,0 1 860,-9 5 0,2 1 0,1 0 0,1 1 1,1 0-1,0 0 0,1 0 0,0 0-244,-4 1 1,1 0 0,1 0 0,0 0 0,0 0 0,0 1-1,-1 0 1,-2 2 0,-2 1 260,14-2 1,-1 1 0,-1 2 0,-4 1-1,-2 2 1,-6 1 0,18-3 0,-6 3-1,-21 8 1,-23 12 0</inkml:trace>
  <inkml:trace contextRef="#ctx0" brushRef="#br0" timeOffset="113461">27427 2724 13880,'5'0'638,"0"0"-1243,-5 0 67,5-1-112,-1 2-851,5-1-1256,-1 1 2757,-1-1 0,-3 0 0,-2 0 0</inkml:trace>
  <inkml:trace contextRef="#ctx0" brushRef="#br0" timeOffset="114780">19059 4033 16670,'-5'6'974,"1"-1"-480,4-5-371,0 0-134,-8 0-897,6 11-594,-5 6-1837,7 16 3339,0 9 0,0-18 0,0-1 0</inkml:trace>
  <inkml:trace contextRef="#ctx0" brushRef="#br0" timeOffset="115032">19074 5977 14294,'5'3'3137,"-1"-1"-2633,-4-2-549,-8-2-4873,0-18 4918,-7-3 0,7-2 0,1 9 0</inkml:trace>
  <inkml:trace contextRef="#ctx0" brushRef="#br0" timeOffset="115265">18529 4764 14204,'0'-5'-941,"0"2"-3059,8 40 4000,2-14 0,0 17 0,-2-26 0</inkml:trace>
  <inkml:trace contextRef="#ctx0" brushRef="#br0" timeOffset="128547">24295 6411 17554,'54'2'58,"0"0"0,0 0 1,8-5-1,2-3 1,2-4 84,-10-2 0,2-3 0,1-2 0,2-1-1206,-4 1 0,2-2 1,2-1-1,1-1 0,0 0 1098,-3 2 1,0-1-1,1 0 1,2-1 0,0 0-1,0 1-173,-3 0 0,1 1 0,0-1 0,1 0 0,0 1 1,1-1-1,0 0 156,-6 2 0,2-1 0,-1 1 0,1 0 1,1-1-1,-1 1 0,1 0 0,0 0-68,1 0 1,0 0 0,1-1 0,0 1-1,0 0 1,0 1 0,0-1 0,0 0 49,0 0 0,1 1 0,-1-1 0,1 1 0,-1-1 0,1 1 0,-1 0 0,0 0-127,-2 1 0,0-1 0,0 1 0,0 0 1,-1 0-1,1 0 0,-2 1 0,1 0 123,4-2 1,0 1 0,0 0 0,-1 1 0,0-1 0,-1 1 0,-1 0 1,4 0 0,0-1 0,-1 1 0,-1 0 0,-1 1 1,-2 0-26,2 0 0,-1 0 0,-2 0 0,-1 2 0,-3-1 35,1 1 0,-1 1 1,-4 0-1,-4 2-820,17-5 0,-10 2 596,-10 2-3841,-70 7 4057,-9 5 0,-4 2 0,-12-2 0,-6 5 0</inkml:trace>
  <inkml:trace contextRef="#ctx0" brushRef="#br0" timeOffset="128818">26024 5786 14753,'-60'17'552,"1"1"1,0-1 0,24 1 1633,61 0-1862,11-14 1,12-7-1385,-2-1 1,8-3 0,4-1-1,0-2 1113,-6 0 1,1 0 0,1-2 0,4-1 0,5-1-216,-10 1 1,3 0-1,4-2 1,2 0-1,1-1 1,2 0-1,1 0 1,-1 0-1,1 0 166,-7 2 0,1 0 0,1-1 0,0 1 0,1-1 0,1 1 0,-1-1 1,1 0-1,0 1 0,-1-1 0,0 0-57,1 0 0,0 1 0,0-1 0,0 0 0,0 0 0,0 0 0,0 0 0,0 0 1,-1 0-1,1 1 0,-2 0 66,5 0 0,1-1 1,0 0-1,0 1 1,-1-1-1,-1 2 1,-1-1-1,-2 1 1,-2 1-1,-2 0-156,10-1 0,-3 1 1,-3 0-1,-1 2 1,-1-1-1,3 0 128,-6 1 1,1-1 0,1 1-1,-1 0 1,-1 1 0,-2-1 0,-5 1-308,14-1 0,-4 0 0,-4 0 1,-3-1-736,8-1 0,-3-1 0,-33 1 1057,-57-1 0,-20 2 0,11 7 0,-1 0 0,-15-3 0,0 0 0</inkml:trace>
  <inkml:trace contextRef="#ctx0" brushRef="#br0" timeOffset="132497">29947 8835 13768,'7'0'1221,"-2"0"-235,-5 0 291,0 0-919,35 0-212,-23 0-101,26 0-12,-32 0-33,-2 0 0,-1 0-2162,0 0-7586,-1 1 9748,-1-1 0,-1 1 0</inkml:trace>
  <inkml:trace contextRef="#ctx0" brushRef="#br0" timeOffset="133282">31800 6728 17588,'-65'-9'2208,"12"1"-1536,32 6-583,10-2 35,56-18-80,-14 10 1,6-1-845,6-2 0,5 0 0,2-1 803,4 1 1,2 0 0,5-1 7,-8 3 0,5-1 1,3 0-1,0 0 0,-1 1-143,-3 1 0,-1 0 1,1 1-1,0 1 1,-1-1 70,1 1 1,2-1-1,-1 1 1,-3 1-1,-5 1-25,9-2 0,-5 2 1,-15 7 85,-15 12-543,-79 13 548,8-7 1,-4 2 22,-10 2 0,-3 1 28,18-7 0,-1 0 0,0 0-19,2-1 1,0 0-1,0 0-11,-1-1 0,0 0 1,10-1-72,4 5-67,35-13-17,37-8 0,18-8-403,-3 2 0,3 0-2745,-6 2 0,2 0 0,-4 2 3188,-1 0 1,-4 1 0,6 0-1,-10 1 1,-25 4 0</inkml:trace>
  <inkml:trace contextRef="#ctx0" brushRef="#br0" timeOffset="133831">29465 9721 17711,'18'64'280,"-1"-1"0,-6-14 1,0 2-1,0 1-788,2 10 0,0 2 0,-2-2-940,-2-8 0,-1-2 0,-2 1 1160,-2-2 1,-2 1-1,0-4-631,0 1 1,-3 0 1016,-7 14 1,-1-4 0,5-2 0,-4-23 0,-1-1-1</inkml:trace>
  <inkml:trace contextRef="#ctx0" brushRef="#br0" timeOffset="134148">29312 10834 18944,'9'43'130,"1"0"1,-1-3 0,6-4-86,10-7 0,6-6 0,1-5 0,4-5 11,13-7 0,2-8-45,-8-8 0,-2-7-627,5-12 0,-3-6 627,-9 0 0,-2-2-6,-1-1 1,-1-1-12,-2 3 1,-2 1-12,-4 6 1,-3 1 281,7-10-2596,-12 17-3474,-9 26 5805,-3 8 0,-2 3 0,0-5 0</inkml:trace>
  <inkml:trace contextRef="#ctx0" brushRef="#br0" timeOffset="134531">28768 12035 18294,'11'65'-514,"1"-1"1,-1 0 0,-2-2 0,-1 0 0,0-1 513,2-3 0,-1-1 0,-1-5 0,-1-1 0,-3-7 0,-2 16 0</inkml:trace>
  <inkml:trace contextRef="#ctx0" brushRef="#br0" timeOffset="134714">28603 12542 17935,'8'-64'471,"8"13"-2084,46 37-169,-7 9 1782,-3 3 0,-1 1 0,-12 1 0,11 1 0</inkml:trace>
  <inkml:trace contextRef="#ctx0" brushRef="#br0" timeOffset="135148">29144 12644 14753,'0'4'4325,"0"0"-3238,0-4-762,-1-45-123,-5 16-130,-3-11 1,-5-1-61,-21-1-35,-2 4 1,3 21-12,17 15-11,5 18-167,11 3-348,24 9 10,19-11 505,8-18 45,4-13 12,-15-11 44,-4-4-12,-7 1 640,-7-2 123,-11 12-437,-5 3-303,-5 12-67,0 3-45,-1 20 45,4 17-201,19 25-584,1-7-268,18-3-224,-5-22-741,3-8-1623,3-7 3641,0-7 0,-18-5 0,-5-3 0</inkml:trace>
  <inkml:trace contextRef="#ctx0" brushRef="#br0" timeOffset="135448">29654 12470 15728,'-6'-3'3362,"2"1"-3127,4 2-224,-5 7 0,9 0-11,1 4-123,12-3 45,23-5-102,6-20-122,-1 0 291,-8-14 11,-25 10 537,-6 3-43,-4 8-494,-3 9 22,1 9-22,-1 6-628,4-1-1668,4 1-1122,6-3 3418,6-5 0,-8-2 0,1-4 0</inkml:trace>
  <inkml:trace contextRef="#ctx0" brushRef="#br0" timeOffset="135665">30027 12401 21118,'2'-34'-28,"-1"1"0,6-19 17,9 48-214,10 12-816,0 15-528,1 2-504,-3 8-2253,-4-14 4326,0-6 0,-8-7 0,-2-4 0</inkml:trace>
  <inkml:trace contextRef="#ctx0" brushRef="#br0" timeOffset="135947">30461 12111 19673,'-21'36'250,"0"0"0,4-1 0,4 0-429,12 24-2298,38-14 152,-2-35 0,8-9 439,0-4 0,3-5 0,0 0 1771,17-5 1,-3-1-1,-10-2 1,-7 0-1,-5 0 1</inkml:trace>
  <inkml:trace contextRef="#ctx0" brushRef="#br0" timeOffset="136447">30960 12148 19000,'-54'0'1143,"11"0"-919,39 0 280,-2 0-370,2 0-55,-3 0-45,0 0-34,-6 12-45,5 7 12,3 10-237,29-2-424,24-10 335,8-9-11,7-13 57,-13-4 206,-14-2 1,1-4-684,1-2 0,-2 0 336,0-1 0,-3-1-184,19-16-214,-32 12 751,-8-5 1513,-7-4 762,-19-16-1446,-2 6-381,-16-10 225,4 10-337,-4-2 23,2 2 156,3 7-88,6 10-158,4 9-292,11 22 1,3 13-404,13 21-134,8 7-689,-1-9 0,3 2 1350,-3 0 0,1 0 0,10 20 0,-12-16 0</inkml:trace>
  <inkml:trace contextRef="#ctx0" brushRef="#br0" timeOffset="136614">31190 12104 20132,'46'-40'-841,"-1"0"1,0 0-1,3 0 1,1 1 0,0 2-852,2 3 0,0 3 0,-3 1 1587,8-4 0,-6 4 1,2 0-1,-40 23 1</inkml:trace>
  <inkml:trace contextRef="#ctx0" brushRef="#br0" timeOffset="137198">31731 11654 17722,'-49'33'146,"9"0"-325,36 5 44,1 10 102,8 15 22,2-13-12,9-8-302,5-18-526,7-8 111,9-8-436,8-6 1176,11-14 510,-12-4 0,1-6-432,-2-8 0,-3-3-140,0 0 0,-4-1 415,-10-2 1,-8 1 990,-9-12 561,-16-17-459,-14 5-1026,7 27 0,-3 1-5,-20-13-371,10 18 12,3 10 404,11 5-404,-11-10-67,-4-2 11,-13-7 0,8 9-11,-1 4 11,14 7 0,-8-4 45,1-4-45,-7-8 0,12 5 0,3 2 33,12 11-33,2 4-112,3 3 79,2 14 33,0 13 39,3 10 0,4 7-6,9 9 1,5 2-34,1 2 0,4-1-505,9 2 0,4-6 348,-4-17 0,4-2-1031,-4-4 0,3 2 1,1-1 1099,1-1 0,1-1 1,-2-1-1,5 6 0,-2-3 1,-9-8-1,0 1 1</inkml:trace>
  <inkml:trace contextRef="#ctx0" brushRef="#br0" timeOffset="138064">31595 12086 8826,'-5'-1'-314,"2"0"1838,3 1 2051,-19 0-1155,13 0-1165,-14 0-191,19 0-291,-1 0-235,2-6-414,0-14-113,4-15 22,-3-12-21,3 10 32,-6 8 68,-3 18-112,-2 6-11,-1 7 11,-4 34 0,6 24-219,1-26 1,2 1-774,5 2 1,2-3-2449,10 8 3440,12-10 0,-10-16 0,-1-6 0</inkml:trace>
  <inkml:trace contextRef="#ctx0" brushRef="#br0" timeOffset="138664">29942 13423 17566,'-36'-10'444,"0"-1"1,2 2-1,2 6-444,-10 22 0,2 16 0,6 22-6,19-24 1,4 2 5,1 0 0,5 2-67,3 7 0,9-2-180,14-13 1,5-4 150,-2 2 1,3-7 95,12-14 0,1-10 0,21-16-11,-23-9 0,-2-9 22,-5-9 0,-4-6-129,-8 7 1,-2-4 0,-4-2 300,-5-5 0,-4-1 0,-4 2-656,-1 10 0,-3 1 1,-2 1 534,-6-18 0,-3 6 229,-12-3 488,-1 25-756,14 56-18,14 11 1,6 7-152,3 5 1,3 1-878,7 8 0,5-1-512,-3-17 0,2-2 1535,3-3 0,0-3 0,3 5 0,-4-12 0</inkml:trace>
  <inkml:trace contextRef="#ctx0" brushRef="#br0" timeOffset="138949">30645 13260 20983,'-39'-4'526,"0"-1"1,-26 3-560,34 17-79,16 6-202,16 7 68,31-11 190,9-6 67,15-12-11,-5-6 11,-14 1 0,2 0-672,-1 0 0,1-1-953,6-1 1,-2-1-1906,15-6 3519,-22-5 0,-26 10 0,-6 0 0</inkml:trace>
  <inkml:trace contextRef="#ctx0" brushRef="#br0" timeOffset="139114">30830 12813 19975,'17'56'-549,"0"1"0,-3-12 0,2-1-1003,9-1 0,2-3 1424,10 14 0,-15-23 0,-8-10 1</inkml:trace>
  <inkml:trace contextRef="#ctx0" brushRef="#br0" timeOffset="139265">30886 13229 19639,'35'-37'-821,"0"0"1,0 1 0,-1 1 0,0 2 0,0 5-1606,5 5 0,-1 5 2426,1 0 0,-3 1 0,6-1 0,-12 6 0</inkml:trace>
  <inkml:trace contextRef="#ctx0" brushRef="#br0" timeOffset="139564">31396 12885 21241,'-29'31'353,"0"-1"0,-15 16-409,48-30 45,11-12-45,28-12-34,5-17 79,6-2-34,-19 1 23,-16 13 10,-12 12 1,3 7 22,1 2 34,1 5-45,5-1-661,23-4-348,-6-12 1,3-5-359,0 1 0,1-3-952,7-8 1,-3-3 2318,-12 3 0,-4 0 0,4-3 0,-10 4 0</inkml:trace>
  <inkml:trace contextRef="#ctx0" brushRef="#br0" timeOffset="140413">20033 10773 16905,'-9'55'28,"9"-13"0,6 6-402,6-1 1,4 4-1,-1 0-562,-2-6 0,-1-1 0,0 2 936,0 13 0,-1 2 0,-1-10 0,0 10 0,-5-24 0,0 1 0</inkml:trace>
  <inkml:trace contextRef="#ctx0" brushRef="#br0" timeOffset="140630">20038 11662 19829,'-7'33'0,"0"0"0,6 28-11,32-19-68,-1-23 1,4-7-219,2-9 0,2-8-174,-1-2 1,0-6-277,-2-10 0,-6-6-497,7-26 1256,-21 20 1,-2 2-1,1-1 1,-6-2 0</inkml:trace>
  <inkml:trace contextRef="#ctx0" brushRef="#br0" timeOffset="141463">19229 12600 15549,'-8'-8'2667,"2"2"-2477,28 51-156,2-8 0,3 4-34,0 7 0,1 4-443,-5-14 0,1 1 0,-3-1-140,-1 6 0,-3 2-2532,2 16 0,-3 0 3115,-6-18 0,-1-2 0,0 1 0,-2-6 0,-3-10 0</inkml:trace>
  <inkml:trace contextRef="#ctx0" brushRef="#br0" timeOffset="141947">19400 12514 20378,'-36'-24'325,"1"1"0,1-1 0,5 11-314,5 25 34,5 42-45,14-5 0,7 6 0,4-7 0,4 3 0,1-1-481,-1-4 1,0-2-1,3-1 481,14 18 0,2-5-6,-8-22 1,1-5 162,0-4 1,3-2-169,23 7-152,-9-22 1,4-10-544,4-15 1,1-9-1533,-8 5 1,1-3-1,-2-2 2188,9-14 0,-6 0 0,-11 11 1,-6 3-1,-6 5 0</inkml:trace>
  <inkml:trace contextRef="#ctx0" brushRef="#br0" timeOffset="142264">19930 12749 17823,'-6'2'1547,"2"-1"-1200,4-1-347,16-24-11,-2 1 11,0-7 0,-1-2 0,-3-18 280,-22-3 23,-6 24 10,-16 14-302,12 24 57,2 17-68,3 21 0,9 1 0,5 6-628,6-4 1,7 0-1614,10 5 0,7-5 804,0-17 0,5-9-995,8-11 1,2-9 2431,23-18 0,-27 7 0,-10-7 0</inkml:trace>
  <inkml:trace contextRef="#ctx0" brushRef="#br0" timeOffset="142447">20334 12680 20132,'-28'-57'773,"6"10"-785,20 32-44,22-1-134,1 7 56,24 1-124,1 6-723,-12 7 1,1 2-6729,28 13 7709,-4 1 0,-28-3 0,-21-14 0</inkml:trace>
  <inkml:trace contextRef="#ctx0" brushRef="#br0" timeOffset="142698">20819 12153 20669,'-60'9'975,"8"10"-913,34 10 0,6 6-62,8-2 0,4 1 0,2 2 0,6-3-236,35 19-756,15-24 806,-26-17 1,1-2-39,0 0 0,1 0 28,6 2 0,-4 2-566,6 19-3025,-27 9-2600,-33-12 6387,-25-10 0,24-16 0,5-3 0</inkml:trace>
  <inkml:trace contextRef="#ctx0" brushRef="#br0" timeOffset="143264">21298 12092 18429,'-31'32'676,"0"0"0,3-1 0,5 1-676,9 3 0,8 0-572,19 29 248,8-7-159,28-25 259,-15-27 0,0-7 224,17-8 12,11-9 10,-32-5 964,-11-14-168,-12 1 134,-19-8-638,-3 13-34,-11 10-213,7 12-56,-5 3-33,10 2-964,0-4 146,29-8 280,1-3 190,16-7 336,-9 4 0,4-6 90,-9 7 259,-2 1-170,-10 12-33,-5 7 258,-1 2-202,7 7-146,8 12-111,13 16-371,0 1-425,3 2-1961,-3-9 2846,19-1 0,-25-12 0,10-3 0</inkml:trace>
  <inkml:trace contextRef="#ctx0" brushRef="#br0" timeOffset="143998">21817 12456 18933,'-21'-39'623,"0"0"1,-6-2 0,0 2-580,6 10 1,-1 1-34,-4 0 1,1 5-35,-11-2-10,-2 10-34,13 21-45,5 5-135,20 11-660,33-8 223,2-7-167,25-13 492,-12-8 342,-16-3 0,1-3 252,15-24 549,-22 18 1,-4-1-168,-2-12 100,-13 12-224,-7 17-459,0 7-34,6 30-224,11 21-1054,-1-11 1,3 0 341,-1-5 1,4-3-1066,2-3 1,3-5 2000,18-7 0,-19-7 0,-4-7 0</inkml:trace>
  <inkml:trace contextRef="#ctx0" brushRef="#br0" timeOffset="144297">22360 12062 20132,'-5'1'179,"0"0"-840,5-1-2006,42-39 1423,-4-9 1300,-7 8 0,-1-2 740,2-12 1602,-33 16-1266,-29 63-852,7 1 0,1 6-247,0 10 1,3 3-202,2-6 0,6-3-1378,17 17-1357,18-37-6117,19-10 9020,11-21 0,-23 10 0,-3-11 0</inkml:trace>
  <inkml:trace contextRef="#ctx0" brushRef="#br0" timeOffset="144664">22940 11651 20636,'-34'44'406,"1"0"0,-1 0 0,-2 2 0,5-1-412,6-4 1,10-5 5,20-11-51,23-24 1,10-12-301,-1-7 0,2-8 1,2-3-427,-1 0 0,2-1 0,1-3 1,-3 0 776,9-11 0,-3-2 0,-2-1 29,-5-1 1,-3-1 0,-6 1 153,-3-4 0,-9-1-83,-9 5 1,-6-2 0,-6 0 44,-7 4 1,-7 2 0,-5 2 29,-5-1 1,-4 1-1,-3 8-423,-17-4 1,-4 16 252,-1 21 1,4 13-6,14 8 0,5 6-17,-1 9 1,5 3-1,2 3 0,7 4-80,9-2 0,4 4 1,9-1-69,11 0 1,9-2 0,5 1-72,1-4 1,4 1 0,3-1 0,1-3-55,11 5 0,4-4 0,1-2-760,2-1 0,2-3 1,-5 1-1870,0 6 0,-6 1 2919,-6 1 0,-5-2 0,4 8 0,-18-10 0</inkml:trace>
  <inkml:trace contextRef="#ctx0" brushRef="#br0" timeOffset="145231">21251 13716 20109,'-43'-1'205,"-1"-1"1,4 4-1,2 7-199,5 17 0,5 8-18,5 9 1,3 4-450,-1-1 0,5-1 304,9 0 0,8-5-246,19-1 507,15-19-227,16-16 184,-11-21 1,0-10-101,-1-7 0,-4-6 53,-11 3 1,-2-5 0,-2 1-308,1-12 1,-7 0 448,-12 0 1,-8 3-51,-2 11 1,-4 1 262,-16-19 1,-5 0 100,0 7 0,-3 2-381,-1 1 1,0 5-101,-9 6 0,26 56-11,24 30-34,4-15 0,4 2-463,2 4 1,7 1-427,5-4 0,6 1 1,4-4-2280,3-4 1,4-4-1,0-1 3224,0 0 0,1 0 0,-2-6 0,7-1 0,-6-8 0,-3-9 0</inkml:trace>
  <inkml:trace contextRef="#ctx0" brushRef="#br0" timeOffset="145630">21759 13575 19235,'-60'-5'2107,"6"5"-1928,22 10-123,1 14-89,16 3-303,30-4 168,17-9-113,33-22 79,-31 0 1,2-4 46,2-5 1,3-4-1,0-1 95,1-2 1,-1-1-1,1-2-706,4-3 0,0-2 1,-4 1 98,4-5 0,-8 0 364,-14 7 1,-8 1 291,-12-9 11,-21-3 314,-11-3 403,-2 12 0,-5-1 336,3 2 1,0 1-135,-2-1 0,2 2-595,-7-4-324,25 20 0,13 19 307,24 37-705,0-8 0,5 3-476,-1-5 0,2 1 1,0-1-629,10 11 0,0-3-1569,-3-6 1,-4-3 3070,-3 4 0,-14-17 0,-9-7 0</inkml:trace>
  <inkml:trace contextRef="#ctx0" brushRef="#br0" timeOffset="146031">22128 13362 19134,'23'-44'-596,"1"0"0,-1 0 0,8-2 0,3 1 0,5 3-420,10 2 0,4 4 0,-1 2-784,-7 5 1,-2 1 0,-1 1 1686,15-7 1,-7 5 112,-2 0 4612,-25 10 441,-45 26-2767,-26 35-2012,17-15 1,0 2-57,0 10 0,3 2-106,10-9 0,3 1-34,-1 6 1,10-3-34,35 5-29,6-35 1,10-13-17,1-10 0,6-10 0,-2-2-121,-3 2 1,-1-2 0,0-1 56,2-3 0,-1-1 1,-4 4-184,-3 3 1,-3 4-343,-3 4 1,-3 6 308,0 13 557,-8 20-2562,-6 9-91,3-6 2376,42-31 0,-37 4 0,18-12 0</inkml:trace>
  <inkml:trace contextRef="#ctx0" brushRef="#br0" timeOffset="146415">19930 15433 20714,'-5'7'33,"32"-11"1,15-9 44,2-4 1,6-5-1191,-5 3 1,4-1 0,4-2 0,0-2 1124,-8 2 1,1 0-1,0-2 1,4-2-1,4-2-140,-5 3 1,2-3 0,3-1 0,3-2 0,1-1 0,2-1 0,1 0 0,0 0 0,0 1 155,-7 3 1,0 1 0,0-2 0,1 1 0,1-1 0,1 0 0,0 0 0,2 0-1,0-1 1,1 0 0,1 0 0,1 0-67,-10 5 0,2-1 1,1 0-1,1-1 1,0 0-1,2 1 1,0-2-1,0 1 1,1 0-1,-1 0 1,1 0-1,-1 0 1,0 1-1,-1 0 1,-1 0-1,0 1 0,-1 1 34,3-3 1,1 1 0,-1 0-1,-1 0 1,0 1 0,0 0-1,-1 0 1,0 1 0,0 0-1,-1 0 1,1 1 0,-1 0-1,0 0 1,1 1-131,4-2 0,1 0 0,1 0 1,0 0-1,-1 1 0,0 1 1,-1 0-1,-1 1 0,-2 1 1,-1 1-1,-3 1 0,-2 1-15,19-5 1,-5 2-1,-2 3 1,-3 0-1,-2 2 1,-1 1-44,13-3 1,-3 2 0,-4 2 0,-6 4-1340,25-6 1,-34 17 1695,-79 40 1,-21 7-1,16-14 1,-11-5-1,0 0 1,1 0-1</inkml:trace>
  <inkml:trace contextRef="#ctx0" brushRef="#br0" timeOffset="146565">23111 14122 12369,'-50'24'679,"1"0"0,-1 0 1,1 0-1,-1 0 0,-3 2 1,0 0-1,3 0 0,3-2-537,-8 7 0,4-2 1,28-17 204,27-16-323,20-12 1,18-10 0,11-7-1,4-2 1,-4 2-592,-7 5 0,1-1 0,0-1 0,3 0 0,1-2 0,2-1 565,-5 5 1,2-3 0,2 0 0,1-1-1,1-1 1,1 1 0,-1 0 0,-1 0-1,-1 2-121,3-2 0,-2 1 1,1 0-1,-1 0 1,0 1-1,0-1 1,1 1-1,0 0-31,2-1 0,0 0 0,1 1 0,0-1 0,-1 1 0,1-1 0,0 1 0,0 1-177,-1 0 0,0 0 1,0 1-1,-1-1 1,2 1-1,-1 0 1,1 1-1,2-1 331,-3 1 0,4 0 0,0-1 0,1 1 0,0-1 0,-2 2 0,-1 1 0,-4 1 0,-4 2 0,6-4 0,-4 3 0,-3 2 0,0-1 0,1 1 0,3-1 0,1 1 0,-1-1 0,0 1 0,1-1 0</inkml:trace>
  <inkml:trace contextRef="#ctx0" brushRef="#br0" timeOffset="147133">28990 14323 10686,'-45'43'793,"0"0"0,0-1 1,11-9-1,1-2 0,0 1-199,-10 7 0,-1 2 0,5-5 156,5-3 1,7-4 1569,6 12-1525,54-39 1,22-15-673,-7-3 0,7-6 1,6-4-1,4-1-652,-17 7 0,2-2 1,4-1-1,1-1 1,1 0-1,1-1 0,-2 0 1,0 1 494,5-3 0,0 0 1,0 0-1,0 0 1,0 0-1,1-1 1,1 1-180,-3 0 1,2 0-1,0 0 1,1 0-1,0 0 1,-1 0-1,-2 2 1,-3 1 129,5 0 1,-3 1 0,-2 1 0,0 1 0,1-1 0,3 0-264,-1-1 0,3 0 1,2 0-1,0 0 0,-1 0 1,-2 1-1,-3 1 108,9-4 1,-3 2-1,-2 1 1,-1 0-1,-2 0-701,7-3 1,0 0-1,-7 2 1,-16 5-2491,-8-2 2274,-59 24 1,-28 11 0,-4 1 1154,11-2 0,-3 1 0,-2 2 0,-4 3 786,1-1 0,-4 3 1,-3 1-1,-1 2 1,1 0-1,2 0-235,2 1 0,0-1 0,1 2 0,0 0 0,2 0 0,0 2-533,2-1 1,-1 2 0,1 1-1,3-1 1,4 0 0,6 0 567,-10 10 0,8 1 0,26-8-1264,49-1 0,27-12-345,-17-17 1,7-8-1,4-4 1,1 1 1044,-3 1 0,4-1 0,0-1 0,-2 0 0,-5 1 1,8-2-1,-6 0 0,0-1 0,-3 0 0,0 1 1,0-1-1</inkml:trace>
  <inkml:trace contextRef="#ctx0" brushRef="#br0" timeOffset="150301">26703 7443 14350,'63'-7'0,"1"0"0,2-2 0,0 0-493,-6-1 0,0-1-1793,-17 3 1,1 0 0,0 0 2285,2 0 0,-1 1 0,-4-1 0,-1 2 0,-5 0 0,22-4 0</inkml:trace>
  <inkml:trace contextRef="#ctx0" brushRef="#br0" timeOffset="150703">27852 9784 16400,'8'0'1143,"-2"0"-1535,30-9 0,10-6-1300,-10 2 0,3-2 1507,14-4 0,7-1 1,-8 1-1,-14 3 0,-5 2 1,2-1-1,0 1 0</inkml:trace>
  <inkml:trace contextRef="#ctx0" brushRef="#br0" timeOffset="162289">7103 8895 15157,'2'7'336,"0"-1"-347,-2-6-961,0 0 1,0 0 0</inkml:trace>
  <inkml:trace contextRef="#ctx0" brushRef="#br0" timeOffset="163207">7154 11208 13465,'48'-15'3,"-1"1"1,8-2 0,2 0-385,-13 3 0,1-1 0,2 0-2222,6-3 1,2 0 0,2-1 2602,7-4 0,1 0 0,-5 1 0,-4 1 0,-4 2 0,-4 0 0,-1 1 0</inkml:trace>
  <inkml:trace contextRef="#ctx0" brushRef="#br0" timeOffset="178359">7571 9259 13128,'51'-37'-591,"0"0"0,-10 10 0,1-1 1,3 1-102,9-4 1,4 0 0,2-1 373,-7 5 0,3 0 0,-1 0 0,-5 3 0,-5 2 0,-4 3 0,-1 0 0,16-7 0,1 1 0</inkml:trace>
  <inkml:trace contextRef="#ctx0" brushRef="#br0" timeOffset="178810">7827 11448 16283,'48'-20'-550,"1"1"1,0-1 0,-1 1 0,-1-2 0,3-2 0,3-1 0,2-2 0,-1 0 0,0 0 0,-3 1 296,2-1 0,0 1 0,-2-1 0,0 1 0,0 0 0,0-1 1,10-5-1,2-1 0,-2 1 0,-3 1 0,-5 3 0,0 1 0,0-1 1,0 1-1</inkml:trace>
  <inkml:trace contextRef="#ctx0" brushRef="#br0" timeOffset="182392">21599 7807 14518,'-4'-6'3328,"1"1"-2924,3 5 167,0 0-280,62-22-101,-27 10 1,5-1-1317,8-3 1,6-2 0,0 0 1147,3 0 1,0-1-1,3 0-17,-11 3 1,2 0 0,1 0 0,0 0 2,3-1 0,2 0 1,-1 0-1,1 0 0,1 0 1,0 0-1,1 1 1,-1 0-9,0 0 0,1 1 0,-1 0 0,-1 1-14,-2 1 0,0 0 0,-1 0 0,-1 2 10,11-3 0,-2 1 1,-2 2-198,-9 2 0,-3 1 0,-3 1-130,5 0 0,-8 3-61,3 5-717,-49 14-942,-33 7 2051,-13-1 0,-2-2 0,1 1 0,14-8 0,1 0 0</inkml:trace>
  <inkml:trace contextRef="#ctx0" brushRef="#br0" timeOffset="183009">22941 9870 17319,'-1'-3'947,"23"-22"0,15-7-611,-1 9 0,4-2-1692,8-7 0,6-5 1,1 2 1448,2 4 0,1 1 1,2 0-61,-11 6 1,0-1 0,1 0-1,5-1-87,-8 4 1,4-1-1,2 0 1,0-1-1,1 1 1,-1 1 49,0 0 0,-1 2 1,1-1-1,0 1 0,-1 0 1,1 1-151,8-5 0,0 1 0,0 0 1,-1 1-1,-2 2 100,4-1 1,0 2 0,-5 3 0,-6 1-238,6 1 0,-9 2-908,14-1 247,-83 22 666,-14 5 0,-10 3 140,2 0 0,-4 1 1,0 1-201,-1 2 1,0 1 0,3 0-327,-6 4 0,4 0-729,11-4 0,4-2 1718,1 1 0,14-10 0,7-4 0</inkml:trace>
  <inkml:trace contextRef="#ctx0" brushRef="#br0" timeOffset="185611">20344 2761 13454,'4'0'-45,"-1"0"292,-3 0 1579,2 6-179,-9-5-1188,-2 5-112,-12-5-178,-10 1-63,-2 3 1,-8 2-74,-19 6 1,-5 1-636,20-4 1,-1 0 0,-2 2 608,-10 1 1,-1 2 0,1-1 6,8-1 1,1 0 0,-3 0 10,-5 1 0,-4 1 1,-3 0-1,0 1-25,8-2 0,0 1 0,-1 0 0,-2 0 0,-2 1 6,8-2 0,-3 0 1,-1 1-1,-1 0 1,-1 0-1,0 0 1,1 1-333,-2 0 0,0 1 1,0 0-1,0 0 1,-1 1-1,1-1 1,-1 0 325,1 1 0,-1-1 0,-1 1 0,1 0 0,1-1 0,2 0 0,1-1-355,-9 4 1,1-2-1,2 1 1,2-2-1,1 0 363,-7 2 1,1 0-1,3-3 1,6-1 20,7-4 1,5-1 0,-1-2 59,-3 0 0,0-2 0,2 0 107,-6-1 0,3-1-73,5-1 1,6 0 970,-1-3-1083,30 0 1957,4 0-1968,3 0 2933,-6 10-2944,-6 12 42,-7 19 2,0 16-33,5-4-33,4 8 33,5-3-310,4-1 1,0 9 309,3-7 0,0 4 0,1 1-539,1-15 1,1 1 0,0 0 0,0 2 540,1 5 1,1 3 0,0-1 0,1-2 0,2 4 1,0-3 0,2 5-9,-1-10 1,0 3 0,0 2-1,1 1 1,0 1 4,-1-7 0,1 1 0,-1 1 0,1 1 0,0 1 0,0 1 0,0 2 0,1 1 0,0 2 0,0 0 0,1 2 0,-1-1 0,0 0-265,-1-6 1,0 1 0,1 0 0,-1 0 0,0 0 0,0 1 0,0-1 0,0 1 292,1 2 0,-1 0 0,1 0 0,-1 1 0,1-1 0,-1 0 0,0-2 0,0-1-292,1 9 1,-1-2 0,1-2-1,-1 0 1,0-1 0,0 1 272,0 0 0,0-1 1,0 1-1,0-1 0,0-3 1,-1-2 12,2 7 0,0-4 1,-1 0-1,1 4-83,-1-9 0,1 2 0,-1 2 0,1 1 0,0 1 0,1-2 83,-1 1 0,1 1 1,-1-1-1,1 1 1,0 0-1,0-1-78,0 1 1,-1-1-1,1 1 1,0-1 0,-1 0-1,1-1 62,1 7 1,1 1 0,-1-2 0,0-2 0,-1-4 4,-1-2 0,0-5 0,0-1 1,0 1 71,0-1 1,0 0-1,0 0 1,0-1-77,2 13 1,1 0-1,2 2 206,-2-6 0,1 1 1,1 1-1,1-1-211,-1-5 1,1 0 0,0-1 0,2 1 8,1 4 0,3 2 1,-1-2-1,1-4-11,0-1 0,0-4 0,1-4 5,9 8 1,1-7 0,-8-19 0,1-4 459,1-1 0,0-2-465,2-1 0,1-2 1113,9 3 1,2-2-1109,-4-2 1,0-1-6,-1-2 0,-1-1 0,18 6 1875,-21-11-1875,0-3 1450,2-2-1450,30-2 5,-18-2 1,4 0-519,0 1 0,4-2 0,-1 1 527,-4 0 1,0 0 0,1 0-15,7 0 0,2 0 0,-2 0 0,-9 0 0,-1 0 0,0 0-8,6 0 1,0 0 0,0 0-1,2 1 1,1-1 0,4-1 9,-10-1 0,4-1 0,1 0 1,1-1-1,1-1 0,5-2 0,1-1 0,1 0 1,1-1-1,-1-1-573,1 0 1,1 0-1,-1-1 1,1 0 0,-1-2 570,-9 2 0,0-1 0,0-1 0,0 0 0,-2-1 0,-2 1-6,11-5 0,-4 0 1,1 0-1,4-2-270,-7 2 1,4 0-1,1-1 1,2-1-1,1 1 1,-1 0 271,-7 2 1,-1 1 0,2 0 0,-1 0 0,2 0-1,0 0 1,2-1-23,0 0 1,1 1 0,1-2 0,2 1 0,-1 0-1,1 0 1,-1 1 0,-1 0 19,-3 1 0,0 1 1,0 0-1,0 0 1,-1 1-1,0-1 1,0 1-1,-1-1 4,5-1 0,0 0 1,0 0-1,0 0 1,-2 1-1,-2 0 1,-1 0 3,7-1 0,-3 0 0,-2 1 1,0-1-1,-2 0-2,-3 1 0,-1-1 0,-1-1 0,-2 1 0,-3 1 3,8-4 1,-5 1 0,3-2-96,-5 1 1,3-2-1,0-1 1,-1 0 91,-3 1 0,-1 0 0,-1 0 0,0 0-11,13-6 0,-1 1 0,-3-1 7,-11 5 0,-2 0 0,-6 2 16,15-10 733,-21 9-498,-15 6 2148,-10-1-2171,-4-1 2579,-1-2-2758,0 3 927,0 5-950,0 4-22,0-1 12,0-1-12,0-6 11,-2 0-11,1-5 0,-1 7 0,0-3 7,3-22 1,2-16-1,-1 5-13,-2 7 1,1-1-324,1-19 1,1-9 0,-3 7 328,-2 9 0,-3 1 0,-1-3 0,-2-5 0,-1-3-6,-1 10 1,-1-2-1,-1-1 1,1 0-583,-2-1 0,1 0 0,-1-1 0,-1 0 590,-1-2 1,-1-2 0,0 1 0,-1 4-3,-2-6 0,0 3 0,-1 1 0,4 12 0,-1 1 0,0-1 0,0 0-320,1 1 0,-1 1 1,-1-2-1,1-4 308,-2-4 1,0-3 0,-1-3 0,0-1 0,1 0-21,3 9 0,1-1 1,0-1-1,0-1 1,0 0-1,0-3-253,0 2 0,1-3 0,-1 0 1,0-2-1,1 1 0,0 2 0,1 2 285,-2-10 0,1 1 0,0 2 0,1 2 0,1 0-87,1 7 0,1-1 0,0 2 0,0 3 0,1 2 87,-3-9 0,1 5 0,0 0 172,-2 2 1,1 0 0,-2 1-177,1 1 0,-1 1 1,-3-2 85,-2 4 1,-1-2 0,-2 0-1,-1 0-82,-1 1 0,-2 0 0,0 0 0,0 1 0,0-1 0,-1 1 0,1 1 0,-1 0 316,-8-10 1,-1 2 0,3 3-312,-2-3 1,1 0-6,5 7 0,-1-4 0,1 1 178,3 0 1,0 0-1,0-2-193,-3-6 0,-1-2 1,2 2 212,4 6 1,1 1-1,0 2-198,1 5 0,1 2 0,-1 2 0,-4-3 0,-1 3 0,-1 2 0,-2 6 0,3 9 0,-3 3 0,-20-7 0,-6 0 0,12 8 0,-2 2 0,0 0 4,-1-1 0,-1 1 0,1 0-35,-2 2 1,0 0 0,3 1 35,-7-1 1,1 1 5,-2 0 0,-1-1-11,0 0 0,-3 1-23,3 0 1,-4-1 0,-1 0 14,-3 0 1,-1 1 0,-4 0 9,6 1 1,-3 0 0,-1-1 0,4 2 0,-5-1 1,2 1 0,1 1-4,4 1 0,0 1 0,6 0 11,1 1 1,5 1-12,4 1 0,1 0 672,7 1 1,0 0-729,-4-1 0,1 0-6,5 0 1,0 0-7,-29-6 1082,14 0-1126,15 6 461,1-1-550,-2 3 1026,-16 2-1195,-2 5 95,19 4 1,1 1-17,-14 8-23,8 7 79,21-7 67,4-3-90,6-2-190,2 1-953,2 9-896,1 2 482,1 9 1815,-4-8 0,4-10 0,-3-6 0</inkml:trace>
  <inkml:trace contextRef="#ctx0" brushRef="#br0" timeOffset="186960">17455 2907 17319,'46'-36'13,"0"0"1,-3 11-1,6-1 1,5 2-1,2 0-18,0 5 1,3 1 0,3 1-1,1 0 1,-1 0-1116,1-2 0,-1 1 1,1 0-1,0 0 1,1 1 1064,-9 3 1,2 0 0,-1 0 0,0 0 0,-3 2 0,-3 2-742,18-4 1,-6 4-1,-4 1 941,-8 2 0,-4 3 0,-4 0 0,-4 1 0,-5 1 0,1 4 0</inkml:trace>
  <inkml:trace contextRef="#ctx0" brushRef="#br0" timeOffset="189043">15612 11640 18462,'47'-45'-3,"1"0"0,-12 13 1,1-1-1,1 1 3,3-2 0,1 2 0,1-2-1166,3-1 1,2-1 0,-1 0 985,0 0 1,0 0-1,0 2-634,-4 1 0,0 2 0,-2 1-2223,11-9 1,-3 2 3221,-11 7 1,-4 4 0,2-2 0,-19 13 0</inkml:trace>
  <inkml:trace contextRef="#ctx0" brushRef="#br0" timeOffset="189209">16450 10889 17465,'-6'2'1042,"1"0"-515,56-10-483,-11 16-33,-7 3 1,-2 6-662,-3 23-1042,-34 23-1389,-13-9 3081,-16 2 0,15-24 0,0-6 0</inkml:trace>
  <inkml:trace contextRef="#ctx0" brushRef="#br0" timeOffset="189926">10952 12882 19011,'-3'42'392,"1"-1"0,2 23 1,4 3-304,8-3 1,2 0-934,0 2 0,3-3 849,5-10 1,2-8-6,17 0 295,-9-28 0,4-6-962,2-8 1,2-6-2656,9-10 0,-2-5 3322,-10-1 0,-4-1 0,10-17 0,-30 21 0</inkml:trace>
  <inkml:trace contextRef="#ctx0" brushRef="#br0" timeOffset="190077">11475 13321 18014,'25'45'0,"-6"-8"0</inkml:trace>
  <inkml:trace contextRef="#ctx0" brushRef="#br0" timeOffset="190226">11436 13094 15840,'0'0'0</inkml:trace>
  <inkml:trace contextRef="#ctx0" brushRef="#br0" timeOffset="190594">11822 13254 21174,'-18'-57'-225,"9"9"13,17 35 21,7 5 34,4 4-436,10 9 481,0 8 112,1 1 11,-14 0 359,-8-8-12,-7-8-100,2-27-68,5-16-168,9-17-55,12 16 22,-1 19-12,4 34-122,-8 11-1480,11 30-3831,1-3 5456,-2-1 0,-13-19 0,-13-19 0</inkml:trace>
  <inkml:trace contextRef="#ctx0" brushRef="#br0" timeOffset="190761">12433 12964 16008,'0'0'0</inkml:trace>
  <inkml:trace contextRef="#ctx0" brushRef="#br0" timeOffset="190877">12383 12716 16838,'-5'-5'537,"1"1"-2150,4 4-894,0 0 1,0 0 0</inkml:trace>
  <inkml:trace contextRef="#ctx0" brushRef="#br0" timeOffset="191077">12720 12351 20165,'-4'0'953,"-5"40"-841,8-6-101,3 10 0,5 5-471,6-8 1,3-1-85,-1 0 1,1-1-421,3-2 1,-2-4-3272,0 7 4235,-5-9 0,-7-14 0,-3-7 0</inkml:trace>
  <inkml:trace contextRef="#ctx0" brushRef="#br0" timeOffset="191227">12733 12812 18496,'21'-38'-830,"0"1"1,12-1 0,6 3 268,1 9 1,2 3-758,8 0 0,-1 3-1444,-13 6 0,-1 2 2841,26-10 1,-29 10 0,-11 4 0</inkml:trace>
  <inkml:trace contextRef="#ctx0" brushRef="#br0" timeOffset="191427">13231 12470 21958,'-59'-7'1098,"14"1"-1075,50 15-214,41 10-285,-10-4 0,2 0 117,1 0 1,-2 0-253,-1 0 0,-6 2-1316,-9 15 381,-34 0 0,-14 6 787,-2-5 1,-6 2 0,-4 3 611,-3 2 0,-5 3 1,0 0-1,3-4 1,3-4-1,2-4 0,1 1 1,2-1-1,0 1 1,0-1-1</inkml:trace>
  <inkml:trace contextRef="#ctx0" brushRef="#br0" timeOffset="191978">11516 14434 17689,'1'-3'134,"0"0"-156,18 50-314,-7-22-415,15 35-985,-16-37 1578,-10-15 203,-23-30 498,1-3 1,0-4 27,-2-1 1,1-3-259,0-3 1,3 1 169,2-12-259,15-3-224,42 24-180,-6 16 1,4 5-12,1 7 1,1 5 27,2 3 1,-4 3 28,3 14 369,-11 8 942,-14-14-225,-7-15-885,-6-27 113,-3-21-91,0-9 158,0-1-35,5 5-32,20 10-259,12 25-66,6 17-909,0 23-783,-16 9-2634,2-2 4471,1-4 0,-14-15 0,-1-7 0</inkml:trace>
  <inkml:trace contextRef="#ctx0" brushRef="#br0" timeOffset="192243">12295 13980 20434,'-21'54'243,"-1"-1"0,4-4 0,11-10-524,27-19-1254,41-18 1423,-25-16 0,0-6 140,4-6 0,-2-3 73,-11 1 0,-5-2 224,-1-23-22,-30 28-303,-7 5-23,-12 10-1971,-16 11 1994,12 20 0,2-10 0,19 9 0</inkml:trace>
  <inkml:trace contextRef="#ctx0" brushRef="#br0" timeOffset="192627">12962 13693 21084,'-49'33'218,"1"1"1,-1-1-1,-7 4 1,10 2-230,21 5 0,16-3-202,42-5-841,32-22-206,-20-28 0,1-11 604,-5-11 1,-6-7 655,-8 4 0,-8-3 151,-9-1 0,-9-1 246,-7 10 1,-6-1 605,-9-18 0,-6 1-185,0 9 0,-3 5-667,-4 0 1,0 10-152,-10 21-12,20 48 12,17 19-291,19-12 0,10 2-1659,6-3 0,7-2 1873,-3-10 1,4-1-1,-3-4 1,2-2 0,-3-4-1,21 1 1</inkml:trace>
  <inkml:trace contextRef="#ctx0" brushRef="#br0" timeOffset="192944">13311 13718 15202,'7'-1'3003,"-3"0"-3788,-4 1-5557,22 9 6342,-17-7 0,17 6 0,-22-8 0</inkml:trace>
  <inkml:trace contextRef="#ctx0" brushRef="#br0" timeOffset="193077">13206 13464 19605,'0'0'0</inkml:trace>
  <inkml:trace contextRef="#ctx0" brushRef="#br0" timeOffset="193393">13602 13120 21073,'12'49'145,"1"0"1,0-1 0,5 11 0,3-1-188,1-8 1,2 2 0,2-3-882,6 4 1,4-1-50,-4-8 1,2 2 0,-1-1 351,-8-8 0,0 0 0,-2 0 1346,13 16 0,-8-3 630,-17 3-150,-35-46-523,-21-26-386,3-8 0,-1-8-354,0-6 1,3-7-670,12 9 0,2-3 1,3 0-206,-3-8 1,8 0-868,13 3 0,8 4 1966,11-12 0,-3 25 1,1 8-1</inkml:trace>
  <inkml:trace contextRef="#ctx0" brushRef="#br0" timeOffset="193526">13951 13454 16972,'0'0'0</inkml:trace>
  <inkml:trace contextRef="#ctx0" brushRef="#br0" timeOffset="193676">13956 13241 17521,'0'0'0</inkml:trace>
  <inkml:trace contextRef="#ctx0" brushRef="#br0" timeOffset="193977">14343 13006 21689,'-19'47'227,"1"0"0,-1 0 0,-6 7 0,8-3-227,20-12 0,8-5-281,17 2-475,9-21 0,7-8-869,12-14 0,6-8-1652,-9 0 0,3-4 0,-2-1 3091,-6-3 0,-3-1 0,-3 1 0,7-6 0,-7 3 0,-9 2 0</inkml:trace>
  <inkml:trace contextRef="#ctx0" brushRef="#br0" timeOffset="194327">14977 12989 19941,'-36'-7'1036,"1"0"1,-17-4-880,23 12-157,19 4 0,5 6-23,15 4-77,18 0-102,4-6 0,11-5-122,-10-3-159,1-1-245,0-6-11,16-18-404,-12-18 482,-4-5 649,-18-5 12,-26 11 247,-3 7 0,-4-3 167,-5-3 1,-2-2 604,-3-4 1,1 1-667,6 11 0,2 6-353,0 9 22,15 38-22,13 25 0,5 13-151,-2-25 0,3 1-2068,12 10 1,3-1 2218,-8-11 0,1-3 0,0 0 0,-2-4 0,-2-6 0</inkml:trace>
  <inkml:trace contextRef="#ctx0" brushRef="#br0" timeOffset="194493">15099 12856 20244,'10'-33'-269,"0"1"0,15-29-1989,-2 33 1,2 0 2257,-2-1 0,-1 1 0,17-16 0,-19 13 0</inkml:trace>
  <inkml:trace contextRef="#ctx0" brushRef="#br0" timeOffset="194711">15176 12318 21521,'24'-58'-481,"3"14"-293,5 40-3372,6 32 1143,-15 28 4555,-11-14 0,-3 2-611,-7-4 1,-4-3 357,-1 25-839,0-36-258,12-11-8337,30-33 8135,6-6 0,-2-5 0,-19 9 0</inkml:trace>
  <inkml:trace contextRef="#ctx0" brushRef="#br0" timeOffset="194993">15814 12507 21454,'-50'-2'45,"12"1"-56,80 14-174,-4-5 0,6 0-342,16 7 1,0 2 112,-9-1 0,-5 3 330,-8 5 0,-13 3-129,-32 26-3591,-28-8 0,-11-1 3804,1-7 0,-1-3 0,0 2 0,2-5 0,-9-3 0</inkml:trace>
  <inkml:trace contextRef="#ctx0" brushRef="#br0" timeOffset="195243">11196 15363 19807,'52'-33'57,"-1"1"1,1-1 0,-1 1 0,1 0 0,-1 1 0,2-1 0,4-1 0,1-1 0,2-1 0,0 0-1,1 1 1,-1 0-646,-4 2 0,1 0 0,0 1 0,0-1 1,1 0-1,1 1 0,1-2 0,0 1 1,2-1 587,-9 5 0,1 0 0,2-2 0,0 1 0,1-1 0,1 0 0,-1 1 0,0 0 0,0 0 0,-1 1 0,-2 1 0,0 1-120,7-4 0,-1 2 0,-2 1 1,0 0-1,-1 0 0,1 2 1,1-1-1,1 0 0,2 0-67,-4 3 1,3-1 0,1 0-1,1 0 1,0 0 0,1 1-1,-1 0 1,-1 1 0,-2 0-1,-1 2 1,-3 0 186,11-3 0,-3 1 0,-2 1 0,-1 2 0,-1-1 0,0 1 0,0 0 0,0 0 0,1 0 0,0-1 0,-1 1 0,-4 2 0,-5 3 0,-9 3 0,10 2 0,0 0 0</inkml:trace>
  <inkml:trace contextRef="#ctx0" brushRef="#br0" timeOffset="195360">13449 14436 18369,'-60'25'846,"1"0"0,49-62-844,34 5 0,22-6 1,15-4-1,4-2 0,-4 2-582,-15 10 0,0 0 1,1 0-1,1 0 1,2-1-1,2 0 0,3 0 501,-6 3 1,3-2 0,2 0-1,2 0 1,1-1 0,0 1-1,1 0 1,-1 2 0,0 0-1,-2 2-459,1 1 0,0 2 1,0 0-1,-1 1 0,0 1 1,1 0-1,-1 1 1,1 0-1,0 0 538,0 0 0,2-1 0,0 2 0,0-1 0,0 1 0,-1 0 0,-2 2 0,-2 0 0,-3 1 0,13-5 0,-3 2 0,-2 2 0,-3 0 0,-1 1 0,-1 1 0,0 0 0,-1 0 0,1 0 0</inkml:trace>
  <inkml:trace contextRef="#ctx0" brushRef="#br0" timeOffset="210994">7357 11764 20513,'52'-2'61,"0"-1"1,-10-3-1,2-2 1,2-4-40,8-9 1,2-6-1,2 0-1307,-7 5 0,1-1 0,2 0 0,1 0 1285,3-1 0,2 0 0,0 0 0,0 1-11,0 0 0,0 2 0,0 0 0,-1 1-12,-5 4 1,0 0-1,-1 1 1,-3 2 410,7-1 1,-3 1 0,-8 8-490,8 17 523,-77 7 0,-32 8 0,-6 1-227,9-3 0,-6 2 0,-4 1 0,-2 0 0,2 0-416,10-6 1,0 0-1,-1 1 1,0-1 0,0 0-1,0 0 248,-10 6 0,-2 0 0,1 0 0,4-1 0,8-3-27,2 1 0,6-2 0,13-4-237,12 1 308,46-29 0,30-20 0,7-2-70,-20 10 1,6-2 0,2-1 0,3-1 0,-1 0 0,-1 1-43,-1-1 0,0 1 1,0-1-1,0 1 0,0 0 1,1 0 38,1 0 0,2-1 0,0 0 0,-2 1 0,-3 3 0,-5 3-24,9-1 0,-7 4 0,-4 3-142,-1-1 0,-9 10 22,-17 25-3972,-52 17 0,-23 7 4118,9-2 0,-2 0 0,15-14 0,0 0 0,2-3 0,3-4 0,1 0 0</inkml:trace>
  <inkml:trace contextRef="#ctx0" brushRef="#br0" timeOffset="214543">22832 7793 7336,'-10'3'0,"3"0"0</inkml:trace>
  <inkml:trace contextRef="#ctx0" brushRef="#br0" timeOffset="-204720.73">12717 15433 12714,'-49'20'-97,"1"1"0,5-4 0,5-2 287,7-4 640,15-5-763,11-10 560,23-12 382,18-17-868,-4 8 0,8-4 142,0-1 0,8-3 0,2-2 0,-1 1-933,-5 3 1,0 1 0,1 0-1,3-3 650,-5 4 0,3-3 0,2 0 0,1 0 0,-1-1 0,-2 2-428,3-2 0,-1 1 1,-1 0-1,1 0 0,0 0 430,3-2 0,0 0 1,1 0-1,0 0 1,-1 0-3,1 0 0,-1 1 0,0-1 0,1 1 0,2-1-179,-1 2 0,2-1 0,2-1 0,-1 2 0,-1 1 0,-4 3-628,8-3 0,-3 3 0,-2 2 1,-3 5 845,3 2 1,-2 4-1,-9 7 1,5 10-1,-71 26 1,0-1-1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03:24:43.88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4023 1173 10787,'5'-5'2084,"0"1"-1098,-5 4 1591,0 0-1949,-7-13-348,4 10-280,-4-10 33,6 18 1,1 11 291,9 34-185,-3-14 0,0 2-101,1 1 1,1-1-18,-1-1 1,-1-3 55,0 4-22,0-11 45,-2-11 1602,-1-7-695,-2-18-873,-1-9-12,-6-21-123,-2-10-11,0 5 0,1-4-6,2-1 0,2-1-6,1-5 1,6 3 5,9 14 1,5 7-7,20 0 23,21 39 0,-2 11-23,-13 3 1,1 4-28,-4 0 0,-2 3 32,2 6 1,-4-1 17,3 15 35,-26-13-13,-12-24 493,0-6-403,-2-27-145,-4-28-12,3 13 0,1 0 45,2-26-56,11 19 0,10 33-11,32 31 39,-24 1 0,0 6-225,5 12 1,-2 4-277,-8-5 0,-4 1-9,-8-1 0,-3-2-1882,1 7 2420,16-10 0,-16-16 0,10-9 0</inkml:trace>
  <inkml:trace contextRef="#ctx0" brushRef="#br0" timeOffset="268">5262 1073 21118,'1'23'-180,"-1"36"197,7-11 0,2 2-23,-3-3 1,2-1-356,6-4 0,3-4 125,11 3 192,1-11 197,-1-9-175,-5-11 78,-3-5-851,7-16-3139,17-21-2665,4-5 6599,-14 11 0,-3 1 0,-1 3 0,-5 5 0</inkml:trace>
  <inkml:trace contextRef="#ctx0" brushRef="#br0" timeOffset="667">6121 1225 14641,'-3'2'168,"1"1"393,2-3 44,8 69-101,-2-20-308,-1-5 0,-1-1 331,0-2-158,-3-26 674,0-7 424,-1-5-492,2-26-728,-1-35-264,3 8 0,0-5 17,0 4 0,0-1-222,3-4 1,1 3 232,-1 19 0,1 3-11,13-31-123,7 27-785,20 8 247,-5 28-560,11 7-852,-16 7-627,-3 3 2700,-11 2 0,-9-9 0,-8-2 0</inkml:trace>
  <inkml:trace contextRef="#ctx0" brushRef="#br0" timeOffset="801">6431 1190 17442,'33'20'-3719,"5"-5"110,7-15 3609,-4 1 0,-16 0 0,-11 0 0</inkml:trace>
  <inkml:trace contextRef="#ctx0" brushRef="#br0" timeOffset="984">6359 1600 19336,'45'19'-534,"0"0"0,1-4 0,-1-8-436,-9-12 1,2-6 969,7-2 0,4-3 0,-6 1 0,20-4 0,-16 3 0,0 0 0</inkml:trace>
  <inkml:trace contextRef="#ctx0" brushRef="#br0" timeOffset="1369">7722 1292 19302,'50'-7'-509,"1"-1"1,-1 0-1,-2 0 1,1 0-1,-4 0-96,8-4 0,-2 0-1681,9-5 0,-3-1 336,-19 4 1,-5 0 6285,17-14-2296,-55 14-359,-21 9 167,1 4-369,7 1-896,5 0-270,8 0-313,3 0 0,5 12 23,15 19-348,0 8-190,12 18 190,-12-3-320,-10-15 1,-5 2-1530,-7-6 1,-1 0 2173,-6 28 0,-5-31 0,9-26 0</inkml:trace>
  <inkml:trace contextRef="#ctx0" brushRef="#br0" timeOffset="1684">10887 864 16670,'-4'0'672,"1"0"-381,-9 59-230,10-18 1,2 4-159,-1-1 0,0 4 0,2-1-1632,4 0 0,1-1 0,1-3 1729,1 6 0,0-5 0,8 9 0,-14-34 0</inkml:trace>
  <inkml:trace contextRef="#ctx0" brushRef="#br0" timeOffset="1867">10681 1233 18675,'38'-33'-732,"0"1"0,16 3 0,5 7-294,-1 8 1,3 4-1061,6 3 1,-2 2 2085,-19 3 0,-6 1 0,8-1 0,-16 2 0</inkml:trace>
  <inkml:trace contextRef="#ctx0" brushRef="#br0" timeOffset="2101">11358 1137 17342,'-8'7'1725,"-20"44"-1523,23-14-202,4-2 0,6-2-101,23-2-11,28-14 0,-2-23-78,2-9 190,-7-12 44,-8-8 57,-16-3 639,-12-13-482,-35 10-337,-4 6-381,-26 18-1008,7 27 1468,-5 23 0,23-14 0,3 11 0</inkml:trace>
  <inkml:trace contextRef="#ctx0" brushRef="#br0" timeOffset="2483">13123 1385 17756,'51'-35'642,"-1"0"1,-9 2 0,-10-1-509,-10-17-44,-31 10 33,-14 17 79,-36 10-214,25 14 1,-1 8-12,-9 10 1,4 9-51,9 8 1,6 6-321,6-3 1,8 0-309,13-2 1,10-3-1406,26 0 2106,20-21 0,3-5 0,-7 1 0,-8-7 0,0 0 0</inkml:trace>
  <inkml:trace contextRef="#ctx0" brushRef="#br0" timeOffset="2734">13805 1106 19381,'-33'-25'702,"0"1"0,3 1 1,5 8-726,12 14-100,6 9-11,6 8-729,38 34 622,-5-21 0,6 0 140,12 10 0,1-1-113,-7-9 0,-5-1 214,-8-4 0,-8 0 33,-14 8 438,-46 7-964,-8-17-3396,-9-9 3889,12-32 0,31 5 0,6-6 0</inkml:trace>
  <inkml:trace contextRef="#ctx0" brushRef="#br0" timeOffset="2917">14178 836 19370,'0'-6'1456,"0"1"-1456,0 5-22,10 55 10,2-15 1,4 6-348,-3-1 1,2 5 0,1-2-1193,6 14 1,0-2 132,-1-4 1,-2-4 1417,0 11 0,-8-28 0,-6-12 0</inkml:trace>
  <inkml:trace contextRef="#ctx0" brushRef="#br0" timeOffset="3068">14232 1368 18272,'14'-35'-1031,"0"0"0,16 5 0,7 6-325,6 7 1,3 6-898,8 3 1,-2 3 2252,-15 4 0,-4 0 0,6 1 0,-12 0 0</inkml:trace>
  <inkml:trace contextRef="#ctx0" brushRef="#br0" timeOffset="3184">14621 1214 14059,'-10'-34'0,"0"0"0,-6-20 0</inkml:trace>
  <inkml:trace contextRef="#ctx0" brushRef="#br0" timeOffset="3734">14995 1206 16098,'-3'4'3698,"0"0"-2836,3-4-683,12-43-89,1 15-12,-1-4 1,1-1 56,10-3-135,1 5-123,9 10-147,7 20-626,14 30 784,-9 3-179,-4 15-180,-17-21 79,3-7 986,-1-11-291,-1-12-23,0-12-157,4-19-134,-8 11-34,6-2-134,-13 19 100,5 22-89,4 19-684,14 18-862,-1-5-1054,13-9 2768,0-24 0,-20-7 0,-2-5 0</inkml:trace>
  <inkml:trace contextRef="#ctx0" brushRef="#br0" timeOffset="4117">16380 1057 17241,'0'-5'3529,"0"1"-3327,0 4-213,-34-4-57,26 5-21,-25 1-247,57 12 101,38-4-113,-10-3 1,4-3-292,-2-3 1,0-3 263,2-1 0,-3-2 100,-18-2 0,-3-2-363,23-10 414,-15-5 470,-16-15 1278,-34-13-1003,-4 18 1,-3 1-220,-21-19 179,3 12-458,20 29 783,4 23-840,2 44-347,7-13 1,2 4 32,2 0 1,4 0-543,2 0 1,4-4-725,17 8-2016,2-9 3630,-1-11 0,-13-15 0,-6-7 0</inkml:trace>
  <inkml:trace contextRef="#ctx0" brushRef="#br0" timeOffset="4435">16756 1156 19123,'39'-9'-8,"0"0"1,4-2 0,0 1-55,1 0 1,1-1-718,7-1 0,1 0 689,2-1 0,0-1-286,1 0 1,0 0 358,-5 1 1,-1-2 244,1-1 0,-5-2 1251,3-12-245,-25 3-707,-48 9-56,-19 13-135,10 7 0,-1 6 562,-22 24-921,28-8 1,6 5-280,15 4 0,10 2-449,26 19 228,1-28 1,7-6-117,3-5 0,7-5-2638,6-2 0,7-2 0,-2-2 3121,-10 0 1,-1-1 0,-1 0 0,1-1-1,-1-1 1,-5 0 0,20-1 0</inkml:trace>
  <inkml:trace contextRef="#ctx0" brushRef="#br0" timeOffset="4550">19108 980 9185,'0'0'0</inkml:trace>
  <inkml:trace contextRef="#ctx0" brushRef="#br0" timeOffset="4967">18994 1084 17230,'-7'8'2487,"1"-2"-1568,12 60-796,6-24-765,-4 7 1,2 2 799,11 8-80,0 1 387,-5-4-437,-8-23 0,-1-1 213,0 13 498,-1-10-661,-7-37-67,-7-24 723,-4-20-745,-1-1 0,0-6-23,1-10 1,3-3-357,2 14 0,0-1 0,3 2 390,3-12 0,4 5-34,2 13 1,5 7 21,18 1-88,7 13 88,4 11-144,26 18-192,-13 36 298,-28-8 0,-6 4 50,-11 1 0,-9 2 377,-8 3 0,-6-3-377,-19 16-667,16-24 1,4-1 666,7 4 0,-3-3 0,21-27 0</inkml:trace>
  <inkml:trace contextRef="#ctx0" brushRef="#br0" timeOffset="5352">19912 1102 19639,'-36'-1'812,"0"0"1,-26-1-724,25 3-134,7 14 12,14 13-12,4 4-101,13 3 23,11-13-79,9-4 101,12-6-369,31-6 190,-1-15 280,-27 0 0,-1-1 0,12-12 0,-17-2-23,-14 12-44,7 3 90,5 5 55,17 1-33,-4 3-34,5 0-11,-11 2 0,-4 3-22,-4 2-57,-2 11-2711,-6-1 2790,8-1 0,-16-5 0,2-8 0</inkml:trace>
  <inkml:trace contextRef="#ctx0" brushRef="#br0" timeOffset="5784">20866 1123 20154,'-44'20'235,"0"0"0,10-6 1,5 1-225,3 25 0,19-17 79,17-5 34,12-7-46,10-4-67,-2-11 79,-8-2-57,-12-1-33,-4 2-246,-4 2-5861,-2 2 6107,-4 0 0,2 1 0,-2 0 0</inkml:trace>
  <inkml:trace contextRef="#ctx0" brushRef="#br0" timeOffset="6252">20688 1487 16580,'-7'4'2521,"0"-1"-2208,40-41-257,-18 10 45,5-3 1,-1-2 200,-11-15 73,-5 11 0,-3-2-11,-10-1 1,-3 0-152,4 1 0,-4 3-146,-5 5 0,-6 6 0,-31 7-67,12 16 0,-14 13-11,25 12-191,10 15-268,41-2-141,11-17 1,7-5 341,2-2 0,3-5-103,12-7 1,-1-4 343,-16 0 0,-2-3 140,4-5 0,-2-4 1031,12-10 101,-10 2-1244,-26 11-90,-12 12 90,-2 14 530,-2 7-519,-1 15-246,1 22-1138,15-27 1,8-1 1372,19 3 0,3-4 0,10 7 0,-17-27 0,1 0 0</inkml:trace>
  <inkml:trace contextRef="#ctx0" brushRef="#br0" timeOffset="6701">21755 1173 20692,'-46'8'123,"1"0"1,6 2-1,6 3-145,1 28 22,17-8 56,28-17-56,34-5-438,-12-9 1,2-2 398,2-2 0,-1-1 39,-1-1 0,-4-2 0,4-5 11,-11 3-11,-11 4-134,-8 2 123,-5 5-1132,1 17-8124,25 5 9267,6 2 0,-1-10 0,-8-13 0</inkml:trace>
  <inkml:trace contextRef="#ctx0" brushRef="#br0" timeOffset="7085">22379 1244 21275,'-31'-55'134,"7"-2"-201,42 35 67,2 2-56,35 21-281,-6 26-424,4 12 346,-20 2 292,-15-8 123,-14-18 0,-1-7 157,-2-4 224,2-3-180,4-8 158,18-18-202,20-10-146,-12 16 0,2 3-11,26-8 0,-4 24-11,-23 13-45,1 26-504,-12 8-2656,5 10 3216,5-17 0,-16-18 0,8-15 0</inkml:trace>
  <inkml:trace contextRef="#ctx0" brushRef="#br0" timeOffset="7868">23272 1217 17431,'-7'0'1188,"2"0"-1065,5 0-111,35-10 111,-22 2 414,25-9 181,-33 3-69,-4-3 181,-9-6-539,-4 8-291,-12 12 34,3 19-34,0 18-34,10 7-380,16 21 330,16-33 0,7-2-113,-3-1 1,4-3-23,12-5 1,5-8-533,3-7 1,-1-7 671,-14-1 1,-1-3 78,9-2 0,-4-3 168,0-16 1221,-10-11-212,-14 12-1166,-5 3-11,-9 16-33,0 14 55,0 3-33,14 10-628,20-5-1255,30-1 583,-3-15-11,1-7 1008,-34-9 314,-12-6 269,-10-4 79,-18-27 94,4 22 1,-2-1 352,-2-4 1,0 1 145,-6-15-571,9 23-247,8 26-235,1 3 67,0 6 45,0 2 12,2 5-12,1-1 11,3 1 0,-3-4 67,-1-3 359,-1-4-179,-1-11-78,-1-11-147,-1-2-10,-1-1-12,1 13-179,-2 5 145,-5 31 68,-4 26-134,3 13-462,5-25 0,2 1-345,6 22-1412,9-1-2824,11-4 5132,9-7 0,-12-24 0,-3-7 0</inkml:trace>
  <inkml:trace contextRef="#ctx0" brushRef="#br0" timeOffset="8417">23794 1250 20513,'50'-6'-74,"-1"0"0,1 0 0,3 0 0,1 0 0,-2 1-128,-7 0 1,-1 0-1,-1 0-522,19-2 0,-5 1 142,6-2 789,-15-3 1238,-25-2-73,-17-5-980,-17 4-168,-9 1 0,3 7 272,0 3-496,1 1-33,-9 19 10,8 19 23,0 20 56,17-4-44,13-6 66,12-24-33,17-7-34,0-12-45,5-20 23,-16-6-78,-8-12 66,-12 7 23,-3 4 23,-4 6 77,-2 7-88,-1 7 66,0 16-56,5 0-44,2 10-180,7-7-1478,24 5-5581,25-6 7261,-29-7 0,-2-1 0,21-1 0,-28-5 0</inkml:trace>
  <inkml:trace contextRef="#ctx0" brushRef="#br0" timeOffset="8634">24995 1145 22496,'-5'61'-118,"12"-22"0,5 0 96,4 0 0,4 0-381,5 2 1,0-3 268,6 11-213,-9-10-108,-12-9-4352,-45-4 4836,-9-13 0,-4-2 0,14-9 0</inkml:trace>
  <inkml:trace contextRef="#ctx0" brushRef="#br0" timeOffset="9201">12311 2859 15079,'55'2'542,"0"0"1,0 1 0,0-1 0,0 0 0,3-1-1,2 0 1,3 0 0,3-1 0,3-1-944,-15 0 1,2 0-1,2-1 1,3-1-1,0 1 1,2-1-1,1 0 1,-1 0-1,1 0 1,-2 0 0,0 0 417,-1 0 0,0 0 0,-1 0 1,0 0-1,1 0 0,0 0 1,0 0-1,0 0 0,2-1 1,0 0-1,1-1-88,-3 0 0,2 0 0,1 0 0,0-1 1,1 0-1,1 0 0,0 0 0,-1-1 0,1 1 1,-1-1-1,-1 1 0,0 0 0,-2 0 71,5-1 0,-1 1 0,-2-1 0,-1 1 0,0-1 0,0 1 0,1-1 0,2 1 0,1-1 0,2 0 0,4 0-25,-15 2 0,3-1 0,0 0 0,2 0 0,1 0 0,1 0 0,1 0 0,0 0 0,2-1 0,0 1 0,0 0 0,1-1 0,0 1 0,0 0 0,0 0 0,0-1 0,0 1 0,-1 0 24,-5 1 0,0-1 1,-1 1-1,1 0 1,0-1-1,0 1 1,0-1-1,1 1 1,-1 0-1,1-1 1,0 1-1,1 0 1,0-1-1,0 1 1,0 0-1,1-1 0,1 1 1,0 0-1,0-1 1,1 1-1,1-1-37,-8 1 0,1 0 1,1 0-1,1 0 1,0 0-1,1 0 1,0 0-1,1-1 1,0 1-1,1 0 1,-1 0-1,1-1 0,0 1 1,0 0-1,0 0 1,0-1-1,0 1 1,-1 0-1,0 0 1,0 0-1,-1 0 1,0 0-1,-1 0 1,0 1-1,-1-1 0,-1 0 1,-1 1 38,8-1 1,-2 0-1,1 0 1,-2 0 0,1 0-1,-1 1 1,-1-1-1,0 0 1,0 1 0,-1-1-1,0 1 1,0 0 0,-1-1-1,0 1 1,1 0-1,-2 0 1,1-1 0,0 1-1,-1 0 1,1 0 0,-1 0-1,6-1 0,1 0 0,-1 1 0,1-1 1,0 1-1,0-1 0,-1 1 0,0-1 1,0 1-1,-1 0 0,-1-1 0,0 1 1,-1 0-1,-2 0 0,0 1 0,-2-1 1,-1 0-1,-2 1-1,14-1 0,-4 0 0,-1 1 0,-3-1 0,0 1 0,-2 0 0,0 0 0,1 0 0,0 0 0,1 1 0,3-1-6,-6 1 0,1 0 0,1-1 0,1 1 0,0 0 0,0 1 0,0-1 0,0 0 0,0 0 0,-1 1 0,-1-1 0,-1 1 0,-2 0-154,9-1 1,-2 1 0,-1-1 0,-1 1 0,-1-1 0,0 1 0,0 0 0,0 1 0,0 0-1,0 0-179,0 0 1,1 1 0,1 0-1,0 1 1,-1-1 0,-1 1 0,-1 0-1,-2 0 1,-4 0 0,-2 0-138,18 1 1,-4 0 0,-4 0 0,-5 1 0,-5 3-1094,4 3 0,-7 2 1,-11 2 1568,-1 18 0,-24-14 0,-11-3 0</inkml:trace>
  <inkml:trace contextRef="#ctx0" brushRef="#br0" timeOffset="19083">4403 2821 16658,'65'-12'207,"0"1"0,-15 1 1,6 0-1,4-2 0,3 0 1,2 0-183,-6 0 1,3 1 0,1-1-1,3-1 1,1 1 0,3-1 0,0 0-536,-13 4 1,1-2-1,2 1 1,1-1-1,1 1 1,1-1-1,0 0 1,-1 1-1,0 0 1,-1 0-1,-2 0 510,6-1 0,-1 0 0,0 1 0,-1-1 0,-1 1 0,0 0 0,0 0 0,-1 0 0,1 1-136,4 0 0,1-1 0,1 0 0,-1 1 0,-2 1 0,-2 0 0,-3 0 0,-5 1 127,16-1 1,-7 2-1,-3 0 1,-4 1 116,2-1 0,-5 2 0,-7 2-108,16 9-213,-109 17 325,10-10 0,-9 1 1,-7 1 68,4-2 0,-7 2 0,-4 1 0,-3-1 0,0 1 0,1-1 112,1 0 0,-1 0 0,0-1 0,-1 1 0,1-1 0,0 0-254,0 1 0,-2-1 0,0 1 0,2-1 1,3-1-1,5 0-24,-29 7 0,8-2 0,40-13 2112,44-12-2177,37-6 0,23-3-159,-20 4 1,6-3-1,5 0 1,2-1-1,0 2-589,-4 0 1,3 2 0,1-1 0,1 0-1,0 0 1,2 0 797,-10 1 0,2 0 0,2-1 0,-1 0 0,0 1 0,-1 0 0,-2 0 0,-3 2 0,10-2 0,-2 1 0,-3 1 0,-2 0 0,-3 1 0,7-2 0,1 0 0,-1 0 0</inkml:trace>
  <inkml:trace contextRef="#ctx0" brushRef="#br0" timeOffset="24950">8914 4919 13454,'4'2'2353,"-1"1"-281,-3-3-1433,2-3 201,2-1-761,-1 0-46,1 1-33,-1 2 0,-1 11 23,2 12 89,-2 14 0,-1 8 146,1 12 0,-2 6-659,0-9 0,0 2 0,0-2 446,0 14 0,1-3-29,2-9 1,3-6 6,10 2 44,24-8-78,15-21-673,-12-22 1,3-7-270,-5-3 1,0-5-1180,9-11 1,-1-3 2131,-6 1 0,-5 2 0,9-6 0,-8 6 0</inkml:trace>
  <inkml:trace contextRef="#ctx0" brushRef="#br0" timeOffset="25150">10409 5003 18518,'-7'0'1031,"2"0"-1008,5 0-23,0 0-863,14 0-3127,23 0 3990,0 1 0,-1-1 0,-22 1 0</inkml:trace>
  <inkml:trace contextRef="#ctx0" brushRef="#br0" timeOffset="25300">10453 5292 16894,'-2'3'728,"-1"-1"-1042,3-2-1098,60-16-2185,-25 6 0,2-1 3597,15-4 0,-1 1 0,13-5 0,-35 10 0</inkml:trace>
  <inkml:trace contextRef="#ctx0" brushRef="#br0" timeOffset="25983">12344 4778 18149,'-3'52'519,"1"0"0,1 0 0,1-2-497,3-10 1,1 0 106,2 15 0,1 2-1,-2-5 1,-1-1 11,1 1 0,-1-4 51,-3 7 784,-2-41-841,-11-58-95,2 2 0,0-7-35,-1 1 0,-2-4 0,2-3-500,0-7 1,0-3 0,2 2 495,1 9 0,1 1 0,1 1 7,2 4 1,0 0-1,2 5 4,1 4 1,2 3 21,3-2 1,4 2-34,13-19 0,10 7 0,10 19 0,2 14 0,10 3 0,6 4-6,-14 5 1,2 1 5,-1 4 0,1 2 16,4 1 1,-3 0-17,16 6-11,-31 0 11,-26-7 0,-4-1 1497,-2-3-1351,-1 1-68,2 3-78,5 9-22,6 15 22,7 21 5,-8-16 1,1 2-194,-1 5 1,0 4 172,-3-1 0,-1 3 0,0 1-213,-1-1 0,-1-1 1,0 2-1234,2 8 1,-1 2 0,-1-4-1712,-1 6 1,0-5 3171,0-8 0,-2-7 0,-3-10 0,0-10 0</inkml:trace>
  <inkml:trace contextRef="#ctx0" brushRef="#br0" timeOffset="26267">12556 5954 15112,'-1'8'1658,"0"-1"-1434,1-7-1669,2 42 1445,-1-33 0,1 33 0,-2-44 0</inkml:trace>
  <inkml:trace contextRef="#ctx0" brushRef="#br0" timeOffset="26399">12468 5656 16994,'-1'-6'628,"0"1"-774,1 5 0,0 0 1</inkml:trace>
  <inkml:trace contextRef="#ctx0" brushRef="#br0" timeOffset="26567">12796 5834 20065,'34'-2'-426,"1"-1"0,11-3 0,-28 8 1</inkml:trace>
  <inkml:trace contextRef="#ctx0" brushRef="#br0" timeOffset="26700">12910 6113 18832,'48'-32'-479,"-1"0"0,5 0 0,-8-3 0</inkml:trace>
  <inkml:trace contextRef="#ctx0" brushRef="#br0" timeOffset="26850">13335 5894 18261,'-7'45'295,"0"1"0,0-5 0,5-8-2032,10-17 1737,12-9 0,-8-3 0,4-5 0</inkml:trace>
  <inkml:trace contextRef="#ctx0" brushRef="#br0" timeOffset="27666">12215 4006 14753,'9'61'1446,"-3"-9"-1166,-3-36 3171,-2-7-3204,-1-55-147,0 12-66,0-5 0,0-1 156,0-8 12,11-9-169,9 24-111,25 16 11,1 34-426,-17 1 0,0 4-672,-4 3 1,-1 2-601,1-1 1,1 1 1764,-1 1 0,-1-1 0,3 3 0,-6-8 0</inkml:trace>
  <inkml:trace contextRef="#ctx0" brushRef="#br0" timeOffset="28384">14249 4321 16143,'15'56'341,"-1"0"1,1 0 0,-1-2 0,1 3 0,-1 1 0,1 4-251,-1-2 1,0 4 0,0 2 0,-1-1 0,0-2-1213,-1-8 0,-1 0 0,0-1 0,0-1 0,-2-1 1140,1 9 1,-1-1 0,-1-2 0,-1-6-15,-2 8 1,0-7 704,-2-12 0,0-5-632,-1 5 1376,-18-37-1096,-9-25 1,-4-11-186,0 0 1,-3-4-388,3 2 0,-2-4 0,1 1 303,-5-12 1,1-2 41,7 5 0,0-3 0,3-1 704,5 5 1,3-1-1,2-2-1074,2-7 0,2-2 0,7 4-473,8-7 1,10 5-505,10 3 1,12 3 1215,9 11 0,9 2 0,-6 5 0,-14 5 0,-2 3 0,24-11 0,0 1 0</inkml:trace>
  <inkml:trace contextRef="#ctx0" brushRef="#br0" timeOffset="28600">14975 4177 20356,'-36'23'347,"0"-1"1,2 5-1,7 3-330,13 7 0,5 3-992,1 7 1,4 2 974,2 5 0,5 0-124,6 3 1,5-2-241,4-1-1,8-2-922,5-12 1,7-2 0,3-4 1286,1-7 0,2-4 0,-1-1 0,8 9 0,-2-5 0,-10-17 0,0-1 0</inkml:trace>
  <inkml:trace contextRef="#ctx0" brushRef="#br0" timeOffset="28783">15436 4414 19572,'15'55'183,"-1"1"0,18-6 0,7-4-458,0-8 1,5-6-2503,1-14 0,4-4 0,-4-4 2777,-5-5 0,-4-3 0,2 0 0,-5-2 0,-11-2 0</inkml:trace>
  <inkml:trace contextRef="#ctx0" brushRef="#br0" timeOffset="28933">15698 4627 16109,'-43'43'333,"1"0"0,9-6 1,-1 3-1,3-3-972,2 2 1,2 0-1822,-5 5 1,12-4 2459,29-12 0,-5-15 0,10-10 0</inkml:trace>
  <inkml:trace contextRef="#ctx0" brushRef="#br0" timeOffset="29117">16461 4782 19807,'-26'57'-115,"9"-19"0,17-30 0,3-10 0</inkml:trace>
  <inkml:trace contextRef="#ctx0" brushRef="#br0" timeOffset="29250">16359 4513 15930,'0'0'0</inkml:trace>
  <inkml:trace contextRef="#ctx0" brushRef="#br0" timeOffset="29451">16599 4099 21140,'7'63'232,"0"0"1,0-13-1,2 2 1,1 2-365,-1-5 1,0 3-1,0 0 1,-2 2-1877,0 2 1,-2 3 0,-2-1 0,-1-3-1269,-4 8 1,-2-3 0,-6-2 3275,-6 1 0,-5-2 0,-1-9 0,3-15 0,0-5 0,-23 18 0</inkml:trace>
  <inkml:trace contextRef="#ctx0" brushRef="#br0" timeOffset="29817">10474 7529 18608,'60'-2'235,"1"-1"0,-10-1 1,3-3-1,9-4-48,-16 2 1,6-2 0,4-2 0,3-1-1,2-2 1,1 1 0,-2 0 0,-2 0-844,-3 1 0,-1 0 0,-1-1 1,0 1-1,1-1 0,2 0 1,2-1-1,2-1 681,-7 2 0,3-1 0,1 0 0,2-1 1,1 0-1,1-1 0,0 1 0,1-1 1,-1 0-1,0 1 0,-2 0 0,0 0-103,1 0 0,-1 1 1,-1-1-1,1 0 1,-1 1-1,0-1 1,0 1-1,0-1 1,1 1-1,0 0 1,1 0 88,-1 0 0,0 0 0,1 1 0,0-1 1,0 1-1,0-1 0,1 1 0,0 0 1,0 0-1,0 0 0,0 0 0,1 1-45,-3 0 0,0 0 0,0 1 1,1 0-1,0-1 0,0 1 0,0 1 1,0-1-1,0 0 0,1 1 0,-1 0 1,0 0-1,1 1 31,0-1 0,0 1 1,0 0-1,0 0 1,1 0-1,-1 0 1,1 1-1,-1 0 0,1 0 1,-1 0-1,0 1 1,1-1-1,-1 1-88,-1 0 1,0 0 0,-1 1 0,1 0 0,-1 0 0,0 0 0,0 0 0,1 0 0,0 1 0,1 0 0,0 0 0,0 0 0,2 0 16,-3 0 1,2 1 0,0 0 0,2 0 0,0 1-1,1-1 1,-1 1 0,1-1 0,-1 1 0,0 0-1,-1 0 1,-1 0 0,-1 0 0,-2 0 0,-2 0-79,13-1 1,-1 0 0,-2 0-1,-2 0 1,0 1 0,-2-1 0,0 1-1,0-1 1,-1 1 0,-1 0-74,4 0 1,1 0 0,2 1 0,-2-1 0,-1 1 0,-4-1 0,-5 0 0,-6 0 0,-8-1-1683,35-8 1,-40 0 1906,-67 8 0,-35 1 0,3 1 0,5-1 0,2 1 0,-10 1 0,-1 0 0</inkml:trace>
  <inkml:trace contextRef="#ctx0" brushRef="#br0" timeOffset="30000">14522 6612 13973,'-58'26'558,"-1"0"0,1-1 1,0 1-1,-2 2 1,4-2-1,13 0 14,5 15-152,72-36 0,27-11-307,-18-2 1,8-3 0,6-4-1,5-3 1,3 0 0,1-1-1,0 1-448,-11 4 0,1-1 0,1-1 0,2 0 0,2-1 1,0 0-1,2 0 0,1 0 0,1-1 0,1 1 1,0-1 312,-9 3 0,1 0 0,2 0 1,1-1-1,0 0 0,2 0 1,0 0-1,1 0 0,0-1 1,0 1-1,0 0 0,-1 0 0,0 0 1,-1 1-1,0-1 0,-2 1-65,3-1 1,0 0 0,0 1 0,-1-1 0,-1 0 0,1 1 0,-1-1 0,0 1 0,0 0-1,-1 0 1,1 1 0,-1-1 0,0 1 0,1 1 0,2-1 1,0 0 0,1 0-1,0 1 1,0-1 0,-1 1-1,1 1 1,-2-1 0,-1 1-1,-1 0 1,-1 1 0,-3 1 0,-1-1-239,11-1 0,-4 2 1,-2 0-1,-2 0 1,0 1-1,-1 0 1,1-1-1,1 0 324,3 0 0,2-2 0,1 1 0,-1 0 0,-1-1 0,-2 2 0,-4 0 0,-4 1 0,13-1 0,-7 1 0,-2 0 0,0 0 0,-1-2 0,0 0 0,0 0 0,0 1 0</inkml:trace>
  <inkml:trace contextRef="#ctx0" brushRef="#br0" timeOffset="32682">5190 5320 18395,'-13'1'-549,"13"36"549,8 10 0,3 2 0,2 13 0,-5-25 0,1 0 0</inkml:trace>
  <inkml:trace contextRef="#ctx0" brushRef="#br0" timeOffset="33086">5312 4894 18317,'21'53'9,"1"1"1,-1-1-1,0 1 1,0-1 0,0 0-1,-1-1 1,-2-1-14,1 2 0,-2-1 1,-2 4-1371,-1 5 0,-2 4 1,-3 3-1,-2 0 1374,-6-12 0,-3 1 0,-1 1 0,0-2 0,1-3 0,3 2 0,1-2 0,0-1 0,-4-3 0,-8 3 0,-1 1 0,1-1 0</inkml:trace>
  <inkml:trace contextRef="#ctx0" brushRef="#br0" timeOffset="33933">4517 9431 18194,'-36'-3'373,"1"0"0,-2 5 1,1 5-262,3 3 0,1 7-41,-1 11 0,0 7 0,1 0-1324,-5 10 0,3 4 1253,4-4 0,0 4 0,6-1 5,2 9 1,7-1-82,3-1 0,5-2 76,2-4 0,10-2-483,19 4 1,14-6-1059,16-13 1,11-9-145,-7-10 1,6-4-1,-2-6 1528,-6-4 1,-1-5 0,-4-2 0,9-3 0,-9-3-1,-9-5 1</inkml:trace>
  <inkml:trace contextRef="#ctx0" brushRef="#br0" timeOffset="34233">4737 10077 17218,'31'-41'4,"1"1"1,0-1 0,-4 2-1,-2 0 1,-3 3 146,1 0 0,-5 3 847,2-21-382,-21 31 168,-24 10-739,-12 34-56,-6 9-123,20 0 0,5 3 111,2 29-122,7 3-830,21-5-521,6-25 0,8-4-1591,9-9 0,5-5 2274,-2 2 1,2-5-336,0-8 0,-3-6 1148,7-9 0,-20 5 0,-9-5 0</inkml:trace>
  <inkml:trace contextRef="#ctx0" brushRef="#br0" timeOffset="34384">5232 10038 14854,'-8'-38'2700,"0"0"1,-2-20-2488,2 12-180,8 20-10,15 5-169,17 10-1590,21 25-80,-5 3-951,-2 16 2767,-19-10 0,-11-10 0,-4-5 0</inkml:trace>
  <inkml:trace contextRef="#ctx0" brushRef="#br0" timeOffset="34650">5792 9596 19381,'-29'30'60,"0"1"0,1-2 0,9-1-296,31 9-179,9 0-380,16-4 475,-6-14 1,1 0 252,15 10 67,-3-1 224,-35-9-11,-27-5-180,-32 4-3226,-9-9 3193,1-5 0,22-6 0,25-4 0</inkml:trace>
  <inkml:trace contextRef="#ctx0" brushRef="#br0" timeOffset="35199">6218 9630 17767,'-34'35'399,"-1"-1"1,7 2 0,9 2-400,13 0 0,9-1-22,17 18 0,25-21-23,6-24 50,-12-11 1,3-4 16,-2-6 1,0-4-18,-2 2 1,-3-3 39,16-25 156,-37 10 472,-8 2-46,-10 0-212,-22-7-269,-14 6-124,-3 4-22,4 13-11,22 11-23,8 2-246,6 0-146,22 0-683,27-10 694,-11-3 1,1-1 319,0 0 0,-2-1 95,-1-5 0,-4 0 0,6-4 369,-5 1 741,-16 13-830,-4 19 291,-12 39-459,1 3-112,-1-16 0,1 0 0,6 9 0,7-6-179,13-7-309,5-15 1,6-5-2410,8-2 1,3-4 2896,0-1 0,-1-2 0,-9-2 0,-6-2 0,-4-3 0</inkml:trace>
  <inkml:trace contextRef="#ctx0" brushRef="#br0" timeOffset="35500">7118 9762 17868,'-7'4'527,"2"-2"-292,5-2-817,0 0-1055,75-60 1525,-28 22-305,-13 10 1,5-5 0,-4 3 416,-5 4 0,-3 0 478,1-7 0,-4-1 1438,2-13-448,-32 8-796,-41 56-543,13 10 0,0 6-129,5 1 0,3 3 0,6 4 0,5-2-22,9 13-414,25-26 0,11-4-2590,16-5 1,7-7 3025,6-1 0,0-4 0,-8-4 0,-5-2 0,2-7 0</inkml:trace>
  <inkml:trace contextRef="#ctx0" brushRef="#br0" timeOffset="35867">7875 9478 20233,'-46'41'377,"0"-1"0,4-5 0,9 1-309,16 18-46,31-26-22,31-3-101,-11-28 0,6-9-172,0-4 1,4-4-1,-1-4-472,0-7 0,-1-5 0,0-4 742,-6 1 0,1-4 1,-3-2-1,-4-1 61,-4-4 1,-5-3 0,-2 0 0,-4 2 49,-1-7 0,-5 1 1,-4 1-5,-6 0 1,-5 2 0,-5 6 40,-6 2 1,-6 7 11,-2 4 0,-4 5 231,1 8 1,-4 6-277,-17 11 0,-2 13-118,3 22 1,3 10 5,2-2 0,6 6-186,17-3 1,5 3 0,8-1 185,12 10 0,14 0-97,8-3 0,9 2 0,4-2-374,-6-13 0,3-2 1,1 1-1,1 0 471,5 9 0,1 1 0,0-1 0,-2-6 0,-3-6 0,-1-5 0,-5 0 0,-3 5 0,-1 0 0</inkml:trace>
  <inkml:trace contextRef="#ctx0" brushRef="#br0" timeOffset="36100">5318 11264 20905,'55'-11'8,"-1"0"0,-8 0 1,2-2-1,2-1-1119,-3-2 1,1-1 0,3-2 0,1 0 1141,-3 1 1,1-1-1,2 0 1,1-1 0,0 0-293,-2 1 0,1-1 1,0-1-1,1 1 1,1-1-1,0 0 261,3-1 0,0 0 0,0-1 0,2 1 0,2-1 0,3-1-115,-10 4 1,3 0 0,2-2 0,2 1 0,0-1 0,0 1 0,-1 0 0,0 1 0,-3 1-879,8-3 1,0 2 0,-2 0-1,0 0 1,-1 1 0,0 0 0,-1 1 992,-3-1 0,0 1 0,1-1 0,-2 1 0,-2 1 0,-3 2 0,-4 1 0,28-6 0,-8 3 0,-22 8 0,-30 7 0</inkml:trace>
  <inkml:trace contextRef="#ctx0" brushRef="#br0" timeOffset="36316">6250 11002 19364,'47'-20'61,"0"1"0,0-1 0,0 0 0,5-2 0,4-2 0,3-1 0,2-1 0,1 0 0,1 1-61,-11 3 0,2 1 0,1-1 0,1 0 0,0 0 0,0 0 0,0 0 0,0 1-620,0-1 1,0-1-1,0 1 1,0 0 0,1 0-1,-1 0 1,-1 0-1,0 1 540,6-1 0,2-1 0,-1 0 0,0 1 0,-3 1 0,-3 2 0,-5 1-1,5-1 0,-4 2 0,-4 2 0,-4 2-488,20-7 1,-27 13-1511,-59 24 0,-21 10 2079,-6-1 0,-8 3 0,1-1 0,6-3 0,0-1 0,1 0 0,5-3 0,1 0 0,0 0 0</inkml:trace>
  <inkml:trace contextRef="#ctx0" brushRef="#br0" timeOffset="36800">11521 9278 20233,'48'-28'-1183,"0"1"1,3 1 0,3-1 0,1 0 43,-2 3 0,1 1 0,-1 0 491,-1-1 0,0 1 1,-4 0 1397,9-4 1,-12 3 1636,-19 6 1801,-34 8-3236,-24 29-399,0 23-542,20-6 1,9 5-1850,15 5 1,8 0-1872,-2-8 0,4-2 3709,5-2 0,-1-5 0,-6-8 0,-7-7 0</inkml:trace>
  <inkml:trace contextRef="#ctx0" brushRef="#br0" timeOffset="37383">14033 8926 18194,'10'61'100,"0"1"1,0-1 0,0 4 0,1 0 0,-1-1-1028,-1-6 0,0-1 0,-1-2 800,0-3 0,-1-2 1,0-5 8,-1-6 0,-2-5 821,2 21-120,-11-32 796,-19-48-1239,3-16 0,-1-8-134,-2-6 0,0-3-336,6 10 1,1-2 0,0 1 351,-2-15 1,2 1 49,1 1 1,2 0 11,3 7 0,2 2 715,2 1 1,3 4-756,11-7-88,11 14 44,17 45-23,7 18-134,-10 9 1,0 9-601,-3 5 1,-1 6-926,-6-8 1,0 2-1,-3-2-1484,2 10 1,-2-4 3165,-2-4 0,-1-7 0,-3-11 0,-1-11 0</inkml:trace>
  <inkml:trace contextRef="#ctx0" brushRef="#br0" timeOffset="37867">14636 9024 19572,'-40'-14'332,"0"0"0,2 9 1,3 8-333,-13 28 0,19 8-303,26-3-257,17-16-213,28-9 470,16-15 225,2-6 78,-6-11 22,-24 4 303,-3 1-213,-5 7 23,8 3-135,-8 5 11,9 1 45,9-5-79,-9-2 1,7-4-12,-18-2 12,-6-6 22,-7-6 11,-3-1-11,-4 0 23,0 9 77,0 4 293,0 5-247,0 6-135,8 25-11,0 0 0,8 20-1356,6 0-1669,0-13-2869,11 1 5894,-1-22 0,-12-4 0,-2-5 0</inkml:trace>
  <inkml:trace contextRef="#ctx0" brushRef="#br0" timeOffset="38066">15309 8594 18888,'-4'-4'729,"0"0"-729,2 63 22,9-28 0,3 3-582,0 23 0,2 2-398,2-17 0,2-3-768,-1-5 0,-2-4 1726,-1 3 0,-6-15 0,-3-7 0</inkml:trace>
  <inkml:trace contextRef="#ctx0" brushRef="#br0" timeOffset="38234">15364 8947 18821,'51'-7'-27,"0"0"1,-8 2 0,-3 2-746,23 12-1257,-23 0-2072,-7-3 4101,-14-2 0,-8-2 0,-8-2 0</inkml:trace>
  <inkml:trace contextRef="#ctx0" brushRef="#br0" timeOffset="38366">15624 8741 15336,'41'4'0,"-8"-1"0</inkml:trace>
  <inkml:trace contextRef="#ctx0" brushRef="#br0" timeOffset="38783">16264 8677 19561,'-48'2'1075,"11"0"-1075,36 5-415,27 5-616,25 0 891,-9-6 0,3-2 17,-4-2 0,0-2-6,1-2 0,-2-4-678,16-8-167,-7-10 380,-9-5 381,-10-23 2218,-23-11-1529,-7 29 1,-5 0-57,-6-2 1,-5 3 318,-16-17-123,10 21 0,-1 2 124,-8-7-774,4 20 34,35 67-11,0-21 0,2 1-259,7 16 0,2 1 35,-3-11 0,2-1-45,0-1 0,0-2-152,1-2 1,1 0-2695,8 8 0,3-2 3126,-6-12 0,0-2 0,18 22 0,-20-33 0</inkml:trace>
  <inkml:trace contextRef="#ctx0" brushRef="#br0" timeOffset="39267">18244 8343 15807,'-6'-51'2577,"0"11"-2532,6 35-45,0 7 11,2 7 0,3 8-11,12 30 22,-6-15 1,0 1-23,1 0 0,-1 0-213,-1 0 0,-1-2-2207,2 4 2420,-4-11 0,-3-12 0,-2-8 0</inkml:trace>
  <inkml:trace contextRef="#ctx0" brushRef="#br0" timeOffset="39433">18180 8020 17409,'36'21'0,"-1"0"0,22 12 0</inkml:trace>
  <inkml:trace contextRef="#ctx0" brushRef="#br0" timeOffset="39650">18722 8368 19168,'-1'-34'694,"1"1"1,5-6 0,6 5-683,21 3-124,27 14-124,-3 33-97,-27 1 0,-2 5-754,13 22-1132,-5 1-2498,-6-2 4717,-8-8 0,-10-15 0,-6-8 0</inkml:trace>
  <inkml:trace contextRef="#ctx0" brushRef="#br0" timeOffset="39986">19354 7807 20972,'-12'42'359,"5"11"-348,2 0 0,1 10-579,4-5 0,1 5 0,3 1 523,1-13 0,3 0 1,1 1-1,-1-1-497,0 1 1,-1 0 0,1-1-1,2-1 370,5 11 0,3-2 1,0-5-446,0-3 1,0-4-48,0 4 0,-2-2 417,0 9 1412,-32-25-392,-13-48 0,-7-14-700,-1 3 0,-3-6-268,0-5 0,-2-5 1,4 2 188,6 3 0,4 0-162,-7-10 0,8-2-382,18 9 0,9 1 550,15 4 0,2 1 0,-1-17 0,19 19 0</inkml:trace>
  <inkml:trace contextRef="#ctx0" brushRef="#br0" timeOffset="40302">19676 8207 19381,'-41'21'545,"0"1"0,3 0 1,4 1-501,-6 21-45,16 16-303,34-20-391,23 1-836,14-31 1,7-10 487,-14-1 0,2-4 739,6-4 1,6-4 0,-6-3 318,3-11 1,-5-4 342,-1 2 0,-6-2 229,-11 0 0,-12 2 301,-27-6-37,-15 5-169,-23 8-89,-14 8-420,29 9 0,0 3-124,-11 3 0,2 4-3366,-10 8-6515,10 0 9597,59-1 0,-3-11 0,10-1 0</inkml:trace>
  <inkml:trace contextRef="#ctx0" brushRef="#br0" timeOffset="40450">20431 8210 21028,'-53'6'-1793,"13"1"0,36-11 1</inkml:trace>
  <inkml:trace contextRef="#ctx0" brushRef="#br0" timeOffset="41183">21381 7572 18205,'6'50'177,"-1"0"0,0 0 0,1-1 0,-1 1 0,0 2-107,2 11 1,-1 4 0,2 0-1258,-2-17 1,2 0-1,-1 1 1,0-1 1201,2 17 0,-1-1 0,1-3-12,0-9 1,0-2 0,0-7 647,-2-7 1,-1-4-640,3 22 1019,-11-35-617,-23-47-291,2-14 0,0-8-123,-2-2 0,1-2-249,-1-10 1,2 2 186,10 17 1,4 2-258,1 3 0,4 1-925,4-27-1546,18 26 0,6 2 2790,-3 8 0,3 2 0,24-20 0,-19 25 0</inkml:trace>
  <inkml:trace contextRef="#ctx0" brushRef="#br0" timeOffset="41584">21847 7846 18070,'-38'49'549,"0"1"0,5-5 0,9-4-459,20-1-314,42 2-555,0-29 1,5-4 480,3 3 1,3-6 230,1-9 0,3-5 0,-4-3-118,4-7 0,-4-5 420,1-5 0,-10-6 757,-19 4 0,-13-1 341,-35-20-884,-13 23-181,-6 12-111,20 13-45,5 2-56,12 1-157,12-5-571,40-11 190,0-3 146,-6 6 1,1 0 290,16-2-11,10 7 22,-18 44 34,-24-9 0,-5 5-11,-6 2 0,-4 2-813,-3-1 1,1-2-1654,7 2 2477,14-9 0,-11-12 0,5-7 0</inkml:trace>
  <inkml:trace contextRef="#ctx0" brushRef="#br0" timeOffset="44300">23725 7804 15538,'14'64'515,"0"-1"1,-1 3-1,-1-1-476,-1-7 0,-2 3-477,-1-3 0,-1 3 0,0 1 456,-1-6 1,0 1 0,-1 0-15,0 3 0,-1 0 0,-1-4-4,2 0 0,-3-9 887,-9-1-46,-10-71-545,3-4 1,0-8-267,1-4 0,-1-4 0,1-4-455,2 2 0,0-3 0,0-1 0,2 1 492,-3-10 0,1 1 0,1 0 30,0-5 1,1 0-1,1 5-140,2-3 1,1 4 148,1-1 1,3 2-74,3 17 1,2 2-34,12-20 527,17 36-527,14 26-40,-2 12 1,1 11-275,-3 10 0,-4 9-102,-10-6 0,-2 5 1,-4-1 398,0 15 0,-10-2-28,-13-2 1,-7-5 707,-13 10-2467,-6-14-1914,5-12 3718,6-18 0,8-8 0,4-8 0</inkml:trace>
  <inkml:trace contextRef="#ctx0" brushRef="#br0" timeOffset="44867">24365 7813 18384,'-36'3'509,"0"0"1,-25 9-476,31 27-34,14 9-79,5-1-145,21-5 90,7-24-34,28-7 22,9-23 135,-22 2 0,0-2-23,16-19 34,-20 9 34,-19 11-34,-7 10-22,-1 1 22,1 0 22,6 3-44,7 0-1,1 1-22,3-1-11,-6-4 56,-1-4-11,-1-4-11,9-14-1,-3-8 23,2-7 12,-8 8 10,-5 6 101,-3 15 23,0 2-68,0 4-55,6 1 77,8 15-66,2 1-34,6 15-11,-7-2-381,13 10-1423,20-12 1815,-12-16 0,1-2 0,9-3 0,0-11 0</inkml:trace>
  <inkml:trace contextRef="#ctx0" brushRef="#br0" timeOffset="45334">25212 7349 17577,'5'54'-236,"1"0"1,0 0 0,0-1-1,0 0 1,0-3 235,0 11 0,0-6 0,-1-19 0,-1-4 0,1 12 0</inkml:trace>
  <inkml:trace contextRef="#ctx0" brushRef="#br0" timeOffset="45483">25137 7755 18294,'42'-25'-1494,"0"1"0,3-1 0,-3 5 0,-4 10 0,-3 1 0</inkml:trace>
  <inkml:trace contextRef="#ctx0" brushRef="#br0" timeOffset="45966">26245 7398 19516,'-66'-3'388,"1"1"0,5 2 1,7 3-356,5 6-33,16 6-280,17-3-964,36-1-414,42-10 1221,-29-4 0,2-1-3,9-4 0,-2-2 440,12-14 22,-10-5 685,-11-2 1186,-5-22-369,-9-8-571,-4-1-852,-10 31-90,-4 42-11,-6 48 0,0-15 0,-1 6-190,-2 6 0,-1 6 0,0 1 160,2 2 0,1 2 1,1-1-510,0-1 0,1 1 0,3-3 464,2-9 1,3-2-1,3-6 19,4-8 0,5-6 22,5-4 1,3-8 67,23-10-12,3-49-73,-33-1 1,-8-7-426,-5 2 0,-6 0-129,-6-3 1,-6 4-1849,-20-7-1391,0 10 3844,5 9 0,13 17 0,6 5 0</inkml:trace>
  <inkml:trace contextRef="#ctx0" brushRef="#br0" timeOffset="46483">27782 7326 19729,'-28'-60'100,"-3"11"-111,-5 36-56,-6 4-45,-23 7 95,29 14 0,1 7 45,-12 11 0,3 6 45,10 2 0,5 3-137,1 6 1,6 1 96,12-14 1,5-1-11,4 26 33,21-10-51,9-27 1,7-6-213,9-8 0,2-7-18,1-2 1,-2-6-31,-1-7 0,-6-7 244,1-29 67,-21 6 0,-6-7 123,-4-10 1,-4-4-35,-3 8 1,-3-3 0,-1 3-357,-1 8 1,-1 2 0,-2 1 327,-4-20 1,-4 6 228,2 19 0,-1 6-122,-3-3-213,1 7-11,10 39 290,1 48-290,4-8 0,2 4 0,2 2 0,3 2-32,3 5 0,4-2-439,3-19 0,5-3-3025,15 10 0,3-4 3496,-8-12 0,0-3 0,0 1 0,-3-5 0,0-8 0</inkml:trace>
  <inkml:trace contextRef="#ctx0" brushRef="#br0" timeOffset="46833">28421 7316 19617,'-36'-5'634,"1"0"1,-2 1 0,0 4-590,-6 10 0,2 6-45,-16 18-135,18 13-448,81-16 23,15-14 308,-15-16 0,1-4 17,14-5 179,-13-5 56,-12 2 717,-12 3-471,-10 4-145,-3 4-67,-1 6-23,4 3-11,24 2-661,1-8 0,7-5-901,0-3 1,5-4 0,0-2 1420,9-5 1,1-3 0,-4 0 0,6 1-1,-6-2 1,-13 0 0,-1-1 0</inkml:trace>
  <inkml:trace contextRef="#ctx0" brushRef="#br0" timeOffset="47001">29059 6850 20524,'-22'61'213,"-1"-1"0,8-1 0,9 0-712,18 5 0,10-3-1161,-5-15 1,4-5 667,5-5 1,0-6-1568,5 2 2559,-7-10 0,-11-10 0,-7-8 0</inkml:trace>
  <inkml:trace contextRef="#ctx0" brushRef="#br0" timeOffset="47517">28848 7225 20513,'-7'0'807,"1"0"-460,6 0-78,46 3-247,-2-2-17,0 0 1,3 0-225,-8-2 0,1-1-33,18-3 0,3-3-45,-4-1 0,-2-2 22,-1-1 1,-4-1 168,-11 2 0,-8-2 191,-7-6 273,-14-1 348,-10 8-291,-18 2-102,-20 33-234,-1 1-23,-6 24-34,23-8 45,11-1 264,9-1-343,44 3-94,-6-25 0,3-4 61,5 1 0,1-3-189,5-5 1,-2-4 9,13-11 34,-6-14 179,-27-6 168,-18-2-23,-15 12-44,-8 12-57,9 8 355,3 0-309,0 7-68,5 4 0,9 6-33,28 9-191,-3-10 0,4-2-129,2 2 0,1-1-1582,10 0 1,0-1-94,-12-4 1,-3 0 2016,-5-3 0,-3 0 0,6 2 0,-19-6 0</inkml:trace>
  <inkml:trace contextRef="#ctx0" brushRef="#br0" timeOffset="48084">17517 10634 13967,'61'-17'543,"0"0"1,0 0-1,-8 4 1,0-1-1,2 0 1,1 1-1349,4-1 1,0 1 0,4 0-1,7-1 959,-16 4 0,5-2 1,5 1-1,2-2 1,2 1-1,1 0 1,-1-1-1,0 1 1,-4 1-261,-3 0 1,-2 1 0,-1 0 0,0 0 0,0 1 0,1-1 0,2 0 0,2 0 0,2-1 120,-7 1 1,2 1-1,2-1 1,1-1-1,2 1 1,0-1-1,1 1 1,0-1-1,0 1 1,-1 0-1,0 0 1,-1 0-1,-2 1-53,-1-1 0,-1 1 0,-1 1 0,-1-1 1,0 1-1,-1 0 0,2-1 0,0 1 0,1 0 1,2-1-1,3 1 0,1-1 38,-10 1 0,2 1 0,1-1 0,0 1 0,2-1 0,1 0 0,1 0 0,1 0 0,0 1 0,1-1 0,1 0 0,0 0 0,0 0 0,0 0 0,1 0 0,0 0 0,-1 1 0,1-1 0,-1 1-59,-5 0 0,1 0 0,0 0 0,0 0 0,0 0 0,0 0 0,0 1 1,1-1-1,-1 0 0,1 1 0,1-1 0,0 0 0,0 1 0,0-1 0,1 0 1,0 1-1,1-1 0,0 0 0,1 0 0,0 1 0,1-1 0,0 0 51,-8 1 0,1 0 0,1 0 1,0 0-1,1 0 0,1 0 1,0 0-1,1-1 0,0 1 1,0 0-1,1 0 0,0-1 0,0 1 1,0 0-1,0 0 0,1 0 1,-1 0-1,0-1 0,0 1 1,0 0-1,-1 0 0,0 1 1,0-1-1,-1 0 0,0 0 0,-1 0 1,-1 1-1,0-1 0,-1 1 0,7-1 1,-1 0-1,0 0 1,-1 0 0,1 1-1,-2-1 1,0 0 0,0 1-1,0-1 1,-1 1 0,0-1-1,0 1 1,0 0-1,-1 0 1,1-1 0,-1 1-1,0 0 1,0 0 0,0 0-1,0 0 1,0 0 0,0 0-1,0 0 7,3-1 1,1 1-1,0 0 1,0 0-1,0-1 1,0 1-1,0 0 1,0 0-1,0 0 1,0 0-1,-1 0 1,0 0-1,-1 0 1,0 1-1,-1-1 1,-1 0-1,0 0 1,-2 1-1,0-1 1,-1 1-1,-2 0 1,13-2 0,-3 1 0,-1 0 0,-1 0 0,-1 0 0,-1 1 0,-1-1 0,0 0 0,-1 1 0,1-1 0,-1 1 0,0-1 0,1 0 0,0 1-1,-1-1 0,0 1 0,0-1 0,0 1 1,-1-1-1,1 1 0,-1-1 0,1 1 1,-1-1-1,0 1 0,0-1 0,0 1 1,-1 0-1,1-1-6,1 1 1,1 0 0,0-1 0,-1 1 0,1-1 0,-1 1 0,0-1 0,0 1 0,-1 0 0,1 0 0,-1 0 0,0 0 0,0 0-36,1 0 0,1 0 0,-1 0 0,0 1 0,0-1 0,-1 1 0,1-1 0,-1 1 0,-1 0 0,1-1 0,-1 1 0,0 0-81,7 0 1,-1 0 0,0 0 0,-1 0 0,0 0 0,0 0 0,0 1 0,0-1 0,0 1 0,1 0-619,-5 0 1,1 0-1,0 0 1,1 1-1,0 0 1,0-1-1,-2 1 1,0 0-1,-3 0 1,-2 0-1,-2-1 750,8 1 1,-3-1-1,-2 1 1,-2-1 0,-1 1-1,0 0 1,-1 0 0,18 0-1,3 0 1,-3 1 0,-9-1-1,-13 0 1,-17-1 0,1 0-1</inkml:trace>
  <inkml:trace contextRef="#ctx0" brushRef="#br0" timeOffset="48604">21223 10646 9567,'58'-8'32,"1"-1"1,-1 0-1,0 0 1,1 0 0,-1 1-1,5-2 1,1 0 0,0 1-1,2-1 1,0 0-1,1-1-348,-11 3 0,0-1 0,0 0 0,1 1 1,1-2-1,3 1 0,2-1 0,3 0 316,-9 1 0,3-1 0,3 0 0,2 0 0,2-1 0,0 0 0,2 0 0,-1 0 0,1 0 0,-1 0 0,-1 0 0,-1 1 0,-3 0-56,4-1 0,-1 1 0,-2 0 0,0 0 0,-1 0 0,0 0 0,1 0 0,1 0 0,0 0 0,3-1 0,1 1 49,-10 1 0,1-1 0,1 1 0,2-1 0,0 0 0,2 0 0,-1 0 0,1 0 0,0 1 0,0-1 0,0 0 0,-1 0 0,-1 1 0,-1 0 0,-1 0 0,-2 0-31,8 0 0,-1-1 0,-1 1 0,-1 1 0,-1-1 0,0 1 0,-1-1 0,0 1 0,0 0 0,1 0 0,0 0 0,0 0 32,2 0 0,-1 0 1,1 0-1,-1 0 1,1 0-1,0 0 1,-1 1-1,1-1 0,0 1 1,0-1-1,0 1 1,-1 0-54,1-1 0,-1 1 0,0 0 0,0 0 1,-1 0-1,1 0 0,0 0 0,1 0 1,1 1-1,1-1 0,1 1 0,1 0 19,-7 1 1,1-1 0,1 1 0,1 0 0,1 0-1,0 0 1,1 0 0,1 1 0,0-1 0,-1 1-1,1-1 1,-1 1 0,1 0 0,-2 0 0,0 0-1,-1 1 40,1 0 0,0 0 0,1 0 0,-1 0 0,0 1 0,0 0 0,-1 0 0,1 0 0,-1 0 0,-1 0 0,0 0 0,-1 0 0,-1 0 0,0 0 0,-1 0 0,4 0 0,1-1 0,-2 0 0,1 0 0,-2 0 0,0 1 0,-1-1 0,-2 1 0,0-1 0,-2 1 0,-1 1 0,-1 0 0,2 1 0,1 1 0,-1-1 0,1 1 0,0-1 0,-1 0 0,1 1 0,-1-1 0</inkml:trace>
  <inkml:trace contextRef="#ctx0" brushRef="#br0" timeOffset="50765">5891 13401 9655,'0'-5'1535,"0"1"-784,0 4-1849,0-2-236,2 2-2318,0-1 3652,2 1 0,-3 0 0,0 0 0</inkml:trace>
  <inkml:trace contextRef="#ctx0" brushRef="#br0" timeOffset="76048">4936 11372 15202,'40'29'593,"1"0"1,1-2 0,3-5-185,1-12 0,3-5-1684,9 1 0,5-4 1435,-13-6 1,4-3 0,1-1-617,-8 0 1,3 0 0,0-2 0,1-2 541,7-3 1,2-2 0,0-1 0,1-2-20,-8 3 0,0 0 1,1-1-1,2-2 1,3-1-46,-3 1 0,4-2 1,1-2-1,2 0 1,1 0-1,0 0 0,-2 1-22,0 1 0,0 0 0,0 0 0,0 0 0,0 1 0,0-1 0,1 1-158,-6 1 1,1 0 0,1 1 0,-1-1 0,0 1 0,-1 0 0,-3 1 0,-2 2 29,10-3 0,-1 0 1,-4 2-1,-3 2 0,-6 3-63,27-5 1,-23 13 190,-42 20 28,-37 4 0,-20 1-21,5-3 1,-7-2 0,-2 1 123,-1-2 1,-4 1-1,0-1 1,0-1-20,3-3 0,-1 0 0,2-1 0,3-1-15,-1-1 0,2-1 0,6-1-6,-19 3 1601,77-15-1738,27-6 1,15-3-286,-14 5 1,4-1 0,3-1 0,3 1-655,2-1 1,4 0-1,1-1 1,1 1 0,-2 0 984,-5 1 0,1 1 0,-2 0 0,-1 1 0,-2 0 0,16-2 0,-4 1 0,-8 2 0,-17 3 0,-1 0 0</inkml:trace>
  <inkml:trace contextRef="#ctx0" brushRef="#br0" timeOffset="84940">5547 11379 7717,'53'-2'-407,"1"1"1,4 0 0,-10 0 0</inkml:trace>
  <inkml:trace contextRef="#ctx0" brushRef="#br0" timeOffset="84998">6099 11388 7907,'0'0'0</inkml:trace>
  <inkml:trace contextRef="#ctx0" brushRef="#br0" timeOffset="85299">5323 11538 13240,'-62'12'2163,"36"-14"-2152,52-17 1,21-7-35,0 0 1,5-2-1249,0 0 1,4-3 0,0 1 1094,-3 2 1,-1 1 0,5-2-90,-10 5 1,4-3-1,1-1 1,1 0-1,-2 1 217,8-6 1,-1 1-1,0-1 1,-1 0 402,1-1 1,0-1 0,-2 1 0,-5 2 6,-5 5 1,-3 1-1,-13 2-71,-12-8 885,-48 44-784,-10 7 1,-4 6 58,3 5 0,3 3-726,3 3 0,10 0-610,20 9-1345,66-25-1103,-12-24 0,4-7 3495,-9 3 0,2-1 0,-4 1 0,-1-3 0,-3 1 1,-2 0-1,0-1 0</inkml:trace>
  <inkml:trace contextRef="#ctx0" brushRef="#br0" timeOffset="94414">6642 11611 15739,'-2'40'134,"0"1"1,0 1 0,1-1-135,0-4 0,0 0-757,1 4 1,-1-1-225,0 1 1,0 1-1261,-1 0 0,-1 0 2241,0-1 0,-1-2 0,0 6 0,-1-10 0</inkml:trace>
  <inkml:trace contextRef="#ctx0" brushRef="#br0" timeOffset="94766">6431 12597 15224,'-4'-8'1378,"1"2"-1120,3 6-56,0 0-180,9 34 56,4-20 1,28 24-158,15-48-1266,-13-6 1,0-4-410,-5 1 1,-2-3 1753,4-5 0,-5 2 0,-7 5 0,-7 5 0</inkml:trace>
  <inkml:trace contextRef="#ctx0" brushRef="#br0" timeOffset="99167">5223 14202 17174,'9'46'115,"0"0"1,0-1 0,1 0-105,-1-8 0,0-2-6,-1 3 1,-1-1-6,0-2 0,-1 0 0,3 27 45,-3-10-22,-2-12 2084,-2-23-1727,-3-19 24,-8-28-68,-5-19-191,-2-2 1,-3-7-433,4 9 1,0-2-1,0-2 332,2 5 0,0-3 0,1 1 0,0 1-390,0-5 0,0 2 1,2 2 400,-1-14 0,4 8-56,8 7-12,9 18 12,9 11 0,42 15-252,-21 15 0,2 7-202,6 9 0,-3 6 420,-9 2 1,-7 3 206,-7 6 1,-10 0-180,-15-8 1,-6 0-74,-5 15 1,-5 2-962,0-7 0,-2-1 1040,-1 0 0,1-3 0,0 2 0,13-30 0</inkml:trace>
  <inkml:trace contextRef="#ctx0" brushRef="#br0" timeOffset="99782">5756 13988 18485,'-32'42'-15,"0"1"0,6-1 0,8 0-97,15-2 0,9-2 0,8 12 78,15-22 34,-3-21 157,14-27-34,-3-16 1166,1-19-617,-17 9-101,-12 11-111,-9 19-191,0 5-34,0 4-257,0 4-102,0 1-357,10 7-80,2 0 192,12 1 55,1-3-347,20-10 537,13-22 141,-24 9 0,0-1 84,16-22 381,-19 8 145,-25 20-56,-5 6-100,-1 5-482,0 2-67,0 9 55,7 13 23,1 1-324,8 11-360,-3-11-2028,11 3 91,7-10 2621,16-12 0,-20-3 0,-1-10 0</inkml:trace>
  <inkml:trace contextRef="#ctx0" brushRef="#br0" timeOffset="99949">6540 13654 20602,'5'52'-478,"1"0"0,1 1 0,3-1-1281,6 3 0,1-3-158,-5-12 0,-3-3 1917,3 21 0,-11-38 0,-1-8 0</inkml:trace>
  <inkml:trace contextRef="#ctx0" brushRef="#br0" timeOffset="100132">6568 14060 18507,'-23'-61'1961,"5"11"-1984,21 35 23,21 6-515,14 4-79,6 4 12,0 4-853,-15 2-3652,2 5 5087,-13-4 0,-2 0 0,-14-5 0</inkml:trace>
  <inkml:trace contextRef="#ctx0" brushRef="#br0" timeOffset="100265">6770 13743 13196,'0'0'0</inkml:trace>
  <inkml:trace contextRef="#ctx0" brushRef="#br0" timeOffset="100732">7378 13666 20244,'-45'-5'112,"9"1"-112,36 4-11,0 4 11,3 2-79,10 7-55,14 2-292,16 0-11,-2-6-11,3-4 235,-11-5-471,6-3 23,2-9-280,-9-4 0,1-6 952,-1-6 0,0-6 353,2-11 0,-3-3 275,-10 7 0,-5 0 44,-5 0 1,-6 3 504,-12-13 683,-14-4-1064,-5 20-829,-1 12 22,11 34 0,12 26-158,5 19-324,3-23 1,1 1-522,2 2 0,2 0 1003,11 10 0,2-3 0,-3 1 0,11 3 0</inkml:trace>
  <inkml:trace contextRef="#ctx0" brushRef="#br0" timeOffset="100999">9083 13431 14989,'0'4'2297,"0"0"-1613,0-4-617,19 42-2208,-8-24-2576,10 25 4717,-14-35 0,-5-8 0,-1 0 0</inkml:trace>
  <inkml:trace contextRef="#ctx0" brushRef="#br0" timeOffset="101148">9117 13097 16647,'41'2'-872,"-1"0"1,9-1 0,-20 3 0</inkml:trace>
  <inkml:trace contextRef="#ctx0" brushRef="#br0" timeOffset="101366">9450 13302 18552,'-9'0'2924,"-10"-40"-2800,22-4-136,-3-21 12,19 16-33,5 25-23,0 10-90,0 12-616,12 35-885,3 15-1782,-15-14 1,-1 1 3428,13 17 0,-14-21 0,-13-23 0</inkml:trace>
  <inkml:trace contextRef="#ctx0" brushRef="#br0" timeOffset="101699">9925 12675 21866,'3'50'11,"1"1"0,-1-1 0,2-1 1,0 0-1,2 1-67,7 8 0,3 2 0,0 0-916,-2 0 0,0 0 1,0 2 472,-4-10 1,0 2-1,0-1 1,-1-4 195,-1 1 1,-1-4-1,-3-2 303,-1 6 0,-3-9 1167,-1-13-102,-7-16-64,-5-21 75,-32-38-953,15 8 0,-1-4-134,-3-13 0,2-2-329,6 10 1,4 1 19,7 6 1,7 3-756,7-4-3702,32-10 4777,0 15 0,4 4 0,-15 18 0</inkml:trace>
  <inkml:trace contextRef="#ctx0" brushRef="#br0" timeOffset="101997">10246 13045 19516,'-30'36'657,"0"0"0,3-2 1,7-1-636,9 10-156,23 11-1043,30-17 460,-9-19 0,6-7 733,7-15 1,0-8 33,-9 0 1,-3-4 89,-4-7 0,-6-3 544,-6-10-281,-10 0 45,-9 3-78,-8 1 56,-7 3-213,-18 1-224,7 14-202,-5 2-1121,17 13 1334,8 10 0,4-7 0,3 7 0</inkml:trace>
  <inkml:trace contextRef="#ctx0" brushRef="#br0" timeOffset="102132">10710 13105 19941,'0'9'426,"0"-1"-1468,0-8-292,0 0 1,0 0 0</inkml:trace>
  <inkml:trace contextRef="#ctx0" brushRef="#br0" timeOffset="102682">12068 12362 18552,'2'52'228,"0"1"1,0 0 0,1 0-1,1 0 1,1-2-224,5 12 1,3-2-591,-4-18 1,1 1 0,0-1 578,6 20 1,1 1-3,-5-14 1,1 2 0,-2-3 286,0 9 1,-1-3-140,1-4 0,-4-6 207,-10-8 220,-10-49-152,-11-20-320,-3-7 1,-3-7-91,-3-9 1,0-5-458,11 12 0,0-1 1,2 1 232,-5-9 1,7 3-202,11 10 0,7 6-302,16 4-1038,13 8-290,16 3 2050,-3 4 0,-1 2 0,0 1 0,17-8 0</inkml:trace>
  <inkml:trace contextRef="#ctx0" brushRef="#br0" timeOffset="103166">12468 12619 19258,'-40'25'560,"1"0"0,7 1 0,9 2-571,16 19 0,23-5-303,13-19 1,27-7 324,7-15 22,-24-11 1,-2-4-34,16-16 101,-19-14-23,-24 8 561,-8-18 212,-16 3-290,-8-4-471,-6 23-68,0 15-22,7 14 0,4 1-33,4 4-125,6 13-648,26 4-24,24 1 438,8-6 168,13-20 79,-19-8 161,-13-4 1,-1-3 745,17-16 190,-5 3-873,-24 18 78,-15 25-1,-2 12-144,3 13 10,7 29-678,1-27 1,3 2-2180,5 11 1,2-1-595,0-9 0,0-3 3429,2 0 0,-3-5 0,-2-7 0,-6-6 0</inkml:trace>
  <inkml:trace contextRef="#ctx0" brushRef="#br0" timeOffset="114065">9157 14861 11941,'-5'-10'4224,"2"3"-3003,3 7 35,0 0-786,5 0 57,13 12-354,9 5 1,6 2-157,11 6 0,3 1-413,1 1 1,1-1 13,1-3 1,-2-3-975,-14-7 1,-3-3-7631,26 6 8986,-11-8 0,-21-4 0,-10-4 0</inkml:trace>
  <inkml:trace contextRef="#ctx0" brushRef="#br0" timeOffset="114281">9638 14735 17958,'-3'-4'728,"-24"60"-683,9-12 0,0 5-96,-6 10 1,-1 4-998,9-20 1,0 1-1,2-2-846,-1 4 1,1-3 1893,4-3 0,1-3 0,-1 5 0,5-14 0</inkml:trace>
  <inkml:trace contextRef="#ctx0" brushRef="#br0" timeOffset="114765">9966 14737 21107,'49'10'18,"1"1"1,-2-2 0,-4 0-19,12 7-45,-4-1-448,-10-3-695,-6 10 1087,-20 2 112,-8 3 281,-16 1-23,-8-6-112,-5 3-79,-2 4-168,-11 19-4212,5 6 4302,3-3 0,13-17 0,10-22 0</inkml:trace>
  <inkml:trace contextRef="#ctx0" brushRef="#br0" timeOffset="115315">11013 14772 19011,'15'-51'220,"-1"0"1,-1 10 0,4 6-221,11 11 0,4 6-23,21 1-22,8 22 23,-26 47 39,-22-9 0,-7 4-1,-8 1 1,-5 0-169,-5 2 0,0-3 252,-4 7-55,6-9-22,5-11-12,16-8-1602,23-15-3777,26-31 5368,-29 7 0,-1-1 0,15-19 0,-24 15 0</inkml:trace>
  <inkml:trace contextRef="#ctx0" brushRef="#br0" timeOffset="115866">11936 14364 19112,'-11'-4'1445,"-5"6"-1086,-13 4-79,-19 12-201,3 0-34,0 1-45,21-8 22,13-4-22,8 2 22,-1 28 1,0 25-23,2-18 0,0 0-12,1-5 1,0-2 11,4 23 0,3-33 34,2-13-23,5-7 23,11-24-1,15-23-55,-11 13 0,1 1 5,-4 2 0,1 2-173,24-4-293,-15 22-681,5 28 905,-14 13 259,-9 27 0,-22-10 0,-13-5 0,-3-21-504,2-7-4269,4-7 4773,5-8 0,5-3 0,4-3 0</inkml:trace>
  <inkml:trace contextRef="#ctx0" brushRef="#br0" timeOffset="116248">12535 14706 17084,'13'-32'1137,"0"0"0,10-30-1025,-15 24 1,-2 0-12,1-26-477,-3 20 0,-2-1 494,-5 10 0,-3 2 240,-7-30-201,-9 8 112,-3 15 281,3 17-483,-4 26-56,13 25 0,5 11-11,-2 17 0,4 4-376,6 1 0,4 0-28,4 2 1,7-5-488,2-24 0,7-6 872,17 0 0,0-5 0,-2 2 0,18-7 0</inkml:trace>
  <inkml:trace contextRef="#ctx0" brushRef="#br0" timeOffset="116498">12945 14384 21835,'-53'1'134,"12"5"-100,36 25-146,11 3-191,13 0 57,14-13-68,2-16 0,0-13-291,-9-4-3115,8-9 3720,-6 5 0,-6 2 0,-11 8 0</inkml:trace>
  <inkml:trace contextRef="#ctx0" brushRef="#br0" timeOffset="116715">13373 14199 21286,'-12'44'-198,"0"0"0,3-4 0,8-7-821,16-10-2287,36-10 1020,-14-18 0,2-5 2286,1 1 0,-1-2 0,21-14 0,-33 9 0</inkml:trace>
  <inkml:trace contextRef="#ctx0" brushRef="#br0" timeOffset="116981">13724 14099 20412,'-2'-37'157,"7"15"-124,24 52-33,3-1 11,19 13-11,-9-10-50,-21-7 0,-4 5 16,2 32-442,-24-24 0,-6 0-1945,-20 17-1411,4-33 0,-4-7 3832,-18-2 0,20-7 0,6-5 0</inkml:trace>
  <inkml:trace contextRef="#ctx0" brushRef="#br0" timeOffset="117781">3241 14706 17028,'0'6'2073,"0"-1"-1933,21-25 0,10-15-62,11-16-78,-8 11 0,-2 0 57,0-15-46,-26 27 303,-29 5 335,-18 15-548,10 21 0,-1 8-96,4-2 1,4 5-226,1 16 0,7 4 220,7-7 0,6 1-325,6 12 0,11 0-1534,13-11 1,8-5 1858,12 1 0,1-8 0,-12-11 0,-1-7 0,23-9 0</inkml:trace>
  <inkml:trace contextRef="#ctx0" brushRef="#br0" timeOffset="117932">3551 14549 20938,'31'31'-680,"-1"0"1,-1-3-1,0-3 680,30-1 0,-30-12 0,3-3 0</inkml:trace>
  <inkml:trace contextRef="#ctx0" brushRef="#br0" timeOffset="118098">3674 14459 20535,'-31'52'86,"1"-1"0,3 0 0,6-2-674,12-12 0,4-1-2236,4 30 2824,17-17 0,-8-23 0,7-13 0</inkml:trace>
  <inkml:trace contextRef="#ctx0" brushRef="#br0" timeOffset="118366">3928 14405 17846,'0'-5'1412,"0"2"-2974,0 3 1,0 0 0</inkml:trace>
  <inkml:trace contextRef="#ctx0" brushRef="#br0" timeOffset="118517">3996 14676 19269,'20'21'0,"-5"-5"0</inkml:trace>
  <inkml:trace contextRef="#ctx0" brushRef="#br0" timeOffset="119051">3349 15695 21398,'-34'13'201,"0"0"1,-17 10-157,67-12-34,35-7 0,20-9 8,-14-6 1,6-8 0,4-1 0,-1 0-871,-10 6 1,0 0 0,1 0 0,0-1-1,2-2 787,-2-2 1,3-3 0,0-1-1,0 0 1,-2 0 0,-2 2-101,-2 0 0,-2 1 1,-2 1-1,1 0 0,1 0-280,4 0 1,2-1 0,0 1 0,-3 2-1,-6 5-531,23 1 0,-12 8 904,-15 7 0,-18 8 384,-59 26 1,-31 9 354,16-14 1,-4-1 0,0 0-660,-3 0 0,0 1 0,1-1 327,2-2 0,1 0 1,1-2-199,8-5 0,2-1 0,3-1 1129,-11 4 0,20-8-1122,28-15-855,27-14 1,27-16 0,5-2 709,-9 8 0,8-1 0,2-1 0,-1 0 0,-4 1 0,-4 0 0,-3-1 0,-1 1 0,1 1 0,5 2 0,-1 0 0,1 0 0,-1-1 0</inkml:trace>
  <inkml:trace contextRef="#ctx0" brushRef="#br0" timeOffset="127700">7708 14287 15280,'-3'-6'336,"1"1"280,49-14 1,0 8-1645,4-3 0,7-1 1123,1 4 0,5-1-689,-11 2 0,3-1 0,2-1 599,-7 0 1,1 0-1,2-2 1,2 0-295,-6 2 1,1-1 0,1 0 0,1-1-1,1-1 262,6-1 0,0 0 0,2-2 1,0 1-1,1-1-288,-6 2 0,0 0 0,1 0 0,1-1 0,0 0 0,0 1 241,-4 1 0,0 0 1,1-1-1,-1 1 0,2 0 1,-1 0-1,1-1-122,2 1 1,0-1-1,0 0 1,1 0-1,0 0 1,0 0-1,0 1 26,1-1 0,1 1 1,-1 0-1,1 0 1,0 1-1,-1-1 0,1 1 22,-1 0 1,1 1 0,-1-1 0,1 1 0,-1 0 0,0 1 0,0 0-135,-3 1 0,1 0 1,-1 0-1,0 0 0,0 1 1,-1 1-1,0 0 301,5-1 0,1 2 1,0-1-1,-2 1 0,-3 1 1,-5 0-1,2 0 1,-4 0-1,-3 1 0,-2 1 1,-1 1-1,0 1 1,0-1-1</inkml:trace>
  <inkml:trace contextRef="#ctx0" brushRef="#br0" timeOffset="128682">9820 16060 16423,'50'-6'502,"1"1"0,2-6 0,9-3 0,5-2 0,2-3-480,-15 3 0,3-1 1,2-3-1,2 0 1,0 0-1,1-1 1,-1 1-716,-5 2 1,0 0 0,1 0 0,-1 0 0,1-1 0,1 0 0,0 0-1,1-1 711,-1 0 1,2-1 0,0 0 0,1-1-1,0 1 1,0-1 0,-1 0 0,-2 2-1,-2-1-6,4 0 1,-3 0 0,-1 1 0,-1 0 0,1 0 0,1 0 0,3-1-20,-3 2 1,3-1 0,1 0 0,1-1 0,0 1-1,1 0 1,-1 1 0,-1 0 0,-2 1-121,0 0 1,0 0 0,-1 1 0,-1 1-1,0 0 1,-1 0 0,0 1 0,0 0-110,7-3 1,1 0 0,1 0 0,-2 0-1,-3 3 1,-6 4 0,-7 4 307,34 3 0,-37 13-178,-62 12 0,-22 6 83,-1-4 1,-10 1-1,-4 0 1,2-1-239,3-3 0,0-1 0,-2-1 0,-3 2 261,6-3 0,-4 1 0,-2 1 0,-1-1 0,0 1 0,1-1 160,2 0 1,1 0 0,-1 0-1,1 0 1,-1 0 0,0-1 89,-1 2 0,-1 0 0,-1-1 1,2 1-1,2-1 0,4-2-183,-21 8 0,5-2 1,12-3 66,12-1 1,19-7 1789,63-25-1909,6-2 0,12-5 0,6-2-22,-14 4 0,4-1 1,3-1-1,1-1 1,3-1-180,-7 3 0,3 0 0,2-2 0,1 1 0,0-1 0,-1 1 0,-2 1-40,3-1 0,-1 0 0,-1 0 0,0 1 0,-1 1 0,-1-1-437,9-1 0,-1 0 0,-1 0 0,-3 2 0,-6 2-1183,4-1 1,-7 3 0,-3 1 2031,7-2 0,-8 2 0,5 1 0,-36 8 0</inkml:trace>
  <inkml:trace contextRef="#ctx0" brushRef="#br0" timeOffset="134247">15828 13621 18586,'43'-18'26,"0"0"0,2-1 0,0 2-37,-4 1 0,0 1-951,1 0 0,0 0 43,-2 2 1,-1 1-2315,0 1 0,-3 1 3233,6-2 0,-10 5 0,-27 6 0</inkml:trace>
  <inkml:trace contextRef="#ctx0" brushRef="#br0" timeOffset="134364">16403 13422 14574,'-1'-6'4303,"1"2"-4057,0 4-268,18 45-785,-7-17-269,2 5 1,-1 0-2813,-4 3 3888,-3-4 0,-5-14 0,0-6 0</inkml:trace>
  <inkml:trace contextRef="#ctx0" brushRef="#br0" timeOffset="135664">19734 12457 14271,'0'-3'3496,"0"0"-1411,0 3-1704,-9-15 33,1 11-190,-10-11-44,0 14-91,-22 3-89,-10 11 0,-3 0 0,6 9 12,21-6-68,3 11-35,8 15 47,4 19 21,8-26 1,1 0 11,2 20-23,0-13 23,0-23-135,0-10 314,13-19-157,1-10-11,17-17 23,2-1-23,9 4-79,9 9-167,9 11-180,3 8-252,-23 15 1,-3 6 374,8 29 303,-21-18 0,-7 3 0,-20 32 0,-13-19-201,-9-4-1772,-5-7 1973,-7-8 0,17-11 0,-1-8 0</inkml:trace>
  <inkml:trace contextRef="#ctx0" brushRef="#br0" timeOffset="135915">19995 12522 20860,'-2'47'-4,"0"0"0,1-3 1,1-5-20,9 7-10,5-12-169,21-13-571,18-25-1239,-13-7 1,1-4-1311,-4 0 0,-1-2 3322,5-3 0,-5 1 0,-4 4 0,-7 6 0</inkml:trace>
  <inkml:trace contextRef="#ctx0" brushRef="#br0" timeOffset="136097">20985 12700 19246,'1'48'-1292,"-1"0"0,2-5 0,0-4 1292,3-1 0,-1-18 0,-1-6 0</inkml:trace>
  <inkml:trace contextRef="#ctx0" brushRef="#br0" timeOffset="136731">22808 11803 21353,'-47'1'22,"0"-1"1,5 1-1,6 7-33,-1 44 34,12 1-23,6 0 0,1 6-23,2-3 1,2 1-40,-1 6 1,1-3 21,3-17 1,4-7 39,5-3 0,10-27 56,5-15-11,11-8-12,0-4 1,3-2-51,8 3 1,4 2-198,12-2 1,2 7-162,-3 16 0,-3 9 93,-9-1 1,-7 6 23,5 37 123,-30-12 79,-26 12-3429,-6-17 3485,-8-4 0,11-22 0,15-11 0</inkml:trace>
  <inkml:trace contextRef="#ctx0" brushRef="#br0" timeOffset="136981">23280 11916 18854,'1'-4'2129,"-18"40"-1759,2 5-935,1 1 1,-1 3 620,4-5 0,2 2-40,1 16 1,4-1-23,4-18 1,4-1 5,1 6 0,8-6 78,14-19 1,6-9-578,6-6 0,3-5-459,0-2 0,2-4-1267,2-6 1,-1-4 2224,-7-1 0,-5 0 0,8-3 0,-7 3 0</inkml:trace>
  <inkml:trace contextRef="#ctx0" brushRef="#br0" timeOffset="137130">24229 12285 18037,'-10'64'-2600,"3"-10"2600,12-32 0,-4-11 0,3-4 0</inkml:trace>
  <inkml:trace contextRef="#ctx0" brushRef="#br0" timeOffset="137431">25311 11692 18586,'8'53'-1241,"0"1"0,0-1 0,2 10 0,2-8 1241,18 4 0,-17-40 0,-2-11 0</inkml:trace>
  <inkml:trace contextRef="#ctx0" brushRef="#br0" timeOffset="137714">25582 11684 19885,'-33'57'504,"0"-1"1,5-4-1,6-4-403,5 14 89,54-8-302,-2-39 0,7-9-168,16-11 0,2-8 268,-9-2 1,-3-8-248,-6-9 1,-9-6 291,-9-22 12,-11 1-11,-21 3 40,-11 25 1,-8 4-803,-6 9 0,-4 5-2298,-4 1 1,1 5 3025,-14 10 0,28 7 0,26-6 0</inkml:trace>
  <inkml:trace contextRef="#ctx0" brushRef="#br0" timeOffset="137948">26038 11429 22810,'1'45'22,"0"0"1,0 2-1,3-1-22,1-6 0,1 0-34,2-1 1,4-2-57,7 2 1,4-5-382,28 8-515,3-9-1188,0-31-2465,-12-14 4639,9-7 0,-23 5 0,-2 2 0</inkml:trace>
  <inkml:trace contextRef="#ctx0" brushRef="#br0" timeOffset="138131">26946 11970 19258,'-3'43'-3201,"1"-1"0,1 9 0,2-3 3201,8-2 0,-2 0 0,1-32 0</inkml:trace>
  <inkml:trace contextRef="#ctx0" brushRef="#br0" timeOffset="138615">28288 11451 12512,'-5'-1'1110,"1"0"-125,4 1-177,-25 0-506,19 2 807,-18 20-694,34 28-415,-4-7 0,2 4 0,5 6 0,1-2 0,-6-14 0,0-4 0,6 13 0</inkml:trace>
  <inkml:trace contextRef="#ctx0" brushRef="#br0" timeOffset="138881">28691 11405 21790,'47'-37'149,"0"0"1,-10 4-1,-1 10-362,26 29-302,-28 20 392,-22 10 0,-7 9 111,-10 8 1,-5 2 28,4 0 0,-2-1-223,-7-2 1,0-4 205,6 0 67,5-14-672,14-16-4191,29-25 4796,2-14 0,1 2 0,-20 0 0</inkml:trace>
  <inkml:trace contextRef="#ctx0" brushRef="#br0" timeOffset="139130">29613 11306 19538,'0'-7'2006,"0"2"-1838,0 5-101,-6 86-67,5-37-197,0 10 0,3 0 208,9-5 0,10-8 89,4-11-1344,22-13-8587,13-34 9187,-1-5 1,-17-8 0,-24 11 0</inkml:trace>
  <inkml:trace contextRef="#ctx0" brushRef="#br0" timeOffset="139315">30130 11607 19885,'-1'39'358,"1"0"1,-2-1 0,0-2-1255,-5 15-2667,3-2 3563,2-2 0,2-23 0,1-5 0</inkml:trace>
  <inkml:trace contextRef="#ctx0" brushRef="#br0" timeOffset="139815">22156 13942 17946,'10'64'78,"1"0"1,1-4-1,-1-5 1,-3-17 0,-1-4-1,6 12 1</inkml:trace>
  <inkml:trace contextRef="#ctx0" brushRef="#br0" timeOffset="140166">22617 13824 21409,'43'-13'-374,"0"0"1,8 9 0,-4 10-277,-4 38 756,-24-7 1,-8 4 94,-13-5 1,-8 0-189,-6 2 0,-4-3 278,-17 12-179,5-6-33,14-11-90,24-7 22,38-13-123,-12-7 0,4 0 78,1 1 1,0 0-180,12 5 444,-26 9-253,-31 0-1312,-24 6 1334,-9-13 0,5 2 0,12-15 0</inkml:trace>
  <inkml:trace contextRef="#ctx0" brushRef="#br0" timeOffset="140431">23348 13798 20009,'0'-4'1837,"-21"37"-1826,10-2 0,0 3 0,-2 5 1,2 1-234,0 5 1,6-2 221,17 11 190,22 2-179,-7-37 0,6-5-381,13 2 1,1-4-180,-7-7 0,0-3-958,3-2 0,-2-1-5059,13 0 6566,-4-2 0,-23 1 0,-7 1 0</inkml:trace>
  <inkml:trace contextRef="#ctx0" brushRef="#br0" timeOffset="140581">24132 14213 17297,'4'8'3395,"-5"51"-3070,-8-2-370,5-16 0,-1 0-1736,-3 21-6175,5-33 7956,3-13 0,0-9 0,0-7 0</inkml:trace>
  <inkml:trace contextRef="#ctx0" brushRef="#br0" timeOffset="141581">25347 13660 16972,'-11'-6'2263,"1"1"-1232,9 5-583,-3-1 57,1 0-91,-2-2-33,-1-1-191,0-1-111,0 1-23,2 1-56,2 0 101,2 2-79,0 0 34,1-7-45,8-3 12,8-9-11,11-1-24,27-6 12,-22 18 0,2 5-56,5 10 0,-5 11 28,-11 16 0,-10 8 11,-10 3 0,-9 1-225,-14 10 1,-7-2 252,0-15 1,-2-2 32,1 1 1,1-3-56,-3 6 0,11-8-157,33-32-325,14-12-840,18-9-191,-18 6 0,2-3 1524,20-10 0,-2 0 0,-1 2 0,-16 8 0,0 0 0</inkml:trace>
  <inkml:trace contextRef="#ctx0" brushRef="#br0" timeOffset="141815">25897 13636 21275,'-43'38'582,"1"0"1,3-3 0,6 0-527,2 14-56,15-7 0,18-9-224,47-12-74,-10-22 1,3-7 185,3 1 0,0-5 78,3-7 1,-4-7-1,-12-3 1,-6-2-12,4-15-33,-5-7-449,-38 25-4526,-29 10 5053,2 8 0,-2 6 0,25 4 0</inkml:trace>
  <inkml:trace contextRef="#ctx0" brushRef="#br0" timeOffset="142065">26336 13464 23885,'-8'43'-370,"-1"-1"1,8 18 206,16-25 1,9-6-421,39-9-638,-20-17 0,0-5-623,-9-1 1,-1-4 1843,25-15 0,-39 14 0,-5 1 0</inkml:trace>
  <inkml:trace contextRef="#ctx0" brushRef="#br0" timeOffset="142214">26966 13751 18810,'-11'48'-262,"0"1"1,4-12-1,1-5 1,-3 3-1,9-26 1</inkml:trace>
  <inkml:trace contextRef="#ctx0" brushRef="#br0" timeOffset="142598">27772 13426 19628,'37'-36'332,"0"1"0,0 1 1,1 6-289,24 5-38,-17 12 0,1 7 5,-9 10 0,-4 9 67,-2 9 1,-8 7 111,-14 2 1,-10 2-44,-10 7 1,-8-2 81,2-10 1,-2-2 62,-18 24-50,8-5-242,12-7-639,43-23-1042,11-19-224,1-9 1,2-7-2321,-3-4 0,0-1 4225,4-4 0,-3 1 0,7-4 0,-9 5 0</inkml:trace>
  <inkml:trace contextRef="#ctx0" brushRef="#br0" timeOffset="142830">28677 13160 22059,'2'27'145,"13"-3"-212,18-10 0,6 1-533,-10 3 1,-2 3-258,1 6 0,-6 1-566,-11 17-1995,-25-9 3418,-14-24 0,11-6 0,2-6 0</inkml:trace>
  <inkml:trace contextRef="#ctx0" brushRef="#br0" timeOffset="142964">28694 13166 19190,'26'-33'-108,"0"1"0,10-4 0,4 5-4808,-2 11 1,2 3 4582,2 0 0,-3 1 0,17-2 0,-32 11 0</inkml:trace>
  <inkml:trace contextRef="#ctx0" brushRef="#br0" timeOffset="143215">29273 12978 18933,'-4'1'1412,"1"-1"-1278,31 53-112,-11-18-16,5 14 0,2 4 10,-11-21 1,0-1 190,5 1 1,1-2-129,11 3-79,7-22-572,-4-19-1456,5-5-3205,2-9 5233,2-4 0,-19 12 0,-4 2 0</inkml:trace>
  <inkml:trace contextRef="#ctx0" brushRef="#br0" timeOffset="143731">25524 15355 18395,'47'-38'444,"0"1"1,0 4 0,0 10-445,-9 16 0,0 11-12,5 16 1,-5 12-12,-14 13 1,-7 7-895,-2 2 0,-7 3 978,-14 5 1,-7-2 61,1-23 1,-1-4 643,-6 20-700,8-19 388,11-15-881,36-43-471,6-11-29,-8 5 0,6-7 0,-2 3-1384,1-2 1,1 1 2309,-4 5 0,2-2 0,-6 5 0,8-4 0,-11 11 0</inkml:trace>
  <inkml:trace contextRef="#ctx0" brushRef="#br0" timeOffset="143933">26428 15226 20255,'-42'14'532,"-1"0"1,-16 7-500,72 2-33,21-7-101,20 0-381,6 2-56,-21-2 1,-1 4-1284,-11 3 0,-3 2-1496,21 21 3317,-36-3 0,-10-28 0,-2-7 0</inkml:trace>
  <inkml:trace contextRef="#ctx0" brushRef="#br0" timeOffset="144081">26508 15113 19381,'39'-16'-17,"0"-1"0,7-9 0,-16 26 1</inkml:trace>
  <inkml:trace contextRef="#ctx0" brushRef="#br0" timeOffset="144315">27161 15102 19269,'-13'48'661,"0"-1"0,1-4 0,4-4-526,14 1-90,9-10 134,11-8-56,34-12-280,-22-9 0,3-2-1838,9-2 1,0-1-2034,-9 0 0,-2-1 4028,26-3 0,-42 6 0,-5 0 0</inkml:trace>
  <inkml:trace contextRef="#ctx0" brushRef="#br0" timeOffset="144731">28371 14855 19134,'49'-42'683,"0"0"1,-4 4 0,-2 9-583,2 17-34,13 20-62,-35 14 1,-4 9-6,0 11 0,-5 6 6,-10 0 0,-7 1-194,-5 3 1,-4-3 377,-1-17 1,-2-2 121,-2 3 0,1-2-211,-2 7-45,15-13-1020,43-47-235,7-7 448,-13 6 1,2-1-819,-7 7 0,1 0 1569,17-4 0,-2 1 0,-2 1 0,16-4 0</inkml:trace>
  <inkml:trace contextRef="#ctx0" brushRef="#br0" timeOffset="144998">29263 14671 21163,'-7'52'369,"13"-7"-335,37-24-34,-13-3 0,0 4-67,-6 6 0,-3 3-236,1 9 0,-5 2 17,-11-8 1,-5-1-1004,-11 24-1837,-7-40 3126,3-8 0,6-10 0,4 0 0</inkml:trace>
  <inkml:trace contextRef="#ctx0" brushRef="#br0" timeOffset="145164">29345 14624 21073,'34'-30'-487,"0"0"1,0 0 0,5 3 0,2 2 0,1 3-624,15 2 1,1 5-2006,-3 3 0,-6 6 3115,-5 11 0,-21-3 0,-14 4 0</inkml:trace>
  <inkml:trace contextRef="#ctx0" brushRef="#br0" timeOffset="145614">30320 13650 18418,'-12'51'-100,"0"0"1,-8 3 0,0-8 0,3-19 0,-10 3 0</inkml:trace>
  <inkml:trace contextRef="#ctx0" brushRef="#br0" timeOffset="146115">24839 16071 15975,'7'38'-398,"0"0"0,-1-2 0,-1-5 1,-5-3-1,0-9 0</inkml:trace>
  <inkml:trace contextRef="#ctx0" brushRef="#br0" timeOffset="146649">28185 15400 13510,'4'41'153,"0"0"0,-1-2 0,0-2-153,-2 17 0,-1-24 0,0-8 0</inkml:trace>
  <inkml:trace contextRef="#ctx0" brushRef="#br0" timeOffset="147013">30286 15080 17442,'19'17'-2514,"-8"-3"1,-4-16-1</inkml:trace>
  <inkml:trace contextRef="#ctx0" brushRef="#br0" timeOffset="147213">30518 15033 17767,'0'6'135,"0"-1"-3082,0-5 1603,53-14 357,-7-1 580,0 2 0,2-1 244,-13 2 1,-1 1 162,23-6 896,-8 6-896,-26 5 0,-6 3 0,-16 2 0</inkml:trace>
  <inkml:trace contextRef="#ctx0" brushRef="#br0" timeOffset="155546">20688 11844 12277,'0'-3'2162,"0"0"-246,0 3-1523,-8-26 201,3 16-46,-9-21-166,3 23-102,-5 0 11,-7-1 45,-5-2-89,-7-1-34,-5-1 22,-2-1-123,-1 2-33,1 0 55,-2 1-56,0 1 12,10 5 0,-2-1-23,-3 0 0,-1 0-28,-13 0 0,-1 1-17,11 1 1,0 1-229,-1 1 1,2 1 238,-22 1 34,18 5 1,-3 3-46,-3 3 0,-2 3-18,10-1 0,-3 3 0,1 1-1,1 1 1,1 1 0,1 0-331,-8 6 1,3 0 326,4-1 0,5-1 23,-10 13-70,15-7 0,-1 3 47,-4 8 0,-1 1-6,1 1 0,-1 1-345,1 4 1,2-2 350,11-12 0,1-1 5,1-1 1,0 0 221,3-3 1,1 1-217,-1 6 0,3 3-11,4-1 0,4 2 5,-1-1 1,3 0-6,4 0 0,3-1 0,1 21 12,2 2-12,3 1 0,4 2 0,5-1 16,-1-17 1,4 2 0,4 3 0,3 0-149,1 1 0,2 0 132,5-2 0,1-3 11,-5-12 1,1-3-161,3 1 0,1-1 149,1-2 0,3-2 15,1-5 0,3-1 0,2-2-8,3-3 1,1-3-1,3-1 4,14 2 0,3-2 1,-2-4-489,-10-6 1,-3-2-1,1-2 488,-1-2 0,0-2 1,-3-2-12,8-8 0,-4-2-265,2-2 0,0-1 276,-1 0 0,2-3 4,-6 4 0,3-3 0,0 1-4,-1-1 0,-1-1 1,0 1-12,0 0 0,-2 0 0,-1 0 0,14-9 0,-8 0 28,-23 9 0,-4-1 272,-3-1 1,-4-1-257,13-30-10,-18 10 0,-3-5-46,-1-3 1,-1-4 11,-3 11 0,0-3 0,0 0-77,0 2 1,-1-1 0,0 3 76,0-9 0,-1 2 11,1 6 0,-1 2 0,-3-17 1030,-2 18 1,-2-3-1031,-6-3 0,-3-1-11,3-1 0,-2 1 64,-7 1 0,-2 3-53,4 12 0,0 1-11,-3 1 0,-2 0 89,1 3 0,-2 0-83,-8-3 0,-3 2 336,3 8 1,-1 4-618,-5-1 1,0 7-2418,-26 21-501,19 12-3194,3 21 6387,16-3 0,10-16 0,4-4 0</inkml:trace>
  <inkml:trace contextRef="#ctx0" brushRef="#br0" timeOffset="156131">18879 14077 13745,'1'-6'4706,"0"1"-4381,2-1 11,-10 48-325,-2-3 0,-2 4-358,-1 9 0,-2 4-605,2-12 1,-1 2 0,1-3-725,-3 7 1,1-3 1675,-1 0 0,1-4 0,-1 6 0,2-14 0</inkml:trace>
  <inkml:trace contextRef="#ctx0" brushRef="#br0" timeOffset="156414">18586 14861 16064,'0'-6'2062,"0"1"-1894,0 5-112,-20 47-33,17-27-23,-11 36 0,24-43 22,5-6 101,3-4 68,3-10-146,3-6-337,14-23-4615,-2 0 4907,-3 1 0,-13 17 0,-16 14 0</inkml:trace>
  <inkml:trace contextRef="#ctx0" brushRef="#br0" timeOffset="157081">17554 15816 18238,'14'47'85,"0"0"0,0 1 0,0 0 1,-1 1-1,0-2-67,-1-4 1,-1-1 0,-1 3-437,1 17 0,-1 3 0,-2 0 403,-2-4 0,-2-1 0,0 0-266,0-2 1,0-1 0,-2-4 280,-1 8 0,-2-10 56,-3-11 437,-5-22-481,-7-24-1,-10-17 45,-7-20-12,2 2 1,-3-4 224,1-1 0,1-2-67,-4-6 0,3 0-202,11 15 0,5 4-56,3-13 627,27 29-3036,35-3-2084,-10 9 0,3-1 4549,1 1 0,0 0 0,19-6 0,-34 9 0</inkml:trace>
  <inkml:trace contextRef="#ctx0" brushRef="#br0" timeOffset="157498">18092 15747 12714,'0'-7'4336,"0"1"-2173,0 6-1659,0 0-246,-25-17-124,10 25 1,-22-3-79,16 40-34,7 1 1,5 7-18,4 6 1,8 4-404,6-13 1,3 0-1,4-2 112,5 9 1,8-6-281,9-11 0,4-11-146,-10-15 1,1-6-617,0-1 0,1-3-5238,32-6 6566,-5-11 0,-26 5 0,-11-4 0</inkml:trace>
  <inkml:trace contextRef="#ctx0" brushRef="#br0" timeOffset="157697">18384 16062 18966,'-5'-6'68,"2"1"-68,24 23 0,15 10-802,-3-16 1,3-1-953,11 15 1,3-2 1753,-6-16 0,-6-5 0,-6-1 0,-10-2 0</inkml:trace>
  <inkml:trace contextRef="#ctx0" brushRef="#br0" timeOffset="157880">18667 15946 17308,'-16'49'-467,"-1"0"0,1 0 0,4-2-923,8-11 1,2 0 1389,-1 1 0,2-2 0,0 5 0,1-9 0</inkml:trace>
  <inkml:trace contextRef="#ctx0" brushRef="#br0" timeOffset="158114">18979 16252 16344,'11'65'-1285,"-4"-15"1,-6-46-1</inkml:trace>
  <inkml:trace contextRef="#ctx0" brushRef="#br0" timeOffset="159046">18683 15374 17263,'-3'-8'1535,"0"1"-257,36 44-1121,1 11-1313,-2-2 1,2 6 1177,-5 2 1,-2 7-63,-10-13 1,0 5 0,-1 3 0,-3 0-1045,-1 2 0,-3 2 0,-1 0 0,-1 2 983,0-6 0,-1 2 1,0 0-1,-2-2 0,0-4 1,-2 8-1,-1-4 0,-2-6 1,-1 0-1,-1 0 0</inkml:trace>
  <inkml:trace contextRef="#ctx0" brushRef="#br0" timeOffset="162713">19817 13520 18294,'-8'-7'1972,"2"2"-1893,6 5-1,0 0-67,17-51-11,20 14-686,-6-3 1,5-1 685,6 11 0,3 4 0,0-1 0,2 2-357,6-1 0,-4 2-293,6 0 650,-10 12 168,-66 30 1,-20 8 92,5-3 0,-6 2 1,-4 2-168,-1 0 1,-5 3-1,-1 0 1,1-1 8,2-3 1,-1 1 0,2-2-1,2-1 232,-6 6 0,3-2 0,23-19-358,31-30-205,30-6 1,24-4-1,3 0-1465,-8 5 1,4-1 0,1 2-1,-2 1 1693,-5 2 0,0 0 0,-2 2 0,-2 4 0,1 2 0,-2 3 0,-10 6 0,-5 8 0</inkml:trace>
  <inkml:trace contextRef="#ctx0" brushRef="#br0" timeOffset="164815">23868 11446 13218,'-1'-9'1726,"1"2"-1177,-22-31-23,6 16 1,-21-32-11,8 26-12,-4-1 0,-3 0-33,-5 0-191,-5 3-123,-8 2-735,22 14 0,-1 1 622,-3 1 1,-1 1 50,-5 1 1,0 2-211,-3 1 0,-1 1 165,-1 0 0,-1 1-11,-1 3 1,0 1-7,1 1 1,0 3-29,1 2 1,1 3 27,1 2 1,2 3-6,1 1 0,0 4-13,5 2 0,0 4 0,2-1 7,-7 9 1,2 1-372,7-3 0,-2 2 0,4 0 360,-4 10 1,3 1-7,-1 3 1,1 1 5,0 3 0,0 2 28,1 2 1,2 1-35,2-2 1,3 4-155,6-8 1,1 5 0,4 0 189,2 0 0,4-1 0,1 3-22,3-7 1,1 2 0,1 0 0,3-3-17,2 4 1,2-3 0,4-2 3,1-2 1,4-2-1,1-3-2,7 2 1,6-2 20,1-5 0,5 1 1,2-3 25,4-3 0,3-3 1,3-3-23,-1-4 1,3-2 0,1-2 0,-1-3-174,9-1 1,-2-4 0,2-5 153,3-8 0,1-4 0,-3-4-8,-10 0 1,-2-3 0,3-5-4,3-4 0,3-4 0,1-4 0,0-1 0,-11 4 0,0-1 0,0-2 0,0-1 0,1-2 9,-2 0 0,1-1 1,1-2-1,-1 0 1,-2-1-1,-2 2-244,8-9 1,-2 1-1,-4-1 1,-2 0 256,-6 2 1,-1 0-1,-4 0 1,-5 3-23,1-15 0,-7 1 261,-5 2 0,-5 0-250,-3 3 0,-6-2 34,-8 7 0,-5-3 0,-2 0-34,-1 2 0,-2 1 0,-1 0-11,-2 1 0,-2 1 0,0 3-11,-11-12 0,-1 7-34,-13 2-123,-1 7 421,-3 9-668,11 13 0,-4 2-627,-3 2 0,-4 5-1003,-12 7 0,0 4 74,12 0 1,2 5 1970,0 9 0,7 1 0,7-2 0,7-1 0</inkml:trace>
  <inkml:trace contextRef="#ctx0" brushRef="#br0" timeOffset="165614">22214 13327 19123,'-12'-39'964,"3"8"-583,1 28-314,-7 13-45,-21 44-16,17-23 0,-2 5-839,-9 20 0,-2 6 844,10-23 0,1 1 1,-4 4-12,-5 8 0,-4 3 0,-1 4 0,-1 1-3,5-6 1,-1 1 0,0 1 0,-1 2-1,-1 1-366,6-9 1,-1 1-1,-1 2 1,0 0-1,0-1 1,1 0-1,2-3 373,-5 10 1,1-2-1,1-1 1,1-2 0,1-1 3,-2 6 0,0 0 1,3-4-1,3-7-326,-2 7 1,4-7 311,5-9 0,3-3 6,-3 18 45,10-5 929,5-14-838,2-7 3001,1-13-3025,1-10 1139,-1-3-1060,1-1-57,1-5-56,2-12-78,-2 3 23,1-5-23,-3 11-202,-1 5-2207,0 1-2476,7 1 4885,-4 1 0,5 0 0,-6 0 0</inkml:trace>
  <inkml:trace contextRef="#ctx0" brushRef="#br0" timeOffset="165881">21149 15231 16019,'0'-6'2175,"0"1"-1716,0 5-314,-24 52-111,18-17 22,-7 3 0,1 1 22,12 6-33,6-7-22,1-8 33,13-6-23,6-16-705,15-25-2588,4-19-662,-9-6 3922,-11 2 0,-17 26 0,-5 4 0</inkml:trace>
  <inkml:trace contextRef="#ctx0" brushRef="#br0" timeOffset="166646">18863 16319 18586,'-26'-4'-953,"10"8"-963,25 29-2622,4 3 4538,-3 3 0,-4-18 0,-3-4 0</inkml:trace>
  <inkml:trace contextRef="#ctx0" brushRef="#br0" timeOffset="167230">19883 15982 18776,'23'61'117,"1"0"1,-1-1 0,-3-6-1,0 1 1,0 2 0,1 1-217,-3-5 0,2 3 1,-1 1-1,0-2 1,-2-1-1122,2 4 0,-1-2 0,-1-2 1,-2 0 1006,2 10 0,-3-2 0,-1-8-135,-4-10 1,-1-5 1188,1 15 773,-24-39-303,-9-23-750,-25-31-404,22 12 0,0-2-388,-2-4 1,-1-1 308,1-3 1,0-2 16,-7-15 0,4-4 937,9 5 0,4-1-1777,3-5 0,7 1-314,12 18 0,7 5-1697,28-17 2756,11 22 0,-20 14 0,-5 2 0</inkml:trace>
  <inkml:trace contextRef="#ctx0" brushRef="#br0" timeOffset="167513">20351 15889 20255,'-29'18'258,"2"15"-230,21 1 0,4 6-639,-3 3 0,1 1 628,1 4 0,1 2-103,0-6 0,0 2 0,5-1-1237,8 12 1,7-3-3594,5 1 1,7-7 4830,1-18 1,2-10 0,17-7 0,-27-13 0</inkml:trace>
  <inkml:trace contextRef="#ctx0" brushRef="#br0" timeOffset="167697">20552 16269 19168,'-10'-7'538,"1"1"-706,31 27 0,15 8-818,5-6-297,3 8 1,3-3-2706,12-14 3988,-2-8 0,-26-4 0,-9-2 0</inkml:trace>
  <inkml:trace contextRef="#ctx0" brushRef="#br0" timeOffset="167865">20811 16211 17689,'-12'0'28,"-9"24"0,0 11-73,3 11-835,-3 1 1,1 6 879,12-3 0,4-5 0,-2 3 0,3 8 0</inkml:trace>
  <inkml:trace contextRef="#ctx0" brushRef="#br0" timeOffset="168246">21113 16462 16894,'1'-6'515,"0"2"-504,-1 4-235,37-28 134,-18 20-302,31-21 89,-32 29 124,-4 9 179,-7 6 818,-4 11 326,-2 4 615,-6 16-886,-3-7-738,1-2-135,1-20-112,5-12-437,8-9-527,4-6-1512,9-7 2588,11-20 0,-16 19 0,5-8 0</inkml:trace>
  <inkml:trace contextRef="#ctx0" brushRef="#br0" timeOffset="168447">21259 16018 22249,'26'53'-298,"0"-1"0,0 1 0,-2 2 0,1 0 0,-2-3-750,6 7 1,-2-2-1469,-6-1 1,-5-1 2515,-9-16 0,-3-5 0,-1 6 0,-3-9 0</inkml:trace>
  <inkml:trace contextRef="#ctx0" brushRef="#br0" timeOffset="169130">17070 17633 18250,'61'-19'136,"1"0"1,0 0 0,-1 0 0,1 0 0,-9 2 0,-2 1 0,-1 0 0,0-1 0,1-2-999,2-2 1,0-3-1,0 0 1,0-1 0,-3 2 869,2-1 0,-2 0 1,-1 0-1,1 1-8,-2 1 0,1-1 0,-1 1 0,-1 1 0,8-3 0,-1 0 0,-3 4 336,19-8 1,-25 18-292,-61 51-17,-10-14 0,-9 2-254,0-2 1,-8 2-1,-2 1 1,2-1 348,-10 4 0,2-2 0,-1-1-37,2 0 0,0-1 0,3-1-11,6-5 0,1 0 1,4-2-9,-14 8 0,22-14 23,43-24-131,15-9 0,13-7 0,3-1-131,4-2 0,3 0 0,3-2-1,-4 2 1,3-3-1,0 2 1,-2 1-882,2 0 1,-1 3 0,0 1 1053,4 1 0,0 2 0,-5 2 0,-8 1 0,-4 3 0,-3 6 0,0-1 0</inkml:trace>
  <inkml:trace contextRef="#ctx0" brushRef="#br0" timeOffset="169797">16427 17202 20143,'-48'27'-18,"0"0"0,0 0 0,4-4 0,0-2 0,3 0-1444,-9 6 0,5-3-756,-14-1-2377,25-19 4595,20-4 0,7 0 0,1 0 0</inkml:trace>
  <inkml:trace contextRef="#ctx0" brushRef="#br0" timeOffset="170030">15856 17377 18283,'-11'37'-493,"0"-1"0,1 6 0,8-3-269,33 2 728,21-8 23,9-34 11,-28-7 0,-2-3-426,10-10-4806,-3 6 5232,-19 13 0,-4 2 0,-15 6 0</inkml:trace>
  <inkml:trace contextRef="#ctx0" brushRef="#br0" timeOffset="170613">13962 17783 16344,'-3'6'1110,"-3"36"-886,4 10-196,0-18 0,-1 1-28,5 27 11,0-28 0,0-10 0,0-13 1390,-2-16-807,-12-32-342,2 4 0,0-2-140,-4-3 0,0-1-312,-1-6 0,-1 1 233,3 6 1,0 0-1,-3-18 1,2-3-51,4 5 0,2-1 0,5-3 1,8 4-63,9 17 1,6 9-202,22 7-11,7 37 112,-20 21 162,-16-1 0,-4 6 6,-2 1 0,-3 2-970,-5 4 0,-1-2-1248,-2 15-3231,-6-31 5460,8-29 0,2-3 0,0-1 0</inkml:trace>
  <inkml:trace contextRef="#ctx0" brushRef="#br0" timeOffset="170997">14445 17235 19706,'-38'-10'594,"1"0"0,2 0 0,3 6-572,-2 20-28,11 9 1,3 8-1,3 9 1,4 5-35,-2 7 1,8 0-247,14-11 0,7-5-16,16 4 11,22-49-101,-14-20 195,-16-5 1,-5-6 196,-4-5 0,-5-4 22,-5 4 1,-3-4 0,-2 2-555,-5-15 0,-5 2 588,-5-6 0,-4 3 157,3 16 0,-3 3 280,-3-1 0,-1 6-157,-10 0-325,6 27 0,21 46-218,23 10 0,10 4-242,-7-10 1,4 0-187,1-3 1,4 2 0,0-4-963,5 2 1,0-4 1596,0-1 0,-2-5 0,4 5 0,-10-12 0</inkml:trace>
  <inkml:trace contextRef="#ctx0" brushRef="#br0" timeOffset="171317">14500 16805 20916,'10'50'3,"0"-1"1,1 1 0,3-1 0,3 3-1,2 1 1,2-2-86,1-2 1,3-2 0,1 0 0,0 2-1303,3 8 1,1 2 0,0 0 0,-1-4 1080,2 2 0,-2-3 1,-3-3 156,3 12 1,-7-8 1206,-11-4-646,-30-24 1500,-29-57-1411,11-5 1,-1-8-214,11 4 0,2-5 1,1 1-512,-4-12 0,6 0 220,7 7 0,6 4-11,11-3-193,32 3 204,-1 24 0,2 4 0,12-7 0,8 8 0</inkml:trace>
  <inkml:trace contextRef="#ctx0" brushRef="#br0" timeOffset="172346">25281 12534 10899,'-36'19'1281,"1"0"0,3-2 0,5-2-317,9-3 44,6-3 23,3-3-291,6-2-46,5-1-32,16-3-147,21-2-336,-7-3 0,5-4-765,13-3 1,4-2 671,-11 1 0,2-1 1,6-2-58,-4 1 0,6-1 0,2-2 0,1 1 0,0 0-27,1 0 0,2 0 1,-1 1-1,0-1 0,0 1-570,-1-1 0,1 1 0,-1-1 0,-2 2 1,-1 0 460,3 0 0,0 1 1,-5 1-1,-8 4-565,-3 1 0,-8 3-1244,1 4-2330,-35 11 4246,-29 5 0,10-4 0,-6-1 0</inkml:trace>
  <inkml:trace contextRef="#ctx0" brushRef="#br0" timeOffset="172896">28873 12230 18507,'-45'11'2442,"27"-5"-2397,67-19 22,-9 1 1,4-2-1454,14-6 0,4-1 1386,-16 5 0,2 0 0,4 0-376,2 0 1,4 0-1,0 1 1,-2 1-1400,5 0 1,-2 2 0,-2 1 1774,-1-2 0,-2 1 0,-7 3 0,-6 4 0,-14 4 0,-25 1 0</inkml:trace>
  <inkml:trace contextRef="#ctx0" brushRef="#br0" timeOffset="173513">22595 15234 17398,'43'-25'396,"1"0"0,3-1 0,1 1-363,0 2 1,4-1-1224,5 0 1,6-1 0,-3 1 658,-12 5 1,-1 1 0,1 0-397,13-4 1,3 0 0,-6 3 957,0 2 0,-8 4 1,7-2-1,-19 7 0</inkml:trace>
  <inkml:trace contextRef="#ctx0" brushRef="#br0" timeOffset="173963">25916 14416 19011,'57'-32'134,"1"1"1,-17 9 0,1-1-1,3-1-154,5-1 0,4-2 1,3 0-1,0 1-1279,-9 4 1,2 1-1,0 0 1,1 0-1,1 0 1299,5-2 0,1-1 0,1 0 0,-2 2 0,-5 1 0,11-2 0,-5 2 0,-5 3 0,-7 4 0,1-1 0</inkml:trace>
  <inkml:trace contextRef="#ctx0" brushRef="#br0" timeOffset="176196">22070 16659 14428,'1'6'202,"-1"-1"-2532,0-5 2330,15-5 0,-11 4 0,10-4 0</inkml:trace>
  <inkml:trace contextRef="#ctx0" brushRef="#br0" timeOffset="176364">22071 16670 16019,'59'-21'-1829,"-1"0"1,-13 5-1,-8 3 1,-16 4-1</inkml:trace>
  <inkml:trace contextRef="#ctx0" brushRef="#br0" timeOffset="176530">22507 16581 17006,'51'-16'-912,"-16"5"1,-24 8-1</inkml:trace>
  <inkml:trace contextRef="#ctx0" brushRef="#br0" timeOffset="176680">22876 16542 18664,'0'7'336,"0"-2"-2913,0-5 829,0 0 0,0 0 0</inkml:trace>
  <inkml:trace contextRef="#ctx0" brushRef="#br0" timeOffset="180863">12598 7093 17252,'49'0'322,"-1"0"1,1 0 0,7-5 0,3-3 0,7-6-223,-18 0 1,4-3 0,3-3 0,2-2 0,3-2 0,1 1 0,0 0-597,-8 4 1,1 0-1,1-1 1,2-1-1,0 0 1,1 0-1,0 0 1,1 0-1,-1 0 1,1 1 506,1-2 0,0 1 0,0-1 1,1 0-1,0 1 0,0-1 0,1 0 1,0 1-1,0-1 0,0 1-102,-2 0 0,0 1 0,2-1 0,0 0 1,0 0-1,0 1 0,-1-1 0,-1 1 1,0 1-1,-2 1 0,-1 0 93,6-2 1,-3 2 0,-1 0 0,-1 1 0,0 0 0,1 0 0,1 0-1,3-1 9,-3 0 0,2 0 0,2 0 0,1-1 0,0 0 0,0 0 0,1 1 0,-2-1 0,-1 1 0,-1 0 40,0 0 0,-1 0 0,-1 0 0,-1 1 0,0-1 0,0 1 0,0-1 0,0 1 1,-1-1-156,2 1 0,0-1 0,1-1 0,-1 1 0,0 0 0,-1 0 0,-3 1 0,-2 1 0,-3 1 106,11-4 0,-2 0 0,-4 2 0,-5 1 1,-6 1 508,15-6 1,-17 5-467,-28 11 1538,-13 2-1549,-10 3 2222,-20 12-2256,-14 6 56,-12 13-146,10-2 3105,9-1-3721,13-8-2017,-10 2-7108,-5-11 9815,-2-13 1,13-1-1,13-10 1</inkml:trace>
  <inkml:trace contextRef="#ctx0" brushRef="#br0" timeOffset="182429">19219 13257 13712,'7'-10'-1625,"-2"2"0,-3 9 0</inkml:trace>
  <inkml:trace contextRef="#ctx0" brushRef="#br0" timeOffset="184814">28128 14146 16075,'-52'27'3272,"13"-7"-2722,34-17-158,21-7-90,22-10-183,2-2 1,11-2-1,4-3-1124,1 1 0,5-1 1,1-1-1,1 1 1009,-12 3 1,1-1-1,0 1 1,0 0 0,2 0 12,5-2 1,2 0 0,0 1 0,-2 0 0,-3 2-18,-1 1 0,-3 1 0,-2 1 0,1 0-3,-2 1 0,0 0 1,0 0-1,-2 0 87,10-1 1,-1 0 0,0 1-115,-2 0 0,-1 1 0,-6 1 7,-1 0 1,-21 3 90,-39 2-63,-22 10 1,-13 5-347,0-1 1,-5 2 0,0 0 355,5 1 0,0 1 0,-2 1 18,1 0 1,-3 1-1,1 0 1,2 0 851,-4 0 1,3 1 0,3-1-842,-25 9 1,31-8 123,85-21-140,6-5 0,9-4-238,-2 0 1,6-3-1,-2 0 221,-9 1 0,0 0 1,1 0-21,-2 0 1,2 0 0,0 0-1,-3 0-74,3 0 1,-3 1 0,0 1 78,-1 0 0,-1 0 1,-9 3 3,5-1 1327,-57 23-1339,-22 5 59,4 3 1,-1 0-586,-24 11-213,5-2 1773,26-15-1695,22-10-433,12-3-507,10-4-202,17-3-1143,8-3 2958,5 1 0,-21 4 0,-6 3 0</inkml:trace>
  <inkml:trace contextRef="#ctx0" brushRef="#br0" timeOffset="185646">30072 13680 15448,'-6'0'3171,"1"0"-2173,5 0-618,42-48-290,-16 24-34,4-7 0,1-1 11,3 5 90,15-16-45,-25 19 0,0 0-45,-1-1 0,-1 0 203,11-26 10,-21-7-213,-6 7-56,-5 15 0,0-1-11,-1-25 39,0 17 1,0-1-1,-3 2 0,-3 1 17,-4-6 0,-2 2-56,-1 13 0,-3 5-11,-27-14 11,-2 16 5,2 10 1,-6 1-359,-11-2 0,-6 1 353,6 3 0,-4 0 0,1 2-518,7 1 1,1 2-1,-1 2 518,-3-1 0,0 2 0,2 2-11,-11 1 0,2 2 3,22 1 1,-1 0-1,0 0 8,1 2 0,0-1 0,-2 1-166,-14 2 0,-2 0 1,-1 0 187,5 0 0,0 1 1,0-1-1,3 0 0,0 1 1,2-1-18,-11-1 1,7-1 28,-1-1 11,12-7 55,7-1 490,-10-11-590,-8 1-12,16 7 1,-1 2 11,5 3 0,0 1 624,-2 1 0,0 3-635,-20 4 22,2 5 613,5 8-624,-4 18 0,8 9-11,24-16 0,2 2 11,-7 17 11,10-4 0,10-13 330,-1 22-341,6-17 0,1 3 5,0 22 1,1 4-721,0-6 0,1 1 726,1-12 0,1 1 1,0-1-1,1 13 0,1-1 0,1 4 1,1 1-1,1-1 0,3 1-121,1-11 1,1 2 0,3-1 150,1-7 0,2 0 0,0-2-38,0-1 1,0 0 0,1-4 13,8 6 0,-1-6-40,7 2 23,-7-12-672,-6-7-4090,-8-11 4762,-5-16 0,-3 2 0,-3-8 0</inkml:trace>
  <inkml:trace contextRef="#ctx0" brushRef="#br0" timeOffset="186483">30417 12721 7257,'0'0'0</inkml:trace>
  <inkml:trace contextRef="#ctx0" brushRef="#br0" timeOffset="199245">18459 16772 21140,'9'-17'-426,"4"0"68,9 2-539,13-11 595,-11 5 459,-3 1 347,-26 15 23,-21 18-113,-16 13-72,7 3 0,-1 4-230,8-3 0,2 1-101,-2 2 0,13-1 56,40 3-67,22-35-212,-6-9 1,2-5 227,-5-5 1,-1-3-67,15-10 0,-1-1-376,-16 8 0,-3 1-2824,16-22-1164,-55 29 4414,-36 23 0,18-4 0,3 5 0</inkml:trace>
  <inkml:trace contextRef="#ctx0" brushRef="#br0" timeOffset="202329">23909 16697 18194,'4'49'309,"1"0"1,0 3 0,1-1-181,3-1 0,0 0-730,0 2 0,-2 0 662,0-2 1,-1-1-51,0-5 0,-1-3 12,5 21 470,0-21-482,-1-20 554,-3-12-39,-3-16-369,-2-15-11,-5-20 44,-6-18-52,0 24 0,-1-2-76,-4-6 0,-1-1-34,-2-4 0,-1-4-10,2 2 1,-1-5 0,2 4 31,0-6 0,1 1-32,3 10 1,0 0 0,6 4-13,9 5 0,10 7-96,35-4 56,8 21-289,-19 20 0,-2 8-125,14 29 263,-28-16 0,-4 4 22,-4 2 1,-3 4 140,-3 19 0,-8 4 10,-9-3 1,-6 1-154,2-14 1,-1 0 0,-2-4-480,-8 4 0,-2-7-701,2-11 0,0-6-3641,-1-8 4986,10-10 0,8-3 0,6 0 0</inkml:trace>
  <inkml:trace contextRef="#ctx0" brushRef="#br0" timeOffset="202696">24621 16576 17151,'-12'-4'2039,"3"0"-1820,-12 25 0,0 13-1548,2 21 1385,-7 1 0,2 4 16,16-6 1,7 1-47,0-3 0,3 3 1,6-2-207,6-6 1,5-1 0,1-2-281,-3-1 1,2 0 0,5-6-948,20 2 1,6-12-2202,-11-16 0,0-8 3707,2-7 0,-3-2 1,7 3-1,-12-11 0</inkml:trace>
  <inkml:trace contextRef="#ctx0" brushRef="#br0" timeOffset="202913">24926 16857 19863,'5'39'257,"-1"1"1,2-3 0,7-4-258,32 4-90,-17-20 1,5-3-1547,21-2 0,5-5 1636,-4-4 0,-1-1 0,-7-1 0,-4-1 0,13-5 0</inkml:trace>
  <inkml:trace contextRef="#ctx0" brushRef="#br0" timeOffset="203063">25322 16799 19179,'-8'-4'275,"-14"33"0,-2 18-533,9 3 0,0 4-1315,-1-8 0,-3 3 0,3-1-754,5-3 0,3 0 0,1-4 2327,2 0 0,2-6 0,-1 8 0,4-18 0</inkml:trace>
  <inkml:trace contextRef="#ctx0" brushRef="#br0" timeOffset="203429">25806 16943 22372,'48'-4'-20,"-1"0"1,0 0-1,20 0 1,-1 1-183,-6 3 1,-4 2-168,-18 3 0,-6 3 324,-6 19 249,-24 8-181,-13 9 80,-7 5-848,-3-15 0,-3-1-7244,-14 15 7989,1-6 0,20-27 0,14-15 0</inkml:trace>
  <inkml:trace contextRef="#ctx0" brushRef="#br0" timeOffset="203946">26631 16869 19706,'14'-53'381,"0"0"0,8 7 0,6 6-381,0 14 0,3 6-73,3 8 0,-2 10-465,5 30 34,-11 18 375,-17-13 0,-4 3 118,-4 17 0,-5 3 515,-6 0 0,-2-1-644,2 0 0,-1-3 229,-3-9 1,0-5 0,3 0 139,5-15-229,10-11-773,34-33-1788,-6-3 1,2-4 2560,3-1 0,-1 1 0,-5 0 0,-5 4 0,-2 2 0</inkml:trace>
  <inkml:trace contextRef="#ctx0" brushRef="#br0" timeOffset="204713">27317 16618 22025,'-34'24'224,"6"-3"-179,28-7 0,0-3-23,2-2 45,5-6-22,6-3-45,2-4-45,1-3-201,-3 1 89,-2 0 56,-1 3-89,4-3-191,3-3 168,7-13 34,-4 1 167,1-6 12,-10 6 45,-2 4 191,-4 6 212,-3 5-280,-17 11-112,2 5 0,-14 8-11,5 2 22,0 3 23,-1 3 33,-5 15-11,2 4-23,0 6-21,11-14-56,7-14 21,6-14-33,1-6 11,0-1 1,1 5 10,3 9-11,1 5 0,4 7 1,0-5-12,0-4 0,-1-4 0,2-6 100,5-9-66,10-19-34,1-3 0,7-14-56,-4 8 34,1 4-12,0 8-336,8 11 280,0 32 79,-4 1-34,-7 24 34,-17-10-12,-5 3 23,-7 0 6,-6-13 0,-4 0-275,-16 20-3956,-11-5-5606,10-27 9633,9-31 0,13 4 1,3-7-1</inkml:trace>
  <inkml:trace contextRef="#ctx0" brushRef="#br0" timeOffset="205162">27924 16620 21196,'11'36'538,"-3"7"-404,-4-4 1,1 4-18,1-3 1,2 1-68,6 4 1,3-3-40,15 10-11,13-29-101,-2-18-599,-4-16 0,4-5-970,1-2 1,2-3 1669,9-10 0,-3-2 0,-19 13 0,-5 1 0,10-11 0</inkml:trace>
  <inkml:trace contextRef="#ctx0" brushRef="#br0" timeOffset="205362">28341 16321 20793,'0'-10'2095,"0"2"-1915,19 68-124,-6-10-856,0 4 0,1 5 800,-7-11 0,-2 0-95,-1 7 0,-1 2-146,-1 3 0,-2 3-1276,-1-3 1,-3 5 0,0-4 1516,0-13 0,-1-3 0,1 0 0,-2 24 0,0-9 0,-5-10 0</inkml:trace>
  <inkml:trace contextRef="#ctx0" brushRef="#br0" timeOffset="205930">24804 18022 17129,'-4'2'2162,"0"-1"-1434,37-3 1,26-6-434,-4-6 0,7-4 0,2-1-1587,-7 5 1,3 1-1,1-1 1,2-3 1333,-3 0 1,1-2-1,1-1 1,2 0 0,2 0-11,-10 3 0,2 0 0,2 0 0,0 0 0,0 0 0,-1 0 0,-3 2-238,9-3 1,-3 1 0,0 1 0,0 0-1,3 0 206,-9 2 0,2 0 0,2-1 0,0 1 0,-1 0 0,-3 1 0,-4 3-68,9-2 1,-5 2 0,-2 2 0,-1 1 131,15-3 0,-2 2 0,-13 9-782,4 26 718,-58 6 7,-28-9 1,-18-1 0,-2 0-151,-2-1 1,-3-1-1,-4 2 199,11-2 0,-4 1 0,-1 1 1,1 1-1,2-2 5,-3 2 1,2 0 0,2-1-1,1 0 17,-19 9 1,2-1-1,37-12-122,76-24-98,-11-5 0,7-4 0,4-3 32,5-1 1,6-2-1,2-1 1,-3 3-791,-6 3 1,-2 2 0,0 0 0,0 1 899,1 1 0,0 1 0,-2 0 0,-4 1 0,14-3 0,-7 2 0,-13 5 0,0-1 0</inkml:trace>
  <inkml:trace contextRef="#ctx0" brushRef="#br0" timeOffset="210683">29188 16993 17992,'8'0'1793,"-2"0"-1558,-6 0-1826,0 0-5905,0-11 7496,0-12 0,0 7 0,0-4 0</inkml:trace>
  <inkml:trace contextRef="#ctx0" brushRef="#br0" timeOffset="211396">25982 15867 16277,'-7'4'2118,"1"-1"-1804,6-3 167,93-4-335,-53-6 0,3-5 0,2 1-875,12 3 0,2 1 0,1-4 729,-1-5 0,0-4 0,-4 2 28,4 1 0,-4 1 75,-5 3 0,-4 2-114,-9 3 0,-8 7 44,-17 20-33,-40 13 0,-17 7 6,3-1 0,-3 1-186,2-4 1,-3 2 0,4-3 302,-1 3 0,4-3 659,4-1 1,5-2-760,0 1 309,32-7-332,31-29 0,16-13-527,-3 5 1,5-2-1,0-1-749,1 0 1,1-1 0,0-1-63,7-2 1,2 0 0,-6 2 1337,5 1 0,-8 2 0,-18 6 0,-4 2 0,12-4 0</inkml:trace>
  <inkml:trace contextRef="#ctx0" brushRef="#br0" timeOffset="212213">29513 16524 18014,'21'36'164,"1"0"1,5 15-1,-3 2 32,-8-8 0,-2 0-311,0 0 0,-2-2 507,-3 22 678,-9-45 51,-17-20-841,-17-44-264,5 1 1,-2-6-571,2-2 0,2-4 539,7 12 0,0-1 0,4 1 4,-1-10 0,5-1 7,7 5 0,3-3 1,4 2-3,4-3 0,6 0-16,4-12 0,11 5-53,15 20 0,8 10-43,4 9 0,2 6-157,-2 4 1,-2 7 44,-3 13 1,-8 9 83,-8 31 118,-23-17 0,-5 1 28,-6 3 0,-6 2 17,-15 20 0,-9 4-37,6-21 1,-3-1-1,-2 1-989,-2 4 1,-1 1 0,0-3-1610,-4 1 0,4-5 2618,-2 3 0,31-36 0,4-6 0</inkml:trace>
  <inkml:trace contextRef="#ctx0" brushRef="#br0" timeOffset="212513">30141 15988 19997,'-10'47'228,"-1"0"0,2 2 0,2 2-214,6-5 1,2 3 0,4 0-426,5-2 1,3 0-1,4-1-934,6 5 1,4-2-1,3-5-3571,14 2 1,6-13 4811,10-18 0,-3-10 0,-6-7 0,-7-8 0</inkml:trace>
  <inkml:trace contextRef="#ctx0" brushRef="#br0" timeOffset="212763">30565 16164 19796,'53'38'89,"0"0"1,2 0 0,0-2-707,-6-8 1,-1-2-1093,-3-3 0,-2-4-5988,6-4 7697,-9-6 0,-19-6 0,-10-3 0</inkml:trace>
  <inkml:trace contextRef="#ctx0" brushRef="#br0" timeOffset="212929">30844 16187 16423,'-25'53'127,"0"0"0,1-2 0,3-1-1651,5-1 0,4-3 1524,1 12 0,3-4 0,13-43 0</inkml:trace>
  <inkml:trace contextRef="#ctx0" brushRef="#br0" timeOffset="213279">31226 16192 20300,'-8'-5'1412,"1"1"-1300,7 4-68,0 0-44,34-2 0,4 1-28,9 0 0,4 1-543,14 3 235,-24-1 0,-3 2-23,0 8 90,-13 21 258,-18 19 22,-14-14 1,-7 2-12,-7 4 0,-4-1-1939,-5-3 0,0-4 1939,-15 10 0,20-23 0,21-21 0</inkml:trace>
  <inkml:trace contextRef="#ctx0" brushRef="#br0" timeOffset="213612">31962 16170 21555,'35'-31'-1139,"0"-1"0,-2 11 0,2 9 1004,1 15 0,-2 9 135,8 24 202,-33 3 1804,-21 22-729,-12 1-1199,11-28 1,-1-2-79,-9 10-146,25-24-593,19-26-595,16-12-2302,-10-4 1,-1-2 3635,11-15 0,-3 2 0,-26 23 0</inkml:trace>
  <inkml:trace contextRef="#ctx0" brushRef="#br0" timeOffset="213813">32286 16073 20916,'31'35'67,"2"0"-179,13 6-829,-13 3 134,-3 0-538,-19-8-671,-19-20 2016,-20-9 0,14-4 0,-12-4 0</inkml:trace>
  <inkml:trace contextRef="#ctx0" brushRef="#br0" timeOffset="213929">32311 16074 16625,'7'-33'590,"0"-1"0,4-1 0,5 4-3671,25 4 3081,3 4 0,-11 13 0,-16 7 0</inkml:trace>
  <inkml:trace contextRef="#ctx0" brushRef="#br0" timeOffset="214213">32615 15803 20311,'2'36'254,"0"-1"0,1-1 0,0 0-19,9 31-156,14-11-29,-4-28 1,6-4-40,11-8 0,3-8-45,-2-5 1,1-4-472,6-1 1,-2-2-252,-11-1 0,0-1 756,6-1 0,-4 1 0,2 0 0,1-1 0</inkml:trace>
  <inkml:trace contextRef="#ctx0" brushRef="#br0" timeOffset="214446">32982 15405 21174,'23'46'100,"0"-1"1,-3 2 0,-4 0-101,-8-2 0,-4 3-381,0-5 0,-2 4 0,-1 0-2700,0 2 1,-1 1 0,-1 0 3080,-3 0 0,-1 0 0,1-4 0,0 4 0,-1-7 0,-8-3 0</inkml:trace>
  <inkml:trace contextRef="#ctx0" brushRef="#br0" timeOffset="-213634.73">29201 18063 13689,'15'55'104,"0"1"1,-2-5 0,-1-4-105,3 9 11,-3-15 1714,-2-15 1413,-8-28-2264,-9-14-348,-9-27-190,-10-13-179,2 1 0,-3-8-876,8 13 0,0-1 0,0 0 756,0-1 0,0 1 1,2-1 10,2 2 1,1 1-1,3 4-9,3 5 1,5 4-63,23-23-33,25 35-90,-10 29 1,1 11-1,-1 14 0,-4 9-112,-6 13 1,-8 3-331,-9-8 0,-6-1 145,-6-2 1,-4-4-1239,-14 13 2244,-11-4 0,16-24 1,-3-4-1</inkml:trace>
  <inkml:trace contextRef="#ctx0" brushRef="#br0" timeOffset="-213251.73">29986 17529 19572,'-62'19'548,"30"8"1,6 12-531,12 5 1,5 9 0,1 0-916,0-5 1,2 1 0,0 0 896,0 6 0,1 1 0,3-3-202,0 2 1,6-3-627,9 8 1,9-4-1498,6-19 0,5-4 2325,1 0 0,2-7 0,18-12 0,-29-14 0</inkml:trace>
  <inkml:trace contextRef="#ctx0" brushRef="#br0" timeOffset="-213031.73">30152 17813 17543,'8'-2'1233,"-2"0"-897,35 47-291,-11-17-45,2 5 0,4 0-1367,12 3-785,8-7 2152,-14-17 0,-1-3 0,0 1 0,11-6 0</inkml:trace>
  <inkml:trace contextRef="#ctx0" brushRef="#br0" timeOffset="-212851.73">30419 17733 16154,'-9'44'-729,"0"0"1,1 0 0,2 0 728,5-5 0,1-3 0,0 8 0,0-6 0</inkml:trace>
  <inkml:trace contextRef="#ctx0" brushRef="#br0" timeOffset="-212450.73">30619 17819 18944,'-5'0'1177,"1"0"-864,4 0-234,68 14-68,-26-10-200,6 3 1,2 0 199,2-7-11,-6 0 96,-8 0-51,-8 0 201,-15 18-100,-13 27-146,-14 11-264,2-18 1,-1 1-578,0-6 1,0-1-1928,-6 29-2834,3-7 5602,8-14 0,3-18 0,2-10 0</inkml:trace>
  <inkml:trace contextRef="#ctx0" brushRef="#br0" timeOffset="-212034.73">31289 17867 19538,'-5'-8'336,"15"-40"-369,31 24 33,4-21-292,17 32-279,-19 20 235,-11 8 336,-9 12 784,-13 25 437,-17 9-806,-4 0-157,-10-7-169,7-24-89,5-10-45,5-9-885,24-14-2778,20-29 3708,-7 9 0,1-1 0,11-15 0,-7 8 0</inkml:trace>
  <inkml:trace contextRef="#ctx0" brushRef="#br0" timeOffset="-211751.73">31858 17559 21644,'-26'55'-67,"11"-8"67,30-26-22,14-4-57,3-4 1,6 1 67,12 3 0,2 1 11,-1 0 0,1 2-320,3 3 1,-3 0 319,-19-4 0,-5 1 0,21 23-33,-19 4-3026,-16 13 3059,-38-23 0,16-2 0,-21-30 0</inkml:trace>
  <inkml:trace contextRef="#ctx0" brushRef="#br0" timeOffset="-211567.73">31932 17586 18294,'2'-9'493,"0"2"-684,31-20 1,10-4-1546,1 4 1736,-4 2 0,7-5 0,-9 6 0,-1 8 0,6-1 0</inkml:trace>
  <inkml:trace contextRef="#ctx0" brushRef="#br0" timeOffset="-211217.73">32501 17421 20882,'21'36'774,"2"23"-326,-6 2-359,-4-27 1,2-2-68,10 9 45,5-23-67,-3-15-593,2-9-640,2-7-2946,15-25 4179,-1-11 0,-11 12 0,-11 6 0</inkml:trace>
  <inkml:trace contextRef="#ctx0" brushRef="#br0" timeOffset="-210983.73">32747 17050 19762,'-4'-13'2599,"0"4"-2543,4 9-22,0 0-34,27 42-40,-10-3 1,0 7-473,0 0 1,2 4-1,-3 1-1438,-1 6 0,-1 2 0,-3-1 1950,-2-1 0,-2-1 0,-1-4 0,-1-4 0,-1-5 0,-3 16 0</inkml:trace>
  <inkml:trace contextRef="#ctx0" brushRef="#br0" timeOffset="-206134.73">17993 17227 15347,'-38'-2'1955,"0"-1"1,-24-5-1463,45-5-437,14-9-22,30-11-16,5 6 1,9-4 0,5 0-910,2 0 1,4 0 0,2-1 0,0 1 878,0-1 1,-1 0 0,2 0 0,0 2-12,3-1 1,1 0 0,-1 2 0,-6 4-18,10-1 1,-7 6 308,-14 6 0,-5 5-269,1 7 224,-75 53-146,4-21 1,-7 3 0,-4 1-421,1 0 1,-4 3-1,0 0 1,1-2 388,4-4 1,0 0 0,1-2-1,2 0-55,-15 8 1,2-2 0,29-13 74,30-18-50,33-23 0,16-14-77,-15 9 0,2-1 1,3-1 238,10-7 1,2-3-1,-2 3-422,-14 9 0,-2 1 0,-1 2-255,11-6 0,-3 4-638,-11 8 0,-4 3-1564,2 2 3191,-26 26 0,-9-11 1,-5 10-1</inkml:trace>
  <inkml:trace contextRef="#ctx0" brushRef="#br0" timeOffset="-205534.73">20497 17511 17666,'-53'6'1244,"12"-1"-1165,32-4-12,35-20-56,17-3 0,10-4-488,-2 2 1,3-1 0,2 1 427,3-1 1,1 1-1,-4 2 141,-9 2 1,-2 1-1,-11 11 883,-8 20-762,-58 12 0,-25 6-180,16-5 1,-4 2 0,1-2-277,3-2 0,1-1 0,1-1 153,-8 1 1,10-4-662,22-10-862,40-24-639,30-13 400,-10 3 1,5-4 1851,-10 6 0,2-1 0,-3 1 0,-1 1 0,-3 2 0,-3 1 0,0 0 0</inkml:trace>
  <inkml:trace contextRef="#ctx0" brushRef="#br0" timeOffset="-201851.73">29508 13964 14563,'-4'-15'-325,"0"2"-448,4 12-101,0 1 202,6-4 616,0 2 56,4-4 593,-4 2 607,-3-3-450,-6-1 247,-11 0-638,-10 2 1153,-40 3-952,28 3 1,-1 1-488,-3 2 0,1 1-96,-11 1 23,29 1 34,26-4 78,32-13-101,-6-1 0,2-1 6,3 1 0,-1-2-6,3-2 0,-4 1 1,1 0 178,-18 7 213,-9 4-212,-40 13 44,-19 12-179,-7-1-56,3 5 0,34-14 0,11-1-11,11-3-11,16-1-23,12-3 17,3-4 0,4-3 39,25-8 0,-5 1 57,-26 0-35,-45 9-28,-14 11 1,-8 5 22,-17 4 0,-5 4-376,10-3 0,-3 3 0,3-2 398,-13 7 1,4-2-51,11-5 0,8-2 0,11-4-23,15-5 46,17-4-23,14-3 0,16-1-17,2-10 0,6-4 6,11-4 0,2-3-89,-2-1 1,0-1 93,1-1 1,-6 3 5,-2 1-145,-32 15-180,-66 33 184,8-6 1,-4 2 134,-2 1 1,2 1-1,2-3 1,6-1-51,11-2-67,16-11 78,18-4 34,17-8-34,19-8-118,5-6 1,8-3-92,-13 2 0,1-2 0,1 1 250,0 0 0,0 0 1,-1 1-132,17-9 1,-6 4-1256,-3 4-1232,-32 15 2622,-50 27 0,14-12 0,-23 13 0</inkml:trace>
  <inkml:trace contextRef="#ctx0" brushRef="#br0" timeOffset="-47771.73">28330 14074 15728,'3'8'1793,"12"-2"-1760,36-9-11,-19-2 1,3-1-715,6-3 0,2-2 697,6-4 1,4-2-40,1-2 0,5-2 1,1 0-463,-13 5 0,0 0 1,1-1-1,0 0-1229,8-2 0,1 0 0,0-1 0,-4 2 1725,0 0 0,-3 1 0,-4 2 0,2-1 0,-10 4 0,-19 6 0</inkml:trace>
  <inkml:trace contextRef="#ctx0" brushRef="#br0" timeOffset="-47204.73">26554 15598 12456,'28'30'1076,"2"-7"-1053,-1-21-674,29-8 651,-10-1 0,-2 0 0,-25 2 0</inkml:trace>
  <inkml:trace contextRef="#ctx0" brushRef="#br0" timeOffset="-46505.73">29127 14262 8702,'0'3'1827,"0"0"-1211,0-3-1164,-4 6 548,1-5 0,-1 5 0,1-8 0</inkml:trace>
  <inkml:trace contextRef="#ctx0" brushRef="#br0" timeOffset="-44469.73">24926 18012 15034,'-1'31'2341,"13"-8"-1893,31-19-145,23-4-1262,-21-4 1,4-3 1036,12-3 0,5-2-674,-14 0 0,2-2 1,2 0 595,-7 1 0,1 1 0,1-1 0,1 0-303,5-1 0,1-1 1,1 0-1,1 1 303,3-1 0,1 0 0,1 0 0,0 0 9,-11 3 0,0 0 0,1 1 0,-1-1 0,1 1-300,-1 0 0,0-1 0,0 1 0,0 0 0,0 0 318,-1 1 0,-1 0 0,0 0 0,1 0 0,2 1 4,-2-1 1,3 1 0,1-1 0,0 1-1,-1 0 1,-2 1-100,14-1 0,-2 1 1,-2 1-1,0 0 79,-3-1 0,1 0 1,-3 1-1,-6 2 415,14 0 1,-15 5-427,-25 6 1640,-16 7-1539,-12 4 2550,-9 1-2640,-1-6 2229,-2-5-2229,8-5 99,3-1-1242,2-1-2196,0 6 1120,0 1 2208,2 6 0,-1-6 0,1-1 0</inkml:trace>
  <inkml:trace contextRef="#ctx0" brushRef="#br0" timeOffset="-43504.73">29699 17318 14137,'0'6'1961,"0"-1"-359,0-5-884,99 10-562,-55-11 1,3-2 0,6-1-972,1 0 1,6-1-1,3 0 1,1-1 0,-3-1 814,-7 0 0,-1-1 0,0 0 0,1-2 0,1 0 4,7-1 1,2-2-1,0-1 1,0 1-1,-3 0-4,5-1 0,-3 1 0,0-1 0,0 1-129,-11 2 1,1 0 0,-1 1 0,1-1 0,-1 0 136,11-2 0,-1 0 1,1 0-1,2 0-163,-4 1 0,2-1 0,1 0 0,0 0 0,-4 0 236,6-1 1,-3 0-1,-1 0 1,0 0 30,0 0 0,1 0 0,-4 0 0,-5 1-17,12-4 0,-12 2 84,-11 1-44,-38 11-57,-4-1 1756,-5 2-2719,-8 0 2420,0 0-1927,-3 2 1817,7 0-1807,2 0-189,3 0-2163,2 3 2734,1 6 0,0-4 0,0 4 0</inkml:trace>
  <inkml:trace contextRef="#ctx0" brushRef="#br0" timeOffset="-42520.73">29959 19038 14798,'65'-12'218,"0"-1"1,-18 3 0,2 0-1,6-3-205,-2 0 1,6-2-1,4-1 1,2-1-1,1 1-792,-10 2 1,3 1 0,0-1 0,2 0 0,0 0 0,1-1 0,-1 1 778,1 0 0,0-1 0,1 0 0,0 0 0,1 0 0,-1 0 0,1 1-155,-6 2 1,2-1 0,0 1 0,0-1-1,-1 1 1,0 1 0,-2 0 0,-3 0 144,4 0 1,-3 1 0,-1 0-1,-1 0 1,1 0 0,2 0 65,-1 0 1,2-1-1,1 1 1,1-1 0,-1 1-1,-2-1 1,-3 1-6,8-2 1,-3 1-1,-1-1 1,-1 1 0,0-1-367,11-1 1,0-1 0,-4 1 0,-8 1-796,3-2 1,-17 2 1516,-29 3 1,-13 7 0,-2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03:28:50.13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5579 2363 21107,'-3'53'104,"0"0"1,1 5-1,0 5 13,1-14 1,0 4 0,-1 2 0,1 1-696,-3 2 1,1 0-1,-1 2 1,1 1 588,1-8 0,0 3 0,0-1 1,1-1-1,0-3-15,0 15 0,1-4 1,2-6 3,5 5 0,6-11 341,22-11-319,3-18 530,6-12-631,-7-13 1,5-5-359,6-5 0,3-3-400,-6 1 1,3-2-1,-2-1-973,13-6 1,-2-1-914,0 0 0,-2 0 2723,-15 7 0,-4 1 0,7-3 0,-10 4 0</inkml:trace>
  <inkml:trace contextRef="#ctx0" brushRef="#br0" timeOffset="319">6999 2934 20445,'52'-37'-140,"-22"18"0,1 4-392,3 5 0,2 3 532,15-1 0,-1 2 0,1-2 0,8 3 0</inkml:trace>
  <inkml:trace contextRef="#ctx0" brushRef="#br0" timeOffset="469">7215 3125 19628,'43'-5'-917,"-1"-1"1,13 1 0,-32-1 0</inkml:trace>
  <inkml:trace contextRef="#ctx0" brushRef="#br0" timeOffset="2518">11682 2347 9901,'-11'-8'1480,"1"1"66,8 7 975,-1-2-639,0-4-425,-1-2-482,0-1-639,1 3-190,1 3-146,1 2-45,0 11 56,13 34-17,-4-3 1,0 4 5,0 1 0,1 0-233,0 8 1,-3-2 232,-4-17 0,-1-2 0,0 4 0,0-2 23,-1 9 840,0-9 89,-4-44-661,-4-16-33,-5-24-146,-5-5-17,5 9 1,-1-5-7,1-2 1,1-3-193,3 10 1,1-1 0,1 1 113,0-7 0,1 1-11,3 6 0,3 3 0,7-15 0,5 21 0,7 0-17,12 1 1,9 2-513,-1 5 0,6 2 0,0 2 480,-3 4 1,0 2-1,2 2-11,5 1 0,3 1 1,-3 3 14,8-1 0,0 2 11,-1 1 0,-1 1-173,-3 2 1,1 2 144,8 0 1,0 3 398,-12 5 1,-2 2-394,0 0 0,-5 3 56,1 9 0,-28-2 11,-13-11 1408,-2-1-1016,0-2 903,0-2-1418,0 9 45,1 9 67,1 19 11,0 17-11,0 11 0,-1-28 0,-1 2-45,0 15 1,0 2-433,3-1 1,0-1-420,0 0 0,2-2 10,2-9 1,2-4-3485,7 5 4370,-1-11 0,-7-17 0,-3-6 0</inkml:trace>
  <inkml:trace contextRef="#ctx0" brushRef="#br0" timeOffset="3400">11758 3448 16513,'-8'-8'1882,"2"3"-1949,5 2 45,0 6 22,4 3 11,1 3 0,4 5 79,-2-1 55,0-2-145,-2-6 34,-2-1-34,-1-3-1199,-1 4-5143,-3-2 6342,2 3 0,-2-4 0,3 0 0</inkml:trace>
  <inkml:trace contextRef="#ctx0" brushRef="#br0" timeOffset="3819">11794 3476 19594,'-7'63'-930,"1"-17"-1154,6 1-3048,5-23 5132,0-9 0,0-7 0,-1-5 0</inkml:trace>
  <inkml:trace contextRef="#ctx0" brushRef="#br0" timeOffset="4004">11720 3221 17868,'-2'-3'998,"1"1"-6085,1 2 5087,9 7 0,-7-5 0,7 5 0</inkml:trace>
  <inkml:trace contextRef="#ctx0" brushRef="#br0" timeOffset="4318">12156 3434 16625,'-3'6'2420,"1"-1"-2252,2-5-4538,44 0 4370,-26 1 0,28 0 0,-39 0 0</inkml:trace>
  <inkml:trace contextRef="#ctx0" brushRef="#br0" timeOffset="4454">12194 3701 18686,'-3'1'1177,"1"1"-1995,2-2-2062,49-27 2880,-16 9 0,21-11 0,-33 18 0</inkml:trace>
  <inkml:trace contextRef="#ctx0" brushRef="#br0" timeOffset="4635">12607 3429 20233,'12'53'-770,"0"1"1,-2-6-1,-1-8 1,-4-16 0,-2-9-1</inkml:trace>
  <inkml:trace contextRef="#ctx0" brushRef="#br0" timeOffset="7289">11835 1574 19179,'-12'11'112,"7"9"-22,12 22-1,0-9-10,-4-10 235,-2-14 1243,-1-5-817,0-20-606,0-5-78,0-21 45,0-2-45,0-6 23,0 3 11,2 2-34,3 10-34,11 4-134,13 15 112,5 7-11,9 16-45,-8 9-203,-1 8-9,-6 3-225,-2 9 414,-10-11 79,-4-3 12,-7-15 100,-3-10 11,0-11 179,1-12 34,8-39-173,0 31 0,4-1-124,5-4 0,3 3-84,19-9 57,6 27-57,-16 21 45,1 11-56,-4 9-124,0 31-347,-17-23 1,-1 2-964,7 29-1939,-5-8 3429,-4-29 0,-4-11 0,-1-7 0</inkml:trace>
  <inkml:trace contextRef="#ctx0" brushRef="#br0" timeOffset="8953">13852 1813 19381,'-10'-47'784,"2"17"-817,8 55 66,3 27-39,1-10 1,2 4-977,2 12 1,1 4 977,-2-15 1,2 2-1,-1 4-97,1 5 0,0 5 1,0 1-1,-1-3-60,0 3 0,0-1 1,-1 1-295,0-4 1,-1 3 0,1-1 0,-2-5 196,-1-6 0,-1-5 0,1-1-123,1 13 1,0-5-35,1-11 0,0-5-391,7 10 1713,-12-50-84,-13-22 1,-7-11-617,1-3 1,-3-2 70,-11-16 0,-2 0-138,6 12 0,0-1-25,6 7 1,-1-3 0,4 0 494,-4-15 0,7-2-1230,10 14 0,3-1 0,5 2-293,8-5 0,8 4-1310,13 3 1,6 4 2222,-1 8 0,-1 4 0,6-6 0,-4 6 0</inkml:trace>
  <inkml:trace contextRef="#ctx0" brushRef="#br0" timeOffset="9205">14701 1611 20949,'-30'48'0,"1"1"0,0 0 0,2 1 0,1 1 0,5 1-75,5 3 1,4 2-1,5-3-874,7-7 1,4-2-1,4-4-199,5 3 0,8-8 1207,24-11 0,3-10 1,-11-5-1,18-8 1</inkml:trace>
  <inkml:trace contextRef="#ctx0" brushRef="#br0" timeOffset="9421">14989 1940 18250,'-2'-6'1647,"1"1"-1513,37 34-100,-8-6-34,2 0 0,2 1-191,13 9-761,1-4-1043,-3-4-784,-5-6 2779,-7-7 0,-15-6 0,-5-5 0</inkml:trace>
  <inkml:trace contextRef="#ctx0" brushRef="#br0" timeOffset="9589">15290 1897 20177,'-30'14'-23,"-1"0"1,-24 23-651,27 21-106,15-26 1,1 2-3979,0 11 1,3 1 4756,-2 16 0,4-5 0,7-40 0</inkml:trace>
  <inkml:trace contextRef="#ctx0" brushRef="#br0" timeOffset="9804">15593 2180 19056,'15'58'-645,"1"-12"1,-7-37 0,-2-5 0</inkml:trace>
  <inkml:trace contextRef="#ctx0" brushRef="#br0" timeOffset="9954">15568 1924 18821,'0'-3'-3194,"0"0"3194,0 3 0,0 0 0</inkml:trace>
  <inkml:trace contextRef="#ctx0" brushRef="#br0" timeOffset="10271">15809 1327 19179,'28'54'168,"1"1"0,-1 0 0,0 0 0,-6-2 0,-3 1 1,-1 1-1,-1 4-1166,-2-1 1,0 4 0,-2 1 0,-1-1 0,-3-5 753,-2-3 0,-2-2 0,-1-3 0,-2-4 0,-1 21 0,-2-13 0,1-14 0</inkml:trace>
  <inkml:trace contextRef="#ctx0" brushRef="#br0" timeOffset="10787">17495 1965 21331,'-7'0'-736,"3"-3"0,4 9 0</inkml:trace>
  <inkml:trace contextRef="#ctx0" brushRef="#br0" timeOffset="11437">19028 1695 17487,'0'53'556,"0"-1"1,1-2 0,2-3-434,2 17-112,4-5 0,4 4 57,-4-25 694,-1-8-146,-4-34-89,-6-16-113,-6-21-33,-4-15-348,3 21 1,-1-3-272,0-4 1,-1-4 315,0-3 0,-2-5 1,2-1-49,-2-6 0,1-1 0,0 0-514,0-1 0,0 0 1,1 2 490,1 2 1,2 2-1,1 5-2,2 0 1,2 6 5,-2 4 1,6 3-40,16-5 0,12 7-12,11 18 1,8 9 22,9-1 1,2 8-393,-13 12 0,1 7 0,-3 3 112,7 11 1,-5 5 139,-7 3 0,-6 3 101,-9 2 0,-9 2 50,-9 1 1,-8 0-32,-10 0 1,-9 1 28,-4-5 1,-6 2-1,0-2-7,-1-1 0,-1-1 0,1-1-23,-1 0 1,0-1 0,2-2-512,-5 7 0,5-5-1367,3 1 2248,6-4 1,12-18-1,3-2 1</inkml:trace>
  <inkml:trace contextRef="#ctx0" brushRef="#br0" timeOffset="11857">20033 1008 20557,'-34'56'50,"0"0"1,12-16-1,1 1 1,3 0-46,-2 22 1,4 1-713,6-18 1,1 2 0,1-1 706,1 0 0,1 0 0,4 1-191,5 10 1,5 2 0,5-3-976,7-9 1,4-3 0,2-2-169,-1 0 1,2-1 0,4-7 1333,23 0 0,-2-12 0,-7-9 0,-9-11 0</inkml:trace>
  <inkml:trace contextRef="#ctx0" brushRef="#br0" timeOffset="12122">20456 1357 16826,'0'-6'1435,"0"2"-315,25 40-974,1-5-118,0 0 0,3 2-719,-2-8 1,2-1 690,1 0 0,1-1-337,0-1 1,1-1-806,-3-2 1,0-1-4450,21 10 5591,-10-9 0,-20-10 0,-6-5 0</inkml:trace>
  <inkml:trace contextRef="#ctx0" brushRef="#br0" timeOffset="12304">20883 1405 19426,'-34'45'-54,"0"-1"1,4-2 0,-1 2 0,4 0-4345,-1 11 0,3-1 4398,-2 1 0,4-4 0,4 8 0,19-44 0</inkml:trace>
  <inkml:trace contextRef="#ctx0" brushRef="#br0" timeOffset="12787">21428 1430 17375,'1'-5'3059,"0"1"-2790,-1 4-303,29-4 57,19 18-23,-11-8 0,2 2-28,-3 5 0,-2 2-95,13 4-34,-24-7 123,-18-7 23,-4-2 11,-9 4 0,-25 18 0,4-3 0,-2 1-6,-1 2 1,0 1-158,-2 3 1,2 1-532,-5 11-1189,10-5-2195,12-7 4078,9-6 0,4-12 0,2-4 0</inkml:trace>
  <inkml:trace contextRef="#ctx0" brushRef="#br0" timeOffset="13887">22263 1404 18866,'15'48'93,"1"0"0,-4-1 1,-1-2-89,-4-6 1,-2-4 5,-1 13 550,-2-27-181,-2-44 57,-3-33-370,1 10 1,-1-4 88,1 5 1,0 0-73,0 1 1,0 3 94,3-6-11,11 12-190,12 20-12,6 18 34,10 21 0,-6 14-11,2 8-269,-5 2-45,-12-17 0,0-1 134,10 14 191,0-6 23,-12-32 156,-4-25 146,-3-17-180,1-14 35,-2-7 55,-1 18 0,2 2 1,13-14-236,2 5 0,4 40-23,7 42-263,-10 2 1,0 5-914,-2 2 0,-1 1-3717,2 8 1,-4-3 4266,-3 4 0,-9-23 0,-6-25 1</inkml:trace>
  <inkml:trace contextRef="#ctx0" brushRef="#br0" timeOffset="14271">23133 1051 21264,'32'24'70,"0"0"1,-1 3 0,-2 6-41,-7 4 0,-2 6 0,-2 3-1434,-2 5 1,-2 2-1,-1 1 1209,2-1 1,-2 0 0,-1 0-277,-5 0 1,-1-1 0,-4-5-811,-4-2 1,-2-4 1280,-3 25 0,0-32 0,2-15 0</inkml:trace>
  <inkml:trace contextRef="#ctx0" brushRef="#br0" timeOffset="14921">23500 601 12983,'0'-5'3855,"0"0"-2231,0 5-1433,0-7-258,0 5 67,7 3 0,26 40-1312,-2 17 1312,-9-13 0,-2 0 0,-2 5 0,-13-9 0</inkml:trace>
  <inkml:trace contextRef="#ctx0" brushRef="#br0" timeOffset="15305">23852 580 15571,'2'-3'3138,"0"0"-2578,-2 3-560,-37 21 0,-2 7 50,9-7 1,1 1-7,-6 11 12,19-11 12,18-13 145,11 0-123,12-4-163,8-1 0,6 1-2488,9 0 1,2 1 2560,1-1 0,-2 0 0,-10-1 0,-5 0 0,-6 0 0</inkml:trace>
  <inkml:trace contextRef="#ctx0" brushRef="#br0" timeOffset="16487">11662 6040 16434,'11'46'196,"1"-1"0,-1 1 0,5 12 0,-2-7-173,1-4 257,-6-26 1087,-6-18-448,-3-26-34,-7-23-695,1-11-236,0 20 1,1 1 224,-1-19-89,2 5-79,30 7-358,20 46-258,-9 11 0,0 7 190,-4 5 0,-3 4 303,-3 4 0,-3-1-112,0 7 123,-6-11 101,-7-10 843,-4-10-260,-4-25-135,-2-7-191,-1-23 46,0-3-113,1-4-67,7 2-67,22 5-67,24 35-17,-15 23 0,1 9 28,-5 2 0,-3 4-129,0 10 0,-4 2-565,4 13-191,-5-5-1278,-2-8 2163,16-7 0,-22-16 0,8-6 0</inkml:trace>
  <inkml:trace contextRef="#ctx0" brushRef="#br0" timeOffset="16703">12833 5850 18989,'-2'-2'302,"0"1"-212,13 55-68,2-16-306,-1 4 0,0 0-242,9 11-595,-1-3-649,-3-5 1814,-6 7 1,-5-28 0,-4 2-1</inkml:trace>
  <inkml:trace contextRef="#ctx0" brushRef="#br0" timeOffset="16854">12789 6156 19000,'48'-24'-834,"0"1"1,-1-1 0,13-6-1,-3 4 1,-13 13 0,-5 2 0,2 0-1</inkml:trace>
  <inkml:trace contextRef="#ctx0" brushRef="#br0" timeOffset="17087">13602 5628 19751,'10'42'63,"1"1"1,1-2-1,1-3-253,16 15-1816,-8-20 0,2-1 2006,8 10 0,-2-4 0,-19-27 0</inkml:trace>
  <inkml:trace contextRef="#ctx0" brushRef="#br0" timeOffset="17337">13879 5682 17465,'0'-3'1535,"0"0"-1457,0 3 12,-58 77-90,37-38-134,-12 10 1,5 0 144,20-12 58,12-8-35,6-6 11,26-7-124,26-10-773,-8-13 1,3-4-539,-4 1 1,1-2 1323,-10 0 0,1-3 0,-5 3 0,16-6 0,-9 3 0</inkml:trace>
  <inkml:trace contextRef="#ctx0" brushRef="#br0" timeOffset="17521">14715 5736 20961,'47'-15'-1681,"-1"0"0,-3 2 1,-4 4 1680,5 7 0,-19 2 0,-12 0 0</inkml:trace>
  <inkml:trace contextRef="#ctx0" brushRef="#br0" timeOffset="17654">14879 5955 18317,'-5'5'1613,"1"-2"-2218,4-3-2813,91-39 1849,-61 27 1,3 0 1500,13-6 0,7-3 0,-9 3 0,8 1 1,-9 2-1</inkml:trace>
  <inkml:trace contextRef="#ctx0" brushRef="#br0" timeOffset="18020">15778 5629 19280,'-1'61'101,"0"-16"639,2-30-304,0-20 91,-5-12-291,1-15-119,-1-2 1,1-5-12,4-8 1,5-2 100,7-9 0,6 3-140,4 10 0,5 7-67,-1 10 0,3 12 0,11 23 0,-1 15-17,-1 11 1,-3 8-1026,-8-4 1,0 5 0,-3-1 212,6 13 0,-6 1-1390,-9-4 0,-5-3 2219,-8 9 0,-3-25 0,0-11 0</inkml:trace>
  <inkml:trace contextRef="#ctx0" brushRef="#br0" timeOffset="18504">9097 6568 16726,'-4'-1'1736,"2"-1"-929,2 2-706,41-2-68,7 1-33,-2-3 0,6-1-1163,-1-1 1,1-1 546,5-4 0,2-3 616,-4 2 0,2-2 0,-6 1 0,-9 3 0,-4 0 0,9-2 0,0 0 0</inkml:trace>
  <inkml:trace contextRef="#ctx0" brushRef="#br0" timeOffset="18637">9886 6364 21880,'6'52'-761,"0"0"1,-3 0 0,1-7 0,5-14 0,-8-4 0</inkml:trace>
  <inkml:trace contextRef="#ctx0" brushRef="#br0" timeOffset="19021">11394 7780 17753,'60'-21'11,"0"0"0,0 0 0,0 0 1,0-1-1,0 1 0,0 0 0,1 0 1,-2 1-1,1 0 0,0 0 1,3 0-1,4 0 0,5 0-279,-18 6 1,3 0 0,3-1 0,3 1 0,1-1 0,2 0 0,1 1 0,0-1 0,1 1 0,0 0 0,0 0 0,-1 1 0,-1-1 0,-2 1 263,1 0 1,-1 1-1,0 0 1,-1 0 0,0 0-1,0 0 1,0 1-1,1 0 1,0-1 0,2 1-1,1-1 1,1 0-1,2 0-120,-12 1 0,3 0 1,2 0-1,0 0 1,2-1-1,1 1 0,0-1 1,1 0-1,0 0 1,0 1-1,0-1 0,0 1 1,-2-1-1,0 1 1,-1 1-1,-2 0 0,-2 0 1,-1 1-1,-2 0 28,15-2 0,-1 0 0,-2 2 1,-2-1-1,-1 1 0,-1 1 1,-2-1-1,0 2 0,-2-1 0,0 1 1,0 0-26,10-2 1,1 2 0,-1-1 0,-1 1 0,-4 1-1,-2 0 1,-4 1 0,-6 0-194,8 1 0,-7 0 1,-4 1-1,-5 1-2101,21-4 1,-27 9 2414,-43 9 0,-9-8 0,-38 8 0</inkml:trace>
  <inkml:trace contextRef="#ctx0" brushRef="#br0" timeOffset="19220">13145 7452 15557,'-58'19'410,"-1"0"0,1-1 0,-1 1 0,19 5 0,22-4-1292,43-14 0,31-8 0,14-5 0,-1 1 964,-12 0 0,3-1 0,4-2 0,2-1 0,2 0 0,4-2-125,-14 3 0,2-2 0,3 0 0,2-1 0,1 0 1,1 0-1,1-1 0,-2 0 0,1 0 0,-3 1 71,-1 0 0,-2 0 0,0 1 0,-1-1 0,0 0 0,2 0 0,0-1 0,3 1 0,2-1 0,2 0-39,-13 2 1,2 0 0,1 0 0,1 0 0,1 0 0,2-1 0,1 1 0,0-1 0,1 0 0,1 0 0,0 0-1,1 1 1,-1-1 0,1 0 0,0 0 0,-1 1 0,0-1 1,-5 2 0,0 0 0,0-1 0,1 1 0,0 0 0,0-1 0,1 1 0,-1 0 0,1-1 0,0 1 0,1 0 0,-1 0 0,0 0 0,1-1 0,-1 1 1,1 0-1,-1 0 0,1 0 0,-1 0 0,0 0-64,1 0 0,0-1 0,0 1 0,0 0 0,0 0 0,0 0 0,0-1 0,0 1 0,1 0 0,-1 0 0,0 0 0,0 0 1,1 0-1,-1 0 0,0 0 0,0 0 0,-1 1 0,1-1 0,-1 1 0,1-1-50,0 1 0,2-1 1,-1 1-1,1 0 0,0-1 1,0 1-1,0 0 1,0-1-1,-1 1 0,0 0 1,0 1-1,-1-1 0,0 0 1,-1 1-1,-1-1 1,-1 1-1,0 0 0,-2 0 1,-1 0-635,9 0 1,-1-1 0,-1 1 0,-2 0 0,0 0 0,-2 1-1,0-1 1,0 1 0,-1-1 0,0 1 0,0-1 0,1 1-1,0-1 749,4-1 1,1 0-1,1 0 1,0 0-1,-1 0 1,1 0-1,-2 0 1,-1 0-1,-1 1 1,-3 0 0,-2 0-1,-2 0 1,11-1-1,-3 1 1,-2 0-1,-3 1 1,-2-1-1,0 1 1,-2-1-1,8-2 1,0 1 0,0-1-1,-1 1 1,1-1-1</inkml:trace>
  <inkml:trace contextRef="#ctx0" brushRef="#br0" timeOffset="30800">19616 2703 13712,'46'-10'638,"1"0"1,3 0-1,5 0-459,-9 5 0,5 0 1,2 1-1,-1 0-1737,11-1 1,0 0-1,5 0 1578,-11 1 0,4-1 1,1 1-1,2-1 0,-3 1-315,-5 0 1,-1 1-1,0 0 1,0 1-1,1-1 295,6 0 0,1 0 0,0 0 0,1 0 0,1 0-63,-10 0 0,-1 1 0,1-1 0,1 1 0,2 0 0,2 0 47,-2 0 1,3 0 0,1 1-1,2-1 1,0 0 0,1 1-1,-1 0 1,-1-1-91,-2 1 1,0 0 0,0 0 0,0 0 0,0 0 0,1 0 0,0 0 0,0 1 12,-3-1 1,2 0 0,1 1 0,0-1 0,0 0 0,-1 1 0,-2-1 0,-1 0 0,-3 1-386,11-1 1,-1 0 0,-3 0 0,-2 0 0,-4 0 0,-3 0-356,18 1 0,-7-1 0,-17-1-775,-17-4 1608,-90 4 339,11 1 1,-9 1 0,-2 0-247,-4 1 1,-2 0 0,-1 0-94,16-1 0,0 1 0,0-1 0,1 1-8,-13 0 1,2 1-1,4-1-94,-3 1 0,2-1 102,-3 0 0,4-1 0,-9 1 0,12-1 0</inkml:trace>
  <inkml:trace contextRef="#ctx0" brushRef="#br0" timeOffset="31101">20309 2808 15023,'50'-8'46,"0"-1"1,0 0 0,6 1-1,4 1 1,2 1 0,0 0-1440,1 1 0,1 0 0,0 0 1,3 1 1409,-5 1 1,3-1 0,0 1 0,0 1 0,-3-1-10,4 1 1,-3 0-1,-1 1 1,2-1-107,2 1 1,0 0 0,1 0-1,0 0 91,-14 0 0,-1 0 1,1 0-1,2 0 1,2 0-36,1 0 1,3-1 0,2 1 0,0-1 0,0 1 0,-2-1-116,5 0 0,0 0 0,-1-1 1,-1 1-1,0-1-11,-3 0 0,1 1 0,-2-1 0,-2 0 0,-5 0-531,13-1 1,-6 0-1,-17-3 961,-20-6 0,-18 6 1,-24 2-1</inkml:trace>
  <inkml:trace contextRef="#ctx0" brushRef="#br0" timeOffset="31300">20463 2741 14518,'63'11'3,"0"-1"1,0 1 0,-12-3 0,0 0-1,2-2 1,0-2-4,3-3 0,-1-3 0,3 0 0,4-1-824,-5 2 1,5-1 0,2 1-1,1-1 1,1 0 0,-1-1 703,-8 1 0,0 0 0,1-1 0,0 1 0,1-1 0,0 0 0,1 0-210,5 1 0,3-1 0,0-1 0,1 1 1,-2 0-1,-2 0 0,-3 0 330,5 0 0,-3 0 0,-1 0 0,-5 0 0,-3 0 0,11-1 0,-6 1 0,-14 0 0,-10-1 0</inkml:trace>
  <inkml:trace contextRef="#ctx0" brushRef="#br0" timeOffset="31400">21990 2812 13622,'-53'5'565,"1"0"1,-10 2-2202,42-1 1636,56-4 0,-8-1 0,2-1 0</inkml:trace>
  <inkml:trace contextRef="#ctx0" brushRef="#br0" timeOffset="31885">21914 3287 14551,'-29'48'239,"0"-1"0,4-3 1,6-3-206,17 4-34,15-5-640,9-3-1433,5-17 1,5-4 2072,17 4 0,-2-4 0,-24-14 0</inkml:trace>
  <inkml:trace contextRef="#ctx0" brushRef="#br0" timeOffset="32351">22593 3332 13924,'0'-8'1883,"0"2"-1301,0 6 169,0 0-325,-1-35 358,-20 25-515,-24-8-185,8 34 0,-1 11-73,4-3 1,2 2-111,1 7 0,6 1 166,7 10-67,11-6-235,22-8-808,29-9 147,20-21 812,-26-12 0,-1-6 73,15-21 11,-33 10 0,-6-3 112,-4-20 79,-5-7 55,-3-6 129,-2 20 0,0-1 163,-1 10 0,0 2-224,-3-26-314,-2 35-34,1 44 42,1 45-1627,6-16 0,5 3 1619,13 12 0,2-3 0,-11-19 0,1-5 0,28 11 0</inkml:trace>
  <inkml:trace contextRef="#ctx0" brushRef="#br0" timeOffset="32650">22847 3283 19762,'-12'53'168,"0"-1"0,0 1 0,3 3-161,5-8 1,1 4 0,2-1-1315,2 0 0,1-1 1,1 0 1093,-1-1 0,0-2 0,0-1 33,5 8 1,-1-7 1100,-1-9-842,-4-20 761,-7-20-426,-12-56-336,10 10 1,1-5-73,-4-2 0,4 0-180,7-4 1,5 5 173,12-5-147,18 15 1295,10 13-2387,2 15 1,9 3-1208,-8 3 0,4 3 0,1-1 2304,4 0 0,0 0 0,-2 1 1,12 0-1,-7 1 0,5 0 1</inkml:trace>
  <inkml:trace contextRef="#ctx0" brushRef="#br0" timeOffset="36782">17471 2059 13117,'-6'0'1154,"1"0"-650,5 0-2811,0 3 2307,0 0 0,0 1 0,0-1 0</inkml:trace>
  <inkml:trace contextRef="#ctx0" brushRef="#br0" timeOffset="39937">11279 4525 10485,'-7'7'1086,"0"-1"-380,7-6 729,0 0-1267,32 2 403,21 0-325,4-1 1,7 0-911,-3-2 1,3-1 801,-8-2 0,2-1 1,1-1-992,1-3 1,0 0-1,2-3 892,-8 2 0,1-2 1,2 0-1,1-1 1,-7 1 0,0 0 1,1-1-1,3 0 1,3-2-264,-5 2 1,2-1 0,3-1 0,1-1 0,3 0 0,0-1-1,0 1 1,0 0 220,-1 0 1,1 1 0,0-1 0,1 0 0,0-1-1,2 1 1,0 0 0,2-1 0,0 1-110,-7 1 1,1 0 0,2 0 0,0 0 0,2-1 0,-1 1 0,1-1 0,0 1 0,-1 0 0,-1 0 0,-2 1 0,0 0 107,1 0 1,0 0 0,-1 0 0,-1 0 0,0 1 0,-1-1-1,0 2 1,-1-1 0,0 1 0,0 0-81,9-2 0,1 1 1,-1 0-1,0 0 1,-2 1-1,-2 0 1,-2 1-1,-3 2 9,6-2 0,-4 2 0,-2 1 1,-1 1-1,2-1 128,6 1 0,1 1 0,0 0 0,-1 0 0,-4 1-66,2 1 1,-4 1 0,0 0 0,-1 0 236,-2 0 0,1 1 0,-3 0 1,-6 1 54,6 0 0,-10 2 2730,-11-1-1811,-29 0 1868,-4-3-2664,0-4 1514,-8-17-1681,5-14-180,3-22-56,15 4 386,-2 25 1,4 1-427,3 5 1,4 0-23,14-13 1,2-2 55,2-7 1,-3-5 34,-10 8 1,-1-4 0,-4 0-523,4-12 1,-9-1 553,-12-5 1,-10 1-62,-6 13 0,-6-1 7,-6-2 1,-5-6 0,0-2-6,4 12 1,-1-2 0,-1-1 0,1-2-528,1 1 0,-1-3 0,1-1 0,0 1 0,2 3 525,-1-3 0,1 1 0,1 2 0,2 1-14,3 2 0,2 1 0,1 1 0,2 4-501,1-13 0,4 4 475,1 2 1,2 3 15,0 5 1,1 0 23,0-10 0,0-2 0,0 5 0,-3 0 28,-8-9 0,-2 3 0,3 17 0,-2 4 16,-6 6 1,-1 6 606,-4 0-684,6 10 2480,6 6-2492,2 6 1410,-1 3-1421,-19 4 134,-11 0-45,6 0 1,-3 0-541,-7-1 0,-2 0 507,-13 0 0,-5 0 3,17-2 1,-2 1 0,-6 0-4,3 1 0,-4-1 0,-4 1 0,-2 1 0,-1 0-411,8-1 1,-1 1 0,-1 0-1,-2 0 1,0 0 0,0 0 0,0 1 410,-1-1 0,-1 1 0,1-1 0,-2 1 0,1 0 0,-1 0 0,-1 1-245,4-1 0,-2 0 0,0 1 0,0 0 0,0 0 1,1 0-1,1 0 0,1 0 245,-6 2 0,3-1 0,2 1 0,-2 0 0,-1 0 0,-4 2-156,8-2 1,-3 2-1,-1-1 1,-2 2-1,-1-1 1,-1 1 0,1 0-1,-1 1 1,2-1 159,5-1 0,0 1 1,0 0-1,0 1 1,0-1-1,-1 1 1,1-1-1,0 1 1,0 0-1,0-1-71,-5 2 1,-1-1 0,0 1 0,0 0 0,0 0 0,1-1 0,0 1-1,2 0 1,1 0 66,-1 0 0,1 0 0,0 0 0,1 0 0,1 0 0,2 0 0,1-1 0,2 0 6,-13 3 1,2-1 0,2-1 0,4 0 0,2-2-7,-10 3 0,5-2 0,0-1 285,-4 1 0,1 0 1,9-4-270,20-3 1,6-3 1405,-9 0-1467,23-1 2172,8-1-2127,7 0 3134,0 0-3089,-2 0 653,-1 0-676,-2 0 12,-2 0-12,2-1-10,0-1-12,1 0-56,2-2-23,0 3 23,3 19 34,7 12 22,2 32-6,-2-20 1,0 3-429,1 12 1,-2 3 433,-1-14 0,-1 1 0,-1 5-393,0 5 0,-1 5 0,-1 2 0,1 1 393,-1-10 0,0 0 0,-1 1 0,1 2 0,0 1 1,0 2 1,-1 2 0,1 1 0,0 1 0,0-1 0,0-4-433,0 1 1,1-1 0,0-3-1,0 1 1,1-1 430,0-2 0,0 0 0,1 0 0,0-3 0,1-3 0,3 10 0,1-5 0,3 1-112,0-7 1,1 1-1,2 0 1,1-1-13,6 11 1,1-2 0,2 0-706,-2-9 0,1 1 0,1-1 0,0-5-1150,1 0 0,0-4 0,1-3 1979,14 8 0,-3-9 0,-6-12 0,-6-14 0</inkml:trace>
  <inkml:trace contextRef="#ctx0" brushRef="#br0" timeOffset="40517">17548 2009 16602,'36'33'-841,"-1"0"1,1 0 0,15 12-1,-4-2 841,-13-11 0,-5-4 0,11 7 0,-30-27 0</inkml:trace>
  <inkml:trace contextRef="#ctx0" brushRef="#br0" timeOffset="40684">17788 2034 16249,'-36'46'-267,"-1"1"0,1 0 0,3 0 1,2 1-1,1-1 267,6-5 0,2-1 0,2-2 0,-1 4 0,5-7 0,8-8 0</inkml:trace>
  <inkml:trace contextRef="#ctx0" brushRef="#br0" timeOffset="42466">9663 9102 14003,'16'39'377,"1"0"0,-1 1 1,-2-1-227,-3-4 0,-2 1 162,2 14 1,0 2-34,-3-6 1,-1 0-192,0-3 1,-1-2 78,0 10 795,-5-37 68,0-25-583,-1-41-218,0 6 0,0-3-51,0 0 1,-1-1-305,1-5 1,0 3 275,-1 16 1,1 2-18,7-23-112,5 16 12,27 17-34,15 36 0,0 11-309,-26 0 0,-6 5 309,-1 23 0,-9 3-67,-8-5-57,-2-2 450,0-22-337,5-35 11,1-23-6,-2 1 1,1-3 5,6-28 438,0 25 1,5 2-395,26-8-38,-10 28 0,3 11-1,4 23 1,-2 11 10,-5-2 1,-4 4-149,-1 11 0,-4 1-327,4 17-1413,-9-23 1,2 0 1871,2-8 0,0-1 0,11 18 0,-4-24 0</inkml:trace>
  <inkml:trace contextRef="#ctx0" brushRef="#br0" timeOffset="42734">10933 9260 18104,'-5'-9'1524,"1"1"-1334,4 8-33,0 0-112,81-9-930,-42 1 0,1 0-505,21-2 1,0 0-1318,-15-2 1,-6 0 2706,8-4 0,-22 6 0,-9 3 0</inkml:trace>
  <inkml:trace contextRef="#ctx0" brushRef="#br0" timeOffset="42884">11403 9093 21017,'14'42'-474,"-1"1"1,0 0-1,3 8 1,-2-2-989,-4-11 0,-2-2-3412,0 11 4874,-2-6 0,-4-18 0,-1-7 0</inkml:trace>
  <inkml:trace contextRef="#ctx0" brushRef="#br0" timeOffset="45616">13075 8646 18619,'-5'57'15,"1"0"0,2 7 0,4 2-15,5-17 0,3 1 0,1 3-533,-3 4 0,2 4 1,-1 1-1,0-1 258,-1-3 1,0-1-1,-1 0 1,1 1-222,0 2 0,0 2 0,0-2 1,-2-5 495,0-4 0,0-4 0,-2-7 56,4 20 1364,-11-54-389,-12-25 238,-13-14-1057,-7-9 1,-5-7-213,11 12 0,-1-1 0,0-3-568,-2-5 1,0-3-1,3 3 534,-5-10 1,7 4-141,11 11 1,9 3 433,22-1-1655,7 13 1,7 1 1394,15-3 0,2 3 0,-14 5 0,-1 2 0,1 3 0,0-1 0</inkml:trace>
  <inkml:trace contextRef="#ctx0" brushRef="#br0" timeOffset="46085">13382 9083 15549,'12'38'3238,"0"-3"-3227,0 19 23,9-18-572,5-27 314,9-23 236,-2-17 111,-8-6 381,-8 2 157,-8 12 918,-2-11-738,-4 0-45,-3-3-494,-3 13-167,-1 10-68,1 8-67,1 4-90,1 0 90,3 20 23,9 15-214,7 24-21,6-6-260,2-1 36,-4-21-987,20-9-1166,10-21 342,-19-11 1,-2-5-1496,18-20 3742,-17-16 0,-23 31 0,-6 2 0</inkml:trace>
  <inkml:trace contextRef="#ctx0" brushRef="#br0" timeOffset="46319">13918 8873 14955,'-12'-39'3372,"0"-1"1,-7-18-2913,12 31-304,4 18-200,2 11 66,9 37-17,0-5 1,3 3-1,-1 3 1,0 1-184,4 4 0,0-1 178,7 14-73,-6-25 1,1 0-992,19 15 66,13-7-268,-9-27-941,-2-20-1525,-18-5 3821,-7-1 0,-6 4 0,-5 4 0</inkml:trace>
  <inkml:trace contextRef="#ctx0" brushRef="#br0" timeOffset="46732">14196 8696 17050,'0'-7'2947,"0"1"-2823,0 6-91,7 44-33,1-2 0,-1-1 0,1 2-17,1-6 1,0 0-735,0 0 0,3-1 751,11 10 0,1-3 0,-4 0 0,15 4 0</inkml:trace>
  <inkml:trace contextRef="#ctx0" brushRef="#br0" timeOffset="47450">15055 8991 13532,'-1'5'3138,"0"-1"-79,1-4-2466,-6-13-313,5-5-145,7-37-124,11 11 22,14-15-21,-1 23-1,0 10-11,0 11-23,1 8 12,1 11 0,13 25-11,-9 19-466,-15-13 1,-2 2-891,2 21-2376,-6-13 3754,-5-27 0,-4-8 0,-2-7 0</inkml:trace>
  <inkml:trace contextRef="#ctx0" brushRef="#br0" timeOffset="48000">14826 8798 15762,'4'6'1792,"-2"-1"-1467,-2-5-280,7 39-45,-4-20-773,5 31 773,0-31 0,-5-10 0,3-1 0</inkml:trace>
  <inkml:trace contextRef="#ctx0" brushRef="#br0" timeOffset="48166">14882 8646 15123,'0'0'0</inkml:trace>
  <inkml:trace contextRef="#ctx0" brushRef="#br0" timeOffset="48549">15552 8252 17510,'2'-7'1781,"-1"2"-1456,14 26 0,5 16-174,-7-7 1,1 3-687,4 5 1,2 6-1,0 2 591,-4-1 0,0 3 0,-1 2 0,0 0-56,0 5 0,1 2 0,-2 1 0,1-1-540,-1 0 1,0-1 0,0 0-1,-2-1 487,-1-2 0,-1 0 0,-1-2 0,-3-5-99,1 12 1,-5-6 505,-3 0 1,-5-7-332,-20 3 156,-22-53-78,-2-37-337,22 2 0,2-5 236,6 7 0,3 0-129,1 0 0,2-1-191,2 2 1,5 0-162,5-7 1,7 1-2008,15 4 1,5 1 2487,0 0 0,2 4 0,23-7 0,-22 23 0</inkml:trace>
  <inkml:trace contextRef="#ctx0" brushRef="#br0" timeOffset="48849">16295 8621 17970,'-9'-7'2341,"3"1"-2095,-40 8-78,13 35-151,3-11 0,1 3-17,14 4 0,7 1 22,4 31-22,18-29-67,34-12-392,19-22 375,-26-13 0,-2-6 84,-7 0 0,-5-4-6,-7-7 1,-6-2 5,-6-17 0,-14 13 0,-7 0-796,-6 5 1,-6 3 795,-4-1 0,-2 4 0,-15-1 0,16 21 0</inkml:trace>
  <inkml:trace contextRef="#ctx0" brushRef="#br0" timeOffset="48999">16712 8632 18205,'0'0'0</inkml:trace>
  <inkml:trace contextRef="#ctx0" brushRef="#br0" timeOffset="49433">18391 8232 19123,'-45'-13'384,"-1"0"1,0 4 0,1 7-374,-2 17 1,4 8 10,12 4 1,5 4-12,-2 0 0,9 2-11,32 29-11,29-21-57,1-15 1,4-1-404,-7-3 1,-1 1 302,-1 3 0,-7 0 168,-16 8 45,-48-5-45,-22-16-678,16-6 0,0-5 678,-13-18 0,5 11 0,36-15 0</inkml:trace>
  <inkml:trace contextRef="#ctx0" brushRef="#br0" timeOffset="49751">18660 8354 20961,'-45'8'119,"1"0"1,0 8 0,8 5-154,12 29-123,15 0-123,27-7 100,14-24 35,4-5 89,3-7 11,9-9 168,-8-15 371,-2-3-349,-18-1-145,-11 9 0,-4 9-78,3 2-382,5 7-2521,17 12-626,20 5 3607,-13-9 0,-1-1 0,11 2 0,-6-8 0</inkml:trace>
  <inkml:trace contextRef="#ctx0" brushRef="#br0" timeOffset="50066">19061 8570 17722,'-10'-62'3586,"3"17"-3563,12 24-23,4 15-191,13 7-1568,6 18-1154,5 4 1524,-9 2 1108,-7-7 281,-12-13 1816,1-10-404,4-24-561,9-20-325,2-4 46,3 0-202,-7 25-326,8 11-66,0 27-784,9 26-662,-4 7-1794,-1 11 3262,-1-20 0,-13-15 0,-1-7 0</inkml:trace>
  <inkml:trace contextRef="#ctx0" brushRef="#br0" timeOffset="50467">19845 8307 20277,'-10'-3'1345,"-7"58"-1194,15-18 0,1 3-134,-2 10 0,2 2-250,4-1 0,3-4 255,9 13-33,7-2-157,-7-28 258,-2-33-45,-9-30 0,-4 0 0,-2-5-12,-1 2 1,-2-4 18,-3-4 0,-1-5 1,0-1-168,-2-3 1,0-1 0,1-2 349,-1-9 1,2-1 0,0 3-87,2 9 0,0 3 1,4 5-150,3-1 0,4 8-11,8 3 212,11 32-252,4 19 1,2 9-258,2 11 0,-2 6 65,-6-2 0,-1 3 1,-3 1-295,3 14 0,-6 0 413,-9-2 1,-6-4-291,-13 13-807,-7-10-2275,-4-15 3496,2-19 0,10-10 0,4-10 0</inkml:trace>
  <inkml:trace contextRef="#ctx0" brushRef="#br0" timeOffset="50699">20198 7595 19594,'-1'-9'2330,"0"3"-2285,1 6 146,0 0-135,-5 106-62,11-49 0,2 4-778,-5-5 0,1 3 0,2-3 522,4-7 1,2-2 0,2-5-837,4 0 0,5-5 1163,11 1 0,1-5 1,-3 3-1,14-8 1</inkml:trace>
  <inkml:trace contextRef="#ctx0" brushRef="#br0" timeOffset="50982">20624 8155 22339,'50'-39'-284,"0"0"0,-1-4 1,-4-2 294,-8 4 0,-5 0 84,-6 9 0,-8 1 365,-22-4-203,-16 28-54,-18 25-13,-10 16-145,12 8 0,3 10-168,6 4 0,7 5-225,9-13 1,3 3 0,5-3-579,9 9 0,9-6-688,10-7 1,6-9 1613,26-4 0,-24-16 0,-10-9 0</inkml:trace>
  <inkml:trace contextRef="#ctx0" brushRef="#br0" timeOffset="51682">9788 11162 16479,'0'-6'2174,"0"1"-1154,18 48-903,-4-6 1,1 6-103,1 1 0,1 3 0,0 0-1140,5 16 0,1-1 822,-2 1 1,0-5-359,-7-20 0,1-4-4255,4 5 1,2-5 4678,8 2 0,-3-3 0,-15-33 0</inkml:trace>
  <inkml:trace contextRef="#ctx0" brushRef="#br0" timeOffset="51919">10146 11346 19605,'-40'27'350,"1"1"0,4 0 0,-1 3 0,3 1-221,-4 14 1,5 2-585,-3-2 0,7 1 455,12-8 0,11-5 56,23-6 256,17-11-301,18-10-129,-2-13 1,7-4-1121,-14 3 1,1-2-1,3-1 1238,1 0 0,3-2 0,0 1 0,-5 0 0,12-4 0,-5 2 0,-4 2 0,0 1 0</inkml:trace>
  <inkml:trace contextRef="#ctx0" brushRef="#br0" timeOffset="52299">11618 11427 20983,'58'-5'-233,"0"-1"1,-2-6 0,-2-1 0,-12 6 0,-4-1 0,15-15 0</inkml:trace>
  <inkml:trace contextRef="#ctx0" brushRef="#br0" timeOffset="52417">11969 11272 21028,'-24'33'162,"0"0"1,-11 20-4197,40-17 0,8-2 4034,4 5 0,6-4 0,-13-24 0</inkml:trace>
  <inkml:trace contextRef="#ctx0" brushRef="#br0" timeOffset="52950">13870 11128 13432,'-10'-1'-1984,"2"0"1984,8 1 0,0 0 0,0 0 0</inkml:trace>
  <inkml:trace contextRef="#ctx0" brushRef="#br0" timeOffset="53400">13852 11126 16266,'2'44'104,"-1"-1"1,0-1 0,0-6 825,-1-16 616,4-25-694,0-20-124,4-27-381,-2-4-33,-2 13 0,1-3-118,2 5 0,0 2-196,-1 0 0,2 4-11,11-4-12,-1 38 12,4 21-23,3 16-369,2 17-146,4 5-3390,-5-20 1,2-1 3938,17 11 0,-2-6 0,-22-30 0</inkml:trace>
  <inkml:trace contextRef="#ctx0" brushRef="#br0" timeOffset="53666">14500 10963 21028,'-35'32'463,"0"1"0,4-4 0,7 2-496,9 22-203,53-18-55,8-27 0,7-10 280,-10-3 0,-1-4 11,13-10 0,-10-7 100,-19-28-21,-31 6-225,-26 6-4448,-12 31 4594,9 18 0,16 8 0,18-7 0</inkml:trace>
  <inkml:trace contextRef="#ctx0" brushRef="#br0" timeOffset="53800">15072 10969 19146,'0'0'0</inkml:trace>
  <inkml:trace contextRef="#ctx0" brushRef="#br0" timeOffset="54402">16598 10505 17151,'-36'3'590,"0"0"0,-17 16 1,0 7-412,7 8 0,2 4-767,-1 0 0,4 0 610,10-2 0,8-4 395,12-2-349,47-16-91,-6-23 1,3-9-1,17-10 1,-1-7-342,-5-3 1,-3-4 363,-4-6 0,-6-1 67,-11 12 1,-3 0 419,2-12 0,-1 2-179,-6 12 1,1 7 358,8 8-667,-14 64 0,-7 26-4,-1-23 0,-2 2 1,0 4-411,0 0 1,1 3 0,-1 2 0,0-4 405,-2 4 1,-1-2-1,3 2 15,0 8 1,2 2 0,5-4 231,4-16 0,4-2 0,3-3-222,11 16 0,6-14-17,32-31-17,-33-31 0,-4-12-56,-9-4 1,-6-6-651,-2-19 0,-8-4-655,-14 5 0,-6 1 89,0-5 0,-3 5-487,-1 20 1,0 7 1775,-3 1 0,25 25 0,1 1 0</inkml:trace>
  <inkml:trace contextRef="#ctx0" brushRef="#br0" timeOffset="54733">18244 10314 19773,'-45'-17'579,"-1"-1"0,3 1 0,0 8-562,-1 16 0,4 9-6,-11 23-45,34-7 1,11 2-57,29 22-283,5-29 0,5-4 317,0-7 0,4-2-178,13 4 1,-1 1-311,-14-3 1,-4 4 543,12 28 56,-79-2-1064,-15-16-1715,18-18 0,2-4 2723,4-12 0,14 3 0,9-5 0</inkml:trace>
  <inkml:trace contextRef="#ctx0" brushRef="#br0" timeOffset="55350">18627 10347 20367,'-37'12'291,"1"1"1,2 2-1,5 3-291,-2 27-62,18-12 1,5 1-1474,15 16 549,28-5 896,8-27 57,11-26 33,-22-7 89,-5-4 247,-8 2 0,-3 7-257,-3 14-259,5 14-548,3 3 471,10 2-1424,3-11-1513,27-7 3048,-7-7 1917,-1-19 526,-26-2-739,-21-11-359,-6 7 56,0-11-1065,2 6-179,17 2-134,14 13-314,7 12-437,1 5-426,-14 5-1568,-1 5 2375,-12-1 1781,-3-4-380,-10-14-56,-1-10-326,2-7 147,3-4-46,5 2-45,12-3-571,3 14-11,6 12-593,-7 17-752,-2 12-1187,-2 4 2532,21 7 0,-23-18 0,11 2 0</inkml:trace>
  <inkml:trace contextRef="#ctx0" brushRef="#br0" timeOffset="55750">19774 10290 21454,'2'38'216,"1"-1"1,5 17 0,5 2-223,1-3 0,1 1-548,4 8 1,0-2 519,-5-18 1,-1-5-90,2 8 457,-12-33-267,-2-38-17,-8-4 1,-3-9-40,0-2 0,-2-7 1,1-1-766,-4-13 1,-1-4 0,1 3 797,3 6 1,1 3 0,1 0 18,0 2 1,3 0 0,2 7 54,6 6 0,5 3-12,2 2 0,6 3 328,28-4-518,-10 23 0,2 8-230,23 20 28,-28 3 1,-4 4-298,1 31 342,-21-5 0,-8 4 230,-13 3 0,-6 1-632,6-14 1,-2 0 0,-1-3 642,-10 3 0,1-7 0,-7 5 0,26-39 0</inkml:trace>
  <inkml:trace contextRef="#ctx0" brushRef="#br0" timeOffset="55985">20301 9676 22048,'-19'47'85,"-1"1"1,1 0 0,7 2-64,19 14 1,8 3-666,-4-21 0,1 1 0,3 0-743,5 6 0,4 1 0,1-4-2267,5 6 1,3-9 3652,3-14 0,-2-9 0,-6-10 0,-3-13 0</inkml:trace>
  <inkml:trace contextRef="#ctx0" brushRef="#br0" timeOffset="56283">20671 10176 21712,'25'-33'-127,"0"0"0,-3 4 0,-4 2 239,-6-1 313,-22 13 12,-24 22-258,-13 31-145,8 7-34,16 8-157,30-21-1355,38-2-847,-7-20 0,5-5 2359,21-7 0,-1-2 0,-22 2 0,-4-1 0,-2-7 0,-1 1 0</inkml:trace>
  <inkml:trace contextRef="#ctx0" brushRef="#br0" timeOffset="56451">21203 9975 23269,'-14'33'-1401,"13"10"292,32 7-2364,-8 1-3520,-17-20 6993,0-5 0,-5-12 0,3-6 0</inkml:trace>
  <inkml:trace contextRef="#ctx0" brushRef="#br0" timeOffset="57466">22838 9828 18810,'-8'-15'1243,"1"3"-1198,5 12 11,1 0-67,1 9 45,2 22-23,10 19-11,2 2-11,11-4-1,0-27-88,8-10-102,4-7-247,21-26 405,-9-10 44,-3-8 471,-22 3 77,-17 17-133,-6 10-314,1 4-101,3 20 11,13 14-11,22 7-23,5-7 12,15-13-258,-13-23-268,11-23 458,-20-18 107,-20 14 0,-6-3 17,-14 0 0,-7 3-45,-8-17-34,-15 19-279,10 24-2892,-4 25 3205,14 10 0,-1-3 0,13-1 0</inkml:trace>
  <inkml:trace contextRef="#ctx0" brushRef="#br0" timeOffset="57600">23694 9731 17252,'5'0'2151,"-1"0"-1881,-4 0-270,0 44-3284,0-17 3284,6 23 0,-5-33 0,5-14 0</inkml:trace>
  <inkml:trace contextRef="#ctx0" brushRef="#br0" timeOffset="57733">23741 9597 13768,'0'0'0</inkml:trace>
  <inkml:trace contextRef="#ctx0" brushRef="#br0" timeOffset="57916">24077 9273 20098,'-11'62'437,"0"0"0,2-1 0,2-3-437,3-15 0,5 0-387,8 13 1,4 1-2914,-1-6 0,0-1 3114,1-3 0,1-4 0,4 9 0,-18-38 0</inkml:trace>
  <inkml:trace contextRef="#ctx0" brushRef="#br0" timeOffset="58250">23962 9790 18742,'38'-52'258,"-1"0"0,3 2 0,3 4-230,-1 12 0,4 3-685,4-2 1,6-1 0,1 0 415,-13 7 0,0 0 0,1 0 0,0-2-31,5-3 0,1-2 0,-1 0 1,-4 2 271,1-1 0,-4 2 0,-6-1 5,1-7 1,-15 2 1354,-32-4-570,-16 19 0,-9 6-101,-11 9 0,-5 10-428,6 8 0,-2 8 1,3 6-777,-1 12 0,4 8 1,4 2 540,5-2 0,4 2 0,4 2-11,5 3 0,3 2 0,5-4-116,2 4 0,7-2 112,11 9 0,10-1-95,4-11 0,9-4-67,13 1 0,6-7-85,-8-14 1,2-8-281,-2-7 1,-1-4-3261,13-3 3776,-2-2 0,-26-1 0,-5 0 0</inkml:trace>
  <inkml:trace contextRef="#ctx0" brushRef="#br0" timeOffset="58700">26471 9373 19897,'-9'48'251,"0"-1"0,0 0 0,2 5 0,1 0 0,2-1-251,3 16 0,3-2-462,1-3 1,2-6 427,9 3 219,-1-19-173,-6-39 22,-15-53-17,0 18 0,-2-2-370,-6-17 1,-3-2 352,0 7 0,0 0 0,-2-5 0,2-1 39,0 1 0,2-2 77,7 11 1,1-2 0,2 2 1,0-5 0,4 1-118,3 3 0,5 5-23,20 4 448,14 29-481,13 11-11,6 14-168,-19 8 0,-4 8 156,-10 8 1,-8 5 66,-8 13 1,-8 1-475,-6-11 0,-7-4-730,-8-5 1,0-6-7100,5-1 8526,11-17 1,4-9-1,3-8 1</inkml:trace>
  <inkml:trace contextRef="#ctx0" brushRef="#br0" timeOffset="59067">27034 9273 20255,'-52'-14'478,"1"1"0,5 6 0,2 6-489,9 5 0,5 6 11,-9 36-381,52-4 89,11-19 1,6-5-17,1-3 0,3-6-487,10-4 1,1-7 609,-8-3 0,-3-3 174,-1-1 0,0-3 126,-3-3 1,0-2 259,2-4 1,-2-2 632,10-12-727,-2 1-259,-22 19-22,-4 9 685,3 5-685,3 3-11,4 5-45,7 14-325,-5 5-1815,2 5-2465,-8-13 4661,-1-9 0,-9-9 0,1 0 0</inkml:trace>
  <inkml:trace contextRef="#ctx0" brushRef="#br0" timeOffset="59249">27778 8983 18978,'0'-5'2330,"0"2"-2274,0 3-67,-4 41-348,8-16-1736,2 33 2095,24-30 0,-15-13 0,8-5 0</inkml:trace>
  <inkml:trace contextRef="#ctx0" brushRef="#br0" timeOffset="59450">28009 8638 21040,'9'63'16,"0"0"1,-2-19 0,0 0 0,2 2-551,1 4 0,2 1 0,-2-3-1451,3 11 0,-3-3-1467,-2-4 1,-3-6 3451,-3 2 0,-2-22 0,0-12 0</inkml:trace>
  <inkml:trace contextRef="#ctx0" brushRef="#br0" timeOffset="59618">27954 9094 21555,'57'-22'-240,"1"1"1,-3 0 0,-3 5-545,-18 11 0,0 3-4132,13-3 1,0 1 4482,12-1 0,-1 1 0,-43 3 0</inkml:trace>
  <inkml:trace contextRef="#ctx0" brushRef="#br0" timeOffset="60117">27609 9224 14887,'37'-9'851,"-1"-1"1,2 1 0,-1-2-678,-3 0 0,1 0-605,2-2 1,1 0 452,1-1 1,2-1-275,15-8 0,1 0-712,-17 5 1,0 1-1458,9-5 1,-3 0 2420,-2-3 0,-21 12 0,-11 4 0</inkml:trace>
  <inkml:trace contextRef="#ctx0" brushRef="#br0" timeOffset="60418">28439 9049 16591,'4'1'2028,"-1"54"-1781,2-4-247,-3-12 0,2-1-796,8 11-2935,1-31 3731,2-9 0,-7-6 0,-1-3 0</inkml:trace>
  <inkml:trace contextRef="#ctx0" brushRef="#br0" timeOffset="60566">28497 8815 14911,'32'10'0,"0"0"0,20 6 0</inkml:trace>
  <inkml:trace contextRef="#ctx0" brushRef="#br0" timeOffset="60918">28978 8903 21286,'-7'40'-695,"43"0"437,3-30 1,8-6-225,10 3 0,0-5-209,-13-4 0,-4-4 602,25-11 302,-42-8 1042,-12-22-184,-29-18-763,5 22 1,-2-2 105,-4 4 1,-1 2-90,-6-16-325,13 27 0,11 31 321,7 43-1246,6-9 1,6 4 924,13 14 0,3-1 0,-14-16 0,1-4 0,5-9 0,1 0 0</inkml:trace>
  <inkml:trace contextRef="#ctx0" brushRef="#br0" timeOffset="61100">30102 8851 21062,'2'52'-2458,"5"-12"0,5-33 1,-2-6-1</inkml:trace>
  <inkml:trace contextRef="#ctx0" brushRef="#br0" timeOffset="61233">30119 8653 16670,'0'0'0</inkml:trace>
  <inkml:trace contextRef="#ctx0" brushRef="#br0" timeOffset="61432">30320 8787 21611,'28'-31'153,"0"0"0,-3 3 0,1 9-2820,25 31 2667,0 16 0,-9-5 0,-12 1 0</inkml:trace>
  <inkml:trace contextRef="#ctx0" brushRef="#br0" timeOffset="61751">30806 8418 21924,'-1'48'238,"-1"0"0,7-1 1,2 4-1,2 0-238,2 3 0,1 1 0,2 0-1147,0 2 0,0 0 1,0 1 936,0-1 1,0-1 0,-3-3-105,-2 2 1,-4-3-59,-4 7 1,-4-4 90,-5-19 1,-6-6 2498,-28 4-1736,-3-51-348,18-6 1,2-5 55,-14-25-190,18 12 0,5-5-387,8-1 1,9-3-1424,12-9 1,12 1 1946,-1 18 1,6 2 0,-1 5 0,2 2 0,0 5-1,-1 5 1,-1 0 0</inkml:trace>
  <inkml:trace contextRef="#ctx0" brushRef="#br0" timeOffset="62000">31151 8616 21700,'-39'29'452,"0"0"0,7 0 0,12 2-418,31 30-124,21-21 17,0-25 1,3-6-119,27-4 169,-2-11-68,-7-6 90,-11-26-23,-24-11-470,-35-8-503,-11 18-1570,-21 18-5727,20 18 8293,13 3 0,9 0 0,7 0 0</inkml:trace>
  <inkml:trace contextRef="#ctx0" brushRef="#br0" timeOffset="62149">31596 8646 9297,'0'0'0</inkml:trace>
  <inkml:trace contextRef="#ctx0" brushRef="#br0" timeOffset="62719">10666 13030 16187,'53'-18'118,"0"-1"1,0 1-1,-1 0 1,3 0 0,-1 0-1,3 1 1,5 1 179,-5 3 1,5 2 0,2 0 0,3 0 0,2 0 0,2 0-787,-17 3 0,0-1 1,3 1-1,0 0 1,1 0-1,2-1 1,2 1-1,0-1 0,2 0 1,2 0 501,-9 1 0,3 0 0,0-1 0,3 1 1,0-1-1,2 1 0,0-1 0,1 0 0,1 0 1,-1 0-1,0 0 0,0 0 0,-1 1 0,0-1 1,-2 1-90,2 0 0,-1-1 1,0 1-1,0 0 1,0 0-1,-1 0 1,0 0-1,1 0 1,-1 0-1,1 0 0,1 0 1,-1 0-1,1 0 1,1-1 76,-4 1 1,1 0 0,0 0 0,1 0 0,1 0-1,-1-1 1,1 1 0,0 0 0,0-1 0,0 1 0,-1 0-1,0-1 1,-1 1 0,0 0 0,-1 0 0,-1 0-37,6-1 0,-2 1 0,-2 0 0,0-1 1,-1 1-1,-1 0 0,1 0 0,1 0 0,0-1 1,2 1-1,2-1 0,2 0 0,3-1 34,-16 2 1,2 1-1,1-1 1,1-1-1,1 1 1,0-1-1,2 1 1,0-1-1,1 0 1,1 0-1,0 0 1,1 0-1,0 0 1,1-1 0,0 1-1,0 0 1,1 0-1,-1 0 1,1 0-1,-1-1 1,1 1-1,-1 1-42,-4-1 0,0 1 1,-1 0-1,1 0 1,1-1-1,-1 1 1,1 0-1,-1 0 0,1-1 1,1 1-1,-1 0 1,1 0-1,0-1 1,0 1-1,1 0 0,0 0 1,0-1-1,1 1 1,0 0-1,1-1 1,0 1-1,0 0 0,1 0 1,1-1-1,0 1 1,0 0 34,-9 0 1,1 1 0,1 0 0,0 0 0,1-1 0,1 1 0,0-1 0,0 1 0,1 0 0,1-1 0,-1 1 0,1-1 0,0 1-1,1-1 1,0 1 0,-1-1 0,1 1 0,0-1 0,0 1 0,0 0 0,0-1 0,0 1 0,0 0 0,-1-1 0,0 1 0,0 0-1,0 0 1,0 0 0,-1 0 0,-1 0 0,0 0 0,0 1 0,-1-1 0,-1 0 0,0 1 5,5-1 0,-1 0 0,0 0 0,0 0 1,-1 0-1,0 1 0,0-1 0,-1 0 1,1 0-1,-1 1 0,-1-1 0,1 1 1,-1-1-1,1 1 0,-1 0 0,-1 0 1,1-1-1,0 1 0,-1 0 0,1 0 1,-1 0-1,1 1 0,-1-1 0,0 0 1,0 0-1,1 1 0,-1-1 0,0 1 0,1 0 1,2-1 0,0 1 0,0 0 0,1 0 0,0-1 0,0 1 0,0 0 0,0 0 0,0 0 0,0 1 0,-1-1 0,1 0 0,-1 1 0,0-1 0,0 1 0,-1-1 0,0 1 0,0 0 0,-1 0 0,-1 0 0,0 0 0,-1 0 0,0 1 0,-2-1 0,0 1 0,-1-1 0,0 1 0,10-1 0,-1 1 0,-2-1 0,0 1 0,-2 0 0,0 0 0,-1 0 0,0 0 0,-1 1 0,-1-1 0,0 1 0,0-1 0,0 1 0,-1 0 0,1 0 0,0-1 0,1 1 0,-1 0-2,6-1 1,0 1-1,0 0 1,0 0 0,0-1-1,-1 1 1,1 0 0,-1 0-1,0 0 1,0 0 0,0 1-1,-1-1 1,1 0 0,-1 1-1,0-1 1,-1 1-28,1-1 1,0 1-1,-1 0 1,0-1 0,-1 1-1,0 0 1,0 0-1,0 0 1,0 0 0,1 0-1,-1 1 1,2-1 0,0 0-1,0 0 1,2 1-107,-6-1 1,1 1-1,1-1 1,1 0-1,0 1 1,0 0 0,1-1-1,0 1 1,1-1-1,-1 1 1,0 0-1,0 0 1,-1 0 0,0 0-1,0 0 1,-1 0-1,-1 0 1,-1 0-122,5 1 1,0 0-1,-1-1 1,-1 1-1,0 0 1,0 0-1,-1 0 1,0 0-1,0 1 1,0-1-1,-1 0 1,1 0-1,0 1 1,0-1-1,1 0 256,0 0 0,1 0 0,1 0 0,1 0 0,0 0 0,0 0 0,0 0 0,-1 0 0,-1 0 0,-1 0 0,-1 1 0,-2-1 0,-3 0 0,-1 0 0,-3 1 0,14 0 0,-2 0 0,-3 0 0,-2 0 0,-3 0 0,-3 1 0,-2-1 0,-3 0 0,6 1 0,1-1 0,0 1 0,-1-1 0</inkml:trace>
  <inkml:trace contextRef="#ctx0" brushRef="#br0" timeOffset="63732">3153 5643 16927,'40'-30'-110,"0"0"0,1 0 0,2-3 1,2 0-1,5-4-38,-5 3 0,5-3 0,2-2 0,0 0 1,-3 3-1172,1-2 0,-2 2 0,1 0 0,1-1 1162,0-1 0,3-2 0,1-1 0,-3 2 1,-3 2-270,9-4 0,-5 3 1,0 0 108,-9 6 1,1 0-1,-2 0 1,-4 1 1251,15-15 1,-9 1 714,-11 4 0,-18 5-507,-66 6-987,18 28 1,-2 8-118,-7 8 1,14 9-40,38 8 0,15 6-17,13 10 0,7 4 304,-9-12 1,2 1 0,-2 0-303,-4-4 0,-2-1 0,-8 2-764,-10 19 0,-15 2 766,-19-2 1,-7-5 0,11-19 0,0-2 0,-4-2-1,1 0 1</inkml:trace>
  <inkml:trace contextRef="#ctx0" brushRef="#br0" timeOffset="72399">19392 2821 15235,'62'-10'137,"0"-1"0,0 1 0,0 0 0,0-1 0,-6 2 0,-1 0 0,-1 1 0,2-1 0,3 0-1040,1 0 1,4 0 0,1 0 0,1 0-1,-1 0 1,-2 0 930,-4 1 0,-3 0 0,0 0 0,2 0 0,1 0 0,5-1-126,-5 1 1,3 0 0,2-1 0,2 0-1,2 1 1,0-1 0,1 0 0,-1 0-1,0 0 118,-6 1 0,0 1 0,0-1 0,0 0 1,1 1-1,0-1 0,0 1 0,1-1 1,1 0-1,0 0-47,-5 0 1,2 1 0,1-1-1,1 0 1,0 0 0,0 0-1,0 0 1,-1 0 0,0 0-1,-2 0 1,-2 1 0,-2-1 38,11 0 1,0 0-1,-3 0 1,-1 0 0,-1 0-1,-3 1 1,-1-1-1,-2 1-123,16-4 0,0 1 0,-5 0 0,-7 1 0,-10-1 307,9-3 1,-31 1 813,-52 2 1,-23 2-975,-2 5 1,-10 3-1,-6 2 1,-3 1-21,15 0 0,-4 1 0,-1 0 0,-3 2 0,0-1 0,-2 1 0,2 1 14,0 0 1,0 0 0,-2 0 0,-1 1 0,1 1 0,1-1 0,2 1 0,1 0-11,-6 1 1,1 1-1,1-1 1,2 1-1,2 0 1,1 1-3,-1 0 0,-1 1 0,4 0 0,4-1 0,10-1 795,-10 4 1,26-3-848,60 1 60,16-15 0,17-8 1,2 0-156,-17 4 1,1-1 0,2 1-1,1-2 129,2-1 0,4-2 0,0 0 0,0 0 0,-4 1 0,1-1 0,-3 0 0,-1 1 0,0 0 3,-3 0 0,0 0 0,-1 0 0,-1 0 88,7-1 0,-2 1 0,-2 0-343,18-1 0,-17 1-638,-38 2 890,-45 10 0,-18 3 0,11-2 0,-1 0 0,-13 3 0,0-1 0</inkml:trace>
  <inkml:trace contextRef="#ctx0" brushRef="#br0" timeOffset="166314">22880 910 14059,'-32'-51'571,"1"9"-571,10 32 22,-1 5-22,-6 3 0,0 2 0,-5 0 0,-4 0 11,-26 0-11,25 0 0,0 1 0,-1 0 0,0 2-105,0 0 0,1 1 127,-14 8-11,16-2 1,0 3-7,2 0 1,0 3-1,-8 3 1,1 1-1,10-3 1,2 0-6,-26 19 0,15-6 0,8-4 0,-1 4-28,0 1 0,0 3 28,-5 7 0,3 3 0,7 1 0,4-1 0,9-9 0,4-1 22,4 1 1,3 0-12,2 20-11,6-11 0,3 5-6,2 2 1,3 1-290,0-9 0,1 0 0,1-1 312,5 9 0,2-4-17,1-5 0,2-3 0,16 13-6,-19-26 1,2 0 101,1-2 0,2-1-96,11 7 0,4-1 5,5-5 1,5-3 5,-7-5 0,3-1 1,-1-3-424,12 0 0,-1-3 434,2-5 0,-2-1-11,-17-2 1,0-2-27,15-3 0,1-3 20,-3-3 1,0-2 33,10-8 1,-3-4 97,-15 4 0,-5-3-120,-4-2 0,-5-2 106,9-19-72,-13 9 0,0-5 122,-3-5 1,-2-4-58,-5 9 0,-2-3 0,-3-1-214,-2 0 0,-4-1 1,-2 2 147,-5-10 1,-5 2-40,-3 5 1,-5 3 18,-2 15 1,-3 1-31,-12-9 0,-3-2 0,-1 2 0,-1-2 0,-10-9 0,1 2 30,10 11 0,2 2-69,5 3 0,1 3-354,-6-4-867,2 11-521,2 10 2163,-18 26 1,26-10 0,-9 14 0</inkml:trace>
  <inkml:trace contextRef="#ctx0" brushRef="#br0" timeOffset="166847">23506 2164 16277,'-2'4'34,"1"0"10,48 22 102,1-15 0,10-1-773,-11-1 1,5 2-1,4 0 1,1-2 635,1-3 0,2-1 0,3-1 0,-1 0 0,-2-1-493,-4 0 1,-1 0 0,-1 0 0,0-1 0,1 1 384,1-1 0,1 0 1,-1-1-1,-2 1 1,-3 0-268,10-1 0,-5 1 0,0 0 295,3 1 0,0 1 0,-5-1 37,3 2 0,-4 0 488,-6 0 0,-7 0 73,-13 0 755,-23-2-1170,-4-1 3164,0 2-2961,2 2 227,5 9-206,5 10-280,0 17-45,-1 0 23,-11 7-34,-13-10-992,-6-10 1,-2-1 991,-14 20 0,-1-9 0,22-18 0</inkml:trace>
  <inkml:trace contextRef="#ctx0" brushRef="#br0" timeOffset="167448">26339 2617 17442,'1'49'22,"0"0"1,-1-1-1,1-1 1,0-2-1,1-2-16,3 2 0,1-2-6,0 5 0,-2-1 44,1 13 1144,-2-20-863,-10-47 225,-5-37-405,3 13 1,-2-3-303,0-7 1,0-4 190,-1-4 0,1-6-352,-1-1 1,0-5 0,1-2 317,2-1 0,2 0 0,0-2-17,0 11 0,1-2 1,0 2-1,3 2 13,1 0 0,2 3 1,2 4-3,1-4 1,5 9-51,15 4 11,24 10 5,-12 18 1,3 3-11,10 4 0,0 4-34,-7 4 0,-3 4-51,17 27 124,-41 15-95,-19-19 1,-5 3 121,-4 4 1,-4 3-6,-4-2 0,-5 2 1,3 1-12,-4 15 0,6 2 0,3 4 0,11-3-11,12-21 0,10-6-113,11-11 0,5-6 57,25-5-1154,-15-9 0,1-1-3138,1-2 0,0 0 4359,-1 0 0,-3-1 0,13 0 0,-35 0 0</inkml:trace>
  <inkml:trace contextRef="#ctx0" brushRef="#br0" timeOffset="167731">26868 2752 14899,'3'12'1221,"0"-2"-1008,21-25 0,7-14-157,-1-12-6,3 2 1,-4-1 84,-11-5 313,-22 10-224,-6 25-146,-7 14-78,-4 19 11,4 14 0,3 8 0,1 10 1,5 5-550,6-12 1,3 2 0,3-2 38,5 9 1,8-5-483,12-11 1,6-10 71,-1-17 1,5-8 908,25-8 0,-1-4 0,-3 1 0,-19-3 0,1-1 0</inkml:trace>
  <inkml:trace contextRef="#ctx0" brushRef="#br0" timeOffset="167916">27695 2275 17857,'-28'29'11,"0"0"0,3 0 0,7 3-5,20 14 0,9 2-85,4 0 1,2 2-1362,6 9 0,1-1-1088,-3-14 0,-1-3 2528,-5-6 0,-3-5 0,-4-7 0,-6-9 0</inkml:trace>
  <inkml:trace contextRef="#ctx0" brushRef="#br0" timeOffset="168413">27535 2921 18014,'-7'-1'1737,"2"-1"-1311,5 2-370,49-36-23,-10 14-392,1-4 1,3 0 369,-13 11 1,0 1-12,29-15-34,-2-3-33,-7-1-12,-10-3 23,-11-2 236,-14 2-180,-7-2 11,-13 19 23,-5 4-1,-9 29 158,-8 32 111,17-12 0,2 3-308,-1 10 1,4 0 5,6-8 0,3-2 0,14 27-392,9-27-426,7-8-257,2-10-1883,14-13 1266,-6-31 1590,-19 2 1,-2-4 146,7-29 190,-17 24 1,-1 2 727,7-9 1212,10-1-797,-2 14-1053,12 6-314,-10 13 0,6 14-11,-2 1-33,3 7-640,0 1-3215,21 2 3888,-9-7 0,-6-1 0,-19-8 0</inkml:trace>
  <inkml:trace contextRef="#ctx0" brushRef="#br0" timeOffset="168615">29083 2131 17588,'-10'51'-34,"0"0"0,0 0 1,1 0-1,-2 4 1,2-2-1,6-2-549,10 16 1,7-5-1775,-1-18 1,1-3 2356,1 2 0,0-3 0,0 4 0,-2-9 0</inkml:trace>
  <inkml:trace contextRef="#ctx0" brushRef="#br0" timeOffset="168831">29036 2929 17465,'-14'-52'623,"0"1"1,1 9 0,7 8-624,19 9-11,15 20 5,6 4 1,5 4-331,8 7 0,2 4-998,13 2 1,0 3-142,-12 0 1,-4 1-739,-6-3 0,-5-1 2213,1-1 0,-18-8 0,-8-5 0</inkml:trace>
  <inkml:trace contextRef="#ctx0" brushRef="#br0" timeOffset="168980">29453 2482 17218,'11'-14'-1031,"8"3"0,-1 16 0,0-2 1</inkml:trace>
  <inkml:trace contextRef="#ctx0" brushRef="#br0" timeOffset="169247">29894 2485 17532,'-55'34'500,"1"-1"1,10-7 0,9 0-479,13 6-11,18-12-11,13-5-157,7-5-167,15-5-248,4-5 124,14-23 470,-14-18-22,-4-6-22,-19-2-505,-10 22-1523,-5 9-2488,2 9 4538,0 5 0,1 4 0,2 0 0</inkml:trace>
  <inkml:trace contextRef="#ctx0" brushRef="#br0" timeOffset="169480">30270 2489 20098,'9'-57'1132,"1"14"-1166,9 31 12,1 20-90,6 13-605,0 14-1037,-10-4 1,-2 3 1753,-2 7 0,-3-1 0,8 18 0,-12-7 0</inkml:trace>
  <inkml:trace contextRef="#ctx0" brushRef="#br0" timeOffset="169866">27821 3969 16288,'0'-4'258,"0"1"-51,-2 38 1,2 21-40,4-23 0,2 3-767,-1 10 1,0 7 0,3-4 642,7 3 1,5-1-23,0-8 1,2 2 0,1-1-204,1-4 1,1-2 0,3-1-1105,4 1 0,3-1 0,1-5 1285,14-1 0,-2-9 0,10-4 0,-18-21 0</inkml:trace>
  <inkml:trace contextRef="#ctx0" brushRef="#br0" timeOffset="170031">28470 4453 16355,'3'0'259,"0"0"-226,-3 0-246,3 3-997,3-2-1244,6 0 2454,6-12 0,-8 6 0,1-6 0</inkml:trace>
  <inkml:trace contextRef="#ctx0" brushRef="#br0" timeOffset="170647">28749 4027 18586,'44'-31'-1793,"5"9"952,0 34-425,-5 2 0,3 4 577,2 3 0,2 0 857,8 4 0,-1-2 106,-16-7 0,-4-1 320,14 1 313,-35-12 661,-8-3-1063,-6-12-225,2-3-269,3-3 12,12 3 314,9 11-146,10 1-124,10 2-51,-11 4 1,3 1-11,4-1 0,3 1-18,13 1 1,1 0-440,-11-1 1,-1-2 304,1-3 1,-3-2-91,-10-1 1,0-1-198,19-3 1,3-3 292,1 0 0,2-1 136,-11 2 0,3 0 1,-4 0-435,10-1 0,-3 0 359,-2 0 1,-4 1-175,-16 1 1,-2 1 162,0-1 1,-1 1 78,25-10-118,-20 2 0,0-2-90,-1-7 1,1-3 22,9-10 0,0-4-21,-11 6 1,-1-2 81,-2-2 1,-3 2 16,-8 9 1,-1 1 165,11-9 0,4 0-642,4 2 0,6 3 478,-8 10 0,3 0 1,-1 4 193,12-2 0,0 5-90,-1 7 1,-1 4-45,-13 3 0,-1 2-757,0-1 1,-1 2 812,1-1 0,-3 1 0,4 1 0,-10-1 0</inkml:trace>
  <inkml:trace contextRef="#ctx0" brushRef="#br0" timeOffset="180174.27">5577 14494 13633,'-32'11'941,"0"1"0,-15 5-829,37-13 191,33-3 437,34-1-449,-2-5 0,8-3-1593,-6 0 1,3-1 0,4-3 1352,-15 2 1,1-1-1,2-1 1,2-1-1,1-1-239,-3 1 0,0-1 0,2 0 0,1-1 0,3-1 1,5-2 194,-12 4 0,2-1 0,2 0 0,3-2 0,1 0 0,1 0 0,2 0 1,0-1-1,1 0 0,-1 0 0,1 0-110,-3 2 0,0-1 0,0 0 0,1 0 0,1-1 0,0 1 0,1-1 1,0 1-1,2-1 0,0 0 0,1-1 0,1 1 0,1-1 106,-9 3 0,2-1 0,1 1 0,1-2 0,1 1 0,0 0 1,1-1-1,1 0 0,0 0 0,0 1 0,0-1 0,0 0 1,-1 1-1,0-1 0,0 1 0,-2 0 0,0 0 0,-1 1-73,4-2 1,0 1 0,-1 0 0,0 0 0,-1 0 0,0 0 0,0 0 0,-1 1 0,0-1 0,0 1 0,0 0 0,0 0 0,1 0 0,-1 0-1,0 0 70,1 0 0,-1 0 0,1 0 0,0 0 0,0 1 0,1-1 0,-1 1 0,-1-1 0,1 1 0,-2 0 0,0 0 0,0 1 0,-2 0 0,-1 0 0,-1 1 1,6-2 0,-2 1 0,-2 0 0,-2 1 0,0 0 0,0 0 0,0 1 0,1-1 0,1 0 1,2 1-1,3-1-2,-6 1 0,1 1 0,1-1 1,1 0-1,2 1 0,0-1 0,1 0 1,0 1-1,1-1 0,0 1 0,0 0 1,0 0-1,0 0 0,-1 0 0,1 0-74,-4 1 1,0 0 0,0 0 0,0 1-1,-1-1 1,1 1 0,1 0 0,-1 0 0,1-1-1,-1 1 1,2 0 0,-1 0 0,2 0 0,-1 0-1,2 0 1,0-1-207,-4 1 1,1 1 0,2-1 0,0 0 0,0 0 0,2 0 0,-1 0 0,1 0 0,0 0 0,1 0 0,-2 0 0,1 0 0,-1 0-1,0 1 1,-1-1 0,-1 1 0,-1 0 0,-1 0 0,-1 0 280,8 0 0,1-1 0,-2 1 0,1-1 0,-2 1 0,0 0 0,-1 0 0,-1 0 0,-1 1 0,-1-1 0,-1 1 0,-1 0 0,-2 0 0,-1 1 0,11-2 0,0 0 0,-2 0 0,-1 1 0,-2 0 0,-3 1 0,-3-1 0,-4 1 0,-4 0 0,4 0 0,1-1 0,0 0 0,0 1 0</inkml:trace>
  <inkml:trace contextRef="#ctx0" brushRef="#br0" timeOffset="183540.27">3390 3080 15907,'51'-11'4,"1"1"0,-2 0 0,-3 0-60,-11 3 0,-2 0-280,30-7 89,-13 3 247,-18 5 527,-16 3 179,-17 2-101,-16 3-23,-26 15-526,7 1-56,-10 16-56,28-3-1311,10 24 45,12-21 0,1 0 190,-1 0 0,-1 0 1132,5 1 0,-1-4 0,-4-6 0,-2-7 0</inkml:trace>
  <inkml:trace contextRef="#ctx0" brushRef="#br0" timeOffset="185875.27">9295 15165 13790,'6'0'2689,"-2"0"-2118,30-52-302,-15 14-547,4-5 1,1-2 490,-12 11 0,-2 0-40,1-3 1,-1-2-51,-2-3 1,-2-1-80,-1-3 1,-2-1-34,-1-3 1,-2 0-378,-4-1 1,-3-1 393,0 1 0,-3 0-11,-3 5 0,-1 3 61,0 8 0,-1 4 598,-15-7-598,3 26-33,-1 36-45,2 21 28,12-7 1,3 4-510,-1 6 0,2 2 509,2 2 0,4 4-40,5-9 1,4 2 0,5-1-830,6-5 0,5-2 0,1 0-773,8 17 1,4-6 1601,12-14 1,-2-11 0,-8-10-1,-7-10 1</inkml:trace>
  <inkml:trace contextRef="#ctx0" brushRef="#br0" timeOffset="186091.27">9809 14687 19796,'-10'-38'593,"0"0"1,17-16-684,20 37 46,23 28-113,-6 13-347,-17 5 0,-3 6-550,-4 2 1,0 1 1053,5 3 0,-3-1 0,-3 11 0,0-28 0</inkml:trace>
  <inkml:trace contextRef="#ctx0" brushRef="#br0" timeOffset="186341.27">10815 14143 21353,'-24'35'18,"0"0"1,0 4 0,2 3 42,7 5 1,3 2-395,-1-2 1,3-1 377,1-2 0,5-1-73,8 2 0,12-4-68,18-12 1,12-9-406,5-10 1,9-8 0,0-4-951,0-2 1,-1-5-1,3-4 448,-8-1 0,3-3 0,-2-1 1,-2 1-1228,2-2 0,-3-1 1,-2 1 2229,-2 0 0,-1 0 0,-4 1 0,-3 2 0,-5 2 0,14-9 0</inkml:trace>
  <inkml:trace contextRef="#ctx0" brushRef="#br0" timeOffset="187073.27">11223 15938 18003,'61'24'-645,"-1"0"1,-11-6 0,-5-3 0,13-4-1,-33-10 1</inkml:trace>
  <inkml:trace contextRef="#ctx0" brushRef="#br0" timeOffset="187190.27">11571 16013 18574,'-36'25'168,"0"0"0,3-2 0,7 3-5803,13 22 5635,21-21 0,-2-2 0,10-25 0</inkml:trace>
  <inkml:trace contextRef="#ctx0" brushRef="#br0" timeOffset="187724.27">13559 16341 15224,'2'-8'3451,"-1"2"-2891,-49-14-290,10 15-186,-2-5 0,-3 2 72,-20 20-38,16 5 0,0 8-135,4 5 0,4 6-6,0 7 1,7 2-85,11-12 1,11-1-365,29 11-156,24-33 106,8-26 0,4-11 341,-15 4 1,-1-4 0,0-3 53,7-10 0,0-5 1,-5-4 319,-8-3 0,-4-5 0,-5 2-528,-6 10 0,-4 0 0,-5 0 479,-7 0 1,-6-1 0,-3 4 106,-3-6 0,-7 2 196,-11-6 1,-6 6-236,6 16 0,-3 11-213,-34 26-12,43 36 1,10 14-40,6 1 1,7 2-125,4-13 0,4 0 0,3-3-425,11 2 1,7-3-2610,3-7 1,4-1 0,0-3 3208,5 3 0,-1-3 0,2-1 0,-5-5 0,-6-6 0</inkml:trace>
  <inkml:trace contextRef="#ctx0" brushRef="#br0" timeOffset="188190.27">13954 16374 18888,'-9'-60'560,"0"0"0,0 4 1,-2 4-449,-10-8-101,-4 8 90,-2 13 11,-1 15-135,11 49 34,10 38-45,11-25 1,3 2 22,4 5 0,4-2-23,21 9-308,-4-23 1,6-5-556,0-7 1,3-4-298,10-2 1,0-7 1187,-11-8 1,-3-5-1,-4-5 1,-4-3-286,7-20 224,-3-18 1602,-14 3 470,-8-5-1276,-14 20-248,-5 13-55,-1 11-191,2 4-66,1 2-12,2 2-157,2 1-23,13-2 12,5 2-438,14 0 304,0 3-68,-2 1-213,-6 6-705,-9 8-2824,-7 6 3955,-9-3 0,2-4 0,-4-12 0</inkml:trace>
  <inkml:trace contextRef="#ctx0" brushRef="#br0" timeOffset="188956.27">14414 16173 16737,'21'-33'411,"1"0"0,11-1 0,3 8-400,-1 14 0,1 8-549,5 3 0,-2 6-2112,-6 7 0,-5 4 2650,6 17 0,-19-7 0,-11-17 0</inkml:trace>
  <inkml:trace contextRef="#ctx0" brushRef="#br0" timeOffset="189206.27">15049 15519 19527,'-6'-5'493,"2"1"-437,-13 43-11,8 3-23,-4 14 0,4 6-16,12-12 0,5-1-446,2 2 1,8-6 108,8-13 0,8-9-50,6-13 1,3-7-429,7-6 0,2-5-306,5-1 0,3-3 1115,-7-3 0,4-4 0,-7 2 0,-9 4 0,-3 0 0,9-3 0,-1-1 0</inkml:trace>
  <inkml:trace contextRef="#ctx0" brushRef="#br0" timeOffset="189456.27">13481 17105 20244,'57'-17'12,"-1"1"1,1-1 0,0 1 0,2-2 0,0 0 0,1-1-1,-2-1-43,-5 1 0,-1-2 1,1 0-1,5 0-1241,-2 0 0,5 0 0,2 0 0,1-1 0,1 0 0,-3 2 1272,-2 1 0,1 1 0,-1 0 0,-1 1 0,0 0 0,-2 0 0,4-2 0,0 1 0,-3-1 0,-1 2 0,-4 2 0,8 0 0,0 0 0,-1 1 0</inkml:trace>
  <inkml:trace contextRef="#ctx0" brushRef="#br0" timeOffset="189974.27">14616 17319 18003,'-50'6'381,"0"0"0,0-1 0,3 2 0,1 0 0,4 8-297,-11 25 0,9 11-416,8 4 0,7 6 343,11-15 0,1 2 0,7-2-11,8 7 0,10-7-39,9-13 0,7-11-6,35-17 45,-23-14 0,1-6 0,3-3 0,0-6-49,-3-7 1,0-5-1,-3-1 43,3-6 1,-4-3 5,-6 7 0,-1-2 0,-6-2 7,-8-1 1,-6-1 0,-3 2 20,-4-9 0,-5 0-317,0 7 1,-3-2 0,-3 4 361,-11-6 0,-5 5 67,-11-7 0,-4 5 104,11 15 0,-2 9-255,-25 22 11,43 45-12,21 1 1,8 4-790,4-5 1,4-1 318,5-1 0,2 0-308,2-3 0,6-3-1952,1-9 1,5-2 0,0-2 2741,10 2 0,-1-4 0,-2 0 0,-3-5 0,2-5 0</inkml:trace>
  <inkml:trace contextRef="#ctx0" brushRef="#br0" timeOffset="190511.27">15237 17136 16703,'-16'46'1003,"10"-9"0,3 5-802,-1 18 1,3 1-589,7-9 1,7-4 414,4-11 0,5-9 84,31-10-89,5-20 144,2-21-150,-20-10 0,-4-9 39,-10-9 1,-5-6-383,4 1 1,-8-1 325,-18-2 0,-9 5-6,-4 16 0,-5 5 6,-7 1 0,-4 4-6,0 5 1,-2 4-516,-8 5 0,0 10-1076,9 21 1,3 7-1,0-2 0,6 4 1673,7 17 1,9 0 0,3-4 0,3-10 0</inkml:trace>
  <inkml:trace contextRef="#ctx0" brushRef="#br0" timeOffset="190707.27">15383 17399 21756,'40'-43'-575,"1"1"0,0 0 0,3 6-820,-2 15 0,2 4-3182,1-4 1,1 0 4576,2-1 0,-3 1 0,6-4 0,-10 4 0</inkml:trace>
  <inkml:trace contextRef="#ctx0" brushRef="#br0" timeOffset="191854.27">18493 15433 14115,'6'3'1624,"-1"-1"-1568,-5-2-56,50-15-44,-16 7-360,4-3 1,2 1-1805,12 0 2208,-4 2 0,-20 4 0,-9 1 0</inkml:trace>
  <inkml:trace contextRef="#ctx0" brushRef="#br0" timeOffset="192007.27">18711 15651 17375,'-3'1'-145,"0"0"-91,3-1-5949,61-17 6185,-14-1 0,-12 8 0,-1 0 0,-2-3 0</inkml:trace>
  <inkml:trace contextRef="#ctx0" brushRef="#br0" timeOffset="196089.27">20610 14627 15179,'0'-4'2263,"0"0"-1679,-50 5-170,22 14-302,-6-4 0,0 5-67,5 34-463,16-17 0,4 3 440,2 4 1,2 2 38,0 5 1,4 2-29,6-5 1,3 3 0,4-2-12,14 14 1,5-3-12,2 1 0,4-8 6,9-17 0,2-10-1,-9-13 1,1-9 111,20-18 1,2-13 31,-22 5 1,-3-6-1,-1-3 0,4-11 1,-3-6 0,-8-3-94,-10-1 0,-7-3 1,-8 2-548,-8-11 1,-13 6 479,-13 7 0,-9 9-23,2 18 1,-6 8-477,-18 0 1,-4 9-898,3 9 1,0 9-996,16 3 1,1 5 0,5 3 2390,-4 8 0,9 2 0,-2 22 0,31-28 0</inkml:trace>
  <inkml:trace contextRef="#ctx0" brushRef="#br0" timeOffset="196376.27">22082 14637 18597,'-10'5'-191,"44"-14"214,18-12-23,-3 0 0,5-2-1888,2-4 0,1-2 1704,-16 7 1,1-1 0,0 1-206,1-1 1,-1 1 0,2-1-1024,8-4 0,1-1 1,-3 2 1490,6-1 1,-3 2 0,-5 1-1,-7 4 1,-8 7 0</inkml:trace>
  <inkml:trace contextRef="#ctx0" brushRef="#br0" timeOffset="196490.27">22971 14199 16434,'-25'37'238,"0"0"0,0 0 0,-1 16 0,12-3-1504,32 13-17,1-34 1,3-4 1282,18 8 0,-18-15 0,-3-5 0</inkml:trace>
  <inkml:trace contextRef="#ctx0" brushRef="#br0" timeOffset="197224.27">24963 13821 17006,'-35'55'201,"0"0"1,1 0 0,2-3 0,3 0-1,7 2-186,12-1 0,7 2 0,4-4-1038,2 4 1,5-1 1027,3 12 1,9-9 16,2-30 1,6-9 563,12-3 0,3-11-345,-3-17 0,0-10-96,5-12 1,-7-9-289,-11-3 0,-8-4 199,-5-7 0,-8 1-40,-9 12 1,-7 0-102,-10-16 1,-8 1-12,-8 11 1,-4 4-124,-1 1 1,-2 9-359,0 15 0,2 14-1507,-16 35 403,29-7 0,3 4 1681,2 7 0,3 0 0,-4 6 0,10-7 0</inkml:trace>
  <inkml:trace contextRef="#ctx0" brushRef="#br0" timeOffset="197423.27">24831 14434 20535,'42'-31'-1034,"1"0"0,0-1 1,3-6-1,-2 7 1,-5 15-1,-5 6 1,-8 3-1</inkml:trace>
  <inkml:trace contextRef="#ctx0" brushRef="#br0" timeOffset="197590.27">25193 14289 19639,'33'-42'-390,"0"1"1,12 1 0,2 6-1,-9 14 1,0 4 0,-3 4-1,0 0 1</inkml:trace>
  <inkml:trace contextRef="#ctx0" brushRef="#br0" timeOffset="198373.27">24495 13685 15280,'0'-7'1546,"0"1"-1064,0 6-157,0 0-224,14-57-34,3 27-67,-2-4 0,3 5-56,10 16-471,5 23-593,-1 10 1120,-1 3 0,-1 0 0,-2-1 0,15 9 0</inkml:trace>
  <inkml:trace contextRef="#ctx0" brushRef="#br0" timeOffset="198690.27">26112 13901 17356,'40'-21'-2006,"0"0"0,7 3 1,-3 3 2005,0 5 0,-2 6 0,-33 4 0</inkml:trace>
  <inkml:trace contextRef="#ctx0" brushRef="#br0" timeOffset="198792.27">26305 14138 14731,'56'-24'0,"-10"4"0</inkml:trace>
  <inkml:trace contextRef="#ctx0" brushRef="#br0" timeOffset="199073.27">27454 13492 18328,'-13'-42'519,"1"1"0,5-7 0,12 5-491,14 16 0,9 6-22,9-2 0,3 7-18,-4 11 1,0 7 0,-2 10 0,-5 8 11,-4 36-220,-17-20 1,-4 1 219,0 3 0,-3 3-1233,-1 16 1,0 2 1232,0-11 0,-1-1 0,1-6 0,0-4 0,0 3 0</inkml:trace>
  <inkml:trace contextRef="#ctx0" brushRef="#br0" timeOffset="199223.27">28238 14097 18250,'-47'26'-1790,"16"-6"1,19-20 0</inkml:trace>
  <inkml:trace contextRef="#ctx0" brushRef="#br0" timeOffset="199506.27">24473 15899 18653,'53'-18'89,"0"0"1,0-1-1,0 1 1,-1-2 0,1-3-1,2-1 1,3-1-1,1-2 1,3 0-711,-7 2 1,3-1 0,2-1 0,1-1 0,1 0 0,1-1 0,-1 0 0,0 1 0,-2 1 620,-4 1 0,0 0 0,-1 0 0,1 0 0,-1 0 0,0 0 0,0 1 0,0-1 0,1 0-138,1 0 1,1-1 0,0 0 0,1 0 0,-1 1-1,0 0 1,-2 0 0,-2 2 0,-1 1 58,8-3 1,-3 2 0,-1 1-1,-2 0 1,0 2 0,1-1-153,7-2 1,0 0-1,0 0 1,-1 2 0,-2 0-210,-4 3 1,-2 0 0,-1 1 0,1 1 0,-1 1 382,13-1 0,1 3 0,-3 0 0,-6 2 0,7-5 0,-5 4 0,-7 7 0,1 0 0</inkml:trace>
  <inkml:trace contextRef="#ctx0" brushRef="#br0" timeOffset="199774.27">25505 15604 18586,'52'-2'106,"0"0"0,0-1 1,0 1-1,12-3 1,-1-3-1,5-5-1027,-20 0 0,4-3 0,2-3 0,1-1 0,0 0 0,-2 1 945,7-3 1,-2 0 0,0-1-1,2 0 1,6-1-19,-14 5 0,2 0 1,2-1-1,2-1 0,1 1 1,1-1-1,1 0 0,0 0 1,-1 1-110,-2 0 1,1 1 0,0-1 0,0 1 0,1-1 0,0 1 0,1-1 0,1 0 0,1 0-1,1 0 84,-8 2 1,3-1 0,0 1 0,1-1 0,1 0 0,1 0 0,-1 0 0,1 0 0,-1 0 0,-1 1 0,-1-1 0,0 2 0,-3-1-68,7-1 1,0 0-1,-2 1 1,-1-1 0,0 1-1,-1 1 1,0-1-1,-1 1 1,0 0 0,-1 0-68,10-3 0,-1 1 0,1-1 1,-2 1-1,-1 1 0,-2 0 1,-2 0-1,-4 1-855,8-3 1,-4 2 0,-2-1 0,-3 1 0,1 0 1007,7-3 0,0-1 0,-3 0 0,-6 3 0,-7 2 0,-4 2 0,-4 0 0,3-2 0,-1-1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03:39:25.42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2651 1197 19561,'61'-19'-398,"-7"4"0,8 0-943,0 4 0,6 1 0,-2 0-1586,-9 0 0,-1 1 0,-3 0 2927,19-1 0,-12 3 0,-19 4 0,-21 2 0</inkml:trace>
  <inkml:trace contextRef="#ctx0" brushRef="#br0" timeOffset="181">3134 1189 16400,'-5'62'-366,"1"0"0,0-4 1,3-6-1495,10 2 1860,4-21 0,1-2 0,1-1 0,6 3 0</inkml:trace>
  <inkml:trace contextRef="#ctx0" brushRef="#br0" timeOffset="699">3393 1637 16143,'0'-7'145,"0"2"169,0 5-314,5 6-22,1-5 44,5 6-22,0-13 45,0-4-34,-1-9 337,1-17 1232,-6 2-684,-1 0-269,-9 12-89,-4 13-280,-11 3-258,4 4-191,1-1-346,9 3 133,14-1 292,8-3-90,12-4 45,7-4-22,13-9 213,-17 6 672,-2 1-549,-22 9-112,-7 5-45,0 0-146,0 7 112,2 21 23,8 20-505,2 3-727,9 1-1021,1-21-1455,5-6 3719,2-7 0,-11-9 0,-5-5 0</inkml:trace>
  <inkml:trace contextRef="#ctx0" brushRef="#br0" timeOffset="1016">3895 1516 16243,'-4'-4'2656,"1"1"-2488,3 3-190,-15 17-213,11-3-1211,6 17 471,28-17 930,23-11 203,-8-13-35,-4-12 426,-23-2 784,-5-7-212,-7 8-494,-3 5-627,-3 10-526,0 8 21,0 12-974,4 5-5569,8 27 7048,1-13 0,-1 0 0,-6-22 0</inkml:trace>
  <inkml:trace contextRef="#ctx0" brushRef="#br0" timeOffset="1265">4351 1484 20770,'-6'-62'-101,"10"10"-123,13 35-963,32 4 335,-6 5 90,16 11-380,-22 12-1122,-6 30 124,-14 10 2140,0 3 0,-14-21 0,2-22 0</inkml:trace>
  <inkml:trace contextRef="#ctx0" brushRef="#br0" timeOffset="1532">5053 1244 16120,'-11'-1'2499,"2"0"-2051,9 1-347,-42 14-90,24 3 34,-32 15-45,39 17-11,14 2-224,30 4-225,6-23-100,23-17-706,-11-18-2180,-14-6 1,0-2 3445,17-8 0,-4-3 0,-32 11 0</inkml:trace>
  <inkml:trace contextRef="#ctx0" brushRef="#br0" timeOffset="2382">5817 1168 18496,'-54'18'37,"0"0"0,3-1 1,7 2-38,3 15-67,6 8-740,23-14 314,42-9-168,10-25 576,-6-4 1,1-2-270,15-18 456,-6 1 480,-8 3 169,-5 2-493,-15 12-280,-2 6 55,-10 13 23,1 7 354,4 2-331,15 1 77,24-8 102,-7-9 0,3-5-230,-3-1 0,-1-2-260,8-6 1,-3-2 264,-12 1 1,-3 0 11,24-17 11,-10 0-22,-15-3-12,-14 1 494,-13-24 178,-18-4-302,3 2 57,-8 10-147,11 29 46,2 8-561,1 15 190,2 40-111,3 4-29,1-10 1,2 2 47,6 19-232,5-6-325,7-6-1323,9 5-3059,-1-15 5054,-3-6 0,-11-18 0,-9-11 0</inkml:trace>
  <inkml:trace contextRef="#ctx0" brushRef="#br0" timeOffset="2749">6361 1137 17610,'-5'-1'1435,"1"0"-1323,47-14-62,-9 3 1,3-1-51,9-4 0,3 0-467,5-2 1,-1 1 197,-12 5 1,-1-1-293,10-3 1,0-1 578,-14 2 1,-3-1 603,1 0 0,-6 0 330,-12-5-694,-22 12-34,-11 6-168,-2 8 649,-8 20-705,2 19 0,13-9 0,4 1 0,0 25-190,19-4-281,11-26-1350,5-13 0,6-4-3095,13-3 1,4-4 4912,1-1 0,-1-1 0,-8-3 0,-5-2 0,1-4 0</inkml:trace>
  <inkml:trace contextRef="#ctx0" brushRef="#br0" timeOffset="3215">7585 983 18003,'-53'5'627,"0"0"1,-8 10-1,7 9-554,26 6 0,8 4-62,-1 3 0,9-1 90,24 11 0,39-23-45,-19-20 0,3-6-17,18-10 0,1-9 6,-4-3 0,-3-7-656,-13 1 0,-1-5 1,-5-1 604,0-9 1,-7-1 5,-10-5 0,-7 0 11,-8 11 0,-4 2 22,1-1 1,-3 1 83,-1 4 0,-1 1 332,-11-20 368,4 17-694,-5 21-134,0 48-34,5 11-161,10-4 1,4 5 121,6-6 0,6 2-298,11 19 1,7 3-202,-4-22 1,3 0-1,0 2-1554,3 7 1,0 1 0,-1-2 2136,5 6 0,-5-5 0,-10-15 0,-5-6 0,-11-4 0</inkml:trace>
  <inkml:trace contextRef="#ctx0" brushRef="#br0" timeOffset="3483">3125 2739 19605,'32'32'73,"8"-25"0,15-7 0,10-4 0,3-2-707,-15 0 1,4-2 0,3-2-1,3-1 1,3-2 0,2 0-1,1 1 1,1-1 634,-15 4 1,3-1 0,1 0-1,2 0 1,1-1 0,1 0 0,1 1-1,0-1 1,-1 0 0,1 0 0,-1 0-1,-1 0 1,-1 0-92,1-1 0,0 1 0,-1-1 1,0 1-1,0-1 0,0 0 0,0 0 1,-1 1-1,1-1 0,0 1 1,0-1-1,0 1 83,1 0 0,1-1 1,0 1-1,1-1 1,0 1-1,-1 0 1,0 0-1,0 0 1,-2 0-1,-2 1 1,-1 1-1,-2 0-94,7-1 0,-2 1 0,-3 0 1,-1 1-1,0 0 0,-1 0 1,1 0-1,2 0-745,3 0 0,2 0 0,2 0 0,-1 0 0,-1 0 0,-2 0 0,-2 1 0,-4 0 864,7-1 0,-4 1 0,-3-1 0,-1 1 0,1 1 0,12-2 0,2 0 0,-6 1 0,-16 1 0,-2-1 0</inkml:trace>
  <inkml:trace contextRef="#ctx0" brushRef="#br0" timeOffset="3650">4900 2696 17694,'56'-8'27,"0"1"0,0 0 0,0 0 1,6-2-1,0-1 0,3-1 1,7-2-573,-17 2 0,4-2 0,3-1 1,2 0-1,3-2 0,0 1 0,1 0 1,1 1-163,-12 2 0,2 0 0,1 0 0,1 0 0,1 0 0,0 0 0,1 1 0,-1-1 0,1 0 0,-1 0 0,0 0 671,2 0 0,0 0 1,0 0-1,1 0 1,0 0-1,0 0 1,-1 0-1,-1 0 0,-1 1 1,-1 0-1,-2 0 1,8-1-1,0 1 1,-1-1-1,-1 1 0,-2 1 1,-4 0-1,-3 1 1,-5 1-1,2 0 1,0 1-1,0-1 0,0 1 1</inkml:trace>
  <inkml:trace contextRef="#ctx0" brushRef="#br0" timeOffset="7781">4895 3083 12535,'3'3'-258,"-1"0"-2476,-2-3 2734,10 39 0,-7-29 0,7 29 0</inkml:trace>
  <inkml:trace contextRef="#ctx0" brushRef="#br0" timeOffset="58297">5379 2910 10069,'49'-15'97,"-1"-1"1,0 1 0,1-1-1,2 1 1,0-1 0,1 0-1,0 1-1264,3-1 0,2 0 0,0 1 1,0-1 1171,1 0 1,0 1-1,1-1 1,5-1-8,-8 3 0,5-1 0,1-1 0,1 1 1,-1 0-1,-3 0-376,-1 2 0,-2-1 0,-1 2 0,1-1 0,2 0 174,2-1 1,2 0-1,2-1 1,0 1-1,-3 1 1,-3 1 233,8-2 0,-3 2 0,-3 0 1,-5 2-1,-7 0 0,-4 2 1,-2-1-1,8 0 0,1 0 1</inkml:trace>
  <inkml:trace contextRef="#ctx0" brushRef="#br0" timeOffset="62065">4962 4538 15706,'-13'-63'1468,"5"26"0,1 4-1144,-2 3 57,1-7 135,3 15-460,3 9-78,-1 42 22,6 21 3,-1-5 1,0 8 0,1 2-261,-1-2 1,1 1 0,0 1 252,2 10 0,1 1 1,0-2 6,-1-11 1,1-1 0,1-5-21,5 3 0,3-7 28,10 2-11,6-28 22,1-28-5,1-9 0,5-6-438,10-8 1,2-3-464,1-1 0,1-1 189,3 2 0,-1 3-241,-16 13 1,1 2 1005,18-5 0,-3 3 0,-2 0 0,-18 8 0,0 1 0</inkml:trace>
  <inkml:trace contextRef="#ctx0" brushRef="#br0" timeOffset="62415">6532 4356 18418,'47'-19'-951,"0"0"0,-5 5 1,-8 6-1,-15 10 1,-9 7-1</inkml:trace>
  <inkml:trace contextRef="#ctx0" brushRef="#br0" timeOffset="62565">6664 4563 17958,'44'-16'-882,"0"0"1,1 0-1,-5 3 1,-2 2 0,-6 3-1</inkml:trace>
  <inkml:trace contextRef="#ctx0" brushRef="#br0" timeOffset="67650">8648 5135 12815,'-9'0'1020,"1"0"-964,8 0 986,39-1-594,19-10-1519,2 1 1,8-2 1152,-12 0 0,3-2 0,8-2-327,-15 3 1,4 0 0,4-2 0,3-1 0,2 0 0,2-1 0,0 0 270,-10 3 1,1 0 0,2-1 0,0-1 0,2 1 0,0-1 0,2 0 0,2 0 0,0 0 0,1 0-149,-7 2 0,2-1 1,1 1-1,1-1 0,2 0 1,0-1-1,1 1 0,0 0 1,0-1-1,0 1 0,-1 0 1,0 0-1,-2 1 0,-1 0 123,4-2 1,-1 1 0,0 0 0,-1 0 0,0 1 0,-1-1 0,0 0 0,0 1 0,0 0 0,0 0 0,1 0 0,-1 1-101,0 0 1,0 0 0,0 0 0,0 0 0,0 1 0,0-1 0,0 1 0,-1 1 0,1-1 0,-1 1 0,-1 0 0,0 0 100,2 1 0,-1-1 0,0 1 0,1 1 0,-2-1 0,1 1 0,-2 1 0,0-1 0,-1 1 0,-1 0 0,-2 0-51,8-1 1,-2 0 0,-2 1 0,-1 1 0,0-1 0,0 1 0,1-1 0,2 1 48,-1-1 0,4 0 0,0 0 0,1 0 0,0 1 0,-2-1 0,-1 1 0,-3 1 0,-4 0 61,13-1 1,-4 1 0,-3 1 0,-1 1-1,2-1-65,-8 1 0,2 1 1,0-1-1,0 1 1,-3 0-1,-3 1-229,6-1 1,-3 1-1,-2 0 1,-1 1-112,13 0 1,-1 1-1,-16 4 142,-9 12 1043,-83 8-1082,4-8 0,-8 0 73,7-4 0,-3 1 0,-6 0 137,0-1 0,-6 2 1,-3 0-1,-2 0 1,-1 1-166,2-1 0,0-1 0,-3 1 0,-1 0 0,-2 1 0,-2 0 196,10-2 0,-3 0 0,-3 1 0,-1-1 0,0 1 0,1 0 0,1 0 0,4-2 0,3 0 0,-13 3 0,3-1 0,4-1 0,1 0 0,0 0 0,4-2 0,0 1 0,-1 0 0,1-1 0,0 1 0</inkml:trace>
  <inkml:trace contextRef="#ctx0" brushRef="#br0" timeOffset="68017">9321 5355 13274,'50'-22'93,"0"1"1,-1-1-1,1 0 1,10-2-1,0 0 1,5 0-1094,-9 4 0,6-1 0,1-1 0,2 1 0,-3 1 1110,-3 2 0,-3 1 0,2 0 0,2-1 0,5-1-28,-12 4 0,3-1 0,2 0 0,2-1 0,2-1 0,1 1 1,1 0-1,0-1 0,0 2-155,-7 1 1,2 0-1,-1 1 1,2-1-1,0 0 1,0 1-1,2-1 1,0 1-1,1-1 1,1 1-1,2-1 76,-9 2 1,1 0 0,2 0 0,1 0-1,1 0 1,1-1 0,0 1 0,0 0 0,0 0-1,0 0 1,0 0 0,-1 1 0,-1-1 0,-1 1-1,-2 1-40,7-2 0,-2 1 1,0 0-1,0 0 1,-2 0-1,1 1 1,-1 0-1,-1 0 1,1 0-1,-1 1 0,1 0 1,0 0 36,3-1 0,2 1 0,-1 0 0,1 1 0,0-1 0,-2 1 0,1 0 0,-3 1 0,0 0 0,-3 0 0,-1 0-155,10 0 1,-2 0-1,-3 0 1,-1 1-1,-2 1 1,1-1-1,1 0 110,-2 1 0,0 0 0,-1-1 1,1 1-1,-2 0 0,1 1 1,-2-1-63,7 0 1,-2 0-1,1 0 1,-2 0 0,0 1-1,-1-1-19,8 0 1,-2-1-1,0 1 1,-1 0-1,-1 1 61,-5-1 0,-2 1 0,0 1 0,0-1 0,2-1-404,5 0 1,2 0-1,0-1 1,-1 0 0,-3 1 468,1-1 0,-2-1 0,-3 1 0,-1 0 0,11 0 0,-2 0 0,-9 0 0,-14 0 0,1-1 0</inkml:trace>
  <inkml:trace contextRef="#ctx0" brushRef="#br0" timeOffset="68614">11336 2670 12591,'-31'-45'-1069,"0"0"1,5 1 0,11-1 412,21 0 1,10 2-511,1 7 0,6 3 583,12-4 1,4 3 582,-6 9 0,2 2 358,11-2 0,2 3 29,-1 8 0,0 3-180,-2 4 0,-2 6 123,-5 8 1,-4 6 330,3 25-136,-19-3 1,-4 5-27,-6 5 0,-7 5-216,-5-6 1,-5 3 0,-1-2-623,-5 15 1,-4-1 405,0-17 0,-1 0 0,0-1-28,-4 9 1,0 0-40,0 4 0,0 1 0,0 1 0,0 0-236,1 0 1,1-1-633,1-3 0,1 0 944,-3 13 0,2-5 0,-1-1 0,11-26 0,1 1 0</inkml:trace>
  <inkml:trace contextRef="#ctx0" brushRef="#br0" timeOffset="68784">11494 3661 7694,'55'20'964,"-14"-6"-393,-32-9 696,-7-4-349,-2 0-862,1 0-795,2 5-1245,-1 1 1984,1 4 0,-3-5 0,0-1 0</inkml:trace>
  <inkml:trace contextRef="#ctx0" brushRef="#br0" timeOffset="69347">11684 4086 13622,'48'-11'0,"1"0"34,-15 5-34,7-6 0,2-6-17,-13 4 0,1-3 17,19-18 90,-8-5 78,-26 12-168,-32 13 56,-16 11-45,-17 8-11,-12 11 11,10 4 0,-3 6 17,2 7 0,0 3-301,1-2 0,3 1 295,11-1 0,7-2-10,11 4 189,43-13-112,15-24 1,11-10-75,-1-1 0,4-5 0,0-2-468,-2 1 1,-1-1 0,0-1 448,1-3 1,-1-1-1,-6 2-13,-7 4 0,-6 1-117,3-5-796,-31 12-635,-42 15 1565,3 5 0,-2 2 0,-10 1 0,-4 5 0</inkml:trace>
  <inkml:trace contextRef="#ctx0" brushRef="#br0" timeOffset="70364">13404 10389 7246,'0'0'0</inkml:trace>
  <inkml:trace contextRef="#ctx0" brushRef="#br0" timeOffset="73664">19658 3040 14036,'-11'7'1110,"2"-3"-651,9-4-369,0 0-90,-8 34 11,11 10 11,-6 16 1,0 9-20,3-23 1,1 0 0,-1 0-312,-1 0 0,-1 0 0,-1-2 324,-1 14 1,-3-7 73,-8-2 167,0-16 607,-2-17 368,-12-19-672,1-41-426,11 1 1,3-5-102,3-3 1,2-3-536,5 10 0,0-2 0,2 2 519,-1-14 0,2-1 1,-1 4 1,1-4 0,1 2 166,4 5 0,2 1 0,2 0-189,0-3 0,3-1 1,4 5-3,16-5 1,6 9-1,-3 17 0,3 8-248,6 4 0,1 6 270,-3 5 1,3 2-17,1 1 0,4 2 0,2 0-11,0 3 0,2 2 0,-1 0 11,0-1 0,-1 0 0,-1 2 22,15 4 0,-8 3-22,1 3-11,-19-1 0,-18-6 1544,-10-3-1499,-7-4 307,-3 0-352,0-1 531,-1 4-531,0 7-11,-1 42 27,-2-6 1,-2 5-6,2 0 0,-2 2-438,-2 10 0,-1-2 186,3-16 0,-1-2-247,1 0 1,0 0-301,0-1 1,1 1-3684,1 11 0,-1-1 4482,1-16 0,0-3 0,-1 31 0,1-45 0</inkml:trace>
  <inkml:trace contextRef="#ctx0" brushRef="#br0" timeOffset="73999">19633 4442 13924,'2'58'-504,"2"0"504,-2-37 0,1-1 0,-3-15 0</inkml:trace>
  <inkml:trace contextRef="#ctx0" brushRef="#br0" timeOffset="74164">19585 4165 12490,'11'0'0,"-2"0"0</inkml:trace>
  <inkml:trace contextRef="#ctx0" brushRef="#br0" timeOffset="74348">19810 4340 15762,'6'0'-683,"-2"0"638,-4 0-426,45-15-1031,-19 11-2834,35-11 4336,-39 18 0,-9-2 0,-8 3 0</inkml:trace>
  <inkml:trace contextRef="#ctx0" brushRef="#br0" timeOffset="74464">19878 4613 14551,'2'8'-1815,"1"-2"-1434,40-24 3249,-11-1 0,17-3 0,-28 7 0</inkml:trace>
  <inkml:trace contextRef="#ctx0" brushRef="#br0" timeOffset="74647">20416 4310 15191,'0'43'-238,"1"-1"1,3 2 0,1-6 0,-2-14 0,6 0 0</inkml:trace>
  <inkml:trace contextRef="#ctx0" brushRef="#br0" timeOffset="75330">19862 2238 11526,'0'7'1434,"0"-2"-738,0-5 199,0 0 1425,-3 25-1737,1-35-315,-3 17-66,0-43-100,3-2-58,0-6-32,2-5 32,4 15 1,3 0-22,15-21-68,3 9-45,8 25 68,-8 31 22,2 14-67,1 19-1233,-10 1 0,0 6 1300,2-2 0,-1 0 0,-6-7 0,0-3 0,9 14 0</inkml:trace>
  <inkml:trace contextRef="#ctx0" brushRef="#br0" timeOffset="75830">21443 2188 15336,'11'50'433,"0"1"1,0 5-1,-1 6-400,-2-12 1,-1 6 0,1 4-1,1 0-717,0-6 0,1 2 0,0 0 0,1 3 0,0 0 687,1 1 1,0 1 0,0 2 0,1 0-1,0-1 1,-1-3-447,1 1 0,0-1 0,0-2 0,0-1 0,-1-1 423,3 6 0,-1-1 1,0-3-1,-3-5 14,-1 14 1,-3-6 395,-1-7 0,-5-2-345,-4-9 0,-4-2 402,-3-2 1,-6-7 953,-24-12-1300,-5-24-51,20-20 1,3-9 257,1-7 1,2-3-309,-2-8 0,1-3 11,7 14 0,1-1 0,0-4-36,3-3 0,1-3 0,1-3 0,1 2-45,2 2 0,0 1 0,3-1 0,2 0-163,2-6 1,3-2-1,2 2 1,2 4-146,0 1 1,3 4 0,4 4-430,15-6 1,5 9-119,-7 16 1,2 5 833,3 1 0,2 2 91,6 0 0,-3 3 0,8-1 0,-6 3 0</inkml:trace>
  <inkml:trace contextRef="#ctx0" brushRef="#br0" timeOffset="76149">22778 1833 16580,'-35'1'252,"-1"-1"0,-27 17-235,29 26 0,5 12-1928,0-4 0,2 3 1922,8-14 0,0 1 0,2 0-11,0 2 0,2 1 0,2 0 64,1-1 1,3 1 0,1 0-71,-3 19 1,7 1-222,12-10 0,5 1 0,5-2 227,6-4 0,3-2 0,-1-2 0,3 12 0,0-6 0,5-19 0,-1 0 0</inkml:trace>
  <inkml:trace contextRef="#ctx0" brushRef="#br0" timeOffset="76397">23111 2523 16232,'45'46'-48,"0"-1"1,-10-15-1,2-3 1,2-2-1055,6-3 0,3-3 0,-2-2 979,11 1 0,-4-4 0,-14-5 0,-5-3 1,-10-6-1</inkml:trace>
  <inkml:trace contextRef="#ctx0" brushRef="#br0" timeOffset="76581">23515 2446 15366,'-43'46'4,"0"0"0,2-1 0,1 3-4,9-8 0,1 2 0,3-1-1531,-3 6 1,3 1 118,5-8 0,-1 2 1,5-5 1411,8-2 0,3-5 0,0 5 0,6-15 0</inkml:trace>
  <inkml:trace contextRef="#ctx0" brushRef="#br0" timeOffset="76847">24047 2929 12938,'11'60'-101,"-7"-15"0,4-39 1</inkml:trace>
  <inkml:trace contextRef="#ctx0" brushRef="#br0" timeOffset="76998">24086 2321 13667,'-14'-61'0,"3"12"0</inkml:trace>
  <inkml:trace contextRef="#ctx0" brushRef="#br0" timeOffset="77263">24525 1168 17327,'15'63'5,"-1"0"0,1 0 0,-1 0 0,1 0 0,0-1 0,-1-2 0,1 1 0,-1-1 1,1-2-1,1-2 0,0-4-1074,4 5 1,1-4-1,1-2 1,-1 0 858,0 1 0,-1-1 0,1 1 0,-2 2 210,-1 0 0,-1 4 0,0 0 0,-1-3 0,-1-6 0,0-3 0,-2-6 0,0 2 0,-1 11 0,0 0 0,0 0 0</inkml:trace>
  <inkml:trace contextRef="#ctx0" brushRef="#br0" timeOffset="77663">20011 5226 18350,'54'-22'17,"-1"0"0,1 1 0,-1-1 1,1 0-1,0 0 0,1 1 1,2 0-1,2-1 0,1 1 0,2-1 1,2 1-1,2-1 0,2 2-478,-10 2 1,2 1-1,2 0 1,1 0-1,2 0 1,1 0 0,0 1-1,0-1 1,1 1-1,-2 0 1,1 0-1,-2 1 460,-3 0 0,0 0 0,0 0 0,0 1 0,0 0 0,-1-1 0,1 2 1,0-1-1,0 1 0,0 0 0,1 0 0,1 0-87,-2 2 1,1-1 0,1 0 0,1 1 0,-1 0 0,1 0 0,0 0-1,0 1 1,-1 0 0,-1 1 0,-1 0 0,-1 0 0,-1 2 59,4-1 0,-1 1 0,-1 0 0,-2 2 0,0-1 0,0 2 0,-1-1 0,1 1 0,-1-1 0,1 1-85,7 0 1,-1-1-1,0 1 1,1 1 0,-1-1-1,0 1 1,-1 0 0,1 1-1,-1-1 34,-3 1 1,-1 0 0,0 0-1,-1 0 1,1 1 0,0 0-1,0 0 1,2-1 0,1 1-135,0 0 0,2 1 0,1-1 0,1 1 0,0 0 0,1 0 1,-2-1-1,0 1 0,-2-1 0,-2-1-500,4 0 0,-1-1 0,-1 1 0,-2-1 0,0 0 0,-1-1 0,0 1 1,0-1 662,3 0 0,2 0 1,-1 0-1,-2-1 1,-2 1-1,-3-1 1,-6-1-1,8 0 0,-3 0 1,-8-1-1,-14-3 1,-5-15-1</inkml:trace>
  <inkml:trace contextRef="#ctx0" brushRef="#br0" timeOffset="78031">19754 5339 13016,'55'-9'351,"0"0"0,0 0 0,-5-1 1,1 0-1,1-2 0,3 0-1192,-4-1 0,0-1 0,3-1 1,3-1-1,5-2 943,-10 4 0,3-1 0,4-1 0,3-1 0,2-1 0,0 1 0,1-1 0,0 1 0,-3 0 0,-1 1-213,1 0 0,-2 0 0,0 1 0,-1 0 0,0 0 1,1-1-1,1 1 0,3-1 0,1 0 114,-7 2 0,1-1 1,3 0-1,0 0 1,2-1-1,0 1 1,1-1-1,0 1 1,-1 0-1,0 0 1,-1 0-1,-1 2 1,-2 0-54,8-2 1,-2 1-1,0 1 1,-1 1-1,-1-1 1,0 1 0,0 0-1,0 1 1,0-1-1,2 1 42,-6 0 1,1 1 0,0 0 0,0 0 0,0 0 0,1 0 0,-1 0 0,0 1 0,0 0 0,0 0 0,0 0-141,-1 0 1,-1 1 0,0 0 0,0 0-1,0 0 1,0 0 0,0 0 0,2 1 0,0-1-1,1 0 1,1 1-40,-4 0 1,0 1-1,2-1 1,0 1-1,1-1 1,1 1-1,0-1 1,1 1-1,-1 0 1,0 0 0,0-1-1,-1 1 1,-1 0-1,0 0-320,5-1 1,0 1 0,-1-1 0,0 1 0,-1-1-1,1 1 1,-1-1 0,0 1 0,0 0 0,-1-1 0,0 1-1,1-1 507,3 1 0,0-1 0,2 0 0,-1 0 0,0 0 0,-1 0 0,-1 1 0,-2-1 0,-2 1 0,-2 0 0,-2 0 0,6-1 0,0 0 0,-2 1 0,-3 0 0,-5 0 0,-3 0 0,-7 1 0,22-5 0,-1 0 0</inkml:trace>
  <inkml:trace contextRef="#ctx0" brushRef="#br0" timeOffset="79080">22749 3860 15448,'48'-12'60,"0"0"1,0-1-1,0 1 1,-1 0 0,4 0 95,-3 1 1,2 1 0,2 0 0,1-1-1165,2 0 1,1-1-1,0 1 1,1-1 1012,-1 1 1,1 0 0,-1 0-1,-2 1-5,13-2 0,-2 0 0,-8 2 581,-6 3 0,-6 2-1444,20-2 1130,-102 4-271,-4 2 1,-10 1-1,-5 1 33,5 1 0,-6 1 0,-2 1 0,-1 0 1,2 0-320,4-1 1,0 0 0,1 0 0,0 0 0,-1 1 440,-13 2 0,-2 1 1,3 1-1,7-1 50,11-1 1,4 0 0,4 0 1321,-14 1 1,23-3-1323,73-9-168,-5-1 1,8 0-629,15-2 0,8 0 0,2 0 595,-18 2 0,-1 1 0,2-1 0,0 1-464,6 0 0,1 1 0,1-1 0,0 1 466,3 1 1,0 0 0,1 0 0,-1 0 2,0 1 1,-1 1 0,1-1 0,-1 1-6,-3 0 0,-1 1 0,0-1 0,2 1 113,-7 1 0,2-1 0,-1 1 0,-1 0 0,-4 0-449,9 0 0,-4 0 0,-9 0 358,18 4 17,-87-2 0,-20-1 73,-13 0 0,-10-1 0,0 1 258,4 0 1,1 0 0,-4 0-139,6 1 0,-4-1 1,0 0-1,4 0 104,0 0 1,3-1-1,1 1-258,2-1 1,1 1-1,10-1-67,6-3 2651,66-2-2639,27-1-23,-19 1 0,5 2-274,2 0 1,4 2 0,-1 2-1677,-3 6 1,-1 2 0,-1 1 1949,19 1 0,-5 2 0,-18 2 0,-11 1 0,-18-2 0</inkml:trace>
  <inkml:trace contextRef="#ctx0" brushRef="#br0" timeOffset="79481">23738 4401 18149,'-7'44'18,"0"0"1,1 6 0,1 6-19,4-8 0,1 5 0,1 3 0,-1 1-1679,-1 3 1,1 1-1,-1 2 1,0-2 1257,0 1 1,1 0 0,-1 0 0,0-2-26,0-2 1,0-1 0,0-2 0,0-4-1350,0 17 1,0-6 1794,1-4 0,-1-5 0,1 6 0,0-20 0</inkml:trace>
  <inkml:trace contextRef="#ctx0" brushRef="#br0" timeOffset="79764">23434 5996 17084,'48'4'560,"0"1"0,7-15 1,-2-10-533,-4-12 0,-3-7-596,2-4 1,-4 1 567,-16 14 0,-1 2-248,-1 3 1,-3 1-4606,4 0 4900,-8 11 0,-18 12 1,-1 3-1</inkml:trace>
  <inkml:trace contextRef="#ctx0" brushRef="#br0" timeOffset="80331">22081 6676 13409,'9'-51'1344,"0"-1"1,-1-2-1,-10 7-996,-32 7-270,-9 7-78,10 22 0,-4 8-11,-12 16 0,-1 7-619,13-6 0,2 4 602,-10 11 0,6 5 5,11 19 218,30-15 1,12 1-157,24 5 0,10-1-45,-2 2 1,5-2-401,-7-12 0,4-1 0,-2-2 406,6 6 0,-2 0-12,-2 1 1,-3 1-112,-5-3 0,-6 4 56,-4 9 0,-14 2 296,-23-4 1,-12 0 151,-10 4 0,-9-6-325,-5-12 0,-3-7-11,3-7 0,2-5-45,-1-8-341,14-13-2751,13-7 3092,14-16 0,2 14 0,5 1 0</inkml:trace>
  <inkml:trace contextRef="#ctx0" brushRef="#br0" timeOffset="80597">22492 7042 18451,'-67'4'1266,"16"4"-1266,48 14 45,18 11-45,7 0-11,13 2-146,-4-18-807,27-4 224,-25-9 1,2-1 739,11-2 0,-1-1 0,8 0 0,-12-2 0</inkml:trace>
  <inkml:trace contextRef="#ctx0" brushRef="#br0" timeOffset="80963">22984 7134 18866,'25'-44'-1457,"3"8"415,12 40-964,3 11 1827,-17 1 448,-4 1 1187,-16-7-772,-6-9-23,0-5-314,3-8 304,9-22-360,7-12-213,13-7-100,6 17 22,-4 22-11,1 27-1,-5 14-487,-9 1 1,2 4-1413,1 0 1,0 0 1910,0-1 0,-2-1 0,9 8 0,-18-27 0</inkml:trace>
  <inkml:trace contextRef="#ctx0" brushRef="#br0" timeOffset="81398">23743 6940 18798,'-5'53'15,"0"0"0,2-2 0,3 2-10,6 5 1,3-1-6,-2-15 0,0-1-11,3 16 0,-1-5 22,-1-10 796,-2-17-605,-4-39 89,-2-26-89,0-20-146,-2 22 0,-1-2-419,0-6 0,-1-5 374,0-3 0,-1-6 0,1 0 0,1 1 1,1 1-1,0-1-4,0 1 1,-1 1-1,1 2-1,2-9 0,0 10 27,3 12-33,3 19-11,3 13-34,15 32 39,-10 6 1,-3 6-6,3 16 0,-5 6-8,-7-12 0,-3 3 1,-3-2-418,-1 11 0,-3-3 346,-6-6 0,-2-5-952,1 1-5128,12-18 6170,13-27 0,-1 2 0,3-15 0</inkml:trace>
  <inkml:trace contextRef="#ctx0" brushRef="#br0" timeOffset="81630">24136 6215 19046,'-15'62'52,"-1"-1"0,2 0 1,3-1-53,10-12 0,4-1-23,0 0 1,4 1-1687,6 10 0,5-1 1709,2-14 0,0-3 0,-3-4 0,-1-4 0,7-4 0</inkml:trace>
  <inkml:trace contextRef="#ctx0" brushRef="#br0" timeOffset="81947">24412 6874 17319,'29'-39'306,"0"0"1,-6-1-1,-4 1 142,-3-17-156,-17 8-192,-9 26 12,-23 15-22,-15 47-56,2 6-278,22-7 1,6 4 265,5 20-10,6-4-12,21-9-100,8-22 0,9-3-752,13-5 1,7-7 851,-3-5 0,3-2 0,-3-2 0,-2 0 0,-3-4 0,-2-5 0,-1-1 0</inkml:trace>
  <inkml:trace contextRef="#ctx0" brushRef="#br0" timeOffset="82514">25930 6537 15381,'0'36'0,"1"0"0,5 27-246,6-32-360,3-8 606,5-8 0,-11-9 0,2-5 0</inkml:trace>
  <inkml:trace contextRef="#ctx0" brushRef="#br0" timeOffset="82898">25975 6228 17230,'-4'-5'-12,"1"1"-413,3 4-7004,0 0 7429,-3 4 0,2-2 0,-2 3 0</inkml:trace>
  <inkml:trace contextRef="#ctx0" brushRef="#br0" timeOffset="83197">26341 6592 18720,'0'-34'594,"0"-1"0,0-27-258,4 21-258,5 5-44,8 7 44,18 6-78,-6 13-89,12 7 89,-13 19-180,-1 11-335,-3 16-157,-4 5-617,-3 5-2924,-7-19 0,-1 1 4213,4 10 0,-3-3 0,-5-31 0</inkml:trace>
  <inkml:trace contextRef="#ctx0" brushRef="#br0" timeOffset="83447">27247 6255 18798,'-5'-10'292,"-55"0"123,24 22-292,-5-5 0,0 4-101,-1 28 1,10 6-23,14 3 0,20 14-2331,44-18 2331,-2-24 0,2-5 0,16-2 0,-28-14 0,1-1 0</inkml:trace>
  <inkml:trace contextRef="#ctx0" brushRef="#br0" timeOffset="83698">27714 6195 18306,'-47'40'350,"0"0"1,11-2 0,9-2-351,16 16 0,31-16-78,18-24-157,27-14 212,-6-26 23,-2-1 34,-22-16-34,-24 12-392,-6 4-2488,-5 3 2880,-5 6 0,4 10 0,-5 3 0</inkml:trace>
  <inkml:trace contextRef="#ctx0" brushRef="#br0" timeOffset="84280">28059 6157 17252,'31'57'34,"-10"-13"593,-5-21 169,-12-12-427,-6-15-33,-2-7 46,-1-25-259,3-11-67,19-9-45,17 16-33,10 18-23,8 21-291,-8 11-578,-13 3 1,1 4-12,-3 1 1,-2 1 443,28 19 481,-26-14 1087,-19-15-57,-8-11 259,2-21-583,3-20-633,0 9 0,1-2-34,4 0 0,2 2-39,10-17-11,4 21-23,-10 23 12,4 14-2645,3 19-1949,3 0 4616,3 8 0,-17-22 0,0-4 0</inkml:trace>
  <inkml:trace contextRef="#ctx0" brushRef="#br0" timeOffset="84781">29061 5955 17566,'25'47'8,"0"1"0,-4-8 1,1 2-1,-2-1 3,4 10 1,-1-1-1115,-1 2 0,-3-1 1002,-5-5 0,-5-5 45,-6 4 727,-3-13-638,-4-13 1041,-7-21-537,-10-41-290,0-8-410,9 8 1,3-2 234,3 3 1,1-1 129,1-6 0,2-2-85,0-2 1,1-4-44,1 5 1,0-3 0,0 1-19,-1 5 0,1 0 0,1 0 275,0-5 1,0-1-1,1 4-270,3-8 1,1 7-62,8-7 0,7 28 0,1 27-22,18 54 27,-24-4 1,-4 5-17,4 6 0,-4 2-104,-8-14 0,-3 1 1,-1-2 108,-4 4 0,0-3-72,-2-3 0,0-2-183,0-5 1,2 0-1174,-1 0 0,5-3 1434,24 4 0,-16-5 0,18-26 0</inkml:trace>
  <inkml:trace contextRef="#ctx0" brushRef="#br0" timeOffset="84999">29613 5065 18294,'-13'46'213,"0"0"0,1 1 0,-2 8 0,7 0-221,8-9 1,6 3-1,1-4-395,5 3 1,4 0-858,9 10 0,4-1 1260,4-9 0,-1-5 0,-8-5 0,-1-5 0,16 3 0</inkml:trace>
  <inkml:trace contextRef="#ctx0" brushRef="#br0" timeOffset="85414">30052 5711 19549,'48'-21'101,"-3"0"-101,-12-2 0,0-12 23,-14-5 156,-5-13 336,-26 1-325,0 15-100,-8 9-68,7 18 158,-3 5-169,-12 12 0,-1 10-11,-12 17 0,8 7-22,1 7 22,9 0 0,11-2-23,16-3-756,22-16 1,12-4-270,21-3 1,8-4-332,-20-4 1,1-2 0,1-1-691,9-3 0,0-2 0,-2-2 2069,9-4 0,-7-1 0,-21 3 0,-5-1 0,19-5 0</inkml:trace>
  <inkml:trace contextRef="#ctx0" brushRef="#br0" timeOffset="85631">30665 4956 15818,'-10'-8'2532,"-13"61"-2341,16-4-162,1-5 1,-1 8 0,3 0-527,8 14 0,3 0-254,-3-13 0,0 2 0,1-3-846,4 7 1,-1-4 1596,-2-13 0,-1-7 0,-3-13 0,-2-10 0</inkml:trace>
  <inkml:trace contextRef="#ctx0" brushRef="#br0" timeOffset="85797">30471 5522 18496,'54'-5'-79,"0"-1"1,4 0 0,4 1-1577,2 3 0,4 1 0,-1-1 1341,-13 0 0,-1 0 1,0 0-1,0 1 0,1-1 1,-8 1-1,-12-1 0,-1 1 1</inkml:trace>
  <inkml:trace contextRef="#ctx0" brushRef="#br0" timeOffset="86066">31303 5312 18238,'-47'12'663,"0"0"1,0-1 0,-7 2 0,8 6-642,20 5 1,9 5 11,16 19-1,34 5-16,-5-25 1,7-3-848,17 2 0,6-4 837,-15-7 1,2-2 0,4 0-39,4-2 0,5 0 0,1-2 0,-2-1-160,10 1 1,-3-3-1,0 0-359,-1 1 1,1-1 0,-8-4 330,-2-5 1,-13-5-85,-20-13-291,-24-9-11,-15-2-2241,-30-4-2375,-2 13 3170,0 3 2235,23 16 1,20 3 0,7 1 0</inkml:trace>
  <inkml:trace contextRef="#ctx0" brushRef="#br0" timeOffset="86748">21615 9232 15216,'50'-24'100,"1"0"0,-1 0 0,0 0 0,1 1 0,-4 0 0,3 0 0,2-1 0,3-1 0,1-1 0,2-1 0,1 0 0,1-1 0,1 1-261,-9 3 0,2-1 1,1 0-1,1-1 0,1 1 1,2-2-1,-1 1 0,1-1 1,1 0-1,0 1 0,-1-1 1,1 1-1,0 0 168,-3 1 0,1 0 0,0 0 0,0 0 1,1 0-1,-1 1 0,1-1 0,1 0 1,-1 0-1,1 0 0,0 0 0,1 0 1,0 0-1,1 0-47,-4 1 1,2 0 0,0 0-1,1-1 1,0 0 0,1 0 0,0 1-1,0-1 1,0 0 0,0 1 0,0 0-1,-1 1 1,0 0 0,-1 1 0,0 1-1,-1 0 40,5-1 0,-2 1 0,0 1 0,-2 0 0,1 1 0,-1 0 0,0 1 0,0 0 0,2 0 0,1 1 0,1-1 0,2 0 0,3 1-16,-13 2 1,1 1 0,1 0 0,2-1-1,0 1 1,1 0 0,1 0 0,1 0-1,0 0 1,0 1 0,1-1 0,1 1 0,-1-1-1,0 1 1,1 0 0,-1 1 0,0 0-1,0-1 1,-1 2 0,0-1-35,-1 1 1,1 0 0,-1 0-1,0 1 1,0 0 0,0 0-1,0 1 1,0-1 0,1 1 0,-1 0-1,0 0 1,1 0 0,0 0-1,0 1 1,0-1 0,0 1 0,0-1-1,1 1 1,0-1 0,1 1-210,-3 0 0,2 0 1,0 0-1,0-1 1,1 1-1,0 0 1,1 0-1,0 1 1,0-1-1,0 0 1,0 1-1,-1-1 1,1 1-1,-1 0 1,0 0-1,-1 0 1,0 1-1,-1-1 1,-1 1-1,-1 0 1,0 1-1,-2 0 259,10-1 0,-1 0 0,0 1 0,0 0 0,0 0 0,-2 1 0,0-1 0,0 1 0,-2 1 0,-1-1 0,-1 1 0,-2 0 0,-1 0 0,-1 0 0,-3 0 0,-1 1 0,21-1 0,-3 1 0,-3 0 0,-2 0 0,-4 1 0,-2 0 0,-4 1 0,-3-1 0,4 0 0,0 1 0,0 0 0,-1-1 0</inkml:trace>
  <inkml:trace contextRef="#ctx0" brushRef="#br0" timeOffset="87199">22656 8439 18138,'-50'11'-382,"-1"0"1,-7 2 381,38 5 101,71-20 28,-7-5 0,11-6 0,8-2 0,3-2-624,-15 4 0,3-2 0,4-1 0,2 0 0,2-2 0,1 1 0,-1-1 0,0 1 514,-3 0 1,1 0 0,0 0 0,0 0 0,1-1 0,1 1 0,1-1 0,1-1 0,2 0-129,-7 2 0,2 0 0,1-2 0,1 1 0,1-1 0,1 0 0,0 0 0,0 0 0,0 1 0,0-1 0,-1 1 0,-1 1 122,2-1 0,-1 0 0,0 0 1,0 1-1,-1 0 0,1 0 0,-1 0 1,1 0-1,1 0 0,0 0 0,2 1-106,-7 1 1,1 0-1,0 0 1,1 0-1,0 0 1,0 1-1,1-1 1,0 1-1,0-1 1,1 1-1,0 0 1,0 0-1,0 1 104,-1-1 0,0 1 0,1 0 0,-1 1 1,1-1-1,1 0 0,-1 1 0,1 0 1,0-1-1,0 2 0,1-1 0,-1 0 1,1 1-1,-1-1-79,-1 2 0,-1-1 1,1 1-1,0 0 0,0-1 1,1 1-1,-1 1 1,1-1-1,0 0 0,0 1 1,0 0-1,0 0 1,0 0-1,0 0 0,0 1 66,-3 0 1,-1 0-1,1 0 1,-1 1 0,0-1-1,0 1 1,0 0 0,0 0-1,1 0 1,0 0 0,1 1-1,1-1 1,0 1 0,1 1-1,1-1 1,2 0-66,-7 2 1,1-1 0,1 1 0,1-1 0,1 1 0,0 0-1,1 0 1,1 1 0,0-1 0,0 1 0,1-1 0,-1 1 0,1 0-1,0 1 1,-1-1 0,0 1 0,0 0 0,0 0 0,-1 0 0,-1 1-1,0 0-157,3 0 1,-1 0-1,1 1 1,-1 0-1,-1 0 1,1 1 0,-1 0-1,1 0 1,-1 0-1,0 0 1,0 1-1,0-1 1,0 1 0,0-1-1,0 1 1,-1 0-1,1-1 1,0 1-1,1-1 224,-1 1 0,1-1 0,0 1 0,2-1 0,-1 0 0,1 1 0,0-1 0,-1 1 0,1-1 0,-1 1 0,-1 0 0,0 0 0,-2 0 0,0 0 0,-2 0 0,-1 1 0,-2 0 0,-2 0 0,-1 0 0,13 1 0,-1 1 0,-2 0 0,0 1 0,-3-1 0,-2 1 0,-2 0 0,-2 0 0,-3-1 0,-2 0 0,-4 0 0,6 2 0,0-1 0,0 0 0,0 1 0,0-1 0</inkml:trace>
  <inkml:trace contextRef="#ctx0" brushRef="#br0" timeOffset="142162">4738 11796 19056,'-39'-21'381,"0"1"0,1 3 0,0 8-224,-21 32-1730,25-3 1,-1 5 1594,-4 10 1,1 5-12,-4 9 1,0 3-194,14-13 0,1 1 0,1 2 182,0 0 0,1 2 0,3-1-23,2-1 1,2 1 0,2-1-73,-2 15 0,5-1 28,4-7 1,6-3-623,7-7 0,10-5-1480,20-4 1,9-6 773,-3-8 0,5-5 1290,0-8 1,3-4 0,-5 0 0,19-2 0,-8-11 0</inkml:trace>
  <inkml:trace contextRef="#ctx0" brushRef="#br0" timeOffset="142762">5060 12301 19930,'-36'-19'123,"0"0"0,3 2 1,3 10-113,-13 36-112,12 13-11,4 15 45,28-16 22,18-13-56,10-20 79,23-5 44,-2-17 23,-2 3-34,-16-7 12,-23 11-23,-5 5-101,-3 2 101,-1 2 11,0 7 12,5 13-35,6 2-66,5-2-23,9-9-44,2-18 89,9-12-180,4-13 45,-9-2 1,0-5 78,-1-4 0,-3-3 117,0-11 1,-3 0-178,-7 11 1,-6 2 249,-8 4 0,-4 3 471,-7-7 34,-4 5-68,-1 9 449,1 7-986,5 10-23,5 36 45,9 7-11,7 32-23,3-5-549,-2-17 1,3 1-1648,1-3 0,2-2 689,1 0 1,2-3 1617,2-8 1,-1-7 0,-3-6-1,-3-7 1</inkml:trace>
  <inkml:trace contextRef="#ctx0" brushRef="#br0" timeOffset="143096">6054 12037 8266,'3'-7'7205,"0"2"-4471,-3 5-2185,-8-5-202,-4 10-34,-13 7-122,2 13 0,1 6-119,0 6 1,2 2-73,0 0 0,3 1-22,4-3 0,7-3-348,17 3-807,8-10-1243,18-10-1715,10-9 4135,8-13 0,-23 4 0,-4-6 0</inkml:trace>
  <inkml:trace contextRef="#ctx0" brushRef="#br0" timeOffset="143997">6413 12064 19941,'-57'10'56,"10"7"-190,35 26-1031,15-4 413,31-3 383,3-19-34,18-21 403,-18-7 492,1-17 1391,-15 3-707,-4 2-772,-14 10-370,-5 11-45,0 6-12,0 5-101,1 15-671,11 2 291,22-1 471,8-13 21,23-19-100,-3-11-40,-13-1 1,1-3 106,-10 3 1,-1 0 116,-1 0 1,-4 2 443,-2-3 78,-29 16-225,-3 0-66,0 2 22,-2 0-168,0 1 78,-2-2-212,2-1 10,0-1-22,2-1-11,0 2 0,0 2-436,0 1 458,-2-8 12,0-1-34,-4-10 11,2-4 34,-10-32-45,5 17 0,0-3 0,-3-10 0,0 1-105,3 9 0,0 3 318,-5-16-57,9 39-256,1 14 100,3 51-73,4-4 0,3 6-39,-1 2 0,1 3-661,4 8 1,1-3 301,0-19 1,1-3-387,1-2 0,0-3-3032,18 25 3889,6-15 0,-17-22 0,-2-10 0</inkml:trace>
  <inkml:trace contextRef="#ctx0" brushRef="#br0" timeOffset="144546">7694 11841 19997,'-59'-17'366,"1"0"0,5 11 1,6 13-367,16 17 0,7 7 0,-6 27-191,28-4-33,20-28-258,37-8 297,-19-16 0,1-3 185,1-1 0,-1-2 0,-1-4 0,-3-1 157,5-8 11,-8 5-123,-9 5 33,-7 5-10,-5 2 234,0 3-268,11 0 134,28-2-157,6-11-11,-15 0 0,0-3-158,-3-3 0,1-5 62,14-12 1,0-6 95,-11-3 0,-4-1 5,0-1 1,-5-1 28,-15 3 0,-8 2 134,-21-17 56,-5 2 56,-12-1 191,2 6 100,5 10 1,8 12-617,3 26-34,8 56-212,0 9-173,7-12 1,3 2 205,-1-12 1,4 0-785,7 13 0,3 0-3874,0-8 1,0-2 4859,-2-2 1,-1-4 0,5 4 0,-16-33 0</inkml:trace>
  <inkml:trace contextRef="#ctx0" brushRef="#br0" timeOffset="144879">8195 11689 22462,'52'-25'-139,"-1"0"0,0 1 0,3-2 0,0 1 1,1 1-72,2 0 1,0 2 0,-3 0-908,9-4 1,-7 0 1116,-14 4 0,-9 0 717,-14-4-113,-38-1 506,-20 13-875,7 14 1,-3 5-90,-21 17-118,28 0 0,5 3-6,-7 24-45,16-11 1,8 4-482,10 0 0,7-2-46,1 0 1,5-2-127,13-5 0,5-7-983,-1-12 1,2-6-1844,2 0 1,1-3 3501,3-2 0,-2-1 0,5-2 0,-8 0 0</inkml:trace>
  <inkml:trace contextRef="#ctx0" brushRef="#br0" timeOffset="145795">10459 11079 19953,'0'62'41,"-1"0"0,1-1 0,2-1-81,5-11 1,2-2-1170,0 2 1,0-1 322,2-1 1,0-2-1216,1-1 0,2-1 2111,-2-2 1,0-3 0,3 5 0,-5-12 0</inkml:trace>
  <inkml:trace contextRef="#ctx0" brushRef="#br0" timeOffset="145998">10340 11634 19751,'62'-15'-1789,"0"0"1,0 0 0,-12 2 0,-2 1-1,0 2 1789,5 2 0,0 2 0,-7 1 0,15-1 0,-15 1 0</inkml:trace>
  <inkml:trace contextRef="#ctx0" brushRef="#br0" timeOffset="146529">11242 11863 13768,'3'0'5512,"0"0"-5165,4-29 1,-3-13-90,-1-1-538,3-7 0,-1-2 482,-7-3-23,-7 1 291,-8 6 23,-23-5-45,-11 22-392,-1 4 142,3 27-164,19 12-34,8 10-90,11 7 139,26 16-772,11-23 0,7-3 392,0 0 1,2-3-417,13-4 0,0-4 52,-10-6 1,-2-1 257,-1-3 0,-1-1 403,29-8 281,-31-2 0,-3-3 1657,6-16-89,-9-5-593,-28 12-998,-4 12-191,-2 9 430,5 13-474,1 24-135,10 22-492,6 6-725,12 0-800,6-21-884,6-9-1503,7-8 4550,9-12 0,-24-7 0,-3-4 0</inkml:trace>
  <inkml:trace contextRef="#ctx0" brushRef="#br0" timeOffset="146882">12040 11469 19829,'-8'-3'1681,"2"0"-1569,6 3-112,0 0 0,-28 48-67,25-20-298,1 11 1,10-1-67,19-19 0,10-8 10,14 3 1,5-8 381,4-14 0,-1-8-220,-11 3 1,-4-5 280,-7-7 0,-8-1 169,-6-11 851,-13-6 493,-8 13-1266,-3 5-180,-1 17-77,0 11 538,1 8-550,0 9-224,4 25-2016,19 5-13,-3-19 1,5-4 2252,10-6 0,2-4 0,9 3 0,-5-16 0</inkml:trace>
  <inkml:trace contextRef="#ctx0" brushRef="#br0" timeOffset="147262">12854 11571 18720,'-14'-26'2376,"2"1"-2007,11 8-134,-1-16-212,15-11-23,1-1 11,14 3 11,10 18-22,-8 13-67,7 12-22,-13 15-326,3 34-241,-13-19 1,-1 0-107,0 1 0,1 0-2577,12 22 3339,-1-27 0,-11-12 0,-2-7 0</inkml:trace>
  <inkml:trace contextRef="#ctx0" brushRef="#br0" timeOffset="147545">13812 11181 19414,'-47'-2'743,"0"-1"1,2 5-1,4 4-552,-11 16 55,3 17-167,2 8-51,26-12 0,4 2-28,-4 16-45,18 10-280,26-40 0,8-6-751,30 2-86,-11-8-1,3-4-271,-8-7 0,2-4-680,-2-1 0,3-3 0,0-1 2114,0-2 0,-1-2 0,-2 1 0,11-1 0,-5-1 0,-14 1 0,0-1 0</inkml:trace>
  <inkml:trace contextRef="#ctx0" brushRef="#br0" timeOffset="147980">14237 11280 19078,'-50'-12'907,"0"0"1,7 1 0,4 5-841,-6 12-44,20 5-12,20 4 34,13 9-112,24-5-23,3 0 23,16-10-79,-14-6 34,-2-2 34,-4 2 33,-1 1 34,-1 0-224,27 0 212,-19-4 1,3-5-130,12-7 1,0-4-322,-6 1 0,-4-3 411,-2-7 1,-6-3-17,8-18 134,-25 11 0,-4-5 274,-6-5 1,-3-1-186,-4-2 1,-4 1-341,-5-2 0,-3 2 273,0 10 1,-1 3 50,2 1 0,-1 1 184,-8-23 338,2 16 94,4 39-723,1 63-179,8-1 0,4 5-425,1-22 1,2 0-1,1 0 406,1 3 1,1 1 0,3-5-565,4 1 1,5-4-2520,9 7 1,3-3 3258,-8-16 0,0-3 0,21 23 0,-25-37 0</inkml:trace>
  <inkml:trace contextRef="#ctx0" brushRef="#br0" timeOffset="148329">14538 11142 21868,'57'-22'-213,"1"-1"0,-1 1 0,-2 1 1,-1 0-1,-4 1-17,1 1 1,-4 0-174,-1 0 0,0-1 325,-5 2 0,-1-1 72,-3-4 0,-6 0 1109,-1-12 96,-38 6-787,-26 23-154,-7 22 0,0 9-180,15-4 1,1 2-35,-9 12 1,5 5-6,11 5 1,6 0-164,7-11 1,4-1-159,6 10 1,9-3-749,35 5-242,-13-26 0,4-4-2011,6-3 0,4-4 3283,8-1 0,-3-3 0,10-2 0,-8-2 0</inkml:trace>
  <inkml:trace contextRef="#ctx0" brushRef="#br0" timeOffset="148746">16058 10897 20479,'-45'21'376,"-1"0"1,0 0-1,3-1 1,1 1-1,6 0-343,6 3 1,5 1-17,2 0 0,3 1 39,-4 25-10,40 3-187,18-34 1,12-9-324,-5-9 1,5-4 0,1-3-248,-1-3 1,1-2 0,0-4 710,3-6 0,0-5 0,-5-2 17,7-8 0,-4-6-324,-4-3 0,0-7 1,-3-5 308,-13 7 1,-3-3 0,-1-1 0,0-1-420,0 1 0,0-1 0,-2 0 1,-4-1 444,-3-1 0,-3-3 0,-3 2 0,-3 3 114,-5 2 0,-3 3 0,-3 1-214,-5-18 1,-7 4 284,-5 9 0,-8 6-73,-7 9 0,-5 9-22,-8 6 0,-7 12 20,-5 12 0,-7 10 0,3 8-1,18 2 0,1 4 1,1 6-1,4 3-87,-5 12 1,3 6-1,3 3 1,8 1-49,9-6 1,5 1 0,5 1 0,10 2-12,9 1 0,10 4 0,5 1 0,4-3 0,-1-7-248,8 7 0,3-8 1,4 2 9,-2-4 0,4 1 1,1-1-1,0-6-429,1-2 0,0-6 0,2-1-1602,0-1 0,1-2 0,1-1 2278,2-1 0,0-2 0,-4-2 0,-3-2 0,-4-2 0,-5-6 0,-1 0 0</inkml:trace>
  <inkml:trace contextRef="#ctx0" brushRef="#br0" timeOffset="149468">18818 10982 15023,'2'-6'2375,"-1"1"-930,0 54-1120,3 1-174,-1-2 0,2 8-396,1-6 1,2 4 0,0 2 303,0 5 1,0 2 0,1 1-55,-2-10 1,1 1 0,0 0 0,0-3-6,-1 2 0,1-3 0,-1-5 0,1 4 0,0-11 292,-1-19 380,-3-11-167,-3-26-192,-7-9 1,-5-12-245,0-7 0,-4-14 0,-3-8 0,0-3 0,1 4 1,3 9-52,-2-6 1,2 6 0,-1-8-56,2 14 1,-4-9 0,0-3-1,0-1 1,3 3 0,4 6-1,7 11 20,13-9 1,7 10-7,-4 5 1,6 5-12,14 8 1,5 8-40,-4 10 0,0 7-67,4 2 0,1 5-521,10 13 0,-3 6 364,-17-2 0,-4 2 589,6 13 1,-12 5-299,-33 5 1,-15 1 5,-5-2 0,-4-2-355,-2 0 1,-3-5-240,3-10 0,4-7-3709,8-8 4303,15-15 0,8-2 0,5-2 0</inkml:trace>
  <inkml:trace contextRef="#ctx0" brushRef="#br0" timeOffset="149945">19857 10886 21230,'-43'-25'149,"0"0"1,2 3-1,-1 12-88,-2 26 1,1 10-29,11-5 1,0 2 5,-10 11 1,4 3-29,4 19-6,25-21 1,10-1-6,44 13-118,-2-28 1,5-8-34,2-11 0,1-9-330,5-8 1,-3-7 469,-16 0 0,-4-6 11,9-16 0,-5-7 3,-18 13 1,-4-3 0,-1 0 3,3-2 1,-2-1-1,-4 0-274,-7-2 1,-5 0 0,-2 2 271,-3-10 1,-4 3 22,-3 1 0,-3 1 95,0 6 0,-1 2-22,1 7 0,-1 3 157,-15-13-79,-5 21-202,13 52 23,14 16 0,6 10 0,6 2 0,6 6-556,1-11 1,3 5 0,1 1 0,1-6 420,0-6 1,1-4 0,1 2-169,4 11 1,2 2-1,1-3-1719,1-12 1,2-2 0,-1-4 2021,7 3 0,-2-3 0,-1 0 0,-1-6 0,0-12 0</inkml:trace>
  <inkml:trace contextRef="#ctx0" brushRef="#br0" timeOffset="150396">20554 10126 19773,'0'-56'1659,"0"18"-1659,2 62 173,6 29 1,4 14-93,-2-19 0,0 4 0,1 4 1,2 4-479,-1-9 0,2 3 1,0 4-1,2 1 0,-1 0 1,0 0-1,0-2 387,1 6 1,0 0 0,0 0 0,0-1-1,0 0 1,0 0-265,0-3 0,1 2 0,0-2 0,-1 0 0,0-3 0,-2-3 229,2 5 0,-1-3 0,-1-3 1,-2-3-188,-2-1 1,-1-3-1,-2-4 29,1-2 1,-3-3 101,-15 25 67,-23-62 34,-26-26 0,23 3 0,0-4 601,-2-10 1,1-5-462,0-2 0,4-7 114,8 3 0,3-6 0,3-1-191,5 3 1,3-1-1,0 0-56,1 0 1,0 1 0,4 2-8,6-15 0,6 7 0,1 24 0,5 3-168,20-7 0,7 3-168,-7 10 0,3 3 718,18-5 1,3 5-1123,-9 11 1,0 5-970,3 0 0,2 3 1709,-1 1 0,-2 1 0,7 1 0,-14 1 0</inkml:trace>
  <inkml:trace contextRef="#ctx0" brushRef="#br0" timeOffset="151186">5982 13550 15034,'0'7'1501,"26"8"1,11 0-629,25 0-1299,-23-4 1,6 1 0,5-2 601,9-4 0,7-2 1,2-2-1,-1 0-937,-4 0 0,0-1 0,0-1 0,6-1 777,-14 0 0,3-1 0,2 1 0,2-2 0,0 1 0,-1-2 0,0 1-158,-2-1 0,-1-1 0,1 0 0,-1-1 0,1 0 0,1 0 0,1-1 156,-2 0 0,1 0 0,1 0 0,1-1 0,0 0 0,1 0 0,0-1 0,1 1-161,-3 0 1,0-1 0,0 1 0,0 0 0,2-1 0,1 0 0,2-1 0,2 1-1,3-1 151,-16 2 1,3-1 0,1 1 0,3-1 0,0 0 0,2 0 0,1-1 0,0 1 0,1-1 0,0 1 0,0-1 0,-1 1 0,-1-1 0,0 1 0,-2 0 0,-1 0-61,5 0 1,-1 0-1,-1 0 1,-1 0-1,-1 0 1,0 0 0,0 0-1,1 0 1,0 0-1,1 0 1,1 0 0,2 0-1,1-1 56,-8 2 1,0-1-1,2 0 1,0 1 0,1-1-1,0 0 1,2 0 0,-1 0-1,1-1 1,1 1 0,0 0-1,0 0 1,0 0 0,1 0-1,-1 0 1,0 0 0,1 1-1,-1-1 10,-4 1 0,1 0 0,0 0 0,0 1 0,0-1 0,1 0 0,-1 0 1,1 1-1,0-1 0,0 1 0,0-1 0,0 1 0,1-1 0,-1 1 0,1 0 1,0-1-1,0 1 0,0 0 0,1 0 0,0 0-8,-4 0 0,2 0 0,-1 1 0,1-1 0,-1 0 0,1 1 0,1-1 0,-1 1 0,0-1 0,1 1 0,0 0 0,-1-1 0,1 1 0,0 0 0,0-1 0,0 1 1,0 0-1,0-1 0,-1 1 0,1 0 0,0 0 0,-1-1-2,1 1 1,0 0-1,-1-1 1,1 1-1,0-1 1,0 1-1,0 0 1,0-1 0,0 1-1,0-1 1,0 1-1,0 0 1,0 0-1,0-1 1,-1 1-1,1 0 1,-1 0 0,1 0-1,-1 0 1,0 0-1,0 0 1,-1 1-1,5-2 0,0 2 0,0-1 0,1 0 0,-1 0 0,1 0 0,-1 0 0,1 1 0,-1-1 0,0 1 0,-1-1 0,0 1 0,-1-1 0,0 1 0,-1 0 0,0 0 0,-2-1 0,0 1 0,-1 0 0,-2 1 0,10-2 0,-3 1 0,-1-1 0,-2 1 0,-1 0 0,-1 0 0,0 1 0,-1-1 0,1 0 0,1 0 0,1 0 0,1 0 0,2 0 0,1 0 1,-9 1 1,0-1 0,0 1-1,2-1 1,0 0 0,0 1-1,1-1 1,1 0 0,0 0-1,0 1 1,1-1 0,0 0-1,1 0 1,0 1 0,1-1 0,0 0-1,0 1 1,1-1 0,-1 0-1,2 1-14,-7 0 0,0 0 1,2 0-1,0 0 1,1 0-1,1 0 1,0 0-1,0 0 1,1 0-1,0 0 1,0 0-1,0 0 1,1 0-1,-1 0 0,0 0 1,0 0-1,0 1 1,0-1-1,-1 0 1,0 0-1,-1 0 1,0 1-1,-1-1 1,-1 0-1,0 1-13,7-1 1,-1-1 0,-1 1 0,0 0 0,-1 0-1,0 0 1,-1 0 0,1 0 0,-1 0 0,-1 0 0,1 0-1,-1 1 1,1-1 0,-1 0 0,1 0 0,0 0 0,-1 1-1,2-1 1,-1 1 0,1-1-14,-1 1 1,1-1-1,1 1 1,0-1-1,2 1 1,0 0 0,0-1-1,0 1 1,0 0-1,-1-1 1,0 1 0,0 0-1,-2 0 1,-1 0-1,-1 0 1,-1 1 0,-2-1-1,-2 1 1,-2-1-1,-2 1 1,-3 0-111,24-1 1,-5 1 0,-4 0 0,-3 0 0,-3 0 0,0 1 0,-1-1 0,0 1 0,2-1-114,3 0 0,-1 1 0,-1-1 0,-1 1 0,1-1 0,-1 1 0,2-1 0,0 0 262,-1 1 0,2-1 0,2 0 0,0 1 0,-1-1 0,-1 0 0,-3 1 0,-4-1 0,-4 1 0,19-1 0,-7 1 0,-4 0 0,3-1 0,-7 0 0,1 1 0,-1-1 0,1 1 0,-1-1 0</inkml:trace>
  <inkml:trace contextRef="#ctx0" brushRef="#br0" timeOffset="151950">6485 13207 16670,'53'3'219,"0"0"0,0-1 0,-1 1 1,1 0-1,0-1 0,1 1 1,2-2-111,-1 1 1,1-1 0,3-1 0,4 0 0,5-2-605,-13 0 1,4-2-1,3 0 1,3-1 0,2 0-1,1-1 1,2-1 0,0 1-1,1 0 1,-1-1 534,-9 2 1,1-1-1,1 0 1,1 0-1,1-1 1,0 1 0,0-1-1,1 0 1,0 0-1,0 0 1,1 0-1,-1 0 1,1 0-101,-6 0 1,0 0 0,1 0 0,0 0 0,1 0 0,-1 0 0,1-1 0,0 1 0,0-1 0,0 1-1,-1-1 1,1 0 0,-1 0 0,0 0 0,-1 1 67,3-2 0,0 0 0,1 1 0,-1-2 0,0 1 0,0 0 0,-1 0 0,1 0 0,-2 0 0,1-1 0,-1 2 0,-1-1 0,-1 0 0,0 1-33,7-1 0,-2 0 1,-1 0-1,-1 1 0,0 0 1,-1 0-1,1-1 0,-1 1 1,1 0-1,0 0 0,1 0 26,-2 0 0,-1 0 0,1 0 0,0 0 0,0 0 0,1 0 0,-1 1 0,1-1 0,-1 0 0,1 0 0,0 1 0,0-1-81,2 0 0,-1 0 0,1 1 0,0-1 0,0 1 0,0-1 1,0 0-1,0 1 0,1-1 0,-1 1 0,1-1 0,-1 1 80,-3 0 1,1 0 0,-1 0 0,0 0 0,1 0 0,-1 0 0,1 0 0,-1 0 0,1 1 0,0-1 0,0 0 0,-1 0-1,1 0 1,1 1 1,0-1 0,-1 0 0,1 0-1,0 1 1,0-1 0,0 0 0,0 0 0,0 1-1,0-1 1,0 0 0,0 1 0,0-1 1,0 1 0,1-1 1,0 1-1,-1-1 1,1 1-1,-1-1 1,1 1-1,0-1 1,0 1-1,-1-1 1,1 1-1,0 0 1,0 0-4,-1-1 0,0 1 0,-1 0 0,1 0 0,-1 1 0,0-1 0,1 0 0,0 0 0,1 0 0,1 0 0,1 0 0,1 0 0,2 0 1,-11 1 0,1 0 0,1 0 0,2 0 0,0-1 1,1 1-1,1-1 0,1 1 0,-1 0 0,1-1 1,0 1-1,0-1 0,-1 1 0,0 0 0,-1 0 0,-1 0 1,-1 0-1,-1 0 0,-1 0-1,9 0 0,-2 0 0,-1 0 0,-1 0 0,-1 0 0,0 0 0,-1 0 0,0 1 0,1-1 0,-1 0 0,2 1 0,1-1 0,1 0 0,1 0 1,-7 0 0,2 1 0,0-1 1,1 1-1,0-1 0,1 0 0,0 0 1,1 1-1,0-1 0,0 0 1,0 0-1,1 1 0,-1-1 0,-1 0 1,1 1-1,-1-1 0,-1 1 0,0-1-3,1 1 0,0-1 0,0 1 0,1 0 0,-1-1 0,0 1 0,0 0 0,0 0 0,-1 0 0,1-1 0,-2 1 0,0 0 1,0 0-1,-2 0 0,1 1 0,-2-1 0,-1 0-3,6 0 1,-1-1 0,-1 1-1,-2 0 1,-1 0 0,0 0 0,0 1-1,0-1 1,0 0 0,1 0-1,0 0 1,2 0 0,1-1-1,-4 2 1,2-1 0,0 0 0,2-1 0,0 1-1,1 0 1,0 0 0,0 0 0,0-1 0,-1 1 0,0 0-1,-1 0 1,-2 0 0,-1 0 0,-1 0 0,-3 1 4,14-2 0,-4 1 0,-2 0 0,-1 0 0,-2 0 0,0 0 0,1 0 0,1 0 0,1 0 0,3 0-15,-6 0 0,1 1 1,3 0-1,0-1 0,1 1 1,0-1-1,1 1 0,-1-1 1,0 1-1,-1 0 1,-2 0-1,-1 0 0,-2 0 8,4 0 0,-2-1 1,-2 1-1,-1 1 0,-1-1 1,0 0-1,0 0 0,1 0 1,1 1-1,2-1 3,2 0 1,1 0 0,3 0 0,0 1 0,0-1 0,1 0 0,-2 0 0,-1 1 0,-2-1 0,-2 1 0,-4 0 3,7 0 0,-3-1 0,-3 2 0,-2-1 0,0 0 0,1 0 0,2 0-47,-1 0 1,2-1 0,1 1 0,0-1 0,-1 1 0,0 0 0,-3-1 0,-3 1-53,13-1 0,-4 1 1,-2-1-1,0 1 0,2-1 16,-6 0 1,3 0 0,1 0 0,-3 0 0,-3 0 0,-5 0-288,8 0 0,-7-1 0,-4 1 201,11-2 1,-6-1-1513,-14-1 1,-7-2 2110,-7-3 1,-14 2 0,-20 5 0</inkml:trace>
  <inkml:trace contextRef="#ctx0" brushRef="#br0" timeOffset="167211">4774 15435 15191,'3'-3'1445,"-1"1"34,-2 2-1109,23 59 44,-6-14-748,1 3 1,0 2 596,-6-14 1,-2 0-141,0-1 1,-1 0-40,-1-1 0,0-2 497,6 24-480,-2-15 11,-1-15 206,-3-12 265,-2-9 123,-4-5-190,-5-32-376,-8-2 0,-3-5-129,3-6 0,-2-3-306,-7-13 0,0-3 300,4 11 1,3-1-10,5 6 0,1-1 1,2 0-186,0-15 1,5 0 165,5 17 1,4 0-1,4 3-61,14-11 0,6 8-28,0 13 0,4 5-79,4 2 1,1 5-242,-10 10 1,0 4-958,30-4-987,-9 9 2376,-9 33 0,-22-21 0,-8 21 0</inkml:trace>
  <inkml:trace contextRef="#ctx0" brushRef="#br0" timeOffset="167412">5055 15435 18384,'-11'8'2386,"3"-1"-2049,8-7-326,0 0-11,22-21-247,7 5 1,4 0-186,0-3 1,2 1-768,12 1 1,-1 4-1805,13 5 3003,-7 36 0,-26-21 0,-8 22 0</inkml:trace>
  <inkml:trace contextRef="#ctx0" brushRef="#br0" timeOffset="167596">5198 15996 19863,'47'-24'-1049,"0"0"0,1 1 0,3 0 0,0 2 1,0 0 1048,-7 3 0,-1 1 0,-2 2 0,6-2 0,-6 5 0,-8 3 0</inkml:trace>
  <inkml:trace contextRef="#ctx0" brushRef="#br0" timeOffset="168063">5963 15464 19437,'47'23'-567,"0"-1"0,0 0 0,-3-2 0,0-1 0,-4-4-1719,-1-7 1,-3-3 2285,29 2 0,-29-4 0,-14-2 0</inkml:trace>
  <inkml:trace contextRef="#ctx0" brushRef="#br0" timeOffset="168246">6345 15336 19729,'-38'53'17,"0"-1"1,0 1 0,4-5 0,1 0 0,6-5-287,8-5 0,4-3-1882,-2 26-1995,15-14 4146,17-13 0,-6-17 0,4-8 0</inkml:trace>
  <inkml:trace contextRef="#ctx0" brushRef="#br0" timeOffset="168529">4688 16548 20669,'50'-19'-59,"0"0"1,0 0 0,0 0 0,0 0 0,1 0 0,3 0-1,1 0 1,1 0 0,-1 0 0,1 0-1138,0 1 1,0-1-1,0 1 1,0 0-1,1 0 1,0 0 674,2-1 0,3 0 0,-1 1 0,0 0 0,-3 0 0,-2 2-900,6-2 1,-3 1 0,-2 1 0,0 0 1420,-2 0 0,-1-1 0,-2 2 0,-4 1 0,12-4 0,-7 2 0,-14 3 0,0 0 0</inkml:trace>
  <inkml:trace contextRef="#ctx0" brushRef="#br0" timeOffset="168746">7377 15140 19493,'-9'-8'68,"2"2"-271,7 6-5859,0 0 6062,-27 1 0,20-1 0,-20 0 0</inkml:trace>
  <inkml:trace contextRef="#ctx0" brushRef="#br0" timeOffset="168879">7443 15430 18496,'34'32'-1802,"1"0"1,15 7 0,-41-18 0</inkml:trace>
  <inkml:trace contextRef="#ctx0" brushRef="#br0" timeOffset="178761">10464 14597 17151,'-13'38'168,"8"8"-78,17 16-68,-3-28 1,2 1 5,0 13 0,1 1-257,-2-17 0,0 0 229,-2 6 0,1-3 236,4-7 1008,-8-14-425,0-13-527,-6-17 424,-16-39-570,2 10 0,-1-3-141,-2-4 1,-2-2-300,5 12 0,0-2 0,1 2 310,-3-12 1,3-1-13,3 6 0,2-3 0,3 1-150,0-15 1,7 1 137,7 19 1,5 0 0,4 6 1,6 0 1,6 10-1,13 10 1,4 9-91,-7 5 1,1 5-96,0 4 1,-1 6-73,-4 1 0,-3 6 123,-6 8 0,-7 4 134,-4 6 1,-9 6 23,-15 2 1,-9 5 0,-5 0-688,-3 2 0,-4-1 0,-1-1 684,-2 2 0,-1-1 0,-1-3 11,1-6 0,-1-3 0,5-5-26,-15 13 11,18-16 863,23-13-874,35 0 11,9-7 0,23 6-11,-8-4-44,-2 3 44,-3 3-28,-6 0-1653,-4 1 2274,8-5 1,-25-4-1,4-4 1</inkml:trace>
  <inkml:trace contextRef="#ctx0" brushRef="#br0" timeOffset="179079">11190 14751 18294,'-34'29'336,"-1"-1"0,-12 18-313,30 15-46,25-21-245,29-4 212,24-18 67,-20-20 0,0-6 11,22-12 68,-16-21 134,-32 13 179,-8 1-89,-12 5-224,-9 4-90,-12 3-583,-25 6-3989,-2 8 4572,3 4 0,19 1 0,22 0 0</inkml:trace>
  <inkml:trace contextRef="#ctx0" brushRef="#br0" timeOffset="179330">11436 14336 20557,'12'52'-496,"0"1"0,1 0 1,-1-1-1,0 1 0,1 7 1,-1 2-1,2-9 0,2-17-7975,19-17 8471,0-10 0,-16-8 0,-3-1 0</inkml:trace>
  <inkml:trace contextRef="#ctx0" brushRef="#br0" timeOffset="179545">11778 14296 20020,'-1'58'141,"0"-1"1,3 0 0,1-3-131,3-12 1,3-1-180,7 17 0,2-2-1170,-3-15 0,1-2-634,5 8 0,2-5 1972,11-5 0,-14-19 0,-5-9 0</inkml:trace>
  <inkml:trace contextRef="#ctx0" brushRef="#br0" timeOffset="179713">12269 14623 18306,'-17'30'-2751,"1"1"0,-8 24 2751,23-39 0,2-3 0,2-13 0</inkml:trace>
  <inkml:trace contextRef="#ctx0" brushRef="#br0" timeOffset="179846">12222 14405 16053,'3'64'-2286,"-6"-19"0,14-34 1</inkml:trace>
  <inkml:trace contextRef="#ctx0" brushRef="#br0" timeOffset="180246">12567 14637 18541,'1'3'2599,"-1"0"-2565,0-3-34,33-11-169,14-11 51,-7 4 1,2-3 78,-5-2 0,-2-2 39,15-14 0,-25 5 112,-22 16 157,-7 4 34,0 5-91,-4 4-122,4 5 0,1 38-90,5-4 0,1 5 0,2 4 0,2 2-318,3 9 0,2-1 318,1-14 0,2 0-190,5 11 0,1 1-29,-6-7 0,-3-2 191,-1 3 0,-5-3-50,-13 4-57,-17-26-671,-5-17-774,0-10-1494,3-8 3074,15-32 0,3 25 0,12-15 0</inkml:trace>
  <inkml:trace contextRef="#ctx0" brushRef="#br0" timeOffset="180296">13827 14673 9308,'56'-13'0,"-1"0"0,-11 3 0,0 0 0</inkml:trace>
  <inkml:trace contextRef="#ctx0" brushRef="#br0" timeOffset="181045">14925 14226 17857,'-50'-26'568,"1"0"0,0 1 0,3 9-557,12 19 0,0 8 34,-12 6 0,2 7-34,8 3 0,4 4-11,0 2 0,6 1-56,12 11-67,31-23-214,17-19 158,-2-14 0,2-6 106,0-5 0,0-4 78,5-11 1,-3-3-144,-10 6 1,-5 0 316,7-26 11,-19 23 68,-4 6-56,0 3-34,-2 6 45,-1 4 134,0 4-313,-1 6-34,-1 2 208,2 4-342,1 1-146,4 0 302,-1 1-22,0-10 0,-3 0 11,-2-10-11,0 1 34,2-2-34,5 0-11,15-5-56,19 11 55,-9 19 1,1 7 5,-3 3 1,-3 7-331,5 14 0,-5 7 336,-9 1 0,-5 6 0,-1 3 0,-3 5 0,0 1 4,-1 2 0,-1 0 0,0 3-408,-1-11 1,1 3 0,-1-1 0,0-4 403,0 2 0,0-4 0,1-3-6,3 7 1,1-9-197,7-6-538,-1-16 281,-5-11 101,-4-13 7,-5-11-2472,-23-30 2375,1 0 448,3 14 0,0-2 1738,-2-15-2557,8 0 819,16 5 0,-4 19 0,7 7 0</inkml:trace>
  <inkml:trace contextRef="#ctx0" brushRef="#br0" timeOffset="181765">17208 13781 18653,'-25'-22'89,"5"10"-89,19 15 0,1 3 12,0-4 32,0-1 304,-3-1 11,-9 0-236,-5 0 0,-10 1-101,-4 10-10,-4 10 21,-4 13 1,2 11-23,6 3 0,10 13-22,24-19 0,11-7-68,21-23 57,3-23 22,-10-5 0,1-5 11,-2-5 0,-1-2-5,0 1 0,-3 0 5,8-17 168,-22 26-78,-6 11-56,-3 3-45,2 23-23,2 1 23,3 18-2824,20 7-2173,6-15 4997,25 1 0,-29-22 0,1-6 0</inkml:trace>
  <inkml:trace contextRef="#ctx0" brushRef="#br0" timeOffset="182378">19226 13688 18070,'-43'-24'444,"0"0"1,2 1-1,4 9-421,0 29 22,10 8 0,2 8-6,6 11 0,5 6-28,2 9 1,7 0-247,9-9 0,9-5 83,6-9 1,6-8-319,29-9 44,3-11-112,1-17 292,-5-8 347,-8-16 5,-24 3 0,-5-5 353,-5-8 1,-6-3-331,-2-2 0,-5-1-415,-5-6 0,-5 1 330,-1 11 1,-4-1 134,1 4 1,-1-1-1,-1 1 140,-5-8 1,-1 3-152,-1-1 0,1 9 159,-2 13-316,16 48 1,12 28-1,3-16 0,3 2-208,1 6 1,4 2 207,3 0 0,4 2 1,1 0-408,1-2 0,1-1 1,2 1-1462,5 6 1,1 2-1,0-4 1857,5 2 0,-3-6 0,-9-14 0,-4-6 0,-4-7 0</inkml:trace>
  <inkml:trace contextRef="#ctx0" brushRef="#br0" timeOffset="182546">19655 13708 17386,'-3'0'1065,"0"0"-897,3 0-201,-20 39-1447,16-24-2330,-8 25 3810,21-35 0,0-5 0,-2 0 0</inkml:trace>
  <inkml:trace contextRef="#ctx0" brushRef="#br0" timeOffset="182712">19563 13396 17465,'-6'-4'1378,"1"1"-1501,5 3-7048,-19 11 7171,23-7 0,-21 7 0,25-9 0</inkml:trace>
  <inkml:trace contextRef="#ctx0" brushRef="#br0" timeOffset="183412">19973 13690 17790,'42'-19'213,"-1"0"0,0 0 0,-1-2-202,4-10 0,-2-4-11,0-1 0,-2-2 28,-1-8 0,-5-1 78,-10 12 1,-8 2 487,-24-18 145,-17 30-325,-7 15 1,-5 10-202,-9 17 0,-1 12-101,6-1 0,0 5 0,2 2-640,6 0 1,3 3 0,2 0 527,3 3 0,3 1 0,6-2-6,7 0 1,9-3 131,10-6 1,9-4-346,6-5 1,9-6-320,13-7 0,10-6 1,2-2-1619,-10-3 0,1-3 0,2-1 0,-1 1 2156,16-2 0,0-1 0,-3 0 0,-14-1 0,-2-1 0,-9 1 0,6-5 0</inkml:trace>
  <inkml:trace contextRef="#ctx0" brushRef="#br0" timeOffset="183879">12161 15686 16344,'45'3'271,"0"1"0,0 0 0,3 0 1,1 1-1,-1 0-137,-2 3 1,0 0 0,7 0-1185,3-3 0,6 0 0,5 0 0,4-3 0,1-3 1054,-12-1 0,3-3 0,2-1 0,2-2 1,1 0-1,0 0 0,1-1 0,-1 1-121,-4 1 1,-1 0 0,2 1 0,-1-1-1,1 0 1,1-1 0,0-1 0,1 0-1,2-1 120,-11 0 1,1-1 0,2 0 0,0-1-1,1 0 1,0-1 0,0 0 0,0 0 0,-1 0-1,0-1 1,-1 1 0,-1 0-42,6-1 0,-2 0 0,0-1 1,-1 0-1,0 1 0,0-1 1,0 0-1,0 0 0,1 0 1,1 0 48,-2 1 0,0 0 0,0 0 0,1-1 1,0 1-1,0 0 0,1-1 0,-1 1 0,1 0 1,0 0-1,1 0-80,-4 1 0,0 0 0,0 1 0,-1-1 0,1 0 0,0 0 0,1 1 0,1-1 0,1 1 0,2-1 0,1 1 1,2 0 74,-11 1 1,2 1 0,1 0 0,0 0 0,3-1 0,-1 1-1,2 0 1,0 0 0,1-1 0,1 1 0,-1 0 0,1 1-1,0-1 1,0 0 0,-1 1 0,1-1 0,-1 1 0,-1 0-29,-3 1 0,1-1 1,-1 1-1,0 0 1,1 0-1,-1 0 1,0 1-1,1-1 1,0 1-1,-1-1 0,1 1 1,0 0-1,0 0 1,1-1-1,-1 1 1,1 0-1,1 0 1,-1-1-1,1 1-106,-2 0 0,1 0 1,1 0-1,0-1 1,1 1-1,0 0 1,0 0-1,0 0 1,1 0-1,0-1 1,-1 1-1,0 0 1,1 1-1,-2-1 1,1 0-1,-2 0 1,0 1-1,0 0 1,-2-1-1,0 1 1,-1 0 127,7 0 0,0-1 0,0 1 0,-1 0 0,1 0 0,-2 0 0,0 0 0,0 0 0,-2 0 0,-1 1 0,-1-1 0,-1 1 0,-2 0 0,-1 0 0,-2 1 0,-2-1 0,21-1 0,-3 0 0,-1 1 0,-4 0 0,-3 0 0,-2 1 0,-4-1 0,-3 1 0,6-2 0,0 0 0,0 0 0,0 1 0</inkml:trace>
  <inkml:trace contextRef="#ctx0" brushRef="#br0" timeOffset="184195">13846 16071 17875,'56'-5'11,"0"-1"0,0 0 0,0 0 0,0 0 1,-2-1-1,0-1 0,1-1 0,0 0 0,2-2 1,1-1-797,-1-1 0,1-1 0,1-1 0,1 0 0,1-2 1,1 0-1,0 0 767,-8 2 1,0-1-1,1 1 1,-1-1 0,2-1-1,1 0 1,3-1-1,1 0 1,3-1-294,-9 3 0,2-1 0,2-1 1,2 0-1,2-1 0,1 0 1,1-1-1,0 1 0,1-1 1,-1 1-1,0-1 0,0 1 1,-2 0-1,-1 1 0,-1 0 215,5-1 1,-2 0 0,0 1 0,-2 0 0,0 0-1,0 0 1,0 0 0,1 1 0,0-1 0,2 0-1,1-1 1,2 0-120,-10 3 1,2-1-1,1 0 1,2 0-1,0 0 1,1-1-1,0 0 1,1 0 0,0 1-1,0-1 1,0 1-1,-1 0 1,-1 0-1,-1 1 1,0 0 0,-3 1-1,0 0 215,9-1 0,0 0 0,0 0 0,-2 2 0,1-1 0,-2 1 0,-2 0 0,0 1 0,-2 0 0,-2 1 0,-1-1 0,-3 1 0,14-3 0,-4 1 0,-3 1 0,-2 0 0,-1 0 0,-1 1 0,-1 1 0,-1 0 0,1 1 0,-1-1 0,0 1 0,0-1 0,1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03:42:32.54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5748 1625 16411,'13'44'250,"1"0"1,0-1-1,0-1-132,-2-7 0,-1-2-113,1 1 1,0 1-264,5 15 1,0 0-466,-3-11 0,0-1-1906,5 13 1,1-1 2628,-3-16 0,-1-4 0,2 6 0,-1-11 0</inkml:trace>
  <inkml:trace contextRef="#ctx0" brushRef="#br0" timeOffset="752">10712 1659 17129,'7'-39'302,"0"-1"1,9-20-303,28 35-68,2 17-32,7 6 66,2 23-481,-25 12 0,-9 12 402,-10 15 1,-11 7-515,-6-11 1,-6 3-1,-2-3 716,0-6 1,-4-3 0,-1-3 67,-15 15 0,0-8 505,-2 1-572,13-7-90,22-14-325,16-7 0,26-13 89,14-8-78,-20-4 1,0-2-147,4-1 0,0-1-520,2-2 0,0-1 980,0-3 0,-3 1 0,7-3 0,-12 3 0</inkml:trace>
  <inkml:trace contextRef="#ctx0" brushRef="#br0" timeOffset="1469">14989 1363 16176,'46'-21'164,"0"0"1,0 3 0,-1 7-177,16 16 12,-8 10 0,-28 12 34,-11 24 22,-34 6 157,2-1-124,-18-13-33,20-25-44,8-8-12,7-3 22,14-1 23,8 2-45,36 13-6,-21-4 1,2 4 5,13 9 0,0 3-318,-10-3 0,-4 0 312,-2 4 0,-6 0-61,-5 14 0,-26 13 89,-34-11-285,11-26 0,-2-4-2113,-29 1 2376,8-28 0,31 4 0,3-6 0</inkml:trace>
  <inkml:trace contextRef="#ctx0" brushRef="#br0" timeOffset="2154">18973 1164 17924,'-23'61'-6,"20"-20"1,8 0-18,13-5 1,8-1-197,12 2 1,5-5-394,-2-10 0,2-6 601,2-7 0,0-7-1,-9-6 1,-2-6 168,11-7 1,-1-5-158,-6-6 0,-3-2 33,-1 1 1,-4 1 201,4-23 391,-25 29-110,-7 11-415,-2 6-101,0 19 530,-3 13-519,0 12 0,0 6-67,0 6 0,2 3-837,4-8 1,3 2-1,1-2-1078,2 9 0,4-5 1971,9-3 0,0-8 0,-1-9 0,-2-11 0</inkml:trace>
  <inkml:trace contextRef="#ctx0" brushRef="#br0" timeOffset="2968">23410 1129 19302,'-48'0'415,"-8"11"-415,1 4 0,1 14 0,18 6 0,12-6 0,1 2 6,4 1 0,3 1-34,-1 6 0,3-2-40,1 17-10,12-16 44,1-18 11,0-6 214,0-6-90,0-3 90,1-5-147,6-7 12,6-4-44,11-7-12,7 1-34,10 4-17,-8 8 1,4 3-101,0 3 0,2 4 55,5 7 1,-2 4 27,-10-1 1,-5 4-101,4 34 68,-23-5 16,-20-12 0,-7 1-168,-3-2 0,-5 0-1418,-10 2 1,-3-4-1206,8-11 1,1-5 2874,-19-1 0,35-15 0,3-1 0</inkml:trace>
  <inkml:trace contextRef="#ctx0" brushRef="#br0" timeOffset="3534">26719 875 19426,'-45'46'16,"20"-15"1,0 5-12,-2 14 1,0 8-390,3-5 1,-1 5 0,5-1 383,6-3 0,4-1 0,1 0-307,1-1 0,2 0 1,7-4 306,10 10 0,15-11 3,12-28 1,10-10 0,-2-4-4,-4-2 0,-1-5 7,4-3 1,4-3-1,-10-7 246,-8-16 1,-12-7-249,-11 4 1,-7-1-34,-4 1 0,-7 2-101,-12 6 0,-8 7-174,-2 10 1,-1 4-416,-5 0 0,0 4-78,-2 5 1,-2 5 795,-17 10 0,3 3 0,1 1 0,21-5 0,1 1 0</inkml:trace>
  <inkml:trace contextRef="#ctx0" brushRef="#br0" timeOffset="4534">4650 3550 15538,'-3'0'862,"0"0"-794,55-3 206,3 1 1,8 1-1489,-14-1 1,3 0 0,3 1 1260,-2 0 1,3-1-1,2 1 1,-1 0-331,-2-1 1,-2 0-1,3 0 1,6-1 330,-7 1 0,4-2 0,3 1 0,3-1 0,1-1 0,2 1 0,0-1-142,-12 1 0,0 0 1,2-1-1,0 0 1,1 0-1,1 0 0,2 0 1,0 0-1,2-1 1,2 1 95,-7 0 0,2 0 1,2 0-1,1-1 1,1 1-1,1-1 0,1 1 1,0-1-1,0 0 1,0 1-1,-1-1 0,0 0 1,-1 1-1,-2-1-106,1 1 0,-1-1 0,-1 0 1,0 1-1,-1-1 0,0 1 0,0-1 1,0 0-1,1 1 0,-1-1 0,1 0 1,0 1-1,1-1 108,-2 1 1,1-1 0,1 1 0,0-1 0,0 1-1,1-1 1,-1 1 0,1-1 0,-2 1 0,1-1 0,-1 1-1,-1 0 1,-1-1 0,-1 1-45,6-1 0,-2 1 1,0-1-1,-2 1 1,0-1-1,0 1 1,0-1-1,-1 1 1,1-1-1,1 1 1,1-1 39,-3 1 1,0 0 0,0-1 0,1 1 0,0 0 0,0-1 0,0 1 0,0-1 0,1 1 0,0-1 0,-1 1 0,1-1-22,1 1 1,0-1 0,-1 0 0,-1 1 0,2-1 0,-1 1 0,1-1 0,1 0 0,2 0 0,0 0 0,3 0 0,1 0 19,-12 1 0,1-1 1,1 1-1,1 0 1,1-1-1,0 0 1,2 0-1,0 1 1,1-1-1,1 0 1,0 0-1,0 0 0,1 0 1,0 0-1,0 0 1,-1 0-1,1 0 1,0 1-1,0-1 1,-6 1 1,0-1-1,1 1 1,-1 0-1,0 0 1,1-1-1,0 1 1,0 0-1,0 0 1,0 0-1,1 0 1,0-1 0,0 1-1,1 0 1,0 0-1,0-1 1,1 1-1,1 0 1,0 0-1,0-1 1,2 1-1,-1-1-2,-7 2 0,1-1 0,1 0 0,1 0 0,0 0 0,1 0 0,0 0 0,1 0 0,0 0 0,0 0 1,1-1-1,0 1 0,0 0 0,1 0 0,-1 0 0,1 0 0,-1 0 0,1 0 0,-1 0 0,0 0 1,-1 0-1,1 0 0,-1 0 0,-1 0 0,0 0 0,0 0 0,-2 1 0,0-1 0,0 0 2,7 0 0,-1 0 0,0 0 0,-1 0 0,0 0 0,-1 0 0,0 0 0,0 1 0,0-1 0,-1 0 0,0 0 0,0 1 0,-1-1 0,1 0 0,-1 1 0,1-1 0,-1 1 0,0-1 0,1 1 0,-1-1 0,0 1 0,1 0 0,0-1 0,1 1 0,1-1 0,0 1 0,1 0 0,-1-1 0,1 1 0,-1 0 0,1-1 0,-1 1 0,0 0 0,1 0 0,-2-1 0,1 1 0,-1 0 0,-1 0 0,0 0 0,-1 0 0,0 1 0,-1-1 0,-1 0 0,0 0 0,-2 1 2,8-1 0,-1 0 0,-3 0 0,0 0 0,-2 1 0,0-1 1,-1 1-1,0-1 0,-1 1 0,2-1 0,-1 1 0,2 0 1,0-1-1,2 1 0,2-1 0,1 1-4,-9 0 1,0 0-1,1 0 1,1 0-1,1-1 1,0 1-1,1 0 1,0 0 0,1 0-1,0 0 1,1 0-1,0 0 1,0 0-1,0 0 1,1 0-1,0 0 1,-1 0 0,1 0-1,0 0 1,-1 0-1,1 0 1,-1 0-1,-1 0 4,0 1 0,-1-1 1,1 0-1,-1 1 0,0-1 1,0 1-1,0-1 0,0 1 1,1-1-1,-1 1 1,0 0-1,1-1 0,0 1 1,0-1-1,0 1 0,1 0 1,0 0-1,0-1 1,0 1-1,1 0 0,1 0 1,0 0-1,0-1 0,1 1 5,-7 0 1,1 1 0,0-1 0,0 0 0,2 0 0,-1 0 0,1 0-1,0 1 1,0-1 0,1 0 0,0 0 0,0 0 0,1 1 0,-1-1 0,1 0-1,0 1 1,-1-1 0,1 1 0,0-1 0,0 0 0,0 1 0,-1-1 0,1 1-1,-1 0 1,1-1 0,-1 1 0,-1 0 0,1-1 0,-1 1 0,0 0 0,3 0 1,0 0 0,0 0 0,0-1 0,0 1-1,1 0 1,-1 0 0,1 0 0,-1 1 0,0-1-1,1 0 1,-1 0 0,0 0 0,0 1 0,-1-1-1,1 0 1,-1 1 0,0-1 0,-1 0 0,1 1-1,-2-1 1,1 1 0,-1 0 0,-1-1 0,0 1-1,0 0 1,-1-1 0,-1 1-8,9 0 1,0 0-1,-2 0 1,1 0 0,-2 0-1,0 0 1,0 0-1,-1 0 1,0 1 0,-1-1-1,0 0 1,0 1 0,-1-1-1,1 1 1,-1-1-1,-1 1 1,1-1 0,0 1-1,-1 0 1,1-1 0,-1 1-1,3 0 0,-1-1 0,1 1 0,0 0 0,0 0 1,0 0-1,0 0 0,-1 0 0,0 0 0,-1 0 1,0 0-1,0 0 0,-2 0 0,0 0 0,-1 1 0,0-1 1,-2 1-1,-1-1 0,-1 0-1,13 1 0,-2 1 0,-2-1 0,-2 0 0,-2 0 0,0 0 0,0 1 0,0-1 0,1 1 0,1 0 0,1 0 0,3 0-121,-9-1 1,1 1-1,2 0 1,-1 0-1,2 0 1,0 0 0,1 1-1,0-1 1,0 0-1,0 1 1,0-1 0,0 0-1,-1 1 1,0-1-1,0 0 1,-1 0 120,5 1 0,0-1 0,1 0 0,-1 0 0,0 1 0,1-1 0,-2 0 0,1 0 0,-2 1 0,1-1 0,-2 0 0,-1 0 0,0 0 0,-1 1 0,5-1 0,-1 1 0,0-1 0,-1 1 0,-1 0 0,-1 0 0,0-1 0,-2 1 0,-2-1 0,0 0 0,-2 0 0,7 0 0,0 0 0,0 0 0,0 0 0,1 0 0,-1 0 0,0 0 0</inkml:trace>
  <inkml:trace contextRef="#ctx0" brushRef="#br0" timeOffset="16400">6002 4085 16120,'11'46'48,"0"0"1,1 1 0,1 0-55,-2-9 1,1 0-1210,0 2 1,0 0-1307,0 0 0,0-2 2521,-2-1 0,-1-3 0,1 6 0,-3-13 0</inkml:trace>
  <inkml:trace contextRef="#ctx0" brushRef="#br0" timeOffset="16701">6377 3851 17722,'-1'59'14,"0"1"0,0-1 0,0 1 0,-2-1 0,-1 3 0,0 0 0,-1 1 0,1 0-1023,0-3 1,1 1-1,0-1 1,-1 0-1,0 1 1009,-2 4 0,0 2 0,-1-1 0,0-1 0,1-5-14,0-5 0,0-4 0,1-1 0,0 3-1195,1 11 1,0 2 0,1 0-1,1-4 1209,1-3 0,1-3 0,1-1 0,-1 0 0,0-1 0,1-10 0,5 4 0</inkml:trace>
  <inkml:trace contextRef="#ctx0" brushRef="#br0" timeOffset="17151">6776 4295 18250,'-15'64'13,"0"1"0,-1-1 0,6-9 0,1 2 0,1 1 0,3 1-36,1 5 1,2 2 0,2 0-1,2-3-947,1 6 1,2-2 0,4-5 950,1-13 1,3-4-1,3-8-3,6-9 0,4-6 806,25 7-772,-1-15 522,9-46-478,-37 2 0,-4-6 34,2-1 0,-6-1-68,-9-6 0,-8 4-22,-20-5-156,-19 15-371,-13 15-1451,13 16 1,0 7 1977,-17 13 0,3-1 0,37-3 0</inkml:trace>
  <inkml:trace contextRef="#ctx0" brushRef="#br0" timeOffset="20635">10931 3973 12568,'0'-6'2903,"0"1"-1100,0 5-1635,-7-11 23,6 8 22,-7-9 79,8 12 671,-2 0-492,1 0-23,-1 0-247,0 0 606,1 0-459,0 0-315,-1-1-134,1 0 57,0 0 66,1-1-1075,0 0 1041,0 9-21,0-1 55,4 7-55,0-1 10,4 1-111,0 0-673,5 6-268,1 0 536,-1-1-1164,-1-2-1882,-4-8 3585,-2-2 0,-2-3 0,-3-3 0</inkml:trace>
  <inkml:trace contextRef="#ctx0" brushRef="#br0" timeOffset="22667">10950 3992 14439,'-8'-7'2063,"2"2"-1593,6 5 269,0 0-649,-20-31-90,15 23-23,-15-22-10,20 30 33,0 0 78,2 21 393,15 20-292,-4 0 1,2 3-119,0-5 1,1 1-23,5 16 0,-1 1 0,-5-17 1,-1-2-309,2 6 0,0-2-6274,4 14 6543,-10-26 0,-7-16 0,-3-14 0</inkml:trace>
  <inkml:trace contextRef="#ctx0" brushRef="#br0" timeOffset="23017">11422 3639 16490,'-5'60'432,"0"-1"1,0 0-1,-1 4 1,0-1 0,1 0-400,-1-4 1,1-1 0,-1 2-1168,0 5 0,-1 1 1,0 1 1133,2-17 0,-1-1 0,1 2 0,0 2-267,-1 12 1,1 3 0,0 1 0,3-2-1709,1-8 0,1-1 0,1-1 1,1 0 1974,0-2 0,1 0 0,0-2 0,1-5 0,3 14 0,2-12 0,6-17 0</inkml:trace>
  <inkml:trace contextRef="#ctx0" brushRef="#br0" timeOffset="23401">11844 3983 18608,'-22'53'53,"0"0"0,6-11 0,1 2 1,1 1-36,3 7 1,2 3 0,0 1-620,-2 3 1,1 2-1,1 2 598,2-3 0,1 2 1,2 1-1,5-4-368,6 6 1,6-3 0,1-1 377,-4-2 1,1-2-1,7-8 15,21-3 1,5-14 302,-12-20 1,1-9-147,10-10 0,-1-10 185,-7-10 1,-4-6-209,-2 1 1,-4-4-79,-8-5 1,-10 1-23,-24-8-56,-11 27 0,-6 5-73,2 4 0,-2 5-229,-13 3 0,-1 8-1447,5 9 1,3 4 1748,-7 11 0,5 1 0,36-19 0</inkml:trace>
  <inkml:trace contextRef="#ctx0" brushRef="#br0" timeOffset="23968">15306 3619 16042,'17'31'78,"-1"2"-78,-2 2-11,-1 5 0,-2 3-3911,-2 19 3922,-3-20 0,-3-2 0,-1-29 0</inkml:trace>
  <inkml:trace contextRef="#ctx0" brushRef="#br0" timeOffset="24300">15710 3310 18966,'0'59'162,"0"0"1,1-15 0,-1 1 0,-1 2-160,0 3 1,-2 1 0,0 5-644,0-7 0,-1 5 0,0 1 0,1 2 1,-1-2 107,1 2 1,1-1 0,-1 1 0,1 0 0,0 1 531,1 7 0,0 2 0,1 0 0,0-2 0,0-6 0,0 8 0,0-6 0,3-6 0,3-1 0,1-1 0</inkml:trace>
  <inkml:trace contextRef="#ctx0" brushRef="#br0" timeOffset="24634">16082 3970 18686,'0'-10'1199,"-31"43"-1059,13 17 0,1 12-810,0-5 1,0 5 0,2 1 669,7-11 0,2 2 0,2 0 0,2-3 3,1 5 1,4-1 0,3-5-4,9 7 0,6-11 154,26-7-132,2-20 290,0-10-289,-4-20-23,-7-8 145,-10-26-22,-29 0-123,-17 5 796,-27 16-1423,-7 19-1872,-1 14-4605,7 0 7104,12 4 0,16-6 0,10-4 0</inkml:trace>
  <inkml:trace contextRef="#ctx0" brushRef="#br0" timeOffset="24867">19135 4044 18810,'28'3'-4247,"-8"0"4247,-29-7 0,4 3 0,0-3 0</inkml:trace>
  <inkml:trace contextRef="#ctx0" brushRef="#br0" timeOffset="25001">19669 3889 14383,'5'-1'-2251,"-2"0"-1604,-3 1 3855,60-7 0,-45 5 0,45-5 0</inkml:trace>
  <inkml:trace contextRef="#ctx0" brushRef="#br0" timeOffset="25184">20721 3749 17375,'43'-5'-1199,"4"-1"740,-1-2 117,6-2 1,8 0 341,-12 3 0,4 2 0,-4-1 0,8-3 0,-3 0 0,-4 5 0,-1 0 0</inkml:trace>
  <inkml:trace contextRef="#ctx0" brushRef="#br0" timeOffset="25317">22484 3704 16053,'57'2'425,"0"1"1,7-1 0,1 1-1115,0 0 0,1 0-492,-20-2 1,0 0 0,-1 0-260,11 0 0,-1-1 1311,10 0 1,-4 0 0,-24 0 0,-3 0 0,28 0 0</inkml:trace>
  <inkml:trace contextRef="#ctx0" brushRef="#br0" timeOffset="25450">24749 3672 14944,'58'-1'366,"-1"0"0,-5 0 0,-2 0-915,-2 3 0,-2 0-1345,-8 0 1,-4 0 1893,22 4 0,-26-2 0,-2-4 0</inkml:trace>
  <inkml:trace contextRef="#ctx0" brushRef="#br0" timeOffset="25584">26535 3693 12938,'0'0'0</inkml:trace>
  <inkml:trace contextRef="#ctx0" brushRef="#br0" timeOffset="35334">2736 8983 13240,'-3'-5'1917,"1"0"-1189,2 5-706,13 48 68,-2-13-62,-1 3 0,1 4 174,0 3 0,-1 0 61,-2 0 0,0 1-134,0 2 0,0-2-28,1 11 201,-4-34 1032,-4-20 537,-5-34-1681,-4-1 1,0-4-141,-1-4 1,1-1-398,-5-14 1,-1 1 357,3 10 0,-1-2 52,0-1 1,-2-3-1,2 1-29,-2-7 0,0 0 14,2 9 1,1-2-1,1 1-97,2-11 1,6 2 37,9 7 0,9 1 11,11-2 0,7 6 0,2 16 0,5 7 0,8 5 0,1 11-202,-11 10 1,-4 11-343,0 23 1,-9 11 487,-11-3 0,-10 5-655,-6-1 0,-6 5 0,-6-3 729,-5-8 1,-4-1 0,-2-2-16,-4 1 1,-1-1 0,-1-1-71,2-3 1,0-2-1,1-1 67,-12 14 0,4-4 551,-3 5-708,19-14 234,48-32-43,11-3-12,-8 1 1,3 1 874,0 2 1,0 2-904,2 0 1,0 3-57,0 1 1,0 3-638,6 7 0,-1 2-1609,-9-2 0,-1 0 2308,23 17 0,-30-16 0,-19-19 0</inkml:trace>
  <inkml:trace contextRef="#ctx0" brushRef="#br0" timeOffset="35684">3487 9158 17263,'9'6'863,"-2"-1"-784,31-33-57,-18 5-22,5 0 0,-2-3-179,-9-23 235,-23 9 907,-16 3-425,-6 20-90,-4 15-145,14 17-191,-3 14-56,-3 20-34,8-2 1,1 5-29,4-2 0,7 1-196,9 7 1,9-4-337,2-18 0,7-6-5,14-10 0,4-9-258,-4-11 0,1-9-1446,24-16 0,1-7 2247,-12 2 0,-2 0 0,2-2 0,-6 1 0,-4-2 0</inkml:trace>
  <inkml:trace contextRef="#ctx0" brushRef="#br0" timeOffset="35917">4067 8912 19022,'-29'37'119,"0"-1"1,-1 12 0,8 1-176,16-9 0,6-1-6,2 0 1,4-3-791,26 11-246,17-34-515,11-13-444,-26-6 0,1-4 1513,3-2 0,1-4 118,-1-3 1,2-3 441,14-12 1,-4 0 0,0 2 0,-21 10 0,1 0 0</inkml:trace>
  <inkml:trace contextRef="#ctx0" brushRef="#br0" timeOffset="36283">4570 8937 16266,'-32'17'1339,"0"1"0,-18 24-1440,29 15 101,23-13-89,14-11-203,14-21 259,26-12 21,-24-9 1,1-5 39,6-3 0,-2-2-17,-9-2 1,-4 0 66,8-18 157,-22 16 325,-6 5 46,-3 4-472,-7 1-111,1 6-1,-5-2-44,1 3 10,-1-1-44,-4 0-156,-12 0-124,-5 2-158,-2 11-21,12-1-830,10 6-1064,13-7 2409,20-6 0,-16 2 0,16-3 0</inkml:trace>
  <inkml:trace contextRef="#ctx0" brushRef="#br0" timeOffset="36817">5165 8977 16748,'-12'-66'3339,"-1"6"-2992,-3 21 56,-1 8 192,2 8-293,-9 12-313,-6 26-12,0 21-33,8 5-224,21 2-135,20-23 35,14-10 111,13-5-34,-10-12 1,3-6 223,1-3 1,-1-5 117,7-9 1,-3-3 105,-13 6 1,-4-1 279,5-18 236,-25 28 202,-6 9-695,-9 18-168,1 11 0,-6 17-179,8 4-381,5-1-292,14-5-436,18-11-1738,23-12 3026,7-20 0,1-4 0,-6 6 0,-12-7 0,0 0 0</inkml:trace>
  <inkml:trace contextRef="#ctx0" brushRef="#br0" timeOffset="37188">6243 8323 19572,'-40'7'642,"-1"1"0,1 2 1,3 5-599,8 6 1,3 5-17,-1 3 0,3 2-17,2 3 1,3 2-57,1 15 0,9 1-381,15-8 0,7-2 269,0-1 1,7-6-257,13-11 0,7-10 194,-5-14 1,-1-6 16,2-3 0,-2-4 39,-2-3 1,-2-7 196,3-15 0,-6-9 184,-8-11 0,-6-7 40,-4 5 0,-3-5 0,-5-1-590,-5 12 0,-4-2 0,-1 1 0,-1 2 515,-1-7 0,0 2 1,-3 4-42,-2 6 0,-2 1 0,-1 10 806,-20-5-780,-19 50-185,26 25 0,4 14-32,9-3 1,3 6 0,4 0-356,4-2 1,3 1-1,6 1 180,5 2 0,6 0 0,5-4-292,12 0 1,8-5-299,-2-8 1,3-1-1,3-3 814,-1-6 0,2-4 0,-2 0 0,6 9 0,-2-5 0,-10-16 0,0 0 0</inkml:trace>
  <inkml:trace contextRef="#ctx0" brushRef="#br0" timeOffset="37351">6674 8558 19673,'-4'23'-2182,"-2"2"1,12-37-1</inkml:trace>
  <inkml:trace contextRef="#ctx0" brushRef="#br0" timeOffset="37500">6662 8324 15919,'41'0'0,"1"-1"0,24 1 0</inkml:trace>
  <inkml:trace contextRef="#ctx0" brushRef="#br0" timeOffset="37867">7131 8450 18070,'0'3'818,"0"0"-796,42-48-22,-13 24 0,2-2-39,18-17 0,1-1-68,-10 12 1,-3 4 106,11-10 168,-32 16 347,-18 13 259,0 3-225,-2 1-191,2 9-358,15 39 0,7 7-577,0-8 1,2 2 464,4-2 0,2-1 50,2 4 1,2 0-6,0 0 0,-1 2 11,-9-8 0,-1 3 0,-3-1 0,1 15 1,-6-1 195,-8 3 0,-6-3-107,-5-20 1,-6-7 56,-27 0-90,6-24-213,-5-15-1423,1-11-7083,8-34 8719,33 7 0,-6 0 0,24 27 0</inkml:trace>
  <inkml:trace contextRef="#ctx0" brushRef="#br0" timeOffset="38452">10085 8425 17409,'13'-41'489,"0"0"0,-1 2 1,-4 0-345,-6-20 152,-11 11 1,-5-2-91,4 12 0,-3 1-330,-8-11 0,-3 3 459,-15-1 322,-21 29-636,24 34 1,1 13-57,-3 7 1,7 6-80,11 11 1,11 1-393,10-13 1,11-6 280,16-9 0,6-9-12,3-10 1,1-6-45,3 1 0,1-4-51,0-4 1,2-4 68,11-10 1,-1-6 266,-10-5 1,-3-3 123,-2 3 0,-5-1 1071,-1-20-528,-29 34 34,-9 10-224,0 8 392,-9 41-891,9-6 0,2 5-6,1 15 1,4 1-23,3-7 0,5-2-196,4-8 1,5-6-488,25-1-786,6-12-1343,4-11 2857,0-10 0,-25-1 0,-5-4 0</inkml:trace>
  <inkml:trace contextRef="#ctx0" brushRef="#br0" timeOffset="38751">10770 8232 20311,'25'-35'-75,"1"0"1,-1 1-1,1 1-60,-4 8 1,1 0-236,4-10 0,-3-1 381,-8 6 1,-5-1 616,-12-26-236,-21 28-180,-25 29 1,11 24-17,10 9 0,4 9-185,6 4 1,4 3-29,-1 0 0,7-2-106,10-4 0,11-8-651,22-16 1,7-8-645,-6-2 1,1-3-242,18-7 1,0-4 241,-16-2 0,-2-4 1417,-2-4 0,-3-1 0,4-2 0,-14 1 0</inkml:trace>
  <inkml:trace contextRef="#ctx0" brushRef="#br0" timeOffset="38984">11243 7870 21521,'23'5'-269,"-1"9"34,-4 23 78,4 24 157,-3-3 0,-11-24 0,-1-2-168,2 7-235,-14-15-281,-6-16-5209,-19-4 5893,4-8 0,1 3 0,15-3 0</inkml:trace>
  <inkml:trace contextRef="#ctx0" brushRef="#br0" timeOffset="39634">11640 7910 15777,'-3'40'399,"1"0"1,1 3 0,3-5-400,11-6 361,11 0-293,12-23 70,6-6-60,6-11-32,-12-4 0,1-7-35,-4-8 1,-2-3 33,0 1 0,-3-2 161,-9-2 0,-6 1 500,-6-14-134,-10 18-79,-1 5 134,-3 18-437,2 21-223,2 17-1,14 16-280,5-5-190,19-11 224,5-22-101,-1-15 0,3-7-852,3-8 1,-1-6 593,5-8 1,-5-5 441,-11 3 1,-8-3 19,-10 1 1,-7 0 434,-16-21 235,-5-2-191,-8-1 449,8 22 0,0 1 1389,-3-16-1277,2 5-326,10 32-458,3 21-57,-1 13-22,2 16 34,5 5 0,2 6-40,4 4 0,3 2-371,0 2 1,2-1-72,4-3 0,4-3-3104,5-6 0,2-5 3526,-5-11 0,-1-2 0,24 20 1,-26-32-1</inkml:trace>
  <inkml:trace contextRef="#ctx0" brushRef="#br0" timeOffset="39852">12883 7349 17454,'-4'0'1053,"10"56"-739,7-14-286,2 15 0,4 6-247,-2-16 1,0-2-744,0 2 1,-1-2-496,-3-6 1,-3-4-3765,-3 1 5278,-5-12 0,-2-12 0,0-8 0</inkml:trace>
  <inkml:trace contextRef="#ctx0" brushRef="#br0" timeOffset="40101">12822 7702 18922,'-1'-5'1378,"1"0"-1143,39-16-202,-6 9 1,6 1-90,2-1 0,4 0 0,0 1-207,14-2 0,2 6 173,-12 8 1,1 5-1,-8 8-51,-6 17 1,-9 10 151,2 15 0,-10 4 67,-15-4 1,-9-1-181,-3-2 1,-3-5 123,-4 0-22,2-13-358,5-17-1408,0-8-1920,0-9 3693,-3-9 1,3 6 0,2-6 0</inkml:trace>
  <inkml:trace contextRef="#ctx0" brushRef="#br0" timeOffset="40683">14970 7569 17711,'-65'-9'474,"0"1"1,5 1-1,7-1-350,1-1 32,17-11-21,16-14-359,19-9 0,8-7-116,3 7 0,4-2 1,1-1-427,-1 0 0,0 0 1,3 0 709,4-3 0,3 2 0,-1 4 56,3 1 0,2 7 374,8 2 0,2 15 12,-8 32 1,-4 16-115,-6 10 1,-4 11 0,-4 3-929,-2 5 1,-4 3-1,-3 2 684,-4-6 0,-2 3 0,-2 0 0,1-3 24,-2 4 1,0-3-1,-1 0-19,0 1 1,-1-2 0,1 1 7,1-4 0,1 0 0,1-2-180,2-3 0,1-2 1,3-2 166,3 13 0,8-5 505,11-4 0,8-11-489,4-24 1,3-16-84,3-21 0,-5-16-40,-8-6 1,-8-8-197,-14 6 1,-5-2 0,-5 2 123,-6-4 0,-9 4 95,-12 0 0,-7 6 691,7 17 1,-1 6-3280,-26 5 600,34 27-3771,38 9 5815,20-12 0,-11-6 0,3-4 0</inkml:trace>
  <inkml:trace contextRef="#ctx0" brushRef="#br0" timeOffset="41133">15887 7862 17610,'42'-45'635,"-1"0"0,-3 2 1,-3-2-530,-10-2 1,-5 0-438,-6 11 0,-3 1 504,3-11 1,-5 1 117,-14-3 168,-13 12-258,-13 11 245,-31 14-323,7 17-123,6 4-145,22 9 78,59-2-124,3-10 67,-2-2 1,3-1 11,29-7 164,-21-4 1,2-1-64,-6 0 0,-2-1 11,-1 1 0,-4-1-168,3 0 168,-29 23 269,-16 32-146,1-13 0,1 3-118,0 6 1,1 0-330,9 19-909,20-27-1792,21-26-2029,10-17 5054,7-10 0,-26 4 0,-5-1 0</inkml:trace>
  <inkml:trace contextRef="#ctx0" brushRef="#br0" timeOffset="41384">16819 7288 19321,'-49'43'534,"0"0"0,12-6 1,7 0-450,14 24-130,51-29-34,11-25 56,-13-11 1,0-5 69,16-14 44,-3-19 67,-29 3-91,-33-2-29,-15 20-531,-16 10-325,21 12-6723,13 1 7541,19 0 0,-3 0 0,10-2 0</inkml:trace>
  <inkml:trace contextRef="#ctx0" brushRef="#br0" timeOffset="41768">17220 7076 19549,'-11'37'62,"0"-1"0,-6 25-51,17-37-11,3-5 0,4-4 11,17 9 11,19-5-22,5-2-11,8-9-11,-11-14 22,7-21 67,-20-15 359,-6-16-146,-39 8-280,-5 19-112,-14 16-359,8 15-336,3 7-616,5 2-3955,5 6 5378,7-6 0,1-1 0,3-7 0</inkml:trace>
  <inkml:trace contextRef="#ctx0" brushRef="#br0" timeOffset="41867">17375 7067 14361,'0'0'0</inkml:trace>
  <inkml:trace contextRef="#ctx0" brushRef="#br0" timeOffset="42218">17211 7711 19000,'32'-21'986,"0"1"0,0-4 0,-2-4-902,0-24 0,-6-6-1465,-6 12 0,-2-3 1403,-5 5 1,0-2-1,-3 0-22,-3-6 0,-5-2 103,-5 3 1,-3-5 0,-3 1-100,1 3 0,-3 0 0,0 1-1,-1 1 1,-1 1 0,-1 4-4,-6-8 0,0 10-11,-2 15 483,4 33-506,12 27 1,6 15 29,0-2 1,3 5-1,2 3-352,2-4 0,3 2 0,2 1 0,-1-2 356,1 10 0,1-2 0,2-3 0,3-7 0,3-2 0,0-6-12,2-5 1,2-6 345,0-3 1,2-4-1702,27 11-3549,-11-22 1,2-5 4414,24-7 1,-6-1 0,-33-8 0</inkml:trace>
  <inkml:trace contextRef="#ctx0" brushRef="#br0" timeOffset="42567">17930 7481 17577,'30'-49'586,"-1"1"0,-2 1 1,-3 1-497,-10 11 0,-3-2 61,0-22 0,-4-5-438,-4 15 1,-2-1 0,-2-2 334,-3-9 1,-3-2 0,-2 3 89,0 10 0,0 2 0,-2 5 52,-3-6 1,-4 13-22,-7 21-24,9 51-151,7-4 0,0 4 12,-1 13 0,2 7-111,2 1 0,2 5 1,5 0 92,7-4 1,5 0 0,1-1-464,-2 0 0,0 0 0,7-5 232,5-9 0,5-5 1,1-6-548,7-5 0,3-7 806,21 0 1,-2-5 0,-3 2 0,-18-13 0,0 1 0</inkml:trace>
  <inkml:trace contextRef="#ctx0" brushRef="#br0" timeOffset="44267">19658 6981 14238,'1'-11'3462,"0"3"-2375,-1 8-885,-38-28-202,16 31-23,-33-4 23,23 53-11,16-17 0,2 4 5,-2 20 1,8 2-1,12-13 1,9-2-1,14 1 0,11-11 23,0-21 0,3-12-288,11-10 0,-4-11 248,-15-5 1,-5-6-90,-3-1 0,-4-3 2,-4-1 0,-4-4 160,-2-21 0,-5-7-32,-6 14 1,-1-3 0,-2 0-473,0 0 0,0-1 0,-2 1 472,-1-3 1,0-1 0,-1 6 65,-2-2 0,1 6 280,4 4 0,-1 6 174,-2 7-605,0 69 67,4 1 0,1 7-168,-1 0 0,1 5 0,0 4 179,1 3 0,0 7 0,1 0 0,0-4-585,0 5 0,2-4 0,0 4 574,1-3 0,0 3 0,1 0 0,2-7 0,1-8 0,2-5 0,2 0 288,5 5 1,2-1-1,2-3-294,9 6 1,1-4 5,0-3 0,0-7-45,21-3-56,-18-29-436,6-43 231,-25 7 0,-8-5-1291,-11-14 1,-12-2 817,-13 5 1,-8 5 60,-4 10 1,-3 8 1209,-1 9 0,3 8 0,8 6 0,13 0 0</inkml:trace>
  <inkml:trace contextRef="#ctx0" brushRef="#br0" timeOffset="45434">21662 6761 15381,'-43'-18'877,"0"1"1,-3 16 0,0 10-766,9 6 0,3 8-530,-3 11 1,3 4 506,9-8 1,4 2 130,0 8 0,6 1-276,16 18-292,49-16 158,16-43-341,-20-15 1,-2-7 127,-12-2 0,-4-6 139,6-18 1,-4-7 185,-14 14 0,-4-1 1,0-4 230,1-10 0,-2-4 0,-3 0 235,-3 5 1,-3 1-1,-1 2-69,-2-6 1,-1 6 509,-5-10 194,1 50-1079,-2 53 39,5 7 1,5 7 16,1 4 0,4 2-483,0-10 0,1 3 0,3-4 34,8 6 1,6-4-437,-1-12 0,3 0 0,0-3 941,9 8 0,-1-5 0,-4-5 0,-2-6 0,4 0 0</inkml:trace>
  <inkml:trace contextRef="#ctx0" brushRef="#br0" timeOffset="45568">21983 6932 13555,'0'0'0</inkml:trace>
  <inkml:trace contextRef="#ctx0" brushRef="#br0" timeOffset="45700">21965 6601 13555,'0'0'0</inkml:trace>
  <inkml:trace contextRef="#ctx0" brushRef="#br0" timeOffset="46016">22289 6872 18093,'50'-36'250,"-1"0"0,0-7 0,-4-3-232,-16 11 1,-2-2 0,-3 1 216,3-6 1,-6 4 481,-9-10-202,-31 40-190,-13 33-185,8-4 1,-2 5-18,-3 13 0,0 5-1566,-1 5 1,2 3 1492,3 1 1,4 1-51,3-4 0,10-1-359,27 6 1,13-5-40,-2-15 0,8-5 95,3-7 1,8-1 0,-1-6-752,-2-6 1,0-4 0,3-2 1053,6-1 0,6-2 0,-2-1 0,-7 1 0,4 0 0,-4-1 0,-3-1 0,-1-1 0,0 0 0</inkml:trace>
  <inkml:trace contextRef="#ctx0" brushRef="#br0" timeOffset="51883">9053 10176 20076,'-18'-28'705,"12"23"-632,25 23 0,13 13-45,-5-5 0,6 2-622,11 4 0,8 2 0,1-2-897,-4-4 1,1-1 0,0-1 1490,0 0 0,0 0 0,-4-2 0,6 2 0,-8-4 0,-11-3 0</inkml:trace>
  <inkml:trace contextRef="#ctx0" brushRef="#br0" timeOffset="52167">9545 10035 18373,'-32'51'324,"0"0"1,-1 1 0,1-3 0,-1 1 0,4 6-891,9 1 0,4 7 0,1-1 0,0-9 0,-6-1 0,2-2 0,10 5 0,0 1 0,0-1 0</inkml:trace>
  <inkml:trace contextRef="#ctx0" brushRef="#br0" timeOffset="52683">10271 10051 16176,'-8'-3'3631,"2"1"-3306,6 2-247,18 10-78,14 2 11,26 9-664,-23-11 1,2-1 652,2-1 0,-1-1-84,0-1 0,-1 0-367,1-2 1,-3 3 327,4 16 347,-39 23-101,-32 1-123,1-15 0,-2-1-62,3-6 1,0-1-4360,-6 6 1,2 0 4420,-14 11 0,9-6 0,27-24 0</inkml:trace>
  <inkml:trace contextRef="#ctx0" brushRef="#br0" timeOffset="53534">11552 9999 20513,'-29'-28'295,"-1"0"0,7-3 0,15 3-323,32 12 0,14 5-185,17-3 0,6 9-247,-15 10 1,2 6 0,-3 2-159,12 6 0,-8 7 618,-12 14 0,-15 6 100,-24-7 1,-11 3 314,-4-1 0,-6 4 1,-1-2-166,-2-3 0,-1 0 1,0 0-214,0 3 0,0-1 1,4-3-38,-1-2 0,13-6 0,40-3-129,5-32 0,9-8-68,16-2 1,6-2-560,-13 0 1,2-3 0,6 0-61,-8 4 0,4-1 0,3 0 1,-1 0-1,-4 1 816,-1 1 0,-2 0 0,-2 2 0,1-1 0,2 0 0,2-1 0,-4 2 0,-8 3 0,-9 2 0,1 1 0</inkml:trace>
  <inkml:trace contextRef="#ctx0" brushRef="#br0" timeOffset="53801">8674 11929 17286,'-38'18'487,"0"-1"1,1 11 105,64-19-425,13-16 0,14-11 1,11-7-1,1 0-831,-16 6 0,2-2 0,4-2 1,2 0-1,2-3 0,2 0 1,2-1-1,1-1 693,-15 7 0,3-1 1,2-2-1,0 0 1,2 0-1,2-2 1,0 1-1,0-1 0,1 0 1,-1 0-1,1 1 1,-1-1-1,-1 1 1,-1 0-110,3-1 0,0 0 1,-1 0-1,1 0 1,-1 1-1,0-1 1,0 0-1,0 0 0,1 1 1,0-1-1,0 0 1,0 0-1,1 1 79,-1 0 0,0-1 0,2 0 0,0 0 0,0 0 0,0 0 0,1 0 0,-1 1 0,-1-1 0,0 2 0,-1 0 0,-1 0 0,-1 2 0,-2 0-76,7-1 1,-2 0 0,-1 1 0,-1 1-1,0 0 1,-2 1 0,0 1 0,0 0-1,-1 0 1,1 1-100,2 0 1,0-1 0,-1 2 0,0-1-1,0 2 1,-1 0 0,-2 0 0,0 2-1,-1 0-955,13-2 1,0 0 0,-2 2 0,-2 1 0,-4 2 0,-3 1 1129,3 2 0,-5 2 0,-3 2 0,-6 1 0,12 0 0,-19 7 0,-35 11 0</inkml:trace>
  <inkml:trace contextRef="#ctx0" brushRef="#br0" timeOffset="53917">10405 11485 21734,'-45'1'-247,"0"1"1,30-33-329,37 8 0,23-3 0,9-3 305,-13 7 0,7-4 1,6-1-1,4-2 1,3-1-1,-1 1 1,-3 0-1,-4 3 1,-6 3-1,12-7 1,-8 4-1,-1 0 1,7-2-1,0 1 1,-1 0-1,1 0 1,0 0-1,0 0 1,0 0-1,0 0 0</inkml:trace>
  <inkml:trace contextRef="#ctx0" brushRef="#br0" timeOffset="63650">9669 12995 19302,'-26'-52'729,"16"-5"-707,54 24-55,6 0 5,2 17 0,3 7-90,-13 8 1,-2 11 21,1 13 1,-10 13 100,-25 17 1,-17 7 76,-4-11 0,-8 2 1,-2-3-423,1-5 0,-3-1 1,1-3 339,-12 10 0,5-7-135,11-2-481,28-15 369,45-12 225,4-7-314,-14-5 0,0-1-505,20 9 135,-25 4 0,-2 6 661,-10 5 1,-6 6 1808,-10 11 0,-12 2-1451,-21 5 1,-10-3-314,-1-8 0,-2-4-137,-6-3 1,1-7-1343,-5-7-2629,11-9 4108,10-18 0,13 8 0,6-8 0</inkml:trace>
  <inkml:trace contextRef="#ctx0" brushRef="#br0" timeOffset="64350">15909 11828 16098,'-1'-7'1984,"-2"52"-1654,12-14 0,4 2-302,-5 11 0,3 1-11,18 3 0,9-7-112,-1-19 0,5-7-152,11-4 1,2-11 212,1-16 1,-4-9-778,-12 1 1,-5-4 815,-8-3 1,-8-1 633,-7-7-191,-10 6 371,-9 8 10,-6 10-638,-3 44-135,1 9-23,10 1 1,2 3-34,0-4 0,3 2-196,9 16 0,5 3-1743,3-5 1,5-1 1938,11 3 0,2-4 0,-14-20 0,0-6 0,16 0 0</inkml:trace>
  <inkml:trace contextRef="#ctx0" brushRef="#br0" timeOffset="65083">23915 10744 20389,'-47'8'62,"0"0"1,0 0 0,0 4 0,1 2 0,3 3-74,-11 14 0,5 4-654,12-7 1,7-1 552,0 13 396,26-18-306,4 2 210,3 5-200,4 27-44,-4-19 0,-1 2-22,-1 13 0,-2-1 72,-1-9 0,-1-2-39,-2-2 1,1-6 643,3-11-420,28-30-185,0-7 1,3-4-23,3 0 0,2 1-160,7 0 1,0 6 69,-7 10 1,-1 6-124,1 4 0,0 4 73,0 3 0,-2 4-51,5 16 1,-5 8 61,-12 4 0,-8 3 157,-1-1 0,-8 0-183,-13 0 1,-9-4 182,-1-15 0,-6-4-1194,-7 2 1,-2-4 1193,-26 2 0,14-4 0,20-20 0</inkml:trace>
  <inkml:trace contextRef="#ctx0" brushRef="#br0" timeOffset="65516">26645 10308 19874,'-40'15'112,"1"1"0,-1 9 0,3 10-87,13 3 0,3 10 1,3 5-1,0-1-602,2 2 0,1 0 0,2 2 1,2 2 576,1 5 0,2 4 0,3-2 0,5-4 22,3 1 0,6-5 1,8-7-7,21 2 1,10-16 17,-3-22 0,2-10-6,0-7 0,0-7 11,-4 0 0,-3-6 360,-5-5 1,-5-5-400,4-25 148,-41 18 1,-14 2-530,-33 7 0,-15 11-241,20 10 0,-4 4 0,-1 3 1,0 1-90,2 1 0,1 2 0,-1 3 0,-1 4 711,-1 6 0,-3 6 0,1 3 0,4-2 0,8-3 0,-4 2 0,6 1 0,5-2 0,1 1 0,-1 0 0</inkml:trace>
  <inkml:trace contextRef="#ctx0" brushRef="#br0" timeOffset="66300">7123 15057 15146,'-3'6'1109,"1"-1"986,55 25-1787,-21-22 0,4-2-1361,8 5 1,6 1-1,2-2 1135,5-4 1,3-5-1,8-2-344,-17-1 0,5-2 0,4-1 1,3-2-1,2 0 0,2-1 1,1-1 288,-14 2 1,1-1-1,2-1 1,1 0-1,0 0 1,2-1-1,2-1 1,0 0-1,2 0 1,1-1-1,1 0-61,-10 1 1,1 0-1,1 0 1,1 0 0,1-1-1,1 0 1,0-1-1,2 1 1,0-1 0,1 0-1,0-1 1,1 1-1,0-1 1,1 0 0,0 0-1,0 0 1,0 0 33,-7 1 1,2 0-1,0 0 1,0-1-1,1 1 1,1-1-1,1 0 1,-1 0-1,1-1 1,1 1-1,-1-1 1,1 1-1,-1-1 1,1 1-1,-1-1 1,0 1-1,0-1 1,0 1-1,-1-1 1,0 1 0,-1 0-1,0 0-62,2 0 1,-1 0 0,-1 0 0,1-1 0,-1 1-1,0 0 1,-1 0 0,1 0 0,-1 0 0,1 0 0,-1 0-1,0 0 1,0 0 0,1 0 0,-1 0 0,1 1 0,0-1-1,0 0 1,1 0 0,0 0 61,-1 0 0,1 1 0,1-1 0,0 0 0,0 0 0,0 0 0,1 0 0,-1 0 0,1 1 0,0-1 0,-1 0 0,1 0 0,-1 1 0,0 0 0,-1-1 0,1 1 0,-2 0 0,0 0 0,-1 1 0,0 0 0,-1 0-24,8-2 0,-2 1 1,0 0-1,0 0 0,-2 0 1,0 1-1,0 0 1,-1 0-1,0 0 0,0 0 1,0 0-1,0 1 0,1-1 1,0 0-1,0 1 1,1-1 23,-2 1 0,0-1 0,0 1 0,1 0 0,-1 0 0,1 0 0,-1 0 0,1 0 0,0 0 0,0 0 0,0 1 0,0-1 0,0 0 0,1 0 0,-1 1 0,0-1 0,1 0-2,-4 1 1,0 0 0,0 0 0,0 0-1,-1 0 1,0 0 0,0 0 0,1 0-1,0 1 1,0-1 0,1 0 0,0 0-1,1 0 1,0 0 0,2 1 0,0-1-1,2 0 1,1 0 1,-10 1 0,1 1 0,0-1 0,2 1 0,0-1 0,0 0 0,2 1 0,-1-1 0,2 0 0,0 1 0,0-1 0,0 0 0,1 1 0,0-1 0,1 0 0,0 1 0,-1-1 0,1 1 0,0-1 0,0 1 0,0-1 0,0 1 0,-1-1 0,1 1 0,-1 0 0,0 0-1,0 0 1,-1 0-1,1 0 1,0 0 0,0 0-1,0 0 1,1 1-1,-1-1 1,1 0 0,-1 1-1,1-1 1,0 0-1,0 1 1,-1-1 0,1 1-1,0-1 1,0 1 0,0-1-1,0 1 1,0 0-1,0-1 1,-1 1 0,1-1-1,0 1 1,0 0-1,-1-1 1,1 1 0,-1 0 0,0-1 0,1 1 0,-1 0 0,1 0 0,0-1 0,-1 1 0,1 0 0,0-1 0,0 1 0,-1 0 0,1 0 0,0-1 0,-1 1 0,1 0 0,-1 0 0,0 0 0,0 0 0,0 0 0,0 0 0,0 0 0,0 1 0,-1-1 0,0 0 0,0 1 0,0-1 0,0 1 1,4-1 0,0 1 1,0-1-1,0 0 1,0 1-1,1-1 0,-1 1 1,1-1-1,-1 1 1,0-1-1,-1 1 1,1 0-1,-1 0 0,-1 0 1,1 0-1,-2 0 1,0 0-1,0 0 1,-2 1-1,0-1 0,-1 1 1,0 0-1,-2 0 1,-1 0-2,12-1 0,-3 0 0,-2 1 0,-1 0 0,-1 0 0,-1 0 0,-1 0 0,0 0 0,0 1 0,0-1 0,0 1 0,0-1 0,2 1 0,1-1 0,1 1 0,2-1-30,-8 1 1,1 0 0,1 0-1,0 0 1,1-1 0,1 1-1,0 0 1,0 0 0,1 0-1,0 0 1,0 0 0,0 0-1,1 1 1,-1-1 0,0 0-1,0 0 1,0 0 0,0 1-1,-1-1 1,-1 1 0,0-1-213,4 1 0,-1-1 0,0 0 0,0 1 1,0 0-1,-1-1 0,0 1 0,0 0 0,0 0 1,0 0-1,0 0 0,1-1 0,-1 1 1,0 0-1,1 0 0,0 0 0,0 0 0,1 0 1,0 0 241,-3 0 0,2 0 0,0 0 0,1 0 0,1 0 0,0-1 0,1 1 0,-1 0 0,1 0 0,0 0 0,-1 0 0,-1 0 0,0 0 0,0 0 0,-2 0 0,-1 1 0,-1-1 0,-2 0 0,-1 1 0,-2-1 0,-2 1 0,20-1 0,-3 0 0,-1 0 0,-3 1 0,-1-1 0,-2 1 0,-2 0 0,-1-1 0,-1 1 0,-2 0 0,-2 0 0,5 0 0,1-1 0,-1 1 0,0 0 0,0 0 0,0-1 0,0 1 0</inkml:trace>
  <inkml:trace contextRef="#ctx0" brushRef="#br0" timeOffset="76632">9937 15681 18362,'33'43'41,"-1"0"0,-2 0 0,-3-1-311,-9-9 1,-2-1-1607,-1 0 0,-1 1 1876,11 24 0,-12-25 0,-4-11 0</inkml:trace>
  <inkml:trace contextRef="#ctx0" brushRef="#br0" timeOffset="76899">10362 15189 18014,'-2'56'109,"-1"0"0,1 0 0,0 0 0,-1 0 0,1 0 0,2 4 0,1 0 0,0 0 0,2 0 0,0 1 0,1-1-976,2 2 1,1 0-1,1 0 1,1 0-1,0-2 1,0-2 448,1 3 0,0-2 0,1-2 0,-1-2 0,0-4 0,3 9 0,-1-4 0,-1-10 1,4 13-1</inkml:trace>
  <inkml:trace contextRef="#ctx0" brushRef="#br0" timeOffset="77366">10762 15861 18978,'12'54'13,"1"-1"0,-1 0 1,5-6-1,3-1 1,6-8-373,28 0 1,5-11-415,-8-7 1,-2-8 744,0-13 0,-3-7-84,15-14 355,-26-5 1,-5-8-132,-9 0 0,-4-1 33,2 1 1,-5 0 313,-9-21 242,-10 34-410,-1 11-280,0 13 0,3 22-11,3 21 6,2 9 0,4 7-311,1-13 0,2 1 0,0 1 207,0 0 1,2 1 0,1-1-381,2 0 0,3-1 0,0-4-1192,5 1 0,1-3 1647,2 1 1,-1-4 0,3 5-1,-4-10 1</inkml:trace>
  <inkml:trace contextRef="#ctx0" brushRef="#br0" timeOffset="83599">16534 14743 15919,'8'0'1591,"-1"0"-1334,11 51-178,-3-21-79,0 6 0,1-1-941,9 0-1726,1-9 2667,0-10 0,-12-8 0,-3-6 0</inkml:trace>
  <inkml:trace contextRef="#ctx0" brushRef="#br0" timeOffset="83799">16778 14323 19269,'-3'0'745,"-4"28"0,2 15-599,3-8 0,1 2-1494,0 10 1,-1 5 0,3 0 1354,2-3 1,2-1 0,2 1-8,-1 3 0,1 1 0,2 4-45,1-1 1,2 4 0,0 1 0,2-1-1273,0-5 1,1-1-1,1 0 1,1-1 1316,-2 0 0,2 0 0,-1-3 0,0-4 0,8 17 0,-1-14 0,1-16 0</inkml:trace>
  <inkml:trace contextRef="#ctx0" brushRef="#br0" timeOffset="84133">17408 14931 19583,'-11'45'694,"-1"-1"1,4 7 0,9-3-673,35 4-151,-8-25 1,5-8-114,7-18 1,1-10 146,-6-2 0,-4-5 33,-2-9 1,-5-3-107,2-12-527,-5 11 617,2 50 95,-7 11 0,-2 7-17,0 5 0,-1 3-691,3 9 0,1-1 136,-3-16 0,3-4-1182,3-3 1,5-2 1669,6-6 0,1-4 0,6 3 1,0-12-1</inkml:trace>
  <inkml:trace contextRef="#ctx0" brushRef="#br0" timeOffset="84417">22071 14841 21051,'22'-10'-6399,"9"-6"6399,16-15 0,-18 12 0,-2 2 0</inkml:trace>
  <inkml:trace contextRef="#ctx0" brushRef="#br0" timeOffset="84567">22785 14657 16871,'17'-15'-1834,"-6"9"0,-5-4 0</inkml:trace>
  <inkml:trace contextRef="#ctx0" brushRef="#br0" timeOffset="113731">3473 5577 18653,'53'-36'-53,"0"-1"1,0 1 0,-1 3-419,-6 8 0,0 2-1163,-3 1 0,-2 2 1348,-4 3 0,-2 2-218,17-9 1121,-19 9-483,-17 4 797,-10 3 380,-10 2-236,-3 1-459,-5 2 434,11 3-1106,33 22-1278,6 1 482,-6-2 1,0 2-1501,8 17 2352,-30-3 0,-3-1 0,4-4 0,-18 19 0</inkml:trace>
  <inkml:trace contextRef="#ctx0" brushRef="#br0" timeOffset="114415">884 5449 15370,'-8'0'179,"12"39"17,10-4 0,4 4-163,-1 6 1,1 2-717,7 9 1,1-2 687,-7-14 1,-2-1 27,3 8 1,-3 0 965,-6-14 0,-2-1 1466,7 24-1990,-21-42-374,-8-34-101,-10-24 22,9 10 1,0-4-517,-2-10 0,-2-5 497,5 9 0,0-5 0,-1-2 0,2 0-37,2-2 0,0 0 1,2-1-1,1-2 25,1-5 1,0-4 0,3 2 0,2 4-11,3-1 0,2 4 1,6 6-16,10-7 0,8 14 398,26 15-594,-14 26 1,0 12 66,-10 17 0,-8 11 180,-4 20 0,-11 7-662,-13-1 0,-9 2 652,-3-17 1,-5 0 0,0-3-8,-6 3 0,0-3-84,4-4 0,1-1-1132,5-8 1,2-2 1215,-8 12 0,14-20 0,5-13 0</inkml:trace>
  <inkml:trace contextRef="#ctx0" brushRef="#br0" timeOffset="115200">1541 5157 15807,'-20'54'227,"-1"0"1,2 0 0,6 2-236,9-12 1,4 2 0,5-1-2481,17 16 0,6-3-201,-3 0 0,7-8 2689,15-16 0,1-13 0,-3-13 0,-10-8 0</inkml:trace>
  <inkml:trace contextRef="#ctx0" brushRef="#br0" timeOffset="115381">1849 5278 17666,'-3'-2'112,"14"52"-112,13-17-538,-4 3 1,5-1-1525,32-2 2062,-11-23 0,-2-4 0,0 3 0,12-11 0</inkml:trace>
  <inkml:trace contextRef="#ctx0" brushRef="#br0" timeOffset="115532">2060 5201 17106,'-26'58'0,"0"0"0,0 0 0,3-3 0,2-2 0,5 0 0,10-5 0,4-1 0,1-5 0,-3-6 0,3-3 0,6 1 0,-1 1 0</inkml:trace>
  <inkml:trace contextRef="#ctx0" brushRef="#br0" timeOffset="115782">2107 4833 20311,'17'49'22,"0"-1"1,1 6-1,1 2-22,-4-16 0,2 1 0,-2 5-818,-1 5 1,-1 4 0,0 4-1,-3-1 818,-1 3 0,-1 1 0,-1 1 0,-1-4 0,3 5 0,0-3 0,-2-2 0,-6-11 0,1-1 0,0 0 0</inkml:trace>
  <inkml:trace contextRef="#ctx0" brushRef="#br0" timeOffset="116914">5259 17131 17622,'-4'38'74,"1"0"1,2 0 0,4-1-75,9 20-1022,10-4 978,-2-10 372,0-13 681,-10-25-437,-4-22 11,-15-30-382,1 15 1,-1-5-385,-4-9 1,-2-7 0,-2-2 187,2 5 1,-1-2-1,-1-2 1,1-1-6,2 3 0,0-3 0,0 0 0,0 0 0,1 1-9,-1-7 1,1 0 0,1 2-1,2 4-2,2 1 0,2 3 0,5 7-62,7 5 0,7 11 426,22 20-594,1 25 0,3 12-303,2 8 1,-2 9 45,-11-3 1,-1 7 0,-3-1 504,-4-5 1,-3 1-1,-5-1 64,-7 3 0,-5-1 0,-4-1-38,-4 7 1,-6-1-1,-1-8 1,-3 2 0,-1-2-1312,-4 5 1,0-2 1277,1-4 0,1-6 0,1-7 0,15-31 0</inkml:trace>
  <inkml:trace contextRef="#ctx0" brushRef="#br0" timeOffset="117215">5894 16339 14911,'-20'59'1374,"0"-1"0,4-6 1,3 1-1252,9-7 0,3 3 0,2-1-934,3 15 1,4 1 817,2-3 1,3 4 0,4-3-445,3-7 0,3-1 0,4-2-2286,7 0 0,4-1 0,1-8 2723,9-1 0,0-12 0,-10-19 0,-5-8 0,-3-6 0</inkml:trace>
  <inkml:trace contextRef="#ctx0" brushRef="#br0" timeOffset="117415">6226 16763 16109,'-3'-4'785,"1"1"-237,2 3-548,41 44-168,-13-23-387,3 6 1,3-2 554,26-14 0,-31-5 0,7-6 0</inkml:trace>
  <inkml:trace contextRef="#ctx0" brushRef="#br0" timeOffset="117581">6494 16608 18294,'1'40'347,"0"0"0,1 3 1,2 0-348,0-1 0,2 4-812,2 0 1,1 5 0,0-1 811,1-2 0,1 0 0,-1-1 0,2 13 0,-1-5 0,-1-18 0,0 0 0</inkml:trace>
  <inkml:trace contextRef="#ctx0" brushRef="#br0" timeOffset="117816">6601 16394 19426,'2'47'257,"-1"-1"1,3 7 0,2 4-240,4 3 1,3 5 0,0-2-1286,-3-11 1,1-1 0,1 2 733,-1-4 1,0 3 0,2 0 0,0-4 532,7 4 0,0-3 0,-1-6 0,-6-6 0,1-3 0,5-1 0,0 0 0</inkml:trace>
  <inkml:trace contextRef="#ctx0" brushRef="#br0" timeOffset="118082">7861 16698 19908,'-3'1'1490,"0"0"-1210,3-1-1165,37-33 112,-12 16 218,2-5 0,1 1-1853,5 6-4697,5-1 7105,-10 7 0,-6 1 0,-14 6 0</inkml:trace>
  <inkml:trace contextRef="#ctx0" brushRef="#br0" timeOffset="118399">8170 16539 13633,'4'-3'5658,"-1"1"-4011,-3 2-1433,-34-5-214,6 9-23,-16-6-66,23 10-293,16-2-10,27 8-33,21 8-287,-7-6 1,1 1 447,-3-3 0,-2-1-699,28 11-258,-30-14 1030,-11-3 191,-10-4 2185,-16-3-123,-17-8-1233,-10 4-829,-1 3-45,8 23 34,14 25-423,9-9 1,2 8 0,0 3-2844,1 11 0,1 4 0,0 1 2785,0-14 0,1 1 0,1-1 0,-1-3 0,0 4 0,0-2 0,0-7 0,4 23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03:44:41.73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4926 3000 15482,'24'49'388,"-1"1"1,1 3-1,1-1-276,-3-1 0,0 0-968,0 2 0,-1 1 956,-3-2 1,-1-1 123,-3-6 0,-2-2 73,-4-8 0,0-2 1516,1 16-659,-6-26-47,-5-14-917,-8-25-56,-3-12 1,-2-8-130,-3-19 1,1-10-236,6 20 0,1-4 0,0-3 0,2 0 238,0-5 0,1-3 1,2 1-1,2 1-517,2-9 1,2 1 0,3 3 504,1 4 0,3 2 1,4 6 3,9 0 0,6 5-126,0 8 0,5 1 0,2 4-162,2 6 1,3 4-1,2 4-384,22-5 0,-2 14 554,-15 16 0,-9 14-39,-16 17 0,-14 8 140,-18 2 0,-12 4-164,-6 0 0,-6 5 0,-3-2 304,0-1 0,-2 0 1,-1-1-102,6-9 0,-1 1 1,0-2-1,3-2-48,1-2 0,2-3 0,2-4-568,1 0 0,5-6-2494,9-5 3088,7-11 0,5-4 0,1-5 0</inkml:trace>
  <inkml:trace contextRef="#ctx0" brushRef="#br0" timeOffset="400">6110 2462 10989,'2'-7'-213,"-1"1"213,-1 6 190,0 0 2152,31-13 661,-23 4-807,23-11-1524,-31 12-414,-6 3-168,-3 21-79,-11 16 28,7-2 1,0 7 90,-4 15 1,-1 9 0,2 3-954,4-9 0,2 3 0,1 1 0,-1-1 823,-1 1 0,0 1 0,1-1 0,4-1-143,3-2 0,2 0 1,3-2-1,4-7-598,6 10 0,11-8-2217,7-17 0,8-4 0,-1-4 2958,8-1 0,1-5 0,0-1 0,-4-5 0,-1-12 0</inkml:trace>
  <inkml:trace contextRef="#ctx0" brushRef="#br0" timeOffset="649">6507 2821 19729,'31'40'-241,"1"0"0,-4-6 0,2 1 0,0-3 241,9 5 0,0-4 0,-8-1 0,-1-4 0,12 1 0</inkml:trace>
  <inkml:trace contextRef="#ctx0" brushRef="#br0" timeOffset="867">7098 2719 19190,'-15'55'130,"1"0"0,-1 0 0,2-1 0,0 0 1,2-2-137,3 8 0,2 0-1133,1-7 1,1 3 0,1-3 1138,-1 14 0,1-3 0,1-9 0,0-6 0,2 4 0</inkml:trace>
  <inkml:trace contextRef="#ctx0" brushRef="#br0" timeOffset="1217">7484 2297 15907,'5'-6'2567,"-1"1"-2024,14 48 1,2 30-474,-8-21 1,-1 3 0,1 3-1175,1-4 0,1 4 0,-1 0 1,-1 1 1097,-3 1 0,-2 1 1,-1-1-1,-1-2-155,-1 4 1,-2-3-1,-1 0-489,-1-1 0,-2-1 1,1-1-733,-1-4 0,0-1 0,0-2 1604,0 14 0,-1-7 1,-1 8-1,4-26 0</inkml:trace>
  <inkml:trace contextRef="#ctx0" brushRef="#br0" timeOffset="1999">9897 2703 17386,'-7'-1'2399,"1"1"-2310,49-16-89,-2 5-1339,12-3 0,4 2 1339,-21 6 0,-1 2 0,0-2 0,-4 3 0,-6 3 0</inkml:trace>
  <inkml:trace contextRef="#ctx0" brushRef="#br0" timeOffset="2149">9987 2992 18541,'-4'6'1266,"1"-1"-1098,3-5-168,0 0-482,43-28-1591,-9 15-443,1-5 1,1 1 2515,11 4 0,-21 6 0,-7 2 0</inkml:trace>
  <inkml:trace contextRef="#ctx0" brushRef="#br0" timeOffset="2849">14271 1966 18854,'11'57'11,"1"0"0,-1 0 0,1-1 1,-3-3-1,-1 0 0,0-2 1,0-3-12,2-1 0,0-3 0,-2-2 0,0 9 0,-2-7 45,-1-6 605,-1-18 470,-1-41-650,-7-12 1,-1-7-348,1-4 1,-2-4-476,0 5 0,-1-2 1,0 1 373,-2-16 0,-1-3-3,2 15 1,1-6 0,-1-1 0,1 0-18,1 2 1,0 0 0,1-1 0,0 0-3,0-5 0,0 0 0,1 0 0,3 5 0,1 1 0,3 4 0,4 6-11,7 3 0,7 10-822,37 13 816,-20 12 0,3 3-249,7 3 1,4 4-11,0 5 0,4 3 0,-2 5-277,-7 4 0,-2 4 0,-3 5 407,0 9 0,-4 7 1,-11 0 145,-7 14 0,-20 0 145,-25-6 1,-18 0 0,-4-6-75,-1-9 0,-4-5 0,-3 0-60,10-6 0,-2 0 1,0-1-1,2-2-519,-4 1 0,2-2 0,5-2-792,2-2 0,8-2-4459,7 4 6021,25-11 0,1-5 0,1-2 0</inkml:trace>
  <inkml:trace contextRef="#ctx0" brushRef="#br0" timeOffset="3268">15712 1286 19527,'-50'29'515,"13"15"0,3 16-420,12-13 0,0 6 1,2 4-1,1-2-1074,1-4 1,0 1 0,2 0-1,2 1 979,0 2 0,2 3 0,3-3 0,2-3 0,2 15 0,10-5-265,7-16 0,7-1 0,7-6 265,25 1 0,3-6 0,-16 0 0,1-6 0,3-22 0,0 1 0</inkml:trace>
  <inkml:trace contextRef="#ctx0" brushRef="#br0" timeOffset="3500">15836 1731 19302,'48'45'239,"0"0"0,0-3 1,0-5-240,-11-14 0,2-3-1014,13 6 0,0-1-986,-16-8 0,-2-1 2000,7 3 0,-5-3 0,-13-5 0,-10-6 0</inkml:trace>
  <inkml:trace contextRef="#ctx0" brushRef="#br0" timeOffset="3669">16294 1654 18608,'-31'46'-117,"1"-1"1,-1 0-1,1 3 1,0 1 0,2-1-998,2-5 1,2 0 0,2-1 1113,-6 17 0,7-7 0,9-14 0,9-14 0</inkml:trace>
  <inkml:trace contextRef="#ctx0" brushRef="#br0" timeOffset="3952">16485 1230 21017,'15'43'53,"0"0"1,1 0 0,0 2 0,0 1 0,0 3-57,1 1 0,-1 3 1,1 2-1,-3 0-1531,-3 1 1,-1 0 0,-1 0-1,-1 0 688,2-1 0,1 1 0,-3-1 1,-2-3 845,-4 10 0,-4-3 0,-1-9 0,0 8 0,-6-21 0</inkml:trace>
  <inkml:trace contextRef="#ctx0" brushRef="#br0" timeOffset="4633">12604 3771 16255,'-7'0'1669,"2"0"-985,5 0 78,0 0 179,157 1-1608,-101-7 1,5-2-1,5-2 1,2 0 0,1 1 749,-12 3 0,2 0 0,2 1 0,1-1 1,0 0-1,3 0 0,0-2-196,-5 0 0,1-1 0,3-1 0,0-1 0,0 1 0,1-1 0,0 0 0,-2 0 0,0 1 130,-4 0 0,-1 1 1,-1 0-1,-1 0 1,1-1-1,1 1 1,2 0-1,2-1 1,3 0-115,-8 1 1,1 0 0,3 0-1,1-1 1,1 0 0,1 1-1,2-1 1,-1 0 0,2 0-1,0 0 1,-1 0 0,1 0-1,-1 1 1,0-1 102,-2 1 0,0 0 0,0-1 0,0 1 0,0 0 0,0 0 0,1 0 0,0 0 0,0 0 0,1 0 0,-1 0 0,2-1 0,-1 1 0,2 0 0,-1 0-41,-5 0 0,1 0 1,1 0-1,1 0 1,0 0-1,1 0 1,0 0-1,0 0 1,0 0-1,0 0 1,0 0-1,-1 0 1,0 1-1,-1-1 0,-1 1 1,-1-1-1,-2 1 1,-1 0 44,9-1 0,-1 1 1,-1-1-1,-1 1 0,-1-1 1,-1 1-1,0 0 0,-1 0 1,-2 0-1,0 1 0,-1-1 1,-1 1-1,0-1 0,9 0 0,1-1 0,-1 1 0,-1-1 0,-2 1 0,-2 0 0,-4 1 0,-3 0 0,-4 1-8,15-2 1,-7 1 0,-5 1 0,-2 0 316,5-1 1,-3 0-1,-7 1-381,-8 1 1,-6 1 1578,2-2-1506,-53 6 2258,-1 1-2437,-6 1 3291,10-1-4221,-10 8-1558,-8 11-6891,-18 8 9547,5-3 0,14-9 0,15-13 0</inkml:trace>
  <inkml:trace contextRef="#ctx0" brushRef="#br0" timeOffset="6033">14368 4436 15807,'-3'-7'1479,"0"1"-1681,3 6 202,0 0 672,10 62-583,4-13 1,3 7-283,-4-2 1,-2 5 0,1 1 300,1 1 0,1 1 1,-3-3-31,1 8 1,-4-5-18,-5-13 1,-2-7-17,-1-8 2010,0-20-1629,-7-42-158,-3-6 1,-3-8-198,-1-4 0,-1-7 0,-1 1-805,1 3 0,-1-1 1,0 0 751,-2-8 1,0-2 0,1 3 25,-2-7 1,4 0-54,4 16 1,3-2 0,1 3 13,2-5 1,7 3-6,11 0 0,9 8-22,28 9-74,-9 23 1,3 7-140,-4 5 0,1 8-427,16 14 1,-4 12 487,-15 12 1,-11 11 184,-15-9 0,-7 4 1,-5-1-161,-5-7 1,-6-2 0,-5-2 163,-7 0 0,-7-3 0,2-5-15,-2-2 0,1-6-33,-19 15-427,13-17-3427,13-14 3887,12-10 0,5-2 0,5-3 0</inkml:trace>
  <inkml:trace contextRef="#ctx0" brushRef="#br0" timeOffset="6517">15922 3895 19459,'-43'22'302,"0"0"1,0 6 0,5 8-186,13 13 1,5 6-1090,-2 5 0,4 2 994,3 2 1,5 2-23,6-12 0,4 3 0,7-3-256,5-7 1,7-2 0,4-3-1183,7 1 0,6-2 0,2-7-1453,16 0 0,4-13 2891,4-18 0,-5-7 0,-9-1 0,-13-9 0</inkml:trace>
  <inkml:trace contextRef="#ctx0" brushRef="#br0" timeOffset="6750">16137 4161 19011,'31'42'-247,"1"-1"1,-1 1-1,1-4 1,1-2-1,0-3-1770,6 4 1,0-5 2016,-3-7 0,-5-5 0,-8-7 0,-8-6 0</inkml:trace>
  <inkml:trace contextRef="#ctx0" brushRef="#br0" timeOffset="6949">16455 4135 18642,'-25'44'52,"0"0"0,1 1 0,2 3-702,6-7 0,1 3 1,2-1 489,0 14 1,2-1 0,-2-7 0,2-4 0,9 6-1</inkml:trace>
  <inkml:trace contextRef="#ctx0" brushRef="#br0" timeOffset="7319">16762 4149 20983,'50'11'7,"0"1"1,-2-2-1,-3 0-35,-11-3 0,-2 0-117,29 9-214,-8-2 359,-12 5-235,-15 16 314,-22 12 77,-11 4-88,-15 2-57,-1-12-11,5-9 0,-1 3-824,2 1 1,-1 0-852,3 0 0,0-2 1675,-4 17 0,16-35 0,2-9 0</inkml:trace>
  <inkml:trace contextRef="#ctx0" brushRef="#br0" timeOffset="7733">17686 3981 19269,'25'-36'172,"0"1"0,1 3 0,1 8-172,19 18-270,-12 17 1,-3 10 34,-9 11 0,-6 6 313,-7 21 1,-9 4-539,-5-7 0,-7-1 852,-9 0 1,-1-4 21,-2 4 156,9-16-469,8-14 0,17-14-729,41-30-571,-4-1 0,4-2 51,2-3 0,2-2-1421,-13 7 0,1 0 0,-2 2 2569,6-4 0,-4 2 0,8-3 0,-13 5 0</inkml:trace>
  <inkml:trace contextRef="#ctx0" brushRef="#br0" timeOffset="7935">18396 3534 22274,'15'63'-538,"0"-1"0,-1 0 0,1 0 0,0 1 1,-4 2-1,-2 2 0,-1 0 0,-2-1 0,-2-2 238,-3 3 1,-3-2 0,-1-2 0,0-3 0,-2 4 0,-1-3 0,-1-9 0,-3-17 0,1 0-1</inkml:trace>
  <inkml:trace contextRef="#ctx0" brushRef="#br0" timeOffset="8882">13434 7009 10170,'-66'-2'5301,"25"1"-3027,92-6-1876,-15 2 0,4-1-1343,4-1 0,6-1 0,0-2 1061,5-1 0,1-2 0,8-2-353,-17 3 1,4-2 0,3-1 0,3-1 0,2 0 0,1-1 0,0-1 265,-3 2 1,1-1 0,1-1 0,1 0 0,1 0 0,2-1 0,1 0 0,1 0 0,1-1-79,-9 4 1,2-2 0,1 1 0,2-1 0,0 0 0,2-1 0,-1 1-1,1-1 1,0 1 0,-1 0 0,0 0 0,-2 0 0,-1 0 52,6-1 0,-1 1 0,-1-1 0,0 0 0,-1 1 0,1-1 0,-1 1 0,-1 0 0,1 0 0,0 0 1,0 1-120,0-1 0,0 1 1,0 0-1,0-1 1,1 1-1,-2 0 1,1 1-1,-2 0 0,-1 0 1,-2 1-1,-1 1 115,4-1 0,-3 0 0,-1 2 0,-2 0 0,1 0 0,-1 0 0,2 1 0,2-1-74,0 0 0,3 0 1,0 0-1,1 0 1,0 0-1,-1 1 1,0 0-1,-2 0 1,-3 1-102,4 0 1,-1 0-1,-1 1 1,-2 0-1,-1 1 1,-1 0-1,-2 0-287,14-3 0,7-1 0,-6 1 1,-18 4-1,-31 7-2564,-55 13 1,-34 6 3025,23-8 0,-6 0 0,-4 1 0,-1-1 0,2 0 0,2 1 0,-2 0 0,1-1 0,2 0 0,4 0 0,-4 0 0,0 0 0,0 0 0</inkml:trace>
  <inkml:trace contextRef="#ctx0" brushRef="#br0" timeOffset="9116">14412 6764 12109,'-44'17'375,"-1"1"0,1-1 1,-12 4-1,10 0 1451,18 6-560,75-27 1,37-14-1062,-37 5 0,7-2 1,4-1-1,2-2 0,2 0 1,-2 0-727,-4 1 0,0 0 1,1 0-1,1-1 0,1 0 1,1-1-1,2-1 569,-5 2 1,2-2-1,1 1 1,2-2 0,0 1-1,0-1 1,-1 1-1,0-1 1,-1 1-173,1-1 1,-2 1 0,-1 0-1,1-1 1,-1 1 0,3-1-1,2 0 1,3-1 147,-13 3 0,3 1 0,1-2 0,2 1 0,0-1 1,2 0-1,0 0 0,1-1 0,0 1 0,1 0 0,-1 0 1,0 1-1,0 0-129,1-1 1,1 0 0,0 1-1,-1 0 1,1 0 0,1 0-1,-1 0 1,1 0 0,0 0-1,1 0 1,0 0 0,1 0-1,1 0 89,-8 1 1,2 0-1,1 0 1,0 0-1,1 0 1,1 0 0,0-1-1,-1 1 1,1 0-1,-1 0 1,0 1 0,-1-1-1,-1 1 1,-2 0-1,0 1 1,-2 0-243,11-2 1,-2 0 0,0 1 0,-1 0 0,-2 0-1,0 1 1,-1 0 0,-2 0 0,0 1 0,-1-1 0,-2 2-780,9-3 1,0 1-1,0 0 1,-2 1-1,-3 0 1,-3 1 0,-5 1-1,-6 0 1135,17-2 0,-10 2 1,-6 0-1,-2 0 0,-10 2 1,-16 2-1</inkml:trace>
  <inkml:trace contextRef="#ctx0" brushRef="#br0" timeOffset="13241">21124 2046 18048,'8'0'414,"-2"0"-414,-6 0-22,41 0-976,-9 0-5,2 0 1,2 0-4881,11 0 5883,-6 0 0,-19 0 0,-10 0 0</inkml:trace>
  <inkml:trace contextRef="#ctx0" brushRef="#br0" timeOffset="13382">21327 2261 18216,'55'-10'-906,"0"-1"1,-15 5 0,-7 0-1,-5-2 1</inkml:trace>
  <inkml:trace contextRef="#ctx0" brushRef="#br0" timeOffset="13716">24266 1074 16983,'20'39'-8,"0"0"1,-1-1 0,-3-2-1707,4 13 1714,-8-3 0,-4-21 0,-5-8 0</inkml:trace>
  <inkml:trace contextRef="#ctx0" brushRef="#br0" timeOffset="13967">24718 621 21264,'-14'50'35,"0"0"1,0 0 0,1 3 0,1 1 0,3 0-25,2-3 0,3 0 0,1 5-569,-1 1 1,1 4 0,0 2 0,2-1 33,0-3 0,0 0 0,3-1 0,2 1-1934,3 4 0,3 1 1,2-2-1,1-5 2032,0-3 0,2-3 1,3-8-1,6-3 1,2-11-1,-1-18 1</inkml:trace>
  <inkml:trace contextRef="#ctx0" brushRef="#br0" timeOffset="14316">25290 880 20804,'-37'51'93,"-1"0"1,3 2-1,6 1-54,14-1 1,7 2-37,5-10 1,3 3 0,7-3-21,17 8 0,10-5-931,11 0 0,7-10 937,-2-21 0,3-13 314,3-14 1,-9-13-125,-14-32-212,-44-5-214,-33 21-222,4 30 1,-4 9-76,7 7 1,0 8-1468,-15 14 0,3 6 453,13-6 1,3 3 1557,-8 13 0,6-1 0,13-8 0,9-5 0</inkml:trace>
  <inkml:trace contextRef="#ctx0" brushRef="#br0" timeOffset="14616">23211 2716 19628,'59'8'229,"-18"-6"1,10-3-79,-8-3 0,7-3 0,7-1 1,3-1-1,3 0 0,-1 0-839,-2 0 0,2 0 0,2 0 0,1-1 1,2 0-1,0 0 0,1 0 0,-2 0 685,-4 0 1,-1 0-1,1 0 1,1 0 0,-1 0-1,1 0 1,1 0-1,0 0 1,1 0-116,-2 0 0,1 1 0,2-1 0,0 0 1,1 1-1,-1 0 0,-1-1 0,-1 2 1,-1-1-1,-3 2 60,9-2 0,-1 1 1,-2 1-1,-2-1 0,0 2 1,-1-1-1,1 0-141,-2 1 0,-1 0 0,0 0 1,0 0-1,-1 0 0,-1 1 0,-1 0-143,2 0 0,0 0 0,-1 0 1,-1 1-1,-2-1 0,-1 1-995,14-1 0,-3 1 0,-3-1 0,-4 1 1337,0-1 0,-4 1 0,-7 1 0,-7 0 0,-7 0 0,-7-1 0</inkml:trace>
  <inkml:trace contextRef="#ctx0" brushRef="#br0" timeOffset="17448">23990 3301 17454,'3'49'-915,"0"0"1,0 0 0,0 1-1,-1 0 1,0-2 914,-2 4 0,0-4 0,0-11 0,0-6 0,-1-2 0</inkml:trace>
  <inkml:trace contextRef="#ctx0" brushRef="#br0" timeOffset="21916">17156 3828 14820,'3'-10'2286,"-1"2"-1591,-2 8 134,0 0-392,15-15 303,-10 10-191,11-12-157,-15 16-123,-1-1-56,0 2-79,0-3-78,0-5-78,1-4-68,1-2 46,2-1 32,1 4 12,1-4 0,-2 4 168,-1 0 45,-3 6-190,-7 14-1,-1 8 56,-9 18-22,-1 16 67,-3 2 1,-3 7-1143,3-9 0,-2 2 0,0 1 1037,-1 0 1,0 1 0,0-1-8,-2 3 0,0 0 0,2-5 0,0 0 1,2-5-29,4 0 0,2-3-39,-1 8 79,14-18 21,21-61-10,2-12-23,-6 4 0,0-3 1232,-3 3 0,0 0-1237,1-4 0,0 0-12,1-2 0,1-1-62,8-13 0,2 0 51,1 5 1,1 2 16,-2 1 0,1 3 0,-4 11 0,-3 6 11,-2 1 34,-5 9-90,-7 8 921,-2 10-876,-2 14 100,-2 13-78,-3 15-22,-2 12-6,2-22 1,-1 2-116,0 4 1,0 1 120,-1 3 0,-1 1 5,-4 17 1,-1 2-6,0-9 0,0-1 0,1-2 0,0-4 56,-3 12-112,10-40 67,4-10-11,0-5 45,1-3 12,0-23-57,3-2 184,3-26-408,7 1-78,5-5-202,4-1-158,2-2-256,1 2-69,-8 18 1,1-1-280,-3 2 1,0 0 911,0 1 1,-2 1-128,5-20 481,-13 25 1400,-3 0 169,-2 13-975,0 3-561,0 11 34,-1 2 1,-1 0 100,-1 2 12,0 2-35,-1 3-111,2 2-1,-4 7-44,1-1-78,-1-1-35,3-5 91,2-8 22,0 0-90,0-6-124,0-11 158,1-1 11,0-9 45,0 6-1,2 2 12,1-1 12,1 4 21,-1 1 90,-2 2-10,0 3-113,-1 3-11,0 3 2666,0 2-2577,-6 14-10,-6 8-1,-8 22 11,1 2 1,-2 7-819,5-9 1,0 3 0,0 0 772,-1 0 1,1 1 0,0 0 7,0 1 0,0 2 0,2-5-30,1 1 1,2-2 10,0 4 1,2-2-23,0 15 56,4-8 302,5-34 45,0-14 2140,-2-4-2430,1-1-46,-1 0-67,1 0 0,0-2 22,0-3-111,1-3 66,0-1 1,1-1-1,2 4-11,1-3 34,1 1-11,2-6 11,-2 1-23,0-1 23,-4 4-56,-1 5-33,-3 1 44,-3-1 34,-4 2 11,-1-1 0,-5-2 11,2 0-11,1-2 146,4 2-57,7 3-66,0 2-35,9 0 12,24 9 0,1 2 0,3 0 0,2 2 0,3 0-245,10 5 1,1-1 255,-7-2 1,-1-1-12,3 1 0,1-1 0,-3 0 0,2 1 5,8 4 1,-1 1-130,-14-3 1,-2 0 39,-3-1 0,-4 0 73,-6 4 11,-24-11 0,-12-4 0,-5-1 44,-27-11-88,-12-16 10,-3-1 34,28 8 0,2 1-22,-15-2 511,0 5-489,-2 7 23,-2 3 22,-1 3 33,-14 2 112,17-1-134,6 0-33,24 0-23,15-1-67,1 0 33,30 0 45,28 4-11,-9 0 0,4 0-6,-6 1 1,-1 0 5,2 1 0,-3 0 0,11 4 0,-5-2 0,-9-1-90,-3 0 90,-18-2 12,-5-2 44,-13-2-56,-10-1 11,-17-10 22,-22-10-50,10 4 1,-2-1 10,5 3 1,1 0 10,-2 1 1,3 2 5,-7 0-11,7 3 34,8 2 55,8 4-10,6-1 11,6 3-124,1-1 12,11 4-12,7 5 34,15 4 0,9 4-33,7 0-657,-13-5 1,2 2-6101,23 14 6790,-6-1 0,-26-8 0,-23-11 0</inkml:trace>
  <inkml:trace contextRef="#ctx0" brushRef="#br0" timeOffset="23065">17067 5102 20972,'36'3'185,"0"0"0,27 1-146,-12 8 0,2 2-33,-11-6 0,-1 0-102,11 1 1,-2 0-779,-13 0 0,-2 0 202,26 7 537,-46-6 135,-33-6 56,-45-6 179,18-6 1,-4-3 408,-11-1 0,1-1-512,11 0 0,4 0 215,-18-8-246,44 16-57,10 2-55,21 10 22,17 9-22,26 12-198,-16-12 0,5 1 0,3-2-1646,7 0 1,3-1 0,1-1-320,0 1 0,1 0 0,0-1 2174,0-3 0,0-1 0,-10-2 0,15 2 0,-20-1 0</inkml:trace>
  <inkml:trace contextRef="#ctx0" brushRef="#br0" timeOffset="24566">23653 3464 19561,'23'-31'123,"-1"-1"0,2 3 0,2 4 23,31 3-618,-25 13 1,2 2 471,1 1 0,1 3 0,-2 1 0,-1 6-17,0 17 0,-5 8 6,3 25 11,-22-7 0,-10 4 11,-19 10 1,-10 0 156,-2-4 0,-2-1 35,9-16 0,0 1 0,1-4-186,-1 0 0,5-5 168,5-2-140,25-22-12,11-9-33,40-21-274,-19 5 0,2-1-242,3-3 1,1 0-1094,5-1 1,-2 1-1742,-10 6 0,-1 1 3350,2-1 0,-3 1 0,7-3 0,-10 3 0</inkml:trace>
  <inkml:trace contextRef="#ctx0" brushRef="#br0" timeOffset="24966">24992 2790 20445,'-2'55'57,"0"1"1,0 0-1,0 0 1,1-4-1,-1 1 1,0 2-1,0 0 1,0 2-64,2-3 0,-1 3 1,1 1-1,0 0 1,0-2-1,0-1-1272,-1 3 0,1-2 1,-1-1-1,0-1 1,1-1 1019,0 6 0,0-1 0,0-2 1,1-5-853,2 15 1,1-7-449,1-7 1,2-4 1557,2-10 0,0-5 0,2 3 0,-3-19 0</inkml:trace>
  <inkml:trace contextRef="#ctx0" brushRef="#br0" timeOffset="25382">25223 3495 18698,'-3'-5'1938,"1"1"-1703,2 4-213,22-45-22,1 24 0,0-8 0,3 1 12,20 8-12,6 6-180,-1 7-357,-5 7-1,-15 32 549,-31 18 213,-9 8-22,-21-2 11,11-28 156,5-10-178,8-9-639,2-4-1423,4-10-3171,0-4 5042,0-8 0,0 6 0,0 1 0</inkml:trace>
  <inkml:trace contextRef="#ctx0" brushRef="#br0" timeOffset="25867">25607 2984 20412,'-24'-36'997,"2"8"-851,2 32-101,-13 28-34,10 4 0,-1 9 0,5 5 0,0 7 1,1 0-1164,2-3 0,2 0 0,1 2 1155,0 8 1,3 2 0,1-3-4,4-16 0,1-3 0,2-1 219,2 16 0,5-3-214,2-6 1,9-5-6,16-4 0,11-8-28,9-12 0,4-9 28,-2-5 0,0-7-23,-1-11 1,-6-9 44,-20-1 1,-5-6-12,-3-11 0,-7-3 101,-10 0 0,-8 1-90,-10-4 1,-10 4-152,-11 12 0,-6 10-173,3 11 0,0 8-281,1 8 0,3 7-1882,-9 27-148,11 6 2613,10 8 0,13-26 0,5-4 0</inkml:trace>
  <inkml:trace contextRef="#ctx0" brushRef="#br0" timeOffset="26615">22689 6639 17342,'3'3'3406,"-1"0"-2062,-2-3-1052,0-3-304,13-14-234,4 1-560,16-9-830,0 11-1984,-3 6 3620,-8 5 0,-11 3 0,-7 0 0</inkml:trace>
  <inkml:trace contextRef="#ctx0" brushRef="#br0" timeOffset="26749">22742 6904 18261,'0'5'145,"0"-1"-1439,28-11 0,10-9 1294,3-1 0,-4 4 0,-2 0 0,-10 2 0</inkml:trace>
  <inkml:trace contextRef="#ctx0" brushRef="#br0" timeOffset="28600">17397 4751 8736,'0'0'0</inkml:trace>
  <inkml:trace contextRef="#ctx0" brushRef="#br0" timeOffset="29984">23671 3685 15829,'-58'0'3272,"12"0"-2409,30 0-863,33-3 11,24-7 17,1 0 0,5-2-1712,11-4 1,5-3 1701,-12 4 1,2 0 0,1-2-4,7-1 0,1 0 0,2-1-13,-12 4 1,0-1 0,2 1 0,-1-1 2,3 1 1,0-1 0,0 1 0,0-1-6,0 1 0,0-1 0,0 1 0,-1 1 0,-4 0 0,0 1 0,0-1 0,0 1-217,0 0 1,2 0 0,-3 0 0,-4 1 216,11-3 0,-6 2 34,2-1 0,-23 5 10,-56 14 12,-13 5 0,-14 6 0,-4 1-240,8-2 1,-3 1-1,-3 2 1,-2 1-1,-1 0 256,6-1 0,-2 1 0,-1 1 0,-1 0 0,0 1 1,1-1-1,1-1-86,-2 2 0,1-1 0,1 1 0,0-1 0,2 0 0,1 0 50,-5 2 0,1 1 0,1-1 0,4-1 0,6-2-36,-14 8 0,10-4 1093,-4 5-1093,41-15 45,52-15-40,-3-5 1,10-5 2,3-1 1,11-4-1,4-2 1,2 0-191,-14 3 0,3-1 0,2-1 0,0 0 0,1 0 0,-1 0 135,1 0 0,0-1 1,1 1-1,0 0 1,-1 0-1,0-1 46,1 1 0,2-2 1,-1 1-1,-1 1 1,-3 0-1,-4 2-22,1-1 1,-5 2 0,-1 1 0,-1 0-8,15-3 1,-3 0 0,-7 2 181,-4 0 0,-23 6 284,-50 10-425,-20 9 1,-12 5-332,-2 0 0,-7 2 1,2 1 356,6 1 0,0 0 1,0 2 14,-2 0 0,-1 1 1,2 0-24,4-2 1,1 0 0,2-1 834,-13 6 1,5-2-910,16-7 0,9-2 2202,18 3-2157,49-13 0,21-5-34,1-2 1,7-3-487,-1 1 0,7 0 1,-2-2 455,-6 0 1,0-2 0,3 0-18,-11 2 0,4-2 1,1 1-1,0 0 0,-2 0 274,7 0 1,-1 0 0,-1 1 0,-1-1-197,0-1 0,1-1 0,-4 3 1,-12 5 826,13 15-634,-114 14-160,12-9 0,-8 1 0,0-1-746,-3 1 0,0 0 0,-1 0 779,-3 0 1,0 0-1,-1-1 0,5 0 1,0 0 0,1 0 440,1-2 0,2-1 1,6-1-500,7-1 1,8-2 674,2 5-692,82-23 12,-11 1 0,7-1-230,-5-1 0,5-1 0,4-1 1,0 1 145,4-1 0,1 1 0,1-1 0,0 1 78,6 0 0,1-1 1,-1 1-1,-4 2-28,1 1 1,-4 1 0,-10 6 2806,4 15-2516,-97 25-218,-3-12 1,-9 0-453,12-6 1,-3 1 0,-2 0 434,-5 3 1,-2 0 0,-3 1 41,3-1 0,-3 1 1,1-1-1,3 0-61,0-1 1,4 0 0,1-2-4,0 0 0,0-1 0,12-3 0,11 2 0,57-28-11,27-5-79,-17 2 1,6-2 103,5-1 1,7-1 0,1 0-87,1 0 1,1 1 0,0 0-19,3 0 1,1-1-1,-5 2-39,4 0 1,-9 3 83,-10 4-34,-51 15 1,-17 10-426,-23 14-286,-4 0 0,-6 3 115,17-11 0,-1 1 0,1 0 297,-1 0 1,0 1 0,2-1-324,-11 11 1,6-1-226,21-12 0,2 1-1786,-5 16 1,0 4 2711,6-9 0,1-1 0,1 0 0,2-4 0,-1 2 0</inkml:trace>
  <inkml:trace contextRef="#ctx0" brushRef="#br0" timeOffset="37682">15235 1452 14092,'-54'-4'1748,"12"0"-1636,31 4-112,18 0 67,20-2-39,27-6 0,11-4-17,-5 0 1,5-2-589,-16 4 1,4-2-1,2 0 1,-3-1 579,12-3 1,-1 0 0,0-1-4,-13 5 0,0-1 0,0 0 0,0 0 3,13-4 1,-1 1 0,2 1-69,-12 4 1,2-1 0,-2 5 0,-6 7 86,19 17 1,-16 19 212,-31 9 1,-14 12-1,-11 4-487,-7-14 0,-8 3 0,-6 3 0,-4 1 0,-1 0 0,1-2 328,0-1 1,-1-1 0,-1-1-1,-2 1 1,-1 1 0,-3 2-15,5-8 0,-2 2 0,-2 1 0,-1 0 1,-1 1-1,0 0 0,1 0 0,1-2 1,3-1-197,-4 5 0,1-2 1,2 0-1,0-1 0,1 0 1,-1 2-1,0 1 153,2-2 1,-1 1-1,0 1 1,0 1 0,1-1-1,2 1 1,2-1 0,3-1 0,-2 6 1,3 0-1,1 0 1,4-1-1,4-1 1,3-4-10,2 7 0,4-1 1,6-5-1,10-4 4,15-1 0,10-5 0,7-10 58,7-13 1,8-10 0,7-4-71,-12-2 1,6-2 0,3-3 0,3 0 0,0-2 0,1 0 0,-4-1 1,1-1 0,2 0 0,0-2 0,1 1-1,-1-1 1,0 1-187,0 1 1,0 0-1,0 0 1,0 0 0,0 0-1,-1 0 1,-1-1 177,7 0 0,0-2 0,0 0 1,-2 1-1,-4 2 0,-5 2 0,13 2 1,-8 3-1,-3 4 591,10 7 0,-10 8-587,-22 4 0,-11 9 201,-21 7 1,-12 9 0,-5 0-20,-5-4 0,-6 1 0,-4 1 0,-1 2-119,0 0 1,-3 2 0,-2 1 0,0 0 0,0-3-34,-4 4 1,-1-1 0,1-2 0,0 0-31,2-4 0,0 0 0,2-2 0,5-3 22,-4 9 1,8-3 387,7-7 1,7-1-388,15 22-40,30-29 0,16-7 13,-5-11 1,6-5-1,2 0 364,2 2 0,1-1 1,1-3-361,7-3 0,2-3 0,-4-2 3,-13 0 1,-3 0 0,0-2-1,1 1 1,1-2 0,-2 0 3,0-1 1,0-1 0,2-1-83,0 0 0,2-2 0,2-1 0,0 0 69,1 0 0,1-1 1,0 0-1,2 0-42,7-1 1,4 0-1,-2 0 1,-2 2-95,3-1 0,-3 1 0,-2 2-68,-10 2 1,-3 2 0,-4 2-161,-3 2 1,-4 2 1494,29-1-1753,-32-1 1,3-3-509,5-7 1,5-5 0,3-3-1323,4-5 0,3-5 1,2-2-1,0 0 2447,-8 4 1,0 0-1,1-2 1,-1 1-1,-2 1 1,3-3 0,0 0-1,-4 1 1,-3 3-1,10-8 1,-1-1 0</inkml:trace>
  <inkml:trace contextRef="#ctx0" brushRef="#br0" timeOffset="38716">23859 2026 17129,'-38'1'358,"0"0"1,-25 2 829,24-2-1144,23-7-44,30-7-280,26-13 207,-7 7 1,3 0-432,8-4 1,4-2 379,3-2 1,5-3 0,1 1 123,-2-1 0,1 0 0,0 0 7,-3 1 1,1 1 0,-4 1 165,9-6 1,-10 5 868,-20 8-650,-20 8-134,-26 6 190,-39-1-308,20 5 0,-2-1 0,0-1 0,1-1-95,-12-5 783,36-5-828,24-3-34,30-21 11,-10 17 1,4 1-12,8-7 1,1 2 33,-8 5 0,-2 2 23,17-11-12,-30 13 22,-8 4 23,-6 1-22,-2-3-34,-4 6-314,1 4 224,-4 19 90,-8 20 112,-12 26-95,4-20 0,-3 3-409,-4 7 0,-2 5 392,0-2 0,-2 5 0,4 1 7,4-3 1,4 1 0,5 2-17,7-7 1,4 3-1,3-1 1,5-4-475,4 2 0,6-3 0,7-4 415,11 0 1,8-4 0,2-5 44,-5-9 1,1-3 0,3 0 19,3 0 0,3 0 0,2 1 1,-4 1-32,7 7 0,-2 2 1,-2 2 33,-1-3 0,-1 2 0,-9 2 89,-6 17 1,-19 2-213,-28-9 0,-16 0 285,2-8 0,-7 3 1,-3-1-1,1-2-9,-5 4 0,0-2 0,-3 1-334,1-2 0,-3 3 1,-1 0-1,1-3 284,5-5 1,0-1 0,1-2 0,3 1-86,-3 3 1,3 0 0,2 0 16,1-2 0,1 0 0,7-2-80,4 2 0,12-3 1116,29 11-1071,16 2-6,-6-22 1,6 0-34,5-1 0,6 1 0,1 0 39,2 1 0,2 1 0,-1 0 29,1-1 1,-1 1-1,-2 1-29,-5-2 0,-2 2 0,-7-1-17,-7 4 0,-6 0 17,-6 2 0,-4 2 85,-3 0 1,-5 1-64,-4 0 1,-4 1-23,-3-1 0,-4 2 50,-15 12 1,-7 1-55,6-13 0,-1-1 1,-2 1-400,0 0 0,-1 1 0,0-1 369,-3 2 1,-1 0 0,2-1-35,-9 10 0,0 0 23,12-11 1,0 1-1,-1 1-436,-1 2 0,-1 0 0,0 1 428,0 1 1,0 2 0,0-1-4,1-1 0,0 0 0,-1 1-35,-6 9 0,-2 2 0,2-1-548,5-7 0,1 0 1,0-2 130,2-1 0,1-1 0,1-2-271,-2 5 1,5-5-545,3 3 166,9-5 406,6-3 993,-14 17 0,15-29 1,-11 11-1</inkml:trace>
  <inkml:trace contextRef="#ctx0" brushRef="#br0" timeOffset="39465">11850 11051 18093,'-4'0'1445,"0"0"-1378,4 0-2308,82-44-5826,-28 33 8067,-5-6 0,-3 3 0,-11 17 0,-31 9 0</inkml:trace>
  <inkml:trace contextRef="#ctx0" brushRef="#br0" timeOffset="39567">12057 11267 15034,'50'-7'-981,"-1"0"1,11 5-1,-25-15 1</inkml:trace>
  <inkml:trace contextRef="#ctx0" brushRef="#br0" timeOffset="40066">15132 10181 19505,'-11'56'377,"0"1"0,1-2 0,2-2-355,6-11 1,1-1-7,0 9 1,1-2 28,5 14 190,5-24-201,1-54 112,0-39-101,-8 19 0,-1-3-253,0-5 0,-1-2 213,-1-3 1,-2-5-292,-3-3 0,-2-5 1,0-2 301,4 13 1,-1-1 0,1-1 0,-1 1-383,-1 1 1,0-1 0,0 1 0,1 1 368,1-12 1,2 3 0,2 6 40,3 8 1,2 5-73,10-23 39,6 19 378,22 15-457,10 35-22,-26 25 1,-6 10 50,-5 3 0,-8 5-127,-11-3 0,-7 5 0,-4-3 124,-3-4 1,-3-3 0,-3 1-38,-2-1 1,-2 1 0,-1-2-42,2-2 1,-1-1-1,1-1-2057,-11 20 1,3-5 2176,14-20 0,3-3 0,-8 21 0,24-42 0</inkml:trace>
  <inkml:trace contextRef="#ctx0" brushRef="#br0" timeOffset="40366">16471 8872 18048,'-49'30'470,"-1"0"1,13 11 0,2 8-1,2 6-435,11-8 1,1 4 0,2 3 0,0 1 0,2-2-1451,-2 9 0,2 0 0,1 0 0,3 0 1401,0 3 0,2 1 0,3-1 0,5-6-154,5-8 0,5-5 0,3-2 78,7 15 1,8-7-937,7-9 1,9-9 1025,3-15 0,7-5 0,-6-2 0,-12 0 0,0-3 0,14-7 0,1 1 0</inkml:trace>
  <inkml:trace contextRef="#ctx0" brushRef="#br0" timeOffset="40566">16736 9378 20020,'-17'44'164,"0"0"0,6-1 1,12 0-160,28 8 1,14-4-1207,-5-12 1,6-3 1013,-3-6 0,5 0 1,-1-5-559,11-5 0,0-6-1592,1-2 1,-1-3 2343,-2-1 1,-4-3 0,7-1 0,-17 0 0</inkml:trace>
  <inkml:trace contextRef="#ctx0" brushRef="#br0" timeOffset="40749">17339 9238 19235,'-36'52'22,"0"1"1,-2 0-1,-1 1-22,2-4 0,0 0-966,-2 2 0,-1 2-2216,10-10 0,-1 1 0,3-3 3182,1 1 0,3-4 0,-2 2 0,7-7 0,13-18 0</inkml:trace>
  <inkml:trace contextRef="#ctx0" brushRef="#br0" timeOffset="41118">17534 8674 18216,'24'48'389,"-1"-1"1,1 1 0,-1 1 0,-1 1 0,-2 0-375,-6-4 0,-2 0 0,-1 1-785,-1 4 1,0 1-1,-2 1 770,0 0 0,-2 0 0,-1 3-773,-3-3 0,-1 2 0,-1 1 0,-3-2 773,-5 11 0,-4-2 0,2-2 0,5-9 0,1-3 0,-3-4 0,-8-3 0,0 0 0</inkml:trace>
  <inkml:trace contextRef="#ctx0" brushRef="#br0" timeOffset="41449">14055 11792 18810,'-3'-4'386,"35"-10"1,22-3-34,-3 4 0,7-1-1578,-7 0 1,6-2 0,3-1 0,1 1 1271,-10 2 0,1 1 0,1-1 0,1 0 0,2 0-245,-2 0 1,1-1 0,2 0 0,0 0-1,1 0 1,1-1 198,-3 2 1,0-1 0,0-1-1,2 1 1,0 0 0,1-1-1,0 1-58,-3 0 1,-1 1-1,1 0 1,0-1 0,1 0-1,2 0 1,2 0 0,2 0 49,-8 2 0,3-1 1,0 0-1,3 0 1,0 0-1,1 0 0,1-1 1,0 1-1,1 0 1,-1 1-1,-1 0 0,-1 0-107,0 1 1,0 0 0,0 0 0,0 1-1,0-1 1,1 1 0,-1 1 0,0-1 0,-1 0-1,1 1 1,-1-1 0,1 1 34,2-2 1,2 1-1,-1 0 1,0-1 0,0 1-1,0 0 1,-1 0 0,-1 1-1,-1 0 1,-1 1 0,-1 1-303,8-1 1,1 0 0,-1 0-1,-2 2 1,-2 0 0,-3 1 0,-5 2-1,-6 1 381,18 2 0,-10 4 0,-6-1 0,-4-2 0,-9 2 0,-8 7 0</inkml:trace>
  <inkml:trace contextRef="#ctx0" brushRef="#br0" timeOffset="42082">15097 12570 16154,'0'-5'964,"0"1"-449,-9 44-22,14 10-329,1-2 1,2 11-1,2 1-1060,3 3 0,1 3 0,1 0 921,-4-16 0,1 1 0,0 0 1,-2-1-19,2 14 0,0-2 1,-4-5-8,-2-6 0,-2-5 331,-1-9 0,-1-4-253,1 13 1200,-2-29-942,0-60-179,-3-17-579,0 3 0,-2-5 455,-1 2 1,-2-4-12,0 13 0,-2-7 1,0 0-1,0 3 19,0-5 1,-1 3-1,0-2-25,1 2 1,-2-3 0,1 0 0,1 2-2,0-7 0,2 2 0,3 2 3,4 10 1,2 2 0,2 1-19,0 2 0,2 0 0,5 6 0,12-2 0,8 11 788,2 14 0,6 8-848,3 5 0,5 5 1,-2 8-367,-3 10 0,-3 9 0,-3 7 201,-1 11 1,-4 9 0,-9 1-309,-10 1 0,-8 2 0,-8 0 533,-6-10 0,-6 2 0,-4-2 0,-1-3-4,-6 2 0,-2-3 1,-1-1-147,1-1 1,1-1 0,-1-2-692,-8 16 1,0-2 784,-1-3 0,4-5 0,0 2 1,3-10-1</inkml:trace>
  <inkml:trace contextRef="#ctx0" brushRef="#br0" timeOffset="42449">16201 11684 16255,'0'-4'3047,"0"0"-2700,-14 27 1,-4 16-51,8-4 0,1 3-1574,-6 8 0,-2 7 1,2 0 1343,5 0 1,3 1-1,0 1-22,0 5 0,0 1 0,1 5-49,2-15 1,0 4-1,0 1 1,3 0 0,2-2-70,4 9 0,3-1 0,2-1 1,0 0-113,-2-1 0,0 0 0,2-2 0,5-5-275,8 3 1,6-4-1,3-10-722,6-9 0,4-10 1265,23-8 1,-2-6 0,-3 2-1,-20-13 1,1 0 0</inkml:trace>
  <inkml:trace contextRef="#ctx0" brushRef="#br0" timeOffset="42682">16701 12454 20143,'45'37'-128,"0"-1"0,0 1 1,-3-3-1,0-1 1,-3-6-1011,-3-5 1,1-4 1137,14 0 0,-2-1 0,0 1 0,11-4 0</inkml:trace>
  <inkml:trace contextRef="#ctx0" brushRef="#br0" timeOffset="42850">17195 12498 18281,'-37'49'29,"-1"-1"0,1 1 0,1-1 0,0 1 0,4-2-29,6-7 0,2-1 0,2 2-1371,0 10 1,1 3 0,3-5-2266,0 1 0,5-3 3636,8 6 0,5-7 0,4-23 0,12-14 0</inkml:trace>
  <inkml:trace contextRef="#ctx0" brushRef="#br0" timeOffset="43316">17589 12489 21880,'41'-39'33,"1"0"1,-10 8-1,0 5-33,7 8 0,0 6 12,10 0-46,-5 6-67,-6 4-156,-2 11 21,-15 16 259,-9 11 100,-15-2-56,-5-7-11,2-18 101,2-4-45,3-3-134,1-2-12,0 6 34,-2 6 45,-5 15-51,-4 7 1,-3 7 5,-1 11 0,0 4-1092,3-7 0,0 2 1,2-1-400,-2 10 1,3-2 1490,5-10 0,3-7 0,2-13 0,2-17 0</inkml:trace>
  <inkml:trace contextRef="#ctx0" brushRef="#br0" timeOffset="43699">18529 12130 20165,'16'-46'332,"-1"1"1,0 3 0,5 7-333,12 21 0,2 7-79,17-3-45,-16 14 1,-4 7-638,-1 25 570,-20 10 1,-8 7 291,-7 4 0,-4 0-212,1 2 1,-1-3 356,-4-6 1,0-5 11,0-1 44,7-10-302,30-18-1355,27-27-640,9-8-331,-24 1 0,-3-2 2326,10-9 0,-20 14 0,-7 2 0</inkml:trace>
  <inkml:trace contextRef="#ctx0" brushRef="#br0" timeOffset="43932">19000 11484 22709,'29'60'-26,"0"-1"1,0 1 0,0 0 0,-9-5-1,-2 1 1,-1 2 0,-1-1 0,-1-1-1372,2 7 0,0-1 0,-3 0 1,-3 2 687,-3 2 0,-3 1 1,-3 0-1,-1-5 709,-5 3 0,-2-4 0,0-5 0,1-3 0,-1-5 0,-1-11 0,0 1 0</inkml:trace>
  <inkml:trace contextRef="#ctx0" brushRef="#br0" timeOffset="46065">21541 9293 17006,'-3'0'3540,"0"0"-2867,3 0-684,12-27-393,8 14-761,13-20-1614,5 24-4280,-3 5 7059,-8 2 0,-12 2 0,-8 0 0</inkml:trace>
  <inkml:trace contextRef="#ctx0" brushRef="#br0" timeOffset="46198">21659 9412 18294,'-4'2'-246,"2"0"246,62-12 0,-45 7 0,46-6 0</inkml:trace>
  <inkml:trace contextRef="#ctx0" brushRef="#br0" timeOffset="46934">24771 7995 16591,'5'47'-71,"1"0"0,4 14 0,6-1 71,3-17 0,2-3 0,-7-2 0,1-5 0,12 6 0</inkml:trace>
  <inkml:trace contextRef="#ctx0" brushRef="#br0" timeOffset="47166">25149 7492 20300,'-12'53'163,"0"0"1,0-1 0,0 7-1,0 1 1,2 1-964,2-13 0,2 1 0,0 1 1,0 1 801,0 3 1,1 1 0,1 1 0,1 2-69,0 0 1,2 4 0,0 1 0,2 0 0,2-2-841,2-5 1,2 0 0,2-1 0,1 0 0,0 0 905,2 3 0,1 2 0,0-1 0,1-3 0,0-5 0,4 4 0,-1-6 0,2-6 0,4-6 0,1 0 0</inkml:trace>
  <inkml:trace contextRef="#ctx0" brushRef="#br0" timeOffset="47500">25467 8028 19168,'-9'-2'162,"-9"33"1,2 16-101,9-12 0,3 4-1050,-2 6 1,-2 8 0,2 2 0,4-6 993,8 14 0,5-2 5,-1-10 0,3 2 0,5-8 290,11-8 0,5-9-352,4-6 1,3-5 16,0-5 1,2-6 115,12-12 1,-3-10-89,-13-5 1,-5-6 36,-2-7 0,-11-3-31,-23-21-706,-39 22-1221,-19 29 11,24 11 0,-1 5 2190,-5 2 1,3 0 0,-8 8 0,9-1 0</inkml:trace>
  <inkml:trace contextRef="#ctx0" brushRef="#br0" timeOffset="47899">23868 10237 19414,'-6'5'953,"70"-7"-692,-11-9 1,9-5 0,3-1-1624,-10 5 0,1 0 0,2-1 0,2-2 1377,-8 2 0,3-1 0,1-2 0,1 0 0,0 1 0,-2-1-215,6-1 0,0 1 0,-1-1 0,1 0 1,0 1 199,-6 1 0,0 0 0,0 0 0,1 0 0,0 1 0,0 0-35,-1 0 0,1 0 0,-1 0 0,1 1 0,1 0 0,2 1-162,1 0 0,1 0 0,3 0 0,0 1 0,-2 1 1,0 0-1,-4 1 137,6-1 0,-3 2 0,-1 1 0,-1 0 1,-1 1-1,11-3 0,2 0 0,-6 1 1,-10 4-1,-8 4 0,1 0 0</inkml:trace>
  <inkml:trace contextRef="#ctx0" brushRef="#br0" timeOffset="48499">24237 10718 17933,'4'54'313,"0"-1"1,2-2 0,4-5-270,18 13 35,10-10-31,-5-28 0,5-6-37,1-8 1,2-7-24,8-11 1,-3-7 11,-11 0 0,-4-5 42,-7-7 1,-7-3-43,-6-12 20,-6 5 13,-8 10 577,-6 12-566,-1 46 24,1 12-40,5 0 0,3 3-312,3-1 1,3-1 311,1 2 0,4-1-56,1 0 0,5-1-1250,10 9 1,6-2 1277,0-13 0,0-2 0,-7-2 0,0-4 0,12-6 0</inkml:trace>
  <inkml:trace contextRef="#ctx0" brushRef="#br0" timeOffset="48749">25140 10206 18933,'-7'52'428,"1"0"0,0 1 0,-1 2 0,1 0 0,1 6-361,1-11 0,1 4 1,0 2-1,1 1 0,-1 0-1197,0 4 0,1 2 0,0 0 1,0 0-1,1 0 1029,-1 0 0,-1 1 0,1-1 0,1 0 0,1-2-356,1 8 1,2 1-1,1-4 1,2-7-878,2-10 0,2-6 1,3-3 1333,10 10 0,2-7 0,4 5 0,-3-25 0</inkml:trace>
  <inkml:trace contextRef="#ctx0" brushRef="#br0" timeOffset="49115">25576 10554 20333,'-25'52'119,"1"1"1,-1-1 0,9-4-1,2 3 1,3 1 0,2 2-123,3 8 0,4 3 0,2-1 1,2-2-841,1-9 1,1-1-1,2-2 1,3-3 782,4 4 0,4-3 1,3-9-37,8-10 1,5-10 382,16-7 1,4-13-288,-3-19 0,-1-8-6,0 4 0,-4-6 107,-11-13 0,-10-3-57,-8-15 91,-29 9-113,-15 14-89,-10 24 0,-7 8-1188,-2 7 0,-1 4 1255,-4-3 0,3 3 0,-13 11 0,35-12 0</inkml:trace>
  <inkml:trace contextRef="#ctx0" brushRef="#br0" timeOffset="49499">27836 8425 17622,'3'6'1501,"-1"-1"-1355,-2-5-157,40-9-1334,-15 6-2800,31-6 4145,-33 8 0,-9 1 0,-9 1 0</inkml:trace>
  <inkml:trace contextRef="#ctx0" brushRef="#br0" timeOffset="49632">28039 8776 16658,'55'-20'-16,"1"0"1,-2 5-1,-22 0 1,0 0-1</inkml:trace>
  <inkml:trace contextRef="#ctx0" brushRef="#br0" timeOffset="49898">29544 7826 16737,'4'-10'1221,"0"2"-1086,-4 8-124,12 98-504,-5-45 0,1 4-802,-2-3 1,0 3 0,-1 0-791,0-6 1,0-2 0,-2-2 2084,-1 11 0,-2-7 0,0 11 0,0-14 0</inkml:trace>
  <inkml:trace contextRef="#ctx0" brushRef="#br0" timeOffset="50084">29315 9376 20266,'53'-31'38,"0"0"0,1 0 0,1 0 0,2 2 1,4 3-39,-11 10 0,4 2 0,2 1 0,1 1 0,0 1-1630,1 1 1,1 2-1,0 0 1,0 1-1,0 0 695,-1-1 1,1-1-1,-1 2 1,0-1-1,-4 3 935,6 1 0,-1 2 0,-4 0 0,-10 2 0,-7-1 0,-7 1 0,8-1 0</inkml:trace>
  <inkml:trace contextRef="#ctx0" brushRef="#br0" timeOffset="50633">29583 9894 17420,'0'-8'1468,"0"2"-1054,0 6-66,0 0-45,-12 87-203,17-29-525,-5 6 0,4 1 431,8-28 0,5-5-1,2-2 1,3-4 240,32 12-213,-6-25 1,6-9-6,4-12 0,1-9-146,-13 0 1,1-3-1,-4-4 136,-4-7 1,-4-3 0,-5-2-279,1-7 1,-7 0 371,-9 3 0,-6 3 764,-6 1-528,-19 13-303,-10 39 78,-5 14-112,14 0 1,4 5 2,5-1 0,3 1-14,1 3 0,1 2-28,2 1 0,1 4-279,0 0 1,1 4 0,0 0-269,0 6 0,-1 0 0,-1 3-368,-1-5 0,-2 3 1,0-1-1,-1-1 506,1 5 0,-1-2 1,-1-2-218,-4-2 0,-2-1 0,0-4-360,-3 4 0,0-3 993,-3 2 0,2-3 1,-4 7-1,4-11 1</inkml:trace>
  <inkml:trace contextRef="#ctx0" brushRef="#br0" timeOffset="50766">29837 12101 11123,'-7'47'582,"0"0"1,-1 0 0,-1 16 0,-4-3-533,-4-15 1,-4-3-634,-4-7 0,-6-4 583,-15-2 0,-2-5 0,-6 2 0,-3-23 0</inkml:trace>
  <inkml:trace contextRef="#ctx0" brushRef="#br0" timeOffset="50999">28859 12608 21473,'55'-18'87,"0"0"0,0 1 0,0-1 1,0 0-1,0 0 0,0 1 1,0-3-1,0 0 0,0-1 1,1 0-1,1-1 0,-1-1 1,2 0-1,-1-1-694,0-1 1,0-1-1,2-1 1,-1-1-1,1 0 1,0 0-1,-2 0 1,0 0-1,-1 1 607,0 0 0,-1 1 0,-1-1 0,-1 1 0,0 0 0,0 1 0,0-1 0,-1 1-91,4-2 0,2 0 0,-2 0 0,1 1 0,-3 0 0,-2 2 0,-3 2-10,10-4 0,-5 2 0,-1 2 0,0 2-40,1 0 0,1 2 1,-2 1-1,-4 2-1803,12-4 0,-8 5 913,-6 7 1,-19 8-3283,-53 23 4313,-10-3 0,-3-1 0,-7 4 0,-2-1 0</inkml:trace>
  <inkml:trace contextRef="#ctx0" brushRef="#br0" timeOffset="51383">28069 13191 18841,'55'15'461,"1"0"1,0 0 0,5-2 0,3-1-1,0-5-316,-14-5 1,-1-3 0,3-3 0,5-3-774,-7 0 0,4-3 0,2-1 0,3-2 0,1 0 0,1-2 0,-1 0 658,1-1 1,-1-1 0,2-1 0,0-1 0,1 0 0,2-1-1,1-1 1,1 0-144,-8 3 1,3-1-1,1-1 1,1 0 0,0-1-1,2 1 1,-1-1 0,-1 0-1,0 0 1,-2 1-1,-1 0 111,4-2 1,0 0 0,-2 0 0,0 1 0,-1-1 0,-1 1 0,0 0-1,0 0 1,1 0-57,-3 1 1,1-1 0,-1 1 0,1 0 0,-1 0-1,-1 0 1,-2 1 0,-2 1 0,-2 0 57,15-6 0,-4 3 0,-3 0 0,0-1 0,2-2-117,-6 2 0,2-2 0,0-1 0,-1-1 0,-2 1 0,-4 0-18,9-5 1,-4 0 0,-2-1-1,-1 1 176,-3 3 0,0-1 1,-5 0-1,-10 2-209,-5-5 0,-18 7 1731,-41 19-1630,-32 16 67,8 3 0,-3 3 28,0 0 0,-1 1-488,14-3 1,0-1 0,0 1-3872,-18 8 1,4-1 4330,20-8 0,3-1 0,-18 9 0,34-17 0</inkml:trace>
  <inkml:trace contextRef="#ctx0" brushRef="#br0" timeOffset="56914">5727 15609 16457,'41'-12'560,"0"0"0,5-1 1,1 1-528,4 0 1,3-1-1673,8-1 0,4-1 1642,-17 4 1,1 0 0,1-1-8,4-1 0,2 1 1,0-1-266,3 0 0,0 0 0,0 1-594,1 0 0,0 0 0,2 2 863,-8 3 0,2 0 0,-1 1 0,-7 1 0,7-3 0,-4 2 0,4 3 0,0 0 0</inkml:trace>
  <inkml:trace contextRef="#ctx0" brushRef="#br0" timeOffset="57198">6696 15483 16748,'1'53'567,"0"-1"1,1 2 0,3 0-546,2-4 1,3 1-646,0 0 0,2 4 1,2 0 622,2-4 0,1-1 0,-1-1 0,1 13 0,-1-5 0,0-19 0,0-1 0</inkml:trace>
  <inkml:trace contextRef="#ctx0" brushRef="#br0" timeOffset="57649">7253 16248 19729,'0'-4'1288,"2"-37"-1209,16-19-79,-10 22 0,0-3 11,4-3 0,1 1-11,-1-19 22,-9 26 1,-3 3 55,-15-10-33,-1 7-45,-11 39 22,8 19-22,0 20 0,6 8-17,10-15 1,6-1-556,35 13 174,-8-25 1,6-7-57,9-20 0,1-8 420,-8 1 1,-4-5 33,-5-6 0,-5-2 33,-5-5 1301,-10 5-718,-6 13-538,-5 16-21,-1 18-24,-1 18-21,1 9-12,5 4-533,8-20 1,6-1-2085,5-4 1,3-4 2616,3-2 0,0-4 0,14 2 0,-21-20 0</inkml:trace>
  <inkml:trace contextRef="#ctx0" brushRef="#br0" timeOffset="57982">7970 15985 21208,'14'61'-2040,"32"-24"1681,-12-40 1,4-8-64,6-4 0,-2-6 377,-9 0 0,-3-4-236,5-7 1,-2-1-67,5-16 1490,-6 8-73,-36 25-341,-6 17-53,-7 8-362,2 6-169,1 25-122,10 10-155,10-14 0,4 0-1504,5 5 1,4-2 16,1-7 0,1-1 1619,0 0 0,-1-5 0,-3-5 0,-4-8 0</inkml:trace>
  <inkml:trace contextRef="#ctx0" brushRef="#br0" timeOffset="58348">8888 16002 17610,'-7'0'2051,"0"0"-1804,7 0-236,0 0 11,-3 0-10,2 0-1,-3-6-11,4-6-79,5-29 79,12-17 28,-4 22 0,3 1-22,5 7 0,1 4-6,16-3-34,-3 34 12,-11 14 16,-10 7 0,-2 6-280,1 3 1,-2 1-326,1 0 1,-1 0-668,0-4 1,0-3 1277,7-3 0,-8-13 0,-1-9 0</inkml:trace>
  <inkml:trace contextRef="#ctx0" brushRef="#br0" timeOffset="58698">9735 15632 16176,'-10'-8'3362,"-34"24"-2544,20 11-544,-3-2 1,1 5-57,7 11 1,6 1-129,-4 22-68,9-24 0,5-2-10,14 3-12,9-13-56,17-11-818,-2-13 0,4-7 874,7-10 0,-1-2 0,-10 9 0,-3-1 0,24-21 0</inkml:trace>
  <inkml:trace contextRef="#ctx0" brushRef="#br0" timeOffset="58866">10323 15800 18653,'-3'-10'1512,"0"3"-2968,3 7 174,0 0 1,0 0 0</inkml:trace>
  <inkml:trace contextRef="#ctx0" brushRef="#br0" timeOffset="59365">10812 15842 16961,'19'62'732,"0"0"0,-1-3 0,-4 0-654,-5 0 1,-2-2-68,-2-11 0,-1-2 73,-1-1 1,0-5 1247,-2-4-961,-1-47-136,-1-13 101,-5-23-208,-3-2 1,-2-8-1027,1 9 0,-1-2 1,1-1 900,-1-1 1,1-1 0,1 0-1,0-4 1,1 0 0,1 3-49,2-3 1,3 2 66,3-6 1,3 5-46,2 18 1,5 6-101,27-16-17,-6 60 0,1 13-68,-2 0 1,-2 4-182,6 15 0,-4 3 75,-9-8 1,-4 1-147,-1 1 1,-3 1-146,-4-1 0,-3 1-3715,-1 10 1,-3-2 4319,-6 16 0,2-7 0,-3-41 0</inkml:trace>
  <inkml:trace contextRef="#ctx0" brushRef="#br0" timeOffset="59766">11662 15432 19874,'-56'24'612,"1"0"1,12-4 0,3 5-591,-1 17 0,7 4-318,15-12 0,6 0 307,3 0 0,5-2 0,16 23 76,11-28 1,8-5-273,8-11 1,4-9 32,8-10 1,-2-13 168,-6-18 0,-8-10-506,-10-1 0,-7-4 561,-7-7 1,-7-1-73,-6 10 0,-4-3-98,-1 4 1,-2-5 0,-1 1 257,-2 5 1,-1 1 0,0 0-12,0 2 0,-1 0 1,1 5 12,-4-2 1,-1 12 106,-6 21-253,5 35 1,2 14-17,1 15 0,8 8-572,7-2 1,6 5 0,5-1 461,4-14 1,5-1-1,2-1 1,-1-3 0,7 20-1,3-10 1,4-19-1,0 0 1</inkml:trace>
  <inkml:trace contextRef="#ctx0" brushRef="#br0" timeOffset="60115">12142 14841 21600,'16'55'358,"0"0"1,0 3 0,-2 3-359,0 1 0,-1 3-893,-4-17 1,1 2-1,-1 0 822,-1 5 0,1 1 0,0 4-148,-1-1 1,1 5 0,-1 1-1,1-2-277,-1-2 0,-1-2 1,1 1-1,-1-2 84,0-1 0,0-1 0,0-1 0,0-4 270,-1 3 0,1-4 1,-2-10 141,1-1 1969,-5-27-736,-17-36-415,-10-12 0,-6-8-553,4 9 0,-1-2 0,-1-1-159,-5-6 1,-1-1 0,3-1-171,6 2 0,1-1 1,8 3-654,4-5 1,11 3-259,15-1 1,12 4-808,9 6 0,11 3 1782,-3 6 0,8 0 0,0 0 0,-7 4 0,0-2 0,-2 1 0,5 3 0,-1-1 0,1 0 0</inkml:trace>
  <inkml:trace contextRef="#ctx0" brushRef="#br0" timeOffset="60299">13860 15312 17644,'-3'5'1132,"47"-32"-1434,-17 13-741,4-4 1,0 2-4448,-8 10 5490,-10 5 0,-7 1 0,-5 1 0</inkml:trace>
  <inkml:trace contextRef="#ctx0" brushRef="#br0" timeOffset="60431">13992 15477 19505,'34'3'-1538,"1"0"1,29 1-1,-25-16 1,-12 5-1</inkml:trace>
  <inkml:trace contextRef="#ctx0" brushRef="#br0" timeOffset="60915">18092 14773 18989,'-39'32'713,"-1"1"1,3 1-1,7 3-590,14 0 1,6 3-569,1 1 1,3 0 506,1-2 0,6 0 116,13 8 0,10-5-184,9-15 1,6-4-12,3 1 0,2-7-129,7-18 1,0-13-7,-2-18 1,-6-9-237,-13 7 0,-3-4 382,4-14 0,-8-1-16,-13 14 0,-8 1-5,-13-13 1,-12 2 26,-11 7 0,-6 4-129,-2 1 0,-3 6-123,-7 10 0,1 10-779,-13 23-1602,14 12-4929,21 16 7562,15 4 0,11-18 0,4-6 0</inkml:trace>
  <inkml:trace contextRef="#ctx0" brushRef="#br0" timeOffset="61382">18787 15267 18115,'12'-51'395,"1"1"0,0-1 0,5-10 0,-7 5-154,-12 12 0,-5 5 453,-8-11 191,-21 4-717,-1 23-168,2 17 0,14 25 0,15 12-78,18 2-325,8-1-113,17-4-694,7-4-561,-11-14 1,2-4 1630,-1-3 0,1-2 252,30-8 1714,-16-15-234,-35 6-505,-8-1-258,-7 12-739,-5 22-46,4 6-32,-4 20-12,6 0-483,9-1-1119,8-1 1602,34-1 0,-28-20 0,15-3 0</inkml:trace>
  <inkml:trace contextRef="#ctx0" brushRef="#br0" timeOffset="61532">19541 14982 18888,'-8'0'885,"2"1"-885,6-1-3148,0 0 3148,4 32 0,-3-25 0,3 25 0</inkml:trace>
  <inkml:trace contextRef="#ctx0" brushRef="#br0" timeOffset="61665">19578 14750 13432,'0'0'0</inkml:trace>
  <inkml:trace contextRef="#ctx0" brushRef="#br0" timeOffset="62216">20099 14721 20793,'-48'-7'186,"0"0"1,3 1 0,7 9-131,5 32-56,10 4-22,10-3-505,32 5-1187,21-17 514,21-5 1200,-1-29 494,-20-4 156,-18-9 45,-13 10-57,1 5-89,2 48-358,0 12-643,-6-2 0,-2 5 480,-1 0 0,-2 0-23,-1 6 1,1 1-6,-1-2 0,0 1-314,0-12 0,0 1 1,0-3-438,1 1 0,0-4 662,-3 17 537,-22-109-370,10 14 0,-1-5-78,-10-15 0,-4 0-481,4 15 1,-2 2-1408,-7-4 1,-1 3 1887,-11-9 0,5 7 0,29 32 0</inkml:trace>
  <inkml:trace contextRef="#ctx0" brushRef="#br0" timeOffset="62467">20381 14935 15605,'0'0'0</inkml:trace>
  <inkml:trace contextRef="#ctx0" brushRef="#br0" timeOffset="62616">20354 14666 11840,'0'0'0</inkml:trace>
  <inkml:trace contextRef="#ctx0" brushRef="#br0" timeOffset="62849">20671 14906 19403,'1'-60'1928,"5"9"-1749,3 26-22,6 7-135,0 6-55,12 6-550,6 22-313,3-1-2029,3 14-862,-5-10 3787,4-5 0,-16-7 0,-2-5 0</inkml:trace>
  <inkml:trace contextRef="#ctx0" brushRef="#br0" timeOffset="63249">21491 14619 19325,'-2'-7'2118,"-1"2"-1894,3 5-202,0 0-33,-19-15-56,23 16-314,-2-5-325,44 15 560,2 0-167,12-9 10,-11-11-907,0-6 706,-3-8-538,-4-20 2062,-19-12-57,-10-5-801,-17 25 0,-3 1 554,-12-25-447,8 27 0,0 0 292,-10-30 761,5 1-997,7 29-337,3 47 12,8 27-224,1-1 0,2 3-523,-1-6 1,2-1-44,1 1 0,1 0-2196,1-3 0,0 0 2986,3-2 0,-1-3 0,3 3 0,0-9 0</inkml:trace>
  <inkml:trace contextRef="#ctx0" brushRef="#br0" timeOffset="63868">23227 14285 16916,'-4'58'602,"1"0"1,-1-1 0,1 1 0,0-1 0,3 0-600,3-1 1,1-1 0,2-3 13,0 7 0,3-7 185,14 3 44,-10-53 224,-8-26-274,-4-13 1,-2-8-175,-7-17 1,-1-5-703,5 21 1,0-1 0,0-1 660,-2-4 0,-1-2 1,1 4 12,1-7 1,3 3-10,2 5 0,3 2 26,1 7 1,4 3 21,24-21-61,-3 42 0,4 7-140,10 13 0,1 7-79,-5 4 1,-4 6 117,0 10 0,-8 3 51,-9 27 44,-16 3-11,-19-1-829,-1-24 1,-4-2 873,-17 11 0,5-6 0,19-31 0</inkml:trace>
  <inkml:trace contextRef="#ctx0" brushRef="#br0" timeOffset="64266">23998 14002 20226,'-50'2'417,"0"-1"0,6 10 1,0 5-1,4 6-367,-2 19 1,6 6-678,-5 0 0,9 2 621,19 1 1,14-3-96,34 2-254,15-28 1,12-10-5,-18-9 1,2-5 0,2-4 365,8-5 1,3-6-1,-6-6-179,-6-8 0,-4-6 0,-6-2 233,1-15 1,-10-3-34,-10-5 0,-11 0-12,-9 14 1,-6 0 68,-1 5 0,-1-2 1,-3 1 322,-9-12 1,-4 3-264,1 2 1,-3 7 218,3 17 1,-2 10-309,-12 23-56,2 21 12,7 20-24,17 5 1,7 7-288,6-15 1,6 2-1,1 2-1520,6 12 0,4 2 0,1-3 1819,0-10 0,1-3 0,1-3 0,6 5 0,-2-8 0,-3-9 0</inkml:trace>
  <inkml:trace contextRef="#ctx0" brushRef="#br0" timeOffset="64698">24542 13639 17554,'0'-10'2354,"0"2"-1884,0 8 259,39 98-700,-29-49 1,-4 4 0,2 3-802,2-6 0,2 2 0,0 1 0,-3 1 735,-3 4 1,-2 1 0,-1 0 0,-2-3-204,0 1 1,-2-2 0,-1 1-540,-1-4 0,0 2 0,-2-1 0,0-3 420,-1 2 1,0-2 0,-3-3 919,-5 18 0,-6-16 234,-6-32 35,2-75-702,16 15 1,2-3-494,1-6 0,3-1 348,1-1 1,7-2-291,5 10 1,6-1 0,3 3-4610,15-9 1,6 4 4714,2 1 0,1 6 0,-11 20 0,-3 8 0,-2 6 0</inkml:trace>
  <inkml:trace contextRef="#ctx0" brushRef="#br0" timeOffset="65148">17935 15722 19549,'54'1'240,"0"1"0,-1 0 0,1 0 0,7-2 1,1 1-1,3-2 0,7-1-846,-19 0 1,2-2 0,4 0 0,2 0-1,3-2 1,1 1 0,1-1 0,1 0 0,1 0 614,-11 1 0,1 0 1,1 0-1,2-1 1,0 0-1,1 0 1,1 0-1,0 0 1,0 0-1,1 0 1,-1-1-1,1 1 1,-1 0-87,-3 0 0,1 0 0,0 0 0,0 0 0,0-1 0,1 1 0,-1 0 0,1 0 0,0-1 0,0 1 0,1 0 0,-1-1 0,1 1 0,0 0 64,-1-1 0,0 1 1,2-1-1,0 1 0,0-1 1,0 1-1,0-1 0,1 1 1,-1-1-1,-1 1 0,0-1 1,-1 1-1,-1 0 1,-2 0-1,0 0-65,7-1 0,-1 1 1,-1-1-1,-1 1 0,-1 0 1,-1 0-1,0 0 0,0 0 1,0 0-1,0 1 0,1-1 32,-1 0 0,0 1 0,0-1 1,0 1-1,0 0 0,0 0 0,0-1 1,0 1-1,-1 0 0,0 0 0,0 0-102,2-1 1,0 1 0,0-1-1,-1 1 1,0-1 0,0 1 0,1 0-1,0-1 1,0 1 0,2 0-121,0 0 0,1 1 0,1-1 0,1 0 0,0 1 0,0-1 0,0 1 0,-1 0 0,-1 0 1,-2 0-1,-1 0 268,2 1 0,-1-1 0,-2 1 0,0 0 0,-1 0 0,-1 1 0,0-1 0,-2 0 0,0 0 0,8 0 0,0-1 0,0 1 0,-2-1 0,-3 1 0,-3 1 0,-5 0 0,-2 1 0,0 1 0,0-1 0,0 1 0</inkml:trace>
  <inkml:trace contextRef="#ctx0" brushRef="#br0" timeOffset="65834">19690 16333 15426,'4'0'1142,"14"25"1,4 12-728,-8-8 0,0 3-2254,5 6 1,2 6 0,-2-1 1877,2 12 0,-3 0-17,-1 1 1,0 1 686,-1 6 1,-2-2-699,-4-22 0,-1-2 1054,5 22-774,-15-98 140,-10-8 1,-4-9-376,0 0 0,-2-5 0,-1 1-436,1 3 1,-2 1 0,0 0 379,-1-2 0,-1-1 0,2 3 5,1-5 1,4 0 808,6 10 1,2-2 0,6 2-810,14-13 1,13 6-21,1 17 0,7 4 0,5 10-67,11 14 0,7 12 0,-2 5-12,-6 3 1,-3 5 0,-1 5-159,-2 7 1,-3 5-1,-8 2 252,-10 9 0,-12 2 22,-11 2 1,-10 2-1,-5 1 1,-10 0-23,-8-3 0,-7 1 0,-2-2-516,1-1 1,-1-3 0,-1 0-610,2-1 1,-1-1 0,2-3 1124,-8 6 0,9-9 0,13-11 0,15-10 0</inkml:trace>
  <inkml:trace contextRef="#ctx0" brushRef="#br0" timeOffset="66382">21146 15742 14619,'3'-4'2745,"-31"59"-2139,6 3-1165,-2 0 1,0 7 703,8-9 1,2 4-335,4-13 1,1 4 0,0 2 0,1 1 193,0 4 1,1 1 0,1 1-1,0-1-599,-1 0 0,1 0 0,1-1 1,1-1 108,3-3 0,0-1 1,2-2-1,3-5-2568,5 11 0,7-8 3049,5-7 1,2-6 0,6 2 0,-3-17 0</inkml:trace>
  <inkml:trace contextRef="#ctx0" brushRef="#br0" timeOffset="66916">21667 17039 12322,'30'-43'484,"0"1"0,0 0 0,-3 1 0,-2 0 0,-5 2 149,-8-2 0,-6-1 549,-3-17 1,-7-1-601,-12 3 1,-7 1-1,-4-4 1,-5 5-681,1 17 1,-2 7 299,-24 0 59,25 27-261,4 16 111,7 6-100,9 30-22,37-3-208,2-22 0,5-5 12,4-5 0,2-7-12,7-9 1,-2-6 72,-9-1 1,-2-5 297,0-3 1,-1-3-153,-3-1 0,-1-1 22,17-25-10,-14 4 928,-16 1-491,-13 22-259,-11 4-156,-4 29-34,-3 11 22,5 20-28,6-5 1,4 4-68,9 3 1,4-1-276,-2 2 1,4-2-260,7-3 1,4-4-705,16 12-1188,0-4-3013,0-3 5512,-4-8 0,-16-14 0,-6-8 0</inkml:trace>
  <inkml:trace contextRef="#ctx0" brushRef="#br0" timeOffset="67481">21772 17105 20412,'12'-62'194,"0"1"0,-1-2 0,-1 2-110,-1 10 1,-2-2-450,-3 0 0,0-3 0,-3-2 376,-4-3 0,-2-1 0,-1 0-526,1 0 0,-1 1 1,-3 0 521,-1 5 1,-3 0-1,-1 6 10,-2 3 0,-2 6 345,3 7 1,-1 6-296,-13-4-56,3 29 1,2 32 4,13 16 1,6 12-242,5-9 0,5 3 0,2 1 225,0 1 0,1 1 0,5-1 26,4 3 0,5-1 0,2-4-26,10 2 0,4-5 381,2-1 0,2-3-521,-1-3 0,2-3-1000,11 2 1,1-5-1831,-9-12 1,-3-3 2969,-3-1 0,-4-4 0,3-9 0,-34-6 0</inkml:trace>
  <inkml:trace contextRef="#ctx0" brushRef="#br0" timeOffset="67665">21634 16551 20692,'54'-23'-85,"0"0"0,1 0 0,-1 1 0,-2 0 1,0 0-1,0 2 0,0 3-1055,1 5 0,0 2 0,0 3 0,-3-1 830,1 1 1,-3 0 0,-1 1 0,2 0 0,-1 0 0,-8 2 0,4 4-1</inkml:trace>
  <inkml:trace contextRef="#ctx0" brushRef="#br0" timeOffset="68115">22603 17012 18384,'19'-46'407,"-1"0"0,-1-1 0,-3 0-284,-9 8 1,-3-1 184,-2-21 0,-4-1-90,-10 7 1,-3 2-937,4 1 0,-3 4 807,-6 17 1,-2 7 616,-6 11-639,3 11 249,4 17-271,4 31-45,18-13 0,5 3-23,2 0 1,4 0-204,8 0 1,5-5-88,30 3-192,7-11-32,5-13 969,1-15-432,-33-4 0,-2-3-6,1-3 1,-2-4 5,-1-3 0,-2-2 45,3-10 0,-2-2 257,6-12 348,-5-7 78,-23 35-116,-5 10-545,-4 6 0,-8 25-78,0 24-11,0 7-169,9-18 1,4 0-953,14 15-784,12-3-1928,15-5 3855,9-10 0,-23-14 0,-3-9 0</inkml:trace>
  <inkml:trace contextRef="#ctx0" brushRef="#br0" timeOffset="68467">23387 16526 19953,'5'35'-45,"0"1"0,12 25-1468,36-31 639,-5-14 695,-13-16 0,0-5 167,19-19 24,-3-19-1,-7-4 196,-24 14 0,-4-2 1015,1-24-370,-13 4-236,-13 21-292,-5 24-223,1 6-78,1 13-1,3 18-425,18 13-807,6 3-2264,17-5-2946,-2-14 6420,-1-3 0,-12-10 0,-5-3 0</inkml:trace>
  <inkml:trace contextRef="#ctx0" brushRef="#br0" timeOffset="68782">23962 16509 14238,'0'-6'751,"0"1"-841,0 5-526,-9 14-953,7-4-44,-7 13 290,9-13-2632,0-1 3955,-1-5 0,1-2 0,-1-1 0</inkml:trace>
  <inkml:trace contextRef="#ctx0" brushRef="#br0" timeOffset="69349">24193 16565 19437,'-7'-45'493,"1"-1"0,4 1 0,4 4-448,20-10 16,3 16 1,8 3-45,3 8 0,3 4-17,0-2 0,-1 5 0,1 11 0,-4 8-67,7 18 56,-7 17-68,-9 15-807,-13-11 1,0 2 885,3-3 0,-1-2 0,2 24 0,2-25 0</inkml:trace>
  <inkml:trace contextRef="#ctx0" brushRef="#br0" timeOffset="69615">25127 16038 20020,'-40'38'481,"-1"-1"1,5-1 0,6 1-403,10 23-74,17-22 1,10-2-527,19-11 0,8-4-275,-1 2 1,3-5-1039,19-11 0,2-9 1655,-11-3 0,0-3-578,1-2 1,0-1-1967,-3-2 1,-2-1 2722,-1 1 0,-5 0 0,6-2 0,-14 4 0</inkml:trace>
  <inkml:trace contextRef="#ctx0" brushRef="#br0" timeOffset="69966">25544 15383 18541,'2'-40'1826,"0"1"0,6-22-1546,23 112-179,-14-22 1,0 5-756,3 21 0,1 11 1,-2 1 566,-3-3 1,-3 0 0,-1 3-724,-1-7 1,-2 2-1,0 1 1,-3-3 809,-3-7 0,-3 0 0,0-3 0,0-4 0,0 14 0,-2-9 0,-10 11 0</inkml:trace>
  <inkml:trace contextRef="#ctx0" brushRef="#br0" timeOffset="70398">18975 18030 17127,'62'-12'41,"1"1"1,-1-1 0,0 0 0,1 1 0,-1-1 0,1 1 0,-1-1 0,1 1 0,-1-1 0,1 1 0,-1-1 0,1 1 0,-1-1 0,0 1 0,1-1 0,-1 1-1,1-1 1,2 1 0,-1 0 0,1-1 0,1 1 0,-1 0 0,1 0 0,-1-1 0,1 1 0,-1 0 0,1 0 0,0 1 0,-1-1 0,1 1 0,-1 0 0,1 0 0,-1 0-1,0 0 1,0 1-237,-2 0 0,1 0 0,-1 1 1,1 0-1,-1-1 0,1 1 1,0 1-1,-1-1 0,1 1 0,-1-1 1,0 1-1,-1 0 0,0 0 1,0 0-1,-1 0 0,0 0 0,-1 1 1,0-1 176,8 0 0,0-1 1,-2 1-1,0 0 1,0 0-1,-1 0 0,0 0 1,-1 1-1,0-1 1,0 1-1,0 0 1,-1 0-1,1 0 0,-1 1-88,2-1 0,1 0 1,0 1-1,0 0 1,-1 0-1,1 0 1,-2 0-1,0 0 1,-1 1-1,-1 0 1,-2 0-1,-2 0 1,-2 0-54,12 0 1,-3 0 0,-3 1 0,-2 0-1,0 0 1,-1 0 0,2 0 0,2 0-345,-3-1 0,2 0 0,0 1 1,1-1-1,0 0 0,-1 0 1,-1 0-1,-2 0 0,-2 0 503,11-1 0,-2 0 0,-2 0 0,-2 0 0,-1 0 0,-1 0 0,6 0 0,-1 0 0,-2 0 0,-4 0 0,-8 0 0,9-3 0,-1 0 0</inkml:trace>
  <inkml:trace contextRef="#ctx0" brushRef="#br0" timeOffset="70599">20883 18052 18485,'54'12'-80,"1"0"0,-1 0 1,0-1-1,1 1 1,-1-5-1,2-2 1,2-1-1,0-3 0,2-1 1,2-2-1150,-8-2 0,2-2 0,1-2 0,1-1 1,1-1-1,1-1 0,0 0 0,2 0 1228,-5 1 0,3-2 0,2 0 0,1-1 0,0 0 0,-1 0 0,0 0 1,-3 1-1,-2 0 0,-3 0 0,9-1 0,-3-1 0,-3 2 0,-1-1 0,-1 1 1,1-1-1,8-1 0,1 0 0,-1-1 0,0 1 0,0-1 0</inkml:trace>
  <inkml:trace contextRef="#ctx0" brushRef="#br0" timeOffset="131963">22603 15170 13790,'0'6'2050,"0"-1"-425,0-5-1031,54 10-291,-9-7-795,5 0 0,3-3 542,-7-4 1,0-3-750,7-3 1,3-1 692,5-1 1,0-1-74,2 0 1,2-1-387,-10 1 0,2 0 0,-3 0-84,7 1 0,-5 1 571,-6 0 1,-18 9 426,-35 15-214,-26 3 0,-14 0 34,-1 3 0,-4 2 316,4-1 0,-3 0 0,2 1-366,-8 5 0,4 0 681,5-2 1,14-1-901,31-2 17,27-23 0,11-10-12,8-2 1,6-5-116,-11 1 0,5-5 0,1 0 0,0 0-243,-1 1 0,0-1 0,1 1 0,-2 0-916,1-1 0,0 0 0,-2 0 0,-5 3 1269,15-9 0,-13 7 0,-17 8 0,-36 14 0</inkml:trace>
  <inkml:trace contextRef="#ctx0" brushRef="#br0" timeOffset="132997">7923 17084 17666,'-7'1'606,"1"0"-517,34-1 1,19 0 61,-10-3 1,6-3-822,2-1 1,8-2 0,5-2 0,4-2 0,-2-2 739,-8 1 1,0-2-1,2-1 1,1-2 0,1 0-1,2-1 1,3 0-257,-7 2 1,3-1 0,2-1 0,2-1 0,0 0-1,1 0 1,0 0 0,0 0 0,-2 0 0,-1 0 185,3 0 0,-2-1 0,0 0 0,0 1 0,-1-1 0,1 0 0,-1 0 0,1 1 0,0-1-97,2 0 1,1 0 0,0-1 0,0 1-1,0-1 1,-1 2 0,-2-1 0,-1 2-1,-2 1 78,8-3 0,-3 2 1,-2 0-1,0 1 1,0 1-1,2 0-154,-3 1 1,1 0-1,1 1 1,1 0-1,-2 1 1,-3 2 0,-2 3-106,16-1 1,-3 2 0,-4 4 0,-4 8 180,10 7 0,-4 8 0,-30 11 33,-44 16 1,-30 11-1,-6-1-83,6-12 0,-5-1 0,-4 0 0,-4-2 48,2-5 1,-4 1-1,-3-2 1,1-2 0,1-1 98,-2 0 0,0-3 0,0 0 0,-3 1 323,10-4 1,-3 0-1,-2 1 1,0 0-1,2 0 1,2-2 194,-11 7 0,3-1 1,1-1-1,0 0-220,3-1 0,-1 0 1,4-1-1,11-4-40,-11 15-318,63-40 0,18-10 0,16-7 0,13-7 1,9-5-1,6-2 0,3-3 0,1 0 1,-3 2-1,-6 2 0,-10 5 0,-11 6 1,9-4-1,-12 6 0,0-1 0,12-5 1,0-1-1,1 0 0,-1-1 0,1 1 1,0 0-1,-1 0 0,1-1 0,-1 1 1,1 0-1,0 0 0,-1-1 0,1 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03:47:05.82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8125 3382 12098,'0'-3'2028,"0"0"33,0 3-1522,-4-4 9,2 3-212,-2-3-168,2 4-100,1 0-35,0 4 1,1 4 11,0 7 112,0 17-45,7 20 84,-2-5 0,1 4-67,2-1 0,0 2-533,-2-9 1,0 3-1,0 0 456,0-1 0,-1-1 1,0 3-433,0 5 1,0 2 0,0 1 454,0 7 0,1 2 0,-1 2-411,-1-13 1,0 0 0,-1 1 0,1 1 371,0 1 0,0 0 1,0 1-1,0 5-238,0-4 1,0 2 0,0 3 0,0 2 0,0 1 0,-1-1 250,0-4 1,0 1 0,-1 1-1,0 0 1,1 1 0,-1 0 0,0-1-163,1 2 1,-1 0 0,1 0 0,-1 0 0,0 1 0,1-1 0,-2 0 131,1 1 0,-1 1 0,0 0 1,0-1-1,0 0 0,-1-2 1,1-3-99,-1-3 1,-1-2 0,1-3 0,-1 1 0,0 2 0,0 4 104,0 0 1,-1 2 0,0 3-1,-1 1 1,1 1 0,-1 1-1,1-1 1,-1 1-10,0-6 0,0 1 1,1 0-1,-1 0 1,0 1-1,0 0 1,-1 2-1,1 0 1,0 2-46,0-8 1,0 0 0,1 2 0,-2 1 0,1 0 0,0 1 0,0 0 0,0 1 0,0-1 0,0 0 0,1-1 0,-1 0 30,0-1 1,1 1 0,-1-1-1,0 1 1,1 0 0,0-1 0,-1 0-1,1 0 1,0-2 0,-1 0 0,1-1-1,0-1-9,0 7 1,0-1-1,0-1 1,0-1-1,0-1 1,1-1-1,-1 0 1,1 0-1,-1-1 25,1 3 1,0 0 0,0 0-1,0 0 1,0-2 0,0-2-1,0-1 1,0-4 27,0 11 0,0-5 0,1-2 0,-1-1 0,0 1-19,-1 11 0,1-1 0,-1-1 0,0-1 83,0-5 0,0-1 0,0 0 0,-1 1-98,0-5 1,-1 2-1,1 0 1,-1-1-1,1-1-30,-1 7 0,0-2 1,0 0-1,0-2-31,0-1 1,1-2-1,-1 0 1,1-4-80,0 2 0,1-2 0,0-7 508,3-9 1,1-3-2736,12 20-3505,-4-26 5859,4-15 0,-9-13 0,-5-5 0</inkml:trace>
  <inkml:trace contextRef="#ctx0" brushRef="#br0" timeOffset="616">5903 11502 13588,'6'1'1905,"37"13"-1401,-8-5-263,2 1 0,5-1 67,-3-3 0,1-1-1481,9-1 0,7-1 1411,-3-1 0,7-1 0,3-1 1,-2 1-824,-6-1 0,-2 1 0,2-1 0,4 0 618,-6-1 1,4 0 0,2 0-1,0-1 1,0 1 0,-1-1-186,6 0 1,-2-1 0,1 0 0,0 0 0,1 0 195,-5 0 1,1-1 0,0 0 0,2-1 0,-1 1 0,2 0-230,-6 0 0,-1 0 1,0 0-1,2 0 0,2-1 1,2 1-1,3-1 192,-7 0 0,2 0 0,2 0 0,2 0 0,1-1 1,2 1-1,1-1 0,0 0 0,1 0 0,0 0 0,1 0-47,-10 0 1,1 1 0,0-1 0,0 0 0,1 1-1,0-1 1,1 0 0,1 0 0,0 0 0,1-1-1,1 1 1,1 0 0,1-1 0,1 0 40,-11 1 0,1 0 0,1 0 0,1 0 0,1 0 0,0-1 0,1 1 1,1-1-1,-1 1 0,2-1 0,-1 0 0,1 0 0,1 1 0,-1-1 1,1 0-1,0 0 0,-1-1 0,1 1 0,0 0 0,-1 0 2,-1 0 1,0 0-1,1-1 1,0 1-1,1 0 1,0-1 0,0 1-1,0-1 1,0 0-1,1 1 1,-1-1 0,1 0-1,-1 0 1,1 0-1,-1 1 1,-1-1 0,1 0-1,-2 1 1,1-1-1,-1 0 1,-1 1 0,0-1 0,2 1 0,0-1 0,-1 0 0,0 0 0,0 1 0,-1-1 0,0 0 1,0 1-1,-1-1 0,0 1 0,0-1 0,0 0 0,0 1 0,0-1 1,0 0-1,0 1 0,0-1 0,0 0 0,0 1 23,4-1 0,0-1 1,1 1-1,0 0 1,0-1-1,0 1 0,0-1 1,-1 1-1,1-1 1,-1 1-1,0 0 0,0-1 1,-1 1-1,-1 0 1,-1 0-1,0 0 0,-2 0 1,-1 1-4,10-2 0,-2 0 0,-2 1 0,0 0 0,-2 0 0,0 0 1,0 0-1,-1 0 0,0 0 0,0 0 0,0 0 0,1 0 0,0 1-7,1-1 0,-1 0 0,1 1 1,-1-1-1,1 1 0,0-1 1,-1 1-1,1 0 0,-1 0 1,1-1-1,-1 1 0,1 0 0,-1 0-3,0 0 1,-1 0 0,-1 0-1,1 0 1,-1 1 0,0-1 0,1 0-1,0 1 1,1-1 0,0 1-1,2-1 1,0 1 0,3 0-15,-11 1 0,2 0 0,0 0 0,1 0 0,1 0 0,1 1 0,0-1 0,1 0 0,0 1 0,0-1 0,0 1 0,1-1 0,-1 1 0,1 0 0,-1 0 0,-1 0 0,1 0 0,-1 0 1,2 0 1,1 0 0,-1 1 0,0-1 0,1 1 0,-1-1 0,0 1 0,1 0 0,-1-1 0,0 1 0,0 0 0,0 0 0,0 0 0,0 0 0,0 0 0,0 0 0,-1 0-4,0 1 1,-1-1 0,1 0-1,0 0 1,0 0 0,0 0 0,0 0-1,-1 1 1,1-1 0,-1 0 0,0 1-1,-1-1 1,1 1 0,-2 0 0,0-1-1,0 1 1,-1 0-8,6 0 0,-1 0 0,1 0 0,0 0 1,-1 1-1,-1-1 0,0 1 0,0-1 1,-2 1-1,-1-1 0,-1 1 0,-2 0 1,-1-1-1,-2 1-46,15-1 0,-4 1 1,-3-1-1,-2 1 1,0 0-1,0-1 1,2 0-1,1 1-63,-5-1 0,1 0 1,0 0-1,2 0 0,-1-1 1,1 1-1,-1 0 1,0-1-1,-2 1 0,0-1-333,5 0 1,0 0 0,-2 0 0,0 0 0,0-1 0,-1 1 0,0-1 0,0 0 450,1 0 0,0 0 0,1-1 0,0 1 0,-2-1 0,-2 0 0,-3 1 0,-4 0 0,17-2 0,-5 1 0,-6 0 0,-7 0 0,-1-3 0,-1 0 0</inkml:trace>
  <inkml:trace contextRef="#ctx0" brushRef="#br0" timeOffset="2117">8067 10142 13285,'44'31'310,"-1"0"0,-6-6 0,0-5-282,-2-9 0,0-4 40,28-4 32,-11-13 1,6-7-603,-14 1 0,3-4 0,1-2 594,-1-3 0,2-4 1,2-2-1,0-1-569,-3 0 1,0-2 0,1-1 0,0-1-1,-3 1 499,8-5 1,-3 0-1,0 0 1,1-2 1,-8 6 1,0 0 0,1-1-1,-2 0 1,-1 2-9,1-2 1,-2 1 0,-1 1 0,1-1 5,0-2 1,0 0-1,0 0 1,0-1-142,-2 1 0,0 0 0,0-1 0,3-2 128,2-3 0,1-3 0,2-1 0,1-2 0,0 0-11,-6 5 0,1-2 0,0 0 0,0 0 1,1-1-1,-1 1-276,0 0 0,0 0 0,1 0 0,-1 0 0,0-1 0,0 1 281,0-1 1,0-1 0,-1 0 0,0 1 0,-1 1-1,-2 3-109,5-9 0,-2 4 0,-1 0 0,4-4 111,-6 7 1,2-2 0,1-2-1,2 0 1,-1-1 0,2 0-6,-5 5 0,0 0 0,1 0 0,1-1 0,1 0 0,0 0 0,2-2-4,-5 5 0,1 0 1,2-2-1,0 0 1,0 0-1,1 0 1,1 0-1,-1 1 1,0 0 4,0 0 0,0 0 0,1 0 1,1 1-1,-1-1 0,0 2 0,-1 0 1,0 1-1,-2 2-61,5-4 0,-1 1 0,-1 2 0,0 0 0,-1 1 1,0 1-1,0 0 60,5-4 0,-1 1 0,1 0 0,-2 2 0,0 2 0,-3 2-9,7-4 1,-2 4 0,-1 1-1,0 0 134,-1 1 0,0 1 1,0 0-1,0 1-125,-2 3 0,-1 1 0,1 0 0,2 1 75,10-4 1,2 0 0,2 2 0,1 1-85,-12 8 0,1 1 0,0 1 0,0 1 0,0 0 58,12-3 0,0-1 1,-1 3-1,1 2-60,-4 3 0,1 1 0,-1 3 0,-4 2-4,-1 1 0,-3 2 0,2 3 344,-3 3 1,2 2 0,0 3 0,0 1-339,0 3 1,-1 2 0,1 2-1,1 3 6,-2 1 1,1 3 0,1 2 0,-2 1 0,-2 0-65,2 4 0,-3 0 0,-1 2 0,-1 1 64,0 2 0,-2 3 1,-1 1-1,-3-2-1,1 6 0,-4-1 1,-1 2 3,1 1 0,-1 0 0,-1 2 18,1 2 1,-2 0 0,1 1-16,-2 1 1,1 1 0,-1 0 7,-1-1 0,0 0 1,3 4-44,-7-9 1,2 1 0,1 3 0,2 0 0,1-1 49,5 2 0,2 1 0,2 0 0,1 0 0,-1-1-108,-6-8 0,-1 1 0,1-1 1,1 0-1,0-1 0,1-1 101,2 0 0,2 0 0,0-2 1,1 0-1,-1-3 0,0-2 3,9 5 0,-2-4 0,2-2 0,5 1-135,-5-4 0,4 0 0,2 1 0,2-1 0,2 0 0,-1-2 124,-3-2 0,-1-1 0,2 0 1,1 0-1,1-1 0,2 0 1,1 1-40,-10-4 0,2 0 0,2 0 1,0 1-1,2-1 0,-1 1 1,1-2-1,-1 1 0,-2-1 1,-1-2 37,6 3 1,-1-2 0,-2 0 0,1-1 0,-1 0-1,-1-1 1,1 0 0,0 0-58,0 0 1,-1-1 0,1 0 0,0-1 0,-1 1 0,0-2 0,-3 0-1,-1-1 73,14 2 0,-3-1 0,-1-2 1,-1 1-1,1-1 41,0 0 1,1 0 0,-1-1-1,1 0 1,0 0-54,-1-1 1,1 1 0,-1-2 0,1 1 0,-1-1 19,0 0 1,0 0 0,0-1 0,0 1 0,0-1-1,-2-1 1,-1 1 0,1-1 0,2 0 0,2 0 13,-6-1 0,2 0 0,2 0 0,1-1 0,1 1 0,0-1 0,-1-1-18,-6 0 1,0 0-1,0-1 1,1 1-1,-1-1 1,1 0-1,0 0 1,-1 0-38,0 0 0,0 0 1,0 0-1,0 0 0,0 0 1,0 0-1,-1 0 0,0-1 18,5 0 0,0 0 0,1-1 1,-2 0-1,-1 0 0,-2 0 1,-3 0 67,4-1 0,-4 0 0,-1-1 1,0 1-1,3-1-135,0-1 1,2 1-1,2-1 1,0 0-1,-1-1 1,0 1-216,-5 0 1,0 0 0,-1-1 0,0 0 0,1 1 0,0-1 278,5-1 0,3 0 0,-1-1 0,-1 1 0,-3 0 0,-5 0 0,16 0 0,-7 0 0,-5 0 0,0-1 0,0-1 0</inkml:trace>
  <inkml:trace contextRef="#ctx0" brushRef="#br0" timeOffset="10400">10704 4820 13016,'8'0'1199,"-2"0"-762,-6 0 460,0 0-550,3 8-11,-2-4-134,1 7 11,-2-5-34,0 1-44,0 2-12,0 0-67,0 3 56,0 2 146,0 2-68,0 5-33,0 0-68,0 4 103,2 12-47,1 7-134,5 15 23,-1-9 0,2 0-34,-2-12 44,0 25 74,-4-24 0,-1 3-40,1 13 0,-1 1-341,0-9 0,0 0 285,0 0 0,0-2 12,2 18-34,3 2 11,-1 1-104,0-20 0,-1 4 98,1 2 1,-1 3-2,0-9 0,0 3 0,1-3 7,-1 11 0,1-3-6,0 1 1,0-2-6,-1-14 0,0 0 0,3 22 0,0 5 0,-1-18 0,-1 1 0,1 3-434,-2-4 0,1 4 0,-1-1 0,0-1 445,1 6 1,-1-2-1,0 0-8,0-1 1,-1 0 0,-1-3-592,0 5 1,0-2 609,1 0 1,-1-1-87,1-1 1,-1 2 141,1-3 1,0 4-1,0 2-26,0 3 1,0 1 0,0 4-25,0-5 0,0 3 0,0 0 0,0-2-389,0 7 1,0-2 0,0-1 386,1-2 0,-1-1 0,0-3-9,0 3 0,2 1 215,-1-3 1,2 3-1,0 2-213,-1-13 1,1 0 0,0 2 0,1 1-14,0-1 1,0 2 0,1 1 0,-1-1-1,1-2-88,0 3 1,0-2 0,0-1 0,1 0 89,-1-2 1,1 0-1,0-2 1,-1-3 24,0 0 1,-1-3 0,1 1-8,-1 0 0,0-1 0,0 1-46,0 0 1,0 0 0,-1 2 131,3 17 0,0 4 0,-1 1-45,-1-14 0,-1 1 1,0 1-1,0-1-56,0 0 0,0 0 1,-1 0-1,1-1-19,-1-2 0,-1 1 1,1-1-1,-1-4 15,0-1 1,-1-3-1,1 0 4,2 21 1,1-1 9,0-2 0,0 1-14,1-6 1,1 2-1,0 1-3,1 1 0,0 0 0,1 3-10,-1-7 0,1 2 1,-1 1-1,1-4 123,0 5 0,1-3 0,-1-1-117,-1-4 0,1-1 0,-2-4 5,2 5 1,-1-3 11,0-1 0,-2 0 206,0-1 1,0 2-161,-2-5 1,-1 2 0,1 0-49,-2 3 0,1 1 0,0 1 3,1 8 1,0 3 0,0-3-23,-2-13 0,-1-1 0,1-3 4,3 14 0,-1-6 0,3 5 1666,1-8-1689,-4-19 683,-1-10-884,-4-15 897,-3-4-2265,-7 0-947,-2-3 2539,-7-4 0,7 2 0,2-2 0</inkml:trace>
  <inkml:trace contextRef="#ctx0" brushRef="#br0" timeOffset="11033">11292 10648 15303,'29'-57'542,"1"1"0,-1-1 1,1 1-1,1 1 0,1 2-479,-5 11 1,1 3 0,5-4-855,0-1 0,5-4 0,3-2 0,1-3 0,2 0 818,-7 8 0,1-1 0,1 0 1,1-2-1,2-1 0,1-2 1,1 0-205,-5 6 0,2-2 0,1 0 0,1-2 0,1-1 0,0 1 0,0-1 0,0 1 0,-1 1 0,-1 1 177,1-1 0,-1 1 0,0 0 0,0 1 0,0-1 0,-1 2 0,1-1 0,0 0 0,0 1-78,1-2 0,1 1 1,0-1-1,1 1 1,-1 0-1,0 1 1,-1 0-1,-1 2 1,-1 1 77,8-8 0,-1 2 0,-2 2 0,0 1 0,0-1 0,1 0-2,0 0 0,0 1 0,0-1 0,0 0 0,0 1 1,-1 0-3,-1 2 0,0 1 0,-1 0 1,0-1-1,2-1 0,2-1-146,-5 5 0,2-2 1,1-1-1,0-1 1,1 1-1,0-1 1,-1 1-1,0 0 138,3-2 1,-1-1 0,0 2 0,0-1 0,0 0 0,1 0 0,1-1-30,-3 2 0,2-1 0,1-1 0,-1 1 0,1 0 0,-2 0 1,-1 3-1,-3 1 41,1 0 0,-2 0 0,-1 3 0,-1 0 0,-2 2 0,-1 1 0,9-7 0,-1 1 0,-3 2 0,-6 6 543,4-5 0,-6 6-577,-7 6 1,-8 4 1690,-12 5-1646,-37 36-44,-11 12 33,14-6 0,2 1 1923,-2 10-3044,10-1 2675,9-4-1554,16 16 0,-7-26 0,9 8 0</inkml:trace>
  <inkml:trace contextRef="#ctx0" brushRef="#br0" timeOffset="11435">13214 10364 14571,'40'-30'533,"0"1"0,0-1 1,3-3-1,2-2 1,-1 0-366,3-4 0,0-2 0,1-1-1020,-4 5 0,0-1 0,2-1 0,1-1 917,-5 3 0,0 1 0,2-2 0,2-1 0,4-3-210,-10 10 1,3-3 0,2 0 0,2-2 0,2 0 0,0-1 0,1 0 0,0 0 0,0 0 168,1 1 1,0 0 0,2-1-1,0 0 1,0 0 0,1 0-1,1-1 1,-1 1 0,0 0-1,-1 0-86,2-1 1,-1 1 0,0-1 0,0 0 0,1 0 0,-1 1 0,1-1 0,-1 1-1,1 0 1,0 1 66,-1 1 1,0-1 0,2 0-1,-1 1 1,0-1 0,0 2-1,-1 0 1,-2 1 0,-1 1-1,-2 1-153,5-2 1,-3 1 0,-1 1-1,-2 1 1,0 1 0,0 0-1,0-1 151,7-2 1,-1 0 0,0 0 0,-1 1 0,0 1 0,0 0-4,5-2 0,-2 0 0,1 1 0,0 1 0,2 0 17,-4 2 0,0 1 0,2 0 0,0 0 0,-1 2 1,-2 1-299,2 0 1,-1 1 0,-1 1 0,-1 1 0,2 1-552,0-1 1,2 1-1,-1 0 1,-3 2 0,-4 3-1003,3-2 0,-5 3 0,-5 5 2146,24 5 1,-56 6-1,-10 5 1</inkml:trace>
  <inkml:trace contextRef="#ctx0" brushRef="#br0" timeOffset="11883">15461 10729 16502,'46'-39'487,"-1"0"0,-10 10 1,0-1-1,1 0-398,3-5 1,1 0 0,1-1-1577,8-5 0,1-2 0,3 0 1565,-9 8 1,2-1-1,0 1 1,2-1-329,-7 4 0,1 1 0,1-1 0,1 0 1,1 0 278,3-2 0,1 1 0,1 0 0,0-1 0,1 0-29,2-1 0,1 0 0,0-1 0,3 0 0,3-2-65,-9 7 0,2-1 1,2-1-1,2 0 0,1-1 1,0 1-1,1 0 1,-1 0 66,-5 4 1,0 0-1,0 0 1,1 1-1,0-1 1,1 1-1,1-1 1,0 0-1,1 0-102,-4 2 1,1 0 0,1-1 0,1 0 0,1-1 0,-1 1-1,1 1 1,-2-1 0,0 2 0,-1 0 0,-2 2 99,7-4 0,-1 1 0,-2 1 0,0 0 0,0 2 0,-2 0 0,0 0 0,-1 1 10,10-4 1,1 1-1,-2 0 1,-2 2-1,-2 1 1,-3 2-14,0-1 0,-4 3 0,-1 0 1,3 1 6,7-2 1,2-1 0,0 2 0,-3 0-426,-8 4 1,-1 1 0,-1 1 0,-1 1-189,12-4 0,-1 1 1,-5 3-1376,-1 0 1,-12 6 2366,-19 15 0,-15-7 0,-8 7 0</inkml:trace>
  <inkml:trace contextRef="#ctx0" brushRef="#br0" timeOffset="12200">18697 10237 9386,'8'50'1539,"-1"0"0,3-3 0,3-5-598,24 2 190,10-7-392,-5-20 1,8-8-456,-4-10 0,5-6 0,4-4-1063,-5-1 1,4-4-1,3-2 1,1-2-1,-3 1 790,-1-1 0,0-1 1,-1 0-1,1-2 0,2-1-214,-2-1 0,3-1 1,0-1-1,0-1 1,0 1-1,-2 0 218,1 0 1,-1 1 0,-1 0 0,2-1 0,4-2-196,-11 6 1,3-2-1,2 0 1,1-1 0,1 0-1,0 0 1,-1 0-1,0 0 173,-1 1 0,0-1 0,0 1 0,0 0 0,0 0 0,1-1 0,0 1 0,1-1-124,-1 1 0,0-1 1,1 1-1,1-1 0,0 0 1,-1 0-1,-1 1 0,0 1 1,-2 1-271,5-3 1,1 1 0,-2 0 0,0 1 0,-3 1 0,-1 1 0,-4 1-116,14-5 1,-3 1-1,-4 2 1,-4 2 515,0 2 0,-3 2 0,-10 4 0,1 0 0,-20 6 0</inkml:trace>
  <inkml:trace contextRef="#ctx0" brushRef="#br0" timeOffset="12783">20243 3945 16277,'-6'-3'274,"-19"25"1,-4 16-6,8-4 0,-1 3-1489,-7 8 1,-6 7 0,2-1 1226,2 1 1,2 0-1,-2 2 15,5-11 1,-1 1-1,-1 2 1,-3 3-20,2-3 1,-4 2 0,-1 3 0,-1 1-1,0 1 1,1-1-128,0 1 1,-1 0 0,1 1 0,-1 0 0,1 0 0,0 0-420,0-1 1,0 0 0,0 1 0,0-2 0,2 0 0,1-1-270,-1 3 1,0 0 0,2-1 0,3-3 0,3-5 811,-5 21 0,7-11 0,-1 7 0,13-29 0</inkml:trace>
  <inkml:trace contextRef="#ctx0" brushRef="#br0" timeOffset="13033">19003 5744 17554,'-49'42'276,"0"0"1,6-2 0,8 1-243,19 22-23,11-11 34,21-14-1,39-16-27,-11-27 0,5-9-197,-2-3 1,4-4 0,-2-1-813,-5-1 0,-2 0 1,0-3 158,3-3 0,0-2 0,-3 2-2422,2-2 0,-4 1 3255,-1 1 0,-4 3 0,5-4 0,-13 7 0</inkml:trace>
  <inkml:trace contextRef="#ctx0" brushRef="#br0" timeOffset="14232">20808 2531 17577,'-40'6'302,"1"1"1,0 5 0,4 7-270,9 12 1,4 6-772,-2 6 0,3 3 760,1 3 0,6 2 0,4 15 1,13-1 178,18-17 1,11-7-168,12 0 0,9-15-31,-10-27 1,4-12 0,-2-4-4,11-8 0,-6-7 0,-7-12 0,-10-5 0,-18 15 0,-6-2-6,-5-9 1,-8-1 156,-12 2 1,-8 4-758,-4 1 1,-3 5-543,0 9 0,-1 9-2393,-19 19 3541,31 16 0,11-3 0,6-2 0</inkml:trace>
  <inkml:trace contextRef="#ctx0" brushRef="#br0" timeOffset="14483">21234 2780 18664,'-3'-41'89,"0"0"1,11-9 0,9 4-74,9 18 1,5 4-17,0-2 0,3 5-17,1 11 1,-1 8-7,14 20-33,-6 16-100,-6 12-942,-19-8 0,-2 2 1098,-2-4 0,-1-1 0,3 22 0,-6-23 0</inkml:trace>
  <inkml:trace contextRef="#ctx0" brushRef="#br0" timeOffset="14734">21935 1940 15403,'-7'-38'1132,"10"30"-1009,14 59-105,-7-12 1,1 6 0,0 2-420,-1 2 0,0 1 0,2 2-268,2 7 0,2 1 1,0-4-2290,2 7 0,3-9 2958,3-17 0,1-10 0,-1-12 0,-4-12 0</inkml:trace>
  <inkml:trace contextRef="#ctx0" brushRef="#br0" timeOffset="15103">22358 2423 14686,'-4'8'1244,"0"-1"-1121,4-7 23,44 16-102,-9-16-27,2 3 0,3-4-23,2-15 1,-1-6-102,-2-3 1,0-2 83,-3 3 1,-2 0-11,10-14-427,-34 27 460,-7 20 336,-6 24 163,-1 23 0,1 13-1457,2-10 1,1 4-1,1 0 969,2 1 0,1 1 1,2-1-12,3 3 0,2-2 0,5-6-364,10-2 0,4-7 353,0-5 0,1-4-264,-2-6 0,-2-2 18,13 17 201,-20-12 89,-50-13-369,-2-22 0,-5-10 336,-19-21 0,0-5 0,17 18 0,4-2 0,6-14 0,-1-1 0</inkml:trace>
  <inkml:trace contextRef="#ctx0" brushRef="#br0" timeOffset="15367">24900 1449 18227,'-1'56'22,"0"1"1,4 1-1,7 2-18,10-4 0,8 2 0,-1-3-1409,-6-12 0,0-2 1,2 1 1097,6 12 1,2 1 0,-2-6-994,0-4 0,-2-5 1485,-5-6 1,-1-3-1,2 4 1,-10-17 0</inkml:trace>
  <inkml:trace contextRef="#ctx0" brushRef="#br0" timeOffset="15616">25389 1604 15919,'-35'33'82,"1"0"1,-1 0 0,0-1 0,0 0 0,-1 1 100,-4 1 0,-1 1 0,3-1-618,-2 9 0,3-2 463,-3-2 0,11-2 323,31 1-541,28-26-443,12-9 0,8-5-589,-8-3 1,3-4 0,0 1 1168,3 1 1,1 0 0,-3-2 0,8-4 0,-5-1 0,1 1 0</inkml:trace>
  <inkml:trace contextRef="#ctx0" brushRef="#br0" timeOffset="15816">25775 1879 16199,'-9'0'863,"2"0"-796,7 0-90,19 53-391,-1-30-40,0 9 0,2-3-1070,13-16-1512,1-7 3036,-2-5 0,-15-1 0,-4-1 0</inkml:trace>
  <inkml:trace contextRef="#ctx0" brushRef="#br0" timeOffset="16000">26157 1736 19325,'-34'-19'459,"-1"1"0,3 1 1,0 5-404,-25 10-45,14 6 12,-7 1-23,23 3-1423,11 11-3474,17 10 4897,14-1 0,-2-4 0,2-15 0</inkml:trace>
  <inkml:trace contextRef="#ctx0" brushRef="#br0" timeOffset="16433">25963 2051 15045,'-3'5'1366,"1"0"-917,-9 54-404,7-33-34,-2 9 0,0-1 23,4-16 33,1-9 605,-2-5-145,-10-20 604,-8-30-879,6 3 1,-1-4-197,2 2 0,2-2-114,0-6 0,3 1 131,4 15 0,2 1 27,2-5 1,5 1-112,22-10 5,2 29 1,5 9 5,1 13 0,2 7-331,10 8 1,0 5 246,-7 2 0,-3 2-163,0 0 1,-1 1-415,-3 0 0,-2 1-4246,3 7 1,-4-1 4906,9 10 0,-6-2 0,-24-30 0</inkml:trace>
  <inkml:trace contextRef="#ctx0" brushRef="#br0" timeOffset="16700">26684 1629 16872,'-32'36'479,"-1"-1"0,1 1 0,-4 11 0,8-2-479,12 18 344,39-24-388,22-29 0,-3-15 0,2-7-40,-2-7 0,-2-5 73,3-10 0,-5-4 5,-11 6 0,-9-1-654,-14-28-2635,-23 29 3295,-12 8 0,11 13 0,1 5 0</inkml:trace>
  <inkml:trace contextRef="#ctx0" brushRef="#br0" timeOffset="17116">27239 1592 20289,'-2'42'-1132,"8"-7"796,25-14 224,4-11 89,4-5 23,19-32 34,-27 8 0,0-3 94,0-2 1,-1-1-51,-2 0 1,-2 2-12,4 2-67,-2 9 0,-4 6 11,1 6-11,5 0 45,20 1 101,2-10 78,1-18-134,-21-4-56,-19-11-34,-13 10-3183,-22-3 3183,-6 15 0,1 2 0,6 16 0</inkml:trace>
  <inkml:trace contextRef="#ctx0" brushRef="#br0" timeOffset="17500">29459 1026 18294,'-6'-7'415,"1"1"22,-13 53-236,8 1-585,-3-1 1,1 3 405,7-6 1,3 2-34,1-3 0,1 5 0,1-1-1367,3-1 0,1 1 0,-1-1 1378,0 22 0,1-4 0,1-19 0,0-8 0,-6-10 0</inkml:trace>
  <inkml:trace contextRef="#ctx0" brushRef="#br0" timeOffset="17866">29111 1783 19213,'16'-40'353,"0"0"0,13 4 0,7 1 0,6 2-348,-2 8 1,5 3-1,3 0 1,2-1-598,-3-1 0,3 1 0,2-1 0,-1-1 0,-1 0 524,0 0 1,-1-1 0,0 0 0,-1 0 0,-4 0 37,14-8 0,-5 0 1,-6-2-5,-13 1 0,-5-1 1,-7 0 465,-8-5 1,-10 0-338,-7-7 1,-10 4-74,-9 17 0,-4 6 23,-36-2-44,22 37 1,0 12 3,7 8 1,4 7-402,0 3 0,4 4 418,3 2 1,5 3-23,8-7 0,2 3 0,5-1 590,12 16 0,8-1-576,-3-18 1,2 1 0,5-6 19,17 2 0,4-10 10,-8-11 1,-1-7 22,22-8-67,-21-15-2240,19-10 2240,8-1 0,-17 5 0,-7 7 0</inkml:trace>
  <inkml:trace contextRef="#ctx0" brushRef="#br0" timeOffset="18049">30671 1424 19885,'-51'-12'426,"10"7"-1143,52 24-471,5 0 1188,26 14 0,-22-20 0,7 0 0</inkml:trace>
  <inkml:trace contextRef="#ctx0" brushRef="#br0" timeOffset="18218">30710 1143 17834,'0'0'0</inkml:trace>
  <inkml:trace contextRef="#ctx0" brushRef="#br0" timeOffset="18416">31049 1154 21040,'14'42'33,"0"-1"1,1 0-1,4 0-33,12 6 0,-4 1-264,-16 4 1,-15 1-1676,-15-5 1,-13 1 0,-3-3 1673,-5-3 1,-4-4-1,-1-4 1,1-5-1,-1-3 1,4-4-1,3-3 1,-1 0-1</inkml:trace>
  <inkml:trace contextRef="#ctx0" brushRef="#br0" timeOffset="22248">14432 11791 11381,'-9'-37'879,"0"-1"1,-5-20-611,14 29 112,-4 12 1154,-6 3-605,-3 6-594,0 4-22,5 6 795,32 26-935,3-8 0,7 2-126,5 3 1,6 2-1,4-1-427,-2-5 1,3-1 0,3-1 0,1 0 279,-4-3 1,2 0-1,1 0 1,0-2 0,-2 0-920,6 1 0,-1-2 0,0 0 0,-1-2 113,-1-1 0,0 0 1,-1-2-1,-4-1 905,0-1 0,-4 0 0,-4-2 0,-2 1 0,-4-2 0,20 2 0</inkml:trace>
  <inkml:trace contextRef="#ctx0" brushRef="#br0" timeOffset="22499">16035 11998 19818,'-37'-24'664,"0"1"1,3 2 0,6 5-620,12 11-213,11 4-22,48 17-287,-7 6 1,1 6 358,2-1 1,-3 7-100,-10 8 0,-4 8 0,-10 2-288,-13 0 1,-10 1 0,-2 3 380,2-4 1,-1 3 0,-1-1 0,-1-5 0,-3-2 0,-1-5 0,1-2-1,-2 8 1,-1-1 0</inkml:trace>
  <inkml:trace contextRef="#ctx0" brushRef="#br0" timeOffset="23116">20560 13122 15011,'-14'-54'1382,"0"1"0,2 5 0,3 12-1371,5 27 90,12 49 56,9 8 0,4 7-135,-8-14 1,0 1-1,2 3-851,6 14 0,2 3 1,-1-1 895,-4-4 0,0-2 0,-2 3-446,-2-10 1,-1 2 0,-1 2 0,0 0 392,0 5 0,-1 0 0,-1 3 0,-1 5 5,-2-11 0,-2 4 0,0 3 1,0 2-1,-1 1 0,0 1 1,0-1-258,-1-3 0,-1 1 0,0 0 0,0 1 0,-1 0 0,1 2 0,-1 1 0,0 1 245,0-5 1,-1 2 0,1 2 0,-1 0 0,0 1 0,0 0 0,0 0 0,0-2 0,0 0 0,-1-3-170,1 4 1,0 0-1,-1-1 1,0-2-1,0 0 1,0-1-1,0-1 1,1 0 180,-2 3 0,1 0 0,0 0 1,0-1-1,-1-2 0,1-3 0,0-2 23,0 14 0,1-5 0,-1-2 0,1 0-6,0-2 1,0-1-1,0-1 1,1-1 45,1-5 1,0 0 0,1-1 0,1 1-47,2 7 0,1 2 1,1-1-1,0-1-8,1-5 0,0-1 0,1-1 0,-1-1-17,4 15 0,-1-1 1,0-4-12,-2-11 0,-1-2 0,-1-5 5,-2-6 1,-1-4 1077,6 22-1095,-6-28 1265,0-23-6172,-14-50 4919,3-9 0,-5 4 0,7 20 0</inkml:trace>
  <inkml:trace contextRef="#ctx0" brushRef="#br0" timeOffset="23882">19640 17399 18776,'58'-6'122,"0"0"0,0 0 1,0 0-1,0 0 0,0 0 1,3-1-1,2 0 0,1-1 1,1 0-1,0 0 0,0 0 1,-2 0-903,-2-1 0,-2 1 0,0-1 0,0 1 1,1-1-1,0 0 0,1 0 799,-1 0 1,1 0 0,1-1-1,1 1 1,-1 0 0,0-1-1,-2 1 1,-1 1-196,8-3 0,-3 2 0,-1-1 0,1 1 1,2-1-1,5 0 180,-14 1 1,2 1-1,2-1 1,2 0-1,1 0 1,0-1-1,2 1 1,0 0-1,-1 0 1,1 0-43,-3 0 0,0 1 0,1-1 0,0 1 0,1-1 0,0 1 0,0-1 0,0 1 0,0-1 0,0 1 0,0-1 42,1 1 0,-1-1 0,1 1 0,0-1 0,0 0 0,0 1 1,-1 0-1,1-1 0,-1 1 0,0 0 0,0 0-96,-2 0 1,-1 1 0,2-1 0,-1 1 0,-1-1 0,1 1 0,-2 0-1,0 0 1,-2 0 0,-1 1 0,-2 0 99,14-2 0,-2 1 0,-3 1 0,-1 0 0,-1-1 0,0 1 0,2 0-4,-2 0 1,0 0 0,0-1 0,0 1 0,0 0 0,0 0 0,-1 0-5,-1 1 0,-1-1 0,-1 1 0,1-1 0,0 1 0,2-1 0,2-1 2,-4 1 1,1 0-1,2-1 1,1 0-1,1 0 1,0 0-1,0 0 1,-1-1-1,-1 0-22,-3 1 0,0-1 0,0 0 0,-1 0 0,0 0 0,1-1 1,0 1-1,0-1 0,2-1-165,-2 1 0,1-1 0,2 1 0,0-2 0,0 1 1,-1 0-1,0-1 0,-2 0 0,-2 1 0,-2 0-246,7-2 1,-3 0-1,-1 1 1,-2-1-1,-2 0 1,-1 0-1,-1 0-571,7-4 1,-1 1 0,-2-1 0,-5 0 0,-6 1 1001,15-12 0,-11 2 0,7-4 0,-31 8 0</inkml:trace>
  <inkml:trace contextRef="#ctx0" brushRef="#br0" timeOffset="27583">20861 14616 7269,'5'5'504,"-1"-2"740,-4-3 190,0 0 135,7 2-561,-5-1-369,5 1-382,-7-1 90,0-1 269,0 2-156,4 2-68,4 2-89,10-2-90,0-2 11,4-3 56,-3-5 403,10-14-167,1-14-112,7-17-259,-9 6 1,-6 1-79,-7 12 11,3-15-44,0-3-23,3-13 0,0 2 12,-6 17-23,0 5 0,-6 16 0,4-5-11,0-1 11,3 1 0,4 0 0,-1 4-12,6-4 12,4-4 6,-3 4 0,4-4 22,4-4 0,2-1-441,1-2 1,1 1 406,1 0 1,-2 2 5,-9 10 0,-1 1 0,0 2 0,-1 1-11,22-21 11,-5 3-11,-2 4 16,-13 9 1,1-2-6,3-1 0,1-1 11,-1 0 0,1 0-154,0 1 1,-2 2 142,14-10-6,-14 12 1,3-1 16,2-2 0,2-1 11,12-10 1,2 0-65,-9 7 1,-1 1 63,3-2 1,-2 1-12,-9 9 0,0 1-11,0-1 0,1 1 11,0 0 1,1 2-1,1 1 0,0 2-89,-1 1 1,2 1 71,14-2 1,3 2-1,-1 4 0,0 1-5,0 0 0,-1 2-59,-6 4 1,-2 1 69,17 2 22,-1 1-22,-2 1 9,-19 0 0,3 0-4,-1 0 1,2 0-23,13 3 1,0 0 16,-12 0 0,-2 1 0,0 2 0,-2 1 0,17 7 0,2 4 11,1 1-17,-19-2 1,3 2-7,0 2 1,0 2 153,0 0 1,0 0-143,-4 2 0,-3-1 5,-10-6 1,1 1 73,12 8 0,3 3-68,2 3 0,3 4 0,-9-6 0,2 2 1,-1 0-272,2 2 0,0 0 1,-2-1 264,11 10 1,-3-3-1,0-2 1,-1-3-6,-12-11 0,-1-1-176,3 1 1,1-1 186,1 0 0,3 1-11,-2-1 0,3 1 0,2 1 7,2 0 1,0 0-1,1 0-267,1 1 0,-1 0 0,0-1 282,-2-1 1,-1-1-1,-2-2 11,4 3 1,-2-2-314,0 1 1,1-1 318,-2 0 0,1 1 165,-3-4 0,2 2 0,1-1-163,2 1 0,2-1 1,0 0-42,0 0 0,0 0 0,1 0-153,-2-2 0,1 0 0,-3-1 153,6 2 0,-2-1 0,1 2 0,-1 0 5,-1 0 1,-1 0-1,-2 1 1,1 0-6,-3-1 0,1 0 319,-5-3 1,2 0 0,0-1-253,2 0 1,1 0-1,0-1-15,0-1 0,-1 0 1,0-1-16,-1-1 1,0-2 0,-3 0 1,6-1 0,-1-1-34,1 0 1,1 0 16,-1 0 1,3 0 14,-6-2 1,4 1-1,0 0 8,0 0 0,2-1 0,1 0 11,9 3 0,3 0 0,-4-1-27,-11-2 1,-2-1 0,-2 1-2,17 3 1,-5-1-1,-18-1 0,-3-1-17,-2 0 0,0 0 1077,25 6-1043,-21-5 0,1 0 27,-1-1 1,0 0-39,1 0 0,-2-1-1,-1-1 1,-3 0-12,14-1 190,-14-2 1,4-1-124,4 0 1,2-1-34,13-1 0,3-2 5,4-1 1,-1-1-111,-10 0 1,-2 0 87,-3-1 0,-3 0 39,13-3 498,-6 2-565,-9 1 46,-3 0-69,-16 2 24,-6 1 33,-12 3 202,-4 0-1065,-6 0-571,-1 0 1389,-24-14 0,19 11 0,-12-10 0</inkml:trace>
  <inkml:trace contextRef="#ctx0" brushRef="#br0" timeOffset="29784">15088 12095 11896,'-2'-55'3339,"1"9"-2667,1 30-268,5 4 179,13 8 145,21 6-493,-5 4 1,6 4-731,14 4 1,5 2 583,-10 0 1,3 1-1,6 3-13,-2 0 0,6 1 0,3 2 1,1 0-1,-4-1-619,-8-3 0,-1-1 0,-1 0 0,1 0 1,3 1 564,3 1 1,4 2-1,2-1 1,-1 1-1,0-1 1,-4-2-19,-2-1 1,-1-1-1,-2 0 1,0-1-1,1 0-4,0-1 0,0 0 0,1 0 0,-1-1 0,0 0-194,-2 0 1,-1-1 0,0-1 0,2 1 0,1 0 211,-1 0 1,2 1 0,1-1-1,0 0 1,0 1 0,-1-1-17,5 3 0,0-2 0,0 2 1,-1-1-1,1 1-2,-8-1 0,2 0 0,-1 1 0,0 0 0,-2 0 0,-2-1-178,9 6 1,-1-1 0,-4 1-1,-5-1 178,-5-1 0,-4 0 0,-5 0 360,1 3 1,-8-2-361,-6 0 1669,-9-4-4918,-23-7 1207,-10-3 2042,-22-14 0,17 4 0,3-5 0</inkml:trace>
  <inkml:trace contextRef="#ctx0" brushRef="#br0" timeOffset="30068">18368 12697 19762,'61'12'414,"-25"-3"1,0 2-382,2 7 1,3 2-877,6 1 0,3 0 871,1 2 0,4 1-10,-7-3 1,3 2 0,-2 1 60,-5 0 0,-2 0 1,-1 4-107,0 3 1,-1 3 0,-11 4 60,-10 21 0,-16 3-511,-14-10 0,-10-2 312,-3-12 1,-5-1 0,0-3-228,-10 5 0,-4-1-1257,6-6 0,-3 0 0,0-1 1649,-14 9 0,2-3 0,8-5 0,5-4 0,-11 4 0</inkml:trace>
  <inkml:trace contextRef="#ctx0" brushRef="#br0" timeOffset="30998">12604 4097 15762,'-27'44'567,"0"-1"1,2 5 0,4 5-427,11 2 1,5 5 0,1-2-1229,1 7 0,4-1 1102,3-9 0,1 2 0,7-8-10,7-9 1,9-10 220,23-5 0,10-16-125,-14-15 0,1-10 0,1-5-49,8-6 0,1-5 0,-5-7-220,-8-9 0,-5-5 0,-6-1 283,-9 10 1,-5-1 0,-9 2-60,-12-16 1,-14 6-35,-7 18 1,-6 6-174,-7 2 1,-2 4 150,-2 3 0,-2 5 389,-13 5 1,-2 9-1236,7 14 0,3 7-1378,3 3 0,7 4 2224,13 25 0,22-16 0,22-31 0</inkml:trace>
  <inkml:trace contextRef="#ctx0" brushRef="#br0" timeOffset="31415">13398 3690 17924,'5'60'147,"1"0"1,0 1 0,-3-12-1,0 1 1,1 1 0,1 0-134,2 3 0,2 2 0,1-1 0,0-4-790,1 5 1,1-3 0,5-6 691,16 7 0,8-14 11,-6-23 0,5-11 51,23-9 1,3-11-13,-21-5 1,1-5-1,-2 0 34,1 1 0,0-1 0,-4-2-10,-5-4 1,-2-2 0,-7 2 9,5-23 56,-45 18 772,-51 32 65,18 11 0,0 6-759,2-1 1,5 1 231,-7 5-366,64-35-67,8-3 0,5-2-314,15-8 0,5-1-276,-12 9 0,2-1 0,4 1 657,5-1 0,6 0 0,-2 1 0,-5 2 0,2-2 0,-1 2 0,-6 4 0,0 0 0,1-1 0</inkml:trace>
  <inkml:trace contextRef="#ctx0" brushRef="#br0" timeOffset="31833">12322 5841 17566,'-5'0'280,"32"-21"0,26-14 25,-10 6 0,7-5 1,5-2-1,3-2-989,-8 7 0,2-2 1,4-2-1,2 0 0,2-1 1,0-1-1,1 1 706,-7 4 0,2-1 1,1 0-1,1-1 1,1 0-1,-1 1 1,0 0-1,-1 1 1,-1 1-175,-1 0 1,1 0-1,-2 1 1,0 0-1,0 1 1,-1 1-1,-1 1 1,0 0 9,11-4 0,0-1 0,-1 2 0,-2 2 0,-4 2 0,-6 5-466,8-5 0,-6 5 0,-16 15-3975,-19 22 4377,-47 13 1,-35 9-1,-2 0 199,19-8 1,-2-1-1,-3 2 1,-2 0 246,7-4 1,-3 0 0,-2 2 0,0-1 0,1-1 0,3-1 123,-9 4 0,3-1 1,0-1-1,-2 1 405,6-3 0,-3 1 1,1-1-1,1 0 1,6-3-602,-10 5 0,6-2 0,18-11 0,25-12-154,31-14 0,37-17 0,15-6 0,-5 2-53,-13 7 1,1-2 0,2 0 0,2 0 0,0 0-294,-11 6 1,1-1 0,1 0 0,1 0 0,0 1 0,-2 1-1,-3 2-973,8-2 1,-1 2 0,-3 1 0,1 1 0,-1 0 1304,12-2 0,0 2 0,-2 0 0,-5 2 0,-7 1 0,-5 2 0,-3 1 0,4 1 0,0 1 0</inkml:trace>
  <inkml:trace contextRef="#ctx0" brushRef="#br0" timeOffset="33115">22659 11496 15291,'-4'-4'493,"0"0"-235,4 41-40,11-3 1,3 4-219,-5 6 0,1 1-507,11 10 1,1-2 292,-8-13 1,-1-1-644,0-1 0,-2 0-2549,-3-3 0,-1 0 3466,2 29 1,-6-30 0,-3-9 0</inkml:trace>
  <inkml:trace contextRef="#ctx0" brushRef="#br0" timeOffset="33281">22513 12123 17420,'32'-51'-356,"0"0"0,1 15 1,4 2-1,2 6 356,21 6 0,-1 6 0,-11 1 0,-4 1 0,-8 7 0,1-1 0</inkml:trace>
  <inkml:trace contextRef="#ctx0" brushRef="#br0" timeOffset="33668">23156 12020 18026,'-8'0'1069,"-8"-26"1,-1-13-768,6 5 1,1-3-176,-5-3 0,-3-4 1,0 3-22,-5-7 0,0 6-106,-18-11-11,-5 30 0,14 35 11,5 8-34,9 15-66,9 5-147,17 1-151,15-17 0,10-5-39,14-4 0,6-7 258,2 0 0,1-6-267,7-7 1,-3-6 445,-18-4 0,-2-2 56,9-7 0,-2-2 336,-14 7 1,-2 0 256,24-14-537,-56 37-67,-11 17-34,-13 19 858,16 0-1474,7 1-281,18-7-4816,39-10 5702,-1-19 0,1-3 0,-28-11 0</inkml:trace>
  <inkml:trace contextRef="#ctx0" brushRef="#br0" timeOffset="33985">23914 11565 19796,'-1'36'-23,"1"0"1,25 14-146,32-37 55,7-24 113,-22-10 135,-4-19 235,-18-2 44,-18-10-22,-16 9-336,-3 15-44,6 9-24,9 11-77,24 1-1154,23 2-707,-5 10 0,3 4 1950,7 5 0,-2 3 0,-15-6 0,-3 1 0,15 16 0</inkml:trace>
  <inkml:trace contextRef="#ctx0" brushRef="#br0" timeOffset="34249">24878 11269 18552,'-38'4'545,"0"-1"0,3 3 1,3 4-479,5 11 0,6 6-45,7 4 1,7 2-152,10 7 0,11-2-683,19-6 0,10-6-169,1-6 1,5-7-638,11-10 0,1-7-500,-8-4 0,-2-5 2118,5-4 0,-4-2 0,11-4 0,-15 2 0</inkml:trace>
  <inkml:trace contextRef="#ctx0" brushRef="#br0" timeOffset="34467">25450 11214 20569,'-43'15'-650,"16"3"-258,42 7 113,4-8-3575,10-5 4370,-13-10 0,-1 0 0,-9-2 0</inkml:trace>
  <inkml:trace contextRef="#ctx0" brushRef="#br0" timeOffset="35217">25576 11239 17442,'-61'18'829,"28"-3"1,5 4-774,6 18-79,0-2 23,29-14-100,13-15-270,16-8 247,9-10 100,-11-1 1,1-3 78,23-15-45,-5 2-11,-26 14-56,-22 12 56,-3 6 101,2 4-45,1 3-34,5 2 57,16-3-1,34-19-78,-26 2 0,1-3-515,13-7 1,0-4 228,-6 0 1,-2-3 127,-1 0 1,-1-3 62,-5 3 0,-4-5-51,-4-10 1,-9-5 189,-10 0 1,-7-1 112,-2 0 0,-5 2-55,-8 4 0,-3 4 715,-14-4-144,5 11-102,6 10 420,5 10-991,5 7 12,5 36-12,20 28-230,-4-27 1,4 2 51,7 4 1,4-1-249,0-12 0,1-3-740,0-1 1,0-2-3350,21 20 4515,-13-8 0,-15-15 0,-9-6 0</inkml:trace>
  <inkml:trace contextRef="#ctx0" brushRef="#br0" timeOffset="35566">26124 11142 19190,'39'-29'131,"0"0"0,2 0 0,2 0-142,-2 6 0,3-2-584,0 0 1,5-2 0,-1-1 534,-1 0 0,1 0 1,-1-1 88,3-4 1,0 0 0,-5 0 121,1-1 1,-9 1 330,-8-12 520,-48 27-162,-33 9-475,18 19 0,-1 7-259,-9 9 1,2 7-102,6 15 1,7 4-34,6-8 0,9 1-247,11 6 1,16-7-555,20-18 0,12-9-968,-2-4 1,6-3-1,3-6 1759,11-10 1,4-7-1,-5 1 1,3 4-1,-6-3 1,-10-7-1,-1 0 1</inkml:trace>
  <inkml:trace contextRef="#ctx0" brushRef="#br0" timeOffset="35918">27222 10632 18619,'-29'23'935,"-1"-1"1,2 9-734,81-27-202,8-25-90,-22 2 1,3-6-1,-5-5-291,0-20 0,-8-9 396,-8 7 0,-2-6 0,-7 1-429,-8 8 1,-6 0 0,-3 0 454,-4-5 0,-5 1 0,-3 4 71,-10-7 0,-5 4-276,-1 4 1,-2 4 370,2 7 0,-5 6-48,-10 5 1,-2 15-121,5 21 0,5 15-78,6 22 0,12 12 31,14-16 1,8 2 0,6 1-267,10 11 1,10 1 0,4-4 232,3-9 0,5-4 0,6 1-105,-6-8 0,5 0 1,3 1-1,0 0 1,-1-1-920,8 7 1,0-1-1,-1 0 1,-1 3 1064,-12-5 0,0 2 0,-1 1 0,-1-2 0,-3-5 0,8 3 0,-3-4 0,-12-1 0,-21 5 0,0 0 0</inkml:trace>
  <inkml:trace contextRef="#ctx0" brushRef="#br0" timeOffset="36185">24249 12330 17118,'-33'25'437,"1"-1"0,-10 17 627,42-18-717,28-17 1,13-8-158,2-5 1,4-6-1,5 0-1119,0-1 1,4-1-1,4-1 1,7-3 957,-16 4 1,3-2 0,3 0 0,4-2 0,1 0 0,2-1 0,1 0 0,0 0 0,0 1-153,-10 3 0,2-1 0,1 1 0,0-1 0,1 1 0,1-1 0,0 1 0,0-1 0,0 0 0,0 1 0,0-1 0,0 1 47,-1-1 0,1 0 1,1 1-1,-1-1 1,0 0-1,0 0 1,1 1-1,-1-1 0,0 1 1,-1 0-1,0 0 1,0 1-279,3-1 0,1 1 1,0-1-1,1 1 1,-1-1-1,-1 2 1,-1-1-1,-2 1 1,-2 1-1,-2 1 1,-4 1-391,22-4 0,-5 1 0,-5 2 0,-3 1 0,-4 0 723,10-1 1,-6 1-1,-8 1 1,-2 2 0,-15 2-1,-25 4 1</inkml:trace>
  <inkml:trace contextRef="#ctx0" brushRef="#br0" timeOffset="36351">26011 11916 17320,'-64'17'395,"0"-1"0,0 1 0,0-1 0,0 1 0,-7 2 0,-4 3 0,15-7 0,34-13-233,59-29 1,37-12-155,-30 19 0,7-1 0,6 0 0,3-1 0,4-1 0,2 1 0,1-1-426,-9 3 0,3 0 0,2-1 1,1 0-1,3 0 0,1 0 0,0 0 1,1-1-1,1 1 0,0 1 1,-1 0 207,-5 2 1,2-1-1,1 1 1,0 0-1,2 0 1,-1 0 0,0 0-1,1 1 1,-2-1-1,1 2 1,-2-1 0,-1 1-1,-1 1-16,7-2 0,0 0 0,0 1 0,-2 0 0,0 0 0,-1 1 0,-1 1 0,-2 0 0,-1 1 0,-2 1 5,10-1 0,-1 0 0,0 1 0,-3 2 0,-5 0 0,-6 1 0,-9 2-2018,21-3 0,-32 5 2239,-62 8 0,4-1 0,-41 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03:47:58.47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4828 2029 17846,'61'-20'16,"1"1"1,-19 5 0,1 1 0,-1 1-6,18-3 0,2 1-1108,-16 4 1,1 0 0,1 1 969,2 0 0,1 1 0,1 0-355,0 1 0,0 0 1,0 1-554,-4 0 1,0 2-1,-2 0 1035,16 0 0,-5 1 0,7 0 0,-27 3 0</inkml:trace>
  <inkml:trace contextRef="#ctx0" brushRef="#br0" timeOffset="196">5712 1988 16916,'-5'-3'280,"9"64"-241,6-13 0,1 5-1143,-2 10 1,0 4 1114,-1-20 0,-1 0 1,0-2-29,-3 3 0,0-1-2085,4 10 0,2-2 2102,0-19 0,0-2 0,9 29 0,-6-47 0</inkml:trace>
  <inkml:trace contextRef="#ctx0" brushRef="#br0" timeOffset="530">6052 2653 19863,'28'-18'-101,"1"-1"0,4-8 1,-1-3 105,-11 1 1,-1-1-1,-1 1 1,-3 1 644,0-20 89,-14 30-313,-2 10-303,0 5-112,-2 5 12,-2 8-46,-3 27-996,13 16-270,10 1-1008,21-9-2936,10-30 5233,6-8 0,-22-6 0,-7-1 0</inkml:trace>
  <inkml:trace contextRef="#ctx0" brushRef="#br0" timeOffset="863">6700 2445 19381,'-6'0'1277,"2"0"-1154,-13 37-100,12-11-46,-12 31-133,27-25-606,8-4 179,15-9-39,-1-12 1,4-5 531,0-11 0,-1-4 101,2 3 0,-3-4 34,-6-7 1,-6-4 1522,-3-17-549,-10 17-312,-4 2-506,-5 18-223,0 10 44,7 27-201,11 19-482,4 5-695,11-2-247,-2-26 1603,24-8 0,-29-9 0,11-6 0</inkml:trace>
  <inkml:trace contextRef="#ctx0" brushRef="#br0" timeOffset="1380">7300 2581 21454,'-12'-48'806,"2"10"-951,10 34-169,0 3-134,5 0-12,0 1-413,5 0 716,-5 0 101,-1 0 56,-3 0 0,-1 1 0,0 1 34,0 2 10,-1 0-10,1 1-34,-1-2 11,1-1-22,0-2 11,0 5 0,0 2-302,0 5 167,0-1 123,0-3 24,0-3-12,0-5 672,0 1-336,0-11-224,0-3 112,0-11-179,7-3-11,6-2-34,22-4-56,9 16 33,15 33-442,-29 10 1,-4 6-30,-4 2 1,-2 2-1261,-1 5 1,-1-2 1753,11 9 0,-12-21 0,-1-11 0</inkml:trace>
  <inkml:trace contextRef="#ctx0" brushRef="#br0" timeOffset="1646">8285 2303 19370,'-52'5'597,"1"-1"1,4 0 0,5 6-576,14 12 1,6 7 5,7 5 0,5 2-17,5 1 0,5 0-169,9 1 1,7-4 135,32 6-214,-17-24 1,2-3-308,3-3 0,4-3-1155,19-1 0,5-6-2067,2-9 0,-1-4 3765,1 1 0,-4-1 0,-19 0 0,-6-2 0,-8-1 0</inkml:trace>
  <inkml:trace contextRef="#ctx0" brushRef="#br0" timeOffset="2564">10017 2061 16199,'-1'-5'1467,"1"2"-1355,1 46 0,2 31-105,-3-29 1,1 1 0,-1 3-932,1-1 1,0 3-1,0 1 1,0-2 695,-1 11 0,0 0 0,1-6-271,0 3 1,1-4 704,1 4 0,1-3 926,4 6 1718,-1-42-1584,-5-52-835,-1-4 1,-2-4-225,1 1 0,-2-4-305,-2-2 0,-2-5 0,1-1 139,-1-8 0,0-2 0,0 0 106,0 0 0,0 1 1,1 0-100,0 1 1,0 1-1,3 6 47,4 2 1,3 6-116,-1 8 0,1 4 42,11-12-78,11 22-201,20 52-483,-14 4 1,-1 9-90,-8-2 0,-2 5 0,-1-1-1028,6 16 0,-4 0 1857,-8-2 0,-3-8 0,-7-9 0,0-14 0</inkml:trace>
  <inkml:trace contextRef="#ctx0" brushRef="#br0" timeOffset="2964">11124 1940 18250,'-43'2'425,"0"0"1,0 5 0,0 3-225,-1 3 1,2 3-124,4 3 1,4 6-46,3 8 1,6 3 33,3 14-22,31 8-11,32-34 38,-9-17 1,3-3-440,2-3 1,1-3 383,1-3 0,-1-3-6,-3-3 0,-2-4 0,3-13 1,-4-9-18,-10-11 1,-7-8 8,-5 3 1,-2-5 0,-4 1-477,-4 7 1,-3 1 0,-2 0 472,-1-4 0,-2 1 0,-1 5 50,-2 3 1,-2 5 565,-3 4 0,-2 8-616,-13 8 644,1 32-644,7 45 0,16-16 0,4 3-651,3 7 0,3 1 73,6 1 1,6 1-2266,6-8 1,5 1 0,1-4 2842,7 6 0,1-5 0,1 0 0,-3-7 0,-2-9 0</inkml:trace>
  <inkml:trace contextRef="#ctx0" brushRef="#br0" timeOffset="3500">11941 1245 20289,'-30'48'186,"0"0"1,2 10 0,7 5-165,12-15 0,6 4 1,0 4-709,1 5 1,1 6 0,1 2 0,2-1 687,1-12 0,1 0 0,1 0 1,0 0-1,-1 0-373,0 0 0,0 0 1,0 0-1,0-1 0,1-2 141,2 7 1,1-1-1,-1-3 1,0-5-192,-1 13 1,-1-6 524,-1-10 0,-2-4-149,-8 13 45,-11-30 135,-14-43 352,-2-24 1,-2-15-92,8 6 1,1-6-1,0-3-307,3 5 1,1-4 0,1 0 0,2 2 136,-2-9 0,3 3 0,3 0-226,3 7 0,2 1 0,7 5-135,7 4 0,9 4-1200,16-12 0,13 4 1335,5 14 0,7 4 0,-3 1 0,-4-6 0,0 4 0,12 8 0,0-1 0</inkml:trace>
  <inkml:trace contextRef="#ctx0" brushRef="#br0" timeOffset="3998">15248 1498 19314,'0'-5'717,"0"2"-616,28 1 0,13 4-101,12-4-967,4 0 1,3-1 590,-16 0 1,-3-1-107,2-2 0,0 1-353,-3 0 1,0-1-561,3 0 1,-4-3 1629,8-9 2324,-8 1-272,-34 0-999,-9 10-582,-2 3 369,-1 4-1052,2 32-141,15-1 1,5 3-163,-2 5 0,4 1-403,10 9 0,2-1 83,-4-12 1,0-2-359,-4-1 0,-1-1-3034,8 23 3992,-14-9 0,-9-21 0,-5-9 0</inkml:trace>
  <inkml:trace contextRef="#ctx0" brushRef="#br0" timeOffset="4480">18968 968 19538,'2'50'7,"-1"1"1,4 10 0,5 5 18,3-13 0,2 2 0,1 2-981,-4-10 1,0 0-1,0 2 1,0 3 893,-1 3 1,-1 4-1,1 1 1,-2 1-1,-1-1-300,-1-5 0,-1 1 0,0-1 1,-2 0-1,0 0-48,-1 4 1,0 1 0,-2 0 0,0-2 0,-2-5 367,-1 9 0,-3-5 0,-3-8 491,-6-3 0,-6-14 99,-16-25 443,0-28 0,-4-14-619,5 2 1,0-6-1,-1-3-679,1-3 1,-2-3 0,2-2-1,1 1 314,5 5 1,0 1-1,3 0 1,1-1-9,-5-13 0,2 0 0,7 5 235,5 2 1,9 5-696,7 5 1,6 1-266,6 4 1,9 2 724,12 2 0,9 1 0,-5 4 0,15-14 0,-6 15 0,0 0 0</inkml:trace>
  <inkml:trace contextRef="#ctx0" brushRef="#br0" timeOffset="4863">19952 963 19908,'-33'48'226,"1"0"0,0 1 0,-1-1 0,0 3 0,3-1 0,4 2-226,6 6 0,4 2 0,5-3-507,2 3 1,9-3 143,8-11 1,7 0 0,4-3-1527,15 6 1,6-5 1888,3-2 0,3-7 0,-10-16 0,-3-8 0,-1-9 0</inkml:trace>
  <inkml:trace contextRef="#ctx0" brushRef="#br0" timeOffset="5314">20198 1421 18742,'-9'-5'841,"2"2"-819,7 3-302,0 0 56,-3 13-112,18-7-168,4 8 66,22-11 281,20-20 236,-7 2 55,0-5 35,-24 8 111,-16 16-101,-7 5 90,6 14-168,8 0 268,29-3-245,2-23-354,-15-5 1,0-6 268,-4-4 1,-2-4-40,2-1 0,-1-2 73,-4-1 0,-1-2 319,0-9 0,-5-2 118,-9 5 0,-4 1-62,-3-28-347,-24 25-79,-10 26-22,-4 6-493,1 8-3014,7 17 3632,19 1 1,1 1 0,13-10 0</inkml:trace>
  <inkml:trace contextRef="#ctx0" brushRef="#br0" timeOffset="5530">21258 817 21051,'0'-5'750,"0"1"-627,16 55-67,3 2-1135,-1 0 0,2 4 1084,-1-5 1,-1 3-130,-1 0 1,-1 6 0,-2 1-819,-5-13 1,-1 0 0,-2 2 0,-2 1 941,-4 8 0,-4 3 0,-1-1 0,2-5 0,2-6 0,1-4 0,-5-3 0,-14 4 0,0 0 0</inkml:trace>
  <inkml:trace contextRef="#ctx0" brushRef="#br0" timeOffset="6979">6935 5464 18854,'11'44'673,"1"20"-494,-8-14 0,0 8 1,-1 2-1356,-2 5 0,-2 2 0,0 0 1213,1 0 1,-1 0-1,0-2-37,-2-5 0,0-3 0,1-6 34,-1-7 0,2-6 1090,10 20-1101,9-20 613,44-17-1073,-13-23 0,5-8-732,-5 2 0,3-3 0,0-1-294,-6-1 1,0-2-1,-1 0 1463,4-1 0,0-2 0,-8 4 0,13-5 0,-11 3 0</inkml:trace>
  <inkml:trace contextRef="#ctx0" brushRef="#br0" timeOffset="7197">8570 5845 20882,'48'-12'-917,"-1"-1"0,-2 1 0,-6 4 0,-9 8 1,-8 0-1</inkml:trace>
  <inkml:trace contextRef="#ctx0" brushRef="#br0" timeOffset="7348">8689 6140 19684,'53'-1'-2345,"-1"0"0,14 6 0,-33-16 1</inkml:trace>
  <inkml:trace contextRef="#ctx0" brushRef="#br0" timeOffset="8464">12598 5461 17790,'0'48'280,"0"0"0,0-1 0,1 6 0,-1 1 0,1-1-273,0-5 1,-1 0 0,0-1-383,1 20 1,1-6 464,-1 0 405,1-20 1309,-1-37-1076,0-60-627,-2 21 0,-1-5-742,-2-21 1,0-4 657,-2 5 0,-1-4-9,2 17 0,0-4 1,0-1-1,2 1-150,0-13 1,3 0 0,2 0 127,2 12 0,1-1 0,2 2 0,6 4 21,7-2 1,5 4 0,5 7-270,13 1 1,7 10 239,10 6 0,4 6 16,-4 5 0,5 1-67,-11 2 0,5 0 1,3 0-1,0 0-461,-10 1 1,1-1-1,1 1 1,0 0-1,0-1 483,13-1 1,0 0 0,-1 0-1,-1-1 0,-7 2 1,-1-1 0,-2 1 0,-6 0 240,14-4 0,-9 1-201,8-1 310,-17 2-176,-41 8 851,-24 17-762,-8 32-195,10-19 0,2 1 1362,0 14 0,4 1-1374,6-4 1,3 1-6,0 3 0,2 1-6,5 2 1,2 3-331,2-3 0,0 5 0,0 0-1584,0 4 0,0 0 0,-1 0 1898,1 1 0,0 0 0,-1-5 1,-2 7-1,-2-9 0,-3-5 1</inkml:trace>
  <inkml:trace contextRef="#ctx0" brushRef="#br0" timeOffset="8746">13037 7197 13969,'10'43'426,"0"-1"0,-2-3 0,-1-2-426,-3 20 0,-4-29 0,0-1 0</inkml:trace>
  <inkml:trace contextRef="#ctx0" brushRef="#br0" timeOffset="8897">12916 6841 18462,'0'-11'549,"0"2"-952,0 9-5581,0 0 5984,37 21 0,-28-15 0,28 15 0</inkml:trace>
  <inkml:trace contextRef="#ctx0" brushRef="#br0" timeOffset="9066">13478 7054 19426,'1'-8'728,"-1"1"-829,0 7-974,41-18-1828,-11 14 2903,32-13 0,-38 17 0,-8 1 0</inkml:trace>
  <inkml:trace contextRef="#ctx0" brushRef="#br0" timeOffset="9213">13649 7326 19561,'-4'6'1075,"1"-2"-728,3-4-347,0 0-795,38-14-3110,-4-2 0,4-3 3905,6-2 0,-1 1 0,-5 1 0,-4 1 0,0 0 0</inkml:trace>
  <inkml:trace contextRef="#ctx0" brushRef="#br0" timeOffset="9446">14282 6943 16927,'10'65'0,"0"1"0,0-9 0,-1-5 0,-2 13 0,-1-30 0</inkml:trace>
  <inkml:trace contextRef="#ctx0" brushRef="#br0" timeOffset="10098">13246 4210 13678,'0'12'2442,"1"48"-2027,1-32-107,-1 10 0,0-1-95,1-13 471,-2-2 918,0-19-1434,0-32 17,0-4 0,0-6-23,4-19 1,1-4-63,5-3 1,2 2-281,0 13 0,4 8 112,25-4 35,-1 58-214,10 25-325,-23-5 1,2 8-2706,-1 6 0,2 6 0,-1 0 2936,-7-10 1,-1-1 0,0 0 0,11 21-1,-4-6 1,-5-3 0</inkml:trace>
  <inkml:trace contextRef="#ctx0" brushRef="#br0" timeOffset="10996">15673 4389 18385,'16'51'82,"1"0"1,-1 0 0,1 0-1,-1 0 1,6 12 0,-1 1-1,0-2 1,1-2-1444,-3-9 0,0-2 0,1 0 1,-1 1 1337,1 4 1,1 1 0,-1 1-1,-1 1-36,0 1 0,0 0 1,-1 2-1,-2 3-201,-3-9 0,-1 3 1,0 1-1,-1 1 0,-1 0 1,0-2 153,-1 5 1,-2 0 0,0-1 0,-1 0-1,0 0 177,-1 2 1,1 2 0,-2-1 0,-1-3 0,-1-5 107,-2 6 0,-3-6 0,-3-8 224,-3-7 1,-4-17 1021,-19-42-1010,-2-22 0,-3-15-259,6 6 1,0-5 0,-1-5-420,8 14 0,-1-4 1,1-1-1,0 0 1,1 1 273,0-4 0,0 1 0,2 1 1,2-1-12,3 1 0,1 0 0,2 1 0,4 3 781,2-16 1,10 1-1186,7 9 1,8-2 0,5 1-740,6 1 0,7 1 0,5 0 1142,1 4 0,6-1 1,1 2-1,-4 5 0,-6 5 1,-2 5-1,1 2 0,19-6 1,-1 1-1</inkml:trace>
  <inkml:trace contextRef="#ctx0" brushRef="#br0" timeOffset="11397">17230 4182 19583,'-31'57'347,"1"-1"0,10-13 0,-1 0 1,2 1-266,1 3 0,2 2 1,-1 3-719,0 3 1,0 4 0,0 2 0,3-1 640,2-4 1,2 1 0,2-1 0,0 0-303,1-1 0,0 1 0,3-2 0,4-2 113,4 4 1,5-3 0,6-8-349,12-6 0,5-8-339,4-4 1,3-7-1242,2-5 0,2-6 2112,4-4 0,-3-3 0,7-3 0,-10-3 0</inkml:trace>
  <inkml:trace contextRef="#ctx0" brushRef="#br0" timeOffset="11815">17553 5022 21398,'1'62'-1770,"26"-12"963,10-22 0,8-6 689,-9-8 0,1-8 168,12-11 1,-2-7 268,-14 3 1,-1 0-152,6 0 0,-2 2 135,11 12 224,-10 16-370,-10 8-79,0-2 79,4-4 201,18-10-33,4-24-275,-21-8 1,-3-6-29,-7-1 1,-5-3 61,-3-7 0,-6-2 28,-4-20-95,-13 17 0,-6 0-191,-3 7 0,-5 3-1081,-8 0 1,-3 7-2467,-23 11 3721,13 31 0,29 0 0,9-3 0</inkml:trace>
  <inkml:trace contextRef="#ctx0" brushRef="#br0" timeOffset="12016">18565 5129 18418,'7'0'750,"-1"0"-750,-6 0-67,0 0-863,17 40-1871,-7-25 2801,13 27 0,-15-37 0,-3-5 0</inkml:trace>
  <inkml:trace contextRef="#ctx0" brushRef="#br0" timeOffset="12163">18623 4809 16288,'0'0'0</inkml:trace>
  <inkml:trace contextRef="#ctx0" brushRef="#br0" timeOffset="12380">18885 4201 21510,'11'56'16,"-1"0"1,1 1 0,-1-6 0,-1 3 0,1 0 0,-1 0-219,0-2 0,0 0 0,-1 1 1,0-1-973,0 4 1,1 1-1,-2-1 1,-1-3-852,-1 0 1,-2-3 0,-1 0 2024,-3 0 0,0 0 0,0-5 0,0-1 0,0-5 0,-6 23 0</inkml:trace>
  <inkml:trace contextRef="#ctx0" brushRef="#br0" timeOffset="12846">10969 8467 16030,'51'-11'480,"0"0"0,0 0 0,3 0 1,5-1-1,4-1 0,3 0 1,1-1-902,-12 3 1,1-1 0,2 0-1,2-1 1,1 0 0,0 0-1,0 0 1,1 0 446,-5 1 0,1 0 0,0 0 0,1 0 0,0-1 1,0 1-1,2 0 0,0-1 0,1 0-94,-5 1 1,1 0 0,2 0-1,0-1 1,0 0 0,1 1 0,0-1-1,-1 1 1,0-1 0,-1 1 0,-2 1 74,7-2 1,-2 1-1,0 0 1,-1 0-1,0 0 1,0 0-1,0 1 1,1-1 0,0 1-36,-2 0 1,-1 1 0,1-1 0,0 1 0,0 0 0,1 0 0,0 0 0,0 0 0,0 0 0,0 0 29,2 1 0,0-1 0,-1 0 1,1 1-1,-1 0 0,2 0 0,1 0 1,1 0-1,2 0 0,2 0-63,-11 3 0,2-1 0,1 0 0,2 0 0,0 0 0,1 1 0,2-1 0,-1 1 0,1 0 0,0-1 0,0 1 0,0 1 0,0-1 0,-1 1 0,0 0 11,-1 0 1,0 0 0,0 1-1,1 0 1,-1 0 0,0 0-1,1 1 1,-1-1 0,0 1-1,1-1 1,-1 1 0,0 0 0,0-1-1,-1 1 1,1 0-14,-2-1 0,1 1 0,-1-1 1,1 1-1,0-1 0,0 1 0,-1 0 1,0-1-1,0 1 0,0 0 0,-1 0 1,-1 1-1,-1-1 0,0 1 0,-1 0-14,10 0 1,1 0 0,0 1-1,-1-1 1,0 1 0,-2 1 0,-2-1-1,-2 0 1,-2 1 0,-4-1-1,-3 1 73,20-1 1,-6 0 0,-5 1 0,-3-1 0,-2 1-969,7-1 0,1 0 0,-12 0 0,-25 0 1234,-26 1 0,21-2 1,-74 4-1,0-1 0</inkml:trace>
  <inkml:trace contextRef="#ctx0" brushRef="#br0" timeOffset="13130">11979 8843 18301,'59'-23'100,"-1"-1"1,1 1 0,0-1 0,0 1 0,-1 1 0,0 1 0,1 1 0,2-1 0,5-1-660,-14 5 0,2-1 1,2-1-1,2 0 1,1 0-1,1-1 1,0 1-1,0 1 1,-2 0 596,0 0 1,-1 1-1,-1 0 1,1 1 0,0-1-1,2 1 1,1-1-1,3-1 1,3 1-77,-11 2 0,2 0 0,1-1 0,2 0 0,2 0 0,0 0 0,2-1 0,0 1 0,1 0 0,1-1 0,0 1 0,0 0 0,1 0 0,-1 1 1,0 0 45,-7 2 1,0 0 0,1 0-1,0 0 1,0 0 0,1 1 0,-1 0-1,1-1 1,1 1 0,0 0-1,0 0 1,0 0 0,1 0 0,1 0-1,0 1 1,1-1 0,0 0-1,0 0-37,-3 1 0,1 0 0,1 0 0,1 0 0,0 0-1,1 0 1,1 0 0,0 0 0,0 0 0,0 0 0,1 0 0,0 0 0,-1 1 0,1-1 0,-1 1 0,-1 0 0,0 0 0,0 0 0,-2 1 0,0 0 0,-1 0 0,-1 0-4,7 0 1,-1 0 0,0-1 0,-1 2-1,0-1 1,-1 1 0,0 0 0,-1 0-1,0 0 1,-1 0 0,0 1 0,0 0 0,-1 0-1,1 1 1,-1-1 0,-1 1 0,1 0-84,2 0 0,1 1 0,0-1 0,0 1 0,-1 0 0,1 0 0,-1 1 0,-1 0 0,-1 0 0,-1 0 0,-1 0 0,-1 1 0,-2 0 0,-2 0 0,-1 0 47,16-1 0,-3 1 1,-3 1-1,-2-1 1,-1 1-1,-1 0 1,1 0-1,2 0-333,0-1 0,2 0 0,1 1 0,0-1 0,-2 0 0,-2 0 0,-3 0 0,-4 0 402,6-1 0,-4 0 0,-3 0 0,-2 0 0,1 0 0,11 0 0,2 1 0,-6-1 0,-16-1 0,-6-6 0</inkml:trace>
  <inkml:trace contextRef="#ctx0" brushRef="#br0" timeOffset="13580">14868 8494 13252,'-2'4'303,"0"-1"-102,2-3-201,42 33-1602,-22-4 1602,24 20 0,-34-25 0,-10-13 0</inkml:trace>
  <inkml:trace contextRef="#ctx0" brushRef="#br0" timeOffset="13766">15039 9550 16916,'23'56'-594,"0"0"0,-2-1 1,-4 0 593,-8-6 0,-2-5 0,-1 10 0,1-10 0</inkml:trace>
  <inkml:trace contextRef="#ctx0" brushRef="#br0" timeOffset="13913">15347 11114 13207,'12'54'454,"0"0"0,1 0 0,0 5 0,-1 2-1113,-2-7 1,-2 3 0,0 0-1,0 1 369,0 1 0,-1 1 0,0-1 0,0-3 0,-1 4 1,-1-2-1,-2-7 0,-3-10 0,0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04:06:52.90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3873 2137 15728,'25'54'218,"1"0"1,-7-14 0,1 2-1,-1-1-218,1 4 0,1 0 0,-1 1-771,3 5 1,1 0 0,0 4 770,-2-1 0,1 4 0,-1 1 0,-3-1 19,-3 0 1,-3-1 0,-1 2 0,-2 0 2,-2 5 0,-2 2 1,-2-1-1,-4-4 26,-3 0 1,-3-5 0,-5-4 163,-12 8 1,-5-13 382,-12-14 551,0-17-1079,0-26-11,2-15 0,0-9-191,9 1 1,1-4 0,0-1-113,0-1 1,0 1-1,2-2 90,3-3 0,3-2 0,4 4-415,4-3 1,8 2-1157,17-10 0,12-1 1728,15 0 0,4 3 0,-14 13 0,0 3 0,7 7 0,-1 0 0</inkml:trace>
  <inkml:trace contextRef="#ctx0" brushRef="#br0" timeOffset="236">4848 2198 16961,'-15'59'268,"-1"-1"1,1 2 0,0 2-258,5-11 0,1 3 1,1-3-1717,0 8 0,1 0 1701,3-12 0,0 1 0,5-4-310,5-7 1,6-4-275,11 0 1,7-5 587,7-11 0,0-4 0,18 13 0,-9-26 0</inkml:trace>
  <inkml:trace contextRef="#ctx0" brushRef="#br0" timeOffset="635">5144 2807 17062,'15'26'33,"33"-32"-66,-2-9-119,-11 2 1,-2 3 151,7 20 23,-3 19-23,-1 12 11,8 2-22,8-7-1,8-9-44,3-14-107,-17-16 1,2-8 173,-5-10 0,-3-5 219,0 2 0,-5-5 44,-9-4 1,-10-6 324,-18-8 1,-12 1-583,-5 17 0,-5 3-555,-10-11 0,-5 8-1098,-23 23-1322,9 15 2958,31 3 0,11-6 0,7-4 0</inkml:trace>
  <inkml:trace contextRef="#ctx0" brushRef="#br0" timeOffset="834">5839 2164 19751,'22'49'89,"1"0"1,0 0 0,3 5-1,2 2 1,-1 0-158,0-1 1,0 1 0,-1-1-842,1 0 0,-1 1 0,-3-4-447,-1 4 0,-1-1 1356,-4-9 0,1 3 0,-3-6 0,-3-9 0,-2-1 0,4 4 0,0 0 0</inkml:trace>
  <inkml:trace contextRef="#ctx0" brushRef="#br0" timeOffset="1068">8509 2321 17711,'54'-15'-422,"-1"1"0,-14 3 0,-3 3 0,28-1 0,-42 9 0</inkml:trace>
  <inkml:trace contextRef="#ctx0" brushRef="#br0" timeOffset="1201">8727 2594 17386,'46'-15'-308,"-1"1"0,1 0 0,-5 1 0,-5 2 0,23-7 0</inkml:trace>
  <inkml:trace contextRef="#ctx0" brushRef="#br0" timeOffset="2218">11951 2136 19067,'-7'-35'241,"1"1"0,8-26-274,25 33 22,16 5-1,10 10-22,5 8-1055,-4 23 272,-12 18 699,-27-7 0,-7 4 118,-8 7 0,-7 2 50,-6 3 1,-6 1 247,-5-4 1,-6 0 0,1-2-109,-1 2 1,-1-3-90,-8 9 0,3-7-90,8-9 216,15-13-294,11-9-508,39-6-887,1-12 0,4-3 347,4 2 0,2-2-2378,12-7 1,-1-1 3492,-11 3 0,-6 1 0,10-3 0,-14 5 0</inkml:trace>
  <inkml:trace contextRef="#ctx0" brushRef="#br0" timeOffset="4150">12973 2186 15739,'1'-18'2376,"-5"4"-2107,-7 12-23,-25 8-100,4 9-101,-1 5 0,0 7-40,8 4 1,5 3-18,-3 7 1,6 0 23,8 21-12,27-16-157,16-27-123,10-8-56,7-6-707,-7-8 1,2-4-2208,5-2 1,-1-3 3211,2 0 0,-3 0 1,-13 1-1,-6 1 1,-5 0-1</inkml:trace>
  <inkml:trace contextRef="#ctx0" brushRef="#br0" timeOffset="4717">13457 2250 14854,'-1'-5'2342,"1"1"-1771,0 4-234,0-20-158,5 11-134,6-16 67,43 8-123,10 12-23,-14 12 1,-1 7-35,-14 0 1,-4 5-68,-3 10 1,-6 3 134,-9 17 12,-13-3 100,-8-7 168,-4-11 1423,0-15-1580,6-36-90,8-8-21,9-26-12,7 11 67,19-3-112,3 21-56,12 24 34,-4 39-403,-14 10-1032,-6 9-974,-10-19-3788,6-7 6264,10-11 0,-14-9 0,2-7 0</inkml:trace>
  <inkml:trace contextRef="#ctx0" brushRef="#br0" timeOffset="5100">15099 2233 18709,'24'20'649,"3"-13"-593,20-48-44,-12 2-7,-11 4 1,-6-4 95,-15-21 22,-14 27 1,-7 3 212,-21-6-157,-20 26-67,13 31-23,-1 19-44,23-12 0,4 4-34,-2 14 0,7 4-185,11-7 1,6-1-96,2 1 1,7-5-58,9-10 1,10-9-833,12-14 0,10-9 1,0-5 1157,-1-5 0,-1-5 0,1 2 0,-2 6 0,-1 1 0,-4-3 0,4-11 0,0 0 0</inkml:trace>
  <inkml:trace contextRef="#ctx0" brushRef="#br0" timeOffset="5384">15497 1623 19650,'44'-19'-635,"-1"0"0,2 1 0,0 0-637,-1 4 1,-1 0-2533,2 0 0,1 0 3804,2-1 0,-3 2 0,6-3 0,-11 4 0</inkml:trace>
  <inkml:trace contextRef="#ctx0" brushRef="#br0" timeOffset="6100">16684 1099 18138,'-47'33'324,"1"-1"1,3 6 0,4 3-320,12 0 1,4 2-6,5-3 0,6-3-470,15 5-1951,38-4-1322,-7-26 1,5-5 3742,2-1 0,-1-3 0,23-4 0,-35-4 0</inkml:trace>
  <inkml:trace contextRef="#ctx0" brushRef="#br0" timeOffset="6534">16871 1292 18821,'1'-35'207,"0"0"0,8-15-196,34 27-11,0 18-134,17 19-426,-17 28 532,-21-10 0,-6 3 56,-10 3 0,-5 0 106,-5 17 68,-6-23 123,7-24 191,2-6-348,1-11-124,3-22 102,10-20-90,1-3 168,7 2-112,-4 24 11,2 4-179,-2 13 45,10 12 11,10 20 0,-1 3-22,3 5-270,-12-10-178,-6-2-695,-4-2-4393,-4 2 5558,-6-8 0,-2 0 0,-4-8 0</inkml:trace>
  <inkml:trace contextRef="#ctx0" brushRef="#br0" timeOffset="6901">17477 864 17062,'7'-64'1781,"12"15"-1870,20 34-23,-5 23-146,-6 15 124,-19 17 134,-16-3 0,-6 2 11,-2-2 0,-1 0-90,-3 5 1,2-2-1401,-3 13 280,29-29-4829,36-16 6028,-2-14 0,-3 3 0,-19-3 0</inkml:trace>
  <inkml:trace contextRef="#ctx0" brushRef="#br0" timeOffset="7450">16659 745 16221,'-3'60'298,"0"-1"0,-1 1 0,1-1 0,1 0 0,0-2-281,1 8 0,2-1-612,-2-19 0,1 0 1,1-1 566,1 21 0,1-1-202,2-5 0,3-2-437,5-6 1,4-2-281,4-8 0,4-4-1451,6-8 1,4-5 2397,5-7 0,0-5 0,8 0 0,-7-11 0</inkml:trace>
  <inkml:trace contextRef="#ctx0" brushRef="#br0" timeOffset="7881">18310 1077 15493,'-4'1'213,"2"0"-213,2-1-863,37-8-863,-1 1 902,1-1 1,3 1 823,-4 0 0,-3 2 0,8-2 0,-7 1 0</inkml:trace>
  <inkml:trace contextRef="#ctx0" brushRef="#br0" timeOffset="8467">18978 938 15639,'2'38'380,"0"0"1,3 25-257,2-21 570,-2-21 651,-2-15-964,-2-17 292,3-27-539,0 6 0,1-3-67,0-1 1,1 0 49,1-2 1,0 2-6,7-8 11,2 11-324,-1 23 55,4 40-235,-3 31 145,-8-28 1,-2 1 134,6 29 12,-6-33 89,0-10 67,-2-11 359,7-17 89,10-34-380,2-5-91,-9 13 1,3 0 151,4-1 0,3 5-319,10 5 67,22 33 78,-34 21 1,-3 11-724,7 9 1,0 1-971,-4-8 1,1-3-812,1-5 0,1-6 2460,17-4 1,-19-11-1,-2-8 1</inkml:trace>
  <inkml:trace contextRef="#ctx0" brushRef="#br0" timeOffset="8750">19909 737 21790,'31'-21'-1076,"1"0"1,16 15 537,-15 51 538,-34 9 280,-16-19 0,-6-4 0,-6 1-280,16-6-1613,66-23 369,-21-5 0,4-3-619,17-1 1,2 0 1862,-7-1 0,-4 0 0,11-1 0,-12 3 0</inkml:trace>
  <inkml:trace contextRef="#ctx0" brushRef="#br0" timeOffset="9484">16325 1222 19695,'-24'-22'258,"-4"20"-225,1 46 12,0 8 0,0 9-64,12-18 0,2 1 1,2 2-616,2 5 1,4 3-1,5-5 690,7 8 0,14-11-90,12-20 1,13-9-1,1-7-250,2-9 0,2-10 0,3 0-643,-4 1 0,2 1 0,1-3 0,-1-1 869,0-3 1,0-3 0,-3 0 0,-3 2 0,12-4 0,-6 2 0,-13 4 0,-1 0 0</inkml:trace>
  <inkml:trace contextRef="#ctx0" brushRef="#br0" timeOffset="10182">20878 372 15224,'0'-10'3451,"32"49"-3087,-3 13 0,1 10-353,-8-18 0,1 1 1,-2 4-442,-2-5 1,1 3-1,-4 1 1,-4 2-779,-6 8 1,-5 3 0,-4-1-1,-2-2 1107,-6 5 1,-3-3 0,-1-1-1,4 2 1,0-1 0,-3-9-1,-8-14 1,1 0 0</inkml:trace>
  <inkml:trace contextRef="#ctx0" brushRef="#br0" timeOffset="11616">6822 5610 15504,'2'-6'885,"-1"1"-537,61 18-1409,-11 12 1134,2-4 0,1 5-431,-14 3 1,-5 5 357,-1 1 0,-3 3 0,-6 1 0,-5 0 84,-6-2 0,-4 0 824,0 29-481,-8-17-114,-2-16 583,0-17-167,-2-25 23,-3-40-786,3 11 0,1-3 34,-3 0 0,5 1 461,7-6 0,9 8-550,33 15 77,-10 30 1,2 10 11,-4 3 0,-3 6-316,2 13 0,-4 3 69,-11-12 1,0-1-2048,8 6 0,1-2 2294,15 5 0,-5-2 0,-22-31 0</inkml:trace>
  <inkml:trace contextRef="#ctx0" brushRef="#br0" timeOffset="11898">8048 5855 18664,'0'-5'1625,"0"2"-1961,0 3-348,42-16-751,-8 12 449,-1-5 1,1 2-1323,5 17 425,-13 6 2746,-16 28 3316,-21 1-2823,0 0-616,-10-12-740,19-23-3082,35-14-145,13-10 911,-6 0 1,5-2 2315,0 0 0,-2 1 0,9-4 0,-5 3 0</inkml:trace>
  <inkml:trace contextRef="#ctx0" brushRef="#br0" timeOffset="12415">9525 5659 15571,'0'-6'2062,"0"1"-1132,0 5-840,-12 47 33,8-25-112,-8 34 0,19-40-67,19-16 12,15-31 88,3-5-33,-21 9 1,-3-1 10,6-10-44,-6 8-1,-4 14 102,3 22-34,12 32-34,-7-14 0,3 0-11,-1 1 0,1-3-34,5-6 1,1-5-225,23-6-241,-17-16 1,0-8 509,-6-3 0,-2-3 84,0-4 0,-6-3 73,-7-1 1,-8-2 72,-13 0 0,-6 2-241,-10-14-73,-2 18 0,-3 4-1294,-12 9-7642,5 12 9009,18 9 0,12 2 0,3-5 0</inkml:trace>
  <inkml:trace contextRef="#ctx0" brushRef="#br0" timeOffset="12649">10662 5171 19594,'1'57'-441,"0"0"0,2-2 1,2-1-4476,5-7 1,0-3 4739,4 14 1,-6-29 0,-7-24-1</inkml:trace>
  <inkml:trace contextRef="#ctx0" brushRef="#br0" timeOffset="12781">10622 5455 18552,'-1'-9'-224,"-1"2"34,2 7-2533,51-39 2723,-11 26 0,2-1 0,-8-8 0,-1 1 0,2 12 0,0 0 0</inkml:trace>
  <inkml:trace contextRef="#ctx0" brushRef="#br0" timeOffset="13231">11496 5148 19090,'0'-6'762,"0"1"-628,0 5-100,-4 29-23,3-10-11,-2 22 56,4-18-22,0-12 201,0-3 11,-1-12 192,-3-30-248,1-17-179,7-14-11,7 18 23,24 25-35,7 41-268,9 13 134,-14 5-111,-12-6 257,-18-19 100,-3-7 68,-2-9-33,2-11 123,5-13-169,1-2 1,2-5 22,6 1 0,3 0-118,5-1 1,2 3-62,20-8 67,-2 39-11,-20 22-639,-7 8 0,-1 6-2700,0 6 0,-2 2 3350,0 2 0,-1-2 0,4 17 0,-15-34 0</inkml:trace>
  <inkml:trace contextRef="#ctx0" brushRef="#br0" timeOffset="14183">9610 7435 14193,'-3'-13'2174,"4"9"-1916,14 23-258,-2 1 0,2 6-146,-2-1-3305,6 20 3451,-4-10 0,-2 0 0,-8-22 0</inkml:trace>
  <inkml:trace contextRef="#ctx0" brushRef="#br0" timeOffset="14547">9710 7581 15135,'-10'-4'2285,"3"0"-1399,7 4-349,0 0-458,-20-12-68,16 6 0,-8-10-11,37 8-314,9 4-2431,8-1 728,-12 6-4840,-9 1 6857,-12 1 0,-4-1 0,-4-1 0</inkml:trace>
  <inkml:trace contextRef="#ctx0" brushRef="#br0" timeOffset="14832">9639 7608 18922,'-23'2'-549,"34"0"-1536,52-1-10,2 3 2095,-3 8 0,-39-7 0,-12 6 0</inkml:trace>
  <inkml:trace contextRef="#ctx0" brushRef="#br0" timeOffset="15014">9735 8142 17409,'42'-22'-464,"-1"0"1,-1 2 0,-1 3 463,25 4 0,-30 7 0,-1 3 0</inkml:trace>
  <inkml:trace contextRef="#ctx0" brushRef="#br0" timeOffset="15498">5102 8401 17958,'7'63'83,"0"-1"0,0 1 0,2-14 1,0 2-1,2 2 0,1 2 1,1 0-146,2 2 0,3 2 1,1 2-1,0 0 1,0-1-1,-1-3-1060,1 4 1,-1-1 0,1-2-1,-2 0 1,1-3 995,1 6 0,0-1 0,-1-4 0,-2-7 87,-1 3 0,-2-8 1934,1 17-841,-43-60-847,-1-30 0,-2-15-181,6 11 0,-1-2 1,1-4-144,-6-12 1,0-4 0,2 0 116,7 7 0,1 0 0,2-3-182,4 2 0,1-4 0,2 0 0,4 2-633,3-8 1,6 2 0,6 0-44,5 8 1,6-1 0,3 1 0,3 6-634,9-1 1,4 6 0,5 3 1643,13-2 0,6 3 0,-7 5 0,-12 7 0,-4 3 0,-1 0 0,0 1 0</inkml:trace>
  <inkml:trace contextRef="#ctx0" brushRef="#br0" timeOffset="15717">6352 7976 18328,'-25'56'129,"1"0"1,0-1-1,-1 1 1,6-2 0,0 1-1,2-2 1,3-1-153,-2 4 1,3-3 0,7-1-389,9-3 0,6 0 0,7-10-1214,12-11 1,7-8 1624,16-4 0,1-7 0,14-5 0,-15-16 0</inkml:trace>
  <inkml:trace contextRef="#ctx0" brushRef="#br0" timeOffset="16081">6569 8509 18216,'-2'-10'885,"0"2"-628,2 8-346,0 0-1,3-1-156,10-5-124,10-5 34,11-9 22,24-13 235,2 11 62,-23 18 1,1 8-12,0 10 0,-3 7 28,-7-2 0,-2 2-179,28 18-135,-15-29 101,6-29 762,-17-32 84,-16 13 0,-5-1-499,-8 3 1,-4 3-135,-14-20 0,-6 38-2229,-8 9 2229,12 7 0,0 0 0,18 0 0</inkml:trace>
  <inkml:trace contextRef="#ctx0" brushRef="#br0" timeOffset="16264">7256 7760 20513,'19'55'-12,"0"0"1,-1 1 0,1-1 0,-1 3 0,-1 1-1,0-1 1,-2-1-579,2 7 0,-1-3 0,-3 1-2055,-1-2 1,-3-1 0,-2-4 2644,-3 1 0,-3-7 0,-1 10 0,0-21 0</inkml:trace>
  <inkml:trace contextRef="#ctx0" brushRef="#br0" timeOffset="16914">11442 7327 18126,'-7'-65'1771,"9"5"-1749,16 26-11,16 7-11,3 18 0,6 10-297,9 21 0,0 9-364,-2-3 0,-3 7-98,-17-1 1,-2 5-1,-8 1 759,-5 7 0,-12 2 269,-10-6 0,-7 3 0,-2-2 548,-9 14 1,-3-2-588,-4-1 0,-1-4-140,6-16 0,4-7 181,3-5-271,11-13-34,9-5-460,20-13-682,19-8 201,-7 2 0,2 0-217,6-4 1,5-2 1191,5 1 0,6-2 0,-7 3 0,-13 4 0,-1 0 0,17-4 0,0 0 0</inkml:trace>
  <inkml:trace contextRef="#ctx0" brushRef="#br0" timeOffset="17164">12593 7452 19975,'-56'16'112,"0"0"0,11-5 0,8 5-112,15 14 0,9 5 34,3 13-158,28 16-162,1-36 1,5-2-1,1-1 0,2-3-518,8-7 1,0-6-1640,23-4-2678,6-13 5121,-29 1 0,-3 0 0,5-4 0,-6-2 0</inkml:trace>
  <inkml:trace contextRef="#ctx0" brushRef="#br0" timeOffset="17683">13043 7536 19146,'-8'-36'661,"0"0"0,12-29-628,35 31-77,6 14 21,7 29 1,-12 16-186,-15 6 1,-4 8 106,-6 1 1,-3 3 77,2 5 1,-4-2 100,-7 17 23,-5-31 179,-1-30-78,1-40-135,1-26-34,5 17 1,3 0 44,-2 7 1,3 2-12,18-20-67,1 37-11,6 11 0,5 13 11,-9 11 0,1 4-163,2 5 1,0 2-1485,7 9 0,0 0-1211,-9-8 1,-1-3 2857,25 11 0,-33-25 0,-2-7 0</inkml:trace>
  <inkml:trace contextRef="#ctx0" brushRef="#br0" timeOffset="18131">14616 7484 18238,'44'-12'242,"1"1"1,0-1 0,-2-3-237,-5-2 0,0-2 10,18-11 1,1-3 0,-5 1 0,-2 0-971,-2 0 1,-6 0 902,-10 8 1,-14 1 626,-25 4-464,-23 7 527,-24 7-23,5 12 1,-3 9-225,0 9 1,3 8-596,13-4 1,2 4 0,4 1 202,-3 12 0,9 2 22,15-2 1,11-3 464,23 11-565,21-12-34,-15-24 0,4-5-499,24-2 0,7-6-315,-18-8 0,1-4 0,2-3-1532,-1-1 0,3-3 1,0-1-1,-3-2 2130,7-4 1,-3-3-1,-4 0 1,9-6-1,-9 2 1,-5-2-1</inkml:trace>
  <inkml:trace contextRef="#ctx0" brushRef="#br0" timeOffset="18531">15734 6416 20210,'50'-10'-2114,"0"-1"0,-2 1 0,-3 1 2114,14-4 0,-25 6 0,-8 0 0</inkml:trace>
  <inkml:trace contextRef="#ctx0" brushRef="#br0" timeOffset="18914">16969 5888 19829,'-44'0'485,"-1"0"1,2 4 0,4 6-396,-8 36-79,20-5 0,4 4-28,7-3 0,6 1-235,8 7 0,9-3-45,4-15 0,8-5-163,10-6 1,5-7-2286,30-5 2745,-3-15 0,-2-2 0,-6 4 0,-11-4 0,-1-1 0</inkml:trace>
  <inkml:trace contextRef="#ctx0" brushRef="#br0" timeOffset="19632">18200 5217 18686,'-14'-19'202,"-1"5"-213,4 14 123,-7 0 11,1 1 56,-2-1 68,6 0 0,-7 0-113,-9 0-56,-3 4-22,-11 2-22,3 7 22,-6 3-209,-3 5 332,1 0-145,7-3 123,4 0-202,17-9 11,6 4 23,12 0 22,9 14 23,6 17 78,1 10 0,1 8-838,-6-11 1,0 3-1,-1 0 760,0 1 0,1 1 0,-2-1-16,-2 1 1,0 0 0,-1-4-247,1-2 0,0-4 234,1-5 0,1-2 38,12 24-44,2-14 0,5-15-213,16-11-1154,6-12-3821,14-15 5188,-14-5 0,-17-2 0,-19 4 0</inkml:trace>
  <inkml:trace contextRef="#ctx0" brushRef="#br0" timeOffset="20331">18851 5690 18462,'-1'44'175,"-1"-1"1,-1-3 0,4-4-87,17 3 23,17-18 34,23-23-135,-5-17 23,-5-20-12,-22 5 1,-3 1-23,-7 22 157,4 36-123,6 31-29,-12-25 1,2-1-1,4-1 1,2-5-17,21-6-113,-6-12 1,2-8-185,-1-10 0,-1-8 308,5-5 0,-5-4 11,-12-2 0,-5-2 28,-8 0 1,-6 0 161,-16-16-50,-4 15 1,-4 0-169,-6 7 0,-2 3 11,0-1 1,0 4-18,-20 8-402,21 26-808,12 9-1254,5 10-4886,18-1 7373,10-4 0,-4-14 0,1-5 0</inkml:trace>
  <inkml:trace contextRef="#ctx0" brushRef="#br0" timeOffset="20533">19989 5458 18418,'-5'0'336,"1"0"-269,0 49-134,19 8-1082,-7-8 1,3 1-219,3-13 0,2-4 1367,10 20 0,-15-34 0,-6-8 0</inkml:trace>
  <inkml:trace contextRef="#ctx0" brushRef="#br0" timeOffset="20683">19925 5695 18037,'40'-34'-2294,"-1"0"1,-5 6 0,3 4 2293,12 9 0,-2 6 0,-3 0 0,-5 2 0</inkml:trace>
  <inkml:trace contextRef="#ctx0" brushRef="#br0" timeOffset="21215">20588 5508 20221,'-15'-9'-257,"3"10"66,19 32 79,-3 9 68,3 6 66,-4-17-22,-3-16 459,0-13-380,0-27 223,0-29-201,1 10 0,1-3-17,3-4 0,1 1-68,1 11 1,2 4-17,13-14-11,-1 37-112,12 14-168,8 29-113,0-1 68,-1 17 89,-17-18 1,-5-8 168,-3-9 78,-2-7 44,-1-13 483,10-30-197,-9 7 1,1-3-12,5-12 1,2-1-315,-6 10 1,1 2 118,16-20-124,-13 39-34,9 24 68,5 39-225,-10-13 0,-1 5-873,0 10 0,-2 1-841,-6-11 0,-1-1 1905,2 25 0,-14-41 0,-1-7 0</inkml:trace>
  <inkml:trace contextRef="#ctx0" brushRef="#br0" timeOffset="21797">18694 5439 15795,'-15'51'445,"1"0"1,-1 0-1,-1 9 1,5 0-413,13-12 1,4 2 0,4-4-341,3 4 1,7-4 0,3-9 0,6 0 0,4-5-542,5-5 0,4-4 0,4-3 694,16 1 0,4-4 0,-4-3 0,-3-3 1,-4-4-1,-4-9 0,0 0 0</inkml:trace>
  <inkml:trace contextRef="#ctx0" brushRef="#br0" timeOffset="22549">21353 4822 18798,'27'46'0,"-1"1"0,1 0 0,-4 3 0,-1 1 0,-2 2-1259,-4 3 1,-2 2 0,-2-2 993,-4-6 1,0-2-1,-4-4 1,-1 2 0,-3-7-1,0 0 1</inkml:trace>
  <inkml:trace contextRef="#ctx0" brushRef="#br0" timeOffset="22914">21676 4762 18798,'43'-51'-347,"3"21"-169,-10 47-21,-5 16 301,-23 5 158,-21 20 280,-20-4 335,-1-5-155,-2-17-91,24-22-235,6-4-45,4-5 34,8 0-45,10-1-2006,41-6 2006,-12 1 0,0 0 0,19-3 0,0-1 0</inkml:trace>
  <inkml:trace contextRef="#ctx0" brushRef="#br0" timeOffset="23264">22700 5195 19045,'42'-15'-423,"0"0"1,-2 2 0,-3 2-1729,10 7 694,-4-1 1,3 0 1456,-6 1 0,-2-1 0,0 0 0,-3 0 0,5-1 0</inkml:trace>
  <inkml:trace contextRef="#ctx0" brushRef="#br0" timeOffset="24348">23898 4853 14798,'-2'5'1479,"1"-1"-851,-2 50-471,4-27-79,0 8 0,0-1 34,4-8-22,1-1 583,-3-12 525,0-9-928,-3-16-102,-1-12 22,0-8-168,0-5 1,-1-1-12,11-12 34,7 13-112,17 5-12,1 23 79,7 22-56,-7 10-527,7 27 158,-12 3 425,-3 2 33,-17-22 68,-5-18-23,-3-22-10,2-9 55,4-40-90,0 20 1,3-2 100,3-6 1,3 2-118,-3 10 0,2 4-17,18-3-34,-8 30 34,23 33-129,-23-7 0,0 3-157,1 2 1,-1 2-511,-4 0 1,-3-2-2510,3 9 3305,-2-8 0,-8-14 0,-2-8 0</inkml:trace>
  <inkml:trace contextRef="#ctx0" brushRef="#br0" timeOffset="24714">24818 4459 18843,'41'-21'-605,"-1"0"0,17-4 314,-23 41 123,-25 12 123,-28 21 616,-7-2-358,-4-2-89,6-19-35,20-20-66,3-5-23,9-1-382,7 0-2632,32-10 3014,-13 2 0,0 0 0,13-5 0,0 0 0</inkml:trace>
  <inkml:trace contextRef="#ctx0" brushRef="#br0" timeOffset="25615">25375 4044 11549,'-10'-6'1691,"3"1"-1354,7 5 391,0 0 258,-5-1-426,4 1 158,-3-1-35,4-2-56,0 2-156,0-3-101,0 2 78,0 0-111,-2 2-259,1 0-11,-1 0 34,0 0-157,0 0-67,-2 0 100,0 0 46,0 0-34,0 0 11,3 0 459,-1 0-448,2-4-22,9-7 44,12-8 1,3 1-34,9 0 11,0 6-22,-7 5-11,5 2-46,-9 5-44,9 29 106,-13 3 1,-2 9 5,-3 0 0,-1 5 0,-1 0-435,-1-1 1,-1-1 0,-1 1 430,-1 5 0,-2 0 0,1-3-2,1 6 1,0-1-75,0-6 1,1 2 0,0-2 73,4 17 1,-1-1-1,0 6 1,0-4-23,-4-23 0,-2-5-62,-2 11 90,-7-31-56,-6-5 56,-11-6-2476,-31-2-1872,18-1 0,-2 1 4348,-2 1 0,2 0 0,-15 3 0,29 0 0</inkml:trace>
  <inkml:trace contextRef="#ctx0" brushRef="#br0" timeOffset="28580">7941 5847 15840,'41'-19'-26,"0"1"0,-1 0 0,-3 3-871,17-1-929,-1 4-2768,-5 4 4594,-7 4 0,-19 3 0,-8 1 0</inkml:trace>
  <inkml:trace contextRef="#ctx0" brushRef="#br0" timeOffset="28831">8224 5886 13521,'-8'31'-225,"7"-5"57,19-21-1512,11 3 1680,-3 1 0,-4-2 0,-8-2 0</inkml:trace>
  <inkml:trace contextRef="#ctx0" brushRef="#br0" timeOffset="29247">8133 6233 14339,'42'-24'-937,"0"1"0,0-1 0,-1 2 1,0 0-1,-3 5 937,4 5 0,-4 3 0,9-2 0,-11 2 0</inkml:trace>
  <inkml:trace contextRef="#ctx0" brushRef="#br0" timeOffset="33047">13291 6531 17039,'-2'-14'359,"1"3"-169,1 11 1850,0 0-1738,-6-1 12,-7 1-12,-14 13-179,-3 8 101,-9 31-631,18-18 0,-1 7 485,2 1 0,-1 6 1,0 5-1,1 0-671,1-2 1,0 2 0,0 2 0,1 0 0,0 0 592,0 1 0,-1 0 0,2 1 0,0-1 0,1 1-283,1-1 1,1 2-1,1-1 1,1-2 0,3-4 267,0 7 0,4-4 0,3-2-207,4-5 0,3-1 0,2-3 59,6 13 1,8-6-60,6-15 1,7-4 0,3-5-1298,21 3 1,5-10-1608,-12-10 0,3-3 0,-3-6 3461,11-10 1,-7-5 0,-15 2-1,-7-2 1,-8-8 0</inkml:trace>
  <inkml:trace contextRef="#ctx0" brushRef="#br0" timeOffset="33814">13380 7280 12972,'-3'-3'2342,"0"0"-1984,3 3 774,-4-2-706,-5 10-247,-4 8 112,-5 18 12,2 14-191,2 7-259,5 0 169,5-9-22,10-11 112,29-13 0,1-18-112,24-18 0,-12-16 50,-17-1 1,-1-4-1,-9 9 1,-1-1 38,4-7 1,-3-1 593,3-13-290,-11 21-156,-3 5-204,-7 27 46,3 15-68,1-1-11,6 7 22,0-14 90,9-6-11,5-23-22,0-21-35,-9-10-44,-10-11 0,-14 16-67,-11-4-347,-6 21-740,-5 17 190,10 24-672,8 16-1591,8-2 3227,11-2 0,-6-12 0,6-5 0</inkml:trace>
  <inkml:trace contextRef="#ctx0" brushRef="#br0" timeOffset="34548">13819 7040 15437,'-6'-2'2364,"1"1"-2375,5 1-68,10-3-492,16 18-751,13 18 481,-15-4 1,-2 2-1961,9 27 2801,-13-4 0,-14-35 0,-4-6 0</inkml:trace>
  <inkml:trace contextRef="#ctx0" brushRef="#br0" timeOffset="35364">12087 7512 19024,'48'-19'125,"0"1"0,1-1 0,-1 1 0,4-2 0,-1 1 0,4 0 0,4 0-87,-10 4 0,4 0 1,2-1-1,2 1 1,2 0-1,1 0 0,-1 0-708,0 0 1,1 0-1,1 1 1,1-1 0,1 0-1,1 1 1,2-1 0,0 1 643,-9 1 1,2 1-1,1-1 1,1 1-1,1-1 1,0 1-1,0 0 1,-1 0-1,0 0 1,-2 1 0,-2 0-161,11-2 1,-2 1-1,0 0 1,-2 0-1,0 1 1,-1 1-1,-2 0 1,0 0 111,1 2 0,1-1 1,-1 1-1,-2 1 0,-2 1 1,-5 0-1,-4 1 15,16-1 1,-9 1 0,-5 4-233,2 1 0,-20 8 9,-46 18 380,-19-8 0,-18 2 1,-10 0-1,1 0 167,9-2 0,-3 0 0,-1 1 1,-3-1-1,-1 2 0,-1-1-117,7-1 1,-3 1-1,-1 0 1,-1 0-1,0 1 1,0-1-1,2-1 1,2 0-86,-8 2 1,1 0-1,1-1 1,2 0-1,2 0 1,1-1-64,-13 6 0,1-1 0,6-1 0,10-4 957,4-1 1,22-9-925,52-23 1,29-13 7,-16 9 0,9-4 0,6-2 0,3-2 0,1 1 0,-2 0-238,-4 1 0,1 1 1,0 0-1,1-1 1,2-1-1,1 0 1,3-1 208,-7 4 0,2-2 1,1 0-1,3 0 0,0-1 1,0 0-1,1 0 0,-1 0 1,0 2-1,-2 0-145,3-1 0,-1 1 0,0 1 0,-1-1 1,0 1-1,1 1 0,0-1 0,1 0 1,1 1 129,-2 0 1,0 0 0,1 1 0,0-1-1,1 1 1,0 0 0,1 0 0,0 0-1,0 0 1,0 0-13,-3 2 1,1-1 0,0 1 0,0 0 0,0 0-1,1 0 1,0 1 0,0-1 0,0 0 0,1 1-1,0 0 15,-4 1 0,0 0 0,0 1 0,1-1 0,0 1 0,0-1 0,0 1 0,0 0 0,1 0 0,-1 0 0,0 0 0,1 1-108,0-1 0,0 0 0,-1 1 0,0 0 1,0 0-1,1 0 0,0 0 0,1 0 0,1 0 1,0 0-1,2 0 0,2-1 98,-11 3 0,2 0 0,1 0 0,0 0 0,2-1 0,0 1 1,0-1-1,2 1 0,-1 0 0,1-1 0,0 1 0,-1 0 0,1-1 1,-1 1-1,0 1 0,0-1 0,-2 0 9,3 1 0,-1-1 0,0 1 1,0 0-1,-1 0 0,1 0 1,-1 0-1,0 0 0,1 0 1,0 0-1,-1 1 0,1-1 1,1 0-1,-1 0 0,1 0 1,1 1 0,-1-1 0,2-1 0,0 1 0,1 0 0,1 0 0,0-1 0,0 1 0,0 0 0,0-1 0,-1 1 0,0 0 0,-1 1 0,-1-1 0,-1 1 0,-2 0 0,-1 0 0,-1 1 1,11-2 0,0 0 0,-3 0 0,0 1 0,-2 0 0,0 1 0,-3 0 0,0 0 0,-2 0 0,-1 0 0,-1 1-1,5-1 0,-1 0 0,0 1 0,-2-1 0,-3 2 0,-3-1 0,-4 2 0,-5 0 275,20-3 1,-9 1 0,-8 1-489,-1 0 0,-22 2 190,-50 7 1,-23 3 61,5 2 0,-8 1 1,-3 2-1,-1-1 34,-4 1 1,-2 1 0,-1 0 0,-2 1-59,6-1 1,-2 1 0,0 1 0,0 0-1,2 1-12,-3 0 0,2 1 0,0 0 0,-1 1-3,-3 1 0,-2 1 0,0 1 0,0 0 6,12-3 1,1 0 0,-1 0-1,-2 1 1,-3 2 54,4-2 0,-3 1 0,-1 2 1,-1-1-1,-1 1 0,0 0 0,2 0-63,1 0 1,1-1-1,-1 1 1,1 0-1,0 0 1,0 0-1,0 1-27,-1 0 0,-1 0 0,0 1 0,0 0 0,2-1 1,3 0-1,3-2-114,-14 5 0,2-1 0,9-1 1,15 1 130,10 21-291,70-41 1,31-13 317,-25 5 0,7-3 0,7-1 0,3-2 0,2-1 0,1 0-4,-13 2 0,2-1 0,2-1 1,1 0-1,2-1 0,-1 0 0,2-1 1,-1 1-1,-1 0-23,-3 2 0,0-1 0,0 0 0,0 0 0,0 0 0,1 0 0,0 0 0,0-1 0,1 1 0,-1 0 15,4-2 0,1 0 1,1 0-1,0 0 1,0 0-1,0 0 1,-1 0-1,-2 0 1,-1 1-1,-1 1-5,0 0 1,-1 0 0,-2 0-1,0 1 1,-2 0 0,1 1-1,-1 0 1,1-1 1,8 0 0,-1 0 0,0 0 0,0 0 0,0 1 0,-1 0 0,0 0-49,-2 1 0,-1 0 0,0 0 0,0 1 0,-1 0 0,0 0 1,-1 0 68,5-1 1,0 1-1,0 0 1,-2 1-1,0 0 1,-2 0-15,4 0 0,-2 0 0,0 1 0,-2 0 0,-2 1-707,12-3 1,3-2 0,-12 5 0,-31 9-8536,-33 14 9236,-35-3 0,-19-3 0,9 0 0,-4 0 0,1-1 0,8-3 0,-1 0 0,0 0 0</inkml:trace>
  <inkml:trace contextRef="#ctx0" brushRef="#br0" timeOffset="36180">9744 10905 18597,'-61'21'2577,"14"-5"-2219,40-15-279,5-1-90,4-9-12,5-1-268,6-8-606,6 3-3786,9 9 4683,-14 32 0,2-17 0,-16 22 0</inkml:trace>
  <inkml:trace contextRef="#ctx0" brushRef="#br0" timeOffset="36265">9632 11228 14059,'48'-11'0,"0"0"0,-9 3 0,0-1 0</inkml:trace>
  <inkml:trace contextRef="#ctx0" brushRef="#br0" timeOffset="36780">12664 10576 13207,'1'-51'1479,"0"1"0,3 10 0,3 4-1131,21-16-57,10 26-190,-3 14 0,5 6-135,3 9 1,-2 10-46,0 21 1,-8 10 78,-12-1 0,-12 5-437,-12-3 0,-8 3 0,-5-3 465,-13 8 0,-6-3 162,-1 0 0,0-2-11,2-6 1,1-1 38,-2 1 1,2-1-230,-6 11-90,17-9-79,38-31-290,24-17-168,18-9-685,-3-4 1,8-2 1306,-13 5 0,2 0 0,-2 0 1,6-3-1,-3 1 0,-4 5 1,0-1-1</inkml:trace>
  <inkml:trace contextRef="#ctx0" brushRef="#br0" timeOffset="37097">13862 10532 17902,'-50'29'930,"0"-1"0,2 6 0,4 5-863,5 7 0,5 2-867,10-10 0,6-1 733,8 19 537,25-26-761,8-7 94,15-6-1237,-3-10 0,5-3 184,11-2 1,5-3 1249,1-3 0,4-4 0,-5 2 0,-4 2 0,-4-1 0,3-5 0,1 0 0</inkml:trace>
  <inkml:trace contextRef="#ctx0" brushRef="#br0" timeOffset="37980">15285 9994 12882,'-2'-6'482,"0"1"-550,2 5 68,-3-5 0,2 4 113,-2-4 1186,3 5 1458,0 0-2107,-5-4-224,0 2-157,-7-4-23,-1 4 56,-21 0-155,3 8-80,-16 2 78,-2 13-66,2 1-46,1 1-44,19-8-34,17-8-55,9-5 111,1-1 90,3 0-90,-1 0-11,3-1 45,-1 0 22,-2 0-22,0 0-57,0 0-44,3 2 45,1 1-157,3 2-157,-2-1-1826,6 6-2141,3 3 4292,0-1 0,-4-3 0,-6-7 0</inkml:trace>
  <inkml:trace contextRef="#ctx0" brushRef="#br0" timeOffset="38281">15259 9992 14809,'1'-6'3104,"1"2"-2476,-2 4-371,-40 9-21,14 10-164,-4-3 1,-1 4 50,-7 33-1014,17-20 0,2 3 953,0 7 0,2 5 12,3 1 1,2 7 0,2 0-57,2 1 1,3 1 0,2 0-19,0 0 0,2 0 0,3-3-120,3-7 1,3-1-1,4-7 105,5-4 0,6-6-1083,12 1 0,6-6-785,4-9 1,2-6 1882,1-5 0,-3-4 0,18-6 0,-36-9 0</inkml:trace>
  <inkml:trace contextRef="#ctx0" brushRef="#br0" timeOffset="38781">15546 10474 18888,'-18'41'18,"-1"0"1,6-4 0,7-5-254,23-4 78,11-9-449,4-10 506,15-13 156,0-25 202,-20 8 0,-2-2 22,10-22-56,-8 7-180,-11 23-44,0 8 0,4 5 68,20 2-136,14-2 46,-17-7 0,1-1-314,21-10 78,-27-2 0,-5-3 123,-4-17 472,-17-11-191,-34 7-191,-17 14-695,4 13-1086,10 12-1312,23 9 3138,4 2 0,4-1 0,0 1 0</inkml:trace>
  <inkml:trace contextRef="#ctx0" brushRef="#br0" timeOffset="38997">16617 10041 18664,'-3'-5'560,"1"1"-459,-11 43-68,14 18-419,-1-10 0,2 3-544,3-9 0,3-2-1031,2-2 0,1-2 1961,-2 9 0,-3-20 0,-4-6 0</inkml:trace>
  <inkml:trace contextRef="#ctx0" brushRef="#br0" timeOffset="39147">16584 10262 15079,'38'-23'-2413,"1"-1"0,2 2 0,0 3 2413,0 8 0,-2 2 0,7-1 0,-2 1 0</inkml:trace>
  <inkml:trace contextRef="#ctx0" brushRef="#br0" timeOffset="39780">17457 10080 19437,'-2'12'-112,"5"2"11,17 15-56,-6-4 157,-2 11-11,-8-12 22,-3 2 224,-1-11 248,-7-3-315,-1-18 134,-12-25-268,5-25-23,7 16 0,3-1 112,7-2 0,4 2-67,6-22-33,15 21-23,-5 25 0,2 9-23,1 4-223,14 22-236,0 22 280,-18-9 1,-2 2 201,6 25-45,-14-10 45,-9-28 68,1-11 234,1-23-11,6-35-118,1 9 1,1-2-45,-1 1 0,2 1 89,2 0 1,1 2 73,9-4-136,0 11-167,-2 20 11,5 31-11,-7 8-40,-6 5 1,0 3-572,-3-5 0,1 0-1664,4 6 1,1-1 2285,8 12 0,-7-21 0,-12-21 0</inkml:trace>
  <inkml:trace contextRef="#ctx0" brushRef="#br0" timeOffset="40081">18238 9582 19470,'47'37'217,"1"0"0,-4 4 0,-7 3-189,-19 1 0,-8 5-711,-2-1 0,-3 6 0,-1-1-1129,-2-1 0,-2 1 1,0-1 1811,1 0 0,-2-1 0,0-3 0,-2 3 0,0-10 0,3-11 0</inkml:trace>
  <inkml:trace contextRef="#ctx0" brushRef="#br0" timeOffset="40863">19149 10228 8669,'0'0'0</inkml:trace>
  <inkml:trace contextRef="#ctx0" brushRef="#br0" timeOffset="41197">19150 10228 18384,'46'-28'65,"-1"1"0,0-1 0,-3 2 0,-2-1 0,-4 3-65,3-1 0,-6 2 11,11-19 112,-33 17 740,-22-2 78,-27 9-414,-28 16-421,33 10 1,0 6-280,-2 7 1,3 7 261,10 2 1,3 4-28,-1 18 0,6 3-62,7-5 0,11-1-12,18 3 1,11-7-40,1-15 1,6-9-710,19-8 1,4-8 675,-11-7 0,-1-3-118,1 0 0,0-2-390,-2-3 1,0 0-1785,9-4 1,-2-1 2375,-19 5 0,-4 1 0,2 0 0,-7 1 0,-12 4 0</inkml:trace>
  <inkml:trace contextRef="#ctx0" brushRef="#br0" timeOffset="43763">4017 3948 16355,'51'-17'190,"1"-1"1,-1 0 0,5-1-1,1-1 1,6-3-109,-17 5 0,3-1 0,2-3 0,2 0 1,2 0-1,0-1-756,-1 1 1,2-1-1,1 0 1,1 0-1,2-2 1,0 1-1,2-1 681,-4 1 1,3 0-1,1-1 1,1 0-1,0-1 1,1 1-1,-1 0 1,-2 1-1,-1 0-162,-2 1 0,0 0 0,-2 1 0,0 0 0,0 0 0,-1 1 0,0 0 0,0 1 159,4-2 1,0 0 0,1 1 0,-2 0 0,-1 1-1,-3 2 1,-3 1-3,8-1 1,-5 1 0,-2 2 0,0 1 126,17-3 1,-2 3 0,-8 4-405,-6 5 1,-19 11 263,-48 47 11,-25-19 0,-15-1-301,0-1 1,-6 1-1,1-2 304,11-6 1,1-1 0,-3 1 1,0 0 1,-3 1 0,-1 1 0,1 0 322,4-2 0,0 0 0,1 0 0,-1 0-306,0 1 1,-1 0-1,2-1 1,5-1 1138,-14 9 0,18-6-1138,33-13 44,30-19 0,16-10-50,7-3 0,7-5-160,-11 2 0,4-3 1,2-1-1,0 0 193,3-1 1,1 0-1,0-1 1,1 1-44,6-3 0,2-1 0,-1 0 0,-4 3-34,-1 0 1,-3 2 0,-5 4-36,2 1 1,-14 7 747,-26 12-641,-32 15 1,-19 9-18,-11 7 0,-6 2-410,7-2 0,-4 1 0,3-1 374,6-4 1,2-1 0,2 0 7,-10 5 0,8-3-147,7-4-61,19-8-1069,14-10 139,50-3 1138,-2-13 0,2-2 0,19 6 0,-28-4 0,1-1 0</inkml:trace>
  <inkml:trace contextRef="#ctx0" brushRef="#br0" timeOffset="45663">26621 1114 16524,'-2'55'205,"-1"0"1,2 5-1,5 5-191,3-16 0,3 3 0,2 2 0,-1 0-1048,-2 2 1,1 1 0,-1 0 0,0 0 985,0-1 1,0 1-1,0-1 1,-1-2-36,0 8 1,-1-1 0,-3-8 602,-1-8 1,-3-6-521,-8 27 827,-8-44-726,-6-24 22,-6-44-90,14 15 1,0-4-98,-10-21 0,-1-5 41,5 2 1,1-2 11,4 17 0,2-2 0,5 3-455,7-8 1,12 6-1009,10 15 1,7 7-2493,32-4 3966,-21 20 0,-3 2 0,-4 2 0,-5 0 0</inkml:trace>
  <inkml:trace contextRef="#ctx0" brushRef="#br0" timeOffset="46097">27007 1426 13117,'-10'-62'2454,"1"10"-235,0 34-1782,1 13 45,-9 45-101,2 13-329,7-11 0,1 7 0,0 0-142,0 16 1,5 1-759,5-17 1,4 0-1,4-3 848,13 5 0,4-8 0,15 2 0,1-35 0</inkml:trace>
  <inkml:trace contextRef="#ctx0" brushRef="#br0" timeOffset="46464">27230 1665 18496,'47'-6'-1972,"-1"-4"1736,-13-5 214,-4 1 11,-6 0-90,-5 7 179,-1 18-22,-1 5-56,3 13 23,3-7 33,26-6-34,14-23 40,-24-7 0,-2-7 711,-7-7 0,-5-3-90,5-28-492,-31 7-191,-8 24-347,-9 9-405,-3 8-2654,-6 11 3406,12 8 0,1-2 0,12 1 0</inkml:trace>
  <inkml:trace contextRef="#ctx0" brushRef="#br0" timeOffset="46631">27706 1286 19841,'16'63'-620,"0"0"1,-6-18 0,0 0 0,1 1 619,2 3 0,1 2 0,-2-5 0,-2 1 0,-1-5 0,10 8 0</inkml:trace>
  <inkml:trace contextRef="#ctx0" brushRef="#br0" timeOffset="46798">28555 1404 18978,'61'20'-1924,"-13"-13"0,-46 9 1</inkml:trace>
  <inkml:trace contextRef="#ctx0" brushRef="#br0" timeOffset="46914">28592 1647 15269,'0'5'168,"40"-20"-1972,0-4 1804,2 0 0,9-3 0,-6 3 0,7-4 0,-6 4 0,-1 1 0</inkml:trace>
  <inkml:trace contextRef="#ctx0" brushRef="#br0" timeOffset="47247">30108 1024 20905,'12'53'-7,"0"1"0,0-1 0,1 6 1,-1 2-1,1 1-33,-3-10 1,1 3 0,-1-1 0,-1-3-946,1 4 1,-1-2 0,-2-4 973,-2 9 0,-2-10 853,-3-13-842,-4-22 444,-7-25-512,-6-14 1,-5-9-409,-7-15 0,-2-7-712,6 8 1,0-2-1,1 1 870,4 8 1,1 2 0,3-1-2888,0-20 0,10 6 3520,21 6 1,-2 10-1,3 26 1</inkml:trace>
  <inkml:trace contextRef="#ctx0" brushRef="#br0" timeOffset="47464">30798 864 18843,'-34'20'504,"0"1"0,-8 13 1,5 7-500,14 4 1,6 6-185,-4 10 0,8 2-937,20-4 1,9-3-918,0-16 1,7-7 2032,11-8 0,2-9 0,-2-7 0,-5-9 0</inkml:trace>
  <inkml:trace contextRef="#ctx0" brushRef="#br0" timeOffset="47647">30968 1045 19459,'30'25'-1098,"0"1"0,0-3 0,2-5 1098,12-13 0,-3-4 0,0 1 0,12-2 0</inkml:trace>
  <inkml:trace contextRef="#ctx0" brushRef="#br0" timeOffset="47780">31140 1055 18518,'-47'35'130,"0"0"1,4-2 0,5 0-1408,2 16-3328,15-3 4605,12-7 0,9-18 0,0-9 0</inkml:trace>
  <inkml:trace contextRef="#ctx0" brushRef="#br0" timeOffset="47997">31510 703 20501,'3'52'-108,"0"1"1,1 0-1,-2-3 1,0 0 0,1-4-605,2 3 1,-2-1 711,-14 18 0,-1-4 0,5-1 0,-6-25 0,0 1 0</inkml:trace>
  <inkml:trace contextRef="#ctx0" brushRef="#br0" timeOffset="48231">29655 2004 19493,'-12'0'162,"34"-15"1,24-5-68,-4 8 0,8 0 1,6 2-1,4-2-901,-10 2 1,4-1-1,3 0 1,2 0 0,1 1-1,0-1 1,-2 2 797,7-1 1,1 1-1,-1 0 1,1 1 0,1 0-1,0 1-201,-5 1 1,2 1 0,1 0 0,-1 0-1,-1 1 1,-2 0 0,-4 1-218,1 1 0,-2 0 0,-3 1 0,-1 1 1,-1-1-608,7 0 0,-1 1 0,-2 0 0,-3-1 1033,3 1 0,-3 0 0,-6 0 0,-3 0 0,-8 0 0,1 0 0</inkml:trace>
  <inkml:trace contextRef="#ctx0" brushRef="#br0" timeOffset="48797">29362 2863 17992,'4'0'1053,"9"41"-751,-4-2-173,0 0 0,-1 3-1371,-3-6 1,0 0 1297,-2 0 0,-1 1-51,-1-3 1,0 1 332,-1 0 0,0-2-327,0 6 636,0-8-289,0-31-111,0-43-62,0 0 0,0-7-163,-2-2 1,-2-7-1,1-1-169,1 6 0,0-2 0,0 0 0,0 1 154,-2-7 1,0 1 0,2 0 55,2-5 1,1 0-1,2 10 22,2 14 0,3 5-85,2-5 0,7 7-33,38 11-23,-12 26 0,3 8 0,-1 1 0,1 5-304,6 12 1,-6 5 202,-15-2 0,-8 6-67,-6 15 0,-12 4 910,-18-1 0,-12-1-854,4-12 0,-4-1 0,-4-3-1541,-23 5 0,-3-7-1698,13-13 1,3-7 3420,-15-9 1,39-8 0,7-4-1</inkml:trace>
  <inkml:trace contextRef="#ctx0" brushRef="#br0" timeOffset="49047">30384 2263 19157,'-38'17'478,"-1"0"0,1 4 0,2 7-434,8 5 1,3 7 0,2 3-1508,4 7 0,3 2 0,1 1 1463,-2 0 0,0 0 0,5 0-109,8 1 1,4-1 0,4-3 147,4 1 0,8-5-2767,18 6 0,7-5 2728,-10-17 0,2-4 0,0 0 0,-2-6 0,-2-13 0</inkml:trace>
  <inkml:trace contextRef="#ctx0" brushRef="#br0" timeOffset="49247">30525 2536 20535,'48'47'-1132,"-1"0"0,-13-19 1,3-1-1,0-3 1132,21 3 0,-1-5 0,-18-6 0,-4-5 0,9-6 0</inkml:trace>
  <inkml:trace contextRef="#ctx0" brushRef="#br0" timeOffset="49365">30811 2575 17006,'-40'23'126,"0"0"0,1 1 0,-15 8 0,6 3-2799,17 1 1,7 1 2672,-5 12 0,12-1 0,17-34 0</inkml:trace>
  <inkml:trace contextRef="#ctx0" brushRef="#br0" timeOffset="49697">31309 2496 20479,'29'29'26,"-1"-1"0,0-2 0,-1-2-126,19 2-472,1 5 337,-18-9 235,-6-3 23,-22-8 100,-19-1-56,-14 7-33,-16 7-23,9-3 0,0 3-678,6-1 1,3 2-3901,0 1 1,5 0 4566,8 4 0,17-15 0,8-15 0</inkml:trace>
  <inkml:trace contextRef="#ctx0" brushRef="#br0" timeOffset="50200">31795 2628 17745,'-7'-4'1031,"0"0"-975,7 4-34,0 0-10,-7 30-12,9-1-370,-3 16 370,6-21 224,-1-13 0,-4-14 404,0-27-214,1-25-280,3 14 1,2-2-51,1 2 0,2 3-84,9-15-11,4 28-23,-9 29 34,4 11 11,-2 11-55,6 25-24,-3-6 57,-1-3 34,-7-19 55,-5-19 168,9-26-78,16-26-129,-8 12 1,3-1 32,0 0 1,3 4-129,20-7 23,-15 38-23,-10 31-79,-8 16-633,-3-9 1,2 1 767,1-3 0,1-1 0,6 20 0,-2-22 0</inkml:trace>
  <inkml:trace contextRef="#ctx0" brushRef="#br0" timeOffset="50397">32424 2255 21107,'-1'49'-139,"0"0"0,1 1 0,-2-3 0,-1 0 0,0-4-819,-3 1 0,-2-1 958,-4 0 0,-3 3 0,1-6 0,-6 21 0,4-21 0,0-1 0</inkml:trace>
  <inkml:trace contextRef="#ctx0" brushRef="#br0" timeOffset="50780">28061 5267 18126,'1'-6'2107,"1"1"-1895,-2 5-1029,42-13-1380,-16 9-3596,28-5 5793,-37 21 0,-9-5 0,-8 3 0</inkml:trace>
  <inkml:trace contextRef="#ctx0" brushRef="#br0" timeOffset="50913">27935 5634 18608,'49'-7'-810,"1"1"1,-1-1-1,9 1 1,-4 0-1,-13 0 1,-6 2-1,-4 2 1</inkml:trace>
  <inkml:trace contextRef="#ctx0" brushRef="#br0" timeOffset="51696">29106 5163 19090,'-7'-36'381,"0"-1"0,6-7 0,10 4-381,37-6 16,-20 23 1,3 6-51,19 6 1,-1 15-51,-15 18 0,-8 11 84,-5 14 0,-11 8-254,-14-8 1,-10 4-1,-3-1 261,-2 1 1,-3 1 0,-1-4-20,-9 8 1,3-5-185,11-12 0,7-6-775,15-7-4082,47-13 5053,5-13 0,2-2 0,-20-4 0</inkml:trace>
  <inkml:trace contextRef="#ctx0" brushRef="#br0" timeOffset="51897">29900 5256 19090,'-60'8'683,"1"0"1,4 1-1,7 4-649,2 18-79,13 24-370,31 5-201,19-2-173,5-33 1,6-5-636,2-9 1,4-5 1423,25-2 0,-1-2 0,-3 0 0,-16-3 0,0 0 0</inkml:trace>
  <inkml:trace contextRef="#ctx0" brushRef="#br0" timeOffset="52147">30204 5168 20356,'-23'26'145,"0"0"1,-7 32-572,27-23 1,7-1-337,21 12-1345,29-20-358,10-23 2380,-7-17 1,-3-1 0,0 6 0,-18-5 0,1 0 0</inkml:trace>
  <inkml:trace contextRef="#ctx0" brushRef="#br0" timeOffset="52914">30154 5236 17745,'-2'-6'1849,"1"2"-1513,1 4-179,55-15-112,-17 17-45,4-3 0,0 4 0,3 26-56,-9 14-269,-22-6 0,-6 3 269,-4-1 0,-4-1 39,0-1 0,-3-1 17,-9 11 90,3-36 213,2-29-102,4-35-168,7 14 1,5-2 67,2-3 0,4 2-45,1 11 0,3 5-56,21-3 0,-7 24-22,2 12-34,-2 7-1009,8 26-4257,-4 7 5322,-3-3 0,-14-15 0,-12-23 0</inkml:trace>
  <inkml:trace contextRef="#ctx0" brushRef="#br0" timeOffset="53280">30917 5268 19706,'48'-15'-98,"-1"-1"0,1 0 0,10-9 0,-8-2 98,-4-17 11,-30-1 11,-28 17 57,-7 6 156,-14 11 415,-24 28-488,28 6 1,2 4-124,0 0 0,4 3-39,5 7 0,6-1 0,10 12-493,33 6-364,-2-35 0,7-5 857,23-2 0,3-4 0,-24-4 0,-2-3 0,2-5 0,0-1 0</inkml:trace>
  <inkml:trace contextRef="#ctx0" brushRef="#br0" timeOffset="53497">31273 4688 15011,'-4'0'269,"46"-4"-325,-6-2 56,19-5 0,1 0 0,-16 1 0,19-6 0</inkml:trace>
  <inkml:trace contextRef="#ctx0" brushRef="#br0" timeOffset="53847">31957 4318 15739,'-2'-6'3373,"1"1"-2824,-52 5-347,24 16-107,-8-6 0,1 4-33,14 16 0,6 5-163,4-1 0,2 1-252,4 0 0,4 0-890,19 19-965,19-27 2208,4-17 0,1-4 0,-4 2 0,21-5 0</inkml:trace>
  <inkml:trace contextRef="#ctx0" brushRef="#br0" timeOffset="54184">32211 4326 17431,'-8'-11'2544,"2"2"-2488,6 9-34,31-2-134,13 30-78,9-6 61,-28 2 0,-4 2-84,-3 9 112,-11-4 101,-5-7 0,-3-6 359,-5-11 414,-2-7-493,-1-24-280,4 3 34,17-20-34,-1 25-68,15 0-413,8 26-2735,-2 12 3216,7 5 0,-19-5 0,-9-12 0</inkml:trace>
  <inkml:trace contextRef="#ctx0" brushRef="#br0" timeOffset="54464">32589 3958 20524,'52'2'-1311,"-10"9"784,-36 29 516,-14 17-11,-3-7-12,-1-2 12,4-19-987,16-17-3462,30-3 4471,-5-4 0,1-1 0,14 1 0,3 0 0</inkml:trace>
  <inkml:trace contextRef="#ctx0" brushRef="#br0" timeOffset="54964">28490 6440 18630,'62'-6'261,"0"1"1,-1-1 0,1 1 0,-9 0 0,1 1 0,0-1 0,0 0 0,1 1-1137,-3-1 0,0 0 0,0 1 0,3-1 0,6 0 895,-9 0 0,4 0 0,3-1 0,2 1 0,2-1 0,1 0 0,1 0 0,0 0 0,0 0-174,-7 1 0,1 0 0,1-1 0,0 1 0,1 0 0,1-1 0,0 1 0,1-1 0,0 1 0,1 0 0,1-1 147,-3 1 0,2 0 0,2 0 0,0 0 0,1 0 0,0 0 0,1 0 0,-1 0 0,0 0 0,-1 0 0,-1 0 0,-2 0 0,-1 1-67,6-1 1,0 0 0,-1 0 0,-1 1-1,-1-1 1,-1 1 0,-1-1 0,0 1-1,-2 0 1,-1 1 1,5-1 1,-1 0 0,0 1-1,-1 0 1,-2 0 0,-4 0-1,-2 0 1,-5 1-159,10-1 0,-5 1 1,-5-1-1,-2 0-921,22-3 0,-11-2-8680,1-9 9801,-67-8 0,-3 10 1,-18 1-1</inkml:trace>
  <inkml:trace contextRef="#ctx0" brushRef="#br0" timeOffset="57547">29450 7484 15314,'-51'32'3776,"11"-3"-2611,60-23-739,36-4-292,-10-11 0,5-5-83,12-3 0,0-3-524,-11-1 0,-3-2 489,-6 2 1,-6 0-17,-3-5 175,-19-6-198,-47 0 23,-8 6 22,4 14 1,-3 5 11,-27 11 44,18 13 1,0 9-63,3 8 1,4 7-47,11-7 0,2 3 1,9 1-22,7 19 1,19-4-315,26-11 1,13-9-6,5-8 1,5-9-410,-10-11 1,2-6 0,-2-1-387,9-4 0,0-5 1165,-9-3 0,3-3 0,-7 2 0,-7 4 0,-2 0 0,5-5 0,-1 0 0</inkml:trace>
  <inkml:trace contextRef="#ctx0" brushRef="#br0" timeOffset="57897">30055 7048 16378,'-9'0'1681,"2"0"-1681,7 0-639,0 0-1478,58-20 2117,-18 9 0,3 0 0,-6-2 0,0 1 0,-2 3 0,-1 0 0</inkml:trace>
  <inkml:trace contextRef="#ctx0" brushRef="#br0" timeOffset="59196">30786 6747 11852,'3'-6'2229,"0"1"-1882,-3 5-33,0 0-22,-9-1 156,2 0 358,-10 1-111,2-1-12,-3 3 24,-8 10-226,-5 6-55,5 6 0,1 5-191,4-1 1,3 3-192,-3 7 1,7 0-107,17-3 1,8-3-275,21 9-449,28-14-638,1-20-1950,-19-5 1,1-2 3372,17-5 0,-6 4 0,-37-4 0</inkml:trace>
  <inkml:trace contextRef="#ctx0" brushRef="#br0" timeOffset="61133">31160 6769 13028,'-6'-9'3350,"1"2"-2286,5 7-784,0 0-78,-7 7 12,6 10-46,-6 24 100,7 7 57,-3 2 404,2-19 413,-2-20-1075,2-20 34,4-12-78,2-11-1,12-30 0,5 0-10,1 2-12,-5 21-23,-7 29-66,6 21 89,9 33-34,-9-11 0,1 3-117,1 7 0,0 0 123,-2-7 0,-2-3 28,3 8 0,-6-24 157,-8-14 134,-1-30-122,-1-25-158,1-13-137,-1 26 0,0 2 126,4-15 112,9 6-112,11 22-33,19 25 21,8 37-145,-8 6-107,-26-15 1,-3 0-1238,1 8-1670,-7-3 3171,-1-7 0,-5-12 0,-2-6 0</inkml:trace>
  <inkml:trace contextRef="#ctx0" brushRef="#br0" timeOffset="61432">31728 6629 21454,'31'-49'-45,"0"10"-583,-4 37-66,-1 15 302,-5 2 358,-9 14 12,-14 1 22,-12 16 22,-2-1 68,-1 2-68,12-15 46,15-17-68,14-9-112,8-6-628,10 0-2846,1 0 3586,-1 0 0,-18 0 0,-9 0 0</inkml:trace>
  <inkml:trace contextRef="#ctx0" brushRef="#br0" timeOffset="61881">27891 10041 15011,'-3'-6'2219,"52"-26"-4527,-25 27 2308,36-13 0,-49 21 0,-6 6 0</inkml:trace>
  <inkml:trace contextRef="#ctx0" brushRef="#br0" timeOffset="62030">27879 10283 17218,'4'0'68,"39"-14"-1682,-9 3-874,0-1 1,3 0 2487,16-4 0,-22 7 0,-7 3 0</inkml:trace>
  <inkml:trace contextRef="#ctx0" brushRef="#br0" timeOffset="62448">28747 9806 16524,'0'-11'2476,"0"3"-1927,31-46-470,17 29-57,-16-5 1,1 3-23,3 20 0,-1 9-45,16 20-258,-9 19 28,-26-13 1,-7 6 106,-9 18 0,-12 4 246,-13 1 1,-7-1-386,3 1 1,-2-4 468,-7-8 0,2-6 62,-2 2-111,12-13-102,12-9-11,16-5-684,36-8-985,-4-9 0,3-2-500,3 1 1,1-1 2168,8-5 0,-4-1 0,-8 4 0,-7 0 0</inkml:trace>
  <inkml:trace contextRef="#ctx0" brushRef="#br0" timeOffset="62847">29713 9803 15146,'0'-5'3820,"0"2"-3192,0 3-493,-46 23 21,19 6-89,-6-3 1,1 4 10,4 26-84,16-19 1,5 2-376,17 25-67,14-7-45,30-25-1110,10-23-1534,-6-12 0,2-5 3137,-13 0 0,-1-1 0,1 1 0,-4-1 0,-5-5 0</inkml:trace>
  <inkml:trace contextRef="#ctx0" brushRef="#br0" timeOffset="63681">30093 9928 9969,'-5'3'3283,"2"-1"-997,3-2-1536,20-12-536,-4 1 446,25-18 551,-13 2-12,-2-4-270,-11 10-716,-10 10-56,-4 7-56,-1 4-68,-3 0-145,-2 2-302,-2 2-415,0 3-258,4 1-627,1 1 11,2 1-964,-5 6 1837,-10 2 1481,-1-1 1018,-9-3-100,8-10 145,-1-2-257,7-2-538,4 0-135,3-5-191,2-6-267,8-7-304,6 3 34,11 2-56,7 9-11,27 12-62,-28 7 0,0 7-207,3 8 0,-4 5 196,-7-1 0,-6 0 67,-6 3 0,-4-2-39,-7 5 56,-2-10 0,-1-14 179,0-8-123,3-11 12,1-31-80,7-21 12,3-6 34,7 0 78,4 31 57,12 7-147,9 17-67,14 29-23,-11 4-279,-3 19-1961,-2 4-1042,-7-14-2566,10 6 5916,-11-22 0,-15-9 0,-3-6 0</inkml:trace>
  <inkml:trace contextRef="#ctx0" brushRef="#br0" timeOffset="64546">30994 9975 19168,'49'-26'78,"0"-1"1,-8 2-1,-5-1-78,-10 0 0,-6-1 11,-2-10 91,-29 7 55,-9 15 156,-30 8-72,19 21 0,-1 6-141,0-2 1,2 3-275,0 15 0,5 4 196,10-8 1,6 2-40,2 10 0,10 0-207,17-8 0,11-5-1042,16 2 0,10-9 1160,-6-18 0,5-8 0,-4 0 0,2 1 0,-4-3 0,-8-7 0,0-1 0</inkml:trace>
  <inkml:trace contextRef="#ctx0" brushRef="#br0" timeOffset="64915">31347 9383 17442,'-3'-5'1670,"1"2"-1670,2 3-1748,63-28-1692,-19 10 3440,4-3 0,-2 0 0,-12 8 0,-8 1 0</inkml:trace>
  <inkml:trace contextRef="#ctx0" brushRef="#br0" timeOffset="65363">31926 9006 15370,'1'-7'4191,"1"2"-3575,-2 5-437,-50 10 34,23 9-152,-6-4 1,1 3-62,9 24-11,9 4-12,8 1-89,12-3-952,28-2-3485,27-19 4549,-26-15 0,0-3 0,18-5 0,-26-6 0</inkml:trace>
  <inkml:trace contextRef="#ctx0" brushRef="#br0" timeOffset="65714">32161 8407 19818,'-6'47'467,"0"0"0,1 16 0,2 4-460,1-19 1,1 0-1,2 1-560,0 3 1,2 0 0,2-4 378,2 2 0,4-3-1137,10 10 1,7-2 1338,2-12 1,0-4-1,-7-4 1,-1-4-1,15-2 1</inkml:trace>
  <inkml:trace contextRef="#ctx0" brushRef="#br0" timeOffset="66113">32387 9022 19291,'59'-27'-101,"-7"12"-78,-29 27-168,0 18 347,-11 0 0,-2-3 34,-9-9 44,-1-14 325,0-1-358,7-19-45,4-3 0,2-6 45,3 6 11,-2 13-45,0 5 23,3 7-34,-4 3-549,2 9-5390,1-6 5939,-3-1 0,-5-8 0,-5-3 0</inkml:trace>
  <inkml:trace contextRef="#ctx0" brushRef="#br0" timeOffset="66348">32640 8759 20009,'40'-32'-471,"-6"14"-11,-24 50 437,-3 8-100,-6 7-2646,-2-12 304,7-16 2487,5-11 0,-2-6 0,0-2 0</inkml:trace>
  <inkml:trace contextRef="#ctx0" brushRef="#br0" timeOffset="66947">32460 9875 17241,'10'-5'2039,"-3"1"-1837,26-7 0,7 1-3116,13 4-1445,-8-4 1,-3 4 4358,-3 16 0,-32-3 0,-5 3 0</inkml:trace>
  <inkml:trace contextRef="#ctx0" brushRef="#br0" timeOffset="67497">32581 10132 18451,'1'45'-185,"-1"0"1,2 20 172,1-27 12,0-24 157,-1-7-78,2-22 234,4-24 169,5-23-169,0 6 170,6 3-450,-8 34-33,2 5-33,-4 13-12,3 17-56,-2-2 45,3 10-22,-8-10-34,6-4 134,-2-5 23,9-17 11,-3-1 22,6-12 101,-4 6 68,0 2 10,-3 3-100,-2 5-157,-3 5-33,2 4 33,3 16-191,0-1-402,-2 13-293,-2-7 886,0 1 0,-5-10 0,2-1 0</inkml:trace>
  <inkml:trace contextRef="#ctx0" brushRef="#br0" timeOffset="67814">33007 9983 19179,'56'-28'-1266,"-13"12"493,-33 30 538,-7 7 436,-8 9 898,-5-8-707,1-3-45,0-11-347,9-7-1782,12-8 1782,18-12 0,-11 8 0,9-6 0</inkml:trace>
  <inkml:trace contextRef="#ctx0" brushRef="#br0" timeOffset="68031">33280 9685 21443,'30'40'-53,"-1"-1"1,-1-1 0,-5 3-749,-10 10 0,-5 1-1788,-1-11 1,-1 1 2078,-1 13 0,-2 0 510,-2-16 0,-2-5 0,1 8 0,-1-12 0</inkml:trace>
  <inkml:trace contextRef="#ctx0" brushRef="#br0" timeOffset="68497">27253 12407 18149,'52'-3'307,"-1"1"0,0-1 1,1 1-1,3-5 1,4-2-1,3-1 1,3-2-1,4 1 1,2-1-792,-16 4 0,2-1 0,3 0 0,1-1 0,2 1 0,1-1 0,1 0 0,2 0 0,0-1 0,1 1 0,1 0 484,-9 1 0,2-1 0,0 0 0,2 0 0,0 0 0,2 0 0,-1 0 0,2-1 0,0 1 0,0 0 0,1 0 0,0 0 0,0 0 0,0 1 0,0 0-112,-6 1 0,0 0 1,1 0-1,1 1 1,0-1-1,1 1 1,-1-1-1,1 1 1,0 0-1,0 0 1,0 0-1,-1 0 1,1 1-1,-2-1 1,0 1-1,-1 0 1,0 0-1,-1 0 13,7-1 1,1 0-1,-2 1 1,0 0 0,0-1-1,-1 1 1,0 1-1,-1-1 1,0 1 0,-1 0-1,0 0 1,-1 1 0,1 0-1,-2 0-23,6 1 0,0 0 1,0 0-1,0 1 1,-1 0-1,0 0 1,-2 0-1,-1 1 0,-1 1 1,-4-1-1,-1 1 1,-4 0 35,17 1 0,-4 1 0,-4 1 0,-3-1 0,-1 2 1,-2-1-222,1 1 1,-2-1 0,-2 2 0,-3-1 0,-3 1-337,14 0 1,-5 1 0,-22 2 971,-26-1 1,-5-4 0,-68-5 0</inkml:trace>
  <inkml:trace contextRef="#ctx0" brushRef="#br0" timeOffset="68715">29503 12658 18462,'11'41'519,"1"0"0,15-6 1,11-8-416,7-15 1,9-7-1,3-4-1301,-4-1 0,2-3 1,4-2-1,7-1 1188,-11-1 1,6-1 0,5-1-1,2 0 1,1-2 0,1 0 0,-2 1-1,-3 0-198,-5 1 0,-2-1 0,-1 1 0,-1-1 0,2 1 0,0-1 0,3 0 0,2-1 190,-5 2 1,2-1 0,2-1-1,1 0 1,2 0 0,0 0 0,-1 0-1,1 0 1,-2 1 0,-1 0 0,-2 0-85,2 1 0,-1 0 0,-2 0 0,0 0 1,-1 1-1,0 0 0,2 0 0,0-1 1,2 1 40,-3 0 1,2 1 0,0-1 0,2 0 0,0 1 0,0-1 0,0 0 0,-1 1 0,-2-1-1,-1 1 1,-2-1-661,5 0 1,-2 0-1,-1-1 1,-1 1 0,-1 0-1,-1 0 1,-1 0 0,1-1 719,5 0 0,2 0 0,0-1 0,-3 0 0,-2 1 0,-6 0 0,-7 0 0,34-6 0,-31-2 0,-45 0 0</inkml:trace>
  <inkml:trace contextRef="#ctx0" brushRef="#br0" timeOffset="70547">4707 4367 13061,'-35'9'1345,"0"0"0,-16 4-785,22-24-560,19-4-303,53-28 34,6 9 1,12-1-893,-16 9 0,5 0 0,3-1 0,-2 1 1121,-2 2 1,1 0 0,-1 0 0,2 1-45,1-1 0,2 0 0,-1 0 0,-4 3 52,-1 3 0,-2 1 0,-2 2 32,14-6 0,-4 3-45,-8 4 1,-19 9 290,-34 11 38,-23 8 0,-17 5 0,-4 1 29,-3 2 1,-6 2 0,-3 1 0,2 0-592,0-1 1,0 0-1,-1 1 1,1 0 386,-1 0 0,-2 1 0,2-1 0,7-2 29,7-4 1,4-1 0,4-2 1130,-16 7 1,22-13-1192,61-40-41,10 5 1,13-4-1,3-1-286,-8 4 1,1-1 0,2 0 0,3 0 250,-3 2 0,3-1 1,0-1-1,0 2 1,-2 1 8,0 1 0,-1 2 0,-1 0 0,0 1-320,14-6 0,0 1 0,-2 1 305,-8 4 1,-1 1-1,-2 1 795,12-6 1,-14 11-736,-32 17-22,-42 17-23,-17 4 0,-8 2-513,2-2 0,1 0 502,0-1 0,3-2 0,6-2 0,4-2 1893,-14 5-2128,26-11 422,32-8-1330,55-17 661,-28 8 1,2-1-645,19-5 0,1 0-959,-9 4 1,-1 0 2084,2 0 0,-4 1 0,8-1 0,-15 2 0</inkml:trace>
  <inkml:trace contextRef="#ctx0" brushRef="#br0" timeOffset="90512">19850 9464 14428,'2'4'3294,"0"-2"-2307,-2-2-1929,35-10-918,-5 2 1860,10-4 0,0 1 0,-10 2 0,10-2 0</inkml:trace>
  <inkml:trace contextRef="#ctx0" brushRef="#br0" timeOffset="90880">20748 9041 15515,'5'-33'3239,"-15"8"-3139,-11 34 12,-13 7-33,4 9-46,9-1 1,1 5-29,2 4 1,3 4-96,-1 7 1,5 1-141,6-9 1,8-2-1060,37 19 269,4-37 449,-11-9 0,2-6 571,8-14 0,-4-2 0,-1 4 0,15-16 0</inkml:trace>
  <inkml:trace contextRef="#ctx0" brushRef="#br0" timeOffset="91431">21463 8290 18821,'-51'-17'291,"0"1"1,3-1-1,6 7-134,4 16-12,-8 8-55,11 9-34,1 12-22,18 23-34,8 2-184,7-18 1,1 1 200,1-4 0,1 3-2,3 1 0,1 4 0,2 1-8,1 2 1,1 1-1,2 2-500,2 9 1,3 2-1,-1-3 493,-2-13 0,-1-3 0,1-2-23,6 12 1,-1-8-56,6 2-381,10-10-505,2-19-2185,16-9 3149,5-30 0,-25 10 0,-4-12 0</inkml:trace>
  <inkml:trace contextRef="#ctx0" brushRef="#br0" timeOffset="91931">21888 8798 18507,'-2'36'39,"0"0"1,5 24-52,15-44 113,19-8-22,2-18-79,10-18 11,-8-9-56,-15 5 11,-6 14 34,-8 18 79,13 25-46,11 6-50,-9-12 1,2-1 16,21 6 0,-1-18 28,-20-30 0,-6-10-1573,-9-1 0,-3-3 1567,8-5 1,-4 0-23,-13 6 0,-4 5-146,-5 10-593,-5 11-102,-3 9-3001,-3 25 3842,8-5 0,1 6 0,9-15 0</inkml:trace>
  <inkml:trace contextRef="#ctx0" brushRef="#br0" timeOffset="92132">22746 8512 16187,'0'-7'2690,"0"2"-2668,0 5 79,0 0-67,13 61-964,10-4 179,-10-12 0,0 1-840,1-12 0,-2-4 1591,0 8 0,-6-17 0,-4-7 0</inkml:trace>
  <inkml:trace contextRef="#ctx0" brushRef="#br0" timeOffset="92297">22711 8719 16759,'28'-31'-519,"-1"-1"0,2 3 0,3 2-1431,15 5 0,3 3 1834,-9 3 1,0 1-1,1 0 1,-4 1 0,-1 2-1</inkml:trace>
  <inkml:trace contextRef="#ctx0" brushRef="#br0" timeOffset="92782">23260 8470 18418,'-6'59'246,"7"-4"-224,6-41 146,4-2-78,-1-31 11,-3-5-23,0-25-22,-3 4-11,-1 11 0,1 1 571,8-19-448,8 6-156,-1 28 55,2 24-67,-4 5 0,8 19-224,-1 0 22,1 0 281,-9-13 10,-6-17 46,-3-14 21,0-13 124,7-36-162,-5 28 0,2 0 16,2-1 0,2 3-134,13-11-22,3 37 22,0 23 5,-2 6 1,1 5-73,1 4 0,-1 4-925,5 8 1,-4 2 991,-10-1 0,-4-3 0,-1 7 0,-15-15 0</inkml:trace>
  <inkml:trace contextRef="#ctx0" brushRef="#br0" timeOffset="93363">21566 8672 17095,'-28'53'280,"0"-1"0,8 5 0,9-1-280,14-5 0,10-1-684,4-4 1,8-7 336,3-16 0,7-6-345,6-5 1,7-4 0,2-4 691,15-7 0,5-4 0,-5 0 0,-18 6 0,-2 1 0,0-2 0,0-8 0,1 1 0,-1-1 0</inkml:trace>
  <inkml:trace contextRef="#ctx0" brushRef="#br0" timeOffset="93766">24161 7619 15739,'8'-7'2925,"-2"1"-2343,32 26-122,-10 13-343,2-2 1,1 5-1149,-7 6 0,-5 4 1076,3 4 0,-3 5-64,-4-1 0,-2 5 1,-1 1-901,-4-3 0,-2 0 0,-1-1-534,2 1 0,-2-1 0,-1-3 1453,-3 12 0,-2-11 0,1-15 0,0-19 0</inkml:trace>
  <inkml:trace contextRef="#ctx0" brushRef="#br0" timeOffset="94745">13324 7294 12893,'0'4'314,"0"-2"-602,0-2 1,0 0-1</inkml:trace>
  <inkml:trace contextRef="#ctx0" brushRef="#br0" timeOffset="95330">15947 11054 17970,'11'4'78,"-3"0"-829,-8-4-3989,39-18 4740,-15 6 0,19-9 0,-28 14 0</inkml:trace>
  <inkml:trace contextRef="#ctx0" brushRef="#br0" timeOffset="95481">16174 11005 19090,'-9'0'907,"1"0"-2296,8 0 1389,9-46 0,-7 35 0,6-35 0</inkml:trace>
  <inkml:trace contextRef="#ctx0" brushRef="#br0" timeOffset="96362">24492 7307 18630,'29'-41'71,"-1"1"0,6 6 0,3 9-105,-3 18 1,1 9-113,24 18-44,-40 20 201,-25 1 0,-9 5 28,-6-1 1,-2 0-119,-3 5 1,1-3-225,3-16 0,3-4-749,7 0-103,22-22-2542,32-4 3697,-6-7 0,2-1 0,14 2 0,1-8 0</inkml:trace>
  <inkml:trace contextRef="#ctx0" brushRef="#br0" timeOffset="96580">25091 7866 19673,'48'-25'-763,"1"-1"1,-4 2 0,-1 6-3249,-3 12 0,-3 5 4011,18-3 0,-7 3 0,-32 1 0</inkml:trace>
  <inkml:trace contextRef="#ctx0" brushRef="#br0" timeOffset="97397">25790 7772 19168,'-11'2'-22,"3"7"22,11 20 11,4 10-34,0-7 169,-1-5 235,-5-15 23,-3-12-248,-4-11-21,-4-8-23,-3-13-90,-3-30-28,11 29 1,0-1 5,0 1 0,1 0 11,8-19 0,6 30-22,7 8-22,8 8-1,20 17 6,-18 5 0,1 5-39,7 6 0,-1 2-1,-6-1 1,-3 0-11,14 22 55,-20-27 12,-7-7-168,-1-8 235,2-17 0,2-36-22,0-6-324,-7 12 1,-1 0 289,3-20 168,4 8 33,-1 14-111,6 15-90,2 30 11,-1 9 12,2 20-23,-5-2 209,0-2-938,3-1-4044,10 0 4773,-7-13 0,-2-4 0,-12-12 0</inkml:trace>
  <inkml:trace contextRef="#ctx0" brushRef="#br0" timeOffset="97713">26403 7379 19000,'21'-27'-1216,"0"0"1,19-14 296,-7 47 605,-12 9 314,-20 12 1244,-24 18 78,-1-6-1008,-6 1-336,12-19-90,15-15-494,13-5-1859,23-9-751,27-9 3216,-27 8 0,-1 0 0,16-9 0,-25 11 0</inkml:trace>
  <inkml:trace contextRef="#ctx0" brushRef="#br0" timeOffset="98164">26741 6796 17778,'36'31'591,"0"1"0,0-1 1,7 9-1,-2 2-576,-10-2 0,-2 5 0,-3-1-589,2 9 0,-5 2 335,-8-4 0,-3 4 0,-4 1-1345,-3 1 1,-5 1-1,-1 0 1499,0-1 1,-3 0-1,-1-4 1,-3 5-1,-3-9 1,-4-8 0</inkml:trace>
  <inkml:trace contextRef="#ctx0" brushRef="#br0" timeOffset="98997">9967 13522 16759,'37'-1'-3171,"-1"1"0,29-1 3171,-26 1 0,-18 0 0,-9 0 0</inkml:trace>
  <inkml:trace contextRef="#ctx0" brushRef="#br0" timeOffset="99162">10020 13900 16434,'57'-11'-357,"0"0"0,1 0 0,-6 4 0,-5 0 0,-13-5 0,0 0 1</inkml:trace>
  <inkml:trace contextRef="#ctx0" brushRef="#br0" timeOffset="99583">11537 13810 17006,'-33'-11'1260,"1"0"1,-12-21-1250,29-2 0,28-4 12,14 11-18,4 10 1,5 5-57,7 3 1,0 8-438,3 14 1,-5 9 431,-7 0 0,-10 7-274,-17 18 1,-14 3 390,-8-6 1,-9 2 132,-4 0 0,-5 3 0,0 0 26,-1 0 1,1 0 0,-1 0-158,-2 4 1,0 1-1,3-4-63,-1 3 0,5-6-134,2 2-158,34-39-212,13-6-191,18-10-851,2-5 0,7-3 1546,12-3 0,1 0 0,-18 2 0,-1 1 0,-2 3 0,0 0 0</inkml:trace>
  <inkml:trace contextRef="#ctx0" brushRef="#br0" timeOffset="99948">12361 13962 19561,'-41'1'493,"-1"0"0,3 0 0,4 7-415,5 14 0,5 8-84,4 7 1,2 4-113,1-2 0,3 2-179,5 3 1,7-2-679,17 9-684,12-10-581,23-12 329,4-19 1,6-5 1910,-8-6 0,0-2 0,-1 3 0,-3-2 0,5-8 0</inkml:trace>
  <inkml:trace contextRef="#ctx0" brushRef="#br0" timeOffset="100347">13188 13329 18754,'-36'28'400,"1"0"1,4 7-1,0 7 1,5 2-379,4 7 1,4 4-1,1 1-1186,-1-1 0,1 1 0,2-1 1100,2 0 1,3-1-1,6-4-244,7-3 0,7-4-125,12 5 1,10-5-2033,12-13 0,5-8 2465,0 1 0,0-5 0,-11-13 0,-4-4 0,-2-6 0</inkml:trace>
  <inkml:trace contextRef="#ctx0" brushRef="#br0" timeOffset="100963">13459 13840 14933,'3'0'2789,"0"0"-2037,-3 0-316,-12 52-312,9-20-91,-4 9 1,6 1 44,24-10 12,17-11-12,18-47-55,-8-5 10,-9-19 1,-19 17 235,0 8-202,1 21-44,9 30-12,-5 6-11,7 14 0,-4-21-45,23-7-201,7-20 223,-24-11 0,-1-6 69,14-20-30,-31 10 1,-5-2 118,-6-17-113,-8 1 1,-12 1-57,-19-3-370,-5 23-2588,2 13-571,15 21 3563,25 9 0,-3-9 0,8-4 0</inkml:trace>
  <inkml:trace contextRef="#ctx0" brushRef="#br0" timeOffset="101180">14531 13473 20132,'-12'64'306,"-1"0"0,3-4 1,2-5-307,6 9-269,8-22 0,3 0-645,2-4 1,2 0-3564,4 3 1,1-3 4476,7 8 0,-10-23 0,-15-18 0</inkml:trace>
  <inkml:trace contextRef="#ctx0" brushRef="#br0" timeOffset="101347">14381 13904 21073,'56'-26'-1300,"0"0"0,0-1 0,-7 7 1,0 0-1,1 1 0,-1 3 1300,8 1 0,0 2 0,-4 2 0,13-3 0,-9 1 0,-5 1 0</inkml:trace>
  <inkml:trace contextRef="#ctx0" brushRef="#br0" timeOffset="101849">15328 13638 20143,'-11'38'11,"0"1"0,-2 23-78,20-45-34,4-6 325,-3-14-112,-1-11-11,-4-16 0,-3-10-79,0-6-10,0-3 133,2-13-55,6 19-101,3 6 44,12 39 12,-5 12-45,6 12 0,-5-8-45,7-2-11,0-12 45,8-30 22,-8-6-11,-2-27 0,-4 7 135,-6 17 0,2 1 380,22-8-504,4 1 280,2 45-213,-15 15 1,-2 5-68,14 23-120,-15-12 1,-2 1 108,4 18-185,-11-18 0,3-2-1059,1-5 0,2-2-4010,21 19 5254,2-23 0,-28-22 0,-3-1 0</inkml:trace>
  <inkml:trace contextRef="#ctx0" brushRef="#br0" timeOffset="102080">16182 12932 22025,'29'55'63,"-1"-1"1,-1 1 0,-3 0-64,-9-8 0,-3 3-829,-4 2 0,-1 4 0,-2 1-367,-1 3 1,-2 1 0,0 2 1195,-2-7 0,0 2 0,0-1 0,-1-5 0,0 16 0,-1-8 0,-1-17 0,1 1 0</inkml:trace>
  <inkml:trace contextRef="#ctx0" brushRef="#br0" timeOffset="102662">17314 13527 18933,'44'-13'249,"-1"1"0,0 0 1,11-3-1,-4-3-232,-8-6 0,-5-2-17,-9 5 0,-2-2-17,3-8 0,-5-2 6,-3-28 739,-40 1-279,-23 26-265,7 27 1,-2 10-420,-21 20 352,30-4 1,1 5-12,1 4 1,3 5-75,0 17 1,6 6-22,9-3 1,8 1-208,14 7 0,10-3-237,0-17 1,7-8 118,11-9 0,4-9-123,-8-8 1,1-5 161,4-3 0,1-3-862,2-4 0,3-4 1137,3-7 0,4-5 0,-6 3 0,-13 6 0,-2 0 0,16-11 0,1 0 0</inkml:trace>
  <inkml:trace contextRef="#ctx0" brushRef="#br0" timeOffset="102947">18437 12694 20199,'61'-15'-1030,"0"0"1,0 0-1,-12 2 1,-3 1 0,-5 0-1,20-8 1,-40 9 0</inkml:trace>
  <inkml:trace contextRef="#ctx0" brushRef="#br0" timeOffset="103480">19244 12264 12703,'7'-5'2577,"-1"1"-2028,-6 4 471,0 0-483,1-6-10,0 4 650,0-8-841,-1 5 135,-3-1-124,-5 3-168,-5 6 11,-5 13 23,-4 13-34,0 19-100,10-7 0,2 3-74,5-2 1,3 0-29,1 0 1,7-2-320,14-6 0,8-7-722,22-8-1,-12-10 1,3-7 996,14-17 0,-3-4 0,-2 7 0,-14-5 0,0 0 0</inkml:trace>
  <inkml:trace contextRef="#ctx0" brushRef="#br0" timeOffset="106196">19964 11775 18899,'-39'1'93,"0"0"1,1 1-1,5 4-3,-4 20-34,-8 14 56,15-2-67,4 2 56,21 17-68,15-17 1,3 1-29,-1 5 1,0 1-105,7 11 0,2 6 101,-7-17 1,-1 5 0,1 0 0,1-1-14,5 5 0,1-2 0,1 1-391,2 8 1,2 1 0,0-9 222,3-5 0,2-16-3866,27-24-3787,-26-21 7832,7-8 0,-25 6 0,-5 2 0</inkml:trace>
  <inkml:trace contextRef="#ctx0" brushRef="#br0" timeOffset="106780">20569 12271 19168,'-18'34'-17,"0"-1"0,-7 22-95,35-44-11,7-6 11,8-9 112,13-24 11,-5-10-22,2-3 11,-13 13 56,-7 31 11,1 15-44,4 13-12,5 3 45,17 4-11,14-17-12,-19-23 1,1-6-17,-5-2 0,-3-6-127,0-10 0,-4-4 155,6-22 61,-19 14 1,-5-2-29,-4 0 1,-6 0-79,-7-4 0,-5 2-392,-24-10-247,1 29-537,9 33-734,19 11 1910,9 13 0,0-16 0,4 1 0</inkml:trace>
  <inkml:trace contextRef="#ctx0" brushRef="#br0" timeOffset="107146">21151 11775 18138,'6'-33'442,"0"-1"0,20-20-486,22 41-304,-6 43 68,-15 10 190,-26 10 1,-8 4 89,2-20 0,-2-1 0,-4 8 0,0-3-67,0 1 0,12-22-427,11-13-357,13-19-886,10-10-1546,-4 5 0,3-1 3283,20-8 0,-4 3 0,-26 17 0</inkml:trace>
  <inkml:trace contextRef="#ctx0" brushRef="#br0" timeOffset="107398">21930 11747 16042,'6'41'818,"1"-1"-667,-4 0 0,0 4-151,1-9 0,1 1-807,6 11 1,1 0-2096,8 15 2902,-7-25 0,1-4 0,-3-11 0,-4-11 0</inkml:trace>
  <inkml:trace contextRef="#ctx0" brushRef="#br0" timeOffset="107596">21776 12101 19112,'43'-21'-1132,"0"-1"0,0 1 1,1-1-1,0 1 1,-2 1-1643,12-3 1,-1 1 2439,5-2 1,-2 1-1,-22 8 1,-3 2 0,20-8-1</inkml:trace>
  <inkml:trace contextRef="#ctx0" brushRef="#br0" timeOffset="107996">22573 11687 15213,'-4'-7'3921,"0"-40"-3674,14 24-101,2-12 0,6-1-46,36 2-100,2 4-22,3 16-56,-22 29-293,-8 10 35,-12 22 207,-16-3 1,-7 5 200,-8 5 1,-5 1 151,-2 9 0,-1-2-157,0-14 1,0-5-35,-2 5-77,20-33-124,15-15-3519,29-20 3687,19-8 0,-14 3 0,-5 2 0</inkml:trace>
  <inkml:trace contextRef="#ctx0" brushRef="#br0" timeOffset="108880">23348 11562 15952,'0'-7'2981,"0"1"-2589,0 6-370,0 0 360,-8 29-237,5 0-22,-5 26-89,6-11 0,6-6-34,6-9 11,20-10-56,19-33 45,-17-5 0,0-4 11,-5-1 0,-2-4-11,-2-2 0,-4 0 135,4-7-23,-5 7-90,-2 9-11,2 10 79,4 11-90,0 5 22,5 4-10,-2-4-12,6-2-23,4-3 23,7-8-168,1-4 112,0-18-101,-23-3 135,-16 0-56,-28 2-326,-14 11-380,-2 2-751,0 4-5581,3 5 7116,17 4 0,5 4 0,14 1 0</inkml:trace>
  <inkml:trace contextRef="#ctx0" brushRef="#br0" timeOffset="109413">24067 11325 18787,'2'-2'672,"-1"0"-526,-1 2-134,3 24-12,4-8-45,2 19 45,2-18 0,-3-5 325,-4-6 223,-2-18-256,-5-24-225,2-5-34,-3-12 124,4 17-33,5 2-146,8 16-12,1 3-112,8 15-67,-4 6-134,2 4-124,0 3-302,4 1 504,-4-6 269,5-16 157,-3-27-34,-4-4 124,2-12 369,-4 19 112,7 6-672,3 22-22,0 14-12,-2 23-44,-9 9-12,-1 3-391,0 0-2914,10 12 3339,9-19 0,-11-4 0,1-23 0</inkml:trace>
  <inkml:trace contextRef="#ctx0" brushRef="#br0" timeOffset="109880">24762 10535 15370,'0'-10'3092,"0"3"-2711,21-48-213,-5 28-67,0-7 0,2 0 168,4 13-34,6 8 303,7 30-224,0 12-450,-14 0 0,-1 5 253,-3 2 1,-1 1-68,2 7 1,0 3-12,0 3 1,-2 6-22,-4-1 1,0 6 0,-5 2-185,-4-14 1,-2 1 0,-3 2-1,-2 0-1903,-4 11 1,-4 3 0,-3-1 0,0-4 2068,-5 6 0,-2-4 0,-2-6 0,2-13 0,-1-3 0,2-8 0,-11 7 0</inkml:trace>
  <inkml:trace contextRef="#ctx0" brushRef="#br0" timeOffset="112829">10006 16228 14383,'46'4'532,"0"1"0,0-1 1,10-1-1,6-1 0,3 0 1,-1 0-1402,-12-1 1,-1 0 0,1-1 0,4 0-1,5-1 877,-6-1 1,4 0 0,4-1 0,2-1 0,2 1-1,2-1 1,0-1 0,0 0 0,0 0-151,-8 1 1,0-2 0,1 1 0,0-1 0,1 0 0,0 0 0,1 0 0,2-1 0,1 0 0,1 0-1,2-1 144,-13 2 1,3 0 0,0-1-1,2 0 1,0 0 0,2 0 0,0-1-1,1 1 1,1-1 0,-1 0 0,0 0-1,1 0 1,-1 1 0,-1-1-1,0 0 1,-1 0 0,-1 1-40,3-1 0,0 0 0,-1 0 0,0-1 0,0 1 0,-1 0 0,0 0 0,0 0 0,1 0 0,-1-1 0,0 1 0,0 0 0,1-1 0,0 1 0,1-1 51,-2 1 1,1-1 0,0 0-1,0 1 1,1-1 0,0 0 0,1 0-1,-1 0 1,-1 0 0,1 0-1,-1 0 1,-1 0 0,0 1 0,-1-1-1,-1 0 1,-1 1-98,9-2 0,-1 1 1,-2-1-1,-1 1 1,0 0-1,-1 0 0,0 0 1,0 0-1,0-1 1,0 1-1,1 0 1,0 0 99,-3 0 0,0 0 0,1 1 0,-1-1 1,1 0-1,-1 1 0,1-1 0,0 0 1,0 1-1,0-1 0,0 0 0,0 0 1,0 1-11,1-1 1,-1 0 0,0 0-1,-1 1 1,1-1 0,0 0-1,0 1 1,1-1 0,1 0-1,1 0 1,1 0 0,1-1-1,2 1 3,-11 0 1,2 1-1,1 0 1,0-1 0,2 1-1,0-1 1,1 0 0,1 0-1,0 0 1,0 0 0,1 0-1,0 0 1,0 0 0,0 0-1,0 0 1,0 0 0,0 0-1,-1 0 1,0 0-4,-2 0 1,-1 1 0,0-1 0,0 1 0,0 0 0,1-1 0,-1 1-1,0-1 1,0 1 0,1-1 0,-1 1 0,1-1 0,0 1 0,1-1-1,-1 1 1,2-1 0,-1 1 0,1-1 0,0 1 0,1-1-8,-5 1 0,1 0 1,0 0-1,1 0 1,1 0-1,0-1 1,1 1-1,0 0 1,0 0-1,0-1 1,1 1-1,-1 0 1,1 0-1,-1-1 1,0 1-1,-1 0 1,0 0-1,0 0 1,-1 0-1,-1 1 1,0-1-1,-1 1 0,-2-1 1,0 1-30,10-1 0,0-1 0,-1 1 0,-1 0 0,-1 0 0,0 0 0,-1 0 0,0 0 0,-1 0 0,0 1 0,-1-1 0,-1 1 0,0 0 0,0 0 0,0 0 0,-1 0 0,-1 1-69,6-1 0,0 0 1,-1 0-1,1 1 0,-1-1 1,-1 1-1,0 0 1,-1 0-1,-2 0 0,0 0 1,-2 1-1,-2 0 1,-2 1-1,-1-1-226,12 1 1,-3-1-1,-3 1 1,-1 1-1,-2-1 1,-2 1 0,1 1-1,0-1 324,12 0 0,1 0 0,-2 0 0,-2 1 0,-3 0 0,-5 0 0,0 0 0,-5 1 0,-2-1 0,-4 1 0,-1 1 0,0-1 0,0 1 0</inkml:trace>
  <inkml:trace contextRef="#ctx0" brushRef="#br0" timeOffset="113330">12883 16038 18275,'52'-5'-5,"1"0"0,-1 1 0,0-1 0,7-1 1,2-1-1,2 1 0,1-1-979,-7 2 0,0-1 1,2 1-1,4-2 0,5-1 948,-14 1 0,5-1 0,3-1 1,2-1-1,3 0 0,0-1 0,0 0 1,0 1-1,-1-1 0,-3 1-173,2 0 0,-2-1 0,-1 1 0,-1 0 0,1-1 0,1 0 0,1 0 1,2 0-1,2-1 121,-8 1 0,3 0 0,1 0 0,2-1 0,0 1 0,2-1 1,-1-1-1,1 1 0,0 0 0,-1 0 0,0 0 0,-2 0 0,-2 0-40,4 0 0,-1-1 1,-1 1-1,0 0 1,-1 0-1,-1 0 1,1 0-1,0 0 0,0 0 1,1 0-1,1-1 101,-2 2 1,0-1 0,1 0 0,0 0 0,0 0 0,0-1 0,1 1 0,0 0 0,0 0 0,0 0 0,0 0 0,0 0-68,-2 1 0,-2 0 0,1 0 0,-1 0 0,0 0 0,1 0 0,0 0 0,1-1 0,1 1 0,1 0 0,1-1 0,2 0 1,3 0 91,-16 2 0,2 0 1,1 0-1,0 0 1,2 0-1,0-1 0,1 1 1,1-1-1,1 0 1,0 0-1,0 0 0,1 0 1,0 1-1,1-1 1,0 0-1,0 0 0,0 0 1,0 0-1,0 0 1,-1 1-1,1-1-38,-4 1 0,0 0 0,0 1 0,0-1 0,1 0 1,0 0-1,0 1 0,1-1 0,-1 0 0,1 0 0,0 1 1,0-1-1,0 0 0,1 0 0,-1 1 0,1-1 0,-1 0 1,0 1-1,1-1 0,-1 0 0,1 1 0,-1-1 0,0 1 1,0-1-37,1 0 1,0 0 0,-1 0 0,1 1 0,0-1 0,0 0-1,0 0 1,1 0 0,-1 0 0,0 0 0,0 1 0,0-1-1,0 0 1,1 0 0,-1 1 0,0-1 0,0 0 0,0 1-1,0-1 1,0 1 0,0 0 0,0-1 0,0 1 0,0 0-63,-1 0 0,0 0 0,0 0 1,1 1-1,0-1 0,0 0 0,1 0 1,-1 0-1,0 1 0,0-1 1,0 0-1,0 1 0,0 0 0,-1-1 1,0 1-1,-1 0 0,1 0 1,-2 0-1,0 1 0,0-1 0,-1 1 1,-1-1-1,0 1 0,-1 1 138,10-2 0,1 0 0,-1 0 0,0 1 0,-1 0 0,0 0 0,-1 0 0,-1 1 0,0-1 0,-1 1 0,-2 0 0,0 0 0,-1 0 0,-2 0 0,-1 0 0,-2 1 0,-1-1 0,13-1 0,-3 1 0,-2-1 0,-1 1 0,-3 0 0,-1 0 0,0 0 0,-1 1 0,0-1 0,0 1 0,4 0 0,0 0 0,0 1 0,0-1 0,0 0 0,0 0 0,0 0 0,0 0 0</inkml:trace>
  <inkml:trace contextRef="#ctx0" brushRef="#br0" timeOffset="124014">5205 13517 15450,'23'41'273,"-1"0"0,1 0 1,2 3-1,1 1 1,0 1-218,2 2 0,0 0 0,2 2-1157,-5-7 1,1 1-1,1 1 1,-1 2 1116,2 2 1,0 1 0,1 2 0,0 5-16,-4-6 1,1 5 0,1 2 0,-1 0 0,-2 0 0,-1-3-257,-1-2 0,-2-2 0,-2-1 1,0 1-1,1 3 348,-2 1 1,1 2-1,0 2 1,-1-1-1,-2-1 1,-4-5 37,-1 3 1,-3-3-1,-3-2 1,-1 2 299,-3 9 0,-3 1 0,-2 0 1,-1-3-294,-2 2 0,-2-3 0,-3-2-55,0 1 1,-3-1-1,-6-19-117,-35-30 8,33-34 0,4-18 0,2-3 154,1-1 1,3-3 0,1-2-129,1 3 0,2-3 0,0 0 0,2 2-12,1-3 1,3 1 0,1-2 229,0 1 0,1-3 1,2-1-1,2 2-1140,2 4 0,3 1 1,1 1-1,0 1-311,1-17 1,1 1 0,5 4 1232,5 11 0,4 4 0,-3 8 0,11-5 0,-1 15 0</inkml:trace>
  <inkml:trace contextRef="#ctx0" brushRef="#br0" timeOffset="124363">6802 14052 15583,'0'50'653,"0"-1"1,-2 4-1,0 3-343,-1 1 0,-2 4 1,2-3-1518,0 8 1,0-1 1206,-2-11 0,1 1 0,3-6-101,5-6 0,7-5-882,9-1 0,9-6 983,9-16 0,3-4 0,17 13 0,-4-31 0</inkml:trace>
  <inkml:trace contextRef="#ctx0" brushRef="#br0" timeOffset="124713">7162 14568 15549,'-2'7'1423,"1"-2"-874,1-5-348,0 0 35,20 15-202,16-35-505,11 11 163,-19-12 0,-1-5 28,18-14 269,1 6 11,-2 14-12,-2 14 12,-4 22 292,12 23-192,0-1 35,-2-3 100,-2-39-224,-28-21-11,-1-24 129,-19 8 0,-6-3 22,-7 0 0,-4-1-207,-6-7 0,-3 4-308,3 15 0,-3 6-1025,-21-2-2129,23 32 3518,5 6 0,10-1 0,5-1 0</inkml:trace>
  <inkml:trace contextRef="#ctx0" brushRef="#br0" timeOffset="124932">7739 13738 21107,'13'60'164,"-1"-1"0,1 2 1,0 4-165,-1-4 0,2 4 0,-2 2-1172,-2-15 0,0 0 1,-1 1-1,1 0 883,-1-1 1,1 0-1,-1 0 1,-1-1-366,2 11 1,-1-2-1,-3-5-565,-1-3 0,-2-4 1219,-2-4 0,-1-3 0,-1 5 0,-1-15 0</inkml:trace>
  <inkml:trace contextRef="#ctx0" brushRef="#br0" timeOffset="125216">5844 16355 19785,'57'-6'276,"0"-1"1,0 1 0,1-1 0,3-3 0,0-2 0,0-3 0,-1-3-247,-2-7 1,-2-4 0,1-3 0,6-3-739,-15 9 1,3-2-1,3-2 1,1-1-1,2-1 1,1 0-1,0 1 1,-1 0 674,-2 2 1,0 1 0,1-1-1,1 1 1,0-1 0,1 1-1,0 0 1,1 0 0,1-1-270,-6 4 0,2-1 0,1 0 1,0 0-1,1 0 0,1 0 1,-2 1-1,0 0 0,-1 1 0,-1 1 1,-3 1-99,7-2 1,-2 1 0,0 0 0,-2 0 0,-1 2 0,-1 2 0,-2 1-1,-1 1 400,11-2 0,0 2 0,-3 3 0,-6 2 0,-10 3 0,-2 2 0,-11 5 0,-9 2 0</inkml:trace>
  <inkml:trace contextRef="#ctx0" brushRef="#br0" timeOffset="125446">6797 15889 18418,'-36'33'227,"0"0"1,7-5 0,5-1-94,-3 9 875,90-33-858,-20-15 0,6-7-1358,-7 3 1,6-3 0,2-2 0,0-2 1245,3-4 0,0-2 1,3-2-1,5-4-21,-13 8 0,3-2 0,2-2 1,3-1-1,1 0 0,2-1 0,-1 0 1,0 2-181,-1 1 0,-1 0 0,2 1 0,0-1 0,1 1 0,0-1 0,2 0 0,0 1 0,2-1 89,-10 5 0,2 0 0,1-1 0,2 0 1,-1 0-1,1 1 0,0-1 0,0 1 1,-1 1-1,-1 0 0,-1 1 0,-2 1-108,6-2 0,0 0 0,-1 1 0,-2 1 0,0 0 0,0 2 0,-2 0 0,0 2 0,-1 0-223,15-3 1,0 1 0,-1 2 0,-3 2 0,-4 2-1,-6 3 380,5 2 1,-7 4-1,-6 0 1,-2 0-1,-8 2 1,-1 8 0</inkml:trace>
  <inkml:trace contextRef="#ctx0" brushRef="#br0" timeOffset="134730">17786 15904 10641,'7'0'2555,"-1"0"-2219,23 46-123,-15-15-185,5 4 0,0 2-5,-5 8-23,0 0-617,-2-1-2251,0-1 2868,0 1 0,-6-20 0,0-5 0</inkml:trace>
  <inkml:trace contextRef="#ctx0" brushRef="#br0" timeOffset="134979">18045 16814 15056,'15'-2'0,"-3"0"0</inkml:trace>
  <inkml:trace contextRef="#ctx0" brushRef="#br0" timeOffset="208645">17404 16490 12008,'7'0'1614,"-2"0"-853,40 27-413,-16-7-197,5 2 1,1 1-29,9 7 0,2-1-78,0-2 33,2-7-66,-1-8 100,2-6-112,-1-11 67,2-11-292,-1-11 225,-1-14-202,-3-7-533,-24 21 0,-2-1-564,13-30-472,-7 1 1771,-15 22 0,-2 3 0,0-1 0,-2-3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04:11:49.42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4909 1432 18149,'-19'-17'213,"4"5"-247,15 27 68,0 19 10,0-2 1,0 5-405,0 10 1,0 5 381,-1 6 1,1 7-1,-1-1 8,1-5 0,-1-1 0,2 0-299,1 0 1,2 0 0,2-5 268,1 5 0,7-12 0,26-14 67,-4-24 1,5-8-12,2-11 0,2-6-1457,9-1 0,1-4 1401,-2-6 0,-5 0 0,5-2 0,-15 11 0</inkml:trace>
  <inkml:trace contextRef="#ctx0" brushRef="#br0" timeOffset="250">6388 1759 17790,'38'-15'-815,"0"0"1,-4 1 0,-4 4 0,-7 10 0,-9 0-1</inkml:trace>
  <inkml:trace contextRef="#ctx0" brushRef="#br0" timeOffset="383">6483 2021 16468,'53'-31'-552,"0"0"1,-18 8 0,-4 4 0,4 4 0</inkml:trace>
  <inkml:trace contextRef="#ctx0" brushRef="#br0" timeOffset="1399">9036 1548 17342,'5'47'60,"1"0"1,-1-1-1,-2 1 1,0-1-1,-1-2-60,5 12 0,-1-2 157,-4-5 0,-2-8 1793,0-13-1379,-2-42-392,-3-27-106,2 1 0,0-5-783,0 0 0,0-1 727,1-5 0,1-1-12,-1-1 1,2-2-135,4 11 0,1-2 0,4 2 157,7-14 0,9 3-25,0 17 1,5 1 0,6 6-46,10 7 1,6 7 0,0 3-42,-6 4 1,0 3 0,2 2-56,18 3 0,4 4 0,-7 2 26,0 3 0,-5 3 67,1-1 0,-7 2 45,-3 8 168,-38-8 135,-10-8-57,-1 0-78,-1-2 1298,-2 5-1466,0 6 633,-3 35-622,3 3-5,1-11 0,1 4-1,2 12 1,1 0-588,1-10 0,1-1 363,1 15 1,0-2-393,2-17 0,-1-2-4305,1 13 1,-2-1 4519,-1-14 0,-1-2 1,3 30-1,-6-40 0</inkml:trace>
  <inkml:trace contextRef="#ctx0" brushRef="#br0" timeOffset="1732">9160 2888 15751,'-6'-7'212,"-2"45"-200,6 7-841,-3 18-3172,4-22 4001,2-29 0,-1-8 0,2-4 0</inkml:trace>
  <inkml:trace contextRef="#ctx0" brushRef="#br0" timeOffset="1868">9147 2531 16826,'0'-8'1053,"0"2"-2901,0 6-1234,0 0 3082,6 18 0,-5-14 0,5 15 0</inkml:trace>
  <inkml:trace contextRef="#ctx0" brushRef="#br0" timeOffset="2034">9440 2876 18854,'34'-33'-1211,"-1"1"1,-2 3 0,-4 6 0,-4 13 0,-8 5 0</inkml:trace>
  <inkml:trace contextRef="#ctx0" brushRef="#br0" timeOffset="2149">9638 3040 14518,'0'5'-636,"0"-2"0,0-3 0,0 0 1</inkml:trace>
  <inkml:trace contextRef="#ctx0" brushRef="#br0" timeOffset="2333">10348 2694 18216,'-4'38'-848,"-1"1"0,4-3 0,4-4-4115,9 1 4963,8-9 0,-7-11 0,-4-7 0</inkml:trace>
  <inkml:trace contextRef="#ctx0" brushRef="#br0" timeOffset="3615">9191 560 9028,'-9'-8'-1098,"2"4"1098,7 6 941,0 2 2342,-2 0-2454,1-1-460,-1 0-9,1 1 143,0 5 1,1 6-111,-1 11-23,1 7 302,4 23-482,3-4-32,0-4 10,1-21 1075,-4-22 561,-2-19-1602,2-41-85,1 11 1,0-3-90,0-1 0,1 0-106,1 0 0,2 4 78,5-4-112,23 20 56,-2 31 34,23 24-6,-18 13 0,0 9-441,-11-14 1,-1 2 0,0 3-690,6 8 0,0 3 0,-1-2-1852,3 9 1,-2-4 3009,-5-4 0,-5-8 0,-5-11 0,-4-11 0</inkml:trace>
  <inkml:trace contextRef="#ctx0" brushRef="#br0" timeOffset="4215">11253 902 17218,'16'56'39,"0"-1"0,-3-13 1,0 1-1,2 5-28,0-1 0,1 4 1,2 4-1,-1 2 0,-1 0-955,-2-4 1,-1 2 0,0 0-1,0 2 1,0-1 0,-1 1 881,1-1 0,0 0 1,0 1-1,0 0 1,-1-1-1,-2 0-68,1 9 0,-1 0 0,-2 0 0,0-3 0,-3-5 299,0 5 0,-3-6 0,-1 0-203,1 4 1,-2-1-1,0-5 507,0 1 1,-4-8-149,-20 10-50,-2-78 0,-5-21 173,1 0 0,-1-8 0,1 0-552,1 1 0,1 0 0,0-1 290,-1-2 1,1-1 0,4 4-30,1-1 0,5 0 653,6 8 0,0-2 0,5 0-863,2-1 1,4 0 0,5-2-524,9-10 1,6-2 0,4 3-176,-2 10 1,2 2-1,5 3-652,9 0 1,6 3 0,0 4 1402,13-1 0,-4 6 0,-19 11 0,-2 3 0,21-9 0</inkml:trace>
  <inkml:trace contextRef="#ctx0" brushRef="#br0" timeOffset="4499">12215 1189 17431,'-20'52'325,"-1"1"0,2 0 0,2 0-235,5-7 0,2-1-424,3 1 1,1-1 361,1-3 0,4-1 37,12 4 1,11-3-1232,8-12 1,7-5 1165,18 0 0,1-8 0,-18-9 0,-2-4 0,26-7 0</inkml:trace>
  <inkml:trace contextRef="#ctx0" brushRef="#br0" timeOffset="4949">12559 1573 18798,'-12'36'101,"8"14"-62,12-6 1,4 1 49,9 15-78,11-32-11,-3-26 34,4-15 0,0-10-23,0-13 11,-3-4 57,0-2-68,-5 19 34,0 4-34,-1 25 0,3 2 23,28 3-29,-18-11 1,3-4 5,11-8 0,-1-4-11,-9 2 0,-4-4 17,-5-4 0,-7-1 5,-9-8 35,-10 4-57,-17 0-236,-23-6-1041,-16 14-4841,-4 2 6118,20 19 0,19 1 0,15 1 0</inkml:trace>
  <inkml:trace contextRef="#ctx0" brushRef="#br0" timeOffset="5115">13493 1708 17801,'15'46'-961,"1"-11"0,-8-33 1,-1-2-1</inkml:trace>
  <inkml:trace contextRef="#ctx0" brushRef="#br0" timeOffset="5233">13559 1349 14989,'0'0'0</inkml:trace>
  <inkml:trace contextRef="#ctx0" brushRef="#br0" timeOffset="5448">13962 983 21005,'3'56'15,"0"-1"0,4-15 1,1 3-20,0 17 0,-1 8 1,2-3-793,0-18 1,1-2-1,-1 4 0,-1 2 1,-1 4-1,-2 2 1,-3 0 795,-6 2 0,-5 1 0,0 0 0,2-4 0,6 5 0,1-3 0,-4-3 0,-10-10 0,0-1 0,0 1 0</inkml:trace>
  <inkml:trace contextRef="#ctx0" brushRef="#br0" timeOffset="11881">6833 5392 16557,'29'54'10,"-1"-1"0,1 0 0,0 0 0,-1 1 0,-1-4 0,-1 1 0,0-1 0,-3-1 0,-2-2 20,0 12 0,-4-3 0,-2 3-323,-4-5 0,-2 4 0,-2-1 0,-2-1 304,-4 9 0,-4-1 1,-1-2-5,2-3 1,0-1-1,-4-6 43,-7-1 1,-3-13 1018,-1-20-912,-1-36 300,-4-19-340,-1-11 1,-1-9-111,6 13 1,0-1 0,2-2-432,-1-9 0,1-3 0,2 3 245,0-11 0,7 4-225,12 10 1,9 7-153,7 18 1,6 5-118,8-3 1,5 2-645,9-4 1,3 0 1316,-9 6 0,1-1 0,-4 3 0,-2 1 0,-2 1 0,-3 1 0,1 0 0</inkml:trace>
  <inkml:trace contextRef="#ctx0" brushRef="#br0" timeOffset="12098">8115 5002 17454,'-19'41'152,"-1"0"0,1 1 1,0 0-1,1 1 1,3 3-153,3 14 0,4 4 0,2 0-1438,2-1 1,2-1-1,2 0 851,0-1 1,2 1 0,4-5-737,8 12 1,7-12 1477,3-30 1,1-6 0,4 4-1,-4-13 1</inkml:trace>
  <inkml:trace contextRef="#ctx0" brushRef="#br0" timeOffset="12482">8441 5632 18362,'-9'48'112,"12"-11"-292,38-35-5,-7-15 0,1-6 185,0-3 0,-1-2 0,4-5 0,-1 1 0,9-13 135,-16 34 156,-15 26-134,16 28-22,15-3-113,5-6 68,8-22-79,-13-34 45,3-15-56,-25 6 0,0-3-75,0-3 1,-2-3 107,-1 0 1,-2-3 5,-3-10 0,-3 1-28,0-17-11,-13 28 0,-7 5-112,-27 10-504,3 24-941,-10 16-2074,22 19 3631,9 2 0,6-16 0,4-7 0</inkml:trace>
  <inkml:trace contextRef="#ctx0" brushRef="#br0" timeOffset="12649">9594 5557 18474,'-4'59'-6286,"5"-11"6286,2-43 0,3-2 0,-4-5 0</inkml:trace>
  <inkml:trace contextRef="#ctx0" brushRef="#br0" timeOffset="12782">9495 5309 15191,'0'0'0</inkml:trace>
  <inkml:trace contextRef="#ctx0" brushRef="#br0" timeOffset="12999">10030 4820 20860,'12'51'39,"0"0"0,0 0 1,-2-3-1,0 3 0,1 0 1,0 0-186,2 0 0,0-1 0,0 0 1,-1 1-1132,0 4 1,0 1 0,-1-2-1,-2-3-206,0-4 0,-2-3 1,1-1 1482,2 18 0,-1-6 0,2 7 0,-3-23 0</inkml:trace>
  <inkml:trace contextRef="#ctx0" brushRef="#br0" timeOffset="13199">10902 5328 21342,'55'-8'-1229,"1"1"0,-4-1 0,-5 1 1,-3 1-1,-13 1 0</inkml:trace>
  <inkml:trace contextRef="#ctx0" brushRef="#br0" timeOffset="13350">11168 5587 19302,'55'-20'-984,"0"0"1,0 0 0,4-1 0,0 1 0,-8 3 0,-16 4 0,-4 2 0,1 1 0,0 0 0</inkml:trace>
  <inkml:trace contextRef="#ctx0" brushRef="#br0" timeOffset="13749">14434 4815 19818,'-23'-37'56,"-1"0"0,6 1 0,10 2-67,32-17 11,19 7-34,-14 27 1,2 4-130,2 1 1,1 10-376,12 20 0,-6 15 409,-16 19 1,-12 11-440,-12-2 0,-8 6 0,-4-1 754,-4-5 1,-3-2 0,-5-1 7,-7 1 1,-5-2-1,3-5-26,0-3 0,3-4 111,3-2 1,8-2-537,18 4-578,30-34 0,11-10-488,4-7 1,5-7-65,-3-1 1,3-2 0,-1 1 1386,16-6 0,-5 2 0,-22 8 0,-4 0 0,25-5 0</inkml:trace>
  <inkml:trace contextRef="#ctx0" brushRef="#br0" timeOffset="14098">16386 4796 18026,'-36'5'649,"0"0"1,0 4 0,0 5-426,-10 20 0,2 7-960,13-9 1,2 3 735,-7 12 0,7 1-78,12 13 466,27-10-578,16-10-516,11-23 0,9-5-936,12-2 1,7-6 1540,-16-6 0,5-3 1,0-1-1,-6 1 0,11 2 1,-3-2-1,5-8 1,-1-1-1</inkml:trace>
  <inkml:trace contextRef="#ctx0" brushRef="#br0" timeOffset="14848">17836 3966 15135,'-4'-28'3473,"-14"24"-2997,-2 45 1,1 20-309,-3-3 0,0 6-1155,9-15 1,-1 4 0,1 1 0,1 0 1004,-1 10 1,2 0 0,1 0-12,2 1 1,1 0 0,1-1-8,1-4 0,1-2 0,3-1-19,5-7 0,3-1 1,2-3 80,5 15 1,9-5-1147,6-17 1,8-4-1,4-5 1084,3-7 0,5-6 0,-3 0 0,5 8 0,-1-5 0,-5-17 0,0 0 0</inkml:trace>
  <inkml:trace contextRef="#ctx0" brushRef="#br0" timeOffset="15249">18343 4676 18003,'-6'-11'168,"1"3"-78,5 8-57,-16 54-324,26-26 16,-10 6 1,5-1-354,38-14-167,4-9 257,7-12 387,-20-12 0,-1-4 436,-3-1 1,-1-1 50,24-19-34,-18 13 102,-19 33-158,0 10-145,-2 9-11,4 5-68,1-6 157,16-9-100,12-38-40,-16-5 0,-1-6-22,-5-2 0,-2-4-24,-2-7 1,-5 0 225,-8 12 0,-3 0 44,-1-9 0,-4 1-263,-20-12-325,3 5-739,-13 49-1009,16 21-1737,6 12 3810,10-2 0,-1-13 0,4-6 0</inkml:trace>
  <inkml:trace contextRef="#ctx0" brushRef="#br0" timeOffset="15433">19618 4182 19190,'-10'59'198,"0"0"0,2-3 1,2-3-199,2-15 0,3-2-281,4-1 1,2-2-1244,9 25-3070,9-10 4594,-1-12 0,-9-17 0,-6-8 0</inkml:trace>
  <inkml:trace contextRef="#ctx0" brushRef="#br0" timeOffset="15582">19433 4469 17776,'53'-39'-1184,"1"-1"1,-13 16 0,6 0 0,0 0 0,-2 4 1183,2 2 0,-1 3 0,-1 0 0,2 0 0,0-1 0,-6 3 0,-7 2 0,-1 1 0</inkml:trace>
  <inkml:trace contextRef="#ctx0" brushRef="#br0" timeOffset="16101">20518 3986 18933,'-13'53'59,"1"1"1,3-3 0,4 1-55,9 2 1,3 0 5,-3-5 1,1-1 44,0-1 0,-1-4 269,-2 5-146,-2-47-100,0-28 83,-1-14 0,1-9 73,0-13 1,0-4-463,1 22 1,1 1 0,0-1 445,3-21 0,2 6-130,1 25 1,2 5-45,11-15-45,-2 19-79,0 14 57,3 19-34,17 38-101,-20-11 0,0 5-95,3 11 0,-3 0 594,-5-10 0,-4-2-342,0 18 101,-8-40 213,-2-30-213,0-18 0,0-8-56,0 1 0,0-3-455,2-18 1,1-2 448,2 12 0,2 2 79,2 0 0,3 2 19,2 3 1,4 3-26,4-1 0,5 7 123,27 1-247,-16 38 1,0 14 17,1 24 0,-5 12-886,-3 1 0,-3 5 798,-10-14 0,-2 2 0,-2-2-210,-1 7 1,1 0-680,-2-5 1,2 3-1,2-3 971,11 6 0,-1-3 0,-8 0 0,1-8 0,16-8 0</inkml:trace>
  <inkml:trace contextRef="#ctx0" brushRef="#br0" timeOffset="16349">21698 3481 20781,'15'42'51,"-1"1"1,1-1 0,-1 3 0,0 0 0,-3 2-52,-1 0 0,-3 2 0,-1 3-886,-1 3 1,1 5 0,-2 1-1,-2 0 886,-3 1 0,-2 2 0,0-2 0,1-2 0,2 4 0,1-2 0,-2-3 0,-5-14 0,1 0 0,-1 0 0</inkml:trace>
  <inkml:trace contextRef="#ctx0" brushRef="#br0" timeOffset="18149">14597 5593 15090,'-39'13'1254,"1"1"1,-23 9-817,29-6-46,41-8-163,19-10 1,12-6-141,1 0 1,6-3 0,3-1-1083,2 0 0,5-2 0,2-2 0,3 1 1024,-4-1 1,3 0-1,1-2 1,5 0 0,6 0-148,-21 4 0,4 0 0,3-1 0,3-1 0,2 0 0,0 0 1,1 0-1,1 0 0,-2 1 0,-1 0 0,-3 0 116,0 1 0,-1 0 0,-1 0 0,-1 1 0,0-1 0,0 1 0,1 0 0,2-1 0,1 0 0,2 0-117,-3 1 0,3-1 1,1-1-1,2 1 0,1-1 1,0 0-1,1 0 0,-1 0 1,1 1-1,-2 0 1,-1 0-1,-1 1 0,-2 0 109,5-1 0,-1 1 0,-1 1 0,-1-1 1,-1 2-1,0-1 0,0 0 0,-1 1 1,1-1-1,0 0-97,1 1 0,-1-1 0,0 1 0,0-1 1,0 1-1,0 0 0,0 0 0,0 0 1,-1 0-1,0 0 95,3-1 0,0 1 0,0 0 0,-1-1 0,1 1 0,-1 0 0,1 0 0,0 0 0,1 0 3,-3 0 1,2 0-1,1 0 1,1 0 0,-1-1-1,0 1 1,-1 0-1,-3 0 1,-1 1 0,-4-1-148,15-1 1,-3-1 0,-2 1 0,-3 0 0,-4 0 0,-3-1 305,12-3 0,1-1 1,-15 2-1,-34 3-150,-43 7 1,-33 3 0,-15 2 0,3 1 77,16 0 0,-3 1 1,-1 0-1,-3 1 0,0 1 1,-2 0-29,-2 0 1,-2 1 0,-3 0 0,0 0 0,1 1-1,2 0 1,3 0 41,-7 1 0,4 1 0,1 0 0,0 0 1,0 0 24,5 0 1,-1 1-1,-1-1 1,2 1 0,4-2-1,7-1 450,-7 1 0,6-2 0,7-3-513,-25-5-49,94-10 1,36-7 0,5-1-65,-11 3 0,4-2 0,3 1 0,1-1 12,-5 2 0,2 0 0,1 0 0,1 0 1,1 1-225,-8 1 1,0 0 0,1 0 0,2 1 0,2-1 0,2 0 179,-8 2 1,3 0-1,2-1 1,1 1 0,1 0-1,1-1 1,-1 1 0,-2 1-1,-1 0-39,2 0 1,-1 1-1,0-1 1,-1 1-1,0 1 1,-1 0 0,0 0-1,0 0-617,6-1 1,2 0 0,0 0 0,-2 1 0,-2 1-1,-6 2 1,-5 1 986,18 1 1,-9 3 0,-18 6 0,-16 11 0,-85 9 0</inkml:trace>
  <inkml:trace contextRef="#ctx0" brushRef="#br0" timeOffset="18715">12399 7915 18675,'41'-27'28,"0"0"0,0 9 0,6 2 0,-1 8-191,20 12 1,-3 16-864,-19 3 0,-2 7 0,-7 3 1026,3 15 0,-14 7 15,-21-8 0,-11 5 0,-4-3 91,-12 11 1,-8-4 106,10-17 0,-2-1 0,-1-1 123,-12 14 0,-2-2 394,-5 1 0,1-3-719,14-18 0,5-2 60,-1 11-688,52-45 73,5-6 1,6-3-488,6-5 1,4 0-652,7-4 0,4-1 1682,-15 8 0,2-1 0,-5 3 0,-1 0 0,-4 1 0,-3 3 0,-1 0 0</inkml:trace>
  <inkml:trace contextRef="#ctx0" brushRef="#br0" timeOffset="18982">14152 7992 19493,'-46'14'221,"1"1"0,-1 0 1,-8 0-1,7 6-176,12 17 0,9 4-45,3 16-45,15-22 0,8 1-291,12-3 0,10-3-1026,11 1 1,7-5-337,3-8 1,5-6 1611,9-7 0,-4-5 0,-5-2 0,-7-2 1</inkml:trace>
  <inkml:trace contextRef="#ctx0" brushRef="#br0" timeOffset="19516">15296 7101 16782,'-4'-9'1658,"-25"13"0,-7 15-1479,8 24 1,2 9-572,-1-17 1,-3-1 0,4 7 419,9 8 0,3 8 0,5 2 0,4-2-408,5-6 0,3-2 0,3 1 0,2 1 184,3 10 0,4 2 0,2-1 0,2-4 16,5 4 1,3-4 0,5-4-113,4-5 1,5-5 0,0-6-443,11-1 1,3-9-287,-14-10 0,1-3 1,2-2-528,2-2 1,0-2 0,2-2 1546,2-2 0,0-1 0,-4-1 0,-2-1 0,-4-1 0,25-1 0</inkml:trace>
  <inkml:trace contextRef="#ctx0" brushRef="#br0" timeOffset="19982">16325 7793 17431,'19'44'332,"-1"0"1,0-4 0,-3-3-199,4 1-11,13-11-33,14-30-90,-15-14 0,2-6-6,2-5 1,-1-1-23,-6 1 0,-2 3-17,19-6 34,-19 30 11,12 17 0,10-2 0,2 3 33,2-12-33,-16-19-179,-1-9 179,-5-13 22,-17 7 1,-3-5 10,-6-1 1,-5-2-51,-8-8 1,-8 1-366,-5 9 1,-4 4-1915,-22-8-24,11 25 2320,26 17 0,7-3 0,4 2 0</inkml:trace>
  <inkml:trace contextRef="#ctx0" brushRef="#br0" timeOffset="20182">17659 7211 19067,'-18'36'919,"8"3"-886,4-2 1,2 4-34,3-5 0,4 2-314,6 11 1,5 2-1424,1-5 0,3-2 1737,0-2 0,1-4 0,8 5 0,-18-31 0</inkml:trace>
  <inkml:trace contextRef="#ctx0" brushRef="#br0" timeOffset="20366">17465 7509 18966,'-5'-3'124,"0"0"-91,5 3-33,51-23-515,5 7-291,-4-2 1,9-1-1227,-5 5 0,5 1 1,-2 1 1867,-11 1 0,0 0 1,-1 1-1,0 0 0,0 0 1,-6 1-1,21-5 0</inkml:trace>
  <inkml:trace contextRef="#ctx0" brushRef="#br0" timeOffset="20782">18561 6993 17767,'28'-42'261,"-1"0"1,0 3 0,3 10-285,7 18 1,1 8-11,20 7 10,-23 4 1,-3 5-236,2 29 134,-23 2 1,-10 6 190,-13 4 1,-7 0-555,4 1 0,-4-3 772,-10-6 1,0-7 50,1-6 379,11-17-446,11-9 96,28-23-230,35-8-141,-12 10 0,3 4-5,-1 3 0,-1 5-162,2 8 1,-4 7 138,-15 5 1,-3 4-18,-2 2 1,-3 3 705,3 30-644,-27-15 0,-11 1-11,-12-3 0,-6-3 0,3-1 0,-3-3-207,-4-10 0,2-8-2348,3-8 2555,11-26 0,11 13 0,6-13 0</inkml:trace>
  <inkml:trace contextRef="#ctx0" brushRef="#br0" timeOffset="21001">19326 6426 21174,'23'61'-101,"-1"0"0,1 0 0,-4-10 0,0 2 0,0 0 1,0 3-541,-2-5 0,2 2 0,-1 1 0,0 0 0,-3 0 354,-2 0 0,-1 1 1,-1 0-1,-1-2 1,-1-5-1,1 6 0,-1-4 1,-4-3-1,-5 6 1,0 1-1</inkml:trace>
  <inkml:trace contextRef="#ctx0" brushRef="#br0" timeOffset="21565">21334 7092 18317,'3'-7'2588,"-1"1"-2544,-2 6 1,24-1 57,40-15-102,-28 4 0,3-3-663,15-6 1,0-5 538,-8-2 1,-2-3-62,3-3 0,0-1 101,-1 0 0,-2-4 91,-12 7 1,0-3 0,-6 1 148,-1-5 0,-13 2 158,-19 1 0,-12 10 27,-31 32 1,-11 19-241,20-9 0,-1 3 0,1 8-221,1 7 0,0 8 1,3 3-1,6-1 127,4 5 1,7 2-1,5 1-45,3 6 1,6 3 0,8-5-69,10 6 0,13-9-57,17-12 1,10-12-174,-3-14 0,3-7-275,6-2 0,2-3-1086,5-3 1,0-5 325,-20 1 0,0-1 0,0-2 1371,1-3 0,0-1 0,-4 0 0,-2 1 0,-5 0 0,22-11 0</inkml:trace>
  <inkml:trace contextRef="#ctx0" brushRef="#br0" timeOffset="21999">22620 6018 18272,'44'-1'-953,"1"0"1,1-1 0,0-1 952,1-3 0,-3 0 0,7-1 0,-5-5 0</inkml:trace>
  <inkml:trace contextRef="#ctx0" brushRef="#br0" timeOffset="23182">23683 5595 8053,'0'-4'0,"0"1"0</inkml:trace>
  <inkml:trace contextRef="#ctx0" brushRef="#br0" timeOffset="23533">23683 5588 19235,'-38'28'74,"1"-1"1,-2 18 0,10 6-75,20-1 0,7 2-404,-2 0 0,6-2 404,4-7 0,8-7-123,23-2-101,14-12-325,10-11-1199,-14-12 1,1-6 1747,-1-7 0,-3-1 0,-6 6 0,-4-1 0,10-16 0</inkml:trace>
  <inkml:trace contextRef="#ctx0" brushRef="#br0" timeOffset="25132">24600 5021 9801,'7'-4'2857,"-1"1"-1647,-6 3 292,5-7-651,-4 6-100,4-7-57,-5 7-133,-1 0-471,-13 0 246,-13 1-67,-15 6-113,4 0-100,8 2 56,15-3-134,4 0 22,2-1 11,4 0-11,2-1-67,2-2 67,1 1-11,0-1 22,0 2 0,0-1 23,0 1-1,0 0-21,0 1-12,0-1 0,0-1 0,0 0 11,2-2-11,-2 1 11,3 0-11,-3 0 0,1 2-11,-1 0 56,-6 6-23,-5 0-22,-8 8 34,-4-1 22,1 3-23,2 0-10,6 8-23,6 6 11,6 2 45,7 5-56,6-3 0,6 8 45,3 13-12,-6-7 1,-1 6-207,-4 6 1,-3 3 190,0-12 1,-1 3 0,0-2-19,-2-5 0,0-1 0,0-4-12,0 6 1,2-5-22,12 13-12,1-37-314,9-11-683,8-8 11,0-8-974,0-5-2960,-9-4 5060,-2 0 0,-11 6 0,-3 2 0</inkml:trace>
  <inkml:trace contextRef="#ctx0" brushRef="#br0" timeOffset="25799">25089 5547 17543,'-4'43'220,"-1"-1"1,1-4 0,2-4-176,10-3-23,15-5 135,15-15-68,2-13-55,2-15 0,-14-13 10,-5-2 12,-3 4-56,-6 8-56,-4 10 23,1 10 111,4 19-67,12-1-11,1 2-168,9-10-100,-2-17-562,20-22 847,-31 6 0,-2-3 11,-1-1 0,-2-1 240,1-31 36,-32 17-92,-4 3-88,-13 7-124,-17 5-280,6 15-3945,3 17 4225,17 4 0,16 5 0,4-8 0</inkml:trace>
  <inkml:trace contextRef="#ctx0" brushRef="#br0" timeOffset="26298">25712 5058 17342,'4'-58'796,"4"11"-808,21 39-77,12 18-226,-2 9-491,-4 19 268,-24 6 471,-14 5 67,-13 0 218,-1-18 1,-3-2 184,-8 12-425,2-5-1110,53-29 79,12-16-101,-3 2 0,3-1-870,-3-1 1,4-1 2023,5-1 0,6-1 0,-7 2 0,20-4 0,-15 2 0,-1 1 0</inkml:trace>
  <inkml:trace contextRef="#ctx0" brushRef="#br0" timeOffset="26565">26813 4975 16994,'4'46'347,"1"-1"1,1 0 0,2-1-1054,4 0 0,2-2-1681,9 18 2387,0-17 0,-14-28 0,-5-7 0</inkml:trace>
  <inkml:trace contextRef="#ctx0" brushRef="#br0" timeOffset="26733">26758 5281 19022,'56'-29'-1946,"0"0"0,1 3 0,0 3 1946,-5 10 0,-5 4 0,11-2 0,-8 2 0</inkml:trace>
  <inkml:trace contextRef="#ctx0" brushRef="#br0" timeOffset="29247">27964 4632 19291,'-43'-9'108,"1"0"1,-11 25 0,3 17-87,23 7 0,5 9 1,2 2-987,-4 10 0,2 4 0,2-2 967,5-9 1,2-2 0,5-2 1,6 16 1,10-8 919,20 2-903,7-30 0,7-7 28,3-9 1,3-9-124,8-7 1,-1-7 60,-14-3 1,-6-6 170,-8-12 0,-14-2-305,-47-13-101,2 23 1,-4 4 33,-4 4 0,-1 4-202,-1 6 1,2 6-2544,-14 17 2725,27 1-4126,5 10 4359,35-10 0,-9-9 0,9-4 0</inkml:trace>
  <inkml:trace contextRef="#ctx0" brushRef="#br0" timeOffset="29765">28319 5027 13969,'9'-8'1535,"-2"2"-1087,-7 48-381,13-13 68,16 22-12,6-32-45,13-18-55,-10-10 67,0-8 201,-4-5 829,2-13 68,-12 10-1009,-4 2-179,-12 15 0,-3 10 23,2 6-1,4 5 1,17 9-203,14-8-536,20-12 525,-8-14 191,-7-14 0,-25-3 403,-9-15 12,-22 2-606,-23 1-212,-7 18-897,-11 17-873,17 12 2173,8 4 0,11-2 0,8 0 0</inkml:trace>
  <inkml:trace contextRef="#ctx0" brushRef="#br0" timeOffset="30381">29108 4387 18317,'6'-39'231,"0"-1"1,2 4-1,5 5-264,29 2-68,-4 16 95,-9 27 1,-2 11 33,-4 15 0,-5 9 5,-2-1 1,-3 4-1,0 0-477,-3-5 0,-1 1 1,-2-1 461,-2 2 1,-1 1 0,0-5-8,1 4 0,1-4 11,0-2 1,0-1-23,1-4 0,-1 0-12,0 6 1,-2-1 22,-8-6 1,-6 0 4,-8 4 1,-6-4-17,1-10 0,-2-5-28,-7-3 0,0-4-935,-9 2-1032,5-2-447,5 2 2442,-3 11 0,19-15 0,-2 7 0</inkml:trace>
  <inkml:trace contextRef="#ctx0" brushRef="#br0" timeOffset="31049">13001 10798 16759,'56'-14'238,"-1"0"0,1 1 0,-1-1 0,-4 0 0,-2 1 1,3 0-1,3-2 0,5-1-813,-7 1 1,4-1 0,4-1 0,1 0 0,3-1 0,2-1 0,2 0-1,0 0 1,1-1 582,-14 5 1,2-1 0,1 0 0,1-1 0,1 1 0,1-1 0,1 0-1,0 0 1,1 0 0,0-1 0,0 1 0,0-1 0,0 1 0,-1 0-78,-1 0 1,-1 0 0,1 0 0,0 0 0,0 0 0,0 0 0,1 0 0,0 0 0,0-1 0,0 1 0,0 0-1,1-1 1,1 1 0,-1-1 0,1 0 68,-6 2 0,1 0 0,1 0 0,0-1 0,1 1 0,-1-1 0,2 0 0,-1 1 0,0-1 0,1 0 0,-1 1 0,0-1 0,-1 1 0,1-1 0,-2 1 0,0 0 0,-1 1 0,-1-1-32,8-1 1,-2 0-1,-1 0 1,-1 1 0,-1 0-1,0 0 1,-1 0 0,1 0-1,1 0 1,1 0 0,1-1-1,1 1 1,3-2 0,1 1 41,-11 2 0,1 0 0,1 0 0,0 0 1,2 0-1,1-1 0,0 0 0,1 0 0,1 0 1,1 0-1,0 0 0,0 0 0,1 0 1,0-1-1,0 1 0,0 0 0,1 0 0,-1 0 1,1 0-1,-1 0 0,0 0 0,0 0-41,-4 2 1,-1 0 0,1 0 0,-1-1-1,1 1 1,0 0 0,-1 0 0,1 0-1,1 0 1,-1 0 0,0 0 0,1 0-1,0 0 1,0 0 0,1 0 0,0 0-1,0 0 1,0 0 0,1 0 0,0 0-1,1 0 1,-1 0 0,2-1 0,-1 1-1,1 0 33,-7 1 0,0 0 0,1 0 0,0 0 0,1-1 0,0 1 0,1 0 1,1-1-1,-1 1 0,1-1 0,0 1 0,1-1 0,0 1 0,-1-1 0,1 0 1,0 1-1,0-1 0,0 1 0,0 0 0,-1-1 0,1 1 0,-1 0 0,0 0 1,-1 0-1,0 0 0,0 0 0,-1 1 0,0 0 0,-1-1 0,-1 1 1,0 1-1,-1-1-3,9-1 1,0 0-1,-1 0 1,0 0-1,-1 0 1,0 1-1,-1-1 1,1 1-1,-2 0 1,1 0-1,-1 0 1,0 0 0,-1 0-1,0 1 1,0-1-1,0 1 1,0 0-1,-1 0 1,0 0-1,0 0 1,0 0-1,0 0 1,-1 1-1,1-1-4,2 0 0,1 0 0,0-1 0,0 1 1,0 0-1,0 0 0,0 1 0,0-1 1,-1 0-1,0 1 0,-1-1 0,0 1 1,-1 0-1,-1 1 0,0-1 0,-1 1 1,-2 0-1,0 0 0,-2 1 0,-1 0 1,-1 1-4,15-3 1,-2 1-1,-2 1 1,-1 1-1,-3-1 1,0 1-1,-1 1 1,-1-1-1,0 1 1,-1 0 0,0 0-1,1 0-23,5-1 1,0 1 0,0 0-1,-1 0 1,-1 0 0,0 0 0,-1 1-1,-1 0 1,0 0 0,-2 0-53,7 1 0,0-1 1,-2 1-1,0 1 1,-2-1-1,0 1 1,-2 0-1,-1 0-283,8 0 0,-1 1 0,-2-1 0,-2 1 0,-1 1 0,-3-1-629,13 1 1,-2-1 0,-5 1-1,-3 2 995,-4 0 0,-4 2 0,-7-1 0,-4-1 0,-9 0 0,-8 6 0</inkml:trace>
  <inkml:trace contextRef="#ctx0" brushRef="#br0" timeOffset="31416">19915 9495 18272,'63'-18'23,"-1"0"0,0-1 0,0 1 0,1-1 0,-1 1 0,0 0 0,0-1 0,-3 2 0,2 0 0,1 0 0,1-1 0,1 0 0,0 0 0,1 0 0,1 0 0,-1 0 0,0 0 0,0 1-494,-5 0 0,0 0 0,0 1 1,0-1-1,0 1 0,1-1 1,0 0-1,0 1 0,0-1 1,1 0-1,0 1 0,2-1 471,-5 2 0,1-1 0,1 0 0,1 0 0,0 0 0,1 1 0,0-1 0,-1 0 0,0 0 0,0 1 0,0 0 0,-2 0 0,-1 1 0,0 0-94,5-1 0,-1 0 0,-1 1 0,-1 0 0,0 1 1,0-1-1,-1 1 0,0 0 0,1 0 0,-1-1 1,2 1 94,1-1 0,1 0 0,0 0 0,-1 0 0,1 0 0,0 1 0,0-1 0,0 0 0,1 0 0,-1 0 0,0 1-41,0-1 0,0 0 0,-1 0 0,0 1 0,0-1 0,0 1 0,1-1 0,1 0 0,2 0 0,0 0 0,2-1 40,-11 3 0,0 0 0,2 0 0,0 0 0,2-1 0,0 0 0,0 0 0,1 1 0,1-1 0,-1 0 0,1 1 0,-1-1 0,0 1 0,0-1 0,-1 1 0,0 1-69,2-1 1,0 0 0,0 0-1,0 1 1,0-1 0,0 1-1,0-1 1,0 1 0,0 0-1,-1 0 1,1 0 0,-1 0-1,0 0 1,0 0 0,0 1 63,3-2 0,-1 1 0,2-1 0,-1 0 1,0 1-1,0-1 0,-1 1 0,0 0 0,0 0 1,-1 0-1,0 0 0,-2 1 0,0 0 0,-2 1-22,7-1 1,-1 0-1,1 0 1,-2 1 0,0 0-1,-1 1 1,-2-1-1,-2 2 1,-2-1 0,-3 2-1,-3-1-137,20-1 0,-5 1 1,-4 1-1,-4 1 1,-1 0-1135,0 0 1,-2 0 0,-5 2 0,-8 1 1297,-6 1 0,-7 2 0,5 0 0,-73 6 0</inkml:trace>
  <inkml:trace contextRef="#ctx0" brushRef="#br0" timeOffset="32497">4605 4074 12781,'40'-15'336,"0"0"0,-1 0 1,3 6 329,19 18 1,8 9-1686,-13-8 1,5 2 0,5-1 0,6-1 1090,-20-3 1,4 0 0,2-1 0,3 0 0,2-1 0,1 0 0,2-1 0,2-2-135,-10 0 1,1-2 0,1 0 0,2 0 0,2-1 0,0-1 0,1 0 0,2-1-1,0 0 1,1-1 0,1 1 0,1-1 115,-11 0 1,2 0 0,1-1 0,1 0-1,0 0 1,2 0 0,0-1 0,0 0-1,1-1 1,0 1 0,0-1 0,0 0-1,0 1 1,-1-1 0,-1 0 0,0-1-1,-1 1-70,1 0 1,-2 0 0,1-1 0,-1 0 0,0 1-1,-1-2 1,1 1 0,-1 0 0,1 0 0,-1-1-1,0 1 1,1-1 0,0 1 0,0-1 0,1 1-1,-1-1 23,1 1 0,-1-1 0,2 0 1,0 0-1,0 0 0,0 0 1,1 0-1,-1 0 0,0 0 1,0 0-1,0 0 0,-1 0 0,0 0 1,-2 1-1,0-1 0,-1 1 1,-2 0-94,11-1 0,-3 1 0,-1-1 1,-1 1-1,-1 0 0,0 0 1,-1 0-1,1 0 0,0 0 1,2 0-1,2 0 0,2 0 88,-8 1 1,2 0 0,1-1 0,0 1 0,2 0 0,0-1-1,1 1 1,0-1 0,1 1 0,-1 0 0,1-1 0,-1 1 0,0 0-1,-1 0 1,0-1 0,-1 1-8,1 0 0,-1 0 0,1 0 0,0 0 0,-1-1 0,0 1 0,0 0 1,0 0-1,0 0 0,-1 0 0,1 1 0,-1-1 0,0 0 0,0 0 0,0 0 5,2 0 1,0 0 0,1 0 0,0 0 0,-1 0 0,1 0 0,-1 0-1,-1 0 1,0 0 0,0 1 0,-2-1 0,-1 0 0,0 1 0,-2 0 1,11-2 0,0 1 0,-1-1 0,-1 1 1,-1 0-1,-2 0 0,-2 0 0,-3 1 1,-2-1-1,-4 2-2,14-3 0,-6 1 0,-4 1 0,-2 0 0,1 1-281,12-1 1,-1 0-1,-3 2 1,-6 0-1140,-8 1 1,-4 0 0,-8 5 1770,14 14 1,-53-6 0,-55 8 0</inkml:trace>
  <inkml:trace contextRef="#ctx0" brushRef="#br0" timeOffset="32932">6880 4738 15471,'60'-17'2,"0"-1"0,0 0 0,1 0 0,-1 0 1,-5 2-1,-1 0 0,1-1 0,2 0 1,3 0-1,4-1-553,-9 3 1,5-2 0,2 0-1,2 0 1,2-1 0,1 0-1,0 0 1,-1 1 0,-1 0-1,-2 0 568,1 0 1,-2 1-1,-2 0 1,0 1-1,1-1 1,1 0-1,3 0 1,2 0-1,6-2-70,-19 5 0,2 0 0,2-1 0,2 0 0,2 0 0,1-1 0,2 1 0,0-1 0,1 0 0,1 0 0,0 0 0,0 0 0,0 1 0,0 0 0,-1 0 0,-2 1 0,0 0 0,-1 0 54,2 1 0,-1 0 1,0 0-1,-1 1 1,0-1-1,-1 2 1,1-1-1,-1 1 0,1-1 1,0 1-1,0 0 1,1 0-1,0 0 1,1 0-1,1-1 0,0 1-23,-6 1 0,2-1 0,0 1 0,1-1 0,0 1 0,1 0 0,1-1 0,0 1 0,0-1 0,0 1 0,0 0 0,0 0 0,-1 0 0,0 0 1,0 1-1,-2-1 0,0 1 0,-1 0 0,-1 0 0,-1 1 15,12-2 1,-2 0-1,0 1 1,-1-1 0,0 1-1,-2 1 1,0-1 0,0 1-1,-2 0 1,1 0-1,-2 0 1,0 0 0,0 1-1,0 0-104,2-1 0,0 1 1,0 0-1,0 0 0,-1 1 1,-1-1-1,0 1 1,-3 0-1,0 0 0,-3 1 1,-1-1-1,-3 1 49,20-2 1,-6 1-1,-2 0 1,-3 1-1,1-1 1,1 0-303,2 0 1,1-1 0,0 0 0,-2 0 0,-1 0 0,-4 0 363,7-2 0,-4 0 0,-2-1 0,-2 2 0,11-1 0,-2 1 0,-11-1 0,-24 0 0,0 0 0</inkml:trace>
  <inkml:trace contextRef="#ctx0" brushRef="#br0" timeOffset="35581">8250 14737 16916,'-41'-1'575,"1"-1"0,-1 5 1,3 4-162,-16 23-788,26-7 0,2 4 593,0 3 0,3 5 83,-1 20 1,4 6-158,7 1 1,6 1-146,2-1 0,7-2 11,6-8 0,8-8 0,28-1-64,-1-26 0,6-9-978,5-16 0,0-8-2594,8-8 1,-4-7 3624,-16-3 0,-7-3 0,2-16 0,-34 30 0</inkml:trace>
  <inkml:trace contextRef="#ctx0" brushRef="#br0" timeOffset="36065">7885 14301 16031,'0'-37'631,"0"0"0,1 3 0,2 2 288,9-18-684,4 15-223,11 7-24,-5 30-77,4 19-628,-3 18-1535,-3-4 0,2 2 2252,13 18 0,-3-1 0,-15-33 0</inkml:trace>
  <inkml:trace contextRef="#ctx0" brushRef="#br0" timeOffset="36365">8959 14597 17017,'-2'-2'470,"1"0"-358,1 2-112,36-10-705,-9 6-1716,8-2 1,0 2 2420,-1 6 0,-3-1 0,-22 2 0</inkml:trace>
  <inkml:trace contextRef="#ctx0" brushRef="#br0" timeOffset="36515">9128 14911 17846,'55'-7'-1271,"-1"0"0,-15 3 1,-6 0-1,-5-2 1</inkml:trace>
  <inkml:trace contextRef="#ctx0" brushRef="#br0" timeOffset="36982">10621 15333 18227,'-4'0'986,"0"0"-656,37-13 1,27-8-245,-16 8 0,4-1 0,2-1-1233,-1 0 1,3-2 0,1 1 0,1 0 1182,6-1 1,1 0-1,0 1 1,0 1-29,-5 0 1,-2 2-1,3-1 1,4-1-1,-9 3 0,3 0 0,3-1 0,2 0 0,1 0 0,1 1 0,0-1-6,-2 1 1,0-1 0,1 1 0,1 0 0,1 0-1,1 0 1,2 0 0,1 0-146,-9 1 0,1 1 0,2 0 1,0-1-1,2 0 0,0 1 0,0 0 1,1-1-1,-1 1 0,1 1 0,-1-1 126,2 0 1,1 1 0,1 0 0,0 0-1,0 0 1,0 0 0,0 0 0,-1 1 0,-1 0-1,-1 0 1,-2 0-65,4 0 0,-1 1 1,-1-1-1,0 1 1,-2 0-1,0 1 1,0-1-1,0 1 1,0 0 78,5-1 1,1 1-1,1 0 1,-2 1 0,0-1-1,-2 1 1,-1 0-1,-3 0-193,3 0 0,-4 1 1,-2-1-1,1 1 0,1 0 1,4-1 192,-4 1 1,4-1-1,1 0 1,1 0 0,1 0-1,1 0 1,0-1-1,-1 1 2,-5 0 0,1-1 0,-1 1 0,1-1 0,0 1 0,1-1 0,1 0 0,1-1 0,1 1-17,-8 0 1,1 1-1,2-1 1,1-1-1,0 1 1,1 0-1,-1-1 1,1 1-1,-2-1 1,0 1 0,-1 0-1,-3-1 12,10 0 0,-1 0 0,-2 0 0,0 0 0,-1 0 0,-1 0 0,1 0 0,-1 0 0,0 0-59,-2-1 1,0 1-1,1 0 1,0-1 0,-2 1-1,0-1 1,-1 1-1,-3 0 1,-1 1-81,8-2 0,-3 2 0,-3-1 0,1 0 1,0 1-1,4-1-371,-5 0 1,2 0 0,0 0 0,2 0-1,1 0 1,-1 0 0,0 0 0,-1 1 514,0 0 0,-1 0 0,1 0 0,0 1 0,-1-1 0,-1 1 0,-1-1 0,-2 1 0,6-1 0,-1-1 0,-2 1 0,-2 0 0,-1 0 0,-2 0 0,9 1 0,-1 0 0,0 0 0,0 0 0</inkml:trace>
  <inkml:trace contextRef="#ctx0" brushRef="#br0" timeOffset="37815">20317 12202 12412,'-2'-54'2173,"7"23"1,4-3-1491,10-24 1,7-4-1858,1 17 1,3 1-1,2 2 1252,-4 5 1,1 1 0,2 3-53,5-1 0,2 1 0,0 6 402,7 2 0,3 8-434,18 6 1,1 15-79,-11 25 0,-8 17-111,-18-1 1,-8 9 0,-6 1-153,-9 1 1,-7 2-1,-7 1 319,-5-10 0,-6 2 0,-3-1 0,0-4-99,-6 0 0,-1-3 0,-1 1-448,-4 9 1,0 2-1,3-2 377,8-8 0,4-2 1,2 1 948,-3 21 0,11-6-415,25 3-20,30-39 32,1-21-304,-2-7 1715,-2-1-4538,-1-4-1334,-13 5 4113,-6 10 0,-15-2 0,-8 5 0</inkml:trace>
  <inkml:trace contextRef="#ctx0" brushRef="#br0" timeOffset="38284">21076 13290 21051,'21'-20'-482,"0"-1"-370,-5 1-145,-2 3-314,-7 11-515,-4 1 929,-1 4 1031,-20 3 1345,-15 19 483,-17 14-1413,7 7-225,11 1-88,21-14-225,5-8 236,11-8 66,33-16-251,-4-17 0,4-5-34,2 3 0,0-3-555,4-12 1,-3-2 548,-16 10 1,-5 1 66,3-21 169,-19 11-202,-61 14-51,14 28 1,-4 11-585,6 3 0,0 4 0,2 3-1584,-9 13 1,8 7 2162,10 9 0,10-2 0,13-6 0,7-9 0</inkml:trace>
  <inkml:trace contextRef="#ctx0" brushRef="#br0" timeOffset="38865">25101 11487 15907,'0'7'919,"0"-2"-739,36-3-91,-1-3-67,-1-1 1,5-3-141,14-8 1,3-5 64,-9 2 1,1-1 0,1-1-740,-1 0 1,1-1-1,-1 1 635,1-1 0,0 1 1,-5 0 156,-2 1 0,-5 1 478,19-9 520,-26 8-281,-23 8 258,-21 30-718,1 17-223,2 12 11,25 5-45,13-14-919,-6-11 0,-1 2 1190,-10 4 1,-3-1 0,14 16 0,-27-9-1</inkml:trace>
  <inkml:trace contextRef="#ctx0" brushRef="#br0" timeOffset="40315">28986 10464 15112,'-22'-53'3115,"4"8"-2756,8 36-135,1 1-101,-1 1 22,-14 2-111,-12 1-34,-10 4 0,7 3 0,8 3 0,15 2 22,2 0-10,7-4 77,1 0 12,5-4-135,1 0 90,4 0-44,3-3 21,8-5-10,0-3-12,6-5-11,-2 0 22,20-7-22,11 0-11,-14 12 0,1 3 0,24-2-12,-4 21-44,-22 10 67,-6 17 0,-8 7 11,-13-8 0,-3 4 23,-1-1 0,-3 1-34,-2 0 0,-3-1-118,1-4 0,-3-4 130,-9 10-12,0-4 11,-2-3 12,-5 6-23,6-11 11,0-1 12,10-15 256,3-9-267,3-3-1,-1-1-11,0 1 11,1 0 303,-1 0-292,1-6-22,0 3 22,0-3-22,0 3-78,0 1 112,1-5-12,0 3-11,0-3-11,-1 3 34,0 1-34,2-1 0,0-2-45,4-1 23,13-9 22,2 5-34,12-2 23,0 9-34,16 26 45,-22-2 0,-2 7-56,0 15 0,-4 4-307,-4-2 1,-7 0 351,-11 4 0,-7-2-23,-4-10 1,-5-2-91,-16 11 0,-6 0 146,-2-6 0,-2-3-67,-7 2 1,-1-8-1945,10-15 0,3-9 1989,-10-24 0,25 0 0,19-7 0</inkml:trace>
  <inkml:trace contextRef="#ctx0" brushRef="#br0" timeOffset="40834">29854 10918 16871,'-5'5'146,"1"38"67,18-15-191,-3 22 0,11-26 135,-6-16 404,3-10-337,-3-29 235,-1-29-280,-9 18 1,-2-2-24,-1 7 1,1 1 79,4-20-225,5 40 0,19 22 23,14 33-169,-13-11 1,0 2 94,-5-1 1,-1 0 28,-2-3 0,-2-4-23,2-3 68,-3-10 190,-2-23 45,5-28-62,-10 11 1,-1-1-74,13-23-123,-2 17-11,-9 29-123,7 37-650,2 17-342,-8-12 0,1 2-1843,11 18 2958,2-18 0,-19-25 0,0-7 0</inkml:trace>
  <inkml:trace contextRef="#ctx0" brushRef="#br0" timeOffset="40999">30764 10867 17241,'2'9'-8572,"5"-7"8572,0-15 0,0 3 0,-2 0 0</inkml:trace>
  <inkml:trace contextRef="#ctx0" brushRef="#br0" timeOffset="41098">30759 10604 10552,'0'0'0</inkml:trace>
  <inkml:trace contextRef="#ctx0" brushRef="#br0" timeOffset="41498">30969 10737 17162,'-4'0'1614,"0"0"-1356,4 0-236,56-15 0,-2 23-16,-13-13 0,1 1-6,17 18-236,-24-10-2643,10-10 2005,-2-19 964,-4-16 318,-26 10 1,-6-2 286,-9-20 403,-10 3-101,-1 22-279,3 9-662,7 22 89,30 45-145,-9-21 0,3 2-411,13 15 0,5 0 411,-2-7 0,2-1-39,0-1 0,-1 2-62,-3-1 0,-6 3-528,-7 12 1,-14 3-241,-26 0 1,-14-2-174,-2 3 0,-9-6 886,-6-16 0,-7-5 0,6-4 0,12-7 1,3-3-1,-3-3 0,1 0 0</inkml:trace>
  <inkml:trace contextRef="#ctx0" brushRef="#br0" timeOffset="41748">28699 12427 17992,'-46'24'754,"1"0"1,-5 3-1,4-2 434,-10 4-695,93-49-409,10-6 0,12-5-1357,-8 4 1,7-3 0,3-1-1,0 0 1293,-9 4 0,0 1 0,2 0 1,2-2-1,5-1-160,-10 4 1,2 0-1,3-2 1,2 0-1,2-1 1,0 0-1,2 0 1,-1 0 0,0 1 131,-3 2 0,1 1 0,0-1 0,1 0 0,0 1 0,1 0 1,0-1-1,1 1 0,0 0 0,1 0-160,-7 2 0,3 0 0,0 0 0,1 0 0,0-1 0,1 1 0,-1 1 0,0-1 0,-1 1 0,-2 1 0,0 1 1,-3 0-150,12-4 1,-1 2-1,-1-1 1,-2 2-1,-1 1 1,-2 1-1,-2 1 1,-3 2-1035,12-2 1,0 2-1,-4 2 1,-9 2 0,-11 3 1350,13-1 0,-40 8 0,-27 1 0</inkml:trace>
  <inkml:trace contextRef="#ctx0" brushRef="#br0" timeOffset="41916">30314 12035 18238,'-35'17'734,"0"-1"0,0 5 50,67-27-532,9-9 0,13-7-1310,-7 2 1,9-5 0,5-3 0,3-1 0,2 1 1041,-14 7 1,2-1 0,3 0-1,1 0 1,1 0 0,0-1-1,0 1 1,0 0-239,2-2 1,0 1 0,0-1 0,0 0 0,1 0 0,0 1 0,1 0 0,0 1 134,-2 1 1,0 1 0,1-1-1,1 1 1,0 0 0,-1 1 0,-1 1-1,-2 0 1,-1 1-411,2 1 1,-2 0 0,-2 2 0,0 0 0,-1 1 0,0-1 0,0 1-462,8-3 0,-1 1 1,0 0-1,0 0 0,-1 0 1,-1 0 908,-3 1 0,1-1 1,-1 0-1,-2 1 0,-2 0 1,-4 2-1,17-4 0,-7 1 1,-3 1-1,5-3 1,0-1-1</inkml:trace>
  <inkml:trace contextRef="#ctx0" brushRef="#br0" timeOffset="151030">21885 634 14148,'1'-12'2578,"-1"2"-1402,0 10-100,0 0-752,-72 26-189,33 7 0,-2 4-102,3-12 1,-4 0 0,3 3-293,4 6 1,3 4 0,2-3 280,0 1 1,2-1-23,3 2 0,4-2 0,5 12 56,40-12 22,17-25-72,-6-13 0,2-4-370,-4 1 0,0-3 386,3-1 1,0-2-29,0 2 0,0 0 350,2-1 0,-2 7-489,4 23 313,-45 47-107,-9-27 1,-8 2-452,-12 12 0,-3-1 429,8-14 1,1-1-52,-2 6 1,5 1-202,7-7 1,8-1-903,11 0 0,10-4-331,28 4 538,-2-29 1,5-7-727,-4-6 1,1-4 1633,4-2 0,-3-1 0,8-5 0,-10 4 0</inkml:trace>
  <inkml:trace contextRef="#ctx0" brushRef="#br0" timeOffset="151497">22374 1264 18418,'-8'43'-157,"0"-1"0,15 22-34,36-38 146,2-26 45,-1-15 135,-16-12 224,2-16-23,-5 8-336,4 3 0,-7 22 67,1 18-45,2 5 23,5 1-34,6-4 68,30-6-68,-30-12 0,1-4 22,-1 4 1,-1-3-29,-4-6 1,-6-4-6,-6-9 45,-9-1 22,-12-2-22,-30-19-68,8 23 1,-4 2-353,-6-1 0,-2 3-723,-20-9-493,18 24 436,25 20-1680,7 2 2835,7 7 0,0-9 0,1-3 0</inkml:trace>
  <inkml:trace contextRef="#ctx0" brushRef="#br0" timeOffset="152729">27296 560 19302,'-36'21'86,"0"1"0,-15 15 1,1 6-87,11-1 0,2 2-510,0 0 0,4-1 510,11-10 0,9-3 295,20-1-284,16-4 129,21-6-140,3-10 0,7 0-129,7 0 0,3 3-572,-15-2 1,0 3-1,-3 0 505,7 4 0,-7 5-6,-14 3 0,-12 4 526,-32 23-217,-12-11 0,-7 0 111,-2-3 1,-2-1-180,-3 3 0,3-3-39,-7 6-11,28-23 0,18-16-224,11-2 1297,14-7-2530,4-7 0,5-5 1468,3-7 0,0 0 0,-8 5 0,-2 1 0,18-18 0</inkml:trace>
  <inkml:trace contextRef="#ctx0" brushRef="#br0" timeOffset="153147">27750 1175 17476,'-7'0'897,"2"0"-886,5 0 23,-1 21-34,10-11 0,4 14-168,12-20 168,16-8 78,-3-8-179,2 2 101,-14-1-22,-10 13 33,-1 5-11,4 6 22,4 3 34,17-2 0,7-5 0,11-23 0,-15-4 224,-11-18 12,-17 6 347,-4-18-561,-13-1-302,-15-1-1457,-8 20-437,1 21-426,9 20 2544,11 5 0,4-4 0,0-2 0</inkml:trace>
  <inkml:trace contextRef="#ctx0" brushRef="#br0" timeOffset="153764">28393 733 18720,'21'-63'571,"0"12"-560,-1 37-302,-5 12 190,-3 13 101,-8 15 157,-14 12-34,-12 20 1,7-6-57,11 1-22,22-27-45,22-14-12,6-12-324,9-7-504,4-2-1603,-18 2 0,1 0 2443,17-3 0,-5 3 0,-35 5 0</inkml:trace>
  <inkml:trace contextRef="#ctx0" brushRef="#br0" timeOffset="154397">23550 1148 16288,'55'-31'-776,"-11"15"0,-34 18 0,-5 5 0</inkml:trace>
  <inkml:trace contextRef="#ctx0" brushRef="#br0" timeOffset="154548">23639 1353 15583,'7'2'224,"-1"0"-6253,48-21 6029,-27 11 0,31-12 0,-45 16 0</inkml:trace>
  <inkml:trace contextRef="#ctx0" brushRef="#br0" timeOffset="155081">29643 1012 18698,'37'-22'-1330,"0"1"0,-4 1 0,-3 6-2177,-1 17 3507,-13 7 0,-7-4 0,-7 3 0</inkml:trace>
  <inkml:trace contextRef="#ctx0" brushRef="#br0" timeOffset="155197">29778 1139 15762,'55'9'-822,"0"0"1,-11-2 0,-2-3 0,-6-5 0,-4-2 0,0-2-1</inkml:trace>
  <inkml:trace contextRef="#ctx0" brushRef="#br0" timeOffset="161499">24219 957 19067,'-10'-36'22,"0"-1"1,13-5-1,8 4 23,29 2-45,-10 13 0,3 2-45,3 7 1,0 6-12,0 6 0,-2 8 5,1 17 1,-5 9 50,-7 1 0,-7 4-381,-12 17 0,-10 3 414,-1-11 1,-5 0-34,-7 11 0,-1-2-39,7-12 0,4-2-90,5-3 0,7-5 151,17-3 12,21-34-12,-4-14 12,-2-13 22,-4-9-39,-16 9 0,-7-3 756,-17-28-785,-13 30 1,-7 6-6,-3 6 1,-3 6-249,-11 10 1,-2 6 269,12 3 1,0 3-84,-8 6 0,4 5-3217,-9 16 3295,19 1 0,27-15 0,17-12 0</inkml:trace>
  <inkml:trace contextRef="#ctx0" brushRef="#br0" timeOffset="161714">24914 1057 14473,'4'10'0,"0"-1"0</inkml:trace>
  <inkml:trace contextRef="#ctx0" brushRef="#br0" timeOffset="161947">25202 844 18653,'0'-6'874,"0"1"-874,0 5 22,-1 48-134,6-16 0,2 4-2062,2 20 1,1 2 2173,2-10 0,1-5 0,6 14 0,-9-35 0</inkml:trace>
  <inkml:trace contextRef="#ctx0" brushRef="#br0" timeOffset="162979">30699 867 13465,'0'-7'3686,"0"2"-2800,0 5-349,0 0 102,-29-46-146,6 28-482,-21-30 23,14 42-34,2 16-34,-3 7 23,-2 13 11,-6 21-236,17-3-223,10 1 190,22-21 124,13-16 145,5-11 22,14-17 23,1-7 347,1-8-112,-16 9-111,-15 11-169,-10 9-46,-1 8 46,2 11 23,3 37 16,-5-20 1,2 2-170,2 9 1,1 0-246,-1-10 0,1-4-1115,14 17-718,3-28 2208,18-10 0,-21-5 0,7-5 0</inkml:trace>
  <inkml:trace contextRef="#ctx0" brushRef="#br0" timeOffset="163281">31101 914 19975,'-20'44'134,"0"-1"1,4-6-1,8-1-89,31 20 0,6-28-12,20-16 23,-11-17 0,-4-7-22,-6-7 33,-9-25-78,-19-10-157,-11 0-34,-15 6-66,-4 28-461,-2 10-111,0 8-3877,-9 38 4717,14 0 0,3 6 0,17-17 0</inkml:trace>
  <inkml:trace contextRef="#ctx0" brushRef="#br0" timeOffset="164947">20047 767 12535,'2'-38'78,"-1"7"-67,2 37 57,1 8-35,4 15 57,2 14 111,-1 20-237,-4-25 0,0 5 155,-1 4 1,-1 7 0,0 1-319,0 5 1,-1 2-1,-1 4 232,1-4 1,-1 4 0,0 0 0,0-3-497,0-10 1,0-2 0,-1-1 0,1-1 473,0 17 1,1-1-1,0-5 0,2 2 0,3-2-121,1-8 1,4 3 0,2-2 138,4-2 1,4-2 0,4 0 9,1-7 0,5 1 1,2-2-1,0-4-326,8 3 0,2-6 0,3-4 298,8-4 0,5-4 0,-1-7 41,-5-5 1,-1-5-1,7-2 42,-5-3 0,6-1 0,3-3 1,2 0-1,2-2-8,-9 1 0,2-2 1,2 0-1,1-1 1,1-1-1,0 1 1,0 0-244,-7 1 1,0 0 0,1-1 0,-1 1 0,1 0 0,1-1 0,0 0 0,1 0 182,-3 0 0,1-1 0,0 0 0,0-1 1,1 1-1,1-1 0,0 1 0,1-1 1,1 1-57,0 0 1,2 0-1,1 0 1,0 0-1,1 0 1,0 0 0,-1 1-1,0-1 1,-1 1-1,-2 0 45,-2 0 0,-2 1 0,0-1 0,-2 1 0,1 0 0,0 0 0,1 0 0,1 0 0,3-1-99,-2 1 1,2 0 0,3-1-1,0 1 1,1-1 0,0 1-1,0-1 1,-1 1 0,-1 0-1,-2 0 1,-2 1 90,8 0 0,-3-1 0,-2 1 0,-1 1 0,1-1 0,0 1 0,3 0 0,3-1-44,-12 2 1,2-1 0,1 1 0,2-1 0,0 1 0,1 0-1,1-1 1,0 1 0,1 0 0,-1 0 0,1 0 0,-1-1 36,-2 1 0,0 1 0,0-1 0,0 0 0,0 0 0,1 0 0,0 1 0,0-1 0,1 0 0,1 0 0,1 1 0,0-1 0,2 0-26,-8 1 0,1-1 0,2 1 1,0-1-1,2 1 0,0-1 1,0 1-1,1 0 0,0-1 1,0 1-1,-1-1 0,0 1 0,0 0 1,-1-1-1,-1 1 0,-1 0 1,-2 0 12,9-1 0,-1 1 0,-1 0 0,0-1 0,-1 1 0,-1 0 0,0 0 0,-1 0 0,0 0 0,1 0 1,-1-1-1,0 1 0,0 0-16,-1 1 1,1-1-1,0 0 1,-1 0-1,1 0 1,0 0-1,-1 0 1,-1 0-1,0 1 1,-1-1-1,-2 0 1,-1 1-1,-2-1 9,7 1 0,-2-1 0,-3 0 0,-1 1 0,-1 0 1,1-1-1,0 1 0,2-1 0,2 0-3,-2 0 1,1 0-1,1 0 1,1 0 0,1 0-1,0 0 1,1 0 0,-1-1-1,0 1 1,-1-1 0,-1 1-102,3-1 1,-1 0 0,-1 0 0,0 0-1,0 0 1,0 0 0,1 0 0,0-1-1,0 1 1,2-1-372,-1 1 0,2-1 0,0 0 0,2 0 0,0 0 0,-1 0 0,0 0 0,-1-1 0,-1 1 0,-3 0 0,-2 0 495,6-1 0,-2 0 0,-1 0 0,-1 0 0,-3 0 0,-1 0 0,-3 0 0,-2 1 0,10-2 0,-2 1 0,-4 0 0,-4 0 0,-7 0 0,6-1 0,0-1 0</inkml:trace>
  <inkml:trace contextRef="#ctx0" brushRef="#br0" timeOffset="199413">26270 2680 16535,'0'27'896,"-1"14"-784,1 21-39,0-26 0,0-3 72,0 0 506,1-5-24,1-42-392,1-11-55,-1-23-12,0 0-84,-1 13 0,1-2 39,1 2 0,2 0-117,-1 1 0,1 1 27,12-15-33,0 27-22,6 9 22,5 6-56,29 23-247,-25 1 0,1 4-134,-1 1 1,0 3-276,-3 4 1,-5 1-1777,1 14-4056,-4-3 6544,-2-5 0,-9-18 0,-2-6 0</inkml:trace>
  <inkml:trace contextRef="#ctx0" brushRef="#br0" timeOffset="199613">26913 2713 20031,'35'-16'-8258,"8"5"8258,9 14 0,-16-2 0,-26 3 0</inkml:trace>
  <inkml:trace contextRef="#ctx0" brushRef="#br0" timeOffset="199762">27027 2948 16221,'39'-25'-505,"-1"-1"1,17-4 0,-3 3 0,-14 9 0,20-5 0</inkml:trace>
  <inkml:trace contextRef="#ctx0" brushRef="#br0" timeOffset="200130">27863 2540 18586,'-42'-16'481,"-1"0"1,-6 1 0,1 7-516,-14 27 23,5 0-67,20 16-57,28-8-515,31 6-795,26-11 1064,-11-10 0,2-4 409,4-7 0,-1-4 39,21-7 493,-18-9 135,-24 2 616,-6 4-1221,-8 6-56,-3 30 10,-4 9-44,0 32 0,0 1-588,5-17 0,1 3-1345,4-2 0,1 0 1933,0-2 0,0-3 0,8 11 0,-13-38 0</inkml:trace>
  <inkml:trace contextRef="#ctx0" brushRef="#br0" timeOffset="201146">24025 2719 16042,'-10'-7'269,"2"55"-168,6-5 0,2 8 0,0 1-1185,-1 0 0,0-1 0,0 3 1117,-1 10 1,1 2 0,0-4 33,-1 6 1,1-3 21,0-5 1,2-2 298,3-9 0,6-1-186,13 4 0,12-6-8,4-21 0,9-5 1,7-4-48,-4-4 1,6-3 0,4-2 0,2-1 0,-2-3-480,0-1 0,0-3 1,0-1-1,2-2 1,2 0 369,-8-1 1,2-1-1,1-1 1,2 0-1,-1-1 1,-1-1-1,-1 1-9,4-2 1,-2 0 0,-1-1 0,1 0 0,3-1 0,5 0-10,-11 2 0,2 0 0,3-1 0,1 0 1,2-1-1,2 1 0,0-1 0,0 1 1,0 0-1,0 1-170,-7 1 1,0 0 0,0 0 0,0 1 0,1-1 0,0 1 0,1 0 0,0 0 0,1 0 0,1 1 0,0-1 0,2 0 146,-6 1 1,1 1 0,2-1 0,1 0-1,0 0 1,1 1 0,0-1 0,1 1 0,-1 0-1,0 0 1,-1 0 0,0 0 0,-2 0-1,-1 1 1,-1 0-60,4 0 0,-1 0 1,0 0-1,-2 0 1,0 0-1,0 1 1,-1 0-1,-1 0 1,0 1-1,-1 0 1,0 0-1,0 0 26,5 1 0,0 1 0,1-1 0,-1 1 1,-1 1-1,-1 0 0,-2 0 0,-1 0 1,-3 0-1,-3 1-152,9 0 0,-3 0 0,-4 1 0,-1-1 0,-2 1 0,1 1 140,4-1 1,-1 1 0,-1 0 0,-1 0 0,-2 0 220,4 0 1,-2 0 0,-2 0 0,0 0-152,14-1 1,-1 1-1,-5-2 747,0 1 0,-5-2-410,-7-2 0,-8 0 1908,-14 0-2122,-23-3 2961,-3 4-2994,0-1 1079,0 1-1146,0-1 78,0 1-21,0-2-46,-1-3-34,6-14 90,5-16 22,2-9 12,0-16-724,-4-4 628,-6 25 1,0-2-23,0-6 0,0-4-17,-1-2 0,0-4 0,0-1-11,3-1 0,0 1 0,0-1-423,0 1 1,0-1 0,0 3 425,2 8 1,0 2 0,0 4 18,0 6 1,-1 3-9,4-20 42,-1 12-56,-2 12 0,2 9 494,-3 7-1054,-1 7 331,-1 4-1060,-3 10-8542,1 16 9683,-1-2 0,2 3 0,-2-15 0</inkml:trace>
  <inkml:trace contextRef="#ctx0" brushRef="#br0" timeOffset="-206850.73">26800 16037 17364,'16'41'221,"-1"1"1,1 0-1,6 20 1,1-3-206,-2-18 1,-1-1-6,-1 4 1,-2-3 55,0 2 683,-2-6-167,-9-26-460,-4-22-89,-4-12-12,-5-11 1,-3-7 10,-2-12 1,-2-6-8,3 6 0,0-3 0,1-1-412,1-1 0,2-1 0,1 3 436,2-13 0,5 6-28,3 10 1,7 7-23,18-3 20,11 10-20,12 7 6,-4 16 0,6 4-34,10 3 0,2 5-393,-1 4 1,-1 4 403,0 5 0,-5 7 6,-23 5 0,-5 7-112,3 22 0,-5 10 123,-15-16 0,-2 2 0,-2 3 14,1 8 1,0 3 0,-3-2-4,-1-5 1,-1 0-1,0-5-34,0 6 1,3-7 334,2-12 0,3-6-1466,11 0-1690,1-9-2871,-3-10 5715,-6-6 0,-8-4 0,-4-1 0</inkml:trace>
  <inkml:trace contextRef="#ctx0" brushRef="#br0" timeOffset="-206266.73">28219 16158 16972,'0'5'414,"0"-1"-33,25-13 1,15-11-298,1-2 0,2-2-1105,14-5 0,2-2 987,-3-2 1,-5 0-46,-17 9 1,-4 0 78,-3 0 0,-3 0 855,10-20-295,-23-5 748,-44 19-1011,0 21 0,-4 8-135,-2 9 1,-1 8-322,-4 8 0,4 7 226,12 1 1,6 4-74,-1 15 1,8 3 455,9-4 0,9-1-1005,12 6 0,10-5 140,2-16 1,6-7-402,12-8 1,3-8-3,-5-6 0,0-5-140,6-4 0,1-4-1866,3 0 1,1-3 2823,3-7 0,-3-1 0,8-3 0,-12 1 0</inkml:trace>
  <inkml:trace contextRef="#ctx0" brushRef="#br0" timeOffset="-205883.73">29086 15504 17028,'50'-24'-533,"0"0"1,0-1 0,8-3 0,-3 2 0,-6 5-1,-6 3 1,-4 2 0</inkml:trace>
  <inkml:trace contextRef="#ctx0" brushRef="#br0" timeOffset="-205301.73">30287 14767 8983,'-9'-1'5995,"-5"0"-4842,-5 7-581,-6 6 33,-11 10-247,4 12-78,1 6-77,4 6-69,8 15-156,30-8-903,8-25 0,7-4-643,27 2 190,-18-19 0,0-3 1378,10-3 0,-18-1 0,-9 0 0</inkml:trace>
  <inkml:trace contextRef="#ctx0" brushRef="#br0" timeOffset="-204701.73">30729 14221 14081,'-1'-4'2891,"-1"0"-2073,2 4-146,-17 54-291,2-2-1352,0 1 0,-1 5 1027,5-9 0,2 3-41,2-3 0,0 4 0,4-1-277,6-4 1,4-2 0,1 0-460,-2 1 0,1-1 0,5-4-1083,14 7 0,6-10 1901,-3-16 0,-1-6 0,5 3 0,-6-8 0</inkml:trace>
  <inkml:trace contextRef="#ctx0" brushRef="#br0" timeOffset="-204280.73">31016 14792 15280,'-6'-6'1950,"1"1"-1917,5 5 34,0 0 1,47 41-102,-7-8-330,0-4 0,2-1 297,7-2 67,-6-15 56,-15-17 369,5-17 169,-5-10 90,1-9-505,-10 13-100,-5 13-12,-3 13-22,12 3 89,7 0 336,6-7 248,-9-11-584,-11-2-67,-13-8-44,-3 6-23,-6 0-213,-3 0-1950,-12-9 2163,5 13 0,0 0 0,11 14 0</inkml:trace>
  <inkml:trace contextRef="#ctx0" brushRef="#br0" timeOffset="-203784.73">31490 14154 18216,'39'-17'33,"1"0"1,-5 2 0,-3 9-45,2 37 11,-17 0 56,-13 17 156,-15-11-66,-13 12-101,11-9-672,1-4-841,21-15-539,5-14 2007,19-4 0,-18-2 0,6-1 0</inkml:trace>
  <inkml:trace contextRef="#ctx0" brushRef="#br0" timeOffset="-203616.73">32010 14317 17823,'-3'41'-1367,"0"-1"0,1 7 1,4-4 1366,11-3 0,-5-3 0,4-23 0</inkml:trace>
  <inkml:trace contextRef="#ctx0" brushRef="#br0" timeOffset="-203417.73">31935 14574 16311,'-9'-5'347,"2"1"-481,7 4-1043,41-31-380,-3 15 1204,0-6 0,4 1-1797,-7 9 1,0 2 2149,1-1 0,-1 0 0,7-2 0,-12 4 0</inkml:trace>
  <inkml:trace contextRef="#ctx0" brushRef="#br0" timeOffset="-202435.73">32625 13917 18608,'-57'10'381,"7"13"-157,27 25-1963,4 16 1811,11-29 1,1 3 239,2 16 0,3 2-262,3-8 1,4-1-46,4 4 1,4-5 28,12 5 362,6-30-251,-11-17-111,-1-10-34,-4-6 920,-3-20-1973,-22-6-102,-9 1-188,-19 8-584,0 19 1927,3 12 0,16 0 0,6 4 0</inkml:trace>
  <inkml:trace contextRef="#ctx0" brushRef="#br0" timeOffset="-202015.73">32656 14246 14933,'5'-7'2185,"-2"2"-1569,-3 5-583,0 0 57,13 32-68,-5-17 23,12 23-45,-6-28-157,10-4 146,-1-3 33,0-2-22,-5-1 0,-8 0 101,6 5 68,10-2 89,11-3-169,-4-10-44,-1-10 22,-15-8 79,-2-1 44,-9 0-11,-1 1-179,-5 4-403,-19-1-1513,1 7-1232,-5 2 3148,9 7 0,13 6 0,1 0 0</inkml:trace>
  <inkml:trace contextRef="#ctx0" brushRef="#br0" timeOffset="-201817.73">32899 13743 17700,'17'40'411,"0"-1"0,0 0 0,2-1-411,-1-9 0,1 1-746,8 15 1,-2 4 745,-4 8 0,-2 0 0,0-17 0,-3-3 0,-10-2 0,0 1 0</inkml:trace>
  <inkml:trace contextRef="#ctx0" brushRef="#br0" timeOffset="-201151.73">27711 17779 16871,'4'0'1647,"0"0"-2195,-4 0-5346,31-22 5894,-19 17 0,20-16 0,-29 22 0</inkml:trace>
  <inkml:trace contextRef="#ctx0" brushRef="#br0" timeOffset="-200984.73">27869 17948 16109,'40'-51'-691,"-16"19"1,-3 5 0,-9 15 0,6-9 0</inkml:trace>
  <inkml:trace contextRef="#ctx0" brushRef="#br0" timeOffset="-200534.73">28667 17625 12692,'-7'0'2823,"0"0"-1052,7 0-583,32 6-796,-6-11-168,30-2-124,-11-16-10,1-6-56,-1-2 55,-5-2-89,-6 3-22,-12-6 157,-22 7 22,-14 6 11,-22 11 78,-3 14 112,-13 28-218,29-6 0,4 5-90,-2 14 1,5 3-51,5-7 0,5 0-28,4-1 0,4-3-274,10 5-180,9-10 45,13-10-1849,32-14-185,-27-18 1,1-4 2470,0 2 0,-1-2 0,14-19 0,-32 15 0</inkml:trace>
  <inkml:trace contextRef="#ctx0" brushRef="#br0" timeOffset="-200301.73">29179 17257 19280,'52'-19'-1967,"0"0"1,1 1 0,-9 1 0,-1 0 0,-5 0 1758,-2 0 1,-6 2-1,0-4 1,-23 10-1</inkml:trace>
  <inkml:trace contextRef="#ctx0" brushRef="#br0" timeOffset="-199883.73">29751 16711 19358,'-7'9'819,"-3"15"-696,-2 30-56,5-9 0,1 3-134,1-6 0,3 1-572,5 2 0,3-3-582,9 6-460,14-29-179,-3-17 1860,12-21 0,-19 14 0,4-14 0</inkml:trace>
  <inkml:trace contextRef="#ctx0" brushRef="#br0" timeOffset="-199101.73">30514 16092 19695,'-29'1'1030,"-11"26"-929,11 28-101,15-19 0,3 1-67,2 21 67,21-11-190,8-23-46,21-6 158,1-9 134,3-6-67,-18-3 0,-14-2 11,-12 9 78,-9 10 213,-6 16-168,-4 3 1,-2 4-91,1 4 1,2 1-34,-2 9 0,4-1-140,5-14 0,4-3-241,14 13-101,9-32-1501,25-15-3082,11-32 5065,-19 8 0,-2-2 0,9-15 0,-13 7 0</inkml:trace>
  <inkml:trace contextRef="#ctx0" brushRef="#br0" timeOffset="-198701.73">31074 16062 17510,'-21'37'709,"0"1"1,2 0 0,5 0-637,8-4 0,3 2-45,0 15 0,3 2-214,3-4 1,3 0-1047,6 6 0,5-3 144,-1-15 1,3-6-4055,28 11 5142,-9-28 0,-17-5 0,-5-7 0</inkml:trace>
  <inkml:trace contextRef="#ctx0" brushRef="#br0" timeOffset="-198267.73">31349 16404 15000,'-7'-6'3082,"1"1"-2254,6 5-133,0 0-459,-11 54-203,8-32 23,-2 40-56,14-50 79,9-6-79,6-4-34,18-19 68,-2-1-23,-1-6 34,-13 8-12,-16 13-10,-1 3-1,0 0 23,7 3 11,7-2-11,10-11-34,-2-18 11,-8-5 12,-12-9 55,-8 13-89,-10-1-67,-3 2-1221,-16-7-8427,8 5 9715,0 3 0,13 13 0,5 10 0</inkml:trace>
  <inkml:trace contextRef="#ctx0" brushRef="#br0" timeOffset="-197983.73">31747 15947 19605,'42'-13'-751,"-10"16"494,-6 30 279,-31 24 45,-7-2 23,-12 0-79,12-23-481,5 1-5995,19-15 6465,8-4 0,0-12 0,-2-4 0</inkml:trace>
  <inkml:trace contextRef="#ctx0" brushRef="#br0" timeOffset="-197784.73">32263 16084 19101,'-15'35'-690,"1"0"1,-6 26-958,33-40-4941,-1 9 6588,-5-10 0,-3-2 0,-4-11 0</inkml:trace>
  <inkml:trace contextRef="#ctx0" brushRef="#br0" timeOffset="-197634.73">32122 16339 17252,'22'-30'-1326,"0"0"0,1 1 0,5 3 1326,19 1 0,0 5 0,-4 0 0,-9 5 0,1 0 0</inkml:trace>
  <inkml:trace contextRef="#ctx0" brushRef="#br0" timeOffset="-197317.73">32692 15775 18888,'-55'6'431,"24"12"1,4 9-348,9 15 0,5 7-45,-2 12 0,0 0-503,3-11 1,4-2 463,5-7 0,5-5-45,13-1 178,10-10-548,11-12 447,1-7-155,2-9 56,8-18 55,-16-13-10,-4-6 437,-22 1-952,-20 17-909,-27 2-1792,-4 9 3238,1 4 0,20 6 0,22 1 0</inkml:trace>
  <inkml:trace contextRef="#ctx0" brushRef="#br0" timeOffset="-196884.73">32815 16038 16255,'-1'-4'2163,"0"1"-1917,1 3-212,-10-4 44,10 3-100,9 0-460,18 1 269,12 2 124,-10-2 77,-9 0 0,-12 0-21,-3 0 55,-1 0 102,3 0-12,9-7-89,0-2-12,7-10 56,-9 0 650,-1-14-516,-11 1-167,-18-5-34,-1 15-515,-9 9-460,14 11-3451,5 4 4426,5 3 0,1-1 0,1 1 0</inkml:trace>
  <inkml:trace contextRef="#ctx0" brushRef="#br0" timeOffset="-196649.73">33048 15615 17734,'35'50'22,"-1"-1"0,1-1 1,-3-4-214,-11-15 1,-3 0-1962,2 13 1,-5 1 2151,-2 22 0,-4-6 0,-14-34 0</inkml:trace>
  <inkml:trace contextRef="#ctx0" brushRef="#br0" timeOffset="-196117.73">28934 18475 14495,'43'-13'811,"1"0"0,-1 0 1,7-2-1,1-1 1,3 0-622,-6 1 1,2 0-1,1 0 1,2-1-1044,4-3 0,2 1 1,2-2-1,6-1 936,-11 4 0,3-2 0,3-1 1,3 0-1,1 0 0,0 0 0,1 1-297,-10 3 1,1-1-1,2 1 1,-1 0-1,2 0 1,-1 0-1,1 0 1,0 0 0,-1 0 189,1-1 0,0 1 1,0 0-1,1-1 0,-1 1 1,1 0-1,-1 1 0,0-1 1,0 2-93,-1-1 0,1 1 0,0 0 0,0 1 1,-1 0-1,0 0 0,-2 1 0,-2 0 1,-3 2 44,7-2 0,-3 2 0,-3 0 0,0 1 0,-1 0 0,2 0-346,1-1 0,1 0 0,1 0 0,-2-1 1,-3 1-1,-4 0-2860,16-5 0,-7 0 0,-3-1 3166,15-2 1,-21-2 0,-40 0 0,-39 15 0</inkml:trace>
  <inkml:trace contextRef="#ctx0" brushRef="#br0" timeOffset="-195933.73">30439 18150 17476,'53'-11'97,"0"0"1,0 0-1,-1 0 1,1 0-1,4-1 1,2 0-1,2-1 1,1 0 0,2 0-1,2-1-453,-5 1 0,3 0 0,2 0 1,0-1-1,2 0 0,-1 0 1,-1 1-1,-1 0-873,-6 1 0,0 0 0,0 1 0,-1-1 1,1 1-1,-1 0 0,0 0 0,0 0 1190,2 0 0,2 0 1,1 1-1,-1-1 0,-1 1 1,-3 0-1,-5 1 0,-5 2 1,19-4-1,-9 2 0,-3 0 1,-6 1-1,-1 0 0,0 0 1</inkml:trace>
  <inkml:trace contextRef="#ctx0" brushRef="#br0" timeOffset="-181518.73">3804 4452 11112,'-8'7'885,"2"0"-784,6-7 224,0 0 134,6-16 382,-5 12 1075,6-13-1087,-7 16-67,0 0-158,-3-1-32,-5 1-426,-21 44-141,10-16 1,-3 5-660,1 5 1,-3 5 0,-1 1 656,-3 4 1,-2 2 0,-4 4-2,2-3 0,-4 4 1,-2 3-1,0 1 0,2 0 1,5-9 1,0 1 0,0 0 0,1 0 0,1 1 0,0 1-75,-1 4 0,-1 1 0,2 2 0,1-1 0,3-1 0,6-2-680,0 12 0,6-1 1,5-3-1,6-6-67,5-5 0,6-5 0,7-6-1815,22 1 0,4-10 2633,-2 4 0,-20-17 0,-11-4 0</inkml:trace>
  <inkml:trace contextRef="#ctx0" brushRef="#br0" timeOffset="-181234.73">2858 6239 15146,'-2'38'476,"0"0"0,8 16-375,10-17 67,13-27 123,24-11-157,-21-12 1,2-6-107,9-4 0,-1-2-578,-7 0 1,-3 0-2062,17-15-3955,-32 30 6566,-10 6 0,-7 4 0,0 0 0</inkml:trace>
  <inkml:trace contextRef="#ctx0" brushRef="#br0" timeOffset="-180700.73">1853 7636 12412,'-3'-8'4336,"0"2"-2991,3 6-774,-17-19-302,13 14-269,-13-10 0,17 60 50,0 4 1,0 7-48,0-3 1,-1 5 0,-1-1-436,2-5 1,-1 0 0,0-2 442,-1-1 0,1 0 1,0-7-12,2 21 0,8-20 11,6-18-11,16-13 0,12-27-510,-13-1 1,2-3-57,-4-2 0,0 0-331,1-1 1,0 2-1782,13-1 2678,-1 9 0,-19 6 0,-5 4 0</inkml:trace>
  <inkml:trace contextRef="#ctx0" brushRef="#br0" timeOffset="-179600.73">2090 8331 17442,'1'-50'1032,"-1"10"-652,0 34-55,0 4 202,0 1-415,-2 1-67,1 0 11,-1 0 0,1 0 146,0 0 234,-4-6-380,0-1-33,-2-11 10,4-3-33,1-17-78,21 7-56,17 3 66,10 23 35,7 20-258,-14 12-343,-15-2 1,0 4-1255,-2-2 1,-1 1 1887,3 3 0,-2-1 0,2 4 0,-10-16 0</inkml:trace>
  <inkml:trace contextRef="#ctx0" brushRef="#br0" timeOffset="-179233.73">2667 7780 17588,'-20'-27'919,"4"18"-885,16 37 195,3 11 1,2 7-68,0 2 1,3 2-79,7 9 0,4-3-317,-4-16 0,4-6 256,34 2 44,2-35-62,-22-9 1,1-4 11,4-2 0,1-3-275,12-11 0,1-1-2280,-10 10 0,-1 2 2538,-3-2 0,-3 4 0,-3 9 0,-26 6 0</inkml:trace>
  <inkml:trace contextRef="#ctx0" brushRef="#br0" timeOffset="-177850.73">1679 9732 18350,'-37'13'459,"-1"-1"1,0 18 0,4 9-460,14-1 0,4 6 0,1-1-941,-2 17 0,3 0 929,4 2 1,7-6 11,15 4 318,28-20-352,-7-36 1,2-10 49,11-15 1,-2-9-17,-7-1 0,-5-5-151,-3-10 0,-7-3 162,-12 11 0,-4-1 40,-2-19 0,-6-6-14,-6 16 0,-5-1 1,-1-1-5,-3-8 1,-3-2 0,-1 3 78,-2 9 0,-1 2 0,0 4-68,-3-3 1,1 11-45,2 17-45,21 42 23,13 16 0,7 9 10,-1-8 1,4 2 0,2 1-749,8 12 1,3 3 0,2-4 243,-4-9 1,1-2-1,0-3-504,-1-5 1,1-2-1,-2-6 1005,2-4 0,-3-5 0,4 3 0,-9-10 0</inkml:trace>
  <inkml:trace contextRef="#ctx0" brushRef="#br0" timeOffset="-177566.73">2270 9955 17935,'-11'-44'465,"1"0"0,-1 1 0,-3-11 1,-2 2-444,-3-5 1,-2 2-12,4 14 0,-2 1 17,-6-6 0,-1 3 95,7 12 0,0 5 146,-16-6-336,23 52 56,19 40 11,0-21 0,2 1-238,4 5 1,2 1 237,-1 0 0,4 2-297,8 10 1,5-2-1175,4-10 0,3-5-2944,7-1 0,2-6 4415,-10-15 0,-2-7 0,10-8 0,-30-6 0</inkml:trace>
  <inkml:trace contextRef="#ctx0" brushRef="#br0" timeOffset="-177334.73">2435 9742 20423,'-3'-55'34,"24"15"-426,10 31 145,18 22-201,-13 12-118,-15 5 0,-4 6 465,-3-2 1,-3 1 60,0 0 1,-1-2-734,1 12-4471,3-42 5244,-3-18 0,0 3 0,-6-5 0</inkml:trace>
  <inkml:trace contextRef="#ctx0" brushRef="#br0" timeOffset="-177085.73">2915 9218 17879,'-9'0'1121,"-20"50"-819,18-3-179,3-7 1,-2 8 0,3-3-353,4-3 0,3-1 279,2 13 0,9-2-16,13-18 0,8-7-57,11-9 1,5-6-6,-1-1 0,2-6-17,3-9 0,-3-6-303,13-12-514,-9 0-658,-13 7 1520,-12 2 0,-14 7 0,-7 2 0</inkml:trace>
  <inkml:trace contextRef="#ctx0" brushRef="#br0" timeOffset="-176817.73">1515 11187 18362,'54'-25'226,"1"0"1,-13 6 0,1-1 0,4-3-207,-3 1 0,3-2 0,4-3 0,0 1 1,0 1-715,3-1 0,1 1 1,0 0-1,1 0 1,1 1 18,-5 3 1,2 1 0,1-1 0,-1 2 0,-2 0 0,-2 2 674,5-3 0,-1 2 0,-4 2 0,-4 4 0,14 2 0,-14 7 0,-27 7 0</inkml:trace>
  <inkml:trace contextRef="#ctx0" brushRef="#br0" timeOffset="-176335.73">2269 11150 18597,'-55'20'168,"0"1"0,2 12 0,5 9-168,19-3 0,4 6 0,4-1-1219,-5 14 1,7-1 1218,9-4 0,7-3 0,18 5 711,35-12-767,-11-33 0,4-11 73,14-17 0,0-10-312,-8-2 0,-6-7 298,-13 3 1,-4-5 0,-4 0 1,-2-9 1,-6-3-90,-5 3 0,-1-4 0,-7 0 125,-6 3 0,-6-1 0,-2 0 79,-5-6 0,-3 0 0,-4 5 254,-10-5 1,-5 9-286,2 14 1,0 8 190,2 11-112,12 8-168,11 16-44,16 50 44,16-4 0,9 8-326,-3-6 0,3 4 0,2-1 187,0-4 1,1-3 0,2 0-135,1-1 1,1-1-1,-1-5-779,1-2 1,3-6-3865,10 0 1,1-5 4842,-14-15 1,-2-3 0,0 0 0,-4-6 0,-6-10 0</inkml:trace>
  <inkml:trace contextRef="#ctx0" brushRef="#br0" timeOffset="-176000.73">2888 10850 17689,'-23'39'582,"-1"0"1,2 3 0,4 3-400,9-2 0,4 3 0,1 1-1090,3-1 1,2 0-1,2-1 952,4 22 0,5-4-28,7-15 0,7-12 699,31-15-705,7-27 6,-32-6 0,-1-5 11,-2-7 0,-2-4-28,-2-5 0,-4-5 28,-2-21 0,-8-7-17,-9 22 0,-4-1 0,-4 0-114,-7-6 1,-4 1 0,-3 3 102,-8-4 0,-6 9-23,-6 13 1,-3 12-288,-12 20 131,4 18 1322,9 16-1955,20 0 0,5 5-1116,6-2 1,3 1 128,1-1 1,3-2 1798,12 16 0,-2-39 0,2-9 0</inkml:trace>
  <inkml:trace contextRef="#ctx0" brushRef="#br0" timeOffset="-175817.73">2855 11346 20658,'54'-28'-243,"-1"0"1,-11 9-1,-2 2-469,-1 0 1,-3 3-2359,11 7 3070,-5 3 0,-20 4 0,-6 0 0</inkml:trace>
  <inkml:trace contextRef="#ctx0" brushRef="#br0" timeOffset="-175251.73">3885 9808 18776,'55'21'-866,"-20"12"1,-16-18-1,-18 6 1</inkml:trace>
  <inkml:trace contextRef="#ctx0" brushRef="#br0" timeOffset="-175118.73">3975 10167 16647,'1'3'381,"1"0"-381,33-50-829,-11 20 0,4-2 829,4-5 0,4-3 0,-3 4 0,-4 3 0,-2 4 0,1 3 0,-1 0 0</inkml:trace>
  <inkml:trace contextRef="#ctx0" brushRef="#br0" timeOffset="-174700.73">5299 9099 16215,'-13'44'152,"0"1"1,0-1-1,0 12 1,2 1-1,7-2-68,12 4 0,7-3-249,-3 2 1,6-6 226,8-19-1,6-9 18,26-11 222,-17-22 0,0-10-295,-3-6 0,-4-9 55,2-18 1,-11-9 143,-18 16 0,-8-4 1,-4 3-620,-5-15 1,-9 4 452,-10 3 0,-6 6-17,6 20 1,-3 7 81,-11 2 0,-3 10-592,1 19 1,1 12-796,-7 12 0,5 9 144,13 3 0,7 4-312,5 3 0,9-1 1451,16-16 0,3-4 0,-3 3 0,10-9 0</inkml:trace>
  <inkml:trace contextRef="#ctx0" brushRef="#br0" timeOffset="-173534.73">1607 12936 15616,'44'-9'199,"0"1"1,0-1-1,4-2 1,1-1 0,1-3-21,2-3 0,0-3 0,1-1-800,-9 3 1,1-1 0,2-1 0,2-3 720,-2 2 1,3-3 0,2-2 0,1 0 0,1-1 0,0 1-469,3-1 0,2-2 1,0 1-1,0-1 0,1 0 1,-1 1 368,0 0 1,0-1 0,0 0 0,0 1 0,0 1 0,-1 0-152,-3 2 1,0-1 0,0 2 0,-1 0 0,-3 2 0,-3 2 134,17-6 0,-5 4 0,-3 2-153,-7 3 0,-3 2 0,-2 2-174,7-4 0,-10 13-2403,-16 35 2745,-64 2 0,-19 4 0,34-9 0,-1 0 0,-31 2 0,0 0 0</inkml:trace>
  <inkml:trace contextRef="#ctx0" brushRef="#br0" timeOffset="-173334.73">2132 12920 15034,'55'5'735,"-1"0"1,4-5 0,5-10-425,-14-6 0,3-6 0,3-4 0,1-1-1139,-3 1 1,0-1 0,2-3 0,2 0 0,2-1 838,-8 4 0,2-1 1,2-1-1,1 0 0,-1 0 1,-1 1-1,-2 1-234,1-1 1,-2 1-1,0 0 1,-2 0-1,1 2 1,-1 1 186,5-3 0,1 0 0,-1 2 0,-3 3 1,-4 3-178,2 1 0,-5 5 0,-3 6-2411,5 9 1,-13 11 2623,-31 27 0,-3 1 0,-40-7 0</inkml:trace>
  <inkml:trace contextRef="#ctx0" brushRef="#br0" timeOffset="-172352.73">1446 13884 16838,'-4'57'91,"1"0"1,0 1 0,7 0 0,4 1 0,2-2-81,0-7 0,2-1 0,4-3-345,3-4 1,3-1 0,1-7 361,2-4 0,3-7 205,14-3 0,4-8-37,-2-11 1,0-8-52,0-3 1,-3-7-91,-8-12 1,-8-5 0,-14-1 0,-5-1 61,-2-2 1,-4 0-45,-5 1 0,-6 1 11,-17-10 0,-9 4-96,-6 10 1,-6 5-219,-6 1 1,0 8-68,12 13 0,5 8-476,-5 23-78,32 10-315,8 3-107,10-1 1273,12 11 0,-8-26 0,7 4 0</inkml:trace>
  <inkml:trace contextRef="#ctx0" brushRef="#br0" timeOffset="-172167.73">1558 14525 17924,'36'-43'-1434,"0"-1"0,5 4 0,2 6-2034,-4 13 0,1 4 3468,-3 3 0,-5 2 0,-10 5 0,-10 1 0</inkml:trace>
  <inkml:trace contextRef="#ctx0" brushRef="#br0" timeOffset="-171866.73">1308 13412 18910,'40'47'-1072,"0"-1"0,-1 0 1,-3-2-588,-8-6 1,-2-3 1658,-4-4 0,-3-5 0,-6-7 0,-4-8 0</inkml:trace>
  <inkml:trace contextRef="#ctx0" brushRef="#br0" timeOffset="-171668.73">2081 13950 17734,'4'1'348,"-1"0"-360,-3-1-750,48-31-6801,-15 20 7563,23-17 0,-34 26 0,-19 5 0</inkml:trace>
  <inkml:trace contextRef="#ctx0" brushRef="#br0" timeOffset="-171534.73">2258 14147 15751,'35'-48'-964,"0"-1"0,1 3 1,-2 4 963,-5 14 0,-3 4 0,7-5 0,-9 7 0</inkml:trace>
  <inkml:trace contextRef="#ctx0" brushRef="#br0" timeOffset="-171284.73">2662 13627 18765,'-8'-52'601,"1"-1"0,4 3 1,6 4-574,5 13 0,6 3-28,19-14 0,9 3-12,5 6 1,4 5-678,-1-2 1,1 8 610,-2 13 0,-5 15-219,-12 26 0,-7 11 202,-8-6 0,-4 4 72,2 18 1,-5 1-7,-7-15 1,-2-1-221,4 9 1,1 0-2369,2-9 1,1-1 2616,0-3 0,1-4 0,5 2 0,-9-26 0</inkml:trace>
  <inkml:trace contextRef="#ctx0" brushRef="#br0" timeOffset="-171117.73">3446 13903 20669,'-10'2'-825,"1"-1"0,9-1 0</inkml:trace>
  <inkml:trace contextRef="#ctx0" brushRef="#br0" timeOffset="-170934.73">3333 14543 18059,'-6'3'650,"1"0"-415,5-3-235,0 0-4011,57-58 4011,-24 27 0,-1-1 0,-2 2 0,-12 13 0</inkml:trace>
  <inkml:trace contextRef="#ctx0" brushRef="#br0" timeOffset="-170150.73">3253 14522 21005,'43'-9'-2755,"2"2"1287,15-8 22,-24 9 1446,-51 18 302,-18 7 1,-9 2 14,4-2 1,-4 1 0,-1 0-128,-7 4 0,-2 0 0,2-1 303,-11 5 0,6-4-140,15-6 0,8-4 445,15-6-339,20-4-353,25-15 1,13-11-96,-3 4 1,4-3-513,4-3 0,4-3 1,0 0 515,-5 1 0,0 0 0,0-1-30,3 0 0,0-1 0,0 0 3,-3 2 1,0 1 0,-2 0-62,15-6 1,-3 2-74,-12 6 0,-5 9-1008,1 23 1081,-54 22 0,-21 12 69,2-5 1,-7 3-1,-1 0-134,-2 1 0,-1 0 0,-1-2 138,-2-1 0,0-1 0,6-5 16,5-3 1,6-3 263,-12 13 292,52-45-404,31-28-112,2-7 0,9-9-302,-9 7 1,4-6-1,2-2 1,-2 3 295,-8 8 0,-2 1 1,0 0-1,3-2-21,0-1 0,3-2 0,1-1 0,-2 2 1,-4 5-84,5-5 1,-4 5-1,-1 2 87,17-14 1,-23 22-247,-62 56 191,3-1 0,-7 5-142,0 0 0,-7 4 0,-2 3 1,2-2 132,3-2 0,0 0 0,0 0 1,0 0 24,-2 0 0,1 1 1,0 0-1,0-1-2,-10 9 1,0-1 0,1 0-63,-1 1 1,0-1 0,6-4 52,4-3 1,8-6 2302,-1 5-2297,86-67 11,-5-3 0,7-5-351,-11 7 1,2-2 0,1-1 352,-6 5 1,0 0 0,1-1 0,0 0 5,1-2 1,2-1-1,-1 1 1,0 0 10,0 1 1,-1-1 0,1 2-1,0 0-11,1 0 1,1 0-1,-2 3 1,-7 5 843,3 0 0,-17 14-852,-56 51 22,3-16 1,-9 3-1,-2 0-236,-13 8 0,-4 2 0,4-5 264,-1 0 1,4-11 77,9-15 1,12-14-336,43-43 0,25-18-215,-11 20 0,4-1 0,5-4-496,1 6 1,4-3-1,4-1 1,1 0-1,0 2 918,0 3 0,1 1 0,0 0 0,-1 3 0,-4 2 0,6-4 0,-5 3 0,0 2 0,-4 5 0,1 0 0,-1 0 0</inkml:trace>
  <inkml:trace contextRef="#ctx0" brushRef="#br0" timeOffset="169495.27">23015 2031 15157,'-39'8'140,"0"0"0,-20 4-84,29-5 392,51-12 73,32-11 0,15-4-465,-21 8 0,2-1 0,4 0-847,3-2 1,4 0-1,2-1 1,-2 2 840,-4 1 0,-1 2 1,0 0-1,1 0-17,2 1 1,1 0 0,1 0 0,-1 1-26,-1 0 0,-1 1 1,1 1-1,1 1-40,-5 1 1,2 1 0,0 1 0,-2 0 0,-4 3 107,9 1 1,-4 2 0,-10 6 102,-3 10 0,-20 4-5,-42 1 0,-21 1-615,-10-3 0,-11-3 0,1-1 538,8-4 0,1-2 0,-2-1 48,-9 3 1,-3-2 0,6-1-6,-3 2 0,13-8-39,24-13-62,50-4 0,21-3 71,8-2 1,10-1 0,0 0-111,-2 1 0,2 0 0,6 1-206,-19 5 1,4 1 0,2-1 0,2 1-1,0 1 1,-1 0-683,-2 2 0,1 1 1,0 0-1,0 1 1,1 1-1,0-1 888,9 0 0,2 0 0,2 0 0,-2 1 0,-3 1 0,-6 1 0,0 0 0,-5 2 0,-3 0 0,-3 1 0,18 3 0,-1-1 0</inkml:trace>
  <inkml:trace contextRef="#ctx0" brushRef="#br0" timeOffset="170197.27">27763 2070 16602,'55'-27'31,"1"-1"1,0 1 0,-8 8 0,3 0 0,0 2 0,0 2-141,10 0 1,0 3 0,0 2-503,1 1 0,-1 1 0,-5 1 600,-3 1 0,-6 2 280,-8 1 0,-7 1 1368,-9 0-560,-21 1-584,-26 1 124,6 0-606,17 0 173,32 0 1,28 0-115,-12-1 0,8 1 0,5-1 0,2 0-418,-4 1 0,4-1 0,3 1 0,1-1 1,2 1-1,0 1 336,-11-1 1,3 1 0,1 0 0,0 0 0,0 1 0,0-1-1,-2 1 1,-1-1-398,9 1 1,-1 0-1,-1 0 1,-2 0 0,-1 0-1,-1 2 373,3-1 0,0 2 0,-3 0 1,-4 0-1,-7 0-87,18 4 0,-17 3-449,-16 9 723,-77-10 1,-27-3-74,23-2 0,-2 0 1,-4-1-302,-5-1 1,-5-1-1,-1 0 1,3-1 334,-6 1 0,2-1 0,3-1-38,5 1 1,1-1 0,3 0 751,-11 1 0,7-1-949,-10 0 2416,81-1-2573,39 0 0,17 0 18,-20 1 1,3-1 0,2 1-659,1 1 0,4-1 1,1 1-1,-2 0-363,-7 1 0,-2 0 0,0 0 0,0 1 1283,1 0 0,0 0 0,-1 1 0,-5-1 0,15 2 0,-6-1 0,-14-1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1T03:44:03.93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5930 3288 15146,'8'1'157,"-1"0"-157,44-3-953,-18 1-515,3-1 0,1 2 1468,0 6 0,-17-5 0,-8 5 0</inkml:trace>
  <inkml:trace contextRef="#ctx0" brushRef="#br0" timeOffset="166">6123 3650 15482,'0'5'470,"0"-2"-470,0-3-1412,35 0-3607,-9 0 5019,32-1 0,-36 0 0,-3 0 0</inkml:trace>
  <inkml:trace contextRef="#ctx0" brushRef="#br0" timeOffset="867">9022 2178 18026,'-32'-21'182,"0"0"1,2 1 0,0 10-149,0 22 0,2 13-12,3 11 0,4 7-22,-1 5 0,4 5-588,9-10 1,3 4 0,4-1 594,4-2 1,3 0-1,1 1-7,-1 5 0,2 0 0,1 2 11,2 3 1,1 0-1,2 4-17,-1-2 1,2 3-1,-1 1 1,1-1 10,-2-5 1,-1 0-1,1-1 1,-1 0-239,0-2 0,1 1 0,-2-2 0,-1-3 233,0 3 0,-1-2 0,-3-7 12,-1 22-149,-18-10-479,-2-26-1065,-17-7 1681,-15-22 0,25 0 0,-9-3 0</inkml:trace>
  <inkml:trace contextRef="#ctx0" brushRef="#br0" timeOffset="1635">7949 4268 15146,'16'40'197,"0"1"1,-1-4 0,-1-1-601,-3-2 0,2-1 403,15 22 0,-8-7 0,-2-24 0</inkml:trace>
  <inkml:trace contextRef="#ctx0" brushRef="#br0" timeOffset="2067">8581 4226 17286,'-44'-18'112,"3"10"-101,11 28 11,-8 20-33,11 4 22,5-1 12,14-10-23,16-18 0,5-3 0,14-3 0,9 1 0,6 0 5,-10-1 1,0 4-51,16 20 73,-24-9 0,-5 4-28,-8 21 0,-23 1-1289,-8-18 1289,-9-10 0,16-10 0,-3-8 0</inkml:trace>
  <inkml:trace contextRef="#ctx0" brushRef="#br0" timeOffset="2319">8849 4384 17151,'-2'3'1132,"-28"42"-1109,19-15 33,-5 2 0,3 3-23,13 19-55,13-20 22,9 0 22,8-26 1,1-15 44,-3-8 213,-4-26-157,-12-10-123,-15 1-806,-15 7 806,-37 15 0,30 15 0,-15 0 0</inkml:trace>
  <inkml:trace contextRef="#ctx0" brushRef="#br0" timeOffset="2918">7474 2249 17532,'0'-63'1054,"8"9"-1021,10 32-10,27 7-169,0 28 135,-3 11 11,-16 28 0,-25 2 33,-12 0-33,-4-4 0,-7 2-156,12-18-2758,35-11-1153,10-29 4067,0-5 0,-2-4 0,-1-3 0,-4-1 0</inkml:trace>
  <inkml:trace contextRef="#ctx0" brushRef="#br0" timeOffset="3283">7971 2117 18630,'-6'-60'135,"9"7"-124,26 31-11,3 3-34,3 6-33,5 8 67,-16 32 23,-2 4-23,-24 27 0,-7-10 0,-6-3-12,3-9 12,4-11-212,5-11 245,10-8-22,11-18 79,10 4-101,-1-6 11,-4 18-45,-16 11-673,-9 31-4850,-17 5 5568,3-1 0,-3-19 0,14-24 0</inkml:trace>
  <inkml:trace contextRef="#ctx0" brushRef="#br0" timeOffset="3583">8387 1974 17700,'0'-10'1490,"0"1"-1400,-38 23-90,25 25-22,-25 0-382,46 12 147,12-27 78,15-11 167,9-7 12,-12-15 0,-1-6 79,17-21 49,-25 8 1,-5-3-95,-6-17-34,-23 11-235,-9 24-3082,-23 21 3317,17 15 0,2 5 0,-14-2 0,8 22 0</inkml:trace>
  <inkml:trace contextRef="#ctx0" brushRef="#br0" timeOffset="4183">9763 3310 15101,'10'3'2117,"-3"-1"-1411,-7-2-336,44-32-224,-18 6-12,9-12 1,-1-8-18,-20 2 1,-5-2-467,4-1 1,-4-1 404,-10-3 0,-4 2 0,0 13 0,-4 2 226,-8-7 1,-4 3 132,-19-12-404,-2 11 23,9 50-34,21 26 0,6 9-23,0-6 1,3 2-363,4 20 1,6 1 8,2-18 1,6-1-891,14 9 0,6-3-3650,-2-8 1,1-3 4877,0-3 1,-3-5 0,8 1 0,-28-26-1</inkml:trace>
  <inkml:trace contextRef="#ctx0" brushRef="#br0" timeOffset="4500">9569 3128 14955,'1'-8'2577,"4"0"-2476,9-3-56,36-16-337,-2 5 1,5-2-521,1-1 0,3 0-1500,-11 6 0,2-1 0,-2 1 2312,8-2 0,-4 1 0,9-2 0,-15 6 0</inkml:trace>
  <inkml:trace contextRef="#ctx0" brushRef="#br0" timeOffset="13099">11069 2978 14675,'-3'0'2756,"0"0"-2465,3 0-291,39-11-347,-1 2 5,0-1 1,3-1-927,-6 3 1,-1-1-845,1-1 0,-1-1 2112,0 0 0,-3 0 0,4-2 0,-10 3 0</inkml:trace>
  <inkml:trace contextRef="#ctx0" brushRef="#br0" timeOffset="13367">11822 2650 13016,'0'38'161,"1"-1"0,0 0 0,1 1-470,3 8 1,1-2-1390,-1-10 1,1-1 1697,3 8 0,0-5 0,-2-9 0,0-12 0</inkml:trace>
  <inkml:trace contextRef="#ctx0" brushRef="#br0" timeOffset="14034">12604 2492 16826,'-27'-18'952,"-3"3"-671,-3 13-281,5 1 23,0 2-1,8 6 79,-9 12-90,0 13 0,-1 2-11,7 3 0,9-11 0,3-1 11,3-2-11,1-2-11,3-9 11,2-2 34,2-8 78,1-2 11,5-1-33,5-5 22,7-4-34,6-4 23,16-6-79,12 9-67,1 5 79,0 19-90,-19 12 0,-5 12 45,-9 5-12,-13-10 1,-3 3 22,-7 30-140,-2-29 0,-3-3-274,-6 10-550,-4-24-1950,8-16 2914,1-12 0,3 7 0,2-7 0</inkml:trace>
  <inkml:trace contextRef="#ctx0" brushRef="#br0" timeOffset="14350">12946 2636 17935,'-20'48'56,"0"0"0,5-4 1,11-6 89,42 5-79,10-24-39,-14-21 0,1-8 28,22-15 100,-23 1 1,-3-3 23,5-25-136,-21-11-44,-32 22-302,-22 12-763,3 21-1321,-1 11-4069,3 11 6455,4 10 0,14-7 0,5-3 0</inkml:trace>
  <inkml:trace contextRef="#ctx0" brushRef="#br0" timeOffset="15416">9528 2556 8064,'4'0'3709,"0"0"-1927,-4 0-1021,6 0-436,-4 10-55,2 11 144,-8 22-168,1 16 1,1 12-154,1-8 0,2 4 1,1 2-660,1-17 1,0 1-1,1 0 1,2 0 523,0 4 0,2 2 0,1-2 0,3-5-358,3-2 0,2-5 1,5-1 294,15 6 0,5-1 0,-4-5 1,-11-8-1,-1-4 0,16 1 1,0 1-1</inkml:trace>
  <inkml:trace contextRef="#ctx0" brushRef="#br0" timeOffset="16000">13271 1965 17062,'45'43'46,"1"-1"1,0 1 0,-10-3-1,-1 3 1,-1 2 0,-2 3-193,-6-1 0,-1 4 1,-1 1-1,-2 1 1,-2-2-748,3 3 1,-3-1 0,-1 0-1,-4 2-766,-3 4 1,-4 2 0,-2-2 0,-1-7 1658,-4 2 0,-1-6 0,0 1 0,0-8 0,-2-19 0</inkml:trace>
  <inkml:trace contextRef="#ctx0" brushRef="#br0" timeOffset="16567">14491 2514 16703,'4'0'-650,"-1"0"-770,-3 0 1,0 0 0</inkml:trace>
  <inkml:trace contextRef="#ctx0" brushRef="#br0" timeOffset="17149">15734 2186 14764,'2'-5'3508,"1"1"-2500,-3 4-750,-10-24-168,-7 18-79,-5-18-11,-3 24 67,2 5-112,-15 22 39,14-1 1,0 4 10,-5 12 1,1 3-6,6-6 0,2 0 0,4-1 0,3-3-11,5 3-45,4-6 79,15-16-135,24-20-1,-4-8 1,3-3 22,10-1 1,2 1-46,-7 0 1,0 4-303,6 10 0,-4 9-202,2 30 633,-24-8 1,-9 3 117,-18 4 0,-8 0 78,-21 18-134,10-32 0,-1-6-11,-8-3-448,-1-6 403,11-25 0,6 12 0,12-14 0</inkml:trace>
  <inkml:trace contextRef="#ctx0" brushRef="#br0" timeOffset="17383">16477 2133 18440,'46'34'7,"0"1"1,-2-3-1,1-1-416,3-2 0,2-3-3892,6-2 1,2-3 4300,0 0 0,-2-3 0,-15-6 0,-5-4 0,-7-6 0</inkml:trace>
  <inkml:trace contextRef="#ctx0" brushRef="#br0" timeOffset="17551">17087 2075 17006,'-41'50'91,"0"0"1,0 1 0,3 1 0,1 0 0,3-1-809,8-9 0,2-2 0,2 0 717,-3 16 0,6-8 0,10-14 0,7-12 0</inkml:trace>
  <inkml:trace contextRef="#ctx0" brushRef="#br0" timeOffset="17783">17565 2150 15303,'-2'43'-602,"-1"-1"1,2-3 0,-1-4 601,1-4 0,1-14 0,0-6 0</inkml:trace>
  <inkml:trace contextRef="#ctx0" brushRef="#br0" timeOffset="18132">18272 2034 19168,'-49'-10'26,"0"1"0,5 0 0,9 8 30,18 25-33,9 16 33,32 9-56,-3-16 0,3 0 0,2-5 0,1-2 0,1 0 0,-3-1-112,1 9-56,-12-3 33,-8-2-458,-26 4-6287,-16-13 6880,-4-4 0,6-14 0,23-5 0</inkml:trace>
  <inkml:trace contextRef="#ctx0" brushRef="#br0" timeOffset="18299">18285 2009 16546,'5'-5'852,"37"-17"-3216,14 12 436,-18 0 1,3 0 1927,5 6 0,-3 2 0,-5 0 0,-4 2 0</inkml:trace>
  <inkml:trace contextRef="#ctx0" brushRef="#br0" timeOffset="18617">19000 1912 15235,'-7'-1'2196,"1"0"-1882,6 1-89,-37 36-24,15-2-112,-5 0 1,-1 3-40,12-7 1,3 0 5,0 2 0,1-1-45,-4 30 34,13-26 0,7-2 45,33 13-57,-6-26 1,5-6-23,1-11 0,0-8 0,12-13 1,-5-9 21,-16-5 1,-5-5-12,2-8 1,-9-3-91,-20 3 1,-9 2-202,1 10 1,-7 5-203,-9 5 0,-4 7-2398,-17 7 2869,8 5 0,18 4 0,9 0 0</inkml:trace>
  <inkml:trace contextRef="#ctx0" brushRef="#br0" timeOffset="19017">19395 1499 15135,'1'-5'3036,"-1"1"-2341,-39 0-516,16 11-168,-20-2-11,29 14 56,17 1-22,9 2 89,8 1-67,29 10-34,0-2-22,0 9 0,-21-10 0,-26-3-11,-17-7-2555,-22 0 2566,1-9 0,4-1 0,16-9 0</inkml:trace>
  <inkml:trace contextRef="#ctx0" brushRef="#br0" timeOffset="19184">19443 1460 16793,'57'5'-671,"0"0"1,-9-2-1,-6 1 1,2 9-1,-25-9 1</inkml:trace>
  <inkml:trace contextRef="#ctx0" brushRef="#br0" timeOffset="19853">10713 3713 14361,'57'-7'412,"-1"0"0,0 1 0,0-1 0,0 0 1,-2 0-1,-1 1 0,0-1 0,2 0 0,3 0-1144,-4 0 0,3-1 0,1 0 1,2-1-1,1 1 0,0 0 1,-2 0 759,0 0 1,-1 1 0,-1-1 0,1 1 0,2 0-1,3 0 1,5-1-99,-15 3 1,2 0 0,2-1 0,2 1 0,2-1 0,1 1 0,1-1 0,1 1 0,1 0 0,0 0 0,1 0 0,-1 0 0,0 1 71,-2 0 0,0 0 0,0 0 1,1 1-1,0-1 0,1 1 0,0 0 1,1 0-1,1 0 0,-1 0 0,2 0 1,0 1-1,1-1 0,1 0 1,0 0-36,-8 1 1,1 0 0,1-1 0,1 1 0,1-1 0,1 1 0,0 0 0,0-1 0,1 1 0,0 0 0,0 0 0,0 0 0,0 0 0,-1 0 0,0 0 0,-1 0 0,0 1 0,-2-1-1,0 1 1,-1-1 22,5 1 0,0 0 0,0 0 1,-2 0-1,1 0 0,-1 0 0,-1 0 1,0 1-1,-1-1 0,0 1 0,0 0 1,0-1-1,-1 1 0,0 0 0,0 0 1,0 0-66,3 0 0,1 0 0,0 0 0,0 0 0,0 0 0,-1 0 1,0 1-1,-1-1 0,-1 1 0,-2-1 0,0 1 0,-3-1 0,-1 1 1,-3-1 74,14 1 0,-4 0 0,-2-1 0,-2 1 0,-2 0 0,0 0 0,-2 0 0,1-1 34,10 1 0,0 0 0,-2-1 0,-2 1 0,-1-1 0,-2 1-34,1-1 0,-2 0 0,-1 1 0,-2-1 0,-1 0 90,8 0 0,-2 0 0,-3 0 0,-5 0-1979,12 0 1,-15-3 2268,-21-6 1,-38 4-1,-52-3 1</inkml:trace>
  <inkml:trace contextRef="#ctx0" brushRef="#br0" timeOffset="20518">13659 4535 16008,'19'30'1569,"-1"-1"0,13 12-1312,-1-56-66,-5-17-146,-10-3 0,-2-6-29,-4-10 1,-2-6-2,-4 10 0,-1-4 0,-2 3-346,-3-12 0,-3 4 342,-1 5 1,-2 8 122,-4 9-33,3 19-101,3 10-78,-6 45 78,9-4 0,1 6-129,2 17 0,4 2-612,1-7 1,4-1 263,4-5 1,2-5-733,14 3-2168,5 7 3377,-10-13 0,-4-9 0,-12-15 0</inkml:trace>
  <inkml:trace contextRef="#ctx0" brushRef="#br0" timeOffset="20716">13675 4329 19594,'33'-13'-217,"-1"-1"0,5 0 1,2 2-277,5 4 0,1 0-1593,3-2 0,1-1 2086,1-2 0,-5 0 0,9-3 0,-14 2 0</inkml:trace>
  <inkml:trace contextRef="#ctx0" brushRef="#br0" timeOffset="21482">14760 3759 14775,'0'-5'3217,"0"2"-2937,0 3-134,-42 31 55,22 2 1,1 7-124,-11 13 1,2 4-473,10-4 0,6-2 416,10-5 1,7-6-12,15-2 228,35-15-217,6-31-11,-30-6 0,-4-6-67,-1-31-1188,-57 9-492,-12 25 1736,1 31 0,1 8 0,8-5 0,-5 21 0</inkml:trace>
  <inkml:trace contextRef="#ctx0" brushRef="#br0" timeOffset="22033">20144 2935 16647,'0'0'0</inkml:trace>
  <inkml:trace contextRef="#ctx0" brushRef="#br0" timeOffset="22517">21137 2680 17196,'0'-12'2084,"0"2"-1792,0 10-270,-22-41 101,4 26-123,-20-28 34,4 38 22,-25 33-39,24 6 0,1 6-17,0 2 0,3 3-420,2 14 1,7 1 419,9-16 0,10-1-67,11 9 0,12-4-254,10-13 1,8-7-5,13-4 0,3-11 246,-5-13 1,-3-11-108,-4-10 0,-6-7 186,-15-2 0,-4-3 11,-2-5 0,-2-1 50,-2-4 1,-2-4 102,-3 0 1,-1-3-1,-2-2 112,0-1 1,0 0 0,-3-1-35,-4-5 1,-2-1 0,-1 3-36,1-5 0,-5 8-196,-5 19 0,-3 9-11,-7 13-33,-10 49 10,23-2 1,7 7-146,6 22 0,8 4-284,2-5 1,6-1 234,1-19 0,3-1 1,1-2-277,3 3 0,1-3-364,0 0 0,1-1-992,-2-4 0,0-1 1853,-2-5 1,-1-4-1,3 5 1,-7-13-1</inkml:trace>
  <inkml:trace contextRef="#ctx0" brushRef="#br0" timeOffset="22883">21631 2968 15112,'0'7'3653,"0"-1"-3345,22-32 0,7-17-72,-7-3-562,8-6 0,-3-3 432,-19 20 1,-6 0 5,1-19 0,-5-2 244,-5 6 0,-3 1-149,0-1 1,-1 5-163,-16-7 102,7 47-147,7 25 11,2 18 0,3 16-11,5-8 0,5 3-146,9 2 0,5 1-299,-3-10 1,2 1 0,3-3-225,7 6 0,2-6-222,2-7 0,-1-6-3366,8-10 4257,-8-12 0,-13-6 0,-8-1 0</inkml:trace>
  <inkml:trace contextRef="#ctx0" brushRef="#br0" timeOffset="23033">21764 2630 19762,'64'-3'-1031,"0"0"0,-8 1 1,0 0-1473,-9 0 1,1 0-1,0 0 2313,15-1 1,-6-2 0,-21 2 0,-3 0 0,24-3 0</inkml:trace>
  <inkml:trace contextRef="#ctx0" brushRef="#br0" timeOffset="34866">5243 6847 17106,'-10'10'762,"1"-2"-762,9-8 11,0 0 12,6 0-23,9 0-1042,30-12-1961,7 4 3003,6-4 0,-23 6 0,-20 6 0</inkml:trace>
  <inkml:trace contextRef="#ctx0" brushRef="#br0" timeOffset="35033">5271 7111 11269,'-1'4'3271,"1"0"-2408,0-4-863,35-4-3821,6-7 3821,16 3 0,-22-3 0,-21 9 0</inkml:trace>
  <inkml:trace contextRef="#ctx0" brushRef="#br0" timeOffset="61565">7769 6780 18574,'-38'9'213,"3"1"-190,12 0 21,-12 6 158,1 2-180,-6 14-10,15 0-12,9 12 22,11 1 0,3-6 1,0 5-23,0 0 0,0 2-12,-1 7 1,0-1 11,0-11 0,0-5-100,-1 6 100,3-24 112,1-16-23,4-8-44,6-9-23,27-24-22,-8 21 0,3 2-22,0-2 0,3 4-79,3 9 0,0 7-560,15 17 123,-25 8 0,-4 6 521,-7 7 1,-7 3 144,-7 12 1,-7 1-56,-10-5 0,-6-3-73,0-12 0,-2-6-896,-17 6-2970,19-29 3866,4-14 0,8 5 0,2-7 0</inkml:trace>
  <inkml:trace contextRef="#ctx0" brushRef="#br0" timeOffset="61948">8583 7032 18328,'28'38'58,"1"0"1,0 0 0,13 15 0,1-7-182,-11-20 0,3-4-2752,12 3 1,0-2 2874,-16-8 0,-1-2 0,29 11 0,-43-19 0</inkml:trace>
  <inkml:trace contextRef="#ctx0" brushRef="#br0" timeOffset="62115">8893 7111 16894,'-30'45'74,"-1"-1"1,3 0 0,2 0-2933,2 5 1,4-2 2717,6-12 1,2-2-1,-10 30 1,19-42-1</inkml:trace>
  <inkml:trace contextRef="#ctx0" brushRef="#br0" timeOffset="62349">9506 7106 16670,'-2'35'117,"1"0"1,0 31-1457,9-30 0,2-2 1339,5 14 0,5-3 0,-11-30 0</inkml:trace>
  <inkml:trace contextRef="#ctx0" brushRef="#br0" timeOffset="62699">10216 6850 19381,'-36'-4'276,"0"0"1,1 4-1,1 6-276,-1 12 0,3 8-17,8 0 1,5 4 38,1 7 0,9 1-10,22 16 32,28-8 1,11-16-40,-12-7 1,1 1-56,-5 1 0,-3 2-34,1 7 0,-7 2 39,-10 17-157,-36-6-1019,-17-22 1221,-14-11 0,25-7 0,-2-7 0</inkml:trace>
  <inkml:trace contextRef="#ctx0" brushRef="#br0" timeOffset="62865">10138 6844 20098,'51'-11'-546,"1"0"1,2 3 0,-5 4 0,0 14 0,-8 0-1</inkml:trace>
  <inkml:trace contextRef="#ctx0" brushRef="#br0" timeOffset="63165">10757 6752 18843,'-40'31'444,"-1"0"1,-2 16 0,7 7-423,19-3 0,7 3-11,0 10 1,10-1 16,18-13 0,9-7-34,-2-13 1,5-9 5,9-10 0,2-10 0,21-18 33,-24-6 1,-4-9-18,-8-6 1,-4-4-209,1-1 0,-5 0 175,-13 0 0,-9 2 39,-18-12-66,-16 11-203,-13 13-369,11 19 0,-2 6-1681,6 7 0,1 4 2297,-30 4 0,31 7 0,29-12 0</inkml:trace>
  <inkml:trace contextRef="#ctx0" brushRef="#br0" timeOffset="63566">11377 6203 20199,'-34'-6'73,"1"-1"0,-30 7-129,42 17 112,18 5-23,21-8 46,20-3-68,0-6-11,0 1 11,-5 2-11,-8 3-22,-10 3-550,-14 13-1859,-31 2-539,1-5 2970,-19-7 0,30-15 0,4-2 0</inkml:trace>
  <inkml:trace contextRef="#ctx0" brushRef="#br0" timeOffset="63699">11350 6154 17823,'40'-8'-726,"0"-1"0,16-2 0,-33 12 0,-19 3 0</inkml:trace>
  <inkml:trace contextRef="#ctx0" brushRef="#br0" timeOffset="64698">12847 6622 18272,'23'54'515,"6"2"-515,-8-30 0,2 0-319,0 0 0,2-1-4522,10 4 0,0-1 4841,14 7 0,-2-5 0,-32-22 0</inkml:trace>
  <inkml:trace contextRef="#ctx0" brushRef="#br0" timeOffset="64864">12999 6691 16826,'-36'55'-1224,"-1"1"1,1 0-1,3-6 1,2 0 0,7-6 1223,11-9 0,4-4 0,-1 4 0,7-12 0</inkml:trace>
  <inkml:trace contextRef="#ctx0" brushRef="#br0" timeOffset="65878">15756 6065 8882,'-9'0'-247,"2"0"1,7 0-1</inkml:trace>
  <inkml:trace contextRef="#ctx0" brushRef="#br0" timeOffset="66232">15776 5833 18518,'-17'-31'-44,"2"12"44,11 38 22,0 13 0,-1 10-11,2 0 0,1 5 1,0 3-1058,0 4 0,-1 5 0,1 1 0,1-2 1060,2-4 0,0-1 0,1 0 0,0 1-14,0 2 0,1 2 0,1-1 0,1-4 218,3-2 1,0-3-1,3 0-185,3 7 1,2 1 0,1-2-58,-2-10 0,-1-2 1,1-1-61,6 20 0,-2-6 84,3-1 0,-26-34-213,-12-18 2983,-12-3-3555,-6-1-4963,-17 0 5748,11 6 0,5-3 0,19 5 0</inkml:trace>
  <inkml:trace contextRef="#ctx0" brushRef="#br0" timeOffset="66698">14721 7736 18070,'23'56'-195,"0"1"0,-7-17 0,-2-6 0,-2-6 0</inkml:trace>
  <inkml:trace contextRef="#ctx0" brushRef="#br0" timeOffset="67149">15245 7567 15482,'3'-5'3652,"0"1"-2945,-3 4-707,-14 3 0,8 1 44,-12 4-32,11 0 21,-3 1-22,-5 2 45,-15 10-56,-4 4-33,-5 9-1,14-8 23,12-4 22,11-11 56,18-1-44,19-5-12,7-1 56,12 0-78,-4 17-247,-17 2 12,-1 16 224,-24-2-23,-18 19-3631,-10-10 3676,-2-7 0,4-21 0,12-18 0</inkml:trace>
  <inkml:trace contextRef="#ctx0" brushRef="#br0" timeOffset="67431">15511 7730 17958,'-16'50'538,"0"1"0,2-12 0,5-4-449,18 15-77,14-31 38,9-17 0,6-10 40,3-11 0,1-7 128,2-5 0,-4-4-168,-8 1 1,-8-1-6,-14-20-90,-31 27-380,-18 8-562,-14 8-1713,13 9 0,-1 1 2700,-17 2 0,5 0 0,36 1 0</inkml:trace>
  <inkml:trace contextRef="#ctx0" brushRef="#br0" timeOffset="68031">14307 5813 19583,'38'-45'-113,"-1"12"-435,9 70 161,-30-4 1,-6 5 352,-5 16 1,-5 3-226,-4-8 0,-5-3 259,-5-3 0,0-6-336,3-3-1211,5-14-425,18-10 1972,28-19 0,-19 6 0,16-10 0</inkml:trace>
  <inkml:trace contextRef="#ctx0" brushRef="#br0" timeOffset="68415">14837 5761 18205,'34'-14'-90,"-1"0"1,17-1 66,-16 28-78,-22 26 236,-22 9 89,-10 8-168,-3-15-56,5-19 0,14-18 56,4-2 22,0-2 101,14-3-89,6 1-56,6 1 22,-8 10-56,-10 9 0,-16 7-1233,-12 14 1233,-2-12 0,1-1 0,10-19 0</inkml:trace>
  <inkml:trace contextRef="#ctx0" brushRef="#br0" timeOffset="68748">15289 5690 19807,'-12'51'-45,"0"-1"0,4-5 1,7-7-192,18-8 225,29-12 44,1-25 169,4-25 56,-20-9 56,-17-11-34,-13 17-168,-25-4-191,-14 18-918,-18 16-549,15 20-2432,16 17 3978,25 0 0,1-15 0,3-3 0</inkml:trace>
  <inkml:trace contextRef="#ctx0" brushRef="#br0" timeOffset="69881">17357 6923 15090,'8'1'3753,"-1"1"-3417,20-39 68,-9 3-281,6-17 0,0-5-95,-12 18 0,-2 0-17,3-15 1,-2-3 10,-5-1 1,-6-1-7,-8 0 1,-5 0 173,-1-3 1,-4 5-18,-4 15 1,-3 11-151,-10 17-12,13 46 0,14 31-6,7-6 1,6 5-178,5-18 1,3-1 0,2 2-191,3 8 0,2 1 0,2-4-498,10 7 1,2-6-155,-1-9 0,-1-6-2639,5-3 3653,-7-10 0,-15-13 0,-6-6 0</inkml:trace>
  <inkml:trace contextRef="#ctx0" brushRef="#br0" timeOffset="70081">17192 6673 19874,'48'-31'-214,"1"-1"0,-1 1 0,-4 4 0,2 0 1,0 1-1,-2 4 0,1 2 0,-1 4 0,-1 0 1,17-8-1,0 0 0</inkml:trace>
  <inkml:trace contextRef="#ctx0" brushRef="#br0" timeOffset="70348">18081 5903 15751,'-4'0'1848,"0"0"-2005,4 0-885,43 0 1042,-6-7 0,2-2 0,20 5 0,-27-5 0,1 1 0</inkml:trace>
  <inkml:trace contextRef="#ctx0" brushRef="#br0" timeOffset="70898">19025 5375 19213,'-19'-25'650,"-7"5"-594,4 20-56,-6 2-11,8 4 22,-10 11-33,1 11-12,-4 16 34,10-3-11,7 3 78,10-10-112,3-2 90,2-2-45,4 3 0,2-12 11,8-3 56,2-19-67,7-11-22,2-11 22,18-13 22,7 12-22,0 1-11,-2 29-22,-17 13-12,-5 16-34,-11 7-167,-7 7 190,-10 2-488,-7-16 1,-4 0-4623,-16 22 5166,-4-6 0,12-26 0,16-20 0</inkml:trace>
  <inkml:trace contextRef="#ctx0" brushRef="#br0" timeOffset="71465">20292 6653 15448,'-11'-11'1658,"3"3"-1658,8 8-1591,0 0-2398,-13 11 3989,21-9 0,-17 9 0,20-11 0</inkml:trace>
  <inkml:trace contextRef="#ctx0" brushRef="#br0" timeOffset="71950">21145 6251 16748,'-40'53'320,"1"-1"1,-1 0 0,1 0 0,-1 0-1,-2 0 1,-3-2 0,8-2 0,15-4-321,20 10 0,17-8-68,23-8-21,21-20 27,-25-16 1,2-9 10,14-16 1,-1-12-423,-8-9 1,-5-8 595,-10 4 1,-2-4-1,-5 1-435,-7 6 0,-4 0 0,-3 1 394,-6-2 0,-3 0 0,-2 2 30,-4-9 0,-4-1 41,-3 3 1,-4-3 0,-1 2-5,0 7 0,-1 1 1,1 0-53,0 2 0,1 1 1,0 4-98,-4-1 0,3 16-12,10 25-10,7 28 33,16 28-11,-2-16 0,2 3-89,6 6 1,4 4-32,1-2 0,3 3 0,1 1-526,0-4 0,1 0 0,1 0 646,-2-8 0,1 1 0,0-2 0,-3-5 0,5 12 0,-1-8 0,-7-18 0,1 1 0</inkml:trace>
  <inkml:trace contextRef="#ctx0" brushRef="#br0" timeOffset="72168">21573 6049 19258,'-8'56'175,"0"0"1,4 1 0,5-2-182,6-10 0,4 1-442,9 14 0,4 1-1127,-1-8 1,1-2 1574,2 0 0,-1-3 0,5 3 0,-16-30 0</inkml:trace>
  <inkml:trace contextRef="#ctx0" brushRef="#br0" timeOffset="72314">21634 6474 16502,'48'-21'0,"1"0"0,-1 0 0,11-4 0,-1 0 0</inkml:trace>
  <inkml:trace contextRef="#ctx0" brushRef="#br0" timeOffset="73313">23760 6226 18474,'43'-8'-84,"0"-1"0,13-2 0,-6 3 0,-13 4 0,13-3 0</inkml:trace>
  <inkml:trace contextRef="#ctx0" brushRef="#br0" timeOffset="74698">14367 5378 14585,'0'-5'3361,"-53"-12"-3069,16 13-197,-3-3 1,-5 1 49,3 7 1,0 2 39,3-1 0,-1 1-1,-1-1 1,2 1-139,-8 3-35,28-5 34,16 4 11,3 27 72,7 11 1,3 12-59,-4-11 0,0 4 0,0 4 0,0 3-713,1 4 1,-1 5-1,1 2 1,0 0-1,-1 0 683,-1-4 1,1 0-1,-1-1 1,-1 2-1,0 0-402,-1-5 1,0 1 0,-1 1 0,-1 0 0,1-2-1,0-2 415,-1 0 1,-1-3 0,1-1 0,0 1 0,0 3-167,1 2 1,0 2-1,0 2 1,1 1 0,0-1-1,1-2 171,2 7 0,1-1 1,1-1-1,0 1 0,2 0-34,-1-8 0,1 2 1,1 0-1,0 0 1,2-3-1,1-3-8,7 10 1,1-3 0,2-4 0,0-5-14,1-3 1,1-6 0,0-4 74,10 1 1,-2-10-23,3-6 202,-2-12 1632,-13-13-2383,-2-11 2573,-10-1-3110,2 0 1681,6 6-6713,47-8 6062,-30 6 0,0 1 0,-1 0 0,-2 0 0,12-3 0</inkml:trace>
  <inkml:trace contextRef="#ctx0" brushRef="#br0" timeOffset="78699">21367 9050 17409,'3'49'48,"-1"1"1,0-1-1,1-1-48,2-10 0,1-1-453,0 0 1,-1 0-685,1-3 0,1-1 1137,7 19 0,-6-24 0,-1-12 0</inkml:trace>
  <inkml:trace contextRef="#ctx0" brushRef="#br0" timeOffset="79348">22274 8795 15146,'3'-9'1624,"0"2"-1612,-3 7 100,0 0 134,-26-1 504,-5 3-144,-28 3-427,13 5-44,-1 7-68,11 7-34,-1 7-21,1 8-1,3 7 0,3 3-11,12-14 0,3 2 33,3-3 1,2 1-23,0 1 1,2-1-12,2 8 11,6-24-22,2-15-1,14-23 68,14-13-56,5-5-22,8 0 22,-9 22-45,1 8-22,2 10-303,0 11 46,-3 8-416,3 29 695,-16 1 90,-9 11-90,-17-22-627,-10-15-1581,-1-20 2253,-9-13 0,13 4 0,-4-7 0</inkml:trace>
  <inkml:trace contextRef="#ctx0" brushRef="#br0" timeOffset="79731">22455 9028 16882,'-7'37'172,"0"-1"0,0 9 0,4-2-116,15 15 0,22-7-56,6-27 0,16-35 22,-12-13-22,-14-6 0,-1-6 101,-7 3 0,-2-2 39,0 0 0,-3 1 73,-4-18-146,-24 27-67,-8 5-291,-12 7-706,-5 7-964,-2 8 1961,-11 26 0,24-17 0,-2 16 0</inkml:trace>
  <inkml:trace contextRef="#ctx0" brushRef="#br0" timeOffset="81480">24127 8103 16927,'-7'-57'2645,"-1"11"-2354,-4 30-269,-3 9 23,-4 29 0,-1 11-45,1-3 0,1 4-404,0 4 0,-1 5 0,2 3 411,-1 15 1,3 5 0,4 1-8,4-16 0,2 0 0,2 1 0,3 2-3,2 9 0,3 3 0,2-1 0,1-4-346,3 3 0,3-4 0,3-3 345,3-6 1,3-4-1,-1-3-24,-1-3 0,-2-3-303,-1 7 1,-4 0-455,-6-6 1,-6 0-3065,-9 4 0,-7-4 3849,-18 13 0,-2-23 0,15-21 0</inkml:trace>
  <inkml:trace contextRef="#ctx0" brushRef="#br0" timeOffset="82497">23329 10030 19302,'29'-18'-34,"-1"0"1,31 2-449,-30 32 1,-6 10 330,-8 9 0,-9 3 212,-8-1 1,-7 1 66,-4-1 1,-4-3 163,-10 3 290,5-11-290,11-14-158,12-10-134,15-11-89,14-8-573,13-4-2453,-5 5 0,2 0 3115,21-6 0,-2 2 0,-35 12 0</inkml:trace>
  <inkml:trace contextRef="#ctx0" brushRef="#br0" timeOffset="82998">23396 9999 19302,'20'42'2,"0"1"0,0-1 1,2-1-1,0 0 1,0-2-721,6 11 1,0-3-1328,0-7 1,0-7 2044,10-2 0,-16-15 0,-6-9 0</inkml:trace>
  <inkml:trace contextRef="#ctx0" brushRef="#br0" timeOffset="83248">24020 10041 19022,'-59'30'729,"9"2"-729,32 1-45,11 13-33,31-4 111,17 2-189,5-14-203,-4-6-504,-24-7-3507,-12 11 4370,-13-10 0,2 2 0,-5-15 0</inkml:trace>
  <inkml:trace contextRef="#ctx0" brushRef="#br0" timeOffset="83397">24052 10058 17958,'33'-7'-771,"0"-1"0,25-5 0,-40 13 0,-5 0 0</inkml:trace>
  <inkml:trace contextRef="#ctx0" brushRef="#br0" timeOffset="83650">24422 9991 19358,'-25'44'116,"1"-1"0,2-2 0,5-2-60,8 27-33,25-25 21,7-6-32,22-42 21,0-18-33,0-18-11,-6-7-6,-23 18 0,-6-1-2325,-20-27 2342,-12 20 0,-5 4 0,-8-1 0,-13 3 0</inkml:trace>
  <inkml:trace contextRef="#ctx0" brushRef="#br0" timeOffset="84248">23072 7805 17745,'33'-17'39,"0"-1"0,23-6-39,-35 38-22,-9 13-12,-9 17 17,-12-4 1,-5 2 10,4-4 0,0 0 0,-4 1 1,1-2-6,3 2-45,22-27 22,9-17-246,12-8-481,5-8-797,-8 1 1,1-2 1557,1 2 0,-2 1 0,17-13 0,-14 13 0</inkml:trace>
  <inkml:trace contextRef="#ctx0" brushRef="#br0" timeOffset="84632">23304 8138 16614,'14'-39'-1367,"0"9"1367,0 40 0,-8-8 0,2 8 0</inkml:trace>
  <inkml:trace contextRef="#ctx0" brushRef="#br0" timeOffset="85231">23468 7707 17409,'35'-19'16,"-1"0"1,20 9-5,-26 47-12,-23 7 67,-15 5-67,-4-21-45,2-7-101,6-9 158,6-7 10,23-8 34,16-4-56,6 1-11,0 2-12,-20 14 1,-11 22-1636,-18 16 1658,-13 4 0,1-16 0,1-19 0</inkml:trace>
  <inkml:trace contextRef="#ctx0" brushRef="#br0" timeOffset="85531">23907 7685 16389,'0'-9'1816,"0"2"-1671,-19 58-100,14-22-45,-5 6 0,3 0-134,20-3 11,8-8-80,33-11 181,1-32 22,1-17 0,-23-10 45,-24 0-101,-19 17-135,-18 6-3887,-14 20-2533,0 11 6611,6 19 0,23-9 0,6-3 0</inkml:trace>
  <inkml:trace contextRef="#ctx0" brushRef="#br0" timeOffset="86264">24994 9241 16502,'9'-33'969,"1"0"0,10-30-896,-6 32 0,0-2-23,-4-4 0,-1-1-44,1 0 0,-2-2-103,-6 0 1,-5 2 163,-9-19 191,-8 1 100,-5 9 69,-1 11-192,1 16-146,-5 27-78,12 50-11,5 8-325,17-17 1,6 2 139,3-12 0,3-1-56,5 0 0,2-2-213,-1-4 1,3 0-1648,7 3 0,1-2 2101,14 12 0,-6-8 0,-24-23 0</inkml:trace>
  <inkml:trace contextRef="#ctx0" brushRef="#br0" timeOffset="86447">24914 9022 15952,'-1'-5'1244,"0"1"-1098,1 4-639,85-51-1165,-36 29 1658,-6 0 0,7-6 0,-8 7 0,-3 7 0,5-4 0</inkml:trace>
  <inkml:trace contextRef="#ctx0" brushRef="#br0" timeOffset="86748">25605 8382 16759,'38'-19'-1022,"-1"0"1,2-1-1,-4 3 1,1 5 0,-6 1-1</inkml:trace>
  <inkml:trace contextRef="#ctx0" brushRef="#br0" timeOffset="87081">26341 7761 19673,'-38'53'29,"0"-1"1,10 1 0,6 2-30,7 0 0,8-1 17,10-8 0,7-7-51,18-3-22,29-14 0,-3-21 56,-6-9 0,-22-16 0,-34-9-292,-13 12-436,-17 1-583,-5 15-4089,-6 21 5400,20 0 0,4 3 0,23-8 0</inkml:trace>
  <inkml:trace contextRef="#ctx0" brushRef="#br0" timeOffset="87415">26877 8749 15000,'16'-1'0,"-2"1"0</inkml:trace>
  <inkml:trace contextRef="#ctx0" brushRef="#br0" timeOffset="87880">27582 8349 18272,'-59'-24'1154,"3"18"-1121,28 31 1,4 9-6,4-4 0,1 2-524,-6 17 0,4 2 535,9-11 1,3-2-29,2-1 0,3-1-11,4 28 308,18-15-409,13-16 73,5-22 0,6-9-207,0-13 0,1-10 156,7-11 1,-3-6-330,-12-4 0,-6-4 424,-9-6 1,-7-1 33,-7 10 1,-4-2 92,-3 1 1,-2-4 0,-3 0 57,-1-1 1,-3 0 0,1 0-128,-1 1 1,1 1 0,-2 2 37,-6-12 0,-1 8 235,-1 7-235,6 22-112,6 14-33,4 26 33,2 18 5,7 11 1,4 7-67,5 5 0,4 3-641,0-11 0,2 2 0,1-4-825,7 10 0,3-5-2177,0-11 1,2-7 3703,15-2 0,-21-18 0,-5-10 0</inkml:trace>
  <inkml:trace contextRef="#ctx0" brushRef="#br0" timeOffset="88081">28277 8048 20468,'-1'50'-41,"0"-1"1,0 0 0,4 0-1,2-1 1,2 0-718,2-3 0,2 0 0,1-4 758,6 11 0,1-6 0,8 6 0,-14-31 0</inkml:trace>
  <inkml:trace contextRef="#ctx0" brushRef="#br0" timeOffset="88248">28216 8429 19045,'37'-27'-2458,"-1"0"0,1 0 1,18-11-1,1 5 2299,-10 13 1,-2 6 0,9-5 0,-8 3-1</inkml:trace>
  <inkml:trace contextRef="#ctx0" brushRef="#br0" timeOffset="88864">28954 7289 17084,'8'-43'762,"-1"-1"0,2 3 0,3 5-662,19-2-44,-3 16 1,4 3-29,0 4 0,2 6 0,8 10 0,1 9-11,-10 5 0,-3 8-502,-2 15 0,-6 6 541,-6 1 0,-4 2 39,0 8 0,-3 2-28,-2 4 0,0 6-3,-3-17 1,-1 4-1,0 2 1,2 0-331,0 2 1,0 0 0,2 2 0,0 1 325,0-5 1,1 3-1,0 0 1,1-1-1,1 0-27,3 7 1,0 1 0,2-3 0,-2-4-16,3 1 1,-1-4 0,-1-1-1,0-3 1,-1-1 0,-8-5-347,-13-2 0,-5-4 356,1-2 0,-4-3-96,-12-10 1,-3-7-224,-22-5-326,1-9-459,4-13-2408,3-2-3575,6-5 7059,2 5 0,18 5 0,4 3 0</inkml:trace>
  <inkml:trace contextRef="#ctx0" brushRef="#br0" timeOffset="95413">5099 12037 15538,'0'-10'-291,"0"3"235,0 7-617,0 0-907,51-3-1165,-27 2 2745,34 1 0,-46 0 0,-8 2 0</inkml:trace>
  <inkml:trace contextRef="#ctx0" brushRef="#br0" timeOffset="95580">5105 12420 16333,'4'0'1569,"0"0"-1468,36-16-3093,-6 6 2992,22-9 0,-30 12 0,-16 4 0</inkml:trace>
  <inkml:trace contextRef="#ctx0" brushRef="#br0" timeOffset="97081">7294 11360 14081,'0'5'3149,"0"-1"-1155,0-4-1736,-6-3 145,-20 3-223,-21-2-175,12 7 1,-2 1 16,-2 1 1,2 2-23,-21 10-34,16 0-33,23-9-370,8 4-56,6 0 336,9 8 168,5 14-11,1 0 0,-1 13 22,-6-2-16,-2-13 0,-2 2 5,-3 25-11,3-2 89,-3-29 203,4-22 11,1-13-225,12-29-78,14-19 0,-5 22 0,5 2-11,-3 3 0,2 7-12,31 20-269,-11 31 202,-22-4 1,-3 5-123,-2 2 0,-3 4 212,-3 20 0,-8 5 11,-12-4 0,-8 0 6,-3 5 0,-5-4-17,-2-20 0,-3-8-12,-20-1-357,20-34-1043,-10-32-425,10-18-2164,4-7 4001,23 17 0,5 26 0,5 16 0</inkml:trace>
  <inkml:trace contextRef="#ctx0" brushRef="#br0" timeOffset="97383">7896 11684 18384,'38'46'-3,"1"-1"1,-1 1 0,2-5 0,1-1 0,0-4 2,-2-5 0,0-3 0,-2-3 0,2-2 0,-6-4 0,2 4 0</inkml:trace>
  <inkml:trace contextRef="#ctx0" brushRef="#br0" timeOffset="97566">8136 11894 15514,'-32'46'39,"0"-1"0,0 1 1,-4 7-1,4-1-1008,2 3 0,5-2-6449,8 9 7468,11-17 0,6-22 0,2-12 0</inkml:trace>
  <inkml:trace contextRef="#ctx0" brushRef="#br0" timeOffset="97865">8964 11529 15146,'3'0'2095,"10"62"-2062,-9-23 1,-1 3-51,3 12 0,0 1-571,-2-3 0,0-4-2740,1 12 3328,2-10 0,-3-24 0,-1-9 0</inkml:trace>
  <inkml:trace contextRef="#ctx0" brushRef="#br0" timeOffset="98447">9723 11357 13656,'0'-6'2857,"1"2"-1648,-1 4-805,6-13 123,-4 9-23,4-10-89,-6 12-146,-3 1-146,-11 0-56,0 0-67,-9 5 0,4 8 22,-2 9 23,-1 12-40,3-1 1,1 3 0,0 2 0,2 1 5,0 7 0,1-1 0,-3 16-11,14-22 11,6-27 57,6-5 21,8-10 68,33-25-140,-15 13 0,3 1-6,13-3 0,1 4-192,-8 6 1,-1 7 168,-2 7 1,-5 6 11,7 22-106,-24-5 0,-5 4-6,-5 1 0,-6 0-594,-9 5 0,-7-1-751,-18 16-2398,-22-20 3855,4-18 0,21-9 0,3-3 0</inkml:trace>
  <inkml:trace contextRef="#ctx0" brushRef="#br0" timeOffset="98998">8153 11678 14809,'-18'41'138,"0"0"1,2-2-1,1 0-1651,4 0 1,2 0 1512,-4 19 0,1-5 0,8-32 0</inkml:trace>
  <inkml:trace contextRef="#ctx0" brushRef="#br0" timeOffset="99764">10325 11400 17196,'0'-8'2499,"-18"48"-2264,13 26-218,5-13 0,4 1-17,5-11 0,5-5 0,8-5 0,4-7-45,18-8 23,5-10 10,-2-17-55,6-29 56,-22-19 22,-19 16 0,-7-1-11,-9 8 0,-6 1-39,-4 2 0,-5 4-499,-23-7-471,10 20 1,-2 4-3810,-28-2 4818,4 11 0,27 3 0,22 2 0</inkml:trace>
  <inkml:trace contextRef="#ctx0" brushRef="#br0" timeOffset="100432">11041 10794 12176,'1'-6'3787,"0"1"-2184,-1 5-1223,-5-15-32,1 11 22,-5-12-168,3 14 44,0 0-78,0 1 57,-5 0-125,-3 1-77,-5 6-46,3 4 57,-2 10 0,5 5-46,-5 20 24,2 7 10,1-1-22,5-7 0,7-20 11,1-7-11,1-4 0,1-6 45,0-3 134,4-4-112,12-17 1,10-5-57,6-4 11,3 6-22,-5 12 0,13 5 0,-10 15-11,-4 10-67,-18 5-158,-19 4-257,-6-10-381,-9-1-414,-2-3-8543,-15-1 9512,13-7 1,-1-1 0,19-7 0</inkml:trace>
  <inkml:trace contextRef="#ctx0" brushRef="#br0" timeOffset="100797">11068 10667 16737,'1'-7'1513,"-1"1"-1513,0 6-337,51-7-9299,1 10 9636,-14-4 0,-1-1 0,6 8 0,-28-3 0</inkml:trace>
  <inkml:trace contextRef="#ctx0" brushRef="#br0" timeOffset="102998">11965 11520 14911,'0'-6'1557,"0"2"-941,0 4-358,27 55-135,-1-13-509,-2 2 0,4 2 380,-7-14 1,1-2-404,1-1 0,-1 0-1399,0-3 0,0-1 1808,15 16 0,-17-19 0,-7-8 0</inkml:trace>
  <inkml:trace contextRef="#ctx0" brushRef="#br0" timeOffset="103230">12143 11553 17992,'-39'32'-1119,"0"1"1,-1-1 0,2 4 0,1 2-1,3 1 1119,-7 15 0,6 0 0,9-13 0,5-6 0,6-8 0</inkml:trace>
  <inkml:trace contextRef="#ctx0" brushRef="#br0" timeOffset="119031">14454 10065 13263,'1'-6'3003,"0"1"-851,-1 5-1895,-3-8-55,-6 6-169,-10-6 1,-11 10-12,-3 7 1,-3 3-23,-21 5 0,18-2 0,0 1 11,-6 3 123,2-3 202,12-8 91,2-3-47,8-4-279,4-1 134,1 0-257,5 0-12,3 13 34,4 8 0,3 5 34,5 1-12,1-9 12,13 10 33,5 7 23,5 23-1,-8-3-177,-13-22 0,-3 0 111,0 25 22,-3 7-28,-1-32 0,1 3 44,-1 20 1,0 5-25,0-16 0,0 3 1,0 1-886,0 16 0,-1 3 0,1-3 855,-1-8 1,0-3-1,0 0-7,0 2 0,0-1 0,0-3-253,-2 6 1,1 0 248,1-5 0,0 4 1,0-1 6,0 0 1,0-1 0,1 2 14,1 10 1,2 1 0,-1-4-234,1-15 1,-1-3 0,1-2 214,4 13 0,1-6-56,5 4 287,-1-12-265,-2-12 2334,0-7-2244,-5-11 542,0-4-609,-3-7 963,1-2-918,2 0-213,10 0-1155,8-3-4358,15-7 5692,-4 0 0,-9-1 0,-13 6 0</inkml:trace>
  <inkml:trace contextRef="#ctx0" brushRef="#br0" timeOffset="120147">15710 10497 17958,'-38'-21'1300,"-9"43"-1138,21 9 1,4 8-668,-1 9 0,4 3 617,9-9 0,3 2-26,4 1 0,2 3 0,3 1-56,4 0 0,2 0 0,2 1-27,0 9 1,2 0 0,0-1 11,2-8 0,0-2 0,0-4-21,1 1 0,-2-4-177,1 21-2014,-12-36-2885,-22 3 5082,0-9 0,-6-6 0,12-6 0</inkml:trace>
  <inkml:trace contextRef="#ctx0" brushRef="#br0" timeOffset="120448">14981 11987 17711,'2'43'-413,"1"1"0,1-8 1,1-4-1,4 3 1,1-20-1</inkml:trace>
  <inkml:trace contextRef="#ctx0" brushRef="#br0" timeOffset="120780">15331 11923 15963,'-10'-2'2477,"3"0"-2096,7 2-202,0 0-67,-24 29 123,46 3-235,-19 30-11,17-29 0,3 0-241,-9 2 0,-5 1-791,-6 21-2329,-14-9 3372,-7-28 0,7-10 0,3-6 0</inkml:trace>
  <inkml:trace contextRef="#ctx0" brushRef="#br0" timeOffset="120914">15274 12029 18205,'35'-12'-780,"-1"-1"0,28-7 0,-41 20 0,-5 0 0</inkml:trace>
  <inkml:trace contextRef="#ctx0" brushRef="#br0" timeOffset="121181">15566 11965 15280,'-11'39'1462,"0"0"1,-3 19-1407,26-11 33,8-23-21,22-9 156,1-14 123,0-20-280,-18-4-67,-16-10-56,-16 12-941,-6 4-1535,-11 6 2532,-20 5 0,24 4 0,-10 2 0</inkml:trace>
  <inkml:trace contextRef="#ctx0" brushRef="#br0" timeOffset="121781">15141 12136 16804,'-5'0'2835,"1"-46"-2611,20 7-123,-5-2 0,6-5-437,6 6 1,7-1 0,1-1 372,3-3 0,3-1 1,-1-3-454,-6 6 1,1-1-1,-1-1 1,-2 2 355,1-1 0,-2 1 0,-5 1-119,-1-13 0,-12 5 72,-17 14 0,-7 4 68,-2-2 0,-2 0-12,-3 2 1,-3 1 83,-5-3 1,-3 4 435,0 9 1,-4 8-381,-12 13 1,-2 10-1,9 4 1,3 6 547,-4 13 1,6 4-638,14-10 0,7 1 1008,14 38-991,24-37 0,12-4 11,20 3 0,7-5-639,1-6 1,3-5 617,-18-6 1,1-2 0,-2 1-20,4 0 1,-4 4-23,2 11 1,-10 10 380,-21 18 1,-14 11-121,-12-4 1,-9 6 0,-6 1-786,0-8 0,-6 2 0,-1-1 0,-1-2 577,4-6 1,-2-1 0,1-2 0,1-1-20,-6 8 0,2-2 0,6-5 22,7-9 0,8-3-111,12 25 66,39-23-10,10-8 446,-15-20 0,2-4-604,0-2 1,-2 0-303,10 0-45,1 0-246,-34-2-2701,-7-17 3485,-3-3 0,-1 0 0,1 7 0</inkml:trace>
  <inkml:trace contextRef="#ctx0" brushRef="#br0" timeOffset="123647">17331 11727 18563,'8'-44'78,"0"-1"1,0 3-1,-1 0-78,6-19-920,-9 27 1,-1 0 947,0-2 0,-2-1 0,0 1 0,-2 1 637,-4-26-441,-2 15 168,-6 16 179,2 16-526,-1 16 0,1 22 16,3 14 1,3 9-57,2 12 1,3 3-198,1 2 1,5 0-146,3-2 1,5-4-504,2-22 0,3-3-4076,5 2 1,0-3 4847,7 7 1,-2-7 0,-23-27 0</inkml:trace>
  <inkml:trace contextRef="#ctx0" brushRef="#br0" timeOffset="123830">17164 11557 16490,'-5'-5'1266,"2"1"-1244,3 4-44,42-24-998,-3 11 1,7-1 1019,-1-3 0,3-4 0,-3 3 0,4 4 0,-4 1 0,-6-1 0,-1 0 0</inkml:trace>
  <inkml:trace contextRef="#ctx0" brushRef="#br0" timeOffset="124030">17749 11076 17095,'35'0'-659,"0"0"1,9 0 0,-20 0 0</inkml:trace>
  <inkml:trace contextRef="#ctx0" brushRef="#br0" timeOffset="124416">18274 10718 18821,'9'37'168,"0"0"0,7-5 0,5-5-448,11-7 0,5-6 257,27-6 12,-30-13 0,-2-4-90,9-17 101,-9-5 11,-11-2 583,-11-8 717,-6 14-1098,-5 4-202,0 29-11,1 37-874,3 23-1490,3-22 0,0 1-522,-1-9 1,0-1 2885,7 26 0,-9-40 0,-3-5 0</inkml:trace>
  <inkml:trace contextRef="#ctx0" brushRef="#br0" timeOffset="124780">17023 12377 19090,'66'-3'76,"0"-1"1,1 0 0,-1 0 0,1-1 0,0 0 0,-1-1 0,-1-2-1432,-8-2 0,-1-1 0,-1-1 0,0 1 1181,1-1 0,-1 1 1,1 0-1,-1 0-459,-4 1 0,0-1 0,0 2 0,-2 0 687,13 0 1,-2 1 0,-7 1 0,-5 0 0,-6 2 0,22 1 0</inkml:trace>
  <inkml:trace contextRef="#ctx0" brushRef="#br0" timeOffset="125065">17261 13048 17633,'38'-13'-1140,"1"0"1,-2 1 0,-1 1 1139,17 2 0,-22 3 0,-8 1 0</inkml:trace>
  <inkml:trace contextRef="#ctx0" brushRef="#br0" timeOffset="125448">17811 12699 19269,'-12'31'190,"-1"0"1,3 21-168,29-31 33,14-8-56,10-7 39,-5-13 0,2-6-28,1-5 0,0-4-11,3-5 0,-3-2 34,-12 5 0,-5 0 268,-3-4 45,-19 21-168,-2 15 68,0 38-236,-1-10 0,1 5-17,8 15 1,3 1-40,-3-9 0,2-1-157,7-4 1,3-3-684,11 6-3787,8-3 4672,-14-18 0,-2-6 0,-16-15 0</inkml:trace>
  <inkml:trace contextRef="#ctx0" brushRef="#br0" timeOffset="126097">16535 10922 14585,'0'-39'1292,"-1"-1"1,-8 0-1,-4 5-698,-15-3-336,-18 8-79,8 21-22,-21 29-73,29 3 0,2 9-51,-2 21 1,5 7-694,5-3 0,7 4 678,10-13 1,4 3 0,2-2 26,5 16 0,5-1-38,-1-15 0,1 1 1,2 1 22,2 2 0,1 1 0,3 5 30,-2-9 0,2 4 1,1 3-1,1 0 1,0-1-510,-1-6 0,0 1 0,1 0 0,0 0 0,0 0 1,0 1 449,0-1 1,0 1 0,0 1 0,0-1 0,0-1 0,0 0 11,4 8 0,0 1 1,0-2-1,-1-1 1,-2-3-341,-3-3 1,-1-3-1,-1 0 1,-2-1 328,0 1 1,-1 0 0,0-1 0,-2 0-174,4 13 0,-1-2 0,0 3 182,-4-9 0,0 1 1,1 1-1,1-3-41,4 5 0,2-2 0,0-1-93,-2-2 0,-1-2 0,4-6-208,6 1 1,5-14-2068,31-19-1603,-15-28 4001,-17-3 0,-3-3 0,-7-6 0,-6 0 0</inkml:trace>
  <inkml:trace contextRef="#ctx0" brushRef="#br0" timeOffset="126729">19128 10359 14551,'-10'-33'2673,"-1"1"0,-6-21-2573,34 67 158,12 30 0,7 17-200,-9-12 1,2 6 0,2 3 0,-1-1-873,-6-9 1,0 0 0,0 0 0,0 2 0,0 1 824,2 7 0,1 3 0,-1 1 0,-1 0 1,-3-3-7,-1 1 1,-2-3-1,-2 2 1,-1 4-109,-3-6 1,-1 3-1,0 2 0,-1 1 1,-1 1-1,-1-2 110,-2-2 1,0 0-1,-1 0 1,-1 1 0,0-1-1,-1 2-7,0-3 0,0 1 0,0 0 0,-1 1 0,0-1 0,-1-2 0,0-4-14,-2 5 1,0-2 0,-1-3-1,-1-2 1,0-1-25,-1 15 1,-1-3 0,-2-8-114,1-9 0,-4-6-992,-5-3 0,-6-8 1143,-32-17 0,17 2 0,-2-35 0</inkml:trace>
  <inkml:trace contextRef="#ctx0" brushRef="#br0" timeOffset="127130">19854 12749 17230,'1'8'179,"8"39"-538,5 7 359,-3-6 0,1-1 0,2 7 0,-3-11 0</inkml:trace>
  <inkml:trace contextRef="#ctx0" brushRef="#br0" timeOffset="127413">20207 12782 20524,'32'45'-90,"-1"0"1,-3-1-1,-2-3-134,14 10 146,-18-5-449,-27-21-2857,-20-8 3384,-11-33 0,6 13 0,7-23 0</inkml:trace>
  <inkml:trace contextRef="#ctx0" brushRef="#br0" timeOffset="127531">20254 12650 18227,'3'-8'213,"-1"2"-403,-2 6-1727,42-12-2542,-13 9 4459,36-9 0,-42 12 0,-5 0 0</inkml:trace>
  <inkml:trace contextRef="#ctx0" brushRef="#br0" timeOffset="127779">20638 12696 19034,'-19'45'567,"0"1"1,3-11 0,6-2-535,21 10 79,13-27-56,37-17-17,-28-13 1,-2-6-29,2-4 1,-4-4-12,-7 1 0,-7-2-35,-14-17-9,-16 25-673,-12 9-1098,-7 6 1815,-17 5 0,27 1 0,-7 1 0</inkml:trace>
  <inkml:trace contextRef="#ctx0" brushRef="#br0" timeOffset="128846">19386 9706 14922,'-2'-9'2386,"0"2"-2218,2 7-123,0 0 11,39-36-45,-15 27-11,30-24 45,-26 62-12,-19 28 141,-16-14 0,-4 3-129,-3 1 0,-2-2-45,-2-10 0,3-3-695,2 14-1792,39-35-909,20-24 3396,7-7 0,-12-5 0,-22 11 0</inkml:trace>
  <inkml:trace contextRef="#ctx0" brushRef="#br0" timeOffset="129230">19745 9596 17263,'4'-60'841,"17"12"-819,8 34-44,12 8 56,-8 5-79,0 19 56,-17 17 157,-25 24 67,-14 2-224,-7-15-11,13-18 68,20-21 10,19-10-44,8-1-46,2-2 12,-7 7 0,-17 9 101,-9 22-470,-18 10-8932,1 4 9301,-2-15 0,12-18 0,8-13 0</inkml:trace>
  <inkml:trace contextRef="#ctx0" brushRef="#br0" timeOffset="129514">20126 9629 18317,'-19'43'93,"0"0"0,13-6 1,7-2-262,24 11 145,23-22 46,-10-21 100,5-27 303,-15-12 325,-7-23-695,-22 13-56,-13 11-561,-9 23-2767,-16 24 3328,4 29 0,7-14 0,12 10 0</inkml:trace>
  <inkml:trace contextRef="#ctx0" brushRef="#br0" timeOffset="130080">22020 11990 15303,'0'-10'2835,"0"3"-2533,0 7 90,0 0 101,32 2-784,25-2-595,-22 1 1,2 1-1995,6-2 1,-1 0 2879,20 0 0,-26 0 0,-9 0 0</inkml:trace>
  <inkml:trace contextRef="#ctx0" brushRef="#br0" timeOffset="130496">23914 11874 18787,'5'49'-1470,"0"1"0,1-1 0,1-2 0,2-2 0,1-4 1470,2 1 0,2-5 0,7 11 0,-8-36 0</inkml:trace>
  <inkml:trace contextRef="#ctx0" brushRef="#br0" timeOffset="131230">24470 11713 16187,'13'-4'382,"-2"1"323,-10 3-201,1-1-268,4-6-191,0 0-22,4-4-12,-1 3 22,0 2 415,-4 2-44,-1 2-113,-3 1 124,-1 1-191,-9 2-224,-12 8 112,-18 5-112,-8 4 0,8-2 11,10-5 56,15-1-44,0 14-12,2 14 0,-2 23-11,9-28 0,1 0-45,-1 20 90,3-12-34,2-22 0,5-8 23,11-11 0,20-24-34,3-1 22,11-12-22,-12 20-45,15 16 34,-1 37-34,-23-10 0,-3 3 34,-7 1 0,-5 2 0,4 26-45,-16-23-751,-18 0-3922,-1-15 4729,-6-7 0,8-12 0,10-6 0</inkml:trace>
  <inkml:trace contextRef="#ctx0" brushRef="#br0" timeOffset="131515">25039 11872 17375,'-25'53'485,"0"1"1,6-6 0,8-2-1012,17 14 212,17-23 235,9-28 12,18-33 426,-9-19 66,-4-9-167,-19-2-68,-19 23-190,-11 7-459,-10 8-1928,-11 7-2106,-3 6 4493,1 3 0,15 0 0,7 0 0</inkml:trace>
  <inkml:trace contextRef="#ctx0" brushRef="#br0" timeOffset="132197">26640 10447 17734,'-47'-12'578,"0"-1"1,-4 11 0,1 7-456,14 6 1,2 5-340,-2 5 0,3 1 249,-5 7 216,3 4-238,17 10 34,14-4 0,6 7-38,6 0 1,4 5-1,1 0-605,-2-1 0,1 0 0,0 1 601,5 13 1,1 1 0,-3-1-4,-3-11 0,-2-3 0,1 5-254,-1 2 1,0 4-1,1 2 1,-2 0 259,-1-10 1,0 0 0,0 0-1,-1 0 1,1 0-397,1 12 0,1 1 0,-1-1 0,0-2 390,-1-4 0,-1 0 0,1-2 0,-1-2 22,2 7 0,1-3 1,-2-3-432,1 6 1,1-3 419,-2-13 0,1 0 0,-1-4 527,0-8 1,-1-1-534,4 4 1,-1-1 855,11 27-1007,-9-29 1,1-3-684,6 7 1874,-1-13-3622,-6-20 2968,9-9 1,-12 2 0,5-5-1</inkml:trace>
  <inkml:trace contextRef="#ctx0" brushRef="#br0" timeOffset="132929">27651 11694 14955,'0'7'3563,"0"-2"-2779,0-5-548,0 0-191,14-49 56,-6 14-57,1-5 1,-1-2 0,-3-22-6,-4 11 1,-2-4 10,-5 2 0,-1 0-185,2 0 1,-2 4 296,-2 12 1,-1 8-28,-2 13-102,0 11 1,1 21 33,2 42-78,9-12 0,4 5-152,9 12 1,4 2-1242,5-1 1,3-3 13,-2-16 1,0-5-645,-4-7 1,-2-5 2126,-7-2 0,-5-12 0,-5-5 1</inkml:trace>
  <inkml:trace contextRef="#ctx0" brushRef="#br0" timeOffset="133098">27485 11424 18597,'36'-32'-330,"0"0"0,20-7 0,0 6 0,-6 16 1,-14 3-1,0 1 0</inkml:trace>
  <inkml:trace contextRef="#ctx0" brushRef="#br0" timeOffset="133280">27974 10883 18597,'43'-4'-541,"0"-1"0,-2-2 0,10 7 1</inkml:trace>
  <inkml:trace contextRef="#ctx0" brushRef="#br0" timeOffset="133896">28697 10472 15941,'5'-35'3137,"-8"4"-2341,-8 13-605,-2 7 33,-6 4-180,2 6-32,-8 20 10,0 17-33,5 7 11,5 8 11,8-17 0,1 9 0,1-8-11,1-2 0,2-13 0,2-12-33,0-4 33,0-2 22,2-1-11,6-3 34,20-18-67,14-4 22,5-5 0,2 11 11,-14 14-22,-2 11 11,-3 6 11,-9 28-190,-14 15-213,-14 2-494,-14-2-1074,-13-20-1189,-6-5 3149,-6-6 0,20-12 0,4-4 0</inkml:trace>
  <inkml:trace contextRef="#ctx0" brushRef="#br0" timeOffset="134296">27515 12239 16849,'-11'-1'3372,"2"-1"-3170,30-19 0,22-7-158,-4 13 1,6 4 0,2-2-1744,6-9 0,2-2 0,2 3 1699,-6 8 0,2 3 0,0 1 0,-2 1-101,4-1 0,-2 2 1,0 1 22,-3 0 0,1 0 0,-3 1-544,16-1 0,-5 2 799,-11 1 1,-5 2-1,1 0 1,-20 1-1</inkml:trace>
  <inkml:trace contextRef="#ctx0" brushRef="#br0" timeOffset="134680">27672 12879 17487,'35'1'-795,"29"-14"795,-28-2 0,-1-2 0,22-6 0,-18 4 0</inkml:trace>
  <inkml:trace contextRef="#ctx0" brushRef="#br0" timeOffset="135014">28337 12507 17778,'0'-8'1850,"1"1"-1794,-1 7-45,-2-14 23,-11 17 55,-8-4-33,-21 30-56,14 0 67,9 6 23,30-12-45,20-2 44,11-1-77,2 2-12,-3 5-112,-3 19-404,-20 9-4111,-24 8 4627,-12-22 0,-7-17 0,15-22 0</inkml:trace>
  <inkml:trace contextRef="#ctx0" brushRef="#br0" timeOffset="135163">28437 12409 18406,'43'-31'-873,"0"0"1,-7 4 0,-2 4 0,14 0 0,-25 12 0</inkml:trace>
  <inkml:trace contextRef="#ctx0" brushRef="#br0" timeOffset="135748">29293 10245 16546,'30'-31'745,"-1"1"1,20-13-556,8 27 45,-9 29 51,-11 23 0,-2 15-1180,-10-1 0,-4 8 0,-1 6 983,-3-13 1,-1 5 0,0 2 0,-2 0-1,0-1-491,-3-3 0,-1-1 0,-1 0 0,-1 0 0,0 1 422,0 3 0,0 1 0,-1 0 1,-1-2-1,0-1-18,0 0 1,-1-3 0,0 0 0,1 4-4,0 5 1,0 4 0,0 2 0,1 0 0,0-1 13,1-1 1,0 0-1,0 0 1,0 0 0,0 0-273,0-1 0,0 1 0,0-1 0,0-1 0,1-2 264,0 5 1,2-2-1,-1-2 1,1-3 9,1 6 0,0-4 0,-1-4 45,0 3 1,-1-2-101,2 9 1,-3-7 1631,-9-9-1894,-29-22-1069,-18-39 1371,12-12 0,0-4 0,-10-8 0,12-11 0</inkml:trace>
  <inkml:trace contextRef="#ctx0" brushRef="#br0" timeOffset="137029">30499 12824 14989,'-4'-2'1254,"1"-1"-973,1 45-236,2-8-45,-1 1 0,0 2-191,1 15-1479,3-2-3954,4-7 5624,5-12 0,-4-14 0,-1-10 0</inkml:trace>
  <inkml:trace contextRef="#ctx0" brushRef="#br0" timeOffset="137315">30728 12791 19583,'15'48'30,"-1"-1"0,-6-8 0,4-5-36,14-7 0,2-3-27,-3 7-225,-9 12-728,-29-1-1748,-8-5 2734,-23-13 0,21-18 0,3-6 0</inkml:trace>
  <inkml:trace contextRef="#ctx0" brushRef="#br0" timeOffset="137447">30798 12813 8871,'51'-18'0,"-11"3"0</inkml:trace>
  <inkml:trace contextRef="#ctx0" brushRef="#br0" timeOffset="137747">31143 12794 18474,'-20'44'384,"-1"-1"1,16-3 0,10-3-441,30 7 50,-5-28 1,3-5-18,13-6 90,4-21 146,-22-14-157,-18-20-89,-26 4-786,-20 0-1690,-3 15 2509,-14-6 0,26 19 0,-2-1 0</inkml:trace>
  <inkml:trace contextRef="#ctx0" brushRef="#br0" timeOffset="138480">29702 9887 18518,'39'-27'41,"0"0"0,-7 7 1,-2 12-20,6 40 0,-24 8 51,-21-5 0,-6 1-62,-8 14-179,-1 1-908,45-24 23,13-18 167,-2-11 1,3-5-2397,26-12 3282,-28 6 0,-2-1 0,5-2 0,-8 2 0</inkml:trace>
  <inkml:trace contextRef="#ctx0" brushRef="#br0" timeOffset="138896">30218 9781 12456,'-5'-5'4393,"1"2"-3867,4 3-358,-6-8 23,15 4-169,11-8-67,8 7 56,6 2-22,-13 2 0,-4 11 11,-9 13 67,-11 19 0,-12 5-67,-1-9-11,2-14-101,11-17 224,5-4-22,19-9-68,0-1-33,15-5 11,-7 3-11,-4 4-68,-5 4 68,-11 9-34,-3 5-403,-21 25-4011,-11 0 4459,-2-2 0,3-15 0,17-17 0</inkml:trace>
  <inkml:trace contextRef="#ctx0" brushRef="#br0" timeOffset="139196">30585 9690 19101,'-26'39'74,"0"-1"1,2-2 0,11-5-277,27-7-111,36-7 357,-15-17 1,3-4-23,-2-1 1,-1-3 27,0-5 1,-5-3 206,-7-12 24,-11 1-270,-17 5-448,-25-1-3137,-15 16 3574,-15 28 0,23-10 0,12 19 0</inkml:trace>
  <inkml:trace contextRef="#ctx0" brushRef="#br0" timeOffset="140398">31932 10021 14798,'-10'-57'2846,"10"6"-2173,36 10-561,0 15-6,4 11 1,5 11 133,8 27 1,2 18-985,-18-10 0,1 5 0,0 4 0,-3 4 741,-4 4 1,-2 6 0,0 2 0,-3 1 0,-1-1-422,-1-3 1,-2-1-1,-2 1 1,-1 0-1,-2 2 426,-2 2 0,-2 2 1,-1-1-1,-2 0 0,-1-3 9,-1-1 0,-1-2 1,-1-1-1,1 3 20,0 0 1,2 3 0,-1 0 0,1 1 0,-1-1-32,1-1 0,0 0 0,-1-1 0,1 1 0,0-1-240,0-1 0,0 0 1,0 0-1,-1-1 0,1-1 254,0 6 0,0-1 0,0-2 0,-1-5-11,-1-2 1,0-3 0,-1-1 37,3 19 0,-1-1-13,0-2 0,-1-2 664,1-3 1,0-3-693,0-3 0,0 0 75,4 7 0,1 0-2126,-3-13 0,-1-2 2435,0-5 1,-2-4 0,0-1-1,-7-30 1</inkml:trace>
  <inkml:trace contextRef="#ctx0" brushRef="#br0" timeOffset="150078">5337 15830 19179,'45'1'-387,"0"-1"1,4-1-1,-8 6 1</inkml:trace>
  <inkml:trace contextRef="#ctx0" brushRef="#br0" timeOffset="150212">5491 16255 16591,'-6'6'-829,"1"-1"829,63-14 0,-43 7 0,43-6 0</inkml:trace>
  <inkml:trace contextRef="#ctx0" brushRef="#br0" timeOffset="177411">10953 15383 18126,'8'-61'728,"11"7"-571,13 35 0,7 7-90,1 0 0,1 6-50,2 12 0,-2 8 50,13 25-298,-44 0 0,-11 4 231,-6-4 0,-7 1 5,-10 13 1,-4 1 74,2-12 1,-1-1-104,0 3 1,1-5 89,-3-1-55,18-22-24,9-14-10,28-1-1367,23-3-1564,-9 0 1,1 1 2952,-3-1 0,-2-1 0,14 1 0,-30 0 0</inkml:trace>
  <inkml:trace contextRef="#ctx0" brushRef="#br0" timeOffset="177645">11593 15358 18821,'-12'36'100,"0"1"1,0-1 0,4 3-90,12 9 1,6 2-500,-2-2 1,2 2-2931,7 8 1,0-2 3417,-3-16 0,-1-6 0,6 10 0,-12-31 0</inkml:trace>
  <inkml:trace contextRef="#ctx0" brushRef="#br0" timeOffset="177813">11993 15700 15807,'-7'-7'336,"1"1"-2644,6 6 2308,0 0 0,0 0 0</inkml:trace>
  <inkml:trace contextRef="#ctx0" brushRef="#br0" timeOffset="178212">12452 15443 17297,'4'-64'897,"10"10"-897,21 38-23,27 6-526,-6 32 5,-28 9 1,-6 6 520,-9 0 1,-8 4-132,-8 11 0,-8 0 182,-1-15 0,-3-1 330,-5 9 1,0-1-191,6-8 0,1-2-123,-9 28-135,46-38-705,11-33 178,-3-2 1,3-4-269,-4-1 0,2-3 885,15-7 0,-2 2 0,0 0 0,11-6 0</inkml:trace>
  <inkml:trace contextRef="#ctx0" brushRef="#br0" timeOffset="178545">12973 15416 19168,'43'-10'3,"1"1"1,1-1 0,1 0-71,-3-1 0,1 1-185,20-5 0,0 2-118,-12 3 0,-1 2 230,-2 1 0,-5 5 162,0 14-11,-42 18 12,-10 10 44,-4 7-33,-1 2-40,8-15 0,2 2-706,4-1 1,3 1-3799,6 5 0,5-2 4510,13 13 0,-2-23 0,-13-22 0</inkml:trace>
  <inkml:trace contextRef="#ctx0" brushRef="#br0" timeOffset="178863">13899 15333 20524,'54'-24'-97,"-1"1"0,-1 3 0,0 2-83,-5 6 1,-2 3 34,14 0 122,-33 21 23,-22 10 11,-11 41-17,2-28 1,0 1-46,0 9 1,0-1-1182,-4 19-516,13-19-1121,7-24 2869,8-7 0,-6-7 0,-2-4 0</inkml:trace>
  <inkml:trace contextRef="#ctx0" brushRef="#br0" timeOffset="179229">14676 15143 20781,'40'-11'-773,"1"0"0,22 14 572,-29 36 201,-30 8 280,-20 5 112,-11-14 34,-5 6-370,14-11-23,17 4-21,19-14-1,19-1 0,3-3-11,12 9-45,-25 2-44,-18 1-382,-44 0-387,4-17 1,-4-1-2278,-6 2 1,-2 0 3134,-4 3 0,3-2 0,-10 3 0,12-2 0</inkml:trace>
  <inkml:trace contextRef="#ctx0" brushRef="#br0" timeOffset="-185966.46">6943 8641 11840,'50'-7'762,"0"0"0,9-3 0,4-1-557,-15 2 0,2-1 1,3 0-1314,-4 0 0,2-1 1,1-1-1,2 1 1233,-3 0 1,1-1-1,2 1 1,0-1-1,2 0-303,-4 0 1,1 1-1,1-1 1,1 0-1,1 0 1,1 0 204,-3 1 0,1 0 0,1-1 1,0 1-1,1-1 0,0 1 1,1-1-104,3 0 0,1 0 0,1 0 1,1 0-1,-1 0 0,1 0 0,1 0 80,-7 1 0,-1 0 0,1 1 1,0 0-1,0-1 0,2 1 1,2 0-1,2-1-93,-6 2 1,3-1 0,2 1-1,1-1 1,2 1 0,-1-1-1,1 1 1,-2-1 0,-1 1 0,-1 1-1,-4 0 89,7-1 0,-3 0 0,-2 1 0,0 0 0,-1 0 0,0 1 0,1-1 0,3 0 1,1 0 0,2 0 0,3 0 1,0 0-1,-1 0 0,-1 1 1,-2 0-1,-4 1 0,-6 0 1,9 1 0,-6 1 1,-4 0-1,-1 1 1,-1 1 200,6-1 0,-1 1 0,-4 0 0,-6 1 278,10 0 1,-15 0 1952,-20 1-2333,-47-4 0,-18-2-101,1 2 0,0 0 1065,1-4 0,4 0-1659,-5 0-3989,8 4-156,18 6 4739,5 8 0,11-4 0,0 3 0</inkml:trace>
  <inkml:trace contextRef="#ctx0" brushRef="#br0" timeOffset="-179437.46">16951 7347 14663,'46'8'311,"1"0"1,0 0 0,3-1-1,0-1 1,0-2-223,0-5 1,-1-3 0,1 1-1226,6-1 1,2 0 0,0-1 1206,4 0 0,2-1 0,0 0-27,1 0 1,1 0 0,0 1-30,0 0 0,0 0 0,0 1-15,-4 1 0,-1 0 0,-1 0-4,-7 1 0,-2 0 0,-2 1-74,9-1 0,-7 3 899,6 4-821,-48 6 67,-54 8 17,7-7 0,-5-1-256,-15 1 0,-4-1 321,17-3 1,-2 1-1,0-2-534,-3 1 1,0 0 0,-1-1 574,2 1 0,0 0 1,-3 1 36,-10 2 1,-2 1 0,3-1 120,13-1 1,2-1 0,2 1-305,-19 2 1,11 0-45,25-1 101,76-13-68,3-5 1,13-4 0,6-1-216,-16 3 0,4-1 1,3 0-1,2-1 0,1 0 148,-9 1 1,2 0-1,2 0 1,0-1-1,0 1 1,0-1-1,-3 1-39,6 0 0,-1-1 0,0 1 0,-2 0 0,-2 1 1,-4 0-7,8-1 1,-2 1-1,-5 0 1,-11 2 78,18-3 1443,-118 13-1387,3 3 0,-10 1 0,-4 1 90,11 0 0,-3 1 0,-1 0 0,0 0-251,5 0 1,-1 0 0,0 1-1,1-1 1,4 1 104,-17 2 0,4 0 0,7-1-28,-3 1 0,26-2 28,38-5-174,41-6 1,24-7-758,-18 2 1,6 0 0,3-1 0,-1 1 988,2-1 1,0 0 0,0 0 0,-2 0 0,-5 0 0,-1 1-1,-3-1 1,-6 2 0,0-1 0,0 0 0</inkml:trace>
  <inkml:trace contextRef="#ctx0" brushRef="#br0" timeOffset="-175456.46">12361 3294 16490,'0'14'146,"0"-2"-146,0-6-348,1-1-1176,1-1-1355,2-1 2879,0-7 0,0 3 0,-3-3 0</inkml:trace>
  <inkml:trace contextRef="#ctx0" brushRef="#br0" timeOffset="-174386.46">25152 9365 7885,'0'0'0</inkml:trace>
  <inkml:trace contextRef="#ctx0" brushRef="#br0" timeOffset="-171342.46">22872 10820 7067,'0'0'0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04:16:30.84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3396 1934 16826,'26'36'134,"-7"-2"1,3 8 0,1 4-119,-3 2 1,1 4 0,0 2 0,-1 0-1111,1 2 1,1-1 0,-2 2 0,-1 0 1093,-2 4 0,0 0 0,-2 0 0,-4-4 11,-2 0 0,-4-3 0,-1-1 15,-1-2 1,0 0 0,-1-3-22,-1 16 1,-2-3 453,-1-5 1,-3-6 761,-8 4-1041,-25-53-96,6-33 0,0-14-84,-1-4 0,1-3 374,6 10 1,-1-1 0,3 1-437,-3-8 1,2-1-141,0-7 1,6-1 238,8 11 1,10 2-1119,15-5 0,10 4 89,4 16 0,5 4-923,18 1 1,3 2 1914,-4 2 0,-4 2 0,11-4 0,-9 2 0</inkml:trace>
  <inkml:trace contextRef="#ctx0" brushRef="#br0" timeOffset="270">4332 1902 14059,'-1'-9'2072,"1"3"-1579,-3 40 1,-2 26-349,-3 0 1,-1 4-1074,4-11 1,-1 3-1,0-1 939,1-4 0,-1-1 1,1-5-1,1-2 0,3-4 335,7 3 0,7-3-1282,5-11 1,4-2-1755,27 15 2690,14-25 0,-35-16 0,-6 0 0</inkml:trace>
  <inkml:trace contextRef="#ctx0" brushRef="#br0" timeOffset="701">4795 2416 17308,'35'25'41,"0"0"0,-1-7 0,0-10-18,24-36-1,-12-3-22,-8-5 0,-15 18 45,-2 6-45,6 7 67,13-2 34,-4 0-79,6-10 23,-14-5 56,3-22 684,-14-8-136,-20-15-582,-16 17-67,-21 12-56,1 23-224,0 8-705,3 7-3834,5 20 4819,15-4 0,6 6 0,10-13 0</inkml:trace>
  <inkml:trace contextRef="#ctx0" brushRef="#br0" timeOffset="900">5817 2266 16580,'5'46'-925,"2"-10"1,0-36-1,-3-1 1</inkml:trace>
  <inkml:trace contextRef="#ctx0" brushRef="#br0" timeOffset="1018">5834 2067 12232,'0'0'0</inkml:trace>
  <inkml:trace contextRef="#ctx0" brushRef="#br0" timeOffset="1251">6374 1645 18821,'0'-10'1154,"0"1"-1154,0 9 22,10 79-11,-4-44 1,2 5-470,0 6 0,1 7 0,0 4 0,1-4 106,2 10 1,0-2 0,0 1-303,0-1 1,0 1 0,0-3-584,-2-8 1,0-2-1,-1-5 1237,0-6 0,0-5 0,1 5 0,-2-15 0</inkml:trace>
  <inkml:trace contextRef="#ctx0" brushRef="#br0" timeOffset="1467">7386 1938 20031,'36'6'-729,"0"1"1,8-5 0,-19 11 0</inkml:trace>
  <inkml:trace contextRef="#ctx0" brushRef="#br0" timeOffset="1617">7545 2282 19280,'50'-16'-589,"1"1"0,-1-1 0,-8 5 0,-4 0 0,0-3 0,0 1 0</inkml:trace>
  <inkml:trace contextRef="#ctx0" brushRef="#br0" timeOffset="2152">10478 1879 18563,'-12'-32'476,"-1"1"1,-7-28-421,29 21-34,37-9-56,-3 30 1,6 4 16,1-2 0,1 4-532,9 13 1,-2 10 234,-19 3 1,-5 8-63,-5 8 1,-6 6 179,-5 3 0,-9 6 132,-15-2 1,-9 4-1,-3-1 295,-2-2 1,-2 0 0,-3-1 126,-6 5 1,-2 0-1,1-4-240,-5 2 0,4-8-118,-5 6 23,29-35-214,26-6-1221,46-20 106,-5 2 1,10-3 1083,-7 2 0,5-1 1,-6 1-1,2-3 1,-4 2-1,-5 4 1,0 1-1</inkml:trace>
  <inkml:trace contextRef="#ctx0" brushRef="#br0" timeOffset="5166">12136 1714 10373,'5'-9'2587,"-1"2"-121,-4 7-550,0 0-1334,-1-28-234,-6 20-57,-5-20-33,-26 39-174,10 10 0,0 7 28,-8 11 0,0 5-420,6-2 0,3 2 341,4 2 1,5-3-11,6 9-35,17 9-660,30-13-79,-5-25 1,6-5-1447,16-10 1,3-7 2164,-6-5 0,-1-3 0,-11 1 0,-4-1 1,1-4-1</inkml:trace>
  <inkml:trace contextRef="#ctx0" brushRef="#br0" timeOffset="5650">13307 1112 17622,'-43'44'274,"1"1"1,12-2-1,2 5 1,4 4-253,5-1 1,4 3-1,1 2 1,1-2-1105,-2 10 0,2-1 1,3-1 913,3-4 0,3 0 0,4-6-348,5-5 1,6-6-1900,11 3 0,5-6 2415,20 4 0,0-6 0,-25-33 0</inkml:trace>
  <inkml:trace contextRef="#ctx0" brushRef="#br0" timeOffset="6052">13413 1689 18093,'0'59'381,"25"-3"-729,27-37 0,11-5-71,-24-16 0,0-6 374,17-11 34,-4-11 241,-7 0-186,-2-2 471,-14 15-279,-3 5-113,-10 21-11,-3 4 296,3 4-330,1-5 146,12-7-134,1-29-34,-2-2-22,-7-21-1,-16 8-33,-3 0 34,-9 0-57,-15-7-693,-9 17-2938,-7 12 91,14 25 3563,10 15 0,12-9 0,2-3 0</inkml:trace>
  <inkml:trace contextRef="#ctx0" brushRef="#br0" timeOffset="6250">14655 1397 19561,'2'60'22,"1"0"0,0-4 1,1-5-931,8 6-2414,-1-22 0,0-2 3322,0 7 0,3-3 0,-13-30 0</inkml:trace>
  <inkml:trace contextRef="#ctx0" brushRef="#br0" timeOffset="6401">14491 1643 17857,'0'-6'-1994,"0"1"1758,47-11-2307,0 6 2543,3-2 0,0 0 0,-5 4 0,-1 2 0</inkml:trace>
  <inkml:trace contextRef="#ctx0" brushRef="#br0" timeOffset="6783">15354 1429 20658,'41'-34'-1311,"1"35"992,-18 21 0,-3 9 229,2 30 129,-30-20 1,-8-1 419,-9 6-246,-4-1-56,28-23-123,18-11-12,20 3-22,13 4-11,-8 1 0,0 3-6,-5 2 0,-3 4 34,-3 7 0,-7 2 95,-16 19-56,-42-7-56,-10-21-1995,-14-9 1995,16-25 0,8 6 0,20-18 0</inkml:trace>
  <inkml:trace contextRef="#ctx0" brushRef="#br0" timeOffset="6966">15853 1264 18082,'9'0'1108,"30"42"-536,-15 0-1948,2 1 1,1 6 1425,-10-2 0,-2 2-22,1 7 0,-2 6-121,-7-16 1,0 5 0,-3 2 0,-2 0-1107,-4 1 0,-2 0 0,-3 1 0,2-1 1199,0 1 0,-1 0 0,1-1 0,-3-4 0,-3 0 0,-1-3 0,0-9 0,-8 10 0</inkml:trace>
  <inkml:trace contextRef="#ctx0" brushRef="#br0" timeOffset="7183">16925 2220 20905,'-18'4'-2835,"0"-1"2835,7-3 0,5 0 0,-3 0 0</inkml:trace>
  <inkml:trace contextRef="#ctx0" brushRef="#br0" timeOffset="7734">17469 2150 15851,'53'-16'201,"-1"1"1,0-1 0,2-2 0,0-2 0,-4-1-185,6-7 0,-5-3-395,0 0 0,-5-1 390,2-13 452,-30 13 0,-8-1 1194,-22-21-1242,-9 6 112,-30 22-159,5 37-55,-3 15-202,23-5 0,2 7-56,-8 15 1,3 6-29,9 0 0,6 3-174,4 8 0,12-1-594,22-10 1,11-7-742,3-13 1,6-7-72,14-6 1,4-8-1828,-4-7 1,1-6 3378,-12 0 0,0-2 0,-3 0 0,-3 1 0,-3 0 0,-3-3 0,-1 0 0</inkml:trace>
  <inkml:trace contextRef="#ctx0" brushRef="#br0" timeOffset="8202">19042 1278 13924,'-7'0'2813,"2"0"-2757,5 0-56,38-3-527,-2 1-179,-1-1 0,6-1 706,9-2 0,-3 0 0,0 1 0,16-5 0</inkml:trace>
  <inkml:trace contextRef="#ctx0" brushRef="#br0" timeOffset="8502">20053 936 18384,'-47'18'339,"-1"0"1,1 2 0,3 4-245,11 2 1,3 4 10,-3 10 1,3 3-90,10-4 0,7 0-292,7 6 0,8-3-218,22 12-415,28-19-335,5-24 570,-24-8 1,2-1-135,5-3 0,3-3 737,4-4 0,4-2 1,-6 1-1,-11 3 0,-1 0 1,15-7-1,-1 0 0</inkml:trace>
  <inkml:trace contextRef="#ctx0" brushRef="#br0" timeOffset="9084">20720 560 15213,'0'-5'2633,"0"1"-2375,0 4-191,-39 28 23,10 13-34,-2-5 0,0 9-257,12 0 0,4 6 0,2 2 216,2 0 0,3 2 0,2 0-609,-1 1 1,2 0-1,4-3 471,4-6 0,4-2 0,3-4-326,7-4 1,4-4-579,2-5 0,4-4-3377,26 14 4404,3-16 0,-25-12 0,-6-7 0</inkml:trace>
  <inkml:trace contextRef="#ctx0" brushRef="#br0" timeOffset="10267">21138 1008 17274,'-3'35'185,"-1"-1"0,-1 26-28,24-28 34,13-14-146,23-8 33,-8-18-67,-5-11 1,-20-2 436,-1-4-415,-7 10 34,7 8-55,9 21-1,0 1-11,12 3 33,-7-11-55,15-7 67,-11-19 347,-4-12 12,-21-7-147,-17-5-66,-7 9-79,-8-2-79,-7 3-100,-16 0-1636,2 17-6140,3 14 7843,15 9 0,16 5 0,5-8 0</inkml:trace>
  <inkml:trace contextRef="#ctx0" brushRef="#br0" timeOffset="10553">21889 670 19336,'-5'-54'549,"10"12"-750,15 36-606,25 10-616,-7 27 930,-2 2 437,-19 20 56,-28-10 112,-3-4 56,-9-1 67,1-1-168,10-11-896,22-5-1569,12-13 2398,22-9 0,-22 0 0,-1-2 0</inkml:trace>
  <inkml:trace contextRef="#ctx0" brushRef="#br0" timeOffset="10768">22756 780 18406,'1'53'-2637,"-1"1"0,6-6 1,4-3 2636,14 10 0,-1-24 0,-18-21 0</inkml:trace>
  <inkml:trace contextRef="#ctx0" brushRef="#br0" timeOffset="10919">22553 1054 17409,'-6'-7'661,"1"1"-761,5 6-2983,63-35-2418,-9 18 5405,6-6 0,-1 0 0,-10 14 0,-4 0 0</inkml:trace>
  <inkml:trace contextRef="#ctx0" brushRef="#br0" timeOffset="11233">23791 548 19302,'-39'-3'396,"-1"1"0,-2 19 0,3 12-329,5 22 1,6 8-393,4-3 0,6 3 336,9-10 1,3 2-1,8-5-207,12 3 0,8-5-130,4 1 0,7-5-301,6-13 0,2-9-35,19-11-480,-22-22 291,-27-10-1132,-38-20 700,-3 23 0,-4 3 823,-2-1 1,-2 2-1344,-8 4 1,0 5 1802,-14 5 0,26 2 0,11 2 0</inkml:trace>
  <inkml:trace contextRef="#ctx0" brushRef="#br0" timeOffset="11702">23909 891 18485,'22'27'-157,"-1"1"0,21 15-101,-7-41 23,10-13 223,-5-8 12,-5-1 292,-14-1-157,-15 14-135,-2 3 22,0 3 169,7 13-102,12 2 79,17 2-157,-3-4 1,4-15 10,-14-6 0,-7-6 34,-5-7 292,-11-13-337,-23 0-605,-9 0-874,-7 14-773,5 14-3563,14 13 5804,7 0 0,4 1 0,4-3 0</inkml:trace>
  <inkml:trace contextRef="#ctx0" brushRef="#br0" timeOffset="12034">24528 555 15370,'0'-6'2700,"0"1"-2319,0 5-123,0-6 55,0 3-156,0-4 90,0 5-124,12 17 1,4 10 44,14 25-124,-15-20 1,-1 2-281,0 5 0,-1 2 236,-3 1 0,-3 3-454,-2 19 0,-7 3-2740,-14-2 1,-5-1 3193,2 1 0,-1-4 0,-2-19 0,0-7 0,-1-6 0</inkml:trace>
  <inkml:trace contextRef="#ctx0" brushRef="#br0" timeOffset="13634">4680 5289 11403,'0'-11'863,"0"1"-863,0 10-213,0 0 202,1-3-11,3 2 10,1-2-156,2 6 415,-2-1 1590,0 1-1478,-4 0 223,2 0 35,0 2 358,5 10-348,5 2-414,-1 1 56,1-2-12,-6-9 69,-3-3-57,-1-2 1445,-3-1-1658,-3-9-56,1 3 0,-2-6 0,1 6-11,0 1-1,0 2 1,2 0-314,0 2 314,7 50 11,2 7-490,-3-4 1,0 11 0,-1 1 496,-1-2 1,-1 1-1,1 2-5,0-9 1,0 3 0,1-2 0,-1-2-3,0 1 0,-1-4 0,2-3 11,3 6 1,4-10 10,10-11-22,5-15 34,4-11 11,28-10-141,-21-7 1,1-2-292,2 2 1,0-2-561,4-4 0,-1-1-560,-7 3 0,0 1 1507,4-4 0,-2 2 0,7-2 0,-6 0 0</inkml:trace>
  <inkml:trace contextRef="#ctx0" brushRef="#br0" timeOffset="13816">6146 5874 18832,'39'-14'-357,"1"1"0,7 1 1,-3 3-1,-10 6 1,8 2-1</inkml:trace>
  <inkml:trace contextRef="#ctx0" brushRef="#br0" timeOffset="13934">6410 6101 15370,'-2'7'817,"0"-2"-1332,2-5-2331,0 0 2846,52-14 0,-39 10 0,38-10 0</inkml:trace>
  <inkml:trace contextRef="#ctx0" brushRef="#br0" timeOffset="14501">8808 5599 17185,'-12'53'622,"0"-1"0,0 0 0,-1 10 0,1-5-533,3-14 1,2-6 55,3 3 191,1-15 572,3-20-639,-2-45-191,-2-13-78,0 7 0,1-4-934,-2 1 0,0-2 923,1-9 0,1-2-12,-1 16 1,1-1-1,4-2-223,5-3 1,5-4 0,3-1 0,4 2 256,6 1 0,5 0 0,4 1 1,5 0-3,-6 11 0,3-1 1,3 0-1,2 1 0,0 2 1,0 3-464,4 1 1,0 2-1,1 3 1,1 2-1,1 1 451,2 2 1,1 2 0,1 1 0,-2 3 0,-1 2 2,11-1 0,-2 3 0,3 2-128,-4 3 1,3 0 0,2 1-1,-3 2 125,-5 1 0,0 2 1,-2 1-1,0 0-5,15-2 1,0 1 0,-5 3-21,6 4 0,-9 5-107,-9 9 1126,-20 12-1024,-14 8 61,-9 5 0,-3 8 5,-2 15 1,-1 6-125,0-10 1,-1 3-1,1-1 91,-1-8 0,0 0 0,1-3 4,1-2 0,0-1 0,2-4-10,2 2 0,3-3 879,3-1 0,2-1-1221,1-2 1,2 1-2975,9 9 0,0-1 3322,-8-14 0,-1-3 0,2 1 0,-2-4 0,-7-9 0</inkml:trace>
  <inkml:trace contextRef="#ctx0" brushRef="#br0" timeOffset="14833">9478 6537 14607,'0'-5'1625,"0"0"-885,0 5-438,14 64-458,-2-13-629,-3-9 1,1-1-3810,2 1 4594,-8-30 0,-1-8 0,-3-4 0</inkml:trace>
  <inkml:trace contextRef="#ctx0" brushRef="#br0" timeOffset="14969">9367 6247 16983,'0'-5'-2275,"0"2"2275,0 3 0,0 0 0</inkml:trace>
  <inkml:trace contextRef="#ctx0" brushRef="#br0" timeOffset="15150">9773 6667 19302,'37'-37'-1703,"0"0"0,-1 3 0,0 5 1703,22 1 0,-25 13 0,-8 5 0</inkml:trace>
  <inkml:trace contextRef="#ctx0" brushRef="#br0" timeOffset="15301">9987 6802 16008,'44'-17'-888,"0"0"0,13 0 0,-34-3 0</inkml:trace>
  <inkml:trace contextRef="#ctx0" brushRef="#br0" timeOffset="15534">10328 6248 16154,'5'0'1602,"14"51"-1299,-11-12-247,2 3 0,0 1-573,0 18-559,1-4-2913,0-4 3989,0-16 0,-4-15 0,-1-13 0</inkml:trace>
  <inkml:trace contextRef="#ctx0" brushRef="#br0" timeOffset="16034">9233 3832 12479,'11'36'889,"0"0"0,3 11 0,0 0-397,-4-12 1,-1-1 1,9 28 301,-11-28 651,-6-28-550,-7-30-795,-11-37-84,9 9 0,3-5 5,0-9 0,3 0-344,4 13 1,3 4 315,3 9 0,1 9-50,7 12-44,22 40-142,-7 15 1,3 12-682,-1-3 1,2 6 0,-1-1-780,-2 0 1,-1 0 0,0 0 1701,2 4 0,0 1 0,-5-9 0,-9-14 0,-2-4 0,11 15 0</inkml:trace>
  <inkml:trace contextRef="#ctx0" brushRef="#br0" timeOffset="17533">9508 3826 16714,'-33'-22'426,"0"0"0,2 1 0,2 5-157,-9 6-45,2 4-202,3 8-11,-1 18-11,-1 20-480,16-9 0,2 5 480,-2 6 0,1 5-19,6 0 0,2 4 1,4 0 9,6 15 0,12-3-100,5-20 1,7-2 0,3-7 80,11-3 0,6-14-227,12-19 0,0-13 266,-18-4 1,-2-7 21,8-17 1,-4-7 207,-7-2 0,-4-3-135,-1 0 0,-4 0 23,-10 5 0,-6 3 207,-6-10 157,-5 11 11,-2 14 557,-3 12-736,1 10-106,1 6-275,3 31 56,8 9 11,1-1 1,2 3-106,2 2 0,3 1 100,1 6 0,1 1-6,0 3 0,0 4 0,-1-5 0,1 5 0,0-2-292,0-1 1,1-1-1,0 0-216,-1 0 0,0-1 0,2-2-1240,5 9 1,1-8 1747,9-2 0,-13-24 0,-5-11 0</inkml:trace>
  <inkml:trace contextRef="#ctx0" brushRef="#br0" timeOffset="18649">12452 5168 16535,'4'-42'276,"-1"1"1,2 1-1,5 4-198,13 7 1,5 5-57,20-14-11,-2 14 1,5 10-40,-7 20 0,-1 13-695,4 19 0,-7 14-504,-20-2 0,-8 8 0,-4-1 1257,-4-3 0,-5 1 0,-3-1 111,-7 2 1,-3 0 0,-2-5 558,-4-1 0,-2-3-207,2 0 0,0-2 0,-1 13-414,4-12 468,22-30-559,9-12-21,13-3-326,10-3-443,0-6 1,5-1-398,9-2 1,5 0 1287,-5 1 1,4-2 0,-4 2 0,-3 1-1,-4 0 1,-3 4 0,0-1 0</inkml:trace>
  <inkml:trace contextRef="#ctx0" brushRef="#br0" timeOffset="19084">14083 5243 17532,'-32'12'325,"1"1"0,0 2 0,3 5-51,0 19 1,5 6-152,6 1 0,2 0-89,-2 0 0,5-1-34,10-7 0,6-5-90,12 3-190,14-9-370,8-9-728,7-9-370,5-6 1748,-7-12 0,-1-1 0,-4 5 0,19-15 0</inkml:trace>
  <inkml:trace contextRef="#ctx0" brushRef="#br0" timeOffset="19584">15215 4405 18317,'-35'18'309,"1"1"1,-1 8 0,5 8-192,7 16 0,6 10-804,4-14 1,0 4 0,1 3 0,3-1 676,1 0 1,2 0 0,1 1-1,2-1 9,-1 1 0,1 0 0,2-1 0,2-2-53,5 8 1,4-4 0,4-5-150,9-3 1,5-6-242,1-4 1,3-3-290,2-4 1,1-4-295,1-5 1,2-3-2281,0-5 1,1-3 3305,2-3 0,-3-2 0,6-1 0,-8-4 0</inkml:trace>
  <inkml:trace contextRef="#ctx0" brushRef="#br0" timeOffset="20002">15826 5171 17118,'8'43'-228,"0"1"0,0-6 0,3-8-30,16-19 101,4-6-33,0-13 212,12-19 707,-7-8-303,6 1-169,-14 13 158,-2 25-180,-5 5-156,4 7-23,3-3 123,13-5-11,5-22-140,-17-3 0,-2-5 17,12-23 0,-11-12-12,-21 19 46,-11-12-695,-19 6-3026,-7 6 3642,-3 16 0,14 18 0,12 4 0</inkml:trace>
  <inkml:trace contextRef="#ctx0" brushRef="#br0" timeOffset="20219">17176 4679 18082,'-10'44'406,"-1"1"1,1-2 0,3-2-373,6 18-185,7-20 0,3 0-1284,3-3 1,1 0 1434,3 1 0,1-3 0,6 6 0,-11-22 0</inkml:trace>
  <inkml:trace contextRef="#ctx0" brushRef="#br0" timeOffset="20417">17065 5054 19090,'-6'-6'313,"1"2"-1242,43-26-58,1 12 331,1-4 1,5 0-744,-3 7 1,3 2 1398,4-3 0,5-1 0,-6 2 0,-11 4 0,-2 0 0,14-5 0,1 0 0</inkml:trace>
  <inkml:trace contextRef="#ctx0" brushRef="#br0" timeOffset="20833">17982 4660 18843,'54'-18'-209,"0"0"0,-8 8 0,-4 8-61,1 20-32,-21 19 280,-29-1 89,-11-9 0,-5 0 595,-27 15-438,-1-2-90,18-23-56,27-14 46,8-3-57,11 0-22,31 0-62,-11 0 0,2 0 17,1 4 0,-1 1 0,1-1 0,-2 6-34,16 33-89,-24-5 101,-1 17 22,-30-14 33,-24 9-514,-8-18-1469,-5-3-5221,10-33 7171,17-18 0,8 5 0,2-1 0</inkml:trace>
  <inkml:trace contextRef="#ctx0" brushRef="#br0" timeOffset="21067">18481 4224 19459,'41'49'84,"0"-1"0,-16-3 0,-3 4 1,-4 5-200,-4-2 0,-3 4 0,-2 3 0,-3-1-1726,-4 4 0,-3 1 0,-2-1 1,0-2-274,-2 5 0,0-2 0,-4-3 2114,-2-8 0,-3-2 0,2-9 0,-3 6 0,4-19 0</inkml:trace>
  <inkml:trace contextRef="#ctx0" brushRef="#br0" timeOffset="21784">19668 4950 20053,'56'-6'0,"-11"-5"0,4-2-73,0 1 1,2-2-1077,11-8 1,0-1 1109,-16 5 0,0-2 27,-4 0 1,1-2 0,-2 0 351,9-9 0,-4-2-324,0-2 1,-13-2 583,-33-15-421,-36 26-134,3 17 0,-3 6 44,-22 18 6,14 11 1,1 10-997,3 16 1,4 6 894,0-2 1,6 3-1,6 4 1,12-3 201,12-22 0,7-3-499,4-2 1,4-2-34,7-3 0,5-4-370,4-3 0,4-3-392,3-4 0,3-3-1554,3-7 0,4-5 1,-1-1 2579,8-7 0,-1-1 0,1 3 0,-6-2 0,-3-11 0</inkml:trace>
  <inkml:trace contextRef="#ctx0" brushRef="#br0" timeOffset="22002">20761 4277 17028,'-8'-4'224,"1"1"-224,7 3-146,36 3-851,0-2-2583,18-2 0,6-2 3533,-17-3 0,-1 0 1,1 1-1,-4 0 1,0-5-1</inkml:trace>
  <inkml:trace contextRef="#ctx0" brushRef="#br0" timeOffset="22283">21723 3865 16916,'-43'17'780,"1"-1"1,0 3 0,4 3-681,10 3 1,5 3-96,-1 3 1,2 2 11,4 0 1,5 3-7,4 9 0,10 1-432,15-8 1,11-4-476,13 2 0,8-6-789,3-11 1,5-8 1208,7-5 0,1-7-841,-9-3 1,-1-3 1316,6-1 0,-4-1 0,-21 2 0,-3 0 0,21-4 0</inkml:trace>
  <inkml:trace contextRef="#ctx0" brushRef="#br0" timeOffset="22984">22879 3310 17879,'-34'21'218,"1"-1"1,5 11 0,1 7 0,5 4-178,4 12 0,7 5 0,-1 1-1193,-1 0 1,0 1 0,3 0 1158,2 4 1,2 0 0,4-5-8,6 0 0,6-3-322,2-12 0,3 2 0,5-5-3129,16 7 0,6-6 3451,-2-1 0,0-6 0,-8-17 0,-4-8 0,-3-8 0</inkml:trace>
  <inkml:trace contextRef="#ctx0" brushRef="#br0" timeOffset="23400">23211 3876 18653,'24'48'-774,"5"-12"315,12-32 145,-8-8 1,3-3 301,-3 3 1,1-1 22,-1-2 1,-1 2 111,16 1 45,-24 13 0,-1 7 0,-2 5-78,2-2-46,0-4 102,14-7-12,2-22-100,0-8 44,-8-20 237,-16 1 32,-6 0 23,-5 0-34,-13-11-247,-15 7-380,-3 7-515,-9 17-483,11 17-717,2 12-1199,6 4 3205,8 6 0,4-6 0,5-6 0</inkml:trace>
  <inkml:trace contextRef="#ctx0" brushRef="#br0" timeOffset="23733">24025 3299 18238,'22'-56'23,"11"19"-405,2 52-323,-1 15 201,-22 14 453,-11-8 1,-7 1 414,-4-3 0,-4 0-96,2 2 1,-2-3-269,-9 5-44,14-24-472,15-11-2117,23-4 2633,32-13 0,-21 9 0,7-9 0</inkml:trace>
  <inkml:trace contextRef="#ctx0" brushRef="#br0" timeOffset="24050">25110 3362 16961,'2'38'448,"0"1"0,0-1 1,1-1-405,3 27-78,1-22 1,3 2-1082,1-4 0,0-1 1115,0 5 0,0-4 0,6 5 0,-13-20 0</inkml:trace>
  <inkml:trace contextRef="#ctx0" brushRef="#br0" timeOffset="24183">24928 3777 18138,'50'-35'-759,"-1"-1"0,-5 5 0,-2 7 0,-3 12 1,-4 5-1,7 0 0</inkml:trace>
  <inkml:trace contextRef="#ctx0" brushRef="#br0" timeOffset="24601">26033 3125 19841,'-29'55'365,"-1"-1"1,4-1 0,3-2-310,10-10 1,3-1-46,2-2 0,3-1 28,3 7 1,6-2-35,11-12 1,4-2-6,18 22-67,21-32-46,-14-21-10,-6-9 33,-9-9-302,-13-22-493,-39-5 45,-5 3 212,0 25 1,-3 5-841,-15 3-325,4 7-1893,8 4 3686,9 7 0,12-5 0,6 5 0</inkml:trace>
  <inkml:trace contextRef="#ctx0" brushRef="#br0" timeOffset="25166">26366 3453 15952,'6'-10'202,"-1"3"179,-3 54-112,5-25-146,7 37-11,12-42-11,9-7-45,29-9-23,-32-10 1,0-4 263,4-3 0,-1-4 163,10-19 133,-21 2 46,-17 20-157,-4 8-460,-2 7 23,7 16-34,2-3 34,10 7-45,6-12-269,31-11-89,2-18 347,-26 6 0,-4-4-24,8-21-65,-24-1 66,-18 13-22,-6 4-347,-7 5-1435,-18 6-6991,1 8 8829,3 4 0,13 3 0,14 1 0</inkml:trace>
  <inkml:trace contextRef="#ctx0" brushRef="#br0" timeOffset="25466">27065 2750 17162,'0'-5'1188,"0"1"-634,28 39 1,12 23-448,-19-28 0,1 2-634,10 12 1,4 7 0,-4-3 537,-3-4 0,-4 1-120,-7-2 1,-1 4 0,-5 2-1629,-7 2 0,-5 2 1,-3 0 1736,-2 0 0,-4 1 0,-1-4 0,-4 7 0,-4-8 0,-17-4 0</inkml:trace>
  <inkml:trace contextRef="#ctx0" brushRef="#br0" timeOffset="26549">8001 9381 14036,'0'-10'1412,"0"1"-1367,0 9-101,0 0-325,41-26-1098,-10 20 101,0-9 0,0 4 1378,4 21 0,-16-8 0,-9 8 0</inkml:trace>
  <inkml:trace contextRef="#ctx0" brushRef="#br0" timeOffset="26701">8125 9746 14764,'0'5'438,"0"-2"-449,0-3-606,53-7-1176,-10-2 1793,4 1 0,0-1 0,-10 1 0,-4 1 0</inkml:trace>
  <inkml:trace contextRef="#ctx0" brushRef="#br0" timeOffset="29670">10553 9260 9610,'-4'0'2365,"1"0"-1167,3 0 147,-20 0-740,11 0 336,-15 0-100,15 0 403,-5-3-471,-1-4-281,-5-4-110,4 0-304,6 2 1,2 3-35,7 4 80,-1 0-124,2-1 56,3-7-56,5-3-12,5-8 12,5 1 79,13-10-135,6 1 11,19 1 34,-20 22 0,1 5-1,27 16-157,-28 2 1,-3 7 156,-10 3 1,-6 7-17,-1 25 0,-9 7 35,-11-19 1,-6 2 0,-2 1 7,-3 10 0,-2 2 0,-3-4-318,0-12 0,-1-4 0,-2-2 308,-6 10 1,2-8-6,2-6 0,10-14 11,7-10 34,4-5-45,3-5 275,1 0-275,5-2 949,6 0-1005,9-2-908,24-7-2879,19-10 655,-31 8 1,1-2 3187,5-2 0,-4-1 0,-5 2 0,-6 0 0</inkml:trace>
  <inkml:trace contextRef="#ctx0" brushRef="#br0" timeOffset="33449">9349 10187 11593,'-7'3'3956,"2"-1"-3116,5-2-78,-36-34-202,17 6-196,-9-12 1,0-4-152,4-15-532,10 16 1,0-1 385,5 7 0,1-2-114,0-18 1,1-4 57,3 3 0,3-1 4,4 11 0,4 0 0,1 2-10,2-4 1,5 4 11,7 5 0,3 4-6,19-7-11,4 6 0,0 7-23,-18 16 1,1 3-67,15-2 55,-4 3 12,-23 13 837,-13 1-793,-2 3 386,-3 1-397,1-2-33,2 1 22,14 9 22,5 8-22,16 20 12,0 10-277,-17-20 1,-1 3 264,0 3 0,-1 3-4,-3 0 0,-1 3 0,-1 1 4,-1 2 0,-2 1 0,0 0-339,0-2 0,-1 0 0,0-1 70,1 17 0,-1-5-521,-4-23 0,1-4-3860,8 22 4650,-3-11 0,-5-20 0,-3-9 0</inkml:trace>
  <inkml:trace contextRef="#ctx0" brushRef="#br0" timeOffset="34367">11480 9445 16546,'-63'1'2062,"5"9"-1838,25 20-129,14 0 0,3 4-61,5 2 0,4 2-29,3 8 1,5-1-74,5-10 1,6-4-459,24 15-147,5-30-739,8-8-1433,4-12 2845,5-12 0,-25 6 0,-6-3 0</inkml:trace>
  <inkml:trace contextRef="#ctx0" brushRef="#br0" timeOffset="34783">12146 8773 18518,'-20'55'231,"0"0"1,2 6 0,5 1-210,9 0 1,4 4-584,1-5 0,1 4 0,5-2 112,6-6 1,4-1 0,2-2-547,-4 0 1,1-1-1,5-5-759,19 5 1,5-12 1753,-11-24 0,-2-5 0,7 3 0,-10-12 0</inkml:trace>
  <inkml:trace contextRef="#ctx0" brushRef="#br0" timeOffset="35217">12526 9271 17913,'-13'66'90,"13"-11"-561,40-41-952,19-27 1188,-21-5 0,-2-4 307,-3-5 1,-3-1 252,7-17-135,-17 21 539,-13 28 201,8 32-762,6 8-33,21 5-68,0-19 0,18-41-67,-30-4 0,-1-3-198,7-8 1,-1-4 197,0-2 0,1-4 17,9-11 0,-2-3 50,-12 4 0,-4 0-45,1 2 1,-7 2-1,-16-18-22,-21 36-796,-21 13-2811,7 16 3607,3 6 0,16 1 0,12-4 0</inkml:trace>
  <inkml:trace contextRef="#ctx0" brushRef="#br0" timeOffset="35400">13652 8732 19000,'-5'64'228,"1"0"0,8-5 0,8-5-1803,7-13 1,5-6-4286,18 10 5860,-10-16 0,-23-23 0,-6-3 0</inkml:trace>
  <inkml:trace contextRef="#ctx0" brushRef="#br0" timeOffset="35550">13622 9046 17006,'0'-7'448,"0"3"-471,36-23-738,-7 14-299,3-4 1,3-1-228,26 2-826,-24 7 1,2 0 2126,7-2 0,-3 1 0,10-2 0,-8 1 0</inkml:trace>
  <inkml:trace contextRef="#ctx0" brushRef="#br0" timeOffset="35967">14574 8627 17633,'25'-26'187,"1"-1"0,1 5 0,2 6-255,21 17-44,-5 12 22,-24 10 56,-10 8 34,-7 5 34,-30 20 292,0-12-248,-7-2 0,14-23-22,22-16-56,15-3 12,14 0-24,4-1 1,5 2 11,3 6 0,1 4 0,6 4 0,-3 4 5,-13 0 1,-6 4 151,4 29 269,-43-15 34,-22 9-460,-7-17-5581,-3-11 5581,20-30 0,14-1 0,7-4 0</inkml:trace>
  <inkml:trace contextRef="#ctx0" brushRef="#br0" timeOffset="36200">15108 8202 19426,'40'35'328,"0"-1"1,-8-2 0,-4 4-313,-2 13 1,-5 5-654,-7-4 1,-3 4 651,-4 2 0,-1 5 0,-3 1-286,-4-12 0,-2 1 1,-2 1-1,1 1-603,0 7 0,0 2 0,0 0 0,-2-5 874,-1 4 0,-2-5 0,1-4 0,0 3 0,2-12 0,6-19 0</inkml:trace>
  <inkml:trace contextRef="#ctx0" brushRef="#br0" timeOffset="36450">15955 8897 15907,'0'-4'0,"0"1"0</inkml:trace>
  <inkml:trace contextRef="#ctx0" brushRef="#br0" timeOffset="36917">18302 8868 18272,'49'-8'493,"0"0"0,-7 1 0,-3-4-476,1-9 0,-2-5-6,-9 5 0,-2-1 0,0 0 0,-3-2 1,13-20 21,-17-14 113,-48 10-1,-6 8-44,1 25 0,-3 7 157,-23 18-79,19 9 0,1 9-106,6 8 0,5 6-73,-1 8 0,9 3-168,13-11 0,9-3 157,9-7 0,8-6-169,34-4 17,-21-15 1,1-3-275,4-1 0,1-3-2107,18-6 1,1-4 2543,-12 1 0,-2 0 0,-2-1 0,-4 0 0,-2-4 0</inkml:trace>
  <inkml:trace contextRef="#ctx0" brushRef="#br0" timeOffset="37233">19621 8070 16311,'43'-14'-990,"1"-1"0,3 2 0,-2 1 990,-7 3 0,-2 2 0,14-2 0,-29 5 0</inkml:trace>
  <inkml:trace contextRef="#ctx0" brushRef="#br0" timeOffset="37933">20717 7678 15235,'0'-6'2936,"0"1"-2432,-36 7 34,-6 35-387,13-19 1,1 3-298,2 13 0,6 4 230,7-7 0,5 2 3,-1 11 1,7 1-144,9-8 0,9-2-936,9 0 0,7-6-504,2-10 0,4-7-1968,9-11 1,1-6 3463,-4-3 0,-3-2 0,7-4 0,-5-1 0</inkml:trace>
  <inkml:trace contextRef="#ctx0" brushRef="#br0" timeOffset="38436">22305 7150 19516,'-42'26'403,"-4"19"-392,22-13 0,2 2-11,4-2 0,5-2-56,12-2-179,31-4-57,19-14 242,-14-5 0,1-3 16,20-2-33,-17-2 67,-28 14 359,-24 36-91,-9-7 1,-5 6-161,6-7 1,-2 3-1,1-1-419,-10 12 0,2-2 322,6-4 0,5-6 12,10 1-23,16-14-11,11-14-359,39-13-695,-21-11 1,2-4 1064,9 0 0,-1-2 0,10-11 0,-19 10 0</inkml:trace>
  <inkml:trace contextRef="#ctx0" brushRef="#br0" timeOffset="38883">23241 6913 17456,'-30'50'300,"1"0"0,-1 1 1,4 5-1,2 4 0,4 1-281,8-9 1,3 3 0,2-1 0,2-1-1061,1 6 1,2-3-1,3-1 1041,2-7 0,3-1 0,4-6-62,4-3 1,7-4-955,12 1 1,7-5 1015,2-12 0,0-4 0,-9 3 0,-2-5 0,20-12 0</inkml:trace>
  <inkml:trace contextRef="#ctx0" brushRef="#br0" timeOffset="40350">23729 7423 19482,'-5'-3'157,"1"7"-135,2 18-10,7 5-24,22-10-88,23-10 44,5-17-46,5-10 57,-21-4 45,2-2-67,-19 10 45,-2 14 123,-16 15-90,-2 12 11,2-1-22,4-5 11,4-4 102,16-9-91,10-26 23,11-18-22,-12-10-23,-13-5 22,-19 16 12,-14-12-23,-13 9-101,-14 6-392,-1 17-571,4 23-942,12 3-1725,9 7 3720,6-3 0,4-5 0,2-4 0</inkml:trace>
  <inkml:trace contextRef="#ctx0" brushRef="#br0" timeOffset="40717">24503 6836 16355,'27'-53'1166,"11"7"-1166,1 38-56,10 28 45,-16 11-113,-11 24 124,-18-4 0,-15 0 12,-3-4 77,-7-7-44,4-10-34,8-5-515,21-13-751,8-3-873,21-12-2175,3-3 4303,4-3 0,-21 2 0,-5 2 0</inkml:trace>
  <inkml:trace contextRef="#ctx0" brushRef="#br0" timeOffset="40933">25312 6937 16793,'0'-9'773,"0"2"-347,0 7-348,-1 41-66,3-7 16,3 11 0,3 5-169,3-11 1,1-1-835,1 0 0,1-2-2465,11 22 3459,-11-31 1,-7-13-1,-4-6 1</inkml:trace>
  <inkml:trace contextRef="#ctx0" brushRef="#br0" timeOffset="41101">25309 7152 16602,'52'-26'-538,"1"0"0,-1 1 0,4-1 1,-1 1-1,-8 6 0,14 2 0,-3 2 1</inkml:trace>
  <inkml:trace contextRef="#ctx0" brushRef="#br0" timeOffset="41450">26519 6463 18205,'-32'39'336,"0"0"0,8 1 0,2 4 0,5 1-318,8-2 1,5 2 0,-1-1-524,-1 2 1,0-1 0,3-1 520,5 13 1,6-7-5,14 2 226,4-29 1,5-6-463,31-3 100,-27-21 1,-2-6 123,11-21 0,-22-22-22,-25 12-224,-15 4-32,-13 7-361,-5 19 0,-6 6-347,-2 9 1,-1 4-11,1 0 0,1 4-2046,6 5 1,7 4 3041,9 11 0,10-13 0,9-4 0</inkml:trace>
  <inkml:trace contextRef="#ctx0" brushRef="#br0" timeOffset="42249">26788 6861 17902,'0'66'415,"11"-13"-415,22-43-291,6-6-13,2-5 92,5-17 268,-19-11 112,-4-5 56,-19-2 45,-6 15-11,-1 7-169,-2 6 12,-1 16-11,3 15-79,22 5-11,2-5-112,23-12-90,-8-22 23,0-5-78,-5-13 155,-4-24 293,-14-12-46,-11 23 1,-3 1-123,-11-22-23,-8 14-179,-4 33-2858,-9 17 3037,4 26 0,5-10 0,12 9 0</inkml:trace>
  <inkml:trace contextRef="#ctx0" brushRef="#br0" timeOffset="42584">27332 6215 19538,'26'52'-290,"1"0"0,0 0 0,0 0 1,-7 5-1,-2 2 0,-5 1 1,-7 0 289,-11 6 0,-9 2 0,-4-2 0,3-5 0,5-4 0,0-5 0,-4-2 0,-8-9 0,-1 1 0,1-1 0</inkml:trace>
  <inkml:trace contextRef="#ctx0" brushRef="#br0" timeOffset="44216">9520 10925 13184,'-42'14'736,"1"-1"0,1-1 0,3 1 26,-24 7-11,16-6-214,24-5-335,12-6-101,33-1 11,29-1-84,-6-1 0,6-2-646,-6 0 1,3-1 0,2 0 624,10-2 0,2-1 1,3 0-610,-11 0 0,3-2 0,1 0 0,0 0 617,-7 1 1,0-1 0,1-1 0,0 1 0,1-1-407,4-1 0,1 0 0,0-1 0,1 0 0,0 0 391,3-1 0,1 1 0,0-2 0,1 1 0,0-1-215,-9 2 1,0 0 0,1-1 0,-1 0 0,1 0 0,0 1 214,1-1 0,1 0 0,-1 0 0,1 0 0,0 0 0,-1 0-75,1 0 1,0-1-1,-1 1 1,1 0-1,0-1 1,0 1 74,-1 0 0,-1 0 0,0 1 0,1-1 0,1 1 0,3-1 3,-7 2 1,1 0 0,2-1 0,1 1 0,0 0 0,1 0 0,-2 0 0,0 1-1,3 0 0,1 1 0,-1 0 0,-1 0 1,1 1-1,-1-1 0,1 1 95,2 0 0,1-1 0,0 1 0,0 0 1,-2 1-1,-2 0 0,-4 2-98,3 0 0,-3 1 0,-3 1 0,-3 1 0,-5 1 28,22 1 0,-16 6 50,-26 9 1431,-39-2-1520,-25-1 162,-22-6-151,8-8 0,1-1 0,-5 0 0,-5-6 0</inkml:trace>
  <inkml:trace contextRef="#ctx0" brushRef="#br0" timeOffset="45199">9614 10584 16109,'-15'-44'-370,"4"9"359,10 35 34,0 5 234,-1 3 102,-1 5-258,1-2-67,0 7-12,2 3-3126,3 8 3104,0-3 0,1-9 0,-2-10 0</inkml:trace>
  <inkml:trace contextRef="#ctx0" brushRef="#br0" timeOffset="45984">9008 8908 14820,'-6'-7'2354,"2"-7"-1783,3-11-370,1-6 2,0-14-158,0 5-12,2-2 57,5 3-45,14 8-45,17 26-34,4 18 17,-15 6 0,-2 4-219,-3 2 1,0 4-3261,9 14 1,0 0 3495,-7-11 0,-1-1 0,-1 0 0,-3-3 0,-1-7 0</inkml:trace>
  <inkml:trace contextRef="#ctx0" brushRef="#br0" timeOffset="49683">5900 9593 16636,'1'54'142,"0"1"0,0 1 0,-1 0 26,0-6 0,0 0-1406,-1 2 1,0 1 1377,0-3 0,1 1 398,0 6 1,3-1-489,9-14 1,2-2-29,-3-2 1,4-6 423,30 0-401,-7-24-11,6-9-34,7-11-438,-7-2 1,3-4-1681,7-3 1,1-1 2283,3 0 1,-3 0-1,-15 7 1,-5 3 0,-1 0-1</inkml:trace>
  <inkml:trace contextRef="#ctx0" brushRef="#br0" timeOffset="53417">9175 8719 15639,'-24'-26'627,"-1"-1"1,-20-18-337,26 37-202,-2 2 113,-2 3-135,-2 2-22,-1 10 11,-2 8-22,-1 16-1,-1 12-22,3 9-11,5 6 6,13-20 0,6 0-40,21 22-84,0-32 1,7-7 5,10-16 0,3-9 22,-5-5 1,-1-6 72,0-5 0,-3-3 17,8-19 0,-16 13 0,-1-1 90,3-21 358,-3 0-112,-19 22-67,-3 14-123,-3 9-90,2 6-34,5 22-44,21 19 22,0 7 0,14 5-202,-11-17-392,0 1-684,-1 0-5400,12 15 6678,-13-15 0,-1-3 0,-15-23 0</inkml:trace>
  <inkml:trace contextRef="#ctx0" brushRef="#br0" timeOffset="54715">9089 8890 9543,'4'10'3160,"0"-2"-2623,-4-8 651,0 0-729,0-4-368,0 3-91,0-2 33,4 10 147,6 8 100,20 31-213,-2-3-67,-8-14 0,-1 1 0,9 11 0,7 6-975,-4-10 975,-4-3 0,-13-18 0,-11-10 0</inkml:trace>
  <inkml:trace contextRef="#ctx0" brushRef="#br0" timeOffset="58748">12046 10327 11661,'2'10'191,"-1"-2"-169,-1-8 0,0 0-22,41 3 0,-5-2 22,2 0 1,4 1-510,-5-2 1,0 0 497,7-1 0,2 1 28,6-1 1,3-1-375,7-1 1,2 0 408,-15-1 1,2 0 0,1 0-691,5-2 0,3 0 0,1-1 632,-10 0 1,1 0 0,1 0 0,1-1-443,3 0 1,2-2-1,1 1 1,0-1 430,3-1 1,2-1 0,0 1-1,0-1-248,-11 2 0,0 0 0,1-1 0,0 1 0,0-1 245,1 0 0,1 0 0,0 0 0,0 0 1,0-1-161,1 1 1,1-1 0,-1 1-1,1-1 1,-1 0 161,1 1 1,0-1-1,1 0 1,-1 0 0,0 1-1,-2 0 0,0 0 1,1 0-1,0 1 1,2-1-16,-1 2 0,1 0 0,2 0 1,0 0-1,-1 1 0,-3 1 11,2 0 0,-1 1 0,-2 1 0,-1 0 0,-1 1 0,5-3 0,0 1 0,-3 0 0,-7 3 0,6 2 0,0 1 0</inkml:trace>
  <inkml:trace contextRef="#ctx0" brushRef="#br0" timeOffset="68567">7948 13185 15269,'-12'0'2364,"3"0"-1792,9 0-371,0 0-201,-3-9 23,25 0-102,-7-5-437,23 3-1971,-3 1 2487,-4 3 0,-8 1 0,-8 4 0</inkml:trace>
  <inkml:trace contextRef="#ctx0" brushRef="#br0" timeOffset="68802">8109 13420 11896,'-3'3'2812,"0"0"-2195,3-3-595,5 4-1669,25-9-11,3 1 1658,27-14 0,-32 9 0,-2-1 0</inkml:trace>
  <inkml:trace contextRef="#ctx0" brushRef="#br0" timeOffset="69386">9500 13229 15370,'-8'-20'2375,"2"2"-2185,4 3-66,4-2 11,16-14-135,18-3 0,8 0-79,10 9-146,-13 17-111,-1 8-67,-8 18 190,-17 9 1,-9 9 212,-14 17 0,-8 3-659,3 3 0,-5 1 704,-1-16 0,-3 0 0,-1-3 5,-2 4 1,-1-3 55,4-5 0,0-1-14,-13 20 42,10-18-44,10-14 0,8-11-79,4-6-11,10-5 1294,6-1-1339,11-1-35,9-2-502,7-5-746,-4-2 0,4-1 1328,4-4 0,-1 0 0,-10 4 0,-2 1 0,22-10 0</inkml:trace>
  <inkml:trace contextRef="#ctx0" brushRef="#br0" timeOffset="70318">10591 13285 11033,'0'-9'2522,"0"2"-1794,0 2 314,-3 3-471,-4-5-369,-3 6 44,-4 6 24,-3 6 749,-14 34-722,14-9 0,1 2-196,1 1 0,1 0-34,2 4 0,5-2-33,2 12 111,30-2-245,29-22-242,-8-21 0,4-7-465,11-10 0,-1-6-1319,-9 0 1,-2-2 2125,-5-2 0,-6 1 0,-9 4 0,-10 3 0</inkml:trace>
  <inkml:trace contextRef="#ctx0" brushRef="#br0" timeOffset="71132">9050 12888 15762,'-9'58'321,"1"0"1,0 0 0,-1 0 0,1 7 0,1 1 0,1 1-1,3-2-318,3-7 0,2-1 0,2 0 0,-1-1-708,1 2 1,0 1 0,0-2 0,3-5 704,2-3 0,1-4 0,5 0-755,8 8 1,6 0-1,5-7 755,7-10 0,5-6 0,-3 0 0,2 14 0,0-7 0,1-26 0,-1 1 0</inkml:trace>
  <inkml:trace contextRef="#ctx0" brushRef="#br0" timeOffset="71633">10842 12573 16782,'56'22'358,"1"-1"1,-15 7-1,0 5 1,-3 3-344,-1 2 0,-2 3 0,-3 3-1103,2 9 1,-3 5 0,-7-1 1087,-8-9 0,-6 1 0,-2 3-527,-1 4 0,-3 4 1,-1 1-1,-1 0 527,-3-2 0,-1 0 0,-1-1 0,0-3 0,2 9 0,-1-3 0,0-5 0,-6 3 0,1 1 0</inkml:trace>
  <inkml:trace contextRef="#ctx0" brushRef="#br0" timeOffset="72852">11428 12412 11975,'-5'-5'2789,"1"2"-1914,4 3-103,0 0-603,-11-8-79,8 6-1,-8-3-78,11 14 247,0 16-157,1 0-12,0 8-21,2-13 122,0-4 269,-1-6 718,0-4-706,-4-16-269,-6-19-180,2-7 34,-4-12-56,8 11 0,1-5 0,12 15-56,3 5 56,14 17 0,1 14-11,22 26-527,-25-8 0,-2 3-1087,6 9 1,-2 2 1624,-7-3 0,-3-1 0,2 8 0,-12-20 0</inkml:trace>
  <inkml:trace contextRef="#ctx0" brushRef="#br0" timeOffset="73601">11488 12440 12871,'-4'-8'3754,"0"2"-2903,4 6-504,-46-27-144,22 21-159,-7-9 1,0 4 34,5 20-1,2 6 68,4 29-79,10 14-45,9-2-11,13-4 34,11-29-101,27-10-134,9-27 150,-23 0 1,-2-6 17,17-22 56,-19-8-34,-19 14 67,-8 3 179,-2 5 258,-3 7 225,0 9-360,0 6-268,0 26-56,0 6 22,2 24-22,6 2-40,4-12 1,4 3-359,4 2 1,2 3-2539,8 9 0,0-1 2846,-5-10 1,-2-5 0,9 10-1,-20-30 1</inkml:trace>
  <inkml:trace contextRef="#ctx0" brushRef="#br0" timeOffset="74500">13359 13097 16143,'1'-6'1871,"1"1"-874,7 66-829,1-18-499,0 4 0,1 2 522,7 11-79,1-6 236,-2-11-304,1-13 788,-3-22-462,0-41-264,-9-8 1,-3-5-79,0-5 0,-1-3-284,-1 10 1,0-2-1,-1 1 256,0-11 0,0-1 3,1 8 1,1-4 0,2 3 1,6-13 1,3 2-12,-2 1 1,4 6 5,4 18 0,4 7 390,17 2-396,-1 11 1,6 2 5,9 1 0,3 2 11,-11 3 0,2 1 1,-1 0-147,18 0 0,-4 3-185,-17 1 1,-6 3 173,10 5 113,-32 2 33,-7 7 769,-4 4-780,-3 24 22,4 17 34,1 2-12,7 4-33,3-21-17,-4-14 1,2 2-220,-1 3 1,-1 1-2701,2 8 1,-1 1 2935,-5-9 0,-2-2 0,1 12 0,-8-29 0</inkml:trace>
  <inkml:trace contextRef="#ctx0" brushRef="#br0" timeOffset="74800">13865 13766 15739,'9'41'-3927,"0"0"0,10 21 3927,-7-34 0,-2-18 0,-8-10 0</inkml:trace>
  <inkml:trace contextRef="#ctx0" brushRef="#br0" timeOffset="74966">13871 13473 15202,'0'-3'-6522,"0"0"6522,0 3 0,0 0 0</inkml:trace>
  <inkml:trace contextRef="#ctx0" brushRef="#br0" timeOffset="76015">13794 13663 10260,'-6'-8'2376,"1"2"-203,-4-35-1142,6 25-101,-7-29 415,10 36-964,-1 20-191,0 11 90,2 25-134,5 7-118,1-13 0,2 1 0,2-4 0,1 0-1221,1 1 0,2-4 1193,9-2 0,-11-20 0,-6-19 0</inkml:trace>
  <inkml:trace contextRef="#ctx0" brushRef="#br0" timeOffset="76616">13835 11570 11852,'4'-8'3663,"0"2"-1780,-4 6-1335,0 0-132,-18-39-192,3 21-12,-18-28-66,8 35 0,-11 5-135,0 19-11,4 3 33,8 16-21,17-4-68,5 7 0,25-11-34,13-3 23,7-18-23,-1-11 68,-14-5-1,-3-3 46,-5 0-1,-5 2-22,-5 2 191,-4 5-102,0 15 90,-1 13 12,5 21-123,4 18-35,0-10 1,2 4-62,2-1 0,2 1-650,-3-12 0,1 2 0,0-4-179,3 4 0,1-5-1239,-3-6 1,0-6 2095,7 2 0,-12-14 0,-4-6 0</inkml:trace>
  <inkml:trace contextRef="#ctx0" brushRef="#br0" timeOffset="77332">15920 12057 16782,'-29'21'705,"-1"-1"1,0 9 0,3 5-533,6 14 1,3 10-624,2-11 1,-1 6-1,1 2 1,0 1 477,0 3 0,1 2 0,1 0 0,0 0-456,1-2 1,0 2 0,1-2 0,1-1 356,0 12 0,1-2 0,8-9-349,9-10 0,9-8-1064,14-4 1,9-8 1483,8-15 0,1-5 0,-10 1 0,-2-3 0,23-15 0</inkml:trace>
  <inkml:trace contextRef="#ctx0" brushRef="#br0" timeOffset="77766">16061 12810 17823,'40'16'41,"0"0"0,-3-2 0,-2-10-63,18-35 22,-12-3 0,-15 8 0,-2 0 34,4-9-34,-2 10 303,-5 28-57,0 14-212,1 24-12,1 2 12,18 4 33,9-19-101,-17-27 1,2-11-12,1-14 0,-4-9 45,-5-1 0,-5-5-102,-2-5 1,-5-1 135,-6-20 11,-9 4-12,-12 5 79,-24 5-168,-9 27-179,0 15-594,12 27-729,22 9 1611,15 6 1,-1-16 0,7-1-1</inkml:trace>
  <inkml:trace contextRef="#ctx0" brushRef="#br0" timeOffset="77952">17104 12228 18194,'5'-7'728,"-13"61"-538,4-14-168,-3 3 1,3 4-158,9-10 1,4 0-1452,3-3 1,1 1 1585,2 0 0,1-2 0,8 6 0,-14-22 0</inkml:trace>
  <inkml:trace contextRef="#ctx0" brushRef="#br0" timeOffset="78118">17043 12572 18507,'33'-31'-250,"0"1"0,0 0 0,9-3 0,2 0 0,-3 6 1,1 6-1,-2 3 0,1 0 0,0 0 0</inkml:trace>
  <inkml:trace contextRef="#ctx0" brushRef="#br0" timeOffset="78516">17745 12166 20143,'40'-21'-56,"-1"1"0,-3 0 0,-3 11-740,8 42 505,-23 28 291,-14-28 0,-4 2 45,-8 5 0,-5-3 123,-17 11 156,-2-6 47,15-20-159,20-15-144,40-19-68,5 0-23,16 2 23,-22 17 11,-3 6-11,-10 12 34,-9 23-12,-28 7-55,-7-2 10,-19-9-279,8-27-5513,-2-15 5815,8-20 0,5 7 0,9-8 0</inkml:trace>
  <inkml:trace contextRef="#ctx0" brushRef="#br0" timeOffset="78749">18206 11788 20501,'17'47'195,"0"0"0,-1 0 0,0 11 0,-1 2 0,-2 3-204,-3-6 1,-1 2 0,-1 0 0,-1-2-1721,1 11 0,0-3 0,-1-1 1460,-1-2 0,-1-1 0,0-5-499,0-1 1,0-4-426,0-5 0,0-2 1193,-1-7 0,1-5 0,0 4 0,-2-16 0</inkml:trace>
  <inkml:trace contextRef="#ctx0" brushRef="#br0" timeOffset="78949">19080 12576 19729,'7'0'156,"-2"0"-974,-5 0-2599,0 0 3417,-26 12 0,20-10 0,-20 9 0</inkml:trace>
  <inkml:trace contextRef="#ctx0" brushRef="#br0" timeOffset="82199">22269 7501 11571,'-3'-2'348,"1"1"-1611,2 1 1,0 0-1</inkml:trace>
  <inkml:trace contextRef="#ctx0" brushRef="#br0" timeOffset="83766">26822 10933 16759,'19'49'362,"0"-1"0,-2-5 1,-3-3 41,-7 15 256,-4-27 360,0-3-852,-10-59-95,1-2 0,-1-4-57,0-2 1,0-3-229,0-9 0,1 1 212,2 12 0,3-1 11,3-11 1,5 0-24,8 8 1,5 2-6,-1 1 1,4 5-1,9 10 0,3 7 17,-4 9 0,3 4-6,20 0 1,4 3-105,-3 2 1,1 4 36,6 3 0,-4 8 78,-15 5 1,-9 7-6,2 25 0,-24 15 0,-7-6 11,2 5-11,-3-30 0,2 2 6,5 13 0,3 1-12,2-3 0,2 0-330,-1-2 0,2-2-146,0-8 0,1-5-1288,10-1 1770,13-10 0,-23-10 0,8-5 0</inkml:trace>
  <inkml:trace contextRef="#ctx0" brushRef="#br0" timeOffset="84132">28043 11150 18070,'39'-36'24,"-1"0"1,1 0 0,-5 2 0,-2-1 0,-5 2-14,-3-3 0,-6 1 67,2-21 247,-32 31 370,-25 12-365,6 23 1,-2 6-242,1-1 1,0 4-218,-2 13 0,4 4 212,11-6 0,4 2-73,2-1 0,4 1-11,-2 29-123,15-27 0,7-2-157,15-10 0,6-5-57,0 2 1,2-5-609,13-13 1,5-9-479,-10-4 0,2-4 0,-3-2 1295,11-6 1,-2 0-1,0 0 1,-5 1 0,-2-2-1</inkml:trace>
  <inkml:trace contextRef="#ctx0" brushRef="#br0" timeOffset="85365">28664 10352 14764,'40'15'459,"0"0"1,-2 0 0,-2-2-371,15 9-89,-2-3-224,-2-1-1524,-7-3-2431,-9-4 4179,-12-5 0,-10-4 0,-6-1 0</inkml:trace>
  <inkml:trace contextRef="#ctx0" brushRef="#br0" timeOffset="85548">29041 10322 17129,'-9'-3'481,"-51"32"-88,24 4-343,-3-4 1,-2 6-169,10 9 0,7 1-616,7-13 0,3 0-1025,-3 9 0,7-2 1759,14 1 0,-2-18 0,4-9 0</inkml:trace>
  <inkml:trace contextRef="#ctx0" brushRef="#br0" timeOffset="86182">27233 12500 18059,'38'-16'-247,"-1"5"1,3 1-3088,2 2 1,-1 2 3333,0-1 0,-3 1 0,6 1 0,-36 5 0</inkml:trace>
  <inkml:trace contextRef="#ctx0" brushRef="#br0" timeOffset="86333">27435 12658 15034,'0'0'0</inkml:trace>
  <inkml:trace contextRef="#ctx0" brushRef="#br0" timeOffset="87882">28740 12515 12356,'12'-1'2924,"-3"-1"-1972,-9 2-178,0 0-304,19-37-56,-8 15-155,13-29 133,-13 24 145,-2-14-301,-4 6 55,-2-13-145,-9 11-90,-5 3 78,-8 6-89,-19 14 101,-12 54-85,18 1 1,2 6-34,4 4 0,6 5 5,5-6 1,3 4 0,7-4-46,10 1 1,10-4-6,7 3 1,10-8-225,17-19 0,6-11-202,-7-12 1,1-7-534,5-7 0,-3-5-487,-14-1 1,-4-3 1462,0-2 0,-3 1 0,5-3 0,-12 4 0</inkml:trace>
  <inkml:trace contextRef="#ctx0" brushRef="#br0" timeOffset="88483">29401 11499 15863,'0'-6'986,"0"1"-236,0 5-279,-44 32-168,20-7-219,-5 1 0,1 1-28,8 9 89,10 6 1,17-10-146,6-3 34,13-13-12,-2-9-22,0 0-45,-3 2-33,-6 6 67,-6 7 11,-4 28 5,-10-16 1,-1 0 16,3 1 1,-2-1-18,-2 1 1,0-3 50,2 4 45,5-4-1,18-15-335,18-13-358,6-15-472,11-13-134,-8-2 639,4-1-1906,5 1 2466,3 3 0,-24 10 0,-7 5 0</inkml:trace>
  <inkml:trace contextRef="#ctx0" brushRef="#br0" timeOffset="91549">16353 9005 15280,'5'-5'1558,"0"0"-909,-5 5 35,0 0-314,48 11-236,-10 3-252,2-3 0,2 2 118,16 10-90,2 2-459,-4-2-1075,-5 0-1458,-8-2 3103,-13-5 1,-13-6 0,-10-5-1</inkml:trace>
  <inkml:trace contextRef="#ctx0" brushRef="#br0" timeOffset="91752">16751 8940 17319,'-29'21'243,"-1"-1"0,-3 10 0,6 4-395,11 3 1,6 3-1480,-3 11 1,3 1 1630,6-5 0,2-3 0,3 11 0,0-25 0</inkml:trace>
  <inkml:trace contextRef="#ctx0" brushRef="#br0" timeOffset="93332">19575 12453 18238,'-45'-8'896,"9"8"-672,46 12-66,8 9-158,15 5 16,-1-8 1,4-1-824,1 0 0,2 0-3950,4 1 1,-1-1 4756,15 5 0,-30-10 0,-22-10 0</inkml:trace>
  <inkml:trace contextRef="#ctx0" brushRef="#br0" timeOffset="93533">19820 12358 18798,'-29'47'60,"1"0"0,1 0 0,3 1-83,8-7 1,5 2-1407,-2 11 0,5 0 1429,6-11 0,1-3 0,-1 26 0,11-36 0</inkml:trace>
  <inkml:trace contextRef="#ctx0" brushRef="#br0" timeOffset="94001">20273 12559 13352,'8'5'3743,"-2"-2"-2745,30-10-774,-13-4-112,32-11-56,-21-4 11,10-15-11,-12-1-11,-5 1 112,-18 9-23,-20 15 135,-6 3 0,-10 3-22,-4 6-113,3 7 191,-13 37-225,22-6 1,4 6-51,-1 15 1,3 2-301,5-7 0,5-1 250,6-4 0,5-5-201,15 3-494,34-13-835,-20-24 1,2-7 1529,9-11 0,-1-3 0,13-3 0,-19-16 0</inkml:trace>
  <inkml:trace contextRef="#ctx0" brushRef="#br0" timeOffset="94519">20903 11904 15392,'-10'-2'3205,"1"1"-2858,9 1-269,0 0-66,-6-1-248,23 0-2755,23-13 2991,2-1 0,3 0 0,10-4 0,3-7 0</inkml:trace>
  <inkml:trace contextRef="#ctx0" brushRef="#br0" timeOffset="95216">21817 11451 11190,'0'-5'1300,"0"2"-886,0 3 427,7-14 268,-4 9-324,4-10-1,-6 12-45,-1 2 91,-12 0-124,-15 23 89,-15 25-644,21-19 1,2 1-102,1 7 1,3 1 5,3 16-6,8-19 0,3 0-106,14 22-1087,19-3-269,9-27-2184,14-20 3596,-6-18 0,-21 7 0,-3-7 0</inkml:trace>
  <inkml:trace contextRef="#ctx0" brushRef="#br0" timeOffset="95866">22424 11051 16243,'1'-11'2387,"0"3"-1894,-45 24-146,15 7-56,-13 9 1,0 6-146,16-1 0,5 3-141,-2-1 1,4 1 5,6-7 0,6-2 45,5 2-33,10-7-23,5-9 0,12-8-23,4-4-212,19-18-23,-2-3 225,0-2-23,-20 5 56,-17 24 33,-10 11 96,-8 9 0,-3 5-12,-2 5 1,0 1-57,-4 10 1,1 1-73,3-9 0,4-3-11,9 10-281,15-27-392,12-21-2935,25-31 3630,-18 6 0,-1-1 0,14-15 0,-6 1 0</inkml:trace>
  <inkml:trace contextRef="#ctx0" brushRef="#br0" timeOffset="96350">22965 10888 16703,'-13'50'840,"-1"1"0,2-3 1,2 2-656,6 2 0,2 1-185,1-2 0,3-1-275,8 6 1,4-3-113,-3-18 1,4-6-1216,33 5-1659,-7-27 3261,6-11 0,-21 3 0,-4-5 0</inkml:trace>
  <inkml:trace contextRef="#ctx0" brushRef="#br0" timeOffset="96732">23312 11262 19986,'-16'22'34,"15"-3"-236,23 3-100,16-18 245,-1-12 12,-1-6 12,-10 1-135,3 6 190,-4 4-22,6 2 56,-11-1-22,0-6 22,-8-6-11,-4-19 90,-5-6 77,-17-11-436,-9 4-863,-4 14-1759,0 6-4247,13 13 7093,7 2 0,3 5 0,4 2 0</inkml:trace>
  <inkml:trace contextRef="#ctx0" brushRef="#br0" timeOffset="97016">23782 10670 19302,'26'-24'-235,"1"0"0,20 0 56,-10 40 22,-14 18 146,-18 5 11,-19 26 100,5-32 1,-1 1-45,-10 29-56,4-15-593,24-29-2041,7-9 2634,14-9 0,-11-2 0,-2-4 0</inkml:trace>
  <inkml:trace contextRef="#ctx0" brushRef="#br0" timeOffset="97219">24370 10736 19751,'-6'35'151,"1"1"0,-5 29-319,22-8-2196,7 4 2364,-8-25 0,0-1 0,6 6 0,-10-15 0</inkml:trace>
  <inkml:trace contextRef="#ctx0" brushRef="#br0" timeOffset="97383">24370 11009 15975,'51'-39'-161,"0"1"0,-6 7 1,3 1-1,-5 3 0,-3 4 1,-2 2-1,6-1 1,-1 0-1</inkml:trace>
  <inkml:trace contextRef="#ctx0" brushRef="#br0" timeOffset="97701">25170 10286 18597,'-22'40'515,"0"0"0,0 0 1,-4 7-1,5 1-470,8 5 0,6-2-733,4-15 0,2-2 744,12 29 425,8-11-493,5-28 1,6-3-252,1-8 0,2-4 95,29 3 355,-13-24-198,-31-9 11,-9-7 22,-13-4 709,-34-11-731,-20 15-578,22 13 1,0 3-454,-16 8-1176,25 8-3765,25 3 5972,14-3 0,-7-1 0,6-3 0</inkml:trace>
  <inkml:trace contextRef="#ctx0" brushRef="#br0" timeOffset="98133">25306 10617 18082,'0'-6'1647,"0"2"-1300,0 4-347,24 4-695,7-2 12,24 1 683,-14-8 0,-8-3 22,-18-4 538,-6 0-111,-4 6-326,-3 1-67,-2 5 22,1 0 169,3-1-46,4-2-178,5-4 10,9-17-10,-1-12-1,-4-17-11,-8 10 0,-9 1 34,-5 22-45,-11 2-1725,-5 10-8106,1 17 9717,8-1 0,9 7 0,3-10 0</inkml:trace>
  <inkml:trace contextRef="#ctx0" brushRef="#br0" timeOffset="98383">25731 9938 19594,'13'59'193,"1"0"0,-7-13 1,-1 2-1,-1-1-406,2 16 0,-3 0-961,-4 4 0,-2-4-720,0-21 0,-1-3 1894,0-2 0,0-4 0,-1 4 0,2-13 0</inkml:trace>
  <inkml:trace contextRef="#ctx0" brushRef="#br0" timeOffset="99683">26371 8749 13476,'0'7'1838,"0"-1"-841,0-6-123,-8 72-452,6-23 0,2 7 0,0 6-960,-1-5 1,-1 4 0,0 4 0,0 3-1,1 0 605,-1-8 0,0 2 1,0 2-1,1 1 1,-1-1-1,0 1 0,0-3-347,0 5 0,0 0 0,-1-1 1,1-1-1,-1 1 0,0 0 291,-1-9 0,1 2 0,-1 0 1,-1-1-1,1-1 0,-1-1 1,1-2-221,-2 5 1,0-3 0,1-2 0,-1 2 0,-1 3 228,2-5 1,-1 1 0,-1 3 0,1 0 0,0 0 0,0 1-1,0-1 16,1-1 1,0 0 0,0 0 0,0 0 0,0 1 0,0 0 0,1 2-15,-1-1 0,1 1 1,-1 2-1,1-1 1,-1 1-1,1 0 1,1-1-1,-1-1 18,1 3 0,0 1 0,1 0 0,0-2 0,0-1 0,0-1 0,1-3-13,-1 6 0,1-1 0,0-3 0,0-2 0,0-1 23,1 5 1,0-1-1,0-4 1,0-5 72,0 5 0,0-6 241,0-6 0,0-6 790,0 3 1216,-7-13-2146,1-27 2680,-6-5-2668,2-1 2204,-2 1-2406,2 3-34,1 1 0,5 1 0,2 6 0,2 6 0,0 6-22,1 3-1,3 5-55,1-6 55,2-4 12,-2-9 11,-2-6 11,-1-1-78,-1-1 34,-1 2-35,0 0-212,0 4-269,-1-1-728,0 4 448,-1-5 280,2-4 358,4-10 56,2-8 12,3-7-582,1-15-4853,-6-10 5558,-2-5 0,-3 19 0,-2 14 0</inkml:trace>
  <inkml:trace contextRef="#ctx0" brushRef="#br0" timeOffset="100235">26211 9326 13745,'56'-31'1137,"0"-1"0,-8 7 1,3-1-1,3 2-978,-2 4 1,3 1 0,1 0 0,0 1-1306,-4 0 0,1 0 0,0 1 0,1 0 1157,8-2 0,3 1 1,0 0-1,-3 1-6,-8 4 1,-3 1 0,1 1-1,5-1 4,-2 1 0,4-1 1,3 1-1,2-1 1,0 1-1,1 0-17,-2 0 0,-1 1 0,2 0 0,1 1 0,1-1 0,2 0 0,2 1-179,-11 1 0,3 0 0,1-1 0,1 1 0,1 0 1,1 0-1,-1 0 0,-1 0 0,-1 1 0,-1 0 150,6-1 1,-1 0 0,-1 1-1,-1 0 1,0 0 0,0 1-1,0-1 1,0 1-90,-1 0 1,1 0-1,0 1 1,0-1-1,-2 1 1,0 1-1,-2-1 1,-3 1 78,2-1 0,-3 1 0,-1 1 1,-2-1-1,1 1 0,-1 0-192,10-1 0,-1 0 0,0 1 0,0 0 0,-2-1 218,-3 1 1,-2 1 0,1-1 0,-1 0 0,2 1 22,7 0 0,1 0 0,1 0 0,-2 1 1,-4-1-407,0 1 1,-3-1-1,-1 1 1,-2 1-597,12 2 1,-1 1 0,-14 2-1600,-5 4 3109,-93 10 1,8-11 0,1-1-1</inkml:trace>
  <inkml:trace contextRef="#ctx0" brushRef="#br0" timeOffset="100902">26002 13699 12568,'56'-3'729,"0"-1"1,1 1-1,-1 0 1,0-1 0,6 0-1,1-1 1,0-1 0,0 1-1,-3-1-2091,5 0 0,-2 0 1,-1 0-1,1-1 1362,-9 0 0,1 1 0,0-1 0,-1 0 0,-3 0 16,1 0 1,-4 0 0,1-1 0,3 1 24,2-2 0,2 0 1,2-1-1,1 0 0,-2 0-48,0 0 0,-1-1 1,0 0-1,1 0 1,1 0-9,-4 0 0,2-1 0,1 0 0,0 1 0,-2-1 0,-4 1-13,10-2 1,-3 0 0,-2 0-1,-3 1-24,9-2 0,-4 0 0,-6 2-150,-9 2 0,-5 3-1265,25-5 10,-35 9 1241,-45 14 216,-20-4 0,-6-2 0,-11 10 0,20-12 0,-1 0 0</inkml:trace>
  <inkml:trace contextRef="#ctx0" brushRef="#br0" timeOffset="101699">7001 16509 18619,'43'-25'-568,"1"0"1,-3 3-1,-1 4-2088,17 5 2656,-2 8 0,-28 3 0,-5 2 0</inkml:trace>
  <inkml:trace contextRef="#ctx0" brushRef="#br0" timeOffset="101849">7154 16741 16882,'51'-23'-2577,"-12"5"0,1-1 2577,-9 3 0,0 0 0,26-14 0,-31 20 0</inkml:trace>
  <inkml:trace contextRef="#ctx0" brushRef="#br0" timeOffset="103132">4092 17459 14271,'12'5'2903,"-3"-1"-1637,7-39-1053,-6 0-107,2 0 1,0-3 72,-5 6 0,-2-3 179,1-18 1,-3-6-253,-6-1 1,-4-2-77,-1 13 0,-1-2 0,-3 3 9,-9-12 0,-2 6-34,4 17 1,-1 6-6,-7 1-44,17 35 55,4 61 0,4-8 0,2 8 11,4-7 1,2 4-1,1 0-472,-2-7 1,1-1-1,2-1 431,4-4 1,2-2-1,2-5-396,4-2 1,4-5-1914,14 3 1,6-4 2327,1-13 0,0-4 0,-10 1 0,-1-4 0,18-10 0</inkml:trace>
  <inkml:trace contextRef="#ctx0" brushRef="#br0" timeOffset="103366">4541 17396 19067,'-22'-58'841,"8"-6"-976,39 31 46,1 4-90,23 15-169,-8 21-190,13 29 359,-17 4-23,-16-10 1,-1 3-304,-6 2 1,0-2-3586,15 21 4090,-1-7 0,-9-26 0,-12-18 0</inkml:trace>
  <inkml:trace contextRef="#ctx0" brushRef="#br0" timeOffset="103849">5125 16697 18373,'8'51'463,"0"1"0,-1 9 0,-2 4-396,-2-12 0,-1 3 1,0-4-733,2 11 1,2-6 680,2-14 1,3-7 461,12-8-411,24-9-302,19-18-791,-13-9 1,3-4-418,-4 0 0,0-2-1067,9-7 1,0 0 2509,-8 2 0,-4 2 0,9-4 0,-8 2 0</inkml:trace>
  <inkml:trace contextRef="#ctx0" brushRef="#br0" timeOffset="104982">8808 16131 12882,'6'-10'3126,"-2"3"-2296,-4 7-114,0-44-233,-9 25-125,-4-33-167,-10 37 10,-6 3 135,0 6-123,-1 2-90,0 11-77,-1 13 133,0 17-56,0 17-412,16-22 0,2 2 311,1 1 1,2 1-18,3-2 1,2 0 50,-1 25-56,19-13-112,10-13-56,16-16-28,-6-13 0,2-6 78,0-10 1,-1-3 77,1 3 1,-2-3 28,-6-7 0,-4-3 11,0-10 22,-9-14 993,-7 5-85,-6 2-628,-2 18-257,-1 16-45,1 13 78,4 30-50,6-5 0,1 5-22,4 16 0,1 3-23,1-6 0,1 0-694,0 0 1,-1-2-13,-3-13 1,-1-2-2079,13 27 2801,1-12 0,-11-20 0,-4-12 0</inkml:trace>
  <inkml:trace contextRef="#ctx0" brushRef="#br0" timeOffset="105565">10122 16487 14944,'5'2'2678,"-2"1"-2095,-3-3-314,41-21-113,-19-1-22,9-8 1,-1-7-62,-15 0 0,-5-2-34,1-1 0,-1 0-290,-5-1 0,-2 1 307,-3-17 44,-9 1 1,-6 2 179,0 24 1,-4 1 223,-15-4-403,-8 19-79,17 37 12,10 28-12,11 10-11,7-27 1,2-1-24,1 1 1,4 1-275,11 8 1,6-1-926,6-6 1,2-3 52,0 0 0,1-5-1268,1-7 0,0-7 2426,12-3 0,-21-6 0,-7-4 0</inkml:trace>
  <inkml:trace contextRef="#ctx0" brushRef="#br0" timeOffset="105766">10596 16360 17879,'-11'-55'915,"0"1"0,3-7 1,8 5-838,23-2-67,4 5-11,8 28-45,6 30 1,-10 13-248,7 15-167,-15 8-303,-10-9 0,1 1-9069,16 24 9501,0-6 1,-8-25-1,-12-21 1</inkml:trace>
  <inkml:trace contextRef="#ctx0" brushRef="#br0" timeOffset="106100">11283 15803 17946,'33'2'-1053,"1"0"0,14 33 1647,-41 11 0,-11 9 285,-3-1 1,-3-1-521,1-11 0,0-4-57,-9 21-145,13-33 11,5-7-123,20-9-1379,18-7-447,7-9-1189,12-6 1738,-10-6 1232,10-4 0,-25 9 0,-3 1 0</inkml:trace>
  <inkml:trace contextRef="#ctx0" brushRef="#br0" timeOffset="106533">12112 15778 13992,'0'-7'2980,"0"2"-2420,0 5-157,0 0-44,-42 0 403,7 37-577,6-21 0,1 3-34,8 13 1,7 4-7,6 3 1,2-1-68,2 16-78,12 10 0,8-34-392,29-8-2017,13-12 2409,-13-16 0,0-3 0,5 3 0,-2-15 0</inkml:trace>
  <inkml:trace contextRef="#ctx0" brushRef="#br0" timeOffset="107548">13612 15424 8893,'-6'-7'3586,"2"1"-2690,4 6 1648,0 0-1827,-14-19-67,9 12-146,-10-13-212,13 18-248,1 2-32,1 7 212,15 38-163,-3-8 1,2 6-62,6 16 0,0 3-707,-3-8 0,0-2 146,-2-3 1,-3-4-1457,2 9 2017,-3 0 0,-5-28 0,-3-3 0</inkml:trace>
  <inkml:trace contextRef="#ctx0" brushRef="#br0" timeOffset="107750">13529 15824 17745,'-1'-7'1434,"-1"1"-1108,2 6-181,0 0-246,71-45-510,-38 32 1,2 0-91,20-16 1,1 1-560,-11 13 0,-3 2-449,-9 2 0,-2-1 1709,3-3 0,-2 2 0,4-4 0,-6 3 0</inkml:trace>
  <inkml:trace contextRef="#ctx0" brushRef="#br0" timeOffset="109781">15276 15217 14854,'9'34'-1132,"0"0"1,6 28-5603,-11-30 6734,-1-3 0,-2-14 0,-1-5 0</inkml:trace>
  <inkml:trace contextRef="#ctx0" brushRef="#br0" timeOffset="109981">15679 15193 16726,'-30'45'-8,"-1"0"1,5-5-1,7-3-193,14-7-2332,28 9 2533,13-9 0,-5-6 0,-2-11 0</inkml:trace>
  <inkml:trace contextRef="#ctx0" brushRef="#br0" timeOffset="112500">18835 14947 8568,'-1'-4'3059,"1"0"-2151,0 4-751,-1-12-113,0 6-10,-1-9 571,-1 3 773,0-6-705,0-1-68,-1-2-168,2 7 269,0 3-684,0 12 23,7 19-34,6 22-11,7 21-542,-7-26 0,-2 1 284,0 1 1,-3 1-477,-1 0 0,-2-1-1196,-1-3 0,0 0 1930,-2 27 0,0-28 0,0-12 0</inkml:trace>
  <inkml:trace contextRef="#ctx0" brushRef="#br0" timeOffset="112683">18683 15231 18350,'49'-11'-335,"0"0"0,0 0 0,9-1 0,2 0 0,-5 1 0,-1 2 0,-3 1 0,-2-1 0,1 1 0</inkml:trace>
  <inkml:trace contextRef="#ctx0" brushRef="#br0" timeOffset="114168">20182 14345 17398,'-18'51'410,"-1"0"1,2 3 0,3 4-359,8-1 1,3 5-1,1-2-1076,-1-13 1,0-1 0,2 2 1023,2 15 0,2 2 0,2-6-292,2-2 1,7-6-1066,15 5 1,10-7 1356,4-19 0,1-4 0,-12 1 0,0-7 0,24-13 0</inkml:trace>
  <inkml:trace contextRef="#ctx0" brushRef="#br0" timeOffset="114366">20544 15074 16804,'-5'-3'437,"1"1"-2006,59-21-481,-10 4-942,1-1 1,4-1 2991,-12 6 0,-4 1 0,7-4 0,-8 4 0</inkml:trace>
  <inkml:trace contextRef="#ctx0" brushRef="#br0" timeOffset="115381">22032 14143 9173,'-6'6'1972,"1"-1"-1468,5-5-358,0 0 135,-2 5 133,2-3-156,-3 3 89,3-5 3866,0 0-2745,-11 1-1188,-4 4 0,-17 9 90,-5 17-51,0 10 1,-1 9-486,11-8 0,1 3 0,1 2 214,-2 11 1,0 3-1,3-1-585,5-11 0,3-1 0,4-1 537,3 12 0,10-6-292,21-1-27,19-16-487,22-18 107,-22-16 0,5-5 1,2-3-1422,13-7 0,2-5 0,2 0 2120,-15 4 0,0 1 0,0-1 0,-3 0 0,5-4 0,-2 0 0,-7 1 0,-8 3 0,-1 1 0</inkml:trace>
  <inkml:trace contextRef="#ctx0" brushRef="#br0" timeOffset="121782">23084 13288 18272,'-18'-19'997,"-1"15"-908,-20 48-16,21-17 1,0 4 26,-9 20 1,2 3-56,5 1 0,2-1-440,-1 0 0,3-2 412,9-10 0,6-5-17,15-2 256,32-5-200,-10-21 0,5-2-51,11 0 1,2-2-45,-2-3 0,-3 0 39,-13 2 0,-4 4 0,2 17 11,-39 17 56,-19 17-315,6-22 0,-6 2 333,-2 3 1,-4 3 0,0 1-49,1 2 1,0 0-1,1 0-26,-1-1 0,1 1 1,2-2-12,-4 13 0,6-6-11,10 2-23,16-5-291,29-23-223,28-13 402,-26-17 0,1-3-133,6-4 1,-1-3-1661,23-13-1041,-4 2 2980,-4-2 0,-25 12 0,-9 2 0</inkml:trace>
  <inkml:trace contextRef="#ctx0" brushRef="#br0" timeOffset="122449">23667 14295 15851,'0'-7'2343,"0"1"-1884,0 6-347,-13 69 22,10-6-117,2-10 0,5-1-17,12 4-23,17-30-10,-2-24-1,0-14 1,-2-9 33,-3-13 0,-4-5 56,2-14 123,-8 20-146,0 1-33,-7 30 12,1 11 44,11 17-45,10-7-34,14-7-77,-7-23-12,-3-21 78,-15-9 34,-7-7 22,-6-1-22,-4 0 12,-11 2-1,-22-5-258,-13 20-515,-4 4-941,6 28-941,21 8 2644,7 3 0,7-3 0,4-3 0</inkml:trace>
  <inkml:trace contextRef="#ctx0" brushRef="#br0" timeOffset="122782">24121 13839 20490,'21'-51'-56,"16"12"-784,12 52-56,-9 25 828,-12 11 68,-34 13 180,-9-14 44,-10-2-101,3-7-56,3-2-201,11-15-314,13-4-584,12-13-424,14-7-3553,32-12 5009,-22 3 0,0 0 0,16-8 0,-4 2 0</inkml:trace>
  <inkml:trace contextRef="#ctx0" brushRef="#br0" timeOffset="122966">24734 13953 17218,'-6'0'1222,"-15"52"-1088,17 0-694,3-4 0,2 1-1782,11 13-3966,14-10 6308,-11-26 0,-6-12 0,-4-5 0</inkml:trace>
  <inkml:trace contextRef="#ctx0" brushRef="#br0" timeOffset="123116">24618 14368 17420,'-7'-6'930,"6"-35"-2981,41-10 611,-20 16 1,3-1-1146,17-3 0,4 4 2585,-3 4 0,-3 4 0,9-6 0,-6 5 0</inkml:trace>
  <inkml:trace contextRef="#ctx0" brushRef="#br0" timeOffset="123417">25212 13572 19179,'-26'43'293,"-1"0"0,1 0 0,0 0 1,-3 3-1,3-2 0,4 1-282,7-1 0,4 1 1,3-2-833,1 2 1,5-3 820,5-4 0,4-1 384,15 24-703,5-35 0,6-8-281,1-12 1,0-6 296,31-11 292,-20-31 282,-31-1-92,-31-6-145,-28 23-113,11 21 1,-2 6-3183,-25 24-5635,20 5 8896,38-7 0,5-18 0,6-4 0</inkml:trace>
  <inkml:trace contextRef="#ctx0" brushRef="#br0" timeOffset="123816">25284 14108 18294,'0'-11'1681,"0"2"-1659,0 9-22,-3 1-112,9 5-235,3-2-471,21 1 460,4-16 324,-2 1 34,-7-7 22,-11 9 12,1 10 224,0 14-214,1 0-32,-3 1-12,-5-9 100,0-11-100,-5-6-56,1-6 56,-4-7 12,-6-13-1,-6 2-11,0 4-359,-2 12-1333,10 14-5826,1 5 7518,2 3 0,1 0 0,0-1 0</inkml:trace>
  <inkml:trace contextRef="#ctx0" brushRef="#br0" timeOffset="124848">25373 12713 12792,'-1'-6'2914,"-1"1"-1469,2 5-963,-2-40 157,2 24 313,-3-35-559,3 40-80,0-1-100,0 8-135,0 2-100,2 1 56,23 27 122,1 5 1,5 8-53,0 7 1,4 7 0,-2 1-952,-1-2 0,-2 1 0,0 3 869,-7-6 0,0 1 1,-1 2-1,-4-3-18,-2 5 0,-3-1 0,-3 4-239,-1 2 1,-3 5 0,-2 1 0,-2 1 32,-1-12 0,-3 0 0,-1 1 1,0-1-1,0 1-380,0-1 0,1 0 1,-1 0-1,0-1 0,-2-1-261,-2 9 0,-3-1 0,1-2 0,0-5 843,-1 15 0,0-8 0,3-24 0,1-3 0,1 11 0</inkml:trace>
  <inkml:trace contextRef="#ctx0" brushRef="#br0" timeOffset="145499">13895 14585 14788,'55'2'381,"1"0"0,0 0 0,7-4 0,1-2 0,1-4-1614,-13-2 0,2-2 0,0-2 0,2-2 1273,-3 1 0,1-2 1,1-1-1,1-1 0,1-1-192,-3 2 0,0-2 0,2 0 1,0-1-1,0 0 0,1 0 153,-4 0 1,1 0 0,0 0-1,1 0 1,0-1 0,0 0 0,1 1-58,3-2 0,1-1 0,0 1 0,1 0 1,0-1-1,1 1 0,-1-1 72,-5 3 1,0 0 0,0 0 0,0 0 0,1 0 0,-1 1 0,1-1 0,-1 1-115,1 0 0,0 0 0,0 0 0,0 0 1,0 1-1,0-1 0,0 1 0,0 1 123,6-3 1,1 1 0,0 0-1,0 1 1,0-1 0,-1 2-1,0 0-25,-4 1 0,0 0 0,0 1 0,-1 1 0,0-1 0,-1 2 0,0 0-26,3 0 0,1 1 0,-2 0 0,0 1 0,-1 1 0,-1 0-71,3 2 1,0 0-1,-2 1 1,-1 1-1,-2 1-77,2 0 1,-2 0-1,-2 2 1,-3 2 158,2 3 1,-3 1 0,-4 5-1185,1 9 1,-9 5-1089,-11 16 2664,-43 13 1,-1-30-1,-7-8 1</inkml:trace>
  <inkml:trace contextRef="#ctx0" brushRef="#br0" timeOffset="146000">16624 13815 8938,'-49'11'614,"-1"-1"0,1 1 1,-1 0-1,-1 0 1,3 1-1,-2 2-144,-12 4 1,-1 2 0,2 1 175,8-1 0,3 2 1,4-1-154,-7 5 0,7 0-45,6 0 0,17-1 157,45-1-415,24-18 1,12-8-1022,-11-2 0,3-2 0,7-3 864,-7 0 1,5-2 0,4-2-1,2 0 1,2-2 0,0 0-286,-8 0 0,1 1 0,1-2 0,1-1 0,2 0 0,0 0 0,2-1 0,1 0 265,-8 3 0,3-2 0,1 0 1,1 0-1,1 0 0,0-1 1,0 0-1,0 0 0,-1 1 0,-1 0 1,-2 0-215,5-2 1,0 1 0,-2 0 0,0-1 0,-1 1-1,-1 0 1,1 1 0,-1-1 0,0 1 197,3-2 0,2 0 0,-1 1 0,0-1 1,-2 1-1,-1 1 0,-3 1 0,-3 0 7,8-1 1,-4 1-1,-3 1 1,-2 1 0,0-1-3,7 0 1,-1 0 0,-3 0 0,-1 1-68,5 0 0,-3 0 0,-3 1-30,10-1 0,-10 3 1109,-15 5-935,-56 16-57,-32 4 0,15-3 1,2-1 22,-8 4 2135,3 0-2213,17-6 2940,5-1-3243,12-6 302,4-1-952,0 2-68,0 0-379,0 3 1433,0 6 0,0-6 0,0 3 0</inkml:trace>
  <inkml:trace contextRef="#ctx0" brushRef="#br0" timeOffset="151869">9708 17843 5812,'0'0'0</inkml:trace>
  <inkml:trace contextRef="#ctx0" brushRef="#br0" timeOffset="152168">9708 17843 8568,'-36'11'655,"0"1"1,-22 7-555,50-16-549,4-1-1031,1-1 1479,3 0 0,0-1 0</inkml:trace>
  <inkml:trace contextRef="#ctx0" brushRef="#br0" timeOffset="154899">12935 17500 17554,'-4'-63'1592,"-3"8"-1312,-7 35 67,-4 0-44,-6 3-214,-6-1 102,-6 6-158,-6 5 102,-20 8-46,17 13-89,-8 14-78,27 13 72,15-9 1,5 2-230,6 27-393,25-3 572,6-27 34,13-23-12,-11-17 12,9-21 22,-8-14 22,-14 16 1,-3-1 111,6-19-78,-10 20-45,-3 17 169,-2 24-1,15 31-179,-6-10 0,1 2-17,0 2 0,2-1-329,1 1 0,0-1-540,10 12-2907,-11-19 1,-1 0 3792,4 12 0,-1-5 0,-18-25 0</inkml:trace>
  <inkml:trace contextRef="#ctx0" brushRef="#br0" timeOffset="155201">11662 18108 16053,'0'-4'807,"0"0"-874,0 4-1737,36-3-2712,-12 6 4516,28 3 0,-33 0 0,-6 3 0</inkml:trace>
  <inkml:trace contextRef="#ctx0" brushRef="#br0" timeOffset="155350">11875 18353 16770,'-8'0'863,"1"0"-1927,7 0-1379,48-42-3518,-11 23 5961,3-8 0,1 1 0,-10 15 0,-4 2 0</inkml:trace>
  <inkml:trace contextRef="#ctx0" brushRef="#br0" timeOffset="155800">13937 17757 13352,'0'5'2880,"0"-1"-1412,0-4-1053,15-58-174,-12 25 0,-2-4-29,-1-26 1,-3-2-826,-5 17 0,-4 3 770,-6 3 1,-4 4 200,-13-2 288,1 13-646,5 13 56,2 33-62,19 13 0,6 7-112,1-2 1,3 2-609,7 16 0,4-2-328,4-14 1,2-4-886,3-2 1,3-3 2133,1-3 1,0-5-1,4 4 1,-4-11 0</inkml:trace>
  <inkml:trace contextRef="#ctx0" brushRef="#br0" timeOffset="156018">14194 17569 18810,'-12'-32'683,"-1"0"1,-7-22-718,25 33 23,10 9-12,13 5-963,35 25 56,-32-2 0,0 3 179,5 7 1,-3 3-237,10 20-996,-16-8-3406,-12-24 5389,-1-7 0,-6-6 0,-1-3 0</inkml:trace>
  <inkml:trace contextRef="#ctx0" brushRef="#br0" timeOffset="156551">14710 17250 15471,'17'-42'586,"-1"-1"0,2 4 1,2 5-475,22 0-45,3 14-157,13 31 73,-37 18 1,-6 9 329,1 14 1,-5 5 11,-10-11 0,-4 2 0,-2-2-490,-1 10 1,-2-5 293,0-9 1,1-5-119,2-3 0,9-14-325,19-12-325,4-16-526,18-12-292,-1-11-401,4-4-2434,5 0 4459,0 1 0,-23 15 1,-7 6-1</inkml:trace>
  <inkml:trace contextRef="#ctx0" brushRef="#br0" timeOffset="156851">15682 17180 20345,'-44'-2'179,"0"0"0,4 12 0,6 8-123,-1 38-56,23-20 0,4 0 0,2 16-78,18 4-415,26-17-168,8-9-154,-13-22 1,3-5 298,-3-5 1,2-3-1155,6-3 1,5-2-1,-2 0 1670,14-5 0,-1 0 0,-2-1 0,-4 1 0,4-2 0</inkml:trace>
  <inkml:trace contextRef="#ctx0" brushRef="#br0" timeOffset="157417">17209 17175 20591,'58'-30'0,"1"1"0,-4 1 0,-1 4-308,-4 7 0,-2 4-572,-14 3 1,-2 2 633,26-7 246,-50 14 280,-28 8 280,-15 4 11,-16 6-201,9-5 0,-1 1 22,2-1 0,2 0-224,-1 1 0,3-2-168,-5 4 11,38-11-11,23-5-33,16-6-472,0-1 1,4 0-2281,1 1 1,0 0 2784,1 0 0,-2 0 0,10 3 0,-31 3 0</inkml:trace>
  <inkml:trace contextRef="#ctx0" brushRef="#br0" timeOffset="158021">19122 16664 13532,'8'-7'4662,"-2"1"-3643,-6 6-89,0 0-583,-48-3-179,15 17-28,-14 8 0,0 6-107,23 0 1,3 4-34,-7 11 0,5 5-11,11 1 0,7 0-260,5-14 0,3-1 147,3 7 1,7-4-336,22-3-600,0-20 1,6-7-1716,14-7 1,5-6 1109,3-2 0,1-4 1554,-10-1 0,1-3 1,-7 0-1,-12 4 1,-3-1-1,29-11 1</inkml:trace>
  <inkml:trace contextRef="#ctx0" brushRef="#br0" timeOffset="158604">20715 16076 19841,'-34'-14'313,"0"1"1,-14 16-1,-1 14-167,4 20 0,4 11-978,10-7 1,1 4-1,4-1 821,-6 13 0,9-1 11,15-6 0,11-5 454,23 1-611,25-14 95,-19-21 1,3-4-62,22-4 0,5-6 61,-5-5 0,-1-2 51,-1 3 0,-4 0-191,13-12 664,-50 26-283,-25 18 146,-13 23-112,-9 5 0,-4 7-281,11-19 1,1 1 0,1 2 14,-1 5 1,1 1 0,2-4 232,-3 6 1,9-6-853,24 7 37,18-40-306,23-11-381,14-18-595,-24 1 1,4-4 0,-1-1 1810,12-9 0,-1 0 1,0 0-1,-6 3 1,4-5-1</inkml:trace>
  <inkml:trace contextRef="#ctx0" brushRef="#br0" timeOffset="159604">21530 16744 14283,'-1'-12'3641,"-1"2"-3248,2 10-158,-5 43-33,4-16-51,4 8 0,5 0-73,20-7 34,21-11-89,-7-26-1,-2-19-11,-15-5 23,1-6-34,-5 18 169,9 13-158,-6 17-11,7 10 0,-1-7-11,2-5-24,3-7-133,14-26 112,-10-17 168,-20 9 0,-5-3 79,-6-23-90,-23 5-101,-14 21-219,1 13 1,-3 2-1138,0 5 1,0 0 1355,-30-10 0,25 15 0,24 7 0</inkml:trace>
  <inkml:trace contextRef="#ctx0" brushRef="#br0" timeOffset="159904">22065 16209 20098,'50'-42'-22,"-4"13"-101,-23 39-191,-4 8 89,-8 6 158,-12 23 146,-22 10 22,3 0-34,-9-7-56,18-27-33,8-6-270,11-9-223,9-4-2723,33-21 728,-1 1 1398,-13 1 1,1-2 1111,-2 3 0,-3 1 0,6-3 0,-4 3 0</inkml:trace>
  <inkml:trace contextRef="#ctx0" brushRef="#br0" timeOffset="160121">22999 16203 16411,'-8'-2'1603,"1"1"-1345,7 1-168,-11 37-90,18-8-168,-4 33-763,16-32 1,4-1 930,-1 1 0,-1 0 0,15 13 0,-12-12 0</inkml:trace>
  <inkml:trace contextRef="#ctx0" brushRef="#br0" timeOffset="160304">22921 16513 18899,'19'-37'-900,"0"-1"0,18-2 0,7 5-103,1 7 0,4 4-1864,-7 5 1,3 1 0,-2 0 2866,17-5 0,-6 1 0,-20 9 0,-2 0 0,22-8 0</inkml:trace>
  <inkml:trace contextRef="#ctx0" brushRef="#br0" timeOffset="160705">24075 15540 18742,'-11'54'549,"0"0"0,1 2 0,0-1-476,2-8 0,1 3-40,3-7 1,0 4 0,3-3-96,7 13 1,4-2-308,-2-2 0,5-7 179,29 5-1,-3-41 0,-2-18-71,-5-10 194,-7-33 371,-30-4-286,-14 26 0,-8 6-17,-13 11 0,-4 10-51,2 7 1,2 7-78,2 5 1,6 6-2270,7 15 2397,24-3 0,2-16 0,10-6 0</inkml:trace>
  <inkml:trace contextRef="#ctx0" brushRef="#br0" timeOffset="161089">24353 15914 19000,'30'55'0,"1"-13"-11,-6-38-191,2-11-44,7-8 268,18-20 337,0 7-315,-3 1 46,-13 25 78,-13 15-134,-5-1 22,2 3 44,-6-12 24,6-9-12,-2-26-78,-3-25 167,-7-7-313,-11 28 0,-3 1 112,-7-19-667,-1 22 1,-2 3-8679,-5-4 9345,1 19 0,14 17 0,6 15 0</inkml:trace>
  <inkml:trace contextRef="#ctx0" brushRef="#br0" timeOffset="161673">21157 16372 14809,'11'52'668,"0"0"0,0-1 0,-1-7 0,0-1 0,1 1-616,4 11 0,1 2 1,1-4-778,-1-10 0,1-2 0,1-1 624,12 15 1,4-3-539,1-5 0,9-7-1109,3-15 0,8-6 0,0-3 1748,-8-5 0,1-3 0,-2-2 0,22 3 0,-6-4 0,-26-8 0,0 1 0</inkml:trace>
  <inkml:trace contextRef="#ctx0" brushRef="#br0" timeOffset="162089">25188 15143 17868,'4'-1'891,"19"22"0,5 13-673,-10-6 1,0 7-1587,4 11 1,2 11-1,1 3 1,-6-3 1344,-3 5 1,-4-2 0,-2 5-173,-1-12 0,-1 4 0,0 2 0,-2-1 0,-4-2-575,-3 5 0,-4-3 1,-2 0-1,-2 0 770,-1 5 0,-2 0 0,0-1 0,0-6 0,0-7 0,1-4 0,-1-2 0,-6 11 0,0 1 0</inkml:trace>
  <inkml:trace contextRef="#ctx0" brushRef="#br0" timeOffset="184880">16653 5339 13779,'0'0'0</inkml:trace>
  <inkml:trace contextRef="#ctx0" brushRef="#br0" timeOffset="185097">16645 5195 15907,'-2'-10'4068,"1"3"-3889,1 7-179,0 0-1255,-6-20-4717,12 18 5972,2-11 0,2 18 0,1 1 0</inkml:trace>
  <inkml:trace contextRef="#ctx0" brushRef="#br0" timeOffset="185999">16648 5370 13443,'-3'-3'4235,"1"0"-4157,2 3-56,-3 6 46,15 24-2219,0 18 2151,1-15 0,-1 0 0,2 10 0,-5-13 0</inkml:trace>
  <inkml:trace contextRef="#ctx0" brushRef="#br0" timeOffset="193200">16228 5256 6294,'5'0'1703,"-1"0"213,-4 0 5266,1 0-10498,1 0 3316,5 0 0,-4 0 0,3 0 0</inkml:trace>
  <inkml:trace contextRef="#ctx0" brushRef="#br0" timeOffset="194231">23947 4116 13600,'9'2'-852,"-5"-1"0,1-1 1</inkml:trace>
  <inkml:trace contextRef="#ctx0" brushRef="#br0" timeOffset="194682">26353 3765 13252,'4'5'4022,"-2"-1"-2677,-2-4-1569,1 0-4347,8 0 4571,-1 0 0,2 0 0,-5 0 0</inkml:trace>
  <inkml:trace contextRef="#ctx0" brushRef="#br0" timeOffset="197465">16278 5646 11582,'6'4'1928,"-1"-1"-595,-5-3-2162,0 0 0,0 0 0</inkml:trace>
  <inkml:trace contextRef="#ctx0" brushRef="#br0" timeOffset="198264">23445 4251 13521,'9'6'-905,"-2"-1"0,-6-4 0,-1-1 0</inkml:trace>
  <inkml:trace contextRef="#ctx0" brushRef="#br0" timeOffset="-198614.73">15615 15232 17532,'-56'-27'1692,"3"6"-1367,20 29-157,-8 14-22,-8 20-943,22-11 1,0 3 818,0 7 1,1 3-23,0 3 0,4 1 17,1 3 0,4 0-40,4-5 1,4 0 257,6 5 0,11-4-544,13-15 1,9-6-549,17-4 0,5-10 151,2-14 0,1-8-567,7-7 0,-2-6-162,-14 0 1,-4-2 1434,0-1 0,-3 1 0,5-4 0,-13 5 0</inkml:trace>
  <inkml:trace contextRef="#ctx0" brushRef="#br0" timeOffset="-198330.73">15906 15441 17711,'-30'35'485,"-1"0"1,5 1 0,8 1-497,15-3 0,7-1-561,14 18-78,15-36-627,27-16 1187,-29-13 1,-1-6 145,2-2 0,-2-3 459,6-26 472,-24 10-517,-22 21-257,-8 7-191,-12 5-89,-11 9-1614,14 18-324,2-3-3822,23 8 5827,14-16 0,-5-4 0,4-4 0</inkml:trace>
  <inkml:trace contextRef="#ctx0" brushRef="#br0" timeOffset="-198080.73">16323 15626 18317,'1'5'3473,"0"-1"-3249,-33-59-224,20 20 0,-5-6 0,1-1-11,13-4-34,17-7-381,16 23-201,25 20 167,-4 27-88,0 22-271,-20 2-1511,-3 2-1592,-3-1 3922,0-6 0,-12-15 0,-4-9 0</inkml:trace>
  <inkml:trace contextRef="#ctx0" brushRef="#br0" timeOffset="-197829.73">16734 15229 20423,'-33'13'375,"-1"0"1,-16 11-342,45-3-315,32 10-1332,22 3 711,-15-10 0,-1 2 655,-4-6 1,-4 2 235,6 25 22,-30-8-134,-27 7 123,-9-26 0,2 2 0,8-25 0</inkml:trace>
  <inkml:trace contextRef="#ctx0" brushRef="#br0" timeOffset="-197613.73">16764 14859 19549,'23'41'148,"1"-1"0,-1 1 0,2 3 0,1 0 0,-1 2-148,0 4 0,0 2 0,-1-2-1154,-2-8 1,-2-1-1,0 0 554,7 16 1,-3-3-752,-9-18 1,-1-1 1484,0 5 1,-1-3-1,0 2 1,-1-2 0</inkml:trace>
  <inkml:trace contextRef="#ctx0" brushRef="#br0" timeOffset="-197479.73">16871 15544 17375,'-4'-8'-213,"1"1"-470,28-39-2796,2 25 0,3-1 3479,3-13 0,1 1 0,-4 15 0,-3 3 0,3 2 0</inkml:trace>
  <inkml:trace contextRef="#ctx0" brushRef="#br0" timeOffset="-197297.73">17448 15290 19729,'0'11'3428,"1"-3"-3372,-1-8-56,0 0-919,0-9-1781,0 1 2700,1-3 0,-1 5 0,1 6 0</inkml:trace>
  <inkml:trace contextRef="#ctx0" brushRef="#br0" timeOffset="-139495.73">16932 12801 13240,'-11'-4'2410,"3"1"-2231,8 3 1132,0 0-1121,15 30-55,1 1-1413,14 25 1278,-7-20 0,-8-14 0,-7-13 0</inkml:trace>
  <inkml:trace contextRef="#ctx0" brushRef="#br0" timeOffset="-139330.73">16880 12682 14283,'0'0'0</inkml:trace>
  <inkml:trace contextRef="#ctx0" brushRef="#br0" timeOffset="-138279.73">23754 11400 16389,'23'21'1445,"-5"7"-3237,-8 10-4864,-6-11 6656,-3-12 0,-1-13 0,0-2 0</inkml:trace>
  <inkml:trace contextRef="#ctx0" brushRef="#br0" timeOffset="-138128.73">23677 11261 13218,'9'-2'0,"-2"1"0</inkml:trace>
  <inkml:trace contextRef="#ctx0" brushRef="#br0" timeOffset="-137480.73">25775 10675 16031,'-2'-3'829,"1"1"-695,1 2-324,-1 45-4359,4-21 4549,-3 28 0,4-39 0,-4-9 0</inkml:trace>
  <inkml:trace contextRef="#ctx0" brushRef="#br0" timeOffset="-137314.73">25715 10554 18507,'-1'18'-1263,"-3"-10"1,11 5-1</inkml:trace>
  <inkml:trace contextRef="#ctx0" brushRef="#br0" timeOffset="-136114.73">13191 9546 15415,'33'48'-707,"-6"-6"707,-17-26 0,-5-6 0,-2-4 0</inkml:trace>
  <inkml:trace contextRef="#ctx0" brushRef="#br0" timeOffset="-135948.73">13184 9406 16187,'0'-6'2085,"0"1"-4203,0 5-2331,6-18 4449,5 13 0,-3-13 0,2 18 0</inkml:trace>
  <inkml:trace contextRef="#ctx0" brushRef="#br0" timeOffset="-135044.73">24462 7608 10753,'9'32'0,"-2"-6"0</inkml:trace>
  <inkml:trace contextRef="#ctx0" brushRef="#br0" timeOffset="-134879.73">24409 7435 10125,'11'5'0,"-2"-2"0</inkml:trace>
  <inkml:trace contextRef="#ctx0" brushRef="#br0" timeOffset="-134148.73">27372 7004 16737,'15'50'-7004,"-3"-12"7004,-7-35 0,-4-3 0,1 0 0</inkml:trace>
  <inkml:trace contextRef="#ctx0" brushRef="#br0" timeOffset="-133980.73">27429 6764 18440,'0'-8'1468,"0"2"-1468,0 6-5065,0 0 5065,-10-16 0,8 12 0,-8-12 0</inkml:trace>
  <inkml:trace contextRef="#ctx0" brushRef="#br0" timeOffset="-115315.73">23799 8232 18978,'54'-29'134,"0"1"0,0-1 1,4 1-120,-7 6 0,4 0 0,0 2-267,-1 1 0,0 2 1,0 0-78,1-1 0,1 0 1,-8 8 410,-4 9 0,-18 9 7,-40 20-22,-21 0 1,-9 1-157,-3-5 1,-4-1 308,6-3 1,-2 1-1,2-2-147,-5 1 0,4-1-73,-1-1 0,8-1 45,23-7-78,80-29-141,-30 10 0,6-1-623,12-3 0,8-2 0,-2 1 797,-7 4 0,-1 2 0,-3 0 0,14-3 0,-5 1 0,-18 6 0,0 0 0</inkml:trace>
  <inkml:trace contextRef="#ctx0" brushRef="#br0" timeOffset="-114414.73">26516 7722 17465,'25'-6'582,"7"-3"1,6-2-443,20-6 0,3 0-1183,1 0 0,0 1 1037,4-1 1,-4 2 5,-24 6 0,-4 2 493,13-1-571,-23 4 422,-31 7-53,-26 8 17,-14 5 0,-7 2 50,-2 0 1,0 0-404,1 0 1,3-1 44,13-5 0,9-3 1093,17-6-1004,44-9-28,7-5 1,9-2-55,-1 3 1,6-1 0,-1-1-453,-2 0 0,-1 0 0,0 1 396,2 1 1,-1 0-1,-5 1-86,-2 3 1,-6 1-336,18-2-57,-27 5-791,-33 19 1318,-42 5 0,19-1 0,-16-4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04:19:16.24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4759 2534 16569,'-9'-58'2364,"0"5"-2017,-5 21-100,-4 2-90,-6 1-79,-9 6 12,-6 7-90,-10 9 56,-7 22-540,25-1 0,0 5 473,-2 8 0,1 6 11,2 4 0,3 3 0,2 2 0,6 3 0,5 15 0,14 0-165,19-8 0,13-5 45,-2-15 1,6-3-1,2-6 47,19 0 1,4-12-354,2-14 1,-4-9 251,-19-2 0,-4-7 112,6-14 1,-4-8-115,-10-4 1,-5-7 193,-8 6 1,-4-4 0,-3 1 9,-6-14 0,-6 1-153,-6-3 1,-5 3 230,2 20 1,-2 4 293,0 2 1,0 4-401,-1-4 615,4 44-621,15 25 1,7 10 5,-3 0 0,0 3 66,5 11 0,2 0-66,-4-14 0,1-1-73,4 16 0,3 2-773,1 3 0,1 0-56,0-1 0,1 0-214,0-4 0,1-5 1116,-3-18 0,-2-4 0,4 5 0,-3-13 0</inkml:trace>
  <inkml:trace contextRef="#ctx0" brushRef="#br0" timeOffset="300">5601 2904 16490,'5'0'3160,"-1"0"-2701,-4 0-403,2-45-33,3 14-23,-2-4 0,1-3 0,5-13 33,-1-4-50,-5 12 1,-2-1-7,1 1 1,-3 0 89,-2-1 0,-1 3-67,-4-9-56,-4 31 56,3 28 34,-3 15-12,-1 18-28,4 2 1,3 7-320,6-1 1,4 2-541,2 1 1,4-1-470,7-7 1,7-7-1413,28 2 2746,6-14 0,-24-12 0,-6-10 0</inkml:trace>
  <inkml:trace contextRef="#ctx0" brushRef="#br0" timeOffset="551">6060 2620 18227,'6'-37'616,"0"1"0,5-19-616,18 26 0,-2 20-33,8 4-23,6 13-96,-9 9 1,-2 9-129,-7 10 0,-5 6 229,4 15 1,-6 3-101,-10-10 0,-6-2-264,-2-3 0,-1-4-1276,-2-1-2444,3-15 4135,7-13 0,-4-9 0,4-3 0</inkml:trace>
  <inkml:trace contextRef="#ctx0" brushRef="#br0" timeOffset="818">6864 2137 19302,'-7'64'-11,"-1"0"0,9 1 0,5 1 5,4-2 1,4-2-561,8-8 0,6-7 560,-4-19 1,6-6-62,24-1 0,9-6-359,-15-6 0,3-3 0,-1-2-392,0 0 0,0-1 1,0-2-1693,-2-2 0,-1-1 0,-5-1 2510,23-7 0,-30 4 0,-18 0 0</inkml:trace>
  <inkml:trace contextRef="#ctx0" brushRef="#br0" timeOffset="1101">4567 3959 16019,'52'-4'350,"1"0"1,-1 1 0,0-1-1,4-1 1,1 0 0,0 0 0,0-2-295,1-2 0,0-1 0,0-1 0,2 1-1150,-7 2 0,1-1 0,1 1 1,1 0-1,0 0 1089,3-1 1,-1 1-1,2 0 1,1 1 0,3 0-422,-6 2 0,2 0 0,3 0 0,0 1 1,0 0-1,-1 1 0,-1 1 426,2 1 0,-1 1 0,0 0 0,-1 1 0,-2 0 0,0-1 0,3 0 0,1-1 0,-3 0 0,-2 1 0,-5 1 0,0 4 0,1 1 0,-1-1 0</inkml:trace>
  <inkml:trace contextRef="#ctx0" brushRef="#br0" timeOffset="1651">5784 5129 15728,'-37'-37'1150,"1"-1"1,-2 4-1,-1 7-1083,5 13 1,-1 8-40,-19 4 0,-1 11 33,4 19 1,4 9-991,-2-4 1,6 7 928,9 15 0,11 4 6,13-14 0,5-1-6,1-2 0,5 0 0,6-5 0,4-2 544,22 22-589,19-22-6,-4-31 1,4-13-129,1-24 0,-1-9-160,-16 14 1,-1 0-1,-3-5 339,-2-10 0,-5-4 0,-5 0 0,-4-11 0,-6-1 0,-2-5 0,-4-2 0,-4 19 0,-1-1 0,-3-3-193,-1-3 0,-2-4 0,-1-1 1,-1 2 375,-1-8 0,-2 1 0,0 1 247,0-2 1,-2 1 0,1 12-420,-8-4 45,14 93-51,6 10 1,4 8-479,0 4 0,4 5 464,-1-18 1,3 4 0,1 1-1,3-1-252,2-3 1,2 0-1,3 0 1,1 0-1004,5 8 1,3 1 0,2-1 0,-1-5 1263,4 0 0,1-5 0,-1-5 0,6 3 0,-4-10 0,-5-9 0</inkml:trace>
  <inkml:trace contextRef="#ctx0" brushRef="#br0" timeOffset="1885">6598 4829 18709,'-46'12'429,"-1"0"1,1 4-1,2 5-362,9 5 1,3 5-536,-1 2 0,1 2 468,4-1 0,3 2 187,3 3 1,10-1-221,34 13-147,17-11-283,1-34 0,9-11-871,0-8 1,6-8 0,-2 0-812,-7 3 1,-1-2 0,3-1 2144,3-3 0,4-3 0,-1 1 0,-8 3 0,1 0 0,-5 1 0,-4 3 0,0-1 0</inkml:trace>
  <inkml:trace contextRef="#ctx0" brushRef="#br0" timeOffset="2168">11046 2741 17442,'-5'-3'852,"0"0"-852,5 3-2599,32-10-1312,-7 10 3911,23-3 0,-28 7 0,-8 3 0</inkml:trace>
  <inkml:trace contextRef="#ctx0" brushRef="#br0" timeOffset="2301">11112 3108 18070,'-3'3'101,"1"0"-146,2-3 45,56 2 0,-42-2 0,41 1 0</inkml:trace>
  <inkml:trace contextRef="#ctx0" brushRef="#br0" timeOffset="85859">6482 9144 14451,'0'-10'1826,"0"2"-1523,0 8 179,0 0-225,-5-12 34,4 10-167,-5-10-102,3 16 146,-5 13-22,-6 19-28,-9 16 0,-6 11-302,4-12 1,-2 3 0,0 2 295,2-6 0,-1 3 0,0-1 0,2-1-86,-4 10 0,2-2 1,2-4-5,-1 2 0,9-7-22,23 0 12,20-39 21,38-11-28,-23-13 1,1-2 44,1 2 1,-1-1-234,1-7 1,-2 1 171,8 0-68,-10 23 79,-31 57 45,-20-8 0,-9 6 88,1-7 1,-2 3 0,-1-1-93,-2-1 0,0 0 0,2-3-30,-3 7 1,4-6-12,0 12-157,29-46-516,33-18 1,-4-15 0,5-5-157,1 3 0,4 0 0,0-1-869,-5-1 0,0-1 1,0 2 1697,7-1 0,1 0 0,-8 5 0,16-5 0,-11 6 0</inkml:trace>
  <inkml:trace contextRef="#ctx0" brushRef="#br0" timeOffset="86842">7818 9594 12658,'-4'-10'3149,"1"1"-2387,3 9-113,0 0-335,-39-2-135,8 23-62,-4-6 1,-2 6-290,8 11 1,3 6 322,-5 4 1,1 3-18,2 1 0,3 0-72,2-2 0,3-1-46,7-6 1,5-1 0,7-1 0,9-3-521,44 5-180,-9-26 1,5-7-85,0-8 1,1-7-1029,5-5 1,-3-5 1795,-11 1 0,-5 0 0,7-3 0,-9 4 0</inkml:trace>
  <inkml:trace contextRef="#ctx0" brushRef="#br0" timeOffset="87209">8441 9524 17633,'-9'-4'829,"1"1"-403,57 34-426,-15-13 0,4 1-95,7 6 0,2 0-729,0-3 0,-2-3-2045,11 2 2869,-8-7 0,-23-7 0,-9-4 0</inkml:trace>
  <inkml:trace contextRef="#ctx0" brushRef="#br0" timeOffset="87409">8790 9326 16770,'-46'29'1244,"14"5"-1227,3 4 0,2 5-596,9-2 1,4 0 578,0 2 0,2 2-1042,1 15 0,7 0 1052,8-12 1,3-3 0,-7-3 0,3-6 0,16 0 0</inkml:trace>
  <inkml:trace contextRef="#ctx0" brushRef="#br0" timeOffset="87592">9172 9566 15963,'-3'64'-1412,"6"-12"1412,7-34 0,-2-10 0,-1-4 0</inkml:trace>
  <inkml:trace contextRef="#ctx0" brushRef="#br0" timeOffset="87742">9152 9397 16793,'0'-5'-7844,"0"2"7844,0 3 0,0 0 0</inkml:trace>
  <inkml:trace contextRef="#ctx0" brushRef="#br0" timeOffset="89241">12622 8959 16916,'0'-3'885,"0"0"-683,0 3-2701,66-17-773,-39 12 3272,12-3 0,-4 2 0,-22 6 0,-8 3 0</inkml:trace>
  <inkml:trace contextRef="#ctx0" brushRef="#br0" timeOffset="89407">12756 9102 15291,'-3'5'1177,"0"-1"-684,3-4-941,27-3-1458,-5 2-3640,27-2 5546,-11 3 0,-16 0 0,-4 0 0</inkml:trace>
  <inkml:trace contextRef="#ctx0" brushRef="#br0" timeOffset="91462">15547 8563 8142,'8'0'2667,"-2"0"-1827,-6 0 1592,0 0-1794,3-2 69,-1 0 144,1-2-582,-1 3 2779,-1 0-3059,-1-1 134,0 2-112,-2-3-33,2 3 44,-2 0-22,0-3 68,1 0-57,-2-1 11,1 1-11,-1 0 1,-1 1-12,-10 0-34,-13 5 56,-4 7-22,-12 11-11,8 12 0,-3 9 11,5 10 22,18-22 1,1 1 10,2 3 1,1 3-6,2 15 0,5 3-11,11-7 0,4-1 11,-1-1 0,7-4-136,10-14 0,4-8 131,31-8-23,-26-12 0,0-2 0,0-2 0,2-4-303,11-6 0,0-3-1630,-13 3 1,-1-1 1932,-1 1 0,-5 1 0,-4 1 0,-21 11 0</inkml:trace>
  <inkml:trace contextRef="#ctx0" brushRef="#br0" timeOffset="92925">14503 9080 13880,'0'41'588,"1"1"0,-1 24 858,1-39-696,-1-22 57,-1-41-527,-2 3 0,-1-4-157,1-19 1,0-2-35,-1 6 1,1 2-173,-1-2 1,4 4 250,6-9-146,26 13-11,-2 35 1,7 8-24,16 14 1,1 9-486,-6 2 1,-1 5 266,1 12 1,-6 3-304,-17-10 1,-4 2-2487,5 11 0,-1 0 3019,-7-14 0,-2-2 0,14 28 0,-18-40 0</inkml:trace>
  <inkml:trace contextRef="#ctx0" brushRef="#br0" timeOffset="93693">17165 7725 13432,'9'-41'1520,"0"-1"0,-1 5 0,-3 6-568,-8 13-874,-7 12-22,-10 19-44,-12 25 10,10-3 0,0 9 1,-1 3-1038,-2 8 1,-1 5 0,1-1 1006,1 1 1,-1 0 0,3 0-1,2-2 1,2-1 0,5-6-82,4-7 1,6-5-80,18 17 56,13-21 67,9-24 1,4-6 21,24-5 23,-20-5 0,1-4 0,0-9 0,-3-2 11,16-8 1456,-22 11 1,-5 3-1513,-8 5 296,-11 23-251,-11 17-17,-14 15 0,-5 8 28,1 5 1,-2 1-422,-1 2 1,1-2 398,2-7 0,6-6-605,12 0-2062,37-9-947,-5-29 0,4-6 3625,4-4 0,-1-3 0,23-7 0,-32-6 0</inkml:trace>
  <inkml:trace contextRef="#ctx0" brushRef="#br0" timeOffset="93908">17833 8296 18104,'42'24'-163,"0"1"1,0-1-1,6 5 1,3-5-1336,-5-10 0,3-2 0,-5-3 1498,-6-2 0,-3-2 0,1 1 0,-6-1 0,-9-2 0</inkml:trace>
  <inkml:trace contextRef="#ctx0" brushRef="#br0" timeOffset="94076">18178 8276 16793,'-29'54'-45,"-1"0"0,8-7 0,1 4 1,4-2-2371,4 12 0,5-2 2287,0 1 0,3-5 1,3 11-1,10-48 1</inkml:trace>
  <inkml:trace contextRef="#ctx0" brushRef="#br0" timeOffset="94243">18735 8415 15487,'-20'38'52,"0"-1"0,0 3 1,4-4-1958,2-2 2051,3-5 0,11-23 0,0-6 0</inkml:trace>
  <inkml:trace contextRef="#ctx0" brushRef="#br0" timeOffset="94408">18600 8160 15639,'-17'38'-2458,"1"0"0,-6 15 1,13-37-1</inkml:trace>
  <inkml:trace contextRef="#ctx0" brushRef="#br0" timeOffset="94709">15430 10143 17391,'63'-16'133,"0"0"0,1-1 0,-1 1 0,0 0 1,1-1-1,0-1 0,0 0 0,0-1 1,-3-1-1081,-6 2 0,-2-1 0,-1-1 0,3-1 0,4-1 962,-6 2 0,3-1 1,3-1-1,1-1 1,2 0-1,0 0 1,1 0-1,-1 1-33,-4 2 1,1 0-1,0 0 1,1 0 0,0 1-1,1-1 1,-1 1 0,0-1-1,0 1-191,-1 0 0,0 0 0,0-1 0,0 1 0,0 0 0,0 1 0,-1 0 0,0 1 0,-2 1-118,11-3 1,0 2-1,0-1 1,-1 3-1,-3 0 1,-3 2 0,-6 3-529,4 0 0,-5 2 0,-5 3 0,-2 4 855,17 8 0,-9 4 0,3-2 0,-49 15 0</inkml:trace>
  <inkml:trace contextRef="#ctx0" brushRef="#br0" timeOffset="95225">17109 9742 11679,'-58'20'301,"1"1"0,0-1 0,-1 1 0,5-2 0,1 1 0,1 0 0,2 0-40,-7 5 0,3 0 1,4 0 119,-11 5 0,8-2-168,18-9 0,7-4 1442,12-5-1424,37-23 1,27-15 0,1-1-180,-2 3 1,1 0-1,6-4-693,-5 3 0,5-4 0,3-1 0,1 0 0,-1 1 647,-2 1 1,-1 1 0,1-1 0,2 0 0,4-1-2,-9 5 1,3-2-1,2 0 1,2-1 0,1 0-1,0 1 1,0 0-1,-2 2-142,-3 1 1,1 1-1,-1 1 1,1-1-1,-1 2 1,0-1-1,1 1 1,-1 0-93,0 0 1,2-1-1,1 0 1,-1 0 0,-1 2-1,-2 1 1,-3 2 0,-3 4-329,17-5 0,1 3 0,-13 6 0,-28 13 322,-63 47 253,2-25 1,-10 1 0,-4-1-118,3-3 0,-3 0 0,-1-1 1,3-1 322,0 0 0,3-1 0,-2 0 298,-9 4 1,-1 0 0,2-1 43,-8 3 0,3-2-303,3-1 0,6-3 7,4-4 2038,37-13-2275,13-5 2474,10-8-2439,37-16-175,-15 11 1,3 2-124,8 0 0,1 2 95,-8 2 1,-3 5 1351,20 11-1318,-28 5-67,2 11 56,-8-3-246,-4-2 189,-10-10 147,-8-5-729,-1 1-1457,1-2-2127,11 4 4335,19 6 0,-13-6 0,9 4 0</inkml:trace>
  <inkml:trace contextRef="#ctx0" brushRef="#br0" timeOffset="96950">8106 9757 15493,'0'-5'1277,"0"1"-795,0 4-437,13 49 0,2-13-45,-3 3 0,2 0-996,11 12-853,-1-4-3933,-5-7 5813,-6-5 1,-6-18 0,-5-5-1</inkml:trace>
  <inkml:trace contextRef="#ctx0" brushRef="#br0" timeOffset="97107">8147 10000 16670,'46'-31'-596,"0"0"0,-2 2 0,-6 7 0,-13 18 1,-6 2-1</inkml:trace>
  <inkml:trace contextRef="#ctx0" brushRef="#br0" timeOffset="97574">7228 9743 14294,'-6'53'187,"0"0"1,0 0 0,4 13 0,5-1-188,3-10 0,3 1 0,4-3-2026,11 10 0,6-5 984,4-2 0,3-3 1042,7-7 0,-2-6 0,-16-15 0,-2-4 0,19 4 0</inkml:trace>
  <inkml:trace contextRef="#ctx0" brushRef="#br0" timeOffset="97858">9064 8890 16882,'48'44'110,"-1"-1"1,1 1 0,0-1-1,-14 2 1,-2 3 0,-1 3 0,-3 0-1,-2 0-1707,2 9 1,-3 1-1,-3 1 1,-3 1 928,-6-8 0,-2 2 1,-2 0-1,-2-2 0,-3-2 668,-2 13 0,-5-4 0,1-5 0,2-2 0,-1-7 0,-2-12 0,0 0 0</inkml:trace>
  <inkml:trace contextRef="#ctx0" brushRef="#br0" timeOffset="99708">16411 8625 16165,'-8'-5'2118,"2"1"-1916,6 4-57,0 0-100,-13 56 34,10-9-68,-2 1 0,2 3-198,6-14 1,2-1 68,2-2 1,3 0-1839,5 5 1,1-3 1955,7 9 0,1-6 0,-17-30 0</inkml:trace>
  <inkml:trace contextRef="#ctx0" brushRef="#br0" timeOffset="99859">16397 8973 18787,'35'-34'-186,"-1"0"0,1-1 0,6 1 0,3 2 0,-2 7 0,-4 7 0,-1 4 0,0 3 0,1-1 0</inkml:trace>
  <inkml:trace contextRef="#ctx0" brushRef="#br0" timeOffset="104359">6954 13475 15146,'1'-11'1367,"1"1"-886,-4 59-133,8-11-253,-4 1 0,2 2 73,9 18-1196,1-1 1039,0-3 395,5 5-361,-3-22 248,-2-7 648,-7-24-594,-6-18 68,-5-10 464,-4-16-728,-5-2 0,-2-5-90,-2-8 1,0-5-677,5 8 1,0-2 0,1 1 647,-2-12 1,3 1-34,7 4 0,5 5-24,4 17 0,5 2 18,16-11 0,8 2-56,12 3 1,7 3-119,-6 8 0,4 0 0,2 2 176,5 3 0,2 3 1,-2 2-482,-10 4 1,-2 2 0,-1 1 484,18-4 0,-6 3-78,5 5 1310,-7 4-1243,-26 13-11,-7-2 78,-19 4 509,-4-6-464,0-5 1806,0 4-1907,6 25 11,2 5 1,0 5 10,0 0 1,0 3-338,4 12 1,-1-1 331,-3-13 0,-1-2-17,1-2 0,0-1-79,10 28-554,-5-27 0,2 0-2600,0-5 1,-1 0 3232,13 26 0,-10-25 0,-13-22 0</inkml:trace>
  <inkml:trace contextRef="#ctx0" brushRef="#br0" timeOffset="105290">9064 12721 14238,'0'-5'3911,"0"2"-2443,0 3-1211,-49 19 1,22 9-476,-7-2 0,2 3 313,15 2 0,5 2-67,0 2 0,3 2 64,0 11 0,6 0-98,10-10 1,7-2-146,5 1 0,8-8-678,13-17 0,5-11-230,-3-7 0,-1-7-1162,5-6 1,0-4 2220,-8-2 0,-4 2 0,8-4 0,-9 4 0</inkml:trace>
  <inkml:trace contextRef="#ctx0" brushRef="#br0" timeOffset="105575">9486 12672 18216,'41'17'28,"1"0"0,-1 0 0,22 5 0,1-3-2292,-4-4 1,-2-3 2263,-14-5 0,-4-1 0,8-1 0,-35-4 0</inkml:trace>
  <inkml:trace contextRef="#ctx0" brushRef="#br0" timeOffset="105777">9867 12556 15997,'-5'-7'1031,"0"2"-841,-23 50-134,11 0-56,-3-2 0,-1 6-454,7 13 1,3 2 230,4-1 1,1-1-1,-1-10 1,2-4-1,5 17 1</inkml:trace>
  <inkml:trace contextRef="#ctx0" brushRef="#br0" timeOffset="106075">10136 12782 15762,'7'0'1434,"-3"0"-1434,3 37-4224,-3-11 4224,3 17 0,-6-27 0,-1-14 0</inkml:trace>
  <inkml:trace contextRef="#ctx0" brushRef="#br0" timeOffset="106242">10110 12556 18675,'0'-3'493,"0"0"-8908,0 3 8415,7 19 0,-5-15 0,6 15 0</inkml:trace>
  <inkml:trace contextRef="#ctx0" brushRef="#br0" timeOffset="107824">12342 12815 15538,'0'-9'1098,"0"2"-986,0 7-2723,71-31 2611,-41 20 0,9-6 0,-5 2 0,-21 12 0</inkml:trace>
  <inkml:trace contextRef="#ctx0" brushRef="#br0" timeOffset="107991">12471 13078 18149,'39'-29'-2484,"0"0"0,-3 3 0,-3 3 2484,3 1 0,-17 11 0,-5 2 0</inkml:trace>
  <inkml:trace contextRef="#ctx0" brushRef="#br0" timeOffset="109910">14229 12580 10977,'3'-6'4639,"0"2"-1513,-3 4-2274,1-26-247,-10 17-202,-5-17-224,-15 23 80,-6 10-181,2 11 0,-2 8 40,-3 13 0,1 7-85,9-9 1,1 4-1,4 0-22,-3 19 1,10-2-12,10-16 0,11-6-174,18-10 1,9-11-421,5-16 0,4-9-1519,13-5 1,1-6 2112,-1-8 0,-5-1 0,-16 9 0,-4 1 0,10-10 0</inkml:trace>
  <inkml:trace contextRef="#ctx0" brushRef="#br0" timeOffset="110458">14406 12106 18250,'0'60'100,"-1"-14"-77,4-24 492,-2-14 225,-1-8-259,-1-23-335,0-21-90,0 7 0,1-3 17,3-1 0,1 0 16,6-20-89,9 25 0,0 28 11,15 28-100,3 21-684,-14-7 0,0 2-544,-5-3 0,-1-1-2616,-1-1 0,1-2 3933,7 5 0,-9-15 0,-4-7 0</inkml:trace>
  <inkml:trace contextRef="#ctx0" brushRef="#br0" timeOffset="111826">15828 12040 17666,'17'58'366,"0"1"0,-5-12 1,0-1-345,7 9 1,-1-1-7,-7-17 1,-1-2 16,3 1 1,-1-2 67,7 9 1076,-3-12-830,-8-34 23,-7-19-23,-7-19-201,-3-4 0,-1-7-105,0 8 0,0-3 0,1-2-199,-1-14 1,1-2 0,2-1 209,3 3 0,3 1 1,2 2-53,3-9 0,7 7 11,6 16 0,7 9-11,24 2-54,-2 16 0,6 4 48,3 3 1,2 2-29,-12 3 1,1 1-1,-2 2-50,10 3 0,-6 2 51,10 5 33,-33 7 100,-22-5 57,-3-2-56,0-4 542,-2-2-620,2 1 104,-2 8-127,2 13 28,1 16 0,3 7-28,1 11 0,3 5-463,0-10 0,1 1 0,0-1 177,4 12 1,1-4-237,1-10 1,2-6-1596,10 4 2117,19-4 0,-24-22 0,9-3 0</inkml:trace>
  <inkml:trace contextRef="#ctx0" brushRef="#br0" timeOffset="112074">17067 11899 20126,'46'33'-8,"0"0"1,-3-3 0,-1-1-1405,-4-6 0,-1-2 1412,0-4 0,-2-1 0,21 12 0,-19-16 0</inkml:trace>
  <inkml:trace contextRef="#ctx0" brushRef="#br0" timeOffset="112258">17512 11930 17767,'-34'42'239,"0"-1"0,-4 13 1,4 2-386,16-10 1,4 0-941,-4-1 0,6-2-2869,13 22 3991,10-42 1,-1-11-1,-1-8 1</inkml:trace>
  <inkml:trace contextRef="#ctx0" brushRef="#br0" timeOffset="112626">17711 11824 18384,'5'62'-269,"7"-1"-7642,1-43 7911,-1 0 0,-3-14 0,-7-4 0</inkml:trace>
  <inkml:trace contextRef="#ctx0" brushRef="#br0" timeOffset="112775">17603 11570 16154,'0'0'0</inkml:trace>
  <inkml:trace contextRef="#ctx0" brushRef="#br0" timeOffset="113308">14676 13909 18888,'47'-25'249,"0"0"0,0-1 1,0 1-1,3 1 0,3-2 1,1 1-1,1 1 0,0 1-1343,-3 3 0,1 1 0,0 1 1,2 0-1,0-1 1099,-1 1 1,1-1 0,2 0-1,-1 1 1,0 0 0,-2 1 9,1 1 1,-2 0 0,0 1-1,1 0 1,4 1-44,-5 1 0,3 1 1,1-1-1,2 1 1,0 1-1,-1 0 0,-2 1-254,4 0 0,0 1 0,-1 1 0,-1 1 0,0 1 0,0 2-700,8 0 1,1 2-1,-1 1 1,-4 2 0,-6 3-140,6 2 1,-6 3-1,-25 9 962,-34 18 0,-20 2 237,-27-4 0,-13-6 404,11-6 0,-4-1 0,-2-2 35,12-3 0,-2-2 1,-1 1-1,-4 0 43,-3 2 0,-4 1 1,-3 0-1,1 0 0,2 2-148,2-1 0,2 2 0,0-1 0,0 1 1,1 0-241,1-2 1,0 0-1,0 1 1,3-1 0,2 0-2,-13 9 1,3 0 0,12-4 1034,-3 5-1049,36-21-56,49-34-93,-2 4 1,8-7-1,5-3 1,3-1-256,-3 3 0,3-2 0,3-2 1,1 0-1,1-1 0,-1 1 247,-5 4 0,0 0 0,0-1 0,1 0 0,1 1 0,0-1 0,1 1-143,6-3 1,1-1 0,1 0-1,1 0 1,-1 1 0,-1 2-1,-2 3 34,-3 1 1,-1 3 0,-1 0-1,0 2 1,-1 1 0,1-1-372,10-2 1,-1 1 0,0 1 0,0 1 0,-1 1-774,-4 2 0,0 1 0,-1 1 0,-1 1 0,-2 1 1253,6 0 0,0 2 0,-3 1 0,-5 1 0,13-2 0,-8 3 0,-20 5 0,0 1 0</inkml:trace>
  <inkml:trace contextRef="#ctx0" brushRef="#br0" timeOffset="115874">4823 10416 17297,'35'-11'-109,"0"1"1,6-8 0,1-2-464,0 1 1,0-3 571,5-10 0,-7 1 0,-10 8 0,-3-6 0</inkml:trace>
  <inkml:trace contextRef="#ctx0" brushRef="#br0" timeOffset="116024">5124 10163 15045,'-11'0'381,"2"0"-224,37 49-135,8-7-22,-12-8 0,-1 2-190,16 16-1345,-25-13-482,-7 5 2017,-4 3 0,-3-20 0,0-5 0</inkml:trace>
  <inkml:trace contextRef="#ctx0" brushRef="#br0" timeOffset="117174">5495 14321 14036,'-3'0'2454,"0"-1"-1401,3 1-1008,5-6 56,36-13-96,-7-2 1,4-2-129,3 2 0,1-1-649,4-4 0,-3-1-1267,11-7-1905,-9 0 6095,-23 16 818,-6 4-1915,-17 29-808,1 4-100,7 17 344,7-1-1504,1-5 0,0 3 1014,-5 10 0,-2 0 0,13 14 0,-19 0 0</inkml:trace>
  <inkml:trace contextRef="#ctx0" brushRef="#br0" timeOffset="120558">17477 12536 14933,'6'3'1961,"-1"0"-1009,-5-3 34,0 0-336,71-13-493,-28-8 0,2-2-139,-5 8 1,3 1 0,0-3-92,6-9 0,1-4 0,-4 3 22,-1 2 1,-4 2-119,2-3 1,-17 12 112,-47 34 56,-33 15-408,6-3 0,-3 3 525,12-6 1,-1 1 68,4-4 1,-1 3 0,2-2 70,-9 8 1,3-2-213,-4 2 0,19-9 327,44-18-339,37-33-33,-8 1 0,9-7 0,0 0-289,-6 2 1,-1-1 0,0 1 209,4-2 1,-1 0 0,-5 2 463,-1-1 0,-16 7-396,-25 17 11,-59 28 11,20-6 0,-1 4 174,-14 8 0,-1 2-45,11-7 1,2 0-85,0 0 0,8-6-45,17-11-11,39-26 602,25-18-860,-2 8 0,4 0-857,-2 7 1,1 3-1536,-1 0 0,-3 7 2650,9 14 0,-43 9 0,-15 3 0</inkml:trace>
  <inkml:trace contextRef="#ctx0" brushRef="#br0" timeOffset="-183737.73">13830 1990 17375,'1'-43'747,"0"0"0,-3 2 1,-5 3-356,-16-8-292,-1 13-44,-4 11-56,6 16 12,-1 4-12,-3 14 11,-12 32-11,20-11 0,2 4 5,1 0 1,2 0-6,3 1 0,4-3-101,11 9-179,9-7 23,8-7-69,23-10 270,4-18 61,-17-13 1,-1-4 17,13-18-1,-8-17-22,-19 12 123,-5 8 80,-6 9-103,-2 10-111,0 25 22,1 10 1,2 24-12,2 5 0,0-13 0,2 2-426,1-1 0,2 1-1300,1 9 1,0-2-1096,-2-13 0,-1-2 2821,5 22 0,-10-37 0,-4-7 0</inkml:trace>
  <inkml:trace contextRef="#ctx0" brushRef="#br0" timeOffset="-183423.73">12937 3196 15135,'46'-13'337,"1"0"1,-1 1 0,8-3 0,5-1 0,1-1 0,2 0-309,-9 2 0,1 0 0,0 0 1,3-1-1,2 1-963,1 0 0,3 0 0,3 0 0,-1 0 0,0 0 0,-3 2 766,2-1 0,0 0 0,-3 1 0,0 1 0,0 1-435,-6 3 0,1 0 0,-1 1 0,-4 1 1,-4 1 737,24 1 1,-11 3-1,-21 0 1,-6 2-1,5-1 1</inkml:trace>
  <inkml:trace contextRef="#ctx0" brushRef="#br0" timeOffset="-182990.73">13159 3876 16983,'-7'-44'549,"-1"0"0,4 3 0,6 3-537,21 0 10,4 13 0,7 4-50,3 4 0,3 7-437,6 12 0,-2 10 241,-9 3 0,-7 7-207,-5 18 0,-10 4 386,-13-3 0,-6-1 45,-2 3 0,-4-1 11,-3-1 0,-2-2 95,0-2 1,-2-2 94,4-5 1,-1-1 496,-12 27-530,14-25-146,3-6 101,21-27-123,12-12-185,11-7 1,7-3-422,10-5 1,4 0-1211,-8 6 0,2-1 1,-1 1 1815,12-4 0,-4 4 0,-15 8 0,-7 4 0,-7 2 0</inkml:trace>
  <inkml:trace contextRef="#ctx0" brushRef="#br0" timeOffset="-182623.73">14202 3741 15090,'-10'0'2352,"3"0"-1735,-34 22-270,21-6-123,-29 21 45,35 1-190,6-9-23,8 7-56,11-14 0,7-6-157,12-3-168,6-7-381,10-3-2067,-5-3 0,1-2 2773,-7-1 0,-2 0 0,31-1 0,-34-1 0</inkml:trace>
  <inkml:trace contextRef="#ctx0" brushRef="#br0" timeOffset="-181989.73">15057 2170 16344,'6'0'2678,"-2"0"-1893,-4 0-4237,0 2-1791,4-1 5243,4 0 0,-2 0 0,2-1 0</inkml:trace>
  <inkml:trace contextRef="#ctx0" brushRef="#br0" timeOffset="-181506.73">15682 1880 16670,'0'-12'2341,"1"-36"-2050,6 24-235,5-33 23,9 25-34,23-6-68,12 14-128,-20 17 0,-1 6-252,16 21 246,-18 27 157,-31 11 0,-9-25 0,-3 0 56,-2 1 0,-3-1 22,-2 0 1,-2-2-7,1-3 1,0 1 112,0 1 0,2 1-107,-1 15-78,5-7 0,22-17-112,12-15-1725,44-3-1430,-18-5 1,2 0 3266,4 0 0,-1 0 0,-11-1 0,-6 1 0,2-1 0</inkml:trace>
  <inkml:trace contextRef="#ctx0" brushRef="#br0" timeOffset="-176607.73">18542 1400 12860,'4'-7'2073,"0"2"-1491,-4 5 102,0 0-449,7-11 348,-4 8-426,5-8-146,-7 11 34,0 5-45,1 12 33,7 41-28,-4-14 1,2 4-140,1 14 0,1 3-1648,0 1 1,0-3-1207,-2-15 1,-1-3 2987,-2-8 0,-1-6 0,-1-8 0,-2-8 0</inkml:trace>
  <inkml:trace contextRef="#ctx0" brushRef="#br0" timeOffset="-176023.73">18379 1830 13790,'2'-6'2880,"-1"1"-2757,42-28-123,-9 22 0,7 3-449,5-5 1,7-1 0,1 3-2000,-5 5 1,2 3 0,1 2 0,-2 0 2447,13 0 0,-2 1 0,-3 0 0,11 0 0,-9 0 0,0 2 0</inkml:trace>
  <inkml:trace contextRef="#ctx0" brushRef="#br0" timeOffset="-173790.73">18537 1490 14182,'-63'-20'2320,"13"2"-1895,34 6-324,9 0-23,15-3-44,13-3 0,21-3-34,14-3-206,-23 12 1,0 1 210,0 0 1,0 1-6,25-6-45,-11 6 202,-45 21 117,-30 13 1,-19 7-88,-3 2 0,-6 3 0,-1 0-710,2 0 0,-1 0 1,1 1 547,11-8 0,-1 1 0,2 0 1,5-3-26,-6 7 0,10-1 5,14 0 1,14 0-62,24-7 0,15-3 39,24-1 0,8-6-287,-20-8 1,2-1-1,0-2 319,4-3 0,2-1 0,-4-2 2,3-1 0,-3 0-27,-8 0 0,-2 0-1,16-2 1692,-25 2-1502,-27 8-145,-19 11-34,-3 1 1143,0 6-2207,13-8-1518,30 1-3738,30-7 6320,11-1 0,-9-7 0,-26-2 0</inkml:trace>
  <inkml:trace contextRef="#ctx0" brushRef="#br0" timeOffset="-173289.73">20704 1759 17442,'-47'-16'617,"19"4"-617,79 11 5,-4 1 1,4 0-17,2 0 0,0 0-242,6 0 1,-3 0 218,6 0-7,-24 0 131,-73 2 33,-13 2 1,-8 1-1,-6 0 0,-3-1-325,14 0 0,-1 1 0,5-1 358,0 0 1,5-1 101,-21 1-157,24-3-146,27-2 247,24-5-292,25-5-50,13-2 0,6-1 106,-10 2 1,2 1-171,-5 0 0,3 1 0,-3 1 193,3 0 0,-3 2 410,0 1 1,-4 1-613,4 5 190,-34 17-436,-28-1-516,-19 9-694,18-14-459,9-6-2130,14-2 4258,13-6 0,-6 3 0,5-2 0</inkml:trace>
  <inkml:trace contextRef="#ctx0" brushRef="#br0" timeOffset="-172173.73">22912 1313 9868,'9'-7'2129,"-1"1"-1513,-8 6-89,0 0 862,6-11-772,-4 6 88,4-8-391,-6 10 123,0 0 79,0 1-2163,0 1-2925,-2 0 4572,-8 1 0,5 0 0,-5 0 0</inkml:trace>
  <inkml:trace contextRef="#ctx0" brushRef="#br0" timeOffset="-170907.73">23501 1007 17913,'-64'16'258,"30"-5"0,2 4-163,2 8 0,2 4-1048,-5 1 0,1 2 970,0-2 0,1 1 5,1-2 1,2 0 641,-17 21-642,14-8-10,13-7 327,9-6-339,6-7-23,15-3 1,7-7 1052,17-3-1119,8-4 10,2-3 34,-1 0 63,-7 0-63,-12 4 45,-12 11 12,-15 20-1,-22 24-322,4-21 1,-5 4 362,-3-1 0,-5 4 1,1 0-31,3-5 0,2 0 1,0 1-23,-1 4 0,1 1 0,4-4-11,2 0 0,9-5-23,23 9-235,17-29-745,5-11 0,7-4 1014,5-7 0,1-3 0,-11 6 0,-2 0 0,25-15 0</inkml:trace>
  <inkml:trace contextRef="#ctx0" brushRef="#br0" timeOffset="-170306.73">24125 1759 14719,'0'-8'2511,"0"1"-2119,0 7-336,-14 31-12,11-11-21,-11 24 33,32-17 101,17-14-78,24-11-57,-6-12-22,-5-9 0,-22 6-45,-3 5 1,-5 12 44,7 11 0,-1 0 0,9 0 0,-1-11 0,6-4 22,0-10-44,13-21 10,-19-22 118,-16 16 1,-5-1-73,-13-24-51,-11 30 0,-6 5-2515,-25 4 2532,-6 5 0,18 16 0,16 2 0</inkml:trace>
  <inkml:trace contextRef="#ctx0" brushRef="#br0" timeOffset="-170022.73">24691 1275 18742,'38'-31'60,"0"1"0,2 3 0,0 8-284,21 19-56,-9 13 89,-35 10 202,-25 27 124,-31 4-85,16-22 1,-1-2-51,-20 11-448,21-15-561,28-16-4851,41-3 5860,6-4 0,0-2 0,-18-1 0</inkml:trace>
  <inkml:trace contextRef="#ctx0" brushRef="#br0" timeOffset="-169806.73">25703 1303 17722,'-9'-5'550,"2"1"-516,7 4 22,-14 62-45,16-30 0,2 4-650,-2 26 0,3 3-397,5-19 0,2-4-1973,1-2 1,-2-4 3008,-2 2 0,-5-18 0,-4-8 0</inkml:trace>
  <inkml:trace contextRef="#ctx0" brushRef="#br0" timeOffset="-169638.73">25613 1600 17409,'34'-27'-1838,"0"1"1,1 1-1,3 4 1838,23 5 0,-1 4 0,-5 0 0,-12 2 0,0 0 0</inkml:trace>
  <inkml:trace contextRef="#ctx0" brushRef="#br0" timeOffset="-169323.73">26706 1099 16905,'-3'-8'2397,"0"1"-1881,3 7-437,-43 0-35,15 21-27,-5-5 0,0 6-12,11 8 1,3 7-6,3 2 0,0 4 0,3 2-471,3-1 0,2 1 0,3 0 467,0 1 0,3-1 0,3-2-2,7 13 1,9-7 210,27 0-396,-10-30 0,4-7 96,-3-9 0,-2-7 72,1-9 1,-4-7 11,5-26 11,-32-15-157,-23 17-235,-16 7-370,-17 9-1367,13 18 0,-1 4 2403,-24 1 1,10 4-1,31 3 1</inkml:trace>
  <inkml:trace contextRef="#ctx0" brushRef="#br0" timeOffset="-168890.73">26841 1502 17834,'6'-9'192,"-1"1"-181,-5 8 11,0 0 1,11 34-23,-1-16-214,21 31-111,1-35 292,8-4 55,-4-22-11,-13 2 12,-6-6 10,-9 11-33,2 3 135,4 3 347,9 0-303,0-1-89,4-9-90,-3-6 101,7-22 470,-12-7-392,-2 0-33,-15 4-123,-10 15-394,3 12-469,-5 4-941,7 16 1781,2 11 0,0-7 0,1 4 0</inkml:trace>
  <inkml:trace contextRef="#ctx0" brushRef="#br0" timeOffset="-168290.73">23360 1324 9689,'54'-15'0,"-11"3"0</inkml:trace>
  <inkml:trace contextRef="#ctx0" brushRef="#br0" timeOffset="-167989.73">23614 1275 12266,'7'-1'2207,"-1"0"-1277,-6 1-414,-30 101-416,23-64 1,0 1-514,-4 14 0,-2 7 0,3-4 430,4 3 0,4-3-12,2 0 1,4 0-6,3-7 0,8-1-1759,20 8 0,8-6 1759,-4-17 0,0-4 0,0 2 0,-2-6 0,4-11 0</inkml:trace>
  <inkml:trace contextRef="#ctx0" brushRef="#br0" timeOffset="-167406.73">27662 839 17689,'18'51'20,"-1"1"1,0-1 0,0 1 0,-1-2 0,0 0 0,-1 0-1,-1-3-20,-1 4 0,0-2 0,-3 0-850,-1 1 0,-2 1 0,-2-1-402,-2-1 1,-2 1 0,-3-2 1251,-6-3 0,-3 0 0,1-4 0,4-2 0,-2-5 0,-18 16 0</inkml:trace>
  <inkml:trace contextRef="#ctx0" brushRef="#br0" timeOffset="-164662.73">12565 5290 18698,'43'-20'-1001,"1"-1"0,-4 3 0,-2 4-3571,10 12 4572,-14 11 0,-17-7 0,-10 8 0</inkml:trace>
  <inkml:trace contextRef="#ctx0" brushRef="#br0" timeOffset="-164507.73">12745 5543 14865,'-4'0'1446,"1"0"-1368,3 0-862,35-34-1838,-10 22 2622,31-25 0,-36 33 0,-4 3 0</inkml:trace>
  <inkml:trace contextRef="#ctx0" brushRef="#br0" timeOffset="-163940.73">15154 4787 18944,'-31'-53'1053,"-1"12"-974,-17 42-74,18 14 1,1 5-1,-1-4 1,2 2-1,0 11 1,6 1-17,0 12 45,12-3-45,10-8 11,14-7-157,8-9-134,30-7 246,6-18 56,-24-2 0,-1-3 12,11-16 268,-15-11 112,-21 22-403,-3 18 11,-10 52-11,4 6-324,-1-14 0,1 0-45,7 19-113,4-5-482,5-6-3462,5 7 4426,-8-19 0,-1-6 0,-9-21 0</inkml:trace>
  <inkml:trace contextRef="#ctx0" brushRef="#br0" timeOffset="-163739.73">14699 5596 19381,'48'-31'-95,"0"0"1,1 0 0,-11 5 0,0 3 0,3 3-182,11 3 0,5 5 0,-4 3-2631,4 1 1,-5 2 2906,-4 3 0,-6 0 0,7 2 0,-20 1 0</inkml:trace>
  <inkml:trace contextRef="#ctx0" brushRef="#br0" timeOffset="-163389.73">15096 5753 17890,'-34'9'392,"1"1"1,-3 9-1,6 7-235,13 6 0,6 3-90,-2 9 1,4 1-68,5-8 0,4-2 0,14 20-11,12-29-852,34-10-561,-22-15 1,3-5 1423,12-9 0,-1-4 0,12-1 0,-15-13 0</inkml:trace>
  <inkml:trace contextRef="#ctx0" brushRef="#br0" timeOffset="-162806.73">16422 4826 19325,'56'-9'-386,"-1"0"1,1 0-1,10-3 1,1-1 0,-4 1-1,-2 0 1,-4 0-1,0 0 1,-1-1 0</inkml:trace>
  <inkml:trace contextRef="#ctx0" brushRef="#br0" timeOffset="-162006.73">18421 3694 18328,'16'-21'1322,"-27"21"-1266,-11 23 0,-5 11 5,-2-3 1,0 3-771,-7 12 1,2 2 730,10-11 1,2 0 5,2 10 0,8 1-45,12-7 0,7-2-17,2-1 1,7-5-7,12-9 1,7-7-225,16-11 1,3-7 128,-14-3 1,1-3 78,12-3 0,-2-2 56,5-15 538,-18 3-336,-37 19-57,-52 40-95,22-13 1,-2 3-151,-11 12 0,1 1 111,15-9 0,3 0 17,1 6 0,4 2 6,0 26-68,30 2-157,16-28-246,28-17-414,0-17-1513,5-10-5032,-2-4 7396,-8-8 0,-23 7 0,-10 2 0</inkml:trace>
  <inkml:trace contextRef="#ctx0" brushRef="#br0" timeOffset="-161189.73">19284 4009 17610,'0'-6'875,"0"1"-618,0 5-167,-8 37-23,9 11-56,2 15 23,15-5 0,10-29 22,7-12-56,3-7 0,0-8 22,-1-12-11,0-14-11,-11-4-22,-6 1-1,-11 13 1,-2 17 11,3 9-79,17 12-156,20-6 100,-11-15 1,1-4 77,28-15 62,-33 0 1,-4-4 16,1-19 135,-13 0 212,-9 0 270,-25-15-584,-20 3-77,-6 3-393,-9 15-627,21 20-1311,11 6-2230,10 0 4594,11 0 0,1 2 0,2-1 0</inkml:trace>
  <inkml:trace contextRef="#ctx0" brushRef="#br0" timeOffset="-160890.73">19999 3606 20098,'26'-25'-577,"0"0"0,28-3-106,-4 60 638,-19 6-22,-27 18 134,-17-13 23,-6-1 44,-3-6-123,6 0-291,15-13-695,13-5-1064,19-13-1065,15-12 3104,-1-2 0,-1-2 0,-1 1 0,20-8 0</inkml:trace>
  <inkml:trace contextRef="#ctx0" brushRef="#br0" timeOffset="-160706.73">20704 3702 17454,'-3'-2'291,"0"1"-213,3 1-100,1 56-527,5-19 22,-3 4 1,0 3-4360,3-8 1,-1-2 4885,0 17 0,-1-4 0,-4-29 0</inkml:trace>
  <inkml:trace contextRef="#ctx0" brushRef="#br0" timeOffset="-160539.73">20623 3955 18462,'19'-33'-258,"0"0"0,23-3 1,10 5-625,-3 14 1,6 5 0,1 0-2396,1-2 0,1 1 0,1 0 3258,-7 3 0,3 0 1,-3 0-1,-7 2 0,1 0 1,-6 1-1,-6 2 0,-1-1 1</inkml:trace>
  <inkml:trace contextRef="#ctx0" brushRef="#br0" timeOffset="-160222.73">21993 3326 19045,'-46'36'272,"-1"0"1,5 15 0,7 5-268,16 1 1,6 3-495,2 4 0,5-3 461,5-22 0,6-2-107,10 6 1,9-4-35,7-11 1,5-5 56,2 2 0,2-6 0,2-13 0,-2-8 181,12-14-159,-12-12 230,-15-6-252,-21-17-135,-50 14-504,8 18 1,-5 5-1704,-9 11 0,-1 7 2454,11-1 0,3 3 0,-6 9 0,35-10 0</inkml:trace>
  <inkml:trace contextRef="#ctx0" brushRef="#br0" timeOffset="-159756.73">22374 3691 15863,'-1'-3'425,"0"0"-324,1 3-22,34 31-34,-12-22 11,30 22-23,-4-29 259,-2-16 760,4-1-715,-21-4-180,-12 9-123,-12 7-23,1 6 11,3 4 34,13 11-11,12-3 33,1 0-66,3-15 77,-13-12-66,-5-10 55,-6-7 392,-8-19-346,-19-2-124,-2 2-325,-13 9-1535,-7 21-392,13 9-1513,-6 7 3765,20 9 0,2-2 0,5 2 0</inkml:trace>
  <inkml:trace contextRef="#ctx0" brushRef="#br0" timeOffset="-158808.73">24809 3511 16838,'-5'5'1714,"2"-1"-1557,3-4-124,0 0-817,75-23-1267,-41 17-683,12-7 1,-4 6 2733,-24 18 0,-9-5 0,-9 4 0</inkml:trace>
  <inkml:trace contextRef="#ctx0" brushRef="#br0" timeOffset="-158674.73">24807 3746 17543,'46'-13'-867,"-1"0"1,0 0-1,6-2 1,-9 2 0,-12 6-1</inkml:trace>
  <inkml:trace contextRef="#ctx0" brushRef="#br0" timeOffset="-158323.73">26126 3387 17554,'-36'10'321,"1"0"1,-9 16-1,6 8-293,13 6 0,6 4-450,-3 1 0,5-1 450,8-2 0,10-4 6,23 1 11,20-13-29,-12-17 1,4-5-6,4-4 1,2-5-7,3-3 1,2-4 1,-6-4 1,3-5-1,-4-2-13,9-15 1,-5-3-1,2 0 1,-11-1-12,-20 1 0,-14 2-263,-37-10-269,5 25 0,-5 5-622,-8 1 1,-7 5 1170,-2 6 0,-5 2 0,6 2 0,11-1 0,2 1 0,-14 4 0,0-1 0</inkml:trace>
  <inkml:trace contextRef="#ctx0" brushRef="#br0" timeOffset="-156490.73">5337 7997 8882,'0'4'3328,"0"-1"-2197,0-3-783,45 2 257,-4-15-398,1 5 0,3-1-84,14-14-207,-27 12 1,1 1 139,25 1-12,-23 4 1,1 1-23,5 1 1,4-1 36,8-1 1,7-1 0,4-1-489,-15 1 1,2 0 0,2-1 0,3 0-1,3-1 441,-1 1 1,2-1 0,2-1 0,3 1 0,1-2 0,2 1 0,0 0-244,-11 2 1,1-1 0,2 0 0,1 0 0,0 0-1,1 0 1,0 0 0,-1 0 0,0 1 0,-2-1 231,2 0 0,0 0 0,-1 0 1,0 1-1,-1-1 0,1 0 0,0 1 1,0-1-1,1 1-189,4 0 0,0-1 0,2 1 1,-1-1-1,1 1 0,-2 0 1,0 1-1,-2-1 0,-2 1 192,3 0 1,-3 1 0,-1 0 0,-2 0 0,2 0 0,2 0 0,3 0-109,-6 1 1,1 0 0,2 0 0,1 0 0,2 1-1,0-1 1,1 0 0,0 1 0,-1-1 0,1 1 105,-4 0 0,0 0 0,1 0 0,0 1 0,0-1 0,1 0 0,-1 1 0,1-1 0,0 1 0,-1-1 0,1 1-28,-1-1 0,1 1 0,0-1 0,0 1 0,0 0 0,-1-1 0,1 1 0,0-1 0,-1 1 0,0 0 0,0 0 29,5-1 0,-1 1 1,1 0-1,0 0 1,0 0-1,-2 0 0,0 0 1,-1 0-1,-2 0 1,-2 0 14,2-1 0,-3 1 0,-1 0 0,-1-1 1,-1 1-1,0-1 0,0 0 0,1 0 4,2 0 0,0 0 1,0-1-1,0 1 1,1-1-1,-1 0 1,0 0-1,0 0-11,0-1 0,-1 1 0,-1 0 1,1-1-1,0 0 0,2 0 1,2-1-1,2 0 21,-5 0 1,3-1 0,1 1-1,1-2 1,2 1 0,0-1-1,1 1 1,0-1 0,0 0-1,1 0 1,-2 0-12,-3 0 1,1 0-1,-1 0 1,0 0-1,0 0 1,1 0-1,0 0 1,1-1-1,0 1 1,1-1-1,1 0 1,1 0-14,-9 2 0,1-1 1,1-1-1,1 1 1,1 0-1,1-1 0,-1 0 1,1 1-1,0-1 1,0 0-1,-1 0 0,0 1 1,-1-1-1,-1 1 1,-1-1-1,-1 1 6,9-1 1,-2-1 0,0 1 0,-1 0 0,-1-1 0,0 1 0,-1 0 0,0 0 0,0 0 0,-1 0 0,0 0 0,0 0-13,3 0 0,-1 0 0,1-1 0,0 1 0,-1 0 0,0 0 0,-2-1 0,0 2 0,-2-1 1,-1 0-1,-2 1 31,13-2 1,-3 0-1,-2 0 1,-2 1 0,0 0-1,-1 0 1,2 0-1,-2 0 1,-1 0-1,1 1 1,-1 0 0,0-1-1,0 1 1,-1 0-12,-2 1 0,-1-1 1,-1 1-1,0-1 1,1 1-1,1 0 1,2 0 17,0 1 1,2-1 0,1 1-1,1 0 1,0 0 0,-1 1 0,0 0-1,-2 0-31,2 0 1,-1 1 0,0 0-1,-2 1 1,1 0 0,-1 0 0,0-1-4,-2 1 0,1 0 1,-1-1-1,0 1 1,-2 0-1,-1 1 0,-3 1 118,7 0 0,-1 1 0,-3 1 0,-3 0 0,-5 1-87,0 1 0,-6 0 1,1 2 224,5 4 0,0 2 1,-3 0-235,1 2 0,-2 1 716,6 5 1,-2 3-734,-13-2 1,-2 4 38,-1 4 1,0 3-40,0-1 0,-2 2 972,-1 4 0,-4 1-944,-5-3 0,-1 0-22,0 5 0,0 2 16,-1 3 1,2 4-12,0-1 1,2 3-1,1 2-307,-4-6 0,1 1 0,1 2 0,-1-1 287,1 2 1,0 0 0,0 0 0,0 1 8,2 3 0,-1 2 1,0-1-1,-1-1-156,1 8 0,-1-2 0,0 1 150,-5-13 1,0 0 0,0 1-1,0 1-2,0 0 0,0 1 0,0 1 0,1 4 4,-2-5 1,0 2-1,1 2 1,0 1-1,1 1 1,-1 0-5,1 2 1,0 0 0,0 1 0,1 1 0,0 2-1,0 0 1,-2-6 0,0 1 0,1 1 1,0 2-1,1-1 0,-1 0 1,-1-2-1,0-2-264,3 8 1,-2-2 0,1-1 0,-1-2-1,0 1 1,1-1 270,-2-3 0,1 0 0,0 0 1,-1-2-1,0-1 0,-1-2-11,3 7 0,-2-4 0,0 0 0,0-1-115,0 1 0,1-1 0,-2 0 0,1 0 115,-1-3 0,-1 0 0,0 1 0,0 3 2,0-2 0,-1 3 0,1 1 1,-1 1-1,-1-1-7,0 0 1,0-1-1,-2 1 1,1 1-1,-1 1 5,-1-3 0,1 1 0,-1 2 0,-1-1 0,0-1 0,-1-3 147,1 12 0,-1-3 0,0-2 0,-2-1-144,0 10 1,-1-1 0,-3-7-10,-4 1 1,-7-3 124,-4-7 1,-6 1 0,-5 0-101,-1-12 1,-3-1-1,-5 0 1,-3 0-14,-2 0 1,-3 0 0,-3 1 0,-4-2 0,-2-1 13,0-4 1,-4-2-1,-3 0 1,-1-1-1,0-2 1,2 0 8,3-3 1,1-1 0,0-1 0,-1-1 0,-1 0 0,-1-1-11,4-1 0,-3-2 0,0 1 1,0-2-1,-1 1 0,1-2 0,2 0-114,-2 0 1,2-1 0,1-1-1,-1 0 1,-3 1 0,-4 0 110,3 0 0,-2-1 0,-3 2 0,-2-1 1,-2 1-1,-1 0 0,-1 1 0,0-1 1,-1 0-45,10-2 1,-1 0 0,-1 0 0,-1 0 0,-1 1-1,0-1 1,0 0 0,-1 1 0,0-1 0,0 1-1,0-1 1,0 0 28,4 0 1,0-1 0,0 1 0,-1 0-1,1-1 1,-1 1 0,0-1 0,0 1 0,0-1-1,-1 1 1,1-1 0,-1 1 0,0 0-37,2-1 0,-1 0 1,0 0-1,-1 1 1,0-1-1,0 1 1,-1-1-1,1 1 1,1-1-1,0 0 1,0 0-1,1 0 1,1-1-1,2 0 35,-7 2 0,2-1 0,1-1 0,1 1 0,0-1 0,1 0 0,0 0 0,0 0 0,-1 0 0,0 0 0,-1 0 0,-2 1 0,0-1 0,0 1 0,-1-1 0,1 1 0,-1-1 0,0 0 0,0 1 0,-1-1 0,1 0 0,-1 0 3,5-1 1,1 0 0,0 0 0,-1 0-1,1 0 1,0-1 0,-1 1 0,-1 0 0,-2 0-1,0 0 1,-2 0 0,-1 1-4,6-2 0,0 0 0,-2 0 0,-1 1 0,-1-1 0,-1 1 0,-1-1 0,0 1 0,-1 0 0,0 0 0,0-1 0,-1 1 0,0 0 0,0 0 0,1 0 0,-1-1 0,1 1 1,4-1 0,1-1 0,-1 1 0,1 0 1,-1-1-1,1 1 0,-1-1 0,0 1 0,0-1 1,-1 1-1,0 0 0,0-1 0,0 1 0,-1 0 1,-1 0-1,1 0 0,-2 0 0,0 0 0,-1 1-1,7-2 1,-1 1-1,0-1 1,-1 1-1,-1 0 1,0 0-1,0-1 1,-1 1-1,0 0 1,-1 1-1,1-1 1,-1 0-1,0 0 1,0 0-1,-1 0 1,1 1-1,0-1 1,0 0-1,0 0 1,0 0-1,1 0 1,0 1-1,0-1 1,0-1-1,1 1 0,1 0 0,-1 0 0,-1 0 0,1 0 0,-1 0 0,1 0 0,-1-1 0,1 1 0,-1 0 0,1 0 0,0 0 0,0 0 0,0 0 0,1-1 0,0 1 0,0 0 0,1-1 0,0 1 0,1-1 0,0 0 0,1 1 0,0-1 0,1 0 0,-8 1 1,0 1-1,1-1 1,1 0 0,0 1-1,1-1 1,0 0 0,1-1-1,0 1 1,0 0-1,1 0 1,0-1 0,1 1-1,-1 0 1,1-1 0,0 1-1,-1-1 1,1 1-2,-3 0 0,-1 0 0,0 0 1,0 1-1,0-1 0,1 0 1,-1 0-1,2 0 0,-1 0 1,2 0-1,0-1 0,1 1 1,2-1-1,0 0 0,2-1 1,1 1 1,-13 1 0,3 0 0,3-1 0,2 0 0,0 0 0,1 0 0,-1 0 1,-1-1-1,-1 1 0,-3 0-1,7-1 1,-2 0 0,-1 1 0,-1-1 0,0 0 0,-1 1 0,0-1 0,0 0-1,-1 0 1,1 0 0,1 0 0,-1 0 0,2-1-11,-3 0 1,0 1 0,1-1-1,-1 0 1,1 0 0,0-1-1,0 1 1,0-1 0,1 1 0,-1-1-1,1 0 1,0 1 1,-5 0 1,1-1 0,0 1 0,-1 0 0,1 0 0,0-1 0,1 1 0,0-1 0,1-1 0,2 1 0,0-1-32,-4 0 0,1 0 1,-1-1-1,2 1 1,1-1-1,1-1 1,3 0-1,2 0 0,3-1-62,-13 0 0,5 0 1,3-1-1,2-1 0,0-1-19,-9 0 1,1-1-1,2-1 1,2-1-30,7 0 1,2 0 0,1-2-1,0-4-82,-2-3 0,1-2 0,1-4 1,6-4-842,0-8 0,6-5 0,7-5 1072,5-10 0,7-7 0,7 5 0,2 2 0,11 4 0,18 2 0,1 0 0</inkml:trace>
  <inkml:trace contextRef="#ctx0" brushRef="#br0" timeOffset="-155807.73">5898 7832 16658,'39'42'51,"1"0"0,-1 0 0,0 0 0,0-1 0,0 1 0,-1-2 0,1 1 1,3 0-1,7 3-4,-5-8 0,5 1 0,3 1 1,3 2-1,2-1 0,1 1 1,1-1-1,-1-1 0,0-1-581,-5-3 1,0-1-1,0 0 1,1-2-1,0 1 1,1 0-1,2 0 1,1 1-1,2 1 1,2 1 547,-10-6 1,1 0 0,1 1 0,2 1-1,1 1 1,0 0 0,2 0 0,1 0-1,0 0 1,0 0 0,0 0 0,1 0-1,-1-1 1,0-1 0,0 0 0,-1-1-77,-1-1 0,1 0 0,-1-1 1,2 0-1,-1 0 0,0 0 0,1-1 1,-1 0-1,0-1 0,1 0 0,-2 1 1,1-2-1,-1 1 0,0-1 1,-1 0-1,-1 0 67,7 3 0,-2-1 0,0-1 0,0 1 0,-1-1 1,0 0-1,0-1 0,-1 0 0,1 0 0,-1 0 1,1-1-1,-1 1 0,1-1-34,-1 0 0,0 0 1,0-1-1,1 1 0,0-1 1,-1 0-1,1 0 1,-2-1-1,1 0 0,-2 0 1,-1-1-1,0-1 1,-2 0 42,10 3 1,-2-1 0,-1-1 0,-2 0 0,0-1 0,0-1 0,-1 1 0,1-1 0,1 1-124,0 0 0,0-1 0,0 0 0,0 0 0,1 0 0,-1 0 0,0-1 0,0 0 0,1 0 110,-2 0 0,1-1 0,-1 0 1,0 0-1,0 0 0,1 0 1,2-1-1,0 1 0,3 0-14,-7-2 0,1 0 0,2 0 0,1 0 0,1 0 0,0 0 0,1 0 0,-1 0 0,1 0 0,0-1 0,-1 0 0,0 0-111,-1 0 1,-1-1 0,1 0 0,0-1-1,0 1 1,0-1 0,-1 0 0,1 1-1,0-1 1,-1 0 0,0-1 0,0 1-56,4 1 1,1 0 0,-1 0 0,1 0-1,-1 0 1,0-1 0,-1 0 0,0 0-1,-1 0 1,0-1 0,-2 0-207,6 0 0,-1 0 0,0 0 1,0-1-1,-2 0 0,-1-1 0,-2 0 1,-3-1-1,-3 0 422,15 0 0,-4-1 1,-3-1-1,-5 0 1,-3-1-1,5 1 0,-5 0 1,-4-1-1,5-2 1,1 0-1</inkml:trace>
  <inkml:trace contextRef="#ctx0" brushRef="#br0" timeOffset="-155438.73">14144 7137 15112,'-23'-61'650,"-24"95"-494,16 0 1,-3 9-1196,8-1 1,-1 7 0,-1 4-1,-2-1 1092,4-8 1,-1-1 0,-1 2 0,-2 2 0,-3 4-163,4-7 1,-2 2-1,-2 3 1,-2 1-1,0 2 1,-2 1-1,-1 0 1,0 1-1,0-1 155,2-3 1,0 1 0,-2 0 0,0 1 0,-1 1 0,-1 0 0,1 0 0,-1 0 0,0 1 0,0-1-1,0 0-84,3-3 1,0 0 0,-1 0-1,0 0 1,1 0 0,-1 1-1,0-1 1,-1 0 0,1 1-1,-1-1 1,1 1 0,-2-1 51,0 2 1,-1 0 0,-1 1 0,1 0 0,-2-1 0,1 1 0,0 0 0,0-2 0,1 0 0,0 0 0,1-2 0,0-2-133,-5 7 0,1-3 0,1 0 0,1-2 1,-1-1-1,1 1 0,-1-1 0,0 1 0,0 1 118,2-3 0,1 0 0,-1 0 0,0 0 0,0 0 0,-1 0 0,1 0 0,0 1 0,-1-1 0,0 0-19,0 0 1,0 0 0,0 0-1,0-1 1,0 1 0,-1 0-1,0 1 1,-1 1 0,-1 1 0,-2 2 14,8-9 0,0 2 0,-2 0 1,0 1-1,-1 1 0,-1 1 0,0 0 1,0 1-1,-1 0 0,1 0 0,-1 0 1,1 0-1,0 0 0,1-1 1,0 0-62,1-1 0,0 1 0,0-1 0,0 0 0,1 0 0,-1 0 0,1 0 0,0 1 0,-1-1 0,1 1 0,-1 0 0,0 0 0,1 1 0,-1 0 0,0 0-225,-1 1 1,1 0 0,-2 2 0,0 0-1,1 0 1,-2 1 0,1 0 0,0 0-1,1 0 1,0-1 0,0 0 0,1-1 0,0-1-1,2 0 1,1-2 0,0-1 289,-5 7 0,1 0 0,0-1 0,1-1 0,0-1 0,2 0 0,1-2 0,1-1 0,2-1 0,1-2 0,1-1 0,-8 13 0,1-1 0,3-2 0,3-3 0,3-5 0,5-6 0,-5 6 0,0 0 0</inkml:trace>
  <inkml:trace contextRef="#ctx0" brushRef="#br0" timeOffset="-154624.73">22909 5225 15079,'24'49'358,"1"1"0,3 2 1,0 0-315,0-1 1,1 3-627,0-2 0,2 5 0,0 0-569,0 0 1,-1 0 0,1 0 1150,1-1 0,-1 0 0,-3-5 0,2 4 0,-5-10 0,-2-11 0</inkml:trace>
  <inkml:trace contextRef="#ctx0" brushRef="#br0" timeOffset="-154256.73">23260 6421 17465,'30'32'123,"9"-4"-123,18-7 50,-24-13 1,1-3-7,2 0 1,2-3 33,15-7 1,2-6-34,-3-11 1,-3-3-579,0 1 0,-4-4 533,-11-5 0,-9-3-44,-8-12-153,-21-11-1327,-20 20-2441,-12 6 3965,2 33 0,13 5 0,14 6 0</inkml:trace>
  <inkml:trace contextRef="#ctx0" brushRef="#br0" timeOffset="-152636.73">23638 8133 16490,'7'-56'2051,"-3"6"-1502,-11 24-146,-6-2-235,-8 2 146,-17 0-258,5 13 11,-14 9-67,9 23-17,8 7 1,2 6 10,3 3 0,4 4-134,-3 6 0,8 1 50,18-9 1,9-4 11,20 5-57,26-21 135,-9-23 0,0-5 22,-2-9 11,-17 1 1,-1-3 79,16-21-57,-6 2 179,-19 10 101,-17 20-89,-2 3-169,-3 3 12,0 1-90,-1 1 33,2 2 34,2 0-167,0 5 32,0 10 68,0 11 34,0 38-34,2-10-297,3-6 0,3 2-594,2-10 1,3 1-3021,1 10 1,0 0 3910,-3-9 0,-1-4 0,2 13 0,-11-29 0</inkml:trace>
  <inkml:trace contextRef="#ctx0" brushRef="#br0" timeOffset="-152402.73">23382 9207 19157,'49'-27'18,"1"1"1,4 0 0,5 2-103,-13 11 0,4 2 0,3 0 0,-2 2-2324,1 2 0,-1 1 0,1 0 0,-1 0 2408,16-2 0,-1-1 0,-6 3 0,6 4 0,-14 1 0,-23 1 0</inkml:trace>
  <inkml:trace contextRef="#ctx0" brushRef="#br0" timeOffset="-152019.73">23979 9629 17846,'-40'12'429,"-1"1"1,8-3-1,3 5-345,0 18 0,6 9 118,4 11 0,8 2-191,11-18 1,7 0-80,13 9 1,11-8-174,4-24 0,6-10-981,13-10 0,1-9-156,-5-6 0,-2-5 1378,6-7 0,-5 1 0,-18 12 0,-3 1 0,19-16 0</inkml:trace>
  <inkml:trace contextRef="#ctx0" brushRef="#br0" timeOffset="-151573.73">25466 8133 18910,'62'-17'-1160,"0"-1"0,-7 3 1,-10 6-1,-21 10 1,-12 2-1</inkml:trace>
  <inkml:trace contextRef="#ctx0" brushRef="#br0" timeOffset="-151452.73">25674 8379 16927,'42'-16'0,"-1"0"0,-8 3 0,0 0 0</inkml:trace>
  <inkml:trace contextRef="#ctx0" brushRef="#br0" timeOffset="-150618.73">27499 7194 13633,'0'-35'5434,"-1"20"-5277,-4-9-79,-5 29 136,-27 35-18,6-4 0,-3 7 9,4-4 0,-1 2 1,1 1-602,-8 14 1,3-2 400,5-3 1,7-3-6,11 5-22,22-11 22,16-12 0,22-12-34,15-9-151,-13-12 0,2-6 62,-4-3 0,-1-2 112,-2 1 0,-4-1 11,6-11 0,-38 18 67,-46 21 28,8 5 0,-3 4 11,-11 8 1,1 3-252,6-2 0,4 1 145,9-3 0,5-2 837,10 5-927,18-8-167,11-7-942,44-6-1485,-26-9 1,1-1 2683,1 0 0,-3-1 0,15-1 0,-34 0 0</inkml:trace>
  <inkml:trace contextRef="#ctx0" brushRef="#br0" timeOffset="-150085.73">28011 7652 17543,'-14'32'560,"0"1"1,-7 23-438,19-30-123,12-5 34,6-9 134,30-8-90,7-23-22,-22 5 0,-1-2 191,11-18-23,-18 6-67,-16 19-157,-3 5-34,1 4 57,6 13-68,8 4 45,6 1 0,5-5-22,-1-11-1,1-11 12,-1-6 11,-4-10 11,-7-5 213,-8-17 11,-28-7-235,-7 3-44,-23 6-180,2 22-695,-15 11-2812,21 6 3731,12 7 0,20 0 0,15 1 0</inkml:trace>
  <inkml:trace contextRef="#ctx0" brushRef="#br0" timeOffset="-149783.73">28515 7150 20087,'12'-52'56,"5"11"-594,24 41 213,-13 12 67,3 10 124,-22 12 156,-22 26 303,-12-4-157,-2 0-168,2-20-22,19-22-213,17-6-1592,33-6-581,8-7 1724,-12 0 1,3-1 591,23-6 0,-4 0 0,-4 0 0,-14 4 1,1 0-1</inkml:trace>
  <inkml:trace contextRef="#ctx0" brushRef="#br0" timeOffset="-149567.73">29362 7119 16535,'-3'-6'1603,"1"2"-1099,2 4-448,11 43-45,1-7 11,5 12 1,1 3-819,7 8 192,-8-20 0,-1 0-1267,3 7 1895,-3 5 0,-8-26 0,-2-1 0</inkml:trace>
  <inkml:trace contextRef="#ctx0" brushRef="#br0" timeOffset="-149390.73">29342 7426 16546,'0'-9'684,"0"2"-953,44-37-1070,-5 27 0,5 0 157,8-14 0,3-1 1078,-10 17 1,1 3 0,-6 2 0,18-5 0,-11 3 0</inkml:trace>
  <inkml:trace contextRef="#ctx0" brushRef="#br0" timeOffset="-149023.73">30286 6716 17364,'0'-6'1502,"-39"54"-1334,14 4-960,-2-2 1,0 4 819,12-9 0,4 0-17,1 0 1,4 1 44,4 11 0,4-2-45,4-17 0,3-1 34,4 5 0,5-4 150,23-5-150,8-12 329,1-11-374,14-17-22,-21-21 22,-5-4-57,-34-9 12,-23 12-156,-17 6 100,-13 9-90,10 10 1,-1 4-583,-15 6-975,-10 5-5917,41 12 7665,13-9 0,7 1 0,4-11 0</inkml:trace>
  <inkml:trace contextRef="#ctx0" brushRef="#br0" timeOffset="-148557.73">30596 7170 17935,'13'33'314,"1"0"0,11 15-269,17-35-34,-6-11 34,15-16-45,-15 0 22,5-14 326,-16 0 179,-12 11-236,-2 1-179,-7 13-112,1 3 45,9 6 11,4-3 89,6 3 1,8-17-90,-8-11-23,-3-4 1,-12-6 0,-15 10-225,-15-8-414,0 11-706,-12-2-5120,1 19 6431,6 16 0,4-6 0,10 6 0</inkml:trace>
  <inkml:trace contextRef="#ctx0" brushRef="#br0" timeOffset="-147606.73">24491 11189 12300,'7'2'3372,"-2"-1"-2442,-5-1-448,0 0 380,11-45 35,-23 12-628,5-23-79,-43 32-212,-5 46-29,22 2 1,5 6 44,4 8 1,11 4-169,17-4 1,8-2-85,22 7 230,-1-31 0,2-7 17,21-14 44,-20-4 1,-1-5 78,-6-3 0,-3-3 157,20-24 78,-25 7 46,-19 21 111,-4 6-471,-3 11-55,1 32-180,10 22-290,8 10-523,7-19 1,3-2-409,14 7-504,-11-17 0,-1-2 1927,7 10 0,-15-18 0,-7-4 0</inkml:trace>
  <inkml:trace contextRef="#ctx0" brushRef="#br0" timeOffset="-147340.73">24185 12224 18126,'31'-41'229,"1"0"1,7 7 0,6-1 0,5 5-261,-7 10 0,3 2 0,3 3 1,1-1-1650,9-1 1,4 0 0,0 2 0,-3 1-663,6-1 0,-3 3 0,-3 4 2342,11 10 0,-13 4 0,-25-2 0,-23 12 0</inkml:trace>
  <inkml:trace contextRef="#ctx0" brushRef="#br0" timeOffset="-147006.73">24785 12663 19034,'-52'9'351,"0"-1"0,3 3 0,7 5-250,3 36-45,21-12 0,4 2-45,-2 22-11,9-25 0,9-1-146,32 11-179,-2-38 1,6-7 27,4-4 0,1-7-1024,13-14 0,-2-8 111,-5-7 0,-1-5-892,-14 11 0,1-2 1,-1-2 2101,2-3 0,0-1 0,-4 3 0,-1 3 0,-4 1 0,-4 4 0,-1 0 0</inkml:trace>
  <inkml:trace contextRef="#ctx0" brushRef="#br0" timeOffset="-146755.73">25895 11308 17386,'11'-4'673,"-3"2"-538,-8 2-135,0 0-640,41-6-6519,-1 5 7159,13-3 0,-21 5 0,-27 1 0</inkml:trace>
  <inkml:trace contextRef="#ctx0" brushRef="#br0" timeOffset="-146607.73">26038 11636 18026,'42'-41'-955,"1"0"0,-1 0 0,1 0 1,5-6-1,-1 1 0,-4 4 1,-1 1-1,-7 6 0,5-6 0</inkml:trace>
  <inkml:trace contextRef="#ctx0" brushRef="#br0" timeOffset="-144956.73">27311 10784 17678,'-16'-37'392,"-1"-1"0,3-9 0,10 1-358,18 7 0,7 3-442,-4-2 1,3 3 418,10 2 1,2 5-1,20 1 102,-15 16 0,0 10-136,-6 19 1,-5 11 16,-3 22 1,-11 8-247,-11 4 0,-11 5 324,-4-18 1,-6 5 0,-3-1 0,2-3-17,-1 1 0,-1-3 0,2 1-23,-2 2 1,1 1 0,10-5-34,13-1 0,14-10 11,15-21 1,7-11-1,2-8 1,-1-8 113,3-6 1,-5-6-92,8-24-12,-24 11 0,-6-5-22,-10 2 0,-5-1-6,-4 1 1,-6 3-130,-11 6 1,-6 7-169,-35 7 259,29 11 1,0 3-220,1 4 0,0 4-948,-3 4 1,4 4 1210,-4 15 0,5-4 0,30-10 0</inkml:trace>
  <inkml:trace contextRef="#ctx0" brushRef="#br0" timeOffset="-144640.73">28089 10891 17666,'-1'5'438,"0"-1"-7800,1-4 7362,-11 5 0,8-4 0,-9 3 0</inkml:trace>
  <inkml:trace contextRef="#ctx0" brushRef="#br0" timeOffset="-144353.73">28464 10464 19146,'-1'37'183,"0"0"0,1-2 0,3 2-211,5 9 0,4 1-2045,3 0 0,4 0 2073,7 4 0,0-4 0,5 11 0,-2-31 0</inkml:trace>
  <inkml:trace contextRef="#ctx0" brushRef="#br0" timeOffset="-143989.73">29224 10389 16064,'0'-7'1535,"0"2"-481,2 61-931,3-14-106,-2 3 0,1 2-444,6 16 326,-1 0-784,1-1-2348,-5-23 1,0-2 3232,1 12 0,-1-4 0,-5-34 0</inkml:trace>
  <inkml:trace contextRef="#ctx0" brushRef="#br0" timeOffset="-143840.73">29171 10748 18104,'9'-65'112,"11"3"-986,26 18-2865,5 9 1,6 0 3738,-9 6 0,0 2 0,1 0 0,-4 3 0,2 1 0</inkml:trace>
  <inkml:trace contextRef="#ctx0" brushRef="#br0" timeOffset="-143455.73">30187 9936 20277,'-47'32'0,"20"4"0,4 9 0,8 6 0,3 7 0,3 0-721,3 1 0,4 0 0,3-3 726,5 9 1,7-7-6,8-12 0,6-10-33,21-7 474,5-16-789,-2-11 387,6-30-62,-24-14 23,-8-9 0,-39 3-33,-18 24-158,-19 11-33,-8 7 63,21 11 0,2 2-8253,-9 2 8414,4 4 0,34-6 0,7-7 0</inkml:trace>
  <inkml:trace contextRef="#ctx0" brushRef="#br0" timeOffset="-142340.73">27713 10877 13723,'-62'0'4549,"9"0"-4123,36 0-57,6 0-16,39-5 0,24-4-111,-2-2 1,6-3 0,2 1-1139,-6 1 0,2 1 0,2 0 1,2-2 919,-2 1 1,2-2-1,1 0 1,1 0 0,-3 0-10,-4 2 1,-2 1 0,1 0-1,1-1 1,4 0-8,-2 0 0,4 0 0,2 0 0,1-1 0,1 0 0,0 1 0,-2 0-20,1 1 1,0 0 0,-1 0 0,1 0 0,0 1 0,0-1 0,1 1-101,2-1 1,2 0-1,0-1 1,0 2-1,-2-1 1,-2 2-1,-5 0-104,21-4 0,1-1 1,-15 6-1,-31 13-289,-37 19 534,-26-10 1,-18-2 0,-5 0-28,-5 3 1,-6 2 0,-2-1 0,2 0-204,9-2 1,1 0-1,-1 0 1,-3 1 350,0 1 0,-3 1 0,-2 1 0,1 0 0,3 0 9,-4 1 1,1 0 0,3 1 0,0-1-144,3 0 1,-1-1 0,4 1 0,7-3 22,-12 6 1,26-5 1870,66-13-1849,5-11 1,9-5-55,-2 2 1,5-1-1,7-3-195,-11 1 0,5-2 1,3-1-1,3-1 1,0 0-1,0 1 170,-3 1 1,1-1-1,1 1 1,0-1-1,2 1 1,0-1-1,0 0-36,0 1 1,1-1 0,1 0 0,1 0 0,0 1-1,-2-1 1,-1 2 0,-3 0-350,4-1 1,-1 0 0,-1 1 0,-3 1 0,-2 1 0,-3 1 96,8-1 1,-1 1-1,-7 1 1,-13 4-423,0-1 437,-62 14 0,-20 4-1988,2-1 1,-7 1-1,-1 0 2279,-5 2 0,-3 0 0,3-1 0,-13 5 0,7-3 0,-1-1 0</inkml:trace>
  <inkml:trace contextRef="#ctx0" brushRef="#br0" timeOffset="-141607.73">27918 12489 18810,'-36'-50'896,"-4"10"-817,-5 49-74,9 6 1,0 7-23,2 3 0,2 4-73,-1 6 1,7 1-147,19 20 57,30-26 45,32-19 111,0-20 1,1-6-34,-2-12 72,-23 5 1,-2-2 62,16-17 10,-9 3 203,-20 16-101,-16 18-169,0 2-11,-2 9-11,-3 31-11,1 24-12,5-17 1,3 0-46,1-7 1,3-1-560,17 24-684,4-29-963,5-10-3844,3-10 6118,4-7 0,-19-5 0,-3 0 0</inkml:trace>
  <inkml:trace contextRef="#ctx0" brushRef="#br0" timeOffset="-141323.73">28423 12542 16333,'-23'34'620,"1"1"0,3-4 1,5-2-554,8 6 22,27-2 46,33-15-96,-10-19 0,4-6-39,-4-2 0,-1-5-197,2-7 1,-6-3 129,6-13-135,-15-11-314,-35 10-1187,-37 5 527,-10 18-1446,-12 14 2622,25 5 0,19-2 0,7 1 0</inkml:trace>
  <inkml:trace contextRef="#ctx0" brushRef="#br0" timeOffset="-141023.73">29364 12175 16490,'-3'49'298,"0"-1"1,9 0 0,3-1-2064,4 0 1,3-3-1204,1-10 0,1-5 2968,13 16 0,-19-31 0,-6-7 0</inkml:trace>
  <inkml:trace contextRef="#ctx0" brushRef="#br0" timeOffset="-140856.73">29240 12526 17745,'36'-31'-891,"1"-1"0,-1 0 1,13-8-1,3 3 446,-6 10 1,3 1-1,-1 2-16,-4 3 1,0 2-1,-5 2 1,0 0 0,-4 2-1,25-10 1</inkml:trace>
  <inkml:trace contextRef="#ctx0" brushRef="#br0" timeOffset="-140322.73">30577 11711 18989,'-23'43'123,"0"0"0,-1 0 1,-1 12-1,1 2 0,4 0-108,10-10 0,3-2 0,3 2-443,2 4 0,2 0 0,3-4 434,5 5 0,9-9 22,7-15 0,5-8-17,27-8 428,2-12-607,0-13 300,-7-24-143,-35-9-270,-48 0 102,-20 18-533,4 24 1,0 6-5911,0 6 6804,6 1 0,32-2 1,10-7-1</inkml:trace>
  <inkml:trace contextRef="#ctx0" brushRef="#br0" timeOffset="-140073.73">31043 11822 18373,'37'17'175,"0"0"1,3-1-1,0 1-209,-2-2 1,2 0-1155,21 6 1,2 0 1187,-8-1 0,-2-1 0,-6-3 0,-3-2 0,4 6 0</inkml:trace>
  <inkml:trace contextRef="#ctx0" brushRef="#br0" timeOffset="-139890.73">31331 11879 17050,'-29'40'19,"-1"0"1,1 1 0,-10 14 0,9-6-1902,15-2-5032,23-13 6914,17-16 0,-6-9 0,3-8 0</inkml:trace>
  <inkml:trace contextRef="#ctx0" brushRef="#br0" timeOffset="-139474.73">31695 11534 17700,'17'-48'134,"0"-1"1,5 7 0,6 5-118,9 7 0,3 10-85,22 17 80,-23 30-1,-33 34 61,-12-28 1,-5 4 319,-8 19 0,-1 3-95,4-1 1,1 0-632,-2-2 0,3-2 368,10-10 0,6-7 55,12-3 106,9-16-128,8-9-44,8-25-12,-14-31 6,-19 10 0,-8-2-17,-18-4 0,-10 4-12,3 7 1,-4 6 281,-9 7 0,0 8-427,-10 7-2118,9 15-6712,34 2 8987,18 3 0,8-4 0,2-10 0</inkml:trace>
  <inkml:trace contextRef="#ctx0" brushRef="#br0" timeOffset="-139321.73">32220 11629 18126,'2'-3'639,"-1"0"-1704,-1 3 1065,10-12 0,-7 9 0,6-8 0</inkml:trace>
  <inkml:trace contextRef="#ctx0" brushRef="#br0" timeOffset="-139107.73">32600 11396 19358,'-2'63'505,"3"-1"-595,7-15-1176,0-7 0,1 5 1266,0 10 0,-1 0 0,0-16 0,-1-1 0,-4-3 0,0 0 0</inkml:trace>
  <inkml:trace contextRef="#ctx0" brushRef="#br0" timeOffset="-138208.73">26833 14804 15471,'-3'3'2352,"0"-1"-2161,3-2-348,14-4-2453,11 2 2610,0-2 0,-3 2 0,-17 3 0</inkml:trace>
  <inkml:trace contextRef="#ctx0" brushRef="#br0" timeOffset="-138074.73">26872 15015 12165,'47'-29'0,"0"0"0,-9 6 0,0 0 0</inkml:trace>
  <inkml:trace contextRef="#ctx0" brushRef="#br0" timeOffset="-137837.73">27890 14505 15762,'0'-5'1132,"0"1"-908,0 4-56,-3 35-124,2-2-44,1 0 0,0 4-756,5 5 0,3 1 756,2-3 0,1-1 0,5 25 0,-1-26 0</inkml:trace>
  <inkml:trace contextRef="#ctx0" brushRef="#br0" timeOffset="-137373.73">28249 14489 17767,'0'-38'146,"-1"0"0,13-4 0,10 5-141,11 16 1,5 6-6,0-2 0,2 3-51,2 5 1,-2 4-175,2 12 125,-19 10 100,-16 14 118,-24 0 0,-10 4 190,1 0 0,-1 0-196,-8 7 0,1-2-107,10-11 1,4-3 50,4 9 45,26-20 44,9-4 1,18-4-45,-3-4 0,4 0-73,2 1 0,1 3-28,4 4 0,-4 3 11,13 15 0,-31 13 12,-36-5-23,-9 0 22,-15-2-504,-15 4-5502,11-19 5984,5-13 0,21-9 0,13-9 0</inkml:trace>
  <inkml:trace contextRef="#ctx0" brushRef="#br0" timeOffset="-136890.73">28871 14325 19011,'-10'-36'310,"-1"1"0,3 0 0,1 2-265,4-19-22,20 1-1,16 1-22,12 17 0,9 4-1134,6 4 0,4 4 1130,-22 7 1,1 0-1,0 4 4,18-1 0,-6 9 172,-20 8 0,-5 6-206,19 22 34,-25 25 0,-18-20 0,-7 2 0,-8 6 0,-7 3 24,-4-2 0,-5 5 1,-1-2 83,0-1 0,0-1 1,0-1-296,0 0 0,0-1 1,3-2 197,-2 8 0,7-6-11,18-5 1111,46-14-1279,-11-26 0,3-7 17,12-10 0,-1-10 44,-6-9 1,-10-9 33,-15-9 0,-13-1-78,-12 8 1,-10 4 150,-12 2 0,-7 6-11,-2 14 0,-5 6 5,-21 1 0,-2 6 6,16 4 0,1 4-197,-13 2 1,3 5 27,-3 13-817,19 4-50,22-4-1934,12-4 2970,27-6 0,-12-6 0,11-4 0</inkml:trace>
  <inkml:trace contextRef="#ctx0" brushRef="#br0" timeOffset="-136690.73">29926 14422 19684,'-63'11'-303,"18"-17"1,38 2-1,8-11 1</inkml:trace>
  <inkml:trace contextRef="#ctx0" brushRef="#br0" timeOffset="-136273.73">30306 13792 18362,'-34'28'578,"0"0"1,1 2 0,3 3-406,8 2 1,3 5-73,0 19 0,7 5-62,9-7 0,8 0-11,12 3 0,9-5-452,-1-20 0,5-9 441,7-11 0,0-8 271,10-12-187,-7-22 148,-25-9-249,-20-5-292,-34 9-212,-20 20-656,10 14 1,-1 8 1159,4 17 0,3 4 0,4-16 0,5 1 0,13 10 0,1 1 0</inkml:trace>
  <inkml:trace contextRef="#ctx0" brushRef="#br0" timeOffset="-135574.73">24201 16405 18754,'0'7'-1244,"1"-3"0,-1-2 1</inkml:trace>
  <inkml:trace contextRef="#ctx0" brushRef="#br0" timeOffset="-135420.73">24205 16734 17756,'23'-25'0,"0"-1"0,14-15 0</inkml:trace>
  <inkml:trace contextRef="#ctx0" brushRef="#br0" timeOffset="-135289.73">24603 16651 16871,'1'8'325,"0"-1"-605,-1-7-2297,0 0 2577,37 2 0,-28-2 0,28 2 0</inkml:trace>
  <inkml:trace contextRef="#ctx0" brushRef="#br0" timeOffset="-134807.73">25983 16333 18742,'-54'13'769,"-1"0"1,3 12 0,5 6-731,7 0 0,6 7-22,5 17 0,13 4-29,20-15 1,12-4-443,12 1 1,9-8-46,3-13 0,4-10-1065,9-14 1,-2-12-1429,-12-4 0,-3-4 3034,0-5 0,-5 0 1,5-4-1,-12 5 1</inkml:trace>
  <inkml:trace contextRef="#ctx0" brushRef="#br0" timeOffset="-134540.73">25685 16079 17992,'11'-45'489,"0"-1"0,-2 9 0,2 3-522,10-6 21,-8 27-21,-7 25 33,2 13-1591,11 31-7384,9 4 8975,1 0 0,-8-23 0,-10-25 0</inkml:trace>
  <inkml:trace contextRef="#ctx0" brushRef="#br0" timeOffset="-134288.73">26640 16292 17756,'-7'0'662,"2"0"-797,5 0-2543,58-18-471,-31 14 3149,8-3 0,-3 3 0,-18 6 0,-8 6 0</inkml:trace>
  <inkml:trace contextRef="#ctx0" brushRef="#br0" timeOffset="-134173.73">26792 16603 8243,'31'-22'0,"0"-1"0,19-12 0</inkml:trace>
  <inkml:trace contextRef="#ctx0" brushRef="#br0" timeOffset="-133007.73">28192 16012 12154,'1'-6'4190,"0"1"-3226,-1 5-157,-1-47 22,-12 12-543,1 1 0,-6 1 173,-36 3-353,21 27 1,-1 6-6,-21 18 33,8 24-89,25 6 33,13-13 1,5 0-23,17 24-56,10-6-34,23-29 0,3-22-55,4-9 10,2-7 40,-23-2 0,-1-3 17,11-14 89,-7-5 78,-23 15-111,-12 10 44,-3 6 23,-2 2-101,1 1 23,1 0-359,3 1 246,0 3 12,0 1 22,0 3-168,2 0 22,1-1-44,1-1 32,-2-3 57,-1-1-2487,-1 0 2241,2 2 78,-2-1-336,1 3-1547,-1-1 2208,0-1 0,0 0 0,0-3 0</inkml:trace>
  <inkml:trace contextRef="#ctx0" brushRef="#br0" timeOffset="-132573.73">28338 16104 14630,'-3'-2'2667,"0"-1"-1479,3 3-987,-1 47-167,2-14-17,-1 3 0,3 4-1883,8 1 1,1-3 1865,6 8 0,4 9 0,-14-46 0</inkml:trace>
  <inkml:trace contextRef="#ctx0" brushRef="#br0" timeOffset="-132306.73">27443 17134 18910,'57'-25'129,"1"1"0,-1-1 0,-1 1 0,3-1 0,1 0 0,0 0-1446,-1-1 0,0 1 0,1-1 1,1 1 1302,-8 4 1,2-1-1,0 0 1,-1 2-1,-4 1-240,15-5 0,-5 3 0,2 1-989,-9 5 0,1 0 1,-1 1-1,-5 1 1243,16-3 0,-6 1 0,1 2 0,-11 3 0,-30 7 0</inkml:trace>
  <inkml:trace contextRef="#ctx0" brushRef="#br0" timeOffset="-131971.73">27656 17449 15101,'-2'-5'930,"18"64"-975,-6-24 0,2 2-1048,3 13 1,2 1 1092,-1-10 0,0-6 0,-3-7 0,-2-14 0</inkml:trace>
  <inkml:trace contextRef="#ctx0" brushRef="#br0" timeOffset="-131572.73">27907 17396 17521,'38'-24'74,"0"0"1,0 2 0,-1 6-75,19 8-157,7 14 79,-29 7 78,-5 12 0,-35 3 22,-11 2 23,-11-2 179,-6 4-191,15-6 35,14-4-46,25-9-33,17-10 56,10 0-90,5 1 17,-19 3 0,-1 5-129,11 16 135,-11 17 22,-35-8-359,-20-2-1915,-6-17 2274,1-8 0,12-5 0,6-5 0</inkml:trace>
  <inkml:trace contextRef="#ctx0" brushRef="#br0" timeOffset="-131089.73">28454 17297 18541,'12'-59'197,"0"1"1,7 1 0,5 7-215,-1 19 1,4 5-80,12 1 1,0 7-140,10 10 235,-6 39 11,-37 4 1,-9 6 55,-3 3 0,-5 1-210,-5 9 1,-2 0 220,3-13 0,0 0 96,1 10 0,3-1-129,6-8 0,7-3-17,11-2 0,7-5 6,22-2-68,23-40-22,-20-15 56,-6-15 0,-12-6-6,-17 14 1,-8-2 5,-13 2 0,-9 0 28,-9-2 0,-6 5-28,-2 8 0,-2 5 0,-3 6 0,1 5-11,-8 10-1453,4 9-5583,31-2 7047,18 2 0,9-10 0,6-4 0</inkml:trace>
  <inkml:trace contextRef="#ctx0" brushRef="#br0" timeOffset="-130840.73">28954 17181 15695,'6'-1'2443,"-2"-1"-2175,-4 2-5546,2 2 5278,8-10 0,-5 8 0,4-8 0</inkml:trace>
  <inkml:trace contextRef="#ctx0" brushRef="#br0" timeOffset="-130490.73">29249 16835 17543,'-33'58'243,"0"-1"0,7 4 0,8 1-238,15 2 1,9-2-401,2-14 0,5-4 406,6-8 1,5-8 97,14-6-109,1-12 198,-3-8-142,2-23-45,-18-8 280,-3-7 357,-27 3-626,-8 20 183,-11 5-227,-2 6 10,0 8-704,5 2 716,2 7 0,13-7 0,4-1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04:24:17.89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9269 3102 17756,'-40'10'179,"-1"0"1,0 5-1,5 8-117,9 9 0,3 6-978,-2 5 0,1 2 966,1 3 1,3 0-18,3-2 1,3 0-23,4-5 1,5 0 325,9 2 0,9-4-399,9-10 1,8-5-802,10-2 1,4-8-461,-3-12 1,-1-7 1322,-1-7 0,-5-4 0,-7-2 0,-11 1 0</inkml:trace>
  <inkml:trace contextRef="#ctx0" brushRef="#br0" timeOffset="333">8942 2719 13723,'2'-6'1412,"0"1"-1256,-2 5-66,23-36-79,-9 21 23,18-25-12,-13 34-44,-6 6 22,2 8 45,-7 5-45,-1 9-527,-3 4-5535,3 18 6062,-3-12 0,0-1 0,-2-19 0</inkml:trace>
  <inkml:trace contextRef="#ctx0" brushRef="#br0" timeOffset="566">9972 3097 14641,'65'14'-1296,"-18"-7"0,-38 2 0</inkml:trace>
  <inkml:trace contextRef="#ctx0" brushRef="#br0" timeOffset="683">10082 3442 15303,'39'-9'-393,"0"1"1,4-3 0,-5 0 0,-4-4-1,-2 1 1</inkml:trace>
  <inkml:trace contextRef="#ctx0" brushRef="#br0" timeOffset="1316">12523 2818 15392,'0'-11'1894,"-42"62"-1480,14 8-1351,-3-4 0,1 5 1043,12-11 1,5 1 10,-1 10 1,10-1-23,15-10 1,8-4-85,-3-3 0,6-6 28,14-13 1,5-10 405,24-11-266,-1-19-168,-5-11 34,-9-15-23,-11-8 220,-23 13 1,-7-4-215,-6-3 0,-9-1-45,-10-10 0,-8 2-244,0 12 0,-5 5 211,-8 7 0,-2 7-208,-23 7-257,-1 13 368,7 16 147,11 18 0,20-12 0,11 7 0</inkml:trace>
  <inkml:trace contextRef="#ctx0" brushRef="#br0" timeOffset="1484">13175 3034 18014,'-41'24'-930,"4"-5"0,43-18 0</inkml:trace>
  <inkml:trace contextRef="#ctx0" brushRef="#br0" timeOffset="1916">13994 2719 14518,'0'-8'2891,"0"2"-2174,0 6-515,-47 1-23,21 22-78,-8-6 0,0 5-675,15 11 0,4 4 652,-2 4 1,1 1-23,2 1 0,3 2 140,2 7 1,8-1-181,16-10 1,6-4 28,-2-3 0,5-6-303,13-9 1,4-10 257,-7-11 0,-1-5-34,-1-1 1,0-4 27,-2-3 0,-2-6 6,4-14 0,-6-6 6,-7-4 0,-5-5-6,-6-12 0,-6 1 206,-9 12 1,-6 4-308,-8 4 0,-6 9-235,-29 3 45,24 20 0,-1 4-494,0 0 1,-1 4 751,-4 8 0,3 2 0,-2-5 0,4 12 0</inkml:trace>
  <inkml:trace contextRef="#ctx0" brushRef="#br0" timeOffset="2283">14690 2322 17868,'0'-9'1054,"0"1"-741,-48 43-66,10 13-1094,-2-4 1,-1 5 880,12 0 0,5 6-34,7-5 0,2 4 0,7 0-41,5-3 1,5-1 0,7 0 73,7 4 1,7-1 0,4-6-18,15 2 1,7-10-190,12-14 0,3-13 195,-14-10 1,0-8-23,11-8 0,-2-6-163,-16-2 1,-6-6 105,-3-8 1,-17 0-247,-32 7 1,-14 3-28,-4 5 0,-6 7-79,-17 8 0,-1 7-224,11 4 0,1 4-1843,-4 6 0,3 1 2592,-7 7 0,9-1 0,40-16 0</inkml:trace>
  <inkml:trace contextRef="#ctx0" brushRef="#br0" timeOffset="2833">15379 2440 18496,'-43'50'45,"9"-3"-45,41-8 22,31 0-302,23-18 151,-22-17 1,1-5 128,22-14 22,-21-16 191,-25 1 369,-9-10 393,-3 12-997,-5 6 22,-2 30 11,-2 22 123,-2 20-123,2-7 1,2 5-68,2 4 0,5 2-1160,9 11 0,11-4 1216,15-14 0,5-7 0,-17-10 0,1-8 0,6-16 0,0 1 0</inkml:trace>
  <inkml:trace contextRef="#ctx0" brushRef="#br0" timeOffset="3215">16348 2214 18798,'-49'-19'441,"-1"1"0,8 7 0,3 9-441,2 18 0,4 9-6,8 2 0,6 4-72,-1 12 0,11 1-146,16-5 0,10-4-135,11 1 0,8-6 359,2-9 0,4-9 28,1-10 0,-3-6 39,1-10 584,-14-23 200,-14-3-100,-7 3-718,-11 25-33,-3 32 23,-6 29-18,7-17 1,0 4-188,-1 22 0,5 5-319,7-19 1,3 0-1,2 1-1789,1 9 0,2 2 0,1-4 2290,7 9 0,1-6 0,-3-17 0,-3-6 0,-8-8 0</inkml:trace>
  <inkml:trace contextRef="#ctx0" brushRef="#br0" timeOffset="3649">9989 5025 16902,'63'1'210,"0"-1"0,0 0 0,1 1 0,-1-1 0,0 1 0,0-1 0,-5-3 0,2-2 0,2 1 1,1-2-1,0-1 0,1 0 0,1 0 0,-1-1 0,0-1 0,-1 0-738,-1 0 1,1-2 0,-2 0 0,1 0 0,0-1 0,1-1 0,-1 0 0,2 0 0,0 0 0,1 0 535,-3 1 0,1-1 1,1 0-1,0-1 1,2 0-1,-1 0 0,1 0 1,-1 0-1,-1 1 1,0-1-1,-1 1 0,-1 1-111,3-1 0,-1 0 0,-1 0 0,0 0 0,-1 1 0,0 0 0,-1 0 0,1 0 0,1 0 0,0 0 101,-3 1 0,0 0 0,0 0 0,0 0 0,0 0 0,0 0 0,1 0 0,-1 1 0,1-1 0,-1 1 0,1-1-44,-1 1 1,0 0 0,0 0 0,-1 1-1,1-1 1,0 0 0,1 1 0,0-1 0,1 0-1,1 0 1,2 0 16,-5 1 0,1 0 0,1-1 0,2 1 1,0 0-1,0-1 0,2 1 0,-1-1 1,0 1-1,0-1 0,0 0 0,-1 1 1,-1-1-1,-2 1-85,6-2 0,-1 1 0,0-1 0,-1 1 0,0 0 0,-1-1 0,0 1 1,0-1-1,0 1 0,-1-1 0,1 1 0,-1 0 82,3-1 0,0 0 1,1 1-1,0 0 1,-1-1-1,0 1 1,-1-1-1,-2 0 1,-1 0-1,-1-1 1,-2 0-106,6-2 1,1-1 0,-1 0 0,-1-1-1,-4 0 1,-5 0 0,-5 1 0,-7 0-567,7-4 1,-9 0 0,-9-3-123,-1-13 0,-20 3-494,-50 15 1,-35 12-1,-6 2 850,22 2 1,-6 3 0,-2 1 0,-1 1 0,0-1 468,8 0 0,-2 0 0,0-1 0,0 2 0,2-1 0,2 1 0,-14 3 0,2 0 0,3 0 0,8 0 0,-6 2 0,1-1 0</inkml:trace>
  <inkml:trace contextRef="#ctx0" brushRef="#br0" timeOffset="3850">13763 4552 15807,'65'-1'445,"1"0"0,-1 0 1,1 0-1,-4-3 0,3-2 1,0-1-1,2-3 1,1-2-453,-12-1 1,3-2-1,0-2 1,1-1 0,0 0-1,-2 0 1,0 1-729,2 0 1,-2 0-1,0 0 1,0 0 0,1 0-1,2-1-616,-1-1 0,3 0 0,1-1 0,1 0 0,-3 1 0,-2 0 0,-5 2 1351,10-4 0,-5 1 0,-2 1 0,-1 1 0,-1 0 0,1 0 0,-3 1 0,-8 1 0,-1 0 0,0 0 0</inkml:trace>
  <inkml:trace contextRef="#ctx0" brushRef="#br0" timeOffset="4450">18097 2788 18597,'64'-14'170,"-1"0"1,1 0-1,0 0 1,-9 3-1,2-1 1,1 1 0,1-1-1,0 0 1,0 0-1115,1 0 1,-1 0-1,0 0 1,1 0 0,1 0-1,-1 0 942,5 0 0,2 0 0,0 0 1,-1 0-1,-1 1 0,-4 1-312,-4 1 0,-2 1 0,-2 0 0,-1 0 0,0 1-76,9-1 1,0 0 0,-2 0 0,-1 1-729,-6 0 0,-1 1 1,-1 0-1,-2 0 1118,4-1 0,-2-1 0,-6 2 0,-2 1 0,-7-1 0,4-2 0</inkml:trace>
  <inkml:trace contextRef="#ctx0" brushRef="#br0" timeOffset="4699">18954 2917 17778,'60'23'768,"-26"-16"0,2-4-684,11-9 0,2-3-918,4-1 1,1-1 782,2 0 1,2 2-1287,-11 2 0,2 1 0,-2-1 1358,9-4 0,-4 1 0,-5 4 0,-6 0 1,-4-6-1</inkml:trace>
  <inkml:trace contextRef="#ctx0" brushRef="#br0" timeOffset="4949">19547 2039 18003,'-24'56'434,"-1"1"1,1 0 0,-1 1 0,0 1 0,0-1-365,4-5 1,1 0 0,0 4-588,3-7 1,-1 3 0,0 3 0,0 0 0,2 0 522,1 0 1,0 0 0,2 1 0,0 0-1,0 2-91,-1 5 0,0 1 0,1 1 0,2-1 0,5-3-815,5 1 1,4-1 0,3-3 0,3-6 899,2-5 0,2-5 0,4-6 0,8-2 0,2-12 0,5-14 0</inkml:trace>
  <inkml:trace contextRef="#ctx0" brushRef="#br0" timeOffset="5516">21789 2101 16423,'5'-66'2006,"12"6"-1945,10 32 1,9 5-40,10 6 1,5 3-721,-1-1 1,0 6 658,3 13 0,-5 9 5,-17 6 0,-8 6 6,-4 11 0,-7 5 28,-4 5 0,-9 5 41,-12 2 0,-9 3 1,-2 0 84,-1-2 1,-2-1 0,-3 1 63,5-10 1,-3 2 0,0-3 0,2-2-175,-14 15 1,5-7-17,13-18 0,7-6 436,18-10-1120,44-10-2117,-7-15 0,3-4 2801,5 1 0,-2-1 0,-7-2 0,-5 0 0,-2-3 0</inkml:trace>
  <inkml:trace contextRef="#ctx0" brushRef="#br0" timeOffset="5650">22603 2490 18138,'10'0'1209,"-1"0"-1209,-9 0-560,0 0-3126,-23-5 3686,23-7 0,-21 4 0,27-3 0</inkml:trace>
  <inkml:trace contextRef="#ctx0" brushRef="#br0" timeOffset="5934">23280 1960 18843,'-64'-4'414,"0"0"1,5 2 0,2 4-354,6 7 1,8 9-124,16 7 1,8 5 61,-3 32-491,38-23 0,13-2 541,8-8 1,8-2-70,4 0 0,8 0 1,-1-1-158,-1-1 1,0 0-1,0 1-168,1 5 1,-1 1-1,-6 0 53,3 1 0,-17 2-852,-42 24-2779,-48-25 3922,13-22 0,0-3 0,-9 3 0,8-10 0</inkml:trace>
  <inkml:trace contextRef="#ctx0" brushRef="#br0" timeOffset="6135">23304 1701 17711,'42'-30'193,"1"0"1,8 8-1,8 2 1,3 5-346,-8 8 1,2 3 0,2 4-1,3 0-1050,-2 2 1,2 2 0,2 1-1,0 2 1,-2 1 1201,-4 1 0,1 2 0,-1 1 0,-3 1 0,-4-1 0,9 4 0,-4 1 0,-7 0 0,-6 4 0,0 1 0</inkml:trace>
  <inkml:trace contextRef="#ctx0" brushRef="#br0" timeOffset="6482">20014 3991 18832,'53'-37'162,"1"0"1,-10 10-1,2 1 1,4 3-105,-5 6 1,3 2 0,1 0 0,3 0-1210,8-2 1,3-1 0,2 1-1,1-1 1175,-8 3 1,0 1 0,2-1 0,4 0 0,3 0-178,-15 4 1,3-1 0,2 1 0,3-1-1,0 0 1,1 0 0,1 0 0,-1 1-1,1 0 145,-5 1 0,1 0 0,0 1 1,1-1-1,0 1 0,0 0 0,1 0 1,0 1-1,2-1 0,0 0-91,-4 1 0,2 1 0,2-1 1,0 0-1,1 0 0,-1 0 1,1 1-1,-1-1 0,0 1 0,-2 1 1,-1-1-1,-3 1 17,14-1 1,-1 0 0,-2 0 0,-1 1-1,-2 0 1,-1 1 0,-1 1 0,-2-1-288,9 1 0,-1 0 1,-1 1-1,-4 1 1,-5 1-1,-9 1-1558,31 2 0,-38 4 2097,-70 4 1,-14 2 0,17 1 0,-40-3 0,0-1 0</inkml:trace>
  <inkml:trace contextRef="#ctx0" brushRef="#br0" timeOffset="6716">21671 3531 9060,'-60'10'201,"-1"-1"1,0 1 0,0-1-1,1 0 1,-1 1 0,0-1-1,0 1 1,0-1 0,1 1-1,-1-1 1,-1 1 0,0 0 0,1 0-1,-1-1 1,1 1 0,1 0-1,0 0 1,1 1 0,1 1-1,0 0-276,-6 3 1,0 1 0,1 1-1,0 0 1,2 1 0,1 0 0,1 0-1,2 0 144,-8 2 0,3 1 0,1 1 0,1-1 1,1 1-1,1-1-47,-8 3 0,-1 1 1,3-1-1,4 0 1,10-1 10,-23 15 1,37-8 369,63-23 1,20-7-251,2-5 0,9-6 1,4-1-98,-12 3 0,2-1 0,4 0 0,4-1 0,6-2-83,-16 4 1,4-1 0,2-2 0,4 1 0,1-1 0,2-1 0,2 1 0,1-1 0,0 1 0,1 0 0,-1 0 33,-9 3 1,1-1-1,1 1 1,0-1-1,0 1 1,2-1-1,0 1 1,1 0-1,0-1 1,1 1-1,1 0 1,1 0-1,0 0 1,1 0-1,1 0-50,-7 1 0,2 0 1,0 1-1,2-1 1,1 0-1,0 0 1,1 0-1,1 0 1,0 1-1,0-1 1,0 0-1,1 1 1,-1 0-1,0-1 1,0 1-1,-1 0 0,-1 1 1,0-1-1,-1 1 1,-1-1 39,4 1 0,-1 0 1,0-1-1,0 1 0,-1 0 1,0 1-1,-1-1 1,0 1-1,0-1 0,0 1 1,-1 0-1,1 0 1,-1 1-1,0-1 0,0 1 1,0 0-1,1 0-21,0 0 1,1 1 0,1-1 0,-1 1 0,1 0 0,0 1 0,-1-1 0,0 1-1,-1-1 1,0 1 0,-1 1 0,-1-1 0,-1 0 0,-1 1 0,-2 0 0,-1 0-29,13 0 0,-3 0 1,-2 1-1,-1 0 1,-2 1-1,0-1 1,0 1-1,1-1 1,1 1-1,2-1-149,-3 0 0,1 1 0,1-1 0,1 1 0,1 0 0,-1 0 0,1-1 0,-1 0 0,0 0 0,0 0 0,-2-1 1,-1 0 200,5-2 0,1 0 0,-2-1 0,0 0 0,0-1 0,-1 1 0,-1-1 0,-1 1 0,-1 1 0,-1 0 0,4 1 0,0 1 0,0 1 0,-2 0 0,-2 0 0,-1-1 0,-3-1 0,-3-1 0,2-6 0,1 1 0,-1 0 0,1 0 0,-1-1 0</inkml:trace>
  <inkml:trace contextRef="#ctx0" brushRef="#br0" timeOffset="10766">19263 3157 11919,'-51'5'237,"-1"1"1,1 0-1,3 0 1,0 1-1,2-1-24,-16 2 0,2 0-370,12-2 1,4-1 963,-17 1-740,31-14 292,40-14-236,34-17-112,-4 9 1,6 1-571,-7 6 0,3 1 0,2-1 596,10-2 1,3 1-1,3 1-603,-8 4 0,2 1 0,2 1 1,2 1 567,-8 3 0,2 0 0,1 2 0,0-1 1,1 2-344,3-1 1,2 1 0,0 0 0,0 1 0,1 1 351,1 0 0,1 1 1,0 0-1,0 2 0,0-1-271,0 1 1,0 1 0,1 0-1,0 1 1,-1 0 261,0 0 0,0 1 0,0 0 1,0 1-1,0-1-89,-2 1 1,-1 0 0,0 0 0,0 1 0,0 0 97,-4 1 0,0 0 0,0 1 1,-1 0-1,-1 1 11,7 0 0,-1 0 0,-2 1 1,-2 1-46,7 3 1,-2 2-1,-6 3 520,7 6 0,-14 7-407,-24 3 0,-15 3 201,-29 9 0,-18 0 94,0-7 0,-9-1 0,-8 1-169,6-7 1,-7 1-1,-5 0 1,-2 1 0,2-2-1,3-1-111,3-1 1,2-1 0,1-1 0,-1 1 0,-2-1-71,-3 1 1,-4 0-1,-1 1 1,2-1 0,5-2-1,8-3 43,-29 13 1,38-11 151,79-24 1,36-10-209,-27 5 0,7-1 1,6-1-1,3-2 1,1 0-1,-1 1-207,-4 0 1,2-1 0,0 0-1,1 0 1,1-1 0,1 1-1,1 1 185,-8 0 0,2 1 0,1 0 0,1-1 0,0 1 0,0 0 0,-1 1 0,-1 0 0,-2 1-68,6-1 0,-2 1 0,0 1 0,-1 0 0,0 0 0,-1 1 1,2-1 67,0 1 0,0 0 0,1 0 0,-1 1 0,0-1 0,0 1 0,0 0-15,0 0 0,-2 0 0,1 1 1,-1-1-1,1 1 0,1-1 0,2 0-4,-2-1 1,3 1 0,1 0 0,1-1 0,-1 0 0,-1 0 0,-3 1 0,-2-1 72,2-1 0,-2 1 1,-2 0-1,-2 0 0,-1-2 1,-3 0-36,17-2 1,1-2-1,-12-1 1,-29-4 25,-43-17-15,-21 21 1,-20 6 0,-9 4 0,2-1 40,11 0 0,0 2 0,-2 0 0,-2 1 0,-5 0-45,7-1 1,-3 1 0,-3 1 0,-2-1 0,-2 1-1,0-1 1,1 1 0,0-1-16,-1 0 0,-2 1 0,1-1 1,-1 1-1,0-1 0,0 1 0,0-2 1,1 1 16,1-1 0,-1 0 0,0-1 0,1 0 0,0 0 0,0 0 0,2-1 0,2 0 21,-11-1 0,-1-1 0,2 1 0,4-2 1,3-2-1,7-2-49,-9-9 0,8-3 0,6-4-39,11 1 1,4-2 0,5-4-18,1-16 0,10-4-23,7-3 1,10-3-51,10-3 0,11-2-129,2 14 0,6-3 1,6-1-1,4 1 37,-4 11 0,3 2 1,4-1-1,2 1 1,2-1-1,1 0 213,3-1 0,2-2 0,2 0 0,2 0 0,0 1 0,0 2 0,-2 1 13,3-1 1,0 2 0,-1 2-1,1 0 1,-1 2 0,-1 0-6,8-1 0,0 0 0,0 2 0,-4 2 0,-7 3 0,1 2 0,-5 4 0,-16-3 1306,-20-29-1295,-51 42 0,-29 14 0,-3 2-268,16-1 1,-3 1 0,-2 3 0,-4 2 263,6 0 0,-4 2 1,-3 2-1,0 1 1,1 1-1,2 1-47,5 0 1,2 1-1,0 2 1,0 0 0,1 1-1,-1 0 56,-1 1 1,-1 2 0,0-1 0,1 2 0,0-1 0,0 2-4,2-1 0,-1 2 0,1-1 0,1 1 0,0 1 0,1-1 0,-7 4 1,1 1-1,1 0 1,2-1 0,1 1-86,-4 1 1,2 1 0,2-1-1,6 1 5,-5 5 0,5 1 0,31-10 111,50-11 1,25-11-15,-2-11 1,10-10 0,6-5 0,-1 0-3,-17 5 0,1-1 0,1-1 0,1-1 0,0-1 0,-1 0-25,5-4 1,2-2 0,0-1 0,-2 0 0,-2 1 0,-3 1 4,4-3 0,-3 2 1,-4 0-1,-1 1 586,17-7 1,-3 0 0,-36 17-394,-62 28-190,-9 9 1,-13 8 3,8-7 1,-7 4 0,-6 2 0,-1 1-1,3-1 1,9-3 1,0 0 0,0 1 0,-1 0 0,1 1 0,-2 0-154,-4 2 0,0 1 0,-1 0 0,0 1 0,-1 1 1,1-1 137,7-3 1,-1 0-1,0 0 1,0 1 0,1-1-1,-1 1 1,2 0 31,-8 4 0,2 1 1,-1 0-1,1 0 1,1 0-1,2 0-9,4-3 0,0 0 1,1-1-1,1 2 0,3 0 1,1 2-73,-4 6 0,-1 2 0,3 0 0,10 1 1,12-3 73,13 8 0,13-2 0,16-7 7,18-10 1,17-8 0,9-7-1,0-4-24,-6-8 0,4-6 0,1-4 0,3-4 0,1-1 2,-9 1 0,2-3 0,2-2 1,0-1-1,0-2 0,-3 0 1,-2 0 49,-1-1 1,-3-1-1,-1-1 1,-1-1 0,1-2-1,1 0-60,-2 0 1,2-2 0,1-1-1,-1-1 1,-1 0 0,-3 1 0,-3 0 106,11-8 1,-4 0 0,-3 0 0,-4 0-124,12-8 0,-4-1 0,-31 7-149,-45 8 1,-22 10 129,-8 15 0,-10 13 1,-4 2 33,8-2 0,-2 1 0,-1 2 0,-1 2 6,6 0 1,0 2 0,-1 1 0,0 0 0,1 1-3,-2 1 0,1 1 1,-1 0-1,1 0 1,2 1 1,3-1 1,0 0 0,2 1 0,1-1 0,3 1 398,-29 13 0,5-1 1,40-7-373,87-8-31,-15-22 0,12-8 1,8-5-1,3-2 1,-2 1-128,-3 2 0,2-2 0,2-1 0,1-1 0,1 0 0,1-1 113,-9 2 1,2-1 0,2 0 0,0-1 0,0 0 0,-1 0-1,-2 1 1,-3 0-111,3 0 0,-3 1 0,-2 0 1,0 0-1,-1 1 0,1-1 81,2 0 0,1-1 0,1 1 0,-3 0 0,-4 0 0,-6 1 606,3-4 1,-7 1 0,-7 1-566,14-21 0,-79 39 0,-34 12 0,-2 2-346,14-2 1,-2 2 0,-2 1 0,0 2 434,-3 1 1,-2 1 0,0 2-1,2-1-31,2 1 1,0-1 0,2 2 0,2-2-48,-7 5 1,2-1-1,7-1 84,-7 6 1,27-5 444,67-9 0,31-9-518,-20-6 0,8-3 1,5-4-1,6-1 1,2-1-1,2 0-82,-12 3 0,4-1 0,3 0 1,1 0-1,3-1 0,0 0 1,0-1-1,0 1 0,0-1 0,-3 1 64,-1-1 1,0 0-1,-1 1 1,0-2-1,1 1 1,-1 0 0,0 0-1,1-1 1,-1 1-1,1 0-127,-4 1 1,2-1 0,0 0 0,1 0 0,-1 1 0,0-1 0,0 0 0,-2 1 0,-2 0-1,-2 1 1,-2-1 131,17-1 0,-4 0 1,-3 0-1,-1 1 1,-1 0-1,1 0 61,-1 0 1,1 1-1,0-1 1,-2 2 0,-4 0-1,-6 1-687,9 0 1,-8 1 0,-6 3-52,-3 4 1,-19 4-943,-48 6 0,-30 3 0,-3 1 1610,4-1 0,-5 0 0,1 0 0,4-1 0,7-1 0,3-2 0,1 0 0,-22 5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1T03:47:07.73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4243 3221 14014,'-4'-5'1367,"1"2"-1166,14 27 1,8 17-29,2 10 1,1 7-1670,-3 0 0,2 4 0,-2-2 1525,-3-8 1,-1-1 0,-2-2 21,2 18 0,-5-7 1253,-2 0-755,0-21 2368,-5-34-2569,-7-54-298,-5-5 1,-3-9-40,2 2 0,-1-6 1,1 1-457,1 8 1,1 1-1,0-1 448,-1-3 1,2 0 0,3 5 2,6 2 0,6 2 1042,9-5 0,9 2-1480,9 8 0,7 6-521,-6 12 1,3 3 0,-1 4-1138,9-1 1,-1 8 2089,-5 7 0,-7 5 0,-10 4 0,-13 1 0</inkml:trace>
  <inkml:trace contextRef="#ctx0" brushRef="#br0" timeOffset="184">4536 3384 16983,'38'-19'-138,"1"0"0,-1 2 0,0 4-1341,24 3 1479,-27 16 0,-3 3 0,2-4 0,-4 15 0</inkml:trace>
  <inkml:trace contextRef="#ctx0" brushRef="#br0" timeOffset="317">4586 3831 16457,'34'35'-1457,"7"-17"331,11-29 0,7-10 797,-3 0 0,-5 0 0,-18 9 0,-4 0 0,24-9 0</inkml:trace>
  <inkml:trace contextRef="#ctx0" brushRef="#br0" timeOffset="586">5778 2752 19403,'-34'31'101,"0"0"0,0 8 0,6 6-101,9 13 0,6 5-719,3-17 0,1 1 1,1 1 718,1 0 0,1-1 0,3 3-128,3 8 1,4 3 0,6-4-646,8-10 1,6-2 0,4-4 772,10 1 0,5-4 0,-1-5 0,1-3 0,-1-9 0,0-18 0,0 1 0</inkml:trace>
  <inkml:trace contextRef="#ctx0" brushRef="#br0" timeOffset="785">6148 3136 19617,'25'50'-270,"8"-6"-648,16-8-2169,-14-18 0,1-3 3087,12 2 0,-2-2 0,-33-15 0</inkml:trace>
  <inkml:trace contextRef="#ctx0" brushRef="#br0" timeOffset="967">6477 3003 18238,'1'-5'426,"-1"43"-292,-2 7-116,0-3 1,0 8 0,-1 1-808,0 2 1,0 1 0,0 1-1042,1-5 1,0 2 0,0-1 0,1-2 1829,-2 4 0,1-2 0,0-4 0,2 2 0,0-9 0,0-14 0</inkml:trace>
  <inkml:trace contextRef="#ctx0" brushRef="#br0" timeOffset="1251">7106 2763 17577,'16'49'67,"1"-1"0,0 1 0,0 11 1,-1 2-65,-1-6 1,0 3 0,-4-2-701,-2 9 0,-5-1 462,-1-10 0,-1 2 0,-2-2 235,1 12 0,-2-4 0,1-7 0,0-6 0,0 0 0</inkml:trace>
  <inkml:trace contextRef="#ctx0" brushRef="#br0" timeOffset="1451">8108 3114 19022,'-7'-2'1356,"1"-1"-1513,6 3-728,36-19-841,1 9-324,-3-2 0,3 0 2050,18 6 0,-22 3 0,-13 3 0</inkml:trace>
  <inkml:trace contextRef="#ctx0" brushRef="#br0" timeOffset="1600">8205 3378 20009,'49'-14'-1487,"0"1"0,5-1 1,1 1-1977,2-2 1,2 1 3073,-13 4 1,1 0-1,-4 1 1,-2 0 0,-4 1-1,-4 1 1,0 0 0</inkml:trace>
  <inkml:trace contextRef="#ctx0" brushRef="#br0" timeOffset="2019">11085 2542 18138,'16'-36'392,"0"-1"0,10 7 0,6 4-392,1 8 0,3 6-23,4 6 1,-3 7-1,11 24-72,-27 11 0,-10 10 106,-16 10 0,-8 4-434,2-13 0,-2 2 0,-2-2 490,-10 10 1,-2-6-52,4-12 1,5-6 352,9-4-347,20-12-740,42-23-330,-7-10 1,4-5-455,0 1 1,0-2 1501,7-7 0,-7 1 0,-9 6 0,-12 6 0</inkml:trace>
  <inkml:trace contextRef="#ctx0" brushRef="#br0" timeOffset="2219">11726 2478 19403,'14'44'-31,"0"0"0,-1 0 1,7 18-1,-4-5-400,-8-23 0,-1-1-2948,4 9 1,0-1 3378,6 12 0,-2-4 0,-9-37 0</inkml:trace>
  <inkml:trace contextRef="#ctx0" brushRef="#br0" timeOffset="2385">12313 2691 16882,'0'0'0</inkml:trace>
  <inkml:trace contextRef="#ctx0" brushRef="#br0" timeOffset="2750">12736 2478 19605,'58'-11'-273,"0"0"1,-6 4-1,-9 10-231,-18 38 291,-11 13 191,-21 10 22,-9-18 0,-4 0 302,1-8 1,0-1-135,-2 3 0,1-5-123,0 0-45,25-22-56,14-15-1076,12-9 0,6-4 1132,14-4 0,1 0 0,-14 2 0,-2 1 0,0 2 0,1 0 0</inkml:trace>
  <inkml:trace contextRef="#ctx0" brushRef="#br0" timeOffset="3034">13354 2476 18003,'-11'-3'1367,"3"0"-1244,8 3-89,0 0-12,68-39-22,-31 26 0,2 0-118,15-11 1,2 1-135,1 10 0,-5 5-73,-4 2 78,2 6 225,-38 26 134,-12 18 0,-5 8-34,-5 5-55,6-19-23,1-2-146,3-3-3698,22-1 3844,2-15 0,2-2 0,-8-15 0</inkml:trace>
  <inkml:trace contextRef="#ctx0" brushRef="#br0" timeOffset="3367">14086 2396 17868,'-6'-8'1816,"1"2"-1738,5 6-78,0 0-11,61-33-135,-17 19-245,5-6 0,2 1 312,-16 13 1,-2 2-79,33-3 38,-10 3-385,-12 6 471,-24 23 290,-15 0-33,-16 19-11,-4-7 330,2 1-521,4-2-11,4 7-784,18-7-3910,30-5 4683,10-16 0,-7-11 0,-19-4 0</inkml:trace>
  <inkml:trace contextRef="#ctx0" brushRef="#br0" timeOffset="3751">14941 2156 19852,'21'-32'74,"0"0"1,-1 2 0,2 8-86,30 15-34,-16 12 11,7 11-22,-24 16 23,-7 33 33,-10-29 0,-3-1 28,0 0 0,-2-2-73,-6 19 45,2-33 0,3-6 0,4-3 145,35 2-89,-4-2 0,5 0-56,14 7 0,2 1-520,-6-1 0,-3 1 542,-6 2 1,-6 2-35,-9 13 24,-10 0 111,-22 0 67,-30 11-190,-15-10-1216,23-19 1,0-4 1215,-10-13 0,21-3 0,17-11 0</inkml:trace>
  <inkml:trace contextRef="#ctx0" brushRef="#br0" timeOffset="4051">18705 2004 17263,'-10'34'530,"1"-1"1,0 14-1,5 2-468,9-4 0,2 0-62,-2 2 0,1 0-617,3-2 1,0-4-1849,0 13 2516,-3-7 0,-3-21 0,-3-9 0</inkml:trace>
  <inkml:trace contextRef="#ctx0" brushRef="#br0" timeOffset="4218">18424 2520 19930,'35'-30'-2249,"-1"-1"1,6 2-1,4 7-602,10 11 0,4 5 2769,-12 1 1,1 0 0,-3 0 0,-3 1-1,-2 0 1,-4 1 0,0 0 0</inkml:trace>
  <inkml:trace contextRef="#ctx0" brushRef="#br0" timeOffset="4701">20706 1896 17532,'-11'-38'665,"-1"0"0,2 4 0,-6 7-363,-40 10-274,21 28 0,0 7-17,-1-3 1,2 3-153,0 15 1,6 4 140,1 20 36,20-20 0,9 1-434,14-7 0,10-3-112,12 1 1,6-8 256,13-14 1,1-10 252,-9-3 0,-5-6 213,-6-6 0,-7-4 549,-5-10 848,-13-1-1465,-7 19-178,-7 20 66,-7 28 12,-3 25-45,5-24 0,-1 1-17,1 2 0,2 1-263,0 13 0,7 0-2348,11-9 1,3-2 2627,-1-2 0,1-4 0,20 2 0,-16-31 0</inkml:trace>
  <inkml:trace contextRef="#ctx0" brushRef="#br0" timeOffset="4834">21203 2357 9095,'0'0'0</inkml:trace>
  <inkml:trace contextRef="#ctx0" brushRef="#br0" timeOffset="5387">21635 1832 16064,'-5'-8'2197,"1"2"-2097,-16 38 1,-2 20-45,12-3-311,-11 10 1,7 0 254,33-1 45,16-10-45,17-12-135,-6-22 1,5-6-146,5-8 0,2-5 106,0-1 0,-1-5 112,-4-6 1,-6-6 61,-18 3 0,-5-4 11,12-24 267,-17-2 1123,-10-8-34,-15 22-1367,-4 6 78,-10 40-66,-3 16 44,0 23-45,3 11-6,13-28 1,2 2-6,1-1 0,2 2-445,4 9 1,6 1-1540,6-5 1,3-1-1799,0-3 1,3-3 3781,8-9 0,-1-6 0,-3-8 0,-2-7 0</inkml:trace>
  <inkml:trace contextRef="#ctx0" brushRef="#br0" timeOffset="5817">22589 1926 19706,'25'-58'135,"3"12"-135,3 40-68,14 6-167,-8 25-124,-6 19 303,-25 8 56,-22 7 11,-12-22 1,-2-8-12,7-10 22,10-7-11,23-8 34,11-1-34,21-2-11,4 3-11,1 6 11,-4 6-34,-4 24-22,-24 15 56,-23-19 0,-6 0 79,-20 19-74,5-31 1,-1-7-17,-7-4 11,8-7-1289,10-15 1289,10-33 0,4 23 0,4-21 0</inkml:trace>
  <inkml:trace contextRef="#ctx0" brushRef="#br0" timeOffset="6218">23277 1665 19190,'13'-32'941,"-1"0"1,15-26-909,-4 31 1,4 4-62,5 4 0,2 4-23,0-2 1,1 4-29,1 10 1,-4 7-370,6 24 224,-22 14 0,-12 10 164,-12-8 1,-9 3-1,-1 2-95,0-4 0,-1 3 1,-3-1-1,0-1 155,-3-1 0,-1-1 0,-2-1 0,3-3-324,-3 1 0,1-3 0,5-3 330,0 2 0,10-7 16,17-6 0,17-13-22,19-6 0,3-13 0,5-7 22,2-6 1,0-4-29,-1-2 1,-4-3-1,-10-5 1,-9-2-17,-15-16 911,-31 4-1057,-18 8 106,-13 23 1,-10 7-70,17 6 0,-2 3 0,0 3-971,-5 2 0,0 4 1,6 2 1101,2 3 0,8 3 0,-2 11 0,53-12 0</inkml:trace>
  <inkml:trace contextRef="#ctx0" brushRef="#br0" timeOffset="6551">24456 1509 18619,'-36'27'233,"1"0"0,-1-1 0,1 3 0,1 2 1,4 1-184,-1 16 0,5 5-281,4-5 0,2 5 0,4-1 249,8-6 1,5 0 0,1 0-395,1 22 0,10-5 410,17-15 0,9-10-18,2-17 1,4-7 0,3-3 0,2-4 171,-1 0 1,0-6-178,3-8 0,-6-9-11,-7-28-224,-32-6-124,-29 21 1,-12 7-906,-10 9 1,-4 8 686,-8 1 0,-4 6 196,18 3 0,0 3 1,-1 1-1,-2 2 0,-1 2 0,1 2-582,0 3 0,0 2 0,1 1 952,-1 2 0,0 1 0,4-2 0,4-1 0,4-1 0,6-3 0,0 0 0</inkml:trace>
  <inkml:trace contextRef="#ctx0" brushRef="#br0" timeOffset="7600">12466 4685 13555,'0'5'2520,"0"0"-1164,0-5-1255,8-3-79,2 3-22,13-2-683,21 2-796,-7 5-1725,14 4 3204,-20 4 0,-15-5 0,-5-2 0</inkml:trace>
  <inkml:trace contextRef="#ctx0" brushRef="#br0" timeOffset="7750">12670 4880 15045,'48'24'-2328,"2"-9"0,-22-17 1,-3-3-1</inkml:trace>
  <inkml:trace contextRef="#ctx0" brushRef="#br0" timeOffset="8250">14156 4417 17174,'31'-22'63,"-1"0"1,0 1-1,-2 6-63,12 19 11,2 8 12,-1 11-18,-19 2 1,-6 7 10,-12 5 1,-7 2 5,-1 0 1,-6 0-66,-11 0 1,-5-3 176,-20 3-89,12-12 0,13-12-45,16-8 56,31-1-45,25 9-22,7 5-6,-25-5 0,-2 2 51,8 18-34,-9 5 0,-14 4-11,-18 17 197,-17-11-5419,1-8 5233,1-30 0,14-13 0,3-7 0</inkml:trace>
  <inkml:trace contextRef="#ctx0" brushRef="#br0" timeOffset="8567">14980 4588 17756,'-32'19'198,"1"0"0,1 1 0,6 4-130,5 28-63,12-13 1,7 1 10,11-4 1,9-2 11,9-1 0,7-4 0,1-9 0,3-7-6,5-13 1,-2-6 0,19-14 44,-10-14 280,-11-6 56,-16-20-346,-41 0-215,-12 6-374,-1 33 0,-5 6-891,-30 5-1222,-1 14 2645,3 6 0,27-2 0,12 1 0</inkml:trace>
  <inkml:trace contextRef="#ctx0" brushRef="#br0" timeOffset="8750">15610 4814 18810,'0'0'0</inkml:trace>
  <inkml:trace contextRef="#ctx0" brushRef="#br0" timeOffset="9184">16083 4325 17689,'0'-10'1188,"-1"2"-1065,1 8-112,0 0 45,90-41-45,-32 27-418,-16-1 1,5-3 0,-3 5 406,-7 9 0,-2 2-141,4 0 1,-3 1-151,9 0 537,-10 1 617,-31 5-381,-7-2-348,-1 4 851,1 1-962,3 6 10,-5 40-11,1-10 1,-1 3-18,0 2 1,-1 2-392,-1 6 1,1-1 318,1-15 0,1-3-365,1-2 0,1-1-1573,-1 29 2005,9-5 0,-4-29 0,5-5 0</inkml:trace>
  <inkml:trace contextRef="#ctx0" brushRef="#br0" timeOffset="9734">17059 4295 14911,'0'-4'1714,"0"2"-785,0 2-716,3 47-134,-2-8-79,0 1 0,2 3-364,0 1 0,1 0 364,4-6 0,0-2 0,2 25 0,4-29 0</inkml:trace>
  <inkml:trace contextRef="#ctx0" brushRef="#br0" timeOffset="10868">18017 3961 13352,'8'-4'2835,"-2"2"-2599,-6 2 537,0 0-605,-11-3 134,-9 3-89,-4-2 12,-3 2-1,10 0 67,-6 0-156,5 1-35,1 1-55,5 3-45,6 3-45,0 7 45,0 12 28,-2 5 0,-2 5-11,-3 7 0,-1 0-17,0 1 0,0-1-28,0-4 0,0-3 28,1-1 34,5-11-12,5-9 23,3-8 44,24-18-44,0-7 179,21-14-22,-7 2-146,-1 6 34,-2 7-79,-2 8-11,-2 13 0,8 32 5,-22-8 1,-2 4-6,1 0 0,-3 2 0,-4 1 0,-3-1 0,-3 10 12,-9-5-35,-6-6-257,-19-2-930,-8-13-875,1-4-6027,4-19 8112,15-6 0,8 2 0,4-1 0</inkml:trace>
  <inkml:trace contextRef="#ctx0" brushRef="#br0" timeOffset="11468">18871 3980 18003,'-36'-47'896,"1"14"-851,3 36 0,-3 9-23,-24 14-11,22 0 1,3 5 4,9-2 1,4 0-23,-3 0 1,7-1-29,15 12-346,20-28 156,16-5 44,10-16 57,6-7 123,-1-12 17,-21 9 0,0 0 330,9-5-235,-7 12 258,-21 32 66,-9 21-229,-5 1 1,-2 5-180,0 4 0,1 2-163,0-9 1,1 3 0,0 0-1939,2 20 0,4-3-2071,3-15 0,2-3 4144,1-5 0,2-5 0,1-11 0,-4-8 0</inkml:trace>
  <inkml:trace contextRef="#ctx0" brushRef="#br0" timeOffset="11801">12074 6256 17300,'64'-10'112,"0"1"1,-1-1 0,1 0 0,0 0-1,-1 0 1,1 0 0,-7 1 0,3 0 0,1-1-1,1-1 1,2 1 0,0-1 0,2 1 0,-1-1-1,1 0 1,0 0 0,-1 1-524,-2-1 1,1 1 0,-1 0-1,1-1 1,0 1 0,1-1-1,0 1 1,0-1 0,1 1-1,0-1 1,1 1 0,1-1 436,-9 2 1,2 0 0,1-1 0,0 1 0,1-1 0,1 0 0,-1 1 0,1-1-1,-1 1 1,0 0 0,0 0 0,-1 0 0,-1 1 0,-1 0 0,-1 1-113,10-2 1,-2 1 0,-2 1-1,-1 0 1,0 0 0,0 0-1,0 1 1,1 0 0,2 1-1,2-1 1,2 1 95,-13 1 1,1 0-1,1 0 1,2 0-1,0 1 1,2-1-1,0 1 1,0 0 0,1 0-1,1 1 1,-1-1-1,1 1 1,-1-1-1,0 1 1,0 0 0,-1 0-1,0 0-32,2 1 1,1-1-1,-1 1 1,1-1-1,-1 1 1,0 1 0,1-1-1,-1 0 1,0 1-1,1-1 1,-1 1-1,1 0 1,0 0 0,0 0-1,0 0 1,1 0 21,-5 0 0,0 1 0,1-1 0,1 1 0,1-1 0,-1 1 0,1 0 0,-1 0 0,1 0 0,-1 0 0,-1 0 0,0 0 0,-1 0 0,-1 0 0,-1 1 0,-1-1 0,-2 0 0,-1 1-127,14 0 0,0 0 0,-2 0 0,-1 0 0,-1 0 1,-2 0-1,-2 1 0,-1-1 0,-3 1 0,-3-1 1,-1 1-1,15 1 0,0 0 0,-2 1 0,-9-1 0,-11 0 0,-15 0-140,-12 2-921,-55-8 0,-28-2-142,5 0 1,-7 0 0,-3-1 1377,15 1 1,-3 0 0,-2-1 0,2 1-1,5-1 1,-7 0 0,5 1 0,0-1-1,3 1 1,-1 0 0,0-1 0</inkml:trace>
  <inkml:trace contextRef="#ctx0" brushRef="#br0" timeOffset="12018">13319 6241 15672,'55'-12'312,"-1"1"0,0 0 1,1 0-1,-1 0 1,1 0-1,3 0 1,1 0-1,2-1-1099,-7 2 1,0 0 0,2-1 0,2 0 0,2 0 0,4-1 0,4 0 792,-16 3 0,3 0 1,1 0-1,3-1 1,2 0-1,1 0 0,2 0 1,1 0-1,0 0 1,2-1-1,0 1 0,1 0 1,0 0-1,0 1-61,-9 0 0,0 1 0,2 0 0,1-1 0,0 1 0,1 0 0,0 0 0,1 0 0,0-1 0,1 1 1,0 0-1,0 0 0,1 0 0,-1 0 0,1 0 0,-1 0 0,1 0 0,-1 0 0,0 0 55,-1 0 0,0 0 0,0 0 0,0 0 0,0 0 0,0 0 0,0 0 0,1 0 0,0 0 0,-1 0 0,1 1 0,0-1 0,0 0 0,1 1 0,-1-1 0,1 1 0,0-1 0,0 1 0,0 0 0,0 0-20,-2 0 0,0 1 0,1-1 0,0 1 0,0-1 0,1 1 0,0 0 0,0 0 0,0-1 0,1 1 0,-1 0 0,0 0 0,0 1 0,0-1 0,-1 0 0,0 1 1,0 0-1,-1-1 0,-1 2 0,0-1 0,-1 0 0,-1 1 20,8-1 0,-1 0 0,-2 1 0,1 0 0,-2 0 0,0 0 0,0 0 0,-1 1 0,0 0 0,0 0 0,0-1 0,0 1 0,0 1 0,0-1 0,1 0 0,0 0 0,1 1-109,-2-1 0,1 1 1,-1-1-1,1 1 0,-1 0 1,1 0-1,0 0 0,0 0 1,0 0-1,0 1 0,0-1 1,0 1-1,1-1 0,-1 1 1,1-1-1,-1 1 1,1 0-1,0 0-58,-3-1 0,1 1 0,0 1 0,0-1 0,0 0 0,0 0 0,0 0 1,0 1-1,1-1 0,-1 1 0,0-1 0,1 1 0,-1 0 0,1 0 0,0-1 1,-1 1-1,1 0 0,0 0 0,-1 0 167,3 0 0,0 1 0,1-1 0,0 0 0,1 1 0,0 0 0,1-1 0,-1 1 0,0 0 0,0 0 0,-1-1 0,-1 1 0,-1 0 0,0 0 0,-2 0 0,-1-1 0,-2 1 0,-1 0 0,-3 0 0,15-1 0,-2 1 0,-3 0 0,-1-1 0,-2 1 0,-2 0 0,0-1 0,-1 1 0,0 0 0,-1 0 0,1 0 0,2 0 0,1 0 0,-1 1 0,1-1 0,0 1 0,-1-1 0,1 0 0,-1 1 0,1-1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02:39:10.75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1747 3147 19728,'-8'41'74,"1"1"1,-1-1 0,4-1-64,6-6 1,2-1 116,2 26-105,-4-17 53,1-18 1717,-1-22-1435,2-57-313,-2 0 0,0-9-456,0 3 1,0-5 0,1-2 390,2 12 1,2-3-1,0 1 1,1 2-457,1-6 1,1 2 0,2 2 441,3 8 1,2 1-1,2 8-129,3 7 1,2 7-633,24-8-68,-3 20-1154,-11 21 0,0 7-3585,11 12 5602,-17 0 0,-4 1 0,-8-1 0,-10-4 0</inkml:trace>
  <inkml:trace contextRef="#ctx0" brushRef="#br0" timeOffset="166">1874 3200 19291,'-7'0'606,"1"0"-864,22-22 0,13-6-1457,10 12 303,-1-12 1,2 4 1411,12 31 0,-22-4 0,-14 7 0</inkml:trace>
  <inkml:trace contextRef="#ctx0" brushRef="#br0" timeOffset="316">1844 3586 19516,'44'-13'-960,"0"1"0,3-1 0,0 1-592,1 1 0,0 1 1552,0 1 0,-3 0 0,9-1 0,-18 4 0</inkml:trace>
  <inkml:trace contextRef="#ctx0" brushRef="#br0" timeOffset="818">2868 2463 19045,'-10'48'93,"0"0"0,1 7 1,2 1-89,4 4 1,2 4-523,1-2 0,0 5 1,4 0 422,4-7 1,4 0 0,2 0-737,-1-10 1,2 0 0,2-2 0,2-4-2230,14 15 0,6-11 3059,4-16 0,-2-11 0,-6-10 0,-6-10 0</inkml:trace>
  <inkml:trace contextRef="#ctx0" brushRef="#br0" timeOffset="1048">3233 2879 19538,'47'25'-1504,"1"-1"0,-1 1 1,-5-3-1,0-1 1,-3-1 1503,10 0 0,-4-3 0,5 4 0,-37-17 0</inkml:trace>
  <inkml:trace contextRef="#ctx0" brushRef="#br0" timeOffset="1232">3732 2797 20557,'0'49'-3,"1"0"1,-1 0 0,1-1 0,0-1 0,-1-2-362,-3 5 0,-1-2-3479,-2 17 0,-1-2 3741,0-18 1,0-3 0,0 0 0,1-6 0,1-11 0</inkml:trace>
  <inkml:trace contextRef="#ctx0" brushRef="#br0" timeOffset="1651">4213 2374 19852,'18'43'96,"-1"-1"0,1 0 1,0 4-1,-2 1 0,0 3-88,-3 2 1,-2 3-1,0 3 1,-2-1-1839,-1 1 0,-3 1 1,0 0-1,0 0 1037,1-1 0,-1 0 1,0-1-1,-1-2 793,-3 7 0,-2-2 0,1-11 0,0 6 0,0-22 0</inkml:trace>
  <inkml:trace contextRef="#ctx0" brushRef="#br0" timeOffset="1932">5276 2802 19235,'38'-15'-1173,"1"0"0,-2 1 1,-1 3 1172,10 4 0,-18 3 0,-11 3 0</inkml:trace>
  <inkml:trace contextRef="#ctx0" brushRef="#br0" timeOffset="2065">5437 3034 20132,'0'4'257,"0"-2"-156,37-9-1994,2-5-634,-2 2 1,4-1 2526,-4-1 0,-3 1 0,8-3 0,-9 4 0</inkml:trace>
  <inkml:trace contextRef="#ctx0" brushRef="#br0" timeOffset="35997">7759 2009 19729,'-32'-17'242,"-1"0"1,-7 10 0,1 12-148,7 18 0,4 12-45,-7 17 1,7 11-1089,14-9 1,5 4 0,4 0 1040,3-6 1,4 0 0,3 0-4,5 5 0,5-1 0,1-3 34,9 8 0,3-1 16,-4-7 0,2 2 1,-2-1-48,-3-5 1,-1-1 0,-2 1-1,1 3 1,-1 1 0,-3-5-27,-1 2 1,-5-6-258,-15 11 184,-11-31-5406,-36-3 5502,8-7 0,0-4 0,24-6 0</inkml:trace>
  <inkml:trace contextRef="#ctx0" brushRef="#br0" timeOffset="36414">7146 3664 16580,'-10'0'2241,"-5"42"-1928,17-14-61,4 10 1,6 0 61,23 1 156,20-5-123,-11-30 46,-8-19-102,-18-13-112,-9-3-100,-5-1-247,-32-4-1838,-17 11-2910,11 12 1,-2 3 4874,-25-2 0,24 9 0,23 0 0</inkml:trace>
  <inkml:trace contextRef="#ctx0" brushRef="#br0" timeOffset="37313">6522 1708 20513,'-6'-33'308,"0"0"0,18-26-330,13 30-23,18 10-34,-6 13-190,3 36 269,-29 4 0,-6 7 0,-8 13 0,-6 4-6,-4 2 1,-3-4-23,-2-11 0,0-8-17,1-2-44,17-26 21,10-11-1702,29-18-499,-5 5 0,3-2 2269,2-3 0,-2 0 0,22-8 0,-31 14 0</inkml:trace>
  <inkml:trace contextRef="#ctx0" brushRef="#br0" timeOffset="37616">7156 1626 20121,'-29'22'-6,"1"0"0,-18 20-72,45-11-381,19-5 357,14-15 137,15-27-2,-5-6 12,-13-17 89,-20 13 113,-4 1-124,-5 4-145,-21-1-527,-9 11-2208,-16 14-447,10 8 3204,11 8 0,17-10 0,5-4 0</inkml:trace>
  <inkml:trace contextRef="#ctx0" brushRef="#br0" timeOffset="37897">7383 1402 18563,'20'35'-288,"0"1"1,6 7-1,1 0-3511,-4-10 1,-1-2 3798,0 0 0,-3-2 0,6 6 0,-19-25 0</inkml:trace>
  <inkml:trace contextRef="#ctx0" brushRef="#br0" timeOffset="38199">7728 1333 19258,'-46'31'78,"0"0"0,7 1 1,6 2-62,13 4 0,7 1 28,9 16 11,23-17 0,18-23-56,10-8-650,10-4-3199,-6-9 0,3-1 3736,-10 4 1,0-1 0,-2-3-1,-3 0 1,1 3 0</inkml:trace>
  <inkml:trace contextRef="#ctx0" brushRef="#br0" timeOffset="112130">8322 2793 15571,'-8'-2'2925,"1"1"-2163,7 1-583,0 0-78,-7-36-67,14 19-34,20-35-34,34 37 23,2 7-6,-28 14 0,-4 7 17,1 24 12,-15 18-12,-9 10 33,-13-22 1,-3 1-23,-1 17 101,-6-7 90,17-55-158,9-24 68,8-25-100,2-2 32,-4 15 1,0-1 39,1 7 0,0 1-73,16-26-11,-8 28-44,-13 21 32,-2 11 12,2 7 0,6 23 12,1 14-141,-7-15 0,2 2-1524,1-3 1,0-2-1374,14 13 3026,5-19 0,-20-19 0,-2-5 0</inkml:trace>
  <inkml:trace contextRef="#ctx0" brushRef="#br0" timeOffset="112430">9324 2848 19852,'2'13'-2309,"2"-3"1,-1-10 0,1 0 0</inkml:trace>
  <inkml:trace contextRef="#ctx0" brushRef="#br0" timeOffset="114812">10707 1979 18149,'-33'-57'1960,"7"14"-1960,21 45-11,10 32 0,2-2 0,5 7-426,1 3 0,5 8 0,1 3 1,0 1 429,-2-5 0,2 2 0,0 0 1,0 2-1,-1 2-421,0-1 1,0 4-1,1 0 1,-2 0-1,0 0 1,-1-4 420,0 1 0,0-2 0,-2-2 1,0-1-1,-3-1-8,3 21 0,-3-2 0,-4-9 15,-5-12 0,-5-8 527,-15 14-303,-25-60-252,5-22 0,0-13-101,0-6 0,2-5-59,9 7 1,0-3 0,4 1 108,-2-14 1,6-1-393,7 10 1,4-2-1,5 1-100,8 5 1,5 1 0,4 0 570,8-8 0,4-1 0,1 8 0,0 6 0,2 8 0,3 7 0,-1 1 0</inkml:trace>
  <inkml:trace contextRef="#ctx0" brushRef="#br0" timeOffset="114996">11395 1792 20367,'-36'22'112,"-1"0"0,-6 26 0,9 12-116,20-12 0,6 4 1,2 0-1493,0 0 1,2 1 0,4 0 957,5-2 0,4-1 1,5-5-713,10-4 1,5-6-1635,2-6 0,1-5 2884,0-6 0,-2-4 0,7 0 0,-12-10 0</inkml:trace>
  <inkml:trace contextRef="#ctx0" brushRef="#br0" timeOffset="115146">11511 2173 17890,'32'22'-566,"0"0"0,11 8 1,-29-22-1</inkml:trace>
  <inkml:trace contextRef="#ctx0" brushRef="#br0" timeOffset="115480">11714 2086 20121,'4'47'-1000,"1"1"1,-2-13 0,-1-2 0,3 17 0,-5-33 0</inkml:trace>
  <inkml:trace contextRef="#ctx0" brushRef="#br0" timeOffset="115913">11530 2277 17140,'0'-10'863,"0"3"-796,0 7 90,0 0-123,47 31-34,-5-11 0,1 2 0,4-1-344,-9-9 1,0-4 343,12 2 0,-2-1 0,1-1 0,4 0 0</inkml:trace>
  <inkml:trace contextRef="#ctx0" brushRef="#br0" timeOffset="116113">11744 2067 18720,'-29'50'-117,"1"1"1,-1 0-1,3-4 1,1 0 0,7-5-927,8-2 1,5-4-6835,-3 30 7877,5-16 0,3-24 0,0-12 0</inkml:trace>
  <inkml:trace contextRef="#ctx0" brushRef="#br0" timeOffset="116347">12048 1758 21208,'12'60'-14,"0"1"1,0 0-1,0-2 1,0 0-1,1-3-125,-1-9 1,0-3 0,-1 0-1041,5 21 0,-1-1-340,-4-6 1,0-2 1518,-2-9 0,-1-4 0,0 7 0,-1-23 0</inkml:trace>
  <inkml:trace contextRef="#ctx0" brushRef="#br0" timeOffset="116531">12818 2384 20714,'0'6'-269,"0"0"-2375,0-6 2644,0 0 0,0 0 0</inkml:trace>
  <inkml:trace contextRef="#ctx0" brushRef="#br0" timeOffset="116996">13677 1982 20378,'-42'-13'287,"1"0"1,2 1 0,1 9-283,3 20 1,3 11 0,2 10 0,3 5-6,2 2 0,3 2-17,5 3 0,10-2-50,21 11-303,12-15 34,21-14-387,-4-20 0,4-8-639,-1-13 1,0-6 1092,0 3 1,-3-6 14,-7-12 0,-9-5 287,-13 4 1,-6-2 128,-2-5 1,-2-3 257,-1-5 0,-2-4 454,-4-1 0,-3-5 0,-1 0-437,-1 3 0,-2 0 0,-3 0-243,-3-3 0,-2 0 1,-5 6-225,-10-3 1,-4 14 29,-19 22-22,12 48 16,32 1 1,9 7-7,9 8 1,7 6 0,4 0-1380,7 6 1,5 1-1,2-1 1136,-7-13 0,1 1 0,1-2 0,3-2-361,12 11 0,4-4 0,-2-5-3512,6-6 0,0-5 4128,0-5 0,-3-3 0,6 2 0,-13-12 0</inkml:trace>
  <inkml:trace contextRef="#ctx0" brushRef="#br0" timeOffset="117213">14290 2035 18653,'48'35'127,"1"-1"0,-1-2 0,-2-5-127,-10-11 0,0-3-818,16 0 0,1-4 818,-12-5 0,-2-1 0,-1 1 0,-4-3 0,-4-5 0</inkml:trace>
  <inkml:trace contextRef="#ctx0" brushRef="#br0" timeOffset="117362">14690 1893 20076,'-42'38'-875,"0"0"1,0 1 0,7-5 0,0 3 0,1 0 0,1 0 874,-7 11 0,2 1 0,2-2 0,-7 9 0,6-7 0,4-2 0</inkml:trace>
  <inkml:trace contextRef="#ctx0" brushRef="#br0" timeOffset="120496">17727 2034 17946,'-1'64'-986,"0"1"0,2 1 1,2-1 985,4-9 0,1-4 0,-3-13 0,0-7 0,1-7 0</inkml:trace>
  <inkml:trace contextRef="#ctx0" brushRef="#br0" timeOffset="120679">17560 2501 17666,'50'-20'-331,"-1"-1"1,1 1-1,-1-1 1,0 0-1,4-1 1,-2 0-1,-1 0 1,-2 3-1,8 1 1,-2 2-1,-6 1 1,-8 2-1,0 0 1</inkml:trace>
  <inkml:trace contextRef="#ctx0" brushRef="#br0" timeOffset="120980">18976 2104 19403,'19'-32'-8,"1"0"1,9 5 0,7 7-89,16 12 1,2 9-39,-13 5 0,-4 7 66,11 31 57,-54 16-6,-17-11 1,-9 2 16,0-3 0,-2-2-413,-1 1 1,2-3 406,6-10 0,13-7-3300,34-4-404,17-14 3710,0-13 0,0-3 0,4 0 0,-2-8 0</inkml:trace>
  <inkml:trace contextRef="#ctx0" brushRef="#br0" timeOffset="121279">19807 2117 17846,'-51'15'799,"0"1"0,13 2 1,3 2-795,0 1 1,6 2-17,14 20-68,37-14-95,11-15 1,8-4-29,9-3 0,3-6 118,10-7 0,-1-5-97,-14 1 1,-6-3 180,11-25 204,-42 13 155,-30-9-337,-25 5-342,10 15 1,-2 2-1261,-23-1-1759,12 17 3339,33 2 0,9 0 0,5-1 0</inkml:trace>
  <inkml:trace contextRef="#ctx0" brushRef="#br0" timeOffset="121562">20265 1915 20535,'16'44'-568,"0"1"0,4 4 1,2 2-2096,-1-6 0,2 1 0,0-2 2437,2 6 1,0-7-1,7 5 1,-21-35-1</inkml:trace>
  <inkml:trace contextRef="#ctx0" brushRef="#br0" timeOffset="121796">20585 2087 17633,'-4'-8'1524,"-40"3"-1255,-10 38-247,17-19 0,-1 1-16,3 12 0,5 3-6,-6 12 0,16-5 0,10-6-135,33-2-414,22-11-571,10-5-1850,12-10 2970,-18-3 0,-22 0 0,-5 0 0</inkml:trace>
  <inkml:trace contextRef="#ctx0" brushRef="#br0" timeOffset="122246">21609 2184 13868,'0'0'0</inkml:trace>
  <inkml:trace contextRef="#ctx0" brushRef="#br0" timeOffset="122846">22608 1924 15885,'0'-3'1244,"0"0"-942,0 3 45,9 62-212,-2-12-105,-2-8 0,1 7 0,0-4-19,-1 3 1,-1-4-7,1 0 1,-2-3-6,0 6 862,-3-36 46,0-12-695,-6-17 179,-3-15-79,-5-19-184,3 0 0,0-8-1074,4 7 0,1-3 1,0-1 944,1 0 0,1 0 0,-1 0 33,1-5 1,1 0 0,1 4-224,3 2 1,2 5 256,0 9 0,2 4-33,11-16-45,29 18-12,-9 25 1,3 8-264,7 11 0,0 6 84,-7 1 1,-5 7 100,-7 11 0,-10 4 45,-16 27 50,-7-29 1,-4-2-85,-2-1 1,-4 0-320,-10 4 0,-4-1-292,0-6 1,-1-3 101,1-1 0,0-3-1542,-18 8-663,26-18 2804,7-3 0,8-5 0,5-2 0</inkml:trace>
  <inkml:trace contextRef="#ctx0" brushRef="#br0" timeOffset="123230">23656 1331 18048,'-17'-3'1893,"-10"17"-1299,-11 37-387,11-12 0,-1 5-956,-3 7 1,0 6 781,11-13 1,-1 4 0,1 1-1,3 1-36,3-2 0,2 0 1,3 2-1,2 0-308,2 6 0,2 3 0,4-1 0,7-4-2106,11 5 1,7-3 0,5-8 2416,16 3 0,3-12 0,-10-14 0,-2-9 0,0-12 0</inkml:trace>
  <inkml:trace contextRef="#ctx0" brushRef="#br0" timeOffset="123579">23978 1785 17543,'0'-5'807,"0"2"-347,0 3-337,74 60-112,-22-22-310,-17-10 0,7 4 0,-2-3-934,15 6 1,-2-3 1232,-8-5 0,-3-2 0,-3-3 0,-4-2 0,0 0 0</inkml:trace>
  <inkml:trace contextRef="#ctx0" brushRef="#br0" timeOffset="123812">24417 1758 17722,'-44'24'179,"1"0"1,-1 3 0,1 2-180,6 2 0,1 4-764,5-4 1,-2 4 0,4-2-218,-1 2 1,4 0-1451,-4 6 0,6-2 2573,15-5 1,9-17-1,1-9 1</inkml:trace>
  <inkml:trace contextRef="#ctx0" brushRef="#br0" timeOffset="124646">24939 1614 21555,'49'13'7,"0"-1"1,6 1-1,0 1 15,-7 0 1,-1 1-29,6-1 1,-5 0-51,4 5-34,-9 2 23,-28 1 67,-19-5-11,-10 0 11,-6-5-67,-15 6-976,-5 1-2072,-4 5-1176,16-8 4291,13-4 0,13-9 0,2-2 0</inkml:trace>
  <inkml:trace contextRef="#ctx0" brushRef="#br0" timeOffset="125096">25950 1571 18922,'30'-29'265,"1"0"0,-2 3 0,1 5-175,20 6-90,-13 10 0,1 2 0,16 8-34,6 15-223,-40 41 189,-33-23 1,-7 1 67,4 1 0,-3-1 67,-15-2 1,-3-5 189,-8 5-178,10-6-46,13-7-21,10-1 21,25-7-504,10-4-750,24-7-2634,5-5 3855,4 0 0,-23 0 0,-8 0 0</inkml:trace>
  <inkml:trace contextRef="#ctx0" brushRef="#br0" timeOffset="125429">26694 1612 20132,'-65'14'44,"30"3"1,6 8-39,13 5 0,9 3-1,4 7 1,8-1-17,19 15-90,32-18-134,-2-28 67,4-5-23,-2-12 174,-22-2 1,-3-6-19,10-28-65,-5-5-124,-38-2-56,-21 17-437,-16 3-382,-12 9-1080,13 14 0,0 3 2179,-15-1 0,3 4 0,35 3 0</inkml:trace>
  <inkml:trace contextRef="#ctx0" brushRef="#br0" timeOffset="125682">27071 1402 20770,'15'44'-1087,"0"0"0,-1 0 0,12 18 1,0-4-2265,-3-12 1,0-4 3350,1-8 0,-4-6 0,-5-9 0,-6-9 0</inkml:trace>
  <inkml:trace contextRef="#ctx0" brushRef="#br0" timeOffset="125963">27374 1551 18810,'-6'-6'885,"1"1"-639,-38 4-167,13 12-74,-2-4 1,-2 2 16,-6 21-22,-2 13 0,16-2-56,9 3-89,46-15-202,5-13-460,27-10-975,-9-6 1782,-13-1 0,-1-1 0,-2 2 0,10-3 0</inkml:trace>
  <inkml:trace contextRef="#ctx0" brushRef="#br0" timeOffset="126263">27587 1071 21252,'30'44'65,"-1"0"0,1 0 0,-7-6 0,0 0 0,-4 2-65,0 13 0,-3 3 0,-3-1-640,-5-9 1,-2 0 0,-4 2-564,-5 15 0,-5 5 0,-2-5 1203,-1-14 0,-1-2 0,0-2 0,-5 23 0,-2-9 0,-8-13 0</inkml:trace>
  <inkml:trace contextRef="#ctx0" brushRef="#br0" timeOffset="128163">25402 1814 13117,'9'0'2454,"-1"0"-1826,-8 0 67,0 0-550,2 4 270,-7 10-337,-1 2-22,-11 11-34,-2-2-10,-8 15-5581,6 2 5569,3 0 0,10-17 0,8-15 0</inkml:trace>
  <inkml:trace contextRef="#ctx0" brushRef="#br0" timeOffset="129963">7446 4911 13868,'-6'-5'706,"1"1"-280,5 4 504,59-34-577,-26 21 0,5 0-1523,10-6 0,7-3 1,3 1 1261,-10 6 1,1 2-1,2 0 1,2-1-62,-1 0 0,1 0 1,2-1-1,2 1 0,1-1-267,-1 1 0,2 0 0,0-1 0,2 1 0,1-1 0,1 0 256,-3 1 1,1 0 0,1-1 0,1 1 0,0-1-1,2 1 1,0 0-215,-3 0 0,2 0 1,0 1-1,1-1 1,0 1-1,1-1 1,1 1-1,0 0 195,-4 0 0,1 1 1,1-1-1,0 1 0,0 0 1,1 0-1,0 0 0,0 0 1,0 0-106,-4 1 1,0 1 0,-1-1 0,0 1 0,1-1-1,1 1 1,1 0 0,1 0 0,2 0 0,1-1 100,-10 3 1,1 0 0,1 0 0,2 0-1,0 0 1,1-1 0,1 1 0,1 0-1,0 0 1,0 0 0,-1 1 0,1-1 0,-1 0-1,0 0 1,-1 1-6,3-1 1,0 0 0,-1 0-1,0 0 1,1 1 0,-1-1-1,0 1 1,0-1 0,1 1-1,0-1 1,-1 1 0,2-1 0,-1 1-1,1-1 8,-5 1 0,1 0 0,1 0 0,1 0 0,0 0 0,0-1 0,0 1 0,0 0 0,0 0 0,-1 0 0,0 0 0,-2 0 0,0 0 0,-2 1 0,-2-1 0,-1 1-4,13-1 1,-1-1 0,-2 1-1,-1 0 1,-1 0 0,-2 0 0,-2 1-1,-1-1 1,-2 1 0,-2-1 3,14-1 0,-1 0 0,-2-1 0,-5 2 0,-7 0 0,-8 0 188,17 0 0,-28-2-1275,-39 2-555,-29 4 1,-14 4 1641,-2-1 0,1 1 0,3-1 0,6 0 0,8 1 0</inkml:trace>
  <inkml:trace contextRef="#ctx0" brushRef="#br0" timeOffset="130698">20326 3672 16714,'53'-16'29,"1"1"0,3 3 0,9-1 1,4 2-1,-2 0-1282,-4 0 0,-1 2 1,3-1-1,4 0 1342,-13 2 1,4-1 0,2 0 0,1 1 0,1-1-1,0 0 1,-2 1-184,-3-1 1,-1 1 0,1 0 0,-1 0 0,1 1 0,1-1 0,1-1 126,-1 2 1,0-1 0,2 0-1,0 0 1,1 0 0,0 0-1,1 0 1,1 0-73,-4 1 0,-1 0 0,0 0 0,1 0 0,1 0 1,1 0-1,3 1 0,1-1 0,3 1 42,-13 1 1,1 0 0,3 0 0,0 0-1,2 1 1,1-1 0,2 0 0,-1 1 0,2-1-1,0 1 1,0 0 0,0 0 0,0 0-1,0 1 1,-1-1-79,-5 1 0,1 0 0,-1 1 0,1-1 1,-1 1-1,1-1 0,0 1 0,0 0 0,1 0 1,0 0-1,0 0 0,1 1 0,0-1 1,0 0-1,1 1 0,1-1 0,0 0 37,-4 1 1,2-1-1,1 1 1,1-1-1,0 1 1,1-1-1,0 1 1,1-1-1,-1 1 1,1 0-1,0 0 1,-1-1-1,1 1 1,-2 0-1,0 1 1,-1-1-1,0 0 1,-2 1-1,0-1 1,-2 1 3,7-1 0,0 1 1,-1 0-1,-1 0 0,0 1 1,-1-1-1,-1 0 0,-1 1 1,0 0-1,0-1 1,-2 1-1,1 0 0,-2 0 1,1 0-1,-2 0-18,6 0 1,1 0 0,-1 0-1,0 1 1,-1 0 0,-1-1 0,-1 1-1,-1 0 1,-3-1 0,-1 1-1,-4 0 1,-1 0 32,14 1 1,-4 0 0,-4 0 0,-2 0 0,-1 0 0,0 0-601,6 1 1,0-1-1,-2 0 1,-3 0 0,-7 0 618,1 1 0,-7-1 0,-2-1 0,23 1 0,-28-1 0,-40-2 0</inkml:trace>
  <inkml:trace contextRef="#ctx0" brushRef="#br0" timeOffset="142445">2916 7354 20927,'-17'-57'281,"15"7"-281,24 31-12,18 2-44,13 5 12,0 5-248,-6 24-123,-31 15 1,-9 9 235,-8-4 0,-6 3-499,-8 21 0,-7-1 678,-5-13 0,-5-3-4,5-8 0,-2 1 1,2-2 174,-2 5 1,1-3-167,-3 0 1,14-6-287,41-7-491,19-31 82,-1-1 1,3-4-1167,-1-3 0,0-2 1856,6-1 0,-2 1 0,9-3 0,-11 4 0</inkml:trace>
  <inkml:trace contextRef="#ctx0" brushRef="#br0" timeOffset="142664">3405 7666 21208,'-2'-43'-23,"-1"1"1,3 3-1,6 8-392,32 14-1299,17 9-751,-15 31 1367,-4 2-1188,-22 25 2286,-14-13 0,0-16 0,0-7 0</inkml:trace>
  <inkml:trace contextRef="#ctx0" brushRef="#br0" timeOffset="143046">4069 7311 19908,'-42'21'160,"1"0"1,0 2-1,5 2-149,8 0 1,5 2-12,-1 10 0,10 2-695,21 20 101,18-10 426,4-33 0,5-9-269,30-23 213,-31 5 0,-2-3 151,0-6 0,-2-4 62,-3-1 0,-3-2 11,-4-1 0,-4-4 358,-1-17 1,-8-6 78,-11-7 0,-5-2-961,2 0 1,-4 0 736,-8 1 0,-2 6-62,7 20 0,-2 5 674,-21-18-859,6 49-5,16 26 0,5 11 33,4 4 1,6 3-613,6 16 1,8 0-39,5-14 1,4-4-589,6 0 1,4-3-1245,3-4 1,3-2 2487,2-4 0,-1-4 0,8 3 0,-10-10 0</inkml:trace>
  <inkml:trace contextRef="#ctx0" brushRef="#br0" timeOffset="143479">5383 7304 19302,'-8'64'117,"1"0"1,2-11 0,0 2 0,4-3-146,4 10 0,3-4-697,-2 0 1,2-3 494,3-13 0,2-9 367,6-11-137,-4-12 486,-4-21 825,-7-35-852,-10 3 1,-5-6-337,2 2 0,-1-5 1,-1 0-677,1 7 0,-2 0 1,2 0 608,-1-3 0,1 0 0,2 4 11,4 0 0,2 4 396,0-25-452,4 16-44,19 7-113,26 18-56,10 5 34,-21 20 0,0 6-504,13 16 252,-28 10 0,-8 7 106,-12 6 0,-6 3-1289,-3 8 1,-4-2 1988,-1-14 1,-1-4-1,-7 4 1,22-33-1</inkml:trace>
  <inkml:trace contextRef="#ctx0" brushRef="#br0" timeOffset="143861">5939 7286 17879,'0'-8'2510,"-36"-9"-2442,5 26-80,-19 4-10,27 13-12,14 5-78,13-12 12,6-4 100,6-5 0,19-5 0,9-15 0,2-2 0,-2-10-23,-17 5-66,3-1-180,-5 3 34,5 0 156,-3 5 56,-6 6 1,-2 2 11,-7 2-34,-2 0 45,1 2 0,10 3-1558,13-2 337,7-5-2174,11-11 3395,-5-10 0,-19 7 0,-5 2 0</inkml:trace>
  <inkml:trace contextRef="#ctx0" brushRef="#br0" timeOffset="144062">6582 6810 21163,'5'50'11,"0"1"0,0-5 0,2 0-118,5-1 1,1-2-1239,1-2 1,0 0 1344,1 2 0,-1-2 0,4 5 0,-10-25 0</inkml:trace>
  <inkml:trace contextRef="#ctx0" brushRef="#br0" timeOffset="144229">6651 7048 21443,'52'-20'-564,"-1"-1"0,1 1 0,-1 5 0,3 1 0,1 1 0,3 2 564,-4 3 0,2 2 0,2 1 0,-2 0 0,-4 1 0,13-1 0,-4 0 0,-3 1 0,-12 0 0,1 0 0,-1 0 0</inkml:trace>
  <inkml:trace contextRef="#ctx0" brushRef="#br0" timeOffset="144711">8594 6912 20725,'30'-16'-4375,"-1"0"0,20-9 4375,-35 31 0,-7-5 0,-6 5 0</inkml:trace>
  <inkml:trace contextRef="#ctx0" brushRef="#br0" timeOffset="144830">8669 7079 20322,'-4'8'-1064,"43"-20"-4740,-7-2 5804,4-2 0,-1 1 0,-7 4 0,-3 1 0</inkml:trace>
  <inkml:trace contextRef="#ctx0" brushRef="#br0" timeOffset="151495">10651 6747 18350,'-4'-34'235,"0"0"1,8-25-214,15 28-22,14 5-11,1 13 0,4 2-23,23-1-185,-17 7 1,-2 5-118,9 18 106,-35 15 0,-12 9 252,-14-1 1,-12 5 0,-2 1 159,2-3 0,-3 3 0,-1 0 0,-1-3-523,-10 10 0,-1-2 0,1-3 393,3-7 0,1-1 0,7-4-30,8-4 1,7-3-45,10 4-1,19-4-268,21-22-566,-1-6 0,5-3-1199,10-6 0,1-2 2056,0 2 0,-1-1 0,-12 0 0,-7-1 0,-2 0 0</inkml:trace>
  <inkml:trace contextRef="#ctx0" brushRef="#br0" timeOffset="151797">11350 6984 19302,'-28'26'17,"0"0"0,-14 15-17,44 10-336,13-18-751,32-10 471,19-18 274,-23-16 1,-1-5-97,-9 2 1,-3-4 286,-5-6 0,-6-2 151,-8-8 302,-7 1 124,-14 2-78,-6 3-102,-12 6-235,-24 9-1299,-6 26-3485,3 6 4773,11 18 0,31-18 0,8-6 0</inkml:trace>
  <inkml:trace contextRef="#ctx0" brushRef="#br0" timeOffset="152062">11822 6559 17946,'15'47'-267,"1"1"1,-1-1-1,0-2 1,-1-1 0,-1-2-586,1 2 1,-1-2-970,-2-4 0,0-1 1821,10 24 0,-11-28 0,-2-14 0</inkml:trace>
  <inkml:trace contextRef="#ctx0" brushRef="#br0" timeOffset="152296">12195 6639 18922,'-55'33'276,"1"0"1,2-1-1,4 2-265,10 4 0,6 1-33,-6 15-56,21 7-225,36-33-784,42-1-1412,-17-18 0,3-2 2499,1 0 0,-2-1 0,-9-4 0,-5-1 0,-1 0 0</inkml:trace>
  <inkml:trace contextRef="#ctx0" brushRef="#br0" timeOffset="157261">13155 6955 16546,'1'-8'-2958,"1"1"2958,-2 7 0,0 0 0,0 0 0</inkml:trace>
  <inkml:trace contextRef="#ctx0" brushRef="#br0" timeOffset="157962">14501 6396 15415,'-2'-5'2050,"0"2"-2061,2 3 190,12 40-11,-1-3 1,2 5-16,-3 1 0,0 4 0,-1 1-473,1 2 0,-1 1 0,0-2 393,-1 9 0,-2-4-34,-3-14 0,-2-7 390,3-11 669,-2-13-325,-1-14-549,0-15 146,-1-20-219,-3-8 0,-2-9-982,0 10 0,-1-3 1,0 0 830,0-2 0,0 0 0,0-1-4,-2-2 0,1 0 1,0 4 374,2-3 1,2 1-389,4-6 0,6 1-39,9 12 0,8 6-6,13-1 1,10 11-281,12 19 1,3 14 72,-8 6 0,-3 9-10,-5 9 1,-8 7 171,-21 0 1,-8 2 95,-6 3 0,-7-1 11,-6 2 0,-8 0-62,-18 13 0,-9-3-874,-4-6 1,-3-4-371,2 0 1,0-5-1272,9-13 0,4-7 2577,6-7 0,15-6 0,8-2 0</inkml:trace>
  <inkml:trace contextRef="#ctx0" brushRef="#br0" timeOffset="158478">15969 5457 20457,'-23'50'224,"0"1"0,0 0 0,0-1 0,-4 8 0,1-1 0,1 5-1209,7-12 1,0 4 0,1 2-1,1 0 1,0-3 1000,0 2 1,0-1 0,1-1 0,2 4-22,1-2 1,1 4 0,1 0-1,3 0 1,4-2-280,4 5 0,4-1 0,5-2 0,2 1-837,4 3 0,2 1 1,5-3-1,4-8-1243,8-3 0,4-9 0,4-6 2364,3-11 0,2-5 0,-6-7 0,13-1 0,-9-11 0</inkml:trace>
  <inkml:trace contextRef="#ctx0" brushRef="#br0" timeOffset="158945">16621 6263 16221,'-2'-4'2947,"0"1"-2084,34 59-802,1-21 1,4 1-62,2 12 0,3 0-837,9-3 1,1-5-598,-17-14 0,-1-3-3226,-2-2 0,-2-3 4660,18 8 0,-23-12 0,-11-9 0</inkml:trace>
  <inkml:trace contextRef="#ctx0" brushRef="#br0" timeOffset="159128">16971 6303 18563,'-33'39'545,"0"0"1,-1 2-1,2-1-545,3-1 0,2 0-17,2 0 0,2 2-1972,2 7 0,7-1 1989,8 9 0,3-5 0,15-41 0</inkml:trace>
  <inkml:trace contextRef="#ctx0" brushRef="#br0" timeOffset="159545">17730 6219 20636,'53'10'30,"0"0"1,1 0 0,10 1 0,-4 1-31,-11-2 0,-4-1-314,10 3 169,-15 0-12,-15 1 79,-12 8 100,-9 0 56,-3-2 1,-3-6-46,2-9-21,-6 0-304,-11 10-156,-29 23 330,11-7 1,-2 3-74,2-1 1,2 0-684,0 2 0,4 0-2846,3 7 3720,14-8 0,7-16 0,5-8 0</inkml:trace>
  <inkml:trace contextRef="#ctx0" brushRef="#br0" timeOffset="159979">18929 6299 20009,'30'-33'149,"0"0"0,-1 3 1,2 5-150,19 11-79,3 5-997,9 22 225,-25 29 918,-18 6 403,-22-14 1,-9-1 90,-24 15-7,14-18 1,0-2-364,-8 13-606,14-4-784,31-22-2443,28-13 3642,18-11 0,-24 5 0,-2-5 0</inkml:trace>
  <inkml:trace contextRef="#ctx0" brushRef="#br0" timeOffset="160279">19840 6244 20165,'-44'6'590,"1"1"0,5 3 1,14 5-1398,38 25 179,21-9 214,-2-18 0,3-6-349,31-3 163,-26-10 1,0-5 1698,13-18-180,-8-9-404,-35-6 67,-22 9 91,-22-8-684,-22 16-348,20 13 0,-1 5-906,-20 11-1952,19 8 3217,26 5 0,9-6 0,2-4 0</inkml:trace>
  <inkml:trace contextRef="#ctx0" brushRef="#br0" timeOffset="160646">20209 5781 21096,'14'40'-75,"0"0"0,9 16 0,0 3-2855,0-5 0,0 0 2832,1 0 1,-2-3 0,-8-15 0,-2-6 0,-2-8 0</inkml:trace>
  <inkml:trace contextRef="#ctx0" brushRef="#br0" timeOffset="160895">20513 6001 19941,'-38'11'564,"0"0"0,3-1 0,4 5-407,-6 28-146,19 1 34,23 7-45,18-18-134,26-11-1289,4-14-1984,12-5-1165,-31-2 1,1-1 4571,0-2 0,-1 1 0,4 0 0,-8-3 0</inkml:trace>
  <inkml:trace contextRef="#ctx0" brushRef="#br0" timeOffset="161145">20826 5455 21432,'0'-57'1804,"-1"13"-1804,2 36-45,27 59 11,3 3 1,2 8-755,-11-17 1,1 1 0,-1 2 753,6 10 1,0 3-1,-4-2-93,-9-13 0,-2-3 0,-3 3-837,-1 15 1,-4 2 0,-2 0 963,-4-6 0,-3 0 0,1-3 0,0 14 0,-1-6 0,-4-23 0,1 1 0</inkml:trace>
  <inkml:trace contextRef="#ctx0" brushRef="#br0" timeOffset="162028">11101 10014 18395,'36'-4'-628,"-1"-1"1,12-2-1,-27 6 1</inkml:trace>
  <inkml:trace contextRef="#ctx0" brushRef="#br0" timeOffset="162144">11215 10187 17129,'-5'3'-5334,"41"-28"5334,3 2 0,8-9 0,-18 16 0</inkml:trace>
  <inkml:trace contextRef="#ctx0" brushRef="#br0" timeOffset="162462">12377 9839 21493,'-4'-43'157,"0"1"0,3 2 0,7 5-233,40-10-227,-12 29 1,3 9-314,1 13 0,-3 13 560,-11 17 0,-10 10 73,-11 3 0,-9 2-98,-12 8 0,-6-4 344,2-17 1,-1-3-127,3-3 1,1-2-104,-10 19-124,19-11-1591,51-25-705,9-18-82,-5-8 1,4-6 2467,-4-3 0,-4-1 0,9-6 0,-8 5 0</inkml:trace>
  <inkml:trace contextRef="#ctx0" brushRef="#br0" timeOffset="162745">13068 9746 21096,'-39'17'369,"0"0"1,3-1-1,5 5-386,10 9 1,7 3-107,-5 15-281,21 14-380,25-33-241,11-16 0,8-8-813,4-9 1,1-8 1360,5-4 1,-3-8 1944,-14-8 0,-10-6-12,-9-22-492,-34 2-325,-14 26-393,-7 6-246,-5 13-101,-4 6-414,1 15-5088,1 12 5603,19-5 0,7 4 0,16-15 0</inkml:trace>
  <inkml:trace contextRef="#ctx0" brushRef="#br0" timeOffset="162963">13478 9405 23359,'8'50'-1001,"0"0"0,5 2 0,6 0 1001,2-11 0,4 1 0,-2-4 0,-2 0 0,0-5 0,11 5 0</inkml:trace>
  <inkml:trace contextRef="#ctx0" brushRef="#br0" timeOffset="163178">13802 9502 20647,'-53'20'425,"0"0"1,5 8 0,4 4-460,9 0 1,5 4 16,7-2 1,9-1 16,25 4 0,14-10-34,22-9-336,18-9-392,-26-8 1,2-2-1182,6-3 1,1-2 384,4-1 1,1-2 1557,5-2 0,-4-1 0,10-1 0,-14 3 0</inkml:trace>
  <inkml:trace contextRef="#ctx0" brushRef="#br0" timeOffset="163345">14766 9734 20893,'-11'0'718,"2"0"-718,9 0-1199,0 0 1199,-15-22 0,11 17 0,-11-17 0</inkml:trace>
  <inkml:trace contextRef="#ctx0" brushRef="#br0" timeOffset="163795">16273 9414 19336,'-4'42'560,"-1"1"0,7 12 1,1 0-533,1-15 0,2-3-23,1 1 1,0-3 330,0 3 616,-6-35-772,-1-21-45,-8-14 33,-3-22-146,2 21 1,-2-4-23,-1-7 0,0-6 0,-1 1-601,2 6 1,-1 1-1,1-2 590,-5-17 0,0-4 0,0 2 11,3 11 0,0 3 0,1-1 11,1 1 0,0 1 0,1 0-11,-2-17 0,2 2-28,2-2 0,11 6-56,15 18 0,11 8-202,20 5 0,9 14-396,-1 16 1,1 11 490,-12 1 1,-1 5 0,-5 4-68,-5 10 0,-8 6 157,-5 1 1,-10 4 94,-13 0 0,-9 1 6,-7 1 0,-7-1 6,-10 1 0,-6-2-98,2-6 0,-4 0 0,2-3-3461,-7 5 1,0-2 3552,1-2 0,5-5 0,6-7 0,29-24 0</inkml:trace>
  <inkml:trace contextRef="#ctx0" brushRef="#br0" timeOffset="164262">17973 8196 17992,'-4'-45'1019,"1"0"1,-7-7 0,-7 4-740,-5 19 0,-6 5-269,-9 2 0,-4 8 17,6 12 0,1 10-446,-3 12 1,5 10 467,8 4 1,4 7 117,4 6 0,2 8 0,3 3-132,4-7 0,2 3 1,1 3-1,2 3-631,2-8 0,1 4 0,1 2 1,0 1-1,1-1 0,0-2 622,1 5 0,-1-1 0,2-1 0,0 0 0,0 1-10,2 2 1,1 1 0,0 0 0,0 0 0,0-1-105,-1-1 0,0 0 0,-1-1 1,0-1-1,1-3 87,-1-3 0,0-3 0,1-1 0,0 2 14,1 8 0,0 2 0,1-2 0,0-8-14,4 5 0,2-8-11,5-3 0,3-6-371,18 3-592,0-16-872,-6-39-4507,-7-13 6353,9-16 0,-17 17 0,1 1 0</inkml:trace>
  <inkml:trace contextRef="#ctx0" brushRef="#br0" timeOffset="164698">18868 9452 17386,'6'0'3138,"21"-45"-2937,-16 8 1,-2-3-180,6-9 1,-2-3-950,-3-8 1,-5-1 892,-2 13 1,-3-2-5,-4 3 1,-3-4 0,-1 2 272,-2-11 0,-4 3 28,-6-1 1,-3 8-96,-13 10 295,2 59-295,9 27-84,14-13 0,2 3-437,1 5 0,3 3 375,1 3 1,3 1-23,7 3 0,4 0-39,3 0 0,4 0-230,6-1 0,7-1-1095,1-9 1,5-1 0,-1-2-1248,5 2 1,2-2 2610,-5-9 0,1 0 0,-4-6 0,7 1 0,-11-10 0</inkml:trace>
  <inkml:trace contextRef="#ctx0" brushRef="#br0" timeOffset="164928">19213 9356 20468,'-7'-40'758,"-1"0"0,2 1 1,1 3-558,7-18-133,9 2-57,8 7-28,5 20 0,5 4-61,20 0 27,-13 8 1,2 6-354,19 17 34,-22 7 1,-3 8 245,-9 6 1,-4 7-449,2 7 1,-4 3-3782,-5-4 0,-2-4 4353,5 10 0,-1-25 0,-4-24 0</inkml:trace>
  <inkml:trace contextRef="#ctx0" brushRef="#br0" timeOffset="165345">20124 8766 20703,'41'38'119,"0"-1"1,-2-2 0,0 0-770,-2-5 0,-1-1 650,-2-2 0,-1-2 0,-6-3 0,-1-3 0,5 4 0</inkml:trace>
  <inkml:trace contextRef="#ctx0" brushRef="#br0" timeOffset="165528">20467 8777 20266,'-39'32'311,"-1"0"0,4 0 0,0 4 0,3 1-838,-5 16 1,5 3-1435,-2-2 0,6-1-2096,11-8 1,11-6 4172,26-10 0,-9-15 0,7-11 0</inkml:trace>
  <inkml:trace contextRef="#ctx0" brushRef="#br0" timeOffset="165978">21772 8635 19796,'13'-35'2050,"6"13"-1848,31 43-146,5 1-56,-6-8 0,4-1-146,0-4 0,1 0-344,-2-1 0,-3-1 13,-8-3 1,-8-2-319,-11 1 903,-12 2-108,-19 3 628,-31 23-460,12-8 0,-3 3-336,-7 10 0,1 1-590,8-6 1,4 0-2817,-9 24 3662,24-25 1,6-14-1,4-5 1</inkml:trace>
  <inkml:trace contextRef="#ctx0" brushRef="#br0" timeOffset="166362">23936 8980 20345,'23'-57'377,"0"0"0,-2 1 0,-1 3-360,-7 17 0,-2-1-307,-1-23 1,-5-6 289,-6 19 0,-3-2 0,-2 0 3,0-7 1,-2-2 0,-2 4 332,-10-12 0,-3 8-336,6 18 0,-1 13 215,-11 24-248,9 35 38,10 18 1,5 10-328,5-11 0,3 2 0,4 3 123,2-3 0,3 3 1,2 0-1,0-2-726,4 7 0,1-3 0,3-2-32,4-3 1,3-3 0,-1-6-1442,2-4 1,-1-5 2442,0-5 1,-2-4-1,4 2 1,-9-12-1</inkml:trace>
  <inkml:trace contextRef="#ctx0" brushRef="#br0" timeOffset="166564">24323 8719 20513,'4'-33'924,"1"-1"0,7-24-901,27 23-102,0 17 57,23 4-68,-6 22-302,-18 5 0,0 5-180,-9 5 1,-3 5-835,2 6 0,-5 2 1406,0 24 0,-17-23 0,-3-20 0</inkml:trace>
  <inkml:trace contextRef="#ctx0" brushRef="#br0" timeOffset="166911">25245 8254 22193,'19'-42'0,"1"0"0,0 6 0,5 9-201,30 19-365,-9 19 0,1 11-17,-12 7 1,-3 5 582,4 3 0,-9 4-183,-20 5 0,-11 0 625,-9-13 1,-6-1 286,-10 7 1,-2 0-545,6-7 1,2-2-131,0 2 0,4-3-168,8 0-368,27-16-842,19-11-962,19-9 632,-19 1 1,3-2 413,4-3 1,2-2 1238,6-2 0,-3 0 0,9-2 0,-10 1 0</inkml:trace>
  <inkml:trace contextRef="#ctx0" brushRef="#br0" timeOffset="167211">26044 8249 21118,'-38'35'261,"0"0"1,3-2-1,9 1-239,15 17-44,13-6-34,22-10-202,10-21 1,9-8-12,12-8 0,4-7 269,1 1 0,0-4-331,2-8 1,-5-4 375,-19 5 0,-5-3 145,-2-6 1,-7-5-12,-11-26-179,-25 26 0,-9 4-22,-32-7 16,15 24 1,-2 7-349,4 9 1,2 4-632,-10 3-2186,5 10-3676,30-8 6847,23-3 0,-11-7 0,11-2 0</inkml:trace>
  <inkml:trace contextRef="#ctx0" brushRef="#br0" timeOffset="167445">26709 7874 22104,'11'53'-79,"0"0"1,1-2-1,1-2-274,1-10 1,3-2-1537,8 12 1,4-1 1888,2-10 0,0-2 0,-8-4 0,-1-3 0,15 0 0</inkml:trace>
  <inkml:trace contextRef="#ctx0" brushRef="#br0" timeOffset="167663">27228 8131 19706,'-39'14'885,"0"-1"0,3-1 0,4 4-638,-10 29-213,23 0-79,36 6-1154,39-18 258,-23-21 0,2-5-948,4-3 1,-2-3 1888,18-8 0,-25 5 0,-7-5 0</inkml:trace>
  <inkml:trace contextRef="#ctx0" brushRef="#br0" timeOffset="168112">27526 7391 18675,'4'-40'1251,"-1"0"0,3 3 0,4 3-1104,18-7-158,20 18-35,0 19 24,11 22-12,-11 15 34,-18 4 0,-2 9-217,-12-7 1,-3 4 0,-1 4 238,-1 2 1,-1 4-1,0 1 1,-3-1-589,0 10 1,-3 0 0,-1 0 587,-1-11 1,0 2-1,-1-2 1,0-2-12,-1 0 0,-1-4 0,2 3-148,0 14 1,2 2 0,0-1-51,3-8 0,1-2 0,1 0 11,-3-3 1,1 0 0,0-4-27,5 5 1,-2-10-315,-3-7 482,-16-16-11,-13-10-202,-21-6-2498,-18-3 2745,-3 0 0,0 0 0,7 0 0,12 0 0,0 0 0</inkml:trace>
  <inkml:trace contextRef="#ctx0" brushRef="#br0" timeOffset="168678">11102 12006 16468,'37'-3'-837,"0"1"0,-3 1 1,-1-1-4061,7-1 4897,-10 3 0,-13 0 0,-11 0 0</inkml:trace>
  <inkml:trace contextRef="#ctx0" brushRef="#br0" timeOffset="168795">11196 12232 17330,'0'3'90,"0"0"-5042,50-26 4952,-11 7 0,18-9 0,-30 14 0</inkml:trace>
  <inkml:trace contextRef="#ctx0" brushRef="#br0" timeOffset="169094">12110 12100 20781,'16'-44'-216,"-1"1"1,0 0-1,15-10 1,8 14-990,7 23 1,1 15 1153,-10 6 1,-7 12 403,-16 27 0,-15 12 241,-11-14 0,-8 2 0,-2 1-886,-2 11 1,-2 3 0,-1-3 313,3-10 1,-1-2-1,2-3-22,-4 12 0,6-8-121,9-8-2938,60-22 3059,3-28 0,2-7 0,-14 13 0,-2 0 0,9-13 0,0 0 0</inkml:trace>
  <inkml:trace contextRef="#ctx0" brushRef="#br0" timeOffset="169363">12904 12126 20009,'-40'27'551,"1"-1"1,-1 0 0,-17 18 0,21-1-922,55 5-286,13-25 1,9-6 66,4-10 1,2-8-672,10-6 1,-3-7 900,-18-2 0,-4-3 359,16-19 1351,-20-1 195,-28-11-1199,-39 2-425,-4 7-276,12 26 1,0 5-1283,-10 5-1736,9 10 3372,13 0 0,9 1 0,8-2 0</inkml:trace>
  <inkml:trace contextRef="#ctx0" brushRef="#br0" timeOffset="169561">13302 11618 21969,'-8'47'-21,"0"-1"1,0 0 0,8 2 0,5 0 0,4 1-821,7 4 1,7 1 0,1-4-2200,10 10 1,4-9 3039,-1-10 0,-2-10 0,-7-11 0,-8-10 0</inkml:trace>
  <inkml:trace contextRef="#ctx0" brushRef="#br0" timeOffset="169778">13808 11797 20804,'-46'21'356,"0"-1"0,-1 1 1,3 3-1,1 2 1,2 1-357,-11 13 0,5 2-29,12-2 1,10-2-5,14 4-796,50-2-1446,1-27 1,6-4 2274,7 0 0,0-2 0,-7-4 0,-5-3 0,6-2 0</inkml:trace>
  <inkml:trace contextRef="#ctx0" brushRef="#br0" timeOffset="170245">15329 11951 19034,'17'58'313,"0"0"1,-3-3 0,-1-2-107,-1-8 0,-1-5 1250,-1 10-751,-8-41-582,-2-29-24,-5-13 1,-1-9-73,-3-16 0,-2-8-1056,2 17 1,-1-4 0,-1-2 0,0 2 1027,-1-11 0,1 1 0,-1-1-6,3 13 1,-1-2-1,0 1 1,2 4 176,1 1 1,1 2 0,2 1-172,-2-3 0,2-1 0,6 4-62,9-4 1,10 7 10,21 5 1,9 12-113,2 19 1,4 11-328,-10 4 0,2 4 0,-4 3 114,5 10 1,-6 5 229,-11 0 0,-7 4 1156,-10 1 0,-9 2-1010,-15 2 0,-10-1 0,-6 1 0,-8 0-68,-5-5 1,-7-1 0,2-1-2234,6-5 1,2-1-1,0 0 2301,-18 12 0,5-4 0,3-1 0,36-26 0</inkml:trace>
  <inkml:trace contextRef="#ctx0" brushRef="#br0" timeOffset="170944">17241 10802 17913,'-33'-20'1417,"-1"0"1,-28 0-1082,17 39-134,-2 15 22,-1 4-45,5 2-112,7-5-55,9 16-7,22-9 1,6 5-1,2 4 1,4 5-620,2-5 0,3 3 0,0 1 617,1-1 1,0 0 0,2 5-13,-3-9 0,1 5 0,0 2 0,1 1 1,0-3-239,0-2 0,0-2 0,0 1 0,1 0 0,1 0 173,1 3 0,1 3 0,1-2 0,1-1 0,-2-6-1,5 9 1,0-5-1,2-8-245,6-3 1,0-13-1507,8-16-2443,-4-17 4269,-2-12 0,-16 5 0,-3-3 0</inkml:trace>
  <inkml:trace contextRef="#ctx0" brushRef="#br0" timeOffset="171328">18288 12145 19863,'21'-45'257,"0"-1"1,-7 4 0,-1-3-1,-3 0-182,-5 1 0,-2 0 0,-3-3-1000,-2-14 1,-3-3 0,0 2 931,0 11 1,0 3 0,-2 1 31,-8-20 0,-2 9 992,-4-1-639,5 25 107,3 19-566,-1 51 67,8 5 0,5 7 0,4 0 0,4 5 0,1-1-496,0-3 1,0-1 0,4 0 233,5 2 0,3-2 1,2-4-804,4 0 1,4-4 1276,13 3 1,-1-4 0,-1 1 0,10-4 0</inkml:trace>
  <inkml:trace contextRef="#ctx0" brushRef="#br0" timeOffset="171544">18617 11789 20658,'4'-64'594,"0"-1"0,1 7 0,5 7-594,19 9-45,1 25 0,4 5-213,3 9 1,1 6-7,-1 1 1,-1 5 44,-3 9 1,-6 4-364,-6 25 111,-10 10-593,-7 2-1805,-2-1 2869,-1-9 0,0-21 0,1-12 0</inkml:trace>
  <inkml:trace contextRef="#ctx0" brushRef="#br0" timeOffset="171948">19332 11280 20098,'0'-4'1580,"0"2"-1121,0 2-257,60 51-202,-14-14-317,-6-6 0,8 6 0,0-3-1375,7 3 1,1-2 1691,-16-10 0,1 1 0,-3-2 0,1-2 0,-6-2 0,2 2 0</inkml:trace>
  <inkml:trace contextRef="#ctx0" brushRef="#br0" timeOffset="172144">19746 11241 20423,'-31'51'-127,"-1"1"0,0-1 0,1 1 0,-3 2 0,2-2 0,1 0-788,2 2 0,1 0 0,4-4 755,2-1 0,4-7 0,-1 8 0,10-19 0</inkml:trace>
  <inkml:trace contextRef="#ctx0" brushRef="#br0" timeOffset="172529">20505 11382 21644,'-4'-4'1043,"2"1"-1054,43-8-685,6-1-2318,-4 1 0,8-2 0,-2 0 3014,8-4 0,-2 2 0,0 0 0,-5 1 0,3-3 0</inkml:trace>
  <inkml:trace contextRef="#ctx0" brushRef="#br0" timeOffset="172994">21728 10861 18350,'-8'-41'765,"-1"0"1,2 1 0,2 2-396,4-21-275,10 20 1,6 1-96,8 7 0,5 3 0,1 1 0,3 5-28,6 10 0,0 11-242,15 29 35,-28 17 0,-10 13 309,-12-8 1,-7 6 0,-3 2-560,-1-3 1,-4 4-1,-2 0 1,-1-3 689,-3 9 0,-3-2 1,0-3-158,-1-4 1,0-3-1,4-5 205,5-10 1,6-5-220,15 11 33,23-22-67,9-29 0,5-14-123,0-12 0,-3-9 70,-12 3 1,-2-5 0,-6 0-399,-3-16 1,-12 0 276,-14 1 1,-13 6-35,-5 19 0,-9 8-361,-17 1 1,-5 11-3247,3 19 0,0 8 3815,-1-2 0,5 4 0,15 5 0,7 2 0,8 1 0</inkml:trace>
  <inkml:trace contextRef="#ctx0" brushRef="#br0" timeOffset="173478">17854 12746 19325,'55'-14'177,"0"1"1,0 0 0,0-1 0,8-1-1,1-1 1,1 0 0,2-1-1179,-7 2 1,1 0 0,1-1 0,2 0 0,1-1 1006,-12 4 1,2-1-1,0 1 1,2-1-1,0 0 1,0 0-1,1 0-129,-3 1 1,0 0 0,0 0 0,1 0 0,1-1 0,1 1-1,3-1 1,3 0 94,-8 2 1,3-1 0,2 1 0,1-1 0,2 0 0,1 0 0,1 0 0,0 0 0,0 0 0,0 0 0,0 1 0,-1 0-92,-5 1 0,1 0 0,0 1 1,0-1-1,0 1 0,0-1 1,1 1-1,0 0 0,0 0 1,0 0-1,1 0 0,0 0 1,0 0-163,1 0 1,1 0 0,2 0 0,0-1 0,0 1 0,1 0 0,-1 0-1,0 0 1,0 0 0,-1 0 0,-1 1 0,-2 0 0,-1 0 0,-2 1-450,7-1 1,-1 1 0,-2 0 0,0 0 0,-2 0 0,-1 1-1,-1 0 1,-2 1 0,-2 0 0,-1 0 729,14-1 0,1 1 0,-4 0 0,-4 0 0,-7 2 0,-8 1 0,8-1 0,-14 3 0,-1 0 0</inkml:trace>
  <inkml:trace contextRef="#ctx0" brushRef="#br0" timeOffset="175194">19302 12978 18014,'-39'-34'2219,"4"7"-2186,6 68 28,14-1 1,2 6-62,1 3 0,1 1-826,0 10 1,5-2 825,9-20 0,5-4 0,16 20 353,21-19-454,-1-27 0,4-11 84,3-16 1,0-10-33,-12 5 0,0-5 1,-4-3 66,-6-5 1,-4-4 0,-8-1-14,-7-17 1,-12 2-29,-6 15 1,-9 4-85,-9 7 1,-6 6-230,-20 3-105,-13 9-4389,22 25 4830,6 5 0,25 4 0,12-8 0</inkml:trace>
  <inkml:trace contextRef="#ctx0" brushRef="#br0" timeOffset="175361">20058 13036 17577,'-9'0'-336,"2"0"-3429,7 0 3765,0 0 0,0 0 0</inkml:trace>
  <inkml:trace contextRef="#ctx0" brushRef="#br0" timeOffset="176761">20475 12856 13958,'-2'-6'3451,"-1"2"-2722,3 4-203,-8 12-179,6 18-291,-1 3 34,20 22-68,24-23-330,-8-15 0,3-6-421,30-11 206,-30-5 1,-2-5-94,10-20-12,-4-10 1524,-19 0 931,-6-4-909,-19 16-212,-5 11-179,-2 8 329,2 4-531,-1 1 111,6 2-368,0 1-315,4 2 236,2 10 11,6 11-78,4 20-152,1 1 0,1 5-420,1 7 1,1 3-2088,-1-13 1,1 1-1,0-3 2737,6 6 0,-1-6 0,9 10 0,-12-42 0</inkml:trace>
  <inkml:trace contextRef="#ctx0" brushRef="#br0" timeOffset="177328">21328 12714 19799,'-36'-6'280,"0"-1"0,-3 10 1,5 5-281,5 17 461,0 21-483,21-2-730,27 9-1590,33-21 1328,-13-21 0,2-8 717,-3-6 0,-1-7 339,-4-5 1,-4-3 259,-1-14 539,-9 3 1232,-9 5 359,-6 5-2500,-2 23 136,3 53-68,1 7-488,1-12 0,2 0 6,0-13 1,3-1-2270,7 5 0,3-4 2751,10 11 0,-1-10 0,-19-31 0</inkml:trace>
  <inkml:trace contextRef="#ctx0" brushRef="#br0" timeOffset="178578">18805 13802 13689,'-4'-3'2711,"1"0"-1781,3 3-840,-5-10 67,3 8 33,-2-6 2298,4 10-2443,1-10-45,0 2 11,0-14 67,-1 9 135,1 2-213,-1 6-33,0 3-35,0 5-66,0-2-56,0 5 10,0-4-55,1 0 168,-1-2 101,1 0-1,-5-2 46,-9 0 279,-2-10 68,0-6-258,6-12-90,12 2-67,7 0-11,10 9 90,24 3-90,11 19-12,-23 13 1,-1 6 0,-5-1 0,-4 4-6,-5 9 0,-3 2 17,2 16-112,6 2 68,2-23 111,-3-20-22,-7-30 33,-16-24-44,-15-10-34,4 21 0,-4-1-579,-4-4 1,-1-2 561,-3-4 0,-1-2 34,-1-2 0,-1-3-54,6 7 1,-1-2-1,1 1 345,-5-9 1,2 2-152,0 1 0,3 3 22,-2-4-78,15 27-23,3-11-89,27-15 11,12 11 0,9-1 5,4 2 1,6 0-342,-3 7 0,5 1 0,2 1 339,0 1 1,1 2 0,3 0-462,-8 3 0,1 0 0,2 0 0,1-1 455,-7 4 1,2 0 0,-1-1 0,2 1-1,0 0-320,3-1 0,1-1 0,1 1 0,0 0 0,1 0 323,0 0 0,-1 0 0,2 1 0,1-1 0,3 1-42,-6 1 0,2 0 1,3 0-1,0 1 1,1-1-1,-1 1 0,-2 1-18,-2 1 1,-1 1 0,0 1 0,-1-1 0,1 1 0,-1 1 0,0-1-209,7-2 0,1 1 0,0 0 0,-2 0 0,-2 2 0,-2 1 88,13-1 1,-3 1 0,-5 3 0,-8 1-370,2 2 0,-10 6-62,13 23 578,-64 10 914,-26 11-2842,-18-15-2004,9-15 3965,26-19 0,7 2 0,2-2 0</inkml:trace>
  <inkml:trace contextRef="#ctx0" brushRef="#br0" timeOffset="179993">23962 10740 20647,'55'11'386,"-13"2"1,2 3-365,2 5 1,1 3-29,9 2 1,-1 3-152,-12-3 0,-6 2 135,9 18 11,-45 8-12,-23-4-190,-15 3-162,15-28 0,0 1-1558,-2 2 0,1 0 1933,-3 10 0,4-7 0,21-20 0</inkml:trace>
  <inkml:trace contextRef="#ctx0" brushRef="#br0" timeOffset="181377">25717 11245 20356,'28'-42'80,"1"-1"1,0 0 0,-5-1-1,-1-1 1,-7 0-25,-7-1 0,-5-1 0,-4 1-515,-9-21 0,-5 5 700,1 15 0,-4 7 117,-24-13 39,15 48-392,9 30 1,3 13 5,4 16 1,4 6-24,0 3 1,6 2-394,3-17 0,4 0 0,4-4-72,7-1 1,8-6-2482,19 4 0,5-6 2924,-12-14 0,0-3 0,1 1 1,-3-5-1,-6-10 0</inkml:trace>
  <inkml:trace contextRef="#ctx0" brushRef="#br0" timeOffset="181611">26132 11005 21656,'-12'-61'683,"12"9"-784,35 24-179,22 17-163,-19 14 1,0 7 10,-3 6 1,-4 4 17,13 25-684,-20-3-1334,-17-16-4078,0-10 6510,-2-7 0,-2-6 0,-1-3 0</inkml:trace>
  <inkml:trace contextRef="#ctx0" brushRef="#br0" timeOffset="182028">26762 10491 20524,'23'-56'-45,"5"12"-302,9 42 22,4 14-594,-1 10 476,-21 10 1,-8 9 683,-15 8 0,-8 4 145,2 1 1,-5-1-449,-13 2 0,-3-5 241,9-17 1,2-3 33,2 0 0,4-2-437,6 6-3036,45-14 3260,0-30 0,2-6 0,19 1 0,-1-15 0</inkml:trace>
  <inkml:trace contextRef="#ctx0" brushRef="#br0" timeOffset="182297">27283 10659 20860,'-29'37'28,"1"1"0,2 22-465,49-29-33,23-15 290,-3-26 46,1-5 56,-5-12 156,-5-16 504,-18-3-526,-12 2-56,-20 4 0,-11 20-705,-25 7-2960,-4 31 3665,4 7 0,19 5 0,25-10 0</inkml:trace>
  <inkml:trace contextRef="#ctx0" brushRef="#br0" timeOffset="182562">27708 10256 21532,'16'54'-675,"-1"1"0,1-1 0,2 9 0,1-5-524,2-12 0,1-7-5289,9-1 6488,0-17 0,-14-12 0,-5-7 0</inkml:trace>
  <inkml:trace contextRef="#ctx0" brushRef="#br0" timeOffset="182811">28004 10348 19538,'-37'28'280,"-1"0"0,1-1 0,-9 14 0,5 1-291,12 1 0,8-1-73,12-7 0,9-3-51,17 6 79,15-19-145,4-15-370,5-4-1212,6-8-356,11-3 284,-23 0 1,0 1 1854,9-1 0,-1 1 0,6-3 0,-4 3 0</inkml:trace>
  <inkml:trace contextRef="#ctx0" brushRef="#br0" timeOffset="183144">28843 10386 22160,'25'-30'-725,"0"0"1,20-3-1,9 6-2721,4 13 1,3 5 3317,-1-3 0,-2 1 0,-15 5 0,-7 1 0,-12 2 0</inkml:trace>
  <inkml:trace contextRef="#ctx0" brushRef="#br0" timeOffset="183596">29749 10057 20535,'-8'-33'711,"0"-1"1,-5-28-746,33 0-10,4 18-232,-3 16 1,3 3 84,24-2 34,4 10-427,4 8 226,0 20-23,-8 17 45,-29 15 0,-12 12-404,-15-8 0,-10 4 0,0 0 1001,3 1 1,-2 2 0,-3-2 119,-10 5 0,-5 0 0,4-5-271,-1 1 0,6-2 13,5-1 0,14-3 700,47 5-728,2-41 1,7-13-85,-8-12 0,1-8 0,-2-3-436,10-11 0,-7-6 425,-11-3 0,-13-1-67,-22-14 2203,-24 9-2293,-22 12-219,-1 22 1,-6 9-723,1 12 0,0 6-804,0-3 0,4 5 1902,10 11 0,9 2 0,13-4 0,10-3 0</inkml:trace>
  <inkml:trace contextRef="#ctx0" brushRef="#br0" timeOffset="184010">26236 11727 17834,'47'-13'440,"-1"1"0,1 0 0,6-2 1,6 0-1,4-1 0,4 0 1,1-1-1124,-12 3 1,1 1 0,2-1 0,2-1-1,2 1 1,1-1 0,3 1 0,1-1 677,-14 3 1,3-1 0,0 1-1,2-1 1,2 0 0,0 1-1,1-1 1,1 0 0,0 0 0,1 0-1,0 0 1,0 1 0,0 0-161,-3 0 1,2 0-1,0 1 1,1-1-1,0 1 1,1-1-1,0 1 1,1-1 0,-1 1-1,0 0 1,-1 0-1,0 0 1,-1 1-1,0-1 1,-2 1 74,7-1 0,0 0 1,-1 0-1,-1 0 0,0 0 1,-1 1-1,0 0 0,0 0 1,-1 0-1,0 0 1,-1 1-1,0 0-199,2 0 1,1 0-1,0 1 1,0 0-1,-1-1 1,0 2-1,-2-1 1,-2 1-1,-2 0 1,-3 1-1,-3 0 289,11 0 0,-3 0 0,-4 1 0,-3 1 0,-3-1 0,-3 1 0,18-1 0,-6 1 0,-6 1 0,-6 0 0,0 0 0</inkml:trace>
  <inkml:trace contextRef="#ctx0" brushRef="#br0" timeOffset="184944">27557 12460 8893,'0'-4'-262,"0"1"1,0 3 0</inkml:trace>
  <inkml:trace contextRef="#ctx0" brushRef="#br0" timeOffset="185598">27557 12453 19729,'37'34'-9,"0"0"1,0-1-1,12 14 1,-8-2 8,-21-12 0,-4-2 11,6 10 90,-10-30 224,3-23-79,-7-39-73,-9 6 1,-4-3-168,-2-2 0,-3-1-474,-6-7 0,-3 3 473,2 11 1,0 3 61,2 0 1,2 1 100,2 4 1,1 1 66,0-25-179,20 9-51,24 13 1,17-1-768,-6 11 1,8 0 0,4 0 0,1 0 754,-10 4 0,1 1 1,2 0-1,0 0 0,4-1-336,0 1 0,3-1 0,2 0 0,1 1 0,-1 1 0,-1 0 343,3 0 0,-1 2 0,0 1 0,2-1 0,3 1-111,-13 3 0,2 1 0,2-1 0,2 1 0,-1-1 0,0 1 0,0 1 0,-3 0-250,11-2 1,-1 1-1,-1 1 1,-1 0 0,0 0-1,-1 0 301,-2 1 1,0 0-1,-1 0 1,-1 1-1,-4 0 1,-4 2-1,17-2 1,-7 2 0,-16 4-1,-17 4 1</inkml:trace>
  <inkml:trace contextRef="#ctx0" brushRef="#br0" timeOffset="186094">28381 12192 15370,'0'-3'1960,"-37"34"-727,8 21-1138,7-20 1,1 2-12,7 1 0,9-1 50,17 7-67,11-8-33,21-13-1,0-14 1,5-8-85,3-13 1,0-5-289,0 4 1,-2-5 327,-8-9 0,-8-3 11,-10-12-11,-34-10-51,-17 31 0,-9 3-173,-12-1 0,-4 5-340,2 4 0,1 5 43,3 3 0,6 4-1294,3 8-3419,20 0 5245,13 5 0,5-6 0,2-2 0</inkml:trace>
  <inkml:trace contextRef="#ctx0" brushRef="#br0" timeOffset="186261">28984 12202 19706,'-63'1'-112,"13"1"-2465,39 0-1849,12-1 4426,14-2 0,-6 1 0,4-1 0</inkml:trace>
  <inkml:trace contextRef="#ctx0" brushRef="#br0" timeOffset="186611">29161 11941 20569,'11'38'-68,"-1"-1"1,17 24-347,19-50-107,-9-9 0,3-5 95,-2-7 0,-1-4 448,3-4 1,-3-2 627,6-21 134,-26 6 124,-15 17-325,-2 9-572,-3 6 67,-1 11-55,-4 12-1,1 38-599,10-23 0,4 0-359,0 1 1,5-2-516,6-4 0,5-6-5026,27-5 6477,9-9 0,-25-8 0,-3-2 0</inkml:trace>
  <inkml:trace contextRef="#ctx0" brushRef="#br0" timeOffset="186927">30052 11832 19628,'-43'-1'556,"-1"-1"1,-8 10 0,4 5-557,1 16-45,-5 12 445,39-18-938,42-5-57,3-14 0,5-5 158,12-7 0,1-5 437,-4 1 0,-3-3 50,-7-4 1,-7-1 319,-6-5 464,-11 9-386,-6 7-224,-3 10-33,-6 15 78,-12 34-269,9-16 0,-1 1-146,-2 1 0,1-2-918,8 27-1166,19-37 2230,14-19 0,3-5 0,-4 2 0,26-12 0</inkml:trace>
  <inkml:trace contextRef="#ctx0" brushRef="#br0" timeOffset="187411">30743 9793 18910,'16'-36'609,"0"-1"0,0 2 0,1 2-497,19-10-107,-5 15 1,4 3-12,2 5 1,3 5-7,10 3 1,0 9 11,-11 11 0,-3 10-567,-2 14 1,-6 9 695,-7 9 0,-6 6-305,-3-12 0,-2 2 0,-1 1 258,0 6 0,-2 2 1,0 0-471,0 4 0,0 2 0,-1 1 429,0 1 0,-1 1 0,2 5-280,-1-13 1,1 4 0,0 1 0,1 1 0,1-1 233,0 2 1,2-1-1,0 1 1,1 0-1,-1 0-256,-1 0 1,1 0 0,0 0 0,-1 0 0,1-2 192,0-5 1,1-1 0,-1 0 0,0-3 0,-2-3-71,0 8 0,-1-4 0,-3 0 156,0 6 1,-2 1 0,-6-4-115,-10 9 1,-9-6-2141,-12 0 1,-9-11 2235,0-22 0,-3-9 0,10-9 0,2-5 0,-3-3 0</inkml:trace>
  <inkml:trace contextRef="#ctx0" brushRef="#br0" timeOffset="188427">13018 16352 12300,'-3'0'-4057,"0"0"4057,3 0 0,0 0 0</inkml:trace>
  <inkml:trace contextRef="#ctx0" brushRef="#br0" timeOffset="188593">13012 16352 19594,'49'-3'-774,"1"0"1,-10-8 0,-9 7 0,-18 22 0</inkml:trace>
  <inkml:trace contextRef="#ctx0" brushRef="#br0" timeOffset="188711">13155 16608 16927,'-5'3'695,"2"0"-1468,3-3-2521,48-9 3294,-7-5 0,14 2 0,-27 0 0</inkml:trace>
  <inkml:trace contextRef="#ctx0" brushRef="#br0" timeOffset="189161">14602 16172 20076,'22'-32'-8,"0"0"1,19 5-1,5 16-547,-4 30 1,-2 14 375,3 10 0,-8 5-496,-16 1 1,-11 2 718,-12 0 1,-7-4 303,-18 7 585,2-12-552,5-14 31,7-11-434,20-14-1513,39-24-269,8-3-445,-11 4 1,0-1 2248,-6 4 0,-3 2 0,7-4 0,-10 5 0</inkml:trace>
  <inkml:trace contextRef="#ctx0" brushRef="#br0" timeOffset="189411">15240 16247 19650,'-30'25'552,"0"1"1,3-2 0,4 0-508,1 17-56,20-1-79,20-20-213,21-9-346,16-29 212,-12-7 0,0-6 285,-4-5 1,-3-4-24,0-7 0,-7-1 259,-12 12 0,-10 4 196,-25-13-280,-19 33-67,-13 19-281,-4 17-296,26-6 0,1 4-1261,1 1 0,3 2 1905,-11 20 0,15-20 0,11-10 0</inkml:trace>
  <inkml:trace contextRef="#ctx0" brushRef="#br0" timeOffset="189711">15958 15869 16804,'1'-6'2554,"2"37"-2442,6 0 1,2 4-124,-1 5 0,1 0-309,8 7 1,2-4-505,-3-13 0,1-4-2134,24 16 2958,-1-13 0,-18-14 0,-6-9 0</inkml:trace>
  <inkml:trace contextRef="#ctx0" brushRef="#br0" timeOffset="189912">16232 15941 18362,'-38'25'224,"0"0"0,0-1 0,-12 10 0,9-3-191,18 1 46,28 1-68,48-16-650,9-4-817,-16-15 0,2-4-623,-8-1 1,-1-1 2078,1-3 0,-2 1 0,7-2 0,-13 2 0</inkml:trace>
  <inkml:trace contextRef="#ctx0" brushRef="#br0" timeOffset="190061">17046 16187 19134,'-4'8'-1736,"0"-2"-8095,4-6 9477,0 0 1,0 0 0</inkml:trace>
  <inkml:trace contextRef="#ctx0" brushRef="#br0" timeOffset="190512">18116 15844 17017,'14'51'579,"1"0"0,-2-3 0,-3-5-490,-1 5-66,-3-10 10,-1-14 1681,-1-19-1546,-5-47 23,-8-9-545,2 6 1,-3-4 370,-2 5 0,-3-3-25,0-6 1,-3-7 0,2 0 29,0-3 0,2-2 1,0-1 100,2 11 0,0-2 0,2 1 1,2 3-98,2-6 0,4 3 0,8 8-30,17 1 1,9 13-76,0 22 1,4 10-219,12 9 0,-2 10-118,-10 3 1,-5 8-264,0 20 0,-12 10 637,-20-13 0,-8 3 0,-2 0-385,2 0 0,-1 0 1,-6-1 395,-9 2 0,-7-2 0,1-5-1623,-4-1 1,1-6 1652,3-7 0,4-3 0,-5 2 0,14-14 0</inkml:trace>
  <inkml:trace contextRef="#ctx0" brushRef="#br0" timeOffset="191011">19494 14853 19852,'-48'-18'396,"1"0"0,2 0 0,1 8-318,2 16 0,3 8-5,3 5 0,1 4-68,1 1 1,5 3 11,9 5 0,6 1 5,6 23-272,10-22 0,4 1 300,3 6 1,1 2-319,6 8 1,1 2 300,3 7 1,0 5-331,-8-12 0,0 5 1,-1 3-1,-1-1 291,-1 2 1,-1 1-1,-1 1 1,0-1-375,1-1 1,-1 1 0,1-1 0,-2-2 379,0 10 0,-2-3 0,3-9-12,-1-12 1,6-9 123,9-7 1,7-8-539,4-12 0,5-10-2230,14-9 1,1-8 2655,-8-2 0,-3-2 0,-9 1 0,-5 2 0,-3 0 0</inkml:trace>
  <inkml:trace contextRef="#ctx0" brushRef="#br0" timeOffset="191528">20058 15513 20535,'48'-20'-75,"0"-1"0,0 1 1,0 0-1,7-4 1,-1 2-1,-5 9-144,-2 10 1,-6 10 173,4 25 45,-50 27 123,-13-1 1,-8 6-249,7-20 1,-3-1 0,-1 2 389,-3 6 1,0 1-1,0-4-192,-2 4 0,3-8-62,-3 8 587,35-44-570,19-23 0,9-11-286,-3 7 1,3 0-743,19-15 1,5 0 999,5 9 0,-5 4 0,2-2 0,-26 15 0,1 0 0</inkml:trace>
  <inkml:trace contextRef="#ctx0" brushRef="#br0" timeOffset="193127">21595 15163 20591,'50'28'336,"10"0"-336,-23-14 0,2 0-644,3-2 1,1-1 643,2-1 0,-1-1 5,-3-3 1,-1 0-6,-5-2 0,-3-1 0,14 2 331,-19 1-331,-15 4 224,-19 8-196,-10 7 0,-8 3-51,-6 7 1,-3 2-1401,-8 9 0,0-1 1423,5-7 0,4-5 0,-3 7 0,21-27 0</inkml:trace>
  <inkml:trace contextRef="#ctx0" brushRef="#br0" timeOffset="212661">23158 15096 17431,'-8'-11'2925,"2"2"-2432,-8-30-325,10 21-168,-6-31 11,22 30 1,10 2-12,13 4-23,7 4-11,3 5-22,-4 11 34,-9 16 22,-14 20 0,-18 19-395,-9-23 0,-4 0 406,-4 3 0,-4 2-7,-1-3 0,-2 1 0,1-2 1,0 4 1,2-1-12,-5 8 1,6-3-74,14 3 68,16-27 0,14-8 11,13-29-124,0-4 1,4-4-762,7-2 0,1-1-847,1-1 1,0 2-1155,-3 5 1,-3 3 2885,5 4 0,-23 6 0,-10 3 0</inkml:trace>
  <inkml:trace contextRef="#ctx0" brushRef="#br0" timeOffset="212810">23672 15355 18765,'-4'-10'-1930,"10"-4"0,11 11 0,0-5 0</inkml:trace>
  <inkml:trace contextRef="#ctx0" brushRef="#br0" timeOffset="213278">24166 14924 17599,'-7'0'2645,"2"0"-2141,5 0-212,0 0-259,-3 0 102,12-3 33,7-4-68,43-14-89,-25 8 1,2-1-63,1 0 1,-1 1-73,9-4 33,-28 10 1,-17 7 44,0 0 45,0 7 0,-1 5 0,-4 13 11,0 29-11,2-21 0,1 1-6,1 1 1,2 0-242,3 0 0,2-3-749,11 12-5717,21 4 6713,-5-21 0,-2-3 0,-17-20 0</inkml:trace>
  <inkml:trace contextRef="#ctx0" brushRef="#br0" timeOffset="213846">25041 14814 17644,'0'-7'2029,"0"1"-1895,0 52-117,-1-15 0,2 5-1687,5 16 1,3 2-1844,-3-10 0,4-3 3513,6-8 0,1-6 0,-1-8 0,0-10 0</inkml:trace>
  <inkml:trace contextRef="#ctx0" brushRef="#br0" timeOffset="214214">25654 14701 19919,'-53'-18'549,"0"-1"0,3 4 0,4 7-538,-3 23-67,1 25 56,26 10-347,35 4-68,22-22 292,-4-21 0,4-6-292,23-10 79,2-9 168,-3-7 168,-6-7 11,-14-1 773,-10-3 236,-15 15-997,-6 4-12,-19 45-11,3 27-325,1-16 0,5 2-2056,11 2 0,6-4-4880,16 16 7261,29-27 0,-31-26 0,-2-6 0</inkml:trace>
  <inkml:trace contextRef="#ctx0" brushRef="#br0" timeOffset="214663">26391 14588 19919,'-40'-35'575,"-1"1"0,5 3 0,2 8-575,-3 16-11,13 5-67,1 3 78,16-1-34,39 1-212,27-11 134,-25 6 0,1-1 83,6-3 1,-2 0 6,12-1 11,5 4 381,-19 9-57,-3 16-111,-21 2-34,-9 15-112,-5-2-11,-7 6-34,-3 6 0,-9 3 0,-1 0-22,9-17 0,2 0-247,-3 25 202,4-5-123,16-17 112,4-22 89,17-5 1,2-5-1547,-1-3-2308,-10-4 3832,-13-3 0,-6 2 0,0-1 0</inkml:trace>
  <inkml:trace contextRef="#ctx0" brushRef="#br0" timeOffset="-214136.73">26474 15087 19572,'42'8'2218,"6"-7"-2184,7-24-34,-13 6 0,2 0-634,-2 1 1,-1 1-101,-2-1 1,-1 2-2237,20-7-2755,-30 6 5725,-3-2 0,-12 6 0,-4 2 0</inkml:trace>
  <inkml:trace contextRef="#ctx0" brushRef="#br0" timeOffset="-213669.73">27112 14218 19829,'2'-35'566,"0"0"0,11-28-398,18 28-17,0 11 1,3 1-29,17-10-79,-17 14 1,-2 3-45,0 1-44,-8 11 122,-9 52 67,-8 3 1,-2 10-946,-1 0 1,0 6 0,0-1 806,-1-4 1,1-1 0,0 0-5,0 5 1,1-1 0,0-4 1,4 4 1,0-5-6,1-1 0,1-1 83,1-7 1,1-1-185,2 7 1,1-1-24,-5-10 1,-1-3 0,1-3 0,-4-3-617,-10 4-1266,-17-29 2006,-45-13 0,35 0 0,-22-4 0</inkml:trace>
  <inkml:trace contextRef="#ctx0" brushRef="#br0" timeOffset="-211768.73">15126 17813 16266,'4'1'572,"-1"0"-68,-3-1-594,50 0-1579,-20-3 1669,8 1 0,-2 0 0,-13-1 0,-2 0 0</inkml:trace>
  <inkml:trace contextRef="#ctx0" brushRef="#br0" timeOffset="-211619.73">15343 18052 8972,'61'-23'0,"-13"5"0</inkml:trace>
  <inkml:trace contextRef="#ctx0" brushRef="#br0" timeOffset="-211119.73">17216 17815 19695,'22'-46'37,"0"0"1,6 6-1,4 15-104,2 29 0,0 13 67,15 21-209,-44 1 0,-10 5 231,-5-5 0,-5-2 51,-5 4 0,-3-1-34,2 0 0,-2 0 34,-3 6 0,1-1-96,9-10 1,3-2-673,-5 22-654,35-32-769,20-27 2118,6-12 0,-1-3 0,-2 5 0,-10-2 0,0-1 0</inkml:trace>
  <inkml:trace contextRef="#ctx0" brushRef="#br0" timeOffset="-210852.73">17780 17812 19370,'-40'20'459,"0"1"0,10-3 1,5 3-432,6 11 0,6 4 17,10 18-51,20-21 0,10-4-201,7-8 0,6-7-51,13-4 1,2-9-214,-9-7 1,-3-8 453,-7-7 0,-7-4 17,-5-20 22,-12 1 355,-9 3-287,-15 5-68,-10 7-639,-39 10-1002,25 21 0,-1 5-157,1 0 0,1 3 1776,-18 25 0,36-17 0,11-5 0</inkml:trace>
  <inkml:trace contextRef="#ctx0" brushRef="#br0" timeOffset="-210619.73">18054 17542 20793,'27'60'-409,"0"0"0,-8-19 0,1 0 0,0-1-785,10 13 1,0-3-1486,-3-4 0,-1-5 2679,4 2 0,-14-19 0,-4-12 0</inkml:trace>
  <inkml:trace contextRef="#ctx0" brushRef="#br0" timeOffset="-210369.73">18427 17703 19841,'-41'3'268,"0"-1"1,4 2 0,4 6-224,2 34-12,8 8-21,10 7-12,7 1-12,14-5 12,17 3-44,19-26-24,6-5-178,9-34-404,-3-9-2011,-10-2 0,2-2 2661,-10 6 0,-1 1 0,-1-1 0,-3 2 0,-4 3 0</inkml:trace>
  <inkml:trace contextRef="#ctx0" brushRef="#br0" timeOffset="-209802.73">20185 16981 19919,'-13'-53'1356,"-26"12"-1351,8 41 1,-4 10 27,-15 6 1,-1 4-29,5 0 1,2 3-267,0 7 0,4 1 266,14-9 1,4 2 65,-2 10 0,5 5-66,5 7 1,8 6 24,7-2 0,5 5 0,2-2-653,0-3 1,2-1 0,2 1 626,6 8 0,2 1 0,-1-1-4,-3-10 0,-2-2 0,1 1 3,-1 0 1,-1 1 0,0 0-4,-1-3 0,1 0 0,-1 0-154,3 5 0,0 1 0,1-4 143,6 9 0,3-5-1082,5-4 1,3-7-2337,18-3 3506,0-44 0,-29 4 0,-6-10 0</inkml:trace>
  <inkml:trace contextRef="#ctx0" brushRef="#br0" timeOffset="-209485.73">21058 17661 18586,'0'-3'772,"0"0"-457,5 52-293,2-16 0,1 3-22,1 9 0,2 2-680,4 1 0,2-4-2334,14 13 3014,4-11 0,-14-21 0,-4-11 0</inkml:trace>
  <inkml:trace contextRef="#ctx0" brushRef="#br0" timeOffset="-209219.73">22449 17705 17420,'43'-21'-407,"1"0"0,15-1 0,3 4 407,-8 7 0,-2 2 0,-9 2 0,-3 1 0,19-3 0</inkml:trace>
  <inkml:trace contextRef="#ctx0" brushRef="#br0" timeOffset="-208735.73">23964 17434 16737,'-7'0'1300,"1"0"-203,17 53-525,6 9-466,-8-18 1,1 2-23,0-7 0,-2-4 73,-2 9-34,-4-13 45,0-11 437,-2-11-78,0-8-460,-6-33-56,-2-1 0,-1-4-50,-1-6 0,-1-3-509,-5-12 1,1-3 536,2 9 0,1-3 14,2 4 1,0-4 0,2 2-32,2 6 1,1 1 0,2 0 30,1-3 1,3 0 0,3 6-21,4 2 1,6 9-29,33 1 23,13 26 22,-26 9 0,1 3-118,1 1 0,-1 6-235,0 16 0,-9 10 269,-16 9 0,-13 6-40,-10-8 1,-6 1 0,-4-2-64,0-5 1,-3-3 0,-2-2-707,-5-1 1,-4-2 0,4-6-1249,3-5 1,2-4 2140,-13 7 0,21-14 0,10-8 0</inkml:trace>
  <inkml:trace contextRef="#ctx0" brushRef="#br0" timeOffset="-208068.73">25124 16524 19829,'-44'-14'257,"0"-1"1,3 1 0,4 6-202,1 16-22,-5 12-12,15 10-22,7 16-11,25-6 11,12 6 34,10-4 22,4 12-12,-15-22 1,0 4-280,-1 6 1,0 7 0,-2 1 241,-2 6 1,-2 2 0,-1 2 70,-1-7 1,0 2-1,-1 0 1,-1-3-53,-1 5 0,-2-2 1,0-3-16,-1 10 0,1-8-11,8 0 67,16-10-168,13-23-1210,19-15-313,-8-20-1010,-3-15-2240,-14-2 4874,-1-5 0,-15 15 0,-3 4 0</inkml:trace>
  <inkml:trace contextRef="#ctx0" brushRef="#br0" timeOffset="-207669.73">25662 17191 20378,'40'-21'190,"0"1"1,0 0 0,8-5-1,-3 4-190,-7 12 0,-3 4-44,4 2-91,-14 23 45,-25 27 90,-11-10 0,-5 3 67,0-3 0,-1 0 17,-5-2 1,1-2 72,-2 5-12,8-9-111,7-7 22,5-8-22,6-5 10,26-6-1299,24-10-761,9-2 802,-25 0 0,1-1 1125,25-7-3278,-6-1 0,3-1 3367,-12 4 0,-2 0 0,2 0 0,-5 1 0,-2-1 0</inkml:trace>
  <inkml:trace contextRef="#ctx0" brushRef="#br0" timeOffset="-207285.73">27159 16905 21252,'-12'41'119,"1"-1"1,-2 1 0,1-1-92,1-7 0,1 1-6,0 9 1,2 1-18,2-8 1,6-1 10,10 0 1,5-5-61,17 1-326,28-24-202,-15-16 1,2-4 83,-11 3 1,2 0-4429,25-12 1,-1-2 4284,-27 10 0,-3 1 0,26-11 0,-37 14 0</inkml:trace>
  <inkml:trace contextRef="#ctx0" brushRef="#br0" timeOffset="-206485.73">28009 16575 19841,'25'-37'224,"0"0"0,-1 3 0,1 7-191,19 10-55,16 19-12,-35 22 1,-6 11-1,-4 16 0,-8 7-667,-8 1 0,-7 1 706,-9 5 1,-4-5 72,4-23 1,1-5 573,-7 21-393,11-16-69,8-10-22,23-14-751,17-16-772,8-5-1795,7-13-6681,-15 6 9935,-3-3 1,-16 8 0,-3 1 0</inkml:trace>
  <inkml:trace contextRef="#ctx0" brushRef="#br0" timeOffset="-206353.73">28503 16865 8042,'0'0'0</inkml:trace>
  <inkml:trace contextRef="#ctx0" brushRef="#br0" timeOffset="-206035.73">28752 16543 20826,'23'-29'-30,"0"-1"0,10-1 1,5 7-268,-3 16 0,2 4-342,4-3 1,-2 2 481,14 8 123,-25 7 34,-20 11 560,-4 4 23,-3 7-56,0 29-438,-1-24 1,0 1-348,0 8 1,1 0-729,2-10 0,2-3-3351,6 14 4337,6-30 0,-7-10 0,-2-5 0</inkml:trace>
  <inkml:trace contextRef="#ctx0" brushRef="#br0" timeOffset="-205770.73">29404 16443 16905,'3'3'2801,"-1"-1"-2756,11 44-45,-5-18-1289,3 12 1,2 1 1288,4 3 0,-4-8 0,-3-17 0</inkml:trace>
  <inkml:trace contextRef="#ctx0" brushRef="#br0" timeOffset="-205286.73">30488 16364 15571,'-25'-27'1695,"1"-1"1,-3 4 0,-2 7-945,-20 17-426,-3 9-123,-10 8-57,16 5-89,3 2-56,7 4 0,8 1-22,12-2-12,13 5-369,38-12-79,3-3 123,-5-15 1,2-5-269,21-9 206,-20-3 1,0-4 369,-7 1 1,-3-2 1272,24-20-718,-28 17-314,-17 16 248,-7 20-114,-5 8-44,-4 17-123,-3 5-146,2 3-123,8 18-2128,31-7-976,4-9-191,-2-31 1,4-6 3406,28-10 0,-26-1 0,-4-3 0</inkml:trace>
  <inkml:trace contextRef="#ctx0" brushRef="#br0" timeOffset="-204936.73">30906 16391 18406,'0'-12'3272,"0"2"-2925,23-29-44,7 13-298,-4-1 1,2 1-51,13 7-56,-6 10-67,-19 23-89,-8 7-68,-10 21-124,-14 10 360,-11 5 83,4-17 0,-1 0 28,7-5 1,2-1-12,-2-2 1,5-2-12,7 6-594,19-27-2767,31-21 868,-10-3 0,5-4 1333,15-7 0,1-2 1091,-8 0 1,-3 2 0,-9 8 0,-5 1 0,-6 1 0</inkml:trace>
  <inkml:trace contextRef="#ctx0" brushRef="#br0" timeOffset="-204535.73">31313 15980 21320,'-7'-30'761,"2"6"-750,4 23-11,1 1 0,5 6 0,5 7 23,9 11-23,6 13 0,4 11 0,-14-20 0,-1 5 0,3 19 0,-4 6-314,-4 4 1,-2 2-949,1-1 0,-3 0-643,-5-6 0,-3-4 1905,-4 8 0,1-27 0,0-12 0</inkml:trace>
  <inkml:trace contextRef="#ctx0" brushRef="#br0" timeOffset="-203619.73">31507 15407 18306,'3'-62'1058,"3"28"1,4 1-880,15-5-123,3 4-56,-3 18-11,-12 13 33,3 23 617,-1 37-241,-2-4 0,0 5-275,-1-1 0,1 1-450,-2-14 0,1 1 1,1-3 388,5 7 0,4 0-29,1-3 1,4 3 0,1 0-20,1 2 1,1-1 0,-1 3 38,-5-5 0,1 1 1,-2 1-1,-3 0 3,2 13 0,-3 0 0,-6-3-11,-6-12 0,-4-2 0,-4-1-6,-8 15 0,-6-5-11,-1-21 0,-3-2 17,-5 4 0,-1-3-79,-16 17-207,15-28 0,-2-4-263,-12 0-560,-5-15-382,3 1-4403,-15 19 5849,13 3 0,7-1 0,21-8 0</inkml:trace>
  <inkml:trace contextRef="#ctx0" brushRef="#br0" timeOffset="-202460.73">27593 17805 8893,'58'-10'0,"-12"2"0</inkml:trace>
  <inkml:trace contextRef="#ctx0" brushRef="#br0" timeOffset="-183104.73">27281 18047 17918,'60'-11'674,"-1"1"1,-10-1 0,1-2 0,2-2-572,-4-2 1,1-1 0,3-2 0,1 0-1185,-1 1 0,3-1 1,1-1-1,2 1 1,1-1 1085,-2 2 1,1-1 0,2 1-1,0-1 1,2 1 0,1-1-159,-2 2 0,0 0 1,2 0-1,0 0 1,2 1-1,-1-1 1,2 2 84,-5 0 1,1 1 0,1 0-1,0 0 1,1 1 0,0 0 0,0 0-1,1 0-107,-5 2 1,0 0 0,1 0 0,0 0 0,0 1 0,0 0 0,1 0 0,-1 0 0,1 1-62,-1 0 1,1 0 0,0 0-1,0 0 1,0 1 0,0 0-1,0 0 1,0 0 0,-1 0-184,5 0 0,0 1 1,0-1-1,-1 1 0,1 0 1,0 0-1,0 1 0,1-1 419,-2 0 0,2 0 0,2 0 0,0 0 0,-1 1 0,-2-1 0,-1 1 0,-5 1 0,-4 0 0,7-1 0,-5 1 0,-3 0 0,-2 1 0,3-1 0,2 0 0,0 0 0,-1-1 0,1 1 0,0 0 0</inkml:trace>
  <inkml:trace contextRef="#ctx0" brushRef="#br0" timeOffset="-160304.73">22084 3180 13375,'-55'19'-697,"-1"0"0,1 0 0,1 0 0,0-2 0,1 1 697,2-1 0,0 0 0,5-2 0,2-2 0,5 0 0,-21 5 0</inkml:trace>
  <inkml:trace contextRef="#ctx0" brushRef="#br0" timeOffset="-159786.73">21096 3456 14708,'53'8'531,"1"-1"0,-1 1 0,7-1 1,2 0-1,1-3-394,-15-4 0,0-1 1,3-2-1,5-1-888,-5 0 0,5-1 0,4-1 0,1 0 0,3-1 0,-1 0 0,1 0 756,-2 0 1,0 0 0,2 0-1,0-1 1,2 0 0,0 0-1,1 0 1,1 0-9,-10 1 0,0-1 0,2 1 0,1-1 0,1 0 0,-1 1 0,1-1 0,-1 0 0,0 0 0,-1 0 0,-2 1 6,7-1 1,1-1 0,-1 1-1,-1-1 1,-1 1 0,0 0 0,-3 0-1,-1 0 1,-2 1-35,8-2 0,-1 1 0,-3 1 0,-2-1 0,-4 1 0,-4 0 31,23-1 0,-7 1 0,-34-2 827,-36 3-932,-37 6 1,-32 11 0,-7 2 34,26-5 1,-5 1 0,-3 1 0,-2 1 0,-3 1 0,0 1-119,10-1 0,-2 0 0,-2 1 0,-2 0 0,0 2 0,0-1 0,1 0 0,0 0 0,3 0 256,-2 0 1,0 1 0,1-1-1,1 0 1,0 0 0,1 1-1,1 0 1,1 0 100,-4 2 0,0 0 1,1 0-1,0 1 1,4-1-1,4 0 1,5-2-6,-17 6 1,9-1-1,13 0 894,11 19-1051,62-31 1,33-11-1,9-3-6,-26 2 1,5-1 0,4-3-1,2 0 1,2 0 0,0-1 0,-2 1-207,2-1 0,0 1 0,1-1 1,0 0-1,1 0 0,1-1 0,0 0 173,-7 0 1,0 0 0,3-1 0,-1 0 0,1 0 0,-1-1 0,-1 1 0,-1 0 0,-3 1-9,13-3 1,-2 1 0,-2-1 0,-1 1 0,0 0-1,0 0 27,-1-1 0,0 1 0,-1-1 0,0 1 0,0 0 0,-1 0 51,6-1 0,0 0 0,-1 0 0,-1 0 0,0 1-54,-2-1 0,1 1 1,-1-1-1,-4 2 1,-6 1-332,4-2 1,-6 2 0,-23 12 301,-36 27 127,-21-11 1,-15-2-1,-4 1 340,0 2 0,-5 3 0,0-1 0,4-2-240,3-1 1,3-1 0,3-1-9,-13 4 0,9-2 2165,15 0-2373,38-14-156,57-15-443,-24 1 0,2-1-208,1-3 1,-1-2 840,-6-2 0,-3 1 0,7-4 0,-24 4 0</inkml:trace>
  <inkml:trace contextRef="#ctx0" brushRef="#br0" timeOffset="-158834.73">8523 4684 15831,'64'-14'197,"0"0"1,1 0 0,-1 0 0,0 0 0,0 0 0,-7 1 0,0 0 0,0 0 0,0 0 0,0-1 0,0 1 0,-1-1-969,6-1 1,-1-1-1,0 0 1,0 0 0,0 0-1,1 0 771,-4 1 0,-1 0 0,2 0 0,-1 0 0,1 1 0,0-1 0,0 0-132,0 0 0,0 1 0,0-1 0,1 1 0,0 0 1,2-1-1,2 1 98,-4 1 0,3 0 1,1-1-1,1 1 0,1 0 1,0 0-1,-1 0 0,-1 1 1,-2 0-62,0 0 1,0 1-1,-1 0 1,-1 0 0,0 1-1,-1-1 1,0 1-1,0 0 40,5-1 1,2 0 0,-1 0-1,0 0 1,-4 1 0,-3 1 0,-6 1 54,30-4 0,-8 3 0,-42 7-274,-76 18 468,-3-3 0,-12 1 1,-3 1-48,3 0 1,-3 1 0,-2 1 0,-1 1-104,6-3 1,0 1 0,-2 1 0,-2 0 0,-4 2 82,12-3 0,-3 2 0,-2 0 0,-2 0 0,0 1 0,1 0 0,0 0 0,3-1 28,-2 0 0,1 0 0,1 0 1,1-1-1,0 1 0,0 0 1,1-1-99,-7 3 1,-2 0 0,1 0 0,3 0 0,3-1 0,6-2-2,-22 6 0,8-1 0,37-10 824,56-12-880,20-10 0,13-5 3,-3 2 1,7-1 0,8-3-145,-18 4 0,4-2 0,5 0 0,2-2 0,2 1 0,1-1 0,-1 0 43,-8 3 1,1 0 0,0 0 0,2 0 0,0 0 0,1-1 0,0 1 0,2-1 0,0 0-45,-4 1 0,2 0 0,2-1 0,0 0 0,1 0 1,1 0-1,-2 0 0,1 0 0,-2 1 0,-2-1 1,-2 2 82,3-1 0,-2 0 1,0 0-1,-2 1 1,0-1-1,-2 2 1,-1-1-1,0 0 0,-2 1 38,13-3 1,2 0-1,-3 1 1,-3 0-1,-7 0 1,-7 2-19,21-6 0,-21 1 166,-28-2-133,-54 19 1,-29 11-14,17-3 0,-8 2 1,-6 3-1,-4 1 1,-1 1-1,2 0 245,1 0 0,-1 1 0,-2 1 1,0 1-1,-1 0 0,0 0 0,0 0-140,6-1 1,-2 1 0,-1 0 0,0 0 0,1 0 0,2 0 0,2 0 0,2-1-76,-13 4 0,-2-1 0,6 1 1,8-2-1,13 2-6,6 5 1,23-5 5,39-20 0,27-11 1,8-2-27,-11 4 1,6-3-1,6 0 1,3-2 0,3 0-1,1 0 1,0 0-434,-12 2 1,2-1 0,2 1 0,0-1 0,2 0 0,0-1 0,0 1 0,0 0 0,1 0 0,-2-1 447,3 1 0,1-1 0,0-1 0,0 1 0,1 0 0,-1 0 0,-1 0 0,-1 0 0,-1 1 0,-3 0 0,4 0 0,-1 0 0,-1 1 0,0-1 0,-3 2 0,-3-1 0,-3 2 0,-4 0 0,17-3 0,0 0 0,0 0 0</inkml:trace>
  <inkml:trace contextRef="#ctx0" brushRef="#br0" timeOffset="86240.27">21568 3820 11705,'37'-13'463,"0"0"0,1 1 1,-1 0-307,-2 2 0,0 0-765,7-1 1,2-1 791,7-1 1,3-1-654,7-2 1,2 1 512,-17 3 1,1 1 0,0 0 0,4-1 0,1 0 0,1 0-27,0 0 1,1 0 0,1 1-240,0 0 0,1-1 1,0 1 227,-1 1 1,0 0-1,3-1 4,-1 1 0,4-2 1,-1 1-1,-3 1-4,0-1 1,-3 1 0,1 0-5,12-2 1,0-1 0,-8 2 52,-15 1 0,-9 2 292,2-2 251,-53 5-565,-46 5 10,13 3 1,-9 2 124,10 0 0,-4 0 0,-4 2 0,1 0 7,-1 0 1,-1 2 0,-1 0 0,0 0-79,-7 2 0,-3 0 0,2 0 0,5 0-98,0-1 0,5 1 0,5-1-23,-1 1 1,15 1 1528,28-5-1495,39-3 1,23-4 17,2-4 1,7-4 0,1 0-659,-10 2 0,0 0 0,2-1 0,2 0 629,-3-2 0,4-1 0,-1 0 0,1-1 0,-2 0-3,5 0 0,-1-1 1,-1 0-1,1 0 3,2 0 0,1-1 0,0 1 0,0 0-541,0 0 1,2 1-1,-1 0 1,-1 0 540,-2 0 0,0 1 0,-1 0 0,0 0-37,-4 1 1,0 0 0,-1-1 0,2 1-22,6-1 1,2 1 0,-2-1 0,-5 1-444,-2 1 1,-4 0 0,-3 0 449,17-4 0,-28 4 40,-46 8 0,-25 3 0,-11 1 5,5 1 1,-1 0-606,-7 3 1,0 1 610,10-3 0,2 0 0,-21 5 0,32-5 0</inkml:trace>
  <inkml:trace contextRef="#ctx0" brushRef="#br0" timeOffset="143346.27">3492 11607 14238,'1'-3'3025,"-1"0"-1456,0 3-1267,9 16-33,0 10 191,9 27-348,-9-19 0,-1 2-144,1 25 0,0 5 76,0-1 1,-1-1-437,-1 1 1,1-3 391,-1-11 0,0-7 12,5-2 21,0-13-22,-3-10 113,-2-10 1646,-4-6-1120,-5-36-616,-4-5 5,0 1 0,0-2 55,-1 1 0,-1-1-94,-1-3 0,1-2-17,-1-1 0,0-2-7,-5-15 0,0 0 63,2 9 0,0 2 28,0 3 1,1 4 55,-5-5-123,10 38-224,3 14 235,10 37-34,6-7 1,5 2-68,6 10 1,5-2-74,4-3 1,3-5 61,-7-12 0,-1-7-33,16-7 766,-21-25-542,-7-38-18,-14 11 1,-4-4-56,-3-2 0,-3-1-303,-5-5 1,-3 2 307,1 16 1,-2 2-1,-2 3 0,0 4-134,-7-2-2061,4 37-68,23 17-1994,20 19 4235,18-16 0,-14-12 0,-1-8 0</inkml:trace>
  <inkml:trace contextRef="#ctx0" brushRef="#br0" timeOffset="143514.27">4133 11504 18810,'-7'0'1109,"1"0"-2566,6 0-459,4-13-952,3 9 2868,3-9 0,-3 13 0,-2 0 0</inkml:trace>
  <inkml:trace contextRef="#ctx0" brushRef="#br0" timeOffset="143648.27">4161 11642 16826,'51'-14'-708,"0"0"0,-2-1 1,-5 1-1,-12 1 0,-6 1 1</inkml:trace>
  <inkml:trace contextRef="#ctx0" brushRef="#br0" timeOffset="144016.27">4652 11366 20333,'-2'-55'104,"0"-1"1,10 2 0,8 5-116,5 17 0,5 3-34,4 2 0,2 5-123,14 0-101,-4 19 280,-28 60 123,-15-25 1,-6 4-440,-11 23 0,-7 2 636,-3-9 0,-3 1-100,7-10 0,-1 1 1,4-1-266,1 5 1,10-3 10,8-2 1,12-12 11,46-37 27,-21-15 1,-4-8-17,-6-1 0,-7-2-44,-7-30-91,-25 27 274,-20 4-3646,-13 17-1389,-1 20 4896,5 25 0,25-7 0,6 1 0</inkml:trace>
  <inkml:trace contextRef="#ctx0" brushRef="#br0" timeOffset="145383.27">3664 13287 20311,'-35'4'212,"-1"0"1,-1 6 0,2 5-241,4 12 0,2 6-1094,-5 8 1,0 4 1121,-2 6 0,2 6-30,8-8 0,1 5 1,3-3 141,2 12 0,7-2-241,8 0 1,14-10 536,41-14-363,9-47 112,-6-28 89,-25-9-95,-16 14 0,-5 0-61,-11-19-907,-9 8-1103,-17 26 1920,0 18 0,13 0 0,3 1 0</inkml:trace>
  <inkml:trace contextRef="#ctx0" brushRef="#br0" timeOffset="145685.27">3766 12954 21521,'-27'-61'202,"6"8"-527,40 39-11,-2 9 55,14 18 147,-10 10 123,-8 11 0,-5 3 11,-2 0 0,-2-3-124,12-5-469,17-19-752,3-12-1512,12-18-4852,-13-6 7709,-1 3 0,-15 9 0,-7 6 0</inkml:trace>
  <inkml:trace contextRef="#ctx0" brushRef="#br0" timeOffset="145834.27">4119 13230 19280,'0'5'146,"0"0"-5357,0-5 5211,46-5 0,-35 4 0,35-4 0</inkml:trace>
  <inkml:trace contextRef="#ctx0" brushRef="#br0" timeOffset="145985.27">4323 13506 18395,'-7'5'-2420,"1"0"-2813,6-5 5233,47-52 0,-36 39 0,13-13 0,-1 1 0</inkml:trace>
  <inkml:trace contextRef="#ctx0" brushRef="#br0" timeOffset="146286.27">4790 13061 20546,'-37'37'358,"0"0"1,0 1 0,2 1-1,2 1 1,14-3-438,29 25-128,17-33 0,8-7 16,3-12 1,3-7-496,12-9 1,-1-9 539,-14-3 0,-3-4 28,-2-3 1,-1-2 117,-5 0 0,-2-1 44,9-25 538,-16 6-312,-30-4-685,-35 19-481,-5 4-259,18 24 1,1 6-3865,-10 9 5063,7 6 1,17-6-1,7-3 1</inkml:trace>
  <inkml:trace contextRef="#ctx0" brushRef="#br0" timeOffset="146469.27">5215 12956 15863,'0'0'0</inkml:trace>
  <inkml:trace contextRef="#ctx0" brushRef="#br0" timeOffset="146871.27">5524 12501 21432,'23'32'11,"1"-1"0,15 13-123,24-30-225,-18-15-55,-2-8 23,-6-4 234,-1-22 135,-14-5 45,-4 0 0,-13 13 11,-4 22-56,-1 24 34,1 15-34,2 16 0,3-10 0,3 1-1457,7-7 0,3-2-504,-1 0 1,3-5 1960,31 0 0,-28-24 0,-5-3 0</inkml:trace>
  <inkml:trace contextRef="#ctx0" brushRef="#br0" timeOffset="147187.27">6276 12172 20658,'-65'-1'1401,"3"12"-1110,9 27-291,22-3-34,3 13 23,30-22 0,14-4-179,13-8-1110,37-13 1025,-30-12 1,-1-5 274,1 4 0,-2-1 0,16-28 56,-35 22 190,-8 9-44,-6 8-135,-4 16-33,-5 10-34,2 7 0,0 5-219,5 1 1,2 1-606,4 0 1,5-1-819,6-5 1,5-6-5048,31 0 6689,2-8 0,-23-9 0,-9-4 0</inkml:trace>
  <inkml:trace contextRef="#ctx0" brushRef="#br0" timeOffset="147854.27">2786 15527 21880,'38'-48'-14,"-1"-1"0,-2 11 0,3-2 0,10-3 36,-7 9 0,8-3 1,5-2-1,3-2 1,1 0-1,-1 1 0,-2 2-810,-5 2 0,-1 1 0,0 0 1,0 1-1,2-1 0,1-2 1,3-1 799,-5 4 0,2-3 1,2 0-1,2-1 0,0-1 1,1 0-1,0 1 0,-1 0 1,0 1-1,-2 1-118,-1 2 0,-1 1 0,-1 0 0,0 1 0,-1 0 0,2 1 0,1-2 0,2 0 0,3-1 112,-7 4 1,2 0 0,1-2 0,2 1 0,1-2 0,0 1 0,1-1 0,1 1 0,0-1 0,0 1-1,0 0 1,-1 1 0,0 0-44,0 1 1,0-1-1,0 1 1,0 1 0,1-1-1,-1 0 1,1 1 0,-1 0-1,1 0 1,-1 0 0,0 0-1,0 0 1,0 0 33,-2 1 0,1-1 1,0 0-1,0 1 1,0-1-1,0 1 1,-1-1-1,1 1 1,-2 1-1,0-1 1,0 2-1,-1-1 1,-1 2-126,7-4 1,0 0 0,0 1 0,0 0 0,-1 1-1,-2 1 1,-1 0 0,-3 1 0,-2 1 0,-4 1 77,13-7 1,-5 2 0,-4 1-1,-2 1 1,-2-1 159,2-3 0,-2 0 1,-3-1-1,-5-1-110,2-5 0,-6 0 0,-10-6 282,-14-11 0,-12-6 0,-9 1-240,-8 9 0,-7 1 0,-5-1 0,-2-2 92,0 1 1,-3-3 0,-1-1-1,-2 1 1,0 3-93,3 6 1,-2 2-1,1 1 1,-1 0 0,1 0-7,-7-9 0,0-1 1,2 2-1,2 3-10,2 0 0,2 3 1,0 1 321,0 0 1,-1 0 0,0 1-331,1 2 1,-1 0 0,-4-1-14,-1 2 1,-3-2 0,-2 0 0,-2 2-20,6 7 1,-2 2-1,-1 0 1,-1 0 0,1 1-114,-1-1 0,0 0 0,0 2 0,-1 0 0,0 2 127,-2 1 0,0 1 0,-1 2 0,1 2 0,1 2 3,-17-4 1,3 5 0,-1 1-96,14 3 1,0 2-1,0 0 1,1 0 91,-15-2 0,1 1 0,-3 1 209,7 2 1,-2 1 0,-1 1 0,-1 1-224,3 1 0,-1 1 0,-1 2 0,-3 3 21,9 2 0,-3 2 1,-2 1-1,0 2 1,1 0-1,2 1-204,-2 1 1,1 0 0,2 1 0,-1 2 0,-2 1 179,5 2 0,-2 1 1,-1 2-1,1 1 0,1 0 1,1 0-29,-3 2 1,1 0 0,2 0-1,-1 1 1,-1 1 46,-4 2 0,0 0 1,-1 1-1,0 1 0,-1 0-2,9-4 0,0 0 0,-1 0 0,0 2 0,-3 0 0,-3 3-68,6-4 0,-2 2 0,-3 1 0,0 1 0,-2 1 0,-1 1 1,0 0-1,0 1 0,0 0 30,8-2 0,-1 0 0,0 1 1,-1 1-1,0 0 0,0 1 1,0-1-1,0 1 0,-1 0 0,1 0 1,0-1-34,-1 0 1,0 1 0,-1-1 0,1 1 0,-1-1 0,0 1-1,1-1 1,0 1 0,0 1 0,1-1 0,0 1 70,1 0 0,0 1 0,0 0 0,0 1 0,0-1 0,1 1 0,1-1 0,0 1 0,3-2 0,1-1 0,2 0-16,-9 6 0,3-1 0,2-1 0,2-1 0,1 1 0,1-1 0,0 0-1,-2 2 0,1 1 0,0-1 0,3 0 1,1-1-1,3 1 202,-7 8 1,2-1 0,4 1 0,6-1-406,1 8 0,7 1 0,6-4-505,3 1 0,8-4-592,9-8 0,4-5-6837,-2-5 8154,0-21 0,0-5 0,0-3 0</inkml:trace>
  <inkml:trace contextRef="#ctx0" brushRef="#br0" timeOffset="148906.27">19194 10127 17577,'63'-17'164,"-1"0"0,0-1 1,-2 1-1,1-1 1,2 0-1,0-1-801,-2-1 1,1 0 0,-1-1-1,2 1 634,-6 2 1,2 0 0,0-1 0,-5 3 0,-9 3-211,9-3 1,-25 11 462,-65 32 10,-4-9 1,-14 2-1,-5 0 1,1 0-34,0 2 0,0-1 0,-1 0 0,0 0-199,-2-1 0,0 1 0,1-2 1,8-2 211,-9 1 1,10-3-73,-10 3-157,45-10-11,50-19 0,28-10 5,-17 8 1,5 0 0,3-1 0,0-1-243,2-1 1,0-1 0,1 1 0,2-1 241,5-1 1,3 0 0,-1 2-1,-6 1-5,-7 3 0,-3 1 0,-4 2 84,11-4 0,-16 10-230,-35 18 142,-43 2-4724,-18 1 4728,35-22 0,25-4 0,22-5 0</inkml:trace>
  <inkml:trace contextRef="#ctx0" brushRef="#br0" timeOffset="149974.27">20450 7906 13330,'-5'9'1501,"1"-1"-985,1 16-213,3-12 66,-1 15-21,2-19 414,0-7 2230,-1-1-2701,0-15-202,2 1 124,6-33-168,12-4-40,0 18 1,2 2-17,21-16-23,11 16-22,-11 23 56,1 4-22,6 4 11,-7 1 0,5-4 11,7-7 0,1-3-479,1 2 0,-1-2 490,-3-7 0,-5-3 34,4-12 246,-18-10 247,-21 1-482,-18 4-885,-12 17-168,0 22-1479,6 15-3356,8 3 5832,15-4 0,-9-6 0,9-5 0</inkml:trace>
  <inkml:trace contextRef="#ctx0" brushRef="#br0" timeOffset="150460.27">21847 7170 15583,'-1'-3'851,"0"36"-302,1-5-302,2 32-169,2-4-67,0-15 359,0-6-269,-2-28 202,-2-22 111,-2-13 23,-1-12 78,-2-4 102,2-1-169,0 7-213,3 11-369,17 27 122,7 12-10,26 20-247,-21-17 0,4-2-135,24 1 1,5-6 190,-2-6 1,-1-6 251,3-5 0,-6-9 426,-17-7 0,-12-7-229,-19-28-345,-16 26 0,-7 0 109,-2 5 0,-2 1-68,-2-2 1,-2 1-151,1 2 0,-1 3-1374,-5 3 1,0 4 1591,-3 2 0,1 8 0,26 11 0</inkml:trace>
  <inkml:trace contextRef="#ctx0" brushRef="#br0" timeOffset="150724.27">22810 6070 19403,'-28'-55'2645,"0"18"-2645,12 63 0,-1 18 0,1 12 0,6-7 0,3 5 0,2 2-361,2-3 1,1 3 0,2 1 0,4-1-105,4 0 0,2 0 0,4-1 0,3-3-2812,8 9 0,6-5 0,1-6 3203,13 1 0,0-10 0,-13-16 0,-4-9 0,-1-13 0</inkml:trace>
  <inkml:trace contextRef="#ctx0" brushRef="#br0" timeOffset="151460.27">23271 6413 16647,'2'-48'762,"0"1"0,11 1 0,4 2-712,-3 7 1,4 3-29,6 5 0,3 7 1,12 7-1,4 25 146,-27 18 0,-5 8-50,2-1 0,-3 2-320,-9 16 1,-6 1 313,1-13 0,-1-2-45,0-3 0,0-2-67,0 22 0,20-13-11,9-15-437,30-16 89,-6-39 359,-4-7 17,-30 4 0,-6-3 95,-5-21 28,-14 19 0,-8 3-168,-8 10 0,-7 6-286,-18 5 0,-4 9-1120,2 15 0,3 7-577,10-1 0,8 4 2159,1 17 0,33-28 1,5-5-1</inkml:trace>
  <inkml:trace contextRef="#ctx0" brushRef="#br0" timeOffset="151626.27">24092 6383 19000,'-23'44'-1871,"-1"0"0,8-5 0,6-2 1871,9 21 0,8-26 0,5-24 0</inkml:trace>
  <inkml:trace contextRef="#ctx0" brushRef="#br0" timeOffset="151943.27">24500 6021 18088,'-41'25'332,"0"0"1,2 12 0,7 3-300,8 17-16,20-18 0,7-3 5,26 7-50,8-24 0,9-8-258,6-5 0,2-8 269,8-7 1,-2-10 200,-13-6 1,-7-6-151,-12 3 0,-11-3 261,-21-25-1001,-19 22-1401,-20 8-705,-8 8 2812,-1 10 0,22 4 0,8 4 0</inkml:trace>
  <inkml:trace contextRef="#ctx0" brushRef="#br0" timeOffset="152342.27">24958 6026 19459,'8'8'628,"-2"-1"-818,-6-7-1772,0 0 1962,3 9 0,-2-7 0,3 6 0</inkml:trace>
  <inkml:trace contextRef="#ctx0" brushRef="#br0" timeOffset="152709.27">25287 5703 21398,'-2'33'-404,"13"-5"-201,39-10-543,-8-11 0,4-3 10,-2-4 1,-1-3 1030,-1 0 1,-3-2 106,12-12 829,-39 0 1849,-7-5-1009,-15 7-1377,-5 5-325,-7 38 10,5 2-56,7 26-470,11-13-784,17-5-1244,12-8 2577,6-20 0,2-4 0,-3 3 0,16-8 0</inkml:trace>
  <inkml:trace contextRef="#ctx0" brushRef="#br0" timeOffset="153012.27">26030 5424 20199,'-45'-6'623,"0"-1"1,9 5 0,2 4-619,-1 11 1,4 5-17,-6 19-191,11 13-862,45-8 358,9-7 78,34-17 337,-9-19 285,-20-7 1,-1-4 958,15-12 470,-6-3-1435,-26 13 12,-12 24 0,-8 15-11,1 14-258,-1 5-302,4-1-2746,35 5 3317,20-18 0,-9-4 0,-1-20 0</inkml:trace>
  <inkml:trace contextRef="#ctx0" brushRef="#br0" timeOffset="153293.27">26143 5138 21398,'44'46'-218,"0"0"1,0 0 0,-6 5-1,-3 3 1,-4 2-362,-5 1 0,-4 3 0,-4-1-1264,-5-4 0,-4 0 0,-5-6 1843,-11 0 0,-2-7 0,0 7 0,-5-15 0</inkml:trace>
  <inkml:trace contextRef="#ctx0" brushRef="#br0" timeOffset="200006.27">19633 10085 19056,'39'-29'0,"0"0"0,0 0 0,18-11 0,-3 5-6,-16 18 1,0 4-135,4-3 0,-3 2-241,4-1 381,-45 14 274,-26 10 1,-13 6-23,-1-2 0,-1 0-177,-5 3 0,2-1 194,-8 2-146,17-6-101,50-5-55,20-12 33,4 0 0,5-1-368,0-2 1,0-2 367,3-1 0,0 0-11,-2 1 0,0-1-68,2 0 1,-5 0-157,-6 0 406,-55 22-171,-16 3 0,-8 2-6,-1 1 1,1 1-124,4-1-1,5-1-1068,10-3-3128,21-2 4326,19-5 0,-3-2 0,3-3 0</inkml:trace>
  <inkml:trace contextRef="#ctx0" brushRef="#br0" timeOffset="202573.27">16883 7067 7683,'0'0'0</inkml:trace>
  <inkml:trace contextRef="#ctx0" brushRef="#br0" timeOffset="205741.27">24385 9345 12591,'-9'2'1624,"1"-1"-469,8-1-349,39 3 46,7-2-572,0-3 0,6-1-1653,4-3 1,3-3 1428,-12 2 0,3-3 1,0 0-35,8-2 0,1-1 1,1-1-1,-10 3 1,1 0-1,1 0 1,0-1-23,4 0 0,1-1 0,1 0 0,0 0-483,3-1 1,1 1 0,0 0 0,0 0 482,3 0 0,0 0 0,0 1 0,0-1 0,-1 1 0,-1 0 0,0 0 0,0 1 0,-3 0 0,0 1 0,-1 0 0,-2 0 2,-6 2 1,0-1 0,-2 0 0,0 1-95,15-2 0,0 0 1,-9 1-61,-11 0 1,-8 3 151,0 2-45,-101 17 39,17-3 1,-5 3 383,-2 0 1,-6 1 0,2 0-275,3-1 1,2 1 0,-1-1-76,1 0 1,1 0 0,5-2-19,-4 1 1,22-3 3178,35-5-3146,43-13-40,-8 1 0,7-1 0,2-1 22,6-2 0,2 0 0,3-1-193,-7 3 1,3-1 0,0 0 0,-3 1 166,10-1 0,-3 1 0,-4 1 11,3 1 0,-9 2 247,-1 0-102,-46 5 326,-41 1-123,-25 3-270,28-1 1,0-1 280,-2 2 1,3-1-326,0 3-34,13-3-11,10 0 839,7-2-917,8 3-68,5 1 57,1 1-58,0-1-21,-7-2-22,-2-1-56,-1 2-471,-1 3-1289,-6 1-2891,-2-1 4897,-1-2 0,4-3 0,3-1 0</inkml:trace>
  <inkml:trace contextRef="#ctx0" brushRef="#br0" timeOffset="-193090.46">16436 7302 10933,'-8'2'2891,"2"-1"-2231,6-1-413,0 0-147,2-2-77,45-17-23,3-2-738,-2 3 0,5-2 284,-5 3 0,2 1-919,6-2 1,2 1 1258,4 0 0,-4 1 1,-22 6-1,-3 1 1,22-4-1</inkml:trace>
  <inkml:trace contextRef="#ctx0" brushRef="#br0" timeOffset="-191789.46">19172 10104 15795,'52'6'274,"1"-1"1,-1 1-1,-2-6 1,3-3 0,1-1-1,-1-2-185,-2-1 1,-2-1 0,2-3 0,3 0-604,5-2 0,5-3 0,2 0 0,0-1 0,-3 1 536,-7 1 0,0 0 1,-1 0-1,-1 0 1,1 0-344,0 0 0,0 0 0,0 0 1,-1 0-1,-1 0 340,8-2 1,-1-1 0,-3 0-1,-4 1 3,-8 1 1,-3 0 0,-3 0 213,11-5 1,-4-1-204,-12 4 1,-4-2 168,7-13-124,-20 6 1169,-12-7-1168,-9 6 2200,-5 1-2402,-3 11 51,-3 10-1037,3 5-1894,-1 1 3003,4 0 0,3 0 0,4 0 0</inkml:trace>
  <inkml:trace contextRef="#ctx0" brushRef="#br0" timeOffset="-190806.46">19020 12678 11224,'-1'10'45,"1"-2"-34,0-8-11,0 0-381,0 7-1289,-1-4 1670,-1 5 0,1-8 0,0 0 0</inkml:trace>
  <inkml:trace contextRef="#ctx0" brushRef="#br0" timeOffset="-177973.46">19632 16658 13341,'-5'-4'964,"2"1"1714,3 3-1355,41-4-786,1 2-923,2-1 1,5-1 486,0 3 0,2-1-850,13-2 0,5-1 775,-15 1 0,4-1 0,7-2-21,-10 0 1,5-1 0,4-1 0,3-1-1,2-1 1,1 0-282,-13 1 0,1 0 0,2 0 0,0-1 0,3 0 0,0-1 0,2 0 0,1 0 0,2-1 276,-10 2 0,2 0 0,2-1 0,0 0 0,2 0 0,0-1 0,2 0 0,0 1 0,0-2 0,1 1 0,0 0 0,0-1 0,0 0-105,-7 2 0,0-1 1,2 1-1,0-2 1,0 1-1,1 0 1,0-1-1,0 0 1,1 1-1,-1-1 1,-1 0-1,1 1 1,-2-1-1,1 1 1,-2 0-1,-1 0 104,7-1 0,-2 0 0,-1 0 0,0 0 0,-1 0 1,-1 1-1,1-1 0,0 1 0,0-1 0,0 0 0,1 0 1,2 0-1,0-1-50,-5 1 1,1 1 0,1-2-1,1 1 1,0-1 0,1 1-1,0-1 1,0 0 0,0 0 0,0 1-1,-1-1 1,0 1 0,-2 0-1,-1 0 1,0 1 0,-3 0 65,12-3 0,-3 1 0,-1 1 1,-1 0-1,-1 0 0,-1 0 1,0 0-1,1 1 0,-1-1 1,2 0-1,1 0-42,-2 1 0,2-1 0,1 0 0,0 0 0,1 0 1,-1 0-1,0 0 0,0 0 0,-2 1 0,-2 0 1,-1 1-1,-3 0 27,9-1 0,-2 0 0,-2 0 0,-1 1 0,-2 0 0,-1 1 0,-2 0 0,-2 1 49,14-2 1,-1 0 0,-3 2 0,-5 0 0,-7 2-314,16-3 1,-10 1 417,-14 3 0,-6-1-1947,2-4-1432,-51 3 3225,-24 5 0,-2 1 0,8 3 0</inkml:trace>
  <inkml:trace contextRef="#ctx0" brushRef="#br0" timeOffset="-176556.46">25204 18517 15045,'58'-9'313,"0"0"1,1 0 0,-1 0 0,3-1-1,3 0 1,4-1-303,-9 0 0,4 0 0,2-1 1,1 0-1,0-1 0,-1 2-932,-4-1 0,0 1 0,-1 0 0,1 0 0,3-1 0,4-1 922,-12 2 0,3-1 0,2 0 0,2-1 1,1-1-1,1 1 0,0-1 0,0 0 0,-1 1 1,-1-1-126,-1 0 0,0 1 0,-1-1 0,0 0 0,0 0 0,1 0 0,0-1 1,1 1-1,2-1 0,1 0 122,-7 1 0,2 0 0,1 0 1,1 0-1,1 0 0,0-1 1,1 0-1,-1 1 0,1-1 0,0 0 1,0 1-1,-1 0 0,0-1-46,-1 1 1,1 0-1,0 0 1,0 0-1,1 0 1,-1 0-1,0 0 1,0 0-1,-1 0 1,-1 1-1,-1 0 1,-1 0-1,-1 0 24,5 0 1,-1 0-1,-1 0 1,-1 0-1,-1 1 1,-1-1 0,0 2-1,-1-1 1,-1 1-1,0 0-165,5-1 1,1 0 0,0 1-1,-2 0 1,-1 0 0,-3 1 0,-2 1-1,-4 1-231,15-3 0,-5 2 0,-4 1 0,-2 1 420,10-2 0,-4 0 0,-7 2 0,-4 1 0,-8 0 0,11-1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02:43:05.51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6177 1571 18518,'38'54'186,"0"-1"1,-1-2 0,0-6-165,-7-17 1,2-3-264,15 6 1,4-3-3038,-2-6 1,-1-2 3277,0-1 0,-3-2 0,10-3 0,-37-11 0</inkml:trace>
  <inkml:trace contextRef="#ctx0" brushRef="#br0" timeOffset="267">6607 1458 17348,'-29'38'0,"0"0"0,-1 0 0,1 3 0,-1 3 0,1 1 0,2 0-295,-4 12 0,4 0 0,0-1-883,0 1 0,0-1 0,3-2-652,6-9 0,1-1 0,6-7 1830,4 12 0,7-25 0,0-13 0</inkml:trace>
  <inkml:trace contextRef="#ctx0" brushRef="#br0" timeOffset="969">7458 1943 18989,'-1'-35'482,"0"0"0,5-28-370,16 17-68,2 17-44,10 0-22,-5 23 22,3 13 0,6 10-6,-4 4 1,2 3 16,4-1 0,0-1 6,2 1 0,0-3-246,-2-6 0,-2-5 229,11-4-68,-5-10-111,-9-8 0,-5-28 168,-14-23 22,-10 21 0,-4-1 67,-3 8 1,-2 2 44,-8-25-11,-2 33 101,2 10 312,0 9-525,0 4-134,1 11-1983,0 19 2117,7 7 0,0-4 0,7-11 0</inkml:trace>
  <inkml:trace contextRef="#ctx0" brushRef="#br0" timeOffset="2167">8707 1526 17006,'13'60'381,"0"0"0,-1-4 0,-2-5-146,1 2-11,-2 11-11,-4-20-124,-2-6 1514,-3-28-1200,0-18-212,0-5 89,0-4 358,0-2-156,0 7-381,0 3-67,0 7-2253,0 2 1749,0 3-427,0 3-302,0 6-145,-2 6-774,0 7-527,-3 7 2645,1 7 404,-1 6 2756,2 16-1244,2-11-269,6-5-538,0-24-101,6-17 180,-2-16-325,3-29-617,-7 6 1,-1-3-186,1-3 1,-2-1-403,-1-8 1,-1 1 334,-2 6 1,-1 1-1,-1-5 0,-1-1-11,-1-2 1,-2-2 8,-2 4 1,-2-4-1,0 3 14,-5-15 0,0 3-34,-1 1 0,-1 5 28,4 19 0,-1 10-12,0 14 1,4 8-101,5 13 34,4 54 89,3-6 0,3 7-8,4-6 1,2 3 0,1 1-546,2 3 1,1 1 0,3-3 533,-1-14 1,1-2-1,1-3-93,8 10 1,1-9-172,15 0-904,3-15-237,7-15-3041,-11-14 0,0-5 4454,-8-4 0,-1-1 0,28-5 0,-34 0 0</inkml:trace>
  <inkml:trace contextRef="#ctx0" brushRef="#br0" timeOffset="2484">9255 1910 17409,'-7'-1'2241,"2"0"-2230,5 1 1,-6 12 32,5-10 1346,-5 0-1032,6-18-44,2-16-113,5-29-10,6-2-34,1 4-124,3 19-33,-5 30-22,6 8-57,2 13 1,7 10-56,3 13-584,-8-7 1,3 2-773,4-2 0,1-1-286,-2-1 0,1-2 1776,29 4 0,-36-21 0,-6-6 0</inkml:trace>
  <inkml:trace contextRef="#ctx0" brushRef="#br0" timeOffset="3517">9597 1687 19336,'-49'9'448,"1"0"0,1 11 1,5 8-433,10 13 1,6 4-562,7-5 0,5 0 539,4-1 1,9-3 340,19-2-738,44-12-186,-22-24 1,2-8 162,9-5 1,-3-6 384,-10-1 0,-7-4 136,-8-3 0,-7-1 644,-6-14-201,-13 11 0,-5-1 123,-14-24-369,-3 5 326,-4 25-618,10 26-34,-5 15-156,-6 8-281,1 14-27,2-1-6035,18-6 6533,18-13 0,0-8 0,7-7 0</inkml:trace>
  <inkml:trace contextRef="#ctx0" brushRef="#br0" timeOffset="4033">10102 1549 19269,'-13'-51'2521,"0"12"-2555,-9 45-78,-7 45 90,15-12 0,3 3-6,-1 1 0,5 0-56,8-2 0,6-5-522,14 2 69,13-14-237,2-11-402,-1-6 1176,-4-11 739,0-21 1346,-15-16-1189,-3-4-335,-12 2-169,-1 26-292,0 8-100,-1 22 0,-1 22 0,-1 12-11,1-2 0,2 6 0,0 1-519,2 1 1,0 0 0,2 2 398,1 4 1,1 0-1,2-4-362,7 1 0,1-6-137,-2-6 1,0-2 388,-4-6 0,-2-3 73,2 15 168,-13-18 750,-35-25-167,5-22 0,-3-9-544,-3 2 0,-1-4-382,-7-16 0,4-4 51,13 5 1,5-1-297,2-3 0,4-2-449,4 1 1,8-3 1192,15-13 0,4 4 0,-4 0 0,6 26 1,1 0-1</inkml:trace>
  <inkml:trace contextRef="#ctx0" brushRef="#br0" timeOffset="4502">10789 1534 19482,'2'34'302,"1"1"1,8 31-286,0-30 0,2-1 5,7 11-22,1 4 0,-12-33 11,-5-10 392,-2-10 651,-1-14-785,-1-18 22,-4-9 0,-2-5-229,3 8 0,-1-1-363,-3-17 1,0 0 316,4 18 1,1 2 95,-1-25 179,3 18-134,1 22-347,14 49 190,6 8 0,3 6 0,-2 3 0,3 0-362,8 10 1,3-4 338,-11-17 1,0-6-101,23 13 470,-4-19-796,-7-22 79,-6-23 308,-17-12 1,-5-9 50,-3-13 0,-4-2-537,-2-2 0,-2 0 548,-4 1 0,-3 6 23,-10-4 613,-13 27-961,2 42-2102,7 24-553,26 11 2980,33 0 0,-10-27 0,4-6 0</inkml:trace>
  <inkml:trace contextRef="#ctx0" brushRef="#br0" timeOffset="5100">13227 1239 19818,'-3'-2'1636,"1"1"-1468,2 1-157,55 0 6,2-9 0,10-4-1175,-15 4 0,4-1 0,3 0 0,-1-1 978,-4 0 1,1-1-1,-1-1 1,1 1-9,4-3 1,0 0-1,0 0 1,-4 1-237,-1 1 1,-3 0 0,-2 1 300,0-1 0,-2 0 0,0 1-179,14-3 1,-2 0 525,-1 1 0,-4 1 941,7 0-381,-13 3-44,-41 10-370,-7 0 2968,0 0-3674,0 10 1882,0 1-2196,0 8 567,0-1-947,-10 0-2400,-1-7 3430,-6-10 0,7-2 0,5-7 0</inkml:trace>
  <inkml:trace contextRef="#ctx0" brushRef="#br0" timeOffset="5284">14704 864 16737,'3'0'4168,"0"0"-3137,-3 0-785,27 36-134,11 11-112,-5-3 0,1 2-101,-9-11 0,-3 0-482,-2 1 1,-5-2-852,-6 12-5647,-38 6 7081,5-19 0,-10-5 0,17-20 0</inkml:trace>
  <inkml:trace contextRef="#ctx0" brushRef="#br0" timeOffset="5701">16653 1767 19695,'8'7'750,"11"-38"1,0-20-762,-11 9 0,-1-3-725,3-1 0,3-3 1,-4 2 684,-4-13 0,-5 4 28,-3 10 1,-2 1 22,-1 0 0,-2 1 17,-1 3 0,-1 2 629,-10-21-388,1 24 611,-5 30-937,5 57 68,4 8-256,9-10 1,5 2 255,4-11 0,6 0-112,10 13 0,6-1-361,10-5 0,5-3-2939,8 1 0,3-5 3412,-10-14 0,-2-6 0,10-4 0,-32-16 0</inkml:trace>
  <inkml:trace contextRef="#ctx0" brushRef="#br0" timeOffset="5934">16976 1437 20121,'6'-37'773,"0"0"0,1 3 0,2 3-593,29-15-248,23 20 28,-29 13 1,2 4-131,6 9 0,-1 6 2,19 11-258,-9 15-111,-16 6-158,-13 7-11,-11-2-2880,-2 8 3586,2-19 0,-5-5 0,3-20 0</inkml:trace>
  <inkml:trace contextRef="#ctx0" brushRef="#br0" timeOffset="6217">17851 1079 16726,'0'-4'2532,"0"2"-1636,31 38-459,1-7-348,0 1 1,4 1-650,-5-8 1,0-2 559,2 1 0,1-2-196,-3 0 0,0-2-3173,1 0 1,-2-2 3368,5 2 0,-6-5 0,-24-13 0</inkml:trace>
  <inkml:trace contextRef="#ctx0" brushRef="#br0" timeOffset="6385">18137 1076 19426,'-38'39'53,"-1"1"1,1-1 0,2-2 0,1 0 0,3 0-391,-5 16 1,6-3-1026,11-16 1,4-2 1361,7 5 0,4-6 0,8-14 0,7-9 0</inkml:trace>
  <inkml:trace contextRef="#ctx0" brushRef="#br0" timeOffset="6950">19236 1250 21096,'19'-39'265,"-1"1"0,7 7 0,4 9-310,33 23 45,-26 7 0,-2 4-45,23 18 39,-17-9 1,3 1 10,1-4 1,3-2-1,7 0 1,-1-5-51,-13-7 1,-3-5-35,19-16 35,-32-11 21,-10-23 23,-8 0 0,-10 4-112,-4 18-224,-5 23-303,2 15-89,3 4-684,3 8-4448,3 8 5860,9-9 0,-5-3 0,5-11 0</inkml:trace>
  <inkml:trace contextRef="#ctx0" brushRef="#br0" timeOffset="7883">20822 1004 16860,'0'-4'2353,"0"1"-2331,0 3 438,0 49-180,2-14 0,1 4-247,1 22 1,0 1-362,1-10 1,0-3 344,0-6 0,-1-4-6,1-3 162,-2-11-173,-1-14 1188,-1-14-224,-1-39-751,-6-6-129,3 10 0,-1-3-291,-3 4 0,-1 1 224,0-4 0,1 1-12,1 0 1,0 0 383,0-3 1,1 2 248,-1-6-683,2 14-33,6 45 67,12 21 11,8 14 0,9 9 0,-13-27 0,0 0 265,0 0 1,1-2-277,20 24-225,-11-27 1,3-3 179,0-10 0,2-4 45,30-6 11,-7-31 11,-22-19 22,-19 1 1,-5-6-23,-2-7 1,-3-3-229,-2 17 1,-2 0 0,0 2 277,-3-6 1,-1 6 151,-5-3-213,0 40-34,1 7-44,2 5-448,0 21-1402,10 18-515,8-14 1,3 0 2442,9 20 0,6-19 0,-19-21 0</inkml:trace>
  <inkml:trace contextRef="#ctx0" brushRef="#br0" timeOffset="8666">4363 3748 14529,'59'0'632,"-1"0"0,0 0 0,3-1 0,1 1 0,-1-1-404,-1-1 0,0 0 0,2-1-1462,-5 0 1,2 0 0,1 0 0,3-1 1331,-5 0 1,2 0 0,2-1 0,1 1 0,1-1-242,-4 1 1,2-1 0,1 0 0,1 1 0,1-1-1,1 0 176,-4 0 1,-1 0 0,1 0-1,2 0 1,2 0 0,2-1 0,4 0-54,-17 2 1,2-1 0,1-1 0,2 1 0,2 0 0,0-1-1,2 0 1,1 0 0,0 0 0,1 0 0,0 0 0,0-1-1,1 1 27,-7 0 1,1 0 0,0 1 0,1-1-1,0-1 1,0 1 0,1 0 0,0 0-1,1-1 1,1 1 0,0-1 0,1 1-1,1-1 1,1 0 0,0 0 0,1 0-53,-10 1 1,1 0 0,0 0 0,2 0 0,0 0 0,2 0 0,-1-1 0,2 1 0,0 0 0,0-1-1,0 0 1,1 1 0,0-1 0,-1 1 0,1-1 0,0 1 0,-1-1 0,-1 0 0,1 1 0,-1 0-1,-1-1 1,-1 1 0,0 0 44,5-1 0,0 0 0,-1 0 0,-1 0 0,0 1 0,-1-1 0,0 0 0,0 1 0,-1-1 0,1 0 0,0 1 0,0-1 0,1 0 0,0 0 0,1 1 0,1-1 0,1 0 0,1 0 0,1 0 0,-10 0 1,0 1 0,1 0 0,0 0 0,1 0 0,1-1 0,1 1-1,0-1 1,0 1 0,1-1 0,0 1 0,0-1 0,1 1 0,-1-1-1,1 1 1,0-1 0,0 1 0,0-1 0,0 0 0,-1 1 0,1-1-1,-1 1 1,-1 0 0,1-1 0,-1 1 0,-1 0 0,0 0-2,4-1 0,-1 1 0,0-1 0,-1 1 0,0 0 0,0-1 0,-1 1 0,0 0 0,0 0 0,0-1 0,0 1 0,0 0 0,0 0 1,1 0-1,-1 0 0,1 0 0,1-1 0,0 1 0,0 0 0,1 0 0,1-1 0,0 1 0,1 0 0,1-1 2,-8 2 0,0-1 1,0 0-1,2 0 1,-1 1-1,1-1 0,0 0 1,1 0-1,0 0 1,1 0-1,-1 0 1,1 0-1,1 0 0,-1 0 1,1 0-1,0 0 1,0 0-1,1 0 1,-1 0-1,1 0 0,-1 1 1,1-1-1,0 0 1,-1 0-1,1 0 1,0 0-1,0 0 0,-1 1 1,1-1-1,-1 0 1,0 1-1,0-1-1,-2 1 1,0 0 0,0-1-1,0 1 1,1 0 0,0-1-1,0 1 1,0 0 0,0-1-1,1 1 1,-1 0 0,1 0-1,-1-1 1,1 1 0,0 0-1,-1 0 1,1 0 0,-1 0-1,0 0 1,0 0 0,0 0-1,0 0 1,0 0 0,-1 0-1,0 0 1,0 0 0,0 0-1,-1 0 1,0 1 0,-1-1-1,1 0 1,-2 1 0,1-1-1,-2 1 0,8-1 1,0 0 0,-1 0 0,0 0 0,-1 0 0,0 0 0,-1 0-1,1 1 1,-1-1 0,-1 0 0,1 1 0,-1-1 0,0 1 0,0-1-1,-1 1 1,1-1 0,-1 1 0,1 0 0,-1-1 0,0 1 0,0 0 0,0 0-1,0-1 1,1 1 0,-1 0 0,0 0 0,1 0-1,2 0 0,1 0 0,0 0 0,0 0 0,1 0 0,-1 0 0,1 0 0,-1 0 0,1 0 0,-1 0 0,0 0 0,0 0 0,0 1 0,-1-1 0,0 0 0,0 1 0,-1-1 0,0 1 0,-1-1 0,-1 1 0,0 0 0,-1 0 0,0 0 0,-2-1 0,0 2 0,7-2 1,-1 1-1,-1 0 1,-2 0 0,-1 0-1,-1 1 1,-1-1 0,0 0-1,0 1 1,0-1 0,0 1-1,0-1 1,1 1-1,1 0 1,1-1 0,1 1-1,1 0 1,2 0 20,-9 0 1,1 0-1,1 0 1,1 0-1,0 0 1,0 1-1,2-1 1,-1 0-1,2 0 1,-1 1-1,1-1 1,0 1-1,1-1 1,0 0-1,-1 1 1,1-1-1,0 1 1,0-1-1,0 1 1,0 0 0,0-1-1,0 1 1,-1 0-1,0 0 1,0-1-4,0 1 0,0 0 1,0 0-1,-1 0 1,1 0-1,-1 0 0,1 0 1,-1 0-1,1 0 1,-1 0-1,1 0 0,0 0 1,-1 0-1,1 1 1,0-1-1,1 0 0,-1 0 1,1 1-1,0-1 1,1 0-1,-1 1 0,1-1 1,1 1-1,0-1 1,0 1-15,-5-1 1,1 1 0,1 0 0,0-1 0,1 1 0,0 0-1,1-1 1,0 1 0,0 0 0,1 0 0,-1 0 0,1-1 0,0 1-1,0 0 1,0 0 0,0 0 0,0 0 0,0 0 0,-1 0 0,0 0-1,0 0 1,0 0 0,-1 0 0,-1 1 0,0-1 0,-1 0 0,-1 0-1,0 0 1,-1 1 0,-1-1-9,9 0 0,0 1 1,-2-1-1,0 1 1,0-1-1,-1 1 1,0-1-1,-1 1 1,-1-1-1,1 1 1,-2 0-1,1-1 1,-1 1-1,0 0 0,-1 0 1,0 0-1,0 0 1,0 0-1,-1 0 1,0 0-1,1 0 1,-1 0-31,6 0 0,1 1 1,0-1-1,0 1 0,0-1 1,0 1-1,-1 0 0,0-1 1,-1 1-1,-1 0 1,0 0-1,-1 0 0,-1 0 1,-1 0-1,-1 0 0,-2 0 1,-1 0-1,-1 0-53,12 1 1,-4 0-1,-2-1 1,-1 1-1,-2 0 1,-1 0-1,0 0 1,0 0-1,2 1 1,0-1-1,3 0-404,-3 0 1,1 0-1,2 0 1,1 1 0,0-1-1,0 0 1,1 1 0,-2-1-1,0 1 1,-1-1-1,-2 0 1,-1 0 0,-3 0 490,6 1 0,-2-1 0,-1 0 0,-2 0 0,-1 1 0,-1-1 0,0 0 0,0 0 0,1 0 0,6 1 0,2-1 0,2 1 0,-2-1 0,-2 0 0,-4 0 0,-5 0 0,-8 0 0,2-1 0,0 1 0,0-1 0</inkml:trace>
  <inkml:trace contextRef="#ctx0" brushRef="#br0" timeOffset="19700">7170 5546 16961,'-7'1'2924,"1"-1"-2476,6 0-358,0 0-90,25-20-213,1 6-963,24-15-1368,-6 16 2544,-4 7 0,-18 4 0,-8 3 0</inkml:trace>
  <inkml:trace contextRef="#ctx0" brushRef="#br0" timeOffset="19832">7255 5718 17946,'-4'2'796,"1"0"-4707,49-20 3911,-20 12 0,23-12 0,-35 16 0</inkml:trace>
  <inkml:trace contextRef="#ctx0" brushRef="#br0" timeOffset="20217">8532 5604 18821,'28'-54'153,"0"0"0,-1 4 0,4 7-148,0 21 1,1 6-6,2 1 0,1 2-6,1 3 1,0 5-74,7 7 1,-5 10-141,-16 19 1,-7 8 218,-4-2 0,-7 2-474,-19 18 0,-11-1 647,-4-13 1,-5-1 113,5-9 1,-2 1 0,3-2-210,-1 1 1,1-1 69,-4 2 1,6-3-227,15-3-1155,35-16-313,8-8-762,31-17-3833,-3-8 6141,-26 5 0,-3 0 0,6-2 0,-8 2 0</inkml:trace>
  <inkml:trace contextRef="#ctx0" brushRef="#br0" timeOffset="20486">9224 5620 18608,'-54'32'780,"0"0"1,12-1-1,8 3-791,15 1 0,10 0-202,18 11 45,23-17-101,11-22 28,-8-16 1,1-6 32,-1-3 1,-2-3 201,0-1 1,-3-3 5,6-26 123,-28 21-123,-37-9-67,-19 13-768,11 13 0,-2 4 835,3 7 0,2 3 0,-8 1 0,23 5 0</inkml:trace>
  <inkml:trace contextRef="#ctx0" brushRef="#br0" timeOffset="20733">9467 5301 18038,'10'65'-440,"1"0"0,1-14 1,2 1-1,2-5-658,3-4 0,3-4-1233,6 11 1,1-6 2648,12-2 1,-17-21 0,-7-10-1</inkml:trace>
  <inkml:trace contextRef="#ctx0" brushRef="#br0" timeOffset="20966">9904 5304 17532,'-41'30'390,"0"0"0,-1 0 0,3-1 0,0-1 0,3 2-368,-9 17 1,6 1-57,13-7 0,9 0-78,9 1 0,14-6-605,21-12 0,9-9-359,2-7 1,3-6-2966,7-5 1,0-4 4040,-8-2 0,-3 0 0,6-3 0,-8 3 0</inkml:trace>
  <inkml:trace contextRef="#ctx0" brushRef="#br0" timeOffset="21750">11450 4596 18989,'-34'-35'586,"-1"1"0,7 8 1,-3 4-582,-5 7 1,-2 6-6,-21 3 0,22 13 0,0 7-23,7 7 1,4 5 16,0 1 1,4 3-236,8 8 0,8 2 241,7-7 0,5 3 48,2 7 1,3 6 0,0 3-33,-2-2 1,1 3 0,-1 3 0,0 3-270,0 0 1,-1 3-1,-1 3 1,1 0 0,-2 0 255,-1-9 1,0 2 0,-1 0 0,0-1-1,-1-1 1,-1-2-635,0 14 0,-1-3 0,-1-2 0,2-2 627,-1 6 0,1-3 0,4-9-19,1-13 1,5-8-415,26 12-67,15-24-2286,-5-24 0,3-8 2798,-10-4 0,-2-2 1,1 3-1,-4-1 0,-3-11 1</inkml:trace>
  <inkml:trace contextRef="#ctx0" brushRef="#br0" timeOffset="22017">12245 5333 17834,'15'42'310,"-1"0"0,0-2 1,0 0-1398,1 0 0,-1-2-5894,7 13 6981,3 6 0,-16-41 0,-3-6 0</inkml:trace>
  <inkml:trace contextRef="#ctx0" brushRef="#br0" timeOffset="22417">13719 5430 17756,'7'-9'-56,"22"-7"0,8-1-470,21-1-1217,1-2 1,5-2 1543,-4 6 1,-4 3-1,-22 4 1,-2 1-1,29-6 1</inkml:trace>
  <inkml:trace contextRef="#ctx0" brushRef="#br0" timeOffset="23100">16030 4934 15515,'0'-4'2981,"0"1"-1502,0 3-1199,-55 2-202,23 19-50,-7-6 0,0 7 0,11 23 0,8 9-22,3-1 0,8 2-1,9 8 1,9-4-314,6-17 1,7-7 312,15-11 1,6-9-6,-6-12 0,3-9 33,16-10 1,0-9-163,-9-4 0,-3-4 112,0-1 0,-6-4 0,-15 1 1,-8 1 5,-10-17-23,-17 0-22,-8 3-112,-5 24 0,-4 4-247,-18-3-414,-14 4-3093,24 42 4037,18-6 0,7 8 1,12-14-1</inkml:trace>
  <inkml:trace contextRef="#ctx0" brushRef="#br0" timeOffset="23249">16645 5003 17342,'-38'21'-613,"5"-5"1,40-16-1</inkml:trace>
  <inkml:trace contextRef="#ctx0" brushRef="#br0" timeOffset="23636">17308 4699 21532,'-47'-10'199,"-1"0"0,1-1 0,-7 0 0,5 8-199,7 20 0,7 9-174,14 7 0,5 1-206,-4 16-113,15 8-45,23-30 78,14-11 331,9-16 1,5-8 133,-11-5 1,0-5 666,14-6 1,-4-2 10,-3-19-67,-21 12-358,-17 31-247,-7 17-11,-6 23-6,1 2 1,0 5-281,2 4 0,3 0-297,3 0 1,4-2-438,4-5 1,10-8 1019,17-15 0,4-7 0,-6 4 0,23-11 0</inkml:trace>
  <inkml:trace contextRef="#ctx0" brushRef="#br0" timeOffset="23971">17844 4781 21510,'-54'-19'459,"0"1"1,1 1-1,2 5-459,14 11 0,3 2 12,-30 8-24,15 2-347,21 17-302,31-8-67,25 6 112,27-17 453,-21-5 1,2-2 128,13-4 1,1-1 100,-9 0 0,-2 1 852,27 5 78,-50 37-717,-32 9-269,1-10 0,-2 1-323,4-7 1,0-1 311,-6 31-467,8-9-227,13-10-740,18-12-1603,13-13 3037,20-9 0,-23-7 0,0-3 0</inkml:trace>
  <inkml:trace contextRef="#ctx0" brushRef="#br0" timeOffset="24273">18344 4654 23303,'-54'24'26,"-1"1"0,12-7 0,7 7-32,10 27 1,10 7-12,7-18 0,7 0-28,15 9 1,9-3-80,5-8 1,4-5 56,4-1 0,2-6-40,0-9 1,0-10-175,19-23 125,-25-13 122,-14-5-1041,-66-3 201,-4 24 257,12 6 1,0 3 616,-24 5 0,32-2 0,5 2 0</inkml:trace>
  <inkml:trace contextRef="#ctx0" brushRef="#br0" timeOffset="24637">18910 4765 23012,'59'-28'-393,"0"-1"1,4 4 0,0 7 229,0 11 1,-3 5-424,-14 1 1,-5 3 563,3 5 310,-35 8 283,-28 22 237,-6 13-763,7-17 0,0 1-45,-5 22-12,10-6-469,17-18-1259,30 8-2457,-2-25 1,6-4 4196,3 2 0,0-2 0,-6-6 0,-3-3 0,2-2 0</inkml:trace>
  <inkml:trace contextRef="#ctx0" brushRef="#br0" timeOffset="25104">19864 4441 21779,'1'61'41,"1"0"0,11-5 0,8-5-159,10-8 1,6-7-523,-2-12 0,3-6 337,2-6 1,-1-6-12,11-9 486,-9-9-172,-9-9 252,-8-24 1003,-13 9-930,-3 2-337,-8 31 443,-7 27-426,-4 21 1,-1 8-297,4-7 0,3 2-838,4-2 1,3 4 0,4-6-1498,7-2 0,7-6 2626,12-5 0,2-8 0,0-7 0,-2-12 0</inkml:trace>
  <inkml:trace contextRef="#ctx0" brushRef="#br0" timeOffset="25454">20679 4030 20871,'0'-46'362,"0"0"1,4 3-1,4 5-351,16-6-28,6 22 1,7 6-29,4 7 0,1 7 11,1 5 1,-1 7-351,1 12 0,-6 12 380,-14 11 1,-5 9-1,-2 0-300,-2-10 1,-3 0 0,-1 6 303,0 10 0,-1 8 0,-1 2 0,-2-4 14,0-12 0,-2-1 0,0-1 0,1 2-14,1 8 0,0 2 0,1-1 0,0-3 0,1 1 0,1-4 0,1-2-34,1-7 1,0-1-1,0-6-168,-1-2 1,-2-3-427,4 26-1008,-11-15-257,-23-14-2724,-20-9 4617,7-13 0,0-4 0,-7 2 0,1-3 0</inkml:trace>
  <inkml:trace contextRef="#ctx0" brushRef="#br0" timeOffset="26000">8178 8475 20266,'62'10'-6655,"-3"-2"6655,-14-5 0,-18-3 0,-11 2 0</inkml:trace>
  <inkml:trace contextRef="#ctx0" brushRef="#br0" timeOffset="26118">8399 8685 17958,'3'6'-1345,"26"-16"1,9-10 1344,8-2 0,-9 2 0,-1 2 0,-7 5 0</inkml:trace>
  <inkml:trace contextRef="#ctx0" brushRef="#br0" timeOffset="27232">14370 7545 15504,'5'-10'3406,"-1"1"-2039,-4 9-1176,0 0-158,-29 5 102,7 24 123,-11 16 0,-2 14-169,16-8 1,4 5-1,0 2-223,2-7 0,-1 3 1,3 0-1,5-2 152,4 12 1,6-1 0,8-7-64,18 6 1,10-14-1,1-21 0,5-12 28,3-15 1,-2-10 16,9-20 0,-30 1 0,-6-5 22,-10-1 0,-6-1-22,-3 0 0,-7 1-28,-8 2 0,-6 5-207,-31-5-113,-7 12-189,-6 11-270,21 14 0,0 4-7866,-14 10 8673,5 2 0,37-5 0,15-15 0</inkml:trace>
  <inkml:trace contextRef="#ctx0" brushRef="#br0" timeOffset="27919">15289 7484 14103,'3'-2'2981,"0"1"-651,-3 1-1713,-5-16 189,-32 10-671,-2-10-73,5 15 0,-3 6 55,-7 4 1,1 2 16,-20 6-101,24-4 1,3-1 0,1-1-34,11-1-11,12-2 0,5-1 11,7 3 11,0 1-11,0 25 5,0-4 1,-2 6 22,-7 17 0,-3 4-17,5-15 0,0 2 1,-1-3-227,-4 11 0,0-4 209,2-9 0,6-6 6,12-8 79,20-13-46,28-45-27,-13 2 0,2-4-365,-5-2 1,0-2 386,1-1 0,-1 5-28,13 4 0,-5 14 0,-1 22 205,-17 12 0,-1 8-222,-7 8 0,-4 4-22,-1 13 0,-6 2 39,-11-10 0,-6-2 0,-7-3 0,-5-5 0,-21 6 11,8-20 0,-2-4-33,-29 1-808,26-16 1,3-4-2028,-8-15 3046,20-16 1,17 17 0,4 1 0</inkml:trace>
  <inkml:trace contextRef="#ctx0" brushRef="#br0" timeOffset="28100">15870 7906 12815,'0'0'0</inkml:trace>
  <inkml:trace contextRef="#ctx0" brushRef="#br0" timeOffset="28466">16399 7630 21409,'2'-36'364,"0"1"0,12-28-364,9 40 0,7 5-207,11 5 0,4 6-85,0 3 1,0 5-241,3 10 0,-4 8-163,-17 4 0,-7 8 207,-8 21 1,-12 8 313,-10-12 0,-7 1 1,-3 2 834,2-5 0,-2 2 0,-2 0 0,0-2-404,-7 5 1,0-2 0,1-3-124,-8 14 1,8-8 44,12-4-65,39-30 0,16-6-92,7-10 1,9-6-1,5-2-54,-7 0 1,4-1 0,4-2-1,1 0 1,1 0-649,-2 0 1,2-1-1,1 1 1,0-1 0,-1 0-1,-1 1 346,3-1 0,-1-1 0,0 2 0,-2-1 1,-2 2-584,9 0 1,-1 1 0,-4 2 0,-7 1 859,8 2 0,-12 1 1,9 1-1,-32 0 0</inkml:trace>
  <inkml:trace contextRef="#ctx0" brushRef="#br0" timeOffset="29599">5641 10247 14215,'41'35'454,"0"1"0,9-7 0,8-1 0,7-6-251,-13-10 1,3-3 0,4-3 0,3-1 0,5-1-757,-14 0 0,3-2 0,3-1 0,2 0 0,2 0 0,0-1 0,1 0 0,-2-1 0,0 0 568,-2 0 0,-1-1 0,-1 0 0,1-1 0,0 0 0,1 0 0,3-1 0,2 0 0,3-1-85,-11 1 0,3-1 1,1-1-1,2 1 1,1-2-1,2 1 0,1-1 1,1 0-1,0 0 1,0 0-1,1 0 1,0 0-1,-1 0 0,0 0 1,0 0 69,-7 1 0,0-1 0,0 1 0,0 0 0,-1-1 0,1 1 0,0 0 0,0-1 0,1 1 0,0-1 0,1 1 0,0-1 0,1 0 0,1 0 0,1 0 0,1 0 0,1 0-19,-9 1 1,1 0 0,1 0-1,1-1 1,1 1 0,0-1-1,2 1 1,-1-1 0,2 0 0,0 0-1,0 0 1,0 1 0,1-1-1,-1 0 1,1 0 0,-1 0-1,0 0 1,0 0 0,0 1 0,-1-1-1,0 0 1,-1 1 0,-1-1-1,-1 1 19,4-1 1,0 0-1,-1 0 1,-1 1-1,0-1 1,0 1 0,0-1-1,0 1 1,-1-1-1,0 1 1,0-1-1,0 1 1,0-1 0,0 1-1,0-1 1,1 1-1,-1-1 1,1 1-1,-1-1 1,1 1 0,1-1-47,-2 1 0,1-1 1,0 1-1,1-1 0,-1 1 1,1-1-1,1 0 1,-1 1-1,0-1 0,0 1 1,0-1-1,0 1 1,0-1-1,0 1 0,-1-1 1,0 1-1,-1-1 1,0 1-1,-1 0 0,0-1 1,-1 1-1,-1 0 46,8-1 1,-1 1 0,-1-1-1,-1 0 1,-1 1 0,0 0-1,0-1 1,-1 1 0,0-1 0,0 1-1,0 0 1,0 0 0,0-1-1,1 1 1,-1-1 0,2 1-1,0-1 0,-1 1 0,0 0 0,0-1 0,1 1 0,-1-1 0,1 1 0,0-1 0,-1 1 0,1-1 0,1 1 0,-1-1 0,0 1 0,1-1 0,-1 1 0,1-1 0,0 1 0,0-1 0,0 1-1,-2 0 0,1-1 1,0 1-1,0 0 1,0-1-1,0 1 1,0 0-1,1-1 1,-1 1-1,1 0 1,0-1-1,0 1 1,0 0-1,0-1 0,0 1 1,0 0-1,0 0 1,1-1-1,-1 1-1,-1 0 0,1 0 1,-1 0-1,0 0 0,1 0 1,-1 0-1,1 0 0,0 0 1,0 0-1,0 1 0,0-1 1,0 0-1,0 0 1,0 0-1,1 0 0,-1 1 1,1-1-1,-1 0 0,1 0 1,0 1 1,-2-1 0,-1 1 0,0-1 0,0 1 0,0-1 0,0 1 0,-1-1 0,1 1 0,0-1 0,0 1 0,0 0 0,1-1 0,0 1 0,1 0 0,1 0 0,1-1 0,0 1 0,1 0 0,1 0 0,2 0 0,0 0-4,-13 1 1,0 0 0,0 0 0,1 0 0,1 0 0,1 0 0,0 0 0,1 0 0,0 0 0,0 0 0,2 0 0,-1 0 0,1 0 0,0 0 0,1 0 0,0 1 0,0-1 0,1 0 0,-1 0 0,1 1-1,0-1 1,1 0 0,-1 1 0,0-1 0,1 1 0,0-1 0,-1 1 0,1-1 0,-1 1 0,1 0 0,-1-1 0,0 1 0,0 0-22,-4 0 0,1 0 1,-1 1-1,0-1 1,1 0-1,-1 0 1,0 1-1,1-1 1,-1 0-1,1 1 1,-1-1-1,1 1 1,0-1-1,0 1 1,0-1-1,0 1 1,0 0-1,1-1 1,0 1-1,-1 0 1,1-1-1,1 1 1,-1 0-1,1 0 1,0 0-1,0 0 1,0 0-1,1 0 1,0 0-1,0 0 1,1 0-1,0 1 1,0-1-1,1 0 1,0 0-1,0 1 1,0-1 24,-6 1 0,-1-1 0,1 1 0,1 0 0,0 0 0,1-1 0,0 1 0,0 0 0,1 0 0,0 0 0,1 0 0,0 0 0,0 0 0,0 0 0,1 0 0,0 0 0,0 1 0,0-1 0,0 0 0,1 0 0,-1 0 0,1 1 0,0-1 0,-1 0 0,1 1 0,0-1 0,-1 1 0,1-1 0,-1 0 0,1 1 0,-1-1 0,0 1 0,0-1 0,-1 1 0,1-1 0,-1 1 0,0 0 0,-1-1 0,0 1 0,0-1 0,0 1 0,-1 0 0,-1-1 0,0 1 0,0 0 0,-1-1 0,0 1 0,-1 0 0,7-1 0,1 1 0,-1 0 0,0-1 0,0 1 0,0 0 0,-1-1 0,0 1 0,1 0 0,-2 0 0,1-1 0,-1 1 0,1 0 0,-1 0 0,-1 0 0,1 0 0,-1 0 0,0 0 0,-1 0 0,0 0 0,0 0 0,0 0 0,-1 0 0,0 0 0,0 0 0,-1 0 0,0 0 0,-1 1 0,1-1 0,-2 0 0,1 1 0,-1-1 0,-1 1 0,0-1 0,0 1 0,-1 0 0,0-1 0,12 1 0,1 0 0,-1 0 0,1 1 0,-1-1 0,0 0 0,-1 1 0,1 0 0,-2-1 0,1 1 0,-2 0 0,0-1 0,-1 1 0,-1 0 0,-1 0 0,-1-1 0,-1 1 0,-2 0 0,0 0 0,-3-1 0,0 1 0,-3-1 0,-1 1 0,-2-1 0,-2 1 0,12-1 0,-1 1 0,0 0 0,0-1 0,0 1 0,0 0 0,0-1 0,0 1 0,1 0 0,-1-1 0</inkml:trace>
  <inkml:trace contextRef="#ctx0" brushRef="#br0" timeOffset="-125104.73">17615 4847 11134,'13'0'2118,"-4"0"-1916,-9 0 268,0 0-2341,0 3 1871,0 5 0,0-3 0,0 2 0</inkml:trace>
  <inkml:trace contextRef="#ctx0" brushRef="#br0" timeOffset="-122882.73">18907 4842 14081,'-1'-3'2723,"-1"1"-1132,2 2-1322,17-5-79,9-2-78,17-6-56,3 3-44,-14 3-12,-7 4 11,-12 3 22,0 0 12,-3 0-22,-1 0-23,-1 0 33,-1 0 1,2 0-23,3 0 11,1 0 1,10-3-23,1 0 11,-1-1-11,-4 1 0,-13 2 0,-1 1 0,-3 0 538,-2 0-538,4 0 45,4 0-34,6-2 12,3 1-23,-3-2-23,-7 2 12,-4 0-11,-2 1 246,-1 4-135,-2-2-33,0 6 0,-1-3-45,1 4 1,0 0-1,1 1 11,0 1 34,-1 1-22,1 4-12,-2 16 12,2 14-18,-1-13 1,0 1 39,0 26 68,-3-1-1,1-16-22,-1-1-57,1-3 136,-4 11 11,-2-6 122,2 2-178,2-22 111,5-11 651,1-13-841,0-14-56,0-2 22,7-31 1,0 9-23,6-16-12,3-8 29,-7 28 0,0 0-28,0-1 0,-2 1 33,9-31-22,-10 5 11,-2 16 0,-3-18-11,-1 32 0,0-1-44,0 14 44,0 8 11,0 2-67,0 6-11,0 0-23,-2 6 68,-1 20 22,-3 2 0,0 17-12,0-6 6,1-6 1,-1 2 5,1 7 0,-1 0 0,0 1 0,-1 1 5,2 0 1,0 0-6,0-2 0,1-2 0,-1 20-6,1-24 1,1-1 5,1 2 0,0-7 67,2-10 113,0-8 122,0-7-22,0-4-202,0-7-66,0-7-12,0-25-23,1-13 34,3 16 1,0-1-12,1-23 0,4 3 11,-6 20-11,-2 0-11,3 1 11,-2 1 11,7-22-11,-6 19 0,3-7 0,-6 29-23,1 12-201,-1 3 135,0 12 89,-3 27 22,-2 5-22,2-10 0,-1 2-624,-3 23 624,0 4-22,-1 0 22,-1-1-221,2-4-138,2-21 0,1 0-1960,-1 19-516,0-7-4594,1-28 7429,-1-17 0,1-3 0,1 0 0</inkml:trace>
  <inkml:trace contextRef="#ctx0" brushRef="#br0" timeOffset="-112788.73">3656 12415 17330,'2'-11'269,"-1"3"-90,-1 8-33,21 61-112,-6-6-827,1 0 1,0 5 792,-5-12 0,-2 0-196,-1 5 0,0 0-600,0-1 1,0-1-1116,1 0 1,0-2 1910,1-6 0,1-3 0,1 6 0,-1-18 0</inkml:trace>
  <inkml:trace contextRef="#ctx0" brushRef="#br0" timeOffset="-112470.73">4153 12899 19841,'-40'-4'235,"0"-1"0,-24 3-246,56 15-135,9 18-481,23 6 346,0 0 113,14-3-246,-15-14-224,-6 6 558,-13 2-827,-20 5-2802,-8-11 3709,-3-8 0,11-12 0,12-2 0</inkml:trace>
  <inkml:trace contextRef="#ctx0" brushRef="#br0" timeOffset="-112237.73">4323 12674 19179,'-7'-6'449,"1"2"-449,6 4-23,-7 80-879,13-43 0,0 1-51,-5 22 1,1 0-965,8-15 1,1-4 1916,0 8 0,-4-22 0,-4-9 0</inkml:trace>
  <inkml:trace contextRef="#ctx0" brushRef="#br0" timeOffset="-112087.73">4321 12962 19370,'28'-25'-1076,"1"0"0,0 3 1,2 5-4393,26 13 5468,-1 3 0,-24 1 0,-10 0 0</inkml:trace>
  <inkml:trace contextRef="#ctx0" brushRef="#br0" timeOffset="-111487.73">3283 14268 17834,'-9'57'-4,"1"0"1,6 5-1,7 2-93,3-17 0,3 1 0,1-3-471,4 9 0,0-5 439,-2-11 0,-2-7 455,-3-7 100,-3-15 750,-26-38-492,-1-7-768,0 2 0,-2-3 224,1 1 0,0-1-514,-1-6 1,-1-3 412,-1-1 1,2-4 30,5 4 1,1-3 0,3 1 114,0-16 1,8 0-201,8 16 0,5-1 0,4 6-13,7-1 0,7 8 11,11 9 1,5 8-63,25 7-145,-5 18-280,-11 18 652,-30 12 1,-8 8-429,-11 11 0,-5 3-336,2 0 0,-4 0-550,-6-1 0,0-4 1166,2 3 0,5-27 0,5-12 0</inkml:trace>
  <inkml:trace contextRef="#ctx0" brushRef="#br0" timeOffset="-110888.73">3706 14030 17890,'-37'9'329,"0"-1"0,1 2 0,4 2-228,-13 18-101,4 19-101,21 6-488,21-21 1,10-2 280,11-7 0,8-7 179,12-7 0,4-8 101,-6-6 0,-1-5 28,-2-5 0,-3-3 12,6-11 245,-9 0 1290,-14 7-1010,-6 3-155,-10 6-282,-2 5-21,0 0-1,-1 2-111,1 0-842,1 2 427,7-1 135,4 1-46,9 2 112,2 2-201,3 3 415,1 1 21,-4 2 12,6-4 34,-7 0 78,-1-10-90,-7-5 12,-4-10-12,-1-16-10,-2-4-1,-1-6-11,-5 18-11,0 13-101,1 14 100,3 11 1,2 6 11,6 10-89,13 18-808,13-3-290,3-3-1200,7-16 2387,-10-16 0,-17-5 0,-4 0 0</inkml:trace>
  <inkml:trace contextRef="#ctx0" brushRef="#br0" timeOffset="-110637.73">4461 13850 15751,'-2'-4'2162,"0"1"-1848,2 3-370,-2 2 34,12 25-113,-3-1-302,12 23-134,-4-8-696,0 0-1971,1-3 3238,1-6 0,-8-15 0,-2-6 0</inkml:trace>
  <inkml:trace contextRef="#ctx0" brushRef="#br0" timeOffset="-110452.73">4501 14078 20804,'45'-25'-2540,"-1"0"0,-6 2 0,1 3 2540,22 4 0,-3 5 0,-6-1 0,-8 0 0</inkml:trace>
  <inkml:trace contextRef="#ctx0" brushRef="#br0" timeOffset="-110171.73">6206 13310 18216,'33'-9'-220,"-1"-1"0,32-4 1,-43 11-1,0 3 1</inkml:trace>
  <inkml:trace contextRef="#ctx0" brushRef="#br0" timeOffset="-110038.73">6350 13545 14048,'33'-10'0,"-1"0"0,21-6 0</inkml:trace>
  <inkml:trace contextRef="#ctx0" brushRef="#br0" timeOffset="-44954.73">10187 11691 17543,'-2'-40'1283,"0"1"0,-4-13-1204,-6 26-57,-22 62-11,10 7 1,2 13 92,4 3 1,2 7-1,1 1-845,5-18 0,0 0 1,1 1-1,3 1 769,2 6 0,2 2 0,2-1 0,2-1-25,2 4 1,2-2 0,2 0-1,1 2 1,1 1 0,1-1 3,1-2 1,0 1 0,0 2-95,-1-4 1,0 3 0,-1 0-1,0-1 87,-3-7 0,0 0 0,-2 0 0,0 0-93,-2 6 1,0 1 0,-2-1 0,-2-5-229,-2-3 0,-3-4 0,-3-3-593,-8 7 1,-6-9-2090,-21-1 3003,11-24 0,1-4 0,0 2 0,-8-5 0</inkml:trace>
  <inkml:trace contextRef="#ctx0" brushRef="#br0" timeOffset="-44619.73">9484 13940 18384,'-24'31'381,"-1"-1"0,2 10 0,9 2-376,22-9 1,7 0-6,8 28 23,23-26-12,7-44 11,-14-14 1,7-19 33,-28-1-45,-20-14-549,-32 14-1507,8 21 0,-3 4 2045,-30-1 0,18 14 0,25 3 0</inkml:trace>
  <inkml:trace contextRef="#ctx0" brushRef="#br0" timeOffset="-44102.73">8451 11659 17588,'19'-50'332,"0"0"1,0 4 0,3 8-356,17 8 23,11 12 157,-22 49 56,-27 6 0,-9 6-45,-3 5 0,-6 1-593,-10 11 0,-2-2 447,10-18 1,2-4 99,4-3 0,2-2-122,-1 17-717,25-13-2331,32-28 3048,-5-20 0,0-5 0,14-1 0,-2-20 0</inkml:trace>
  <inkml:trace contextRef="#ctx0" brushRef="#br0" timeOffset="-43837.73">8945 11633 19045,'-21'36'-224,"-1"1"0,8 25-695,49-28 583,8-27 11,4-25 11,-19-14 281,-7-17 1321,-16 3-1075,-25 1-213,-5 21-22,-16 15-617,12 19-1669,6 4 2308,7 8 0,8-9 0,5-4 0</inkml:trace>
  <inkml:trace contextRef="#ctx0" brushRef="#br0" timeOffset="-43635.73">9265 11333 20882,'15'44'-1405,"-1"1"1,1-1 0,1 8-1,-1-7 1,15 1 0,-19-32-1</inkml:trace>
  <inkml:trace contextRef="#ctx0" brushRef="#br0" timeOffset="-43419.73">9503 11247 19414,'-56'33'220,"-1"0"1,16-8 0,2 1-216,0 8 1,8 1-6,7 9-101,42 4-695,37-17-565,-6-16 0,4-4 67,-3-6 0,0-3 1218,7-3 0,-5-1 1,-6 0-1,-9 0 0</inkml:trace>
  <inkml:trace contextRef="#ctx0" brushRef="#br0" timeOffset="-42835.73">10967 12603 21364,'18'-30'78,"-1"0"1,16-15-79,32 43-34,-30 14 1,-2 7-141,-8 3 1,-2 3 161,0 1 1,-4 2 11,-4 22-11,-12-26-11,1-10 44,1-8 1,1-15-1,3-11 23,9-42-12,-1 11 51,-5 16 0,0 3-72,9-1-12,-2 16 0,0 11-23,-1 20-10,2 6-942,8 33-8856,3-6 9353,2-4 0,-13-20 0,-11-20 0</inkml:trace>
  <inkml:trace contextRef="#ctx0" brushRef="#br0" timeOffset="-42702.73">11919 12457 17398,'-9'-6'-650,"2"1"-4460,7 5 5110,0 0 0,0 0 0</inkml:trace>
  <inkml:trace contextRef="#ctx0" brushRef="#br0" timeOffset="-42302.73">12794 11629 18798,'-17'-44'1267,"3"16"-1111,14 57 281,6 32-336,0-11 0,0 11 0,2 4-1062,0-7 1,1 4 0,1 2 0,-1-1 960,1 2 0,-1 0 0,1 0 0,0 1-65,1 1 1,0 0-1,0-1 1,-1-5-189,0-3 1,0-3 0,0-3 50,-1-4 1,-1 0-1,0-3-194,3 14 1,-1-4 48,-1-6 0,-4-10 459,-14-16 381,-12-31-365,-3-20 1,-2-10-112,-4-1 0,-1-2 809,-4-4 0,-1 0-793,1-1 1,1 0-34,2 0 0,2 0-12,4 5 1,5-3-495,3-8 0,9-3 506,16 1 0,5 2 0,-11 14 0,4 2 0,27-19 0</inkml:trace>
  <inkml:trace contextRef="#ctx0" brushRef="#br0" timeOffset="-42086.73">13569 11521 20356,'-45'40'373,"0"0"1,2 1-1,7 7-369,18-2 0,4 4 0,3-1-220,-4 8 1,8 2-196,9 3 0,8 4 1,7-7-1260,15-1 1,11-9 1669,-5-16 0,5-2 0,-2-4 0,-1-2 0,-1-7 0,23-12 0</inkml:trace>
  <inkml:trace contextRef="#ctx0" brushRef="#br0" timeOffset="-41901.73">13771 11965 21107,'40'38'-1416,"1"0"1,8-7-1,3-7-2092,-2-10 1,1-5 3507,1-7 0,-6-2 0,-13-1 0,-10-4 0</inkml:trace>
  <inkml:trace contextRef="#ctx0" brushRef="#br0" timeOffset="-41752.73">14108 11899 18552,'-42'32'37,"-1"1"0,5-2 1,3 1-553,-3 18-2007,17-5 2522,10-9 0,10-16 0,1-9 0</inkml:trace>
  <inkml:trace contextRef="#ctx0" brushRef="#br0" timeOffset="-41533.73">14266 11405 22322,'12'60'-14,"-1"-1"0,2 2 0,1 4 0,-1-3-229,-2-15 1,-1-1-1,0 1-1357,4 16 1,1 3 0,-3-5-284,-2 3 1,-2-6 1882,0-3 0,-2-6 0,0 7 0,-2-20 0</inkml:trace>
  <inkml:trace contextRef="#ctx0" brushRef="#br0" timeOffset="-41353.73">15419 12001 20165,'-28'21'-2941,"1"1"0,-15 13 2941,35-22 0,6-6 0,1-6 0</inkml:trace>
  <inkml:trace contextRef="#ctx0" brushRef="#br0" timeOffset="-40918.73">16182 11723 20905,'-56'0'287,"0"-1"1,3 4 0,6 10-283,13 28 1,7 10-1236,7-13 1,4 1 1218,-4 14 0,6-1-1,9-17 1,7-2 275,12 5 0,9-4-724,9-11 1,6-6 61,2 0 1,2-8-73,6-13 1,-1-10-7,-13-4 0,-4-4 223,-2-5 1,-3-4 103,-3-1 0,-3-5 160,-7-3 0,-3-6 1,-3-1 469,-3-7 1,-3-3 0,-3-1-178,-1 7 0,-3-2 1,-2 0-1,0 3 17,-1-6 1,-2 2-1,-3 5-86,-10-11 1,-4 11 100,-11 13-235,-19 34-101,36 26 0,5 12-23,4 21 1,9 7-420,6-20 1,5 0-1,3 1 158,6 6 1,4 1-1,3-5-444,9 6 0,3-5-590,1-4 1,2-3-3154,0-6 0,2-3 4471,0-7 0,-3-4 0,8 3 0,-11-11 0</inkml:trace>
  <inkml:trace contextRef="#ctx0" brushRef="#br0" timeOffset="-40734.73">16718 11626 21521,'15'39'-336,"0"1"0,13 4 0,7-6-1664,9-13 0,4-6 1924,-1 1 0,-1-4 0,-8-7 0,-6-3 0,-3-6 0</inkml:trace>
  <inkml:trace contextRef="#ctx0" brushRef="#br0" timeOffset="-40586.73">17051 11540 20378,'-36'30'67,"0"1"0,0-1 1,1 1-1,0 1 0,3 0-78,-8 12 0,1 4-3266,2-2 0,-1 4 0,1-2 2966,8-11 1,2-1 0,0-1-1,-13 18 1,5-5 0,3-8-1</inkml:trace>
  <inkml:trace contextRef="#ctx0" brushRef="#br0" timeOffset="-39136.73">7546 15632 18518,'-5'-5'616,"1"1"-380,4 4-79,0 0-1244,58-8-5255,-30 26 6342,36-8 0,-50 14 0,-12-12 0</inkml:trace>
  <inkml:trace contextRef="#ctx0" brushRef="#br0" timeOffset="-39002.73">7717 15874 16759,'48'-22'-751,"0"1"0,-12 4 1,-6 4-1,-10 6 0</inkml:trace>
  <inkml:trace contextRef="#ctx0" brushRef="#br0" timeOffset="-38401.73">11502 14761 19919,'-54'17'291,"7"23"-258,36 4 1,6 7-1090,-2 8 0,2 5 1085,2-17 1,0 2 0,2 4-14,0 3 1,0 6 0,1 1 0,2-1-17,2 0 0,1 0 0,1 0 0,-1 0-342,0 0 1,-2 0-1,1-2 1,2-1 341,3 8 0,1-2 0,0-7 17,-2-5 0,-1-5 240,-2-4 0,-1-2-274,-1-8 0,-1-1-577,-3 29-1647,-19-30-4264,-10-16 6505,-7-21 0,10-5 0,14 4 0</inkml:trace>
  <inkml:trace contextRef="#ctx0" brushRef="#br0" timeOffset="-38068.73">10850 16618 16546,'-1'48'500,"1"0"1,6-6 0,4-5-467,15 3-1,13-19 23,-10-30-11,0-13 0,-3-15 167,-13 4 1,-4-1-112,-2-23-526,-24 4-1167,-4 28-2083,-13 19 3675,11 6 0,12 0 0,2 0 0</inkml:trace>
  <inkml:trace contextRef="#ctx0" brushRef="#br0" timeOffset="-37517.73">10351 14960 18597,'4'-52'78,"4"12"-89,7 47 11,1 34 0,-11-9 0,-3 3 11,-1 1 0,-2 0 84,-3 2 1,-1-3-51,-5 6-45,4-10 0,3-9-135,3-7-706,9-9-5960,25-16 6801,3-12 0,0 4 0,-16-1 0</inkml:trace>
  <inkml:trace contextRef="#ctx0" brushRef="#br0" timeOffset="-37268.73">10676 14967 19628,'-25'33'123,"0"-1"0,0-2 0,11-4-818,45 1-885,21-15 662,13-12 587,-30-6 1,-2-5 38,5-17 292,-13-1 202,-12 1 527,-19-3-617,-27 12-124,-4 2-817,-14 15-2745,18 7 3574,7 1 0,13 0 0,6-2 0</inkml:trace>
  <inkml:trace contextRef="#ctx0" brushRef="#br0" timeOffset="-37051.73">10875 14536 21040,'32'56'-854,"1"-1"1,-8-13-1,-1-6 1,17 15-1,-24-37 1</inkml:trace>
  <inkml:trace contextRef="#ctx0" brushRef="#br0" timeOffset="-36835.73">11137 14456 19975,'-51'15'266,"1"0"0,6 4 0,1 5 1,4 3-245,1 15 0,5 4-524,-6-1 0,10 0 496,22-7 1,11-6 132,29-3-681,15-18 0,12-8-1489,-13-6 0,3-2 0,1-1 1953,1 2 0,0 0 0,-3-1 0,11-6 0,-8 0 0,-7 3 0</inkml:trace>
  <inkml:trace contextRef="#ctx0" brushRef="#br0" timeOffset="31148.27">12468 15386 19325,'56'-24'-45,"-6"17"45,-20 51 0,-9 12 0,-15-13 0,-2 0 0,0 16 0,-4 4 11,0-41 101,1-17 90,9-37-185,1 2 0,2-3 78,8-10 0,3 0-95,-2 5 0,3 5 0,1 7 0,3 7-11,14 9 11,4 27 0,-13 26-874,-16-11 0,-3 1-3249,3 25 4123,-1-17 0,-8-29 0,-2-8 0</inkml:trace>
  <inkml:trace contextRef="#ctx0" brushRef="#br0" timeOffset="31296.27">13264 15416 18171,'0'-4'1524,"0"0"-4090,0 4-3339,-18-1 5905,28-3 0,-25 2 0,31-2 0</inkml:trace>
  <inkml:trace contextRef="#ctx0" brushRef="#br0" timeOffset="36346.27">15064 14797 20221,'5'56'-508,"-1"0"0,2-2 1,2-2-1029,4-14 1,1-2 1535,-1 1 0,-1-3 0,2 5 0,-6-10 0</inkml:trace>
  <inkml:trace contextRef="#ctx0" brushRef="#br0" timeOffset="36630.27">14066 15976 21084,'-45'3'1872,"104"-31"-1783,-4 9 1,12 0-1413,-12 1 0,6-1 0,3-2 0,0 1 1323,-11 3 0,-1 1 0,1-1 0,3-1 0,4 0 9,-5 2 1,4-1 0,2-1 0,2 0 0,1 0 0,2 0-1,-1 1 1,0 0-25,-5 2 0,1 1 0,1 0 0,-1 0 0,1 0 0,1 1 1,1-1-1,0 1 0,0 0-149,-5 2 0,1-1 0,1 0 0,1 1 0,0-1 0,1 1 0,-2 0 0,0 1 0,-1 0 0,-1 1 0,-3 0 61,7-1 1,-1 1 0,-1 0 0,-1 1 0,-2 0-1,-1 2 1,-2 0 0,-1 2-244,15 0 1,0 1-1,-4 3 1,-6 1-1,-7 2-1666,10 6 1,-14 6 2011,0 27 0,-31-16 0,-22-2 0</inkml:trace>
  <inkml:trace contextRef="#ctx0" brushRef="#br0" timeOffset="37216.27">14570 16883 16636,'3'-48'1124,"-1"0"0,2 4 1,3 5-845,15-3-236,6 14-44,7 13 12,5 20-1,7 22 0,-10 10 0,0 10-1533,-3 8 0,-1 3 1529,-10-19 1,-1 1 0,-2-1-8,5 16 0,-5-5 906,2 6-895,7-10 563,-8-33-485,-9-51 57,-26-10 0,-10-7-96,2-3 0,-4-1-272,1 12 1,-4 0-1,0 2 317,-7-6 1,-1 0 75,6 10 1,-1-1 0,2 0 804,-7-13 0,3-1-939,12 15 1,2 0-1,6 2-37,9-4 0,10 4-210,14 2 1,9 4 197,11 4 1,11 2-295,-7 5 1,7-2 0,4 1 0,1 1 159,-6 2 0,2 2 1,1-1-1,1 2 1,1 0-646,6-1 0,3 0 0,0 1 0,-2 2 0,-2 1-69,-1 1 0,-1 0 0,-4 4 0,-3 5 860,18 9 0,-16 8 0,-29 5 0,-23 7 0</inkml:trace>
  <inkml:trace contextRef="#ctx0" brushRef="#br0" timeOffset="37546.27">15256 16526 19381,'14'-31'218,"0"-1"1,16-16-230,3 36-561,1 28-89,-16 27 650,-6 4 0,-20 12 11,-2-25 112,-6 2 101,8-16-157,3-3-56,16-17-381,10-6-1669,15-4-2074,10-3 4124,5 0 0,-19 5 0,-8 1 0</inkml:trace>
  <inkml:trace contextRef="#ctx0" brushRef="#br0" timeOffset="37747.27">15803 16379 18787,'2'33'78,"1"1"1,1 0-1,2 0-89,17 23-673,-4-15 1,1 0-1009,-4-11 0,-1-1 1692,5 7 0,-1-4 0,-4-10 0,-5-10 0</inkml:trace>
  <inkml:trace contextRef="#ctx0" brushRef="#br0" timeOffset="37963.27">16129 16222 19628,'-15'46'153,"0"1"0,7 12 0,9 0-1319,13-12 1,6-1 1165,2 7 0,2-3 0,-6-18 0,-1-5 0,5 5 0</inkml:trace>
  <inkml:trace contextRef="#ctx0" brushRef="#br0" timeOffset="38131.27">15757 16399 19459,'43'-44'-583,"-1"0"1,-6 16-1,4 3 1,1 6-1592,20 4 0,2 8 2174,3 0 0,-7 3 0,-12 1 0,-16 3 0</inkml:trace>
  <inkml:trace contextRef="#ctx0" brushRef="#br0" timeOffset="38313.27">16581 16496 18115,'7'2'-2084,"-2"-1"-347,-5-1 2431,0 0 0,0 0 0</inkml:trace>
  <inkml:trace contextRef="#ctx0" brushRef="#br0" timeOffset="39913.27">17565 15982 20132,'-34'-5'74,"0"0"1,-11 17 0,2 12-70,4 19 1,2 9-910,7-7 0,0 3 0,1 0 904,6-6 0,1-1 0,3-1 0,-3 13 0,8-6 802,16-4-802,33-18 428,22-30-434,-15-14 0,0-5 6,-6-1 0,-4-2 0,-1-8 0,-5 1 0,-3-10 0,-11 6-1815,-36 19-1319,-15 16 3134,-6 13 0,13 4 0,23-6 0</inkml:trace>
  <inkml:trace contextRef="#ctx0" brushRef="#br0" timeOffset="40613.27">17956 16059 17174,'-3'-10'3204,"1"3"-3069,2 7-124,42-33-11,-9 29 11,1-6 0,1 4-33,11 37 11,-4 16-51,-22-8 0,-3 4-22,-5-6 0,-2 1 84,0 1 0,-2-4 23,-3 5-1,-2-30 1,0-25 10,0-38-28,0 13 1,1-4 134,2-11 0,3 0-138,-3 11 1,3 3 76,15-17-57,-4 41-11,3 11 1,-1 18 56,10 22-68,-2 15-522,-11-18 1,-2 0-1383,9 14-4085,-7-14 5989,-10-21 0,-5-6 0,-2-4 0</inkml:trace>
  <inkml:trace contextRef="#ctx0" brushRef="#br0" timeOffset="40980.27">18776 14803 18944,'0'4'-1110,"1"0"1,-1-4 0</inkml:trace>
  <inkml:trace contextRef="#ctx0" brushRef="#br0" timeOffset="41929.27">20047 14276 17039,'-1'12'863,"1"-2"67,62-18-852,-18-8-386,5 2 0,2-2 313,-17-1 1,-2-3 61,10-8 0,-2-1-45,-11 4 1,-4-1 173,11-29 17,-43 25 23,-29 15-12,-8 11 295,8 14 1,-2 7-190,-2 10 1,2 8-268,9-2 1,1 5 0,3 0-312,-4 14 0,8 0 248,7 0 0,10-3-56,24 8-493,17-14 89,-9-26 1,5-5-1059,24-3 0,6-7 1518,-17-9 0,0-4 0,-2 1 0,10 5 0,-3-1 0,-11-11 0,0 1 0</inkml:trace>
  <inkml:trace contextRef="#ctx0" brushRef="#br0" timeOffset="42096.27">20709 14100 19594,'28'40'-889,"1"0"0,12-7 0,7-7 889,15-10 0,2-7 0,-21-3 0,-2-3 0,20-5 0</inkml:trace>
  <inkml:trace contextRef="#ctx0" brushRef="#br0" timeOffset="42230.27">20942 14089 18194,'-38'44'-1457,"-1"-1"0,5-2 1,6-3 1456,3 15 0,13-23 0,10-12 0</inkml:trace>
  <inkml:trace contextRef="#ctx0" brushRef="#br0" timeOffset="42680.27">21386 14058 20378,'-5'43'79,"5"8"-57,-4 0 0,-1 6-1842,3-1 0,2 1 1820,3 3 0,1 3 3,0-5 1,1 3 0,1-3-4,2 3 0,0-2-4,-2-11 0,2 0 1,-2-6 1054,5 18-1040,-3-23 610,-2-19 6,-4-14-212,0-24-175,-5-12 1,-3-9-215,1 0 0,-2-5 1,0-3-308,1-5 0,-1-5 1,0-1-1,0 2 278,1 6 0,0 0 0,1 2 1,0-2 2,0-3 0,1-2 0,0 2 0,2 4-103,0-16 1,5 5 214,6 0 0,7 5-112,5 21 0,6 7-28,13 8 0,4 12 17,-6 14 0,0 10-190,4 9 1,-5 6 155,-11 0 0,-4 2-39,-5 1 0,-3 2-45,-3 1 1,-5 2 1047,-8 14 1,-8 0-2595,-3-9 0,-7-3 1675,-6-4 0,-2-5 0,-7 0 0,5-34 0</inkml:trace>
  <inkml:trace contextRef="#ctx0" brushRef="#br0" timeOffset="43215.27">22620 12667 19224,'-27'-25'644,"1"0"1,-26-15-141,-7 35-319,26 12 0,-1 2-118,-1-3 0,1 4-39,3 6 0,5 3 39,-5 11-55,14 21 10,18-14 0,7 5 75,4 4 0,5 4 1,1 1-747,0-3 0,0 1 0,1 1 674,-1-3 0,1 1 1,0 1-1,-2-2 1,0 9 0,-2-2 1,-1 1 32,-1 3 1,0 1 0,-2 0-4,-1 1 0,-1 0 0,0 4-307,-2-3 1,-1 3 0,0 1 0,1 0 292,-1-5 0,0-1 0,1 1 0,0 1-33,-1-8 0,0 2 0,1 0 0,-1-1 0,1-5-6,2 13 1,0-5 0,2-4-4,2 8 0,2-8 11,6-2-67,6-17-729,2-21-2677,11-36-1984,-10-13 5446,-11 4 0,-4-1 0,-1 2 0,-3 4 0</inkml:trace>
  <inkml:trace contextRef="#ctx0" brushRef="#br0" timeOffset="43563.27">23172 13806 18910,'48'-11'-1132,"0"0"0,-10 3 1,-4-2-1,11-7 1,-28 8-1</inkml:trace>
  <inkml:trace contextRef="#ctx0" brushRef="#br0" timeOffset="43882.27">23918 13130 17924,'5'-2'639,"-2"1"-549,-3 1-90,29 41-1905,-5-3 1905,-3-6 0,-1 0 0,-1 0 0,-10-16 0</inkml:trace>
  <inkml:trace contextRef="#ctx0" brushRef="#br0" timeOffset="44099.27">24257 12589 21005,'-27'60'74,"0"1"0,13-14 0,2 5 0,2 3 1,2-1-378,4 2 0,3 1 1,2 1-1,2 1 9,1-4 1,1 2 0,2 0 0,0-1 0,-2-5-1,0 8 1,-2-4 0,4-5 0,8-1 0,1 0 0</inkml:trace>
  <inkml:trace contextRef="#ctx0" brushRef="#br0" timeOffset="44415.27">24535 13091 21454,'9'-39'183,"0"1"0,12 7 0,5 9-206,25 9-178,11 34-158,-33 24 163,-26 4 0,-11 7 196,-5-14 0,-6 1 0,-1 1-759,-3 8 0,-1 2 0,-1-4 882,1-9 0,-1-2 1,2-4-29,-3 7 0,5-7 570,8-7-631,12-9-280,33-12-2903,30-7 801,-26-4 1,1-2 2347,10-3 0,-3-2 0,-6 1 0,-4-1 0</inkml:trace>
  <inkml:trace contextRef="#ctx0" brushRef="#br0" timeOffset="45662.27">25778 12161 12266,'11'11'1457,"-2"-2"-1267,-9-9 650,0 0-346,-7-5 88,4 1-212,-6-3 761,4-1-99,-3 2-506,-3 1-190,-4 3-235,-4 18 297,-3 18 0,-1 12-197,2 7 1,1 8-1,-1 5-838,6-12 0,-1 3 0,1 4 0,1-1 0,0-1 630,2-4 0,1-1 1,1 0-1,1 1 0,1-1 2,0 0 1,1 2 0,1 0-1,2-4 1,4-3-340,4 6 0,5-5 0,6-1-646,9 4 0,6-1 1,6-5 989,4-10 0,6-4 0,-3-2 0,7 11 0,-2-6 0,-6-21 0,0 0 0</inkml:trace>
  <inkml:trace contextRef="#ctx0" brushRef="#br0" timeOffset="46164.27">26341 12932 17241,'10'-48'3048,"0"13"-2892,3-27-139,-5 28 0,-2-1-12,-2-6 1,-2-2-6,-1-9 0,-1 1 0,-2 10 0,-1 4 23,-7-17 189,3 39-133,-1 8-79,1 11 22,1 38-45,4-6 1,4 4-420,9 16 0,5 2-571,-4-8 1,5-3-187,7-3 0,3-5-4246,13 0 5445,0-13 0,-18-13 0,-6-8 0</inkml:trace>
  <inkml:trace contextRef="#ctx0" brushRef="#br0" timeOffset="46363.27">26643 12628 19953,'-7'-49'1075,"10"12"-1075,17 36-112,14 11-588,-2 3 0,3 2-511,1 5 1,0 1-2432,2 4 1,-2 0 3641,10 9 0,-28-13 0,-17-16 0</inkml:trace>
  <inkml:trace contextRef="#ctx0" brushRef="#br0" timeOffset="46596.27">27087 12344 19516,'-7'-5'750,"2"1"-750,5 4 0,0 0 0,29 41-202,-2-22 1,3 1-2965,15 13 1,1 0 3165,-7-13 0,-1-4 0,14 2 0,-37-14 0</inkml:trace>
  <inkml:trace contextRef="#ctx0" brushRef="#br0" timeOffset="46780.27">27377 12288 19505,'-42'38'132,"-1"-1"0,1 1 0,3-3 0,2 0 0,6-1-586,8-1 1,6 0 453,6 6 0,4-3 0,-2 2 0,12 0 0</inkml:trace>
  <inkml:trace contextRef="#ctx0" brushRef="#br0" timeOffset="46996.27">27727 12390 20020,'45'-13'-2596,"1"1"0,-2-1 0,-2 2 2596,20-3 0,-26 6 0,-10 0 0</inkml:trace>
  <inkml:trace contextRef="#ctx0" brushRef="#br0" timeOffset="47730.27">28377 12086 21689,'-5'-13'157,"2"4"-146,2 9-100,0 0 55,1 5 23,-1 7 22,1 14 17,3 7 0,-1 5-23,-1 12 1,0 3-3,0-8 1,1 2 0,-1-2-329,0 12 1,-2-2 329,1-8 1,0-5-17,5-1-67,1-15 78,4-13 67,4-22 0,-8-35-39,-3 5 0,-4-3-23,-2-3 1,-2-1-294,-2-7 1,-2 1 292,2 10 1,-2 1-12,-1-15 1,0 0 5,2 12 0,1 1 56,-1 3 0,0 4 554,-2 2-688,2 40 78,-1 18 0,3 18 0,2 17 0,9 4 0,10-23 0,8-2 296,9-8 0,7-7-364,13 0 1,3-8-23,-9-12 1,-1-8 44,-3-7 1,-6-6 32,-1-23-145,-22 4 1,-7-4-539,-10-3 0,-6-2-331,-5-8 1,-5 2 197,-1 12 0,-3 5-1412,-22-9-1761,23 33 4001,9 8 0,7 3 0,5 0 0</inkml:trace>
  <inkml:trace contextRef="#ctx0" brushRef="#br0" timeOffset="48246.27">26637 13313 16804,'0'10'2230,"0"-2"-1469,32-9 1,16-7-600,-9 1 1,4-1-1340,12-2 0,8 0 1,0-2 1183,-1-2 1,1-1-1,2-1-318,-9 2 1,1 0 0,2-1 0,1 0 314,-8 2 1,0 1-1,0-1 1,4 0-1,2-1-61,-3 1 1,4 0 0,2-1 0,1 0 0,1 0 0,-1 0 0,0 1-117,-1 1 0,0 0 0,0 0 0,0 0 1,0 0-1,1 0 0,-1 0-735,2-1 0,2 1 1,0-1-1,-1 0 1,-1 0-1,-2 1 1,-5 1 907,16-4 0,-3 2 0,-5 0 0,-9 2 0,13-1 0,-24 1 0,-38 5 0</inkml:trace>
  <inkml:trace contextRef="#ctx0" brushRef="#br0" timeOffset="48664.27">27926 13530 19818,'-57'9'140,"0"0"0,6 7 0,-2 7 0,4 4-17,6 4 0,4 5 1,1 3-767,-1 4 1,1 3 0,5-2 664,-2 8 1,13-3-12,32 16 692,30-45-647,7-16 0,7-8-34,3-11 1,0-5-145,0 4 0,-4-4 144,-8-7 1,-10-2-12,-12-7-11,-29 4-157,-26 5-571,-23 5 257,20 13 0,-1 2-1697,-10-3 0,3 2 2426,-10-4 1,4 1 0,42 6 0</inkml:trace>
  <inkml:trace contextRef="#ctx0" brushRef="#br0" timeOffset="49130.27">29039 11380 20356,'50'37'267,"1"1"0,-1-1 0,-6 4 0,-1 5 0,0 2 0,-4 1-1682,-4 3 0,-3 2 0,-1 1 0,-1 2 1412,-4-8 1,0 3 0,0 0 0,-3-1 0,-2-2-2,1 13 0,-4-2 0,-3 4-98,-6-14 0,-2 3 0,-1 2 0,-3 0 0,-1-1-1067,-2 11 1,-4 0 0,-2-1 0,1 0-757,2-2 1,-1-1-1,0 0 1,-2-4 1924,-5 7 0,-2-3 0,3-11 0,0 3 0,5-23 0</inkml:trace>
  <inkml:trace contextRef="#ctx0" brushRef="#br0" timeOffset="49530.27">29608 11551 18485,'31'-25'112,"1"-1"0,-4 2 0,2 8-123,30 32 11,-14 30 0,-26-10 0,-6 4 22,-9-3 0,-6 0 23,-8-1 0,-4-5 190,-9 3-156,8-10 156,15-11-246,29-8-650,5-11-1244,22-5-1715,-10-3 3620,1-2 0,-21 8 0,-5 1 0</inkml:trace>
  <inkml:trace contextRef="#ctx0" brushRef="#br0" timeOffset="50412.27">30364 11322 17902,'24'-41'407,"1"1"0,-2 3 0,2 9-384,18 18 27,-6 16 0,2 9 17,7 20 1,-3 13-1423,-7 3 0,-2 9 0,-4 0 1373,-4 0 1,-4 0 0,-3 4-19,-7-10 0,-3 4 0,-1-1 0,-3-3 3,-2 4 1,-2-3 0,-2 0 3,0 0 1,-1 0 0,0-1-1,0-3 1,0 0 0,0 0 113,-2 10 1,-1 2-1,1-2-118,2-6 1,0-2 0,0 0-23,0 2 0,0 0 1,0-4 1,2-1 0,0-6 17,-5 5 802,-4-37-925,-18-7-1491,-8-10 1614,-8-6 0,16 2 0,10-1 0</inkml:trace>
  <inkml:trace contextRef="#ctx0" brushRef="#br0" timeOffset="50629.27">31374 12810 19964,'0'-8'112,"0"2"-112,0 6-23,0 0 23,-17-23 0,13 17 0,-13-17 0</inkml:trace>
  <inkml:trace contextRef="#ctx0" brushRef="#br0" timeOffset="51113.27">32198 12446 17868,'-47'30'564,"-1"-1"1,1 0 0,6 4 0,3 2 0,6 4-513,9 3 0,5 4 1,6-2-808,6 9 0,11-5 834,11-9 0,9-9 518,36-9-592,-16-21 1,1-11-1,-2-13 1,-4-11-346,-9 1 0,-1-6 0,-5-2 340,-6 1 0,-5-1 0,-2-3 11,-2-7 1,-2-3-1,-5 2-11,-4 7 0,-3 0 0,-2-2-182,-1-4 1,-2-4-1,-3-1 1,-1 3 203,-4 4 0,-3 1 1,-1 2-1,-1-1 20,2 1 0,0-1 0,-1 2 0,-3 6 47,-6-2 1,-4 6 0,1 9 106,0 11 0,0 8 698,-28 0-770,12 27-1,13 20-34,24-8 1,6 7-49,7 8 0,6 8 1,7 0-339,2-9 1,6 1 0,2 1 0,2 1 11,-1-1 0,2 2 1,2 0-1,0 0 1,1-4-513,5 4 1,0-3 0,0-2 0,1-2-2073,9 9 1,1-4 0,-5-5 2868,-4-6 0,-4-7 0,5 6 0,-15-16 0</inkml:trace>
  <inkml:trace contextRef="#ctx0" brushRef="#br0" timeOffset="51315.27">32619 12484 20972,'10'36'-1093,"0"1"1,19 22 1092,18-39 0,-18-11 0,-9-9 0</inkml:trace>
  <inkml:trace contextRef="#ctx0" brushRef="#br0" timeOffset="51462.27">32637 12496 18037,'-29'40'-1967,"1"0"1,-1 0 0,0 1 0,1 1 0,1-2 1753,-7 15 1,4-4 0,9-15 0,3-5-1,3-1 1</inkml:trace>
  <inkml:trace contextRef="#ctx0" brushRef="#br0" timeOffset="53113.27">14235 17681 17330,'53'-22'418,"0"-1"1,5 1 0,4 3-378,-17 9 0,3 2 0,-2 0-1149,18-2 1,-1-1 1129,-17 4 0,1 0 1,-2 0 10,9-1 1,2 0-8,-1 0 0,4-1 1,3 1-13,-10 1 0,1 1 0,2-1 0,3 1-19,0-1 1,3 0-1,1-1 1,2 1-1,0 0-481,-6 0 1,1 1 0,0-1 0,0 0 0,0 1-1,-2-1 492,3 0 1,-1 0 0,0 1 0,-1-1 0,0 0-82,0-1 1,1 0 0,0 1 0,-2-1-1,-3 0 75,0 0 0,-4 1 0,0-1 0,5-1-196,5 0 0,2-2 1,4-1-1,0 0 0,0 0 196,-8 1 0,0-1 0,1 0 0,0 0 0,2 0 0,1 0 0,-6 1 0,3-1 0,1 0 0,0 0 0,1 1 0,-1-1 0,-1 0 0,-3 1-150,9-2 1,-2 0 0,-1 0 0,-1 1 0,-1-1 0,1 1 149,-2 0 0,1 1 0,-1-1 0,-1 1 0,-1 0 0,-3 1 2,8 0 1,-4 0 0,0 0 0,4 0 83,-9 1 1,2 0-1,2-1 1,1 0 0,0 0-1,0 0-90,3-1 0,1 1 1,0-1-1,0 1 1,0-1-1,0 0-74,0 1 1,0-1 0,0 0-1,0 0 1,-1 1 0,0-1 78,-1 0 1,0 1 0,0-1 0,-1 0 0,-2 1 0,-2 0-69,10-1 0,-4-1 0,-1 2 0,1-2 67,2 1 0,0 0 0,-1-1 0,1 0 0,0 0 0,0 0 0,1 0 0,-1 0 2,1 0 1,0-1 0,0 1 0,-1-1 0,0 0 0,-2 0 0,3 0 0,3-1 57,-10 2 1,4 0 0,1-1 0,2-1 0,0 1 0,-1 0-60,-6 1 1,0 0-1,0 0 1,0 0 0,2-1-1,0 1 1,3-1-5,-6 1 1,3 0-1,1-1 1,2 1-1,-1-1 1,1 0 0,-2 0-1,-1 1 1,-1 0-65,6-1 0,-2 0 1,-1 0-1,-1 0 1,0 1-1,0-1 1,1 0 66,-2 1 0,2-1 0,-1 1 0,0 0 0,-2-1 0,-1 1 0,-2 1 53,6-2 0,-4 1 0,-1 0 0,1-1 1,5 0-54,-5 1 0,2 0 0,2 0 0,2-1 0,0 0 0,0 0 0,0 0-3,-7 1 0,1 0 0,-1 0 0,1-1 1,0 1-1,1-1 0,1 0 0,1 0-17,-3 0 0,1 0 1,2-1-1,0 1 0,1-1 1,0 0-1,0 0 0,-2 0 1,-1 1-1,-2 0 18,4-1 1,-1 0 0,-2 1-1,0 0 1,-1 0 0,-1-1-1,0 1 1,1 0-47,5-3 0,0 1 0,1-1 0,-2 0 1,-1 1-1,-1 0 0,-4 1 48,6-1 0,-4 1 0,-2 1 0,0 0 0,0-1 62,1 1 0,-1-1 0,1 1 0,-1 0 0,0 0-65,-2 0 1,0 1 0,0 1 0,1-2 0,2 1 7,2-1 1,1 0-1,2-1 1,1 0 0,0 0-1,-1 1-5,-1 0 0,-1 0 0,0 0 0,1 1 0,1-1 0,1 0 0,-2 0 0,2 0 0,2 0 0,-1-1 0,0 1 0,-2 1 0,-3 0-21,7-2 1,-2 1 0,-2 1 0,-1 0 0,-1 1 22,8-2 1,-1 0 0,-3 2 0,-4 0 23,-6 2 0,-4 1 1,2 0 338,10-1 0,3 0 0,-1 1-324,-4 1 0,-1 0 0,0-1 3,-2 2 1,0-1 0,-3 1 50,15-1 1,-7 0-57,-23 2 1,-4 1 1708,29-4-1647,-11 0-79,-7 1 1640,-10-1-1572,9-3 2702,8-6-2787,-14 6 1,0-1-6,-4 0 0,0 0 0,3-1 0,-1 0 0,20-9 0,-10 5 0,3-2 6,10-2 0,1 1-243,1-2 1,1 1 236,3 1 0,-2 1-12,-15 6 1,-2 1-295,2 1 1,-1 0 310,0 1 1,0 0-6,-1 0 0,0 1 0,-3 1 0,1 1 0,10-3 0,1 1-17,-7 0 1,-2 0 16,1-1 0,-4 1-79,7-2-201,-30 5-146,-16 6 469,-3 4-3069,-12 14 3218,-18 2 1,11 0 0,-8-8 0</inkml:trace>
  <inkml:trace contextRef="#ctx0" brushRef="#br0" timeOffset="53846.27">19305 17275 13387,'51'-12'571,"0"0"0,7-2 1,7-1-334,-9 2 0,8-2 0,3-1 0,3-1-1135,-11 4 0,3-2 1,2 0-1,1 0 0,0-1 1,1 1 896,-8 1 0,0 0 0,1 0 0,1-1 0,0 1 0,0-1 0,2 0-135,-3 1 0,3-1 1,0 0-1,0 0 0,0 0 1,0 1-1,0-1 0,-3 0 131,3 1 1,-2-1 0,-1 1 0,0 0 0,0 0 0,1-1 0,1 1-59,-5 1 0,1 0 0,1-1 0,0 1 0,0 0 0,0-1 0,1 1 0,0 0 42,2-1 0,0 0 1,0 0-1,0 1 1,1-1-1,2 0 1,3-1-1,2 1-113,-14 2 1,2 1 0,2-1 0,1 0-1,1 0 1,1-1 0,1 1 0,0 0-1,1-1 1,0 1 0,0 0 0,0-1-1,0 1 111,-1 0 0,-1 0 1,1 0-1,0 1 1,1-1-1,-1 0 1,1 0-1,1 0 1,-1 0-1,2 0 1,0 0-1,1-1 1,1 1-1,0-1 33,-6 2 1,1 0 0,2-1 0,0 0 0,1 0 0,0 0-1,2 0 1,-1 0 0,1 0 0,-1 0 0,1 0 0,-1 0 0,0 1-1,-1-1 1,-1 0 0,0 1 0,-2 0 0,-1 0 23,4 0 1,-2-1 0,-1 1 0,0 0 0,0 0 0,-1 1 0,-1-1-1,1 1 1,-2-1 0,1 1 0,-1-1 0,1 1 0,-1 0 0,0 0-1,0 0-17,7-2 0,-1 1 0,1 0 0,0-1 0,0 1 0,0 0 1,-1 0-1,-1 0 0,-1 1 0,-1-1 0,-1 1 0,-1 1 1,-2-1-7,7 0 0,-3 0 1,-2 0-1,-1 1 1,-1 0-1,0 0 1,1 1-1,2-1 1,3-1-15,-7 2 0,2-1 0,0 1 0,2-1 0,0 1 0,1-1 1,0 1-1,0-1 0,0 1 0,0-1 0,0 1 0,-1 0-420,3 0 0,1 0 1,0 0-1,0 0 0,-1 0 1,1 0-1,-1 1 0,0-1 1,0 0-1,0 1 0,0-1 422,-2 1 0,1-1 0,1 0 0,-1 0 0,0 1 0,0-1 0,-1 1 0,-2 0 0,-1 0 0,-2 0 0,-3 1 0,11-1 0,-1 0 0,-2 0 0,-3 0 0,-3 2 0,-5-1 0,-4 1 0,2 0 0,1 0 0,-1 0 0</inkml:trace>
  <inkml:trace contextRef="#ctx0" brushRef="#br0" timeOffset="109578.27">12886 15543 14933,'0'0'0</inkml:trace>
  <inkml:trace contextRef="#ctx0" brushRef="#br0" timeOffset="110245.27">18534 16216 13499,'4'1'1456,"-2"1"-571,-2-2-1008,3 0-101,0 1-34,1-1-246,-1 0-34,-2 0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02:49:55.72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2623 1684 15471,'18'48'649,"0"0"1,0 0 0,1 11 0,-1 3 0,-2 4-522,-8-7 1,-2 4 0,-1 0 0,0-1-498,0-10 1,0 0 0,1-1 0,-1 0 382,0 3 0,-1 2 0,1-3 0,0-6-9,3 7 1,-1-6 273,0-1 1,1-7 1042,4-10-826,-7-42-373,-6-19-6,-4-11 1,-3-10-107,1 6 0,-1-4 1,0-3-663,0-3 1,-2-4-1,1-1 1,1 1 644,1 6 1,0 0-1,1 1 1,0 0 5,1-3 0,-1-1 0,2 2 0,1 3-314,4 0 1,1 5 0,2 0 290,4-19 1,5 3-117,4 7 1,7 2 48,8 9 1,8 0-1,6 3-59,-6 10 1,5 4-1,2 1 1,3 1-673,9-2 1,4 2 0,0 2 0,-1 5 506,-10 6 0,-1 2 0,-1 4 0,-3 6-145,7 6 0,-2 6 0,-14 11 533,-14 18 0,-19 10-83,-16-5 1,-13 5 0,-7 2-1,-1-1 441,1-6 1,-2-1-1,-3 1 1,-2 0-1,-1 0-206,1-1 1,-2 0 0,-2 1-1,-1-1 1,1-2 0,0-1-221,-4 2 1,0-2 0,0-1 0,1-2-1,4-4-6,-8 5 0,3-4 0,5-6-67,2-3 0,8-9-837,15-9 904,23-24 0,-4 12 0,11-12 0</inkml:trace>
  <inkml:trace contextRef="#ctx0" brushRef="#br0" timeOffset="319">4987 784 18989,'-38'-2'392,"-1"0"0,-3 9 0,0 9-194,-3 17 0,-2 13 0,0 7-1279,12-7 1,0 5-1,0 4 1,0 2-1,0-2 1083,5-7 0,0-1 0,-1 1 0,2 1 0,0 1 0,0 2-2,0 6 0,-1 2 0,2 2 0,1 0 0,1-2 0,4-2 0,1-1 0,3-2 0,2-1 0,1-1 0,1 1-10,-2 10 1,2 0 0,1 0-1,2-1 7,2-4 0,1 0 0,2-2 0,2 0-20,3 11 1,4-2 0,3-1-247,1-7 0,4-1 1,6-2-518,6-8 0,5 1 0,4-4 1,3-3 785,5-7 0,5-5 0,1-2 0,-4 1 0,0 7 0,-2 0 0,1-8 0,17-10 0,1 0 0</inkml:trace>
  <inkml:trace contextRef="#ctx0" brushRef="#br0" timeOffset="866">5698 1734 18261,'34'29'190,"1"-1"0,0 1 1,11 7-1,3 2 1,3 3-207,-12-9 0,2 1 1,2 2-1,-1-1 0,-1-1-1222,4 2 0,-1 0 0,-1-2 0,0-1-353,10 5 0,-1-2 0,-6-4 1591,-4-4 0,-6-4 0,6 3 0,-17-11 0</inkml:trace>
  <inkml:trace contextRef="#ctx0" brushRef="#br0" timeOffset="1250">6483 1543 18261,'0'-5'974,"-41"31"-862,0 23-84,-1-4 0,-2 7-1214,16-13 1,1 3 0,-1 1 1185,-3 5 0,0 2 0,0 0-239,-2 2 0,1 1 0,0-1-673,0 1 1,1-1 0,1-1-1864,3-4 0,0 0 0,1-2 2811,-6 16 1,4-5 0,10-23 0,3-4 0,-2 11 0</inkml:trace>
  <inkml:trace contextRef="#ctx0" brushRef="#br0" timeOffset="1817">6115 3625 16692,'15'47'358,"-2"6"-212,-8-1 0,-3 5-801,1-1 0,0 1 655,-1 5 0,0 0-56,-1 2 0,-1-1-885,1-3 0,-1-2-3205,0-8 0,0-3 4146,0-10 0,0-4 0,0 2 0,0-20 0</inkml:trace>
  <inkml:trace contextRef="#ctx0" brushRef="#br0" timeOffset="2100">5829 3614 19964,'-11'-36'119,"0"-1"1,5 2-1,7 3-119,27-4 0,19-3-11,-20 20 0,4 2-6,13-1 0,4 7-34,-4 11 1,-1 8 44,7 15 1,-5 8-527,-12 0 1,-7 4 531,-4 10 0,-5-1-34,6 16-560,4-3-1345,2-4-4974,-2 0 6913,-4-2 0,-11-23 0,-7-5 0</inkml:trace>
  <inkml:trace contextRef="#ctx0" brushRef="#br0" timeOffset="2700">5335 5684 16131,'11'43'662,"-2"-6"-349,4 5-44,-2-7 269,4 18 224,-2-1-583,-1-3-22,-5-13-67,-6-20 55,1-5 293,-2-5 200,1-4 45,-1-2-559,0-4-79,0-5-45,0-13-11,-4 2 11,3 2-23,-4 11-10,4 6-897,0 1-8901,-8 10 9439,-4 3 1,2-1 0,1-2 0</inkml:trace>
  <inkml:trace contextRef="#ctx0" brushRef="#br0" timeOffset="3150">5514 6275 20636,'1'-48'213,"0"1"0,1-13 0,-3-1-191,-6 8 1,-3 1-798,2-1 0,-2 1 769,-8 1 1,-2 5 5,-14-8 423,-20 15-468,-5 41 22,4 15 12,29 5 0,5 5 0,4 23-23,7 0 34,18-5 204,13-6-439,18-11-90,5-19 0,7-8 151,6-14 1,3-8-393,-12 2 0,2-2 1,-4-3 565,10-11 0,-7-3 5,-10 1 1,-8 1 824,-8-3 313,-11 12-1121,-8 26-67,-9 48 45,4 10-183,-2-14 0,2 1-114,6-9 0,4-3 698,15 26-2855,19-11 2454,-8-29 0,1-4 0,0 2 0,10-9 0</inkml:trace>
  <inkml:trace contextRef="#ctx0" brushRef="#br0" timeOffset="3300">6268 5823 17834,'-7'-16'-2357,"-6"7"1,27 0 0</inkml:trace>
  <inkml:trace contextRef="#ctx0" brushRef="#br0" timeOffset="3617">6477 5602 21185,'23'47'-165,"0"1"1,-5-13 0,3-4-4,9-1 0,2-6 67,13-6 34,15-22 78,-32-15 0,-1-6-11,-2 1 0,-2-4-246,-4-12 0,-7-3 302,-6 8 0,-3-1 44,-3 2 1,-1 0 101,-8-27-146,-7 19 81,-6 19-1358,-21 27 1221,4 32 0,5-15 0,15 13 0</inkml:trace>
  <inkml:trace contextRef="#ctx0" brushRef="#br0" timeOffset="3767">7344 5634 21521,'9'0'437,"-2"0"-437,-7 0-638,0 0-2444,-16-55 3082,13 17 0,-13-23 0,16 36 0</inkml:trace>
  <inkml:trace contextRef="#ctx0" brushRef="#br0" timeOffset="4367">7709 1400 20860,'47'24'14,"-1"0"0,-1-5 0,4 0 0,0 0-33,-5-4 0,-1 0 1,0 2-616,1 4 0,-1 3 0,-4 0 634,2 3 0,-13 3 11,-24 3 0,-11 2-6,-9-6 1,-7-1-6,-6 3 0,-4-2-6,-1-1 1,-2 0-465,-9 7 1,1 2-4447,10-4 1,3 0 4792,0-2 1,4-2 0,5 8-1,18-25 1</inkml:trace>
  <inkml:trace contextRef="#ctx0" brushRef="#br0" timeOffset="8266">9853 1546 12244,'-2'-8'2229,"0"1"-1231,2 7-360,0 0-336,0 39-133,1-7-136,-1 1 1,0 3 11,1 14-11,-1-1-34,0-10 0,0-13 11,0-12 683,0-9 685,0-5-1021,0-12 169,0-9-57,0-19-212,-1-13-124,-2-11-112,1 16 1,2-2 27,4 6 1,3 1-62,4-1 0,6 8-45,35 10 56,0 41 5,-22 6 1,-3 4-6,14 27-577,-17-12 0,0 3-1491,-4 0 1,0 0 2010,-2-3 1,-1-2 0,1 11 0,-11-35 0</inkml:trace>
  <inkml:trace contextRef="#ctx0" brushRef="#br0" timeOffset="8585">10417 1549 19706,'1'52'45,"10"-13"-505,28-36 269,-5-13 1,2-6 168,0-3 0,0-5 16,2-8 0,-3-3 6,-11 9 0,-5 0 303,-2-12 22,-15 29-291,-4 5-34,-4 10-11,-3 17-1,2 12-2352,16 9-2678,7-13 5042,14-13 0,-14-14 0,-4-4 0</inkml:trace>
  <inkml:trace contextRef="#ctx0" brushRef="#br0" timeOffset="8916">10994 1490 20434,'5'-36'45,"-1"1"0,26-19-639,9 26-336,13 23-628,-15 20-2532,1 26 3441,-16 5 2430,-5-2 371,-15-18-270,-2-23-1120,0-31-78,0 0 55,9-37-638,5 26-202,10 4 45,-1 34-638,-1 17-393,-5 11-3754,10 10 4841,-6-16 0,-3 1 0,-8-19 0</inkml:trace>
  <inkml:trace contextRef="#ctx0" brushRef="#br0" timeOffset="9217">11787 864 21723,'-35'18'3,"-1"-1"1,3 25 0,7 12-19,12 1 0,6 8 0,5-1-1038,4 2 0,5 1 0,2-5 918,-2-12 0,3-4 1,4-4-79,12 6 0,6-11 693,21-9-542,-15-20 1,0-7 501,21-27-440,-8-3 0,-35-16 0,-37 17-392,-15 5 324,-16 8-4762,13 10 1,-1 3 4829,-15-2 0,3 4 0,37 1 0</inkml:trace>
  <inkml:trace contextRef="#ctx0" brushRef="#br0" timeOffset="9716">12095 1322 20434,'39'-26'-384,"1"0"0,0 0 1,14-10-1,-5 5 295,-2 5 201,-16 1 392,-42 13 123,-25 19-515,-13 14-67,-1 21-22,28 1-12,13 22 11,42-10-179,-1-27 1,5-5-52,3-6 1,3-7-271,6-9 1,-1-7 477,-10-1 0,-3-3 0,0-4 0,-1-3 0,-4 0 0,-3-5 16,-1-5 1,-6-4 510,3-21 381,-11 3-864,-13 23-44,-1 19 821,1 8-866,0 23 45,17 15-963,11 22-539,8-11-2476,7-11 3978,-10-23 0,-14-8 0,-4-7 0</inkml:trace>
  <inkml:trace contextRef="#ctx0" brushRef="#br0" timeOffset="10116">13037 649 15471,'-3'-6'4011,"1"1"-2375,2 5-1546,-4-10-90,5 14 190,32 33-56,2 13 1,3 11-706,-12-17 0,0 4 1,1 2-1,-3 0 568,-1-3 0,-1 0 1,-1 1-1,-3 1-107,-1 4 1,-1 1 0,-4 0 0,-4-2-642,-6 3 0,-5-3 1,-6 3 630,-6 0 1,-8 5-1,-1-2 1,4-7-1,2 5 1,-2-4-1,-6-8 1,0 0-1,0 1 1</inkml:trace>
  <inkml:trace contextRef="#ctx0" brushRef="#br0" timeOffset="11300">9889 2471 17185,'-20'0'1019,"45"-1"1,20-3-957,-5 1 1,5-1-1,7-2-821,-1 0 0,7-1 0,5-1 0,3-1 1,1 0-1,0-1 769,-12 1 0,2 0 0,0-1 1,2 0-1,-1-1 0,1 1 0,1 0 1,-1-1-203,2 1 0,0-1 0,1 1 0,0-1 1,0 0-1,0 0 0,0 0 0,1 0 191,1 0 0,2-1 0,1 0 0,-1 0 0,0 0 0,-2 1 0,-1-1 0,-3 2-100,3-2 1,-2 2 0,-2-1 0,-1 1 0,0 0 0,0 0 99,8-2 0,0 1 0,0 0 0,-2-1 0,0 1-182,-7 1 1,0 0-1,-1 0 1,-1 1-1,-2-1 182,5-1 0,-2 1 0,-2 0 0,-3 0 280,4 0 1,-4 0-1,-4 0-370,7-1 1,-24 3-640,-80 6 535,0 9 0,-11 4 0,-3 1 281,12-4 1,-3 1 0,-1 0 0,-1 1-88,3 1 0,-2 0 0,-1 1 0,2 0 0,2-1 0,0 1 0,3-1 0,0 0 0,-4 1 6,-1 0 1,-4 1 0,-1 0 0,0 0 0,0 0 51,3-1 0,-1 1 0,1 0 0,0 0 1,1-1 3,2 0 1,0 0 0,0-1 0,2 0-1,2 0 9,-19 5 0,2-2 0,13-1 1565,-6 0-1625,62-11 23,52-14-29,-2 2 1,10-3-150,-11 1 0,7-3 0,3 0 0,0 1 130,-9 2 1,1-1 0,0 1-1,2 1 1,0-1 34,5 0 1,2 1 0,1-1-1,-3 2 1,-3-1-216,-2 1 1,-2-1 0,-4 2 0,-4 5-1018,17 2 1,-21 12-4715,-44 14 5925,-47 17 0,18-16 0,-13-5 0</inkml:trace>
  <inkml:trace contextRef="#ctx0" brushRef="#br0" timeOffset="19034">5925 2799 13532,'35'-4'-4,"0"0"1,-1-1-1,0-2 4,22-14 11,-7 3-11,-12 4 986,-18 7-571,-20 4 123,-24 6 33,-20 7-269,-15 8-27,18-1 0,0 1-197,-8 7-78,14-1 11,58-17-11,31-16 0,-17 3 0,2-1 5,3-5 1,1-1 0,11-2 0,-2 1 16,13-5 460,-31 17-68,-57 20-251,-6 0 0,-5 1-96,2 1 0,0 0-22,0-1 0,2 0-45,-17 12-23,22-10 1,53-16-269,32-26 257,-24 12 0,-1-2 34,0-4 0,-6-1 79,-9 3 201,-59 7-73,-7 12 0,-7 4-39,-3-3 0,-3 2-323,14 0 1,-2 1-1,4-1 289,2 1 1,4-2 100,-13 1-235,30-8-34,42-16 34,32-12-108,-7 7 0,9-3 0,2 1-598,-8 4 0,1 0 0,1 0 0,3 1 246,-2 1 1,3 0-1,0 1 1,0 1-1,-3 1-291,1 1 1,-2 0-1,-1 2 1,-3 1 750,7 1 0,-2 2 0,-10 3 0,5 3 0,-24 0 0</inkml:trace>
  <inkml:trace contextRef="#ctx0" brushRef="#br0" timeOffset="95331">806 8696 16282,'61'-2'63,"0"0"1,0 1 0,-10-2-1,0-1 1,1-1 0,1-2 17,5-2 0,2-2 0,0-2 1,3 0-1153,-4 1 0,2-1 0,1 0 1,2-1-1,1 0 1079,-12 2 0,-1 1 0,2 0 0,1-1 0,2-1 0,2 0 0,5-1-90,-11 2 1,4 0 0,1-1-1,2-1 1,2 1 0,1-2-1,1 1 1,2-1 0,-1 0-1,2 0 1,-1 0 0,1 0 86,-6 2 1,0-1 0,0 0 0,1 0 0,0 0 0,1 0 0,1-1 0,0 0 0,1 1 0,1-1 0,0 0 0,1 0 0,2 0 0,0-1 0,1 1-16,-11 2 0,1-1 1,1 1-1,1 0 1,1-1-1,0 0 1,2 0-1,0 0 0,0 0 1,1 0-1,0 0 1,0-1-1,1 1 1,-1 0-1,0 0 1,0-1-1,-1 1 0,1 0 1,-2 1-1,0-1 1,-1 0-1,-1 1 21,4-1 0,0-1 0,-1 1 1,0 0-1,-1 0 0,1 0 0,-2 0 1,1 1-1,-1-1 0,1 0 0,-1 1 1,0-1-1,1 0 0,-1 1 1,1-1-1,-1 0 0,1 1 0,0-1 1,1 1-52,-3-1 0,2 1 0,-1 0 1,1 0-1,0-1 0,1 1 1,-1 0-1,0-1 0,1 1 1,-1 0-1,0 0 0,0 0 1,0 0-1,-1 0 0,-1 0 1,1 0-1,-2 1 0,0-1 1,-1 1-1,-1 0 51,9-2 1,-1 0 0,-1 0 0,-1 1 0,-1 0 0,0 0 0,-1 0 0,0 0 0,0 0 0,0 0 0,-1 0 0,2 0 0,-1 0 0,1 0 0,1 0 2,-3 0 0,0 0 0,1 0 0,0 1 0,-1-1 0,1 0 0,0 0 0,0 0 0,0 0 0,1 0 0,-1 0 0,0 1 0,1-1 0,-1 0 0,1 0 0,-1 0-5,-2 1 1,-1 0 0,0 0 0,0 0 0,-1 0 0,1 0 0,-1 0 0,1 1 0,0-1 0,1 0 0,0 0 0,1 0-1,1 0 1,1 0 0,0-1 0,2 1 0,2 0 3,-11 2 1,1-1 0,0 1 0,2-1 0,0 0 0,1 0 0,1 1 0,0-1 0,1 0 0,0 0 0,0 0-1,1 0 1,1 0 0,-1 0 0,1 0 0,0 0 0,1 1 0,-1-1 0,0 0 0,1 1 0,-1-1 0,1 1 0,-1-1-1,0 1 1,-1 0-10,-1 0 1,0 0-1,0 1 1,0-1-1,0 1 1,1 0 0,-1-1-1,1 1 1,0 0-1,0 0 1,0-1 0,0 1-1,0 0 1,0 0-1,1 0 1,-1 0 0,1 0-1,-1 0 1,0 1-1,1-1 1,-1 0 0,1 0-1,-1 0 1,0 0-1,0 1 1,1-1 0,-1 0-5,0 0 0,0 1 0,0-1 0,0 0 0,0 0 0,1 0 0,-1 1 0,1-1 0,-1 0 0,1 0 0,-1 1 0,0-1 0,1 0 0,-1 1 0,0-1 0,1 1 0,-1 0 0,0-1 0,0 1 0,0 0 0,-1 0 0,1 0 0,0 0 0,-1 0 0,0 0 0,0 1 0,0 0 1,5-1 1,0 0 0,0 0 0,0 0 0,1 1 0,-1-1 0,1 0-1,-1 1 1,1 0 0,-1-1 0,0 1 0,0 0 0,-1 0 0,0 0 0,0 1-1,-1-1 1,-1 1 0,0-1 0,-1 1 0,-1 0 0,0 0 0,-1 1 0,-1-1-1,-2 1-1,12-1 0,-1 0 0,-3 0 0,-1 1 0,-1 0 0,-1 0 0,-1 0 0,0 1 0,-1-1 0,1 1 0,0 0 0,1 0 0,0 0 0,2 0 0,1 0 0,2 0-13,-8 1 1,0-1 0,2 1 0,0 0-1,1 0 1,0-1 0,1 1 0,0 0-1,1 1 1,0-1 0,0 0 0,0 0 0,0 1-1,0-1 1,0 1 0,0-1 0,0 1-1,-1 0 1,0-1 0,-1 1 0,0 0 8,0 0 1,0 0-1,0 0 1,-1 0 0,0 1-1,0-1 1,0 0 0,0 1-1,-1-1 1,1 1 0,0 0-1,0-1 1,-1 1 0,2 0-1,-1 0 1,0 0 0,1-1-1,1 1 1,-1 0 0,1 1-13,-1-1 0,0 0 0,1 0 0,1 0 1,0 1-1,1-1 0,0 1 0,0-1 0,0 1 1,0-1-1,1 1 0,-2 0 0,1-1 1,-1 1-1,0 0 0,-1 0 0,-1 0 0,0 0 1,-2 0-1,0 0 0,-2 0 0,-1 0-4,10 1 1,-1-1-1,-1 0 1,-1 1 0,-1-1-1,-1 1 1,0 0 0,-2 0-1,0 0 1,-1 0 0,0 0-1,-1 0 1,-1 0 0,0 0-1,0 0-10,9 1 1,0 0-1,0 0 1,-1 0-1,0 0 1,-3 1-1,0-1 1,-3 0-1,-1 1 1,-3-1-1,-3 1-96,14 0 1,-5 0 0,-4 1 0,-1-1 0,-1 1 0,-1-1-99,6 1 0,-1 0 0,-1-1 0,-2 1 0,-1 0-45,4 0 0,-2-1 0,-1 1 0,-1 0 269,0 0 0,0 1 0,-3-1 0,-6 0 0,6 0 0,-6-1 0,-2 1 0,0 0 0</inkml:trace>
  <inkml:trace contextRef="#ctx0" brushRef="#br0" timeOffset="105814">25295 5693 12322,'0'11'2768,"0"-3"-1637,40 14-302,0-15-499,3 5 1,5-1-1063,3-10 1,3-5 828,-6 0 0,2-1 0,3-1-594,-4 1 0,1-2 1,2 0-1,2 0 535,-3-1 0,1 0 0,1 0 0,2 0 1,1-1-410,7-1 0,1 0 0,2 0 0,1-1 0,1 1 378,-5 0 1,0 1-1,2-1 1,0 0-1,2 1 1,-1-1-197,-4 1 0,-1 0 0,1 0 0,1 0 0,2-1 0,2 1 0,4-1 189,-15 3 0,3-1 0,2 0 0,1 0 0,1 0 0,2 0 0,1-1 0,0 1 0,1 0 0,0 0 0,0 0 0,0 1-53,-5 0 1,1 1-1,0-1 1,1 1-1,1-1 1,-1 1 0,1 0-1,1 0 1,-1 0-1,1 0 1,-1 0 0,0 0-1,1 0 1,-1 0 46,0 0 0,0 0 1,0-1-1,0 1 1,0 0-1,-1 0 0,1 0 1,1 0-1,-1 0 1,1 0-1,1 1 1,0-1-1,1 1 0,1 0-5,-5 1 0,1 0 1,2 0-1,1 0 1,1 0-1,0 0 1,1 0-1,0 1 1,-1 0-1,0-1 1,0 1-1,-2 0 1,-1 0-1,-2 1 1,-2-1-1,-2 1 1,-2-1 4,12 1 0,-4 0 1,-3 0-1,-2 0 1,-2 0-1,0 1 0,1 0 1,0-1-1,1 1 1,3 0 5,-2-1 0,0 1 0,2 0 0,1 0 0,1-1 0,-1 1 0,1 0 0,-1 0 0,-1 0 0,-1 0 0,-1 1 0,-2-1-7,7 0 1,0 0 0,-1 0 0,-1 1 0,-2-1-1,0 1 1,-2-1 0,-2 0 0,-1 0 2,11 0 0,-3-1 0,-2 1 1,-2-1-1,0 0 0,-1 1-218,9-1 0,1 1 0,-2-1 1,-6 1-1,-9-2-1299,17 0 1,-29-2 1520,-40 3 0,1 2 0,-3-1 0</inkml:trace>
  <inkml:trace contextRef="#ctx0" brushRef="#br0" timeOffset="111598">2886 9400 16748,'-5'-36'1692,"0"1"0,-4-15-1457,5 27-291,1 47 0,0 20 73,-4 15 0,0 7-726,2-16 0,2 3 0,-1 0 705,-1 5 0,0 0 0,1-4 4,-1 1 0,5-4 237,10 4 1,9-4-311,5-14 1,6-6-158,11 1 1,5-9-920,4-14 0,1-9 1149,-2-7 0,-4-5 0,8-1 0,-16-6 0</inkml:trace>
  <inkml:trace contextRef="#ctx0" brushRef="#br0" timeOffset="111914">3559 9743 19684,'-25'25'-40,"-1"-1"1,-13 21 17,39-9-147,24-2 80,12-15 100,6-8 23,0-22-1,-19-9 91,-3-18 167,-11 2-336,-25 0-392,-6 16-481,-17 14-842,8 13-1803,7 2 3563,8 3 0,8-4 0,6-5 0</inkml:trace>
  <inkml:trace contextRef="#ctx0" brushRef="#br0" timeOffset="112397">3998 9428 20860,'-39'-2'437,"-1"1"0,-24 1-515,44 15-169,21 13-302,11 0-45,16 2-78,3-16 302,10-6 415,-13-3 1008,-3-12-403,-17 1-224,-8-4-426,0 6-56,0 2-90,1 13 146,5 17 0,5 28 4,-1-16 0,2 6 0,-1 2-864,-1 5 1,-1 2 0,-1 1 881,3 1 1,-1 0 0,-1-1-16,-3-3 1,-2 0-1,-1-5 4,-4-2 0,-2-3 6,1-1 0,-3-4 252,-8-3-258,-23-48-11,1-34-28,8 6 0,0-2-408,3 6 0,1 2 346,0 1 0,1 0-190,3 3 0,1 2 1499,-7-23-3897,12 9 2678,36-16 0,-16 33 0,20-11 0</inkml:trace>
  <inkml:trace contextRef="#ctx0" brushRef="#br0" timeOffset="112731">4467 9610 15515,'0'62'583,"0"-12"661,0-46 851,0-8-1568,0-25-214,0-23-201,1-7 157,7-6-123,3 20-1,9 6-145,2 8 0,4 11-89,5 10-12,20 33-330,-22-1 0,-1 4 16,1 2 0,-1 2-722,-1 4 0,-3-2-3032,8 8 4169,-1-8 0,-14-15 0,-4-7 0</inkml:trace>
  <inkml:trace contextRef="#ctx0" brushRef="#br0" timeOffset="113182">5196 9444 18395,'-10'0'2118,"-35"26"-1794,27-6-324,-25 23-11,36-1-616,36-10-102,32-8 606,-26-22 0,1-6-17,5-4 1,-3-6 173,14-19 89,-12-2 124,-13-1 257,-13 4 23,-15 1 1041,-20-2-1119,-12 12-426,-4 4-23,4 15-23,17 4-448,8 4-403,41-4 426,-1-14 0,5-4 403,5 4 0,1-3-170,9-12 1,-2-1 214,-12 6 0,-3 2 16,-3 4 1,-1 0 17,15-9 22,-18 15 34,-16 5 302,-8 31-246,-14 20-146,6 9-818,-7 6-1914,12-24 2732,12-8 0,-7-13 0,5-6 0</inkml:trace>
  <inkml:trace contextRef="#ctx0" brushRef="#br0" timeOffset="113549">6156 9202 21465,'29'-54'-3137,"18"17"929,-12 42 1,1 11 1585,-4 2 0,-4 5 1866,6 23 381,-23-3-393,-11-23 102,0-8-1,0-6-481,0-25-23,6-26-527,5-6-179,-2 18 1,4 2 111,14-10-134,13 7-348,-3 21-1164,15 23-46,-14 11-1624,6 12 3081,-4-14 0,-19-9 0,0-4 0</inkml:trace>
  <inkml:trace contextRef="#ctx0" brushRef="#br0" timeOffset="113898">7289 9075 20009,'-9'-3'2251,"1"0"-2262,8 3 0,15-15-235,10 5-124,24-14-44,10 5 245,-25 9 1,1-1-146,12-5 1,1-4 33,-6 0 0,-2-1 274,-3 0 1,-4-2 16,3-21 202,-35 6 212,-13 7 1,-3-1 280,0 1 0,-1 0-219,-3-1 1,0 2-477,-4-6-11,15 23-34,6 28 34,2 12-78,1 25-595,9 11-111,-3-29 0,3 1-3145,13 12 0,3-3 3929,-4-14 0,0-2 0,0 1 0,-2-4 0,1-11 0</inkml:trace>
  <inkml:trace contextRef="#ctx0" brushRef="#br0" timeOffset="114831">9088 8534 18328,'0'-10'571,"4"38"0,5 21-560,6 7 1,4 7-391,-8-16 0,1 6 0,-1 1 0,1-1 384,1-2 1,1-1 0,-1 0-1,-1-3-377,0 2 1,-1-3 0,-1-2 365,0 7 1,-2-8 591,-4-14 355,-2-16-347,-4-17 537,-15-49-980,1 3 1,-1-6-113,-2-5 0,-2-3-228,5 13 0,0-2 1,0 1 221,-2-11 1,0-1 3,4 5 1,0-3-1,2 0 180,3 7 0,1 1 0,3-1-221,1-5 1,3-1-1,3 5-7,6-1 0,7 9-6,6 11 0,6 9-50,35 8-57,-27 13 1,1 5-281,1 10 1,0 6 111,-4 5 1,-4 5 89,-5 10 1,-8 8 89,-9 3 0,-8 7 0,-3 0 0,-6 0 0,-4 0 0,0 1-460,2 0 1,-1 0 0,0-2-1189,-9 12 1,3-7 1759,14-1 0,6-27 0,2-12 0</inkml:trace>
  <inkml:trace contextRef="#ctx0" brushRef="#br0" timeOffset="115099">9718 8625 21342,'-15'-38'482,"0"0"0,1 2 0,5 2-482,10-3-135,34-13-263,-8 31 0,4 4-73,9-1 1,1 7 279,22 15 147,-23 24 32,-31 14 12,-6 5 0,-5 1-67,0-5-1030,0-5-6276,6-6 7373,9-16 0,-4-6 0,2-12 0</inkml:trace>
  <inkml:trace contextRef="#ctx0" brushRef="#br0" timeOffset="115365">10256 8395 20423,'-34'39'411,"-1"0"0,6-4 0,6-4-411,12-4-34,13-7-728,38-9 415,0-12 139,-6-5 1,2-3 162,17-17 34,-24 2 0,-4-3 11,3-26 101,-31-3-101,-21 24-11,-27 22-247,12 23-1221,5 7-1457,10 6 2936,12-4 0,8-10 0,4-5 0</inkml:trace>
  <inkml:trace contextRef="#ctx0" brushRef="#br0" timeOffset="115799">10695 8294 21532,'-23'49'239,"1"0"0,3-2 0,5 0-234,9-9 1,5 1-146,9 14 0,5 2-168,-2-3 0,2-1-195,2-3 0,0-2 463,-3-11 1,-4-4 261,-4-7 137,-4-19 504,-13-44-717,3-3 0,0-5-96,-2-5 0,-1-4-439,4 11 0,0-3 0,1 1 434,-1-15 0,1 1 22,3 16 0,0 0 0,1-1 22,0 1 1,0 0 0,1 0-34,0-19 0,1 2-23,-1 7 1,3 4 139,2 4 1,5 6-286,16 0 78,10 32-78,15 47-73,-25-7 0,1 6-494,-2 2 0,1 5 1,-3 2 330,-5 1 1,-2 2 0,-3 1 288,0 9 1,-2 1 0,-4-2-54,-6 7 0,-6-5-768,-5-12 1,-2-8-3099,-4-6 3978,7-18 0,5-10 0,4-6 0</inkml:trace>
  <inkml:trace contextRef="#ctx0" brushRef="#br0" timeOffset="116298">11333 8241 19112,'-7'2'1199,"1"-1"-706,6-1-605,0 0-79,35-34-10,4-16 201,-13 4 0,-2-2 67,-5 10 0,-6 2 202,-9 0 0,-6 5 67,-11 6-145,-21 27-107,12 20 0,1 9-79,0 11 1,2 4-6,3 1 0,5-1-106,7 1 0,8-5-28,17 6-258,16-9 190,13-13-140,-10-15 0,4-6 342,2-9 0,1-7 17,9-7 0,-3-5 16,-13-1 1,-7-3 151,-6-3 0,-8-1 241,-9-9 761,-8 1-872,-6 18-115,2 13-211,-1 22 11,13 15-169,4 6-447,11 1-123,6 1 10,8-6-391,10-5 1120,-6-16 0,0-3 0,-2 2 0,17-6 0</inkml:trace>
  <inkml:trace contextRef="#ctx0" brushRef="#br0" timeOffset="116498">12568 7584 20977,'-11'50'0,"1"1"0,0 16 0,6-2-292,6-24 1,4-2-270,0 16 1,3-2-163,0-18 1,2-2 875,4 6 0,-1-4 0,0 2 0,3 0 0</inkml:trace>
  <inkml:trace contextRef="#ctx0" brushRef="#br0" timeOffset="116648">12463 8059 21364,'25'-55'-952,"16"6"313,-5 36 0,6 5-1858,4-1 0,4 2 0,-1 0 2497,10-1 0,-1 1 0,0 0 0,-5 2 0,-5 2 0</inkml:trace>
  <inkml:trace contextRef="#ctx0" brushRef="#br0" timeOffset="117015">13120 7885 21409,'44'-5'-404,"0"-1"1,3-4 0,0-3 252,9-5 0,-1-3-177,-14 3 0,-5 0 328,17-16 460,-38 15 123,-8 8-172,-7 4-243,-5 12 258,-4 17-57,1 15 1,0 9-303,3 16 1,3 3-405,2-20 1,1 1-1,3 0 340,1 3 1,2 0 0,2-4-10,7 5 1,2-2-452,4 12 1,-1 1-480,-7-11 1,-7-3 150,-13-2 1,-13-7 128,-27-14 1,-13-12-74,14-9 1,-4-4 0,-2-2-618,1 2 0,-2-1 0,-3-1 0,1 1 1346,-4 0 0,-2 0 0,2 0 0,5 1 0,-15-1 0,4 1 0,0 1 0,-1 0 0</inkml:trace>
  <inkml:trace contextRef="#ctx0" brushRef="#br0" timeOffset="117481">2289 10728 16176,'-2'5'1906,"1"-1"-764,59-1-812,-26-5 1,4-2-966,8 1 0,7-2 1,1-1 731,3-4 0,2-1 0,8-4-441,-16 4 1,5-2-1,3-1 1,3-2-1,3 1 1,1-2-1,1 2 349,-8 1 1,2 0-1,1-1 1,2 1 0,1-1-1,2 0 1,1-1 0,1 1-1,2-1 1,2-1-81,-14 4 1,3 0 0,1-1 0,1 0 0,1-1 0,2 1 0,0-1 0,1 0-1,1 1 1,-1-1 0,1 0 0,-1 0 0,0 0 0,-1 1 0,0 0 0,-2 0 61,1-1 0,0 1 0,0 0 1,-1 0-1,0 0 0,0 0 1,0 1-1,-1-1 0,1 0 1,0 1-1,0-1 0,1 0 1,0 1-1,0-1 0,1 0-76,-4 2 1,1-1 0,0 0-1,1 0 1,1 0 0,-1 0-1,1 0 1,0 0 0,0 0-1,-1 1 1,0-1 0,0 1-1,-1-1 1,0 1 0,-1 0-1,-1 0 1,-1 0 68,8-1 0,-3 0 0,-1 0 0,-1 1 1,-1-1-1,0 1 0,0 0 0,0 0 1,2 0-1,0 0 0,2 0 0,1-1 1,4 0-26,-13 3 0,1-1 1,1 1-1,1-1 1,1 0-1,1 0 1,1 0-1,0 0 0,1 0 1,0 0-1,1 0 1,0 0-1,0 0 1,0 0-1,1 1 1,-1-1-1,0 0 0,0 1 1,-1 0-1,0 0 45,1 0 0,0 0 0,0 0 0,0 0 0,0 1 0,0-1 0,0 1 0,0-1 0,0 1 0,0 0 0,0 0 0,1 0 0,0 0 0,1 0 0,-1 0 0,1 0 0,1 0 0,-1 0 0,2 0 0,0 0 0,-8 1 0,0 0 0,1 0 0,1 0 0,0 0 0,1 0 0,0 0 0,0 0 0,1 0 0,-1 0 0,1 0 0,0 0 0,0 1 0,0-1 0,0 0 0,0 1 0,0-1 0,-1 1 0,1 0 0,-2 0 0,1 0 0,-1 0 0,-1 0 0,0 1 0,0 0-15,5-1 1,0 0-1,0 1 1,0 0 0,0-1-1,0 1 1,-1 1 0,1-1-1,-1 0 1,0 1 0,-1-1-1,0 1 1,-1 0-1,0 0 1,-1 0 0,0 0-1,-2 1 1,0-1 0,0 1-1,-2-1 1,-1 1-84,13-1 0,-2 0 1,0 1-1,-2-1 0,0 1 1,-2 0-1,0 0 1,-1 0-1,-1 1 0,-1-1 1,0 1-1,-2 0 0,0 0 1,0 0-112,9-1 1,-1 1-1,1 1 1,-2-1-1,-1 0 1,-2 1 0,-2 0-1,-3 0 1,-2 1-1,-4-1-310,12 0 0,-4 0 1,-5 1-1,-2 0 0,-2 0-953,17 0 1,-4 0-1,-7 1 1604,-4-1 1,-10 1 0,-1 0 0,-42 0 0</inkml:trace>
  <inkml:trace contextRef="#ctx0" brushRef="#br0" timeOffset="117932">3993 10601 18866,'59'-9'2,"0"1"1,-11 1 0,2-1 0,7-2 4,-3 1 1,7-2-1,5-1 1,2 0-1,0 0 1,-3 0-937,-5 1 1,-2 1-1,0-1 1,1 0-1,2 0 1,4-1 940,-9 2 0,4-1 1,1-1-1,2 1 1,1-1-1,0 0 1,-1 0-1,0 1 1,-2 0-144,0 0 1,-2 0-1,-1 1 1,0 0-1,1-1 1,1 1-1,3-1 1,4-1 131,-11 3 1,1-1 0,3 0 0,1 0-1,1-1 1,1 1 0,2-1 0,0 0-1,0 0 1,1 0 0,0 1 0,1-1-1,-2 0-29,-2 1 1,0 0 0,1 0 0,0 0 0,0-1 0,1 1 0,1 0 0,-1 0 0,1-1 0,0 1 0,0 0 0,-1-1 0,1 1 0,0 0 0,-1 0 27,-3 0 1,0 0 0,0 0 0,0 1-1,0-1 1,1 0 0,-1 0 0,0 1-1,1-1 1,-1 0 0,0 0 0,0 1-1,0-1 1,0 0 0,0 1 0,0-1-69,4 0 0,-1 0 1,2 0-1,-1 0 0,1 0 1,0 0-1,-1 0 1,1 0-1,-2 0 0,0 0 1,-1 0-1,-1 1 0,-1 0 1,-1 0-1,-2 0 68,6-1 0,-3 1 0,-1 0 0,-3 0 0,1 1 0,-2-1 0,1 1 0,0 0 0,2-1 0,1 0 0,2 0 1,-4 1 1,1-1-1,2 1 1,0-1 0,1 0-1,0 0 1,1 1 0,0-1-1,0 0 1,0 0 0,0 1-1,-1-1 1,0 1 0,-2-1-2,2 1 0,-1 0 0,0-1 0,-1 1 0,0 0 0,0 0 0,-1 0 0,1 0 0,0 1 0,1-1 0,-1 0 0,1 0 0,1 0-2,-2 1 0,2-1 1,0 1-1,2-1 1,-1 0-1,1 1 0,0-1 1,-1 1-1,-1-1 1,0 1-1,-2 0 0,-1 0 1,-2 1-1,-2-1-25,10 0 1,-1-1 0,-1 1 0,-3 0 0,0 0 0,-3 1 0,0 0 0,-2 0 0,-2 1-22,11-2 0,-1 2 0,-2 0 0,-4 0 1,-3 0-1,-6 1-221,5-2 0,-7 2 0,-3-1 326,9-1 0,-6-1-561,17-12-583,-19-2-1311,-11-9 2398,-3-4 0,-14 14 0,-4 2 0</inkml:trace>
  <inkml:trace contextRef="#ctx0" brushRef="#br0" timeOffset="118282">15083 7678 17666,'8'0'595,"-2"0"-2501,-6 0 1906,-49 11 0,36-8 0,-36 8 0</inkml:trace>
  <inkml:trace contextRef="#ctx0" brushRef="#br0" timeOffset="118415">15133 8067 16120,'-3'45'0,"0"-8"0</inkml:trace>
  <inkml:trace contextRef="#ctx0" brushRef="#br0" timeOffset="138481">4973 11780 17970,'-2'-55'1848,"-2"10"-1344,-4 36 0,-2 2-246,-9 2-269,-6 16 11,-2 12 0,0 25 0,17-18 0,3 5-251,2 7 1,0 7 0,2 3 255,0-5 1,1 2 0,1 3-1,0 1-291,3 1 1,0 3 0,2 1-1,0 0 1,0 1 282,2 4 1,-1 0 0,1 2 0,1-3 0,0-1-634,2 2 0,0-2 1,0-1-1,1-1 636,-1-4 0,1-1 0,-1-2 0,-1-4 0,1 16 0,-3-4-56,-1-13 0,-2 1 1,0-2 60,1 10 1,-3-2-1,-5 3 1,-3-4-6,-7 4 249,-13-27-664,2-22 58,-8-3-4036,5-7 5180,3-6 1,12 3 0,9-2-1</inkml:trace>
  <inkml:trace contextRef="#ctx0" brushRef="#br0" timeOffset="139314">3844 13801 19482,'3'1'605,"0"40"-544,-1 3 1,1 4-23,-1 0 1,0 1-275,0 2 1,1-3 245,4 12 172,12-2-138,2-23 513,10-9-446,-7-28-67,0-12-45,-4-8 220,2-1-858,2 1-3228,17-4 3866,4-2 0,-11 10 0,-7 1 0</inkml:trace>
  <inkml:trace contextRef="#ctx0" brushRef="#br0" timeOffset="140314">3358 11498 15426,'0'-6'2577,"0"2"-2230,0 4-335,-9 40 21,12-6-11,-2 2 1,3 1-806,20 19 817,12 0 44,6-7-44,6-13 45,2-16 290,-2-10 192,-5-20 88,-8-8 79,-8-17-375,-16 5 1,-3-5-192,-2-2 1,-3-2-152,-3 0 0,-2 2 6,-3 1 0,-2 3-17,-12-7 554,-10 1-1304,4 13-1555,2 9 904,11 23-974,19 16-4998,9 13 7373,11 7 0,-10-17 0,-1-4 0</inkml:trace>
  <inkml:trace contextRef="#ctx0" brushRef="#br0" timeOffset="143197">5569 13031 21689,'-33'-49'101,"13"8"-123,35 30-34,33 2 22,18 13 6,-33 3 0,-1 4-6,-2 7 1,-5 4-12,-4 36 34,-16-12 0,-4 3 11,-6-6 0,-1 1 5,2 1 1,-2-3-6,-7 4 22,9-29 23,4-19-45,0-12 0,0-11-11,8-35 5,0 23 1,2 0-1,8-8 0,2 2-5,-3 11 0,3 3-11,22-9 22,-17 30-68,6 24 68,-9 25 0,-8-9 0,-2 3 0,6 28-11,-1-5-773,-1-24-438,3-5-1545,3-8 2767,13-13 0,-18-4 0,5-6 0</inkml:trace>
  <inkml:trace contextRef="#ctx0" brushRef="#br0" timeOffset="143665">6173 12178 20244,'10'39'-12,"-1"-6"1,1 4-824,1 4 1,0 1-573,0 1 1,-1-1 1406,-2-5 0,-1-4 0,-3-9 0,0-9 0</inkml:trace>
  <inkml:trace contextRef="#ctx0" brushRef="#br0" timeOffset="143982">6355 12172 16221,'-28'42'420,"1"0"0,-1 0 0,-5 12 1,6-4-197,3 3 874,21-19-481,26-21-584,21-3-44,6-5-1412,8-3-2958,-14-1 4381,-3-4 0,-18 3 0,-6-3 0</inkml:trace>
  <inkml:trace contextRef="#ctx0" brushRef="#br0" timeOffset="144747">7673 12010 20994,'1'54'39,"-1"0"0,0 0 1,5-1-1,0 2 1,3 2-1,1 0-1427,3 3 1,2 2 0,1-1 0,0 1 1384,-3-9 1,0 1 0,0-1 0,0-1 0,-1-3-25,1 11 1,-1-4 0,-1 2 88,-3-8 1,-1 2-1,-1 0 1,0-4-175,0 3 0,0-3 0,-4-1 500,-2 19 0,-7-11-366,-13-23 12,-21-57-34,18 1 0,-1-5-100,-3-5 1,-2-3 99,-1-2 0,-1-4 22,4 2 0,-1-4 1,3-1 630,5 3 0,3-2 1,0 1-666,0 0 1,0 1 0,5 0-157,2-11 0,8 4-692,20-11-552,12 2 17,-6 30 0,4 2 1395,6-2 0,-2 3 0,7-4 0,-4 7 0</inkml:trace>
  <inkml:trace contextRef="#ctx0" brushRef="#br0" timeOffset="145015">8387 11854 20468,'-14'63'231,"1"1"1,0 2 0,1-1-204,3-4 0,2 0-562,0-1 0,4 3 493,5-13 0,4 1 0,4-2-1203,12 13 0,9-6 1244,10-2 0,3-8 0,-13-18 0,-1-8 0,22-13 0</inkml:trace>
  <inkml:trace contextRef="#ctx0" brushRef="#br0" timeOffset="145383">8750 12155 20681,'40'52'-322,"0"1"1,-3-1 0,-4 1 321,-4 1 0,-5-4 0,-8-17 0,-3-5 0,-2 9 0</inkml:trace>
  <inkml:trace contextRef="#ctx0" brushRef="#br0" timeOffset="145831">9094 12119 19179,'-36'29'209,"-1"1"1,2 2-1,3 0-209,9-1 0,1 2-656,-8 17 1,0 3-4107,4-2 0,1 0 4527,1-2 1,2-2-1,-2 10 1,17-39-1</inkml:trace>
  <inkml:trace contextRef="#ctx0" brushRef="#br0" timeOffset="146131">9158 11698 21196,'27'52'73,"1"0"1,-1 0 0,0-1-1,-1-1 1,-1-1 0,-3 0 0,-3-3-74,-1 17 0,-6 0-580,-4-6 1,-3 2 0,0 0-2507,-2-7 1,0-1 0,-1-2 2990,0-1 1,-1-1-1,-1-5 1,0-1 0,1-9-1,0-15 1</inkml:trace>
  <inkml:trace contextRef="#ctx0" brushRef="#br0" timeOffset="146297">10162 12384 20098,'0'-4'359,"0"1"-4169,0 3 3810,-36-4 0,27 3 0,-26-3 0</inkml:trace>
  <inkml:trace contextRef="#ctx0" brushRef="#br0" timeOffset="147047">10938 11894 13846,'11'-8'4381,"-2"1"-3462,-9 7 313,3-46-335,-27 25-662,5-27-157,-28 39 12,5 25 33,-4 12-106,23-5 0,3 6 27,-6 19 1,6 6-62,8 0 1,7 3-1,11 7 0,9-3-321,1-17 1,9-7 214,9-13 0,5-8-337,22-10-330,-17-20 0,-2-10 627,-8-5 1,-3-7 154,-9-1 1,-3-4 0,-3-2-535,-2-14 0,-7-1 542,-9-8 0,-7 2 145,1 11 1,-3 0-71,-3 6 1,-2-1 0,-1 2 507,-8-10 0,0 3-139,-1-2 0,-1 14-444,-4 32-11,32 46 11,8 2 0,5 5-306,5 1 1,6 4 301,1-1 1,3 4-1,2-1-452,3-1 1,1-2-1,3 1-1460,-6-8 0,1 2 0,1-2 0,-1-4 1916,2-1 0,-2-4 0,-2-3 0,2 0 0,-6-7 0,-7-11 0</inkml:trace>
  <inkml:trace contextRef="#ctx0" brushRef="#br0" timeOffset="147266">11587 11805 20087,'-5'-10'997,"2"1"-672,3 9-235,0 0-79,74 64-516,-40-44 1,3 1-826,4 6 1,4 5 0,-3-6 1329,3-7 0,-5-5 0,7 3 0,-26-14 0</inkml:trace>
  <inkml:trace contextRef="#ctx0" brushRef="#br0" timeOffset="147414">11819 11756 18541,'-37'55'-4,"1"0"0,-1 0 0,7-10 1,0 2-1,1 0 0,2-4 1,2-2-1,3-3 0,0 0 0,-7 12 1,0 1-1</inkml:trace>
  <inkml:trace contextRef="#ctx0" brushRef="#br0" timeOffset="149280">2921 15758 16075,'58'-6'73,"-27"2"0,4-2 46,5-3 1,5-2 0,0 0-1800,3-2 1,0-1 0,3 0 1750,9-4 0,3 0 0,2-2-13,-10 4 1,2 0 0,2-1 0,0 0 1,-5 2 1,1-1-1,2 1 1,0-1-1,1 0-254,-5 2 0,1 0 0,1 0 1,1 0-1,0 0 0,1 0 223,6 0 1,0-1 0,2 0 0,0 0 0,1 0 0,0 1-68,-5 0 0,0 0 0,1 1 0,0-1 0,1 1 0,0-1 1,1 0 51,-6 2 0,1 0 0,1-1 0,0 1 0,0 0 0,0-1 0,1 1 0,0-1-129,3 0 0,1 0 0,-1 0 0,1 0 1,1 0-1,-1-1 0,1 1 0,0 0 118,-6 0 1,1 1 0,0 0 0,0-1 0,0 1-1,0-1 1,1 1 0,0-1 0,0 1-3,2-1 0,-1 0 1,0 1-1,0-1 0,1 0 1,1 0-1,1 0 0,3-1 1,2 0 21,-13 2 0,2 0 0,1-1 0,2 0 1,1 0-1,0 0 0,2-1 0,0 1 0,0-1 1,1 0-1,0 0 0,0 0 0,0 1 1,-1-1-6,-5 1 0,-1 1 0,1-1 0,0 1 1,0-1-1,0 0 0,1 1 0,0-1 0,0 0 1,0 0-1,1 0 0,0 0 0,1 0 0,0 0 1,2 0-1,-1 0-17,-5 0 1,1 1 0,1 0-1,0-1 1,2 0 0,0 1-1,0-1 1,1 0 0,0 0-1,0 0 1,-1 0 0,1 0 0,0 1-1,-1-1 1,-1 0 0,0 1-1,0 0 1,-2 0 0,-1 0-1,0 0-1,7-1 1,0 0 0,-1 0 0,0 0 0,-1 0-1,-1 1 1,0-1 0,-1 1 0,0 0 0,-1 0-1,1 0 1,-2 0 0,1 1 0,-1-1 0,1 1-2,3-1 0,0 0 0,1 1 0,-1-1 0,1 1 0,-2 0 1,0 0-1,-1 0 0,-1 1 0,-1 0 0,-2 0 0,-2 1 0,-2 1-36,11-2 1,-4 0 0,-2 2-1,-3 0 1,1 0 0,-1 1-1,1 0 1,2 0-341,6 1 0,1-1 0,1 1 1,0 0-1,0 1 0,-1 0 1,-2 0-1,-2 1 388,6 0 1,-2 0 0,-1 1-1,-1 0 1,-2 0 0,-1 0 0,4 0-1,0 1 1,-3-1 0,-3 1 0,-7 1-1,-7 2 1,1-1 0,-1 1-1</inkml:trace>
  <inkml:trace contextRef="#ctx0" brushRef="#br0" timeOffset="149814">4045 15576 12992,'51'0'810,"0"1"0,8-1 1,3 0-535,-13-1 1,2-1-1,2-2-1459,7 0 1,3 0 0,1-3 1280,-10 1 0,0 0 0,2-2 0,1 0-6,5-1 1,0 0-1,4-2 1,5-1-58,-18 3 0,2 0 0,4-2 0,1 0 0,3 0 0,0-1 0,1 0 0,1 0-160,-9 1 1,0 0 0,1 0 0,0 0 0,2-1 0,0 0 0,1 0 0,2-1-1,0 0 1,2 0 0,1-1 97,-9 2 0,2 0 1,1-1-1,1 0 1,2 0-1,0-1 1,1 0-1,0 0 0,1 0 1,0 0-1,-1 0 1,0-1-1,0 1 1,-1 0-1,0 0 1,-2 1-42,4-2 1,0 1 0,-1-1 0,0 1 0,-1 0 0,0-1-1,0 1 1,0 0 0,0-1 0,0 1 0,0-1 0,1 0 0,0 0-1,0 0 44,-1 0 1,0 0 0,2-1 0,-1 1 0,1-1 0,0 0 0,0 0-1,-1 0 1,1 0 0,-1 1 0,-1-1 0,0 0 0,-1 1 0,-1 0-1,-1 0-77,4-1 0,-1 1 0,-1-1 0,-1 1 0,0 0 0,-1 0 0,-1-1 1,1 2-1,-1-1 0,1-1 0,1 1 0,0 0 67,2 0 0,0-1 1,1 0-1,-1 0 1,1 1-1,0-1 1,0 0-1,0 0 1,0 1-1,0-1 0,0 1 1,0-1-1,0 1 0,0 0 0,-1 0 0,0-1 0,0 1 0,0 0 0,1 0 0,1 0 1,0 0-1,2 0 0,1 0 0,2-1-131,-12 4 0,1 0 0,0-1 0,2 0 0,1 0 0,0 0 0,1 1 0,0-1 0,1 0 0,0 0 0,1 0 0,-1 0 0,1 1 0,0-1 0,-1 1 0,0 0 0,0 0 1,-1 0 164,1 0 0,0 1 0,0-1 0,1 1 0,0-1 0,1 1 0,-1 0 0,0 0 0,0 0 0,0 1 0,0-1 0,-1 0 0,-1 1 0,0-1 0,-1 1 0,-1 0 0,0 0 0,-2-1 0,11-1 0,-2 0 0,0 0 0,-1 0 0,-1 1 0,0-1 0,-1 0 0,-1 1 0,-1 0 0,0 0 0,-2 1 0,1 0 0,-2 0 0,2 1 0,1 0 0,-1 1 0,0-1 0,1 0 0,-1 0 0,0 0 0,1 0 0,-1 1 0,0-1 0</inkml:trace>
  <inkml:trace contextRef="#ctx0" brushRef="#br0" timeOffset="182996">16422 11592 16479,'2'-5'3608,"-1"2"-2802,-1 3-1276,39-22-964,-22 16-1177,29-13-1019,-34 27 3630,-6 6 0,-3-4 0,-3 0 0</inkml:trace>
  <inkml:trace contextRef="#ctx0" brushRef="#br0" timeOffset="183146">16535 11722 18048,'0'5'560,"0"-1"-1938,0-4-1413,47 17 2791,-19-9 0,24 10 0,-36-14 0</inkml:trace>
  <inkml:trace contextRef="#ctx0" brushRef="#br0" timeOffset="188563">18928 11738 20412,'37'1'298,"1"0"1,-2-2 0,-3-3-153,12-9-68,1-12-44,2-6-917,-2-4 883,-2-3 148,-20 13 0,-4-1-58,2-24 370,-35-3-236,-39 21-112,-13 18-154,29 18 0,2 7 109,-11 22-28,18 7 1,5 8-35,7 10 1,5 3-1,1-1 1,4 1-133,10 1 1,7-6 114,3-20 1,5-4-152,1-3 1,4-3-12,1-6 1,4-3-528,15-3 1,5-5-1216,-3-7 0,2-6 1916,9-11 0,-3-3 0,7-3 0,-24-12 0</inkml:trace>
  <inkml:trace contextRef="#ctx0" brushRef="#br0" timeOffset="189596">19539 10522 16994,'0'-4'1670,"0"1"-1424,11 49-207,-1-12 1,1 4-40,1 7 0,0 4-479,-1-6 1,0 2 0,0-2-3601,0 6 1,-1-2 4078,0-1 0,-1-3 0,1 8 0,-6-36 0</inkml:trace>
  <inkml:trace contextRef="#ctx0" brushRef="#br0" timeOffset="189880">19834 10626 18630,'-44'34'130,"-1"-1"1,5-2 0,8-2-108,16 6-23,6 8 0,7-4 0,7-4 0,7-10 0,9-15 0,6-4-191,7-2-4112,24-3 4303,-11 0 0,-3-1 0,-24 0 0</inkml:trace>
  <inkml:trace contextRef="#ctx0" brushRef="#br0" timeOffset="190497">20097 10499 19347,'-6'38'179,"0"-1"1,0 1-1,2 3-168,5 17 1,4 3-1639,2 5 1,1 0 1631,-1-1 1,2-2-1,1-8 1,1-6 949,4-4-932,-4-16 524,0-15-457,-1-18 616,-5-36-471,-5 3 1,-2-6-218,-3 0 1,-1-4 0,0 1 275,-2-18 1,-1 0-291,1 17 0,0 0 0,0 3 74,2-2 0,-1 3 426,0-3 0,0 4-145,-5-4-370,2 25 11,4 48 0,5 31 5,3-24 1,2 2-6,1 0 0,4 2-39,9 8 0,9-3-214,3-11 1,6-6 174,6-1 0,1-9 55,-8-13 1,-3-9 1216,19-28-1194,-31-12-34,-8-14 6,-8 27 0,-3-3-23,-3-17 1,-4-1 33,0 12 1,-2 1 4,1 0 1,-3 5-67,-8 4 0,7 31-426,1 14-326,3 8-3551,3 34 4381,24 5 0,-15-13 0,16-12 0</inkml:trace>
  <inkml:trace contextRef="#ctx0" brushRef="#br0" timeOffset="190813">21046 10317 16770,'0'-7'3093,"0"2"-3059,0 5 290,0 0-301,19 57-63,-10-23 1,2 3-1614,6 21 1,1 2 1652,-6-9 0,-1-5 0,2 8 0,-9-25 0</inkml:trace>
  <inkml:trace contextRef="#ctx0" brushRef="#br0" timeOffset="190964">20979 10637 20031,'28'-29'-465,"0"0"0,13-4 0,2 7 0,15 11 0,4-4 0</inkml:trace>
  <inkml:trace contextRef="#ctx0" brushRef="#br0" timeOffset="191196">21645 9941 19673,'5'46'-1618,"1"1"1,2 8-1,2-4 1618,2 1 0,2-3 0,-10-32 0</inkml:trace>
  <inkml:trace contextRef="#ctx0" brushRef="#br0" timeOffset="191412">21875 9665 21723,'-3'46'22,"1"1"0,-1 0 1,1 0-1,1 0 1,1 2-197,1 1 0,1 3 1,1 0-1,-1-2-2501,0 3 0,0-1 1,0 2 399,0-4 0,0 4 1,0-1-1,0-5 2275,0 18 0,0-10 0,-2-21 0,1-5 0,2 13 0</inkml:trace>
  <inkml:trace contextRef="#ctx0" brushRef="#br0" timeOffset="191730">22178 10193 22316,'-18'-55'315,"3"11"-371,23 35-550,22 10-77,0 13-348,-5 7 0,-3 7 605,-10 7 1,-6 4 800,-5 12 0,-5 0 90,-2-8 0,-4-2 286,-10 4 0,-1-5-482,0 3-449,16-4-3518,50-29-4011,13-20 7709,-12-2 0,-1-2 0,-5-2 0,-3-2 0</inkml:trace>
  <inkml:trace contextRef="#ctx0" brushRef="#br0" timeOffset="192047">22952 9848 18082,'0'-6'1994,"0"1"-1905,13 58-66,3-10-23,-1 1 0,2 3-562,-1-11 1,1-3-83,1 1 0,0 0-1093,-1-4 0,0 0 1737,14 20 0,-14-24 0,-6-9 0</inkml:trace>
  <inkml:trace contextRef="#ctx0" brushRef="#br0" timeOffset="192330">23253 9919 16770,'-2'-10'650,"0"3"-538,-32 29 0,-10 16 78,1 1-516,11-11 0,-5 4 0,5-2 594,-7 19 264,14 7-431,32-18 173,37-6-1148,2-26 0,4-6-661,-3-3 0,0-2 1535,8-4 0,-5 0 0,-8-1 0,-12 0 0</inkml:trace>
  <inkml:trace contextRef="#ctx0" brushRef="#br0" timeOffset="192663">23363 9619 20199,'0'-34'313,"0"-1"1,7-22-370,18 40 11,2 8 12,10 4-135,-11 15-179,-5 8 100,-9 14 135,-22 27 123,-3-28 1,-4 1 16,-1 7 0,0-2-28,-14 15-427,17-15-715,13-20-225,8-4-886,5-5 2253,26-3 0,-20-4 0,12-1 0</inkml:trace>
  <inkml:trace contextRef="#ctx0" brushRef="#br0" timeOffset="193063">24312 9751 20636,'-64'17'313,"0"0"1,19 0 0,1 3 0,2 5-292,2 10 1,2 4-1,3 1-829,-6 10 1,7 0 800,10-1 1,9-2 5,16 8 164,14-25 0,9-4-293,6-9 1,4-5 66,2 1 0,0-5-44,2-10 0,-4-7 359,3-13-253,-15-8 56,-11 0-45,-15-2 830,-15 0-1402,-35-4-2531,-7 14 3092,28 11 0,2 3 0,-7 4 0,24 4 0</inkml:trace>
  <inkml:trace contextRef="#ctx0" brushRef="#br0" timeOffset="193381">24469 9453 20983,'6'-54'617,"18"5"-685,16 38-212,8 20 79,-13 10 144,-16 20 57,-18-4 11,-10 3 46,-4-1 44,-8 7-259,9-7-2945,20-6-1424,12-15 4527,29-17 0,-26-1 0,2-2 0</inkml:trace>
  <inkml:trace contextRef="#ctx0" brushRef="#br0" timeOffset="193997">26165 8559 15224,'0'-11'4404,"-12"-41"-3710,-2 29-240,-8-13 0,-8 1-124,-10 18 1,-5 6-225,-1-5 1,-3 5-585,-10 8 0,1 8 579,11 3 0,2 5-28,1 5 0,2 4 85,4 0 0,3 6-158,-3 16 0,6 9 22,17-12 1,3 4 0,2 4-590,1 4 0,1 6 0,2 1 0,2-1 578,3-4 0,1-1 0,1 0 1,1 3 1,-1-5 0,1 3 1,0 0-1,0 0 1,0-1 2,0 5 1,1-2 0,-1 0 0,0 2 16,0 5 1,-1 2 0,0 0-1,0 1 18,0-12 1,0-1 0,-1 1-1,1 3 1,-1 2 8,0-1 1,0 3 0,0 2 0,0 2 0,0 0 0,0 1 0,0-2-315,0-6 1,0 0 0,0 0 0,0 0-1,0 1 1,0-1 0,0 1 0,0-1 264,0 0 0,0 1 0,1-1 0,-1 1 1,0-1-1,1 0 0,-1-1 0,1 0 0,-1 2 0,1 0 0,0 0 1,-1-1-1,2-2 0,-1-2 1,1-3-4,0 13 0,2-5 1,0-2-1,0-1-198,2-4 0,0 0 1,0-2-1,2 0 197,2 7 1,1-1 0,4-1-66,7 0 0,5-1 0,4-7-127,13 1 0,6-10 238,9-7 0,3-15-961,-2-29 1,-4-13 341,-13-1 0,-5-5-504,-1-5 0,-5-1-673,-11 9 1,-3 0 2222,1-2 1,-3 1-1,2-4 1,-5 5-1</inkml:trace>
  <inkml:trace contextRef="#ctx0" brushRef="#br0" timeOffset="194547">26770 10189 20569,'-37'39'282,"0"0"1,10 6 0,3 6 0,6 3-257,7 3 0,7 3 1,3 1-816,4-8 0,2 3 1,2-2-1,2-2 792,2 2 1,2-2 0,7-6 24,18 8 0,7-14-23,-8-23 1,2-9 257,2-2 1,0-7-253,0-6 0,-1-8 0,7-17 1,-5-12-9,-21 6 1,-5-5 0,-1-1-34,0 1 0,-1-2 0,-5 0-60,-9-4 0,-6 0 0,-3 4-6,-8-4 1,-6 5 11,-6 4 0,-4 5-34,0 5 1,-5 6-695,-15 6 0,-3 7-1872,8 6 0,0 5 2987,3 1 1,4 4 0,-6 5 0,38-2 0</inkml:trace>
  <inkml:trace contextRef="#ctx0" brushRef="#br0" timeOffset="194813">26817 9864 21521,'14'58'205,"-1"0"1,0 3-1,1 3-144,-5-18 1,1 3 0,1 1 0,-2 2-1461,1 6 1,-1 2 0,0 1 0,0 0 1398,0-1 0,1 0 0,-1 0 0,-1 0-115,0-3 0,0 0 0,-1-2 0,0-4-70,3 13 1,0-6-718,1-8 0,0-4-320,-1-9 0,0-5 1222,8 6 0,-8-20 0,-4-14 0</inkml:trace>
  <inkml:trace contextRef="#ctx0" brushRef="#br0" timeOffset="195063">26538 9833 19146,'42'-47'56,"0"0"0,-5 8 0,5 7-56,-2 18 0,6 6 0,-2 2-832,14-2 0,-1 7 832,-12 6 0,1 4 0,-5-1 0,-5-6 0,-3 2 0,-1 9 0,0 0 0</inkml:trace>
  <inkml:trace contextRef="#ctx0" brushRef="#br0" timeOffset="195297">26653 11477 16983,'0'13'4079,"0"-4"-3407,0-9-392,55 5-230,-14-13 1,4-4-313,1 5 1,4 2 0,0-3-3016,-2-5 0,1-3 0,-4 1 3106,11-3 1,-6 1 0,8-3 0,-38 8 0</inkml:trace>
  <inkml:trace contextRef="#ctx0" brushRef="#br0" timeOffset="195780">27874 9735 21353,'-21'62'170,"0"0"1,7-15 0,2 3 0,2 1-160,3 8 1,4 3-1,1 1-970,-1-13 0,0 1 0,1 1 0,1 3 956,0 2 1,0 3 0,1 2 0,2-1 0,0-2-225,4 9 0,2-2 0,2-1 1,-1 0-66,-1-2 1,-1 1-1,2-2 1,3-5-524,6 0 1,3-4 0,2-9-1405,2-12 1,4-8 2489,28 5 0,-24-16 0,-6-11 0</inkml:trace>
  <inkml:trace contextRef="#ctx0" brushRef="#br0" timeOffset="196680">28224 10344 20378,'-32'-23'247,"6"5"-270,26 27 23,0 7 0,1 13 11,2 13 73,2-1 0,3 4 28,3 6 0,5 3-236,-2-10 0,2 2 0,5-3 135,5-3 0,5-3 1,0-4-487,11 5 0,3-8 480,9-8 1,2-10 16,-13-10 1,1-8 3,13-10 0,-1-10 254,-11-6 0,-4-5-196,0-2 0,-7-4-303,-14-2 0,-8-3 247,-6 10 0,-6-1-22,-4-2-1,-4-1-5,1-1 0,-4 0 68,-12-8 1,-6 3-288,1 13 1,-2 5 25,-4-1 1,0 12-3192,-7 34-933,34 16 4317,32 21 0,-4-29 0,2-4 0</inkml:trace>
  <inkml:trace contextRef="#ctx0" brushRef="#br0" timeOffset="196930">29213 10606 17946,'-1'-6'2186,"1"2"-1962,9 53-213,4-22-11,-2 7 0,3 0-862,14-3-7430,16-3 8292,-12-14 0,-2-3 0,-19-11 0</inkml:trace>
  <inkml:trace contextRef="#ctx0" brushRef="#br0" timeOffset="197163">29455 10648 19470,'-46'17'340,"0"0"0,1 4 0,9 4-295,18 15-11,27 2-124,43-17-156,14-14-315,-24-12 0,1-3-162,-9-1 1,-1 0 739,7-5 0,-4-1 0,3 1 1,-3-3-1</inkml:trace>
  <inkml:trace contextRef="#ctx0" brushRef="#br0" timeOffset="197446">29657 9905 22529,'20'43'-17,"-1"0"0,-5-1 1,-1 3-1,-1 4-266,0 4 0,-1 5 1,0 1-1,-2-2-1513,1 10 0,-2-2 0,-2 0 593,0-2 0,-2-1 1,-2-5 1202,-4 3 0,-1-8 0,2 7 0,-3-16 0</inkml:trace>
  <inkml:trace contextRef="#ctx0" brushRef="#br0" timeOffset="198046">27976 12799 18205,'2'3'1602,"-1"-1"-1546,43-23-1020,-10 7-627,2-2 0,3-1 1591,12-5 0,-20 9 0,-9 3 0</inkml:trace>
  <inkml:trace contextRef="#ctx0" brushRef="#br0" timeOffset="198564">29396 12531 18399,'-26'37'94,"-1"-1"0,1 1 0,-2 15 0,2 4 1,7 0-73,11-5 0,6 0 1,3 0-384,-2 0 1,3 0 0,6-2 365,12 15 1,11-10-6,2-25 0,8-9 109,0-7 0,6-4 0,-1-6-102,2-6 1,-1-7 0,1-4-64,6-4 0,0-4 0,-7-8 7,-8-8 1,-7-6-1,-6-1-101,1-12 0,-14-1 122,-15-1 0,-11 3 17,-4 17 0,-6 3 118,-20-9 0,-8 4-370,0 11 0,-2 5-163,1-1 0,0 4-135,7 13 1,5 7-1087,1 13 2,13 7 1645,13 11 0,9-12 0,4-1 0</inkml:trace>
  <inkml:trace contextRef="#ctx0" brushRef="#br0" timeOffset="198848">29492 12268 20737,'-1'58'646,"0"0"0,3 5 1,1 1-588,1-18 1,1-1 0,0 2-1023,2 5 0,-1 2 0,1 0 981,0 3 1,-1 1 0,1 3-47,-1 0 0,-1 3 0,1 1 0,0-2-311,1-5 0,-1-2 0,1 0 0,-1-1 19,0-1 1,0 1 0,0-3 0,1-3-522,1 0 1,1-4-1,1-8-5656,9 0 6497,-3-24 0,-7-13 0,-4-6 0</inkml:trace>
  <inkml:trace contextRef="#ctx0" brushRef="#br0" timeOffset="199113">29406 12225 19908,'46'-11'-97,"1"0"0,0 1 0,2 4-2189,16 7 0,0 6 2149,-16 1 1,-3 0 0,5-1-1,-6 0 1,-13 7 0</inkml:trace>
  <inkml:trace contextRef="#ctx0" brushRef="#br0" timeOffset="199430">29329 14050 17263,'7'0'2734,"34"-4"-2207,20-17-511,-19 10 1,3-1-795,9-7 1,2-1 765,-5 4 1,3-1-744,0 3 1,5 0 0,0 0 754,-2-1 0,0 1 0,-2 1 0,-9 2 0,-1 2 0,-4-1 0,2 0 0,1 0 0</inkml:trace>
  <inkml:trace contextRef="#ctx0" brushRef="#br0" timeOffset="199863">30538 12040 20412,'-11'58'242,"-1"0"1,1 1 0,3-6 0,1 3 0,1 1-1,2 2-240,1-2 0,2 3 1,1 0-1,0 1 1,1-4-1059,1 7 1,1-2-1,1-2 1,1-1 937,0-4 1,1-1-1,2-2 1,2-6-360,8 12 1,7-8-2317,11 1 1,4-8 2792,-9-18 0,1-4 0,-2 0 0,-2-5 0,-1-16 0</inkml:trace>
  <inkml:trace contextRef="#ctx0" brushRef="#br0" timeOffset="200231">30856 12600 16714,'0'-9'3754,"0"2"-3519,0 7 382,4 27-304,8 26-240,-6-21 0,1 2-268,1 8 0,0 0 211,-2-7 1,-2-1 16,0 0 1,0 0 93,5 30-38,12-5 23,12-24-67,3-10-45,8-20-33,-8-10-572,5-1-516,5-6-3395,-9 1 1,2-1 4515,18-6 0,-3 0 0,-32 9 0</inkml:trace>
  <inkml:trace contextRef="#ctx0" brushRef="#br0" timeOffset="200546">31505 12746 19011,'0'-8'2320,"0"2"-2231,0 6-77,0 0-1,7 32-11,2-8-359,7 31-1479,-1-16 1838,6 10 0,-11-25 0,2 2 0</inkml:trace>
  <inkml:trace contextRef="#ctx0" brushRef="#br0" timeOffset="200814">31706 12741 21286,'-48'21'104,"0"1"1,4 1 0,4 2-105,10-2 0,3 2 0,-5 18 0,32-21 22,37-1-481,23-10 72,-26-5 0,0-2-196,4-2 1,-3-1-1782,15 1-1625,-3-1 3989,-4-1 0,-19 0 0,-8 0 0</inkml:trace>
  <inkml:trace contextRef="#ctx0" brushRef="#br0" timeOffset="201063">31999 12407 17846,'-1'-7'2499,"-1"2"-2141,22 63-330,-8-20 0,1 3-28,4 13 0,0 2-535,-1-1 1,-2-2-531,-4-14 1,-3-1 1064,-1 13 0,-2-3 0,1 0 0,-3 8 0</inkml:trace>
  <inkml:trace contextRef="#ctx0" brushRef="#br0" timeOffset="201946">32074 11412 19280,'-11'-42'851,"-1"0"1,14-3 0,9 3-852,7 15 0,7 3 0,25-10 0,9 5 0,-2 12 0,4 10-526,-10 9 0,3 7 0,-2 9 593,2 15 0,-3 10 0,-5 5-693,-7 0 1,-4 5-1,-4 4 682,-9-6 0,-3 3 0,-2 2 0,-4-3-19,-2 9 1,-3-2 0,-3 5-47,-2-12 0,0 4 0,-1 1 0,-1 1 0,-1-1 20,-1 3 0,0 0 0,-2 0 1,1 0-1,-1 0-350,1 0 0,0-1 0,0 1 0,0-1 0,-1-1 339,-1 10 0,-1-1 0,1-2 0,-1-5 0,1-3 0,1-5 0,0-1-66,1-2 1,1-2-1,1-1 27,-3 14 0,3-1 489,4 0 1,1-3-749,-1-21 1,-5-5 816,-25 19-1729,-12-49 0,-8-10 39,-3 1 0,-4 0 479,9 0 1,-4 0-1,3 2 692,-15 1 0,6 3 0,-8 0 0,9 2 0</inkml:trace>
  <inkml:trace contextRef="#ctx0" brushRef="#br0" timeOffset="212896">17529 6578 17756,'-26'-52'2174,"-3"9"-1838,-31 33-269,7 8-61,2 9 0,0 7-1,15 4 1,5 7-6,-3 17 0,8 7 0,14-4 0,8 3-903,12 13 1,8 1 907,4-7 1,4 3-6,-6-14 0,1 5 0,1 1 0,-1-1 0,-1-1 0,-1 0 0,-1 0 0,1 2 0,2 7 0,1 2 0,-1 0 0,-2-5 0,-1 0 0,-1-3 0,-1-4-56,2 9 0,0-9-366,10-5-1394,3-18-2229,2-13 4045,0-14 0,-14 1 0,-5-5 0</inkml:trace>
  <inkml:trace contextRef="#ctx0" brushRef="#br0" timeOffset="213280">17965 7393 18126,'-12'38'297,"0"0"0,-6 24-275,17-41 303,3-16-246,-1-13 324,1-20 45,-7-16-235,-4-2 0,-1-7-98,1 7 1,-1-4 0,0-1-189,1 3 0,0-3 0,0 0 0,1 0 102,0-13 1,0-1 0,1 5-30,0-10 0,2 9-6,4 20 1,2 9-40,3 11-22,6 11 11,10 5-348,20 19 1,-15 40 302,-4 9-491,-25-15 0,-7 1 42,-3-9 1,-3-2-505,-2 0 1,-1-2-1182,4-5 0,1-2 2235,-7 15 0,12-21 0,6-11 0</inkml:trace>
  <inkml:trace contextRef="#ctx0" brushRef="#br0" timeOffset="213699">18294 6890 20333,'-36'21'-86,"1"1"0,6 0 1,5 2-318,-3 28-113,25-14-145,15-25 111,11-7 349,8-5 201,6-10 11,0-5 471,18-11-224,-1 29 156,-1 23-681,-26 6 1,-6 8 322,-4 8 0,-3 5 30,-1-1 0,0 5 1,-2-1 17,-4-2 1,0-1-1,-2 1-7,0 4 0,-1 1 0,-3-5-75,-2 1 1,-5-7 89,-11 4 23,-2-41-102,-3-16 68,-5-13-101,-5-12-414,-4-13-808,0-8 157,4-4-778,19 17 0,3 0-5563,-2-16 7406,13-11 0,-1 42 0,5 6 0</inkml:trace>
  <inkml:trace contextRef="#ctx0" brushRef="#br0" timeOffset="213914">18973 6913 17330,'28'48'-13,"-1"0"0,-1-3 0,-2-3 0,4 11 0,-10-19 0</inkml:trace>
  <inkml:trace contextRef="#ctx0" brushRef="#br0" timeOffset="214363">19480 6618 19953,'-14'-55'657,"1"0"0,-1 3 0,6 4-679,19-4 11,9 1-34,18 3-253,-13 25 0,4 2 253,4 0 0,4 5-118,20 0 1,1 13-107,-14 23 0,-4 10 269,3-1 0,-11 8-717,-25 26 0,-17 7 735,-3-29 1,-5 0 0,-4 1 9,-3 1 0,-4 1 0,0 1 0,2-2 49,0 4 1,2-1 0,3 0-71,-2 0 0,2 0 1,15-6-23,22-8 0,11-10-41,39-21-45,-20-11 0,-2-7-78,-12-4 1,-4-3 178,-3-2 0,-3-2 1195,6-32-1190,-23 17 1,-13 0-6,-16 11 0,-9 3-73,3-2 1,-4 7-125,-14 13 1,-2 11 39,13 7 1,2 3-102,2 2 0,2 1-437,-20 16-3272,20-5 3967,55-15 0,-17-1 0,32-11 0</inkml:trace>
  <inkml:trace contextRef="#ctx0" brushRef="#br0" timeOffset="214746">20104 6115 18933,'5'-43'325,"0"0"0,2 2 0,6 7-292,30 2 35,10 3 10,6 5-56,-15 13 1,3 6-23,0 13 0,-1 5 11,2 1 0,-4 6-663,-4 14 0,-6 6 741,-12-1 1,-4 4 29,-2 3 1,-3 5-1,2 2 12,0 7 0,1 3 0,1 2-39,0-4 1,0 2-1,1 1 1,1 0-705,0-2 1,1 1 0,0-2-1,-1-3 679,3 5 0,-1-3 1,-1-4-46,-2-8 0,0-3 1,-4-5 736,0 23-715,-14-15-44,-24-12-599,-12-15 0,-11-2-2678,5-4 0,-3-1 0,-1 0 3247,-1 1 1,0 1 0,2-2 0,-12 2 0,9-2 0,3 4-1</inkml:trace>
  <inkml:trace contextRef="#ctx0" brushRef="#br0" timeOffset="-200783.73">19425 12937 16849,'47'-26'69,"1"-1"1,-1 1-1,6-3 1,1-1-1,1-1-1190,-11 7 1,1 0-1,2-1 1,0 0 1254,-2 1 1,2-1-1,0-1 1,2 1 0,0-1-284,6-3 0,0 0 1,2-1-1,2-1 0,6-1 206,-12 5 0,3-1 1,4-2-1,1 0 0,2-1 1,0 1-1,-1-1 0,-1 2 1,-2 1-122,-2 0 1,-1 2-1,-1 0 1,0 0-1,0 1 1,0-1-1,3 0 1,2-1 66,-7 2 0,1 0 0,2 0 0,0-1 0,2-1 0,0 1 0,0 0 1,1 0-1,0 1 0,0 0 0,-1 1-95,2 0 1,1 1-1,-1 0 1,1 1-1,1 0 1,-1 0 0,0 0-1,1 1 1,0 0-1,-1 1 1,0-1 97,-1 1 0,0 1 0,0-1 0,-1 1 0,1 1 0,0-1 1,0 1-1,0 0 0,1 0 0,0-1 0,1 1-6,0 1 0,1-1 0,0 0 0,2 0 0,-1 0 0,1 0 0,0 1 0,-1 0 0,-1 0 0,0 1 0,-2 1 0,-2 0-2,8 0 1,0-1 0,-1 2 0,-1 0 0,-2 1 0,-1 0-1,-1 1 1,-3 1 0,-2 1 129,16-4 1,-2 2 0,-4 2 0,-4 1 0,-4 1-170,14 0 0,-7 3 0,-14 3 1360,-5 2-524,-18 0 1856,-26 0-2370,-2 0 2817,-4 0-3524,1 0 461,-3 0-416,4 2 55,0 4 102,2 3 0,0 5 191,0-5 66,0 0-10,0-7-785,-1-1-829,-5 1 157,-5 2-4460,-17 6 5894,6-2 0,1 0 0,12-6 0</inkml:trace>
  <inkml:trace contextRef="#ctx0" brushRef="#br0" timeOffset="-199551.73">28642 11206 17095,'51'-23'201,"0"0"1,7-1 0,2 3-202,-6 5 0,0 1 5,8 0 1,-5 2-51,-4 4 124,-9 1 448,-54 13-314,-10 2-90,-17 5-56,10 1-78,1 4-953,18 0-3596,40-2 4560,13-6 0,3-6 0,-19-3 0</inkml:trace>
  <inkml:trace contextRef="#ctx0" brushRef="#br0" timeOffset="-198734.73">31410 13735 15885,'35'-30'-188,"1"1"1,-1-1-1,6-6 1,-7 5 1083,-7 8-269,-26 16 819,-28 4-472,-8 8-593,-9 5-347,15-1-34,17 3 0,23-6-426,21-3-2857,17 0 3283,3-8 0,-16 4 0,-21-4 0</inkml:trace>
  <inkml:trace contextRef="#ctx0" brushRef="#br0" timeOffset="-193918.73">10906 16198 16367,'0'-9'3563,"0"1"-3137,-46 0-135,16 23-185,-4-5 1,0 4-619,13 14 0,4 6 596,0 5 0,2 4-51,2 7 1,4 2-29,1 3 1,4 0-6,4 1 0,4 0-11,3-4 0,5-2 5,3-7 0,6-4-7,2-6 1,5-4-27,1-8 0,4-6 5,15-6 1,2-11-69,-1-19 1,-3-7 118,1 2 0,-5-5-279,-8-15 0,-10-4 346,-13 13 0,-7-1 140,-8-15 0,-11 0 84,-12 6 0,-8 3-398,5 12 1,-4 1 0,-2 5-252,-24-2 0,-2 10-993,10 13 1,4 7-1198,-10 12 2531,46 17 0,15-18 0,11 1 0</inkml:trace>
  <inkml:trace contextRef="#ctx0" brushRef="#br0" timeOffset="-193550.73">10779 16078 19841,'-19'-30'1232,"4"22"-1075,22 41 0,7 23 0,6 13-132,-8-24 0,2 3 0,1 2 0,1 2-876,0 2 1,2 2 0,0 2 0,0 0 0,0-2 847,1 4 0,1 0 0,-1-2 1,0 0-18,-1-4 0,1 0 1,-1-2-1,0-6 61,6 10 1,0-7-1863,5 0 1,-1-6 1820,8 5 0,-4-12 0,-24-32 0</inkml:trace>
  <inkml:trace contextRef="#ctx0" brushRef="#br0" timeOffset="-193200.73">10528 16001 19325,'41'-27'-348,"0"1"1,0-1 0,1 7-1,1 2 1,-1 6-1048,13 6 0,-2 11 1395,-7 11 0,-8 7 0,-12 8 0,-14 2 0</inkml:trace>
  <inkml:trace contextRef="#ctx0" brushRef="#br0" timeOffset="-192950.73">11366 17934 18440,'2'2'3697,"12"-41"-3568,0 9 0,2-2-129,0-6 0,3 0-124,4-2 1,1 4-661,13-4-5905,15 0 6689,-12 12 0,-4 7 0,-20 10 0</inkml:trace>
  <inkml:trace contextRef="#ctx0" brushRef="#br0" timeOffset="-192550.73">12157 16771 20501,'53'-26'-477,"0"0"0,0 1 0,0-1 0,-4 3 0,-2 0 0,0 2 0,-5 1-649,19-6 1,-8 3-1587,-14 7 0,-9 3 1647,-12 3 5839,-32 6-427,-15 3-2016,-5 11-1939,8 3-168,16 10-123,16 4-56,6 5-45,9 7-213,1 4-593,-2 2-1833,-13-10 0,-2-1 2639,2 12 0,-5 0 0,-2-31 0</inkml:trace>
  <inkml:trace contextRef="#ctx0" brushRef="#br0" timeOffset="-192200.73">14070 16306 18709,'-39'7'556,"0"0"1,2 3-1,4 4-321,-7 32-168,21-8 1,5 3-68,6 0 0,5-1 0,3 0 0,6-1-370,25 18-481,12-33-1289,-7-17 0,2-6 2140,24-11 0,-6 3 0,-30-8 0</inkml:trace>
  <inkml:trace contextRef="#ctx0" brushRef="#br0" timeOffset="-191766.73">14454 16178 20311,'-35'-9'622,"0"0"0,-22 42-617,47 10 1,10 8-6,1-1 0,9-1-224,13 8 0,10-9-370,-1-23 0,3-8-90,5-2 1,-2-8 66,11-22 91,-22-24 425,-21-12 174,-11 4 0,-5-5 80,0 9 0,-2-3 0,-3-1-306,-4-10 1,-2-1 0,-1 2 421,2 9 0,0 2 0,-1 3 84,-8-10 0,-1 11 576,-6 16-840,4 20-78,8 24-11,6 45-6,24-20 1,8 3-634,12 12 1,7-1-679,1-11 1,4-5-539,8-7 1,1-6 1854,-13-14 0,-2-3 0,5 2 0,-8-8 0</inkml:trace>
  <inkml:trace contextRef="#ctx0" brushRef="#br0" timeOffset="-191417.73">14702 15615 21308,'16'54'344,"0"0"1,3 1 0,4 5 0,2 2-312,-1-10 1,2 2-1,1 0 1,-1 0-1250,1 2 0,-1 1 1,1 0-1,1 0 1216,1 3 0,2 1 0,-2 0 0,-2-5-60,0 3 1,-4-4-1,0 0-116,-2-1 1,-2-1-1,0 0 317,-4-6 0,0-1 0,-2 1-242,0 1 0,-2 0 1,-2-4 504,2-2 0,-5-6-236,-17 6-156,-15-64-12,0-6 0,-1-6-34,1 1 0,0-3-33,-9-13 0,2-4-835,7 3 0,5-3-1359,8 10 1,2-3 0,5 2 2260,9-7 0,4 4 0,-1 12 0,3 5 0,13 1 0</inkml:trace>
  <inkml:trace contextRef="#ctx0" brushRef="#br0" timeOffset="-190899.73">16278 15960 18395,'-61'-4'739,"1"0"1,3 9-1,6 8-745,16 10 1,7 5-51,-12 24-134,31-33-303,41-14-975,21-37 1075,-14 8 1,-2-4 392,-4-2 0,-4-3 78,-7 0 1,-5-1 404,-3-14 379,-5-1 35,-1 6-315,0 12-560,-1 14 606,10 69-539,-9-12 1,-1 8 0,0 1-761,1 3 0,-1 1 0,0 3 671,0-6 0,-1 4 0,0-1 0,0-4 0,0 2 0,-1-3 0,3 1-92,4 7 1,2 0-1,3-5-14,9 7 0,4-7-18,1-7 1,2-12 22,13-31 78,-23-51 12,-30 3 0,-10-3-247,3 12 1,-5 0-80,-5-1 1,-5-3 0,0 6-1216,-2 3 0,1 4 1552,0-1 0,3 4 0,4 2 0,21 17 0</inkml:trace>
  <inkml:trace contextRef="#ctx0" brushRef="#br0" timeOffset="-190318.73">17100 16027 16793,'15'42'859,"1"0"0,-1-1 0,-2 0-708,-5-7 1,-1 0-85,-1 0 0,-2 0 34,0 27 44,-3-11-111,-1-16 526,0-27-359,-8-38 1,-6-41 0,-2-13 0,4 19-157,7 22 0,1 0-190,-8-20 0,-4-16 0,4 6 1,13 31 144,20 33 134,15 29-89,12 12-17,-5 1 0,5 3-23,2-4 1,4-1-6,-14-10 0,3 0 0,-3-3-39,5 1 0,-4-7-129,19-14-68,-37-18 197,-13-10 0,-8-6 44,-11-7 1,-7-3-6,-4-7 0,-5 3-134,-1 12 0,-3 5-91,-23-4 241,28 38-822,6 14-943,6 9 1749,5 17 0,4-19 0,3 3 0</inkml:trace>
  <inkml:trace contextRef="#ctx0" brushRef="#br0" timeOffset="-189601.73">17956 15820 16367,'0'-7'2846,"0"2"-2521,0 5-224,-42 34-56,26 16-45,-6-11 0,5 1-213,24-6 0,8-2-135,14 7 158,20-23 67,-8-26-12,-1-7 91,-6-13 223,-3-24 941,-15-2-380,-18-6-360,-11 21-21,-12 17-247,5 18-89,0 3-68,9 11-415,18-4 102,13 4-157,21-9-214,2-12-111,6-7 369,-2-10 460,3-10 1860,-21 15-707,-4 6-682,-22 26-180,-5 15-33,-1 9-158,0 18-604,14-4-3149,33-5 1356,11-20 1275,-13-23 0,1-5 1033,0-3 0,-4-2 0,8-5 0,-7 1 0</inkml:trace>
  <inkml:trace contextRef="#ctx0" brushRef="#br0" timeOffset="-188885.73">17070 16833 13891,'-6'0'2173,"1"0"-1646,5 0-763,-8-16-2845,6 12 3081,-6-13 0,8 17 0,0 0 0</inkml:trace>
  <inkml:trace contextRef="#ctx0" brushRef="#br0" timeOffset="-188134.73">16852 16985 17992,'0'-17'2140,"9"-23"-1715,8-5-346,12 2-79,1 19-23,3 26 12,-4 10-1457,16 16-6599,1-8 8067,-4-1 0,-16-14 0,-19-5 0</inkml:trace>
  <inkml:trace contextRef="#ctx0" brushRef="#br0" timeOffset="-187618.73">16400 14822 20669,'-32'-14'276,"1"0"1,-8 6 0,1 10-288,-9 35-17,25-10 0,5 3 28,10 26-12,30-5-100,19-15 6,-6-11 0,3 1-175,-1-1 1,-2 0 145,1 3 1,-3-1 89,7 9 34,-32-12 0,-17-15-515,-6-4-1469,-6-6 1995,-6-23 0,12 16 0,0-16 0</inkml:trace>
  <inkml:trace contextRef="#ctx0" brushRef="#br0" timeOffset="-187434.73">16577 14721 18429,'-7'-3'1714,"2"0"-1602,-6 66-280,20-32 0,5 3-1502,-2 24 1,3 0-606,7-19 0,4-4 2275,-2-5 0,-2-6 0,-6-7 0,-5-8 0</inkml:trace>
  <inkml:trace contextRef="#ctx0" brushRef="#br0" timeOffset="-187284.73">16565 15035 18698,'41'-33'-1229,"0"0"0,0 0 0,9-9 0,-2 6 1,-7 18-1,-3 6 0,0-2 0</inkml:trace>
  <inkml:trace contextRef="#ctx0" brushRef="#br0" timeOffset="-186950.73">17142 14654 17734,'-63'-4'4123,"5"13"-4006,30 9 1,3 5-118,5 6 0,5 4-73,1 4 1,7-1-119,20 15-89,25-24-156,8-25-220,-14-15 1,-2-6 363,-5-4 1,-3-5 285,0-15 0,-6-4 17,-10 5 1,-6 1-335,-6-6 0,-5 2 334,-3 6 0,-4-1 381,-9-17 1,-2 0 27,8 17 0,-1 3-140,-5-7 0,0 7-11,-8 22-302,21 57 10,16 11-596,9-9 1,6 2-10,5-8 1,5-1-4289,12 9 1,3-2 4710,-10-12 0,-1-3 0,0 0 1,-3-5-1,-5-7 0</inkml:trace>
  <inkml:trace contextRef="#ctx0" brushRef="#br0" timeOffset="-186800.73">17437 14787 20613,'0'-4'1614,"0"0"-2701,0 4-5188,-7-9 6275,5 9 0,-5-8 0,7 10 0</inkml:trace>
  <inkml:trace contextRef="#ctx0" brushRef="#br0" timeOffset="-185901.73">18867 15635 15963,'0'-3'1278,"1"0"-1133,-1 3 495,-5 20 748,4-15-894,-4 13-349,3-29-66,-1-8-23,0-12 67,1-20-11,12 3-168,13 4 34,5 20-12,9 25-179,-6 9-22,11 16 201,-10-1 79,-2-2 269,-16-11-90,-8-18 56,-3-10-45,3-11-145,-1-6 45,3-7-203,1 16-212,9 17-224,0 20-280,10 16-1054,-2-1 1838,30-4 0,-31-10 0,15-5 0</inkml:trace>
  <inkml:trace contextRef="#ctx0" brushRef="#br0" timeOffset="-185583.73">19577 15396 21656,'34'-25'-12,"-7"3"1,2-2-90,0-3 1,1-2-153,4-9 1,-4-3 213,-6-2 0,-7 0 39,-10 9 0,-7 1 235,-17-26 258,-7 23 482,-1 7-896,11 21-57,6 34-22,19 9 0,10 24-482,10-12-1115,-6-12 1,0 3 1596,-5 7 0,-2-1 0,0-12 0,-2-3 0,-1 28 0</inkml:trace>
  <inkml:trace contextRef="#ctx0" brushRef="#br0" timeOffset="-185115.73">19752 16869 20020,'-37'-10'455,"0"-1"1,-12 4 0,-1 9-417,10 17 0,1 7-581,-1-3 0,4 3 542,7 12 0,8 2-33,7 17 16,15-22 1,9-3-668,40 3 588,-12-29 1,1-10 22,0-7 1,-2-8-137,-1-12 1,-6-5 208,-13 4 0,-4-1 0,-2-3 0,-4-2 16,-1 0 1,-4-2 56,-11-22 0,-7-3 5,2 20 0,-3 0 1,-1 1 205,-4-4 0,-1 0 0,-1 4-150,-6-3 1,2 8-135,-7 1-12,28 57-5,15 13 1,10 8-421,8 17 0,7 3-1076,0-9 0,5 1 0,1-2 142,-5-7 1,2-2-1,0-4 1371,2-4 0,1-3 0,-5-6 0,10 3 0,-11-12 0</inkml:trace>
  <inkml:trace contextRef="#ctx0" brushRef="#br0" timeOffset="-184966.73">20102 16724 19258,'-9'0'874,"2"0"-2577,-11 41-1390,20-31 3093,-12 29 0,18-40 0,-2-1 0</inkml:trace>
  <inkml:trace contextRef="#ctx0" brushRef="#br0" timeOffset="-184817.73">19983 16454 15952,'0'0'0</inkml:trace>
  <inkml:trace contextRef="#ctx0" brushRef="#br0" timeOffset="-184567.73">20279 16421 21880,'2'43'-183,"-1"0"0,9 1 0,6-3 3,9-13 1,4-4-62,1 2 0,-2-2 62,3 4 213,-11 8 458,-22-6-760,-23-6-1368,-7-21-3350,-9-24 4986,14-20 0,12 16 0,4 0 0</inkml:trace>
  <inkml:trace contextRef="#ctx0" brushRef="#br0" timeOffset="-184384.73">20527 16198 21028,'8'52'186,"0"0"1,1-1 0,0-4-187,-1-12 0,2-2-689,10 12 0,5 0-4227,4-5 1,1-1 4700,0-2 1,-1-3 0,13 4 0,-28-28 0</inkml:trace>
  <inkml:trace contextRef="#ctx0" brushRef="#br0" timeOffset="-184234.73">20632 16625 21555,'-10'-57'-2001,"19"24"1,9 1 2000,13 6 0,5 3 0,16-12 0,-5 4 0</inkml:trace>
  <inkml:trace contextRef="#ctx0" brushRef="#br0" timeOffset="-183951.73">20795 16049 22171,'-1'-65'785,"7"7"-785,5 29-224,24 7-1099,5 32 46,-3 15 190,-8 32 3,-22 6 1028,-5-2 211,-3-3 551,5-3-414,27-23-349,30-13-122,-25-21 0,2-5-673,6-3 1,-1-3-449,-9 1 1,0 0 1299,12-1 0,-2 2 0,-1-1 0,8 3 0</inkml:trace>
  <inkml:trace contextRef="#ctx0" brushRef="#br0" timeOffset="-183350.73">18739 18091 17532,'-47'10'1804,"0"1"0,-11 1-1501,7 1-270,57-13 197,33-15 0,21-10-130,-12 6 1,6-2 0,5-2 0,4 0-690,-11 4 1,4 0 0,3-2 0,2 0 0,0 1 0,0-1 0,-1 1 586,-2 1 0,-1-1 1,0 1-1,0 0 1,1 1-1,1-1 1,0 1-183,-3 2 1,2 0 0,0-1 0,1 1 0,0 0 0,-2 2 0,0 0 0,-3 1 134,5-1 1,-2 2-1,-2 1 1,0 1-1,0 0 1,0 0-287,11-2 0,-1 1 0,0 1 0,-1 0 0,-1 1 209,-3 2 1,0 0 0,-2 0-1,0 2 1,-2-1-150,7 1 1,-1 0-1,-2 1 1,-3 2-246,6-2 1,-3 2 0,-9 8-1392,-3 13 1,-23 6-337,-60 11 1,-31 3 1921,19-10 0,-4 0 1,-6-1 191,5-8 0,-5-1 0,-3 0 1,0-2-1,1-1 121,6-2 1,1-1 0,-1-2 0,-1 1 0,-4 1 368,3 0 0,-4 1 0,-2-1 0,-1 2 0,0-1 0,0 1 0,1 0 593,3 0 0,0 1 1,0 0-1,0 0 0,1 0 1,-1 0-1,0 0-441,-1 1 0,-2-1 0,0 1 0,1-1 0,1 0 0,3 0 0,4 0-364,-13 5 1,3-1 0,6-1 0,8-1-79,-5 1 0,26-6 1448,69-21-1364,1-4 1,9-4-137,-3 0 0,5-4 0,7-3-250,-15 5 0,5-3 0,2-1 0,4-2 0,1-1 1,2 0-1,-1 0 230,-3 2 0,1 0 0,0-1 0,2 0 0,1-1 0,2 0 0,0 0 0,2-1 0,1 1-9,-10 4 1,1-1-1,3 0 1,0 0 0,1-1-1,1 1 1,0-1-1,1 1 1,-1 0 0,-1 0-1,0 0 1,-1 1-1,-1 1-8,3-2 1,-1 0 0,0 1-1,-1 0 1,0 1 0,0-1-1,-1 2 1,0-1 0,0 1-1,0 1 1,1-1-66,2 1 0,2-1 0,0 1 0,0 1 0,-1 0 0,0 0 0,-1 2 0,-2 0 0,-2 1 0,-3 1-57,12-2 0,-3 2 0,-4 2 0,0 0 1,1 1-1,1 1-688,-4 1 1,1 0 0,1 1 0,0 1 0,-1 0 0,-3 1 0,-3 0 831,13-2 0,-3 1 0,-3 1 0,-1 1 0,-2 0 0,2 1 0,-6 0 0,-10 2 0,11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02:54:14.07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5662 2667 17935,'-20'-46'2454,"5"12"-2409,8 80 45,3 17-621,4-7 1,2 11-1,2 0 531,4-2 0,2-1 0,5 0-28,1-9 0,1 2 0,5-3 0,5-5 0,4-8 0,4-3 0,4-6 0,3-7 28,20-6 0,6-11 0,-2-8-533,-8-4 0,-2-6 0,-1-6 533,-1-6 0,-2-6 0,-6-2 5,0-9 1,-7-6 86,-9 1 1,-2-6 0,-5-1-82,-5-2 0,-4-2 0,-1 0 4,0 1 0,0 0 0,-5 1-189,-7 3 0,-5 2 0,-1 4 275,-3 4 0,-3 4 380,-7-1 1,-3 3-426,-13-6 1137,0 9-1742,18 27 240,11 13-945,7 9 51,8 9-2349,5 6 3552,8 0 0,-9-14 0,-3-5 0</inkml:trace>
  <inkml:trace contextRef="#ctx0" brushRef="#br0" timeOffset="432">6969 2929 19941,'-3'46'0,"0"0"0,-1 11 0,0 1-885,2-13 0,0-1-146,4-1 0,3-3-2510,11 12 3541,15-38 0,-13-9 0,-1-5 0</inkml:trace>
  <inkml:trace contextRef="#ctx0" brushRef="#br0" timeOffset="683">7286 2912 18093,'-56'30'627,"5"5"-526,27 7-56,3 1-12,6 0 1,5 4 11,18-9-45,11-7-213,18-16-639,13-13-1457,-4-8 1,2-3 2308,-8 2 0,-1 1 0,0-3 0,-3 0 0,-1 0 0</inkml:trace>
  <inkml:trace contextRef="#ctx0" brushRef="#br0" timeOffset="916">8619 2674 18798,'58'-12'-2458,"-11"10"0,-30 4 1,-8 5-1</inkml:trace>
  <inkml:trace contextRef="#ctx0" brushRef="#br0" timeOffset="1033">8721 2920 16064,'-2'10'11,"0"-2"-6666,60-19 6655,-11 0 0,-14 4 0,-1 0 0,1 0 0</inkml:trace>
  <inkml:trace contextRef="#ctx0" brushRef="#br0" timeOffset="1533">11464 2802 19034,'41'-8'530,"-1"0"0,-3-2 1,-7-4-520,-6-29 22,-14 5 1,-3-5-12,-3-9 1,-4-2-591,-2-1 0,-2 1 630,-4-3 0,-3 4 162,1 17 0,-3 4 588,-10-17-431,0 18-437,-9 29 33,5 60 6,14-7 1,6 6-18,5 2 1,6 0-506,6 6 0,7-4 29,3-20 0,4-4-168,1-2 0,2-4-913,0-3 0,4-3 1745,10-1 1,-1-4 0,-1 1 0,10-5 0</inkml:trace>
  <inkml:trace contextRef="#ctx0" brushRef="#br0" timeOffset="1732">11922 2694 20905,'-5'-55'534,"1"-1"0,0 6 0,4 7-534,12 5-67,10 14-12,11 12-134,2 15 1,2 6-337,17 14-431,-14-4 0,-4 4 229,3 24-602,-20-13 1,-3 1-2088,5 13 3426,6 7 1,-18-38 0,2-8 0</inkml:trace>
  <inkml:trace contextRef="#ctx0" brushRef="#br0" timeOffset="2333">13216 2255 17095,'-4'-5'1233,"2"1"-651,-16 56-218,14-8 1,4 6-1524,-1-1 0,2 3 0,3-1 1174,2-6 0,2 0 0,4-3 7,12 17 1,7-9 431,-2-22 1,6-7-427,23-2 0,6-10-6,-20-11 1,1-5-1,0-4-113,8-5 0,0-4 0,-5-3 119,8-14 0,-10-5 0,-12-6 0,-11-2 6,-13 12 0,-7-1 201,-3 0 0,-4 0-285,-2 1 0,-3 1 224,-3 2 0,-3 2 1676,-18-23-1817,9 31 1,-1 3 13,-16-3-640,7 7 750,17 25-1480,26 6-3988,43 21 5311,3-9 0,2-1 0,-25-15 0</inkml:trace>
  <inkml:trace contextRef="#ctx0" brushRef="#br0" timeOffset="2733">15057 2446 19146,'2'5'1736,"0"0"-1511,-2-5-158,82-23-73,-50 15 1,2-2-479,11-2 0,6-1 0,2 0-1138,6 0 1,3-1 0,-3 2 1621,-9 2 0,-2 0 0,-1 0 0,1 1 0,0 0 0,-7 1 0,19-3 0</inkml:trace>
  <inkml:trace contextRef="#ctx0" brushRef="#br0" timeOffset="4066">16786 2065 14059,'0'-5'3372,"0"1"-604,0 4-2443,-8-22-303,6 16-22,-5-16-67,7 36 67,4 16 34,5 26-18,-1-19 1,1 2-187,1 4 1,-1 3 172,0-3 1,-1 3 0,0-1 7,2 17 1,0-1-12,0-3 0,0-2 5,-3-16 1,1-6 5,2-7 303,-1-12 851,-3-13-773,-3-36-347,-2 0 0,-3-5-45,-2-3 0,-2-2-356,-2-12 0,-3 0 356,-2 8 0,-2 1 0,-1-4 0,-1-1-11,-1 1 0,0-1 80,3 10 1,-2-2 0,1 2-70,-6-10 0,0 3 5,2 2 1,1 5-17,-7-2-57,17 35-133,3 40 189,8 12 1,5 8 26,0-5 0,4 4 0,2 0-479,6 8 1,4 1 0,1-4 459,-1-10 0,0-2 1,4-6-53,16 9 0,3-12-6,-10-20 0,1-5 357,-1-1 0,1-4-385,-2-6 1,1-6 44,6-10 1,-2-11 60,-9-12 1,-5-7 39,1-1 0,-6-3-274,-9-7 0,-9-1 291,-7 15 0,-3-1 106,-5-12 1,-3 0-35,-2 13 1,-2 2-146,-1 0 0,0 4-67,-6 3 1056,13 25-1807,10 13-16,2 10-510,13 8-835,8 8-3277,14 3 5456,3-2 0,-14-13 0,-7-5 0</inkml:trace>
  <inkml:trace contextRef="#ctx0" brushRef="#br0" timeOffset="5115">11383 3865 17498,'62'-10'188,"-1"1"0,1-1 0,-1 0 0,1 1 0,0-1 0,-6 2 0,2 0 0,3 0 0,0 0 0,2 0 1,0-1-1,0 1 0,0 1 0,-1-1-746,1 0 0,-1 0 0,-1 0 1,0 1-1,2-1 0,0 0 0,2 1 1,3-1-1,3 0 587,-14 2 1,2-1 0,3 1 0,1-1 0,1 1 0,1-1 0,1 0 0,1 1 0,0-1 0,1 0 0,-1 1 0,-1 0 0,0-1 0,-1 1 0,-1 0-94,0 1 1,-1-1 0,0 1 0,-1-1 0,0 1 0,0 0 0,-1 0 0,1 0 0,0 0 0,1 1-1,0-1 1,1 0 0,1 0 0,0-1 66,-4 2 0,0-1 1,2 0-1,0 0 0,0 0 1,2 0-1,-1 0 0,1 0 1,0 1-1,-1-1 0,1 0 1,-1 0-1,0 0 0,-1 0 1,0 1-1,-1-1 0,-2 1-34,7-1 0,0 0 1,0 0-1,0 0 0,-1 0 1,-1 1-1,1-1 1,-2 0-1,0 1 0,-1-1 1,-1 1-1,-1-1 1,-2 1-1,0 0-20,7-1 1,0 0-1,0 0 1,-2 1-1,-2-1 1,-1 0-1,-1 1 1,-3 0 0,-3-1-1,-2 1-256,19-2 1,-4 0-1,-4 0 1,-6 0 0,-8-1-1678,20-3 1,-33-1 2307,-69-2 1,12 6-1,-18 0 1</inkml:trace>
  <inkml:trace contextRef="#ctx0" brushRef="#br0" timeOffset="5799">14617 4066 16905,'1'-11'3955,"0"2"-3361,-1 9-359,-58-24-140,26 24 1,-2 4-96,-19-6 0,-2 6-759,4 17 1,2 9 752,5 5 1,2 9-7,2 3 1,0 7 0,3 1-4,6-2 0,3 1 1,3 2 65,0 7 1,3 1-1,12-3-29,18 7 1,16-10-1,4-21 1,9-12-7,26-15 1,2-14-34,-26-5 1,-4-4 16,10-5 0,-6-7 0,-19-4 0,-12-3-73,-19 1 0,-8 1-78,2 0 0,-4 3-260,-17 4 1,-4 7-273,-18 2-2043,-3 9 2726,30 14 0,5-6 0,28 7 0</inkml:trace>
  <inkml:trace contextRef="#ctx0" brushRef="#br0" timeOffset="6515">19826 2569 19269,'60'-26'-1098,"-1"0"0,-9 5 0,-1 3 1098,3 6 0,-5 3 0,-4 3 0,-8 0 0</inkml:trace>
  <inkml:trace contextRef="#ctx0" brushRef="#br0" timeOffset="6935">21772 1930 19964,'9'43'-17,"5"1"0,4 5 17,-2-6 0,2 2-514,5 14 1,-2 3-1549,-6-7 0,-2-2 2062,-1-11 0,-1-3 0,-3-3 0,-1-4 0,4-2 0</inkml:trace>
  <inkml:trace contextRef="#ctx0" brushRef="#br0" timeOffset="7217">22256 1959 18821,'-54'16'3,"0"1"1,2 1 0,8 5-10,18 4 1,5 5-1,-3 6 1,2 1-1,8-7 0,3 0 29,2 30-1,26-30-11,20-17-11,11-11-174,2-4 1,2-1-589,-9-2 0,0 0-1499,17-1 0,-1-1 2261,-15-1 0,-5 0 0,7-1 0,-11 1 0</inkml:trace>
  <inkml:trace contextRef="#ctx0" brushRef="#br0" timeOffset="7649">23501 1874 19841,'10'-49'1064,"-28"11"-975,-11 39 1,-9 11-12,-1 1 1,-6 5 0,2 0-1337,2 0 0,0 0 0,-1 3 1284,-5 6 0,-1 2 0,5 1-4,-3 5 1,5 2 394,4-2 0,5 2-412,6-3 1,7 1 322,4 6 1,12-1-301,15-8 0,9-3 28,23 20-168,-6-35 1,4-9 139,-7-9 0,-1-6 968,8-8 0,-3-6-1008,-11-1 1,-9-5-131,-12-5 1,-12 2-750,-22 7 0,-10 7-112,-3 3 1,-3 8-169,-3 10 0,2 8-6975,-11 23 8146,30-4 0,4 0 0,-4 6 0,8-2 0</inkml:trace>
  <inkml:trace contextRef="#ctx0" brushRef="#br0" timeOffset="9201">6225 7514 12512,'1'-42'1654,"0"1"1,0 3 0,0 2-333,3-7-324,-3 12-315,-1 18 79,0 5-818,0 10 56,0 18 56,6 25-6,-2-11 1,0 7-272,1 7 0,1 7 0,0 1 228,-1 7 1,-1 1-1,1 3-4,0-9 0,0 2 0,1 1 0,2-3 8,2 9 0,2-3 0,1-4-517,3 3 1,5-10 510,1-20 1,2-10 28,15-11-34,0-11-45,2-14-325,-11-2 0,2-3-1146,-1 0 1,1-2 1515,8-1 0,-2 2 0,5-2 0,-12 12 0</inkml:trace>
  <inkml:trace contextRef="#ctx0" brushRef="#br0" timeOffset="9516">7030 7846 15818,'-2'-5'3596,"0"1"-3551,2 4 90,6 28-112,14 22-830,0 11-291,-6-25 0,1-3-3127,5 8 4225,-1-8 0,-8-17 0,-3-7 0</inkml:trace>
  <inkml:trace contextRef="#ctx0" brushRef="#br0" timeOffset="9799">7383 7771 17745,'-41'42'157,"0"-1"0,7-2 0,5 0-79,10-5 1,5-1 178,1 11-44,14-17-34,5-14 23,5-4-191,10-2-123,26-4-1838,-15-2 1,2 0 1949,3-1 0,-2 0 0,17 0 0,-27-1 0</inkml:trace>
  <inkml:trace contextRef="#ctx0" brushRef="#br0" timeOffset="10099">9617 7550 20412,'34'-7'-732,"0"0"1,8-4 0,-20 11 0</inkml:trace>
  <inkml:trace contextRef="#ctx0" brushRef="#br0" timeOffset="10233">9723 7765 19190,'0'4'90,"0"-1"-3328,0-3 3238,44-2 0,-33 1 0,34-2 0</inkml:trace>
  <inkml:trace contextRef="#ctx0" brushRef="#br0" timeOffset="10732">12386 7442 16299,'0'4'2152,"0"-1"-1704,0-3-403,45-64-45,-26 22-339,8-7 0,-3-2 395,-15-11 706,-17 19 0,-8-11 0,-3 0 0,4 13-729,-10-10-22,1 4 0,-4-7 1,7 29-131,5 87 119,11-24 0,2 2 0,-1 4 0,3 3-12,6-3 1,3 3 0,2-1-266,3-1 1,3-2 0,1 0-382,0 0 1,2 0 0,3-4-200,13 10 0,2-9-600,-9-19 0,2-6 1393,12-2 0,-1-4 1,-2 0-1,10-7 0</inkml:trace>
  <inkml:trace contextRef="#ctx0" brushRef="#br0" timeOffset="10966">12808 7357 20569,'-16'-59'1781,"4"4"-1770,14 22-11,18-9-56,14 15-280,18 15-325,-1 54-112,-16 8 246,-22-12 1,-4 1-1334,2 16-1580,1-7 3440,4-11 0,-7-16 0,0-10 0</inkml:trace>
  <inkml:trace contextRef="#ctx0" brushRef="#br0" timeOffset="11382">13772 6700 15179,'0'-9'3787,"0"2"-2464,0 7-1010,2-16-223,2 13 235,3 3 45,2 31-146,2 27-101,-6-21 0,0 3-298,-1 4 1,0 3 215,-3-3 0,1 4 0,-1-2 9,4 14 1,1-1-51,-1-1 0,2-4 5,2-17 1,5-8 83,14-9-44,28-11-510,-23-10 1,3-3-1531,9-2 0,2-3 1995,2-6 0,-4 0 0,8-3 0,-12-1 0</inkml:trace>
  <inkml:trace contextRef="#ctx0" brushRef="#br0" timeOffset="11816">14994 6861 20927,'52'-19'-223,"-1"-1"1,6 0 0,-5 3 0,6 3 0,-7 3 0</inkml:trace>
  <inkml:trace contextRef="#ctx0" brushRef="#br0" timeOffset="12532">16519 6465 19572,'0'65'257,"-1"0"1,2-20 0,0 0-1,0-1-224,4 15 1,1 2-1306,-1-5 1,0 3 0,0-4 1282,-1 7 0,0-3-5,1 10 0,1-7 1141,2-9-933,4-27 874,-3-54-825,-4-9 0,-3-7-185,-1-7 1,-3-3-412,-1 9 0,-1-2 0,-2 1 338,-3-12 1,-3-3 1,-1-1 1,-2-5-1,0 3 19,5 17 0,0 2 1,0-2 88,-3-11 1,-1-2 0,2 7 1117,2 8 0,0 8-1356,-1 7 123,3 31 22,8 49-16,4-17 0,4 5-1,11 21 1,7 2-222,-2-22 1,3-1 0,4-2 5,9 1 1,4-1 0,0-6 255,12 2 1,1-13-316,0-19 0,-4-13 134,-19-6 1,-5-6 84,-3-7 0,-4-5 50,-4-4 0,-4-2 28,-3-4 0,-4-1-28,-2-4 0,-3-1 16,-3-13 1,-5 3 0,-1 20 0,-3 3-45,2-1 0,-6 11-734,-18 31-594,4 28-1905,13 6 1,3 4 3260,-2 19 0,5-1 0,10-34 0</inkml:trace>
  <inkml:trace contextRef="#ctx0" brushRef="#br0" timeOffset="12915">12968 8326 18902,'54'-13'193,"-1"0"1,1 0 0,0 0 0,-2 0 0,3 0 0,4-2 0,2 0 0,2-1 0,1 0 0,1 1-781,-5 1 0,2-1 0,1 1 1,2-1-1,0 1 0,1-1 1,0 0-1,0 0 0,0 1 594,-5 0 1,0 0 0,0 1 0,1-1 0,0 0 0,0 0 0,0 1 0,1-1 0,-1 1 0,1 0-116,2-1 1,1 1 0,1-1-1,0 1 1,0 0 0,-1 0 0,0 1-1,-2 0 1,-1 0 0,-2 1 107,1 1 0,-1 0 0,-2 0 0,-1 1 0,-1 1 0,0-1 0,0 1 0,0-1-63,8 0 1,-1-1-1,1 1 1,-1 0-1,0 1 1,-1-1-1,-1 1-93,-3 0 1,-1 1 0,0 0 0,-1 0-1,-1 0 1,0 0 0,-1 1-618,14-2 0,-1 0 0,-2 0 0,-2 1 0,-2 0 773,2-1 0,-2 0 0,-4 0 0,-6 2 0,15-2 0,-11 2 0,3-5 0</inkml:trace>
  <inkml:trace contextRef="#ctx0" brushRef="#br0" timeOffset="13500">15010 8406 19000,'-29'-57'1272,"0"33"0,-8 9-1235,-3 19 0,-5 11 1,0 2-1911,-17 5 1,2 7 1890,16 1 1,2 5 0,3 2 9,-2 12 0,5 3 156,3 2 1,5 1-202,4-1 1,5 1 351,8 9 1,13-3-353,19-16 0,7-5-56,-1-2 0,5-7-136,13-16 0,2-11 80,-13-9 1,-2-7 899,5-10 1,-5-6-766,-9-5 0,-10-3-29,-12-4 1,-10 0-337,-26-15 244,1 36 1,-4 7-1477,-14 6-740,9 11-1902,16 5 4233,13 3 0,10-3 0,4-3 0</inkml:trace>
  <inkml:trace contextRef="#ctx0" brushRef="#br0" timeOffset="14033">19236 6404 20009,'47'-8'-620,"-1"0"0,2-1 0,4-1-2044,0-2 1,5-2 0,-2 0 2398,-9 2 0,0 1 0,-2 0 0,23-6 0,-6 2 0,-1-1 0</inkml:trace>
  <inkml:trace contextRef="#ctx0" brushRef="#br0" timeOffset="14349">21471 5707 16098,'-5'-7'2700,"2"0"-2677,3 7 44,0 0 729,15 82-774,-8-50 1,0 2-443,2 9 1,1 6 0,-1-2 419,3 5 0,0-2-1390,4 15 1,1-1 1389,1-13 0,-1-3 0,-4-6 0,-1-5 0,8 0 0</inkml:trace>
  <inkml:trace contextRef="#ctx0" brushRef="#br0" timeOffset="14633">21855 5707 20882,'-54'11'67,"0"0"1,11 8-1,-1 5 1,1 4-83,-4 8 0,2 4 0,2 0-977,8-2 0,3 0 0,3 0 930,-3 14 0,13-3 6,34 1 464,12-22 0,9-5-425,11-7 1,6-5-48,-6-4 1,4-1-1,-3-4-222,13-4 1,-3-4-247,0-1 0,-6-2-1720,12-5 2252,-29 5 0,-4 2 0,0 1 0,1-4 0</inkml:trace>
  <inkml:trace contextRef="#ctx0" brushRef="#br0" timeOffset="15182">22896 5662 20121,'-53'-12'321,"0"0"0,1 6 0,3 7-271,12 8 1,1 9-472,-5 9 1,-4 9-1,1 4 446,9-6 0,-1 3 1,2 2-1,0 2-624,-1 5 1,0 2 0,2 1 0,3-2 598,-3 5 0,4-1 0,11-3 11,12 8 0,15-10 747,41-10-736,9-25 1,8-10-16,-24-7 1,1-4-1,-1-3 15,4-1 1,-1-3-1,-7-5-11,1-16 1,-15-4-12,-26-20-56,-18 34 0,-9 5-415,-35 2 39,29 14 1,0 2-404,0 4 1,0 4-3385,-6 14 0,3 5 4219,-11 18 0,6 3 0,32-19 0</inkml:trace>
  <inkml:trace contextRef="#ctx0" brushRef="#br0" timeOffset="63648">4307 12493 18205,'-9'-35'946,"0"0"1,-9-26-297,0 33-449,2 9-21,0 10-180,1 8-45,-9 44 28,13 2 1,5 9 16,3 5 0,2 7 0,3 0-788,1-1 1,2 1 0,2 1 789,0-10 1,2 2 0,0 0 0,1-2-3,1 5 0,1-2 0,0 3-178,-2-4 0,0 2 0,1 1 1,0-3 177,4 5 0,0-3 0,0 0-8,-1 1 1,1-1-1,-1-8 19,1-8 1,-2-9 10,-3-3-22,-26-18-90,-12-1-392,-21 1-790,5-3 0,-3 1 1272,0 0 0,2 0 0,7-3 0,3-1 0,-14 6 0</inkml:trace>
  <inkml:trace contextRef="#ctx0" brushRef="#br0" timeOffset="64132">3482 14285 18854,'-4'64'-4,"0"-1"1,10-4-1,6-1 4,4-4 0,6-6-310,1-15 0,2-8 322,26 2 212,-17-42-179,0-33 40,-22 12 0,-6-3-91,-7-7 1,-7 1-74,-1 10 1,-6 5-942,-36-8-1579,3 30 2599,-1 17 0,21-6 0,6 7 0</inkml:trace>
  <inkml:trace contextRef="#ctx0" brushRef="#br0" timeOffset="64798">2813 12264 19157,'-9'-34'174,"-1"0"0,3-23-220,37 36-122,18 16 23,1 18 145,-8 24-23,-28 21 40,-13-12 0,-3 2-17,1-6 0,-1-1 0,-1 1 0,1-3-45,3 7-1008,10-31-1468,10-7-3127,8-12 5648,7-13 0,-15 7 0,-2-4 0</inkml:trace>
  <inkml:trace contextRef="#ctx0" brushRef="#br0" timeOffset="65067">3200 12180 18350,'-11'40'-118,"-1"0"1,3 24-164,32-54-290,28-15 538,0-32 55,-23 11 0,-4-2 393,6-25-146,-20 8-134,-18 26-90,-14 7-1065,-14 11-1603,-1 9 2623,5 7 0,20-5 0,5-3 0</inkml:trace>
  <inkml:trace contextRef="#ctx0" brushRef="#br0" timeOffset="65299">3432 11644 20826,'24'48'-383,"-1"1"1,1-1 0,-2-4 0,1-2 0,-3-3 0,0 2 0,-2-5 0,9 8-1</inkml:trace>
  <inkml:trace contextRef="#ctx0" brushRef="#br0" timeOffset="65532">3733 11636 19078,'-9'-8'1771,"1"2"-1715,-48 38-56,32-3 0,-9 0 0,3 3-12,19 17-10,20 14-471,32-19-689,-5-24 0,5-7-561,0-10 1,0-7 1696,7-7 0,-4-4 0,-6-3 1,-8 2-1</inkml:trace>
  <inkml:trace contextRef="#ctx0" brushRef="#br0" timeOffset="66998">5238 13260 20513,'-17'-61'123,"13"9"-112,56 37-11,-1 12-6,-13 6 1,1 7-18,-4 12 1,-5 9-124,-8 4 1,-5 4 122,2 6 1,-5-1 22,-9 20 0,-5-24 22,0-30 135,0-13-112,-4-37-45,1-4-6,0 8 1,1-1-6,-1-24-1,5 4 1,9 6 11,9 13-22,12 18-34,23 34 56,-29 10 0,-3 7 0,6 8 0,-3 3 0,-8-2 0,-3-1-264,-3-5 1,0-2-868,7 2 1131,15-9 0,-18-12 0,7-6 0</inkml:trace>
  <inkml:trace contextRef="#ctx0" brushRef="#br0" timeOffset="67182">6188 13222 21364,'17'-24'-3277,"-7"10"0,-5 4 0</inkml:trace>
  <inkml:trace contextRef="#ctx0" brushRef="#br0" timeOffset="67648">7151 12172 21588,'1'56'9,"-1"0"1,0 0 0,1 0-1,0 0 1,1 1 0,2-2 0,2-1-10,9 10 0,5-1 0,-1-1-1035,-1 2 0,0 0 0,0 0 1020,0-2 0,-1 0 0,0 2-260,-3-9 1,1 3-1,-1-1 1,0-3-62,1 3 1,-2-3 0,1-2 103,-1-2 1,-1-2 0,-3-9 803,-4-2-528,-27-63 18,3 1 0,-5-4-40,-5-4 0,-4-3 1,0-2-211,-1-2 0,1-2 0,2-3 31,-3-8 0,1-4 1,4 1-132,6 12 1,2 1-1,8 0-1208,9-17 0,10 4 1496,7 13 0,4 6 0,6-6 0,3 7 0</inkml:trace>
  <inkml:trace contextRef="#ctx0" brushRef="#br0" timeOffset="67850">7761 12086 19280,'-25'42'409,"-1"0"0,8 2 0,2 4 0,2-2-404,4 7 1,4 1-390,-1-6 0,1 3 0,4-3 384,4 2 0,6-3-515,8 8 0,7-3-1464,8-14 0,7-7 1979,11-4 0,1-8 0,11-4 0,-10-26 0</inkml:trace>
  <inkml:trace contextRef="#ctx0" brushRef="#br0" timeOffset="68031">7949 12496 18910,'35'50'-318,"0"-1"1,-8-9 0,4-8-1510,8-17 1,2-7 1826,18-2 0,-26-6 0,-8 0 0</inkml:trace>
  <inkml:trace contextRef="#ctx0" brushRef="#br0" timeOffset="68183">8208 12575 16787,'-26'57'-456,"0"0"1,4-4-1,3-5-6032,6 8 6488,10-19 0,3-19 0,2-12 0</inkml:trace>
  <inkml:trace contextRef="#ctx0" brushRef="#br0" timeOffset="68414">8288 12103 19897,'-1'-7'560,"0"1"-437,12 46 0,5 24-106,-4-28 0,-1 2-849,4 15 0,1 7 0,-2-3 832,2 3 0,-2-1-123,-3 3 0,-1 0-701,-2 1 0,-2-2-1613,-1-4 0,-1-1 2437,1-7 0,-1-4 0,0 5 0,1-20 0</inkml:trace>
  <inkml:trace contextRef="#ctx0" brushRef="#br0" timeOffset="68582">8881 12641 13790,'0'0'0</inkml:trace>
  <inkml:trace contextRef="#ctx0" brushRef="#br0" timeOffset="69031">9647 12101 19964,'-54'1'322,"0"1"0,13 13 0,0 8 0,3 2-255,-14 13 1,4 7-625,16-5 1,2 5 0,5-2 573,4 6 0,7 1-12,5 7 1,12-2 189,16-12 0,11-7-397,15-5 1,7-10-7,1-17 1,1-12-434,6-12 1,-4-9 483,-16-2 1,-6-5 150,-1-1 1,-3-3 5,-5 0 0,-5-5-138,-8 2 1,-3-5 0,-4-1 342,-8-4 0,-5-2 1,-3-1-33,1 7 1,-1-1 0,-2 1 0,-2 2-103,-5-3 1,-2 2 0,-1 5 90,-9-8 1,-2 12-40,-7 15-48,-4 53-70,30 7 1,6 9-6,2 3 0,6 3 26,6-8 1,3 2 0,4-2-39,10 11 1,5-2 11,2 1 0,1-1-6,2-2 1,1-2-258,-1-3 0,2-3-606,-3-4 1,3-2 916,10 3 1,-2-4 0,-1 1 0,10-1 0</inkml:trace>
  <inkml:trace contextRef="#ctx0" brushRef="#br0" timeOffset="69231">10060 12272 21633,'-6'-5'347,"2"1"-167,28 51-158,-2-23 0,4 2-504,15 15 1,4 0-1186,-5-12 0,0-6-2333,1-5 0,-3-6 4000,8-5 0,-20-6 0,-10-1 0</inkml:trace>
  <inkml:trace contextRef="#ctx0" brushRef="#br0" timeOffset="69399">10304 12211 20961,'-26'48'29,"0"-1"0,0 1 0,2-2 1,1-2-1,3-1-965,2 3 0,5-1 800,1 12 0,3-4 0,-1 1 0,6 5 1</inkml:trace>
  <inkml:trace contextRef="#ctx0" brushRef="#br0" timeOffset="72882">11665 12509 21028,'51'-5'0,"0"0"0,0 0 0,3-1 0,-1 0 0,0-2 0,-3 0 0,-2-1 0,2-1-1143,4-2 0,1 0 0,0-1 990,0-1 0,1-1 0,-1-1-337,-2 0 1,0 0 0,-1-1-284,-3 1 0,-1 0 0,-1-1-790,16-6 0,-2-1-1702,-7 3 0,-3 1 3265,-7 0 0,-4 3 0,5-3 0,-17 7 0</inkml:trace>
  <inkml:trace contextRef="#ctx0" brushRef="#br0" timeOffset="73047">13131 12070 20882,'-3'35'30,"0"1"0,13 7 0,7-1-47,7-6 0,2 0-118,-2 13 1,-8 3-1928,-17 0 1,-10-1 2061,-3-11 0,-4-4 0,-20 13 0,20-35 0</inkml:trace>
  <inkml:trace contextRef="#ctx0" brushRef="#br0" timeOffset="73882">16421 11396 21152,'-11'33'33,"0"-1"1,3 8-1,6 4 4,11 7 1,7 6-1,2 0-608,1-1 0,2 0 1,4-1 572,-1-10 1,3 0 0,1-1 0,1-6 0,2-1 1,1-4 0,3-7 1,20-1 1,0-15 174,-15-15 0,-1-11-197,10-11 0,-4-10 17,-10-14 0,-7-7-348,2 1 0,-7-3 348,-14-5 0,-9 2 17,-6 15 0,-4 3-261,-2 2 1,-2 1 243,0 6 0,-2 2 0,-15-20 744,0 15-710,-16 10 8,7 15-1297,3 11 738,22 15-2799,26 8 3468,11 4 0,-5-10 0,-2-3 0</inkml:trace>
  <inkml:trace contextRef="#ctx0" brushRef="#br0" timeOffset="74214">17744 11476 20804,'36'-4'-440,"0"0"0,15-6 0,-38 17 1</inkml:trace>
  <inkml:trace contextRef="#ctx0" brushRef="#br0" timeOffset="74348">17865 11692 17521,'1'4'1882,"1"0"-1702,-2-4-180,40 3-1333,-12-7-3665,38-2 4998,-24-9 0,-17 5 0,-5 1 0</inkml:trace>
  <inkml:trace contextRef="#ctx0" brushRef="#br0" timeOffset="74731">18851 11321 18294,'21'-36'257,"1"0"1,12-4 0,5 5-258,-1 16 0,2 5-51,-2-2 1,-1 6-521,19 22 437,-40 24 296,-20 9 1,-9 7 626,-7 6 1,-6 2-1156,5-11 1,-2 2-1,1-3 545,-8 9 1,2-5-119,5-10 1,5-6 521,8-3-583,10-13-11,17-12-370,15-14-830,22-15 1211,2-11 0,0-2 0,-4 2 0,-12 6 0,0 0 0</inkml:trace>
  <inkml:trace contextRef="#ctx0" brushRef="#br0" timeOffset="74998">19610 11255 21308,'-40'39'373,"0"1"1,0-4-1,17-3-384,56 6-191,2-25 1,8-7-219,19-6 0,4-6-321,-9-2 1,-1-6 522,-4-6 0,-9-4 162,-7-10 278,-29-11-200,-49 4-11,-8 7-206,10 20 1,-1 6-713,-20 3-1155,8 11-3966,14-2 6028,18 3 0,12-3 0,8-5 0</inkml:trace>
  <inkml:trace contextRef="#ctx0" brushRef="#br0" timeOffset="75215">19999 10817 21992,'20'47'-1137,"-1"0"1,1-1 0,1-2 0,1-2 0,1-5 1136,6 2 0,0-7 0,11 9 0,-27-28 0</inkml:trace>
  <inkml:trace contextRef="#ctx0" brushRef="#br0" timeOffset="75432">20369 10814 19325,'-36'37'743,"1"1"0,3 5 1,14-1-722,45 13-185,-2-24 1,6-3-303,2-8 0,3-5-947,5-3 1,1-4-909,-8-5 1,1-2 2344,5 1 1,-2-1 0,6-1 0,-6 0 0</inkml:trace>
  <inkml:trace contextRef="#ctx0" brushRef="#br0" timeOffset="75635">22711 11062 17028,'-4'46'212,"0"1"1,-1-1 0,-4 14 0,-5-9 0,-10-4 0,1-24 0</inkml:trace>
  <inkml:trace contextRef="#ctx0" brushRef="#br0" timeOffset="76153">24180 10397 21409,'-3'66'134,"0"1"1,0-1-1,0-5 1,0-1-1,6-2-116,4-2 1,5-2 0,3-5 37,10-1 0,7-4-105,-2-6 1,4-1 0,1-9-691,5-15 1,1-10-159,3-5 1,-3-4-3048,12-7 3944,-1-4 0,-25 7 0,-4 1 0</inkml:trace>
  <inkml:trace contextRef="#ctx0" brushRef="#br0" timeOffset="76368">25298 10759 21992,'39'-5'-1967,"0"1"1,15 0 0,-28 17 0,-21-3 0</inkml:trace>
  <inkml:trace contextRef="#ctx0" brushRef="#br0" timeOffset="76484">25444 11032 16569,'39'-20'-1227,"1"0"0,8-4 0,-21 10 0</inkml:trace>
  <inkml:trace contextRef="#ctx0" brushRef="#br0" timeOffset="76785">26396 10588 20210,'-36'29'455,"0"-1"1,3-2 0,8 3-422,16 33-12,23-22 1,21 1 10,7-35 1,4-10-18,-10-1 1,1-4-11,23-13 0,-3-8-1,-25-3 1,-5-3-6,2 0 0,-7-1 0,-15 1 0,-12 2-437,-20 6 0,-8 6-263,3 7 0,-3 4-672,-16-1 0,-1 6-953,12 12 0,1 5 2325,0 3 0,4 0 0,-5 7 0,12-2 0</inkml:trace>
  <inkml:trace contextRef="#ctx0" brushRef="#br0" timeOffset="77850">17463 13434 20524,'15'63'269,"0"-1"0,-5-12 0,4 0-277,1-7 1,4 2-1,-2-3-679,2 4 1,0-1-3124,6 12 1,0-3 3809,-8-17 0,0-2 0,-1 1 0,-2-6 0,-4-12 0</inkml:trace>
  <inkml:trace contextRef="#ctx0" brushRef="#br0" timeOffset="78101">17709 13505 17678,'-37'43'485,"-1"1"1,9-2-1,10 2-395,14 1 0,10-1-85,3-11 1,6-3 10,16 1 1,7-6-437,-1-10 0,2-3-527,1 0 1,2-2-1624,5-4 1,1-5 2569,-4-5 0,-2-3 0,7 3 0,-4-6 0</inkml:trace>
  <inkml:trace contextRef="#ctx0" brushRef="#br0" timeOffset="78335">19428 13262 19908,'36'2'-4916,"0"0"1,22 6 4596,-42 8 1,-8-6 0,-5 0 0</inkml:trace>
  <inkml:trace contextRef="#ctx0" brushRef="#br0" timeOffset="78451">19547 13596 17465,'4'5'684,"0"-1"-1682,49-31-5736,-18 6 6734,7-3 0,-1 0 0,-12 5 0,-5 2 0</inkml:trace>
  <inkml:trace contextRef="#ctx0" brushRef="#br0" timeOffset="78630">20480 13105 20345,'0'45'-23,"0"0"1,0-3-1,0 4 1,1 0 22,1 4 0,1 1 0,-1-2 0,0 4 0,-1-2 0,3-3 0,0 1 0</inkml:trace>
  <inkml:trace contextRef="#ctx0" brushRef="#br0" timeOffset="81549">5604 3977 16894,'8'0'0,"25"-5"0,8-2-6,-8-1 0,4-2-989,8 0 1,6-2 0,1-1 994,-3-1 0,0-1 0,2-1-508,6 0 0,2-2 1,2 1 473,-13 3 0,1-1 1,1 1-1,0 0-274,3-1 0,1 2 0,0-1 0,0 1-326,1 0 1,1 1 0,-1 0 0,0 0 633,-2 2 0,1 0 0,-2 1 0,-5 0 0,16-2 0,-8 2 0,-15 4 0,0-1 0</inkml:trace>
  <inkml:trace contextRef="#ctx0" brushRef="#br0" timeOffset="82017">6899 9259 16378,'-2'-5'140,"28"1"0,17 1-336,18-2 0,6-1-1926,-14 2 0,3-1 0,1 0 998,9-2 0,1-1 0,-1 1 1124,-10 1 0,-2 0 0,-4 0 0,-3 1 0,-5 0 0,-4 1 0,-1 1 0</inkml:trace>
  <inkml:trace contextRef="#ctx0" brushRef="#br0" timeOffset="83949">5400 16579 17510,'-6'-8'1546,"1"2"-1199,5 6 12,-11 65-146,9-4-1190,-1 0 0,4 3 1010,5-13 1,4-1-18,5-1 1,3-2-26,3-5 1,3-3 13,2-6 1,3-4-6,1-7 0,2-5 16,1-5 1,0-5-11,3-9 0,-1-8 16,3-4 0,-2-6-16,1-8 0,-2-7-3,-4-3 1,0-7 0,-4-1 18,-5-3 0,-4-2 1,0 0-16,1 0 1,-1 0-1,-4 0-7,-7 3 0,-3 2 0,-5 3-56,-4 3 0,-6 4-134,-8-2 0,-7 5-1066,-25-3-2497,-3 25 3753,29 45 0,16-6 0,14 2 0</inkml:trace>
  <inkml:trace contextRef="#ctx0" brushRef="#br0" timeOffset="84251">6402 16879 18854,'22'42'-3265,"1"0"1,-2-7 0,1-4 3264,9 3 0,-11-18 0,-15-16 0</inkml:trace>
  <inkml:trace contextRef="#ctx0" brushRef="#br0" timeOffset="84500">6588 16763 16670,'-1'-10'1949,"-27"44"-1523,10-2-365,-2 1 1,-1 1-51,1 9 45,5-5-56,7-7 11,5 0-11,16-13-100,1-3-304,16-14-380,0-10-1009,8-7-2408,6-9 4201,6-1 0,-22 10 0,-4 4 0</inkml:trace>
  <inkml:trace contextRef="#ctx0" brushRef="#br0" timeOffset="84717">7173 16645 17532,'58'-1'-2566,"-14"-3"0,-39 11 0</inkml:trace>
  <inkml:trace contextRef="#ctx0" brushRef="#br0" timeOffset="84835">7283 16888 11661,'31'-15'0,"0"0"0,18-10 0</inkml:trace>
  <inkml:trace contextRef="#ctx0" brushRef="#br0" timeOffset="85601">8823 16463 16826,'1'37'1031,"1"0"0,5 27-874,10-38-23,2-7 203,3-9 324,12-17-202,3-37-213,-2-4-353,-20 11 1,-3-3 319,-4-24-142,-9 14 1,-3-3-27,-7 0 0,-4 0 223,0-5 1,-2 4-39,-2 15 0,-1 7-208,-5 1-44,8 40-23,9 15 467,3 18-400,1 6 15,14-10 1,5 2-61,5 3 0,3-1-89,2 0 0,2-1-193,2-3 0,0-3-54,10 8 202,-2-9 146,-2-4-1378,10-9 862,-3-16-1837,9-23-930,-17-3 3294,-10-13 0,-16 22 0,-7 3 0</inkml:trace>
  <inkml:trace contextRef="#ctx0" brushRef="#br0" timeOffset="85917">9310 16388 19650,'-6'-8'2655,"-5"-46"-2655,16 31 0,1-37-33,17 43-23,6 8 22,1 4-571,11 28-112,-4 15 84,-16-9 0,-1 1-6381,14 26 7014,-12-21 0,-9-18 0,-7-14 0</inkml:trace>
  <inkml:trace contextRef="#ctx0" brushRef="#br0" timeOffset="86217">9961 16109 20289,'-3'-10'795,"1"3"-772,2 7-46,0 0-33,42-28-482,-17 21-145,29-12 33,-35 55 650,-15 1 101,-11 21 493,-9-14 55,-2-2-122,3-4-269,3 2-258,8-13-1703,25-4-5244,23-23 6947,8-12 0,-11 2 0,-20-1 0</inkml:trace>
  <inkml:trace contextRef="#ctx0" brushRef="#br0" timeOffset="86500">10521 16071 21241,'-38'40'325,"-1"-1"0,7-2 0,10-2-493,24 10-213,17-16-269,13-22-773,19-24 1042,-4-17 397,-24 9 1,-3-3 151,2-22 79,-23 7-191,-13 17-56,-27 6-1983,-9 16 1983,-5 17 0,21-2 0,18 7 0</inkml:trace>
  <inkml:trace contextRef="#ctx0" brushRef="#br0" timeOffset="86717">10637 15864 21555,'7'49'22,"0"-1"1,-1-2-1,2-1-1126,4-2 0,4-2 1104,3-6 0,0-2 0,8 22 0,-1-28 0</inkml:trace>
  <inkml:trace contextRef="#ctx0" brushRef="#br0" timeOffset="86950">11066 15980 18082,'-36'26'731,"0"0"1,4-2 0,6 0-664,3 19-68,13-14 0,10 14-516,33-24-4089,28-2 4605,5-19 0,-15-1 0,-28-4 0</inkml:trace>
  <inkml:trace contextRef="#ctx0" brushRef="#br0" timeOffset="87167">11664 16031 18496,'-5'2'224,"2"0"-998,3-2-8256,69-21 9030,-23 4 0,-6 5 0,-3 0 0,-8 1 0</inkml:trace>
  <inkml:trace contextRef="#ctx0" brushRef="#br0" timeOffset="87617">12437 15709 16692,'-2'-53'806,"1"0"1,10-4 0,5 0-768,-1 9 0,4 2 39,6 3 1,3 7-56,11 6-12,-3 16-22,-6 27 5,-13 18 0,-6 11 28,-4 20 1,-6 7-566,1-22 1,-3 1 0,0 1 728,-3 4 1,-2 0 0,0-3 188,-4 2 1,0-4-78,3-6 1,2-2-164,-2 21 10,30-23-66,22-40-113,-14-19 1,0-9 27,-3 0 0,-5-4-150,-3-12 0,-9-1 156,-10 11 0,-6 2-6,-4-1 1,-4 2-124,-6 3 0,-6 3-71,-15 1 1,-5 8-2715,4 11 1,0 7 2913,1 3 0,3 5 0,-6 12 0,32-1 0</inkml:trace>
  <inkml:trace contextRef="#ctx0" brushRef="#br0" timeOffset="87968">9762 16920 21096,'65'-7'63,"0"0"1,1 0 0,-1 0 0,0 1-1,1-1 1,-5-2 0,2-1 0,1-1-1,2 0 1,0-1 0,0 0 0,-1 0-1,0-1-779,-3 1 1,0 0-1,-1-1 1,0 0-1,1-1 1,0 1-1,3-1 1,1-1 330,-8 3 1,4-2 0,2 0 0,1-1 0,0 1 0,1-1 0,-2 1 0,-1 0 0,-2 0 0,-4 2 0,-3 0 305,12-1 0,-5 1 1,-3 0-1,-2 1 1,-1 1-1,2-1 1,12-3-1,2 0 0,-2 1 1,-6 1-1,-10 3 1,-2 3-1,-1 0 1</inkml:trace>
  <inkml:trace contextRef="#ctx0" brushRef="#br0" timeOffset="88767">10544 17260 15515,'4'-12'3474,"-38"32"-2891,16 41-505,-2-25 1,2 1-260,11 7 1,7-1 270,16 14 24,4-28 1,9-5-87,8-7 0,4-9 41,11-11 0,0-11-52,-3-13 0,-5-8-6,-12 0 0,-8-4 0,-8-8 1,-14 1 10,-18 17 0,-8 5-76,-6-2 1,-5 6-1091,-3 7 1,-1 6-1938,-14 10 3081,26 7 0,25-3 0,2-1 0</inkml:trace>
  <inkml:trace contextRef="#ctx0" brushRef="#br0" timeOffset="88983">11010 17258 18317,'-1'-3'-1267,"0"0"154,1 3 0,0 0 1</inkml:trace>
  <inkml:trace contextRef="#ctx0" brushRef="#br0" timeOffset="89517">11548 17105 20927,'-42'16'373,"1"0"1,3 3 0,5 3-318,-1 27-45,11 7-11,10-3 11,14-6-11,17-9-45,12-12-252,3-16 1,5-7-80,0-12 1,0-5 313,0 4 0,-2-4 28,-4-10 1,-6-3 11,-2-24 11,-11 15 11,-9-12-79,-19 25-470,-6 5-1737,-2 12-1613,7 6 3899,10 0 0,4 0 0,2 0 0</inkml:trace>
  <inkml:trace contextRef="#ctx0" brushRef="#br0" timeOffset="90631">11270 17133 22384,'12'-10'44,"40"-10"-50,3 8 1,5 0-107,-3-2 0,-4-1 84,-15 5 0,-6 0 17,-1-2 78,-43 9 168,-15 1-55,-8 0-157,6 1-23,12 1 0,10 0 11,-1 3-67,1 2 45,1 0 11,3 1 0,2-5 101,1 0-101,0-6 11,0 4-11,0-4-23,0 14 23,0 11 62,0 11 0,0 7-18,-1 11 1,0 4-34,1 0 1,-1 1 21,0 2 1,0-2-51,0-7 0,1-5 17,2 14 56,5 0 79,2-47-102,3-38-44,-7-3 0,-3-5-12,1-2 1,-1-1-23,-2-6 0,0 1-44,-2-22 16,0 26 0,0-1 51,-1-23 22,0 8-23,2 30-55,-4 26 33,-1 15 23,-12 41 22,8-13 0,1 4 5,-1 15 1,1 1-632,2-11 0,1-3 626,3-5 0,2-6 0,3-1 11,3-15 68,2-11 55,11-25-89,0-33-45,-2-7 0,-9 16 0,-3-2-6,-2-5 1,-1 1 5,-1 11 0,0 1 637,1-15 0,-2 3-682,-2 8-22,-7 27 22,-4 60 34,1 10 11,8-19 0,1 0 0,3 16-1322,10 9-2791,7-22-458,1-7 4571,1-30 0,-12-8 0,-3-4 0</inkml:trace>
  <inkml:trace contextRef="#ctx0" brushRef="#br0" timeOffset="90983">11207 17142 16389,'-3'-2'3396,"0"-1"-2724,3 3-224,52-43-336,-23 29 0,3 1-101,11-15 1,0 2-12,-5 13 0,-3 4 22,5-1-22,-4 5-45,-16 2-44,-5 3-35,-12 0-1299,-3 0-2734,0 4 4157,-5 10 0,4-7 0,-4 5 0</inkml:trace>
  <inkml:trace contextRef="#ctx0" brushRef="#br0" timeOffset="91400">11533 17067 18003,'-3'0'2050,"-4"55"-1646,5-11-326,-2 2 0,1 3-16,2-13 0,0 0-57,0 17 1,0 0-6,2-14 0,1-1-342,0 9 1,2-2-7380,9 10 7721,-6-26 0,2-5 0,-9-22 0</inkml:trace>
  <inkml:trace contextRef="#ctx0" brushRef="#br0" timeOffset="93099">14084 15726 21219,'18'-27'0,"6"2"-90,39 5-784,-9 9 538,-5 6 302,-37 15 34,-31 10 12,-18 5 195,7-9 0,-2 1 566,-17 10-437,3-4-336,37-13 34,23-13-34,19-5-179,7-3-2499,25-2 2678,-31 9 0,-1 1 0,17-2 0,-14 3 0</inkml:trace>
  <inkml:trace contextRef="#ctx0" brushRef="#br0" timeOffset="95068">15676 15363 18574,'-38'26'306,"1"0"0,1 2 1,7 5-240,12 2 1,6 4 55,0 16 0,6-1-489,6-15 1,4-1 382,4 7 0,7-6-17,33-9 141,-8-22 0,5-9-13,0-14 1,1-8 5,6-8 1,-4-10 122,-13-12 1,-8-4-167,-8 10 1,-10 1-70,-17-8 1,-13 4-23,-5 18 0,-8 6-420,-10-3 0,-6 7-925,0 13 0,1 8-420,13 6 1,4 5 1861,-9 23 1,32-13-1,8-2 1</inkml:trace>
  <inkml:trace contextRef="#ctx0" brushRef="#br0" timeOffset="95264">16305 15599 19112,'0'0'0</inkml:trace>
  <inkml:trace contextRef="#ctx0" brushRef="#br0" timeOffset="96217">16704 15306 20759,'-32'14'398,"-1"0"0,-22 17-387,39 3 11,3 0-22,4-1 0,5-3 23,2-12-12,5-4 34,7-17-45,-1-7 45,6-7-23,-7-3 0,-1-6-78,-4 9-224,-3 1 79,-3 10 100,-2 4 11,1 1 67,-2 1 58,-1-1 21,2 0 246,-2 0 236,3-2-225,1 2-134,0-2-55,3 1-12,0-6-145,10-3 33,16-5 0,7 3 0,13 0 11,-5 3 6,-8 4 0,1-1-62,26-5 34,-5 1 11,-24 5 33,-25 5-22,-5 1 337,-1 0-348,0 4-23,2 9 34,5 49-11,-4-10 0,0 4 0,0 1 0,1 1-344,-3 7 1,0-4 337,1-22 0,0-3-935,5 23-1289,8-21-4683,3-17 6913,3-17 0,-8-4 0,-4-4 0</inkml:trace>
  <inkml:trace contextRef="#ctx0" brushRef="#br0" timeOffset="99396">20157 15333 17442,'3'-2'3474,"-1"1"-2667,-2 1-807,39-8-179,-12 5-1743,7-4 0,0 6 1922,-7 18 0,-2-12 0,-20 14 0</inkml:trace>
  <inkml:trace contextRef="#ctx0" brushRef="#br0" timeOffset="99515">20318 15642 19414,'0'3'236,"0"0"-1222,45-23-3798,-13 7 4784,4-1 0,-1 0 0,-8 4 0,-6 3 0</inkml:trace>
  <inkml:trace contextRef="#ctx0" brushRef="#br0" timeOffset="118214">21538 15190 14607,'0'-3'4046,"0"0"-3172,0 3-381,0-36-292,0 21-145,2-28-22,6 31-12,9 1 23,14 2 11,9 1-45,11 4-11,3 4-56,-2 12 56,-12 15 0,-31 10 0,-10 10-8,-10-7 1,-6 3 0,-1 1-379,3-1 0,-1 1 0,-2-1 386,-6 3 0,-3 0 0,4-4 0,4-1 0,2-3-11,3 1 0,3-3-34,0 13 0,14-14-56,24-35-111,5-14-472,17-14-369,-4 1-1272,-4 6 0,1 0 2325,-9 3 0,-1 2 0,1-1 0,-4 3 0,-2-1 0</inkml:trace>
  <inkml:trace contextRef="#ctx0" brushRef="#br0" timeOffset="118398">22245 15391 20434,'-27'0'-2908,"10"1"1</inkml:trace>
  <inkml:trace contextRef="#ctx0" brushRef="#br0" timeOffset="118814">22769 15112 16344,'0'-5'2768,"0"0"-2477,-42 19-77,17 9-108,-4-4 0,0 3-294,2 30 222,10 5 72,7 3-112,14-20 1,7-1-18,6-7 1,6-4-73,9-2 0,2-6 5,28-14 56,-4-32 34,-28-12 79,-3-19 359,-15-3-399,-14 24 1,-4 1-52,-11-16-75,-18 11-316,7 22-236,-1 8-885,4 6 1524,-4 18 0,16-11 0,0 11 0</inkml:trace>
  <inkml:trace contextRef="#ctx0" brushRef="#br0" timeOffset="119081">23148 15196 14675,'5'0'2151,"-2"0"-2112,16 34 1,1 15-679,-1-2-1925,6 11 1,1 1 2563,-8-2 0,-7-25 0,-4-9 0</inkml:trace>
  <inkml:trace contextRef="#ctx0" brushRef="#br0" timeOffset="119547">23771 14935 20367,'-30'-23'358,"1"0"1,-23-3-426,26 44-12,1 32 46,16 7-253,14-23 0,5-2-195,15 11 134,17-21 111,-10-17-11,-2-7 191,-2-7 135,-2-16 1064,-11-7-11,-4-3-830,-9 14-302,-3 12-11,0 17 11,-1 33 5,2-9 1,2 5-45,6 12 0,3 2-440,-3-7 1,3-3 236,4-3 1,3-4-1630,8 5-1064,0-9 2935,3-14 0,-13-8 0,-2-7 0</inkml:trace>
  <inkml:trace contextRef="#ctx0" brushRef="#br0" timeOffset="119864">24252 14888 21208,'-8'-62'616,"15"10"-628,55 32-89,-12 15 1,3 6-259,3 10 0,-1 7 85,-10-1 1,-9 6 273,-17 10 0,-12 3 258,-28 26 372,-3-18 0,-5 0-255,4-6 1,0-1-359,-1 0 0,5-2-17,9 1 0,32-24-236,23-14-739,20-10 61,-24 3 0,5-1 914,6-1 0,6 0 0,-6 0 0,-13 2 0,-1 1 0,18-1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02:57:04.36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4835 1963 20983,'-1'-46'370,"-1"22"-370,7 60 28,0-2 0,1 3-908,3 14 1,0 6 929,-3-12 0,1 5 1,-1 2-1,0-1 0,0 1 1,-1 1-1,1-1 1,-1 0-323,0 1 0,1 0 0,-1 0 0,0-3 272,1 8 0,0-2 0,1-6 5,2-5 1,4-4 314,5 3 0,5-4-320,-2-13 0,1-3-515,30 17-158,-16-32 273,-9-19-1975,-8-9 18,1-8 2357,3-7 0,-11 15 0,-1 2 0</inkml:trace>
  <inkml:trace contextRef="#ctx0" brushRef="#br0" timeOffset="285">5437 2793 15885,'-2'-5'3182,"0"2"-2498,2 3-550,-4-11-178,3 8 21,2-2 23,15 33-482,5 27-896,1 7-79,-12-27 1,-1-1-5659,4 13 7115,2-14 0,-6-14 0,-1-10 0</inkml:trace>
  <inkml:trace contextRef="#ctx0" brushRef="#br0" timeOffset="718">5739 2697 13756,'10'-8'3966,"-2"2"-3270,-8 6-192,0 0-280,-3-8-191,-5 11 1,-8 3 325,-22 40-152,16-15 0,-1 2-129,1 5 1,1 1-79,-8 20-11,23-20 11,16-24 11,23-5-537,21-15-1839,-14-4 0,2-2 2365,-6-1 0,-3-1 0,17-8 0,-28 11 0</inkml:trace>
  <inkml:trace contextRef="#ctx0" brushRef="#br0" timeOffset="1552">8053 2089 19235,'50'-37'-2722,"-2"9"-2354,-22 27 5076,-7 10 0,-8-7 0,-8 7 0</inkml:trace>
  <inkml:trace contextRef="#ctx0" brushRef="#br0" timeOffset="1668">8186 2291 9375,'0'0'0</inkml:trace>
  <inkml:trace contextRef="#ctx0" brushRef="#br0" timeOffset="2101">10191 2366 21107,'12'-38'29,"-1"0"1,1-17 0,-3-2-13,-2-1 0,-4-1-969,-5 10 1,-2-2-1,-1 3 1142,-1-8 1,-4 4 38,-5 9 1,-4 8 892,-7 13-1066,-12 37-34,22 18 1,5 10-51,-1 15 0,7 6-627,10-12 1,5 2 0,2-2 94,5 13 0,5-5-533,8-8 0,4-8-1162,-10-18 1,1-6 2254,24 9 0,-23-15 0,-6-9 0</inkml:trace>
  <inkml:trace contextRef="#ctx0" brushRef="#br0" timeOffset="2302">10442 2117 20793,'2'-40'947,"0"0"0,18-14-1037,5 28 45,19 29-157,-1 14-380,5 14-461,-4 11-537,-21-6 1,-3 5-2819,-3-3 0,-1 1 4398,-1 0 0,-2-2 0,-1 9 0,-5-32 0</inkml:trace>
  <inkml:trace contextRef="#ctx0" brushRef="#br0" timeOffset="2670">11323 1753 21544,'-11'44'11,"-1"1"0,0-1 0,-2 5 0,5-2-11,12 0 0,7-5-471,14 2 359,14-12 0,7-16-45,5-9 200,1-19-94,-19-5 0,-3-5 57,-6-7 0,-4-4-1,1-1 1,-5 0 33,-6-1 0,-7 1-5,-15-12-34,-25-7-152,9 36 1,-4 6-689,-7 7 0,-1 6-2264,-20 15 3163,20 22 1,31-22 0,7-6-1</inkml:trace>
  <inkml:trace contextRef="#ctx0" brushRef="#br0" timeOffset="2901">12582 1992 20860,'63'-21'-1399,"-1"0"0,-9 3 0,-4 2 0,-10 3 0,-4 2 0,1-1 0</inkml:trace>
  <inkml:trace contextRef="#ctx0" brushRef="#br0" timeOffset="3952">14055 1639 20647,'-30'-22'599,"0"1"1,-16-24-611,45-15-17,12 24 0,5 0 16,4-8 1,6 2-56,7 7 0,4 5 33,-8 10 1,0 5-135,21 8 134,-24 30 34,-8 22 28,-12-12 0,-3 6-76,-8 7 0,-5 6 0,0 1 190,-1 1 0,0 1 0,-1 0-445,-1 1 1,0-1 0,0-1 346,-3 13 1,5-8-45,13-4 46,27-18 77,20-35-62,-16-18 1,-2-9-51,-7-1 1,-4-5-139,-4-12 1,-10-1 126,-13 8 0,-7 2-23,-1-2 1,-4 2 16,-6 3 1,-3 3-68,0 4 1,0 4 263,-29-2-1009,20 24 1,-2 10-1279,1 18 1,1 6-751,1-3 0,4 3 3058,3 11 0,7-2 0,8-10 1,6-11-1</inkml:trace>
  <inkml:trace contextRef="#ctx0" brushRef="#br0" timeOffset="4268">11027 3001 18138,'-4'0'952,"37"-7"-201,24-4-2906,-1-1 0,8-2 2308,-11 1 0,3 0 0,3-2-69,-5 2 0,1-2 0,4 0 1,7-1-267,-12 2 0,4 0 0,5-1 0,2-1 0,1 0 0,0 1 0,-2-1 0,-2 2 182,1-1 0,-2 1 0,0 0 0,-1 1 0,1-1 0,2 0 0,3-1-84,-9 3 0,3-1 0,2-1 1,2 1-1,0-1 0,-1 1 1,1-1-1,-2 2 0,-2 0 1,-2 1-37,9-2 0,-2 2 0,-2 0 0,-1 0 0,0 1 0,-1 1 0,0-1-570,6-1 0,0 1 1,-1 0-1,0 1 1,-2 0-1,-1 0 690,4 0 0,0 0 0,-3 1 0,-2 0 0,-6 1 0,7 0 0,-7 0 0,-4 1 0,-4 1 0,0-1 0</inkml:trace>
  <inkml:trace contextRef="#ctx0" brushRef="#br0" timeOffset="4703">11894 3591 19829,'-46'38'139,"-1"0"0,1 0 0,4-4 0,3 1 0,8-2-128,11-2 0,9-1 34,8 34 33,53-30 12,-7-26 0,6-10-74,13-19 1,-1-9-865,-9 0 0,-5-4 882,-9-4 0,-9-2-12,-11-11 275,-24-4-857,-30 21-3003,-15 11-538,3 27 4101,16 15 0,24-7 0,8-3 0</inkml:trace>
  <inkml:trace contextRef="#ctx0" brushRef="#br0" timeOffset="4851">12375 3655 9801,'0'0'0</inkml:trace>
  <inkml:trace contextRef="#ctx0" brushRef="#br0" timeOffset="5152">12767 3385 23224,'28'-26'-672,"8"0"-146,3 13 0,4 2 386,-6 4 1,-1 2 246,-1 1 1,-3 4 251,2 10 471,-26 10 89,-9 6-257,-3 7 179,-2 7-303,0 4-167,2 5-135,3-15 0,4 1-1070,9-3 0,3 0-3278,11 24 4404,17-23 0,-25-25 0,-3-7 0</inkml:trace>
  <inkml:trace contextRef="#ctx0" brushRef="#br0" timeOffset="5552">17201 1501 20098,'55'-3'-953,"0"1"1,2-1 0,0-1-1721,-3 0 1,-1-1 2672,8-2 0,-4-1 0,-22 4 0,-2 0 0,21-6 0</inkml:trace>
  <inkml:trace contextRef="#ctx0" brushRef="#br0" timeOffset="5984">19280 1074 18104,'-10'0'1972,"-41"34"-1575,29-4 1,2 7-387,-10 16 0,3 2-521,9-6 0,8-2 526,12-4 1,9-6 85,25-2-69,21-15 82,-24-13 0,4-4-272,16-9 0,3-8-67,-7-4 0,-2-6 162,4-10 0,-7-4 62,-16 4 0,-8-2 22,-9 2 1,-8 1-12,-15-14 439,-29-2-450,-16 21-415,-7 12-1433,20 22-1017,24 10 2865,32-1 0,-9-7 0,10-2 0</inkml:trace>
  <inkml:trace contextRef="#ctx0" brushRef="#br0" timeOffset="6152">20091 1186 13432,'0'0'0</inkml:trace>
  <inkml:trace contextRef="#ctx0" brushRef="#br0" timeOffset="6485">20619 994 23180,'55'-35'-622,"-18"16"0,3 2 336,8 4 0,1 2-293,0-1 0,-4 1 265,11-2 432,-11 5 196,-21 4 435,-13 23-558,-19 5-102,-6 24-89,-1-1-22,4 5-1,4 5-1075,6-13 0,5 3-2096,7 3 1,3 0 3144,-1 1 0,2-2 1,-1-14-1,0-5 1,3-4-1</inkml:trace>
  <inkml:trace contextRef="#ctx0" brushRef="#br0" timeOffset="8717">23683 2013 18462,'44'-3'-759,"-1"-1"0,16-4 0,-39 11 0</inkml:trace>
  <inkml:trace contextRef="#ctx0" brushRef="#br0" timeOffset="8867">23805 2357 18451,'35'2'-2682,"0"-1"1,15 0-1,1-2 2682,-15-2 0,-1 0 0,0 1 0,-4-1 0,0-2 0</inkml:trace>
  <inkml:trace contextRef="#ctx0" brushRef="#br0" timeOffset="9151">25348 2170 18507,'45'-9'-1813,"-1"0"1,0 0 0,23-4-1,-3 0 1813,-9 3 0,-4 2 0,10-3 0,-14 2 0</inkml:trace>
  <inkml:trace contextRef="#ctx0" brushRef="#br0" timeOffset="10018">26973 1893 14025,'-6'-1'1300,"2"0"-90,4 1-818,-19 36-190,-4-4-169,2 0 1,-5 3 123,-11 2 0,-5-3 313,-3-4 1,-4-4-13,-7 2 1,0-6-79,14-9 1,3-8 45,-16-16-118,33-13-229,12-14-68,5-5 45,25-20 101,19 11-152,-4 27 1,4 5 5,-2 9 0,2 6 31,6 8 0,0 6-37,-5 2 1,1 2-10,-1 0 0,4 3 1,0-3-46,0-2 1,1-1-1,0-2-149,8 1 0,2 0 1,-4-5 107,6-4 0,-4-6 50,-9-3 1,-7-5 39,-1-18 139,-13-28-89,-20 24 1,-6-3 218,-5-6 0,-7 2-129,-8 8 0,-4 6-140,-27-3-11,21 36 0,0 9-165,3 4 0,1 7 153,-4 7 1,-2 6-1,1 2-586,1 0 1,1 2-1,-1 1 493,-4 7 0,1 3 0,3-5 0,1-2 0,6-5 0,-1 14 0</inkml:trace>
  <inkml:trace contextRef="#ctx0" brushRef="#br0" timeOffset="15733">4464 7363 19403,'52'-21'-3277,"1"1"0,-9 4 0,-5 5 3183,0 13 0,-21 3 0,-17 4 0</inkml:trace>
  <inkml:trace contextRef="#ctx0" brushRef="#br0" timeOffset="15918">4630 7551 16726,'35'-1'-194,"0"0"1,5 1 0,-9-4-1</inkml:trace>
  <inkml:trace contextRef="#ctx0" brushRef="#br0" timeOffset="16817">6442 7627 14764,'-8'5'2040,"1"-1"-1794,7-4-145,0 0 78,33-1 124,8-14-264,-5 3 0,1-2 28,16-16-55,-9-3 21,-25 10 360,-10-9 537,-21 2-157,-16-3-515,-18 13-236,5 19-11,2 23-11,13 22-11,11 0 0,4 7-1,4 0 1,7 2-533,10 6 1,7-2 25,0-16 1,7-7 298,10-11 1,4-8-219,25-6-756,-17-13 0,3-5 1193,-2-3 0,-2-1 0,-8 3 0,-4 0 0,13-12 0</inkml:trace>
  <inkml:trace contextRef="#ctx0" brushRef="#br0" timeOffset="44633">1568 7496 14115,'-7'1'1109,"1"0"-381,4 48-269,2-13-117,-1 3 0,0 3 185,1 12-112,0 0-90,0-9-180,0-11-33,0-15 841,0-10 526,-4-18-1446,-2-12 23,-6-20-44,-5-16-258,6 22 1,1-2 262,-4-5 0,0-2 5,1 2 0,-1-4 1,1 3 22,-1-11 0,3 1-107,2 2 0,7 6 40,21 5 22,30 55 0,-19 0 0,2 6-214,2 5 1,3 6 0,-2 2-168,-3 2 0,0 1 1,-1 3-315,3 7 0,0 3 0,-5-1-724,-8-4 0,-4-1 0,-3-2 1419,-2 6 0,-4-5 0,-4 8 0,-4-35 0</inkml:trace>
  <inkml:trace contextRef="#ctx0" brushRef="#br0" timeOffset="44834">1598 7728 18350,'-9'-4'404,"2"1"-908,7 3-718,0 0-3193,67-34 4415,-20 15 0,-9 1 0,-1 0 0,-7 8 0</inkml:trace>
  <inkml:trace contextRef="#ctx0" brushRef="#br0" timeOffset="45118">2104 7509 20423,'-34'8'-157,"0"1"0,-17 5-167,50 17 9,14-8-166,25 10 391,4-1-33,-1 3 123,-18-8 78,-25-6-78,-12-4-492,-8-2-1795,-5-2 2287,-5-9 0,16-2 0,1-4 0</inkml:trace>
  <inkml:trace contextRef="#ctx0" brushRef="#br0" timeOffset="45334">2256 7478 17958,'-4'-4'-4662,"0"1"4662,4 8 0,0-4 0,0 3 0</inkml:trace>
  <inkml:trace contextRef="#ctx0" brushRef="#br0" timeOffset="45717">2134 7716 17566,'0'6'3698,"0"-1"-3654,0-5-44,-8 5 12,6 11-12,-5 7-539,12 13 35,2-13 594,-1-7-90,-1-26 22,-5-14 90,-1-15-90,-3 4 1,0-2 22,2 0 0,1 0-90,-3 2 0,3 2-145,8-6 145,7 46-45,9 20-537,4 20-527,4 6-970,-7-16 1,2-2 2123,11 10 0,-1-3 0,-21-32 0</inkml:trace>
  <inkml:trace contextRef="#ctx0" brushRef="#br0" timeOffset="45950">2405 7550 22014,'-5'0'-661,"25"16"381,10 9 0,2 4 22,-5-4 0,-3 0 57,8 28 100,-28-10-510,-16-11 1,-6 1-2343,0-3 0,-2-2 2953,-3 0 0,1-4 0,-8 3 0,22-22 0</inkml:trace>
  <inkml:trace contextRef="#ctx0" brushRef="#br0" timeOffset="46267">2722 7572 19168,'0'-4'1143,"0"1"-1300,0 3-1971,6-4 222,0 2-974,6 0 2880,-3 6 0,-3 0 0,-3 0 0</inkml:trace>
  <inkml:trace contextRef="#ctx0" brushRef="#br0" timeOffset="49267">7063 6866 11638,'1'-9'2018,"0"2"-1582,-1 7 1503,0 0 67,-2-4-662,-1-8-560,-1-17-761,2-3-12,5-13-11,8 4 5,4 10 1,5 1-12,3 4 1,4 2 5,8-1 0,2 4-22,22-1-23,-6 25 0,-27 23 50,-17 16 1,-10 9 5,-5-8 0,-5 2 1,-1 1-1,1 8 0,-1 1 0,-1-2 15,0-6 0,-1-1 1,3-5-22,3-2 1,7-6 61,18-4-22,15-33-6,-5-12 0,0-8 39,-2-5 1,-3-5 61,2-10 0,-6-1-84,-11 9 0,-8 2 1,-23-17-57,-20 34-23,7 13 0,-3 7-509,0 10 0,1 4-454,2-3 1,2 1-2142,-10 29 3127,36-22 0,9-11 0,2-5 0</inkml:trace>
  <inkml:trace contextRef="#ctx0" brushRef="#br0" timeOffset="49683">7970 6534 19964,'2'41'3,"1"-1"1,0 2 0,0-2-402,3-3 0,1 0-1641,1 11 0,-1 0 2039,-1-13 0,-1-2 0,5 26 0,-8-38 0</inkml:trace>
  <inkml:trace contextRef="#ctx0" brushRef="#br0" timeOffset="49868">7897 6883 19594,'-4'-3'1288,"1"0"-1467,3 3-1983,97-62 688,-68 46 1,2 1 1353,14-12 0,7-3 0,-9 6 0,1 4 0,-11 6 0</inkml:trace>
  <inkml:trace contextRef="#ctx0" brushRef="#br0" timeOffset="51700">8979 6347 17890,'-2'46'225,"1"-11"-1536,4 14-2633,3-20 3944,1-8 0,-3-11 0,0-5 0</inkml:trace>
  <inkml:trace contextRef="#ctx0" brushRef="#br0" timeOffset="51934">9214 6134 19302,'0'-4'639,"0"2"-168,-2 59-449,0 0-956,-2-1 0,-1 4 659,0-7 1,-1 2-1553,0-4 1,0 3 0,0-3 1826,0 5 0,2-2 0,-2 1 0,2-8 0,4-13 0</inkml:trace>
  <inkml:trace contextRef="#ctx0" brushRef="#br0" timeOffset="52283">9412 6509 19919,'12'-55'224,"6"8"-986,19 26-358,-9 11-359,4 4 403,-22 20 269,-14 31 1070,-10-9 1,-4 2 116,3 1 1,-1 1-84,-7 1 1,-1-1 464,-4 10-403,7-8-236,9-9-33,6-2-68,22-13-1142,26-7-516,10-19 453,-15 0 1,0-4-2846,-2-2 0,-1-3 4028,6-2 0,-2 1 0,7-4 0,-7 3 0</inkml:trace>
  <inkml:trace contextRef="#ctx0" brushRef="#br0" timeOffset="52534">10238 6302 19639,'34'33'-202,"-1"0"0,-3-3 1,0-1-6097,17 16 6298,-15-19 0,0-1 0,-22-19 0</inkml:trace>
  <inkml:trace contextRef="#ctx0" brushRef="#br0" timeOffset="52717">10475 6269 18619,'-31'42'-1274,"1"0"0,-1 0 1,0 0-1,0 1 1,1-1-1,6-4 1274,5 2 0,7-7 0,10-12 0,2-8 0</inkml:trace>
  <inkml:trace contextRef="#ctx0" brushRef="#br0" timeOffset="53150">11127 6182 20277,'-22'-10'-11,"-17"44"11,19 4 0,2 6-6,0-1 1,1 0-1,2 0 1,5-3-85,10 2-313,15-12 369,13-14 34,13-8 12,4-16 38,-14-6 0,-1-5 84,-5-6 1,-3-5 22,1-9 0,-4-3-113,-7 9 1,-6 1-45,-14-26-33,-8 28-1446,-30 12-6465,2 15 7944,1 7 0,18 5 0,19-4 0</inkml:trace>
  <inkml:trace contextRef="#ctx0" brushRef="#br0" timeOffset="53333">11563 6303 9980,'0'0'0</inkml:trace>
  <inkml:trace contextRef="#ctx0" brushRef="#br0" timeOffset="53783">11874 6062 21420,'-23'25'-633,"0"-1"0,-2 18 107,45-24-1178,39-8 1586,-22-10 1,2-4 122,9-6 1,0-4 61,-10 1 0,-3-2 337,20-22 616,-30 10-157,-8 3 56,-7 4 391,-5 2-872,-3 9-461,-1 4-10,-1 15 33,0 10 0,0 16 5,-1-3 1,2 3-404,5 4 0,5 0-549,7 6 0,6-3-163,0-11 1,4-7-1398,7-6 1,2-8 2506,25-8 0,-27-4 0,-6 0 0</inkml:trace>
  <inkml:trace contextRef="#ctx0" brushRef="#br0" timeOffset="54135">12824 5974 21252,'-33'-26'369,"-1"0"1,0 8 0,1 10-392,-11 25-12,3 21 23,21 4-426,12 11-56,31-13 180,18-8 313,8-20 33,-3-21 382,-21-5 638,1-17-280,-12 5-370,-2 3-403,-9 12-100,-4 17 100,-3 12 0,-3 18-124,-3 15-470,5-5 0,3 5-1193,5 3 0,4 3 1687,4-8 1,2 2 0,0-5 0,-2-3 0,2-4 0,4-7-1,-1-1 1</inkml:trace>
  <inkml:trace contextRef="#ctx0" brushRef="#br0" timeOffset="55566">14788 6019 20199,'-37'-51'706,"12"26"0,-1 5-426,-22 11-157,-1 1-22,4 9-101,17 5 78,-1 14-78,13 24 17,11-5 0,5 7 5,6-3 1,3 5-1,0 0-612,0-1 1,0 0 0,0 1 603,4 10 1,0 1 0,-2-1-8,-2-7 1,-2-2 0,-1 4-225,0 2 0,0 5 0,0 1 0,0-1 222,0-5 1,0 0 0,1-1 0,0 2-15,3 3 1,0 2 0,1-1-1,1-6 16,-2-2 1,2-5 0,3-5-8,13 3 0,4-12-224,12-12-2230,4-6 2454,-17-13 0,-16-1 0,-10 0 0</inkml:trace>
  <inkml:trace contextRef="#ctx0" brushRef="#br0" timeOffset="56102">16036 6463 20423,'-33'5'261,"0"1"1,0 4 0,5 9-111,5 34 0,8 9-118,4-14 1,2 1-563,0-4 1,1 2 0,4-4 528,7 0 0,5-4-6,0-5 1,5-4 459,25 17-594,0-29 0,5-9-45,3-11 0,1-10 168,9-11 0,-3-9-5,-13-3 0,-7-5-227,-8-8 0,-9-3 226,-9 11 1,-6-1-46,-5-1 1,-4 1 17,-1 1 0,-4 1-51,-15-4 0,-8 4-936,-3 14 1,-3 5 246,2 2 0,-1 7 67,3 14 1,5 8-3570,-2 22 4482,17 5 1,10-16-1,8-4 1</inkml:trace>
  <inkml:trace contextRef="#ctx0" brushRef="#br0" timeOffset="56385">16036 6266 21700,'6'55'60,"0"1"1,0 0 0,0-1 0,-1-1 0,1 0 0,0-2 0,0-2-69,1 1 1,0-3 0,0 1-652,0-1 1,-1 0 0,1 0 658,-2-2 0,0 0 0,2 0-396,1 6 0,1 1 0,2-3-2748,6 6 1,2-3 3143,-2-5 0,1-7 0,9-6 0,-18-34 0</inkml:trace>
  <inkml:trace contextRef="#ctx0" brushRef="#br0" timeOffset="56633">15715 6217 20132,'48'-17'-548,"0"1"1,-1-1 0,1 0 0,15-1 0,0 3 0,-3 5-2730,-11 8 0,-1 3 0,-4 4 3033,12 7 1,-12 3 0,-19 4-1,-17 0 1</inkml:trace>
  <inkml:trace contextRef="#ctx0" brushRef="#br0" timeOffset="56850">16046 7631 20871,'53'-4'16,"1"0"1,-8-3 0,2-3 0,-3-3-4768,8-8 1,-3-4 4654,3 0 0,-4 1 0,8-4 0,-40 15 0</inkml:trace>
  <inkml:trace contextRef="#ctx0" brushRef="#br0" timeOffset="57286">17205 5827 20770,'-21'41'199,"1"1"1,0-1-1,0 4 1,2 1 0,3 0-182,6 2 1,3 1 0,1 0-847,1 5 0,0 1 1,1 0 815,-1-1 1,1 0 0,4 1-174,4-4 0,3 3 1,2 0-1,3-4-1119,5 9 1,4-4 0,5-1 1303,10 3 0,5-2 0,-2-7 0,-2-5 0,0-10 0,-4-18 0,1-1 0</inkml:trace>
  <inkml:trace contextRef="#ctx0" brushRef="#br0" timeOffset="57733">18026 6584 17476,'-7'-51'870,"-1"0"1,10 6-1,5 3-814,18-10-45,22 23 0,-2 23-22,-12 19 0,-2 10-12,-8 11 1,-8 9 55,-8 0 1,-6 6 0,-3-1-444,-6 18 1,-8-2 588,-1-19 0,-4 0 1,2-4-57,-1-4 1,2-4-68,-7 21-56,13-18-975,30-15-6118,32-22 7093,9-16 0,-7 0 0,-26 0 0</inkml:trace>
  <inkml:trace contextRef="#ctx0" brushRef="#br0" timeOffset="57870">18691 6745 20300,'0'-29'0,"0"5"0</inkml:trace>
  <inkml:trace contextRef="#ctx0" brushRef="#br0" timeOffset="58233">19204 6383 21700,'-38'17'-15,"0"0"0,-3 10 1,7 6 2,18 0 1,7 3 0,-2-2 0,6-2-45,23 15 11,16-32 45,14-9-67,6-20 44,5-8 12,-30 5 0,-1-2-124,7-8 1,-2-3 27,-12 3 1,-3-2-163,16-23-201,-45 11-416,-19 22-515,-19 7-223,-8 7-2796,21 5 0,2 2 4420,-12 2 0,7 1 0,29-2 0</inkml:trace>
  <inkml:trace contextRef="#ctx0" brushRef="#br0" timeOffset="58500">19624 6231 16737,'5'-4'2924,"-1"0"-2453,-4 4-314,27 50-34,-12-16-95,8 16 0,2 2-219,-2 4-747,-6-20 0,0-1-2972,12 6 3927,1-11 1,-12-13-1,-4-8 1</inkml:trace>
  <inkml:trace contextRef="#ctx0" brushRef="#br0" timeOffset="59916">19545 6396 15751,'0'-5'3955,"0"2"-2599,0 3-404,-18-24-638,12 13-146,-14-20-78,19 19-45,4-7-101,18-2 45,17 0-13,9 8 2,8 11-45,-10 14 5,-15 8 1,-2 7 33,-7 11 0,-6 8 31,-8-4 1,-4 4 0,-4 0-496,-6 14 1,-6-2 502,-9 4 0,-5-5-5,8-22 0,-1-4 5,-11 19-22,12-19 44,10-12 416,6-11-382,2-6 124,8-12-180,6-4 994,12-7-1005,8-1-196,-4 8 0,4 2-830,4 1 1,2 0-1631,17-3 1,1 1 2655,-10 1 0,-2 1 0,-10 4 0,-4 0 0,-2-4 0</inkml:trace>
  <inkml:trace contextRef="#ctx0" brushRef="#br0" timeOffset="60287">20107 6016 21409,'46'36'95,"-23"-11"1,-1 5-96,-1 16 0,-3 7-899,0 4 1,-1 4 898,-6-18 0,-2 1 0,0 3-124,-3 2 1,-1 2 0,-1 2 0,-1-1-1170,1 13 1,-1-2 0,-1 0-329,-1-2 0,0 0 0,0-6 1621,-2 7 0,0-13 0,1-20 0,0-17 0</inkml:trace>
  <inkml:trace contextRef="#ctx0" brushRef="#br0" timeOffset="60584">21369 6615 17913,'-4'1'1681,"0"0"-1658,4-1-23,49-13-919,-15 6-3997,16-6 1,3-1 4887,8-1 1,-5 0 0,-30 7 0</inkml:trace>
  <inkml:trace contextRef="#ctx0" brushRef="#br0" timeOffset="61150">23268 6034 19964,'-42'28'362,"1"1"0,2 1 1,6 5-201,9 18 1,6 2-1062,6-14 0,3-1 904,3 11 1,8-4 632,24 2-633,10-28 1,10-8-17,11-8 0,2-7-298,1-3 0,0-5 236,0-8 1,-6-6 38,-20 1 1,-6-5-186,-3-12 0,-9-6 107,-15-3 0,-11-2-28,-12-9 0,-10 3-13,-3 13 0,-6 6-228,-6 9 0,-1 9-17,12 12 0,2 5-207,-30 14-803,12 6-620,19 15-3743,16 3 5771,28-1 0,-7-14 0,11-6 0</inkml:trace>
  <inkml:trace contextRef="#ctx0" brushRef="#br0" timeOffset="61417">23315 5665 19527,'-2'42'624,"1"0"1,0 4 0,0 5-1,1 1-609,2 7 0,1 1 0,0 3-540,1-3 1,0 2 0,0 2 0,2-1-39,2-2 0,0 1 0,2-2 0,-1-3-1251,2 3 0,0-3 0,2-3 1814,6 13 0,0-11 0,-3-19 0,-3-16 0</inkml:trace>
  <inkml:trace contextRef="#ctx0" brushRef="#br0" timeOffset="61700">23010 5681 18115,'0'-6'1143,"0"1"-1143,0 5-12,49-15-666,-7 11 0,7 4 678,-2 1 0,3 1 0,-3 0 0,4 0 0,-4 1 0,-9 8 0,0-1 0</inkml:trace>
  <inkml:trace contextRef="#ctx0" brushRef="#br0" timeOffset="61921">23130 7130 21017,'50'-4'-409,"0"0"0,-4-4 0,3-3 0,-2-2 409,14-11 0,-4-3 0,-7 7 0,-4 1 0,-13 4 0,0 0 0</inkml:trace>
  <inkml:trace contextRef="#ctx0" brushRef="#br0" timeOffset="62300">24092 5690 17834,'0'-6'1928,"0"1"-1457,-30 49-169,7 11-1608,4-5 1,-3 10 0,3-2 1361,3 6 0,4 2-56,1-7 0,2 4 0,2-4 387,3 2 0,8-2-694,6-11 1,5 2-1,4-4-888,2-4 0,4-3 0,5-3 1195,9 1 0,5-3 0,-3-5 0,-2 1 0,-2-9 0,-4-16 0,0 0 0</inkml:trace>
  <inkml:trace contextRef="#ctx0" brushRef="#br0" timeOffset="62500">24491 6346 18003,'-3'-6'1131,"1"2"-1198,2 4-1233,59-22-884,-8 9-360,3-3 0,4-1 2544,-7 6 0,-5 1 0,10-2 0,-6 0 0</inkml:trace>
  <inkml:trace contextRef="#ctx0" brushRef="#br0" timeOffset="63100">25607 6056 22283,'-58'-29'359,"15"-4"-359,31 2-11,9 3 22,4-12-22,12 1 0,15-13-80,8 11 35,10 9-11,-5 22-11,4 6-23,4 16 45,-1 5 45,0 16-17,-18-9 0,1 2 28,1-4 0,0 0 0,0-1 0,0-3 11,28 2 45,-17-20 56,12-29-73,-32 6 0,-4-5-6,2-14 1,-6-4-23,-12-4 1,-7 0-12,-3 9 0,-4 2-12,-7 5 1,-3 4 0,-16 0 11,-4 15-33,1 7 38,11 19 1,-1 8 10,-2 8 1,1 6-28,0 2 0,2 3-238,1 7 0,4 0 232,10-12 1,2-1 16,-10 30-56,8-7-213,-2 5 23,4-19-68,-5-5 213,4-22-145,-4-10-164,5-4-1551,1-1-3597,2-5 5558,1-3 0,4 2 0,1 0 0</inkml:trace>
  <inkml:trace contextRef="#ctx0" brushRef="#br0" timeOffset="63850">26463 5268 19852,'17'-59'840,"9"3"-818,1 40-22,-1 2-56,-4 9 45,-9 12-11,-1 7 10,2 14 12,-1 17 0,0 14 17,-5 0 0,0 6-947,-2-16 1,0 1 0,1 1 932,-1 1 1,1 0 0,0 0-4,0-2 0,1 0 0,0-3-215,3 3 0,0-3 220,0-2 1,1 0 11,-1-4 0,1 0 33,3 7 1,0 0-18,-4-12 1,0-1-29,0-1 1,-2-3-6,-5-2 2059,-15-20-4378,-8-8-1912,-8-1 4231,0-2 0,10 1 0,5-1 0</inkml:trace>
  <inkml:trace contextRef="#ctx0" brushRef="#br0" timeOffset="64601">26187 5358 19628,'36'20'324,"-1"0"1,7 24 0,-5 14-317,-16-14 1,-2 8-1,-3 1 1,0-1-1318,2 11 1,-1 0 0,-3 1 844,-1 2 1,-2 0 0,-5-4-1279,-10 3 0,-4-4 1742,-4 2 0,-1-6 0,3-22 0,0-5 0,-11 18 0</inkml:trace>
  <inkml:trace contextRef="#ctx0" brushRef="#br0" timeOffset="65750">23515 7718 18605,'62'-22'122,"1"1"0,-1 0 0,0 0 0,0 0 0,-5 3 1,1 0-1,1 0 0,0 1 0,-1 1 0,-1 1-824,2 0 0,-2 2 0,-1 0 0,2 1 0,1-1 638,0 1 1,3-1-1,2 0 1,-2 1-1,-2 0 1,-4 0-170,4 0 0,-5 1 1,-1 0-1,-1 0 407,0 0 0,0 0 0,-3 0 1,-9 0-490,19-12-217,-90 18 0,-21 4 179,-6 4 0,-4 3-25,5-2 1,-3 2 0,1 0 309,9 2 1,0 0 0,-2 2 64,-1 1 0,-2 1 1,-2 1-1,2 1 5,4 0 1,1 1 0,0 1 0,0-1 8,-13 4 0,1 0 1,5 0 38,-6 7 1,13-2 189,20-3 667,54-10-263,23-17 1,15-9-374,-14 4 1,6-2 0,3-2-1,3 0-334,-9 2 0,2-1 0,2 0 1,2-1-1,1 0 0,-1 0 71,-2 2 0,1-1 0,0 1 0,2-1 0,-2 1 0,0 0 0,-3 1-440,12-2 1,-2 0 0,-1 1 0,-1 1-1,-2 1 407,9-1 0,-1 2 0,-3 1 0,-9 1-250,7 2 1,-11 3-1372,15 2 638,-89 21 694,-18-3 196,-6-1 1,-3 0 10,13-6 0,1 0 96,-25 8 1710,17-5-2460,20-3 1588,18-5 0,4-2 1,7-3-1</inkml:trace>
  <inkml:trace contextRef="#ctx0" brushRef="#br0" timeOffset="67288">24973 7995 16894,'0'35'78,"0"-1"0,1 1 1,0-2-79,3 22-897,3 4-1153,1 1-3922,1-2 5972,-4-8 0,-2-22 0,-1-11 0</inkml:trace>
  <inkml:trace contextRef="#ctx0" brushRef="#br0" timeOffset="67535">24951 8517 19370,'-7'0'1467,"0"0"-1310,7 0-67,-2 30-56,11-22-12,3 22 34,30-38-156,5-14-271,0 1-222,-8-8-393,-19 17-2857,-4 12 3843,-9 28 0,-2-14 0,-5 15 0</inkml:trace>
  <inkml:trace contextRef="#ctx0" brushRef="#br0" timeOffset="68016">25256 9474 19908,'-59'29'638,"30"-11"1,5 6-505,5 23 1,7 5-102,2-17 1,2 1-17,1 9 0,7-5 28,26-9 55,11-21 1,9-12-62,10-16 1,2-9-826,1 4 1,-2-5 811,-20 2 0,-2-5 1,-5 0-11,-4-5 1,-6 0 20,-6-1 1,-3-1-44,-2 1 1,-7-1-415,-16-10 0,-11 1-1228,-10 12 1,-6 4 45,-4-2 0,-4 7-1370,-7 14 1,2 11 2971,14 7 0,5 3 0,-8 1 0,13 3 0</inkml:trace>
  <inkml:trace contextRef="#ctx0" brushRef="#br0" timeOffset="68982">16601 8135 16692,'-9'-3'986,"57"-17"-710,-6 8 1,11 0-1,5-2-1393,-3 1 1,6-1 0,3-1-1,2 0 1,-2 1 1149,0 0 1,0 0 0,0 1-1,2-1 1,1 1-182,-4 1 0,2-1 0,2 1 1,-1-1-1,-1 2 0,-3 0 148,0 0 0,-1 2 0,-2-1 0,-1 2 0,2-1-44,-1 1 1,1 0 0,0 0 0,-1 0 0,0 1 31,-4 1 1,0-1 0,0 1 0,-1 1 0,1-1-226,2 2 1,2-1-1,-1 1 1,-2 0-1,-5 1-439,5 0 0,-5 0 0,-3 1 586,16 2 1,-27 3 1458,-76 10-1369,-8-3 0,-10 1 420,11-3 0,-5 1 1,-2 0-1,1-1 881,-14 3 1,1 0 0,0 0-892,-1-1 1,1 1 0,11-4 1996,0-4-2424,97-17 0,32-5 5,-24 7 1,3 0 0,3-1-302,-2 0 1,3-1 0,1 1 0,-3 1 237,3 0 0,-1 2 1,1 0-254,-5 2 0,3 1 0,0-1 1,-4 2-1703,-1 0 0,-2 2 0,-2 0 2030,19 2 0,-9 2 0,-17 2 0,-46 7 0</inkml:trace>
  <inkml:trace contextRef="#ctx0" brushRef="#br0" timeOffset="69400">18111 8277 16961,'-31'5'-79,"19"36"-44,16-9 0,5 3-286,1 9 0,0 0-3373,2 18 3782,-3-5 0,-4-26 0,-2-10 0</inkml:trace>
  <inkml:trace contextRef="#ctx0" brushRef="#br0" timeOffset="69650">18061 8729 16423,'-3'8'728,"1"-2"-269,2-6-145,55 31-212,-18-27-102,5 7 0,2-4 0,8-27-354,-20 0 1,-1-4-1697,16-20-4023,-8 2 6073,-22 17 0,-15 18 0,-2 7 0</inkml:trace>
  <inkml:trace contextRef="#ctx0" brushRef="#br0" timeOffset="78449">16565 9935 18765,'-62'20'1669,"7"12"-1456,26 21-678,16-20 0,3 1 481,2 2 1,3 2 175,5 11 0,7-1-170,10-7 1,7-4 56,7-1 0,6-7-74,-2-15 1,1-9 22,1-11 0,-4-7-6,9-25 101,-23 6 1,-6-5-107,-5 0 0,-7-1-23,-10-11 1,-7 2-12,0 11 0,-3 4-39,-7 2 0,-3 5-214,-13-1-1265,-4 12-4370,15 29 5905,6 3 0,18 8 0,7-13 0</inkml:trace>
  <inkml:trace contextRef="#ctx0" brushRef="#br0" timeOffset="78617">17002 10061 18014,'-1'-9'0,"-1"1"0</inkml:trace>
  <inkml:trace contextRef="#ctx0" brushRef="#br0" timeOffset="79283">17614 9862 13936,'-3'-4'4470,"1"1"-2487,2 3-1591,-7-21-145,5 15-34,-6-15 56,6 20-90,-3 0-112,-10-1-55,-3 0 21,-12 1-22,0 2-22,-22 20-22,3 16 16,24-10 0,3 3-61,-5 20 44,25-9-112,18-21-100,11-11-102,13-4-156,21-23 336,-3-12 185,-26 6 0,-4-2 207,6-16 313,-18 8 2,-13 19-35,-2 6-516,-1 21 12,0 12 12,0 26 10,2 13-352,1-26 0,0 0 330,1 2 0,1 0-11,2 0 0,1 0-140,-1-2 0,2 0-1149,3 8 0,4-3 1300,18 10 0,-11-5 0,-2-38 0</inkml:trace>
  <inkml:trace contextRef="#ctx0" brushRef="#br0" timeOffset="79617">17833 9980 22866,'38'-41'-78,"8"5"-102,15 25-224,-20 4 1,0 2-516,17-2 874,-7 1 45,-33 7 180,-17 5 156,-3 3-67,-2 8-191,-1 2 79,0 7-90,2 26-67,1-18 0,3 2-846,5 9 1,1 1-220,-2-9 1,2-2-4158,17 24 5222,-5-32 0,-8-13 0,-3-7 0</inkml:trace>
  <inkml:trace contextRef="#ctx0" brushRef="#br0" timeOffset="80067">18551 9908 20300,'18'-51'130,"-1"0"1,7 2 0,4 5-131,0 16 0,4 4-17,1 2 0,0 5 6,14 4-146,0 31 140,-34 13 1,-7 7 16,-2 1 0,-6 2-350,-11 18 0,-6 0 439,-3-12 1,-1-1-45,2-2 0,0-2-28,4-5 0,5-1 16,7 27 34,35-31-100,22-25-23,1-28 45,-8-22 11,-30-2 0,-11-1 11,-21 1 434,-4 18 0,-6 3-457,-5 7 1,-3 4-336,-8 2 0,1 6-1155,-16 11-1725,20 16 3227,28-6 0,6-6 0,4-5 0</inkml:trace>
  <inkml:trace contextRef="#ctx0" brushRef="#br0" timeOffset="80486">19166 9666 22788,'19'-51'22,"12"16"-1008,14 62 403,-8 6 628,-39 15 0,-15 15 0,1-9 167,-1 6-152,-4-12 0,-5 5 0,6-18 208,11-27-223,9-6 0,12-4-34,9-3 56,40-3-95,-20 6 0,2 4-17,10 5 1,0 3 10,-11-1 1,-5 4 33,12 24 0,-41-8 33,-26 2 34,-8-2-67,-32-1-2509,3-14-5794,0-15 8303,17-17 0,25 3 0,6 2 0</inkml:trace>
  <inkml:trace contextRef="#ctx0" brushRef="#br0" timeOffset="80700">19908 9735 20613,'0'-5'2175,"0"1"-2108,0 4-45,17 80-1014,-6-41 0,1 2 992,1 8 0,2 4 0,-2-5 0,-1-9 0,0-4 0,6 20 0</inkml:trace>
  <inkml:trace contextRef="#ctx0" brushRef="#br0" timeOffset="82149">6394 13340 17274,'-4'-1'3239,"2"0"-3239,2 1-23,8-2-1781,27 2-773,0-2-4000,18 2 6577,-23 0 0,-12 0 0,-9 0 0</inkml:trace>
  <inkml:trace contextRef="#ctx0" brushRef="#br0" timeOffset="82300">6489 13600 19482,'34'-17'-1181,"-1"-1"1,-1 1 0,-5 3 0,-8 3 0,-5 4-1</inkml:trace>
  <inkml:trace contextRef="#ctx0" brushRef="#br0" timeOffset="83486">9295 13039 17879,'14'-35'351,"0"0"0,8-2 1,5 7-274,36 8-89,-25 16 0,1 6-56,17 20 67,-21 30 56,-37 14-230,-6-27 1,-4 0 352,-2-1 0,-4 1-50,-6 4 1,-1-1-119,-8 15 45,4-12 174,20-28-207,10-15 22,9-6-12,8-3 57,38-13-107,-20 14 0,3 1-22,5 0 0,0 3 39,18 10 0,-27 13 429,-34 9-317,-16 5-78,-9 3-12,0-13 1,-3-3-1121,-23 10-1760,2-6 2858,13-20 0,23-5 0,3-2 0</inkml:trace>
  <inkml:trace contextRef="#ctx0" brushRef="#br0" timeOffset="84267">10110 13034 18294,'-2'-34'261,"1"0"1,9-11-1,7 0-255,7 4 0,4 2-6,2 0 0,2 2-332,3 2 1,1 5 320,12 0-1,-3 13 232,-6 10 15,-12 56 23,-23-2 0,-9 8-60,-2-1 0,-3 6 0,-2-2-302,2-5 1,-2-1-1,0 0 178,-3 7 1,0 0 0,8-7-58,11-9 0,9-6-268,13-4 1,6-10-75,37-22 247,-24-15 0,-3-8 55,-13-2 1,-3-4 22,-3 0 0,-3-3 28,-6-2 0,-4-2-23,-2 0 1,-5 0 16,-7 0 1,-9 1 21,-15-6 1,-10 6-51,-12 11 1,-5 9 1,11 10 1,-3 5-1,3 3 99,-9 6 0,5 9-2252,8 14 0,14 3 2157,27-1 0,-1-4 0,19-24 0</inkml:trace>
  <inkml:trace contextRef="#ctx0" brushRef="#br0" timeOffset="84817">11049 12744 18574,'6'-41'86,"0"-1"0,1 4 0,4 5-30,18 9 190,3 3 237,-15 9-103,-3 4-178,-12 8 436,-2 0-492,-14 9 0,-16 24 33,4 2 1,0 4-85,2 1 0,1 1-154,1 10 1,3 0 91,10-11 1,4-2-23,6 7 1,10-4 38,12-13 1,8-6-63,12-6 1,4-9 11,-1-12 0,-1-11-11,11-18 0,-6-10 33,-20 5 1,-6-5-29,0-7 0,-10-2-84,-20 6 1,-11 5-57,-2 11 1,-5 5-62,-12 5 0,-4 8-68,6 8 0,0 5-196,-1 5 1,0 5-550,2-1 1,2 4 1019,1 9 0,3 1 0,-2 0 0,10 3 0</inkml:trace>
  <inkml:trace contextRef="#ctx0" brushRef="#br0" timeOffset="85235">11646 12517 21152,'6'-66'1546,"1"7"-1456,3 26-158,12-4 24,20 17-293,3 2-246,8 29-33,-18 18 448,-20 15 0,-9 11 179,-8-10 0,-5 3 0,0 1-395,1 0 0,0 1 1,-3 0 469,-5 3 0,-2-1 0,1-4 20,1 1 0,3-3-199,3-4 1,2-3 148,2 24-44,16-21 77,9-20-145,37-29-129,-26-16 1,-2-9 150,1-14 0,-4-4 636,-5-1 1,-9-2-603,-15 7 0,-6-2 0,-7 6 44,-13-2 1,-9 8-23,-15-3 1,-7 10-51,-1 22 0,0 10-348,12 4 1,7 6-1686,-10 28-2741,43-17 4802,29-7 0,-11-8 0,10-5 0</inkml:trace>
  <inkml:trace contextRef="#ctx0" brushRef="#br0" timeOffset="85400">12394 12727 15930,'-22'-19'0,"5"3"0</inkml:trace>
  <inkml:trace contextRef="#ctx0" brushRef="#br0" timeOffset="86616">13114 12205 20076,'-37'11'190,"1"1"0,2-1 1,4-1-34,-2 4 33,3-1-10,10-4-46,3 1-111,10 0 22,3 25-17,1-4 0,-1 5-28,-1 13 0,0 2-6,0 3 0,0-2 0,0-12 1,0-4 28,3 10-12,7-35 90,1-5-12,9-11-10,17-23-23,17-12-62,-25 18 0,1 1-5,3 1 0,0 5-202,13 6-89,0 7-12,-1 15 56,9 32 213,-34-13 0,-6 6 67,-9 12 1,-7 2 33,-4-9 0,-7-4-194,-10 1 1,-3-5 137,-15 3-45,4-11-503,7-11 548,-1-19 0,19 2 0,-1-8 0</inkml:trace>
  <inkml:trace contextRef="#ctx0" brushRef="#br0" timeOffset="87033">13440 12366 20826,'7'57'56,"0"0"0,8-8 0,7-7-336,33-5-495,-19-25 1,3-6 455,-4-8 0,0-4-57,1 0 1,1-3 54,-1-3 0,0-3 113,5-7 1,-5-4 970,8-20 615,-5 3 91,-35 15-876,-7 21 135,-6 17-279,-3 33-421,5-6 0,3 4-230,0 11 0,3 2-507,3-7 0,4-3-1072,1-5 0,3-4 1781,14 3 0,-9-18 0,-3-8 0</inkml:trace>
  <inkml:trace contextRef="#ctx0" brushRef="#br0" timeOffset="87366">15300 12271 16770,'0'-8'4056,"0"2"-3630,20 24 0,8 13-381,3 2-807,5 4 0,3 1 762,9 6-268,4-5-78,0-7-2831,-20-18 1,-2-2 3176,9 2 0,-5-5 0,-25-9 0</inkml:trace>
  <inkml:trace contextRef="#ctx0" brushRef="#br0" timeOffset="87533">15533 12253 19067,'-20'42'112,"0"0"0,0 0 0,-9 17 1,2 2-2607,4 2 1,5-2 2493,5-20 0,3-2 0,0 2 0,3-7 0,7-14 0</inkml:trace>
  <inkml:trace contextRef="#ctx0" brushRef="#br0" timeOffset="88050">17987 11970 19561,'-37'37'367,"1"-1"1,-1 1-1,7 1 1,3 0-1,7 2-345,8 22 1,13-2-657,4-16 1,8-5 633,33 3-242,7-32-38,6-25 218,-26 5 0,-2-5 17,10-17 1,-5-7 38,-10-1 1,-6-2 10,0-9 1,-10 0-18,-12 13 1,-9 4 11,-25-17-179,-8 34-2981,-19 17 3315,21 21 0,2-8 1,30 8-1</inkml:trace>
  <inkml:trace contextRef="#ctx0" brushRef="#br0" timeOffset="88217">18735 12103 18227,'0'0'0</inkml:trace>
  <inkml:trace contextRef="#ctx0" brushRef="#br0" timeOffset="88617">19356 11723 21387,'-43'-27'515,"0"-1"1,2 3-1,0 8-504,-16 27-17,16 12 1,1 8-29,10 7 1,4 3-34,-3 1 0,8 1-180,16-3 0,11-4-582,25 2-56,9-22 0,6-6-146,4-4 0,2-5 975,6-7 0,-2-5 454,-15 1 0,-6-3 778,5-23 23,-33 12 672,-5-8-1355,-2 14-404,0 1-90,-4 29-22,-9 47 0,3 3-319,3-15 1,2 2-35,2-14 0,4-1-1507,13 30-1221,8-12 3081,16-15 0,-15-17 0,-4-11 0</inkml:trace>
  <inkml:trace contextRef="#ctx0" brushRef="#br0" timeOffset="88966">19734 11741 23460,'39'-15'-352,"1"1"1,0-1 0,-1 2 99,-4 3 0,-2 1 11,0-1 0,-1 0-27,22-7 223,-13 6 291,-21 8 337,-9 14-91,-19 15-289,-3 14-91,-6 10-112,1 3-68,8-18 1,4 2-3048,9 28-3182,8-7 6297,17-20 0,-14-28 0,1-7 0</inkml:trace>
  <inkml:trace contextRef="#ctx0" brushRef="#br0" timeOffset="89666">20706 11484 17879,'18'-45'683,"1"0"1,2 4 0,3 4-684,6 5 0,2 4 0,22-4-22,-2 18-34,-17 21 0,-9 42 291,-31 1 0,-9 7-112,1 3 1,-6 1-575,-2-10 0,-4 1 1,0-3 612,-6 6 1,3 0-124,0 7 1,11 0-220,19-17 1,11-5-124,13-2 1,10-13 285,20-23 0,5-15 308,-10-2 1,-3-7-135,-3-7 0,-9-5 157,-7-17-191,-19 0-90,-28-3-16,-12 13 0,-10 2-812,-12 4 1,-5 4 782,2-2 1,-1 5-157,1 11 0,5 5 588,1 8-2818,20 7-1736,17 2 4134,27 3 0,-9-3 0,11-1 0</inkml:trace>
  <inkml:trace contextRef="#ctx0" brushRef="#br0" timeOffset="90084">21408 11206 22048,'41'-21'-471,"-1"1"0,2 11 1,-1 10 206,-4 11 1,-3 8 0,-4 6 0,-8 5-29,-6 20 393,-23-13 0,-9 1 521,-6-1 0,-3-3-449,0 0 1,-2-3-135,0-8 1,2-4-40,9-5 112,19-6-34,37-3-100,17 4 16,-22 0 1,0 1-29,15 13-11,-21 9 34,-21-3 11,-12-1 101,-13 0-146,-26 1-4661,7-14 4706,0-14 0,23-4 0,13-11 0</inkml:trace>
  <inkml:trace contextRef="#ctx0" brushRef="#br0" timeOffset="90266">22057 11308 21364,'0'-10'1031,"0"1"-862,4 56-237,4-8-951,-2 1 1,2 4 26,1-9 0,1-1-2353,0 2 1,0 1 3344,0 3 0,-1-3 0,2 6 0,-4-9 0</inkml:trace>
  <inkml:trace contextRef="#ctx0" brushRef="#br0" timeOffset="90800">14603 14428 20378,'58'10'-3809,"-3"2"-1200,-13 5 5009,-7 4 0,-16-9 0,-10-1 0</inkml:trace>
  <inkml:trace contextRef="#ctx0" brushRef="#br0" timeOffset="90916">14815 14728 17678,'57'-34'-2619,"-19"10"1,-23 17 0</inkml:trace>
  <inkml:trace contextRef="#ctx0" brushRef="#br0" timeOffset="98666">16157 14149 19224,'5'-33'644,"-1"-1"1,9-22-589,9 29-34,8 8 12,10 9-34,8 6 0,7 16-407,1 12 396,-10 23-1,-30-17 1,-4 2-349,-2 5 1,-6 1 359,-9 1 0,-4 1 22,-1-1 1,-3-1-61,-4-4 1,-3-1 126,-16 22-33,8-15-45,9-13 135,8-11 193,10-9-350,23-7 808,4-1-842,19 0 279,-5 12-324,10 22-67,-19 19 173,-23-17 1,-7 1-17,-13 18-145,-20-8-919,7-28-6242,-1-6 7306,7-11 0,4 0 0,8-4 0</inkml:trace>
  <inkml:trace contextRef="#ctx0" brushRef="#br0" timeOffset="99050">16817 14364 20927,'19'-60'0,"7"22"0,8 4-23,11 7 1,5 4-692,6-4 1,-2 2 651,-13 8 1,-4 3 50,8 0 449,-36 23-370,-10 37 66,-5-8 1,-1 4-85,0 14 1,0 4-57,0 4 1,0-2-455,3-14 0,3-2 74,3-5 0,3-3-2080,4 7 2466,14-2 0,-13-21 0,5-5 0</inkml:trace>
  <inkml:trace contextRef="#ctx0" brushRef="#br0" timeOffset="99384">17709 14206 19426,'38'-45'0,"0"1"0,-9 8 0,3 8-118,4 17 0,1 9-475,11 12-214,-14 42 1076,-36-9 0,-10 6 549,-4 14 0,-4 1-1025,-5-9 0,-2-3 420,3-8 0,4-4-45,6 1 165,8-9-311,6-8 1,26-9-1446,28-21-432,-8-7 0,1-3-851,-4-1 1,-1-1 2705,1-4 0,-6 2 0,-6 4 0,-11 5 0</inkml:trace>
  <inkml:trace contextRef="#ctx0" brushRef="#br0" timeOffset="99999">18968 13850 16288,'4'-9'3059,"-1"2"-2565,-3 7-382,0 0 100,-42-12-122,19 9 89,-10-1 0,-1 3 113,-2 14-135,-8 12-123,4 17-46,11 0 24,3 14-12,13-4 0,6-13 0,2 1-17,1-6 0,2-2 39,9 30 113,6-33-12,13-31-67,3-15-45,6-12 34,5-6-51,-11 13 1,2 2-85,24-2-212,9 27 234,-25 20-66,-12 25 33,-17-5 90,-6 12 44,-19-10 1,-10-2-505,-5-22-2106,-3-14 2577,13-9 0,9 0 0,2-2 0</inkml:trace>
  <inkml:trace contextRef="#ctx0" brushRef="#br0" timeOffset="100149">19238 14154 19022,'1'-7'-3159,"0"1"3159,-1 6 0,0 0 0,0 0 0</inkml:trace>
  <inkml:trace contextRef="#ctx0" brushRef="#br0" timeOffset="100633">19878 13785 17566,'-13'-35'1658,"-1"-1"0,-10-15-1478,-19 30-12,6 17 224,-17 32-258,9 19-117,23-9 0,4 2-73,8-7 0,6 0-347,18 20-191,12-31-953,30-11 864,0-26 879,-23 1 0,-3-4 745,-7-7 0,-4-2-223,2-17-24,-14 9-133,-7 22-382,0 7-56,-7 37-67,-2 25-62,4-22 1,0 1-1,0 3 1,3 2-1390,13 12 0,5-2 1395,-3-18 0,1 0 0,2 8 0,0-5 0,5-14 0</inkml:trace>
  <inkml:trace contextRef="#ctx0" brushRef="#br0" timeOffset="101116">20169 13676 21163,'40'-26'22,"0"0"1,1 2-1,0 9-61,-5 18 0,-2 7-17,16 10 56,-21 21-12,-23 0 12,-14-8 0,-6 2 185,-4-2 0,-2 0 33,-6 4 1,-1-3-163,-14 9-34,18-21 34,20-17 0,12-3-11,8-4 78,38-3-100,6 3-23,-22 9 0,-1 3-23,10 11 12,-20 22 11,-21-4 22,-39 19-84,7-30 1,-5-2-914,-14 5 1,-5-4-3800,-6-6 1,-1-4 4773,9-6 0,4-2 0,-16-1 0,31-4 0</inkml:trace>
  <inkml:trace contextRef="#ctx0" brushRef="#br0" timeOffset="103043">17999 15187 10339,'59'-14'0,"0"-1"0,-12 4 0,0-1 0</inkml:trace>
  <inkml:trace contextRef="#ctx0" brushRef="#br0" timeOffset="107883">5696 17542 19437,'1'47'112,"0"1"0,1-1 0,2-2-84,4-7 0,1-1-322,-1-1 1,1 0 304,-1-3 0,0-1 23,8 20 258,3-15 941,-7-33-906,-3-48-204,-16 1 0,-6-4-118,4-3 1,-2-1-319,-9-3 0,0 1 313,5 13 0,2 1-34,-1-16 1,6-1-6,14 4 0,5 1 22,0 0 0,7 4-6,12 9 1,7 7-118,-3 14 0,2 5-157,2 3 0,0 3-566,0 2 1,-1 4-1556,27 16-484,-16 12 2902,-33 7 0,-5 1 0,3-2 0,-12 17 0</inkml:trace>
  <inkml:trace contextRef="#ctx0" brushRef="#br0" timeOffset="108017">5966 17672 14899,'-5'4'4045,"2"-2"-4000,52-45-68,-14 27-2011,10-9 1,1 6 2033,-7 26 0,0-3 0,-32 8 0</inkml:trace>
  <inkml:trace contextRef="#ctx0" brushRef="#br0" timeOffset="108166">6029 18016 19302,'-5'1'415,"2"1"-415,3-2-44,44-30-663,-1 5-516,0-1 1,3-1-459,-6 7 0,0 1 1591,3-2 1,-2 3-1,7-3 1,-11 5-1</inkml:trace>
  <inkml:trace contextRef="#ctx0" brushRef="#br0" timeOffset="108433">6910 16934 20837,'-29'56'87,"1"1"0,10-4 0,2 4 0,7 0-132,12-3 0,6-1 1,1 0-1078,-2 0 1,2 1-1,4-4 401,5-7 0,4-3 0,2-6-1469,7-5 0,2-8 2329,3-6 0,-2-4 0,5 1 0,-7-12 1</inkml:trace>
  <inkml:trace contextRef="#ctx0" brushRef="#br0" timeOffset="108632">7357 17142 20916,'56'23'-1405,"1"1"1,-1-1 0,8 8-1,-7-8 1,8-20 0,-47-3-1</inkml:trace>
  <inkml:trace contextRef="#ctx0" brushRef="#br0" timeOffset="108799">7766 17120 17230,'10'65'568,"0"0"1,-3-17 0,-1 2 0,-1 0-2000,1 6 0,0 1 1,-1-2 1109,1 12 0,0-5 0,-3-16 0,1-8 0,0-10 0</inkml:trace>
  <inkml:trace contextRef="#ctx0" brushRef="#br0" timeOffset="109150">8294 16803 18070,'-2'-5'1468,"18"46"-874,7 13-1372,-2-2 1,1 4 811,0 0 0,0 0-29,-2 6 1,-1 1-12,-3 1 1,-2 1-946,-4-2 1,-2-1-1050,-2-4 1,-2-1 1999,-2-8 0,0-4 0,0 6 0,0-21 0</inkml:trace>
  <inkml:trace contextRef="#ctx0" brushRef="#br0" timeOffset="109400">9409 17115 19919,'44'-12'-1569,"0"0"0,20-3 1,-40 17-1,-18 3 1</inkml:trace>
  <inkml:trace contextRef="#ctx0" brushRef="#br0" timeOffset="109549">9558 17343 16176,'0'5'1098,"48"-31"-10929,5-2 9630,-13 5 0,0 0 1,7 0-1,-26 12 0</inkml:trace>
  <inkml:trace contextRef="#ctx0" brushRef="#br0" timeOffset="110049">10886 16622 19381,'16'-60'672,"10"11"-660,20 38 16,-4 6 0,5 2-17,-3 2 0,-1 7-11,2 12 0,-6 7 0,-10-2 0,-10 4 5,-16 12 1,-10 3 39,-3-8 0,-5-2 100,-3-1 1,-2-1 67,-19 23-180,0-7-21,17-21-12,8-6 11,25-17 11,12-2-22,17 0 0,8 2-11,-11 5 0,0 5-157,-5 5 0,-4 4 151,2 10 0,-8 3 28,-12 25 34,-31 2-45,-14-25-392,-2-7-1816,3-11 2208,-5-12 0,21-4 0,-2-7 0</inkml:trace>
  <inkml:trace contextRef="#ctx0" brushRef="#br0" timeOffset="110399">11707 16857 19179,'46'-30'291,"-1"1"1,-7 4-1,2-1 1,3 7-348,5 11 0,2 8 0,-4 1 56,0-4 0,-4 8 72,12 28 1,-15 14-56,-36 0 0,-12 2-23,4-1 1,0-1-292,4-9 0,2-3-1743,11 4-200,9-11 2240,9-7 0,-11-10 0,-4-7 0</inkml:trace>
  <inkml:trace contextRef="#ctx0" brushRef="#br0" timeOffset="110749">12724 16849 20737,'12'-36'-4,"0"0"0,10 2 0,6 6-792,10 9 1,2 12-1009,22 26 1804,-29 17 392,-34 0 1,-10 3 47,-3-5 0,-3 1 473,-14 18 1,-3 2-629,8-6 1,1-1-281,0-1 1,3-2-6,2 11 68,24-41-135,10-8-168,12-10 33,6-12 0,6-5-712,16-7 1,5-3-1672,-7 2 0,4-2 0,0 2 2585,-6 2 0,0 1 0,-3 2 0,6-2 0,-6 4 0,-4 2 0</inkml:trace>
  <inkml:trace contextRef="#ctx0" brushRef="#br0" timeOffset="111316">13860 16344 17532,'-2'-9'2521,"1"2"-2084,-44 5-381,17 1-34,-12 2 1,-3 1-1,-9 6-22,-2 6 0,20-2-11,18 0 11,11 2-11,4 24 22,6 26-11,-4-17 0,0 2-17,1-7 1,1-2 16,-2-2 0,1-3 0,1-2 22,4-14 23,2-11 22,13-32-78,16-23-23,-9 15 1,3 2 21,9 3 1,1 8-276,-7 9 1,-1 9 84,2 10 1,-4 7-248,5 29 337,-20-7 0,-3 5 151,-5-3 0,-4 2 292,-2 0 0,-6-2 139,-14 24-257,-13-31-213,-5-8-56,-2-8-3137,-10-11 3271,17-14 1,3 3 0,20-5 0</inkml:trace>
  <inkml:trace contextRef="#ctx0" brushRef="#br0" timeOffset="111650">14586 16720 18597,'5'-5'-673,"-2"1"673,-3 4 0,0 0 0,0 0 0</inkml:trace>
  <inkml:trace contextRef="#ctx0" brushRef="#br0" timeOffset="112099">15303 16330 17734,'-35'-17'605,"0"0"0,-27-8-515,16 31 22,13 10 0,-8 13-56,17 6 11,7 2-22,6-1-45,15 3-482,29-16-1199,23-12 829,4-21 483,0-16 369,-27-4 1132,-2-15 1949,-14 9-2151,-4 5-896,-10 32 335,-3 26-189,0 26-158,0-20 0,0 2-22,1 4 0,2 3 6,4 17 0,2 3-1245,5-7 1,4-1 1238,4 1 0,2-5 0,6 5 0,-4-38 0</inkml:trace>
  <inkml:trace contextRef="#ctx0" brushRef="#br0" timeOffset="112498">15742 16385 20311,'41'-21'18,"0"0"1,-2 1 0,-3 7-19,13 23-56,-1 25 78,-26 27 157,-17-29 1,-6 1-248,-8 4 1,-6-3 280,-21 16-157,2-6 58,10-13-114,10-14-34,18-15 12,25-16-23,22 2 23,0-1 210,6 37-221,-35 21 61,-22-10 0,-7 2-28,-16 24-62,1-33 1,-3-6-2247,-10 0-6880,6-11 9188,9-8 0,9-4 0,6 0 0</inkml:trace>
  <inkml:trace contextRef="#ctx0" brushRef="#br0" timeOffset="112832">17018 16291 17375,'-4'-2'1547,"4"47"-1211,10-6-314,-3 1 0,2 3-420,1-10 0,1 0 398,0 0 0,1 1-667,2 12 1,2 0 666,-3-9 0,0-3 0,7 26 0,-8-32 0</inkml:trace>
  <inkml:trace contextRef="#ctx0" brushRef="#br0" timeOffset="113016">16880 16545 20882,'51'-13'-1967,"1"1"1,-1-1 0,7 0 0,1 1 0,-2 1 1702,-7 3 1,-2 2-1,-3 0 1,10-1 0,-7 0-1,2 0 1</inkml:trace>
  <inkml:trace contextRef="#ctx0" brushRef="#br0" timeOffset="113783">18506 16372 18317,'2'-35'1176,"0"-1"0,3-18-1142,8 36-34,-6 11-11,-5 7-34,-2 0 45,5 0-34,4 0 12,3-2 22,2 0-45,-3-3 34,1-1 11,-2 0 0,0-3 90,-2 0 212,-1 1 113,-4 1-23,-2 3-258,-1 3-78,-4 0 0,-18 19 79,-11 29-91,14-19 1,1 3 0,-2 9 0,4 6-23,3 14 1,5 1-170,1-15 1,2 2 138,5 0 1,4 4-1,6-7 8,9-7 0,9-6-23,9-1 1,6-9-28,-5-18 0,0-9 22,1-8 0,-5-7 5,5-27 23,-11-2 0,-14 5 11,-21-3-100,-45 16-113,14 17 1,-3 4 61,1 8 0,-1 5 62,3 2 0,5 5-997,0 16-583,13 3-1457,10-1 3115,9-6 0,1-9 0,2-7 0</inkml:trace>
  <inkml:trace contextRef="#ctx0" brushRef="#br0" timeOffset="114433">19475 16109 20165,'-43'5'11,"1"1"1,2-1-1,3 4-45,-18 23 34,18-7-11,-3 7 11,22-14 101,6-4 33,4-3 258,4 6-55,8 16-91,8 26-223,-2-1-12,4 6-11,-11-21 34,3 1-12,0-20 12,7-14-113,0-23 1,5-18 55,-2-5 23,6 0-33,4 4 22,17 10-57,10 15 51,-20 13 1,-1 5 5,19 13 11,-8 14 0,-22-6-90,-4 1 11,-7 0-302,-9 13 303,-29 1-594,-2-3-852,-24-11-2544,7-22 4068,-1-6 0,21-4 0,6-1 0</inkml:trace>
  <inkml:trace contextRef="#ctx0" brushRef="#br0" timeOffset="114950">19622 16443 14899,'0'0'0</inkml:trace>
  <inkml:trace contextRef="#ctx0" brushRef="#br0" timeOffset="115449">20168 16214 19650,'7'-45'201,"1"1"1,0 2 0,5 7-191,25 10-11,4 5-11,0 10-34,7 25 12,-24 45 33,-17-28 0,-5 2-245,-10 14 0,-7 0 245,-4-11 0,-3-2 0,0 0 0,-1-2 11,3-3 1,-1 0 94,0 1 1,2-1-40,-1 5 45,19-5-370,42-45-583,8-4 73,-13 1 1,0-2-924,-7 4 0,3 0-180,25-6 0,3-1 1859,-10 3 0,-1 1 0,-1 1 0,-3 3 0,2-3 0</inkml:trace>
  <inkml:trace contextRef="#ctx0" brushRef="#br0" timeOffset="115749">21750 15940 18877,'47'-17'-169,"-1"0"1,-4 3 0,-4 4 0,10 2 0,-20 6 0</inkml:trace>
  <inkml:trace contextRef="#ctx0" brushRef="#br0" timeOffset="115899">21904 16112 18787,'45'-22'-628,"1"0"1,13-7-1,-32 17 1</inkml:trace>
  <inkml:trace contextRef="#ctx0" brushRef="#br0" timeOffset="116848">23575 15557 20311,'9'-37'149,"0"-1"0,11 7 1,7 7-161,38 12-6,-19 19 0,-3 12-11,-19 7 0,-9 7 28,-8 13 0,-11 3 11,-12 3 1,-9-2-295,-1-12 0,-1-5 350,-20 8 191,34-32-169,9-6-89,41-8-17,-3 3 1,6 2-12,15 7 0,2 4-112,-7-3 0,-3 6-129,-2 16 0,-12 7 768,-20 26-471,-20-26 0,-7-2-28,-19 13-45,-17-22-1289,21-20-2935,4-13 4269,7-8 0,8 5 0,3-4 0</inkml:trace>
  <inkml:trace contextRef="#ctx0" brushRef="#br0" timeOffset="117233">24186 15486 21308,'60'-6'0,"3"-7"-17,-21-1 1,0-3-7,-4 2 1,-2-1 11,0 0 0,-4 2-12,6-3 1,-30 14-23,-5 1 45,-2 10 302,-1 25 46,-1 26-309,1-17 0,0 3-62,-1 3 1,2 0-219,0-11 1,3-2-2433,5 3 1,4-6 2672,12-7 0,-2-1 0,-8-23 0</inkml:trace>
  <inkml:trace contextRef="#ctx0" brushRef="#br0" timeOffset="117782">25337 15308 18059,'-20'-29'1692,"-1"0"0,-15-14-1558,0 30-78,2 12 79,-17 26-57,7 17-84,21-8 1,8 3-57,16-1 1,8-1-275,21 14-23,-2-31 0,4-8-1030,22-11 184,-17-11 1,0-6 1355,-6-2 0,-2-4 723,1-8 0,-4-1 449,1-18-371,-18 11-381,-8 21 124,-1 6-606,-3 21 181,3 35-214,-2 9-51,3-14 1,2 1-6,7 23-145,7-3-483,7-4-375,-7-25 0,2-1 1003,18 4 0,-9-3 0,-9-24 0</inkml:trace>
  <inkml:trace contextRef="#ctx0" brushRef="#br0" timeOffset="118865">25910 15140 19045,'0'-4'1333,"0"0"-930,0 4-257,13 43-112,2-3-68,5 15 0,1 5-963,-6-23 0,1 0-3712,5 11 0,1-2 4709,12 0 0,-15-21 0,-2-13 0</inkml:trace>
  <inkml:trace contextRef="#ctx0" brushRef="#br0" timeOffset="119132">26827 15276 18899,'-2'-5'2230,"1"1"-2219,1 4-168,-2 14-1658,6-1 1815,-1 17 0,1-17 0,-1 0 0</inkml:trace>
  <inkml:trace contextRef="#ctx0" brushRef="#br0" timeOffset="119882">27457 14956 18709,'1'-11'2196,"0"2"-1893,25 57-303,-7-10-634,5 12 1,2 5 633,-8-16 0,-2-3 0,10 23 0,-9-22 0</inkml:trace>
  <inkml:trace contextRef="#ctx0" brushRef="#br0" timeOffset="120265">27827 14862 21790,'35'-16'-19,"-1"-1"1,0 1-1,-2 6-261,16 19-1109,-1 26 649,-34 23 1003,-20-19 1,-6-1 55,-3-5 0,-4-3-146,-6-4 1,0-4-73,0-1-101,11-6 11,9-5 91,34 4-69,33 7-33,-18-4 0,1 3 0,-5-3 0,-3 2 0,10 26-11,-38-5-40,-26-6 1,-12 2-1418,-10 1 1,-8-1 1345,0-7 0,-5 0 1,4-3-1,0-1 1,3-3-1,4-9 1,0 0-1</inkml:trace>
  <inkml:trace contextRef="#ctx0" brushRef="#br0" timeOffset="120552">24130 16730 21846,'47'-16'64,"0"0"0,0 1 1,1 1-1,5-1 1,5-1-1,2 0 1,3 0-1,1-1-61,-10 3 1,1 0 0,3 0 0,0-1 0,3 0-1,0 0 1,2 0 0,2 0 0,0-1-442,-8 3 1,2 0 0,2-1 0,1 0 0,2-1 0,0 1 0,0 0 0,1 0 0,0-1-1,-1 1 1,-1 0 0,0 1 0,-2-1 425,4 0 1,0-1 0,-1 1 0,-1 0 0,0 0 0,0 0-1,1 0 1,-1 1 0,1 0 0,1 0 0,1 0-118,-5 1 0,1 1 0,2-1 0,1 1 0,1-1 0,0 1 1,-1 0-1,-1 1 0,-1 0 0,-1 0 0,-3 2 0,-3 0 1,-2 1-265,12-2 1,-3 2 0,-4 0 0,-1 2 0,-3 1-1,0 0 1,-2 2 465,9 2 0,-1 1 0,-2 2 0,-6 0 1,-6 1-1,22 2 0,-32 5 0,-70 12 1,-1-1-1</inkml:trace>
  <inkml:trace contextRef="#ctx0" brushRef="#br0" timeOffset="120699">25717 16771 16105,'-55'23'941,"0"1"0,0-1 0,11-1 1,21-8-706,69-21-236,-8-3 0,10-5 0,7-3 0,6-2-696,-13 5 0,5-2 1,4 0-1,4-2 1,1-1-1,3 0 1,1 1-1,1-1 1,-1 1 695,-6 3 0,3 0 0,1 0 0,2-1 0,1 1 0,0 0 0,0-1 0,0 1 0,-1 0 0,-2 0 0,-1 1 0,-3-1 0,6-1 0,-3 0 0,-1-1 0,-2 1 0,0 1 0,-1-1 0,1 1 0,-1 0 0,1 1 0,-2 3 0,1-1 0,-1 0 0,1 1 0,-1-1 0,0 1 0,1-1 0,-1 0 0,0 1 0</inkml:trace>
  <inkml:trace contextRef="#ctx0" brushRef="#br0" timeOffset="-204300.73">1798 8865 13184,'-5'0'449,"1"0"-57,4 0 302,82-53-593,-54 37 1,3-1-260,8-5 1,7-5-1,3-2 1,-3 4 179,2 0 1,-2 3-1,1 0-22,3-2 0,1 1 0,-4 2 524,8-4 0,-18 16 272,-38 34-472,-40 15-128,-1-6 0,-4 1-69,6-7 1,-2-1 320,-9 4 0,0-3-297,17-9 0,3-1-207,-26 11-33,57-24-23,25-5-68,26-4-83,-18-2 0,5-3-597,7-6 0,7-4 0,2-2 210,-1 1 0,2-2 0,4-2 1,1-1 487,-8 4 1,4-2 0,1-1 0,0 0-1,-2 1 1,-4 2 0,4-2 0,-5 2 0,-1 0-1,0 1 1,10-4 0,1-1 0,-1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2T03:14:36.24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5549 1506 13947,'5'62'1120,"0"1"1,1-4-1,-3-2-627,-9-4 0,-2-5-123,0 14 33,-9-1 1423,8-48-1545,-5-40-253,3-9 0,0-6-23,0-5 1,0-2-483,-2-16 1,1 0 554,4 14 1,1 0 115,1 8 0,0-3 0,2 1-155,0-11 0,4 1-78,9-4 0,6 5 22,1 21 0,6 7 0,9 8 1,5 8-219,-3 9 1,1 5 138,0 6 1,-2 4-23,-2 5 1,-6 7 22,-6 25 0,-14 9 50,-13-14 0,-9 1 0,-1 1-814,-1 8 0,-3 2 0,-1-4-757,-1-10 0,-1-3 1,2-4 1615,-2 4 0,6-8 0,14-15 0,6-12 0</inkml:trace>
  <inkml:trace contextRef="#ctx0" brushRef="#br0" timeOffset="300">5986 1763 19459,'25'-46'-594,"0"1"0,0 5 1,4 6 615,3 12 0,2 6 46,19-3-24,-29 17 170,-6 11 44,-5 5-68,0 29-134,-3 9-302,-2 2-1649,-2-5-3707,-5-24 5602,0-8 0,-1-9 0,0-5 0</inkml:trace>
  <inkml:trace contextRef="#ctx0" brushRef="#br0" timeOffset="799">6693 1527 13891,'-4'-1'2128,"1"-1"-1870,3 2 123,-42 30 45,25-2 0,0 5-286,-10 10 0,1 3-140,12-6 0,7-2-101,19 16 22,16-41 35,18-13 44,9-17 11,-14-6 0,0-6 348,-8-4 0,-2-3 537,0-5 0,-6-1-661,-13-17-235,-27 21-89,-15 22-3138,-21 13 3227,8 17 0,5-6 0,20 6 0</inkml:trace>
  <inkml:trace contextRef="#ctx0" brushRef="#br0" timeOffset="1200">7118 1457 21062,'-30'56'194,"1"1"0,2 0 0,7 3-194,11-12 0,4 2 0,4-1-795,4-2 1,4-1 0,-1-1 615,0 22 0,5-5 140,10-15 1,2-10 38,-1-14 566,0-26 29,-12-59-343,-7 5 0,-2-11-121,0 20 1,-1-4-1,1-2 1,-1 2-564,0-10 0,0 0 1,0 0 524,-1-2 0,0 0 1,1 5-55,2 2 0,5 5 417,5 1 1,8 6-553,12 14 1,9 11 44,16 11 1,4 13-196,-9 8 1,-3 9 188,1 13 1,-10 6 56,-21-6 0,-9 2 0,-8 3 0,-6-1 22,-6 1 1,-6 0 22,-14 10 0,-5-2-124,6-13 0,-1-4-1942,2-5 1,1-11 2020,4-25 0,21-11 0,5-1 0</inkml:trace>
  <inkml:trace contextRef="#ctx0" brushRef="#br0" timeOffset="1333">7963 1446 16961,'0'0'0</inkml:trace>
  <inkml:trace contextRef="#ctx0" brushRef="#br0" timeOffset="1849">9334 1062 19505,'13'55'220,"0"1"0,1 3 0,-1 2-198,2 4 1,0-2-237,-5-16 1,-2-5 269,-3 10 424,-7-40-99,-5-12-258,-6-18-89,-1-11 0,-1-9-40,0-18 0,1-7-523,3 8 0,2-4 0,1 2 547,1 6 1,1 2 0,2 1 9,2-20 0,5 7 133,0 26 1,6 4-263,26-17-89,24 36-231,-21 24 1,-3 10 336,-6 16 0,-9 6 95,-7-1 1,-10 2 10,-13 2 0,-10-4 112,-2-14 1,-4-2 139,-5 5 1,1-1-253,-9 18 2,15 4 1646,35-21-1928,28-3-279,18-9-1323,1-5 0,7-1 1696,-20-6 0,2-2 0,-3 1 0,13 3 0,-4-1 0,-12-5 0,-1 0 1</inkml:trace>
  <inkml:trace contextRef="#ctx0" brushRef="#br0" timeOffset="2116">9914 1429 17890,'46'-35'127,"-1"1"0,-6 3 1,-5 3 1765,3-6-1456,-35 16-67,-33 13-67,-15 17-79,-5 5-168,3 14-79,6 19-716,25 5-2410,41 6 1312,17-20 469,-4-28 0,3-4 1368,-4-6 0,-3-1 0,8-2 0,-9 0 0</inkml:trace>
  <inkml:trace contextRef="#ctx0" brushRef="#br0" timeOffset="2299">10346 1419 23012,'-13'30'-1032,"1"-2"-3181,12 10 4213,0-17 0,0-1 0,0-17 0</inkml:trace>
  <inkml:trace contextRef="#ctx0" brushRef="#br0" timeOffset="2417">10287 1112 14540,'0'0'0</inkml:trace>
  <inkml:trace contextRef="#ctx0" brushRef="#br0" timeOffset="2633">10633 1421 21824,'-11'-32'493,"0"0"0,-7-24-493,23 26-112,15 8-281,14 24-738,17 32 201,-10 10-353,-19-15 1,-2 0-5419,3 8 6701,0-10 0,-12-12 0,-3-8 0</inkml:trace>
  <inkml:trace contextRef="#ctx0" brushRef="#br0" timeOffset="3283">12930 1386 18854,'42'-20'-221,"-1"1"0,1-1 0,18-9 0,-3 2-301,-18 12 1,-1 1-39,3-6 0,-3-2 1456,4-12 460,-16 2-292,-35 15-537,-9 13-292,0 6-190,5 13-34,6 10-11,6 16-56,13-4 0,7 2-2067,3 1 0,1-1 2123,3 1 0,0-3 0,13 9 0,-27-32 0</inkml:trace>
  <inkml:trace contextRef="#ctx0" brushRef="#br0" timeOffset="4099">15568 1051 20333,'42'-16'-356,"0"0"0,0 1 1,18-2-1,-1 9 110,-6 12 0,-6 9 229,-9 6 0,-13 6 17,-38 36 306,-8-25 0,-8 2 0,-3 0-240,-4-1 0,-2 0 0,-1 0-14,-3 4 1,0 2-1,3-4-52,-4 2 0,8-4-11,16 5-297,43-26-998,13-10 1,8-6 1305,15-8 0,1-2 0,-16 7 0,-2 0 0,-2-8 0,1 0 0</inkml:trace>
  <inkml:trace contextRef="#ctx0" brushRef="#br0" timeOffset="4349">16231 1320 20266,'-50'23'351,"0"0"0,5-2 1,11 2-352,19 14-471,43 4-33,5-28 0,5-5 257,3-1 0,1-4-256,9-8 0,-1-6 363,-16-1 0,-3-5 50,-2-9 1,-3-1 89,3-15 199,-16-13 204,-47 7-538,-23 17-2072,18 15 0,-1 5 2207,-21 8 0,23 7 0,29 2 0</inkml:trace>
  <inkml:trace contextRef="#ctx0" brushRef="#br0" timeOffset="4650">16701 1317 19213,'6'1'1860,"-1"0"-2622,-5-1-2151,0 26 2913,0-7 0,0 10 0,0-17 0</inkml:trace>
  <inkml:trace contextRef="#ctx0" brushRef="#br0" timeOffset="4784">16798 1634 19482,'6'0'-1995,"-2"0"1995,-4 0 0,0 0 0</inkml:trace>
  <inkml:trace contextRef="#ctx0" brushRef="#br0" timeOffset="5183">17087 1228 20658,'22'-38'381,"-1"-1"0,8 6 0,3 3-426,-3 9 1,1 4-208,5 4 0,-2 7-354,16 15-267,-12 40 873,-37-8 0,-10 6 481,-4-5 1,-6 2 0,-1-2-624,-11 14 1,-2-4 337,-5-3 0,4-6-162,10 0 22,14-14-23,28-14-56,14-13 1,8-10-325,18-11 0,4-7-420,-10 3 0,2-3 1,-3-1 680,-8 1 0,-3-1 0,-3-1-15,6-11 1,-11-1-102,-19-6 129,-33 23 0,-11 5 28,-10 6 1,-5 7 4,-18 7 1,-1 6-346,13 0 1,5 5-1364,11 3 1,10 3 1747,18-1 0,9-9 0,6-4 0</inkml:trace>
  <inkml:trace contextRef="#ctx0" brushRef="#br0" timeOffset="5449">18079 1128 20938,'-36'29'358,"0"1"1,0 0 0,-11 10-1,12-3-335,22-3-12,28-8 45,17-11-90,13-12 1,7-7-12,6-12 0,1-4-915,0 3 1,-3-4 964,-7-7 1,-8-3 39,-10-10 398,-15 3-544,-20 5-1423,-36 7-3697,-20 17 5221,-2 10 0,16 6 0,33 1 0</inkml:trace>
  <inkml:trace contextRef="#ctx0" brushRef="#br0" timeOffset="5984">15144 2128 18675,'-5'-6'403,"53"-11"-140,-13 11 1,6 0-1407,5-2 0,7-1 0,6-1 1195,-11 3 0,6 0 1,3-1-1,2 0 1,2 0-1,0 1-280,0-1 0,2 1 1,2-1-1,1 1 1,0 0-1,0-1 1,0 1 227,-8 1 0,1-1 0,0 1 0,-1-1 0,1 1 0,0 0 0,0 0 0,-1 0-192,9 0 0,0 0 0,1 0 0,-1 0 0,-2 1 0,-3 1 0,-4 0-285,12 0 1,-5 1 0,-3 1 0,-3 0-690,6 0 1,-3 0 0,-7 2-1042,7 1 0,-28 3 3047,-70 7 0,-33 2 628,24-5 0,-5 0 0,-6 0 0,-1 0 0,-2 1-1134,-2 0 1,-4 0 0,-1 1 0,-1 0-1,0 0 1,4-1-270,-5 1 0,0-1 0,2 0 0,3-1 0,3 0 10,-1 1 1,-2 2 0,13-4 0,25-9 1256,26-8-1338,34-6 1,22 0-116,-7 3 0,8-2 0,7-1 0,3 1 0,0 1-317,-12 4 1,2 0 0,1 1 0,1 1 0,2-1-1,0 1 1,0 0 437,0 0 0,1 0 0,2 0 0,0 0 0,0 1 0,-2 0 0,-2 0 0,-3 2 0,13-2 0,-2 0 0,-3 2 0,-4 0 0,-3 2 0,6 3 0,-1-1 0,1 1 0</inkml:trace>
  <inkml:trace contextRef="#ctx0" brushRef="#br0" timeOffset="6782">5290 4411 18261,'-10'-1'56,"48"-16"-45,1 4 0,9-2 0,2-1-1380,3-2 0,3 0 1,6-2 331,-11 4 1,6-1-1,3-2 1,1 0 0,-3 1-1,-4 2 1037,2-2 0,-3 2 0,-2 1 0,1-1 0,3 0 0,2-2 0,-4 2 0,-8 3 0,-10 3 0,1-1 0</inkml:trace>
  <inkml:trace contextRef="#ctx0" brushRef="#br0" timeOffset="6932">5687 4381 18037,'-43'22'179,"-1"-1"0,8-1 0,3-1-302,-2 13-269,30-4-3631,38-7 0,14-2 4023,-8-2 0,0-2 0,7 1 0,-3-1 0,3-1 0</inkml:trace>
  <inkml:trace contextRef="#ctx0" brushRef="#br0" timeOffset="7199">5397 5294 17140,'-5'-1'482,"2"0"101,3 1-370,52-7-185,-21 0 0,4-2-464,6 0 1,6-1 0,5-3 426,-5 0 0,4-2 0,4-1 0,1-1 0,0 0-1438,-2 3 1,2-1-1,1 0 1,0 0-1,0 0 1,-1-1 1446,0 1 0,1-1 0,0 0 0,-2 0 0,0 1 0,-4 1 0,14-2 0,-2 0 0,-5 2 0,-8 2 0,-9 2 0,1-1 0</inkml:trace>
  <inkml:trace contextRef="#ctx0" brushRef="#br0" timeOffset="7582">4042 6234 19045,'34'-2'22,"0"0"0,13-7 1,6-4 24,-6 2 1,5-2 0,3-1-1,0-1-1112,-4 1 0,1-2 1,1 0-1,2-1 1,0 0 1146,-2 1 0,0-1 0,1 1 0,2-1 0,3-1 0,4 0-52,-9 3 0,2-1 1,3 0-1,2-1 0,2 0 1,0 0-1,2 0 0,0 1 1,0 0-1,-1 0-117,-6 2 1,1 1 0,1 0 0,0 0 0,0 0 0,1 0 0,0 1 0,0-1 0,0 1 0,0 0 0,0-1 0,-1 1-47,6-2 1,-1 1-1,1-1 1,0 0 0,-1 1-1,1 0 1,-1-1 0,0 2-1,0-1 1,-1 2 0,-1-1-293,3 1 0,1 0 0,0 1 0,0-1 0,-1 2 0,-1-1 0,-2 2 0,-2-1 1,-3 2-1,-4 0 425,18-1 0,-4 1 0,-4 1 0,-5 1 0,-3 0 0,7-1 0,-6 1 0,-6 1 0,-4 1 0,-1 0 0</inkml:trace>
  <inkml:trace contextRef="#ctx0" brushRef="#br0" timeOffset="7801">5116 6030 19213,'42'-28'24,"0"-1"0,0 0 0,9 5 0,7 0 0,6 1 0,3 1 0,2 2-24,-16 6 0,3 2 0,1 0 0,2 1 0,1 0 0,2 0 0,0 0 0,2 0-756,-3-1 1,2 1-1,2 0 1,1-1 0,1 1-1,0 0 1,-1 0 0,0 0-1,-1 1 1,-3 0 297,7 0 0,-1-1 0,-1 2 0,-1-1 0,-1 1 0,0 1 0,-2 0 0,0 0 445,1 0 1,2 1 0,-1 0 0,-2 1 0,-3 0-1,-6 1 1,-6 0 0,5 1 0,-9 0 0,-4 2-1,-2 1 1,1 0 0</inkml:trace>
  <inkml:trace contextRef="#ctx0" brushRef="#br0" timeOffset="8316">5654 4420 17006,'7'54'147,"0"0"1,1 0 0,-2-3 0,1-1 0,-1 0-148,-2 0 0,-1 0 0,0-6 0,1-10 0,-2-1 0,-1 13 0,0 0 0</inkml:trace>
  <inkml:trace contextRef="#ctx0" brushRef="#br0" timeOffset="10898">5561 7095 21230,'29'-34'-15,"0"-1"0,-3 8 0,6 4 9,22 4 1,5 8-23,-11 3 0,-2 6-348,2 9 1,-9 12 397,-22 13 1,-13 8 453,-12 14 0,-13 3-319,0-15 0,-4-1 0,-2-3-152,-8 7 1,3-5-208,4 11-2532,84-45 2734,1-21 0,2-4 0,-17 11 0,-1-1 0,5-11 0,1-1 0</inkml:trace>
  <inkml:trace contextRef="#ctx0" brushRef="#br0" timeOffset="11149">6590 6783 21521,'0'64'11,"-1"0"0,5 2 1,2-2-12,4-6 0,2-3 16,0-7 1,1-7-5,6-2-12,22-17 5,-6-21 1,4-7-29,3 0 1,3-3-867,13-7 0,0-1-19,-4 3 0,-2 2-1400,3 1 0,0 3 2308,-1 3 0,-3 1 0,7 1 0,-18 3 0</inkml:trace>
  <inkml:trace contextRef="#ctx0" brushRef="#br0" timeOffset="11649">6054 8721 22193,'-19'6'-45,"11"7"45,46 30-22,15-18-68,3-7 1,1-31-23,-18-14 11,-3-10 79,-9 0 33,-8-5 123,-10 16-134,-6 16 23,-3 31-1,0 27-22,6 15-23,4-12 1,6 3-958,8-6 0,6-3 980,13 1 0,1-5 0,-16-15 0,-1-6 0,24-10 0</inkml:trace>
  <inkml:trace contextRef="#ctx0" brushRef="#br0" timeOffset="11899">6836 8763 21208,'-9'-3'985,"2"0"-862,7 3-78,-19 59-40,15-23 1,2 2-6,-8 11 0,2 1-6,11-5 1,5-5-96,16 0-95,6-24 0,7-9 112,15-15 0,5-11 80,-6 3 1,4-3-1,-2-1-503,-6-2 1,-2-1 0,-1 1 158,-1-1 1,0 2-1,-6 3-2061,22-1-1076,-21 10-817,-20 20 4302,-11 6 0,-6-2 0,-1-1 0</inkml:trace>
  <inkml:trace contextRef="#ctx0" brushRef="#br0" timeOffset="12417">6223 10300 18328,'6'50'67,"0"0"0,0 0 0,2 8 1,2-1-1183,7 6 0,5-4-3105,-4-24 0,2-6 4220,24 11 0,-19-22 0,-3-13 0</inkml:trace>
  <inkml:trace contextRef="#ctx0" brushRef="#br0" timeOffset="12684">6626 10455 20210,'-8'42'321,"-1"0"1,0-4-1,5-4-231,19 0-23,11-14-67,23-12-34,-5-24 1,2-11 5,-1-8 0,-2-4-425,1-3 0,-6-2 458,-10-2 1,-10 2-6,-10-5 219,-24 10-230,-14 11-847,-7 15 1,-5 8-1816,0 10 1,-1 4 2672,2-2 0,2 1 0,-11 19 0,38-15 0</inkml:trace>
  <inkml:trace contextRef="#ctx0" brushRef="#br0" timeOffset="12965">7313 9938 21320,'-9'-6'560,"2"2"-516,-12 46 1,2 20-34,12-30 1,1 2-458,-8 14 0,-2 6 0,8-5 451,10-7 1,9-5 217,12 5 1,9-6-208,11-12 1,8-10 1,-6-9 1,4-5 0,-2-4-426,15-5 1,-2-7 305,0-8 1,-3-1-192,-22 11 1,-4 2-1457,23-2-1210,-15 11-1048,-16 18 4006,-11 7 0,-8-4 0,-5-2 0</inkml:trace>
  <inkml:trace contextRef="#ctx0" brushRef="#br0" timeOffset="13649">6366 12021 19549,'-6'-42'410,"1"0"1,7-10 0,8 2-422,8 14 0,7 5-224,10-3 0,3 7-129,-5 14 0,-1 11-432,24 30 527,-37 34 442,-20-6 1,-8 5 452,-9 2 1,-4 1-295,6-14 1,0 0 0,0-3-178,-7 4 0,5-5-155,12 20-471,33-48-1356,28-15 1827,6-25 0,1-5 0,-5 6 0,-12-3 0,0 0 0</inkml:trace>
  <inkml:trace contextRef="#ctx0" brushRef="#br0" timeOffset="13915">7121 11956 21017,'-46'47'351,"-1"1"0,13-14 0,8-1-418,18 16-370,35-49 0,12-12-639,12-12 1,3-9 99,-1 0 0,-2-4 976,-2-9 0,-10-3 157,-21 15 0,-6 1 1009,1-27-382,-30 7-246,-12 15-269,-23 12-202,12 20 0,-3 8-67,4 11 0,1 5-1037,2 4 1,5 3-1973,5 21 3009,46-16 0,-3-25 0,5-5 0</inkml:trace>
  <inkml:trace contextRef="#ctx0" brushRef="#br0" timeOffset="14182">7647 11379 21364,'0'-7'908,"0"3"-886,-11 46-22,3 5 0,0 8 3,1-5 1,-1 5 0,3-1-404,1 3 0,2 1 1,2-4 399,4 9 0,7-9-12,5-21 1,7-10 90,33-15-119,-23-14 1,2-3-135,4-2 1,1-1-264,4-5 1,0 0-825,0 0 0,2 1 1261,14 3 0,-3 1 0,0-1 0,7 6 0</inkml:trace>
  <inkml:trace contextRef="#ctx0" brushRef="#br0" timeOffset="14916">5213 13875 13689,'34'-9'1658,"1"1"1,19-6 223,-6-9-1087,-15 9 1,5 0-669,7 0 0,7-1 0,0 1-1188,2 0 0,0 0 0,4 0 1063,-3 2 1,3-1 0,2 1 0,-2 0-3,-1 1 0,-1 0 0,0 0 0,2 0-536,5-2 1,2 1 0,0-1 0,1 0 398,-9 2 0,1 0 1,0 0-1,1 0 1,0 0-304,3-1 1,-1 1-1,2-1 1,-1 1 0,1-1 280,0 1 0,0 0 0,0 0 0,2 1 0,3-1-86,-9 1 0,3 1 0,1-1 0,2 1 0,-1-1 0,0 1 0,-2 1 140,5-1 0,-1 1 1,-1 1-1,1 0 1,-1 0-1,2 0 162,-7 0 1,1 1 0,1 0-1,0 0 1,-2 0 0,-2 1 0,-4 1 121,15-1 0,-3 0 1,-5 2-1,-3 0 71,-2 2 0,-3 0 0,-6 1 83,-7 0 0,-2 0 76,15 0 0,4 0-249,-12 0 1,1 0 0,1 0-12,2-2 0,0 0 0,2-1-119,5 0 0,1 0 0,-1-2-30,-5-1 0,-2-1 0,2 0 15,4-1 0,1 0 0,2-1 67,4 0 1,1 0 0,1 0-64,-13 1 1,-1 0 0,2 1-1,0-1-5,1 1 0,1-1 0,1 0 0,5 0 32,-6 1 0,4-1 1,1 0-1,3-1 1,0 1-1,0 0-43,-5 0 0,2 1 0,0-1 1,0 1-1,1-1 0,0 1 1,0-1-215,0 1 0,1-1 0,-1 0 0,1 0 0,-1 1 1,1-1-1,-1 1 211,-1-1 0,1 1 0,1 0 0,-2 0 0,0 0 0,-2 1 0,-2 0-110,6-1 1,-3 1 0,-2 0 0,1 0-1,-1 0 116,2 1 1,-1-1 0,1 1 0,-1 0 0,1 0 30,-2 0 1,0 0 0,-1 0-1,3 0 1,2 0-43,-6 2 0,1-2 0,3 2 1,0-1-1,1 0 0,0 0 0,-1 1 9,-1 1 1,1-1 0,-1 1 0,1 0 0,0 0 0,-1 0 0,0 0-66,10 0 1,-1-1 0,0 1 0,0-1 0,-1 1 0,-2 0 53,7 1 0,-1 0 1,-2 1-1,-3 0 1,-4 0-2,10 1 1,-6 1-1,-2 0 54,-3 1 1,-1 0 0,-2 1-578,-6 0 1,-1 2 0,-2 0-1582,12 4 0,-4 0 2365,-11 0 1,-5-1-1,3 2 1,-20-4 0</inkml:trace>
  <inkml:trace contextRef="#ctx0" brushRef="#br0" timeOffset="15982">21291 3233 13532,'8'45'67,"1"0"0,0-1 1,3 20-1,-1-4-45,-3-15 1,-1-2-12,-2-3 0,-2 0 62,0 3 0,-2-3 1003,-7 15 716,-6-17-704,-10-69-439,0-19-481,12 11 0,0-8 0,1-1-127,1 0 0,0-1 0,2-2-257,-2-11 0,1-3 0,3 1 249,4 3 1,3 1 0,3 4-40,3-9 1,7 8-7,8 12 1,6 8-17,0 17 0,3 7-89,2 2 0,1 5-85,1 3 1,-2 10-382,0 21 0,-10 14 544,-21 15 0,-15 7 341,-8-7 1,-8 2 0,-4-2-658,1-6 1,-3-2-1,-3-4 448,-4-4 1,-2-2-1,5-5-42,6-6 0,7-2-40,-5 34 11,57-4-22,-10-27 0,5-3 67,17 0 0,5-5-146,-5-4 1,1-3-202,2 0 0,2 0-247,-1-1 0,3 1-1523,12 3 0,1 0 2034,-13-5 0,-3 0 0,-3 0 1,-5-2-1,-4-2 0</inkml:trace>
  <inkml:trace contextRef="#ctx0" brushRef="#br0" timeOffset="16316">21976 3708 16053,'0'-7'2219,"0"0"-2073,0 7-550,0 0-33,1-16-526,21-5 648,-1-15 641,5 4 872,-28 12-715,-15 9-136,-18 20-157,3 11-134,2 15-33,4 8 21,11 2-66,7-2-426,34 7-2499,28-17 1692,-21-17 0,2-4-527,9-9 0,0-5 1782,-6-6 0,-4-1 0,8-3 0,-9-3 0</inkml:trace>
  <inkml:trace contextRef="#ctx0" brushRef="#br0" timeOffset="16450">22386 3608 10058,'0'0'0</inkml:trace>
  <inkml:trace contextRef="#ctx0" brushRef="#br0" timeOffset="16783">20933 4406 18888,'62'0'219,"1"-1"1,-9-4 0,6-4-1,4-1 1,1-1-202,-13 3 1,3-2 0,1 0 0,1-1-1,-1 0 1,1 0-965,1 0 1,0 0 0,0-1 0,1 0 0,0 0 0,-1 0 924,3 0 0,1-1 1,1 0-1,-2 1 1,-2 0-1,-4 2-254,3 0 1,-3 1 0,-2 2-1,-2 0-2178,12-1 1,-3 2-1,-8 3 2453,-13 3 0,-6 2 0,18 0 0,-68 7 0</inkml:trace>
  <inkml:trace contextRef="#ctx0" brushRef="#br0" timeOffset="16932">21759 4400 19673,'17'6'182,"18"-11"1,14-7 0,5-1-183,-5 3 0,3 0 0,2 0 0,2-2-977,0 0 1,3-1 0,1-2 0,-1 1 0,-2 2 603,1-1 0,-2 2 1,-2-1-1,1 2-599,-4 1 0,-1 0 0,-1 0 0,-1 1 965,8-1 0,-2 1 1,-6 1-1,-2 2 0,-7 0 1,8-1-1</inkml:trace>
  <inkml:trace contextRef="#ctx0" brushRef="#br0" timeOffset="19048">21447 5433 17689,'-3'-65'2611,"1"2"-2286,11 15-202,4 3-101,11 0-11,3 8 1,4 3 32,3 9-77,18 8-34,-15 12-169,6 23 68,-28 21 162,-21 16 1,-12 9 5,-1-13 0,-3 3 0,-2 1-89,4-8 1,-1 1-1,0 1 1,0-3 110,-4 6 0,1-1 1,3-6-18,2-1 1,12-11 84,26-17-79,22-38 11,-3-11 1,2-9-85,-3-9 0,-2-6-551,-11 12 1,-2-1 0,-3 1 539,0-7 0,-10 3-78,-11 12 0,-9 7-263,-18 11-2522,-28 22 2936,27 15 0,1 2 0,-17 1 0,14 15 0</inkml:trace>
  <inkml:trace contextRef="#ctx0" brushRef="#br0" timeOffset="19333">22330 4975 22788,'-9'48'-59,"-1"1"1,1-1-1,1-1 1,0 0 0,2-2-49,2 10 1,5 0-6,3 8 0,9-4 100,7-21 1,7-6 17,15-7 0,5-10-29,-3-17 1,2-9-826,5-8 0,-1-4 186,-13 5 1,0 1-4255,14 1 1,0 4 4725,-14 4 0,-2 1 1,0 2-1,-4 2 1,-7 3-1</inkml:trace>
  <inkml:trace contextRef="#ctx0" brushRef="#br0" timeOffset="19716">21331 7051 18418,'7'50'138,"-1"1"0,0-3 0,3-1-144,1-9 1,2-2-1009,0-2 0,0-1-4342,14 22 5356,3-16 0,-14-20 0,-2-9 0</inkml:trace>
  <inkml:trace contextRef="#ctx0" brushRef="#br0" timeOffset="20016">21719 6955 19179,'-20'57'327,"0"-1"1,7-10 0,1 2 0,7-3-306,11 7 1,6-4-426,0 0 0,7-6 403,12-15 0,6-10-112,29-14 11,-33-9 1,-1-4-80,21-13 273,-16-24-93,-41 11 161,-15 4-194,-31 19 33,2 14-224,-2 10-572,5 7-918,10 8-1782,11-2 3496,14-5 0,6-9 0,4-5 0</inkml:trace>
  <inkml:trace contextRef="#ctx0" brushRef="#br0" timeOffset="20332">22341 6844 22462,'-9'43'-15,"0"1"0,3 18 0,6 2 32,11-7 0,6-2-12,1 2 1,8-6 45,4-21 0,4-11-40,25-15-11,-25-11 0,-1-3-102,15-11-346,1 6-470,-3 7-5077,18 6 5995,-14 10 0,-6-4 0,-25 3 0</inkml:trace>
  <inkml:trace contextRef="#ctx0" brushRef="#br0" timeOffset="22082">21243 8958 15504,'7'-6'1490,"-3"2"-1042,-2 45-246,5-15-112,5 34-23,8-28 0,7-5-22,7-9 12,5-9-35,4-6 23,-2-13-45,-2-6 0,-6-9 0,-8-3 0,-7-2 22,-8-1 773,-5 0 46,-4 0 728,-4-1-1133,-5 18-424,-2 19-1,-5 33-11,4 27 0,5-8 0,3 4-135,9-2 1,7 0-408,0-16 1,3 1-1,3-6-814,10 3 0,5-10-2896,6-9 0,1-10 4252,24-17 0,-28 3 0,-8-7 0</inkml:trace>
  <inkml:trace contextRef="#ctx0" brushRef="#br0" timeOffset="22435">22095 8997 21868,'-38'31'11,"0"1"1,8 6-1,8 4-28,11 6 0,9 1 0,6-5 1,7-6-231,21-4-151,-1-24 1,4-8 83,-1-10 0,0-7 303,4-6 0,-5-7 5,-8-9 1,-7-3 117,-4-24-101,-25 6 23,-12 29-68,-14 7-134,-4 12-4012,-20 13 4180,15 18 0,4-9 0,25 7 0</inkml:trace>
  <inkml:trace contextRef="#ctx0" brushRef="#br0" timeOffset="22733">22557 8791 22036,'-14'64'6,"0"0"1,1-1 0,7-8 0,4-2 0,11-7 10,21 3 0,13-14-1522,1-16 1,6-11 1504,12-13 0,0-9 0,-7-4 0,-2-2-45,2 2 0,1 1-274,-4 1 0,0 3-2552,3 3 0,-3 4 2871,11-1 0,-12 5 0,-40 3 0</inkml:trace>
  <inkml:trace contextRef="#ctx0" brushRef="#br0" timeOffset="24314">21671 10620 19706,'-6'-34'241,"-1"0"0,1-32-219,23 13-33,10 0 22,15 4-22,6 7-6,-12 26 0,1 3-61,14-2-112,5 28 134,-37 25 22,-16 13 0,-7 10 34,-3-15 0,-3 2 0,0 2-117,0 8 1,0 3-1,0-3 124,1-7 1,0-1 0,4-5-8,3 1 0,7-7 0,23-1-23,12-36-325,1-19 102,-2-12-79,-7-14-11,-9-9 190,-14 12 1,-6-1-57,-8-18 62,-4 20 0,-5 5 50,-27-1 17,1 21 1,-6 7-444,-3 11 1,-1 9-2987,-7 5 1,4 6 3501,14 1 0,7 1 0,-4 16 0,33-28 0</inkml:trace>
  <inkml:trace contextRef="#ctx0" brushRef="#br0" timeOffset="24633">22573 10344 20849,'-42'38'351,"0"1"0,1 2 0,4 3-250,8 2 0,5 2-448,5-1 1,4 0 346,3-3 0,7-2 118,12-7 0,7-4-140,33 15-85,10-33 1,11-13-783,-21-9 0,1-6 0,-1-2 881,1 3 1,0-1 0,-4-5-1,-4-5 1,-3-5-1,-7 1-31,-7-2 0,-8-2 11,-8-11 0,-13-1-124,-18 0 1,-13 5-533,-14-1 1,-7 6-84,1 7 0,-2 10-668,1 15 1,4 8-3036,-5 14 4470,22 11 0,19-11 0,12-5 0</inkml:trace>
  <inkml:trace contextRef="#ctx0" brushRef="#br0" timeOffset="24965">23183 10148 22664,'-24'42'105,"0"0"0,0 0 1,1-1-1,1 1 1,3 3-39,5 11 0,5 2 0,3 1-1350,3-4 1,3 1-1,3-1 1301,-1 0 1,3 0 0,6-5-19,14 10 0,9-13 372,1-25 1,7-8-400,2-7 1,5-5 0,2-4-116,4-4 0,2-5 1,1 0-217,-6 4 0,3-1 1,-1 1-1,-3-2 167,4-2 1,-3 0 0,-2 1-270,11 0 1,-9 6-1043,-10 10 618,-21 4 1342,-13 7-6229,-20 9 5845,-8-8 0,2 0 1,2-13-1</inkml:trace>
  <inkml:trace contextRef="#ctx0" brushRef="#br0" timeOffset="25250">21040 11993 17196,'-47'5'3731,"31"-2"-3058,61-13-405,7-1 1,13-4 0,7-2-1119,-21 4 0,3-2 0,3 0 0,2-1 0,3-1 0,2 0 858,-6 2 1,3 0 0,2-1 0,2 0 0,1-1-1,1 1 1,-1-1 0,0 1 0,-2 1-129,-3 0 0,0 0 0,-1 1 1,0-1-1,0 1 0,1 0 1,-1 0-1,1 0 0,0 0 101,3 0 0,2 0 1,0-1-1,0 1 1,0 0-1,-1 0 1,-1 2-1,-1-1 0,-3 2-134,1 1 1,-2 0-1,-1 1 1,-2 1 0,0 0-1,0 0 1,-1 1-28,6-1 1,0 0 0,0 0 0,-2 1 0,0 0 0,-2 1-626,5 0 0,-2 0 1,-1 1-1,-2 0 1,-2 1 804,1 0 0,-2 0 0,-4 1 0,-4 0 0,12 0 0,-10 1 0,0 2 0</inkml:trace>
  <inkml:trace contextRef="#ctx0" brushRef="#br0" timeOffset="25432">22479 11965 21532,'54'-21'136,"1"1"0,0-1 1,-8 4-1,1-1 1,1-1-1,2 0-136,8-2 0,2-1 0,1 0 0,2 1-993,-8 2 0,1-1 0,1 1 1,1 0-1,1 1 912,2-1 0,0 0 1,1 1-1,2 0 1,2 0-827,-8 2 0,3 1 1,1 0-1,1-1 0,0 2 1,-3-1-1,-3 2 907,4-2 0,-3 1 0,-1 0 0,-2 1 0,1 0 0,0 1 0,1 0 0,0 0 0,-6 1 0,-9 2 0,-2 0 0,-1 0 0</inkml:trace>
  <inkml:trace contextRef="#ctx0" brushRef="#br0" timeOffset="27350">15864 2394 17644,'-53'-38'151,"0"37"0,-9 16-157,16 7 1,-2 8-1,-4 5 1,-4 2-807,8-7 0,-4 4 0,-2 2 1,-3 1-1,0 0 0,0 1 0,2-2 788,1 0 0,1-1 0,0 0 0,0 0 0,-2 1 0,-2 2 0,-3 1-72,12-8 1,-2 1 0,-2 1-1,-1 1 1,-2 1 0,0 0-1,-1 0 1,1 0 0,-1 0-1,1-1 1,1 0 0,1-1 95,-4 2 0,1-1 0,0 0 0,1 0 0,-1-1 0,1 0 0,0 1 0,-2-1 0,0 1 0,-1 1-36,4-3 0,-1 1 0,-1 0 1,-1 1-1,0 0 0,0 0 1,0-1-1,-1 1 0,2-1 1,0-1-1,0 0 0,2-1 64,-4 2 0,-1-1 0,1 1 0,0-2 0,1 1 0,1-2 0,0 0 0,2-1 0,2-1 0,2-1-132,-14 8 1,2-1-1,2-1 1,3-2-1,1-2 1,2-2 184,-10 4 0,1-2 0,5-3 1,7-5 668,0 0 1,7-5-611,6-4 0,6 0 1323,0 4-3984,24 6 1531,25-9 990,19 2 0,-16-10 0,-2-5 0</inkml:trace>
  <inkml:trace contextRef="#ctx0" brushRef="#br0" timeOffset="28015">16794 2255 12692,'-42'3'845,"1"0"1,-20 4-666,42 5 122,15 0 774,17 21-645,12-4 1,11 2-178,7 1 0,7 2 0,3-1-1011,0-1 0,3-1 0,3-2 802,-4-3 0,3 0 0,2-1 0,-3-3-502,-5-4 0,-2-2 0,1-2 1,0 1 486,4 1 1,0-1 0,0 0 0,1-1-17,1 0 0,-1 0 0,1 0 0,4 0-192,0 0 0,4 1 0,2-1 0,0 1 0,-2 0 186,-6-1 1,-1-1 0,-1 1 0,0 1 0,2-1 83,3 2 0,2 1 0,0 0 0,-3 0 0,-5-1-10,11 3 0,-6 0 0,-6 0 30,3 5 0,-10-2-144,0 2 99,-15-5 1468,-9-5-1490,-12-4 2266,-6-6-2076,-5 0 1451,-1-4-1686,-5 3 38,-5-1-453,-7 1-2106,-16 4 2521,-6-2 0,11 1 0,5-3 0</inkml:trace>
  <inkml:trace contextRef="#ctx0" brushRef="#br0" timeOffset="29017">8451 6700 18395,'43'44'-28,"0"0"0,-12-13 0,1 1 0,1 1-1164,7 8 1,1 1-1,-1-2-1987,7 5 1,-4-5 3178,-7-10 0,-7-5 0,-7-10 0,-10-8 0</inkml:trace>
  <inkml:trace contextRef="#ctx0" brushRef="#br0" timeOffset="29215">8791 6769 16378,'-30'40'7,"0"0"1,2 0-1,2 2-741,3 13 1,5 2 733,5-5 0,2-1 0,-1-7 0,2-4 0,7 10 0</inkml:trace>
  <inkml:trace contextRef="#ctx0" brushRef="#br0" timeOffset="30998">5732 7931 8411,'48'-17'0,"-10"4"0</inkml:trace>
  <inkml:trace contextRef="#ctx0" brushRef="#br0" timeOffset="31332">8696 7059 9330,'-10'0'0,"2"0"0</inkml:trace>
  <inkml:trace contextRef="#ctx0" brushRef="#br0" timeOffset="31699">9436 6317 20109,'6'56'-2032,"1"0"0,-4 9 1,-1 1 2031,5-6 0,-1-2 0,-5-13 0,0-6 0,-1-4 0</inkml:trace>
  <inkml:trace contextRef="#ctx0" brushRef="#br0" timeOffset="31882">9200 7042 20513,'50'-32'-294,"-1"0"0,1 1 1,-1 1-1,0 2 1,0 5-856,16 7 1,-1 7-2890,-5-1 1,-3 5 4037,-11 4 0,-5 3 0,5 0 0,-25 4 0</inkml:trace>
  <inkml:trace contextRef="#ctx0" brushRef="#br0" timeOffset="32149">9327 7366 19358,'36'-31'-11,"-1"0"0,1 0 0,15-11 0,0 7-6,-14 18 0,-1 7-504,3 1 0,-6 11 353,-8 38 465,-29-4 0,-11 2-12,-5 4 1,-6-1-210,-7 2 0,0-4 148,-3 3-202,16-9 73,9-15-599,54-14-2561,-1-20 1,5-5 3064,5 2 0,0-1 0,-5-2 0,-6 0 0,-2-1 0</inkml:trace>
  <inkml:trace contextRef="#ctx0" brushRef="#br0" timeOffset="32383">10063 7141 18048,'-35'17'459,"0"1"0,4-2 1,3 2-258,-2 16-180,14-4 34,25-5-33,45-19-242,-14-16 0,2-6 185,-1 1 1,-2-3 27,-1-7 1,-8-2 5,-6-8-179,-23 4-2118,-43 25 380,9 18 1,-3 7-78,-2 1 0,1 4 1994,-1 11 0,5 1 0,7-6 0,7-6 0</inkml:trace>
  <inkml:trace contextRef="#ctx0" brushRef="#br0" timeOffset="33698">9434 6465 12468,'2'-6'-942,"-1"1"942,-1 5 0,0 0 0</inkml:trace>
  <inkml:trace contextRef="#ctx0" brushRef="#br0" timeOffset="34115">9856 6397 17689,'-47'28'414,"0"0"1,5-3 0,10 1-370,20 9-34,21 3 67,35-16-39,-7-22 1,3-7-40,-2-2 0,-1-6-162,4-8 0,-5-4 162,3-15-34,-14 3 103,-12 5-125,-24 5-1647,-28 15-1300,-20 29 1064,6 6 1939,15 17 0,29-23 0,9-6 0</inkml:trace>
  <inkml:trace contextRef="#ctx0" brushRef="#br0" timeOffset="34399">10499 6270 16411,'0'-5'2858,"-50"2"-2454,1 30-393,12-16 0,2 3-11,9 9 0,6 3 11,5 10 34,36-4-11,42-23-29,-16-17 1,2-6-18,-3-1 1,-3-3 11,-3-6 0,-8-3 45,-10-4 67,-23 1-1109,-42 18-1014,7 23 0,-2 9 5,-3 0 0,2 6 1876,-6 19 0,6 1 0,8-4 0,6-3 0</inkml:trace>
  <inkml:trace contextRef="#ctx0" brushRef="#br0" timeOffset="34965">9787 8548 15605,'-10'36'-1729,"1"-4"1,11-24 0,-1 0-1</inkml:trace>
  <inkml:trace contextRef="#ctx0" brushRef="#br0" timeOffset="35115">9962 8995 17017,'-9'47'-2324,"3"-14"1,4-26 0</inkml:trace>
  <inkml:trace contextRef="#ctx0" brushRef="#br0" timeOffset="35233">10133 9416 16502,'-11'39'-723,"0"0"0,0-2 0,1-6 1,0-11-1,2-6 0</inkml:trace>
  <inkml:trace contextRef="#ctx0" brushRef="#br0" timeOffset="35549">10437 11695 16154,'8'37'168,"0"0"0,0-2 0,-3-1-7451,-7 9 7283,1-6 0,-1-15 0,0-11 0</inkml:trace>
  <inkml:trace contextRef="#ctx0" brushRef="#br0" timeOffset="36297">23954 5121 18395,'36'40'-75,"0"0"0,0 0 0,1-3 1,1 0-1,-4-4 0,-1 0 1,-3-3-1,21 9 0</inkml:trace>
  <inkml:trace contextRef="#ctx0" brushRef="#br0" timeOffset="36448">24271 5033 18406,'-31'47'-332,"-1"-1"1,1 0-1,3-2 1,1-1-1,7-2-1411,7 1 1,7-2 1742,2-3 0,3-3 0,2 4 0,3-14 0</inkml:trace>
  <inkml:trace contextRef="#ctx0" brushRef="#br0" timeOffset="36765">25201 4624 12960,'2'-6'2466,"1"1"-2164,-3 5 247,0 84-515,0-31-407,-1 7 1,3 1-322,8 2 739,25-9 0,-18-26 0,14-9 1</inkml:trace>
  <inkml:trace contextRef="#ctx0" brushRef="#br0" timeOffset="37034">25627 4561 19347,'-36'27'504,"-1"1"0,4-3 1,8 1-505,10 10 11,29 6 11,14-28 1,9-8-130,12-9 1,4-9 106,-1-2 0,-2-7-511,-2-10 0,-7-5 534,-5-18 21,-18 5 272,-13 7-328,-34 9-816,-24 27-1234,14 17 0,1 6-1826,7-1 0,4 2 3888,-8 28 0,32-31 0,6-8 0</inkml:trace>
  <inkml:trace contextRef="#ctx0" brushRef="#br0" timeOffset="37331">26399 4337 20076,'-60'22'11,"15"14"-45,70-4-117,7-16 0,9-8-141,15-13 1,2-8 291,-4 1 0,-3-5 0,-5-7 0,-8-3 112,-8-10-11,-20-8-1648,-45 20-700,0 25 1,-4 8 2246,-4 4 0,2 5 0,5 2 0,5 1 0,2 3 0</inkml:trace>
  <inkml:trace contextRef="#ctx0" brushRef="#br0" timeOffset="37549">25467 5253 19650,'43'-21'13,"-1"0"1,1 1-1,1 0 1,1 0-1,3 2-86,2 2 0,3 2 0,2 1 1,-1 0-2386,-2 2 0,1 0 1,-1 2-1,-1-1 2140,17-3 0,-1 0 0,-6 2 0,3 2 0,-14 3 0,-25 3 0</inkml:trace>
  <inkml:trace contextRef="#ctx0" brushRef="#br0" timeOffset="37882">26124 5171 18014,'-6'0'12,"1"0"-12,46-44 0,-9 23 0,3-1 0,15-15 0,1 3-258,-9 12 0,-3 8 179,9 13 79,-54 33 0,-27 24 202,5-22 0,-6 3 0,0 2-34,1-1 1,-2 1 0,2 1-35,0 4 1,0 1-1,3-3-106,-4 2 0,13-5 84,29 3 135,23-34-203,6-16 1,3-9-17,-4-5 0,-3-5-17,1-7 1,-7-3-326,-13-21-381,-42 17-627,-22 32-594,-4 4-1815,3 10 3731,12 3 0,18-1 0,11-1 0</inkml:trace>
  <inkml:trace contextRef="#ctx0" brushRef="#br0" timeOffset="38349">26635 5187 16400,'11'-14'-6174,"-5"5"6174,-9 20 1591,-3-4-168,1-1 1435,1-4-1032,2 0-1344,2-2-493,4 8 314,1 20-79,8 13-202,2 1 68,7-8-57,4-23 23,23-21 0,-3-24 230,-21 9 0,-7-4-174,-16-36-370,-23 19-750,-23 17-1087,5 20 2095,-18 39 0,31-22 0,-9 23 0</inkml:trace>
  <inkml:trace contextRef="#ctx0" brushRef="#br0" timeOffset="38598">26137 6865 17577,'6'62'460,"-1"-2"-460,-14-2 0,6-30 0,-6 8 0</inkml:trace>
  <inkml:trace contextRef="#ctx0" brushRef="#br0" timeOffset="38749">26298 7857 15963,'2'42'-19,"0"-1"1,2 16-1,1 3 19,2 4 0,1-2 0,-3-16 0,0-3 0,0-7 0,1-1 0</inkml:trace>
  <inkml:trace contextRef="#ctx0" brushRef="#br0" timeOffset="38931">26441 9320 13824,'1'55'194,"-1"0"1,0 0 0,1-4 0,1-1 0,2 0-270,4-3 0,2-1 1,2 1-1303,4 2 1,2 0 0,2 1 1322,-2-4 1,1 0-1,2 2 1,-1-2 285,1 1 1,1 1 0,-1-2-1,0-1-232,1 4 0,0-2 0,-2-1-52,-2-1 0,-2 0 0,-1-3 52,-1 4 0,-3-6 0,2 9 0,-5-14 0</inkml:trace>
  <inkml:trace contextRef="#ctx0" brushRef="#br0" timeOffset="40482">12043 6424 16075,'3'-2'449,"-1"1"-4584,-2 1 4135,34-3 0,-26 2 0,27-1 0</inkml:trace>
  <inkml:trace contextRef="#ctx0" brushRef="#br0" timeOffset="40614">12220 6471 14670,'35'14'0,"1"0"0,20 8 0</inkml:trace>
  <inkml:trace contextRef="#ctx0" brushRef="#br0" timeOffset="41149">13779 4056 14944,'-5'-2'1333,"25"41"-1153,4 2-143,-2-6 0,5 7 1,1-1-1055,1-6 1,2-1-1,0 0-51,-1 0 0,1 0 0,0-3 1068,16 7 0,-4-8 0,-8-11 0,-13-10 0</inkml:trace>
  <inkml:trace contextRef="#ctx0" brushRef="#br0" timeOffset="41332">14062 4138 16670,'0'-10'280,"1"40"0,-2 22-275,-1 3 1,-1 6-989,2-10 1,0 3 0,-1 0 709,0-3 0,0 0 1,0-4-1089,0 4 0,1-4 1455,1-1 1,-1-3-1,1 5 1,-1-14 0</inkml:trace>
  <inkml:trace contextRef="#ctx0" brushRef="#br0" timeOffset="41533">13384 5856 16614,'8'0'11,"23"-9"0,7-5-11,-6-1 0,4-3-1413,11-3 1,10-5 0,3-2 0,-3 3 1333,2-1 1,-1 1-1,3 0-235,-11 4 0,3-1 1,2 0-1,-1 1 0,-3 2-650,2 2 0,-3 3 0,0 0 0,0 2 964,16-4 0,0 2 0,-6 2 0,-3 0 0,-7 3 0,-12 3 0,-1 1 0</inkml:trace>
  <inkml:trace contextRef="#ctx0" brushRef="#br0" timeOffset="42081">14258 6549 19410,'-13'66'9,"0"-1"0,0 0 1,7-5-1,2 2 0,1 1 1,3-1-1224,3 0 0,1-1 1,3 1-1,0 0 1225,0-7 0,1 1 1,1 1-1,0-1 0,-1-3-11,2 3 0,0-4 0,1 2 0,0 4-103,0-3 0,0 3 0,1 3 0,1 1 0,-1 1 0,0 0 106,-1-5 0,0-1 0,1 2 0,-1 0 1,0 1-1,0 2 0,1 1-3,-1-4 0,0 2 0,0 3 0,0 0 0,0 0 0,0 1 0,0-2 0,0-1 0,-1-1-66,1 5 1,0-2 0,0 0-1,-1-2 1,0 1 0,0 2-1,0 1 66,-2-6 0,1 3 0,-1 1 0,1 1 0,-1 0 0,0-1 0,0-2 0,-1-2 0,0-4-246,2 14 0,-2-5 0,1-3 0,-1 1 0,1 4 246,-1-9 0,0 1 0,0 2 0,0 1 0,1 0 0,0-1 0,0 0-2,0-1 0,0 0 1,1-1-1,0 1 1,0-1-1,0 1 1,0 1 22,1 1 0,0-1 0,-1 1 0,1 0 0,1 1 0,-1 1 0,1 1-111,-1-7 0,0 1 1,1 2-1,0 0 1,0 0-1,0-1 0,0 0 1,0-2-1,0-2-236,0 4 0,0-1 1,0-2-1,0-1 1,0-1-1,0-1 1,0 0-686,4 14 0,-1-1 1,1-1-1,1-4 1,-1-4 1010,5 7 0,0-6 0,-3-6 0,0-2 0,-2-6 0,-1-14 0,0 0 0</inkml:trace>
  <inkml:trace contextRef="#ctx0" brushRef="#br0" timeOffset="42814">28961 3443 16075,'7'0'617,"-2"0"-684,6 1-4864,17 5 4931,-4-3 0,3 3 0,-20-4 0</inkml:trace>
  <inkml:trace contextRef="#ctx0" brushRef="#br0" timeOffset="42948">28914 3859 16580,'52'-3'0,"-10"1"0</inkml:trace>
  <inkml:trace contextRef="#ctx0" brushRef="#br0" timeOffset="43216">29969 2296 18306,'41'32'25,"1"0"0,3 0 0,4 2 0,-2-2-25,-10-6 0,-1-3 0,4 1-2149,9 4 0,7 0 1,0 0-1,-5-5 2149,9 1 0,-4-5 0,5 3 0,-8-6 0,-20-10 0</inkml:trace>
  <inkml:trace contextRef="#ctx0" brushRef="#br0" timeOffset="43382">30554 2258 18350,'-29'44'0,"0"0"0,5-1 0,1 5 0,2 2-1229,2 4 0,2 2 0,0-1 945,-2 3 0,-1-1 0,3-3 0,-2 10 0,2-10 0,-2-3 0</inkml:trace>
  <inkml:trace contextRef="#ctx0" brushRef="#br0" timeOffset="43549">29895 3779 15202,'59'-11'234,"-1"0"0,1 0 0,-1 0 0,1 0 0,-2 2 1,1 1-1,1 0 0,1 1 0,1 0 0,1 0-798,-3 1 1,2 1 0,2 0-1,-1 0 1,0 1 0,-1 0 0,-2 0 141,1 1 0,0-1 1,-1 2-1,-2-1 0,-2 2 1,-2-1-1,11 2 0,-1 0 1,-6 0-1,-8 1 0,-10 1 1,1 0-1</inkml:trace>
  <inkml:trace contextRef="#ctx0" brushRef="#br0" timeOffset="43849">30619 4056 19056,'-10'7'-22,"19"50"313,8-12 1,4 8-206,-7-9 1,0 7 0,1 1 0,-1-2-1495,4 13 1,1-2 0,-3 3 1407,-4-10 0,0 3 0,-2-1 0,-2-1-8,0 5 1,-3-1 0,-1 6 7,0-6 0,-2 4 0,0 3 0,0 3 0,-1 1-4,0-12 1,0 2 0,-1 2 0,1 0 0,-1 1 0,1 0 0,-1 0-270,1 1 1,-1 0 0,1 1 0,-1 0 0,0 0 0,0 0 0,0 1 227,0-5 0,-1 1 0,1 1 0,-1 0 0,0-1 0,0 0 1,0-2-1,0-2-138,-1 8 0,1-1 0,-1-3 0,0 0 0,0 1 0,0 0 130,-1 2 1,0 1 0,-1-1 0,1 1 0,-1 0 0,1 0-141,-1-8 0,1 1 0,-1-1 1,0 1-1,1 0 0,-1-1 1,0 1 182,0 1 0,0 0 1,0 0-1,0 0 1,0 0-1,0 1 0,0-1-34,0 0 1,0-1 0,0 1 0,0-1 0,-1 2 0,1 2 0,-1 2 35,0-7 0,0 2 0,0 2 0,0 1 1,0 1-1,-1 1 0,0 0 0,1 0 1,-1-1-1,-1 0-391,1 1 0,-1 1 0,0-1 0,0 1 0,0 0 0,-1 0 0,1 0 0,-1-1 0,1 1 1,-1 0 398,1-1 0,-1 1 0,1 1 0,-1 0 0,1 0 0,-1-1 0,0-2 0,1 0 0,0-3 0,-1-3 0,0 7 0,0-2 0,-1 0 0,1-4 0,1-2 0,-1-5 0,1-4 0,-1 7 0,0 0 0,-1-1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15CAE-2B2C-844D-B337-6EF9DEF8B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47E1E-169D-CF45-B27F-48641FDB3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8755E-9B39-8548-8F87-5DFBB1D59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7854-03C2-6D4C-BB87-8264DADBE5E0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D7634-BB21-F54F-AFF8-91B04DC35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70E3B-7372-1B4A-ADC3-F668E0AB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83A8-6152-B844-B5B7-D6C55544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2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7432E-E6A5-2142-A2C0-350FB4C1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2A912-9317-B548-93CD-B0D2723B0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34623-3CB9-EF46-8959-B2A0751F4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7854-03C2-6D4C-BB87-8264DADBE5E0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F1D6F-0004-A042-BEB9-A4710E1F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41205-DF06-584F-8738-2AB574C8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83A8-6152-B844-B5B7-D6C55544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0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C1125F-5BD6-7847-9BB6-462E257AC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96157-C66A-2E41-BD2E-144EC3867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801B3-C3BE-614D-B9FD-A2B4B37C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7854-03C2-6D4C-BB87-8264DADBE5E0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B2DBE-E798-2947-A116-FAD411AE4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F242B-7403-E94F-8067-BA4354E5D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83A8-6152-B844-B5B7-D6C55544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1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CF247-E793-6843-ABDC-7A76578D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670C8-F009-EE43-9681-BEC60C887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02803-F3CE-584B-BF17-BD32E3CE3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7854-03C2-6D4C-BB87-8264DADBE5E0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2F614-290D-BC49-BBD6-5C740A28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D93C-926A-6147-A7C3-E9855EFE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83A8-6152-B844-B5B7-D6C55544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4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F61C7-75A2-7545-A273-881F2AB9B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82ACB-1F54-3248-862E-B4F098C90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88145-5DD0-8D42-B226-0954478C3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7854-03C2-6D4C-BB87-8264DADBE5E0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10F00-5DE5-1343-AB98-3A8180231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BEDE3-E37C-0747-BFAA-73111F9CA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83A8-6152-B844-B5B7-D6C55544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8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746A3-2272-3746-BD0F-F7A3468B6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1612E-4728-8946-8275-66E85227E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44517-EC9E-DD40-99AA-A8B7763C0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4CE1F-1383-D440-87EA-A4B36C25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7854-03C2-6D4C-BB87-8264DADBE5E0}" type="datetimeFigureOut">
              <a:rPr lang="en-US" smtClean="0"/>
              <a:t>7/28/22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84561-32DB-8D49-BAF0-DEF0E1C22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B7D4B-B5D9-1648-92B4-7B6A706E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83A8-6152-B844-B5B7-D6C55544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4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E991C-BF76-C346-A620-FFE85B769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C03D5-55DE-6C4F-89C7-DC1A13169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167BD-2099-9F4C-A292-C7FE4AF7E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A62481-0E37-5F4E-827C-5F58EE372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E8D26E-701D-2F4D-8F6A-26AD7A1A6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7CAF27-4087-504F-B90C-8C6720456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7854-03C2-6D4C-BB87-8264DADBE5E0}" type="datetimeFigureOut">
              <a:rPr lang="en-US" smtClean="0"/>
              <a:t>7/28/22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701E19-A408-BF4C-ABE9-09C2BC5D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2307F8-8A3A-BB47-B927-083696BD3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83A8-6152-B844-B5B7-D6C55544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663F-AA63-7B42-BD90-1F458570D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A05EE7-19FC-FF43-80EC-CF568E37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7854-03C2-6D4C-BB87-8264DADBE5E0}" type="datetimeFigureOut">
              <a:rPr lang="en-US" smtClean="0"/>
              <a:t>7/28/22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16DDD-A08C-B047-8B29-5B416762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79420-500B-B743-A971-993B0144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83A8-6152-B844-B5B7-D6C55544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2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805D2B-4689-7D41-BE38-6B6275ACD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7854-03C2-6D4C-BB87-8264DADBE5E0}" type="datetimeFigureOut">
              <a:rPr lang="en-US" smtClean="0"/>
              <a:t>7/28/22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FAF40B-46C7-254B-BC4B-88E05E3EE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D28BB-5D79-FD49-9064-C2E23EDF9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83A8-6152-B844-B5B7-D6C55544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8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7F328-0394-BF45-8CD9-FFA26667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F5C5A-2842-8141-ABD3-2963B3CBC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433F93-ACC7-DD46-9190-9B9944337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E92DA-9DB7-2242-8EA7-5EFCB62CB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7854-03C2-6D4C-BB87-8264DADBE5E0}" type="datetimeFigureOut">
              <a:rPr lang="en-US" smtClean="0"/>
              <a:t>7/28/22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D93BD-CF67-6646-9DAF-E5B4670E0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9B545-ACAD-F041-BA5C-0ABCC5B8C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83A8-6152-B844-B5B7-D6C55544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5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F37B0-6F95-BA41-B293-FA5536DAD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557BB8-B95E-E848-9E20-B9144CF8B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B445A1-6CCA-8845-ACD8-0010ED5E8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20C15-AFC9-4D4E-BE23-9150955E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7854-03C2-6D4C-BB87-8264DADBE5E0}" type="datetimeFigureOut">
              <a:rPr lang="en-US" smtClean="0"/>
              <a:t>7/28/22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3F6F0-940D-DC4D-A715-FAF56C20B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A21B9-55D3-2142-B486-A0351E9D2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83A8-6152-B844-B5B7-D6C55544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36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5FCC31-CA28-D84B-990C-A8EC066DF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22DFD-8200-E346-849A-E5F76972B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36A6E-0D25-1D46-8CD8-F015A09E5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E7854-03C2-6D4C-BB87-8264DADBE5E0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FEE77-438F-FB46-9FC0-EA34A3134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90521-6E22-5E41-BE5C-E90E83E37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383A8-6152-B844-B5B7-D6C55544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9E086DF-3D6D-C3CE-54E3-7A50CC87F625}"/>
                  </a:ext>
                </a:extLst>
              </p14:cNvPr>
              <p14:cNvContentPartPr/>
              <p14:nvPr/>
            </p14:nvContentPartPr>
            <p14:xfrm>
              <a:off x="646920" y="222480"/>
              <a:ext cx="10609200" cy="6516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9E086DF-3D6D-C3CE-54E3-7A50CC87F6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0720" y="206280"/>
                <a:ext cx="10641600" cy="654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5221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21F2381-3CD7-EBBD-0522-D9A0214C8495}"/>
                  </a:ext>
                </a:extLst>
              </p14:cNvPr>
              <p14:cNvContentPartPr/>
              <p14:nvPr/>
            </p14:nvContentPartPr>
            <p14:xfrm>
              <a:off x="740520" y="-360"/>
              <a:ext cx="11451240" cy="5589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21F2381-3CD7-EBBD-0522-D9A0214C84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4320" y="-16560"/>
                <a:ext cx="11483640" cy="562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561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25AFAB-73E6-9572-CF68-C19266694F23}"/>
                  </a:ext>
                </a:extLst>
              </p14:cNvPr>
              <p14:cNvContentPartPr/>
              <p14:nvPr/>
            </p14:nvContentPartPr>
            <p14:xfrm>
              <a:off x="1155240" y="271080"/>
              <a:ext cx="11020320" cy="6582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25AFAB-73E6-9572-CF68-C19266694F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9040" y="254880"/>
                <a:ext cx="11052720" cy="661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7075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98E87B2-5E65-3AB0-2B6C-12A9C08F1E82}"/>
                  </a:ext>
                </a:extLst>
              </p14:cNvPr>
              <p14:cNvContentPartPr/>
              <p14:nvPr/>
            </p14:nvContentPartPr>
            <p14:xfrm>
              <a:off x="1135080" y="206640"/>
              <a:ext cx="10413720" cy="6227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98E87B2-5E65-3AB0-2B6C-12A9C08F1E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8880" y="190440"/>
                <a:ext cx="10446120" cy="625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7245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5080D7-90DA-3484-E803-E122BB321B9F}"/>
                  </a:ext>
                </a:extLst>
              </p14:cNvPr>
              <p14:cNvContentPartPr/>
              <p14:nvPr/>
            </p14:nvContentPartPr>
            <p14:xfrm>
              <a:off x="954360" y="192240"/>
              <a:ext cx="11205720" cy="5765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5080D7-90DA-3484-E803-E122BB321B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8160" y="176040"/>
                <a:ext cx="11238120" cy="579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4070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105304D-E394-E6E9-E89B-12DA6DF5C143}"/>
                  </a:ext>
                </a:extLst>
              </p14:cNvPr>
              <p14:cNvContentPartPr/>
              <p14:nvPr/>
            </p14:nvContentPartPr>
            <p14:xfrm>
              <a:off x="315360" y="315000"/>
              <a:ext cx="11527560" cy="5976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105304D-E394-E6E9-E89B-12DA6DF5C1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160" y="298800"/>
                <a:ext cx="11559960" cy="600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1481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8DF0071-761E-EF3D-B00F-DB088F631027}"/>
                  </a:ext>
                </a:extLst>
              </p14:cNvPr>
              <p14:cNvContentPartPr/>
              <p14:nvPr/>
            </p14:nvContentPartPr>
            <p14:xfrm>
              <a:off x="1773360" y="223560"/>
              <a:ext cx="9892800" cy="6302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8DF0071-761E-EF3D-B00F-DB088F63102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7160" y="207360"/>
                <a:ext cx="9925200" cy="633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2014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9AE603-58E2-54CC-C648-A3325B261C37}"/>
                  </a:ext>
                </a:extLst>
              </p14:cNvPr>
              <p14:cNvContentPartPr/>
              <p14:nvPr/>
            </p14:nvContentPartPr>
            <p14:xfrm>
              <a:off x="2125080" y="288360"/>
              <a:ext cx="9100080" cy="6256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9AE603-58E2-54CC-C648-A3325B261C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8880" y="272160"/>
                <a:ext cx="9132480" cy="628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8275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DBBB58-4D05-AE78-B5C6-B6289D995A02}"/>
                  </a:ext>
                </a:extLst>
              </p14:cNvPr>
              <p14:cNvContentPartPr/>
              <p14:nvPr/>
            </p14:nvContentPartPr>
            <p14:xfrm>
              <a:off x="1738080" y="290880"/>
              <a:ext cx="5981400" cy="4068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DBBB58-4D05-AE78-B5C6-B6289D995A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1880" y="274680"/>
                <a:ext cx="6013800" cy="410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5262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BA89B0-B05B-9321-D2E7-87DFC50CBAA7}"/>
                  </a:ext>
                </a:extLst>
              </p14:cNvPr>
              <p14:cNvContentPartPr/>
              <p14:nvPr/>
            </p14:nvContentPartPr>
            <p14:xfrm>
              <a:off x="1353600" y="130320"/>
              <a:ext cx="10838160" cy="5923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BA89B0-B05B-9321-D2E7-87DFC50CBA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7400" y="114120"/>
                <a:ext cx="10870560" cy="595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0697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DDB8E1E-29FD-5943-76FF-36770E25D4D9}"/>
                  </a:ext>
                </a:extLst>
              </p14:cNvPr>
              <p14:cNvContentPartPr/>
              <p14:nvPr/>
            </p14:nvContentPartPr>
            <p14:xfrm>
              <a:off x="470880" y="149400"/>
              <a:ext cx="11599560" cy="6501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DDB8E1E-29FD-5943-76FF-36770E25D4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4680" y="133200"/>
                <a:ext cx="11631960" cy="653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2119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72BC301-483A-88E0-73F0-6FCA141D722F}"/>
                  </a:ext>
                </a:extLst>
              </p14:cNvPr>
              <p14:cNvContentPartPr/>
              <p14:nvPr/>
            </p14:nvContentPartPr>
            <p14:xfrm>
              <a:off x="1835640" y="525600"/>
              <a:ext cx="10037160" cy="533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72BC301-483A-88E0-73F0-6FCA141D72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19440" y="509400"/>
                <a:ext cx="10069560" cy="536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1691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98B5231-55A1-C3B9-1BB4-AD54FF8BC815}"/>
                  </a:ext>
                </a:extLst>
              </p14:cNvPr>
              <p14:cNvContentPartPr/>
              <p14:nvPr/>
            </p14:nvContentPartPr>
            <p14:xfrm>
              <a:off x="1211040" y="189360"/>
              <a:ext cx="10160640" cy="6418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98B5231-55A1-C3B9-1BB4-AD54FF8BC8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4840" y="173160"/>
                <a:ext cx="10193040" cy="645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0565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E6D2E7-5118-445B-DDEE-DC490E8400B7}"/>
                  </a:ext>
                </a:extLst>
              </p14:cNvPr>
              <p14:cNvContentPartPr/>
              <p14:nvPr/>
            </p14:nvContentPartPr>
            <p14:xfrm>
              <a:off x="1123200" y="302040"/>
              <a:ext cx="10635480" cy="610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1E6D2E7-5118-445B-DDEE-DC490E8400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7000" y="285840"/>
                <a:ext cx="10667880" cy="613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6557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DA304B5-0942-A1BB-0A14-575A2D822B40}"/>
                  </a:ext>
                </a:extLst>
              </p14:cNvPr>
              <p14:cNvContentPartPr/>
              <p14:nvPr/>
            </p14:nvContentPartPr>
            <p14:xfrm>
              <a:off x="3209040" y="405720"/>
              <a:ext cx="6704640" cy="140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DA304B5-0942-A1BB-0A14-575A2D822B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92840" y="389520"/>
                <a:ext cx="6737040" cy="143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5984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381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208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0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163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1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246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702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E6BB408-6BC9-BD38-3570-EAD3DC46E040}"/>
                  </a:ext>
                </a:extLst>
              </p14:cNvPr>
              <p14:cNvContentPartPr/>
              <p14:nvPr/>
            </p14:nvContentPartPr>
            <p14:xfrm>
              <a:off x="1524960" y="513360"/>
              <a:ext cx="7506000" cy="1739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E6BB408-6BC9-BD38-3570-EAD3DC46E0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8760" y="497160"/>
                <a:ext cx="7538400" cy="177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1016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703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652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792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642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990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3934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354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418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638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24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568700D-74BD-0455-9BCA-506DCFBC78F9}"/>
                  </a:ext>
                </a:extLst>
              </p14:cNvPr>
              <p14:cNvContentPartPr/>
              <p14:nvPr/>
            </p14:nvContentPartPr>
            <p14:xfrm>
              <a:off x="2160" y="385560"/>
              <a:ext cx="11566440" cy="6287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568700D-74BD-0455-9BCA-506DCFBC78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4040" y="369360"/>
                <a:ext cx="11598840" cy="631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51514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975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2DC65EB-606B-8B79-2EEE-D275808AEFE7}"/>
                  </a:ext>
                </a:extLst>
              </p14:cNvPr>
              <p14:cNvContentPartPr/>
              <p14:nvPr/>
            </p14:nvContentPartPr>
            <p14:xfrm>
              <a:off x="1108800" y="267480"/>
              <a:ext cx="10978560" cy="6098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2DC65EB-606B-8B79-2EEE-D275808AEF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2600" y="251280"/>
                <a:ext cx="11010960" cy="613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2098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BB24FC8-8340-CBB4-68C1-41775E50AD66}"/>
                  </a:ext>
                </a:extLst>
              </p14:cNvPr>
              <p14:cNvContentPartPr/>
              <p14:nvPr/>
            </p14:nvContentPartPr>
            <p14:xfrm>
              <a:off x="290160" y="226080"/>
              <a:ext cx="11901600" cy="6341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BB24FC8-8340-CBB4-68C1-41775E50AD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960" y="209880"/>
                <a:ext cx="11934000" cy="637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523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D17DC8F-418A-915A-692D-579A9B7EE138}"/>
                  </a:ext>
                </a:extLst>
              </p14:cNvPr>
              <p14:cNvContentPartPr/>
              <p14:nvPr/>
            </p14:nvContentPartPr>
            <p14:xfrm>
              <a:off x="1003320" y="603360"/>
              <a:ext cx="8609400" cy="5775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D17DC8F-418A-915A-692D-579A9B7EE1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7120" y="587160"/>
                <a:ext cx="8641800" cy="580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3106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6488CFF-77A1-132E-3E91-63F6F353B65C}"/>
                  </a:ext>
                </a:extLst>
              </p14:cNvPr>
              <p14:cNvContentPartPr/>
              <p14:nvPr/>
            </p14:nvContentPartPr>
            <p14:xfrm>
              <a:off x="499320" y="306360"/>
              <a:ext cx="9681120" cy="6186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6488CFF-77A1-132E-3E91-63F6F353B6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3120" y="290160"/>
                <a:ext cx="9713520" cy="621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3801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86939AE-7AFC-95B1-344F-D6A706EF5CFD}"/>
                  </a:ext>
                </a:extLst>
              </p14:cNvPr>
              <p14:cNvContentPartPr/>
              <p14:nvPr/>
            </p14:nvContentPartPr>
            <p14:xfrm>
              <a:off x="1455120" y="286560"/>
              <a:ext cx="9931320" cy="4708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86939AE-7AFC-95B1-344F-D6A706EF5C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8920" y="270360"/>
                <a:ext cx="9963720" cy="474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727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0</Words>
  <Application>Microsoft Macintosh PowerPoint</Application>
  <PresentationFormat>Widescreen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Punmiya</dc:creator>
  <cp:lastModifiedBy>Kevin Punmiya</cp:lastModifiedBy>
  <cp:revision>11</cp:revision>
  <dcterms:created xsi:type="dcterms:W3CDTF">2021-07-28T02:04:18Z</dcterms:created>
  <dcterms:modified xsi:type="dcterms:W3CDTF">2022-07-28T02:55:33Z</dcterms:modified>
</cp:coreProperties>
</file>