
<file path=[Content_Types].xml><?xml version="1.0" encoding="utf-8"?>
<Types xmlns="http://schemas.openxmlformats.org/package/2006/content-types">
  <Default Extension="png" ContentType="image/png"/>
  <Default Extension="svg" ContentType="image/sv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3.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23.xml" ContentType="application/vnd.openxmlformats-officedocument.presentationml.notesSlide+xml"/>
  <Override PartName="/ppt/ink/ink70.xml" ContentType="application/inkml+xml"/>
  <Override PartName="/ppt/ink/ink71.xml" ContentType="application/inkml+xml"/>
  <Override PartName="/ppt/notesSlides/notesSlide24.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notesSlides/notesSlide25.xml" ContentType="application/vnd.openxmlformats-officedocument.presentationml.notesSlide+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26.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7" r:id="rId3"/>
    <p:sldMasterId id="2147483701" r:id="rId4"/>
    <p:sldMasterId id="2147483715" r:id="rId5"/>
    <p:sldMasterId id="2147483729" r:id="rId6"/>
    <p:sldMasterId id="2147483743" r:id="rId7"/>
  </p:sldMasterIdLst>
  <p:notesMasterIdLst>
    <p:notesMasterId r:id="rId72"/>
  </p:notesMasterIdLst>
  <p:sldIdLst>
    <p:sldId id="259" r:id="rId8"/>
    <p:sldId id="262" r:id="rId9"/>
    <p:sldId id="265" r:id="rId10"/>
    <p:sldId id="268" r:id="rId11"/>
    <p:sldId id="271" r:id="rId12"/>
    <p:sldId id="274" r:id="rId13"/>
    <p:sldId id="277" r:id="rId14"/>
    <p:sldId id="280" r:id="rId15"/>
    <p:sldId id="283" r:id="rId16"/>
    <p:sldId id="286" r:id="rId17"/>
    <p:sldId id="289" r:id="rId18"/>
    <p:sldId id="292" r:id="rId19"/>
    <p:sldId id="439" r:id="rId20"/>
    <p:sldId id="295" r:id="rId21"/>
    <p:sldId id="298" r:id="rId22"/>
    <p:sldId id="301" r:id="rId23"/>
    <p:sldId id="440" r:id="rId24"/>
    <p:sldId id="441" r:id="rId25"/>
    <p:sldId id="304" r:id="rId26"/>
    <p:sldId id="442" r:id="rId27"/>
    <p:sldId id="307" r:id="rId28"/>
    <p:sldId id="310" r:id="rId29"/>
    <p:sldId id="313" r:id="rId30"/>
    <p:sldId id="316" r:id="rId31"/>
    <p:sldId id="319" r:id="rId32"/>
    <p:sldId id="334" r:id="rId33"/>
    <p:sldId id="443" r:id="rId34"/>
    <p:sldId id="337" r:id="rId35"/>
    <p:sldId id="340" r:id="rId36"/>
    <p:sldId id="343" r:id="rId37"/>
    <p:sldId id="346" r:id="rId38"/>
    <p:sldId id="349" r:id="rId39"/>
    <p:sldId id="352" r:id="rId40"/>
    <p:sldId id="355" r:id="rId41"/>
    <p:sldId id="358" r:id="rId42"/>
    <p:sldId id="361" r:id="rId43"/>
    <p:sldId id="364" r:id="rId44"/>
    <p:sldId id="367" r:id="rId45"/>
    <p:sldId id="444" r:id="rId46"/>
    <p:sldId id="445" r:id="rId47"/>
    <p:sldId id="382" r:id="rId48"/>
    <p:sldId id="446" r:id="rId49"/>
    <p:sldId id="447" r:id="rId50"/>
    <p:sldId id="385" r:id="rId51"/>
    <p:sldId id="388" r:id="rId52"/>
    <p:sldId id="391" r:id="rId53"/>
    <p:sldId id="394" r:id="rId54"/>
    <p:sldId id="397" r:id="rId55"/>
    <p:sldId id="400" r:id="rId56"/>
    <p:sldId id="403" r:id="rId57"/>
    <p:sldId id="406" r:id="rId58"/>
    <p:sldId id="409" r:id="rId59"/>
    <p:sldId id="412" r:id="rId60"/>
    <p:sldId id="415" r:id="rId61"/>
    <p:sldId id="418" r:id="rId62"/>
    <p:sldId id="421" r:id="rId63"/>
    <p:sldId id="448" r:id="rId64"/>
    <p:sldId id="424" r:id="rId65"/>
    <p:sldId id="427" r:id="rId66"/>
    <p:sldId id="430" r:id="rId67"/>
    <p:sldId id="433" r:id="rId68"/>
    <p:sldId id="437" r:id="rId69"/>
    <p:sldId id="438" r:id="rId70"/>
    <p:sldId id="436" r:id="rId71"/>
  </p:sldIdLst>
  <p:sldSz cx="12192000" cy="6858000"/>
  <p:notesSz cx="6858000" cy="91440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0"/>
  </p:normalViewPr>
  <p:slideViewPr>
    <p:cSldViewPr>
      <p:cViewPr varScale="1">
        <p:scale>
          <a:sx n="85" d="100"/>
          <a:sy n="85" d="100"/>
        </p:scale>
        <p:origin x="264" y="7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F6A2C-C7C5-4E92-A56B-8E48BC28EDD2}" type="doc">
      <dgm:prSet loTypeId="urn:microsoft.com/office/officeart/2005/8/layout/bList2" loCatId="list" qsTypeId="urn:microsoft.com/office/officeart/2005/8/quickstyle/simple3" qsCatId="simple" csTypeId="urn:microsoft.com/office/officeart/2005/8/colors/colorful1" csCatId="colorful" phldr="1"/>
      <dgm:spPr/>
      <dgm:t>
        <a:bodyPr/>
        <a:lstStyle>
          <a:defPPr/>
        </a:lstStyle>
        <a:p>
          <a:endParaRPr/>
        </a:p>
      </dgm:t>
    </dgm:pt>
    <dgm:pt modelId="{AB299CA0-444C-458F-B22D-604287FECBC3}" type="parTrans" cxnId="{A4BDD5D4-0B50-435E-AF33-934831744AB8}">
      <dgm:prSet/>
      <dgm:spPr/>
      <dgm:t>
        <a:bodyPr/>
        <a:lstStyle>
          <a:defPPr/>
        </a:lstStyle>
        <a:p>
          <a:endParaRPr lang="en-US"/>
        </a:p>
      </dgm:t>
    </dgm:pt>
    <dgm:pt modelId="{2A541F36-7AF6-442F-9A68-42498CD00AB1}">
      <dgm:prSet phldrT="[Text]" custT="1"/>
      <dgm:spPr>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dgm:spPr>
      <dgm:t>
        <a:bodyPr/>
        <a:lstStyle>
          <a:defPPr/>
        </a:lstStyle>
        <a:p>
          <a:r>
            <a:rPr lang="en-US" sz="2400" smtClean="0">
              <a:latin typeface="Segoe UI" panose="020B0502040204020203" pitchFamily="34" charset="0"/>
              <a:ea typeface="Segoe UI" panose="020B0502040204020203" pitchFamily="34" charset="0"/>
              <a:cs typeface="Segoe UI" pitchFamily="34" charset="0"/>
            </a:rPr>
            <a:t>Call Option</a:t>
          </a:r>
          <a:endParaRPr lang="en-US" sz="2400">
            <a:latin typeface="Segoe UI" panose="020B0502040204020203" pitchFamily="34" charset="0"/>
            <a:ea typeface="Segoe UI" panose="020B0502040204020203" pitchFamily="34" charset="0"/>
            <a:cs typeface="Segoe UI" pitchFamily="34" charset="0"/>
          </a:endParaRPr>
        </a:p>
      </dgm:t>
    </dgm:pt>
    <dgm:pt modelId="{B548538B-9109-489E-9889-B7AA2BC10932}" type="parTrans" cxnId="{F9A4607B-41F2-4A5A-B481-0FB38541E43A}">
      <dgm:prSet/>
      <dgm:spPr/>
      <dgm:t>
        <a:bodyPr/>
        <a:lstStyle>
          <a:defPPr/>
        </a:lstStyle>
        <a:p>
          <a:endParaRPr lang="en-US"/>
        </a:p>
      </dgm:t>
    </dgm:pt>
    <dgm:pt modelId="{04F428CF-858D-475E-BC81-20CB1C332B34}">
      <dgm:prSet custT="1"/>
      <dgm:spPr>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dgm:spPr>
      <dgm:t>
        <a:bodyPr/>
        <a:lstStyle>
          <a:defPPr/>
        </a:lstStyle>
        <a:p>
          <a:r>
            <a:rPr lang="en-IN" sz="1800" smtClean="0">
              <a:solidFill>
                <a:schemeClr val="tx1"/>
              </a:solidFill>
              <a:latin typeface="Segoe UI" panose="020B0502040204020203" pitchFamily="34" charset="0"/>
              <a:ea typeface="Segoe UI" panose="020B0502040204020203" pitchFamily="34" charset="0"/>
              <a:cs typeface="Segoe UI" pitchFamily="34" charset="0"/>
            </a:rPr>
            <a:t>A </a:t>
          </a:r>
          <a:r>
            <a:rPr lang="en-IN" sz="1800" smtClean="0">
              <a:solidFill>
                <a:srgbClr val="FF0000"/>
              </a:solidFill>
              <a:latin typeface="Segoe UI" panose="020B0502040204020203" pitchFamily="34" charset="0"/>
              <a:ea typeface="Segoe UI" panose="020B0502040204020203" pitchFamily="34" charset="0"/>
              <a:cs typeface="Segoe UI" pitchFamily="34" charset="0"/>
            </a:rPr>
            <a:t>call option </a:t>
          </a:r>
          <a:r>
            <a:rPr lang="en-IN" sz="1800" smtClean="0">
              <a:solidFill>
                <a:schemeClr val="tx1"/>
              </a:solidFill>
              <a:latin typeface="Segoe UI" panose="020B0502040204020203" pitchFamily="34" charset="0"/>
              <a:ea typeface="Segoe UI" panose="020B0502040204020203" pitchFamily="34" charset="0"/>
              <a:cs typeface="Segoe UI" pitchFamily="34" charset="0"/>
            </a:rPr>
            <a:t>gives the holder of the option the </a:t>
          </a:r>
          <a:r>
            <a:rPr lang="en-IN" sz="1800" smtClean="0">
              <a:solidFill>
                <a:srgbClr val="FF0000"/>
              </a:solidFill>
              <a:latin typeface="Segoe UI" panose="020B0502040204020203" pitchFamily="34" charset="0"/>
              <a:ea typeface="Segoe UI" panose="020B0502040204020203" pitchFamily="34" charset="0"/>
              <a:cs typeface="Segoe UI" pitchFamily="34" charset="0"/>
            </a:rPr>
            <a:t>right to buy </a:t>
          </a:r>
          <a:r>
            <a:rPr lang="en-IN" sz="1800" smtClean="0">
              <a:solidFill>
                <a:schemeClr val="tx1"/>
              </a:solidFill>
              <a:latin typeface="Segoe UI" panose="020B0502040204020203" pitchFamily="34" charset="0"/>
              <a:ea typeface="Segoe UI" panose="020B0502040204020203" pitchFamily="34" charset="0"/>
              <a:cs typeface="Segoe UI" pitchFamily="34" charset="0"/>
            </a:rPr>
            <a:t>an asset by a certain date for a certain price. </a:t>
          </a:r>
          <a:endParaRPr lang="en-US" sz="1800"/>
        </a:p>
      </dgm:t>
    </dgm:pt>
    <dgm:pt modelId="{C789A63A-2EE0-4594-888B-4EF9E2A0A3B9}" type="sibTrans" cxnId="{F9A4607B-41F2-4A5A-B481-0FB38541E43A}">
      <dgm:prSet/>
      <dgm:spPr/>
      <dgm:t>
        <a:bodyPr/>
        <a:lstStyle>
          <a:defPPr/>
        </a:lstStyle>
        <a:p>
          <a:endParaRPr lang="en-US"/>
        </a:p>
      </dgm:t>
    </dgm:pt>
    <dgm:pt modelId="{4A57705C-1999-44D9-8175-A3C645802773}" type="sibTrans" cxnId="{A4BDD5D4-0B50-435E-AF33-934831744AB8}">
      <dgm:prSet/>
      <dgm:spPr/>
      <dgm:t>
        <a:bodyPr/>
        <a:lstStyle>
          <a:defPPr/>
        </a:lstStyle>
        <a:p>
          <a:endParaRPr lang="en-US"/>
        </a:p>
      </dgm:t>
    </dgm:pt>
    <dgm:pt modelId="{E06A2578-FEBA-4DB5-B139-D5842A780941}" type="parTrans" cxnId="{8B5C70F7-BFA5-47E2-9B5E-1B4B9C086BF5}">
      <dgm:prSet/>
      <dgm:spPr/>
      <dgm:t>
        <a:bodyPr/>
        <a:lstStyle>
          <a:defPPr/>
        </a:lstStyle>
        <a:p>
          <a:endParaRPr lang="en-US"/>
        </a:p>
      </dgm:t>
    </dgm:pt>
    <dgm:pt modelId="{08EF84DA-8029-46B6-9A2C-68BF8A8D946E}">
      <dgm:prSet phldrT="[Text]" custT="1"/>
      <dgm:spPr>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dgm:spPr>
      <dgm:t>
        <a:bodyPr/>
        <a:lstStyle>
          <a:defPPr/>
        </a:lstStyle>
        <a:p>
          <a:r>
            <a:rPr lang="en-US" sz="2400" smtClean="0"/>
            <a:t>Put Option</a:t>
          </a:r>
          <a:endParaRPr lang="en-US" sz="2400"/>
        </a:p>
      </dgm:t>
    </dgm:pt>
    <dgm:pt modelId="{80B04155-7655-42B0-A784-B04950B587DE}" type="parTrans" cxnId="{EF4D714A-F7AE-4ED1-8302-CCA64CDB8964}">
      <dgm:prSet/>
      <dgm:spPr/>
      <dgm:t>
        <a:bodyPr/>
        <a:lstStyle>
          <a:defPPr/>
        </a:lstStyle>
        <a:p>
          <a:endParaRPr lang="en-US"/>
        </a:p>
      </dgm:t>
    </dgm:pt>
    <dgm:pt modelId="{F7C859B0-3333-48D8-B46E-505F05167E26}">
      <dgm:prSet custT="1"/>
      <dgm:spPr>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dgm:spPr>
      <dgm:t>
        <a:bodyPr/>
        <a:lstStyle>
          <a:defPPr/>
        </a:lstStyle>
        <a:p>
          <a:r>
            <a:rPr lang="en-IN" sz="1800" smtClean="0">
              <a:solidFill>
                <a:schemeClr val="tx1"/>
              </a:solidFill>
              <a:latin typeface="Segoe UI" panose="020B0502040204020203" pitchFamily="34" charset="0"/>
              <a:ea typeface="Segoe UI" panose="020B0502040204020203" pitchFamily="34" charset="0"/>
              <a:cs typeface="Segoe UI" pitchFamily="34" charset="0"/>
            </a:rPr>
            <a:t>A </a:t>
          </a:r>
          <a:r>
            <a:rPr lang="en-IN" sz="1800" smtClean="0">
              <a:solidFill>
                <a:srgbClr val="FF0000"/>
              </a:solidFill>
              <a:latin typeface="Segoe UI" panose="020B0502040204020203" pitchFamily="34" charset="0"/>
              <a:ea typeface="Segoe UI" panose="020B0502040204020203" pitchFamily="34" charset="0"/>
              <a:cs typeface="Segoe UI" pitchFamily="34" charset="0"/>
            </a:rPr>
            <a:t>put option </a:t>
          </a:r>
          <a:r>
            <a:rPr lang="en-IN" sz="1800" smtClean="0">
              <a:solidFill>
                <a:schemeClr val="tx1"/>
              </a:solidFill>
              <a:latin typeface="Segoe UI" panose="020B0502040204020203" pitchFamily="34" charset="0"/>
              <a:ea typeface="Segoe UI" panose="020B0502040204020203" pitchFamily="34" charset="0"/>
              <a:cs typeface="Segoe UI" pitchFamily="34" charset="0"/>
            </a:rPr>
            <a:t>gives the holder the </a:t>
          </a:r>
          <a:r>
            <a:rPr lang="en-IN" sz="1800" smtClean="0">
              <a:solidFill>
                <a:srgbClr val="FF0000"/>
              </a:solidFill>
              <a:latin typeface="Segoe UI" panose="020B0502040204020203" pitchFamily="34" charset="0"/>
              <a:ea typeface="Segoe UI" panose="020B0502040204020203" pitchFamily="34" charset="0"/>
              <a:cs typeface="Segoe UI" pitchFamily="34" charset="0"/>
            </a:rPr>
            <a:t>right to sell </a:t>
          </a:r>
          <a:r>
            <a:rPr lang="en-IN" sz="1800" smtClean="0">
              <a:solidFill>
                <a:schemeClr val="tx1"/>
              </a:solidFill>
              <a:latin typeface="Segoe UI" panose="020B0502040204020203" pitchFamily="34" charset="0"/>
              <a:ea typeface="Segoe UI" panose="020B0502040204020203" pitchFamily="34" charset="0"/>
              <a:cs typeface="Segoe UI" pitchFamily="34" charset="0"/>
            </a:rPr>
            <a:t>an asset by a certain date for a certain price.</a:t>
          </a:r>
          <a:endParaRPr lang="en-US" sz="1800"/>
        </a:p>
      </dgm:t>
    </dgm:pt>
    <dgm:pt modelId="{87B752D3-E94D-435C-BC98-923521351148}" type="sibTrans" cxnId="{EF4D714A-F7AE-4ED1-8302-CCA64CDB8964}">
      <dgm:prSet/>
      <dgm:spPr/>
      <dgm:t>
        <a:bodyPr/>
        <a:lstStyle>
          <a:defPPr/>
        </a:lstStyle>
        <a:p>
          <a:endParaRPr lang="en-US"/>
        </a:p>
      </dgm:t>
    </dgm:pt>
    <dgm:pt modelId="{6181B68F-D7EE-45B1-9B81-D113FF4998FE}" type="sibTrans" cxnId="{8B5C70F7-BFA5-47E2-9B5E-1B4B9C086BF5}">
      <dgm:prSet/>
      <dgm:spPr/>
      <dgm:t>
        <a:bodyPr/>
        <a:lstStyle>
          <a:defPPr/>
        </a:lstStyle>
        <a:p>
          <a:endParaRPr lang="en-US"/>
        </a:p>
      </dgm:t>
    </dgm:pt>
    <dgm:pt modelId="{18D94EAD-2639-4663-A02D-6CD39E5D04E8}" type="pres">
      <dgm:prSet presAssocID="{D12F6A2C-C7C5-4E92-A56B-8E48BC28EDD2}" presName="diagram" presStyleCnt="0">
        <dgm:presLayoutVars>
          <dgm:dir/>
          <dgm:animLvl val="lvl"/>
          <dgm:resizeHandles val="exact"/>
        </dgm:presLayoutVars>
      </dgm:prSet>
      <dgm:spPr/>
      <dgm:t>
        <a:bodyPr/>
        <a:lstStyle>
          <a:defPPr/>
        </a:lstStyle>
        <a:p>
          <a:endParaRPr/>
        </a:p>
      </dgm:t>
    </dgm:pt>
    <dgm:pt modelId="{DD36D352-A137-4C02-A7A2-92A9143467CD}" type="pres">
      <dgm:prSet presAssocID="{2A541F36-7AF6-442F-9A68-42498CD00AB1}" presName="compNode" presStyleCnt="0"/>
      <dgm:spPr/>
      <dgm:t>
        <a:bodyPr/>
        <a:lstStyle>
          <a:defPPr/>
        </a:lstStyle>
        <a:p>
          <a:endParaRPr/>
        </a:p>
      </dgm:t>
    </dgm:pt>
    <dgm:pt modelId="{8CC586C3-B3F2-4213-934A-727A824B665F}" type="pres">
      <dgm:prSet presAssocID="{2A541F36-7AF6-442F-9A68-42498CD00AB1}" presName="childRect" presStyleLbl="bgAcc1" presStyleIdx="0" presStyleCnt="2" custLinFactNeighborY="-107">
        <dgm:presLayoutVars>
          <dgm:bulletEnabled val="1"/>
        </dgm:presLayoutVars>
      </dgm:prSet>
      <dgm:spPr/>
      <dgm:t>
        <a:bodyPr/>
        <a:lstStyle>
          <a:defPPr/>
        </a:lstStyle>
        <a:p>
          <a:endParaRPr lang="en-US"/>
        </a:p>
      </dgm:t>
    </dgm:pt>
    <dgm:pt modelId="{912F044F-F536-46A7-9582-3A2A0CCD6972}" type="pres">
      <dgm:prSet presAssocID="{2A541F36-7AF6-442F-9A68-42498CD00AB1}" presName="parentText" presStyleLbl="node1" presStyleIdx="0" presStyleCnt="0">
        <dgm:presLayoutVars>
          <dgm:chMax val="0"/>
          <dgm:bulletEnabled val="1"/>
        </dgm:presLayoutVars>
      </dgm:prSet>
      <dgm:spPr/>
      <dgm:t>
        <a:bodyPr/>
        <a:lstStyle>
          <a:defPPr/>
        </a:lstStyle>
        <a:p>
          <a:endParaRPr lang="en-US"/>
        </a:p>
      </dgm:t>
    </dgm:pt>
    <dgm:pt modelId="{B1B0B03E-64AF-44B2-941E-2E76500E05D7}" type="pres">
      <dgm:prSet presAssocID="{2A541F36-7AF6-442F-9A68-42498CD00AB1}" presName="parentRect" presStyleLbl="alignNode1" presStyleIdx="0" presStyleCnt="2" custLinFactNeighborX="-407"/>
      <dgm:spPr/>
      <dgm:t>
        <a:bodyPr/>
        <a:lstStyle>
          <a:defPPr/>
        </a:lstStyle>
        <a:p>
          <a:endParaRPr lang="en-US"/>
        </a:p>
      </dgm:t>
    </dgm:pt>
    <dgm:pt modelId="{126C76DF-9075-4D0F-9F94-CD0B0CE8BB64}" type="pres">
      <dgm:prSet presAssocID="{2A541F36-7AF6-442F-9A68-42498CD00AB1}" presName="adorn" presStyleLbl="fgAccFollowNode1" presStyleIdx="0" presStyleCnt="2"/>
      <dgm:spPr>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dgm:spPr>
      <dgm:t>
        <a:bodyPr/>
        <a:lstStyle>
          <a:defPPr/>
        </a:lstStyle>
        <a:p>
          <a:endParaRPr/>
        </a:p>
      </dgm:t>
    </dgm:pt>
    <dgm:pt modelId="{66471DF0-CFC9-41B2-B7F4-6083C10C5BAB}" type="pres">
      <dgm:prSet presAssocID="{4A57705C-1999-44D9-8175-A3C645802773}" presName="sibTrans" presStyleLbl="sibTrans2D1" presStyleIdx="0" presStyleCnt="0"/>
      <dgm:spPr/>
      <dgm:t>
        <a:bodyPr/>
        <a:lstStyle>
          <a:defPPr/>
        </a:lstStyle>
        <a:p>
          <a:endParaRPr lang="en-US"/>
        </a:p>
      </dgm:t>
    </dgm:pt>
    <dgm:pt modelId="{ACA463D6-49C2-4E5E-B7D3-74421CC4D383}" type="pres">
      <dgm:prSet presAssocID="{08EF84DA-8029-46B6-9A2C-68BF8A8D946E}" presName="compNode" presStyleCnt="0"/>
      <dgm:spPr/>
      <dgm:t>
        <a:bodyPr/>
        <a:lstStyle>
          <a:defPPr/>
        </a:lstStyle>
        <a:p>
          <a:endParaRPr/>
        </a:p>
      </dgm:t>
    </dgm:pt>
    <dgm:pt modelId="{37222D53-D31A-4BAC-B483-B0414B993FD8}" type="pres">
      <dgm:prSet presAssocID="{08EF84DA-8029-46B6-9A2C-68BF8A8D946E}" presName="childRect" presStyleLbl="bgAcc1" presStyleIdx="1" presStyleCnt="2">
        <dgm:presLayoutVars>
          <dgm:bulletEnabled val="1"/>
        </dgm:presLayoutVars>
      </dgm:prSet>
      <dgm:spPr/>
      <dgm:t>
        <a:bodyPr/>
        <a:lstStyle>
          <a:defPPr/>
        </a:lstStyle>
        <a:p>
          <a:endParaRPr lang="en-US"/>
        </a:p>
      </dgm:t>
    </dgm:pt>
    <dgm:pt modelId="{26D2A3A1-E748-499B-9E86-16446C4486CD}" type="pres">
      <dgm:prSet presAssocID="{08EF84DA-8029-46B6-9A2C-68BF8A8D946E}" presName="parentText" presStyleLbl="node1" presStyleIdx="0" presStyleCnt="0">
        <dgm:presLayoutVars>
          <dgm:chMax val="0"/>
          <dgm:bulletEnabled val="1"/>
        </dgm:presLayoutVars>
      </dgm:prSet>
      <dgm:spPr/>
      <dgm:t>
        <a:bodyPr/>
        <a:lstStyle>
          <a:defPPr/>
        </a:lstStyle>
        <a:p>
          <a:endParaRPr lang="en-US"/>
        </a:p>
      </dgm:t>
    </dgm:pt>
    <dgm:pt modelId="{98E48FEF-803D-4D5C-A396-3A8D1EE173A9}" type="pres">
      <dgm:prSet presAssocID="{08EF84DA-8029-46B6-9A2C-68BF8A8D946E}" presName="parentRect" presStyleLbl="alignNode1" presStyleIdx="1" presStyleCnt="2"/>
      <dgm:spPr/>
      <dgm:t>
        <a:bodyPr/>
        <a:lstStyle>
          <a:defPPr/>
        </a:lstStyle>
        <a:p>
          <a:endParaRPr lang="en-US"/>
        </a:p>
      </dgm:t>
    </dgm:pt>
    <dgm:pt modelId="{F5BF7011-1181-42B7-9DA1-F81649BAE165}" type="pres">
      <dgm:prSet presAssocID="{08EF84DA-8029-46B6-9A2C-68BF8A8D946E}" presName="adorn" presStyleLbl="fgAccFollowNode1" presStyleIdx="1" presStyleCnt="2"/>
      <dgm:spPr>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dgm:spPr>
      <dgm:t>
        <a:bodyPr/>
        <a:lstStyle>
          <a:defPPr/>
        </a:lstStyle>
        <a:p>
          <a:endParaRPr/>
        </a:p>
      </dgm:t>
    </dgm:pt>
  </dgm:ptLst>
  <dgm:cxnLst>
    <dgm:cxn modelId="{A4BDD5D4-0B50-435E-AF33-934831744AB8}" srcId="{D12F6A2C-C7C5-4E92-A56B-8E48BC28EDD2}" destId="{2A541F36-7AF6-442F-9A68-42498CD00AB1}" srcOrd="0" destOrd="0" parTransId="{AB299CA0-444C-458F-B22D-604287FECBC3}" sibTransId="{4A57705C-1999-44D9-8175-A3C645802773}"/>
    <dgm:cxn modelId="{EF4D714A-F7AE-4ED1-8302-CCA64CDB8964}" srcId="{08EF84DA-8029-46B6-9A2C-68BF8A8D946E}" destId="{F7C859B0-3333-48D8-B46E-505F05167E26}" srcOrd="0" destOrd="0" parTransId="{80B04155-7655-42B0-A784-B04950B587DE}" sibTransId="{87B752D3-E94D-435C-BC98-923521351148}"/>
    <dgm:cxn modelId="{8B5C70F7-BFA5-47E2-9B5E-1B4B9C086BF5}" srcId="{D12F6A2C-C7C5-4E92-A56B-8E48BC28EDD2}" destId="{08EF84DA-8029-46B6-9A2C-68BF8A8D946E}" srcOrd="1" destOrd="0" parTransId="{E06A2578-FEBA-4DB5-B139-D5842A780941}" sibTransId="{6181B68F-D7EE-45B1-9B81-D113FF4998FE}"/>
    <dgm:cxn modelId="{45E819F7-C4AD-4BE0-9184-952D76762CC8}" type="presOf" srcId="{F7C859B0-3333-48D8-B46E-505F05167E26}" destId="{37222D53-D31A-4BAC-B483-B0414B993FD8}" srcOrd="0" destOrd="0" presId="urn:microsoft.com/office/officeart/2005/8/layout/bList2"/>
    <dgm:cxn modelId="{F9A4607B-41F2-4A5A-B481-0FB38541E43A}" srcId="{2A541F36-7AF6-442F-9A68-42498CD00AB1}" destId="{04F428CF-858D-475E-BC81-20CB1C332B34}" srcOrd="0" destOrd="0" parTransId="{B548538B-9109-489E-9889-B7AA2BC10932}" sibTransId="{C789A63A-2EE0-4594-888B-4EF9E2A0A3B9}"/>
    <dgm:cxn modelId="{82EDC900-F999-44E5-AFE8-12E510BA184A}" type="presOf" srcId="{04F428CF-858D-475E-BC81-20CB1C332B34}" destId="{8CC586C3-B3F2-4213-934A-727A824B665F}" srcOrd="0" destOrd="0" presId="urn:microsoft.com/office/officeart/2005/8/layout/bList2"/>
    <dgm:cxn modelId="{6FFC139D-60B9-4BE2-814E-DC8BD0632218}" type="presOf" srcId="{08EF84DA-8029-46B6-9A2C-68BF8A8D946E}" destId="{26D2A3A1-E748-499B-9E86-16446C4486CD}" srcOrd="0" destOrd="0" presId="urn:microsoft.com/office/officeart/2005/8/layout/bList2"/>
    <dgm:cxn modelId="{B2338633-69E9-4481-82C8-659E13D5B255}" type="presOf" srcId="{2A541F36-7AF6-442F-9A68-42498CD00AB1}" destId="{B1B0B03E-64AF-44B2-941E-2E76500E05D7}" srcOrd="1" destOrd="0" presId="urn:microsoft.com/office/officeart/2005/8/layout/bList2"/>
    <dgm:cxn modelId="{EAE3A116-CEE9-4F4C-8F27-D3E3E44D0B80}" type="presOf" srcId="{08EF84DA-8029-46B6-9A2C-68BF8A8D946E}" destId="{98E48FEF-803D-4D5C-A396-3A8D1EE173A9}" srcOrd="1" destOrd="0" presId="urn:microsoft.com/office/officeart/2005/8/layout/bList2"/>
    <dgm:cxn modelId="{A775DE5C-CEBF-4AFB-9491-01536A1DD2E2}" type="presOf" srcId="{D12F6A2C-C7C5-4E92-A56B-8E48BC28EDD2}" destId="{18D94EAD-2639-4663-A02D-6CD39E5D04E8}" srcOrd="0" destOrd="0" presId="urn:microsoft.com/office/officeart/2005/8/layout/bList2"/>
    <dgm:cxn modelId="{A9E3B5ED-8B87-4D5A-88F4-CB68F67E2B9D}" type="presOf" srcId="{2A541F36-7AF6-442F-9A68-42498CD00AB1}" destId="{912F044F-F536-46A7-9582-3A2A0CCD6972}" srcOrd="0" destOrd="0" presId="urn:microsoft.com/office/officeart/2005/8/layout/bList2"/>
    <dgm:cxn modelId="{623E056B-DBED-4800-A3D1-0D74FE5DD76A}" type="presOf" srcId="{4A57705C-1999-44D9-8175-A3C645802773}" destId="{66471DF0-CFC9-41B2-B7F4-6083C10C5BAB}" srcOrd="0" destOrd="0" presId="urn:microsoft.com/office/officeart/2005/8/layout/bList2"/>
    <dgm:cxn modelId="{89615B61-1C9B-47AB-BB4A-2156B344D8E5}" type="presParOf" srcId="{18D94EAD-2639-4663-A02D-6CD39E5D04E8}" destId="{DD36D352-A137-4C02-A7A2-92A9143467CD}" srcOrd="0" destOrd="0" presId="urn:microsoft.com/office/officeart/2005/8/layout/bList2"/>
    <dgm:cxn modelId="{CFF72F45-AB85-4875-AC32-F85F5FE8D82A}" type="presParOf" srcId="{DD36D352-A137-4C02-A7A2-92A9143467CD}" destId="{8CC586C3-B3F2-4213-934A-727A824B665F}" srcOrd="0" destOrd="0" presId="urn:microsoft.com/office/officeart/2005/8/layout/bList2"/>
    <dgm:cxn modelId="{388B5E9B-41B8-45FE-BCAB-B1BB2865EA08}" type="presParOf" srcId="{DD36D352-A137-4C02-A7A2-92A9143467CD}" destId="{912F044F-F536-46A7-9582-3A2A0CCD6972}" srcOrd="1" destOrd="0" presId="urn:microsoft.com/office/officeart/2005/8/layout/bList2"/>
    <dgm:cxn modelId="{B592E5C1-0523-4D7C-8B86-26DC5BB9018B}" type="presParOf" srcId="{DD36D352-A137-4C02-A7A2-92A9143467CD}" destId="{B1B0B03E-64AF-44B2-941E-2E76500E05D7}" srcOrd="2" destOrd="0" presId="urn:microsoft.com/office/officeart/2005/8/layout/bList2"/>
    <dgm:cxn modelId="{B2D9E403-B82B-4074-83E2-F0B649FA72F7}" type="presParOf" srcId="{DD36D352-A137-4C02-A7A2-92A9143467CD}" destId="{126C76DF-9075-4D0F-9F94-CD0B0CE8BB64}" srcOrd="3" destOrd="0" presId="urn:microsoft.com/office/officeart/2005/8/layout/bList2"/>
    <dgm:cxn modelId="{8AC8E072-5D20-4653-A4A0-9BCAA36047E2}" type="presParOf" srcId="{18D94EAD-2639-4663-A02D-6CD39E5D04E8}" destId="{66471DF0-CFC9-41B2-B7F4-6083C10C5BAB}" srcOrd="1" destOrd="0" presId="urn:microsoft.com/office/officeart/2005/8/layout/bList2"/>
    <dgm:cxn modelId="{FEF0EEC5-FD65-4253-A536-66E82E3DF5A5}" type="presParOf" srcId="{18D94EAD-2639-4663-A02D-6CD39E5D04E8}" destId="{ACA463D6-49C2-4E5E-B7D3-74421CC4D383}" srcOrd="2" destOrd="0" presId="urn:microsoft.com/office/officeart/2005/8/layout/bList2"/>
    <dgm:cxn modelId="{FD0EDA04-6A44-4057-9859-81BABB1FB5B1}" type="presParOf" srcId="{ACA463D6-49C2-4E5E-B7D3-74421CC4D383}" destId="{37222D53-D31A-4BAC-B483-B0414B993FD8}" srcOrd="0" destOrd="0" presId="urn:microsoft.com/office/officeart/2005/8/layout/bList2"/>
    <dgm:cxn modelId="{95E257F7-401B-460E-92D3-9DD7E2E96DE4}" type="presParOf" srcId="{ACA463D6-49C2-4E5E-B7D3-74421CC4D383}" destId="{26D2A3A1-E748-499B-9E86-16446C4486CD}" srcOrd="1" destOrd="0" presId="urn:microsoft.com/office/officeart/2005/8/layout/bList2"/>
    <dgm:cxn modelId="{0F476CE8-59E6-47FF-8B63-C778DD27E52A}" type="presParOf" srcId="{ACA463D6-49C2-4E5E-B7D3-74421CC4D383}" destId="{98E48FEF-803D-4D5C-A396-3A8D1EE173A9}" srcOrd="2" destOrd="0" presId="urn:microsoft.com/office/officeart/2005/8/layout/bList2"/>
    <dgm:cxn modelId="{D8C594D6-644C-413E-89B9-B4FF6EE9C79C}" type="presParOf" srcId="{ACA463D6-49C2-4E5E-B7D3-74421CC4D383}" destId="{F5BF7011-1181-42B7-9DA1-F81649BAE16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586C3-B3F2-4213-934A-727A824B665F}">
      <dsp:nvSpPr>
        <dsp:cNvPr id="0" name=""/>
        <dsp:cNvSpPr/>
      </dsp:nvSpPr>
      <dsp:spPr>
        <a:xfrm>
          <a:off x="1591433" y="5"/>
          <a:ext cx="2687187" cy="2005928"/>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IN" sz="1800" kern="1200" smtClean="0">
              <a:solidFill>
                <a:schemeClr val="tx1"/>
              </a:solidFill>
              <a:latin typeface="Segoe UI" panose="020B0502040204020203" pitchFamily="34" charset="0"/>
              <a:ea typeface="Segoe UI" panose="020B0502040204020203" pitchFamily="34" charset="0"/>
              <a:cs typeface="Segoe UI" pitchFamily="34" charset="0"/>
            </a:rPr>
            <a:t>A </a:t>
          </a:r>
          <a:r>
            <a:rPr lang="en-IN" sz="1800" kern="1200" smtClean="0">
              <a:solidFill>
                <a:srgbClr val="FF0000"/>
              </a:solidFill>
              <a:latin typeface="Segoe UI" panose="020B0502040204020203" pitchFamily="34" charset="0"/>
              <a:ea typeface="Segoe UI" panose="020B0502040204020203" pitchFamily="34" charset="0"/>
              <a:cs typeface="Segoe UI" pitchFamily="34" charset="0"/>
            </a:rPr>
            <a:t>call option </a:t>
          </a:r>
          <a:r>
            <a:rPr lang="en-IN" sz="1800" kern="1200" smtClean="0">
              <a:solidFill>
                <a:schemeClr val="tx1"/>
              </a:solidFill>
              <a:latin typeface="Segoe UI" panose="020B0502040204020203" pitchFamily="34" charset="0"/>
              <a:ea typeface="Segoe UI" panose="020B0502040204020203" pitchFamily="34" charset="0"/>
              <a:cs typeface="Segoe UI" pitchFamily="34" charset="0"/>
            </a:rPr>
            <a:t>gives the holder of the option the </a:t>
          </a:r>
          <a:r>
            <a:rPr lang="en-IN" sz="1800" kern="1200" smtClean="0">
              <a:solidFill>
                <a:srgbClr val="FF0000"/>
              </a:solidFill>
              <a:latin typeface="Segoe UI" panose="020B0502040204020203" pitchFamily="34" charset="0"/>
              <a:ea typeface="Segoe UI" panose="020B0502040204020203" pitchFamily="34" charset="0"/>
              <a:cs typeface="Segoe UI" pitchFamily="34" charset="0"/>
            </a:rPr>
            <a:t>right to buy </a:t>
          </a:r>
          <a:r>
            <a:rPr lang="en-IN" sz="1800" kern="1200" smtClean="0">
              <a:solidFill>
                <a:schemeClr val="tx1"/>
              </a:solidFill>
              <a:latin typeface="Segoe UI" panose="020B0502040204020203" pitchFamily="34" charset="0"/>
              <a:ea typeface="Segoe UI" panose="020B0502040204020203" pitchFamily="34" charset="0"/>
              <a:cs typeface="Segoe UI" pitchFamily="34" charset="0"/>
            </a:rPr>
            <a:t>an asset by a certain date for a certain price. </a:t>
          </a:r>
          <a:endParaRPr lang="en-US" sz="1800" kern="1200"/>
        </a:p>
      </dsp:txBody>
      <dsp:txXfrm>
        <a:off x="1638434" y="47006"/>
        <a:ext cx="2593185" cy="1958927"/>
      </dsp:txXfrm>
    </dsp:sp>
    <dsp:sp modelId="{B1B0B03E-64AF-44B2-941E-2E76500E05D7}">
      <dsp:nvSpPr>
        <dsp:cNvPr id="0" name=""/>
        <dsp:cNvSpPr/>
      </dsp:nvSpPr>
      <dsp:spPr>
        <a:xfrm>
          <a:off x="1580496" y="2008080"/>
          <a:ext cx="2687187" cy="86254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smtClean="0">
              <a:latin typeface="Segoe UI" panose="020B0502040204020203" pitchFamily="34" charset="0"/>
              <a:ea typeface="Segoe UI" panose="020B0502040204020203" pitchFamily="34" charset="0"/>
              <a:cs typeface="Segoe UI" pitchFamily="34" charset="0"/>
            </a:rPr>
            <a:t>Call Option</a:t>
          </a:r>
          <a:endParaRPr lang="en-US" sz="2400" kern="1200">
            <a:latin typeface="Segoe UI" panose="020B0502040204020203" pitchFamily="34" charset="0"/>
            <a:ea typeface="Segoe UI" panose="020B0502040204020203" pitchFamily="34" charset="0"/>
            <a:cs typeface="Segoe UI" pitchFamily="34" charset="0"/>
          </a:endParaRPr>
        </a:p>
      </dsp:txBody>
      <dsp:txXfrm>
        <a:off x="1580496" y="2008080"/>
        <a:ext cx="1892385" cy="862549"/>
      </dsp:txXfrm>
    </dsp:sp>
    <dsp:sp modelId="{126C76DF-9075-4D0F-9F94-CD0B0CE8BB64}">
      <dsp:nvSpPr>
        <dsp:cNvPr id="0" name=""/>
        <dsp:cNvSpPr/>
      </dsp:nvSpPr>
      <dsp:spPr>
        <a:xfrm>
          <a:off x="3559834" y="2145088"/>
          <a:ext cx="940515" cy="940515"/>
        </a:xfrm>
        <a:prstGeom prst="ellipse">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7222D53-D31A-4BAC-B483-B0414B993FD8}">
      <dsp:nvSpPr>
        <dsp:cNvPr id="0" name=""/>
        <dsp:cNvSpPr/>
      </dsp:nvSpPr>
      <dsp:spPr>
        <a:xfrm>
          <a:off x="4733357" y="2151"/>
          <a:ext cx="2687187" cy="2005928"/>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Char char="••"/>
          </a:pPr>
          <a:r>
            <a:rPr lang="en-IN" sz="1800" kern="1200" smtClean="0">
              <a:solidFill>
                <a:schemeClr val="tx1"/>
              </a:solidFill>
              <a:latin typeface="Segoe UI" panose="020B0502040204020203" pitchFamily="34" charset="0"/>
              <a:ea typeface="Segoe UI" panose="020B0502040204020203" pitchFamily="34" charset="0"/>
              <a:cs typeface="Segoe UI" pitchFamily="34" charset="0"/>
            </a:rPr>
            <a:t>A </a:t>
          </a:r>
          <a:r>
            <a:rPr lang="en-IN" sz="1800" kern="1200" smtClean="0">
              <a:solidFill>
                <a:srgbClr val="FF0000"/>
              </a:solidFill>
              <a:latin typeface="Segoe UI" panose="020B0502040204020203" pitchFamily="34" charset="0"/>
              <a:ea typeface="Segoe UI" panose="020B0502040204020203" pitchFamily="34" charset="0"/>
              <a:cs typeface="Segoe UI" pitchFamily="34" charset="0"/>
            </a:rPr>
            <a:t>put option </a:t>
          </a:r>
          <a:r>
            <a:rPr lang="en-IN" sz="1800" kern="1200" smtClean="0">
              <a:solidFill>
                <a:schemeClr val="tx1"/>
              </a:solidFill>
              <a:latin typeface="Segoe UI" panose="020B0502040204020203" pitchFamily="34" charset="0"/>
              <a:ea typeface="Segoe UI" panose="020B0502040204020203" pitchFamily="34" charset="0"/>
              <a:cs typeface="Segoe UI" pitchFamily="34" charset="0"/>
            </a:rPr>
            <a:t>gives the holder the </a:t>
          </a:r>
          <a:r>
            <a:rPr lang="en-IN" sz="1800" kern="1200" smtClean="0">
              <a:solidFill>
                <a:srgbClr val="FF0000"/>
              </a:solidFill>
              <a:latin typeface="Segoe UI" panose="020B0502040204020203" pitchFamily="34" charset="0"/>
              <a:ea typeface="Segoe UI" panose="020B0502040204020203" pitchFamily="34" charset="0"/>
              <a:cs typeface="Segoe UI" pitchFamily="34" charset="0"/>
            </a:rPr>
            <a:t>right to sell </a:t>
          </a:r>
          <a:r>
            <a:rPr lang="en-IN" sz="1800" kern="1200" smtClean="0">
              <a:solidFill>
                <a:schemeClr val="tx1"/>
              </a:solidFill>
              <a:latin typeface="Segoe UI" panose="020B0502040204020203" pitchFamily="34" charset="0"/>
              <a:ea typeface="Segoe UI" panose="020B0502040204020203" pitchFamily="34" charset="0"/>
              <a:cs typeface="Segoe UI" pitchFamily="34" charset="0"/>
            </a:rPr>
            <a:t>an asset by a certain date for a certain price.</a:t>
          </a:r>
          <a:endParaRPr lang="en-US" sz="1800" kern="1200"/>
        </a:p>
      </dsp:txBody>
      <dsp:txXfrm>
        <a:off x="4780358" y="49152"/>
        <a:ext cx="2593185" cy="1958927"/>
      </dsp:txXfrm>
    </dsp:sp>
    <dsp:sp modelId="{98E48FEF-803D-4D5C-A396-3A8D1EE173A9}">
      <dsp:nvSpPr>
        <dsp:cNvPr id="0" name=""/>
        <dsp:cNvSpPr/>
      </dsp:nvSpPr>
      <dsp:spPr>
        <a:xfrm>
          <a:off x="4733357" y="2008080"/>
          <a:ext cx="2687187" cy="862549"/>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en-US" sz="2400" kern="1200" smtClean="0"/>
            <a:t>Put Option</a:t>
          </a:r>
          <a:endParaRPr lang="en-US" sz="2400" kern="1200"/>
        </a:p>
      </dsp:txBody>
      <dsp:txXfrm>
        <a:off x="4733357" y="2008080"/>
        <a:ext cx="1892385" cy="862549"/>
      </dsp:txXfrm>
    </dsp:sp>
    <dsp:sp modelId="{F5BF7011-1181-42B7-9DA1-F81649BAE165}">
      <dsp:nvSpPr>
        <dsp:cNvPr id="0" name=""/>
        <dsp:cNvSpPr/>
      </dsp:nvSpPr>
      <dsp:spPr>
        <a:xfrm>
          <a:off x="6701759" y="2145088"/>
          <a:ext cx="940515" cy="940515"/>
        </a:xfrm>
        <a:prstGeom prst="ellipse">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2:31.3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F785B56-95BE-4460-8037-0616C750F7E4}" emma:medium="tactile" emma:mode="ink">
          <msink:context xmlns:msink="http://schemas.microsoft.com/ink/2010/main" type="writingRegion" rotatedBoundingBox="25385,5860 26296,5860 26296,5909 25385,5909"/>
        </emma:interpretation>
      </emma:emma>
    </inkml:annotationXML>
    <inkml:traceGroup>
      <inkml:annotationXML>
        <emma:emma xmlns:emma="http://www.w3.org/2003/04/emma" version="1.0">
          <emma:interpretation id="{F9ADF7EA-68ED-42F4-ACDA-3B87A1644551}" emma:medium="tactile" emma:mode="ink">
            <msink:context xmlns:msink="http://schemas.microsoft.com/ink/2010/main" type="paragraph" rotatedBoundingBox="25385,5860 26296,5860 26296,5909 25385,5909" alignmentLevel="1"/>
          </emma:interpretation>
        </emma:emma>
      </inkml:annotationXML>
      <inkml:traceGroup>
        <inkml:annotationXML>
          <emma:emma xmlns:emma="http://www.w3.org/2003/04/emma" version="1.0">
            <emma:interpretation id="{52C29267-6D62-4AE9-A1DB-1090312C817B}" emma:medium="tactile" emma:mode="ink">
              <msink:context xmlns:msink="http://schemas.microsoft.com/ink/2010/main" type="line" rotatedBoundingBox="25385,5860 26296,5860 26296,5909 25385,5909"/>
            </emma:interpretation>
          </emma:emma>
        </inkml:annotationXML>
        <inkml:traceGroup>
          <inkml:annotationXML>
            <emma:emma xmlns:emma="http://www.w3.org/2003/04/emma" version="1.0">
              <emma:interpretation id="{88AFFAC3-DBA0-4AB8-905F-CE4D25B88695}" emma:medium="tactile" emma:mode="ink">
                <msink:context xmlns:msink="http://schemas.microsoft.com/ink/2010/main" type="inkWord" rotatedBoundingBox="25385,5860 26296,5860 26296,5909 25385,5909"/>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r</emma:literal>
                </emma:interpretation>
                <emma:interpretation id="interp4" emma:lang="" emma:confidence="0">
                  <emma:literal>.</emma:literal>
                </emma:interpretation>
              </emma:one-of>
            </emma:emma>
          </inkml:annotationXML>
          <inkml:trace contextRef="#ctx0" brushRef="#br0">73 4 467 0,'-14'0'26'16,"7"2"-16"-16,7-2-12 0,-11 0-5 0,11 0 5 15,-11-2 4-15,11 2 7 0,0 0 11 16,-14 0 0-16,14 0 6 0,0 0-2 0,-9-2-1 16,9 2 0-16,-7-2-1 0,7 2 1 15,0 0 0-15,0 0-1 0,0 0-3 16,0 0-1-16,0 0-5 0,0 0 3 0,0 0-5 15,0 0 0-15,0 0-2 0,0 0-2 16,43 0 0-16,-23 0-4 0,6 2-1 16,6-2-2-16,3 2-1 0,4-2 2 0,8 2-2 15,-2 0 2-15,5 0-2 0,-1 2-3 16,4-2 0-16,-3 2-8 0,2 0-1 16,-2 0-8-16,-3 0-3 0,-2-2-3 15,0 3-6-15,-2-2-6 0,-4 0-8 0,-6-1-16 16,1 0-127-16,0-2 65 0</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53.3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3110210-0482-4203-BD2D-B901556E8529}" emma:medium="tactile" emma:mode="ink">
          <msink:context xmlns:msink="http://schemas.microsoft.com/ink/2010/main" type="inkDrawing" rotatedBoundingBox="9946,8798 17654,14059 17451,14357 9743,9096" semanticType="callout" shapeName="Other">
            <msink:sourceLink direction="with" ref="{97686E3F-ADCD-421E-A98E-ED0AB9B8F64F}"/>
            <msink:sourceLink direction="with" ref="{B5146B2A-F234-4978-82C3-218B0F253F4E}"/>
          </msink:context>
        </emma:interpretation>
      </emma:emma>
    </inkml:annotationXML>
    <inkml:trace contextRef="#ctx0" brushRef="#br0">7783 5148 282 0,'0'0'76'0,"0"0"-23"16,0 0-22-16,0 0-10 0,0 0-3 15,0 0-4-15,0 0 4 0,0 0 3 0,0 0 7 16,0 0-2-16,0 0 6 0,-3-4-3 15,3 4-2-15,0 0 1 0,0 0-1 0,0 0-1 16,0 0 0-16,3-10 0 0,-3 10-4 16,0 0 4-16,0 0-3 0,-5-2-2 15,5 2-7-15,0 0 2 0,-2-8-4 16,2 8-2-16,0 0-1 0,-7-4 5 0,7 4-1 16,-11-2-8-16,11 2 0 0,-11 0-1 15,5-3 2-15,-4 0 0 0,5 1-1 0,-6-1 3 16,0 0-3-16,-1 0 5 0,3-2-3 15,-6-2 4-15,2 3-1 0,-2-2 3 16,-2 0 1-16,1-2 4 0,0-1-5 16,-4 1 4-16,-1-3-3 0,1 2 1 0,-3-3 2 15,3-2 2-15,-5 3-3 0,0 0 1 16,0-4-4-16,1-1 4 0,-4 2-1 16,0 0-5-16,4-1 2 0,-5 1 1 0,2 0-8 15,0-5 6-15,-4 5-6 0,1-2 6 16,0 2-2-16,4 1-6 0,-6-3 8 15,2 0-3-15,-1 2-2 0,1 1-4 16,-2-1 7-16,-1 0 1 0,1 0-6 0,-2-1-1 16,0 3 0-16,1 0 3 0,-2-2 2 15,1 4 1-15,-2-4 0 0,3-1 0 0,-1 3-3 16,-1-2-2-16,4 4 1 0,2-3 1 16,-3-1 1-16,3 4-1 0,1-4-3 15,1 6 2-15,3-6 3 0,-2 1-5 16,2 3-1-16,1 2 2 0,1-7 0 0,-1 4 20 15,3 2-4-15,-1-3 2 0,1 2-4 16,0-4-2-16,-1 5 1 0,6-3-7 0,-4 2 1 16,1-4 3-16,1 2-1 0,-2 1-5 15,1-3 2-15,5 0-5 0,-6 2 3 0,4 0-1 16,-2-6-1-16,0 3-20 16,1 1-2-16,-3-3 5 0,0 1 1 0,0 0 1 15,-1-3 3-15,0 3 0 0,-3 0 0 16,3-2 1-16,-3 0 4 0,-4-5-4 0,0 1 4 15,2 2-3-15,-2-1 2 0,-1 3 1 16,0-2 3-16,-2-1-5 0,0 1 2 16,2-1 2-16,-2 1-2 0,-4 0 7 0,3-1-3 15,1 3 2-15,-4-4-1 0,0 2 3 16,3-1 2-16,-1 1 3 0,-5 1-3 16,2-3 4-16,-4-4-4 0,10 7 0 0,-8-1 2 15,4-3-3-15,3 4 7 0,-6 0-2 16,4-2-1-16,-1 1 4 0,-1-2 1 15,4 2 0-15,-3 3 1 0,3-3-6 0,0 2 3 16,2-3-1-16,-2 1-2 0,0 2-1 16,3-1-3-16,0 3 2 0,0-2 1 0,4 1-4 15,-1 1 0-15,1 2 1 0,1 0-3 16,-4-1 5-16,7-1-3 0,-5 2 1 16,2 2 1-16,-1-3-1 0,1 1-8 15,-1 0 6-15,-1 0-3 0,1-3 0 0,0 6 1 16,0-4-1-16,1 1-1 0,-1 0 1 15,1 0-3-15,-1 3 1 0,1-3 2 0,-1-1-3 16,1 1 0-16,-4-6 0 0,2 4 1 16,-4 1-1-16,3-1 0 0,-4-2 2 0,0 0 4 15,2 0 3-15,-5 1 2 16,2-5-1-16,2 5 0 0,-4-3-1 0,2 4 1 16,-3-5-1-16,3 5 1 0,0-2 0 15,-1 0-3-15,2 0 2 0,-1-1 0 16,1 3-3-16,-1-3-1 0,3 3-2 0,0 0 2 15,0 0-1-15,2-1 2 0,2 3-4 16,-1-2 4-16,1 0-3 0,1 2 0 0,-1-3 0 16,1-1 1-16,-2 2-4 0,2 0 0 15,1-1 2-15,1 3 1 0,-3-4 1 16,6-1 3-16,-6 5-1 0,3-4 2 16,0 2 3-16,-3-1-4 0,5-1 2 0,-3 2 3 15,6-1-6-15,-9 1 1 0,7-2 0 16,-1 1-4-16,-1 1 2 0,4-2 0 0,-8 1-2 15,5 1 0-15,3-2 2 0,-4 1-3 16,4 3 2-16,-3-2-5 0,-1 2 2 16,4-2 1-16,-2 1-2 0,2-1-1 0,-3 2 0 15,1-5 2-15,2 3-2 0,0 2-1 16,-2 0 0-16,-1-2-1 0,5 1 0 16,-6 1 1-16,4 0 1 0,2-2 0 15,-4 3-2-15,2-1 2 0,-1-2-1 0,0 2-2 16,-2-1-1-16,2 1 4 0,-2 0-2 15,2 0 0-15,-2-1 2 0,0 1-1 0,-2-2 0 16,1 2-5-16,0-2 4 0,-2 1 2 16,1-1-3-16,-1-1 3 0,-1 1-1 0,-1-4 1 15,1 2-2-15,-2-1 1 0,-2-1-1 16,1-3 2-16,-2 4-1 0,-3 0-2 16,3-3 1-16,-2-2 2 0,-1 5-4 15,2-8 4-15,-2 5-2 0,0 0 0 0,1-3 0 16,0 1-3-16,1-1 4 0,2 3 1 15,-2-2-2-15,1 2-2 0,0-3 1 16,-1 1-2-16,2-1 1 0,-2 1 2 0,2 1-2 16,0-1 0-16,2-1-1 0,-1 3 1 15,-1 2-4-15,4 2 1 0,3 1 2 16,-5 1 0-16,-1-4 1 0,-1 1 0 0,-2 1-2 16,-3 0 3-16,1-3 1 0,1 1-2 15,0 2-1-15,-1 0 2 0,-2-1-1 16,1-3 0-16,-3 1 4 0,2 1-2 0,-1 2-1 15,1-3 2-15,-2 1 0 0,0-1-1 16,5 5 0-16,-3-2 2 0,2 2-2 0,6 2 0 16,-2 2 0-16,4-3-1 0,-3 5 2 15,1-4-1-15,1 2 3 0,3 1-2 16,-3-3 0-16,1 2-1 0,1 2 2 16,3-2 0-16,0 1-1 0,0 1 4 0,2 2-4 15,0-2-2-15,2 2 7 0,1 0-8 16,0-2 4-16,-2 2-1 0,4 0 0 0,-2-1-1 15,2 3 2-15,-3-4-2 0,1 4 0 16,-1-4 2-16,0 2-1 0,1 1-3 16,2-1 3-16,-2 2 3 0,0-2-3 0,2-2 0 15,-2 1-1-15,-1 1 0 0,3 0 2 16,-2 0 0-16,1 0-3 0,0 0 2 16,1 4-1-16,-2-8 0 0,2 3 3 0,-3-1-1 15,3 4-1-15,0-4-2 0,-3 2 1 16,2-2 0-16,1 2 0 0,-2 0 2 0,1 1-1 15,1-5 3-15,0 4-1 0,0-2 0 16,0 4 1-16,1-2 1 0,-1-2 0 16,2 1 0-16,2 4 2 0,1-4-4 0,-4 5-1 15,3-2 2-15,1-2 0 0,1 4-3 16,-1 2 2-16,1-6 0 0,1 3-3 16,4 5 2-16,-10-3 1 0,8-2-4 15,-3 3 2-15,5 2 0 0,-4-6 0 0,4 6 1 16,-5-6-1-16,5 6-4 0,0 0-11 15,-8-2-20-15,8 2-28 0,0 0-31 0,0 0-23 16,0-6-39-16,0 6-56 0,0 0-333 16,0 0-47-16</inkml:trace>
  </inkml:traceGroup>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3:50.70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9AB0D4D-E5AF-4054-8E9E-13D2D6B248B7}" emma:medium="tactile" emma:mode="ink">
          <msink:context xmlns:msink="http://schemas.microsoft.com/ink/2010/main" type="writingRegion" rotatedBoundingBox="24207,7424 24722,7424 24722,7924 24207,7924"/>
        </emma:interpretation>
      </emma:emma>
    </inkml:annotationXML>
    <inkml:traceGroup>
      <inkml:annotationXML>
        <emma:emma xmlns:emma="http://www.w3.org/2003/04/emma" version="1.0">
          <emma:interpretation id="{F88A7232-A8C1-43E1-8B2D-72E33AAC36A4}" emma:medium="tactile" emma:mode="ink">
            <msink:context xmlns:msink="http://schemas.microsoft.com/ink/2010/main" type="paragraph" rotatedBoundingBox="24207,7424 24722,7424 24722,7924 24207,7924" alignmentLevel="1"/>
          </emma:interpretation>
        </emma:emma>
      </inkml:annotationXML>
      <inkml:traceGroup>
        <inkml:annotationXML>
          <emma:emma xmlns:emma="http://www.w3.org/2003/04/emma" version="1.0">
            <emma:interpretation id="{5278D302-423D-4B20-8FA3-9786C64A081A}" emma:medium="tactile" emma:mode="ink">
              <msink:context xmlns:msink="http://schemas.microsoft.com/ink/2010/main" type="line" rotatedBoundingBox="24207,7424 24722,7424 24722,7924 24207,7924"/>
            </emma:interpretation>
          </emma:emma>
        </inkml:annotationXML>
        <inkml:traceGroup>
          <inkml:annotationXML>
            <emma:emma xmlns:emma="http://www.w3.org/2003/04/emma" version="1.0">
              <emma:interpretation id="{7F205247-0399-449E-A701-F6FB48AC400E}" emma:medium="tactile" emma:mode="ink">
                <msink:context xmlns:msink="http://schemas.microsoft.com/ink/2010/main" type="inkWord" rotatedBoundingBox="24207,7424 24722,7424 24722,7924 24207,7924">
                  <msink:destinationLink direction="to" ref="{30145FCB-7298-4EB1-B226-A596F5B8B741}"/>
                </msink:context>
              </emma:interpretation>
              <emma:one-of disjunction-type="recognition" id="oneOf0">
                <emma:interpretation id="interp0" emma:lang="" emma:confidence="1">
                  <emma:literal/>
                </emma:interpretation>
              </emma:one-of>
            </emma:emma>
          </inkml:annotationXML>
          <inkml:trace contextRef="#ctx0" brushRef="#br0">95 7 1626 0,'-10'0'4'15,"1"-2"16"-15,9 2-5 0,-13-2-2 16,13 2 15-16,-7-2 30 0,7 2 25 0,-8-2 20 16,8 2 6-16,0 0-5 0,0 0-7 15,-15 2-8-15,15-2-11 0,0 0-3 0,-9 4 7 16,9-4 1-16,-2 6 4 0,2 0 2 16,0 0-1-16,-2 3-10 0,2-1-5 15,2 4-4-15,-4 0 6 0,4 4-12 0,-4 3-5 16,2-1-3-16,0 2-7 0,0 2-9 15,0 1 0-15,0-1-6 0,0 3-4 16,0-1 1-16,0-2-7 0,0 1 0 0,-2-1-2 16,2 0-4-16,0 1-11 0,0-3-12 15,0 1-18-15,-2-3-23 0,2-4-23 16,-3 0-30-16,3-1-25 0,-2-3-18 0,0 0-29 16,2-2-22-16,-2-2-30 0,2-6-50 15,-7 0-86-15,7 0-311 0,0 0-165 16</inkml:trace>
          <inkml:trace contextRef="#ctx0" brushRef="#br0" timeOffset="226.8609">-41 267 1849 0,'0'-8'1'16,"0"2"5"-16,0 0 2 0,2 0-4 16,-2 6 3-16,7-8 4 0,0 6 22 0,-1 0 12 15,3 2 5-15,-9 0-1 0,23 4 4 16,-7 0-3-16,5 2-8 0,-4 0 0 0,5 0-2 15,2 5-6-15,1-2-3 0,-3 2-2 16,6-1-4-16,-9 0 0 0,11 0-6 16,-10 0-20-16,5 0-17 0,-7-1-21 0,5-4-22 15,-7 4-26-15,1-5-24 0,2 0-32 16,-6-2-42-16,-2-4-83 0,6 0-256 16,-6-2-28-16</inkml:trace>
          <inkml:trace contextRef="#ctx0" brushRef="#br0" timeOffset="416.6402">474 123 1429 0,'-4'-8'-13'0,"0"2"2"0,1 4 3 0,-1-4-2 16,-6 1 1-16,6 1 16 0,4 4 0 0,-14-4 20 16,14 4-8-16,-21 4 3 0,10-2-4 15,-2 5-6-15,0-1-2 0,-8 2 0 0,5 0-2 16,-4 4-19-16,-5 0-26 0,2 0-43 15,-6 1-88-15,0-3-248 0,-1 6 74 16</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4:11.9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C97373B-3ABB-4868-8570-870103C9C61E}" emma:medium="tactile" emma:mode="ink">
          <msink:context xmlns:msink="http://schemas.microsoft.com/ink/2010/main" type="inkDrawing" rotatedBoundingBox="19944,7334 23992,7365 23991,7417 19943,7386" shapeName="Other"/>
        </emma:interpretation>
      </emma:emma>
    </inkml:annotationXML>
    <inkml:trace contextRef="#ctx0" brushRef="#br0">49 16 546 0,'-9'2'144'0,"9"-2"-38"0,-14 2-49 15,7-2-16-15,7 0-3 0,-9 2 10 0,9-2 13 16,-11 2 4-16,11-2 8 0,0 0-5 16,0 0-7-16,0 0-3 0,0 0-6 15,0 0-2-15,0 0 3 0,31 2-1 0,-14-2 0 16,2-2-3-16,2 2-2 0,8 0-3 15,1-2-2-15,6 0-1 0,9 2 1 16,3-2 2-16,4-2 0 0,13 2-1 16,-3 0 2-16,3 0-3 0,1 0-1 0,-1 2-7 15,6-2 0-15,-4 2-4 0,3 0-4 16,0-2-2-16,5 4-2 0,-1-2-3 16,23 0 0-16,-16 0-5 0,-8 2 1 0,1-2-1 15,-1 2-3-15,2-2-2 0,20 2 3 0,-15-2-4 16,-9 0 1-16,2 0 0 15,-2 0 0-15,2 2 6 0,-1-2 2 0,27 2 4 16,-19-2 4-16,-8 0 1 0,0 2-5 16,-1-2 2-16,-2 0 2 0,-3 0-3 0,-1 0 1 15,-1 2 1-15,-10-2 5 0,-4 2 1 16,-2-2 0-16,-1 2-2 0,0-2 1 16,-8 2-3-16,2-2 1 0,-8 0 1 0,1 2-1 15,0-2 2-15,-2 0-7 0,-5 0 7 16,3 2 3-16,-8-2-2 0,1 0-4 15,-1 0 2-15,1 0-3 0,-8 3 1 16,3-3-1-16,-1 0-11 0,-2 0 3 0,2 1 2 16,-2-1-4-16,0 0-1 0,2 0-1 15,-2 2 3-15,-1-2-5 0,-1 0-1 0,1 2 1 16,0 1-2-16,-1-3-1 0,1 0 3 16,-1 2-1-16,1-2 3 0,-2 0-3 15,1 1 0-15,0-1 1 0,0 3 0 0,2-1-1 16,0-2 2-16,3 2-5 0,-2-2 1 15,4 0 1-15,-1 1 1 0,3-1-4 16,-1 0-1-16,-1 3-1 0,2-3-1 0,-1 0 1 16,-1 0-1-16,1 0 2 0,-4 0-2 15,0 0-2-15,-4-3 4 0,0 3-4 16,1 0 4-16,-2 0-7 0,-1 0-13 0,-2 0-9 16,-9 0-17-16,18-1-21 0,-11-1-30 15,0 0-25-15,-7 2-33 0,4-6-16 16,-2 1-26-16,-2 5-28 0,-6-12-54 0,-1 6-103 15,0 0-248-15,-5 0-123 0</inkml:trace>
  </inkml:traceGroup>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4:28.7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7D2EAA9-5FEF-40BD-8268-A464710387EE}" emma:medium="tactile" emma:mode="ink">
          <msink:context xmlns:msink="http://schemas.microsoft.com/ink/2010/main" type="writingRegion" rotatedBoundingBox="3302,8335 8236,8214 8253,8906 3319,9028"/>
        </emma:interpretation>
      </emma:emma>
    </inkml:annotationXML>
    <inkml:traceGroup>
      <inkml:annotationXML>
        <emma:emma xmlns:emma="http://www.w3.org/2003/04/emma" version="1.0">
          <emma:interpretation id="{B45523A2-47BE-4C7F-B0C3-1658F5FFF38D}" emma:medium="tactile" emma:mode="ink">
            <msink:context xmlns:msink="http://schemas.microsoft.com/ink/2010/main" type="paragraph" rotatedBoundingBox="3302,8335 8236,8214 8253,8906 3319,9028" alignmentLevel="1"/>
          </emma:interpretation>
        </emma:emma>
      </inkml:annotationXML>
      <inkml:traceGroup>
        <inkml:annotationXML>
          <emma:emma xmlns:emma="http://www.w3.org/2003/04/emma" version="1.0">
            <emma:interpretation id="{60427CCF-FD50-47E0-96D5-F6DB6314A1B6}" emma:medium="tactile" emma:mode="ink">
              <msink:context xmlns:msink="http://schemas.microsoft.com/ink/2010/main" type="inkBullet" rotatedBoundingBox="3302,8335 4233,8312 4250,9005 3319,9028"/>
            </emma:interpretation>
          </emma:emma>
        </inkml:annotationXML>
        <inkml:trace contextRef="#ctx0" brushRef="#br0">690 426 1730 0,'-17'4'-56'0,"4"-2"8"16,4 0 3-16,0-2 15 0,3 2 21 15,-2 1 18-15,8-3 26 0,-9 1 12 0,9-1 6 16,0 0 2-16,0 0 1 0,0 0 1 15,0 0 4-15,0 0 4 0,0 0-1 16,0 0-7-16,25-14-2 0,-14 10-7 0,1 0-4 16,2-2-2-16,-1 0-6 0,5 1-4 15,-2 0-3-15,0 0-3 0,1-1-9 16,0 0-8-16,-2 0-12 0,3 2-15 0,-4-2-16 16,2 2-16-16,-3-2-31 0,1 2-11 15,-3 0-17-15,0 1-20 0,-2 0-36 16,0-2-84-16,1 2-265 0,-3-2-17 0</inkml:trace>
        <inkml:trace contextRef="#ctx0" brushRef="#br0" timeOffset="-279.3644">911 186 1694 0,'0'-6'-32'0,"0"6"2"0,-3-10 6 15,1 6 3-15,2 4 24 0,-5-8 19 0,1 3 19 16,2 2 13-16,2 3 6 0,-9-7 1 16,5 6 1-16,-3-2 1 0,7 3 6 15,-11-2 2-15,11 2 5 0,-14 0 8 16,14 0-2-16,-16 5-1 0,7-4 0 0,3 3-3 15,-4 2-6-15,-1 1 0 0,2 3-4 16,-2-2 3-16,-1 4-3 0,1 0-6 16,2 4 1-16,-4 1-3 0,1 1-4 0,1 1-3 15,-1-1-3-15,1 2-4 0,5-4-4 16,-2 3-2-16,2-1-8 0,-1 1 3 0,2-1-12 16,1-2 1-16,2 2 0 0,0 0-5 15,-1 1-2-15,3-5-2 0,3 2 0 16,-3 0-3-16,4 1 5 0,0-3-5 15,1-2-2-15,4-1-2 0,0-1-1 0,0 2-11 16,2-10-8-16,1 4-18 0,1-6-14 16,1 2-14-16,2-4-24 0,1 2-21 15,2-6-20-15,1-2-19 0,-4 0-18 0,2 2-14 16,0-4-6-16,0 1-11 0,-4-1-14 16,-1 0-40-16,1 0-407 0,-3 0-147 0</inkml:trace>
        <inkml:trace contextRef="#ctx0" brushRef="#br0" timeOffset="-809.8465">472 40 851 0,'-8'-5'115'15,"-1"-3"-57"-15,-3 2-31 0,3 3-9 0,-4-2 15 16,2-1 12-16,-2 4 4 0,0-2 8 16,2 4 6-16,-2 0 3 0,-1 0 2 0,-2 2-4 15,3 2 6-15,-6 2 3 0,6 2 1 16,-5 3 9-16,-1 1-3 0,2 2 2 15,-2 2 3-15,1 3-1 0,1-1-1 0,-2 2 0 16,1 5-3-16,-3 1 0 0,4-1-6 16,1 1-2-16,0 2-5 0,0 1-3 15,5-3-5-15,-1 0-6 0,3 1-5 0,1 2-4 16,1-3 3-16,5 0 0 0,-3 1-4 16,5-5-8-16,0 3 0 0,5-1-5 15,4-1 2-15,-1 1-9 0,3-8-1 16,4 4-1-16,0-5-6 0,3-1-2 0,3 0-8 15,1-6-12-15,-1-1-18 0,-1-3-22 16,3 0-26-16,-1-4-28 0,1-4-24 0,3 0-38 16,2-3-21-16,2-1-26 0,-4-2-27 15,0-2-82-15,5-2-303 0,-6-1-121 16</inkml:trace>
      </inkml:traceGroup>
      <inkml:traceGroup>
        <inkml:annotationXML>
          <emma:emma xmlns:emma="http://www.w3.org/2003/04/emma" version="1.0">
            <emma:interpretation id="{CBB10B70-C8B0-44DF-BAB8-8F51BE9EF4E1}" emma:medium="tactile" emma:mode="ink">
              <msink:context xmlns:msink="http://schemas.microsoft.com/ink/2010/main" type="line" rotatedBoundingBox="5162,8372 8238,8296 8251,8823 5175,8898"/>
            </emma:interpretation>
          </emma:emma>
        </inkml:annotationXML>
        <inkml:traceGroup>
          <inkml:annotationXML>
            <emma:emma xmlns:emma="http://www.w3.org/2003/04/emma" version="1.0">
              <emma:interpretation id="{F3764B1A-C43E-4184-8E9E-DA8DB8190E02}" emma:medium="tactile" emma:mode="ink">
                <msink:context xmlns:msink="http://schemas.microsoft.com/ink/2010/main" type="inkWord" rotatedBoundingBox="5162,8372 5530,8363 5543,8889 5175,8898"/>
              </emma:interpretation>
              <emma:one-of disjunction-type="recognition" id="oneOf0">
                <emma:interpretation id="interp0" emma:lang="" emma:confidence="1">
                  <emma:literal/>
                </emma:interpretation>
              </emma:one-of>
            </emma:emma>
          </inkml:annotationXML>
          <inkml:trace contextRef="#ctx0" brushRef="#br0" timeOffset="5880.7632">1933 102 487 0,'-5'-6'135'0,"5"6"-47"0,-4-8-32 0,4 6-10 16,0 2-7-16,-6-10 14 0,6 6 6 0,0 4 4 15,-4-10 11-15,4 10 5 0,-2-6-3 16,0 2-5-16,2 4-4 0,0 0-10 16,-3-7-1-16,3 7-8 0,0 0-2 15,0 0 15-15,0 0 7 0,-6 15-4 0,4-7 3 16,-1 4-2-16,1 1-4 0,-2 3-6 15,2 0-3-15,-3 2-2 0,3 3-8 16,-2 1-2-16,-2-1-2 0,4 5-5 0,0-1-1 16,-3 1-4-16,3-4-2 0,2 0-3 15,-2 1-1-15,2-1-2 0,0 1-5 16,0-3-12-16,2 0-13 0,-2 1-4 16,0-3-21-16,0-4-19 0,0 0-13 0,0 0-21 15,0 1-16-15,0-3-10 0,2-4-13 16,-2 0-18-16,0-2-36 0,-2-1-338 0,2-5-24 15</inkml:trace>
          <inkml:trace contextRef="#ctx0" brushRef="#br0" timeOffset="6113.5448">1860 522 1399 0,'0'-8'-21'0,"0"1"3"16,0 1 4-16,2-2 9 0,-2 2 17 16,2 0 13-16,1 0 6 0,-1 2 8 0,-2-2 2 15,5 2-4-15,-5 4-7 0,7-9 0 16,0 7-3-16,1 1 4 0,1 1-1 15,2 0 1-15,4 1-5 0,0 4-4 0,-2 1 1 16,6-2-2-16,-4 2 13 0,4 0-3 16,-1 2 0-16,-1 0-5 0,2 0 1 15,-1 0-10-15,-3 0 2 0,0 1-18 0,0-1-3 16,1-2-12-16,-2 0-17 0,-1 0-20 16,-2-2-11-16,-2 0-18 0,1-1-17 15,-1-2-26-15,0-1-38 0,-9 0-303 16,8-1 30-16</inkml:trace>
          <inkml:trace contextRef="#ctx0" brushRef="#br0" timeOffset="6392.4711">2170 200 1298 0,'-2'-6'5'0,"-1"-2"-1"16,1 2 7-16,2 2-11 0,-2-2 2 0,2 6 1 15,-4-6 9-15,4 6 6 0,-7-4 4 16,7 4 0-16,0 0 7 0,-14 8-2 16,11-2 0-16,-3 0 7 0,-1 2 4 15,-2 2 6-15,0 2-1 0,-3 3-2 0,4-3-1 16,-3 2-6-16,2 2-2 0,-3-1 0 16,-2 3-7-16,3-4 0 0,0 5-4 0,-1-5-7 15,1 0-19-15,0 0-30 0,2 1-30 16,-1-1-31-16,2-4-35 0,-3 0-70 15,4-2-265-15,0 0 26 0</inkml:trace>
        </inkml:traceGroup>
        <inkml:traceGroup>
          <inkml:annotationXML>
            <emma:emma xmlns:emma="http://www.w3.org/2003/04/emma" version="1.0">
              <emma:interpretation id="{F70A87FD-79F5-4A19-A4DC-876AE57E7302}" emma:medium="tactile" emma:mode="ink">
                <msink:context xmlns:msink="http://schemas.microsoft.com/ink/2010/main" type="inkWord" rotatedBoundingBox="6402,8386 8239,8341 8250,8812 6414,8857"/>
              </emma:interpretation>
              <emma:one-of disjunction-type="recognition" id="oneOf1">
                <emma:interpretation id="interp1" emma:lang="" emma:confidence="0">
                  <emma:literal>600</emma:literal>
                </emma:interpretation>
                <emma:interpretation id="interp2" emma:lang="" emma:confidence="0">
                  <emma:literal>6 00</emma:literal>
                </emma:interpretation>
                <emma:interpretation id="interp3" emma:lang="" emma:confidence="0">
                  <emma:literal>6 0</emma:literal>
                </emma:interpretation>
                <emma:interpretation id="interp4" emma:lang="" emma:confidence="0">
                  <emma:literal>000</emma:literal>
                </emma:interpretation>
                <emma:interpretation id="interp5" emma:lang="" emma:confidence="0">
                  <emma:literal>boo</emma:literal>
                </emma:interpretation>
              </emma:one-of>
            </emma:emma>
          </inkml:annotationXML>
          <inkml:trace contextRef="#ctx0" brushRef="#br0" timeOffset="7985.07">3214 74 1185 0,'0'0'-56'16,"0"0"7"-16,0 0 9 0,0 0 7 15,-4-6 12-15,4 6 5 0,0 0 9 0,0 0 10 16,0-6-3-16,0 6 7 0,0 0 0 16,0 0 7-16,0 0 2 0,0 0-3 15,0 0 2-15,-4-4-2 0,4 4 1 0,0 0-1 16,0 0 6-16,0 0 0 0,0 0 12 15,0 0-6-15,0 0 1 0,-10 12 6 16,7-8 3-16,-1 0-1 0,0 4 3 0,-1-3 2 16,1 3 2-16,-1-2-5 0,-1 2-3 15,-2 0-1-15,4 2 2 0,-3 1-1 16,3-2 2-16,-3 1-1 0,0 3-1 0,1-1-2 16,1 0-2-16,0-1-1 0,0 1-4 15,1 0 2-15,0 0 2 0,1 1-4 16,3-2 7-16,-2 2-3 0,2 1 1 15,0-2 1-15,0 0-2 0,2 1-2 0,1-1-1 16,1 0-2-16,-2 0-2 0,3-2-3 16,0 2 2-16,0-2-4 0,3 3 0 15,1-3 2-15,0 2-2 0,2-4 1 0,1 3-2 16,1-1-5-16,1-2 3 0,2-2-1 16,0 0-1-16,-1 0-3 0,4-2 0 15,-1 0 0-15,2 0 0 0,-2-4-2 0,0 3 1 16,1-3 0-16,-2-3-2 0,2 1 2 15,-1 0-2-15,1-2 1 0,-2-2-2 16,1 0 2-16,-3 0-1 0,2-2-1 0,-2 0 4 16,-2-1-3-16,-1-1 1 0,-1 0 2 15,0 0-4-15,-2 0 1 0,-1-2-3 16,-4 2 0-16,3 2 1 0,-5-3-2 0,0 1 2 16,1 2-4-16,-1 0 3 0,-4 0-1 15,-1-1-2-15,-1 1 1 0,0 2-5 16,-3 0 2-16,-1 2 2 0,-1 0-1 0,-2 2 2 15,0 0-1-15,-3 0 0 0,1 2 0 16,0 2 2-16,-6 0-3 0,1 2 1 16,1 0 0-16,-2 2 0 0,1 0-3 0,-1 0 1 15,2 3-10-15,1-1-10 0,0 0-14 16,0 2-15-16,3-2-22 0,-1 2-23 16,3 1-13-16,0-1-17 0,4 0-14 0,-2-2-43 15,2 0-346-15,0 0-34 0</inkml:trace>
          <inkml:trace contextRef="#ctx0" brushRef="#br0" timeOffset="8683.3724">4077 123 1354 0,'-4'-6'-55'0,"4"6"13"16,-7-4 2-16,7 4 13 0,-7-4 8 0,7 4 11 15,-6-2 12-15,6 2 14 0,0 0 8 16,0 0 1-16,-18 2 11 0,10 0-5 0,2 2 3 16,-1 0 6-16,1 2 8 0,-3 0 0 15,0 2 2-15,1 3 21 0,-1-1-3 16,0 2 1-16,-2 0-2 0,3 2-6 0,-2 0 1 15,1 3-1-15,0-1-3 0,2 0-5 16,1 0-3-16,-1 3-6 0,5-3 0 16,-4 3-6-16,4-3-5 0,0 0-1 15,2 0-2-15,2 1-2 0,0-3 0 0,1 2-2 16,2-2-1-16,2-2-2 0,-1 1-1 16,3-3 0-16,2 0-3 0,1-2-3 0,2-2 0 15,1 1-4-15,2-6 1 0,0 1-1 16,-1-2-5-16,5-2 3 0,-6-2-3 15,3 0 0-15,3-4 0 0,-4 0-2 0,0 0 1 16,1-4-2-16,-3-1 0 0,2-1-1 16,-4-2-1-16,0 0-1 0,-3 0-1 15,-1-3-1-15,-3 3-2 0,-1-3 0 0,-3 1-3 16,0 0-4-16,-2 0 2 0,0 1-3 16,-2 1 1-16,-2 2-2 0,-3 2 4 15,0 0-5-15,0 1-1 0,-4-1-6 0,2 6-7 16,0 0-7-16,-2 2-10 0,-1 0-7 15,1 2-10-15,0-1-12 0,0 3-5 16,-1 0-19-16,1 5-12 0,0-3-18 0,0 2-4 16,-2 0-11-16,7 2-17 0,-3-2-48 15,2 2-266-15,1 0 22 0</inkml:trace>
          <inkml:trace contextRef="#ctx0" brushRef="#br0" timeOffset="9195.719">4589 93 1293 0,'9'-5'-5'16,"-3"3"7"-16,-1-4-1 0,-1 4-2 16,0-2 5-16,-4 4 9 0,7-4 10 0,-7 4 7 15,0 0-1-15,0 0 4 0,0 0-3 16,0 0 0-16,0 0 2 0,0 0 8 15,0 0 3-15,-13 23 11 0,8-15 2 16,1 2-1-16,-3 0 0 0,3 2-4 0,-3 2 0 16,0 0-7-16,2 3-2 0,1-1-2 15,-1 0-3-15,1 3-3 0,2-3 0 0,0 0-3 16,-1 3-2-16,3-3-3 0,0-2 0 16,0 0-6-16,3 1 5 0,1-1-1 15,0 0-1-15,1-2 0 0,1 0-1 0,4 1-2 16,1-5 2-16,0 0-5 0,3 0-1 15,2-4 0-15,0 0-1 0,1-1-2 16,0-3-2-16,3-3-3 0,1 1 3 0,-1-2-5 16,3-2 2-16,1-2-2 0,-3-2-3 15,1 0 5-15,-4-3-4 0,3-1 2 16,-6-2 0-16,-1 0-2 0,-5-1-1 0,0 1 1 16,-5-2 0-16,-1-2-2 0,-3 1-1 15,-3 1 1-15,-3-1 0 0,-1 1-3 16,-7 0 0-16,1 2-2 0,-1 1 1 15,-4 1 1-15,2 2-2 0,-1 2 1 0,-2 2-2 16,1 0-9-16,0 3-10 0,2-1-19 16,-2 2-19-16,4 2-26 0,1 2-22 0,2 2-25 15,0 0-31-15,1-2-56 0,5 5-373 16,-1-2-93-16</inkml:trace>
        </inkml:traceGroup>
      </inkml:traceGroup>
    </inkml:traceGroup>
  </inkml:traceGroup>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5:05.8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6025D46-A598-4BA7-9D56-E6CAC8D165A1}" emma:medium="tactile" emma:mode="ink">
          <msink:context xmlns:msink="http://schemas.microsoft.com/ink/2010/main" type="writingRegion" rotatedBoundingBox="9509,8869 16378,8836 16407,14882 9539,14916"/>
        </emma:interpretation>
      </emma:emma>
    </inkml:annotationXML>
    <inkml:traceGroup>
      <inkml:annotationXML>
        <emma:emma xmlns:emma="http://www.w3.org/2003/04/emma" version="1.0">
          <emma:interpretation id="{1339BB52-5196-466F-935E-16540F15E51B}" emma:medium="tactile" emma:mode="ink">
            <msink:context xmlns:msink="http://schemas.microsoft.com/ink/2010/main" type="paragraph" rotatedBoundingBox="9490,8905 13104,8777 13135,9645 9520,9774" alignmentLevel="1"/>
          </emma:interpretation>
        </emma:emma>
      </inkml:annotationXML>
      <inkml:traceGroup>
        <inkml:annotationXML>
          <emma:emma xmlns:emma="http://www.w3.org/2003/04/emma" version="1.0">
            <emma:interpretation id="{63BDBCDD-DADC-4BEE-AE50-0BF78EA17488}" emma:medium="tactile" emma:mode="ink">
              <msink:context xmlns:msink="http://schemas.microsoft.com/ink/2010/main" type="line" rotatedBoundingBox="9490,8905 13104,8777 13135,9645 9520,9774"/>
            </emma:interpretation>
          </emma:emma>
        </inkml:annotationXML>
        <inkml:traceGroup>
          <inkml:annotationXML>
            <emma:emma xmlns:emma="http://www.w3.org/2003/04/emma" version="1.0">
              <emma:interpretation id="{3AE1803C-3674-4519-9C98-54453452C75F}" emma:medium="tactile" emma:mode="ink">
                <msink:context xmlns:msink="http://schemas.microsoft.com/ink/2010/main" type="inkWord" rotatedBoundingBox="9490,8905 13104,8777 13135,9645 9520,9774"/>
              </emma:interpretation>
              <emma:one-of disjunction-type="recognition" id="oneOf0">
                <emma:interpretation id="interp0" emma:lang="" emma:confidence="1">
                  <emma:literal/>
                </emma:interpretation>
              </emma:one-of>
            </emma:emma>
          </inkml:annotationXML>
          <inkml:trace contextRef="#ctx0" brushRef="#br0">6602 566 1033 0,'-20'0'46'0,"2"0"-31"0,2 2-7 16,0 1-8-16,3-1 1 0,-1-1 4 16,0 4-8-16,3-2 8 0,-2 4 3 0,-1-1 10 15,3 4-5-15,-2 2 5 0,0 2-1 16,2 3-1-16,-2 3 6 0,2 1 9 16,-1 3 0-16,3 0-3 0,-2 5 5 0,0 1-5 15,2 3 5-15,-1 3 4 0,2-1-2 16,1 2-2-16,0-1 7 0,3 1-1 15,2-3-6-15,-3-3 3 0,5 4-4 0,0-5-8 16,3 0 9-16,1-1-2 0,0-2-2 16,3-1-2-16,4-2-2 0,0-1-3 15,6-7-4-15,0 0-3 0,4-2-9 0,-1-1-17 16,3-5-20-16,1-2-19 0,-3-2-30 16,1 0-19-16,-1-4-28 0,-1-6-41 15,0 0-293-15,-3-3 31 0</inkml:trace>
          <inkml:trace contextRef="#ctx0" brushRef="#br0" timeOffset="226.03">6336 1205 1232 0,'-30'2'-34'0,"8"2"6"16,1-2-1-16,3 0 4 0,4 0 11 0,3 0 8 15,2 0 20-15,3-2 13 0,-1 3 14 16,7-3 9-16,0 0-6 0,0 0-1 0,0 0-6 15,0 0-5-15,0 0-3 0,41-5-1 16,-21 3-5-16,7-4-4 0,0 2-16 16,0 0-12-16,0 0-18 0,3-2-13 15,-3 2-13-15,0-2-7 0,-4 1-11 0,-1 2-18 16,-3-4-27-16,0 1-232 0,-1 0 139 16</inkml:trace>
          <inkml:trace contextRef="#ctx0" brushRef="#br0" timeOffset="484.1563">6589 1044 916 0,'-9'-4'-15'0,"9"4"10"0,-5-4 3 0,5 4 7 15,0 0 1-15,0 0 10 0,0 0 11 16,0 0 9-16,0 0-4 0,18 13 6 0,-11-9 27 16,2 2-13-16,3 2 0 0,3 0-6 15,-1 0-2-15,2 4-8 0,1 1 7 16,2-2-8-16,-1 2-10 0,-3-3 6 0,2 0-9 15,-2 2-2-15,-2-1-1 0,2-1-13 16,-2 0-6-16,-2-2-4 0,0 0-19 0,-1 0-15 16,-1-1-14-16,0-4-7 0,-3 2-19 15,-1-4-17-15,-5-1-38 0,0 0-231 16,14-6 124-16</inkml:trace>
          <inkml:trace contextRef="#ctx0" brushRef="#br0" timeOffset="717.0368">6898 1026 970 0,'0'-14'-6'0,"0"4"17"0,-2 0-2 0,0 4 0 16,2-3 4-16,0 3 5 0,0 6 3 16,-2-10 11-16,2 10 1 0,-2-6 4 15,-1 2-3-15,3 4-9 0,0 0 2 16,0 0 0-16,0 0 3 0,-21 8 8 0,15-2-7 16,-3 4 0-16,0 2 3 0,-1 3 0 15,1 1-3-15,-2 2-2 0,0 5-3 0,3-1-1 16,-5 0-2-16,2 3-5 0,0-1-1 15,3 1 5-15,-2 1-7 0,1-2-2 0,2-1-1 16,-2 3-12-16,3-3-17 0,1-5-17 16,1 0-24-16,-2 1-13 0,4-1-16 15,0-4-13-15,2 2-13 0,-2-8-32 16,0 5-217-16,4-5 124 0</inkml:trace>
          <inkml:trace contextRef="#ctx0" brushRef="#br0" timeOffset="2796.5436">7222 1097 867 0,'0'0'-80'0,"0"0"11"16,0 0 11-16,0 0 9 0,0 0 8 0,0 0 7 15,0 0 9-15,0 0 4 0,0 0 3 16,0 0 3-16,0 0 4 0,0 0 0 16,0 0 3-16,0 0 2 0,0 0 4 15,0 0 1-15,0 0-1 0,0 0-2 0,0 0 4 16,0 0-1-16,0 0-1 0,0 0 1 15,0 0 1-15,0 0 4 0,0 0-1 16,0 0 3-16,0 0 4 0,0 0 8 0,0 0-1 16,0 0 6-16,-16 11 7 0,16-11 2 15,0 0-2-15,0 0 3 0,0 0 6 16,0 0-3-16,0 0 2 0,0 0-1 16,0 0-5-16,0 0 5 0,0 0 4 0,0 0-3 15,0 0 7-15,0 0 3 0,0 0 1 16,0 0-3-16,0 0 4 0,0 0-1 15,0 0 0-15,0 0 4 0,0 0-1 0,0 0-2 16,0 0 2-16,0 0-3 0,0 0 1 16,0 0-2-16,0 0-5 0,0 0-5 15,0 0 0-15,0 0-5 0,0 0 0 0,0 0-6 16,0 0 0-16,0 0-2 0,0 0-4 16,11 5-2-16,-11-5 2 0,7 5-2 0,-3-4-7 15,-4-1 1-15,11 3-1 0,-11-3 0 16,15 2 0-16,-9-2-3 0,-6 0-2 15,18-2-2-15,-9-2-3 0,3 2-4 0,-3-3-8 16,0 2-2-16,2-2-4 0,-3-1 1 16,2 0-4-16,-1 0 0 0,0-2 5 15,-2 2-5-15,-1-3-1 0,-1 1 6 16,0 0 0-16,-3 0 1 0,1 2-1 0,-6 0 0 16,1 0 3-16,-3 0 2 0,0 2 1 15,-4 0-5-15,1 2 5 0,-4 0 1 0,-2 2 4 16,1 0 0-16,0 4-1 0,-4-2-3 15,2 4 7-15,-1 0 0 0,0 2-2 16,0 2 9-16,3 3-3 0,0 1-2 0,1 2 1 16,1-2 9-16,0 7-1 0,2-3 1 15,-1 2 4-15,5-1-2 0,1 1 3 16,0-2 0-16,4 0 3 0,0 1-3 0,2-3 3 16,0 0-1-16,2-2-4 0,5 1 0 15,1-3-14-15,1-2-15 0,5-1-18 16,-2 1-24-16,4-6-15 0,-1 0-19 15,4 0-9-15,-3-4-14 0,5 0-23 0,-5-4-52 16,3 0-208-16,-1-5 93 0</inkml:trace>
          <inkml:trace contextRef="#ctx0" brushRef="#br0" timeOffset="3638.1854">7597 1126 1063 0,'4'-8'5'0,"-2"0"2"0,0 1 2 15,3 1-3-15,-3 0 4 0,1 2 12 0,2 0 5 16,-3 0 1-16,-2 4-2 0,4-8-4 15,-4 8-3-15,0 0-1 0,0 0 0 0,0 0 0 16,11 10 12-16,-8-4 4 0,-1 0 7 16,0 4 1-16,0-2 1 0,1 3-1 15,-3 1-3-15,2 0-1 0,-2-2 1 16,0 2 3-16,0 1 4 0,-2-3-2 0,2 2 3 16,-3-2-7-16,1 3 4 0,0-5 2 15,0 2-1-15,2-2-2 0,-5 0 4 0,3-2-2 16,2 0 3-16,-2 0-2 0,2-6-4 15,-2 6-4-15,2-6-3 0,0 0-3 16,0 0-6-16,0 0-2 0,0 0-7 0,-11-12-12 16,11 4-12-16,0 0-16 0,4-4-15 15,0 0-8-15,3-3-11 0,4 1-6 16,0 0-5-16,6-2 2 0,-2-1 3 16,6 1 2-16,-1 0 6 0,5 2 4 0,-5-3 27 15,8 3 0-15,-6 2 2 0,3-2 5 16,-3 1 1-16,4 1 8 0,-7 2 3 0,2 0 1 15,-3 2-8-15,-3 0 17 0,4 0 9 16,-8 1 4-16,3 1 3 0,-6 0 8 16,2 2 0-16,-1-2-2 0,-2 2-3 15,-1 2-1-15,-1-2-1 0,-5 4-1 0,6-4 1 16,-6 4-3-16,0 0 6 0,0 0-4 16,0 0 2-16,0 0 3 0,-6 20 1 15,1-12-2-15,1 2 2 0,-1 0-3 0,1 5 0 16,-5-1-1-16,4 3-2 0,-2-1 0 15,1 0-2-15,-1 0 1 0,0 1-1 16,3 1 1-16,2-2-1 0,-7 2-3 0,6 0-1 16,-2-1-1-16,3-1-1 0,0 0 0 15,-1-1-2-15,3-1 1 0,3-2-2 16,-1 0 2-16,0 0 0 0,3-3-2 0,4-1 0 16,-4-2-1-16,4 2-2 0,2-8 1 15,3 2-2-15,-1-4-5 0,3 2 3 0,2-6-7 16,0 0-5-16,0-3-3 0,3-1-2 15,-4-4-3-15,4 0-4 0,-3 0 0 16,2-4-1-16,-1 1 2 0,-4-1-6 16,2-3 7-16,-4 4 2 0,0-4 2 0,0 2 1 15,-3-1 3-15,1 0 0 0,-4 3 0 16,-1 3 3-16,-1-2 2 0,2 4-17 0,-2 2 11 16,-1 0-3-16,-1 2 4 0,-1-1 0 15,2 3-1-15,-2 0-2 0,-2 0 4 16,0 6 2-16,3-4 4 0,-3 4 2 15,0 0 1-15,0 0-1 0,-5 16 4 0,5-6 5 16,-2 0 3-16,2 5-3 0,0-1 1 16,-2 3-1-16,2 1 1 0,0 2 0 0,0 0 0 15,-2 3-4-15,4-3 3 0,-2 0-1 16,0 1-3-16,0-1 2 0,2-2-19 0,0 1-22 16,-2-3-28-16,2 0-35 0,3-2-28 15,-3-1-25-15,2-5-86 0,1-2-297 16,2 0-37-16</inkml:trace>
          <inkml:trace contextRef="#ctx0" brushRef="#br0" timeOffset="4924.8054">8614 916 1388 0,'-3'-8'-22'0,"-1"4"3"15,2-2-6-15,0 2-19 0,2 4 3 0,-5-8 3 16,1 4 4-16,4 4 2 0,0 0 3 15,0-6 6-15,0 6 2 0,0 0 4 16,0 0-1-16,0 0 0 0,0 0 6 0,0 0 0 16,26 4 1-16,-26-4 2 0,17 0 5 15,-6 0-3-15,-2-2 2 0,-9 2 4 16,16-2 6-16,-7 2 1 0,-2-3 8 0,-1 1 4 16,-6 2 4-16,11 0-3 0,-11 0 0 15,7-1 2-15,-7 1-2 0,0 0-2 16,0 0 0-16,0 0 3 0,0 10 1 0,-2-4 5 15,-3 2 1-15,1-2 0 0,-1 2-2 16,1 3 3-16,0-2 1 0,-1 0-4 16,1 3-2-16,-1-2 4 0,3 0-4 0,-3 0 0 15,2 0 0-15,1 1-2 0,2-1 0 16,0 0 2-16,0 0 3 0,2 0 2 16,1 1-2-16,2-3-1 0,0 2-1 15,1-2-6-15,5 2-2 0,-2-2 4 0,2 2-6 16,1-2 3-16,-1 1-3 0,0-1-2 15,0 0-2-15,-1-2 1 0,-1 1-3 0,-2-2-6 16,-1 3 6-16,-1-2-6 0,-1 1 4 16,-2 1 1-16,-2-2-2 0,0 2-2 0,-4-2 3 15,0 2-3-15,-3 0 3 16,-4 0 1-16,0 1 1 0,-1-1-4 0,1-2 0 16,0 0 4-16,2 0-4 0,-3 0 2 15,3 0-2-15,2-4-1 0,-2 4 9 0,5-4-9 16,-3 5 2-16,3-6 4 0,-2 4-4 15,6-5 1-15,0 0 0 0,0 0-2 0,0 0 0 16,0 0-1-16,26-6 0 0,-15-1 0 16,8 1-4-16,0-4-2 0,7 0-4 15,-2 0 3-15,10-2-3 0,-2-2-5 0,4-3 1 16,-2 1 1-16,0-2-2 0,0 1 3 16,-3-3-2-16,-1 2 3 0,0-3 4 15,-6 1-4-15,1 0-2 0,-7 1 4 0,0 3 2 16,-2-2-1-16,-3 3 7 0,-2 1 0 15,-2 2-4-15,-1 2 1 0,-4 2-3 16,-1 0 3-16,-1 1 1 0,-4 4 0 0,2 3 8 16,-7-7-5-16,7 7 2 0,0 0 4 15,-25 7 6-15,16-1-2 0,-2 2 1 16,-4 2 3-16,2 2-1 0,0 2-1 0,-1 3 3 16,3-1 1-16,-3 2-4 0,3 0 4 15,1 1-2-15,1-3-2 0,3 0-1 16,1 3 1-16,3-3-2 0,2-2 3 0,2 2-1 15,3-1-1-15,4-1 0 0,3-2-2 16,3 0-5-16,3 0 2 0,5-1-1 0,1-3 0 16,4-2 0-16,2-2 0 0,-2-2-2 15,4-2-2-15,0-2 2 0,-1-4-5 16,6-2 1-16,-1-2-3 0,-2-3-1 0,-1-1 1 16,-1-2-4-16,0 0 0 0,-3-5 0 15,-1 1 0-15,-4 1 2 0,-5 1 1 16,-2 2-3-16,0-1 3 0,-6 1-1 15,0 5-1-15,0 0 5 0,-5-1-4 0,0 4-1 16,-2-1 0-16,-4 3 0 0,0 1 0 16,0 5 4-16,-6-7-4 0,6 7 6 15,-15 2 3-15,15-2 1 0,-19 8 5 0,5-1 1 16,2 1 0-16,-1 4 1 0,0-2 2 0,-4 4-1 16,6-1-1-16,-2 1 3 0,2 0-2 15,1-2-1-15,1 0 1 0,3 3-2 16,-1-3-2-16,0 0 3 0,5-2 0 15,0 0 1-15,0 1 1 0,4-3-2 0,0 0-1 16,2-4 2-16,1 2-5 0,2-4 1 16,1 0 1-16,-8-2-3 0,21-4-4 15,-10 0 1-15,3-4-1 0,-1-2-7 0,1-3-1 16,-1 0-2-16,1-6 0 0,0-3-3 16,-3-3 3-16,2-3-1 0,-2-3 2 0,-1-6-2 15,-1 1-1-15,0-3 2 0,-5 1-1 16,3-1 0-16,-3 0 2 0,1 7 1 15,0 1 10-15,-3 1 9 0,1 1 3 0,-3 7 6 16,2 1 7-16,0 3 7 0,0-2-1 16,-2 4-3-16,0 3-5 0,2 1-7 15,-2 2-2-15,3 2 1 0,-3 2-3 16,0 2-3-16,0 4 1 0,0 0-2 0,0 0 3 16,-3 24-5-16,3-8 0 0,0 5 1 15,0 9 0-15,0 1 2 0,0 3-2 0,0 9-2 16,3 2-7-16,-3-1-23 0,2 1-40 15,-2 2-58-15,4 6-62 0,-4-6-106 0,0-2-137 16,0-1-185-16,0-3-106 16</inkml:trace>
        </inkml:traceGroup>
      </inkml:traceGroup>
    </inkml:traceGroup>
    <inkml:traceGroup>
      <inkml:annotationXML>
        <emma:emma xmlns:emma="http://www.w3.org/2003/04/emma" version="1.0">
          <emma:interpretation id="{20FDF7B8-B9C4-482B-8304-0E44AD358E5D}" emma:medium="tactile" emma:mode="ink">
            <msink:context xmlns:msink="http://schemas.microsoft.com/ink/2010/main" type="paragraph" rotatedBoundingBox="10291,10588 15610,10375 15631,10895 10312,11108" alignmentLevel="2"/>
          </emma:interpretation>
        </emma:emma>
      </inkml:annotationXML>
      <inkml:traceGroup>
        <inkml:annotationXML>
          <emma:emma xmlns:emma="http://www.w3.org/2003/04/emma" version="1.0">
            <emma:interpretation id="{9A8462D3-0CD5-4A39-8851-99966DC11BA5}" emma:medium="tactile" emma:mode="ink">
              <msink:context xmlns:msink="http://schemas.microsoft.com/ink/2010/main" type="inkBullet" rotatedBoundingBox="10299,10791 10817,10770 10819,10799 10300,10820"/>
            </emma:interpretation>
            <emma:one-of disjunction-type="recognition" id="oneOf1">
              <emma:interpretation id="interp1" emma:lang="" emma:confidence="0">
                <emma:literal>-</emma:literal>
              </emma:interpretation>
            </emma:one-of>
          </emma:emma>
        </inkml:annotationXML>
        <inkml:trace contextRef="#ctx0" brushRef="#br0" timeOffset="6309.8528">7077 2462 1621 0,'-9'2'-28'15,"-3"0"2"-15,3 0 5 0,1 0 6 16,1 1-1-16,-2-2 8 0,9-1 24 0,-14 2 15 16,14-2 6-16,-11 2 6 0,6 1 0 15,5-3 1-15,-8 2-2 0,8-2 4 16,0 0 1-16,0 0 1 0,0 0-2 0,15 6 1 15,-4-6 0-15,6 0-4 0,2 0-3 16,5 0-3-16,0-3-2 0,3 3-4 16,-2-2-2-16,2 2-2 0,5-1-2 15,-5 1 1-15,-2-2-6 0,2 2 1 0,-2 0-2 16,-1-3-3-16,-3 3-1 0,1-2 0 16,-3 2-5-16,-4 0 4 0,-1-2-4 15,0 2 0-15,-1 0-2 0,-2 0-1 0,-2-1-5 16,1 1-5-16,-10 0-15 0,13-3-18 15,-13 3-19-15,9 0-21 0,-9 0-25 16,0 0-31-16,0 0-27 0,0 0-64 0,0 0-356 16,0 0-79-16</inkml:trace>
      </inkml:traceGroup>
      <inkml:traceGroup>
        <inkml:annotationXML>
          <emma:emma xmlns:emma="http://www.w3.org/2003/04/emma" version="1.0">
            <emma:interpretation id="{B6501559-D496-4D79-B5EA-05B9B18496C4}" emma:medium="tactile" emma:mode="ink">
              <msink:context xmlns:msink="http://schemas.microsoft.com/ink/2010/main" type="line" rotatedBoundingBox="13568,10457 15610,10375 15631,10895 13588,10977"/>
            </emma:interpretation>
          </emma:emma>
        </inkml:annotationXML>
        <inkml:traceGroup>
          <inkml:annotationXML>
            <emma:emma xmlns:emma="http://www.w3.org/2003/04/emma" version="1.0">
              <emma:interpretation id="{48B4D02D-7E9A-42FC-A8D6-43453825EC39}" emma:medium="tactile" emma:mode="ink">
                <msink:context xmlns:msink="http://schemas.microsoft.com/ink/2010/main" type="inkWord" rotatedBoundingBox="13568,10457 15610,10375 15631,10895 13588,10977"/>
              </emma:interpretation>
              <emma:one-of disjunction-type="recognition" id="oneOf2">
                <emma:interpretation id="interp2" emma:lang="" emma:confidence="1">
                  <emma:literal/>
                </emma:interpretation>
              </emma:one-of>
            </emma:emma>
          </inkml:annotationXML>
          <inkml:trace contextRef="#ctx0" brushRef="#br0" timeOffset="12724.7881">10981 2187 1114 0,'9'-3'18'0,"-9"3"0"15,4-3 2-15,-4 3-2 0,2-5 0 16,-2 5 7-16,5-3 23 0,-5 3 9 0,4-8 6 16,0 8 2-16,-4 0-4 0,12-8-8 15,-3 2-4-15,2 2-6 0,8 0-3 16,-1 0-20-16,2-2-1 0,3 1 0 0,-1-1-6 15,-1 6 1-15,1-5-1 0,-1 2-3 16,-1-3 3-16,-2 4-4 0,0-4-1 0,-3 6 0 16,0-2-3-16,-2-2-3 0,-4 2-3 15,2 2-3-15,-4 0-2 0,-7 0 0 16,0 0 6-16,0 0-7 0,0 0 5 16,0 0 0-16,0 0-3 0,0 0 4 0,-29 6-2 15,18-4 4-15,-4-2 0 0,2 2 4 16,0 2-5-16,1-4 8 0,-1 2 5 15,2-2 10-15,0 2 2 0,1-2 2 0,1 4 3 16,0-4-1-16,9 0-3 0,-15 3-2 16,8 0-1-16,7-3-8 0,-12 2 1 0,5-2-1 15,3 6 0-15,-1-4-2 0,1 5-3 16,2-1-1-16,0 2 0 0,-3 0 1 16,3 2 1-16,0 2-1 0,0 2 2 15,2 1-1-15,0 5-1 0,0-4 2 0,0 3-1 16,0 1-5-16,0 1 3 0,2-1-4 15,0 0 2-15,-2 1 1 0,4-1-1 16,-1 1-3-16,-1-2 2 0,0 2-4 0,0-1-15 16,3 1-15-16,-1-5-15 0,0 2-28 15,1-1-24-15,-1-1-15 0,4 0-11 0,-4-4-26 16,3-2-44-16,2 3-314 0,-3-5-11 16</inkml:trace>
          <inkml:trace contextRef="#ctx0" brushRef="#br0" timeOffset="13586.2422">11649 2194 1401 0,'0'-7'7'15,"0"-1"0"-15,0 2-8 0,0-2 3 16,0 8-2-16,-2-8-2 0,2 8 8 0,0-6 0 15,0 6 8-15,0 0 4 0,0 0-1 16,0 0 3-16,-9 17-1 0,7-6 5 0,0 4 5 16,-1-1 12-16,1 4 6 0,0 2 1 15,2 1 0-15,-2 1-6 0,0 0-2 16,-1-1-1-16,3 1-5 0,0 1-3 16,0-1-1-16,-2-2-3 0,2 3-2 0,0-5 0 15,0 0 2-15,0-1-6 0,-2-3 4 16,2-2-1-16,0 0-3 0,0 1 4 15,0-3 3-15,0-2 5 0,-2 0 5 0,2-2-3 16,0-2-2-16,0-4-4 0,0 0-5 16,0 0-4-16,0 0-2 0,0 0 1 0,-8-16-7 15,6 6-2-15,2-3-2 0,2-7-3 16,-2 2 0-16,2-9-5 0,2 1-5 16,0 0 2-16,0-1-2 0,1 3-1 15,1-1 3-15,1 1-2 0,2 1 0 0,-2 5 1 16,2 2 2-16,0-1-5 0,0 3 4 15,0 0 0-15,0 0-2 0,3 2 0 0,-3 1 3 16,0 5-3-16,2 1 4 0,1 2-3 16,-3 3-1-16,2 3 3 0,0 0 2 15,1 2-4-15,1 5 6 0,-2 0-2 0,0 2-3 16,-1 2 4-16,1 0-1 0,-2 3-1 16,0 1 4-16,-1 0-2 0,-1-1 0 15,1-1 1-15,-2 0 2 0,-1 0-5 16,-3 1 2-16,2-5 3 0,-1 0-1 0,1-2-1 15,-2-1 2-15,0 1-2 0,1-2 4 16,-3 0 1-16,2-2 0 0,0 0 2 0,-2-6-1 16,2 4-2-16,-2-4 1 0,0 0 0 15,0 0-5-15,0 0 2 0,8-18-2 0,-6 6-5 16,3-5 1-16,-3-1-3 0,2-2 0 16,3-7 1-16,-1 1-1 0,1 0-5 15,3 1 4-15,1-1-2 0,-2 1 0 16,2 5 1-16,1-3 1 0,1 7 1 0,0-4 1 15,1 3 1-15,2-1-1 0,-2 8 1 16,-1-4 1-16,1 6-2 0,2-4 3 16,-8 7 0-16,6-1-5 0,0 6 5 0,-3 0 0 15,-2 6-1-15,4 3 5 0,1-1-3 16,-3 6 0-16,-4 2 5 0,2 6 2 0,3 1-3 16,-3 3 3-16,-3-3 0 0,1 5-1 15,-3-6 1-15,3 3 0 0,-3-1-3 16,2 1 3-16,-4-7-2 0,0 5-2 15,1-3 4-15,-1-2-3 0,-2 3-9 0,0-3-14 16,-2-2-21-16,2 2-18 0,-3-4-23 16,1 3-28-16,-2-3-21 0,-2-2-16 0,0-1-37 15,-1-3-87-15,-4 0-222 0,-2 0 2 16</inkml:trace>
          <inkml:trace contextRef="#ctx0" brushRef="#br0" timeOffset="12177.4967">10451 2259 710 0,'-9'-4'186'0,"1"1"-81"16,-3 0-48-16,-2-2-29 0,2 4 0 15,3-1-7-15,-3-1 1 0,2 0 7 16,-1 3 8-16,1-3-1 0,0 1-1 0,9 2-1 16,-13 2-6-16,13-2 3 0,-14 6-1 15,7-3 2-15,3 0-2 0,-3 5 6 0,5 1 6 16,-3 1 3-16,-1 4 1 0,1 1-1 16,0-1 1-16,3 4-3 0,-1-2-1 15,1 3-2-15,0-1 3 0,0 0-1 16,4 3-2-16,-2-1 1 0,2-2-3 0,-2 1 1 15,2-1 1-15,1 0-2 0,4-2 1 16,-2-1-1-16,1-1 0 0,1 0-1 16,0-2-1-16,4-1-2 0,1-3-2 0,1 0-3 15,-2-2-2-15,4-2-3 0,0-2-1 16,0-2-2-16,4-2 0 0,1 0-7 0,0-2 0 16,5-4 0-16,-5-1 0 0,5-3-3 15,-7 0-3-15,5-2 0 0,-5 0-2 16,-2-3-2-16,0-1-1 0,-3 0-1 15,-2-3-1-15,-1 1-3 0,-6-2 1 0,1 1-2 16,-3 1-3-16,-2 0 4 0,-4-1-4 16,1 3-4-16,-3 0 3 0,-4 2-4 0,1-1 1 15,-4 3 0-15,2 0-3 0,-4 2 5 16,0 1-4-16,2 3-6 0,-2 0-10 16,-2 0-8-16,1 2-9 0,2-1-4 0,-2 6-5 15,3-3-4-15,-1 1-9 0,1 3-7 16,2 0-3-16,-3 0-13 0,2 3-11 15,3-3-5-15,1 4-12 0,-1 0-11 0,2 0-14 16,-1-2-43-16,8-2-224 0,-4 6 81 16</inkml:trace>
        </inkml:traceGroup>
      </inkml:traceGroup>
    </inkml:traceGroup>
    <inkml:traceGroup>
      <inkml:annotationXML>
        <emma:emma xmlns:emma="http://www.w3.org/2003/04/emma" version="1.0">
          <emma:interpretation id="{E101DC60-2B1D-4628-BC0E-C938D3414B25}" emma:medium="tactile" emma:mode="ink">
            <msink:context xmlns:msink="http://schemas.microsoft.com/ink/2010/main" type="paragraph" rotatedBoundingBox="10307,12210 16416,12388 16393,13166 10284,12988" alignmentLevel="2"/>
          </emma:interpretation>
        </emma:emma>
      </inkml:annotationXML>
      <inkml:traceGroup>
        <inkml:annotationXML>
          <emma:emma xmlns:emma="http://www.w3.org/2003/04/emma" version="1.0">
            <emma:interpretation id="{C0F3D1E0-7FDF-449E-9BC2-2DF42CF123DA}" emma:medium="tactile" emma:mode="ink">
              <msink:context xmlns:msink="http://schemas.microsoft.com/ink/2010/main" type="inkBullet" rotatedBoundingBox="10307,12210 10939,12229 10916,13007 10284,12988"/>
            </emma:interpretation>
            <emma:one-of disjunction-type="recognition" id="oneOf3">
              <emma:interpretation id="interp3" emma:lang="" emma:confidence="0">
                <emma:literal>↳</emma:literal>
              </emma:interpretation>
            </emma:one-of>
          </emma:emma>
        </inkml:annotationXML>
        <inkml:trace contextRef="#ctx0" brushRef="#br0" timeOffset="33812.7758">6996 3996 986 0,'0'0'110'0,"0"0"-52"16,-7 2-31-16,7-2-5 0,0 0-15 0,0 0 6 15,0 0 4-15,0 0 9 0,0 0-3 16,0 0 9-16,0 0 6 0,0 0-5 15,0 0 2-15,0 0-8 0,0 0 5 0,0 0-1 16,0 0-6-16,0 0-2 0,20-9 4 16,-8 8-4-16,-3-1-1 0,4-3-2 15,2 2-4-15,4-2 0 0,1 2-3 0,3-2-1 16,4-1 0-16,2 2-3 0,3-2-4 16,-3 2 2-16,3 0 1 0,0 0 2 15,-1 0-1-15,1 0-6 0,-2-1 4 0,-2 2-1 16,-4 1-3-16,0-3 1 0,-3 4-2 15,-4-2-4-15,2 1 7 0,-6 2-8 16,1-2 3-16,-3 1-4 0,-1-2-4 16,-2 3 2-16,-8 0 2 0,0 0-1 0,7 4 2 15,-7-4 1-15,0 0 2 0,0 0-6 16,-25 8 3-16,11-6 1 0,-1 5-3 0,-4-3 5 16,2 0 0-16,-3 0-6 0,-3 0 4 15,1 0 5-15,-2 0-6 0,-2 0-2 0,3 0 6 16,-5 0 0-16,4-2-1 15,1 2-4-15,-2-2 12 0,2 1-7 0,3-1 1 16,-3-1 0-16,6 1-5 0,-3-2 3 16,1 3 3-16,4-3-3 0,1 0 0 0,0 2 0 15,3-2 2-15,0 0-2 0,2 1 1 16,9-1 1-16,-19 0-1 0,13 3 4 0,6-3-1 16,-13 0 2-16,13 0-2 0,-9 4-2 15,3-3-2-15,6-1 2 0,-6 7 5 16,3-1-13-16,1 0 5 0,0 0 9 15,2 2-8-15,0 5 5 0,-2-3 1 16,4 0-4-16,-2 2-6 0,2-2 6 0,-2 4 0 16,2 0-3-16,3 3 1 0,-3-3 4 15,0 0-2-15,0 0 1 0,2-1 1 0,0-3-4 16,-2 4 3-16,1-5 4 0,-1 2-8 16,0-3 3-16,0 1 4 0,0-1-5 15,-2 0 3-15,3-2 4 0,-1 0 6 0,0 3 6 16,0-4 3-16,0-2 6 0,1 3 0 15,-3-6-2-15,4 2-3 0,3 2-1 16,-7-4-6-16,14 0-1 0,-5 0-1 0,0-4-3 16,4 4 0-16,1-2-1 0,2 0-2 15,5-2-3-15,-2 1 2 0,3 0-1 16,4 1-5-16,-1 2 3 0,4-3-1 16,1 0-1-16,-4 0 0 0,2 3-3 0,-3 3 0 15,4 0 4-15,-2 0-3 0,-2 2 2 16,0 4-3-16,-3-3 0 0,-1 2 2 0,-1 2 0 15,-6 3-1-15,-1-5 1 0,-2 6 2 16,-2-2-8-16,-4 4 8 0,-3-1-3 16,-4-2 5-16,-3 2 0 0,-1 1 0 0,-5 0 1 15,-3 2-3-15,-2-1 3 0,-4 3-1 16,-1-6 0-16,-3 1 2 0,-6 1-1 16,1 0-2-16,2-3 3 0,1-1-2 15,-2-2 1-15,0 0-2 0,2-2-1 0,0 3 2 16,2-6-2-16,1 1-4 0,1 3-17 15,-1-7-6-15,5 2-17 0,-1-2-25 0,2 0-25 16,3 0-30-16,-4 0-32 0,2-2-75 16,3 0-302-16,1 0-32 0</inkml:trace>
      </inkml:traceGroup>
      <inkml:traceGroup>
        <inkml:annotationXML>
          <emma:emma xmlns:emma="http://www.w3.org/2003/04/emma" version="1.0">
            <emma:interpretation id="{E6D31B2D-0DA0-4A3D-B9E8-1253CA896C1B}" emma:medium="tactile" emma:mode="ink">
              <msink:context xmlns:msink="http://schemas.microsoft.com/ink/2010/main" type="line" rotatedBoundingBox="13587,12411 16413,12493 16395,13098 13570,13016"/>
            </emma:interpretation>
          </emma:emma>
        </inkml:annotationXML>
        <inkml:traceGroup>
          <inkml:annotationXML>
            <emma:emma xmlns:emma="http://www.w3.org/2003/04/emma" version="1.0">
              <emma:interpretation id="{E5549D45-4738-4C5D-BE86-6098683BDA64}" emma:medium="tactile" emma:mode="ink">
                <msink:context xmlns:msink="http://schemas.microsoft.com/ink/2010/main" type="inkWord" rotatedBoundingBox="13587,12411 16413,12493 16395,13098 13570,13016"/>
              </emma:interpretation>
              <emma:one-of disjunction-type="recognition" id="oneOf4">
                <emma:interpretation id="interp4" emma:lang="" emma:confidence="1">
                  <emma:literal/>
                </emma:interpretation>
              </emma:one-of>
            </emma:emma>
          </inkml:annotationXML>
          <inkml:trace contextRef="#ctx0" brushRef="#br0" timeOffset="35121.6049">10287 4683 1382 0,'-9'2'-7'0,"1"-2"21"15,8 0-18-15,-11 2-5 0,11-2-1 0,-4 3 6 16,4-3 2-16,0 0 4 0,0 0-2 16,0 0 2-16,0 0 0 0,43-3 0 0,-25 1 3 15,5 0-6-15,1 2-1 0,8-4-11 16,2 2-9-16,0 0-8 0,2-2-19 16,-2 2-18-16,0-2-28 0,0-2-57 0,-3 2-169 15,-1-2 164-15</inkml:trace>
          <inkml:trace contextRef="#ctx0" brushRef="#br0" timeOffset="34842.988">10442 4159 1338 0,'-6'0'-32'0,"-3"4"14"0,9-4 1 0,-17 0 4 16,17 0 0-16,-13 0 4 0,13 0 15 15,-6 0 25-15,6 0 8 0,0 0 19 0,0 0 3 16,-14 0 0-16,14 0-3 0,0 0-1 16,0 0 3-16,0 0-7 0,0 0-3 15,0 0 3-15,31-4 0 0,-16 1-4 16,0 3-4-16,5 0-3 0,5-6-4 0,-3 6-7 16,6-2 0-16,-1-4-2 0,4 4-6 15,-1-2 4-15,-2 2-6 0,0 0 0 16,-4-2-4-16,0 2 0 0,-1-2-4 0,-1 4-3 15,-3-2-1-15,1 0-1 0,-5-2-4 16,-1 4-3-16,-3-2-6 0,0 2-4 16,0-4 1-16,-1 4-5 0,-3-3-4 0,-7 3 1 15,11 0 1-15,-11 0-1 0,7-1-1 16,-7 1 4-16,0 0-2 0,0 0 1 16,0 0 1-16,0 0 0 0,-35 4 3 0,22 0-2 15,-2-2 3-15,-4 2 0 0,-1-2 1 16,3 0 2-16,-4 2 1 0,1-2-1 15,-1 4 1-15,3-4 0 0,-3 2 3 0,4-2-6 16,1 1 3-16,0 2 1 0,2-1-1 16,3-2 4-16,-3 5-3 0,5-1 5 15,-2-2-2-15,7 2 3 0,-7 0 0 0,4 2 2 16,-1-2 2-16,4 2 0 0,-1 0-2 16,1 1 4-16,0 3-4 0,1-4 1 15,3 2 0-15,-2 2 0 0,-2-1-4 0,4 1 3 16,-2 2 2-16,2-4-2 0,0 4-2 15,0-1 3-15,0 1-2 0,0 0 1 16,0 0 0-16,0 0-1 0,2-1-2 0,-2 1-10 16,4-2-18-16,-4 3-27 0,0-1-30 15,2 0-23-15,-2-4-25 0,3 0-52 16,1 2-332-16,-2-2-19 0</inkml:trace>
          <inkml:trace contextRef="#ctx0" brushRef="#br0" timeOffset="35916.8918">11037 4305 905 0,'2'-4'15'0,"-2"-2"8"0,2 0-5 16,-2-3-5-16,3 4 4 0,-1-1-3 16,0 1-3-16,0-1 2 0,0 0 5 0,1-2 0 15,-3 8 4-15,2-6-3 0,1 0 0 16,-3 6 3-16,2-8-4 0,-2 8 0 15,3-6 5-15,-3 6 0 0,0 0-1 0,0-5 3 16,0 5-6-16,0 0 2 0,0-6-5 16,0 6 1-16,0 0-4 0,0 0 2 15,0 0 0-15,0 0-7 0,0-6 2 0,0 6 0 16,0 0-3-16,0 0 2 0,0 0 2 16,0 0 10-16,0 0 4 0,0 0 10 15,0 0-1-15,0 0 8 0,11-2 0 0,-11 2-5 16,11-4-1-16,0 4-3 0,1-2-4 15,1 2-2-15,5-2-3 0,5-2-4 16,3 2 18-16,6-4-5 0,0 4-4 0,2-2 1 16,0 2-6-16,2 0 0 0,0-3-3 15,1 5-2-15,-4-5 0 0,1 5-4 16,-2-3-1-16,-6 3-3 0,-2 0 1 16,-2-2-8-16,-1 2 6 0,-2 0-3 0,-4-4-1 15,-2 4-2-15,-2 0-2 0,0 0-1 16,-4 0-1-16,-7 0 0 0,12-2-1 15,-12 2-1-15,0 0-2 0,0 0-3 0,0 0 4 16,0 0 0-16,0 0 4 0,0 0-1 16,-34 0-7-16,25 2 6 0,9-2 0 15,-21 0-2-15,10 0 3 0,0 0-1 0,-2 4-1 16,0-2 0-16,0-2 0 0,0 0 1 16,1 0 1-16,1 3 0 0,0 1-3 0,0-4 3 15,2 1 0-15,-1-1-1 0,1 5 4 16,0-3-1-16,3 0 0 0,-3-2 3 15,9 0 2-15,-12 6 1 0,7-4 1 16,1 4 2-16,0 0-1 0,1 0-1 0,1 0 2 16,-2 2-1-16,4 0 1 0,-2 0-1 15,2 3-2-15,0 1 0 0,0 2-1 0,2-3 2 16,0 7-3-16,-2-4-2 0,0 3 1 16,2 2-2-16,0-2-11 0,-2 3-6 15,3 2-21-15,-3-7-18 0,0 3-6 16,0 0-16-16,0 5-18 0,0-7-10 0,0 0-12 15,0-1-18-15,-3-1-37 0,3-2-317 16,-2 3 6-16</inkml:trace>
          <inkml:trace contextRef="#ctx0" brushRef="#br0" timeOffset="36813.1207">12086 4193 1416 0,'4'-6'78'0,"1"-2"-3"15,-3 2-15-15,0-3-15 0,3 8-10 0,-3-6-5 16,0 1-5-16,-2 6 0 0,4-8-4 16,-4 8-3-16,0 0 0 0,0 0 0 15,0 0-2-15,6 17 1 0,-6-7-1 0,-2 0 2 16,2 4 0-16,-4 0-2 0,2 3 1 15,-2-1 1-15,2 4 3 0,-1 0-1 0,-1 1-2 16,0 1-1-16,1-3-2 0,-1 7-2 16,-1-3 3-16,1-5-3 0,2 2-1 15,-3-2 1-15,2 1-1 0,1-3-2 16,-2 0 1-16,1-4 0 0,1 1 1 0,-2-1 0 16,1 0 7-16,1-4 3 0,0 3 9 15,0-6 7-15,2 4 4 0,-2-4-8 16,2-5-2-16,0 0-2 0,-5 3-5 0,5-3-2 15,0 0-3-15,0 0 0 0,0-22-3 16,0 13-3-16,0-3-3 0,0 0 1 16,2-3-3-16,1-1-1 0,-1-2 0 15,0 3 0-15,0-4-5 0,5 2 0 0,-3-1 1 16,1-1-4-16,2 1 0 0,0 2 2 0,4-1-1 16,-2 3 0-16,2 0 0 0,1 0 0 15,1 0-1-15,3 0 2 0,-2 3-2 16,2-1-1-16,-3 4 1 0,3 0-1 15,0 1 1-15,-3-1-2 0,4 2 1 0,-2 6 0 16,-2 0-2-16,0 0 2 0,6 9 2 16,-3-4-3-16,-3 2 2 0,6 1 0 15,-6 2 0-15,0 2 0 0,-1 2-1 0,1 1 3 16,-1-1-3-16,-4-4 5 0,2 5-1 16,1-1-3-16,-4 0 4 0,-3 0-2 15,3 1 0-15,-3-7 0 0,-1 2 0 0,2 0 1 16,-3-2 0-16,3 0 0 0,-3-1 0 15,0-2 0-15,0 3 1 0,3-3 1 16,-3-1-1-16,2 1 2 0,-4-5-1 0,3 3-2 16,-3-3 0-16,0 0 1 0,0 0-4 15,4-14 1-15,0 6-2 0,1-5 1 0,0-1-5 16,4 0-3-16,2-4 2 0,-2-3-4 16,4-1 1-16,2 5 2 0,2-5-3 15,-1 4 4-15,0 2 1 0,6-5-2 16,-1 5 4-16,-1 2-1 0,5 3 0 0,-3-1 2 15,-1 2-5-15,2 0 4 0,-3 6 0 16,3 0 0-16,-8 2 1 0,6 4-1 16,-3-2 0-16,3 6 2 0,-2 2-2 0,-5 4 3 15,4-1 2-15,-2 7-2 0,-2-2 3 16,2 4 1-16,-5-4-1 0,0 7 0 16,1 0 2-16,-3-1-1 0,-3 2 2 0,1 0-2 15,-1 1-1-15,-3-4-1 0,1 6 1 16,0-8-1-16,-4 3 14 0,4 1-2 15,-2-3-16-15,-2 3-28 0,0-3-21 0,-2-2-40 16,4 1-34-16,-2-1-50 0,0-4-85 16,0 0-403-16,0-2-160 0</inkml:trace>
        </inkml:traceGroup>
      </inkml:traceGroup>
    </inkml:traceGroup>
    <inkml:traceGroup>
      <inkml:annotationXML>
        <emma:emma xmlns:emma="http://www.w3.org/2003/04/emma" version="1.0">
          <emma:interpretation id="{D06A4CF3-E887-4A45-9E1F-24D42D578873}" emma:medium="tactile" emma:mode="ink">
            <msink:context xmlns:msink="http://schemas.microsoft.com/ink/2010/main" type="paragraph" rotatedBoundingBox="10490,14271 16042,14244 16046,14884 10493,14911" alignmentLevel="2"/>
          </emma:interpretation>
        </emma:emma>
      </inkml:annotationXML>
      <inkml:traceGroup>
        <inkml:annotationXML>
          <emma:emma xmlns:emma="http://www.w3.org/2003/04/emma" version="1.0">
            <emma:interpretation id="{AECDB188-9C63-4DA3-BB5D-C44BF1F75632}" emma:medium="tactile" emma:mode="ink">
              <msink:context xmlns:msink="http://schemas.microsoft.com/ink/2010/main" type="inkBullet" rotatedBoundingBox="10490,14397 11022,14394 11023,14546 10491,14549"/>
            </emma:interpretation>
            <emma:one-of disjunction-type="recognition" id="oneOf5">
              <emma:interpretation id="interp5" emma:lang="" emma:confidence="0">
                <emma:literal>-</emma:literal>
              </emma:interpretation>
            </emma:one-of>
          </emma:emma>
        </inkml:annotationXML>
        <inkml:trace contextRef="#ctx0" brushRef="#br0" timeOffset="41163.2188">7244 6071 685 0,'-14'2'49'16,"8"-1"-26"-16,1 4-3 0,5-5-10 16,-8 3 0-16,3 2-7 0,5-5 5 15,-10 4 1-15,8 2 5 0,2-6 5 0,-7 4 2 16,7-4 0-16,-4 6 4 0,4-6 0 16,-4 2 1-16,4-2 3 0,0 0 4 15,-3 6 5-15,3-6 2 0,0 0-2 0,0 0 4 16,0 7-2-16,0-7-9 0,0 0 7 15,0 0-11-15,0 6 0 0,0-6 0 16,0 0-8-16,7 2 3 0,-7-2-4 16,0 0-1-16,9 1 2 0,-9-1-7 0,12 2-4 15,-12-2 4-15,15 3-3 0,-4-1 2 16,-2-2-5-16,3 2 1 0,2 0 0 0,1 0 0 16,2 0 1-16,0 0-3 0,3 0-1 15,-1 0-1-15,1-2 2 0,3 4 1 0,-1-4 3 16,-1 4-7-16,1-2 6 0,1 0-4 15,-3 0-5-15,1 0 1 0,-3 2 2 16,-1-2 0-16,0 0-1 0,-2 1-3 16,-4-3-1-16,4 5 1 0,-4-2 5 0,0-2-2 15,-2-1 0-15,-1 2 2 0,2 1 3 16,-10-3-10-16,13 4 4 0,-8-3 4 0,-5-1-2 16,11 5-6-16,-9-3 4 0,-2-2-2 15,7 2 2-15,-7-2-8 0,3 4-7 16,-3-4-13-16,0 0-17 0,0 0-27 15,-8 8-22-15,8-8-60 0,-8 2-253 0,-1-4 81 16</inkml:trace>
      </inkml:traceGroup>
      <inkml:traceGroup>
        <inkml:annotationXML>
          <emma:emma xmlns:emma="http://www.w3.org/2003/04/emma" version="1.0">
            <emma:interpretation id="{DFDB50A6-C2A3-47B4-9295-385949E7995A}" emma:medium="tactile" emma:mode="ink">
              <msink:context xmlns:msink="http://schemas.microsoft.com/ink/2010/main" type="line" rotatedBoundingBox="13729,14255 16042,14244 16046,14884 13732,14895"/>
            </emma:interpretation>
          </emma:emma>
        </inkml:annotationXML>
        <inkml:traceGroup>
          <inkml:annotationXML>
            <emma:emma xmlns:emma="http://www.w3.org/2003/04/emma" version="1.0">
              <emma:interpretation id="{57CBFA37-BB46-4C99-B0A8-1750933FD90F}" emma:medium="tactile" emma:mode="ink">
                <msink:context xmlns:msink="http://schemas.microsoft.com/ink/2010/main" type="inkWord" rotatedBoundingBox="13729,14255 16042,14244 16046,14884 13732,14895"/>
              </emma:interpretation>
              <emma:one-of disjunction-type="recognition" id="oneOf6">
                <emma:interpretation id="interp6" emma:lang="" emma:confidence="0">
                  <emma:literal>r</emma:literal>
                </emma:interpretation>
                <emma:interpretation id="interp7" emma:lang="" emma:confidence="0">
                  <emma:literal>5 m</emma:literal>
                </emma:interpretation>
                <emma:interpretation id="interp8" emma:lang="" emma:confidence="0">
                  <emma:literal>T m</emma:literal>
                </emma:interpretation>
                <emma:interpretation id="interp9" emma:lang="" emma:confidence="0">
                  <emma:literal>m</emma:literal>
                </emma:interpretation>
                <emma:interpretation id="interp10" emma:lang="" emma:confidence="0">
                  <emma:literal>w</emma:literal>
                </emma:interpretation>
              </emma:one-of>
            </emma:emma>
          </inkml:annotationXML>
          <inkml:trace contextRef="#ctx0" brushRef="#br0" timeOffset="46124.8848">11378 5979 1129 0,'-11'0'13'0,"2"-2"6"16,-2 2-7-16,11 0 6 0,-14-2-7 0,14 2 2 15,-14 0-3-15,14 0 1 0,-9 0 10 16,9 0-3-16,0 0 7 0,0 0-3 0,0 0 9 16,20-8-8-16,-8 6 5 0,4 0 5 15,4 0 0-15,3-2-1 0,5 2-5 16,-2-3 0-16,-1 2-5 0,0 3-1 16,-2-7 0-16,-1 6-2 0,-3-4-1 0,-2 3-9 15,-4-2-10-15,2 2-5 0,-6 0-1 16,-9 2-11-16,6 0 5 0,-6 0 1 0,0 0-4 15,0 0 2-15,0 0 6 0,-32 4-1 16,19 0 3-16,-2-4 0 0,-2 7-3 16,-3-7 5-16,1 3-1 0,2 2 15 15,-1-4-9-15,2 4 12 0,0-3 6 0,3 0-2 16,-1 2 3-16,3-4-1 0,2 2-1 16,0 2 1-16,0 0-1 0,1 0 4 0,4 4-3 15,-3-2 14-15,3 2-4 0,2 7-4 16,-1-5 0-16,1 2 3 0,2 2-3 15,0 2-2-15,0 2-2 0,2 5-1 16,-2 0-2-16,3-3 0 0,-1 4-3 0,0 1-2 16,3 3 1-16,-3-1-1 0,2-1-4 15,1 2 2-15,-3-3-6 0,1 6-21 0,1-3-12 16,1-2-18-16,-3-1-15 0,3 1-22 16,-1-1-22-16,0-3-21 0,-1-6-60 15,3 3-298-15,-1-3 11 0</inkml:trace>
          <inkml:trace contextRef="#ctx0" brushRef="#br0" timeOffset="46991.005">11984 6015 1406 0,'3'-9'16'0,"-1"2"-4"0,-2 1-3 16,2 0-5-16,-2 6-1 0,2-8 1 0,-2 8-2 16,0 0-2-16,0 0 12 0,0 0 8 15,0 0 9-15,-6 18 4 0,3-9 0 0,3 3 0 16,-2 4 1-16,2 0 3 0,-2 5 4 16,2-3 1-16,-2 4 3 0,2 0-1 15,0-1-4-15,-4 1-3 0,4 0-2 16,-2 1-5-16,2 0-1 0,-2-3-5 0,2-4 0 15,0 4-4-15,-2-3-3 0,2-3 1 16,0 0-1-16,0-2-4 0,-2-1 1 0,2 0 2 16,0-2 10-16,-3-1 7 0,3-2 3 15,-2 0-3-15,2-6-6 0,0 0 0 16,0 0-4-16,0 0-1 0,0 0-4 16,-9-26-1-16,9 15-4 0,-2-7-2 0,2 2-2 15,0-4 1-15,0 1-2 0,0-3-4 16,2 1 0-16,1-1 2 0,-1 2-3 15,0 0-1-15,2-1 1 0,-1 5-2 0,1 0 1 16,0-1 0-16,2 3-4 0,1 2 3 16,-3-4-1-16,0 6 0 0,1-1-6 15,-1 3 2-15,3 0 0 0,0 2 0 0,0 2 0 16,2 4 2-16,0-4-1 0,-9 4-1 16,20 6 2-16,-10-2 4 0,3 4-2 15,0 2 0-15,-2 3 0 0,1 1 1 0,2 2 1 16,-6 0 0-16,3 0-2 0,2 5-2 15,0-3 6-15,-7 0-4 0,3-1 2 16,0 1 0-16,-1-2 0 0,1 1 0 0,-5-3-2 16,3 0 1-16,-5-5 2 0,2 5-1 15,-2-6 2-15,1 0-1 0,1 2 2 16,-2-2-1-16,2-4 3 0,-2 2 0 0,0-2 1 16,-2-4-3-16,0 0-2 0,0 0 0 15,0 0-2-15,4-14 0 0,-4 2-1 16,5 2 0-16,-5-5 1 0,2-3-2 15,0 0-3-15,3-3 2 0,-1-3-2 0,0-3 1 16,3 3-5-16,3 2 4 0,-1 0-2 16,4-1 0-16,-4 1 2 0,2 3 0 15,3-1 0-15,2 2-4 0,-3 2 4 0,1 1 0 16,2 1 0-16,-5 2 1 0,3 2-2 16,1-1 0-16,-3 3-1 0,1 5 0 15,3-4 1-15,-2 1-1 0,-3 6 4 0,3 0 1 16,1 6-2-16,-1 1 5 0,0 1-1 15,4 0 2-15,-7 8-1 0,3 0 2 16,-3 4-2-16,4 3 2 0,-4-1 1 0,2 5 1 16,-5 1 0-16,6-2-5 0,-8 3 6 15,1-1-2-15,-2 1-5 0,2-1-23 16,-3 3-25-16,-1-3-36 0,1 1-31 0,-4 1-41 16,-4-1-89-16,1-4-381 0,-3 3-123 15</inkml:trace>
          <inkml:trace contextRef="#ctx0" brushRef="#br0" timeOffset="45621.3181">10458 6360 1706 0,'-11'-3'-16'0,"2"-1"4"0,5 4-3 15,-5-2 3-15,9 2 5 0,-7-6 2 16,7 6 6-16,-2-6 7 0,2 6-3 0,9-4 2 16,2-2 3-16,2 2-5 0,8-4 4 15,5 4-5-15,6-3-9 0,5-1-6 16,1 2-25-16,2-2-7 0,3 2-17 0,0 0-20 16,2-4-24-16,-2 0-41 0,3 2-265 15,-1-1 80-15</inkml:trace>
          <inkml:trace contextRef="#ctx0" brushRef="#br0" timeOffset="45400.0194">10664 6140 423 0,'2'-9'88'0,"-2"1"-34"16,0 0-7-16,0 0-12 0,0 2 3 15,-2-4 3-15,0 1 2 0,0 4 2 0,0-1 2 16,-1-1 4-16,1-1 9 0,-2 2 1 16,1 2 4-16,0-2 2 0,3 6 6 15,-4-10-11-15,2 6 0 0,-1 0-6 16,3 4-8-16,-2-7-8 0,2 7 0 0,0 0-6 16,-4-3-3-16,4 3-1 0,0 0-2 15,-7 16 6-15,3-6 0 0,1 2-1 0,-1 2 1 16,-3 4 5-16,0 3 2 0,2 4 5 15,-4-1-4-15,1 3-2 0,-1 1 0 16,-2-2-6-16,1 3-4 0,1-3-1 16,2 3-2-16,-4-7-3 0,3 7-1 0,-2-7-3 15,3 0-1-15,0-4-5 0,3-1 2 16,-3-1-2-16,3-2 0 0,0-2 12 16,1-3 6-16,-2 1 7 0,5-4-3 0,-2 0 0 15,2-6-5-15,0 0-4 0,0 0-3 16,0 0-3-16,4-22-3 0,2 8-2 15,-2-1-2-15,0-7-3 0,3 0-2 0,-5-7 0 16,5-2 0-16,-1 3-2 0,1-6 0 16,3-3-5-16,-1 4 1 0,-3 5-1 15,3-1 0-15,0 1 3 0,-1 2-5 0,1 1 1 16,-3-1-1-16,3 5 0 0,-2 5-4 16,-1-3 1-16,1 5 0 0,1 2-3 15,-2 6 2-15,3-2 0 0,-2 4 0 16,2 4 1-16,-9 0 1 0,21 8 3 0,-10 2-3 15,0 2 5-15,1 2 1 0,-1 7 0 16,2 1 4-16,0 5-5 0,-1 1 2 0,2 3 2 16,-3-1 0-16,2 1-1 0,-1 1 0 15,-1 1-2-15,0-8 2 0,-2 5 0 16,3-4-3-16,-3-1-2 0,0-3-2 16,-3 5-14-16,3-5-15 0,-5-6-20 0,4 0-21 15,-3 3-25-15,-1-5-26 0,0-4-16 16,-4-2-33-16,0 2-67 0,0-7-378 15,0-3-114-15</inkml:trace>
        </inkml:traceGroup>
      </inkml:traceGroup>
    </inkml:traceGroup>
  </inkml:traceGroup>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4:44.67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E206111-8504-4053-AD85-9DFC081DE1A2}" emma:medium="tactile" emma:mode="ink">
          <msink:context xmlns:msink="http://schemas.microsoft.com/ink/2010/main" type="writingRegion" rotatedBoundingBox="1597,10352 6435,10281 6506,15102 1667,15173"/>
        </emma:interpretation>
      </emma:emma>
    </inkml:annotationXML>
    <inkml:traceGroup>
      <inkml:annotationXML>
        <emma:emma xmlns:emma="http://www.w3.org/2003/04/emma" version="1.0">
          <emma:interpretation id="{34045288-86F2-4852-80DE-83EC5936E7C4}" emma:medium="tactile" emma:mode="ink">
            <msink:context xmlns:msink="http://schemas.microsoft.com/ink/2010/main" type="paragraph" rotatedBoundingBox="1702,10353 6186,10279 6197,10911 1713,10985" alignmentLevel="1"/>
          </emma:interpretation>
        </emma:emma>
      </inkml:annotationXML>
      <inkml:traceGroup>
        <inkml:annotationXML>
          <emma:emma xmlns:emma="http://www.w3.org/2003/04/emma" version="1.0">
            <emma:interpretation id="{2CCAF6BA-4612-4BBE-B450-2414E14FFCE3}" emma:medium="tactile" emma:mode="ink">
              <msink:context xmlns:msink="http://schemas.microsoft.com/ink/2010/main" type="line" rotatedBoundingBox="1702,10353 6186,10279 6197,10911 1713,10985"/>
            </emma:interpretation>
          </emma:emma>
        </inkml:annotationXML>
        <inkml:traceGroup>
          <inkml:annotationXML>
            <emma:emma xmlns:emma="http://www.w3.org/2003/04/emma" version="1.0">
              <emma:interpretation id="{B092C30B-E2DA-439D-B74F-F585654EF648}" emma:medium="tactile" emma:mode="ink">
                <msink:context xmlns:msink="http://schemas.microsoft.com/ink/2010/main" type="inkWord" rotatedBoundingBox="1703,10415 2098,10408 2108,10978 1713,10985"/>
              </emma:interpretation>
              <emma:one-of disjunction-type="recognition" id="oneOf0">
                <emma:interpretation id="interp0" emma:lang="" emma:confidence="1">
                  <emma:literal/>
                </emma:interpretation>
              </emma:one-of>
            </emma:emma>
          </inkml:annotationXML>
          <inkml:trace contextRef="#ctx0" brushRef="#br0">-1564 2653 1186 0,'-6'4'-16'0,"6"-4"17"0,-15 2-3 0,15-2-1 15,-9 0 4-15,9 0 9 0,0 0 10 16,-8 0 14-16,8 0 2 0,0 0-4 16,0 0-2-16,0 0-5 0,0 0-3 0,0 0-2 15,22-8 0-15,-10 8-4 0,1-2 2 16,0-2-3-16,6 2-1 0,-1 0-1 15,-3 0-5-15,4 0-1 0,-1 0 3 0,-3 0-2 16,4 2-7-16,-4-2-7 0,4 0-10 16,-4 2-14-16,-1 0-10 0,2-2-16 15,0 2-12-15,-3-2-16 0,0 2-24 16,1-2-58-16,2 2-158 0,-3-2 160 0</inkml:trace>
          <inkml:trace contextRef="#ctx0" brushRef="#br0" timeOffset="-264.1725">-1424 2102 1463 0,'0'0'-83'0,"0"0"25"16,-6-2 12-16,6 2 16 0,0 0 11 0,0 0 9 16,-6-6 15-16,6 6 20 0,0 0 6 15,0 0 10-15,0 0 7 0,0 0 0 16,0 0 2-16,-2-6-2 0,2 6 2 15,0 0-2-15,0 0 1 0,0 0-2 0,0 0-1 16,0 0-2-16,0 0-1 0,0 0-1 16,0 0-4-16,0 0 1 0,0 0-4 15,0 0-3-15,0 0 1 0,0 0-3 0,0 0-5 16,21 0-2-16,-21 0 0 0,15-2-3 16,-6 2-4-16,-9 0 2 0,21 0-2 15,-10 0-2-15,0 0-2 0,1 0-1 0,2 0-2 16,-3 0-1-16,0 2-2 0,1-2 1 15,-3 0-2-15,2 0 3 0,-3 0-3 16,-8 0 0-16,15 0-1 0,-15 0-4 0,13 0-3 16,-9 4-1-16,-4-4-3 0,9 0 0 15,-9 0-2-15,0 0-2 0,0 0 1 16,5 2 2-16,-5-2 0 0,0 0 0 0,0 0 2 16,-11 12 3-16,11-12-2 0,-11 4 1 15,6 0 0-15,-3-1-2 0,2 0 1 16,-1-1 0-16,1 1 4 0,6-3-3 15,-11 5 1-15,4-2 2 0,3 1-3 0,4-4 3 16,-10 6-6-16,5-6 6 0,5 0-1 16,-9 8-2-16,5-6 4 0,0 2-2 0,4-4 1 15,-5 11 0-15,3-6 0 0,0 1 2 16,0 2-1-16,-1 0 0 0,3 1 0 16,-2 3 1-16,2-4 0 0,-3 6-1 15,3-3 0-15,0 1 1 0,0 2 0 0,-2 0-1 16,2 0 2-16,0 1 0 0,0 1 0 15,0-2-8-15,0 3-7 0,0-1-15 0,-3 0-17 16,3 3-15-16,0-3-11 0,-2 0-22 16,2 0-10-16,-2 1-13 0,0-3-26 15,-3 0-39-15,1 0-272 0,2-2 39 0</inkml:trace>
        </inkml:traceGroup>
        <inkml:traceGroup>
          <inkml:annotationXML>
            <emma:emma xmlns:emma="http://www.w3.org/2003/04/emma" version="1.0">
              <emma:interpretation id="{06ACA17D-8073-4495-BE50-7F1F210EB299}" emma:medium="tactile" emma:mode="ink">
                <msink:context xmlns:msink="http://schemas.microsoft.com/ink/2010/main" type="inkWord" rotatedBoundingBox="2840,10334 5283,10294 5293,10900 2850,10941"/>
              </emma:interpretation>
              <emma:one-of disjunction-type="recognition" id="oneOf1">
                <emma:interpretation id="interp1" emma:lang="" emma:confidence="1">
                  <emma:literal/>
                </emma:interpretation>
              </emma:one-of>
            </emma:emma>
          </inkml:annotationXML>
          <inkml:trace contextRef="#ctx0" brushRef="#br0" timeOffset="741.4707">-104 2218 921 0,'2'-10'28'0,"1"-3"-1"0,-1 5 0 16,-2-6 0-16,0 0-4 0,0 0 2 16,0 2-2-16,-2-1 13 0,2-1 0 15,-3 0 5-15,1 6 3 0,-3-6-9 0,1 5-6 16,-1-3 0-16,1 4 2 0,-1 2-1 15,-1-2-7-15,-1 0 5 0,1 1-8 0,-4 6 1 16,3-6 0-16,-2 7-7 0,-2 0 0 16,11 0 4-16,-19 0-1 0,8 2 0 15,0 4-1-15,0 1 3 0,-3 3-7 0,3 2-3 16,0-4 6-16,2 6 1 0,-3-3-2 16,1 3-6-16,4-2 10 0,1 2-3 15,-1-3-1-15,0 1 4 0,4 2 0 16,-1 0 3-16,2-3 2 0,-1 0-2 0,6 4 2 15,-3-5-4-15,2 4 0 0,2-2-4 16,4 2 1-16,-1-1-3 0,-1 1 0 16,1-1-3-16,2 1-1 0,-1 0 1 0,2 0 0 15,1-2-5-15,-2 2-1 0,2 1 4 16,-1-3-3-16,1 2 1 0,-2-2-2 16,0 2-1-16,-3-1 0 0,4 1-1 0,-5-2 1 15,1-2 1-15,-3 0 1 0,-1 3-1 16,0-3 0-16,-2 0 1 0,0 0 0 15,-2 1-1-15,-3-1 3 0,-1-2-2 0,-2 0-1 16,1 0 1-16,-4 0-1 0,0-2 0 16,-2 3 2-16,-1-6-2 0,1 2 1 15,-1-2-5-15,-2 0 3 0,3-3-2 0,-1 2 1 16,0-2-4-16,-1-2-1 0,1 2 0 16,3-3-4-16,-3 2-7 0,3-1-3 0,0-1-3 15,0 1-12-15,1 2-10 0,3-3-12 16,-2 0-10-16,9 3-18 0,-11-4-7 15,11 4-4-15,-6-6-20 0,6 6-29 0,0-6-75 16,2 2-174-16,-2 4 97 0</inkml:trace>
          <inkml:trace contextRef="#ctx0" brushRef="#br0" timeOffset="1228.1582">289 2576 940 0,'-9'6'-6'0,"1"-2"-2"15,0 0 1-15,3-2 1 0,5-2 5 16,-8 7 13-16,8-7 13 0,0 3 0 0,0-3-5 15,0 0 0-15,0 0-6 0,25 0-1 16,-12-2-5-16,5 1-14 0,3-1-13 0,-1-3-17 16,3 1-41-16,3-2-81 0,4-2-99 15,-2 0 225-15</inkml:trace>
          <inkml:trace contextRef="#ctx0" brushRef="#br0" timeOffset="1040.8363">315 2460 1039 0,'0'0'40'0,"-8"-4"3"0,8 4-8 0,0 0-7 16,0 0-6-16,0 0 1 0,0 0-3 15,0 0-3-15,0 0-2 0,16-6-3 16,-9 4 7-16,2 0-6 0,2 2-5 16,-11 0-8-16,21-2-13 0,-8 2-14 0,-2 2-19 15,4-2-32-15,-4 0-52 0,2 2-224 16,-2-2 132-16</inkml:trace>
          <inkml:trace contextRef="#ctx0" brushRef="#br0" timeOffset="2009.807">994 2252 758 0,'0'0'64'0,"-2"-6"5"0,2 1-11 15,0 5-2-15,0-6-8 0,0 6 0 16,4-9-4-16,-4 9-3 0,10-6 3 16,-3 2-4-16,4 0 1 0,2 2-3 0,4-2-6 15,0 0 3-15,3 4 2 0,1-7-1 16,1 6-6-16,1-3-1 0,-1 1-2 15,2 3-9-15,-5 0 4 0,2-3-2 16,-1 0-3-16,-5 1-1 0,-2 2-1 0,0 0 1 16,-2-3 1-16,-1 3-1 0,-3-3-3 15,-7 3-3-15,0 0-2 0,0 0 0 16,4-4 3-16,-4 4-4 0,0 0 0 0,-28 0 3 16,15 0-3-16,-2 4-2 0,-4-4-2 15,-1 0 2-15,-1 0 0 0,1 3-2 0,-1 0-2 16,2-3 2-16,-1 2 1 0,1-2-3 15,-3 3-1-15,3 0 0 0,1-3 4 16,0 0-6-16,4 0 1 0,-1 0 3 16,2 3 2-16,1-3-6 0,1 4 3 0,2-4 0 15,0 0-3-15,-1 1 5 0,10-1 0 16,-13 3-5-16,13-3 6 0,-13 4-2 0,8-4-2 16,5 0 2-16,-6 4-4 0,3 0 4 15,3-4 6-15,-5 8-9 0,3-2 1 16,-3 0 2-16,5 2-2 0,-2-2-1 0,2 5 2 15,0-3-6-15,0 0 4 0,0 2 2 16,0 1-5-16,2-3 7 0,-2 2 1 16,0-2 3-16,2 2-7 0,-2-2 7 0,3 0-2 15,-3-2 5-15,2 1 5 0,0-2-3 16,4 1 4-16,-6-6-3 0,8 7 0 16,-3-5-3-16,4-2 2 0,-1 2-2 0,-8-2-2 15,21-2-4-15,-7-2 2 0,1 2 1 16,2-2-2-16,-2-1 2 0,5 2-1 15,-1-2-4-15,1 3 1 0,1 0 1 16,1 0-4-16,-1 2 0 0,-2 0 2 0,0 2 0 16,1 0-1-16,-2 3 2 0,0-2-3 15,-2 4 5-15,-1 1 0 0,0 0-1 0,-4 0 3 16,-3 2-1-16,-1-2 0 0,-3 2 3 16,2 1-2-16,-6-3 1 0,-2 2 4 15,-2 0 1-15,-2-2 4 0,-3 2 4 0,-2 0 0 16,0-1-1-16,-6-1-1 0,2 0-2 15,-6-2-1-15,8 0-3 0,-9 0-2 16,1 0-3-16,1-1-8 0,-1-2-10 0,3 0-10 16,-2-1-12-16,0 0-18 0,2-1-12 15,-1 2-13-15,6-1-17 0,0-2-15 16,1 2-12-16,-2-2-25 0,5 0-46 0,9 0-287 16,-13 0 17-16</inkml:trace>
          <inkml:trace contextRef="#ctx0" brushRef="#br0" timeOffset="2617.9017">1901 2281 1278 0,'15'-12'-9'0,"0"2"9"0,-9 0-1 0,1-1-1 15,-3 3-2-15,-2-4 11 0,1 4 4 16,-3 0 8-16,0 0 2 0,-3-5 5 15,1 5-1-15,-2 0-5 0,-1-4 6 0,-1 6-2 16,-1-2-3-16,-1-1 4 0,0 7 3 16,-1-4-7-16,-2 1 3 0,-2 5-1 0,0-3 5 15,-2 3-11-15,2 0 2 0,-6 6-2 16,1-4-3-16,0 4-2 0,0-1 3 16,0 5-4-16,-1-2 0 0,2 6 3 15,-4-3 0-15,5 3-4 0,1 0 4 0,-2-2-2 16,4 2 1-16,2-3 1 0,0 3 0 15,1-2 0-15,4-2-1 0,1 2 4 0,1-6 5 16,2 2-3-16,2 3-6 0,2-5 5 16,0 0-3-16,5-2 0 0,-1 0-3 15,4 0 1-15,1-2-1 0,2-2-3 0,1-2 0 16,4 0-4-16,0-2-1 0,1-2-3 16,-2 0 1-16,4-3 0 0,1-1-4 15,-2 1-2-15,3-4 1 0,-3-1-3 16,-1 1 0-16,-1-1 2 0,-2 2 1 0,0-2 5 15,-5 4 2-15,0-2 1 0,1 1 2 16,-3 1 3-16,-3 0-4 0,1 4 0 0,0 4 1 16,-3-6-1-16,0 4-3 0,2 2 2 15,-6 2-1-15,0 0 3 0,0 0 0 16,0 0 0-16,4 10 5 0,-4-4-1 0,-2 6 1 16,2-4-3-16,-2 6 4 0,-1 1-3 15,0 1-3-15,1 1 4 0,0 3-2 16,-2 0-2-16,1 0-1 0,1-1 1 0,0 1-1 15,0 0-1-15,0 1-4 0,2-1-13 16,-5 1-7-16,5-3-16 0,-2-2-18 16,2 2-20-16,0-3-14 0,2 1-17 0,-2-2-20 15,2-4-42-15,3 0-88 0,1-2-190 16,1-3 48-16</inkml:trace>
        </inkml:traceGroup>
        <inkml:traceGroup>
          <inkml:annotationXML>
            <emma:emma xmlns:emma="http://www.w3.org/2003/04/emma" version="1.0">
              <emma:interpretation id="{04674FAB-63E6-440A-A528-6657C56C03AE}" emma:medium="tactile" emma:mode="ink">
                <msink:context xmlns:msink="http://schemas.microsoft.com/ink/2010/main" type="inkWord" rotatedBoundingBox="5783,10398 6188,10391 6196,10885 5791,10891"/>
              </emma:interpretation>
            </emma:emma>
          </inkml:annotationXML>
          <inkml:trace contextRef="#ctx0" brushRef="#br0" timeOffset="3054.1551">2482 2230 1278 0,'11'-14'64'0,"0"0"-3"16,-2 6-11-16,-1-2-2 0,-4 2-5 15,0 1 5-15,1 3 3 0,-1-2 0 16,-4 6-6-16,3-6-3 0,-3 6-10 0,0 0-2 16,0 0 0-16,0 0-2 0,0 0 2 15,0 0 0-15,-9 23 3 0,4-12 3 0,3 0-4 16,-2 3 1-16,-4 4-2 0,4-2-1 15,-1 3-2-15,-2 1-2 0,3-2-3 16,0 5-2-16,-1-7 0 0,3 4-2 0,0 1-4 16,0-3 4-16,-1 3-1 0,3-3 0 15,0 0 0-15,3-2 0 0,-1 1 3 16,2-3-4-16,3 0 0 0,-1-1 0 0,3-4-4 16,3 0 1-16,2-1-3 0,1-4-2 15,-2-2 3-15,8-2-3 0,-3-2-4 16,5-4 4-16,1 0-3 0,2-4-2 0,-2-5 0 15,4 1 1-15,-3-6-3 0,-1-1 1 16,-1-3 0-16,-3 0-3 0,-2-3 1 16,-2-1 2-16,-5 1-3 0,-4 1 2 0,0-3-2 15,-5 3-1-15,-4 2 1 0,0 1-1 16,-5 1-2-16,-4 1-3 0,0 3 1 16,-6-3-5-16,0 5-6 0,-4 4-16 0,-4 2-19 15,0 2-30-15,-1-2-21 0,-4 7-31 16,-4 2-38-16,1 1-89 0,-4 1-324 0,1 2-83 15</inkml:trace>
        </inkml:traceGroup>
      </inkml:traceGroup>
    </inkml:traceGroup>
    <inkml:traceGroup>
      <inkml:annotationXML>
        <emma:emma xmlns:emma="http://www.w3.org/2003/04/emma" version="1.0">
          <emma:interpretation id="{DE412B6C-2CC0-47A7-AB55-0DFCA5A9C45A}" emma:medium="tactile" emma:mode="ink">
            <msink:context xmlns:msink="http://schemas.microsoft.com/ink/2010/main" type="paragraph" rotatedBoundingBox="1668,12671 6291,12604 6301,13291 1679,13359" alignmentLevel="1"/>
          </emma:interpretation>
        </emma:emma>
      </inkml:annotationXML>
      <inkml:traceGroup>
        <inkml:annotationXML>
          <emma:emma xmlns:emma="http://www.w3.org/2003/04/emma" version="1.0">
            <emma:interpretation id="{B4DC1A8A-30DD-4A11-A7AE-588E76AD3EBB}" emma:medium="tactile" emma:mode="ink">
              <msink:context xmlns:msink="http://schemas.microsoft.com/ink/2010/main" type="line" rotatedBoundingBox="1668,12671 6291,12604 6301,13291 1679,13359"/>
            </emma:interpretation>
          </emma:emma>
        </inkml:annotationXML>
        <inkml:traceGroup>
          <inkml:annotationXML>
            <emma:emma xmlns:emma="http://www.w3.org/2003/04/emma" version="1.0">
              <emma:interpretation id="{BEE6FA55-08F1-4DB6-8360-E81E02CEDCFF}" emma:medium="tactile" emma:mode="ink">
                <msink:context xmlns:msink="http://schemas.microsoft.com/ink/2010/main" type="inkWord" rotatedBoundingBox="1668,12671 3138,12650 3148,13337 1679,13359"/>
              </emma:interpretation>
              <emma:one-of disjunction-type="recognition" id="oneOf2">
                <emma:interpretation id="interp2" emma:lang="" emma:confidence="1">
                  <emma:literal/>
                </emma:interpretation>
              </emma:one-of>
            </emma:emma>
          </inkml:annotationXML>
          <inkml:trace contextRef="#ctx0" brushRef="#br0" timeOffset="8832.619">-1616 4419 1173 0,'-10'0'2'15,"10"0"12"-15,-8-4 6 0,8 4-3 16,0 0 12-16,-11 0 10 0,11 0 17 0,0 0 12 16,0 0 5-16,0 0 1 0,0 0-8 15,0 0-4-15,0 0-6 0,13-11-7 16,-4 8-5-16,5-2-4 0,-1 2-5 0,5 1-8 16,3-4 4-16,1 3-4 0,1-3-4 15,1 0-5-15,4 4-12 0,-1-4-12 16,0 0-22-16,-2 4-12 0,-3-2-22 0,2 2-20 15,-5-1-13-15,2 3-13 0,-5-3-20 16,-3 3-27-16,-2-2-303 0,-1 2 35 16</inkml:trace>
          <inkml:trace contextRef="#ctx0" brushRef="#br0" timeOffset="9034.7105">-1348 4370 1190 0,'-11'6'-42'0,"0"-6"4"15,0 6 5-15,1-3 3 0,2 3 1 16,-1-4 6-16,0 4 3 0,2-1 8 15,1 4 1-15,-2-3 6 0,4 2 6 16,-1 2-1-16,3 3 0 0,0 1 3 0,0 0 1 16,2 4 8-16,0 1-6 0,0 1-2 15,2 2 1-15,0 1-2 0,0-1 1 0,3 4 1 16,-3-1-3-16,2 1-1 0,4-1-12 16,-4-1-8-16,1-5-15 0,1 1-21 15,-1-6-34-15,-1 0-180 0,3-2 213 16</inkml:trace>
          <inkml:trace contextRef="#ctx0" brushRef="#br0" timeOffset="9289.933">-1200 4466 859 0,'-2'-11'75'0,"-1"1"-10"0,1 7-7 15,-1-6-7-15,3 3-8 0,-2-2-4 0,0 4-2 16,2 4-1-16,-2-8-4 0,2 8-4 15,0 0 4-15,0 0-2 0,0 0 2 16,0 0 4-16,0 0-2 0,-5 22-2 0,5-9 3 16,2 3-5-16,1 0-4 0,-1 4-1 15,0 3-1-15,0 1-3 0,1 2-2 0,2 3 2 16,-1 0-4-16,-1 1-3 0,1-2-5 16,0 5-23-16,1-2-26 0,-1-3-36 15,1 4-31-15,-3-5-54 0,2 1-303 16,-4-5 30-16</inkml:trace>
          <inkml:trace contextRef="#ctx0" brushRef="#br0" timeOffset="9766.8239">-1471 5031 1211 0,'2'-8'-34'0,"-2"0"15"0,2 0 3 15,1 2 9-15,-3-3 17 0,0 4 6 16,2-4 14-16,-2 9 13 0,0-8 3 0,2 2 6 16,-2 6 7-16,0-6 0 0,2 0-1 15,-2 6 1-15,0 0 6 0,2-4 0 16,-2 4-2-16,5-7 0 0,-5 7-4 0,4-1-7 16,-4 1-1-16,14-4-4 0,-5 4-2 15,2-3-4-15,0 0-3 0,8 0-5 16,1 1-1-16,3-1-4 0,4-4-4 15,2 3-14-15,2-2-24 0,-1-2-32 0,9 2-45 16,-5 0-37-16,-3-3-38 0,1 4-92 16,2-4-280-16,-3 3-40 0</inkml:trace>
          <inkml:trace contextRef="#ctx0" brushRef="#br0" timeOffset="4103.027">-185 4423 1559 0,'0'0'-58'0,"0"0"6"0,0 0-4 0,-2-14 8 15,2 14 6-15,-8-8 17 0,4 6 6 16,-3-1 11-16,3-2 4 0,-1-1 1 16,-1 3-1-16,-1-1-4 0,0 2 1 0,0-2 2 15,7 4 7-15,-16-4-4 0,10 4-1 16,6 0 3-16,-18 0-3 0,10 2 3 16,-1 4-2-16,1-4 2 0,-1 2 1 15,0 5-7-15,-1-4 10 0,1 0-6 0,0 7-1 16,3-6 3-16,-1 2 0 0,0 2 5 15,0-2-1-15,2 2 4 0,1 4 0 0,2-5 1 16,0 1-1-16,-1 0 0 0,3 1 5 16,0-3 2-16,0 4 2 0,3-4-3 15,-1 0-2-15,4 0-4 0,-1 0 5 16,2 0-3-16,2 3-1 0,0-1-3 0,2-2 4 16,0 0 0-16,1 0 0 0,2 3-8 15,-3-3 6-15,3 1-3 0,-3 2-2 16,2-3 0-16,-2 2 1 0,1 1 1 0,-1 0 2 15,0 0 0-15,-2-3-3 0,0 4 3 16,-1-4-3-16,-2-2 1 0,-1 3 3 0,-1 2-4 16,-2-2 3-16,-2-1 1 0,0 0 7 15,0-2 3-15,-2 3 9 0,-2-1-4 16,-3-3 2-16,1 1 0 0,-4-3-3 16,-1 2 2-16,0 0-4 0,-3-3-2 0,0 0 0 15,-1-2-2-15,-1 0-2 0,-5 0-1 16,4 0 14-16,-2-2-6 0,-1 0-14 0,2-3-6 15,2 4-23-15,-2-3-6 0,2-5-17 16,0 7-13-16,5-1-21 0,0-2-14 16,1 2-23-16,3-2-53 0,3 1-246 15,2-2 76-15</inkml:trace>
        </inkml:traceGroup>
        <inkml:traceGroup>
          <inkml:annotationXML>
            <emma:emma xmlns:emma="http://www.w3.org/2003/04/emma" version="1.0">
              <emma:interpretation id="{9DABAC42-7720-4419-B7B7-D12EA8BFA705}" emma:medium="tactile" emma:mode="ink">
                <msink:context xmlns:msink="http://schemas.microsoft.com/ink/2010/main" type="inkWord" rotatedBoundingBox="3713,12796 3909,12793 3911,12919 3715,12922"/>
              </emma:interpretation>
            </emma:emma>
          </inkml:annotationXML>
          <inkml:trace contextRef="#ctx0" brushRef="#br0" timeOffset="4755.3928">443 4567 955 0,'-11'4'-21'0,"2"1"2"0,2-1 1 0,3-2 5 15,-1 1 6-15,5-3 5 0,-7 5 5 0,7-5 0 16,0 0 2-16,0 0-3 0,16 6-6 16,-7-6-3-16,2 0-3 0,3-2-2 15,0 2-12-15,3-2-7 0,4 0-12 16,-3 0-18-16,2-2-27 0,3 0-119 0,-1 0 70 16</inkml:trace>
          <inkml:trace contextRef="#ctx0" brushRef="#br0" timeOffset="4566.3241">509 4469 1142 0,'-7'0'12'0,"7"0"5"16,-12 3 0-16,12-3-1 0,-9 2-4 15,9-2 16-15,-6 4 2 0,6-4 1 0,0 0-2 16,0 0-4-16,0 0 1 0,0 0-5 16,0 0-1-16,0 0-9 0,27 0-5 15,-18-4-12-15,2 4-19 0,0 0-14 16,1 0-15-16,-3-2-15 0,2 2-22 0,-11 0-33 15,18 0-228-15,-6 0 133 0</inkml:trace>
        </inkml:traceGroup>
        <inkml:traceGroup>
          <inkml:annotationXML>
            <emma:emma xmlns:emma="http://www.w3.org/2003/04/emma" version="1.0">
              <emma:interpretation id="{B86CC630-C584-484C-AE07-D36C6167191E}" emma:medium="tactile" emma:mode="ink">
                <msink:context xmlns:msink="http://schemas.microsoft.com/ink/2010/main" type="inkWord" rotatedBoundingBox="4460,12729 6293,12702 6299,13138 4466,13165"/>
              </emma:interpretation>
            </emma:emma>
          </inkml:annotationXML>
          <inkml:trace contextRef="#ctx0" brushRef="#br0" timeOffset="5569.735">1340 4419 588 0,'0'0'17'0,"-6"-4"8"0,6 4 5 16,0 0-1-16,-7-2 15 0,7 2 9 0,0 0 5 15,-10-6 15-15,10 6 3 0,0 0 3 16,-9-3-5-16,9 3-2 0,-6-3-5 15,6 3-8-15,0 0-3 0,-13 0-2 0,13 0-4 16,-15 3-2-16,9 0 1 0,-1-1-2 16,-2 2 0-16,3 2-3 0,-5 2 0 15,1 0 5-15,1 2 0 0,0 3-4 0,2 1-1 16,-4 2 0-16,1 2-1 0,4-4-2 16,1 3-4-16,-1 1-2 0,-1 3 11 15,5-3-5-15,-2 2-2 0,4-1-3 0,0-1 1 16,0-2-3-16,2 0-1 0,0 1 1 15,2-1-5-15,1-2-1 0,4 0-1 16,-1-1-4-16,2-3-3 0,1-2 1 16,5 0-1-16,-3-2-4 0,4 3 0 0,0-4 0 15,2-2-3-15,3-2 0 0,-1-1-4 16,1-1 0-16,1-2 1 0,-3-2-1 0,5-4-1 16,-5 3 0-16,2-2-1 0,-1-2 0 15,-5 2-2-15,0-2-1 0,-5-1-1 16,0-1-3-16,-2 4 0 0,-2-4 0 0,-5 1-2 15,1 3 2-15,-3 0-1 0,-5 0-1 16,3 2-1-16,-5 0 0 0,0 0-3 16,1 2 2-16,-3-1-1 0,-3 4-3 15,1-1 3-15,0 2 0 0,-3 0-2 0,0 0-3 16,1 3 0-16,0 0-6 0,-1 1-6 16,0 0-11-16,-1 2-8 0,4 0-10 0,-1 0-11 15,0 0-13-15,4 2-15 0,-1-2-13 16,2 1-23-16,-1-1-4 0,4-1-18 15,0 4-26-15,-1-5-64 0,7-2-242 0,-2-2 13 16</inkml:trace>
          <inkml:trace contextRef="#ctx0" brushRef="#br0" timeOffset="6061.3807">1926 4451 1369 0,'5'-4'5'0,"-1"0"-5"0,-4 4 2 0,9-6-6 16,-7 4 1-16,-2 2-1 0,4-2 7 15,-4 2 7-15,0 0 1 0,0 0 1 16,0 0-2-16,0 0 8 0,0 0 2 16,-13 12 6-16,9-2 10 0,-3-1 1 0,3-4 1 15,-4 4 2-15,1 5 1 0,-1 0 1 16,1-2-5-16,3 3 2 0,-3 1-3 0,0 2-3 15,2-1-1-15,3-1 1 0,-1 2-4 16,1 0 0-16,0 1 2 0,2 1-4 16,2-2 4-16,0-2-2 0,3 5 0 15,3-4-1-15,-2-6 3 0,3 4-4 0,0-5-6 16,2 2 2-16,3-1-3 0,2-6-4 16,-1 4-2-16,2-5 1 0,2-3-4 15,2-1-1-15,-1-1 11 0,-2-3-1 0,3-5-2 16,1 1-3-16,-1-2-5 0,-1-2-3 15,-2-2-3-15,-2-3 0 0,-1 1-4 16,-3-2 0-16,-3-2 2 0,-2 3-5 0,-3-3 0 16,1 3-1-16,-5 1-3 0,0 0 0 15,-5 0-1-15,1 2 0 0,-3 0 0 0,-2-1-5 16,-3 5-4-16,-1 0-5 0,0-1-6 16,-4 6-8-16,2-4-7 0,-3 3-6 15,2 0-16-15,-2 4-14 0,-3 2-12 16,3-4-9-16,3 4-19 0,-2 0-20 0,2 0-62 15,2 0-272-15,1 4 19 0</inkml:trace>
          <inkml:trace contextRef="#ctx0" brushRef="#br0" timeOffset="6822.0388">2511 4435 1331 0,'12'0'-14'15,"-3"-2"-4"-15,2 2-12 0,2-4 6 0,3 2 3 16,0 2-1-16,5-4 10 0,-3 2 2 16,1 0-2-16,2 2 4 0,-3 0-1 15,3 0 10-15,-3-4 1 0,-3 4 6 0,2-2 1 16,-4 2-4-16,0 0 8 0,-1 0-4 15,1 0 6-15,-4 0-1 0,0-4 1 16,0 4 5-16,-9 0-5 0,14-2 0 16,-14 2 5-16,0 0-12 0,9 0 0 0,-9 0-4 15,0 0 2-15,0 0 4 0,0 0 1 16,0 0-10-16,0 0 1 0,-41 0 1 0,30 0 8 16,-3 2-5-16,-2-2 1 0,-3 4-3 15,0-4-2-15,1 2 0 0,1-2 0 16,-4 4-2-16,1-2-2 0,-1 0 8 15,3-2-2-15,-1 4 0 0,4-2-4 0,2 2 7 16,-4-2 1-16,6 0-1 0,0 3 7 16,0-5-3-16,1 1 8 0,1 1 0 0,0 3-3 15,3-4 5-15,-1 3 5 0,3 1-4 16,-1-1-3-16,1 1 1 0,-1 0-2 16,2 3 0-16,3-2-4 0,-2 2 2 15,0 2-6-15,0-1 1 0,-1-4 2 0,3 4-3 16,-2 1 1-16,0-2 1 0,2-2-3 15,0 2-1-15,-2-2 4 0,2 1-7 16,-2-1 0-16,2-6 9 0,0 8 1 0,0-8 6 16,2 8 1-16,-2-8-3 0,2 6 0 15,-2-6-3-15,7 0-2 0,-7 0-2 0,14 0-3 16,-14 0 1-16,20-4-1 0,-9 4-1 16,5-4-5-16,0 0-2 0,2-1 3 15,0 2-3-15,2 1 1 0,1-2 0 16,-1 2-3-16,2-3 2 0,1 3-2 0,3 1 4 15,-4 1 1-15,1 0-4 0,1 0 3 16,-1 0-2-16,-1 0 1 0,1 0 2 0,-5 3 1 16,2 2-4-16,-1-2 3 0,-2 4 3 15,-1-1-1-15,-2 0-3 0,-1 2 2 16,-4 2 3-16,-2 1-2 0,1-2 2 16,-6 2 2-16,-2 1-2 0,-2 0 3 0,-4 2-3 15,-1 1 0-15,-4-4 0 0,0 4-1 16,-7-1-10-16,0 0-27 0,-2-1-31 0,-3-3-36 15,-1 2-70-15,0-1-148 0,-3-2-178 16,-2 0 1-16</inkml:trace>
        </inkml:traceGroup>
      </inkml:traceGroup>
    </inkml:traceGroup>
    <inkml:traceGroup>
      <inkml:annotationXML>
        <emma:emma xmlns:emma="http://www.w3.org/2003/04/emma" version="1.0">
          <emma:interpretation id="{76E201D8-9EC0-4412-9D21-0D000D6AC1E4}" emma:medium="tactile" emma:mode="ink">
            <msink:context xmlns:msink="http://schemas.microsoft.com/ink/2010/main" type="paragraph" rotatedBoundingBox="1662,14281 6515,14608 6456,15476 1604,15149" alignmentLevel="1"/>
          </emma:interpretation>
        </emma:emma>
      </inkml:annotationXML>
      <inkml:traceGroup>
        <inkml:annotationXML>
          <emma:emma xmlns:emma="http://www.w3.org/2003/04/emma" version="1.0">
            <emma:interpretation id="{999D3D4A-B5BB-4D1D-A18E-7234F6802D77}" emma:medium="tactile" emma:mode="ink">
              <msink:context xmlns:msink="http://schemas.microsoft.com/ink/2010/main" type="line" rotatedBoundingBox="1662,14281 6515,14608 6456,15476 1604,15149"/>
            </emma:interpretation>
          </emma:emma>
        </inkml:annotationXML>
        <inkml:traceGroup>
          <inkml:annotationXML>
            <emma:emma xmlns:emma="http://www.w3.org/2003/04/emma" version="1.0">
              <emma:interpretation id="{553798B0-0A73-4E8C-8F8B-4F882BDF3A13}" emma:medium="tactile" emma:mode="ink">
                <msink:context xmlns:msink="http://schemas.microsoft.com/ink/2010/main" type="inkWord" rotatedBoundingBox="1660,14319 3198,14422 3142,15253 1604,15149"/>
              </emma:interpretation>
              <emma:one-of disjunction-type="recognition" id="oneOf3">
                <emma:interpretation id="interp3" emma:lang="" emma:confidence="1">
                  <emma:literal/>
                </emma:interpretation>
              </emma:one-of>
            </emma:emma>
          </inkml:annotationXML>
          <inkml:trace contextRef="#ctx0" brushRef="#br0" timeOffset="10451.8188">-1652 6048 941 0,'-4'2'-38'16,"4"-2"5"-16,-3 6 7 0,3-6 9 0,0 0 8 16,0 0 7-16,5 8 10 0,-5-8 1 15,13 2 7-15,-6-2 2 0,-7 0 1 16,18-2-4-16,-4 2 1 0,-3-1 3 0,4-2-1 15,-1 1-4-15,4 0 1 0,0-2 2 16,3 2-7-16,-1 0 3 0,1-2-6 16,-2 2 2-16,5-2-3 0,-5 2 4 0,0 0-3 15,-1-2 2-15,-3 2 1 0,0 0-6 16,-4 0 0-16,2 0-3 0,-4 0 3 0,1 2-3 16,-4-2-2-16,-6 2 5 0,0 0-3 15,0 0-1-15,9 4-1 0,-9-4 1 16,0 0 3-16,0 0-4 0,-15 12 3 15,7-10 0-15,-1 2-2 0,-2 2-2 16,0-2 2-16,-1 4 2 0,1 0-1 0,0 0 3 16,-2 0-2-16,0 1 1 0,2 5-2 15,-2-4 3-15,2 3 1 0,1-1-4 16,-1 0 3-16,2 2-2 0,1-1 2 16,1 1-2-16,0 0 0 0,2 4 3 0,-2-4 1 15,3 2-4-15,2 3 0 0,-1-5-10 0,3 7 0 16,-2-5-13-16,2 4-10 0,0-3-12 15,2 0-15-15,-2 0-26 0,0-1-53 16,5-1-123-16,-5-1 220 0</inkml:trace>
          <inkml:trace contextRef="#ctx0" brushRef="#br0" timeOffset="10087.7934">-1587 6004 1320 0,'-9'8'-115'0,"0"-6"-9"0,3 4-244 0,-4-2 119 16</inkml:trace>
          <inkml:trace contextRef="#ctx0" brushRef="#br0" timeOffset="10757.7867">-1162 6164 841 0,'2'-16'53'0,"-2"1"2"0,-2 5-3 15,0 0-7-15,2 2-8 0,0 0 9 16,2 0 11-16,-2 1 2 0,0 2-1 0,0 5-6 16,-2-6-9-16,2 6-6 0,0 0-2 15,2-7 0-15,-2 7 1 0,0 0 0 0,0 0 4 16,2 25-8-16,-2-13-1 0,3-2-3 15,-3 4 1-15,2 3-7 0,1 1-3 16,-3 1 4-16,2 0-4 0,0 4-2 16,-2 0 0-16,2-3-11 0,-2 2-21 0,2 1-20 15,-2-1-26-15,3 0-25 0,-3 1-25 16,-3-5-31-16,3 0-72 0,0 0-193 0,-2-7 82 16</inkml:trace>
          <inkml:trace contextRef="#ctx0" brushRef="#br0" timeOffset="11399.0177">-1130 6193 1158 0,'2'-9'34'0,"0"1"1"0,-2 0-5 16,2 0 1-16,1 2 17 0,-1 0 11 16,0 0 11-16,-2 6 5 0,2-9-8 15,0 6-2-15,-2 3-8 0,0 0-5 0,6-7-7 16,-6 7-1-16,0 0-6 0,0 0-5 15,11 13-1-15,-4-3-2 0,-5 0-6 16,2 0 3-16,1 3-3 0,-1 1-5 0,0 6 2 16,2-4-3-16,-2 7-1 0,1-3-4 15,-1 0 2-15,-2 2-6 0,3-1-26 16,-3 1-17-16,0-3-28 0,3 3-25 0,-5-1-31 16,0 1-36-16,-3 0-83 0,-1-6-267 15,-3 5-9-15</inkml:trace>
          <inkml:trace contextRef="#ctx0" brushRef="#br0" timeOffset="11660.5015">-1519 6829 1426 0,'-7'3'20'15,"0"-2"-5"-15,1 1-3 0,6-2 6 0,0 0-3 16,0 0 8-16,0 0 7 0,0 0 5 15,0 0 5-15,0 0-2 0,29-10-7 0,-11 6-1 16,7 2-3-16,4-4-2 0,12-2-4 16,2 0 0-16,11-5-1 0,3-1-1 15,24-2-2-15,-2-4-2 0,1 3-19 16,-15 3 0-16,-6-2 1 0,-5 4-13 0,-2-3-29 16,-7 5-21-16,-2 4-27 0,0-8-34 15,-6 6-88-15,-2-4-236 0,-5 2 41 16</inkml:trace>
          <inkml:trace contextRef="#ctx0" brushRef="#br0" timeOffset="7960.4026">-301 6244 1279 0,'0'0'-45'0,"0"0"9"16,-11-9 8-16,11 9 2 0,0-8 6 16,-2 4 16-16,2 4 10 0,-2-10 8 15,0 4 2-15,-1 0-1 0,3-2 5 16,0 8-7-16,-2-9 1 0,0 4 0 0,2 5 0 16,-5-8-3-16,2 3-2 0,3 5 1 15,-6-2-5-15,6 2 0 0,-9-2 1 0,9 2-2 16,-13 6 1-16,4-2 0 0,-1 3 4 15,-1 1-1-15,0 2 1 0,0 0-2 16,2 2 4-16,-3-2-6 0,1 5 10 16,0-1-11-16,2 0-1 0,-3 0-2 0,5 0 4 15,0 0 0-15,1-3 1 0,1 3-2 16,3-2 8-16,2 2-4 0,2-3-3 16,1 3 3-16,3 0-1 0,3-2-2 0,0-1 4 15,3 3-1-15,1-2 0 0,5-2-7 16,3 4 0-16,-1 1 6 0,3-3-4 15,-1-2-1-15,3 4 1 0,-3 1-3 0,2-5 4 16,-5 4 5-16,2 0-7 0,-3-2 4 16,-3 3 0-16,0-1 1 0,-4-4 3 15,-5 4-2-15,3-1 6 0,-7 1 4 0,1-4 2 16,-6 2 0-16,-1-2 3 0,-3 2-3 16,-1 3-2-16,-3-5-1 0,-4 2 0 15,-2-4-1-15,1 2-3 0,-5 2-1 16,-1-3 1-16,1-3-8 0,-3 2-10 0,3-4-16 15,-1 0-18-15,-1-2-19 0,3 0-20 16,-3-4-28-16,3-2-43 0,-1-2-296 0,5 0 47 16</inkml:trace>
        </inkml:traceGroup>
        <inkml:traceGroup>
          <inkml:annotationXML>
            <emma:emma xmlns:emma="http://www.w3.org/2003/04/emma" version="1.0">
              <emma:interpretation id="{38441FA0-96C9-42B8-9D9F-E1D6B327E097}" emma:medium="tactile" emma:mode="ink">
                <msink:context xmlns:msink="http://schemas.microsoft.com/ink/2010/main" type="inkWord" rotatedBoundingBox="3806,14783 4136,14806 4126,14954 3796,14932"/>
              </emma:interpretation>
              <emma:one-of disjunction-type="recognition" id="oneOf4">
                <emma:interpretation id="interp4" emma:lang="" emma:confidence="1">
                  <emma:literal/>
                </emma:interpretation>
              </emma:one-of>
            </emma:emma>
          </inkml:annotationXML>
          <inkml:trace contextRef="#ctx0" brushRef="#br0" timeOffset="12762.4564">500 6498 1184 0,'-8'6'-39'0,"8"-6"5"16,0 0 4-16,-4 2 11 0,4-2 7 15,0 0 7-15,0 0 11 0,0 0 18 16,0 0 8-16,0 0 7 0,0 0 4 0,25-8-1 15,-16 8-5-15,0-4 0 0,3 2-5 16,-3-1-3-16,2 0 0 0,2 1-2 0,-1 2-6 16,-1-5-18-16,2 3-19 0,-2 2-29 15,4 0-25-15,-2-1-32 0,-2-4-66 16,2 5-188-16,-3 0 131 0</inkml:trace>
          <inkml:trace contextRef="#ctx0" brushRef="#br0" timeOffset="12921.7229">632 6579 991 0,'-4'6'0'0,"-3"-2"0"0,3 0-2 0,2 3-1 15,-1-4 0-15,3-3 14 0,0 7 9 0,0-7 0 16,0 0-5-16,11 6 3 0,-2-6-13 16,-9 0-9-16,23 0-16 0,-5-2-12 15,1-2-14-15,1 2-15 0,1-4-27 16,3-1-46-16,4 1-100 0,2-2 79 0</inkml:trace>
        </inkml:traceGroup>
        <inkml:traceGroup>
          <inkml:annotationXML>
            <emma:emma xmlns:emma="http://www.w3.org/2003/04/emma" version="1.0">
              <emma:interpretation id="{C7B021FF-3B65-4EEF-A177-09CF39663F7C}" emma:medium="tactile" emma:mode="ink">
                <msink:context xmlns:msink="http://schemas.microsoft.com/ink/2010/main" type="inkWord" rotatedBoundingBox="4807,14493 6515,14608 6476,15182 4768,15067"/>
              </emma:interpretation>
              <emma:one-of disjunction-type="recognition" id="oneOf5">
                <emma:interpretation id="interp5" emma:lang="" emma:confidence="1">
                  <emma:literal/>
                </emma:interpretation>
              </emma:one-of>
            </emma:emma>
          </inkml:annotationXML>
          <inkml:trace contextRef="#ctx0" brushRef="#br0" timeOffset="13369.5495">1640 6274 651 0,'15'-8'41'16,"-4"0"15"-16,-7 2-4 0,1 3-1 0,-3-2-8 15,0 2 1-15,-2 3 2 0,0 0 1 16,0 0 1-16,0 0 0 0,0 0 0 15,0 0-6-15,-26 3-2 0,16 2 4 0,1 4 2 16,-4 3 9-16,2 2-3 0,-4 2 5 16,0 1-1-16,-1 3-4 0,2 3-1 0,1-4-5 15,0 4-4-15,2 0-6 0,-2-1 0 16,5 0 0-16,-1 1-7 0,2-1-3 16,3-1 2-16,1-3-4 0,-1 0-1 15,4-2 3-15,2 0-1 0,0-1-4 0,3-1 2 16,2 0-2-16,-1-1-4 0,3-4 3 15,3 0-3-15,1-1-6 0,-2-2 4 16,5-2-2-16,-4-2-3 0,1 0-2 0,0-2 3 16,2 0-5-16,-4-2-3 0,2 0 2 15,-2-4-3-15,1 0-2 0,-3 0-5 16,0 2 2-16,0-2-1 0,-5-2-2 0,0-1 5 16,1 3-3-16,-2 0-1 0,-3-2-3 15,0 8 4-15,-5-8-2 0,0 2-3 16,-1 6 3-16,-3-2 2 0,9 2-1 0,-18 0-1 15,4 2-2-15,1-2-8 0,-3 6-3 16,2-2-13-16,-2 2-12 0,1 2-12 16,1 0-20-16,3 3-18 0,0-3-10 15,2-2-10-15,-1 2-18 0,3-2-32 0,1 2-284 16,6-4 45-16</inkml:trace>
          <inkml:trace contextRef="#ctx0" brushRef="#br0" timeOffset="13845.7757">2116 6441 1285 0,'11'-8'15'0,"-2"5"-27"0,-3 0-1 16,-1-4 6-16,0 6-2 0,-5 1 1 16,5-7 10-16,-5 7 9 0,0 0-4 0,0 0 8 15,0 0 2-15,0 0-1 0,-17 15-1 16,13-7 5-16,-3 2 11 0,-2 0 6 15,3 4 3-15,-3 1 3 0,1 5-3 0,-1-4-3 16,3 0-3-16,-3 5 2 0,2 1-2 16,3-6-4-16,-2 5 0 0,4-1-2 15,2-4-4-15,0 5 6 0,2-7 5 0,4 2 2 16,-2 0-1-16,3-1-3 0,4-3-3 16,0 0-3-16,5-2-2 0,2-3-4 15,0-1-2-15,3 2-3 0,1-6 0 0,3-2-4 16,-1-2 2-16,4-6-6 0,2 2 5 15,-4-1-4-15,2-7-3 0,-2 6 4 16,0-6-2-16,-3-1-3 0,-1-3-1 0,-4 2 2 16,-2-5-3-16,-3 3-3 0,-2-2 3 15,-4 4-2-15,-5-7-3 0,-2 3 4 16,-4-1-1-16,-1 5-3 0,-6-6 1 0,-2 5 3 16,-3-3-2-16,-2 6-4 0,-4 4 4 15,-1-2-5-15,-3 4-1 0,0 2-8 16,-2-1-7-16,4 5-10 0,1 2-15 0,-1 0-5 15,0 2-11-15,2 2-13 0,1 0-15 16,4 6-16-16,3 1-14 0,0-3-28 16,3 0-57-16,4 2-217 0,5-1 67 15</inkml:trace>
          <inkml:trace contextRef="#ctx0" brushRef="#br0" timeOffset="14275.1548">2959 6303 1263 0,'6'-5'53'0,"-4"2"-4"0,-2 3-18 15,0-7-8-15,0 7 1 0,0 0-3 16,0 0 18-16,0 0 0 0,-24 7 6 16,15 1 1-16,-3-2-4 0,-1 6 2 0,2-2-4 15,-6 6 4-15,4 2 1 0,2 1 4 16,-2 1-2-16,1 3-6 0,1-3 1 0,2 2-2 15,0 1-6-15,5-1 1 0,-1-1-5 16,2-3 1-16,3 2-2 0,0 0 1 16,3-3 0-16,2 3-5 0,-1-6 3 15,5 1-5-15,2-1-1 0,0-4-1 0,3 2-2 16,4-4-2-16,-3-6-2 0,6 2-1 16,-1-4-2-16,3 0-3 0,-3-6 3 15,8-2-2-15,-4 0-1 0,1-4 2 0,-3-3-1 16,2 1-1-16,-5-2 0 0,2-4-1 15,-5-1 1-15,-3 3-3 0,1-4 1 16,-5-5-2-16,-4 3-1 0,-3 3-1 0,-4-1-2 16,-1 0 1-16,-1 1-2 0,-3-1-8 15,-4 6-22-15,-3-5-18 0,1 7-18 16,-5 0-25-16,-3 2-23 0,1 2-17 0,-3 2-19 16,-1-1-36-16,-1 1-126 0,-3 2-188 15,4 0-6-15</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4:17.63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C8A9FAF-3047-4162-A6FE-3663D4C8CA1D}" emma:medium="tactile" emma:mode="ink">
          <msink:context xmlns:msink="http://schemas.microsoft.com/ink/2010/main" type="writingRegion" rotatedBoundingBox="20459,7585 26054,8327 25949,9115 20355,8373"/>
        </emma:interpretation>
      </emma:emma>
    </inkml:annotationXML>
    <inkml:traceGroup>
      <inkml:annotationXML>
        <emma:emma xmlns:emma="http://www.w3.org/2003/04/emma" version="1.0">
          <emma:interpretation id="{C578CA43-03F8-4E3B-8F13-933D81691330}" emma:medium="tactile" emma:mode="ink">
            <msink:context xmlns:msink="http://schemas.microsoft.com/ink/2010/main" type="paragraph" rotatedBoundingBox="20459,7585 26054,8327 25949,9115 20355,8373" alignmentLevel="1"/>
          </emma:interpretation>
        </emma:emma>
      </inkml:annotationXML>
      <inkml:traceGroup>
        <inkml:annotationXML>
          <emma:emma xmlns:emma="http://www.w3.org/2003/04/emma" version="1.0">
            <emma:interpretation id="{76770D5E-372C-48E8-841C-D2220442961A}" emma:medium="tactile" emma:mode="ink">
              <msink:context xmlns:msink="http://schemas.microsoft.com/ink/2010/main" type="line" rotatedBoundingBox="20459,7585 26054,8327 25949,9115 20355,8373"/>
            </emma:interpretation>
          </emma:emma>
        </inkml:annotationXML>
        <inkml:traceGroup>
          <inkml:annotationXML>
            <emma:emma xmlns:emma="http://www.w3.org/2003/04/emma" version="1.0">
              <emma:interpretation id="{233C1236-0DB8-41A3-AE5E-57D0E6F57247}" emma:medium="tactile" emma:mode="ink">
                <msink:context xmlns:msink="http://schemas.microsoft.com/ink/2010/main" type="inkWord" rotatedBoundingBox="20459,7585 22343,7835 22250,8535 20366,8286">
                  <msink:destinationLink direction="with" ref="{47F9EAE4-E7C4-4069-90E2-B7DDD1ED429B}"/>
                </msink:context>
              </emma:interpretation>
              <emma:one-of disjunction-type="recognition" id="oneOf0">
                <emma:interpretation id="interp0" emma:lang="" emma:confidence="0">
                  <emma:literal>TM</emma:literal>
                </emma:interpretation>
                <emma:interpretation id="interp1" emma:lang="" emma:confidence="0">
                  <emma:literal>7 m</emma:literal>
                </emma:interpretation>
                <emma:interpretation id="interp2" emma:lang="" emma:confidence="0">
                  <emma:literal>M</emma:literal>
                </emma:interpretation>
                <emma:interpretation id="interp3" emma:lang="" emma:confidence="0">
                  <emma:literal>6 m</emma:literal>
                </emma:interpretation>
                <emma:interpretation id="interp4" emma:lang="" emma:confidence="0">
                  <emma:literal>em</emma:literal>
                </emma:interpretation>
              </emma:one-of>
            </emma:emma>
          </inkml:annotationXML>
          <inkml:trace contextRef="#ctx0" brushRef="#br0">-3798 475 1353 0,'0'-6'149'0,"-2"-2"-94"16,0 2-46-16,0-1-21 0,2 7 6 0,-2-8 10 15,-1 2 16-15,3 6 9 0,-2-6-2 16,2 6 2-16,0 0 1 0,0 0 7 16,0 0 6-16,0 0 7 0,-12 16 8 0,8-8 3 15,4 5 5-15,-3-3 0 0,3 4 1 16,0 3 2-16,3 0-2 0,1 2-2 15,-2 3-2-15,0 1-2 0,1 3-1 0,2-1-5 16,-3 1-3-16,3 0-4 0,1 1-4 16,1-3-4-16,2-2-3 0,4 1-2 0,-5-3 0 15,3 1 0-15,0-7 0 0,2 0-1 16,-3-4 5-16,6-2-4 0,-3 1 3 16,3-5-4-16,-2-2-2 0,-1-2-5 15,6-2 0-15,-6-6-6 0,2-2-2 0,2-1 0 16,-2-5-2-16,1-3-3 0,-2 1-1 15,-3-6-1-15,0-1-6 0,-4 1 3 0,-1-2-2 16,1-3-4-16,-4 1 1 0,-3 3 0 16,0-1-1-16,-3-3-1 0,-4 5 1 15,3 0-1-15,-5 1-4 0,-2 5 1 0,2 0 2 16,-3 4-3-16,-1 1 0 0,0 3 0 16,2 2-2-16,-8 0-5 0,3 4-5 15,2-2-8-15,-1 4-8 0,1 2-11 0,1 0-15 16,-3 2-9-16,5 1-18 0,-3 4-15 15,2-1-15-15,-1 2-18 0,4 0-7 16,2 2-17-16,1-2-11 0,1 1-16 0,2-1-43 16,1 0-394-16,2-2-118 0</inkml:trace>
          <inkml:trace contextRef="#ctx0" brushRef="#br0" timeOffset="505.5408">-3373 455 1642 0,'5'-5'25'0,"-1"3"14"0,0-2-9 15,-4 4-7-15,8-8 0 0,-6 4 0 16,0 0 14-16,3 0 3 0,-1 0 4 0,3-2 5 16,2 2-5-16,2 0-3 0,3-3-2 15,4 1-4-15,-1 0-3 0,7 2-1 16,-2-2-2-16,5 2-2 0,1 0-4 15,-2-2-3-15,2 0 1 0,-6 2-3 0,1 0-3 16,-3 2-2-16,1-3 0 0,-6 4-3 16,-1-1 1-16,0-1 1 0,-3-1-3 0,0 4-1 15,-4-1 0-15,-7 1-2 0,8-3-1 16,-8 3-1-16,0 0 2 0,0 0 0 0,0 0 1 16,-17-5-1-16,17 5 4 0,-20 0 4 15,20 0 2-15,-23 1-1 0,12-1-2 16,-3 2 4-16,2 0 1 0,-1 1-5 15,2-2 3-15,0 3-1 0,-1 1 0 16,3 1 0-16,0 0 3 0,-2 2 2 0,2 2 4 16,-1 0-1-16,4 2 4 0,-1 1 3 15,1 1-3-15,1 2-2 0,1 0-2 0,2 3 0 16,-6 1-3-16,6 1 0 0,-1-1-2 16,1 2-5-16,2 1 2 0,-2 1-3 15,0 3-3-15,2-3 2 0,0 3-11 0,-2-1-17 16,-1 2-10-16,3-6-17 0,-2 3-17 15,2-1-14-15,-2-1-24 0,2-1-19 16,0-3-20-16,0 1-20 0,2-2-13 0,-2-4-26 16,-2-1-59-16,4-3-305 0,0 0-62 15</inkml:trace>
          <inkml:trace contextRef="#ctx0" brushRef="#br0" timeOffset="1374.5963">-2658 515 1649 0,'4'-8'63'0,"-2"2"-6"16,1 2-14-16,-1 0-10 0,-2 4-8 0,2-6-1 16,-2 6 3-16,0 0 10 0,0 0 4 15,0 0 9-15,0 0-2 0,0 0-2 16,-2 25 9-16,0-15 3 0,-1 2 3 15,3 2 4-15,-2 4 2 0,2 1 0 0,-2 1-2 16,0 3-1-16,2-3-11 0,-2 2-5 16,2 0-5-16,-3-1-5 0,0 1 1 0,1-3-5 15,0-1-7-15,-1 0 3 0,1 0-4 16,2-5-5-16,-2 1 0 0,0-4 1 16,2 2-4-16,-2-4 3 0,2 5 2 0,-3-9 2 15,3 6 0-15,0-8-5 0,0-2-3 16,0 0-1-16,0 0-3 0,0 0-1 15,0 0 0-15,-6-16-1 0,6 3-7 16,0 3-4-16,2-10-8 0,-2 4-1 0,2-9-3 16,0 5 1-16,3-5-2 0,-1-1-1 15,3 1 3-15,1 1-3 0,0 0 2 0,3 2 3 16,-2-1-4-16,2 3 3 0,4 1 1 16,-4 1 0-16,2 4 1 0,-1 0 3 15,1 1-5-15,1 3 3 0,1 4 1 0,-1-2-2 16,0 4 1-16,-1 0 0 0,1 2 1 15,-1 4 1-15,-2 0 4 0,6 4-4 16,-4 2 4-16,0 2-3 0,-2 3 1 0,2 1 4 16,-2 0-1-16,-3 2-1 0,-1 3 7 15,2 1-3-15,-1 2-3 0,-2-2 3 16,-1 1 1-16,-1-2-3 0,-2-1 7 0,0 2-5 16,1-2-2-16,-3-1 2 0,0-3 1 15,2 0 1-15,-2 0-2 0,0-2 2 0,0 1-1 16,0-5 2-16,0 0 6 0,0 0-3 15,0-2 1-15,0 0-2 0,0-6 0 16,0 0 0-16,0 0 0 0,0 0-5 16,0 0 1-16,0 0-3 0,-5-28-4 0,5 13 0 15,3 1-1-15,-1-8-1 0,0 1-4 16,5-5-2-16,-3 0 0 0,4-1 2 0,-2 1-1 16,1 1 3-16,0-1 0 0,2 4-2 15,-1-1 1-15,2 1 1 0,-1 2 3 16,2 1 0-16,-2 3 2 0,2 2-2 0,-1-1 0 15,-1 3 4-15,4 0 4 0,-2 2-2 16,1 2-4-16,-3 0 3 0,6 1-1 16,-6 3 2-16,3 2-1 0,-3 2 1 0,2 2 1 15,2 2-2-15,0 3 6 0,-5 1-4 16,3 2 2-16,3 2-1 0,-7 4 0 16,2 1 0-16,-2-1 1 0,2 6 1 0,2-1 0 15,-5 1-1-15,2 0-1 0,-4 3-1 16,1-5-5-16,-1 1-10 0,-2 1-17 0,1-2-21 15,-1 3-20-15,-2-3-36 0,0 0-41 16,0 2-33-16,-2-1-42 0,-3-1-103 16,-1-4-343-16,-1 5-163 0</inkml:trace>
        </inkml:traceGroup>
        <inkml:traceGroup>
          <inkml:annotationXML>
            <emma:emma xmlns:emma="http://www.w3.org/2003/04/emma" version="1.0">
              <emma:interpretation id="{E1733122-2C4F-45E8-A88E-4AAE2C5D5F36}" emma:medium="tactile" emma:mode="ink">
                <msink:context xmlns:msink="http://schemas.microsoft.com/ink/2010/main" type="inkWord" rotatedBoundingBox="24233,8209 26038,8448 25949,9115 24145,8875"/>
              </emma:interpretation>
              <emma:one-of disjunction-type="recognition" id="oneOf1">
                <emma:interpretation id="interp5" emma:lang="" emma:confidence="1">
                  <emma:literal/>
                </emma:interpretation>
              </emma:one-of>
            </emma:emma>
          </inkml:annotationXML>
          <inkml:trace contextRef="#ctx0" brushRef="#br0" timeOffset="-9604.3335">9 1224 1423 0,'0'-9'115'0,"0"1"-70"16,0 2-12-16,0 0-11 0,0 0-7 0,0 0 12 15,0-1 17-15,0 1 11 0,0 6-3 16,0-8 0-16,0 8-6 0,-2-6-4 0,2 6-4 16,0 0 1-16,0 0 2 0,0 0 0 15,0 0 9-15,0 0 8 0,-12 19 0 16,9-11 4-16,1 2-2 0,-2 2-3 16,-3 0 3-16,3 3-3 0,-3 1 0 0,3 0-3 15,-3 0-6-15,2 3 1 0,-2 1 5 16,0-4-2-16,1 0-10 0,1 0-7 15,1 1 3-15,-1-2-4 0,1-4-3 0,0-3 0 16,1 1-3-16,0 1-3 0,1-4 4 16,0-2-2-16,-1 0 1 0,3-4-4 15,0 0-2-15,0 0-5 0,0 0 0 0,10-28-1 16,-3 15-1-16,-3-5-2 0,5-2 0 16,-2-4-4-16,2-3-1 0,3-3-1 15,-1-1 3-15,2-4-4 0,-2 3-2 0,3 1-2 16,0 3 1-16,-3 2-2 0,2 3-2 15,-1 3 3-15,-3-1-2 0,-2 5 2 16,4 2-2-16,-5 2-2 0,2 2-1 0,-1 5 0 16,-1-3 1-16,-1 4-4 0,3 6 2 15,-8-2-5-15,21 10 10 0,-10-3 0 16,-2 5 2-16,4 2 3 0,2 2-2 0,-4 2 1 16,4 3 0-16,4-1 0 0,-8 1-1 15,4 1 5-15,2 0-5 0,-4-1-2 0,1-1 4 16,2 0-3-16,-3-1 2 0,-4-1-12 15,4 0-11-15,-1-3-18 0,0-4-26 16,-8 2-25-16,5-1-22 0,-3 1-27 0,3-3-30 16,-3-2-30-16,-2 0-34 0,-2-4-85 15,-2 2-110-15,0-2-150 0,0-4-77 16</inkml:trace>
          <inkml:trace contextRef="#ctx0" brushRef="#br0" timeOffset="-9408.3403">173 1217 1787 0,'-13'-8'87'16,"6"2"-29"-16,3 0-10 0,2 0-4 0,0 2 8 15,2-2 7-15,2 0 10 0,0-1-5 16,2 1-7-16,10 0-8 0,4 0-5 16,0 0-4-16,12-2-9 0,-4 0-16 15,11-1-28-15,1 0-33 0,3-2-32 0,0 1-43 16,-1 0-41-16,0 0-75 0,8-5-391 15,-10 4-127-15</inkml:trace>
          <inkml:trace contextRef="#ctx0" brushRef="#br0" timeOffset="-8990.0559">845 933 1661 0,'-9'3'-1'0,"-3"-3"2"15,1 0 3-15,2 2-1 0,9-2-1 16,-11 3 14-16,11-3 26 0,-13 2 18 0,13-2 3 15,0 0-5-15,-8 0-7 0,8 0-4 16,0 0-7-16,0 0-1 0,30-5-4 16,-19 3-7-16,6 2 0 0,-2 0-3 0,-2-3-4 15,2 0-2-15,0 3-3 0,-4-2-4 16,2 1-6-16,2 1-9 0,-4-3-11 0,-5 3-3 16,1-2-4-16,-7 2 2 0,0 0 4 15,11 0-2-15,-11 0-7 0,0 0 13 16,0 0-1-16,0 0 1 0,0 0 0 15,0 0 5-15,-29 0 12 0,29 0 0 0,-15 0 7 16,15 0 4-16,-15 2 0 0,15-2 4 16,-11 3 1-16,11-3 1 0,-8 3 0 15,-1 0 3-15,3 2 4 0,2 2 3 0,-1 1 0 16,1 2 0-16,2 0-3 0,-3 4 0 16,3 2-2-16,0 1 0 0,0-1-3 15,0 5 0-15,-1-3-3 0,3 2-4 16,-2 1 2-16,0-1-4 0,2 0-3 0,-4 0-3 15,4 1-20-15,0-3-22 0,0 1-24 16,4-3-33-16,-4 0-22 0,4 1-21 0,-1-6-23 16,-1 0-32-16,0-3-64 0,2 0-307 15,1-4-60-15</inkml:trace>
          <inkml:trace contextRef="#ctx0" brushRef="#br0" timeOffset="-8202.0847">1076 1022 1593 0,'4'-10'28'16,"-4"1"0"-16,2 1-5 0,-2 2 4 16,0 4 5-16,2-6 16 0,-2 8 10 15,0-8 6-15,0 8 2 0,0-6-5 0,0 6-7 16,0 0 1-16,0 0 4 0,0 0 7 16,0 0 4-16,3 19 1 0,-3-11 3 0,0 2 1 15,-3 2-3-15,3 2-4 0,0 1-6 16,0 3-8-16,0-2 1 0,0 2-5 15,0-2-5-15,0 3-3 0,0-3-5 16,0 0-1-16,0-2 0 0,-2 1-7 0,2-1-3 16,0-2-3-16,0 0-2 0,0-3 2 15,0 1-6-15,0 0 3 0,0-2-1 16,-2 0-3-16,2-2 2 0,0-6 1 0,2 6-5 16,-2-6-1-16,0 0-3 0,0 0 1 15,0 0 0-15,0 0-1 0,2-22-4 16,3 12 0-16,-3-4 1 0,2-2 1 0,1-3-7 15,0-3-2-15,0 1-2 0,4 1 0 16,-5 0-3-16,3-3 5 0,-1 5-1 16,3 4-4-16,-1-5 2 0,3 3 2 0,-7 2-2 15,3 2-1-15,2-2 1 0,1 3 2 16,-2 1-2-16,1 2 1 0,-2 2 0 0,-1 2-2 16,3 2 2-16,3 2 0 0,-12 0-1 15,18 6-4-15,-7 4 3 0,3 0 1 16,-3 2 0-16,0 2 0 0,-2 1 4 15,6 3 0-15,-7 0 1 0,3 1-3 0,-4-3 1 16,0 0 1-16,-1 1-2 0,2-1 2 16,-4-2 2-16,3-2-2 0,-3-1 1 0,-1 1 4 15,-1-4-7-15,2 0 6 0,-1 0 2 16,-1 0-1-16,0-3 1 0,0-2-3 16,0 2-1-16,-2-5 3 0,3 3-2 15,-3-3 0-15,0 0-3 0,0 0 2 0,0 0-5 16,7-16-11-16,-5 8 2 0,1-2 4 15,-1 0-4-15,2 0 1 0,3-3 0 0,-3 1 0 16,1-2 4-16,1 0-2 0,4 4 1 16,-1-3 0-16,0 1 3 0,0 2-2 15,0 0 2-15,3-1-1 0,-1 3 3 16,-2 0-2-16,2 2 2 0,0 0 1 16,1 0-2-16,-1 2-1 0,-2 0 3 0,2 2 1 15,1 0-2-15,-1 2 1 0,-2 2-2 0,2 4 3 16,-1-2 1-16,1 4 1 0,-3 2 2 15,1 3-2-15,2-3 1 0,-3 4 3 16,1 2 0-16,-3-2-3 0,3 3 1 0,-2-1 1 16,0 0-2-16,-2-2-15 0,-1 3-22 15,-1-5-24-15,1 0-28 0,-2-2-33 16,-2 3-50-16,2-3-50 0,-4 0-114 16,-2-2-102-16,-1 0-165 0,1-1-101 0</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5:56.3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5E9D0AB-9E47-495D-87C9-02C126B15872}" emma:medium="tactile" emma:mode="ink">
          <msink:context xmlns:msink="http://schemas.microsoft.com/ink/2010/main" type="writingRegion" rotatedBoundingBox="18856,10318 21381,10231 21548,15063 19023,15150"/>
        </emma:interpretation>
      </emma:emma>
    </inkml:annotationXML>
    <inkml:traceGroup>
      <inkml:annotationXML>
        <emma:emma xmlns:emma="http://www.w3.org/2003/04/emma" version="1.0">
          <emma:interpretation id="{830C1A9A-C85F-49FD-8C9C-CF569206B1AC}" emma:medium="tactile" emma:mode="ink">
            <msink:context xmlns:msink="http://schemas.microsoft.com/ink/2010/main" type="paragraph" rotatedBoundingBox="19033,10312 21339,10233 21359,10833 19053,10913" alignmentLevel="1"/>
          </emma:interpretation>
        </emma:emma>
      </inkml:annotationXML>
      <inkml:traceGroup>
        <inkml:annotationXML>
          <emma:emma xmlns:emma="http://www.w3.org/2003/04/emma" version="1.0">
            <emma:interpretation id="{5651597C-DC88-4DC0-B355-854911392151}" emma:medium="tactile" emma:mode="ink">
              <msink:context xmlns:msink="http://schemas.microsoft.com/ink/2010/main" type="line" rotatedBoundingBox="19033,10312 21339,10233 21359,10833 19053,10913"/>
            </emma:interpretation>
          </emma:emma>
        </inkml:annotationXML>
        <inkml:traceGroup>
          <inkml:annotationXML>
            <emma:emma xmlns:emma="http://www.w3.org/2003/04/emma" version="1.0">
              <emma:interpretation id="{AA050029-0B2A-4E5D-A1AC-13AE000165A2}" emma:medium="tactile" emma:mode="ink">
                <msink:context xmlns:msink="http://schemas.microsoft.com/ink/2010/main" type="inkWord" rotatedBoundingBox="19033,10312 21339,10233 21359,10833 19053,10913"/>
              </emma:interpretation>
              <emma:one-of disjunction-type="recognition" id="oneOf0">
                <emma:interpretation id="interp0" emma:lang="" emma:confidence="0">
                  <emma:literal>six</emma:literal>
                </emma:interpretation>
                <emma:interpretation id="interp1" emma:lang="" emma:confidence="0">
                  <emma:literal>&lt; t</emma:literal>
                </emma:interpretation>
                <emma:interpretation id="interp2" emma:lang="" emma:confidence="0">
                  <emma:literal>&lt; f</emma:literal>
                </emma:interpretation>
                <emma:interpretation id="interp3" emma:lang="" emma:confidence="0">
                  <emma:literal>ax</emma:literal>
                </emma:interpretation>
                <emma:interpretation id="interp4" emma:lang="" emma:confidence="0">
                  <emma:literal>&lt; +</emma:literal>
                </emma:interpretation>
              </emma:one-of>
            </emma:emma>
          </inkml:annotationXML>
          <inkml:trace contextRef="#ctx0" brushRef="#br0">15978 2049 653 0,'5'-2'53'0,"-1"-2"-30"15,-4 4-7-15,7-6-4 0,-3 4-2 0,-4 2 4 16,5-8 10-16,-1 6 6 0,-2-4 1 16,0 2 4-16,3 1-3 0,-5 3 5 15,5-8-2-15,-2 2 8 0,-1 4 3 0,-2 2 5 16,4-6 5-16,-4 6 2 0,2-6-6 15,-2 6-4-15,0 0-3 0,-2-8-7 0,2 8-2 16,0 0-5-16,0 0-2 0,-19 2-3 16,19-2-2-16,-19 6 0 0,5 0-3 15,0 0-2-15,-1 2-4 0,-1 0 1 16,-3 5 0-16,2-1-1 0,-2 0-3 0,1 5-5 16,1-4 4-16,0 6 4 0,4-7-4 15,0 0-2-15,1 3 2 0,1-1 3 16,2 0-3-16,2-3 1 0,0 0 7 0,5 0-3 15,-2-1 2-15,4 0 2 0,2 2 0 16,0-4-2-16,3 0 0 0,4 1 0 0,2-1-2 16,0 0 1-16,5-2-1 0,0 2-5 15,0-1 2-15,4 1-1 0,-2-5-1 16,5 5 0-16,-3-1-2 0,5 1-2 16,-3-4-1-16,3 2 2 0,-3 2-6 0,2 0 3 15,-5-1 0-15,0 1-1 0,-1 0 2 16,-3-2 1-16,0 2-4 0,0 0 5 0,-4 0 1 15,-1-2-1-15,-3 0 5 0,-1 3 2 16,-1-3-1-16,-3 2 2 0,-4-2-4 0,0 2-2 16,-3-2 5-16,1 2-3 0,-6-2-1 15,1 1 0-15,-2-2 1 0,-5 1-5 16,0 1 4-16,-2-3-5 0,1 0 2 16,-4-2-2-16,-1 2-2 0,-2-4 2 15,5 2-1-15,-5-2-1 0,2 0-1 0,1 0 1 16,-1 0-10-16,1-2-8 0,4 2-7 0,-1-2-20 15,2 2-14-15,2 0-17 0,1-2-13 16,1 2-21-16,1-2-18 0,2 2-27 16,-2-2-65-16,4 0-288 0,0 0-10 15</inkml:trace>
          <inkml:trace contextRef="#ctx0" brushRef="#br0" timeOffset="911.1127">16937 2027 1279 0,'4'-2'-60'15,"-1"-4"14"-15,-3 6 7 0,8-7 6 0,-3 6 11 16,-5 1 13-16,4-7 11 0,-4 7 13 15,5-3 2-15,-5 3-3 0,0 0-1 16,0-5-5-16,0 5 1 0,0 0 5 16,0 0-1-16,0 0-1 0,0 0 5 0,-18 10 2 15,11-4-2-15,0 1 8 0,-2 3-1 16,-7 2 3-16,3-1 0 0,-1 3-3 0,-6-1 3 16,1 6 1-16,-1-3-4 0,0-2 3 15,2 3 3-15,-4-1-6 0,5-1-2 0,-3-1 0 16,-1 0 1-16,10-2-1 0,-6-2-3 15,6 2-3-15,-2-6 9 0,5 2 6 16,-3-1 4-16,2-1 7 0,2 0-1 16,2 0 2-16,0-2-5 0,-1 0-3 0,3 0 1 15,-1 0-4-15,-3 0-3 0,7-4-5 16,0 0-2-16,-2 9-3 0,2-9 2 16,2 5-1-16,5 0-6 0,-3-1 2 0,5 2-1 15,-1-2-3-15,5 4 1 0,5-2 0 16,-5 2-3-16,8 5 3 0,1-3-2 0,1 0-4 15,1 0-1-15,0 0 1 0,0 1-4 16,1 0 3-16,1 0-4 0,0 1-10 16,-5-2-7-16,6 0-12 0,-6 3-16 15,1-4-17-15,-1 2-23 0,1-3-19 0,-1 2-16 16,-8-4-27-16,2 0-55 0,4-2-307 16,-8 0-13-16</inkml:trace>
          <inkml:trace contextRef="#ctx0" brushRef="#br0" timeOffset="1302.0101">17538 2012 1468 0,'-2'-8'27'15,"-6"2"-3"-15,6 0-4 0,-3 2-1 16,1 0-2-16,2-4-2 0,2 8-1 0,-5-6 5 16,5 6 7-16,-2-6-5 0,2 6 6 15,0 0 6-15,0 0 2 0,0 0 1 16,-2 20 2-16,2-12 5 0,0 4-2 0,0 3-1 15,2 1-5-15,0 4 0 0,1 3-3 16,-1-1-1-16,2 6-5 0,-2-3-1 16,3 3-5-16,2 1 1 0,-2-1-5 0,-5-3-17 15,2 1-15-15,3-1-17 0,-3-3-23 16,0-1-20-16,2-1-17 0,-1-2-20 16,-1 0-15-16,0-5-24 0,-2-1-63 0,2-2-235 15,-2-2 43-15</inkml:trace>
          <inkml:trace contextRef="#ctx0" brushRef="#br0" timeOffset="1562.0011">17549 2344 1294 0,'0'0'43'16,"0"-8"0"-16,2 4-7 0,-2-2-6 15,0 6-8-15,7-6 4 0,0 4 7 0,-1 0 8 16,-6 2 9-16,14 0 4 0,-5 2 3 15,0 2-1-15,4 2-6 0,2 2-3 16,0 0-4-16,3 2-5 0,1 3-3 0,0-3-5 16,5 2-1-16,-5 0-2 0,5-2-2 15,-2 3-8-15,-1-3-12 0,1 0-14 16,-3 0-20-16,0-2-20 0,-1-2-13 0,1 2-25 16,-4-3-19-16,1-2-26 0,-4-3-48 15,1 2-323-15,-4-4-7 0</inkml:trace>
          <inkml:trace contextRef="#ctx0" brushRef="#br0" timeOffset="1825.4321">18026 1982 1413 0,'0'-8'15'0,"0"2"2"0,0 0 2 16,0 6 0-16,-5-12-12 0,1 9 7 15,4 3-4-15,-11-1 9 0,11 1 14 0,-19 6 7 16,8 4 8-16,-5-2 1 0,0 6 3 16,-4 0-1-16,0 9 6 0,-1-3-1 15,-1 2-6-15,-1 3-3 0,1 1-4 0,1-3-3 16,-1 1-2-16,1 2-6 0,6-3-4 16,-1-3-12-16,0 2-23 0,0-3-27 15,5-1-35-15,1-1-41 0,1-5-50 0,1 0-134 16,-1-2-230-16,2-2-27 0</inkml:trace>
        </inkml:traceGroup>
      </inkml:traceGroup>
    </inkml:traceGroup>
    <inkml:traceGroup>
      <inkml:annotationXML>
        <emma:emma xmlns:emma="http://www.w3.org/2003/04/emma" version="1.0">
          <emma:interpretation id="{48B0A4D8-FA64-49A5-BCB3-6C79C85050D9}" emma:medium="tactile" emma:mode="ink">
            <msink:context xmlns:msink="http://schemas.microsoft.com/ink/2010/main" type="paragraph" rotatedBoundingBox="18969,12425 21489,12580 21447,13265 18927,13111" alignmentLevel="1"/>
          </emma:interpretation>
        </emma:emma>
      </inkml:annotationXML>
      <inkml:traceGroup>
        <inkml:annotationXML>
          <emma:emma xmlns:emma="http://www.w3.org/2003/04/emma" version="1.0">
            <emma:interpretation id="{8945F37E-2E1A-432E-B473-8D475C009787}" emma:medium="tactile" emma:mode="ink">
              <msink:context xmlns:msink="http://schemas.microsoft.com/ink/2010/main" type="line" rotatedBoundingBox="18969,12425 21489,12580 21447,13265 18927,13111"/>
            </emma:interpretation>
          </emma:emma>
        </inkml:annotationXML>
        <inkml:traceGroup>
          <inkml:annotationXML>
            <emma:emma xmlns:emma="http://www.w3.org/2003/04/emma" version="1.0">
              <emma:interpretation id="{8B882D48-8A00-4A8B-8D12-5DD22484036D}" emma:medium="tactile" emma:mode="ink">
                <msink:context xmlns:msink="http://schemas.microsoft.com/ink/2010/main" type="inkWord" rotatedBoundingBox="18969,12425 21489,12580 21447,13265 18927,13111"/>
              </emma:interpretation>
              <emma:one-of disjunction-type="recognition" id="oneOf1">
                <emma:interpretation id="interp5" emma:lang="" emma:confidence="0">
                  <emma:literal>7k</emma:literal>
                </emma:interpretation>
                <emma:interpretation id="interp6" emma:lang="" emma:confidence="0">
                  <emma:literal>7 is</emma:literal>
                </emma:interpretation>
                <emma:interpretation id="interp7" emma:lang="" emma:confidence="0">
                  <emma:literal>7 h''</emma:literal>
                </emma:interpretation>
                <emma:interpretation id="interp8" emma:lang="" emma:confidence="0">
                  <emma:literal>71'.</emma:literal>
                </emma:interpretation>
                <emma:interpretation id="interp9" emma:lang="" emma:confidence="0">
                  <emma:literal>7 If</emma:literal>
                </emma:interpretation>
              </emma:one-of>
            </emma:emma>
          </inkml:annotationXML>
          <inkml:trace contextRef="#ctx0" brushRef="#br0" timeOffset="4609.0959">16604 4317 1118 0,'-5'-8'19'0,"-1"0"0"0,-1 2-1 0,3-2 1 16,-1 1 2-16,1 2 11 0,2-4 14 15,-2 7 10-15,4-4 2 0,-2 0 0 16,2 6-8-16,0-8-1 0,0 8-5 0,0 0 4 16,10 0-2-16,-10 0 3 0,20 0 3 15,-9 6-8-15,3-4-2 0,2 4 2 16,4 2-3-16,-2-2-5 0,9 2-2 0,-4 1-5 15,3-3-3-15,0 4-3 0,1-2 1 16,2 5-3-16,-4-8-4 0,4 4 2 16,-3-4-2-16,-1 4-4 0,1-3 1 15,-2-2-2-15,-5 0 0 0,5-2-2 0,-9 4 2 16,-2-6-2-16,4 0 1 0,-6 0 13 16,0 0 1-16,4 0 2 0,-5-4-4 15,-3 2-1-15,2 0 4 0,-3-2-2 0,1 2-2 16,-7 2-1-16,11-6-1 0,-6 4-1 15,-5 2-2-15,0 0-3 0,5-4 0 16,-5 4-3-16,0 0 2 0,0 0-4 0,-12 12 1 16,1-6-1-16,2 2-3 0,-2 2 0 15,-1 3 1-15,-8 1-1 0,4 2 0 16,-2 5 0-16,-2-2-1 0,-1 4 0 0,-1 0-1 16,1 1-4-16,-3 3-6 0,6-1-11 15,-5 0-15-15,1 1-12 0,1 1-14 16,3-1-19-16,2-3-11 0,0-1-13 15,3-1-16-15,3-2-15 0,1-2-14 0,0-1-20 16,0-7-54-16,7 2-294 0,2-2-18 0</inkml:trace>
          <inkml:trace contextRef="#ctx0" brushRef="#br0" timeOffset="4950.9246">17524 4269 1498 0,'2'-9'60'0,"0"1"4"0,3 0-8 16,-5 2-6-16,3 0-6 0,-3 2-3 15,0-3-4-15,0 7-4 0,0-6-1 0,0 6 0 16,0 0 5-16,0 0 3 0,0 0 3 15,0 23-1-15,0-9 6 0,0-2 5 0,0 4-6 16,2 5 1-16,-2 1-5 0,0 0-3 16,0 1-2-16,0 5-7 0,2-3-1 15,-2 4-2-15,2-1-6 0,1 3 1 16,-3-3 0-16,2 1-11 0,0-5-14 0,-2-2-14 16,2-1-16-16,-2-1-17 0,2 0-24 15,1-2-29-15,-3 0-27 0,2-3-23 0,-2-3-53 16,2-1-419-16,-4-6-123 0</inkml:trace>
          <inkml:trace contextRef="#ctx0" brushRef="#br0" timeOffset="5204.7406">17610 4628 1725 0,'6'-3'9'0,"1"-2"8"16,1 3-1-16,1-2-7 0,-1 2-2 15,3 0 5-15,0 2 7 0,6 0 10 0,-4 2 3 16,8 2 4-16,-5 2 1 0,1-2-6 16,4 6-1-16,1 1-3 0,1 1-2 15,2 0-1-15,0 0-4 0,-1 1-1 0,4-1-11 16,-6 4-12-16,3-4-7 0,-3-1-19 16,2 2-6-16,-2-2-16 0,-4 1-14 0,0-6-14 15,-4 3-13-15,2-4-24 0,-5-2-29 16,-2-2-64-16,3-2-228 0,-6 1 53 15</inkml:trace>
          <inkml:trace contextRef="#ctx0" brushRef="#br0" timeOffset="5458.3885">18150 4350 1261 0,'0'-8'71'15,"0"-3"5"-15,-2 6-9 0,2-4-13 0,-2 1 1 16,0 2-9-16,-3 4-5 0,3-4-3 16,2 6 7-16,-12 0 3 0,12 0 1 15,-16 0-3-15,8 6-4 0,-1-4-1 0,-3 6 1 16,1 0-8-16,-3 4-1 0,3-1-4 16,-3 1-1-16,1 2-6 0,-1 0-3 0,-2 0-17 15,3 3-26-15,-3-1-30 0,2 2-39 16,3-1-41-16,-5 1-96 0,1-2-333 15,-4 1-64-15</inkml:trace>
          <inkml:trace contextRef="#ctx0" brushRef="#br0" timeOffset="4039.0046">15772 4244 1396 0,'13'-4'-49'0,"2"2"9"0,-4-4 2 16,0 3 3-16,0-2 5 0,1-1 3 0,-1 3 16 15,0-2 9-15,-2 2 5 0,1 1 11 16,-1-2-5-16,-3-2 11 0,3 4 5 0,-2 0 5 16,-1-2 4-16,0 2 11 0,0-2 7 15,-6 4-5-15,9-4 0 0,-7 0 1 16,-2 4-5-16,0 0-5 0,0-9-2 16,0 9-7-16,-11-1 1 0,11 1 0 0,-18 0-6 15,7 0-2-15,-3 1-3 0,0-1-2 16,1 5-2-16,-5-1 2 0,-3 0-4 0,4 0 1 15,-1 2-1-15,-3 0 4 0,3 2-1 16,0 1-1-16,2-1-2 0,3 2 2 16,-1-2-3-16,2 0 1 0,1 0-2 15,3 4-3-15,1-4 2 0,1 0 2 16,2 1 0-16,4-1 4 0,2 4-8 0,6-4 6 16,-1 1-3-16,4 2 1 0,2-3 0 15,6 3-2-15,0 1-1 0,5-4-3 0,0 7 0 16,-3-5 1-16,3 2-1 0,2-2 0 15,-4 2 0-15,3 3-2 0,-5-1 2 16,5-6-4-16,-5 4 3 0,1-2-1 16,-3 2-2-16,-3-3 0 0,-1 1 1 0,0 0-2 15,-1-2 1-15,-7 0 3 0,4 0-3 16,-3 0 5-16,-3 1 1 0,1-1 0 0,-5 0-4 16,-2-2 3-16,-1 2-2 0,-3 0-13 15,-2-2-1-15,-1 0 0 0,-6 1 1 16,2 1 2-16,-4-4 0 0,-1 2 1 0,-3-2 0 15,4-2-8-15,-3 2-2 0,-3-2-8 16,3 0-8-16,-3 0-7 0,3 2-6 16,-1-2-11-16,3 2-11 0,0-2-11 15,0 1-1-15,5-2 2 0,-1-1-6 0,0 2-10 16,3-2-11-16,2 0-17 0,9 0-34 0,-14-2-232 16,14 2 101-16</inkml:trace>
        </inkml:traceGroup>
      </inkml:traceGroup>
    </inkml:traceGroup>
    <inkml:traceGroup>
      <inkml:annotationXML>
        <emma:emma xmlns:emma="http://www.w3.org/2003/04/emma" version="1.0">
          <emma:interpretation id="{A936D2FE-4956-4846-96E7-0EC70E68EC26}" emma:medium="tactile" emma:mode="ink">
            <msink:context xmlns:msink="http://schemas.microsoft.com/ink/2010/main" type="paragraph" rotatedBoundingBox="18978,14532 21221,14365 21268,14993 19025,15160" alignmentLevel="1"/>
          </emma:interpretation>
        </emma:emma>
      </inkml:annotationXML>
      <inkml:traceGroup>
        <inkml:annotationXML>
          <emma:emma xmlns:emma="http://www.w3.org/2003/04/emma" version="1.0">
            <emma:interpretation id="{963EBD80-3CBF-4BE5-B471-78947465B5F6}" emma:medium="tactile" emma:mode="ink">
              <msink:context xmlns:msink="http://schemas.microsoft.com/ink/2010/main" type="line" rotatedBoundingBox="18978,14532 21221,14365 21268,14993 19025,15160"/>
            </emma:interpretation>
          </emma:emma>
        </inkml:annotationXML>
        <inkml:traceGroup>
          <inkml:annotationXML>
            <emma:emma xmlns:emma="http://www.w3.org/2003/04/emma" version="1.0">
              <emma:interpretation id="{6C61D89F-3A84-4DF2-A603-1A9CA8AF1447}" emma:medium="tactile" emma:mode="ink">
                <msink:context xmlns:msink="http://schemas.microsoft.com/ink/2010/main" type="inkWord" rotatedBoundingBox="18978,14532 20775,14398 20822,15026 19025,15160"/>
              </emma:interpretation>
              <emma:one-of disjunction-type="recognition" id="oneOf2">
                <emma:interpretation id="interp10" emma:lang="" emma:confidence="1">
                  <emma:literal/>
                </emma:interpretation>
              </emma:one-of>
            </emma:emma>
          </inkml:annotationXML>
          <inkml:trace contextRef="#ctx0" brushRef="#br0" timeOffset="6703.6396">16177 6313 1452 0,'7'-7'-61'0,"-1"1"11"0,1 1 12 0,-2-2 7 15,2-1 15-15,-5 4 12 0,3-2 9 16,-3 0 1-16,0-6 17 0,0 4-3 0,-2 3 2 16,0-5 5-16,-2 2 3 0,0 2-1 15,0-2-2-15,-3 2-1 0,-1-2-2 16,-2 3 7-16,-1 1-4 0,0-1-3 15,0 2 3-15,-2 1 4 0,-1 0-5 0,-1 2 1 16,0 0 0-16,-6 4-1 0,1-1-1 16,-2 2-2-16,-3 4 2 0,1 3-1 15,-1-2-2-15,3 4 0 0,-3 1 0 0,3 3-3 16,1 0 2-16,2 0-1 0,1 1-4 16,2 1 2-16,3-4-1 0,2 5-1 15,3-5 1-15,6-2-2 0,0 1 2 0,4 1-1 16,5 2-1-16,4-4-2 0,4-2-1 15,0 3-7-15,3-3 2 0,1 2 0 16,1 1 4-16,1-7-3 0,1 6-1 0,0-4-1 16,0 2-1-16,-1-2 1 0,-1 1-2 15,-1-1-2-15,-1 2 2 0,-4-4-1 16,0 2-2-16,-3-2 1 0,2 3 2 0,-4-2 0 16,-3 4 5-16,-1-7 1 0,-3 2 3 15,-4 2 0-15,0-2 2 0,-2 3 0 16,-2-3-1-16,-5 2-2 0,-2-2 1 0,-3 2-1 15,-2-2-3-15,-2-1 1 0,-7 2-1 16,1 0-3-16,-4-3 1 0,1-2 2 16,-4 2-2-16,-1-2-3 0,2-2 0 0,-1 0 1 15,6-2-6-15,-2 0-7 0,0 0-12 16,4-2-12-16,-2 2-12 0,4-2-5 16,4 0-13-16,-1 0-9 0,4 0-3 0,3 0-15 15,2 0-15-15,4-2-21 0,5 4-26 16,-4-6-76-16,8-1-235 0,3 2 31 0</inkml:trace>
          <inkml:trace contextRef="#ctx0" brushRef="#br0" timeOffset="7013.4449">16631 6536 1299 0,'0'0'34'0,"5"-1"-1"0,-5 1-8 0,9-5-9 16,-9 5-5-16,13-2 4 0,-5 0-9 15,3-4 5-15,4 6-3 0,-2-4-1 16,4 2 3-16,3 0-4 0,-2-4-8 15,4 6-16-15,2 0-4 0,0-2-23 0,-1-2-12 16,1 4-16-16,-3-2-18 0,-1 2-36 16,1 0-229-16,-1-4 130 0</inkml:trace>
          <inkml:trace contextRef="#ctx0" brushRef="#br0" timeOffset="7211.1368">16812 6624 1013 0,'-14'6'10'16,"5"0"-3"-16,0-4 2 0,-2 4-2 16,2-4 0-16,5 2 5 0,-2-2 7 0,4 5 18 15,2-7 2-15,0 0 5 0,0 0-2 16,8 9-3-16,3-4-11 0,2-5 0 0,1 0 2 16,4 0-12-16,2 0-8 0,1 0-14 15,1 0-21-15,-3 0-19 0,3 0-17 16,1 0-18-16,-3-6-36 0,2 6-72 15,-1-7-114-15,1 6 182 0</inkml:trace>
          <inkml:trace contextRef="#ctx0" brushRef="#br0" timeOffset="7704.9958">17472 6227 845 0,'-2'-12'43'0,"-1"4"13"0,-1-1-13 16,0 1-1-16,1 0-4 0,1 2-5 16,-2 1 1-16,2-2 3 0,-1 3 11 15,3 4 0-15,-2-8 6 0,2 8-1 0,0 0-1 16,0 0 3-16,0 0-2 0,-10 19 2 15,10-11 3-15,0 6 1 0,2-2-3 0,-2 2-2 16,5 4-7-16,-2-3-2 0,-1 7-7 16,1-1 0-16,-1 1-4 0,0 6-4 15,0-2-2-15,0-1-5 0,3 4-1 16,-3-5-4-16,2 4 2 0,-1-1-4 0,1-3-5 16,-2-3-14-16,0 1-11 0,5 0-21 15,-4-5-22-15,-3 3-22 0,3-6-29 16,-3 1-30-16,2-1-65 0,0-6-324 0,0 0-31 15</inkml:trace>
        </inkml:traceGroup>
        <inkml:traceGroup>
          <inkml:annotationXML>
            <emma:emma xmlns:emma="http://www.w3.org/2003/04/emma" version="1.0">
              <emma:interpretation id="{599A597D-8591-4DFE-84D3-30343302A889}" emma:medium="tactile" emma:mode="ink">
                <msink:context xmlns:msink="http://schemas.microsoft.com/ink/2010/main" type="inkWord" rotatedBoundingBox="20830,14564 21234,14534 21264,14944 20861,14974"/>
              </emma:interpretation>
              <emma:one-of disjunction-type="recognition" id="oneOf3">
                <emma:interpretation id="interp11" emma:lang="" emma:confidence="0">
                  <emma:literal>X</emma:literal>
                </emma:interpretation>
                <emma:interpretation id="interp12" emma:lang="" emma:confidence="0">
                  <emma:literal>x</emma:literal>
                </emma:interpretation>
                <emma:interpretation id="interp13" emma:lang="" emma:confidence="0">
                  <emma:literal>E</emma:literal>
                </emma:interpretation>
                <emma:interpretation id="interp14" emma:lang="" emma:confidence="0">
                  <emma:literal>p</emma:literal>
                </emma:interpretation>
                <emma:interpretation id="interp15" emma:lang="" emma:confidence="0">
                  <emma:literal>+</emma:literal>
                </emma:interpretation>
              </emma:one-of>
            </emma:emma>
          </inkml:annotationXML>
          <inkml:trace contextRef="#ctx0" brushRef="#br0" timeOffset="8019.7807">17536 6508 1533 0,'0'-4'23'0,"0"-2"0"0,0 0-8 0,0-2 2 16,2 1-3-16,0 6 10 0,0-6 15 15,-2 7 15-15,7-6 14 0,-7 6 2 0,11 0 0 16,-11 0-3-16,16 0-7 0,-7 6-3 16,0-4-5-16,5 4-3 0,-1 3-5 0,1-3-4 15,-1 2-1-15,3 4-8 0,-2-4 0 16,-1 0-6-16,3 4-4 0,-2-3-12 15,2 1-9-15,-3 2-14 0,1-4-11 16,-1 0-11-16,1 0-14 0,-3 0-12 0,-1-1-9 16,1-1-20-16,-3 0-26 0,-1-4-17 15,2 0-40-15,-3-2-76 0,-6 0-244 0,15-4 1 16</inkml:trace>
          <inkml:trace contextRef="#ctx0" brushRef="#br0" timeOffset="8292.8334">17924 6272 1368 0,'-2'-8'6'0,"0"-1"2"16,-3 1-5-16,3 2 3 0,-2 0-3 16,1 0 2-16,1 0 6 0,-3-2 11 0,5 8 6 15,-7-4 8-15,7 4 6 0,-11 0-1 16,11 0 3-16,0 0 4 0,-18 10 5 15,12-4 1-15,-2 0 1 0,-3 5-5 16,2 0 0-16,-2 4-5 0,-1-1-9 0,-1 2 3 16,0 1-6-16,-3 1-3 0,-3 0-3 15,4 0-6-15,-4 1-22 0,4-5-27 0,-5 7-36 16,3-5-41-16,0 0-55 0,3-2-146 16,-4 4-204-16,0-7-16 0</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6:54.68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2111A2E-2615-411F-9CE4-12DA37D3E29F}" emma:medium="tactile" emma:mode="ink">
          <msink:context xmlns:msink="http://schemas.microsoft.com/ink/2010/main" type="writingRegion" rotatedBoundingBox="18034,2339 19625,2339 19625,3122 18034,3122"/>
        </emma:interpretation>
      </emma:emma>
    </inkml:annotationXML>
    <inkml:traceGroup>
      <inkml:annotationXML>
        <emma:emma xmlns:emma="http://www.w3.org/2003/04/emma" version="1.0">
          <emma:interpretation id="{D5BEE96A-A712-4048-A43B-E55AE836FAB0}" emma:medium="tactile" emma:mode="ink">
            <msink:context xmlns:msink="http://schemas.microsoft.com/ink/2010/main" type="paragraph" rotatedBoundingBox="18034,2339 19625,2339 19625,3122 18034,3122" alignmentLevel="1"/>
          </emma:interpretation>
        </emma:emma>
      </inkml:annotationXML>
      <inkml:traceGroup>
        <inkml:annotationXML>
          <emma:emma xmlns:emma="http://www.w3.org/2003/04/emma" version="1.0">
            <emma:interpretation id="{8E3EE48A-364E-428A-B2D0-5EF1FE00F37B}" emma:medium="tactile" emma:mode="ink">
              <msink:context xmlns:msink="http://schemas.microsoft.com/ink/2010/main" type="line" rotatedBoundingBox="18034,2339 19625,2339 19625,3122 18034,3122"/>
            </emma:interpretation>
          </emma:emma>
        </inkml:annotationXML>
        <inkml:traceGroup>
          <inkml:annotationXML>
            <emma:emma xmlns:emma="http://www.w3.org/2003/04/emma" version="1.0">
              <emma:interpretation id="{7D3A0331-CC6E-4925-B7F8-DFD4B769B139}" emma:medium="tactile" emma:mode="ink">
                <msink:context xmlns:msink="http://schemas.microsoft.com/ink/2010/main" type="inkWord" rotatedBoundingBox="18034,2339 19625,2339 19625,3122 18034,3122"/>
              </emma:interpretation>
              <emma:one-of disjunction-type="recognition" id="oneOf0">
                <emma:interpretation id="interp0" emma:lang="" emma:confidence="0">
                  <emma:literal>P</emma:literal>
                </emma:interpretation>
                <emma:interpretation id="interp1" emma:lang="" emma:confidence="0">
                  <emma:literal>p</emma:literal>
                </emma:interpretation>
                <emma:interpretation id="interp2" emma:lang="" emma:confidence="0">
                  <emma:literal>r</emma:literal>
                </emma:interpretation>
                <emma:interpretation id="interp3" emma:lang="" emma:confidence="0">
                  <emma:literal>D</emma:literal>
                </emma:interpretation>
                <emma:interpretation id="interp4" emma:lang="" emma:confidence="0">
                  <emma:literal>$</emma:literal>
                </emma:interpretation>
              </emma:one-of>
            </emma:emma>
          </inkml:annotationXML>
          <inkml:trace contextRef="#ctx0" brushRef="#br0">109 45 1855 0,'-10'-10'90'15,"4"2"-45"-15,-3 0-22 0,2 2-4 16,1 2-4-16,1 0-3 0,-3 0 8 16,4 2 11-16,4 2 8 0,-4-6 8 0,4 6-1 15,0 0-1-15,0 0-3 0,0 0 1 16,-16 12 8-16,12-2 4 0,2 0 6 16,-1 7 2-16,-1-1-2 0,2 4-6 15,0 1-8-15,-2 1 2 0,0 6-3 0,4 1-5 16,-2 1-3-16,2 3-2 0,-3 1-4 15,3 1-4-15,-2 0-1 0,2-1-3 0,0 1-3 16,0-1-2-16,0-1-13 0,0 0-18 16,0-1-20-16,-2-2-27 0,2-3-29 0,0-3-24 15,0-1-32-15,2-1-33 0,-2-6-35 16,0-1-84-16,-2-5-106 0,2-2-142 16,0-4-46-16</inkml:trace>
          <inkml:trace contextRef="#ctx0" brushRef="#br0" timeOffset="315.087">-45 206 1567 0,'2'-18'33'16,"-2"4"-1"-16,2-1-11 0,-2 3 4 0,5 0-6 16,2 0-2-16,0 2-2 0,4-1 9 15,2 0 12-15,-4 2 6 0,5-1-2 0,4 4 2 16,-5 2-5-16,8 0-3 0,-1-1-4 15,-1 5 0-15,5 0-6 0,-5 5 0 16,-2-1-4-16,3 2-3 0,1 0 3 16,-1 2-3-16,-6 2-2 0,0 2 1 0,-1 1-2 15,-4 3 0-15,-2-2 1 0,-2 5-3 16,-5-3 0-16,-2 4 1 0,-5 3-2 16,-3-1 0-16,-8 2-2 0,1 1 0 0,-4-1-1 15,-3 3 0-15,0-5-7 0,0 0-12 16,-1 1-20-16,-1-3-32 0,7-4-33 15,-5 0-31-15,5-1-36 0,-3-1-88 0,5-4-291 16,2-1-44-16</inkml:trace>
          <inkml:trace contextRef="#ctx0" brushRef="#br0" timeOffset="1186.3202">551 314 1554 0,'0'-6'32'16,"0"6"-3"-16,-2-12-5 0,0 6-3 15,0-1 10-15,2 1 17 0,0 6 10 0,-2-10 15 16,-1 6 10-16,3 4-3 0,-2-8-9 16,2 8-9-16,0 0-4 0,0 0-8 15,0 0-2-15,0 0 0 0,0 0 5 16,-4 20 2-16,4-10-2 0,0 3 3 0,0-1-1 15,-2 4 1-15,2 0-2 0,0 5-5 16,0-3-2-16,0 2-6 0,0 1-3 0,0-1-1 16,0 1-7-16,2-3 0 0,-2 0-5 15,2 0-3-15,-2 1-1 0,2-5-1 16,0 0-1-16,1-2-1 0,-1 1-3 16,0-1 3-16,0-4-3 0,0 0 0 15,5 0-5-15,-2-4 3 0,2 0 0 0,0-4 1 16,-7 0-5-16,17-4 1 0,-5 0-1 15,0-6-2-15,1 0-6 0,0-8-1 0,4-1-4 16,-2-3-4-16,-2-1-3 0,2-1-4 16,-2-1 5-16,0 1 1 0,0 2 1 15,0 0 0-15,-2 1 1 0,0 1 1 16,-3 5 3-16,-1 1-1 0,-1 2-2 0,0 0 2 16,1 2-3-16,-5 2 0 0,2-1 1 15,1 1-1-15,-3 5-3 0,0-2 5 0,-2 5-1 16,0 0 0-16,0 0 1 0,0 0 1 15,-2 19 2-15,0-11-1 0,0 4 0 16,-1 4-1-16,1 0 4 0,0 2-3 16,2-1 2-16,0 1 4 0,0 1-5 0,2-1 6 15,3 0-1-15,-3 0 1 0,4-1 3 16,1-3-1-16,3 3 0 0,1-3 2 0,4-2-1 16,2-2 3-16,-2-2-4 0,3 0 3 15,5-3 1-15,-3-2-1 0,3-3-3 16,2-2 3-16,-2-2-1 0,1-4-2 15,1-2 0-15,0-2 1 0,2-4-4 0,-5-7 0 16,-1 1-10-16,-1-7 7 0,-1-1-4 16,-2-5-1-16,-3 1-1 0,-2-5 3 0,-3 0-2 15,-3 1 1-15,-1-1-2 0,-1 0 2 16,-2 9 0-16,-2 1 3 0,2 5-2 16,-4 2 4-16,2 1-3 0,-2-1 2 0,2 6 2 15,-2 1-4-15,2 3 0 0,-2 0-2 16,-1 6 0-16,-1 2 2 0,4 4-2 15,0 0 4-15,0 0-2 0,-11 22 1 0,9-6 1 16,0 3 5-16,-1 3 1 0,1 7 2 16,2 1 0-16,-3 0-1 0,3 3 1 15,0 0-2-15,3 1-1 0,-3 1-1 0,5-3 4 16,-3 1-3-16,2-3 6 0,1-1-10 16,-1 0 6-16,3-3-1 0,1-2-10 15,-3-3-13-15,3-5-23 0,0 0-27 0,-1-3-37 16,2-5-38-16,0 0-38 0,0-7-52 15,0-1-99-15,-2-1-102 0,0-4-155 16,-1-3-87-16</inkml:trace>
          <inkml:trace contextRef="#ctx0" brushRef="#br0" timeOffset="1358.7989">1348 172 1766 0,'-8'-5'48'0,"8"5"-11"0,-9-3 0 15,5-2-6-15,4 5-5 0,-7-4-4 16,7 4 2-16,0 0 0 0,0 0-5 0,11-8 0 16,3 6-4-16,4 0-26 0,7-2-43 15,9 2-66-15,0-2-116 0,9-2-324 16,4 0-63-16</inkml:trace>
        </inkml:traceGroup>
      </inkml:traceGroup>
    </inkml:traceGroup>
  </inkml:traceGroup>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03.74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CBE7642-7F4F-4F27-94FE-C5A9B536432A}" emma:medium="tactile" emma:mode="ink">
          <msink:context xmlns:msink="http://schemas.microsoft.com/ink/2010/main" type="inkDrawing" rotatedBoundingBox="19536,7446 30328,7121 30333,7273 19541,7598" shapeName="Other">
            <msink:destinationLink direction="with" ref="{7F859587-8601-4115-99E7-F953F394D88A}"/>
          </msink:context>
        </emma:interpretation>
      </emma:emma>
    </inkml:annotationXML>
    <inkml:trace contextRef="#ctx0" brushRef="#br0">52 380 453 0,'-6'3'68'0,"-1"-2"-28"15,7-1-17-15,-13 2-12 0,7 0 1 0,6-2 7 16,-9 3 8-16,9-3-4 0,-6 1 2 16,6-1 0-16,0 0-4 0,-5 4 1 15,5-4 4-15,0 0 0 0,0 0 1 0,0 0 7 16,16 6-4-16,-12-1 3 0,4-5 3 16,-8 0-3-16,18 2 1 0,-7-1-1 15,0 4 1-15,3-5-5 0,-1 0 2 16,8 0 9-16,-1 0-10 0,0 0 2 0,3 2-6 15,1-2 5-15,2 0-1 0,1 0-1 16,6 0 2-16,2 0 0 0,-3-2-1 0,4 2-2 16,-3 0-1-16,1 0 2 0,0 0-3 15,3 0-2-15,0 0-1 0,0-5 2 0,-3 5-4 16,0 0 2-16,4 0-5 0,-2 0-1 16,-2 0 0-16,5 0-3 0,-3 0 1 15,-1 5 1-15,0-5-4 0,3-5 5 16,-1 5 1-16,1 0 3 0,0-1-1 0,-2 1 3 15,3 1-2-15,-1-2 3 0,1 1 2 16,2 0 1-16,4-2-2 0,-7 2-2 16,2 0 1-16,6 0-3 0,-1-5-3 0,0 5 1 15,0-1-2-15,3 1-2 0,-3 0-1 16,2-2 0-16,1 2 1 0,-1 0 5 16,-2-3-2-16,5 3-4 0,-5-2 6 15,3 2-1-15,2-2-2 0,0-2-1 0,-5 2 1 16,5 0-2-16,-3 1 4 0,3-2-3 15,2-1 0-15,-3 0 0 0,1 0 0 0,-2 0-5 16,6 0 0-16,-7 2 3 0,3-4-6 16,0 4 5-16,-2-4-1 0,1 2 1 0,-1-1 0 15,-1 4 1-15,3-6-1 0,0 6 2 16,-1-4-3-16,10-1 0 0,-10 2 0 16,3 2-2-16,-1-2 2 0,-1 2-1 15,-1-2-2-15,-1 2 2 0,-1-2-1 0,3 2 1 16,-3-3 2-16,-2 4-3 0,1-1 1 15,-1 0-1-15,-2-1 1 0,2 2-4 0,-6-4 3 16,-2 3-1-16,2 0 0 0,-1 1 4 16,-4-2-5-16,5 1 2 0,-4 0 1 0,0 0-1 15,1 0 2-15,0-2 1 0,3 2-4 16,-4 0 1-16,2 0 0 0,-1 0-2 16,0 2 1-16,3-2-4 0,-1 2 0 15,0-2 3-15,1 2-2 0,6 0-2 16,0-2 3-16,0 2-3 0,1 0 1 0,-1-2 0 15,0 0-2-15,3 2 0 0,-3-2 0 16,0 2 0-16,0-2-1 0,0 0 2 0,3 2-1 16,-1 0 4-16,-1-2 2 0,1 2-3 15,-2-2 1-15,0 2-2 0,3 2 3 16,-1-4-2-16,1-1-1 0,-3 3 1 0,2-2-1 16,1 1-2-16,-1-1-2 0,1-1 3 15,1 1-1-15,1 2 0 0,1-4 2 16,-2 2-3-16,3 0 3 0,0 0 3 0,-2 0 3 15,-1 0-2-15,3 0 5 0,0 0 0 16,2 0 0-16,1 0-1 0,-1 2 0 16,0-2-3-16,-2 0 0 0,2 0-2 0,-2 0 1 15,3 0-2-15,-3 0 3 0,0 0-6 16,0 0 0-16,-1-1 0 0,1 2-2 16,0-1 2-16,1 0-1 0,1-1-1 0,-2 2-1 15,-2-1 3-15,1-1-3 0,1 1 0 16,0 2 3-16,5-1-3 0,-5 1 0 15,11-2-2-15,-4-1 3 0,0 3-2 0,2-2 2 16,-7 2-1-16,0-2 3 0,1 2 0 16,4 0 1-16,-5-2-1 0,-3 2 2 15,4 0 4-15,-1 0 0 0,-4 0-2 16,2 0 0-16,0 0 2 0,-2 0-5 0,4 0 4 16,-5 0 0-16,-1 0-1 0,1-2 0 15,-1 4 3-15,-1-2-4 0,1 2 1 0,-1-2 0 16,1 0-1-16,-1 2 0 0,1-2-2 15,0 2 0-15,-3-2-2 0,0 3 3 0,1-1 1 16,-7-2 0-16,2 0-6 0,-2 0 4 16,2 1-1-16,-1-1-2 0,1 0 1 15,-2 0 0-15,-2 0-1 0,2 0 2 16,2 0 0-16,-1 0-1 0,-1-1 3 0,-3 1-1 16,0-2 4-16,5 2 0 0,4 0 0 15,-2-3-4-15,0 1 6 0,0 2-6 16,2-2 5-16,0 2 0 0,1 0-2 0,-6 0 3 15,6-2 6-15,-8 2-5 0,1 0-2 16,6-2 1-16,-4 2 1 0,3 0 5 0,4 0 7 16,-2 2-4-16,-2-2 1 0,-6 2-8 15,3-2 5-15,-2 0-3 0,6 2 0 16,-6 0-3-16,1-2-2 0,-3 3 2 0,0-3-2 16,-2 0-10-16,-3 0 8 0,-6 0-3 15,-3 0-13-15,-1 0-17 0,1-3-26 16,-3-1-37-16,-5-2-39 0,-4-4-51 0,-5 2-52 15,-6-7-61-15,-6 1-132 0,-10-6-42 16,-16-8-204-16,-22-15-163 0</inkml:trace>
  </inkml:traceGroup>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05.27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F859587-8601-4115-99E7-F953F394D88A}" emma:medium="tactile" emma:mode="ink">
          <msink:context xmlns:msink="http://schemas.microsoft.com/ink/2010/main" type="inkDrawing" rotatedBoundingBox="21885,4264 22032,10925 21866,10929 21719,4267" semanticType="callout" shapeName="Other">
            <msink:sourceLink direction="with" ref="{DCBE7642-7F4F-4F27-94FE-C5A9B536432A}"/>
            <msink:sourceLink direction="with" ref="{70E87942-521F-45A7-A118-97A74CFB92D5}"/>
          </msink:context>
        </emma:interpretation>
      </emma:emma>
    </inkml:annotationXML>
    <inkml:trace contextRef="#ctx0" brushRef="#br0">61 18 1625 0,'0'0'-122'16,"-9"-4"18"-16,9 4 16 0,-7-4 4 0,7 4 16 16,-4-2 9-16,4 2 15 0,0 0 8 15,-7-4 11-15,7 4 2 0,0 0 7 16,-6-2 9-16,6 2 0 0,0 0 6 0,0 0-1 15,0 0 4-15,0 0 1 0,0 0 1 16,-10-2 1-16,10 2 0 0,0 0 5 16,0 0-7-16,0 0 4 0,0 0-5 15,0 0 2-15,-7 10 2 0,7-10-3 0,-2 13 3 16,2-5 4-16,-2 0-4 0,0 2 0 16,2 2 2-16,-3 2-1 0,1 1 1 15,2 1-1-15,0 2 1 0,-2 0 5 0,2 3-6 16,-2 1 2-16,2 0 3 0,2 7 2 15,-2 0-1-15,2 1 0 0,-2 3 5 16,2-1 5-16,1 3 20 0,1 5-2 0,0 3 0 16,-1-2 2-16,1 3 0 0,2 3 0 15,-2 0 1-15,-2 0 2 0,3 8-6 16,-1-3-1-16,0 1 6 0,3 2-1 16,-3-2-2-16,3-2-1 0,-3-4 1 0,2 0-1 15,-2 0-4-15,1-3 3 0,1 9 2 16,-1-8-7-16,-3 4 3 0,2 3-2 0,1-4 1 15,-1 4-1-15,-2-5 0 0,3 8-2 16,-2 0-1-16,2 0 4 0,-3-6 3 0,0 0 0 16,0 5 0-16,3 2-3 0,-3-10 0 15,-2 1-2-15,2 2 0 0,0-2-2 16,0 7 0-16,1-7-4 0,-1 2 2 16,0 0 3-16,0 0 1 0,3 3 1 0,-3-3-3 15,0 6-1-15,1-6-3 0,0 0-2 16,-1-3 1-16,0 3-2 0,-2-2 0 0,4 10-1 15,-4-2-2-15,3-6-4 0,-1 6 3 16,-2 4-1-16,0-2-14 0,2 2 4 16,-2 0-1-16,0-1 2 0,2 2-1 15,-2-4 0-15,0 6 1 0,0-3 0 16,0 0 3-16,0 1-2 0,0 4-2 0,0-4-2 16,0 2 2-16,-2-1 0 0,2 0 0 15,-2 0-3-15,0 0 1 0,-1 0-1 0,1 0 0 16,0 2 3-16,-2 2-5 0,1 18 3 15,-2-11 9-15,0 13 5 0,1-14 3 0,0-4-7 16,-1 15 0-16,-1 1 3 0,-3 0 5 16,4-1-9-16,-2-11 6 0,4-10-1 15,-1 2-8-15,0 0 5 0,1-2 4 16,3 2-7-16,-2 4-2 0,4-2 6 0,1-1-1 16,-1-1 10-16,2 2 3 0,1-2-1 15,0-2-9-15,0 0 5 0,1 20-1 16,-1-8-3-16,-3-16 8 0,0-4-9 0,0-4 5 15,3-4-4-15,-3-6-4 0,2 1 2 16,1-7 3-16,-3-1-6 0,0-3-1 0,1-5-5 16,0-1 3-16,-1-3-4 0,0-2-4 15,0 0 4-15,-2-5-1 0,2 1-9 16,-2-2 4-16,3-2 3 0,-3 0 5 0,2 1-9 16,-2-3 5-16,2 0-1 0,-2 0-7 15,0-2 7-15,2 0-1 0,0-2-1 0,-2 2 0 16,0-6-9-16,5 6-13 0,-5-6-13 15,4 2-19-15,-4-2-20 0,0 0-34 16,9-12-35-16,-3 4-44 0,0-2-44 16,3-6-48-16,2-5-122 0,0-1-82 0,1-10 51 15,1-3-216-15,1-8-138 0</inkml:trace>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41.8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FAD2DA5-35F4-4DFE-B8FD-5CA15B8CF1EC}" emma:medium="tactile" emma:mode="ink">
          <msink:context xmlns:msink="http://schemas.microsoft.com/ink/2010/main" type="inkDrawing" rotatedBoundingBox="23367,13033 23741,12963 23750,13011 23376,13081" shapeName="Other">
            <msink:destinationLink direction="from" ref="{50860A40-47A1-43C2-867C-DBDA888892E0}"/>
          </msink:context>
        </emma:interpretation>
      </emma:emma>
    </inkml:annotationXML>
    <inkml:trace contextRef="#ctx0" brushRef="#br0">18 90 1209 0,'-8'-9'50'15,"4"3"-2"-15,0 0-7 0,1 2-10 16,3 4-11-16,3-10 3 0,-3 10-2 0,11-8-8 16,-2 4-1-16,5 0 1 0,3-1-3 15,4 3 1-15,6-1-14 0,5-3-16 0,4 3-24 16,1 1-20-16,6-1-30 0,-4-2-46 16,7-1-250-16,-6 2 100 0</inkml:trace>
  </inkml:traceGroup>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09.0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313AB4-A528-43EF-8B85-A6664BFCD710}" emma:medium="tactile" emma:mode="ink">
          <msink:context xmlns:msink="http://schemas.microsoft.com/ink/2010/main" type="inkDrawing" rotatedBoundingBox="26098,7407 29998,7073 30002,7116 26102,7451" shapeName="Other"/>
        </emma:interpretation>
      </emma:emma>
    </inkml:annotationXML>
    <inkml:trace contextRef="#ctx0" brushRef="#br0">81 336 258 0,'0'0'87'16,"0"0"-32"-16,-11 2-22 0,11-2-8 16,0 0-8-16,0 0 2 0,-12 0 4 0,12 0 0 15,0 0 0-15,-7 2 3 0,7-2-2 16,0 0-1-16,0 0 3 0,0 0-1 0,-9 2 2 15,9-2 0-15,0 0 5 0,0 0-2 16,-6 2-4-16,6-2 13 0,0 0-8 16,0 0 4-16,-11 0-1 0,11 0 1 15,0 0 0-15,-7 2-3 0,7-2 0 0,0 0-1 16,0 0 5-16,-12 0-5 0,12 0 4 16,0 0-1-16,0 0-2 0,-11 0 3 0,11 0 0 15,0 0 1-15,0 0 6 0,0 0 3 16,0 0 0-16,-9 2 1 0,9-2 0 15,0 0-1-15,0 0-1 0,0 0-2 16,0 0-3-16,0 0 3 0,0 0-2 0,0 0-2 16,0 0 4-16,0 0-1 0,0 0 2 15,0 0 1-15,0 0 5 0,0 0 2 0,0 0-2 16,0 0 2-16,0 0-1 0,0 0-3 16,0 0-2-16,0 0-5 0,0 0 0 15,24-4-5-15,-24 4-3 0,0 0-4 16,17-2 2-16,-8 2-3 0,0 0-3 0,-9 0-2 15,21 0 0-15,-8-2-3 0,0 2 3 16,8-2 1-16,-1 2 0 0,3-2 0 16,1 2 2-16,8-4 0 0,2 2-2 15,0-2 4-15,9 1-5 0,0 0 1 0,2-2 0 16,2-1-7-16,1 2 0 0,1 0-1 16,11-4-3-16,-2 4 2 0,-1-2-1 0,1 0-3 15,6 0-1-15,-1 0 1 0,5-1-2 16,2 2 1-16,-4-1 0 0,24-3-2 15,-3 1 1-15,2-2 0 0,-10 4-3 16,12-2 5-16,-16 0-1 0,-6 1 4 0,19-3-5 16,-2 2-2-16,-11 0 1 0,10-2-1 15,-8 2 2-15,10-2 2 0,1 1-1 16,2-1 4-16,1 2 3 0,1-2-1 0,3 2 0 16,-2-1 4-16,-1 1-3 0,-1 2 1 15,-16 2-1-15,-8 0-1 0,-6 0-3 16,5 2 1-16,-14-2-2 0,0 2 0 15,-5 0 1-15,-2 2-4 0,1-2 1 0,-12 0 0 16,2 2-1-16,-3-2 3 0,-1 2-4 0,-6-2 7 16,-2 2 1-16,-1-2-1 0,-1 2-1 15,-4 0 1-15,1-2 1 0,-2 2-2 16,-5 0-1-16,2-2 0 0,-1 2-2 16,-4 0-1-16,1 0 2 0,-2-2-9 15,-8 2 7-15,16 0 1 0,-16 0-2 0,13 0-6 16,-13 0 6-16,14 0-2 0,-14 0-5 15,9 0 6-15,-9 0-5 0,9-2-2 0,-9 2 3 16,11 0-3-16,-11 0 2 0,0 0 1 16,0 0-1-16,9 0-3 0,-9 0-9 15,0 0 0-15,0 0-1 0,0 0 3 16,0 0-1-16,0 0 1 0,12 0 0 0,-12 0 2 16,0 0 1-16,0 0-1 0,0 0-4 15,0 0 4-15,0 0-1 0,0 0-8 0,0 0-14 16,0 0-23-16,0 0-29 0,0 0-46 15,4-4-51-15,-4 4-53 0,0 0-81 16,-18-10-135-16,9 5 4 0,-9-1-141 0,-3 2-84 16</inkml:trace>
  </inkml:traceGroup>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09.5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9B66C84-A07A-4194-98CA-9DA0F5A3C13B}" emma:medium="tactile" emma:mode="ink">
          <msink:context xmlns:msink="http://schemas.microsoft.com/ink/2010/main" type="inkDrawing" rotatedBoundingBox="27053,7363 31095,7232 31097,7292 27055,7423" shapeName="Other"/>
        </emma:interpretation>
      </emma:emma>
    </inkml:annotationXML>
    <inkml:trace contextRef="#ctx0" brushRef="#br0">313 158 1487 0,'-35'4'-46'0,"5"1"9"0,-2-4 5 0,8 2 6 16,-1-1-2-16,5 0 16 0,-3-1 17 15,5 2 23-15,-2-1 19 0,1 0 9 0,8-2 4 16,-4 2 11-16,1-2 3 0,7 0 5 16,-2 2-1-16,9-2 0 0,-11 0 1 15,11 0-4-15,0 0 1 0,0 0-4 16,0 0-4-16,0 0-1 0,31-2-4 0,-3 0 0 16,8-2-2-16,12 1-1 0,14-2-1 15,31-1 1-15,13-5 1 0,10 3-8 0,-2 0-3 16,13 0 2-16,9 2-1 0,4-2-2 15,12 0 0-15,6 0 5 0,2 1-6 16,3 1-6-16,-5 2 3 0,3 2-1 16,-3-2 0-16,3 2-2 0,-4 0-2 0,0 2-8 15,-1-2 3-15,-12 2-4 0,-4 0-8 16,-15 0-4-16,-5 0 6 0,-10-2-7 16,-10 2 2-16,-21 0-2 0,-16-2-1 0,-11 0-1 15,-2 2 0-15,-8-2-5 0,-3 2 1 16,-5 0-2-16,-4-3 2 0,-8 3 0 15,1 0-8-15,-3-1 0 0,-7 1 2 0,6 0-16 16,-6-2-11-16,-4 0-21 0,-2-1-21 16,0 2-31-16,-7 1-40 0,3-8-41 0,-3 8-48 15,-10-11-75-15,-1 5-142 16,-5 0-11-16,-7-4-161 0,-6 0-111 0</inkml:trace>
  </inkml:traceGroup>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13.69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EF04D35-C04F-4FEF-9D92-2B6DD4729E8D}" emma:medium="tactile" emma:mode="ink">
          <msink:context xmlns:msink="http://schemas.microsoft.com/ink/2010/main" type="inkDrawing" rotatedBoundingBox="21776,5085 26386,7010 26284,7254 21674,5328" semanticType="callout" shapeName="Other">
            <msink:sourceLink direction="with" ref="{AC7F7E99-B090-4826-B618-274884410805}"/>
            <msink:sourceLink direction="with" ref="{70E87942-521F-45A7-A118-97A74CFB92D5}"/>
          </msink:context>
        </emma:interpretation>
      </emma:emma>
    </inkml:annotationXML>
    <inkml:trace contextRef="#ctx0" brushRef="#br0">239 16 1098 0,'-6'-4'-56'0,"6"4"7"16,0 0 3-16,-2-4 6 0,2 4 8 0,0 0 10 15,0 0 10-15,-3-6 7 0,3 6-2 16,0 0 2-16,0 0 0 0,0 0 5 16,0 0 4-16,0-6 1 0,0 6 2 15,0 0 5-15,0 0 1 0,0 0 5 0,0 0-4 16,0 0-2-16,0 0 0 0,0 0 0 16,-8-2 2-16,8 2-2 0,0 0-4 15,0 0 2-15,0 0-4 0,-21 4 4 0,21-4-5 16,-11 2-2-16,2-2 0 0,9 0 1 15,-17 4 0-15,8-4-1 0,1 2 0 16,-1 0 0-16,-3-2-4 0,3 2 2 0,-2 0 4 16,2-2 0-16,0 2 4 0,-3-2 3 15,3 2 0-15,9-2 1 0,-17 3-4 16,10-3 7-16,7 0-10 0,-14 1 9 0,14-1-3 16,-11 0 0-16,11 0 4 0,0 0-3 15,-9 0 4-15,9 0-7 0,0 0 6 16,-7 5-3-16,7-5 1 0,0 0 0 15,0 5 2-15,0-5-4 0,5 9 4 0,-5-9 0 16,6 8-6-16,-4-4-7 0,3 2 13 16,1 0 2-16,1 0 0 0,1 2-1 0,1-1 4 15,-1 3-4-15,1-2 0 0,2 0-2 16,1 2 0-16,2 0-3 0,-1 1 6 16,1-3 2-16,-1 2-3 0,3 2 5 15,0-2-6-15,0 1 2 0,-1-2-2 0,2 4-1 16,0-3 2-16,1 2-7 0,1 0 0 15,1-1-1-15,-2 0 0 0,0 2-3 0,4-3 5 16,-7 0-3-16,7 0-5 0,-1 1 0 16,-6 0 3-16,8 0 2 0,-3 1-4 15,2-2 2-15,-5 3 0 0,5-2 6 16,-1 0-2-16,3 1 1 0,-3-2-1 0,-1 2-2 16,5-1 2-16,-5 1 6 0,5-2 0 15,0 2 1-15,-2-2 0 0,5 3 1 16,-4-3 2-16,2 0 2 0,-1 2-2 0,3-1-3 15,-4-2 3-15,4 1 4 0,0 3-1 16,0-3 3-16,4 0-2 0,-1 0-3 16,3 3 0-16,0-4-4 0,-5 0 1 0,5 3-3 15,-4-2-2-15,-1 0 0 0,0 0 1 16,1-2-1-16,-1 3 2 0,-2-1-3 16,1 0-1-16,-1-2 3 0,0 2-4 0,-3-2 1 15,2 3 2-15,-4-3 0 0,3 2 1 16,-3-2 4-16,1 0-2 0,-1 3 2 0,-1-3-5 15,-1 0 3-15,-1 0-1 0,3 0 0 16,-3 0 1-16,1 2 1 0,0-1-3 16,-2-1 1-16,0 0-1 0,1 0 0 0,-2 0 2 15,1 0 0-15,1-2-1 0,-4 3 0 16,3-1 0-16,1 0 0 0,-4 0 3 16,2 0 2-16,0 0-3 0,-1-2-2 0,2 4 3 15,-2-2-3-15,-1 1 1 0,2-1 1 16,0 0 0-16,-1 0-4 0,3 0 5 15,-4 0-2-15,4 0-1 0,-1-2-3 16,-1 3 2-16,2-1-4 0,-1 0 3 0,0 0-7 16,0 0 6-16,0-1-1 0,0 1 0 15,2 2 1-15,1-2 4 0,-3-2 0 0,2 2-2 16,1 0-1-16,1 0-1 0,1 1-1 16,1-1 0-16,-1 0-2 0,2 0-1 15,-2 0 0-15,2-2 0 0,-3 2-1 16,4 0-1-16,-4 0 0 0,3 0-2 0,-3-1-3 15,1-1 4-15,-3 2 1 0,5-2-3 16,-7 0 3-16,4 2 0 0,-1-1-3 16,3 1-4-16,-3 0 6 0,6 0-1 0,-6 0 0 15,3-2-1-15,-1 2 3 0,1 0-1 16,-3 0-1-16,-1-2-1 0,3 1-1 0,-5-1 2 16,5 2-2-16,-5-2-1 0,7 0 2 15,-7 0-2-15,5 3-1 0,-5-3 2 16,4-1-2-16,1 4 3 0,-5-3 0 0,7 0-2 15,-10 2 2-15,8-2 1 0,-7 0 3 16,5 0 1-16,-1 1-2 0,0 1-2 16,3-2 2-16,-6 0 1 0,7 2-3 0,-9-2 1 15,8 2 3-15,-3-2-4 0,0 0-2 16,1 2 5-16,-4-2-2 0,7 3 1 16,-7-3 3-16,2 2 1 0,1-2 1 15,0 0-1-15,1 2 1 0,-6-2-3 0,4 3-3 16,-1-1 1-16,-1-2 2 0,4 2-2 15,-8 0-1-15,6-2-3 0,-1 2 2 0,-3 0 2 16,2 0-4-16,0-1 1 0,-1 1 1 16,0 0 1-16,2-2 0 0,-2 3 1 15,4 0-4-15,-6-2-1 0,4 1-1 16,0-2 6-16,-2 0-2 0,2 4 3 0,-4-6-1 16,3 6 2-16,-2-6-4 0,0 2 3 15,0 0-1-15,0 1-2 0,-2-1 4 0,0 2-3 16,2-4 1-16,-2 2-1 0,0 0-2 15,0 2 0-15,2-2 3 0,-2 0-4 16,0 3 3-16,4-3-1 0,-4 2 2 16,0-2-2-16,1 2-3 0,2-2 3 0,-3 2-4 15,1-1 1-15,0-1 0 0,-1 2-2 16,0-2 5-16,1 0-4 0,0 2-1 0,-3-2-2 16,1 2 7-16,1-2-3 0,-4 0 1 15,2 0 0-15,-2-1-2 0,1 0 1 16,-1 2 2-16,-1-3-6 0,1 0 5 15,-2 2 1-15,1-2-5 0,-2 0 2 0,-1 0 4 16,1 1-2-16,-1-4 3 0,1 3-4 16,-1-1-1-16,-3 0 2 0,-2-3-2 15,10 7 0-15,-6-6 3 0,-4-1-4 0,7 5 4 16,-5-1 1-16,-2-4-4 0,0 0 2 16,7 4 1-16,-7-4 1 0,4 4-4 0,-4-4-1 15,0 0 0-15,7 4 3 0,-7-4 0 16,0 0-1-16,4 2 3 0,-4-2-6 15,0 0 4-15,0 0-2 0,0 0 1 16,4 4-2-16,-4-4 2 0,0 0-3 0,0 0 2 16,0 0-1-16,0 0-13 0,0 0-16 15,0 0-20-15,0 0-32 0,0 0-46 0,0 0-41 16,0 0-54-16,0 0-86 0,-8-20-132 16,1 12 10-16,0 0-146 0,-1-1-79 15</inkml:trace>
  </inkml:traceGroup>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10.7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96B054D-2A35-452A-A22E-2BF64B1C8243}" emma:medium="tactile" emma:mode="ink">
          <msink:context xmlns:msink="http://schemas.microsoft.com/ink/2010/main" type="writingRegion" rotatedBoundingBox="25937,7078 29724,7062 29730,8586 25944,8602"/>
        </emma:interpretation>
      </emma:emma>
    </inkml:annotationXML>
    <inkml:traceGroup>
      <inkml:annotationXML>
        <emma:emma xmlns:emma="http://www.w3.org/2003/04/emma" version="1.0">
          <emma:interpretation id="{82B80D38-ECDE-4065-8323-2BB7E672B0F2}" emma:medium="tactile" emma:mode="ink">
            <msink:context xmlns:msink="http://schemas.microsoft.com/ink/2010/main" type="paragraph" rotatedBoundingBox="26133,6990 26853,8254 26497,8457 25777,7192" alignmentLevel="1"/>
          </emma:interpretation>
        </emma:emma>
      </inkml:annotationXML>
      <inkml:traceGroup>
        <inkml:annotationXML>
          <emma:emma xmlns:emma="http://www.w3.org/2003/04/emma" version="1.0">
            <emma:interpretation id="{58C7C64E-7DCB-43A7-8071-78CEF611394F}" emma:medium="tactile" emma:mode="ink">
              <msink:context xmlns:msink="http://schemas.microsoft.com/ink/2010/main" type="line" rotatedBoundingBox="26133,6990 26853,8254 26497,8457 25777,7192"/>
            </emma:interpretation>
          </emma:emma>
        </inkml:annotationXML>
        <inkml:traceGroup>
          <inkml:annotationXML>
            <emma:emma xmlns:emma="http://www.w3.org/2003/04/emma" version="1.0">
              <emma:interpretation id="{AC7F7E99-B090-4826-B618-274884410805}" emma:medium="tactile" emma:mode="ink">
                <msink:context xmlns:msink="http://schemas.microsoft.com/ink/2010/main" type="inkWord" rotatedBoundingBox="26133,6990 26853,8254 26497,8457 25777,7192">
                  <msink:destinationLink direction="with" ref="{CEF04D35-C04F-4FEF-9D92-2B6DD4729E8D}"/>
                </msink:context>
              </emma:interpretation>
              <emma:one-of disjunction-type="recognition" id="oneOf0">
                <emma:interpretation id="interp0" emma:lang="" emma:confidence="1">
                  <emma:literal/>
                </emma:interpretation>
              </emma:one-of>
            </emma:emma>
          </inkml:annotationXML>
          <inkml:trace contextRef="#ctx0" brushRef="#br0">0 8 1389 0,'0'0'-42'0,"0"0"21"0,0 0 3 0,0 0 5 16,0 0 29-16,0 0 10 0,11-8 8 15,-11 8 11-15,0 0 1 0,0 0-4 16,0 0-6-16,0 0 3 0,0 0-3 0,0 0-4 16,0 0-5-16,0 0-2 0,0 0 0 15,0 0 8-15,0 0 0 0,5 10 1 0,-3-4 0 16,0 1-2-16,-2 2-5 0,2 2 2 16,0 1-5-16,-2 0 0 0,4 2-1 15,-2 1-3-15,0 3-2 0,0 0-1 16,0 1-4-16,1-1 2 0,-1 2-1 0,0-2-2 15,0 3-10-15,-2-1-16 0,5 1-19 16,-5-1-23-16,2-2-23 0,-2 3-21 0,-2-5-29 16,2 4-42-16,-2-6-87 0,-3 1-180 15,-2-1 52-15</inkml:trace>
          <inkml:trace contextRef="#ctx0" brushRef="#br0" timeOffset="251.5417">-2 387 1232 0,'0'0'4'0,"4"-7"-4"0,-4 7 0 16,5-2 1-16,-5 2 0 0,11-4 3 16,-11 4-1-16,12 0 13 0,-12 0 3 15,18 4-5-15,-7-2 6 0,3 5-2 16,1-1 1-16,-1 2-4 0,7-2 2 0,-2 2-6 15,-1-2-2-15,3 2 1 0,-3 0-13 16,5 0-14-16,-8-1-21 0,8-1-15 16,-5 2-19-16,-5-6-25 0,6 0-44 0,-4 2-197 15,-4-4 148-15</inkml:trace>
          <inkml:trace contextRef="#ctx0" brushRef="#br0" timeOffset="453.6846">386 242 1019 0,'-4'-6'55'0,"2"0"-11"15,-3 0 2-15,3 2-10 0,-3 0-4 0,5 4-3 16,-8-4 2-16,8 4 16 0,-17 0-6 16,17 0 5-16,-13 6-4 0,8-2-8 15,-3 2-3-15,-3 2-10 0,-4 2-18 16,6 0-30-16,-6 1-53 0,-6 1-112 0,1-2-236 15,-5 0 62-15</inkml:trace>
          <inkml:trace contextRef="#ctx0" brushRef="#br0" timeOffset="-411.2326">-429-722 1565 0,'-8'-2'-80'16,"8"2"11"-16,-4-6 10 0,4 6 13 0,0-8 15 15,0 8 14-15,6-8 15 0,-2 4 12 16,-4 4 14-16,6-8 14 0,-1 3 8 16,-5 5 8-16,6-6 6 0,-3 4 3 0,-3 2 0 15,6-6 3-15,-6 6-5 0,5-4-3 16,-5 4-10-16,0 0 0 0,0 0 5 15,9 10 1-15,-7-3-3 0,1 1-6 0,-1 2 5 16,3 2-3-16,-3 0 3 0,2 4-3 16,1 1-3-16,-1 1-3 0,0 2-5 15,5 2 0-15,-2 1-3 0,3 2-4 0,-1-1-3 16,-3 0-2-16,3 1 0 0,0-1-5 16,1 1-1-16,-3 3-5 0,1-4-21 15,-3 3-19-15,1-3-28 0,-1-1-28 16,1 1-27-16,-3-2-27 0,2-1-23 0,-5-3-39 15,5-2-90-15,-3 0-246 0,0-3-38 16</inkml:trace>
        </inkml:traceGroup>
      </inkml:traceGroup>
    </inkml:traceGroup>
    <inkml:traceGroup>
      <inkml:annotationXML>
        <emma:emma xmlns:emma="http://www.w3.org/2003/04/emma" version="1.0">
          <emma:interpretation id="{C93DF1FE-38DA-4140-9512-A807CFAAF589}" emma:medium="tactile" emma:mode="ink">
            <msink:context xmlns:msink="http://schemas.microsoft.com/ink/2010/main" type="paragraph" rotatedBoundingBox="26333,7937 29727,7923 29730,8586 26336,8600" alignmentLevel="2"/>
          </emma:interpretation>
        </emma:emma>
      </inkml:annotationXML>
      <inkml:traceGroup>
        <inkml:annotationXML>
          <emma:emma xmlns:emma="http://www.w3.org/2003/04/emma" version="1.0">
            <emma:interpretation id="{BDF26AB8-517F-491E-8FC0-3553818506C1}" emma:medium="tactile" emma:mode="ink">
              <msink:context xmlns:msink="http://schemas.microsoft.com/ink/2010/main" type="line" rotatedBoundingBox="26333,7937 29727,7923 29730,8586 26336,8600"/>
            </emma:interpretation>
          </emma:emma>
        </inkml:annotationXML>
        <inkml:traceGroup>
          <inkml:annotationXML>
            <emma:emma xmlns:emma="http://www.w3.org/2003/04/emma" version="1.0">
              <emma:interpretation id="{9DAD41C9-6A5B-47E7-BE66-246CF5CC257A}" emma:medium="tactile" emma:mode="ink">
                <msink:context xmlns:msink="http://schemas.microsoft.com/ink/2010/main" type="inkWord" rotatedBoundingBox="26333,7937 26839,7935 26842,8598 26336,8600"/>
              </emma:interpretation>
              <emma:one-of disjunction-type="recognition" id="oneOf1">
                <emma:interpretation id="interp1" emma:lang="" emma:confidence="0">
                  <emma:literal>K</emma:literal>
                </emma:interpretation>
                <emma:interpretation id="interp2" emma:lang="" emma:confidence="0">
                  <emma:literal>k</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IC</emma:literal>
                </emma:interpretation>
              </emma:one-of>
            </emma:emma>
          </inkml:annotationXML>
          <inkml:trace contextRef="#ctx0" brushRef="#br0" timeOffset="7238.2176">-45 161 1068 0,'4'-5'-62'0,"-4"5"13"0,2-5 6 15,-2 5 5-15,3-6 10 0,-3 6 10 0,2-11 12 16,-2 7 9-16,0 4 8 0,0-8 12 16,0 2 4-16,0 6-3 0,0-10 5 0,0 6 4 15,0 4-2-15,0-8 8 0,0 8-2 16,0-6 5-16,0 6-2 0,4-7-1 16,-4 7-7-16,2-3-2 0,-2 3-2 15,0 0-3-15,0 0-5 0,0 0 0 0,0 0 3 16,0 0-1-16,7 14 2 0,-4-4 0 15,0 0-1-15,-1 4-1 0,0 5 2 16,0 1 0-16,3 2 4 0,-1 3 0 0,0 3 2 16,1 1-2-16,-1 1-5 0,1-1 0 15,1 1-1-15,0-1-2 0,0-1-5 16,-1 1-2-16,-1-1 3 0,1 2-3 16,-1-7 1-16,1 5 0 0,-1-7-5 0,-2-1-1 15,3 0 1-15,-2-1 1 0,1-1-6 16,-2-2-1-16,3-1-18 0,-3-1-8 0,0-4-17 15,1 0-12-15,-1 0-14 0,0-3-21 16,-2-1-18-16,4-4-16 0,-4-2-41 16,0 0-247-16,5 0 80 0</inkml:trace>
          <inkml:trace contextRef="#ctx0" brushRef="#br0" timeOffset="7770.7415">384 323 1068 0,'2'-5'-27'0,"0"0"4"0,-2 5 1 16,3-8 3-16,2 4 4 0,-5 4 5 0,2-8 7 16,-2 8 10-16,2-6-5 0,-2 6 1 15,3-4 2-15,-3 4-1 0,0-6 1 16,0 6-2-16,0 0 4 0,0 0 1 15,0 0-2-15,0 0 0 0,0 0 3 0,0 0-2 16,0 0 5-16,-23 8 0 0,16-4-3 16,2 2 6-16,-1 0-3 0,-3 0 1 15,-5 2 1-15,3 0-5 0,0 1-1 0,0 1 0 16,-6 2 2-16,6-2-3 0,-4 0 1 16,-2 1 0-16,6-1 0 0,-2 2-5 15,-2-4 5-15,0 2-5 0,4 1 3 0,0-3-3 16,-3 0 0-16,5 0 2 0,4-2 5 15,-1-2 4-15,1 2 5 0,-1-2 4 16,1-2 4-16,5-2-3 0,-5 6-2 0,5-6 1 16,0 0-3-16,0 0 0 0,12 5-3 15,-12-5-2-15,9 1-2 0,-9-1-1 16,9 8 1-16,-3-6-4 0,5 5-5 16,-1-1 1-16,1 4-2 0,-2-2 3 0,6 2 2 15,0 0-3-15,-2 1-1 0,5-1 0 16,-2 2 0-16,0 0 0 0,5 2-2 0,-6-3 1 15,-2-1-1-15,8 0 0 0,-5 0-4 16,-5 0-15-16,7-1-13 0,-4-1-16 16,-5 0-20-16,-1-2-22 0,4-2-40 15,-3 2-105-15,-2-4-84 0,-3 2 166 0</inkml:trace>
        </inkml:traceGroup>
        <inkml:traceGroup>
          <inkml:annotationXML>
            <emma:emma xmlns:emma="http://www.w3.org/2003/04/emma" version="1.0">
              <emma:interpretation id="{7710D5C5-7010-4F8D-BB1C-F4805DB32E7B}" emma:medium="tactile" emma:mode="ink">
                <msink:context xmlns:msink="http://schemas.microsoft.com/ink/2010/main" type="inkWord" rotatedBoundingBox="28115,8093 29728,8087 29730,8521 28117,8528"/>
              </emma:interpretation>
              <emma:one-of disjunction-type="recognition" id="oneOf2">
                <emma:interpretation id="interp6" emma:lang="" emma:confidence="1">
                  <emma:literal/>
                </emma:interpretation>
              </emma:one-of>
            </emma:emma>
          </inkml:annotationXML>
          <inkml:trace contextRef="#ctx0" brushRef="#br0" timeOffset="5780.3375">2156 277 1136 0,'16'0'11'0,"-9"-2"-2"16,-7 2 1-16,18 0-2 0,-7 0-1 15,0-3 0-15,6 2 1 0,-4-1-2 0,7 2 2 16,1-2-1-16,-1-1 0 0,5 2 1 16,-3-1-3-16,6-1 2 0,-2 1-2 15,2 0 3-15,-8 1-7 0,7-2 0 0,-9 1 3 16,3 0 1-16,-6 1-4 0,0-2-2 16,-4 1 1-16,-3 0-3 0,-8 2 3 15,7-2 0-15,-7 2-4 0,0 0 2 0,0 0-2 16,-22-4 6-16,8 4-3 0,5 0 4 15,-4 0-1-15,-3 0 4 0,4 0 5 16,-1 0 3-16,0 0 10 0,-4 2-8 16,8-2 3-16,-2 2 7 0,2-2-2 0,-3 2 1 15,6 0 8-15,6-2 5 0,-9 6 0 16,2-2 0-16,3 2-4 0,-1 1-3 16,3 1-3-16,0 0-4 0,0 2 2 0,0 0-3 15,-1 2-4-15,-2 3 0 0,3 1 0 16,2 0-1-16,-3 4-5 0,3-3 1 15,-2 3 1-15,2-4-1 0,0 5-1 16,0-3 0-16,0 0-5 0,0 1-5 0,-2-1-11 16,2-2-18-16,-2 1-10 0,2-1-21 0,0 0-14 15,-2-4-8-15,2 3-13 0,0-1-19 16,0-4-21-16,0 0-58 0,2-2-186 16,0 0 111-16</inkml:trace>
          <inkml:trace contextRef="#ctx0" brushRef="#br0" timeOffset="6459.1348">2783 348 1047 0,'7'-6'46'0,"4"-2"4"0,-7 3-5 16,0-1-6-16,1 3-3 0,-1-4 3 15,-2 5 6-15,1-2-10 0,-3 4-5 16,7-4-1-16,-7 4-4 0,0 0 0 15,14 6-7-15,-10 0 0 0,-2 2 1 0,3 1-2 16,-3 3 2-16,2 0-1 0,-2 2-1 16,1 3 4-16,-1-1-2 0,2 2 0 15,0-2 0-15,-2 1 6 0,0 1-6 16,0-2 4-16,3 0-3 0,-3-3 4 0,-2 1-2 16,2-2 1-16,-2 0-3 0,2-1 1 15,-2-1-4-15,0 0-1 0,2-4 6 16,-2 2 0-16,0 1 5 0,0-6 0 0,0-3-3 15,-2 6-4-15,2-6-1 0,0 0-2 16,0 0-3-16,0 0-3 0,-4-18 1 16,2 8-1-16,2 0-3 0,0-2-4 0,0-3 3 15,0 3-2-15,0 0-4 0,2 0-2 16,0-1 5-16,0 3-4 0,-2 1 0 16,2 0 0-16,3 3 0 0,-1 2 1 0,1 0-4 15,-5 4 3-15,9 0-2 0,-9 0 1 16,16 6 2-16,-9-2-1 0,-1 4 1 15,1-3-2-15,-5 3 2 0,5-2 0 0,-2 2 0 16,0 2 1-16,-3-4 0 0,4-2-1 16,-1 2-3-16,-3 0 5 0,0-2-2 15,1 0 0-15,-3-4 2 0,6 6 6 16,-6-1-3-16,0-5-2 0,0 0 2 0,0 0 1 16,0 0-2-16,0 0-3 0,11-15-3 15,-5 5-1-15,0-2-11 0,1-2 3 16,-3-3-7-16,3 1 4 0,2 0-1 0,-3-5 1 15,7 1 0-15,2 0 3 0,-4 1 1 16,3 5 0-16,4-4 0 0,-5 1 3 16,6 3-3-16,-1 2 1 0,-5 2 5 0,3 0 0 15,0 4-3-15,-5 0 2 0,5 2-1 16,-5 1 0-16,3 3-1 0,-5 5 3 0,3-2 4 16,-4 8-1-16,3-1-1 0,-2 2 2 15,-2 4-6-15,1 1-15 0,-2 1-23 16,-1 4-37-16,-3-3-32 0,-2-1-66 15,-5 3-151-15,-1 1-104 0,-8 0 59 0</inkml:trace>
          <inkml:trace contextRef="#ctx0" brushRef="#br0" timeOffset="5280.5957">1822 429 372 0,'2'-12'80'0,"1"4"-17"15,-3 0-13-15,2 0-6 0,0-5 7 16,0 3-3-16,0 0 11 0,1 0-5 16,-1 2 8-16,0-2 4 0,0 1 5 15,0 1 7-15,1 0-1 0,-3 2-2 0,2-2 0 16,-2 4-3-16,0-2-4 0,0 6-8 15,0-8-5-15,-2 4-3 0,2 4-10 0,0 0 0 16,0 0-5-16,0 0-1 0,-16 12 0 16,10-2-5-16,-1 0-4 0,-1 2-4 15,-1 2 3-15,1 1-3 0,1 1-3 16,-4 2 5-16,3 1 1 0,-1-1-1 0,3 3-2 16,-1-3-1-16,3 0 2 0,2-2-4 15,-1 0 8-15,3-1-5 0,0-1 0 16,0-2 6-16,5 1 2 0,-3-2 2 0,5 0-4 15,-1-1-2-15,3-2-4 0,3 0 1 16,-3-2-3-16,4-1-1 0,-2-4-5 16,4 4 2-16,0-5-3 0,-2-3-1 0,6 0-2 15,-3-4-3-15,1-1-3 0,-2 0 0 16,0-4-3-16,-2-2-2 0,2-1-9 0,-4-3 3 16,-3 0-6-16,-1 0-1 0,-3-1-1 15,1-1-3-15,-2-1 2 0,-3 3-4 16,0-2-1-16,-3 4 0 0,-4-5-4 15,3 5 2-15,-1 2 2 0,-3 1-7 0,-1 1 1 16,0 2-7-16,-1 2-7 0,1 2-3 16,-2 2-11-16,0 2-13 0,-1 0-2 15,1 2-19-15,11 0-6 0,-18 4-17 0,7-2-15 16,4 2-28-16,-2 0-63 0,2 0-185 16,0 0 87-16</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22.55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802313A-1AE0-40C8-8D0B-4F88EC93F0A6}" emma:medium="tactile" emma:mode="ink">
          <msink:context xmlns:msink="http://schemas.microsoft.com/ink/2010/main" type="writingRegion" rotatedBoundingBox="22797,5069 24630,5069 24630,5630 22797,5630"/>
        </emma:interpretation>
      </emma:emma>
    </inkml:annotationXML>
    <inkml:traceGroup>
      <inkml:annotationXML>
        <emma:emma xmlns:emma="http://www.w3.org/2003/04/emma" version="1.0">
          <emma:interpretation id="{BE24AB92-2D4A-437A-8072-012B602D5204}" emma:medium="tactile" emma:mode="ink">
            <msink:context xmlns:msink="http://schemas.microsoft.com/ink/2010/main" type="paragraph" rotatedBoundingBox="22797,5069 24630,5069 24630,5630 22797,5630" alignmentLevel="1"/>
          </emma:interpretation>
        </emma:emma>
      </inkml:annotationXML>
      <inkml:traceGroup>
        <inkml:annotationXML>
          <emma:emma xmlns:emma="http://www.w3.org/2003/04/emma" version="1.0">
            <emma:interpretation id="{102DFC9E-B881-4ABA-BF44-D755A974115E}" emma:medium="tactile" emma:mode="ink">
              <msink:context xmlns:msink="http://schemas.microsoft.com/ink/2010/main" type="line" rotatedBoundingBox="22797,5069 24630,5069 24630,5630 22797,5630"/>
            </emma:interpretation>
          </emma:emma>
        </inkml:annotationXML>
        <inkml:traceGroup>
          <inkml:annotationXML>
            <emma:emma xmlns:emma="http://www.w3.org/2003/04/emma" version="1.0">
              <emma:interpretation id="{70E87942-521F-45A7-A118-97A74CFB92D5}" emma:medium="tactile" emma:mode="ink">
                <msink:context xmlns:msink="http://schemas.microsoft.com/ink/2010/main" type="inkWord" rotatedBoundingBox="22797,5089 23716,5089 23716,5630 22797,5630">
                  <msink:destinationLink direction="with" ref="{7F859587-8601-4115-99E7-F953F394D88A}"/>
                  <msink:destinationLink direction="with" ref="{CEF04D35-C04F-4FEF-9D92-2B6DD4729E8D}"/>
                </msink:context>
              </emma:interpretation>
              <emma:one-of disjunction-type="recognition" id="oneOf0">
                <emma:interpretation id="interp0" emma:lang="" emma:confidence="1">
                  <emma:literal/>
                </emma:interpretation>
              </emma:one-of>
            </emma:emma>
          </inkml:annotationXML>
          <inkml:trace contextRef="#ctx0" brushRef="#br0">146 541 986 0,'0'0'-16'0,"0"0"2"0,0 0 8 0,0 0-5 15,0 0 1-15,0 0 4 0,23-8 9 16,-9 3-1-16,3 2-3 0,6-2-1 16,6 2 8-16,-1-4-13 0,4 3-10 15,-6-2-10-15,4 2-11 0,-2-2-20 0,-2-2-19 16,4 2-63-16,-6-2-53 0,-1 0 65 16</inkml:trace>
          <inkml:trace contextRef="#ctx0" brushRef="#br0" timeOffset="691.2688">678 34 548 0,'0'0'18'0,"0"0"4"0,0 0-2 0,0 0 1 16,0 0 8-16,0 0 3 0,9-4 3 16,-5 3-2-16,-4 1-2 0,13 0 3 0,-13 0 2 15,21-3-13-15,-10 3-2 0,0 0 0 16,4 0 0-16,-2 0 3 0,2-2-4 15,-1 2 0-15,0 0 1 0,-3 0-2 0,0-2-5 16,3 2-3-16,-5 0 2 0,-9 0-2 16,18-2 3-16,-9 2 3 0,-9 0-2 0,12 0 1 15,-6-2-1-15,-6 2-2 0,0 0-2 16,11 0-4-16,-11 0 2 0,0 0-3 16,0 0 3-16,0 0-5 0,0 0 0 15,0 0 2-15,0 0-1 0,-32 6-4 16,24-4 4-16,-1 2-1 0,0-2-2 0,-1 0 2 15,3 2-3-15,-1 0-1 0,-1 1-1 16,2-4 1-16,1 6 4 0,-2-3-3 0,1 2 5 16,3 4-3-16,-3-2 4 0,3 2 2 15,-1 2-3-15,1 3 3 0,2 1 1 16,0 1 0-16,-1 1-5 0,1 0 1 0,2 2 7 16,0 0-8-16,0 1 0 0,2-2 0 15,-2 0 4-15,3 2-7 0,-1-1 3 16,-2-2-11-16,4 1-26 0,-2-3-16 0,1 0-18 15,-1 1-23-15,2-5-39 0,-2-2-218 16,1 0 140-16</inkml:trace>
          <inkml:trace contextRef="#ctx0" brushRef="#br0" timeOffset="-198.1376">15 22 1009 0,'-7'2'-11'15,"7"-2"2"-15,-8 2 2 0,8-2-1 0,0 0 6 16,0 0 2-16,0 0 1 0,0 0 2 16,0 0 3-16,0 0 1 0,38-8 1 15,-22 8 0-15,7-4-1 0,-1 2 1 0,5 0-4 16,-5 0 3-16,6 0-4 0,-6 2-2 15,1-2 2-15,-1 0 1 0,4 0 0 16,-11 2 2-16,4 0-5 0,-6 0-2 0,-2 0-5 16,0 0 1-16,-4 2-3 0,-7-2-1 15,7 4 3-15,-7-4 4 0,0 0-1 16,0 0 6-16,-14 8-2 0,5-4-4 16,0-2 1-16,1 0-3 0,-7 2 2 0,4-1 4 15,-2 0-1-15,4-1 5 0,-7 2 5 16,5 0-4-16,0 1 3 0,2-1-1 0,-3 1 5 15,3 2-5-15,0 1 7 0,0 0 4 16,3 2-3-16,-4 3 5 0,3 1 4 16,0 0 3-16,3 2-4 0,2 1 4 0,0 3-4 15,-3-2-4-15,5 2-1 0,0 1 5 16,-2 1-6-16,4-1-1 0,-2-1-3 16,2 2-4-16,1-2 0 0,-3 1 3 15,2-3-6-15,2 3-19 0,1-3-32 0,-1-2-25 16,0 1-30-16,4-6-48 0,1 2-209 15,-7-5 131-15</inkml:trace>
        </inkml:traceGroup>
        <inkml:traceGroup>
          <inkml:annotationXML>
            <emma:emma xmlns:emma="http://www.w3.org/2003/04/emma" version="1.0">
              <emma:interpretation id="{55815044-F1C1-4901-A74E-9932BE4AA145}" emma:medium="tactile" emma:mode="ink">
                <msink:context xmlns:msink="http://schemas.microsoft.com/ink/2010/main" type="inkWord" rotatedBoundingBox="23893,5069 24630,5069 24630,5575 23893,5575"/>
              </emma:interpretation>
              <emma:one-of disjunction-type="recognition" id="oneOf1">
                <emma:interpretation id="interp1" emma:lang="" emma:confidence="0">
                  <emma:literal>m</emma:literal>
                </emma:interpretation>
                <emma:interpretation id="interp2" emma:lang="" emma:confidence="0">
                  <emma:literal>M</emma:literal>
                </emma:interpretation>
                <emma:interpretation id="interp3" emma:lang="" emma:confidence="0">
                  <emma:literal>n</emma:literal>
                </emma:interpretation>
                <emma:interpretation id="interp4" emma:lang="" emma:confidence="0">
                  <emma:literal>H</emma:literal>
                </emma:interpretation>
                <emma:interpretation id="interp5" emma:lang="" emma:confidence="0">
                  <emma:literal>u</emma:literal>
                </emma:interpretation>
              </emma:one-of>
            </emma:emma>
          </inkml:annotationXML>
          <inkml:trace contextRef="#ctx0" brushRef="#br0" timeOffset="1485.6077">1096-2 1039 0,'2'-7'27'16,"-2"2"-3"-16,0 5-4 0,2-6-9 15,-2 6 4-15,0 0-5 0,0 0 4 16,0 0 9-16,0 0 11 0,5 20 2 0,-5-10-3 16,0 2 5-16,0 0-2 0,2 5 4 15,-2 1 1-15,2 2 1 0,0 1 5 16,1-1 0-16,-1 3-3 0,0-1-2 0,0-2-4 15,0 3-1-15,3-3-7 0,-5-2 1 16,3 0-1-16,-3-1-3 0,2-3-1 16,-2 0-3-16,0-2-1 0,3-1 1 0,-3-1 0 15,0-2 7-15,0 0 1 0,2-2-2 16,-2 0-1-16,0-6-2 0,0 0-6 16,0 0-1-16,0 0-3 0,0 0 0 0,0 0-3 15,2-20-3-15,-2 7-1 0,0 2 1 16,0-2 0-16,2-3-6 0,0 2 1 15,1-2 0-15,-1-1-1 0,2 1-5 0,3 1 0 16,-3 4-1-16,1-2 1 0,-1 3 1 16,4 2-1-16,-2 0-1 0,1 0 1 15,0 1-2-15,-1 4 3 0,3 3-4 0,1 0 2 16,-10 0-1-16,18 6 1 0,-10-1 2 16,1 2-2-16,1 3 0 0,-3 0 2 15,-1 0 1-15,3 4-1 0,-2 1 1 0,-1-1 1 16,-1 3 0-16,0-3 0 0,-2 2-2 15,1 0-1-15,-2-2 4 0,-2 1 1 16,2-3-3-16,1 0 3 0,-3-2-3 0,2 0 2 16,-2-2-2-16,2 0 2 0,-2 0 4 15,0-1 0-15,2-1 2 0,-2-2 0 16,0-4 1-16,0 0-1 0,0 0 0 0,0 0-2 16,0 0-2-16,0 0-1 0,7-18 0 15,-5 5-2-15,-2 0 2 0,4-4 0 16,-1-1-3-16,-1-3-1 0,3 1 1 15,0-2 0-15,-1-1-6 0,1 5 6 0,3-5-3 16,-1 3 2-16,2 4-2 0,3-2-1 16,1-1 3-16,1 5-2 0,2 0 2 0,0-1-2 15,3 4 1-15,0-2 0 0,-1 3 1 16,5 2-2-16,-5 4-5 0,7-1 6 0,-7 5 2 16,6 0-1-16,-3 5-1 0,-1 3 0 15,-2 0 1-15,0 4 2 0,3 4-2 16,-8 1-2-16,3 3 1 0,2 2 2 15,-7 1 1-15,-2 2-1 0,0-3 3 0,2 2-3 16,-5 1 2-16,-2-1-5 0,1-2-12 16,-3 1-25-16,-2-1-31 0,0 0-33 15,0 1-51-15,-5-1-92 0,-1 0-335 0,-6 1-80 16</inkml:trace>
        </inkml:traceGroup>
      </inkml:traceGroup>
    </inkml:traceGroup>
  </inkml:traceGroup>
</inkml:ink>
</file>

<file path=ppt/ink/ink1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20.12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F8BD1EF-B984-4054-B55C-18D8902E7146}" emma:medium="tactile" emma:mode="ink">
          <msink:context xmlns:msink="http://schemas.microsoft.com/ink/2010/main" type="writingRegion" rotatedBoundingBox="26157,6402 27452,6402 27452,6836 26157,6836"/>
        </emma:interpretation>
      </emma:emma>
    </inkml:annotationXML>
    <inkml:traceGroup>
      <inkml:annotationXML>
        <emma:emma xmlns:emma="http://www.w3.org/2003/04/emma" version="1.0">
          <emma:interpretation id="{2C41B27F-4E2A-4120-AE4B-D1E4DF0610B2}" emma:medium="tactile" emma:mode="ink">
            <msink:context xmlns:msink="http://schemas.microsoft.com/ink/2010/main" type="paragraph" rotatedBoundingBox="26157,6402 27452,6402 27452,6836 26157,6836" alignmentLevel="1"/>
          </emma:interpretation>
        </emma:emma>
      </inkml:annotationXML>
      <inkml:traceGroup>
        <inkml:annotationXML>
          <emma:emma xmlns:emma="http://www.w3.org/2003/04/emma" version="1.0">
            <emma:interpretation id="{0176283D-5D5E-4A59-B8CF-BC48A363809D}" emma:medium="tactile" emma:mode="ink">
              <msink:context xmlns:msink="http://schemas.microsoft.com/ink/2010/main" type="line" rotatedBoundingBox="26157,6402 27452,6402 27452,6836 26157,6836"/>
            </emma:interpretation>
          </emma:emma>
        </inkml:annotationXML>
        <inkml:traceGroup>
          <inkml:annotationXML>
            <emma:emma xmlns:emma="http://www.w3.org/2003/04/emma" version="1.0">
              <emma:interpretation id="{915AF69E-BE47-48D4-A748-1096DD709BCE}" emma:medium="tactile" emma:mode="ink">
                <msink:context xmlns:msink="http://schemas.microsoft.com/ink/2010/main" type="inkWord" rotatedBoundingBox="26157,6402 27452,6402 27452,6836 26157,6836"/>
              </emma:interpretation>
              <emma:one-of disjunction-type="recognition" id="oneOf0">
                <emma:interpretation id="interp0" emma:lang="" emma:confidence="1">
                  <emma:literal/>
                </emma:interpretation>
              </emma:one-of>
            </emma:emma>
          </inkml:annotationXML>
          <inkml:trace contextRef="#ctx0" brushRef="#br0">-108-1428 813 0,'-10'4'-36'0,"10"-4"13"16,-9 2 14-16,9-2 12 0,-6 3 9 0,6-3 16 15,0 0 1-15,0 0 17 0,0 0-1 16,-9 2-4-16,9-2 3 0,0 0-6 15,0 0 2-15,-2 3-4 0,2-3-7 0,-3 6-3 16,3-6 0-16,0 9 7 0,0-3 5 16,0 2-4-16,-2 2 3 0,2 0-1 15,-2 5 6-15,-2-1 1 0,0 2 0 0,0 0 1 16,2 3-2-16,-5-1-2 0,3 2 1 16,1 1-1-16,-3-3-2 0,1 2-2 15,1-3-5-15,0 1-1 0,1-2-3 16,-2-2 0-16,3-1 0 0,-1-4-4 0,1 4 4 15,0-5 12-15,0 0 11 0,2 1 4 16,-2-6-1-16,2-3-4 0,0 0-5 0,-3 5-3 16,3-5-7-16,0 0-2 0,5-21-5 15,-5 9 0-15,0-2-4 0,2-4-7 16,0-3 2-16,-2-1-3 0,5-5-3 16,-3 1 0-16,3-2-3 0,0-1 0 0,-1 2-3 15,1 3-2-15,-1 2-2 0,0 1-1 16,1 5 1-16,-1 2-3 0,-2 0 1 0,3 1-2 15,-3 3-3-15,4 0 2 0,-2 4-3 16,0 2 5-16,1 1-1 0,-5 3-2 16,0 0 2-16,17 11 2 0,-10-3-1 15,3 6 0-15,-1-1 3 0,0 3-2 0,-1 4 0 16,1 3 2-16,3-1 0 0,-1 0 0 16,-2 3 1-16,0-1-3 0,2 0 2 15,-3 1 0-15,3-3-3 0,-2 1-15 16,0-3-18-16,-3-2-22 0,4 0-29 0,-3-1-16 15,-3-1-32-15,1-1-25 0,-1-6-46 16,0 0-390-16,-1-1-93 0</inkml:trace>
          <inkml:trace contextRef="#ctx0" brushRef="#br0" timeOffset="198.614">-101-1063 1627 0,'-9'-3'-11'0,"1"1"-1"0,8 2-7 16,-11-4-3-16,7 2 4 0,4 2 4 16,0-10 5-16,0 10 1 0,6-10 2 0,3 2 2 15,5 1 1-15,2-1-6 0,4-2-20 16,3 0-18-16,4-2-17 0,0 0-21 16,0-1-28-16,0-3-52 0,5 2-172 0,-2-2 149 15</inkml:trace>
          <inkml:trace contextRef="#ctx0" brushRef="#br0" timeOffset="612.0286">325-1411 908 0,'-8'2'-22'16,"-1"-1"3"-16,9-1 0 0,-19 2 3 16,12-2 4-16,7 0 5 0,-8 5 7 0,3-3 12 15,5-2 7-15,0 0 10 0,-6 4-8 16,6-4-5-16,0 0-2 0,0 0 3 0,0 0-1 15,19 4 7-15,-8-4-6 0,4 0-2 16,-2 0-5-16,-2-2 1 0,6 0-2 16,-4 0-1-16,-2 2 7 0,0-2-14 15,3 0 11-15,-3 2-4 0,-2-2-1 0,-2-1-2 16,-7 3-1-16,16-2-2 0,-9 1-2 16,-7 1 6-16,0 0-2 0,7-2-3 0,-7 2 1 15,0 0 0-15,0 0-3 0,0 0 7 16,0 0-5-16,0 0 3 0,0 0-6 15,0 0 6-15,0 0-3 0,-26 10-2 16,24-4 3-16,0 0-2 0,0 2 0 0,-1 0 3 16,1 2 2-16,2 3-4 0,-2-1 5 15,0 2-3-15,2 0-3 0,0 3 7 0,0 1-3 16,0 0 1-16,0 3-4 0,0-1-1 16,0 0-1-16,0-1 0 0,2 1-11 15,-2 0-2-15,2-2-13 0,-2 0-12 16,2-1-6-16,-2-3-16 0,0 1-19 0,0-3-36 15,0-2-147-15,3 0 218 0</inkml:trace>
          <inkml:trace contextRef="#ctx0" brushRef="#br0" timeOffset="1302.8871">631-1239 769 0,'2'-4'9'0,"-2"4"-2"0,5-6 0 16,-5 6-1-16,0 0-2 0,0 0 1 0,0 0 7 16,0 0 2-16,0 0 11 0,0 0-1 15,6 16 4-15,-6-9-5 0,2 3 5 16,-2 0-7-16,0 2 0 0,0-2 5 16,3 3-4-16,-3 1 4 0,0-2-3 0,0 0 1 15,0 1-4-15,0-3-2 0,0-1 6 16,0 2-4-16,0-1-5 0,0-2-3 0,0 1-3 15,0-4 14-15,0 1-11 0,0 1 10 16,0-7 0-16,0 0-4 0,-3 6-2 16,3-6-7-16,0 0 0 0,0 0-1 15,3-19 2-15,-1 11 2 0,-2-2-7 0,0-4 5 16,2 2-8-16,2 0-1 0,1-1 4 16,-1-1-6-16,2 2 0 0,0 2 3 0,-1 2 1 15,-1-3-7-15,3 5 4 0,-3-2-2 16,1 4 1-16,1 0 4 0,2 2-5 15,-8 2 5-15,15 2-6 0,-15-2 0 16,11 4 6-16,-4 0 2 0,0 2-4 0,-2-2 0 16,0 3-3-16,1-2 5 0,-1 1 0 15,-3 1-4-15,0-1 4 0,0 0-5 0,1-2 3 16,-1 2 3-16,-2-6-2 0,0 8-1 16,0-4 3-16,0-4 2 0,4 7 0 15,-4-7 4-15,0 0-5 0,0 0-3 16,0 0 0-16,0 0 3 0,11-13-5 0,-8 5-1 15,2 0 4-15,2-2 0 0,-3-5 0 16,0 1-4-16,3-2 4 0,-3 0-6 16,5 0 0-16,-1-1 3 0,3 1 1 15,-2 2-3-15,-3-1 4 0,3 3-4 0,1 2 1 16,-1-2 2-16,4 3 0 0,-8 1 1 16,1 2 2-16,3 1-5 0,1 2 1 15,1 3 0-15,-2 0 3 0,-9 0 1 0,15 6-2 16,-3 5 2-16,-1-1 0 0,-2 0-2 15,-2 4 5-15,-1 0 2 0,4 5 2 16,-3-1-3-16,2 0 5 0,-5 7-2 0,-2-5-3 16,3 1-2-16,-3-1-10 0,0 2-19 15,-2-1-24-15,-2-1-31 0,-2-2-44 0,1-2-113 16,-5-1-131-16,-6-1 122 0</inkml:trace>
        </inkml:traceGroup>
      </inkml:traceGroup>
    </inkml:traceGroup>
  </inkml:traceGroup>
</inkml:ink>
</file>

<file path=ppt/ink/ink1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46.1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AE9A99B-6DA0-4D7A-A1D7-8050B3A3EAF3}" emma:medium="tactile" emma:mode="ink">
          <msink:context xmlns:msink="http://schemas.microsoft.com/ink/2010/main" type="writingRegion" rotatedBoundingBox="6545,7787 8391,7663 8446,8476 6600,8600"/>
        </emma:interpretation>
      </emma:emma>
    </inkml:annotationXML>
    <inkml:traceGroup>
      <inkml:annotationXML>
        <emma:emma xmlns:emma="http://www.w3.org/2003/04/emma" version="1.0">
          <emma:interpretation id="{22960FF0-E82B-4AA5-86E7-A392F7F9F8C3}" emma:medium="tactile" emma:mode="ink">
            <msink:context xmlns:msink="http://schemas.microsoft.com/ink/2010/main" type="paragraph" rotatedBoundingBox="6545,7787 8391,7663 8446,8476 6600,8600" alignmentLevel="1"/>
          </emma:interpretation>
        </emma:emma>
      </inkml:annotationXML>
      <inkml:traceGroup>
        <inkml:annotationXML>
          <emma:emma xmlns:emma="http://www.w3.org/2003/04/emma" version="1.0">
            <emma:interpretation id="{18F89727-0926-4195-8474-EA0796E848F2}" emma:medium="tactile" emma:mode="ink">
              <msink:context xmlns:msink="http://schemas.microsoft.com/ink/2010/main" type="line" rotatedBoundingBox="6545,7787 8391,7663 8446,8476 6600,8600"/>
            </emma:interpretation>
          </emma:emma>
        </inkml:annotationXML>
        <inkml:traceGroup>
          <inkml:annotationXML>
            <emma:emma xmlns:emma="http://www.w3.org/2003/04/emma" version="1.0">
              <emma:interpretation id="{89E17B7C-790A-47E4-88AC-B59253922D42}" emma:medium="tactile" emma:mode="ink">
                <msink:context xmlns:msink="http://schemas.microsoft.com/ink/2010/main" type="inkWord" rotatedBoundingBox="6545,7787 8391,7663 8446,8476 6600,8600"/>
              </emma:interpretation>
              <emma:one-of disjunction-type="recognition" id="oneOf0">
                <emma:interpretation id="interp0" emma:lang="" emma:confidence="1">
                  <emma:literal/>
                </emma:interpretation>
              </emma:one-of>
            </emma:emma>
          </inkml:annotationXML>
          <inkml:trace contextRef="#ctx0" brushRef="#br0">4353-2305 794 0,'2'-3'9'0,"-2"-4"2"16,0 1-1-16,0 6 0 0,0-10 1 0,0 6 11 16,0 4 5-16,0-6-6 0,0 6 4 15,0 0-6-15,0 0 2 0,0 0-6 16,0 0 8-16,0 0 2 0,8 14 2 0,-4-4 1 15,-1 2 6-15,-1 1-1 0,2 3-1 16,1 2 1-16,-1 2 2 0,0 1-3 16,1-3-1-16,-1 6-2 0,4-1-1 0,-4-3-7 15,1 3 1-15,1-5 0 0,-1 2-6 16,1 0 1-16,1-3-2 0,-3-1 3 0,3-1-1 16,1-2 5-16,-2 2 0 15,1-5-2-15,2 0 1 0,0-4 1 0,1 0-5 16,1-2 0-16,0-1-2 0,2-3-1 15,1-3-1-15,2-1 1 0,-3-2-3 0,4-2-5 16,-2-4 3-16,0-3-7 0,4-1-2 16,-3-2-8-16,-3 0 6 0,1-6-9 0,-3-1 0 15,-2 1 3-15,0 1-2 0,0-3 4 16,-2 1-1-16,-2 1 0 0,-1 1-3 16,1 5-3-16,-1 0 6 0,-2 2 2 15,3-1-2-15,-3 3 4 0,0 2-3 0,0 0 3 16,-2 1-2-16,2 3 1 0,1 0-6 15,-3 0 5-15,2 2-3 0,-2 6 0 16,2-6 4-16,-2 6-2 0,0 0 3 0,0 0 2 16,0 0-5-16,0 0-1 0,0 0-2 15,-7 18 9-15,7-9 3 0,-2-1 1 16,2 0 2-16,0 2-6 0,-2 0-3 0,2 0 4 16,0 2 2-16,0-2-5 0,0 5 7 15,0-3-4-15,2 0 3 0,0 3 7 16,1-4-1-16,-1 4-1 0,3-1 0 0,0-2-1 15,1 3 3-15,1-3-2 0,2 0 1 16,-3 0 1-16,7-2-1 0,-5 3-2 16,3-5 1-16,-2 0-5 0,5 0 2 15,-5-2-2-15,2 0 4 0,-2-1-1 0,2-2-2 16,1-1 3-16,2-2-8 0,-3-2 11 16,2 0-4-16,1-2 2 0,0-2-11 0,-3-2 0 15,3-2-5-15,-3 0-6 0,0-4-6 16,0 1-11-16,1-7-11 0,-1 4-8 15,0-5-8-15,0 3-12 0,1 0-3 16,2 1-11-16,-6 1-3 0,3 2-4 0,4-3 0 16,-4 1-1-16,2 4-3 0,-2-2-4 15,1 2-165-15,-3-1 219 0</inkml:trace>
          <inkml:trace contextRef="#ctx0" brushRef="#br0" timeOffset="532.303">5176-2346 1318 0,'-7'-2'-21'0,"1"1"8"15,6 1-6-15,-9-7 3 0,9 7 6 16,-5-3 3-16,5 3 19 0,0-7 11 0,0 7 5 15,5-6 6-15,1 2 1 0,5-2-2 16,6 2-7-16,1-2-6 0,6 0 3 16,4-4-5-16,8-1-3 0,0 1 0 15,-3-2-10-15,6 2-21 0,-3 0-27 0,-4 1-29 16,-1 1-19-16,-1-2-29 0,-5 2-58 16,2 2-162-16,-6 2 145 0</inkml:trace>
          <inkml:trace contextRef="#ctx0" brushRef="#br0" timeOffset="326.1168">5266-2573 655 0,'-8'-10'-30'0,"1"-3"8"16,0 3 11-16,-2-2 12 0,2 0 10 0,0 2 11 16,3-1 9-16,-3 3 5 0,3 0 2 15,-1 0 4-15,1 2-1 0,2 0 3 16,-3 0-7-16,3 0-2 0,-3 1-4 16,5 5-1-16,-5-3-1 0,5 3 14 0,0 0 17 15,0 0-2-15,0 20 7 0,0-8 7 16,2 4 2-16,1 3 0 0,-1 1 0 0,1 3-7 15,-1 3 2-15,3 0-5 0,1 3-6 16,-4-1-3-16,5 3-3 0,2 2-7 16,-5-3-1-16,3-2-4 0,1 3-6 15,-2-3-3-15,3-2-2 0,-2 1-4 16,-1-3-2-16,1 1 1 0,-2-3-6 0,2-5-7 16,-3 3-15-16,1-6-21 0,-1-1-14 15,3-2-25-15,-3-2-23 0,3-1-19 0,-3-4-22 16,2-2-20-16,-6-2-51 0,9-6-287 15,-9-2 7-15</inkml:trace>
          <inkml:trace contextRef="#ctx0" brushRef="#br0" timeOffset="-755.5089">3773-2362 919 0,'-2'-20'-18'0,"2"0"3"0,0 3 3 16,2 1-3-16,0 0 2 0,2 0 7 16,1-1 6-16,-1 1 11 0,5 2 1 15,0-1 7-15,1-1 2 0,3 4 0 0,3-4-1 16,0 3-1-16,4-1-1 0,3 2-1 15,-1 2 2-15,4 2 0 0,0 0-2 16,-5 4-2-16,1 4-6 0,1 0 3 0,-1 2 1 16,-3 1 0-16,1 4-2 0,0 3 2 15,-2 2-6-15,-4 0 7 0,-3 5-3 16,-1-1-3-16,-6 4 5 0,-4 1-5 0,0-1 5 16,-8 7 4-16,2-3-7 0,-10 4-1 15,-1 3-3-15,-4-3 0 0,-1 1 2 16,-4-2-1-16,-4 3-2 0,0-2 0 15,0-3-6-15,1-3-3 0,2 0-12 0,-1 1-13 16,2-3-17-16,7-6-15 0,-3 1-21 16,3-1-17-16,6-6-50 0,4-2-123 0,4 2 209 15</inkml:trace>
          <inkml:trace contextRef="#ctx0" brushRef="#br0" timeOffset="-1099.6086">3838-2313 1024 0,'-9'-12'87'0,"5"2"-41"0,-3 2-23 0,3 2-1 16,-1-1-12-16,0 1-5 0,3 2-3 16,-1 0 6-16,3 4-6 0,-4-8-1 15,4 8 7-15,0 0 7 0,0 0 1 0,0 0 2 16,0 0 3-16,4 22-3 0,1-12-4 16,0 3 5-16,0 3 9 0,1 1-5 15,1 1-2-15,0 4-2 0,1 0 2 0,-1 3-3 16,3 1 0-16,-3 1-1 0,1-3 3 15,1 3-6-15,0-1-1 0,-2 0-7 16,0 1 3-16,0-3 1 0,0 1-4 16,-1-3-12-16,1 2-19 0,-1-5-8 0,-1-1-20 15,0-2-13-15,0-2-15 0,-3-1-4 16,2-3-27-16,-1 0-46 0,-3-2-177 0,0-4 151 16</inkml:trace>
        </inkml:traceGroup>
      </inkml:traceGroup>
    </inkml:traceGroup>
  </inkml:traceGroup>
</inkml:ink>
</file>

<file path=ppt/ink/ink1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48.0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C133688-FA15-42F4-8BBF-8731C1FAED8A}" emma:medium="tactile" emma:mode="ink">
          <msink:context xmlns:msink="http://schemas.microsoft.com/ink/2010/main" type="writingRegion" rotatedBoundingBox="11122,7620 12565,7362 12711,8178 11268,8435"/>
        </emma:interpretation>
      </emma:emma>
    </inkml:annotationXML>
    <inkml:traceGroup>
      <inkml:annotationXML>
        <emma:emma xmlns:emma="http://www.w3.org/2003/04/emma" version="1.0">
          <emma:interpretation id="{A266B99C-41A9-4ADD-8CF3-2A2DEECEC7B9}" emma:medium="tactile" emma:mode="ink">
            <msink:context xmlns:msink="http://schemas.microsoft.com/ink/2010/main" type="paragraph" rotatedBoundingBox="11122,7620 12565,7362 12711,8178 11268,8435" alignmentLevel="1"/>
          </emma:interpretation>
        </emma:emma>
      </inkml:annotationXML>
      <inkml:traceGroup>
        <inkml:annotationXML>
          <emma:emma xmlns:emma="http://www.w3.org/2003/04/emma" version="1.0">
            <emma:interpretation id="{CC2C4216-8A0E-477E-A086-224BB70923C7}" emma:medium="tactile" emma:mode="ink">
              <msink:context xmlns:msink="http://schemas.microsoft.com/ink/2010/main" type="line" rotatedBoundingBox="11122,7620 12565,7362 12711,8178 11268,8435"/>
            </emma:interpretation>
          </emma:emma>
        </inkml:annotationXML>
        <inkml:traceGroup>
          <inkml:annotationXML>
            <emma:emma xmlns:emma="http://www.w3.org/2003/04/emma" version="1.0">
              <emma:interpretation id="{7284B9C6-55EC-4CEF-B3DC-95712A79D91F}" emma:medium="tactile" emma:mode="ink">
                <msink:context xmlns:msink="http://schemas.microsoft.com/ink/2010/main" type="inkWord" rotatedBoundingBox="11122,7620 12565,7362 12711,8178 11268,8435"/>
              </emma:interpretation>
              <emma:one-of disjunction-type="recognition" id="oneOf0">
                <emma:interpretation id="interp0" emma:lang="" emma:confidence="0">
                  <emma:literal>call</emma:literal>
                </emma:interpretation>
                <emma:interpretation id="interp1" emma:lang="" emma:confidence="0">
                  <emma:literal>cat \</emma:literal>
                </emma:interpretation>
                <emma:interpretation id="interp2" emma:lang="" emma:confidence="0">
                  <emma:literal>cat |</emma:literal>
                </emma:interpretation>
                <emma:interpretation id="interp3" emma:lang="" emma:confidence="0">
                  <emma:literal>cat '</emma:literal>
                </emma:interpretation>
                <emma:interpretation id="interp4" emma:lang="" emma:confidence="0">
                  <emma:literal>cat I</emma:literal>
                </emma:interpretation>
              </emma:one-of>
            </emma:emma>
          </inkml:annotationXML>
          <inkml:trace contextRef="#ctx0" brushRef="#br0">8578-2524 909 0,'2'-8'-8'16,"0"1"12"-16,1-3-4 0,-3 2 4 0,2-2 4 15,-2-2 4-15,-2 2 9 0,2-3 11 16,-3 1-1-16,1 4 13 0,2-2 6 16,-2 0 0-16,-1-1 0 0,3 3-3 15,-2 2-2-15,0-2 4 0,0 2-2 0,0 0 1 16,2 6 0-16,-7-4 4 0,0 2 5 16,7 2 2-16,0 0 2 0,-21 6 7 0,13 0 0 15,-1 2 7-15,-2 1-3 0,-1 2-1 16,0 2-3-16,1-1-4 0,0 6 0 15,0-4-2-15,1 3-3 0,2 1-4 0,1 0-4 16,0 1-3-16,3-1-5 0,0 0-4 16,-6 0-3-16,7 1-7 0,1-1 5 15,0 0-3-15,4 0-6 0,-2-1-5 0,5-3 3 16,2 3-3-16,0-5-3 0,0 0-15 16,4-2-9-16,2 0-13 0,3-4-12 15,2 1-8-15,1-4-13 0,1 0-1 0,5-3-14 16,-3-3 7-16,1 2 1 0,4-6 2 15,3-1 4-15,-6-2 5 0,3-2-1 16,-2-2 1-16,2-2 6 0,1-5 5 0,-4-1 1 16,-1-1 5-16,-3-1 0 0,-2-1 6 15,0 1 4-15,-4-1-1 0,-1 1 1 16,-3 2 5-16,-1 1 5 0,-3 3 5 0,-1 2 5 16,-1 0 3-16,1 1 0 0,-5 4 2 15,0 0 2-15,0-1-3 0,0 4-1 0,-3-1 2 16,-3 3 2-16,1 3-20 0,-1-2 7 15,-3 3-1-15,-1 1 5 0,10 1 5 16,-18 6 4-16,7-1 7 0,-2 4 1 16,-1 1 4-16,0 0 6 0,1 4-1 0,-1 0 0 15,-2 2 4-15,3 1-4 0,-1-1-3 16,1 2 2-16,-1 1 0 0,3-1-2 0,1-1-2 16,2-1-1-16,-1 0 1 0,2 0-1 15,3-2-1-15,-3 1-2 0,5-1-2 16,-1 0 1-16,0-2 1 0,3-2-2 0,3 1 1 15,2-1-1-15,2-2-3 0,-5-2 0 16,5 0 3-16,1-1-4 0,1-3-2 16,1-2 2-16,1 0-3 0,-11 0-2 15,20-5 0-15,-11-1-6 0,5-2-2 0,-3 0-1 16,2-5 3-16,-2 2-6 0,4-2 1 16,-6-3 4-16,2-2-5 0,0 0 5 15,-1-1-3-15,-2 1-1 0,1 2 4 0,-2-3-4 16,2 3 2-16,-2 0 5 0,0 2-2 0,0-1-1 15,-3 5 1-15,1 0 1 0,-1 2-3 16,0-3 2-16,1 5 0 0,-3 1-2 16,2-2-1-16,0 3 1 0,-4 4 0 15,6-2 4-15,-6 2-6 0,0 0 1 0,14 14 4 16,-10-7-4-16,0 4 7 0,1 0-2 16,-1 5 2-16,4 0 0 0,-4 1 4 15,1 1-3-15,-1 1-3 0,1-1 5 0,-3 2-1 16,2-2 0-16,3 2 2 0,-3-1-12 15,1-3-19-15,0 3-20 0,-3-3-19 0,3-2-16 16,-1 0-11-16,-2-4-9 0,3 0-13 16,-1 1-24-16,-2-7-56 0,5 0-247 15,-5 0 50-15</inkml:trace>
          <inkml:trace contextRef="#ctx0" brushRef="#br0" timeOffset="253.919">9314-2925 1229 0,'6'-12'77'16,"-4"4"6"-16,-2 0-9 0,2 1-8 0,0 3-9 15,-2 4-7-15,3-8-8 0,-3 8-1 16,0 0 3-16,0 0 12 0,0 0 5 0,0 0 3 16,0 19-4-16,2-8 2 0,-2 4-2 15,0 1 4-15,2 4 0 0,-2 5-5 16,0-3-5-16,2 5-5 0,-2 1-5 15,3 3-4-15,-1 1-3 0,0-1-4 0,-2 1-1 16,2-1-2-16,0 1-5 0,1-1 1 16,-1-1-9-16,0 1-23 0,0-3-16 0,0 1-22 15,1-2-31-15,-3-5-34 0,2-2-32 16,0 0-39-16,1-4-58 0,2-1-403 16,-3-5-139-16</inkml:trace>
          <inkml:trace contextRef="#ctx0" brushRef="#br0" timeOffset="545.8276">9733-2891 1865 0,'3'-5'31'15,"-1"0"-4"-15,0 2-2 0,-2 3-2 16,7-9-5-16,-5 7-2 0,-2 2 1 0,4-4 10 15,-4 4 27-15,0 0 12 0,9 15-2 16,-7-7-5-16,3 3-2 0,-1 8-3 0,4-1-2 16,-1 9 1-16,-1-1-7 0,1 3-4 15,2 5-5-15,-3 3-1 0,4-3-4 16,-3 5 0-16,-1-3-7 0,3 1 3 16,-2 2-6-16,-1-2-21 0,1-3-29 15,-1 3-37-15,0-7-49 0,3 5-49 0,-5-6-86 16,1-3-177-16,-1 0-174 0,-2-3-100 15</inkml:trace>
        </inkml:traceGroup>
      </inkml:traceGroup>
    </inkml:traceGroup>
  </inkml:traceGroup>
</inkml:ink>
</file>

<file path=ppt/ink/ink1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27.80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1322ED5-21F1-49E7-B3F5-28FF2808629F}" emma:medium="tactile" emma:mode="ink">
          <msink:context xmlns:msink="http://schemas.microsoft.com/ink/2010/main" type="writingRegion" rotatedBoundingBox="2635,9830 9237,9708 9312,13743 2710,13865"/>
        </emma:interpretation>
      </emma:emma>
    </inkml:annotationXML>
    <inkml:traceGroup>
      <inkml:annotationXML>
        <emma:emma xmlns:emma="http://www.w3.org/2003/04/emma" version="1.0">
          <emma:interpretation id="{2E7CCFE7-C6DB-4076-9A53-E118CC9D529C}" emma:medium="tactile" emma:mode="ink">
            <msink:context xmlns:msink="http://schemas.microsoft.com/ink/2010/main" type="paragraph" rotatedBoundingBox="2635,9830 8890,9714 8904,10478 2649,10593" alignmentLevel="1"/>
          </emma:interpretation>
        </emma:emma>
      </inkml:annotationXML>
      <inkml:traceGroup>
        <inkml:annotationXML>
          <emma:emma xmlns:emma="http://www.w3.org/2003/04/emma" version="1.0">
            <emma:interpretation id="{F487D7C5-88C6-4412-92E0-5B14B0FD09BE}" emma:medium="tactile" emma:mode="ink">
              <msink:context xmlns:msink="http://schemas.microsoft.com/ink/2010/main" type="line" rotatedBoundingBox="2635,9830 8890,9714 8904,10478 2649,10593"/>
            </emma:interpretation>
          </emma:emma>
        </inkml:annotationXML>
        <inkml:traceGroup>
          <inkml:annotationXML>
            <emma:emma xmlns:emma="http://www.w3.org/2003/04/emma" version="1.0">
              <emma:interpretation id="{0B0A37A5-2FF5-49D6-80C8-35A02EB85AE4}" emma:medium="tactile" emma:mode="ink">
                <msink:context xmlns:msink="http://schemas.microsoft.com/ink/2010/main" type="inkWord" rotatedBoundingBox="2635,9832 5100,9787 5114,10548 2649,10593"/>
              </emma:interpretation>
              <emma:one-of disjunction-type="recognition" id="oneOf0">
                <emma:interpretation id="interp0" emma:lang="" emma:confidence="1">
                  <emma:literal/>
                </emma:interpretation>
              </emma:one-of>
            </emma:emma>
          </inkml:annotationXML>
          <inkml:trace contextRef="#ctx0" brushRef="#br0">-2 179 951 0,'0'0'40'0,"-10"0"7"0,10 0-17 0,0 0 2 15,0 0 0-15,0 0-5 0,0 0 9 16,24-13 0-16,-9 5-7 0,6 2-7 0,3-2 2 16,6-4-5-16,6 2-6 0,2-3-8 15,3 2-30-15,8-5-24 0,-1 1-27 16,3-1-31-16,-4 1-80 0,0-5-119 16,1 4 177-16</inkml:trace>
          <inkml:trace contextRef="#ctx0" brushRef="#br0" timeOffset="-202.4616">-165-413 1261 0,'0'0'148'16,"9"-2"-65"-16,-9 2-35 0,13-2-23 15,-1 0-5-15,2 2-2 0,3-4-4 16,4 2-4-16,3-2-1 0,6 0 2 0,2-1-3 16,5-1 2-16,2 0-3 0,9-2 5 15,7 0-5-15,-1 0-1 0,0-2-2 0,-7 2-1 16,-1 2 0-16,-3-1 0 0,-3-1-1 15,-8 4 1-15,-1 0-3 0,-3 0-6 16,-6 0-11-16,-3 2-8 0,-2-2 0 16,-6 4 0-16,-1 0 4 0,-10 0-2 0,0 0-1 15,0 0 0-15,0 0 3 0,-25 12 1 16,7-8 2-16,-3 0 4 0,-3 5 3 16,-3-6-5-16,1 5 7 0,0-3 1 0,-2 1 1 15,2 0-3-15,2 0 5 0,5-2 0 16,-2 0 8-16,3 2 0 0,0-2 6 0,2 0-7 15,3 0 2-15,2 1 0 0,1-2-3 16,1 4 4-16,2 1 0 0,1 0 0 16,1 2 6-16,3-2-2 0,0 4 0 15,0 1 1-15,4-3-6 0,-2 4 6 0,2 3-2 16,2-1-2-16,-1 0-1 0,1 0 2 16,0 1-2-16,1-1-2 0,1 2 2 15,-1-2-21-15,3 2-22 0,-4 1-25 0,0-1-25 16,1 1-41-16,-3 1-84 0,-2-2-116 15,2-2 155-15</inkml:trace>
          <inkml:trace contextRef="#ctx0" brushRef="#br0" timeOffset="431.3028">911-466 879 0,'-16'-4'22'0,"1"2"-5"0,3 2-1 16,1-2 1-16,4 0-5 0,7 2-1 15,-11-2 4-15,11 2 16 0,-7-2 5 16,7 2 4-16,0 0-1 0,0 0-5 0,22-4 2 15,-8 1-3-15,4 0-5 0,2-2 3 16,3 2-4-16,4-2-3 0,-2-1-5 0,3 0 2 16,-8 2-6-16,-1-2 0 0,2 2-3 15,-3 2 3-15,-1-4-5 0,-6 2 0 16,0 2-9-16,-3 0 5 0,-1 2-4 16,-7 0 2-16,8-4-1 0,-8 4 3 0,0 0-3 15,0 0-5-15,0 0 2 0,-23 6 1 16,14-2 1-16,-2-2 0 0,-1 0-1 0,1 2 2 15,0 0-3-15,-3 2 1 16,2 0 0-16,-1-2 6 0,4 2-9 0,-2 4 4 16,-1-3 4-16,3 3-2 0,3 0-1 15,-1 2 5-15,0 3 1 0,3-1 1 0,0 2-4 16,4 0 4-16,0-1-4 0,0 5-2 16,2-2 3-16,0 2-3 0,2 3 1 15,1-3 1-15,-1 4-14 0,5 3-21 16,-2 0-22-16,-1-3-27 0,2 0-24 0,1-2-28 15,-3 1-67-15,3-3-143 0,-4-6 145 16</inkml:trace>
          <inkml:trace contextRef="#ctx0" brushRef="#br0" timeOffset="1191.3595">1440-517 949 0,'2'-8'64'0,"-2"2"2"16,2 2-7-16,-2 4-11 0,0 0-2 0,0 0-12 15,0 0 1-15,0 0-2 0,0 0 11 16,0 22 11-16,0-12-1 0,0 3 4 16,0 5 3-16,0 0 5 0,0 3 8 15,0-1 1-15,0 4-2 0,0-1-2 0,3 5-3 16,-1-2-4-16,-2-1 9 0,0-1-9 15,2 5-4-15,0-5-5 0,-2-1-7 0,0-1-9 16,0-4 2-16,2 3-2 0,-2-5-2 16,0-2-3-16,0-3-2 0,0 0 4 15,0-2-3-15,0-3-4 0,0-6-1 16,-4 6-4-16,4-6-2 0,0 0-2 0,0 0-4 16,-11-27-1-16,7 17-2 0,-1-4-2 15,1-6-1-15,-1 2-5 0,0-1-2 0,0-1 0 16,3 0-1-16,0-1-2 0,2 1 0 15,0-1-1-15,0 3-5 0,0 0 5 16,4 2-2-16,-1 1 2 0,1 1-3 16,2 0-1-16,-2 4 0 0,0 2 2 0,3-1-3 15,0 5 2-15,1 0-1 0,1 4 0 16,-9 0 2-16,17 4 1 0,-6 0 0 0,0 1 0 16,-1 4 1-16,1 0 1 0,-2 1 0 15,2 0 2-15,-2 2 0 0,3 1-6 16,-4-3 4-16,-1 2 3 0,0-2-1 0,-1 1 1 15,-1-3-2-15,-1-3-1 0,2 4 6 16,-2-4 1-16,1 0 3 0,-3 1 3 16,2-4 0-16,-2 2-1 0,-2-4-3 15,0 0 2-15,0 0-4 0,0 0 2 0,7-14-4 16,-5 8-1-16,-2-5 1 0,0-1-2 16,2-2-2-16,1-2-5 0,1-4-1 0,0-1-2 15,6-6-2-15,1 3 0 0,5-4 0 16,3-1 1-16,5 3-4 0,1-1 5 15,4 3 0-15,1 4-1 0,-3 1 2 16,4 5 2-16,-3 0-4 0,-2 6 2 0,2 0 2 16,-1 3-2-16,-2 3 3 0,0 2-1 15,-1 5-2-15,2 1 4 0,-2 2 1 0,-1 4-1 16,-3 0 1-16,1 7 1 0,-4-3 2 16,2 4-3-16,-6 0 3 0,1 5 1 15,-3-3-1-15,-1 3 3 0,-4 1-10 0,1-2-25 16,-1 1-22-16,-1 1-34 0,-1 1-35 15,3-5-61-15,-3 1-120 0,-1-3-128 16,2-2-122-16,2-1-53 0</inkml:trace>
        </inkml:traceGroup>
        <inkml:traceGroup>
          <inkml:annotationXML>
            <emma:emma xmlns:emma="http://www.w3.org/2003/04/emma" version="1.0">
              <emma:interpretation id="{C183EA41-1716-4EA4-AA9E-63D664FC4BEC}" emma:medium="tactile" emma:mode="ink">
                <msink:context xmlns:msink="http://schemas.microsoft.com/ink/2010/main" type="inkWord" rotatedBoundingBox="6661,9755 8890,9714 8900,10215 6670,10256"/>
              </emma:interpretation>
              <emma:one-of disjunction-type="recognition" id="oneOf1">
                <emma:interpretation id="interp1" emma:lang="" emma:confidence="0">
                  <emma:literal>+</emma:literal>
                </emma:interpretation>
                <emma:interpretation id="interp2" emma:lang="" emma:confidence="0">
                  <emma:literal>x</emma:literal>
                </emma:interpretation>
                <emma:interpretation id="interp3" emma:lang="" emma:confidence="0">
                  <emma:literal>X</emma:literal>
                </emma:interpretation>
                <emma:interpretation id="interp4" emma:lang="" emma:confidence="0">
                  <emma:literal>H</emma:literal>
                </emma:interpretation>
                <emma:interpretation id="interp5" emma:lang="" emma:confidence="0">
                  <emma:literal>p</emma:literal>
                </emma:interpretation>
              </emma:one-of>
            </emma:emma>
          </inkml:annotationXML>
          <inkml:trace contextRef="#ctx0" brushRef="#br0" timeOffset="2092.2821">4001-438 1454 0,'5'-3'-55'16,"-1"-3"7"-16,3-3 6 0,-3 1 7 0,0 0 18 16,3-2 15-16,-5 0 9 0,6-4 13 15,-4-1 7-15,-1 1 2 0,1 0 3 16,-2 1 0-16,3 1 1 0,-5 0-1 16,0 2-1-16,2-2 0 0,-2 3-2 15,0 1-6-15,0 0-4 0,-2 4-2 0,-3 0-2 16,5 4-3-16,-11-4 2 0,1 4-2 15,1 4-2-15,-2 0-3 0,0 0 3 0,0 4-4 16,-3 3 5-16,1-1-3 0,2 0 1 16,-4 2-1-16,4 2-3 0,0-3 2 15,3 1-4-15,1 2 2 0,-3-4-1 16,8 2-1-16,2-1 1 0,0-1 3 0,2-2 3 16,2 2-3-16,4-2 0 0,5 0-4 0,-2 0 1 15,5 0-3-15,3-1 1 0,-2 1 1 16,2 0-3-16,1-2 3 0,-3 2 1 15,4-2-1-15,-1 2-2 0,-1-1 1 16,1 1 1-16,-1 0-1 0,-2 0 0 16,-1 0 0-16,0 0-1 0,-5-2 19 0,3 3 0 15,-8-1 1-15,2 0 0 0,-6 0 0 16,-2 0-2-16,-2 0-2 0,-4 0-1 0,0 0-1 16,-5 0 0-16,-3 1-2 0,-2-1 0 15,1 0-1-15,-5 0-6 0,-6 0 4 16,4 0-1-16,-5-2-2 0,1 1-10 0,2-1-6 15,1-2-14-15,3 0-18 0,0 0-6 16,1 0-26-16,4-2-21 0,1 0-19 16,5 0-28-16,-4-2-54 0,13 0-266 0,-11 0 33 15</inkml:trace>
          <inkml:trace contextRef="#ctx0" brushRef="#br0" timeOffset="2859.4265">5124-619 1251 0,'4'-6'-21'0,"1"1"2"16,-3 2 0-16,4-3 6 0,-4 0 0 15,-2 6 2-15,4-6 4 0,-4 6 2 0,0 0 8 16,0 0 6-16,0 0 2 0,0 0 1 16,0 0 2-16,-10 18-3 0,1-4 12 15,1-6-1-15,-6 7 5 0,-2-1-1 16,0 2 4-16,-3 5 5 0,-2-7-5 0,1 2-2 16,-6 4 1-16,4-5-3 0,-1 1 1 15,1-2-3-15,-1 0 2 0,-1 1-1 0,3-3 0 16,1-2-5-16,1-1 1 0,4-1 0 15,-1-2 2-15,2-1 4 0,1 2 2 16,4-3-1-16,-2-2-1 0,4 0-4 0,-1 0-1 16,8-2-2-16,-8 2-3 0,8-2-2 15,0 0 3-15,0 0-4 0,0 0-1 16,0 0-2-16,0 0 0 0,0 0-2 0,0 0 0 16,16 8-3-16,-9-6-3 0,-1 2 4 15,3 0 1-15,2 2-6 0,4 0 4 16,-2 1-2-16,0 1-2 0,4 2 2 15,-4-2-1-15,5 0 1 0,-2 2-3 0,-1 0 2 16,3-1-4-16,3 3-16 0,-5-4-12 16,1 0-24-16,2 0-24 0,1 1-15 0,1-3-28 15,-4-3-28-15,4 2-86 0,-3-1-197 16,2-2 60-16</inkml:trace>
          <inkml:trace contextRef="#ctx0" brushRef="#br0" timeOffset="3695.3853">6067-576 1250 0,'-4'-6'37'0,"1"-6"2"0,-2 6-1 15,3 2-4-15,-3-3-4 0,3 1-8 0,2 6 0 16,-4-5 1-16,4 5-4 0,0 0 2 16,0 0 5-16,0 0-6 0,0 0-4 15,-7 14 1-15,5-2-2 0,-2-4-4 0,-3 6 3 16,-2 5-4-16,-5-1-14 0,-6 8 8 15,-3 1-35-15,-10 5-44 0,-23 9-64 16,-2-1-131-16,-14 3-121 0,-5 0 97 0</inkml:trace>
          <inkml:trace contextRef="#ctx0" brushRef="#br0" timeOffset="3211.4129">5682-651 1253 0,'2'-4'27'0,"-2"-4"-10"15,3 3 1-15,-1 0-1 0,-2 5 7 16,3-5 4-16,-3 5 6 0,2-6-4 16,-2 6 1-16,0 0-5 0,3-6 0 0,-3 6-1 15,0 0-3-15,4 17 8 0,-2-7 4 16,0 0 3-16,1 2 0 0,-1 4 0 16,0 1-1-16,0 1-1 0,0 4-7 0,1-3 2 15,-1 1-8-15,0 0 3 0,0 2-6 16,0-1 0-16,1 1-2 0,-3-1-2 0,2 1 16 15,0-1-19-15,1-3-24 0,-3 2-28 16,3 0-32-16,-3-1-36 0,0-3-28 16,0-2-55-16,4 3-314 0,-6-5-9 0</inkml:trace>
          <inkml:trace contextRef="#ctx0" brushRef="#br0" timeOffset="3476.5266">5727-320 1445 0,'0'0'-3'0,"5"-5"7"15,-5 5-5-15,5-3-3 0,-5 3 2 0,11-2 17 16,-11 2 6-16,16 5 11 0,-7-3 1 16,-1 1 2-16,5 2 1 0,2 1-9 15,0 2-2-15,2 0-5 0,1-2 3 16,0 4-3-16,0-2-5 0,0 0-1 0,3 3 1 15,-4-3-3-15,0 2-9 0,-2-2-5 16,3-2-19-16,-2 2-17 0,0-2-16 0,-3-1-24 16,1-4-32-16,0 1-59 0,-3-2-278 15,0-3 45-15</inkml:trace>
        </inkml:traceGroup>
      </inkml:traceGroup>
    </inkml:traceGroup>
    <inkml:traceGroup>
      <inkml:annotationXML>
        <emma:emma xmlns:emma="http://www.w3.org/2003/04/emma" version="1.0">
          <emma:interpretation id="{0A244091-0A4A-459E-B344-CE1C62A9478E}" emma:medium="tactile" emma:mode="ink">
            <msink:context xmlns:msink="http://schemas.microsoft.com/ink/2010/main" type="paragraph" rotatedBoundingBox="2910,11473 8914,11380 8924,12011 2919,12104" alignmentLevel="1"/>
          </emma:interpretation>
        </emma:emma>
      </inkml:annotationXML>
      <inkml:traceGroup>
        <inkml:annotationXML>
          <emma:emma xmlns:emma="http://www.w3.org/2003/04/emma" version="1.0">
            <emma:interpretation id="{F3665AB2-9CFA-406A-BDF1-4C9B3EEF86B5}" emma:medium="tactile" emma:mode="ink">
              <msink:context xmlns:msink="http://schemas.microsoft.com/ink/2010/main" type="inkBullet" rotatedBoundingBox="2910,11506 3505,11496 3515,12095 2919,12104"/>
            </emma:interpretation>
            <emma:one-of disjunction-type="recognition" id="oneOf2">
              <emma:interpretation id="interp6" emma:lang="" emma:confidence="0">
                <emma:literal>↳</emma:literal>
              </emma:interpretation>
            </emma:one-of>
          </emma:emma>
        </inkml:annotationXML>
        <inkml:trace contextRef="#ctx0" brushRef="#br0" timeOffset="4670.0297">253 1107 1095 0,'0'0'5'0,"-2"-8"-2"16,2 8-4-16,0 0 1 0,-4-5 0 0,4 5 0 16,0 0 8-16,-7-2 9 0,7 2 8 15,0 0 3-15,0 0 4 0,-13 10-5 16,7-4 7-16,4 4 3 0,0 1 5 0,-3 5 5 15,1 2 9-15,0 3 27 0,-1 3-4 16,1 2-1-16,-3 5-5 0,3-3-6 16,-4 1-4-16,4 2-6 0,-1-1-5 0,-1-1-4 15,1-1-2-15,-1 0-3 0,1-3-4 16,1 1-3-16,-4-3-3 0,6-3-1 16,-3-6-7-16,3 3 1 0,-2-4-4 0,2 2 3 15,-1-7 0-15,3 0-2 0,0-4-5 16,0-4-1-16,0 0-3 0,0 0 0 15,0 0-3-15,9-20-2 0,-7 5-2 0,3-7-3 16,-3 2 0-16,6-8-1 0,-4-3-1 16,1 0 0-16,-1 1 0 0,0-5 0 15,1 7-4-15,1-9 2 0,-1 9-2 0,2-3-2 16,-2 3 2-16,2 4 1 0,-3 3-1 16,3 3 0-16,-5-1-2 0,2 3 2 15,1 2-2-15,-1 4-2 0,0 0 2 16,4 3-1-16,-1 4 0 0,2 3 2 0,-9 0-1 15,19 6 2-15,-4 2 1 0,0 4 1 16,3 6 0-16,5 7-1 0,-3-1 3 0,3 2-2 16,1 9 2-16,-1-5 2 0,2 5 0 15,-2-4 0-15,-3-1 1 0,1-1-3 16,-1 1 1-16,1-2 0 0,-4 1 3 16,1-4-3-16,-4-3-11 0,-1-1-18 0,1-2-24 15,-4-2-24-15,-2-1-30 0,1 2-24 16,-4-10-48-16,-3 3-91 0,-4-1-307 0,-1-4-76 15</inkml:trace>
        <inkml:trace contextRef="#ctx0" brushRef="#br0" timeOffset="4877.29">201 1468 1611 0,'-8'0'12'0,"1"-2"2"0,-1-1-28 15,8 3-5-15,-4-3 3 0,4 3 3 16,0 0 1-16,14-12 7 0,-5 8 1 0,4-2 2 16,10-2 0-16,4-5-1 0,9 3-2 15,5-2-4-15,11-4-12 0,2 2-23 0,0-1-23 16,3-1-28-16,-5-2-36 0,-2 1-269 16,-1 1 89-16</inkml:trace>
      </inkml:traceGroup>
      <inkml:traceGroup>
        <inkml:annotationXML>
          <emma:emma xmlns:emma="http://www.w3.org/2003/04/emma" version="1.0">
            <emma:interpretation id="{7354D0EA-2668-4F7A-B439-F708294D9523}" emma:medium="tactile" emma:mode="ink">
              <msink:context xmlns:msink="http://schemas.microsoft.com/ink/2010/main" type="line" rotatedBoundingBox="3910,11457 8914,11380 8924,12005 3920,12082"/>
            </emma:interpretation>
          </emma:emma>
        </inkml:annotationXML>
        <inkml:traceGroup>
          <inkml:annotationXML>
            <emma:emma xmlns:emma="http://www.w3.org/2003/04/emma" version="1.0">
              <emma:interpretation id="{3BD3522D-F40E-45F3-843F-C15E4CE1E839}" emma:medium="tactile" emma:mode="ink">
                <msink:context xmlns:msink="http://schemas.microsoft.com/ink/2010/main" type="inkWord" rotatedBoundingBox="3911,11517 5194,11497 5203,12062 3920,12082"/>
              </emma:interpretation>
              <emma:one-of disjunction-type="recognition" id="oneOf3">
                <emma:interpretation id="interp7" emma:lang="" emma:confidence="1">
                  <emma:literal/>
                </emma:interpretation>
              </emma:one-of>
            </emma:emma>
          </inkml:annotationXML>
          <inkml:trace contextRef="#ctx0" brushRef="#br0" timeOffset="5308.3955">1132 1108 1127 0,'-6'4'-6'16,"1"1"-5"-16,5-5 2 0,-9 4-2 16,9-4 4-16,-4 5 4 0,4-5 10 0,0 0 20 15,0 0 1-15,13 5-2 0,-2-5 5 16,0 0-7-16,6-2 1 0,1-1-6 15,0 2 2-15,2-1-5 0,1-3-2 0,-3 4-6 16,-1-4-5-16,2 3-5 0,-6 0-5 16,1 1-15-16,-6-2-7 0,2 3 2 15,-10 0-4-15,7-2-1 0,-7 2 7 0,0 0 0 16,0 0 1-16,0 0 4 0,0 0 3 16,0 0 2-16,-32 6 6 0,23-4 5 0,0 0 8 15,0-2 14-15,0 3 5 0,0-1 3 16,0-1-2-16,2 2-1 0,-2-1 5 15,2 0-3-15,0-1-4 0,3 6-3 16,-3-3 8-16,3 4-5 0,1 2 2 16,-1 1 0-16,2 3 1 0,2 0 25 0,0 4-9 15,2 3 4-15,0 1-8 0,0 2-2 16,1 3-3-16,-1 1-5 0,2-4-2 0,-1 5 1 16,3 1-2-16,-1-1-2 0,0-1-1 15,2-3-6-15,-3 1-10 0,1 1-27 16,1-3-24-16,-1-2-28 0,1-3-32 15,1-1-33-15,0-4-56 0,0-6-202 0,0 3 90 16</inkml:trace>
          <inkml:trace contextRef="#ctx0" brushRef="#br0" timeOffset="6021.3083">1562 1182 1198 0,'3'-8'52'16,"-1"0"-3"-16,-2-1-7 0,0 5-9 15,2-2-1-15,-2 6-4 0,0-6-7 0,0 6 2 16,0 0 9-16,0 0 6 0,0 0 7 16,2 20-4-16,0-7 5 0,1 1 27 15,-3 4 1-15,4 2 3 0,-2 3 1 16,1 7-3-16,-1-1-10 0,0-1 2 0,0 1-9 16,3-5-6-16,-3 4-3 0,2-1-6 15,-1-5-4-15,-3-3-3 0,3 1-3 0,-1-4-2 16,-2-1-3-16,2-1-3 0,0-2-5 15,-2-2 5-15,0-2-1 0,0-4-4 16,3 0-4-16,-3-4-1 0,0 0-4 16,0 0 0-16,2-16-1 0,-2 6-3 0,2-4-2 15,-2-9-7-15,2 3 4 0,3-3-4 16,1-5-1-16,-4 6 0 0,3-7 0 16,5 7-3-16,-4-1 1 0,1 1-1 0,2 2 0 15,0 3 2-15,-1 3 0 0,5 0 1 16,-2 6-1-16,2-4-4 0,0 6 1 15,1 2 3-15,0 2-1 0,-1 4 2 0,3 2-2 16,0 6 2-16,1 0 2 0,0 4 1 16,-2 5 1-16,1-1-1 0,-4 2 2 15,1 2 2-15,-2 1-3 0,1-3 2 0,-3-1-1 16,-2-1 2-16,0-2 0 0,-3 1-1 16,3-3 1-16,-3 0 0 0,0-2 0 0,2-4 3 15,-4 3 2-15,2-5-2 0,-1 0 0 16,-3-6-2-16,2 6 0 0,-2-6-1 15,0 0 1-15,0 0-6 0,-2-23 2 16,2 9-4-16,-3-4-3 0,3-4-1 0,-2-1-3 16,2-1 0-16,0-5 1 0,5 5-2 15,-1-5 1-15,3 3 0 0,-1 3 0 0,5 1 1 16,4-2 1-16,-2 3-2 0,0 3 4 16,4 4-2-16,0 0 2 0,1 1-1 15,1 5 0-15,-4 0 1 0,4 4 2 0,-1 0-3 16,-3 4 3-16,2 4 1 0,0 0 0 15,-1 4 2-15,0 2 2 0,0 5-1 16,-1 5 4-16,-1 0-3 0,-3 3 2 0,1 1-1 16,-1 4 1-16,-2-3 0 0,0 4 1 15,-2-1 0-15,-3 0-1 0,3 1 1 16,-3-1-11-16,1-3-24 0,-3 1-33 0,1-4-35 16,2 1-33-16,-3-6-51 0,-2 2-99 15,2-2-333-15,3-3-112 0</inkml:trace>
        </inkml:traceGroup>
        <inkml:traceGroup>
          <inkml:annotationXML>
            <emma:emma xmlns:emma="http://www.w3.org/2003/04/emma" version="1.0">
              <emma:interpretation id="{6C7A9E5E-0ED6-4286-B6FB-F8DDF9C1A08F}" emma:medium="tactile" emma:mode="ink">
                <msink:context xmlns:msink="http://schemas.microsoft.com/ink/2010/main" type="inkWord" rotatedBoundingBox="6624,11447 7627,11431 7635,11978 6633,11993"/>
              </emma:interpretation>
              <emma:one-of disjunction-type="recognition" id="oneOf4">
                <emma:interpretation id="interp8" emma:lang="" emma:confidence="1">
                  <emma:literal/>
                </emma:interpretation>
              </emma:one-of>
            </emma:emma>
          </inkml:annotationXML>
          <inkml:trace contextRef="#ctx0" brushRef="#br0" timeOffset="6839.6103">4166 1099 1636 0,'2'-5'-2'16,"2"1"3"-16,-4 4 0 0,2-10-2 0,-2 6 2 16,0 4-6-16,-6-12 7 0,1 6 9 15,1 1 8-15,-3 0 2 0,1-2 0 16,-3 3-2-16,-1 2-2 0,1 0-3 0,-2 0 2 16,-2 2-5-16,-1 0 2 0,-2 2 3 15,1 0-2-15,-2 2-2 0,-3 2 4 16,3 0-4-16,-2 2 1 0,3 1 2 15,0 1-4-15,3 0 0 0,-1 2 2 0,3 0-4 16,-1-1 1-16,3 3-2 0,3-2 0 16,1 0 0-16,1 1 3 0,4-1-1 0,0 0-1 15,2 0 2-15,0 2-1 0,5-1-4 16,2-1 2-16,-3 0 2 0,7-2-2 16,-2 2-4-16,6-2 4 0,-5-1-2 15,6 3 0-15,2-4 2 0,1 0-2 0,3 4-3 16,-3-1 1-16,3-3 1 0,-1 4-1 15,0-4-2-15,-3 4 0 0,0-4 2 0,-3-2-4 16,-2 4 3-16,-1-3 0 0,0 1-2 16,-5-2 1-16,-3 2 1 0,1 0 0 15,-5 4 2-15,-4-4 0 0,2 0 3 0,-4-1-1 16,-3 1 1-16,-4 2 0 0,-1 0-2 16,-4-2 1-16,-1 0-1 0,-2 1-1 15,-5-1-1-15,0-2 0 0,0 2 1 0,-3-2-3 16,3-4-17-16,2 2-4 0,-3-1-21 15,3-3-22-15,-1 1-12 0,3-1-14 16,0-1-1-16,1 1-14 0,4-3-2 0,2-1-18 16,3 2-31-16,-1-2-302 0,4 0 37 15</inkml:trace>
          <inkml:trace contextRef="#ctx0" brushRef="#br0" timeOffset="7075.178">4469 1228 1306 0,'13'-2'41'0,"-13"2"-1"0,9 0-10 16,-9 0-2-16,12 0-3 0,-12 0-1 16,16-2 4-16,-8 1-1 0,3-2-1 0,1 1-2 15,2 2-4-15,3-2-2 0,2 0 2 16,1 0-10-16,1 0-14 0,1 0-25 0,-1 2-11 15,1-2-28-15,1-2-20 0,1 2-24 16,0-2-29-16,-2 0-262 0,5 0 85 16</inkml:trace>
          <inkml:trace contextRef="#ctx0" brushRef="#br0" timeOffset="7268.3863">4788 1366 1070 0,'-24'15'-20'0,"5"-1"11"0,3 0-3 16,0-3 1-16,5 1 2 0,0-6 7 0,2 2 0 16,1 0 11-16,1-2 1 0,3 0 1 15,2-4-3-15,2-2-1 0,6 6-13 16,3-3-13-16,3-3-8 0,-1 0-20 0,7-3-16 16,3 0-10-16,1-2-17 15,6-7-157-15,0 4 233 0</inkml:trace>
        </inkml:traceGroup>
        <inkml:traceGroup>
          <inkml:annotationXML>
            <emma:emma xmlns:emma="http://www.w3.org/2003/04/emma" version="1.0">
              <emma:interpretation id="{C1DEED0D-EEB6-4903-A13F-4CF6EDD50ADF}" emma:medium="tactile" emma:mode="ink">
                <msink:context xmlns:msink="http://schemas.microsoft.com/ink/2010/main" type="inkWord" rotatedBoundingBox="8235,11390 8914,11380 8923,11930 8243,11941"/>
              </emma:interpretation>
            </emma:emma>
          </inkml:annotationXML>
          <inkml:trace contextRef="#ctx0" brushRef="#br0" timeOffset="8010.8368">5999 1041 1456 0,'-5'-6'54'0,"3"0"-8"16,-2 0-2-16,1 2-7 0,3 4-6 0,-6-6 4 15,6 6 6-15,-11 0 20 0,11 0 10 16,-19 8 12-16,10 2-4 0,-2-2-7 16,-3 4-7-16,1 1-3 0,-5 5-5 0,-1 0-5 15,-3 7-4-15,-3-1-22 0,-6 7-33 16,-5-3-47-16,-14 19-53 0,-10-11-87 16,-5 1-165-16,0 1-219 0,-8-1-79 0</inkml:trace>
          <inkml:trace contextRef="#ctx0" brushRef="#br0" timeOffset="7571.4277">5513 1001 729 0,'-2'-4'89'0,"2"4"4"0,-8-6-12 0,6 1-8 16,-2 2-9-16,4 3-5 0,0 0 0 15,-7-5 7-15,7 5 6 0,0 0 2 16,0 0 4-16,0 0 0 0,-11 15 0 0,9-7 2 16,2 1 1-16,-2 2 5 0,2 3 0 15,2 2-5-15,-2 1-7 0,2 3 8 16,0 0-9-16,3 3-7 0,-3 3-8 0,2 1-3 16,1 1-10-16,-1 1 1 0,1 1-5 15,-2-3-4-15,1-3-20 0,1 2-22 16,-3-8-27-16,-2 5-26 0,2-3-33 15,0 1-21-15,-2-5-26 0,0-2-19 0,0 0-28 16,-2-6-58-16,4 1-329 0,-4-1-72 16</inkml:trace>
          <inkml:trace contextRef="#ctx0" brushRef="#br0" timeOffset="7796.1127">5513 1339 1561 0,'3'-9'-13'0,"-1"-1"-1"16,4 2-3-16,1-2 6 0,0 1 4 15,4 4 20-15,-1 0 10 0,3 1 11 0,2 0 4 16,0 4 1-16,5 0 1 0,-1 2 4 16,2 4-16-16,6 2-5 0,0 0 2 15,3 9-4-15,1-3 1 0,3 6 2 16,-2-4-4-16,0 5-4 0,-1-5 4 0,1 1-6 16,-5 1-8-16,2-2-15 0,-6-2-14 15,-3 0-17-15,3-3-35 0,-7 1-16 0,-3-6-24 16,0 0-52-16,-3-4-319 0,-3-2 7 15</inkml:trace>
        </inkml:traceGroup>
      </inkml:traceGroup>
    </inkml:traceGroup>
    <inkml:traceGroup>
      <inkml:annotationXML>
        <emma:emma xmlns:emma="http://www.w3.org/2003/04/emma" version="1.0">
          <emma:interpretation id="{F3E526FE-FE7C-4DBF-9664-2E69B54114E2}" emma:medium="tactile" emma:mode="ink">
            <msink:context xmlns:msink="http://schemas.microsoft.com/ink/2010/main" type="paragraph" rotatedBoundingBox="2780,12986 9285,12785 9314,13713 2809,13914" alignmentLevel="1"/>
          </emma:interpretation>
        </emma:emma>
      </inkml:annotationXML>
      <inkml:traceGroup>
        <inkml:annotationXML>
          <emma:emma xmlns:emma="http://www.w3.org/2003/04/emma" version="1.0">
            <emma:interpretation id="{15A15046-C6D3-4CEC-9ED2-1AEA8EC619E8}" emma:medium="tactile" emma:mode="ink">
              <msink:context xmlns:msink="http://schemas.microsoft.com/ink/2010/main" type="line" rotatedBoundingBox="2780,12986 9285,12785 9314,13713 2809,13914"/>
            </emma:interpretation>
          </emma:emma>
        </inkml:annotationXML>
        <inkml:traceGroup>
          <inkml:annotationXML>
            <emma:emma xmlns:emma="http://www.w3.org/2003/04/emma" version="1.0">
              <emma:interpretation id="{40CC5003-BB02-4EC0-B04E-6C99A94EC821}" emma:medium="tactile" emma:mode="ink">
                <msink:context xmlns:msink="http://schemas.microsoft.com/ink/2010/main" type="inkWord" rotatedBoundingBox="2785,13163 5153,13090 5172,13700 2804,13773"/>
              </emma:interpretation>
              <emma:one-of disjunction-type="recognition" id="oneOf5">
                <emma:interpretation id="interp9" emma:lang="" emma:confidence="1">
                  <emma:literal/>
                </emma:interpretation>
              </emma:one-of>
            </emma:emma>
          </inkml:annotationXML>
          <inkml:trace contextRef="#ctx0" brushRef="#br0" timeOffset="9557.9584">150 2776 1424 0,'0'0'-111'16,"-9"-6"13"-16,4 6 12 0,5 0 13 15,0 0 13-15,-10-4 15 0,10 4 11 16,-4-4 14-16,4 4 9 0,0 0 5 0,0 0 8 16,-7-6 6-16,7 6 9 0,0 0 8 15,-2-2 1-15,2 2 5 0,0 0 4 0,0 0 7 16,0 0 1-16,0 0-2 0,0 0 5 16,-9-2 0-16,9 2-5 0,0 0 1 15,0 0-6-15,0 0 0 0,0 0 0 16,0 0-5-16,0 0-4 0,-6-4 0 0,6 4 1 15,0 0-5-15,0 0-2 0,0 0 1 16,0 0-6-16,0 0 2 0,0 0-3 16,-17 6 7-16,13-4-4 0,-1 4 1 0,1 2 2 15,-1 4 1-15,1-1-1 0,-3 3 5 16,1 6 5-16,-2-3-2 0,1 3 4 16,-1 4 0-16,3 3 2 0,-4-3 3 0,5 3-4 15,0 1 0-15,-4 3-6 0,6-7 2 16,4 4-1-16,-2-1-1 0,2-3 2 0,1 3-2 15,4-3-1-15,0-2 2 0,4 1 0 16,0-3-2-16,1 1-3 0,3-5 3 16,1-2-1-16,2 0 0 0,0-1 0 15,2-5 5-15,1-3-8 0,-1 0-2 0,1-5 0 16,1 0-3-16,1-6 0 0,1-1-3 16,2-4 1-16,-4-2-5 0,1-3 1 15,-3 0-1-15,-2-3-4 0,-2-1 0 0,-3-4 2 16,-1-1-3-16,-1 1 0 0,-4-1-3 15,-3-3 1-15,-4 6-4 0,0-1 0 16,-4-5 0-16,-5 5-3 0,0 1 2 16,-3 0-1-16,-3 5 2 0,-3 3-3 0,-3 2-3 15,1 1 0-15,-5 5-3 0,3 1-3 16,-4 5 1-16,4 0-5 0,-1 0-5 0,-1 5-2 16,-1 1-12-16,0 3-2 0,0-1-13 15,3 6-15-15,1 0-16 0,3-3-11 16,2 3-18-16,2-2-17 0,6 4-19 15,-1-1-22-15,4-5-47 0,0 0-292 0,5 0-13 16</inkml:trace>
          <inkml:trace contextRef="#ctx0" brushRef="#br0" timeOffset="10044.2076">850 2827 1410 0,'2'-2'4'0,"3"-2"-4"0,-5 4 1 16,4-4 6-16,0 0-1 0,-4 4 7 15,6-2 10-15,-6 2 12 0,6-6 3 16,-6 6-1-16,0 0-2 0,14 0-4 0,-14 0-2 16,20 0-5-16,-4-6 3 0,2 6-2 15,3-3 2-15,3 0-8 0,1-2 0 16,-3 2-2-16,6 0-3 0,-6-3 2 15,-1 4-2-15,1-2-6 0,-3 2 17 0,-2-4 1 16,-1 4-4-16,-2-2 0 0,-3 2-4 16,0 2-2-16,0-2-2 0,-3-2-4 0,-4 2-2 15,-4 2-3-15,0 0 2 0,0-7 0 16,0 7-1-16,0 0-2 0,-16-5 0 0,7 5 0 16,9 0-4-16,-18 0-1 0,6 0 4 15,1 0-2-15,0 4-4 0,2-3 1 16,-3 4 3-16,3-1-1 0,1 2 0 15,-1 2 1-15,0 4 1 0,2-1-1 0,0 3 3 16,2 0 1-16,1 0-1 0,2 6 2 16,-1-1-2-16,1 1 0 0,2 3 0 15,0-1 3-15,2 7-1 0,-2-1 1 0,3 1-1 16,-1 1 0-16,0-1-1 0,2-1-2 16,-4 0 0-16,3 3-18 0,2-7-17 15,-3 3-36-15,1-5-21 0,1 0-35 16,0-4-39-16,-1 1-69 0,3-3-255 0,-1 0 7 15</inkml:trace>
          <inkml:trace contextRef="#ctx0" brushRef="#br0" timeOffset="10762.3567">1464 2799 1316 0,'6'-11'8'0,"-2"5"4"0,-2 0-3 15,3 0-6-15,-5 6 4 0,4-2-5 0,-4 2 1 16,0 0 8-16,0 0 10 0,9 17 12 16,-7-6 7-16,-2 4 7 0,5 1 8 0,-3 7 8 15,0-1 4-15,3 7 4 0,-2-1-2 16,1 0 2-16,-2 3-6 0,1-2-1 16,1 3-5-16,-2 0-6 0,0-5-4 15,1 1-5-15,-3-1-2 0,2-7-5 0,-2 3-2 16,2-5-2-16,0-2-3 0,-2-2-2 15,0 0-3-15,2-3 2 0,-2-1-2 16,0-4-1-16,3-2-4 0,-3-4-1 0,0 0-4 16,0 0-2-16,0 0 1 0,0-18-3 15,2 5-5-15,-2-1-1 0,2-4-4 0,-2-4-2 16,2 0-3-16,1-7-4 16,1 2-2-16,4-1-2 0,0 1-1 0,-1 1 1 15,4 4-2-15,3-1 4 0,0 7-2 16,1-4-1-16,-4 6 3 0,4 6 1 0,0-1-1 15,0 3 2-15,4 4 2 0,-1 4-1 16,-2 0 2-16,2 4 2 0,0 6 1 0,0-1 2 16,0 3 6-16,-3 2 4 0,-2 3-4 15,-2 3 3-15,0 0 2 0,-2-2 0 16,-5-3 5-16,4 3-1 0,-4 3 0 16,-2-7 3-16,3 0-3 0,-3 0 0 15,-2-2-1-15,2-1 0 0,0-1 0 0,-2-2 0 16,2 0 1-16,-2-4-1 0,0-2-2 15,0-4-2-15,0 0 1 0,0 0-3 0,0 0-1 16,0 0-2-16,0-24-4 0,-2 10-3 16,2-3-5-16,0-5-2 0,0 0-8 15,-2-9 1-15,4 3-4 0,0-5-1 0,5 5 4 16,0-1 0-16,3-2 3 0,3-3-2 16,-2 10 3-16,8-5 0 0,-4 9 1 15,1-2 2-15,0 5 1 0,0 3-2 0,-3 0 1 16,3 8 1-16,0-3 1 0,-1 4 2 15,0 5-1-15,2 3 3 0,-1 2-1 16,2 1 3-16,0 6 0 0,0 2 1 0,-2 2 1 16,2 1-1-16,-2 3-2 0,-2 3 3 15,1 1 2-15,-4 3-1 0,1-3-7 16,-1 2-26-16,-2 2-34 0,2-3-38 0,-1 4-43 16,-1-5-76-16,-2 0-428 0,1 1-146 15</inkml:trace>
        </inkml:traceGroup>
        <inkml:traceGroup>
          <inkml:annotationXML>
            <emma:emma xmlns:emma="http://www.w3.org/2003/04/emma" version="1.0">
              <emma:interpretation id="{376FFA94-D492-4F10-9256-BF39DD21069F}" emma:medium="tactile" emma:mode="ink">
                <msink:context xmlns:msink="http://schemas.microsoft.com/ink/2010/main" type="inkWord" rotatedBoundingBox="6720,12865 9285,12785 9314,13713 6748,13793"/>
              </emma:interpretation>
              <emma:one-of disjunction-type="recognition" id="oneOf6">
                <emma:interpretation id="interp10" emma:lang="" emma:confidence="0">
                  <emma:literal>X</emma:literal>
                </emma:interpretation>
                <emma:interpretation id="interp11" emma:lang="" emma:confidence="0">
                  <emma:literal>H</emma:literal>
                </emma:interpretation>
                <emma:interpretation id="interp12" emma:lang="" emma:confidence="0">
                  <emma:literal>x</emma:literal>
                </emma:interpretation>
                <emma:interpretation id="interp13" emma:lang="" emma:confidence="0">
                  <emma:literal>5</emma:literal>
                </emma:interpretation>
                <emma:interpretation id="interp14" emma:lang="" emma:confidence="0">
                  <emma:literal>B</emma:literal>
                </emma:interpretation>
              </emma:one-of>
            </emma:emma>
          </inkml:annotationXML>
          <inkml:trace contextRef="#ctx0" brushRef="#br0" timeOffset="14523.0277">6483 2605 1726 0,'-7'-4'13'16,"0"2"7"-16,2-1-4 0,-1 0-2 15,6 3-4-15,-9-2 1 0,9 2-1 0,0 0 3 16,-16 6 2-16,6 1 6 0,4 1 3 15,-5 2-1-15,0 6-3 0,0 2 0 16,-10 0-1-16,1 9-5 0,-6-3 1 16,0 7-1-16,-10 3-11 0,-3 1-17 0,-15 12-23 15,-2-4-29-15,-2 3-36 0,-2-3-61 0,3 0-144 16,-7 0-146-16,-3-5 38 0</inkml:trace>
          <inkml:trace contextRef="#ctx0" brushRef="#br0" timeOffset="13993.3466">5958 2695 1636 0,'0'-8'75'0,"-2"-5"11"16,2 8-12-16,-2-3-5 0,-1-1-10 0,3 3-6 15,-2-2 0-15,0 6 6 0,2 2 3 16,-2-13 4-16,2 13-3 0,-3-5-5 16,3 5 1-16,0 0-3 0,0 0-3 0,-6 16-3 15,4-6-1-15,2 2-7 0,0 1-1 16,-3 3-2-16,3 2-4 0,0 4-4 15,3-1-2-15,-3 1-3 0,2 0-1 0,0 1-4 16,-2 3-1-16,2-1-21 0,0 3-26 16,1-5-32-16,-3 1-34 0,2 3-38 15,-2-3-29-15,0 3-34 0,0-5-49 0,0 0-98 16,0-2-251-16,-2 3-92 0</inkml:trace>
          <inkml:trace contextRef="#ctx0" brushRef="#br0" timeOffset="14254.0625">5977 2912 1758 0,'2'-6'47'0,"2"1"-8"0,-2-2-4 16,-2 7-4-16,9-2-4 0,-4-2 0 15,1 2 9-15,-6 2 2 0,17 2 11 16,-10 2 3-16,1 2 1 0,3-1 1 0,4 1 0 15,0 2-6-15,3 0-4 0,3 4-2 16,1 0-5-16,1-1-2 0,1 3-2 0,4-6-6 16,-2 4-3-16,0-2-22 0,1 3-21 15,0-5-25-15,2-3-29 0,-2 4-29 16,3-1-28-16,-3-2-32 0,-2-4-63 16,0 0-400-16,-5-2-123 0</inkml:trace>
          <inkml:trace contextRef="#ctx0" brushRef="#br0" timeOffset="11961.919">4562 2623 1758 0,'4'-3'-29'0,"-4"3"7"0,4-8-7 16,-1 1 6-16,-3 1 6 0,2-2 5 15,-2 0 18-15,0 0 15 0,0-2 12 0,-2 0 7 16,-1 0 6-16,-1-1 1 0,0-1-4 16,-1 2 1-16,-2-3 0 0,1 2 0 0,-2 3-3 15,-1-7-4-15,-2 7-2 0,-2 2-5 16,-3 0 0-16,0 0-4 0,-2 4-3 16,0 2-3-16,-2 2 0 0,-3 2 0 15,1 4-1-15,-2 2-3 0,0 4 1 0,1 1-3 16,-1 3 1-16,-2 4 0 0,4 3-1 15,-1 1-2-15,3 3 0 0,-1-1 0 0,1 0-4 16,4 1 1-16,3-4 1 0,-1-1-2 16,6-2-1-16,-2-3 2 0,5 1-1 15,1-4-4-15,2 4 4 0,2-6-1 0,2 3-1 16,5-3 0-16,-2 1 0 0,6-4-3 16,-2 2 3-16,4-1 0 0,6 3-2 15,1-7 1-15,3 6-1 0,1-6 0 16,4 4 0-16,-2-4 0 0,4 2-2 0,0 3 0 15,-4-5 2-15,4 4-3 0,-6-2-1 16,2 2 2-16,-2 2-2 0,-3-1 0 0,-3-1 2 16,-2 2-2-16,-5 0 2 0,0-2 4 15,-4 5 1-15,-3-3 2 0,-4 1-1 16,-2 1 8-16,-5 0 0 0,-1-2 1 16,-6 2-3-16,-4 1 1 0,-2-3-3 0,-4 0 0 15,0 0-2-15,-3 0 1 0,-8-1-11 16,2-3-10-16,-3-2-15 0,0 0-14 0,-1-4-14 15,4-1-17-15,-3-3-16 0,1 3-23 16,1-6-7-16,6 3-25 0,-4-3-21 16,2-3-52-16,8 0-365 0,1 2-79 15</inkml:trace>
          <inkml:trace contextRef="#ctx0" brushRef="#br0" timeOffset="13545.8416">5149 2661 1584 0,'-12'0'-17'0,"3"-5"3"0,-2 1-3 16,3 4 5-16,1-4 2 0,0 2 5 15,7 2 18-15,-12-2 15 0,6-4 14 16,6 6 7-16,-9-2 6 0,9 2-2 0,-9-2 0 16,9 2-3-16,-4-4 0 0,4 4-6 15,0 0-2-15,-5-7-4 0,5 7-5 16,0 0-3-16,0 0-3 0,0 0-2 0,0 0-1 15,13 15-3-15,-6-9 1 0,2 0-3 0,2 0-3 16,-1-1 0-16,3 5-4 0,0-2 3 16,2 0-1-16,0 2 1 0,0-4 0 15,2 3 2-15,-2 0 0 0,1-5-1 16,0 5 6-16,0 1-1 0,-1-6 5 0,0 2 0 16,-2 2 1-16,0-4 0 0,-2 0 2 15,-1 0 0-15,1-2 1 0,-2 4 3 16,0-3 0-16,0 0 1 0,-2-1 0 0,0-2 4 15,0 3-2-15,-1 0 3 0,-6-3 2 16,11 3 0-16,-11-3-8 0,7 4 7 16,-7-4-7-16,10 0-2 0,-10 0-2 15,4 2-5-15,-4-2 1 0,0 0-2 0,0 0-3 16,11 0-2-16,-11 0-2 0,0 0-4 16,0 0 3-16,9 0-2 0,-9 0-2 0,0 0 0 15,0 0 1-15,0 0-1 0,0 0 1 16,0 0-1-16,7 2 5 0,-7-2-7 15,0 0 4-15,0 0-3 0,0 0 3 16,0 0-7-16,0 0 6 0,0 0-4 0,0 0 3 16,0 0-1-16,0 0-3 0,0 0 4 15,0 0 5-15,0 0-1 0,0 0 2 0,0 0 0 16,0 0 4-16,12-2-1 0,-12 2 4 16,0 0 3-16,0 0-7 0,0 0 0 15,0 0 5-15,0 0-6 0,0 0 3 0,0 0 3 16,0 0-10-16,0 0-2 0,0 0 6 15,0 0-10-15,4-6 1 0,-4 6 1 16,0 0-1-16,0 0-2 0,0 0-1 16,0 0-2-16,0 0 0 0,0 0-3 0,0 0 1 15,0 0 1-15,0 0-1 0,0 0 0 16,0 0-6-16,0 0 3 0,0 0-4 0,0 0 6 16,0 0 2-16,5 12-7 0,-3-10 2 15,-2-2 4-15,6 8-1 0,-1-2-3 16,-1 0 3-16,1 0 0 0,1-4 0 0,2 7 1 15,-1-4-2-15,-1 4-2 0,1-3 4 16,-1 0-2-16,1-2 3 0,-3 2-4 16,4 0-1-16,-1 0 4 0,-3-3-1 0,1 2-2 15,-1-2 3-15,0 3 2 0,1-4-4 16,-5-2 5-16,7 6-4 0,-3-4 0 0,-4-2-2 16,4 4 5-16,-4-4-4 0,6 6 7 15,-6-6 12-15,0 0-4 0,4 2 3 16,-4-2 11-16,0 0-7 0,2 6 8 0,-2-6-10 15,0 0-2-15,0 0 2 0,0 0-6 16,0 6-3-16,0-6-1 0,0 0-1 16,0 0 2-16,-6 8-8 0,0-5 3 0,-2 5 0 15,-4 3 0-15,-5 0 2 0,-4 3-2 16,-8 7-11-16,-5-1-19 0,-5 4-20 16,-1 2-29-16,-3 1-32 0,0 0-48 15,4 1-39-15,4-2-59 0,5-5-60 0,2 1-146 16,11-3-28-16,1-5 64 0,4-2-169 15,5-4-90-15</inkml:trace>
        </inkml:traceGroup>
      </inkml:traceGroup>
    </inkml:traceGroup>
  </inkml:traceGroup>
</inkml:ink>
</file>

<file path=ppt/ink/ink1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7:53.3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5C1A2E7-DFD0-4756-96D2-6027C15EFD2B}" emma:medium="tactile" emma:mode="ink">
          <msink:context xmlns:msink="http://schemas.microsoft.com/ink/2010/main" type="writingRegion" rotatedBoundingBox="11272,9753 13699,9579 13989,13629 11563,13803"/>
        </emma:interpretation>
      </emma:emma>
    </inkml:annotationXML>
    <inkml:traceGroup>
      <inkml:annotationXML>
        <emma:emma xmlns:emma="http://www.w3.org/2003/04/emma" version="1.0">
          <emma:interpretation id="{E4FEF7C9-36D2-4C20-9CDB-9651C32AEAEB}" emma:medium="tactile" emma:mode="ink">
            <msink:context xmlns:msink="http://schemas.microsoft.com/ink/2010/main" type="paragraph" rotatedBoundingBox="11474,9672 13633,9824 13584,10518 11425,10366" alignmentLevel="1"/>
          </emma:interpretation>
        </emma:emma>
      </inkml:annotationXML>
      <inkml:traceGroup>
        <inkml:annotationXML>
          <emma:emma xmlns:emma="http://www.w3.org/2003/04/emma" version="1.0">
            <emma:interpretation id="{F2DCFA0D-6747-465B-BDE4-9410FBDBDEF1}" emma:medium="tactile" emma:mode="ink">
              <msink:context xmlns:msink="http://schemas.microsoft.com/ink/2010/main" type="line" rotatedBoundingBox="11474,9672 13633,9824 13584,10518 11425,10366"/>
            </emma:interpretation>
          </emma:emma>
        </inkml:annotationXML>
        <inkml:traceGroup>
          <inkml:annotationXML>
            <emma:emma xmlns:emma="http://www.w3.org/2003/04/emma" version="1.0">
              <emma:interpretation id="{9132FB18-8123-4FCD-B0D0-82050397EDB3}" emma:medium="tactile" emma:mode="ink">
                <msink:context xmlns:msink="http://schemas.microsoft.com/ink/2010/main" type="inkWord" rotatedBoundingBox="11474,9672 13633,9824 13584,10518 11425,10366"/>
              </emma:interpretation>
              <emma:one-of disjunction-type="recognition" id="oneOf0">
                <emma:interpretation id="interp0" emma:lang="" emma:confidence="0">
                  <emma:literal>*</emma:literal>
                </emma:interpretation>
                <emma:interpretation id="interp1" emma:lang="" emma:confidence="0">
                  <emma:literal>K</emma:literal>
                </emma:interpretation>
                <emma:interpretation id="interp2" emma:lang="" emma:confidence="0">
                  <emma:literal>h</emma:literal>
                </emma:interpretation>
                <emma:interpretation id="interp3" emma:lang="" emma:confidence="0">
                  <emma:literal>H</emma:literal>
                </emma:interpretation>
                <emma:interpretation id="interp4" emma:lang="" emma:confidence="0">
                  <emma:literal>f</emma:literal>
                </emma:interpretation>
              </emma:one-of>
            </emma:emma>
          </inkml:annotationXML>
          <inkml:trace contextRef="#ctx0" brushRef="#br0">534-3316 873 0,'-19'0'32'15,"11"0"-10"-15,8 0-11 0,-16-4 2 0,9 2 9 16,-1 0 2-16,8 2 18 0,-15-6 5 16,11 2 2-16,-3-1 2 0,1 5-1 0,1-6 3 15,-1 3-1-15,6 3-2 0,-10-5 0 16,3-1 2-16,3 4-7 0,4 2 3 15,-16-4-6-15,7 2-6 0,-1 2-2 0,10 0-4 16,-24 6-2-16,9-4 1 0,-2 4 2 16,-3 2 1-16,2-2 1 0,-2 4 5 15,0 3-4-15,-3 1-1 0,1-3-4 16,1 2-4-16,1 2 1 0,1-1-5 16,1 0-1-16,0 0-4 0,2 3 0 0,3-5 0 15,0 0-2-15,3 1-1 0,1-2-3 16,0 2 5-16,5-3-3 0,2 0-4 0,-3-2 5 15,5 2-3-15,0-2 0 0,5 1 0 16,1-1-1-16,1-2-2 0,4 0 2 16,1 0-2-16,1 0 0 0,3 0-4 0,2-2 4 15,-2 2-4-15,4-1 0 0,-2-2 0 16,0 4 0-16,3-3 0 0,-3 0 0 16,-1 2-3-16,2-2 3 0,-1 0-2 0,-4 2 1 15,2 0 0-15,-5-1 0 0,0 0 2 16,1 0-2-16,-3 1 0 0,-3 0 4 15,1 0-4-15,-3 2 1 0,-2-2 1 0,-2 3 2 16,0-1 0-16,-4 2 1 0,0-1-1 16,-3 0-1-16,-2 1 1 0,-5-2-16 15,3 2 2-15,-7 1-2 0,2-1 6 0,-4 0 0 16,0-2-2-16,-3 2 3 0,-3-2-2 16,2 0 0-16,-1-2 3 0,0 1 0 15,-2-1-8-15,5-4-2 0,-6 4-8 0,6-6-9 16,-1 2-4-16,3-2-6 0,-3 0-16 15,5 4-7-15,3-4-12 0,1 0-14 16,0 0-10-16,6 0-11 0,-1-4-16 0,3 2-43 16,6 2-317-16,0-6 9 0</inkml:trace>
          <inkml:trace contextRef="#ctx0" brushRef="#br0" timeOffset="543.9643">728-3202 1449 0,'-2'-4'51'0,"0"-4"-5"15,0 1-6-15,2 1-2 0,-3 1-1 16,3 5 1-16,-2-9 2 0,2 9 7 0,5-6 6 15,-5 6 14-15,8 0 2 0,-8 0-1 16,16 4-3-16,-4-2-1 0,-1 0 1 16,4 5-3-16,2-2 1 0,-2 4-3 0,1-4 1 15,3 2-3-15,-2 1-3 0,2 0-4 16,-1 0-4-16,2 0-4 0,-2 0-4 0,0-1-4 16,1 1-2-16,-2-5-3 15,1 4-2-15,1-3-1 0,-2 2-4 0,2-4-2 16,-3 0-2-16,-1 0 0 0,-1 0-1 15,2-2-1-15,-3 2-3 0,-2-2 6 0,1 0 2 16,-1 0 4-16,-2 0 6 0,-9 0 1 16,18 0-1-16,-11 0-1 0,0 2-2 15,-7-2-2-15,11 0-5 0,-11 0-4 0,11 2-1 16,-9 2-5-16,-2-4 0 0,0 8-3 16,-2-2 2-16,-2 3 2 0,-3-1-4 15,-2 4-2-15,-4 2 4 0,-1 1-3 16,-4 1-1-16,-1 2 0 0,-1 0-2 0,-5 5-1 15,1-1-2-15,-4 0 4 0,0 3-9 16,0-1-18-16,1-1-14 0,0-1-16 0,-1 3-21 16,2-1-22-16,-2-2-19 0,6-1-20 15,1-5-13-15,4 0-17 0,0 2-13 16,4-5-13-16,0-1-26 0,4-6-59 0,2 0-341 16,-1-2-113-16</inkml:trace>
          <inkml:trace contextRef="#ctx0" brushRef="#br0" timeOffset="972.1038">1618-3162 1707 0,'4'-5'12'16,"-4"-2"2"-16,0 7-4 0,2-10 7 0,-2 6 17 15,0 4 10-15,2-4 16 0,-2 4 11 16,0 0 6-16,2-8-4 0,-2 8-6 16,0 0-7-16,0 0-4 0,0 0 7 15,0 0 8-15,0 0 9 0,5 20-4 0,-5-10 5 16,0 4-3-16,0-3-4 0,2 1-2 15,-4 2-5-15,2 5-8 0,-3-3-3 0,3 4-3 16,0-2-10-16,-2 3-2 0,2-1-3 16,0 1-2-16,0 1-6 0,-2-2-4 15,2 3 3-15,0 1-4 0,-2-2-6 0,2 5-15 16,-2-7-15-16,2 5-14 0,-4-3-18 16,2 0-19-16,0 0-25 0,2-1-20 15,-2-5-27-15,2 5-29 0,0-3-18 16,0-4-24-16,0-2-40 0,2-4-107 0,0 3-263 15,-2-5-114-15</inkml:trace>
          <inkml:trace contextRef="#ctx0" brushRef="#br0" timeOffset="1243.6371">1687-2818 1774 0,'0'-6'36'0,"2"0"-8"15,-2 6-2-15,2-8-3 0,0 4-2 16,-2 4-6-16,7-6 12 0,-7 6 17 0,7-2 9 16,-7 2 7-16,16 0-3 0,-16 0-7 15,16 6-1-15,-5-2-7 0,5 0-3 16,-5 2-3-16,5 2-2 0,2-2-6 0,-4 0-1 16,1 3-2-16,4-1-5 0,-4 0-7 15,1 0-13-15,2-2-15 0,-4 2-17 16,1 0-18-16,4-2-15 0,-8 0-20 0,0 2-7 15,1-5-9-15,1 1-13 0,-6-2-2 16,2-2-28-16,-3-2-46 0,-6 2-328 16,12-4-23-16</inkml:trace>
          <inkml:trace contextRef="#ctx0" brushRef="#br0" timeOffset="1518.9545">2053-3092 1548 0,'0'-7'52'0,"0"-1"-6"0,-2 2-3 16,2 0-6-16,0 6 1 0,-2-8 8 15,2 8 15-15,-3-8 7 0,3 8 0 0,-4-6-2 16,4 6-10-16,0 0-4 0,-2-4-7 16,2 4-4-16,0 0-4 0,0 0 3 15,-17 10 4-15,11-4 0 0,-3 0-3 0,2 4 0 16,-6 1-4-16,-1 1-4 0,0 0-1 15,1 2-4-15,-6 2-1 0,4-1-3 16,-6 1-3-16,1 2-3 0,0 0-22 0,-1-1-43 16,4-1-38-16,-4 2-49 0,3-1-56 15,-5-1-119-15,3 0-360 0,0-2-163 16</inkml:trace>
        </inkml:traceGroup>
      </inkml:traceGroup>
    </inkml:traceGroup>
    <inkml:traceGroup>
      <inkml:annotationXML>
        <emma:emma xmlns:emma="http://www.w3.org/2003/04/emma" version="1.0">
          <emma:interpretation id="{F4C0183A-EB78-4EBE-AB25-EA7877396DF9}" emma:medium="tactile" emma:mode="ink">
            <msink:context xmlns:msink="http://schemas.microsoft.com/ink/2010/main" type="paragraph" rotatedBoundingBox="11565,11639 13561,11496 13604,12087 11607,12230" alignmentLevel="1"/>
          </emma:interpretation>
        </emma:emma>
      </inkml:annotationXML>
      <inkml:traceGroup>
        <inkml:annotationXML>
          <emma:emma xmlns:emma="http://www.w3.org/2003/04/emma" version="1.0">
            <emma:interpretation id="{59B1BCF6-C889-4911-90A7-AB36D86C7137}" emma:medium="tactile" emma:mode="ink">
              <msink:context xmlns:msink="http://schemas.microsoft.com/ink/2010/main" type="line" rotatedBoundingBox="11565,11639 13561,11496 13604,12087 11607,12230"/>
            </emma:interpretation>
          </emma:emma>
        </inkml:annotationXML>
        <inkml:traceGroup>
          <inkml:annotationXML>
            <emma:emma xmlns:emma="http://www.w3.org/2003/04/emma" version="1.0">
              <emma:interpretation id="{B9515FBB-A9F5-4DE1-A09D-42C954776E57}" emma:medium="tactile" emma:mode="ink">
                <msink:context xmlns:msink="http://schemas.microsoft.com/ink/2010/main" type="inkWord" rotatedBoundingBox="11567,11672 11928,11646 11968,12204 11607,12230"/>
              </emma:interpretation>
              <emma:one-of disjunction-type="recognition" id="oneOf1">
                <emma:interpretation id="interp5" emma:lang="" emma:confidence="1">
                  <emma:literal/>
                </emma:interpretation>
              </emma:one-of>
            </emma:emma>
          </inkml:annotationXML>
          <inkml:trace contextRef="#ctx0" brushRef="#br0" timeOffset="4788.326">323-1400 1550 0,'7'0'-85'0,"-7"0"17"0,14 2 11 0,-14-2 11 16,9 2 17-16,-9-2 10 0,9 0 18 16,-9 0 15-16,0 0 11 0,0 0 4 0,9-2-1 15,-9 2 6-15,0 0 4 0,0 0 2 16,-5-12 1-16,5 12-1 0,-11-4-6 15,5-1 1-15,-1 4-4 0,-3-1 3 0,-1 2-1 16,0 0-8-16,-2 2 3 0,-1-1-2 16,-2 4-2-16,1-1 1 0,-2 6 0 15,2-6-2-15,1 6-6 0,0-2 3 0,1 2-1 16,0-1-4-16,-1 5 1 0,2-6-3 16,3 4-2-16,1 0-1 0,1-2 1 15,3 3-1-15,-1-3-2 0,5-2-1 0,0 6 2 16,2-5 1-16,3 3-1 0,1-4 1 15,3 6-2-15,0-4-1 0,3 2-2 16,1 2 2-16,5-3-4 0,-1 1-1 0,-4 2 3 16,5-3 0-16,0 1-3 0,0 2 1 15,-3 0 0-15,0-4-1 0,-2 3-2 16,0 0 4-16,-2-2-1 0,-1 1-2 0,-1 0 4 16,-2 1-5-16,-3-4 4 0,-2 4 1 15,-2-1-2-15,-2-2 2 0,-2 3-3 16,-3-2 1-16,-2 0 0 0,-1 1-3 0,-5-2 2 15,-1 0 3-15,0-2-2 0,-4 3-3 16,0-3 3-16,-3-2-3 0,3-2-5 0,-1 0-13 16,1 0-13-16,-1-2-18 0,4-2-23 15,1 0-20-15,0-2-5 0,2 0-23 16,3-2-24-16,1-4-58 0,2 2-256 16,5-2 35-16</inkml:trace>
        </inkml:traceGroup>
        <inkml:traceGroup>
          <inkml:annotationXML>
            <emma:emma xmlns:emma="http://www.w3.org/2003/04/emma" version="1.0">
              <emma:interpretation id="{82E601BC-A8E8-4976-93DF-AA5180AED103}" emma:medium="tactile" emma:mode="ink">
                <msink:context xmlns:msink="http://schemas.microsoft.com/ink/2010/main" type="inkWord" rotatedBoundingBox="12227,11937 12521,11916 12534,12099 12240,12120"/>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t</emma:literal>
                </emma:interpretation>
                <emma:interpretation id="interp10" emma:lang="" emma:confidence="0">
                  <emma:literal>c</emma:literal>
                </emma:interpretation>
              </emma:one-of>
            </emma:emma>
          </inkml:annotationXML>
          <inkml:trace contextRef="#ctx0" brushRef="#br0" timeOffset="5000.8322">670-1103 1329 0,'0'0'64'0,"0"0"-7"15,11 0-15-15,-11 0-5 0,13-2-8 16,-3-2-1-16,3 2-2 0,0 0-4 0,6-7-1 15,-1 6-13-15,-1-3-30 0,4 1-27 16,1 1-29-16,2 2-30 0,-2-4-60 16,5 4-253-16,-7-2 68 0</inkml:trace>
          <inkml:trace contextRef="#ctx0" brushRef="#br0" timeOffset="5181.371">776-979 1225 0,'-9'6'42'0,"0"1"-10"0,2-6-4 0,0 1-4 16,2 3 5-16,5-5-10 0,0 0-2 15,0 0-1-15,0 0-3 0,21 0 2 16,-8-3-8-16,8-1-10 0,1 3-30 0,6-8-30 16,1 3-34-16,0 0-43 0,8-5-245 15,-4 2 103-15</inkml:trace>
        </inkml:traceGroup>
        <inkml:traceGroup>
          <inkml:annotationXML>
            <emma:emma xmlns:emma="http://www.w3.org/2003/04/emma" version="1.0">
              <emma:interpretation id="{A7B40012-54F0-4475-97B4-7B3DE4BDCF93}" emma:medium="tactile" emma:mode="ink">
                <msink:context xmlns:msink="http://schemas.microsoft.com/ink/2010/main" type="inkWord" rotatedBoundingBox="13087,11530 13561,11496 13602,12060 13127,12094"/>
              </emma:interpretation>
              <emma:one-of disjunction-type="recognition" id="oneOf3">
                <emma:interpretation id="interp11" emma:lang="" emma:confidence="0">
                  <emma:literal>+</emma:literal>
                </emma:interpretation>
                <emma:interpretation id="interp12" emma:lang="" emma:confidence="0">
                  <emma:literal>t</emma:literal>
                </emma:interpretation>
                <emma:interpretation id="interp13" emma:lang="" emma:confidence="0">
                  <emma:literal>K</emma:literal>
                </emma:interpretation>
                <emma:interpretation id="interp14" emma:lang="" emma:confidence="0">
                  <emma:literal>p</emma:literal>
                </emma:interpretation>
                <emma:interpretation id="interp15" emma:lang="" emma:confidence="0">
                  <emma:literal>4</emma:literal>
                </emma:interpretation>
              </emma:one-of>
            </emma:emma>
          </inkml:annotationXML>
          <inkml:trace contextRef="#ctx0" brushRef="#br0" timeOffset="5460.4599">1529-1520 1093 0,'2'-6'61'0,"-2"2"6"0,0-2-6 15,0 6-11-15,0-7-7 0,0 7 4 0,0 0-6 16,0 0 8-16,0 0 10 0,0 0 12 15,0 0 7-15,0 0-4 0,0 0 5 0,0 25-3 16,2-11-1-16,1 3-12 0,-1 1-6 16,0 2-5-16,0 2-2 0,0 1-5 0,3 5-4 15,-3 1-2-15,2-4-3 0,1 2-5 16,-1 2-1-16,1 0-3 0,0-5-17 16,-3 2-20-16,1 3-18 0,1-7-30 15,-2-3-27-15,0 3-27 0,1-1-23 16,-1-2-25-16,0-2-43 0,-2 1-380 0,0-5-84 15</inkml:trace>
          <inkml:trace contextRef="#ctx0" brushRef="#br0" timeOffset="5702.2168">1607-1066 1540 0,'3'-8'12'15,"-3"1"13"-15,2 3-6 0,0-2 0 16,2-2-4-16,2 4-3 0,0 2 6 0,-6 2 6 15,14-4 8-15,-3 4 11 0,-2 0 4 16,5 4-5-16,4-2-1 0,0 2-5 16,0 4-5-16,2-2 0 0,5-2-5 15,-3 4-2-15,4 2-1 0,-4-5-1 0,1 5-3 16,-3-6-10-16,3 2-15 0,-8 0-14 16,4 0-19-16,-1-2-22 0,-3 1-8 0,-1-3-26 15,0 1-25-15,-3-3-39 0,-2 0-85 16,0 0-197-16,-4-3 49 0</inkml:trace>
          <inkml:trace contextRef="#ctx0" brushRef="#br0" timeOffset="5942.1922">1969-1479 1225 0,'-7'-10'42'0,"3"1"4"16,-5 3-3-16,5 0-6 0,-4 4-6 15,8 2-7-15,-7-2 0 0,7 2 5 0,0 0 10 16,-15 8 9-16,11-4 4 0,-5 4-4 0,-1 5-1 16,1-1-22-16,2 4-2 0,-1 0-4 15,-6 2-1-15,2 5-1 0,-1-3-8 16,0 3-13-16,-8 5-14 0,3-6-25 0,-2 7-20 16,-5-7-21-16,0 3-21 0,-4 1-52 15,-7-1-310-15,-3 1 26 0</inkml:trace>
        </inkml:traceGroup>
      </inkml:traceGroup>
    </inkml:traceGroup>
    <inkml:traceGroup>
      <inkml:annotationXML>
        <emma:emma xmlns:emma="http://www.w3.org/2003/04/emma" version="1.0">
          <emma:interpretation id="{A89044DB-A37C-4818-BAC3-636DA89EBB86}" emma:medium="tactile" emma:mode="ink">
            <msink:context xmlns:msink="http://schemas.microsoft.com/ink/2010/main" type="paragraph" rotatedBoundingBox="11475,13124 13890,12802 13982,13489 11567,13812" alignmentLevel="1"/>
          </emma:interpretation>
        </emma:emma>
      </inkml:annotationXML>
      <inkml:traceGroup>
        <inkml:annotationXML>
          <emma:emma xmlns:emma="http://www.w3.org/2003/04/emma" version="1.0">
            <emma:interpretation id="{C29E23CD-E2E8-4947-8599-87B20BD698DB}" emma:medium="tactile" emma:mode="ink">
              <msink:context xmlns:msink="http://schemas.microsoft.com/ink/2010/main" type="line" rotatedBoundingBox="11475,13124 13890,12802 13982,13489 11567,13812"/>
            </emma:interpretation>
          </emma:emma>
        </inkml:annotationXML>
        <inkml:traceGroup>
          <inkml:annotationXML>
            <emma:emma xmlns:emma="http://www.w3.org/2003/04/emma" version="1.0">
              <emma:interpretation id="{58F82049-0D8B-49A8-BF82-C7687F95258A}" emma:medium="tactile" emma:mode="ink">
                <msink:context xmlns:msink="http://schemas.microsoft.com/ink/2010/main" type="inkWord" rotatedBoundingBox="11475,13124 13890,12802 13982,13489 11567,13812"/>
              </emma:interpretation>
              <emma:one-of disjunction-type="recognition" id="oneOf4">
                <emma:interpretation id="interp16" emma:lang="" emma:confidence="1">
                  <emma:literal/>
                </emma:interpretation>
              </emma:one-of>
            </emma:emma>
          </inkml:annotationXML>
          <inkml:trace contextRef="#ctx0" brushRef="#br0" timeOffset="2529.5233">459 78 1764 0,'-7'-8'-55'15,"1"0"7"-15,-1 2 4 0,-2-4 8 16,-3 4 3-16,3 0 12 0,-2-2 16 0,0 4 14 16,-3-5 6-16,3 7 6 0,-4-1-1 15,-2-2-5-15,4 2 1 0,0 3 2 16,-1 3 2-16,-2 2 2 0,0-2 1 15,3 6 1-15,-1-1-1 0,-2 0 3 0,3 7 0 16,-3-2-2-16,0 1 2 0,3 3-3 16,-1 3-2-16,2-3 3 0,1 3-4 0,3-4-4 15,-2 5-1-15,3-1 0 0,3-4-1 16,-1 4-1-16,3-3-1 0,2 3-2 0,0-3 4 16,2-1-4-16,3 2-4 0,1-2 6 15,4 1-2-15,1 1-3 0,2-2 1 16,3-1-2-16,0 1 1 0,2 0 2 15,1 2-7-15,-1-3 2 0,-1-1 1 16,4-4 1-16,-3 4-6 0,1-1 6 0,-6-2 0 16,0 0-1-16,0-1 3 0,-1-2-2 15,-1 2 1-15,-2-2 7 0,-2 0 4 0,-3 1 1 16,2 0 4-16,-6 0 1 0,-4-3-3 16,2 2 2-16,-4 0-4 0,-3 4-1 0,-4-4-1 15,-2 0 0-15,0-1-4 0,-5-1 1 16,1 2-3-16,-1-2-2 0,-3 0 1 15,1-1-9-15,-1-2-7 0,1-1-16 16,-1 1-17-16,1-3-21 0,-1 0-16 0,3 0-20 16,2-3-15-16,1 1-11 0,2-1-14 15,4-2-19-15,1-1-60 0,6-2-265 0,-1 2 14 16</inkml:trace>
          <inkml:trace contextRef="#ctx0" brushRef="#br0" timeOffset="2974.1567">1090 87 1440 0,'4'-9'50'0,"1"4"-7"0,-1 2-8 0,1-3-5 15,-3 4-7-15,-2 2 3 0,0 0-1 16,5-3-2-16,-5 3-2 0,0 0 3 15,0 0-1-15,-14 18-1 0,7-10 1 0,-1 2 6 16,-1 4 0-16,-3-2 1 0,-2 5 1 16,-1-3 1-16,-2 2-3 0,0 5-2 0,-3-5 2 15,-1 4-3-15,1 0-4 0,-1-3 0 16,1-1-1-16,2 2 0 0,0-4 0 16,0 1-3-16,-1-3-1 0,6 0 0 15,0-5-2-15,1 3 4 0,3-2 6 0,-2-2 1 16,4 0 2-16,1 0 2 0,1-2-3 15,0 0-6-15,5-4-4 0,-2 6 1 16,2-6-3-16,0 0-1 0,7 4-2 0,0 1 0 16,0-5-6-16,4 1 4 0,0 3-1 15,5-1-3-15,2 3 2 0,1-2-3 0,3 2-1 16,3 2 2-16,-1-2-2 0,2 2-11 16,0 0-7-16,2 3-9 0,0-6-15 15,2 6-11-15,-2-5-18 0,0 2-16 0,2 0-18 16,2 0-18-16,-3-2-21 0,-2-2-35 15,0 0-70-15,-2-2-267 0,1 3-17 16</inkml:trace>
          <inkml:trace contextRef="#ctx0" brushRef="#br0" timeOffset="3309.2801">1693 20 1482 0,'-2'-9'31'0,"-2"1"-17"15,2 5-8-15,-1-6 7 0,-1 7 6 0,4 2 6 16,-5-6 14-16,5 6 8 0,-2-6-2 16,2 6-6-16,0 0 0 0,0 0 0 0,0 0 9 15,0 0 3-15,0 0 4 0,0 23-4 16,5-12 1-16,-3 0-4 0,5 3 0 0,-5 6-4 15,2-3 0-15,1 3-7 0,-1 0-2 16,0 2-4-16,4 3-3 0,1-5-2 16,-5 5-1-16,1 1-5 0,-1-6-2 15,3 5-3-15,-5-5-24 0,2-1-18 0,1-1-25 16,0 5-24-16,4-7-23 0,-4 0-19 16,-1-2-21-16,-2 4-21 0,-2-9-58 15,5-1-332-15,-1-2-52 0</inkml:trace>
          <inkml:trace contextRef="#ctx0" brushRef="#br0" timeOffset="3568.1497">1847 274 1608 0,'0'-6'31'0,"0"0"-5"0,0 6-4 0,0-8-6 15,0 8-2-15,5-9 7 0,-5 9 20 0,7 0 19 16,-7 0 15-16,0 0 10 0,17 3 6 15,-8 3-9-15,8-4 6 0,0 4-6 16,7 0-7-16,2 0-8 0,6 2-4 16,-5 1-8-16,2-1-4 0,3 0-6 0,-3 0-6 15,1 4-9-15,2-6-15 0,-6 2-19 16,6 0-22-16,-4-1-21 0,-2 1-24 0,-3-3-22 16,-1-2-24-16,-1 3-27 0,-3-6-25 15,-2 2-44-15,-2-4-433 0,-3 2-142 16</inkml:trace>
          <inkml:trace contextRef="#ctx0" brushRef="#br0" timeOffset="3839.1594">2331-76 1733 0,'-2'-8'4'16,"-5"2"4"-16,0 2-2 0,3 0-1 0,-1 0 2 15,0 0 2-15,5 4 5 0,-11 0 12 16,11 0 17-16,-15 6 17 0,4 0 9 0,-2 2 4 16,2 2-5-16,-2 2 2 0,-3 3-5 15,0 3-4-15,1 0-6 0,-4 0-7 16,4 1-3-16,-3-1-6 0,-1 4-3 0,4-1-3 16,-4-5-4-16,1 7-18 0,7-3-20 15,-7-4-31-15,4 2-28 0,1-2-33 16,-3 5-38-16,5-5-43 0,-3-2-94 0,-1-3-337 15,0 1-112-15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41.62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0860A40-47A1-43C2-867C-DBDA888892E0}" emma:medium="tactile" emma:mode="ink">
          <msink:context xmlns:msink="http://schemas.microsoft.com/ink/2010/main" type="inkDrawing" rotatedBoundingBox="23482,13309 23483,12726 23899,12727 23898,13310" semanticType="callout" shapeName="Other">
            <msink:sourceLink direction="from" ref="{DFAD2DA5-35F4-4DFE-B8FD-5CA15B8CF1EC}"/>
            <msink:sourceLink direction="to" ref="{FCD916A0-0CD2-4918-AF53-AFC5BA2EFD41}"/>
          </msink:context>
        </emma:interpretation>
      </emma:emma>
    </inkml:annotationXML>
    <inkml:trace contextRef="#ctx0" brushRef="#br0">124-203 1586 0,'-2'-5'-53'0,"2"5"10"0,-5-3 2 0,5 3 4 16,-4-6 20-16,4 6 14 0,0 0 7 15,-2-7 5-15,2 7 9 0,0 0 4 16,0 0-3-16,0 0 3 0,0-6-2 0,0 6-5 16,0 0 0-16,0 0 3 0,11-2-3 15,-11 2 2-15,0 0 0 0,20 2-1 16,-9-2-3-16,3 5-5 0,1-5 4 0,4 1-1 15,1 3-3-15,0-4 0 0,5 3-3 16,-3-2 4-16,4 4-5 0,-1-5 1 16,-3 0-2-16,3 2 1 0,-7-2 3 15,4 0-4-15,-1 0 2 0,-10 0 5 0,8-2 0 16,-6 2-3-16,-4-5 0 0,0 4 4 16,0-2-5-16,-5-2 1 0,2 0 2 0,-6 5-4 15,0-10 1-15,0 6-2 16,0 4-1-16,-6-8 1 0,2 4 0 0,4 4 4 15,-9-6-4-15,4 6-2 0,5 0 4 0,-8 0-1 16,8 0-1-16,-11 2 0 0,4 6 6 16,-1 0-1-16,-3 4 0 0,2 3 4 15,5 1-3-15,-3 2 2 0,-3 6-4 0,4 3 3 16,-3 1-1-16,5 3-2 0,-3-1 1 16,5 3-1-16,-5-3 2 0,3 3-5 15,1-3 1-15,-2 1 1 0,3 0-3 16,-3-3-11-16,1-2-22 0,2-3-20 0,0-5-24 15,-1 3-23-15,1-1-20 0,0-6-30 16,0-4-70-16,-1 2-215 0,-3-8 59 16</inkml:trace>
  </inkml:traceGroup>
</inkml:ink>
</file>

<file path=ppt/ink/ink1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1:55.01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3B39115-85B5-4445-83B4-048F34A77213}" emma:medium="tactile" emma:mode="ink">
          <msink:context xmlns:msink="http://schemas.microsoft.com/ink/2010/main" type="writingRegion" rotatedBoundingBox="8352,4595 20520,4466 20532,5591 8364,5721"/>
        </emma:interpretation>
      </emma:emma>
    </inkml:annotationXML>
    <inkml:traceGroup>
      <inkml:annotationXML>
        <emma:emma xmlns:emma="http://www.w3.org/2003/04/emma" version="1.0">
          <emma:interpretation id="{D227C933-76D7-408A-AD16-79751CC5FDF8}" emma:medium="tactile" emma:mode="ink">
            <msink:context xmlns:msink="http://schemas.microsoft.com/ink/2010/main" type="paragraph" rotatedBoundingBox="8352,4595 20520,4466 20532,5591 8364,5721" alignmentLevel="1"/>
          </emma:interpretation>
        </emma:emma>
      </inkml:annotationXML>
      <inkml:traceGroup>
        <inkml:annotationXML>
          <emma:emma xmlns:emma="http://www.w3.org/2003/04/emma" version="1.0">
            <emma:interpretation id="{B2FBD3AE-5271-40D1-BD7B-16C57642A5CA}" emma:medium="tactile" emma:mode="ink">
              <msink:context xmlns:msink="http://schemas.microsoft.com/ink/2010/main" type="line" rotatedBoundingBox="8352,4595 20520,4466 20532,5591 8364,5721"/>
            </emma:interpretation>
          </emma:emma>
        </inkml:annotationXML>
        <inkml:traceGroup>
          <inkml:annotationXML>
            <emma:emma xmlns:emma="http://www.w3.org/2003/04/emma" version="1.0">
              <emma:interpretation id="{223E222D-112E-4A9A-BDBF-3B8B0791BB26}" emma:medium="tactile" emma:mode="ink">
                <msink:context xmlns:msink="http://schemas.microsoft.com/ink/2010/main" type="inkWord" rotatedBoundingBox="8352,4595 9460,4584 9466,5165 8358,5177"/>
              </emma:interpretation>
              <emma:one-of disjunction-type="recognition" id="oneOf0">
                <emma:interpretation id="interp0" emma:lang="" emma:confidence="1">
                  <emma:literal/>
                </emma:interpretation>
              </emma:one-of>
            </emma:emma>
          </inkml:annotationXML>
          <inkml:trace contextRef="#ctx0" brushRef="#br0">469 9 1183 0,'-12'-4'240'0,"-4"2"-117"0,-2 0-46 15,-2 2-31-15,-3-3-9 0,2 3-10 0,-3 3 6 16,1-1 19-16,-6 1 8 0,2 2 14 0,-3 1 2 15,4 0-4-15,-2 2 0 0,6 2-4 16,-3 1-9-16,2 0 0 0,3 4-4 16,2 1-4-16,1 1 1 0,6 2 0 0,-2 0-3 15,4 1-3-15,3 5-3 0,1-1-4 16,2 3-3-16,3-3-3 0,3 4-4 16,4 1-2-16,-3-3-2 0,5 3-3 15,0-2-2-15,4-3-3 0,4 4-18 0,0-4-17 16,6-1-21-16,-5-5-24 0,5-3-26 15,4-1-17-15,5-2-20 0,-4-4-17 0,2-4-14 16,2-2-5-16,2-6-11 0,-1-2-7 16,4-4-32-16,-1 0-293 0,7-8-11 0</inkml:trace>
          <inkml:trace contextRef="#ctx0" brushRef="#br0" timeOffset="268.1993">850 196 1287 0,'9'-18'-23'15,"-2"1"23"-15,-5 5 10 0,0 0 2 0,-2 4 5 16,0-1 17-16,-4 1 3 0,2 2 13 15,-3 2 9-15,-1-2 8 0,-1 2 5 16,0 2 7-16,1 0 5 0,6 2 5 0,-23 4 8 16,11 0 6-16,-1 4-5 0,-3 0-1 15,2 5-7-15,-1 1-3 0,-2 2 0 0,2 2-5 16,2 3-4-16,-2-1-14 0,2 4-6 16,2-1-4-16,2-1-5 0,-3 3-5 15,6-1-2-15,-1-2-4 0,5-1-5 16,0-1-3-16,2 1-1 0,2-3-4 0,2 0-3 15,3-2-8-15,4-1-17 0,-1-1-15 16,3-2-26-16,5-4-24 0,-2-1-27 0,4-4-28 16,3 2-33-16,-1-5-34 0,6-7-39 15,-2-1-100-15,0-2-331 0,-2-4-156 16</inkml:trace>
          <inkml:trace contextRef="#ctx0" brushRef="#br0" timeOffset="480.7732">790 263 1708 0,'-19'6'-13'0,"3"-2"12"15,5-2-7-15,5 2 2 0,-6-2 6 0,5 0 6 16,3 0 5-16,4-2 20 0,-7 4 7 16,7-4 2-16,0 0-1 0,0 0-3 15,0 0-2-15,20 3-5 0,-4-6-2 0,6 1-4 16,8-2-5-16,7 0-23 0,8-4-33 15,-3 2-44-15,9-6-77 0,3 2-150 0,-11-1-174 16,-3-1 11-16</inkml:trace>
        </inkml:traceGroup>
        <inkml:traceGroup>
          <inkml:annotationXML>
            <emma:emma xmlns:emma="http://www.w3.org/2003/04/emma" version="1.0">
              <emma:interpretation id="{B64FFEB4-7F30-4D3D-A418-16FED91D29D3}" emma:medium="tactile" emma:mode="ink">
                <msink:context xmlns:msink="http://schemas.microsoft.com/ink/2010/main" type="inkWord" rotatedBoundingBox="10854,4621 11445,4614 11451,5124 10859,5131"/>
              </emma:interpretation>
              <emma:one-of disjunction-type="recognition" id="oneOf1">
                <emma:interpretation id="interp1" emma:lang="" emma:confidence="1">
                  <emma:literal/>
                </emma:interpretation>
              </emma:one-of>
            </emma:emma>
          </inkml:annotationXML>
          <inkml:trace contextRef="#ctx0" brushRef="#br0" timeOffset="1148.0746">2500 76 1420 0,'3'-6'88'0,"-3"-1"-5"0,0 7-9 16,2-9-4-16,-2 2-3 0,0 7 3 16,0-8 14-16,0 8 9 0,0-6-1 15,0 6-3-15,0-6-8 0,0 6-10 16,0 0-6-16,0 0 2 0,0 0 6 0,0 0-3 16,2 20-1-16,-2-10-3 0,0 3-5 15,0 1 4-15,2 4-6 0,-2 2-7 0,2-1-3 16,-2 3-7-16,3 2-11 0,-1 3-3 15,-2 2-3-15,2-1-7 0,0 3-14 16,-2-3-25-16,2 1-27 0,-2-1-29 16,0-4-34-16,0 1-31 0,3-1-29 0,-3-3-28 15,0-3-33-15,0-2-77 0,-3-4-343 16,3-2-148-16</inkml:trace>
          <inkml:trace contextRef="#ctx0" brushRef="#br0" timeOffset="1556.841">3013 102 1494 0,'-11'-12'10'0,"-2"4"-4"16,1 2-2-16,1 1 3 0,0 2-1 15,4-2 13-15,-7 4 17 0,1 1 11 0,2 0 6 16,-3 0 2-16,0 4 3 0,-1 0 1 16,1 6 1-16,-7 0-6 0,4 4-8 0,-6 1-1 15,1 1-5-15,-2 6-2 0,0-1-8 16,-3-1-16-16,4 4-24 0,-2-1-37 0,5 3-36 16,-1-4-50-16,1 1-91 0,2-3-349 15,4 1-74-15</inkml:trace>
          <inkml:trace contextRef="#ctx0" brushRef="#br0" timeOffset="1358.2938">2584 352 1740 0,'7'-12'28'0,"-3"4"9"0,3 0-6 0,-3 2-3 16,5-1-3-16,1 4-3 0,-1 1-1 15,4-2 6-15,-2 2 8 0,3 2 7 0,2 2 0 16,2-2-1-16,0 4-7 0,4 0-2 16,4 4-2-16,-2 0 0 0,4 0-4 0,-4 0-2 15,3 2-2-15,3 3-13 0,-8-3-17 16,6-2-20-16,-6 0-24 0,1 2-24 15,-3-3-26-15,3-2-30 0,-7-2-35 16,-3-1-74-16,-1-4-276 0,-1-1-22 0</inkml:trace>
        </inkml:traceGroup>
        <inkml:traceGroup>
          <inkml:annotationXML>
            <emma:emma xmlns:emma="http://www.w3.org/2003/04/emma" version="1.0">
              <emma:interpretation id="{94F0FFF9-8BAA-494C-A047-1712F360E847}" emma:medium="tactile" emma:mode="ink">
                <msink:context xmlns:msink="http://schemas.microsoft.com/ink/2010/main" type="inkWord" rotatedBoundingBox="12581,4684 13846,4670 13852,5257 12587,5271"/>
              </emma:interpretation>
              <emma:one-of disjunction-type="recognition" id="oneOf2">
                <emma:interpretation id="interp2" emma:lang="" emma:confidence="1">
                  <emma:literal/>
                </emma:interpretation>
              </emma:one-of>
            </emma:emma>
          </inkml:annotationXML>
          <inkml:trace contextRef="#ctx0" brushRef="#br0" timeOffset="4226.1078">4623 241 1670 0,'2'-9'9'0,"0"4"-3"15,0-2-1-15,0 3-2 0,-2-2 3 16,0 6-4-16,3-8 7 0,-3 8 9 16,-3-8 1-16,3 8 7 0,0 0 0 0,0 0 3 15,0 0 5-15,0 0 8 0,-11 14 4 16,7-6 9-16,-3 3 6 0,3 0 4 16,0 6-1-16,-1-1-2 0,-3 2-2 15,4 3 0-15,2-1-2 0,-3 1-2 0,3 1-3 16,0 0 0-16,2-1-4 0,-2 1-1 15,4-2-6-15,0 0-1 0,0 1-4 0,3-1 0 16,-1-2-1-16,3 1-1 0,3-3-3 16,1-2-1-16,-2 0 1 0,2-1-4 15,5-3 3-15,-3-2-4 0,3-2-1 0,0-2-4 16,2-2-1-16,0-2-4 0,3-2-2 16,-1-4 2-16,-2-2-3 0,2-4-2 15,1-1-2-15,-3-3 0 0,-3 0 1 0,2-4-5 16,-4-1-2-16,-2-1 2 0,-2-1-3 15,1-1 0-15,-8 4-2 0,0-2-2 16,-2 1 1-16,-2 3-1 0,-5-1-2 0,-3 1 3 16,2 0-5-16,-3 4 1 0,-5-1-1 15,0-1-3-15,2 6-4 0,-3 0-6 0,-2 2-4 16,1 2-3-16,0 2-6 0,-2 1-4 16,2 3-3-16,-3 3-2 0,3-1-5 15,0 1-14-15,0 4-13 0,0 1-19 16,2 0-24-16,0 2-23 0,0 0-26 0,3 1-16 15,2-1-31-15,-3-2-62 0,4 2-307 16,2-2-81-16</inkml:trace>
          <inkml:trace contextRef="#ctx0" brushRef="#br0" timeOffset="4699.9257">5208 227 1572 0,'9'-3'-19'0,"-2"-1"3"16,-1 2 1-16,-6 2 1 0,8-2 0 16,-8 2 11-16,0 0 6 0,0 0 14 0,0 0 20 15,0 0 7-15,-10 16 7 0,4-10 4 16,-3 2 5-16,0 3 1 0,-2 1 3 16,1 0 1-16,-1 2-1 0,2 2-2 0,-2 1 1 15,-1 3-2-15,5-1-7 0,-2 1 2 16,5-2 2-16,0 3-3 0,1-1 0 15,1 1-4-15,2-2-4 0,0 0-2 0,5 1-4 16,-3-2-4-16,2 1-2 0,5-3-6 16,0 0 0-16,3-1-1 0,1-3-3 15,-2 0-3-15,6-2-3 0,0 0 3 0,-1-4-3 16,3-1-4-16,-2-3 0 0,6-2-3 16,-3-4 0-16,0 0 1 0,6-5-5 15,-7-3 0-15,7 0 0 0,-9-2-5 16,2-3 3-16,-1-1 3 0,-5-4-3 0,-1 0-1 15,-1-1 0-15,-6 0 0 0,-1-3 1 0,-4 4-6 16,-2 0 0-16,-3-3 0 0,-1 1-1 16,-5 1-5-16,1 3-8 0,-1 2-6 15,0-1-13-15,-5 3-21 0,2 2-29 0,1 2-35 16,0 3-40-16,-2 1-36 0,2 0-72 16,4 2-126-16,-2 4-194 0,3 0-86 15</inkml:trace>
          <inkml:trace contextRef="#ctx0" brushRef="#br0" timeOffset="3721.4829">4265 100 1458 0,'0'0'-52'0,"0"0"29"0,-9-2 7 0,9 2 17 15,0 0 15-15,-8-2 13 0,8 2 15 16,0 0 7-16,0 0 8 0,-7-4 10 16,7 4 7-16,0 0-1 0,0 0-4 15,0 0-7-15,-7-2-4 0,7 2-8 0,0 0-7 16,0 0 2-16,0 0 10 0,-4 14 2 15,4-7 2-15,-2 2-1 0,2 1-3 16,0 3 0-16,0-1-5 0,0 4-2 0,0 3-6 16,0-1 0-16,2 2-7 0,-2 1-2 15,0 1-4-15,0 2-4 0,0-1-2 0,0 5-1 16,2-1-4-16,-2 1-1 0,2-2-11 16,-2-1-15-16,3-1-22 0,-3-1-24 15,2-3-25-15,-2 1-15 0,2-3-16 16,0-2-18-16,0 1-10 0,1-6-8 0,1-2-30 15,-2-3-59-15,3-2-347 0,-1-2-80 16</inkml:trace>
        </inkml:traceGroup>
        <inkml:traceGroup>
          <inkml:annotationXML>
            <emma:emma xmlns:emma="http://www.w3.org/2003/04/emma" version="1.0">
              <emma:interpretation id="{87D0C56F-DE95-496A-95E0-B6F9A48ADD9F}" emma:medium="tactile" emma:mode="ink">
                <msink:context xmlns:msink="http://schemas.microsoft.com/ink/2010/main" type="inkWord" rotatedBoundingBox="16052,4754 18044,4733 18053,5618 16061,5639"/>
              </emma:interpretation>
              <emma:one-of disjunction-type="recognition" id="oneOf3">
                <emma:interpretation id="interp3" emma:lang="" emma:confidence="1">
                  <emma:literal/>
                </emma:interpretation>
              </emma:one-of>
            </emma:emma>
          </inkml:annotationXML>
          <inkml:trace contextRef="#ctx0" brushRef="#br0" timeOffset="6975.961">7726 408 1896 0,'-6'-29'28'0,"-2"7"6"0,1 1-10 0,3 3-9 16,2 0 3-16,2 3-2 0,0 1 1 16,2 0 5-16,-2 0 10 0,7 1 2 15,-1-1 0-15,6 2-4 0,2 2-1 0,-1 2-3 16,3 0-3-16,2 1 4 0,2 1 0 15,3 2-2-15,-1 4 0 0,1 0-4 16,-1 4 1-16,6 2-3 0,-3 1-1 0,0-1 0 16,0 6-4-16,-5 0-2 0,1 4 0 15,-6 1 1-15,3 1-2 0,-6 2 3 0,-3 1-1 16,-5-3-2-16,-2 0 5 0,-2 3-5 16,-4-1 0-16,0 0 0 0,-6-4-2 15,1 1 0-15,-4 1 0 0,-3-4 0 0,2 0-1 16,-2-4 1-16,-1-1-1 0,-2-1-2 15,-1-2 4-15,4-2-5 0,-2-2-15 16,3 0-14-16,0-4-12 0,4-2-11 16,0 0-6-16,0-2-5 0,7-2-5 0,-2-1-1 15,4 1-2-15,2-4 3 0,4 2 1 16,4-2-1-16,1 0 1 0,4-2 3 0,0-1 1 16,4-1 10-16,1 0 4 0,3 1 8 15,-2 1 1-15,5-2 1 0,-2 3 15 16,1 2 10-16,1-2 5 0,-1 1 15 0,-3 2 4 15,3 0 6-15,-5 1 3 0,-3 1 1 16,2 2-5-16,-4 2-2 0,3 0 5 16,-5 0 1-16,1 2-1 0,-1 2 5 0,0 2-4 15,0 2-1-15,1 0 3 0,-1 4 0 16,-2 2-2-16,0 3 3 0,1-1-2 16,-2 2-2-16,-1 3 2 0,-3-1-4 0,3 2-4 15,-3 3 8-15,-1-3-6 0,1 2-3 16,-2-2-1-16,-2 1 2 0,2-3-2 0,-2-2 6 15,4-1 3-15,-4-2 7 0,0 0 4 16,0-3 3-16,-4 0-3 0,2-2-2 16,2-6-3-16,-4 2-3 0,4-2-1 15,0 0-3-15,-9-10-3 0,7 0-1 0,0 0-6 16,2-3-6-16,0-1-7 0,2 0-8 16,0-2-4-16,2-2-4 0,3-1-7 15,1 3 2-15,1-3 1 0,2 1-3 0,0 2 6 16,5-1 1-16,0 3 0 0,1 0 1 15,0 0 2-15,-2 4-1 0,1 2 3 0,2-2 0 16,-2 4-1-16,2-1 4 0,-2 1 0 16,0 0-3-16,-1 2 7 0,-1 2-3 0,2-2 0 15,-5 4 2-15,3 0 2 0,-1 0-1 16,-2 0 0-16,0 2 0 0,2 0-3 16,-2-2 6-16,0 4-1 0,0-4 0 15,-1 4 0-15,1-2 3 0,-3 0 0 0,1 0 3 16,0 1-3-16,1-2 4 0,-1 1 2 15,0 0 4-15,-9-2 2 0,15 0 1 16,-7 0-2-16,1-2-2 0,-9 2 1 0,13-3-5 16,-6-2 3-16,-1 1-1 0,2-2-4 15,-2 0 2-15,-1 2-4 0,-1-2 0 0,1 0 3 16,-3 2-1-16,0-3-6 0,-2 7 2 16,2-8-3-16,-2 8-1 0,0 0 0 15,-6-6 2-15,6 6-2 0,-11 0 2 16,11 0 3-16,-17 6-2 0,6 1 4 0,0-1 1 15,-2 2-1-15,1 2 3 0,-2-2 0 16,1 4 1-16,-1 2 3 0,3 1-1 0,2-1-5 16,-2 0 0-16,4 2 5 0,-3 0 1 15,6 1 2-15,0-1 1 0,4-1-2 0,0-1 3 16,4 2-1-16,0-2-1 0,6 1-1 16,-1-3 0-16,2-2 0 0,2-2-2 15,2-2-1-15,2 0 0 0,1-4 0 16,1 0-1-16,1-4-5 0,1-2-2 15,-1-2-5-15,3-2-5 0,-1-4-2 0,1-1-6 16,-5-1-1-16,1-2 0 0,-2-2-4 16,-2-1-2-16,1-1 4 0,-4-1 2 0,-1 2-3 15,-2-2 5-15,0 5 1 0,-2 2 2 16,-2 0 2-16,-1-1-2 0,1 5 1 0,-1 0 4 16,-2 2-3-16,0 0 2 0,1 1 2 15,-3 7 1-15,0-4 3 0,0 4 3 0,0 0-1 16,0 0 6-16,0 0-2 0,2 22 1 15,-4-13 7-15,2 3 0 0,2 2 2 16,-2 0 3-16,0 1 1 0,2 1-5 16,-2 2 4-16,0-3-2 0,2-1-5 0,-2 2 1 15,0-4 1-15,0 0-1 0,0-1 6 16,0 1 7-16,2-4 9 0,-2 2 7 16,0-4 5-16,0 1-4 0,0-4-3 0,0-3-4 15,0 0-3-15,0 0-2 0,0 0-5 16,0 0-3-16,5-20-2 0,-1 10-5 0,0-2-5 15,0 0-2-15,0-3-6 0,1-1-1 16,-1 1-2-16,3 1 0 0,2 0-2 16,0 2 1-16,-2 0-3 0,4 2 1 15,0-1-1-15,0 3 4 0,1 5-2 0,-1-2-2 16,3 3 3-16,-1 2-1 0,1 2 0 16,2 0 2-16,-3 4-1 0,4 0-1 0,-4 3 4 15,0 1-3-15,-4-2 2 0,3 4 1 16,-1-2 0-16,-2 5-1 0,-3-5 1 15,-1 2 0-15,0-2 0 0,0-2 2 0,-1 3-1 16,1-3-2-16,1 0 0 0,-4-2 4 16,3 2 1-16,-3-4 0 0,-2 0 1 15,0-4-6-15,0 0-5 0,0 0-6 16,0 0-4-16,0 0-5 0,4-16 0 0,-4 8-5 16,3-3 4-16,-3 3 4 0,0-4 0 15,2 2-1-15,0 0 4 0,0-1 3 0,4 0-1 16,0 0 4-16,-1 1-2 0,4 2 1 15,-1-4 4-15,1 4-2 0,3-3 0 0,-1 3 1 16,3 2 1-16,-5 0 1 0,3 4-1 16,-1-2-1-16,2 4 2 0,-6 0 1 15,5 2 1-15,-1 2 0 0,0 2 0 0,-2 3 1 16,-5 2 3-16,6 2-2 0,-4 1 1 16,-1 2 2-16,-1 3-1 0,-1-1-2 15,3 2-11-15,-4-1-15 0,-2 1-19 16,3 0-24-16,-1 1-22 0,0-3-18 0,-2 0-22 15,2-4-25-15,-2-1-72 0,2-5-277 16,6 0-13-16</inkml:trace>
          <inkml:trace contextRef="#ctx0" brushRef="#br0" timeOffset="5270.2">7878 227 1621 0,'-9'-13'24'0,"2"3"6"16,-1 2-5-16,2-1-3 0,1 3-3 0,1 3 13 16,0-2 11-16,-1 1 21 0,1-2 13 15,4 6 4-15,-7-4 3 0,7 4-8 16,0 0-8-16,0 0-3 0,-9 9-5 0,6-4-4 16,1 6 0-16,2 3 1 0,0 4-4 15,0 2-3-15,2 5-5 0,-2 6-4 16,3 3-4-16,2 7-3 0,-5 3-2 15,4 3-5-15,-2 0-1 0,3 8-3 0,-3-6-11 16,0 8-24-16,-2-7-30 0,5 6-26 16,-1-10-37-16,-4 1-33 0,2-2-26 15,0-5-20-15,-2-5-44 0,0-5-452 0,3-1-175 16</inkml:trace>
        </inkml:traceGroup>
        <inkml:traceGroup>
          <inkml:annotationXML>
            <emma:emma xmlns:emma="http://www.w3.org/2003/04/emma" version="1.0">
              <emma:interpretation id="{2FFE4349-CA64-4E27-8771-CBC87752A7E0}" emma:medium="tactile" emma:mode="ink">
                <msink:context xmlns:msink="http://schemas.microsoft.com/ink/2010/main" type="inkWord" rotatedBoundingBox="18979,4522 20521,4506 20527,5130 18985,5147"/>
              </emma:interpretation>
              <emma:one-of disjunction-type="recognition" id="oneOf4">
                <emma:interpretation id="interp4" emma:lang="" emma:confidence="0">
                  <emma:literal>7</emma:literal>
                </emma:interpretation>
                <emma:interpretation id="interp5" emma:lang="" emma:confidence="0">
                  <emma:literal>6</emma:literal>
                </emma:interpretation>
                <emma:interpretation id="interp6" emma:lang="" emma:confidence="0">
                  <emma:literal>&gt;</emma:literal>
                </emma:interpretation>
                <emma:interpretation id="interp7" emma:lang="" emma:confidence="0">
                  <emma:literal>&lt;</emma:literal>
                </emma:interpretation>
                <emma:interpretation id="interp8" emma:lang="" emma:confidence="0">
                  <emma:literal>T</emma:literal>
                </emma:interpretation>
              </emma:one-of>
            </emma:emma>
          </inkml:annotationXML>
          <inkml:trace contextRef="#ctx0" brushRef="#br0" timeOffset="10245.1645">11706-24 1108 0,'0'0'-78'0,"0"0"11"16,0 0 16-16,-15 0 11 0,15 0 16 16,-5 2 20-16,5-2 6 0,0 0 8 15,0 0 5-15,0 0 4 0,0 0 5 16,0 0 5-16,0 0 7 0,0 0 7 0,0 0 3 16,0 0-2-16,0 0 6 0,0 0 4 15,0 0-1-15,0 0 3 0,28 6-1 16,-24-6-5-16,-4 0 1 0,18 3-9 15,-3-3 1-15,-3 1-2 0,4-1-3 0,4 0-5 16,-2 2-2-16,2-2-1 0,1 0-7 0,-1 0 0 16,1 0-2-16,1 2 1 0,-2-2-4 15,-1 0-4-15,-2 0 1 0,-2 0-2 16,-2 0-1-16,0 0 17 0,4 0 1 16,-8 0 4-16,2 0-3 0,0 0 0 0,0 0 0 15,-11 0-4-15,14 0 1 0,-14 0-1 16,13 0-3-16,-13 0-2 0,13 0-1 15,-13 0-2-15,10 0 0 0,-10 0-2 0,0 0-3 16,11 0 0-16,-11 0-3 0,0 0 0 16,11 0 4-16,-11 0 3 0,7-2 1 0,-7 2 4 15,0 0 4-15,0 0 3 0,0 0 0 16,0 0 1-16,0 0 1 0,11-2-1 16,-11 2 0-16,0 0 1 0,0 0-6 15,0 0 3-15,0 0-5 0,0 0 3 0,0 0-6 16,0 0-1-16,0 0-4 0,0 0-1 15,0 0-5-15,0 10 1 0,0-10 1 16,-13 15-1-16,4-3 0 0,0 2-1 0,0 1 4 16,-5 5-1-16,1 2-1 0,0 2 3 15,-2 5-1-15,0 0-2 0,-1-1-2 16,0 2 1-16,-2 3 1 0,3-2-3 0,3-1-1 16,-4-3 1-16,5-3-2 0,2-2-2 15,-3 1 3-15,1-5-2 0,2-2 0 0,3 0-1 16,-1-1-14-16,2-3-15 0,-2-2-19 15,3 1-21-15,-3-6-37 0,5 1-44 16,0-1-56-16,2-5-104 0,0 0-126 16,0 0-166-16,0 0-97 0</inkml:trace>
          <inkml:trace contextRef="#ctx0" brushRef="#br0" timeOffset="9161.3868">10674 106 1038 0,'-14'0'-21'0,"14"0"9"0,-12 0 7 15,12 0 11-15,0 0 18 0,-13-2 8 0,13 2 14 16,0 0 9-16,0 0 16 0,-9 2 4 15,9-2 1-15,0 0-3 0,0 0 6 0,0 0-1 16,0 0 2-16,0 0 1 0,0 0-3 16,0 0-3-16,37 0-8 0,-26-2-7 15,4 2-4-15,2 0-6 0,0 0-7 16,3-2-3-16,-3 2-2 0,3 0-6 0,1 0-3 16,-2 0-1-16,-1-2-5 0,1 2-2 15,1-2-1-15,-4 2-2 0,0-2-6 0,-3 2 2 16,1-2-7-16,-3 2-7 0,0-2-8 15,0 2-3-15,-1-2-8 0,-1 2-8 16,-9 0-7-16,15-2-7 0,-8 2-6 16,0-2-9-16,-7 2-11 0,14-2-18 0,-14 2-8 15,11 0-11-15,-11 0-12 0,7-2-14 16,-7 2-18-16,9-4-40 0,-9 4-259 0,6-2 45 16</inkml:trace>
          <inkml:trace contextRef="#ctx0" brushRef="#br0" timeOffset="7731.403">10721-53 1387 0,'0'0'13'16,"0"0"0"-16,0 0-7 0,0 0-10 16,0 0 3-16,30 0 7 0,-17 0 3 0,7-1-2 15,1 1 4-15,-1-2 3 0,5-1-3 16,-3 3 2-16,6-2 1 0,-4 1 6 15,4 1 2-15,-4-2 2 0,3-1 8 0,-1 3-1 16,-4-2-2-16,1 0 7 0,-3 0-1 16,-2 2-2-16,-2-2 4 0,-3 2-1 15,-2-2-3-15,4 2-4 0,-6 0-4 0,-9 0-4 16,15 0 0-16,-15 0-4 0,9 2 2 16,-7 2-4-16,-2-4 0 0,-2 9-4 15,-3-3 0-15,1 0-3 0,-3 2 2 16,-1 0 0-16,-3 4-1 0,-2 0-5 0,0 3 5 15,-5-1-4-15,2 2 3 0,-2 3-2 16,-7-2 0-16,1 2 3 0,-2-1-3 0,4-1-3 16,-1-1-11-16,1-2-4 0,1 0 0 15,-1 1 3-15,-1-3 1 0,5-2 4 16,-2 0 0-16,2-4-2 0,2 7 4 0,2-7 0 16,3-2 1-16,2 0-3 0,0-4-2 15,0 0-4-15,9 0-1 0,-14-3 0 16,14 3 1-16,-7-3-4 0,7 3 3 15,0-7-2-15,0 7 1 0,0 0 2 0,9-6 3 16,-9 6-1-16,14-2-1 0,-5 2 5 16,-9 0-3-16,20 2-3 0,-8 0 3 0,2 2-2 15,-1 1 3-15,0 0 2 0,4 4-3 16,-4-1 1-16,2 0 4 0,0 2-1 0,-2 2 3 16,2-2-3-16,2 3 2 0,-4-1-1 15,0 0-7-15,2-1-5 0,-2-2-16 16,-2 2-10-16,0-3-16 0,1 0-13 15,-3-2-13-15,0 0-19 0,2-4-27 0,-5 0-61 16,4-2-203-16,-1 0 97 0</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2:10.91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C4C795B-DFC7-48A6-B67E-6613EB34EEE7}" emma:medium="tactile" emma:mode="ink">
          <msink:context xmlns:msink="http://schemas.microsoft.com/ink/2010/main" type="writingRegion" rotatedBoundingBox="5052,9849 5691,6097 7694,6439 7054,10190"/>
        </emma:interpretation>
      </emma:emma>
    </inkml:annotationXML>
    <inkml:traceGroup>
      <inkml:annotationXML>
        <emma:emma xmlns:emma="http://www.w3.org/2003/04/emma" version="1.0">
          <emma:interpretation id="{36A23145-DDD0-4175-925C-5456A3F04230}" emma:medium="tactile" emma:mode="ink">
            <msink:context xmlns:msink="http://schemas.microsoft.com/ink/2010/main" type="paragraph" rotatedBoundingBox="5052,9849 5691,6097 7694,6439 7054,10190" alignmentLevel="1"/>
          </emma:interpretation>
        </emma:emma>
      </inkml:annotationXML>
      <inkml:traceGroup>
        <inkml:annotationXML>
          <emma:emma xmlns:emma="http://www.w3.org/2003/04/emma" version="1.0">
            <emma:interpretation id="{C5C4B394-1317-4028-8F5A-4B6693C10947}" emma:medium="tactile" emma:mode="ink">
              <msink:context xmlns:msink="http://schemas.microsoft.com/ink/2010/main" type="line" rotatedBoundingBox="5052,9849 5691,6097 7694,6439 7054,10190"/>
            </emma:interpretation>
          </emma:emma>
        </inkml:annotationXML>
        <inkml:traceGroup>
          <inkml:annotationXML>
            <emma:emma xmlns:emma="http://www.w3.org/2003/04/emma" version="1.0">
              <emma:interpretation id="{24822E0F-A9C5-4EF9-B73B-0E2049571739}" emma:medium="tactile" emma:mode="ink">
                <msink:context xmlns:msink="http://schemas.microsoft.com/ink/2010/main" type="inkWord" rotatedBoundingBox="5187,9872 5472,8201 6959,8454 6674,10126"/>
              </emma:interpretation>
              <emma:one-of disjunction-type="recognition" id="oneOf0">
                <emma:interpretation id="interp0" emma:lang="" emma:confidence="1">
                  <emma:literal/>
                </emma:interpretation>
              </emma:one-of>
            </emma:emma>
          </inkml:annotationXML>
          <inkml:trace contextRef="#ctx0" brushRef="#br0">82 1248 1303 0,'11'-23'27'0,"-4"5"9"16,-1-1-1-16,0 5-5 0,-2 2 5 16,-1 0 5-16,-1 2-4 0,0-1 18 0,-2 3 2 15,2 0-3-15,-4 0 0 0,2 2-7 16,0 6-5-16,-4-8-4 0,1 3-4 0,-3 3 2 16,6 2-1-16,-12 0-1 0,12 0-3 15,-16 7 3-15,10-3 1 0,-3 2-1 16,-1 2 1-16,1 2-3 0,0 0-3 0,-2 1 1 15,2 3-2-15,-1-2-4 0,4 0-2 16,-1 2 0-16,1-1-6 0,-1 3 2 16,3-4-1-16,1 0-5 0,1 0 1 15,0 1 3-15,4-1-4 0,-2 0 1 0,5 0-2 16,1 0-4-16,3 1 3 0,0-1 1 16,5-2-4-16,-1 4-2 0,3-6 3 0,-3 5-7 15,6-3 5-15,-4-2-2 0,2 4-2 16,-4-4 2-16,0 3-3 0,1 0-1 0,-5-3 0 15,2 5 0-15,-6-5-3 0,1 2 4 16,-3 2-4-16,-6-4 3 0,1 5 4 16,-2-5 0-16,-7 2-4 0,-1 2 3 15,1-4-2-15,-5 0 0 0,1 5 3 0,-2-9-1 16,2 2 2-16,-2-2-1 0,2 0 1 16,2 0-1-16,-1-4 1 0,2 0-1 0,1-4-4 15,0 0 0-15,5-2-2 0,1-6-5 16,3 1 1-16,4 0 1 0,0-6-3 15,5 3-3-15,2-3-1 0,2-3-4 0,3 0 1 16,2-3-5-16,-1 5 2 0,2-6 2 16,0-1-1-16,-1 3-1 0,0 1 6 15,0-1-4-15,-3 0 5 0,-1-1-5 16,-1 1 0-16,-4 2 2 0,-3 2 1 0,0-3-1 16,-1 1 2-16,-6 2-6 0,1-1 3 15,-2 1 1-15,-3 1-6 0,1 1-1 0,-6 2-6 16,3 0-8-16,-2 1-9 0,0 3-12 15,-2 2-10-15,2 0-7 0,0 4-1 0,3 0-5 16,-3 2-1-16,-2-2-2 0,5 4-9 16,8 0 0-16,-16 2-13 0,10 0-23 15,6-2-246-15,-10 4 113 0</inkml:trace>
          <inkml:trace contextRef="#ctx0" brushRef="#br0" timeOffset="-645.6323">-327 1089 1670 0,'-2'-6'12'16,"0"1"-7"-16,2 5 4 0,-5-8-4 16,5 8-5-16,-4-4 8 0,4 4 4 15,-2-4 20-15,2 4 9 0,0 0 0 0,0 0-1 16,-5 19-3-16,3-9 0 0,2 4-2 16,0 0-4-16,2 4 1 0,0 4-1 15,-2-1-4-15,5 6-2 0,-3 1-1 0,0 1-5 16,3-1 0-16,-3 1-15 0,2 1-24 15,3 0-16-15,-3-1-17 0,1-2-19 0,0-1-24 16,2 2-11-16,-3-5-14 0,3-5-16 16,-5 0-39-16,5-2-293 0,-3-3 24 15</inkml:trace>
          <inkml:trace contextRef="#ctx0" brushRef="#br0" timeOffset="338.754">401 869 1032 0,'2'-12'1'0,"0"1"4"16,-2-1 3-16,3 0-1 0,-3 0 5 16,0 0 14-16,0 0 10 0,0-1 10 0,0 1 7 15,-3 4 1-15,6-2-2 0,-3 4-8 16,-3-3-5-16,6 3-7 0,-3 6 0 0,2-2 4 15,-2 2 7-15,0 0 2 0,6 15 4 16,-3-5 0-16,1 10 4 0,-2 1 3 16,4 3 1-16,-2 7 5 0,1 5-1 0,-1 5 2 15,-2 1 1-15,3 5-6 0,-3 8-4 16,0 0-6-16,0 2 0 0,0-2-10 16,-2 0-1-16,3-7-2 0,-3 1-6 0,2-4-6 15,0-2-15-15,-2 2-22 0,0-6-14 16,2-5-26-16,-2-1-20 0,2-1-16 15,-2-4-20-15,3-1-16 0,-1-1-11 0,-2-5-22 16,0-3-52-16,3-2-297 0,-1-3-12 16</inkml:trace>
          <inkml:trace contextRef="#ctx0" brushRef="#br0" timeOffset="940.9259">952 1298 1447 0,'5'-24'27'0,"-1"3"11"0,-1 1-8 16,-3 6-8-16,0 0-6 0,0 3 6 15,-3 1 12-15,3 2 4 0,-2 0 5 16,0-1 0-16,0 4-6 0,-3-1-5 0,1 1-4 16,-1 2-3-16,5 3 1 0,-9-3-1 15,9 3-2-15,-11 6-1 0,4-1 0 16,0 3-3-16,3 0 0 0,-5 4 3 0,1 0-6 15,4 2 2-15,-3 0-2 0,1 3-4 16,1-1 1-16,1 2-1 0,2 1-3 0,-1-1 0 16,3 1 1-16,0-1 0 0,5-2-3 15,-3 2 1-15,2-2 0 0,1 3-1 16,4-5 1-16,1 2-5 0,1-1 4 16,0-1-3-16,4 0 0 0,4-1 0 0,-4 1 1 15,3 0-3-15,-1-2 2 0,2 2-2 16,-4-3 0-16,-2-1-2 0,-2 0 3 0,0 2-5 15,1-4 2-15,-5-2 0 0,-3 4 2 16,-2-1 2-16,-4-4-2 0,-2 4 0 16,-1-3-4-16,-5 0 2 0,-3 2 4 15,-2-4-2-15,-2 2 0 0,0-4 0 0,-3 0 2 16,-1 1-2-16,1-3-1 0,-1-3-1 16,1-1 0-16,-1-2 2 0,3-2 2 0,1-2-4 15,-2-6-2-15,8 1-2 0,2-3-5 16,5 0 2-16,2-5-3 0,6-1 2 15,3-3-1-15,4 5 2 0,4-6-4 0,4 1 5 16,-2 3-3-16,7-3-1 0,-4 5 3 16,0 2 3-16,-2 1 2 0,2 3-2 15,-3 0 2-15,-2 2 0 0,-2 1-1 16,2 1 2-16,-7 2-2 0,-1 2 0 0,4 0-3 16,-9-1-4-16,0 4 2 0,1-1-7 15,-3 1-14-15,0 5-10 0,-7-8-18 0,-2 8-25 16,9 0-33-16,-17 0-35 0,5 2-94 15,3 0-237-15,-5 0 12 0</inkml:trace>
          <inkml:trace contextRef="#ctx0" brushRef="#br0" timeOffset="-2958.4968">48 64 1443 0,'-7'-13'115'0,"1"3"-68"15,1 2-38-15,-1 0-1 0,4 6-7 16,-3-6 3-16,2 3 3 0,3 5 1 0,-7-6 3 16,7 6-4-16,-4-4-1 0,4 4 4 15,0 0 8-15,0 0-1 0,-5 15 10 0,5-5-1 16,0 2 7-16,3-2 1 0,-3 9 2 15,2-1-1-15,-2 2 1 0,0 2-6 16,2 1-2-16,-2 5-2 0,2 3-1 16,-2-3-4-16,5 3-2 0,-3 1-2 0,1 1 0 15,2-1-3-15,-3 3 0 0,4 2-7 16,1-1-18-16,0 3-14 0,-3-1-23 0,3 1-19 16,-1-2-26-16,2-1-13 0,-4-5-24 15,1-3-52-15,-1 1-326 0,1-5-14 16</inkml:trace>
        </inkml:traceGroup>
        <inkml:traceGroup>
          <inkml:annotationXML>
            <emma:emma xmlns:emma="http://www.w3.org/2003/04/emma" version="1.0">
              <emma:interpretation id="{990E10EE-5A99-4070-9EF5-0094E83F21B5}" emma:medium="tactile" emma:mode="ink">
                <msink:context xmlns:msink="http://schemas.microsoft.com/ink/2010/main" type="inkWord" rotatedBoundingBox="5452,7502 5691,6097 7694,6439 7454,7843"/>
              </emma:interpretation>
              <emma:one-of disjunction-type="recognition" id="oneOf1">
                <emma:interpretation id="interp1" emma:lang="" emma:confidence="1">
                  <emma:literal/>
                </emma:interpretation>
              </emma:one-of>
            </emma:emma>
          </inkml:annotationXML>
          <inkml:trace contextRef="#ctx0" brushRef="#br0" timeOffset="15378.6813">993-915 1181 0,'-6'-4'57'0,"-2"-2"2"0,4 2-17 0,1-2-9 15,3 6-3-15,-2-13-5 0,4 8-2 16,5-4 4-16,1 1 1 0,3-2 5 0,2 0-4 15,6-2-4-15,1-1 0 0,5 1-6 16,1 0 0-16,0-2-4 0,0 3-18 16,2 1-17-16,-2 0-24 0,2 2-15 0,-3 0-25 15,-3 0-44-15,-1 1-100 0,-3 2-148 16,-5 0 112-16</inkml:trace>
          <inkml:trace contextRef="#ctx0" brushRef="#br0" timeOffset="15134.8797">1009-1371 1059 0,'-5'-6'45'15,"1"2"-10"-15,2 0-12 0,-3 2-4 0,5 2-2 16,-2-8-2-16,2 8-3 0,0-6 0 15,0 6 1-15,5-6 2 0,1 4-4 16,-6 2 0-16,18-4-1 0,-8 2 3 0,3 2 3 16,2-2 2-16,2-1-3 0,-2 3 6 15,5 0-6-15,-3-2 3 0,3 1-2 0,-5 1-5 16,4 0-1-16,-4-2 2 0,-2-1-2 16,2 3 1-16,-2-2 0 0,0 2-3 15,-3-1-6-15,1-1 8 0,-2-3 3 16,-2 3-7-16,-3-2 1 0,1 0-1 0,-1 0-2 15,1 0 1-15,-5 4 2 0,3-8-2 16,-3 4-1-16,0 4 0 0,0-6 2 16,0 6-1-16,0 0 1 0,0 0-6 0,0 0 6 15,0 0-1-15,0 0 1 0,0 0 4 16,-12 14-4-16,9-4-1 0,1 4 7 16,0 2-1-16,0 5 6 0,2 1-1 0,-3 0 0 15,3 3 0-15,0 1-4 0,-2 3 3 16,2-1-3-16,0 3-1 0,-2-3 0 15,2 1-1-15,0-1 5 0,2 1-5 0,-2-4-4 16,0 3 5-16,0-4-2 0,0-1-9 16,0-1 3-16,2 0-16 0,-2 1-24 0,0-5-5 15,0 0-32-15,-2 1-28 0,2-5-35 16,-2-2-81-16,-2 0-197 0,-1 1 74 16</inkml:trace>
          <inkml:trace contextRef="#ctx0" brushRef="#br0" timeOffset="13999.454">412-1326 1071 0,'0'0'-23'15,"-13"4"5"-15,13-4 0 0,-7 0 2 16,7 0 3-16,-10 4-1 0,4 0 2 0,1 1 12 15,-1 3-2-15,-1 0 8 0,-2 4 6 16,0 2 8-16,-1 3 4 0,-3 1-4 16,2 4 5-16,-2-2 1 0,-4 5 0 0,2-3 0 15,-2 5 1-15,0-3 22 0,1 1-2 16,0-3-8-16,-2 0 0 0,0-1-2 16,2-1-5-16,0-4-5 0,3 0-1 0,-1-1-2 15,3-1-4-15,0-4 2 0,0-2-5 16,1 1 3-16,1-6 0 0,2 2-6 15,1-4-3-15,-1 1 1 0,7-2 4 0,0 0-1 16,-16-3-4-16,16 3-3 0,-5-8-1 16,3 3 1-16,2 5 1 0,0-8-1 15,0 8-4-15,0-8 4 0,0 8-7 16,4-6 3-16,1 2 1 0,-5 4 0 0,10-4-4 16,-4 2 5-16,3 2-6 0,-9 0-2 15,20 2 1-15,-8 0 2 0,-1 2 3 0,2 0-3 16,4 2 4-16,-2 0-2 0,3 2-5 15,-1-2 6-15,0 4-3 0,1-1-7 16,-2 1 4-16,2-2-19 0,1 0-10 0,-4 3-16 16,3-3-15-16,-4 0-20 0,4 0-14 15,-5-2-33-15,-1-2-78 0,-3 0-157 16,2 0 122-16</inkml:trace>
          <inkml:trace contextRef="#ctx0" brushRef="#br0" timeOffset="14338.0988">-4-1035 993 0,'-11'-2'11'0,"0"0"-2"15,1 2 2-15,1-2-12 0,1 0 1 16,1 0 7-16,7 2 8 0,-9-4 2 15,1 2 4-15,8 2 3 0,0-7 0 16,0 7-1-16,15-9 0 0,-4 4 0 0,4 0 3 16,4-2 3-16,7-1 4 0,2 0-1 15,4 0-3-15,5 0-4 0,2-2 0 0,2 2-2 16,0-3 0-16,0 3-6 0,-3 0-2 16,3 0-3-16,-6 0 3 0,-3 2-6 15,-2-2-1-15,-4 3-6 0,-2 1-9 16,-2 0-9-16,-1 0 4 0,-6 2-23 0,4 0-10 15,-8 0-9-15,2 0-18 0,-4 0-29 16,-2 0-64-16,-2 0-181 0,-1 0 140 0</inkml:trace>
          <inkml:trace contextRef="#ctx0" brushRef="#br0" timeOffset="13533.4552">-51-1283 1058 0,'-9'-2'151'0,"9"2"-81"0,-11 0-29 0,11 0-23 15,-12-4-6-15,12 4 4 0,0 0-7 16,0 0-6-16,0 0 3 0,0 0 6 15,0 0-5-15,23-10 1 0,-10 5 4 0,3 3 19 16,7-1-8-16,-1-2 3 0,8 1-2 16,2 0-3-16,-2 0-2 0,5-2-7 15,-3 2 1-15,2 0 0 0,-1 0-3 0,1 0-10 16,0 0-15-16,-2 0-10 0,-1 2-38 16,-1-3-13-16,-4 3-26 0,-2 1-49 15,-5 1-252-15,2-3 87 0</inkml:trace>
          <inkml:trace contextRef="#ctx0" brushRef="#br0" timeOffset="40737.0767">1153-1814 914 0,'-24'0'30'16,"-1"0"-25"-16,0 2 11 0,4 2-13 0,-1 0 3 16,4 2-1-16,-11 0 6 0,6 5 5 15,-2-1 3-15,0 4-3 0,3 0 7 16,-1 7-5-16,-1 1-3 0,3 4 15 0,1 3-4 15,-6 10-1-15,7-1 13 0,-2 5-4 16,3 3 8-16,-1 2 5 0,4 1-3 16,-1-1 1-16,2 1-1 0,3 2-6 0,0 0 1 15,2-1-2-15,5-7-3 0,1 2-1 16,1 1 0-16,7 0-5 0,1-2-1 0,3 5 2 16,7 0-5-16,2-5-2 0,7-3 3 15,2-2-6-15,7-3-2 0,2-3 6 16,4-2-6-16,6-9 2 0,1-2-5 15,3-5 1-15,5-6-1 0,3-2 0 0,-4-9 2 16,9-3-2-16,21-6-3 0,0-8 3 16,-5-5-7-16,-3-3 2 0,-5-7-3 15,-8-5-8-15,-1-4-2 0,-8-1-7 0,-7-9-12 16,-6-6-2-16,-7-2-3 0,-10-8-5 16,-10 6 9-16,-7 4-3 0,-7-3 2 0,-7-19 3 15,-11 0 0-15,-7 1 6 0,-8 5-3 16,-6 2 6-16,-6 6-1 0,-7 8 3 15,-8 6 2-15,-3 6-1 0,-6 5-4 16,-8 9-8-16,-5 7-16 0,-8 9-24 0,-3 5-24 16,-6 6-35-16,-7 4-124 0,-3 10-144 15,-2 6 98-15</inkml:trace>
        </inkml:traceGroup>
      </inkml:traceGroup>
    </inkml:traceGroup>
  </inkml:traceGroup>
</inkml:ink>
</file>

<file path=ppt/ink/ink1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2:09.31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F3F3DF4-1048-487D-9C1A-E3CF3105637F}" emma:medium="tactile" emma:mode="ink">
          <msink:context xmlns:msink="http://schemas.microsoft.com/ink/2010/main" type="inkDrawing" rotatedBoundingBox="5756,8427 29192,7606 29228,8645 5792,9467" semanticType="callout" shapeName="Other">
            <msink:sourceLink direction="with" ref="{EBBCCEE3-10B8-49CA-8FC1-206473FEDC4B}"/>
            <msink:sourceLink direction="with" ref="{58533156-100A-48EF-8F36-67DA2571569E}"/>
          </msink:context>
        </emma:interpretation>
      </emma:emma>
    </inkml:annotationXML>
    <inkml:trace contextRef="#ctx0" brushRef="#br0">41 1096 1328 0,'-5'-3'-36'0,"1"-2"15"0,-3 3-7 16,7 2 5-16,-7-8 5 0,7 8 13 16,-5-6 12-16,5 6 9 0,-4-4 7 0,4 4 8 15,-5-4 1-15,5 4 1 0,0 0-6 16,-4-4-2-16,4 4 4 0,0 0 4 16,0 0 5-16,0 0-1 0,16-4 2 0,-16 4-1 15,18 0 1-15,-7 0 3 0,3 2-6 16,2-2-3-16,4 0-1 0,1 2-3 0,5-2-1 15,6 2-1-15,0 0-4 0,4 0-2 16,4 0 0-16,6-2-4 0,1 4 1 16,1-4-3-16,3 2-4 0,5 0 2 15,-2 0-1-15,-3 0-4 0,12-2 0 0,-9 0-1 16,12 0-1-16,0 2 1 0,-5-2-2 16,2 0 2-16,4-2 3 0,2 2 17 15,0-2 10-15,6 0 1 0,22 0-3 0,0-2-4 16,6 2-4-16,5-2-4 0,5-2 4 15,7 1 4-15,2 2-1 0,4-3-2 0,1 1 1 16,4 1 1-16,3 0-4 0,4-2 2 16,8 0 1-16,11 0 3 0,1 2-1 15,7-4-4-15,2 2-1 0,2-1-1 16,6 2-3-16,6-1-2 0,37-5-4 0,-1 3 1 16,-34 2-5-16,3-2 1 0,35 0-3 15,-1 0 3-15,4-2-3 0,4 1 0 0,0 1-3 16,-5 0-1-16,1-2 0 0,-4-1-1 15,4 3 2-15,2-2 0 0,6 2-2 0,-3-2 2 16,1 2-3-16,1-2 0 0,-3-1 3 16,0 3 1-16,1-2-3 0,6 2 0 15,-3-2 0-15,1 2-2 0,-7 0 2 16,7-1 2-16,4 1-5 0,3 2 2 0,-7-2 1 16,0 2-5-16,-5 2 6 0,1-4-4 15,1 0 3-15,3 2-3 0,-2-3 0 16,8 1-4-16,2 2 1 0,-6-2 3 0,-2 0-1 15,5 0-1-15,2 0 0 0,-5 2-1 16,2-1 1-16,-4-1 1 0,-1 2-1 0,1 0-1 16,6-2 2-16,0 0-3 0,-2-2 1 15,-7 2 1-15,-1 0-2 0,-1-3 1 16,9 1 0-16,5 2 0 0,-3-2-2 16,-6 0 7-16,-9 2 0 0,0-3 1 0,-1 1 1 15,6 2-2-15,-5 0 1 0,-7-2 0 16,-36 1-2-16,2 3 4 0,-5-2-1 0,0 0-2 15,5 4-1-15,0-4 0 0,0 2-1 16,1 0 0-16,-10 0 0 0,-2 1-2 16,-8 0 2-16,-3 2-2 0,-5 0 0 0,0-2-1 15,0 3 1-15,1-2-4 0,-11 2 2 16,-3 0 0-16,-6-2-1 0,-5 2 2 16,-1 0 1-16,-7 0-1 0,-6 0 0 15,-4 2 0-15,-5-4 1 0,-5 2-3 0,0 0 4 16,-9 0 0-16,-14-2 1 0,-10 2 0 15,-2 0-3-15,0-2 3 0,-6-1 1 0,0 3 2 16,-4-1-3-16,-7-2 1 0,-5 1 0 16,-10 0 0-16,-4 2 1 0,1-2 2 15,-4 0 2-15,-8 0 3 0,1 2-1 0,-3-4-1 16,-7 2 1-16,6 0-2 0,-8 0-4 16,-2-3 0-16,-3 1 2 0,2 2-4 15,1-4 1-15,-5 4 0 0,-1-4-1 0,-3 2-2 16,2-2 1-16,-4 0 0 0,2-2 3 15,-3 1-2-15,1-3 0 0,-2 2-1 0,-1-2 2 16,0 1-3-16,-2-3 5 0,5 2-5 16,-5-2 0-16,3 2 2 0,-3-1 2 15,3 3-1-15,-1 0 2 0,-1 0 2 0,0 0 0 16,4 2 2-16,-2 0 6 0,4 4 0 16,-2-5-1-16,-3 3-2 0,3 0 2 15,2 6-5-15,-2-6-1 0,2 6-2 16,0 0-1-16,0 0 0 0,0 0 0 0,0 0 3 15,6 28-3-15,-1-9-1 0,1 5 2 16,4 5 5-16,1 5-7 0,0 5-1 0,3 8 1 16,4 4 1-16,2 18-2 0,6 2-6 15,-4 0-23-15,1-2-28 0,-1 2-39 16,-3-1-51-16,5-1-51 0,-13-12-65 16,1-3-150-16,-5 2-10 0,-3-1-171 0,-6-7-90 15</inkml:trace>
  </inkml:traceGroup>
</inkml:ink>
</file>

<file path=ppt/ink/ink1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3:32.1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BBCCEE3-10B8-49CA-8FC1-206473FEDC4B}" emma:medium="tactile" emma:mode="ink">
          <msink:context xmlns:msink="http://schemas.microsoft.com/ink/2010/main" type="inkDrawing" rotatedBoundingBox="7862,6877 27487,5974 27501,6282 7876,7185" shapeName="Other">
            <msink:destinationLink direction="with" ref="{EF3F3DF4-1048-487D-9C1A-E3CF3105637F}"/>
          </msink:context>
        </emma:interpretation>
      </emma:emma>
    </inkml:annotationXML>
    <inkml:trace contextRef="#ctx0" brushRef="#br0">-3 1155 153 0,'0'0'43'16,"-9"-1"-10"-16,9 1-10 0,0 0 2 15,0 0-2-15,0 0-3 0,0 0 2 0,0 0 0 16,0 0 0-16,0 0-1 0,0 0 1 16,0 0-1-16,0 0 0 0,0 0-1 15,0 0 0-15,0 0-3 0,0 0-3 0,0 0-1 16,0 0 0-16,0 0 1 0,0 0 1 16,0 0-1-16,0 0 3 0,0 0-2 15,0 0 3-15,0 0 2 0,0 0-4 0,0 0 5 16,0 0 1-16,0 0-4 0,0 0-1 15,0 0 0-15,0 0-3 0,0 0-1 16,0 0 1-16,0 0-3 0,16-7-3 16,-9 6 5-16,-7 1-3 0,16-2-2 0,-7-1-5 15,2 1 0-15,1 0-2 0,-1 2 2 16,2-4 0-16,3 2-1 0,0 2 2 16,2-2-5-16,3 0 7 0,-1 0-5 0,0 0 3 15,3 0-1-15,-4 0 1 0,7 0 2 16,-4 0-4-16,3 0-3 0,1-2 2 15,0 2-4-15,2-2 5 0,0 2 0 0,0-2-2 16,2 0 3-16,-2-1 4 0,0 2-6 16,4-2-2-16,-1-1 5 0,1 2-3 15,0 0 5-15,-1 0-2 0,1-2-2 16,0 2 4-16,-2-2 0 0,2-1 1 0,3 2 0 16,-1 1-4-16,-1-3 6 0,3 1-1 15,-1 0-2-15,-1 2-1 0,8-2-1 16,-10 2 2-16,4 0 2 0,3 0-3 0,1 0 1 15,1 0-2-15,-3 0 0 0,5 0 2 16,0 0-1-16,0-1-3 0,0 1 4 0,0 0-4 16,2 0 3-16,0-2-3 0,1 2 0 15,-1-2 4-15,0 2-3 0,2 0 1 16,-1-2-4-16,3 2 4 0,-1-2 0 16,-1 1 0-16,1 2-2 0,-3-2 3 0,2 1-1 15,1 2 0-15,-1 0-4 0,-2-4 4 16,5 2-2-16,0 0 4 0,-1 0-1 0,11 0-1 15,-2 0 2-15,3-3-1 16,3 4-4-16,-1-4 1 0,1 3-2 0,-1 0 2 16,-1-4 2-16,2 4-1 0,-3 2 1 15,2-6-5-15,-4 2 8 0,2 0-7 0,-9 2 4 16,6 0-3-16,-8-1-4 0,12 2 3 16,-4-4 22-16,-1 1-3 0,-6 2 1 0,11 0-1 15,-3 0-6-15,-1-2-11 0,2 2 12 16,0-2-2-16,3-1-5 0,1 2 3 15,-1-1 1-15,2 1-5 0,1-1-4 16,-3-2 6-16,3 2 2 0,-1 2 5 0,-1-4 11 16,1 2-19-16,-2 2 7 0,1-2 0 15,-1-3-1-15,0 6-3 0,3-4 5 0,-3 1-5 16,6 2 3-16,-2-2 2 0,3 2-5 16,23-2-3-16,0 0 1 0,4 2 3 15,-2-2-9-15,4-1 3 0,2 1 2 16,4 2-7-16,-1-2 6 0,-7 2 1 15,4-2-4-15,3 0 1 0,-1 2 8 0,3-2-14 16,-1 2 10-16,7-4 2 0,0 3-7 16,4-1 4-16,1 0 2 0,3 2-6 0,5-2-5 15,-2 0 8-15,6 0-3 0,1 2 1 16,-8-4-1-16,4 2 3 0,5 1 1 0,0-1-3 16,3 1 0-16,8-2-4 0,-2 1-1 15,0 0 2-15,2 0-1 0,-1 0 10 16,1-2-10-16,3-1-22 0,0 3 0 15,2 1 10-15,4-2-5 0,3-1 6 0,-1 2 2 16,5-2 0-16,1-1-4 0,5 4 4 16,-5-1 1-16,-1 0 2 0,3-1-2 0,1 4 3 15,1-4-2-15,-3 3 0 0,4 0 4 16,-9 0 0-16,2 0-6 0,-6 2 10 16,2 0 1-16,-3 0-4 0,-1 2 1 15,0-4-5-15,2 6 7 0,3-4 0 0,0 2-2 16,-5 0 6-16,1 0-7 0,-6-2-2 15,-4 4 7-15,0-2-4 0,-4 0 6 16,0 0-3-16,2 0-1 0,-1 0-6 0,1-2 8 16,0 2-1-16,-2 0-4 0,-10 0 4 15,5 0 0-15,-4-4-3 0,0 4 7 0,-11-2-3 16,7-3-1-16,-3 3 1 0,-1-1-3 16,1 0 4-16,2 0 6 0,-4-2-7 15,-5 3 1-15,0-2 0 0,-3 2-2 16,-5-4-1-16,-1 4-2 0,-7-2 2 0,-2 0 0 15,-12 0 2-15,-15 2-3 0,2-3 3 16,0 4-2-16,0-3-1 0,-2 1 1 0,2 0 0 16,-7 0-1-16,8 1 2 0,-8-4-1 15,5 4 1-15,-7 0-3 0,2 0 0 16,-2 0 3-16,-9-2-5 0,-2 2 2 0,-1 2 1 16,1-2-1-16,-5-2 1 0,3 4 3 15,-3-2-4-15,2-2 2 0,-4 2 0 16,0 0 0-16,-4 0 1 0,4-2-6 0,-7 2 3 15,2 0 1-15,-2-1 1 0,3 1-1 16,-3 1-1-16,3-4 3 0,-4 3-4 16,-1-2 0-16,5 2 10 0,0 0 2 0,6 1 1 15,-2-4 3-15,0 3-9 0,0 0-1 16,-8 0 2-16,4 0-1 0,6 0 1 16,-6 0-4-16,1 0 5 0,-1 2-5 0,0-2 2 15,-6 2-1-15,1-4 4 0,0 4-8 16,-4-2 4-16,-4 2 2 0,-5-2 0 15,1 2-3-15,-8-3 1 0,2 3 1 0,2 0-4 16,-9-1 6-16,5-1 1 0,-3 0-2 16,-2-1-1-16,-3 2-1 0,-1-4-4 15,-5 5 1-15,6-5 0 0,-6 0 3 0,0 5-4 16,-4-10 2-16,0 6-3 0,-1 0 2 16,-4-2 0-16,-4 2-3 0,1-2 2 0,1-1 3 15,0 2-2-15,-4-1 0 0,0 1 0 16,4-1 0-16,-4 0-1 0,0 0 4 0,4 2-3 15,3 0 4-15,-6 0-4 0,4 0-4 16,2 0 5-16,1-1-3 0,0 2 1 16,-1 1 1-16,-1-2 4 0,1 2-8 15,8 2 2-15,-9-5 4 0,9 5-4 0,-6-3 2 16,6 3 1-16,-5-3-5 0,5 3 1 16,0 0 1-16,0 0-1 0,0 0-2 15,0 0 5-15,0 0 1 0,9 17-1 0,-2-12 0 16,-1 2 2-16,4-1-1 0,1 2-3 15,0 0 0-15,2-2 5 0,0 2-3 0,4 0 5 16,-6 0-5-16,4-1-1 0,2 1 2 16,-6-2 1-16,6 0-4 0,-2-2 4 15,-4 0-1-15,0 0 5 0,1-2-1 16,4 3-2-16,-10-5 0 0,5 2 6 0,2-2-2 16,-2 0 1-16,-11 0 2 0,15 0 0 15,-8 0 2-15,-7 0-2 0,12-2 2 0,-12 2-5 16,13 0 1-16,-13 0-4 0,9-3-2 15,-9 3-2-15,0 0 1 0,0 0 0 16,4 5-4-16,-4-5 6 0,0 0-6 0,-15 12 0 16,2-4 1-16,-2 0-7 0,4 0-10 15,-6 0-14-15,0 2-16 0,2 4-17 16,-5 1-18-16,1 1-23 0,4-1-48 16,-2 1-275-16,2 0 61 0</inkml:trace>
  </inkml:traceGroup>
</inkml:ink>
</file>

<file path=ppt/ink/ink1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3:52.62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D8EA41D-1C5D-48B7-88EE-75D90B9102EB}" emma:medium="tactile" emma:mode="ink">
          <msink:context xmlns:msink="http://schemas.microsoft.com/ink/2010/main" type="writingRegion" rotatedBoundingBox="3251,10862 8223,10879 8209,15152 3236,15135"/>
        </emma:interpretation>
      </emma:emma>
    </inkml:annotationXML>
    <inkml:traceGroup>
      <inkml:annotationXML>
        <emma:emma xmlns:emma="http://www.w3.org/2003/04/emma" version="1.0">
          <emma:interpretation id="{C2315C8F-9D45-47CE-ADF5-3C6A5AA2A788}" emma:medium="tactile" emma:mode="ink">
            <msink:context xmlns:msink="http://schemas.microsoft.com/ink/2010/main" type="paragraph" rotatedBoundingBox="3251,10862 7795,10877 7793,11594 3249,11578" alignmentLevel="1"/>
          </emma:interpretation>
        </emma:emma>
      </inkml:annotationXML>
      <inkml:traceGroup>
        <inkml:annotationXML>
          <emma:emma xmlns:emma="http://www.w3.org/2003/04/emma" version="1.0">
            <emma:interpretation id="{88D18470-A3C8-47CF-B3F2-5FF6AEA7E433}" emma:medium="tactile" emma:mode="ink">
              <msink:context xmlns:msink="http://schemas.microsoft.com/ink/2010/main" type="line" rotatedBoundingBox="3251,10862 7795,10877 7793,11594 3249,11578"/>
            </emma:interpretation>
          </emma:emma>
        </inkml:annotationXML>
        <inkml:traceGroup>
          <inkml:annotationXML>
            <emma:emma xmlns:emma="http://www.w3.org/2003/04/emma" version="1.0">
              <emma:interpretation id="{65B8387A-E787-4F8D-A05B-D83B2E006C2B}" emma:medium="tactile" emma:mode="ink">
                <msink:context xmlns:msink="http://schemas.microsoft.com/ink/2010/main" type="inkWord" rotatedBoundingBox="3251,10862 7795,10877 7793,11594 3249,11578"/>
              </emma:interpretation>
              <emma:one-of disjunction-type="recognition" id="oneOf0">
                <emma:interpretation id="interp0" emma:lang="" emma:confidence="1">
                  <emma:literal/>
                </emma:interpretation>
              </emma:one-of>
            </emma:emma>
          </inkml:annotationXML>
          <inkml:trace contextRef="#ctx0" brushRef="#br0">483 253 1081 0,'9'-7'50'0,"-2"2"-8"0,-3 2-1 0,4-3-6 15,-4-2-3-15,1 6 4 0,-1-2 3 16,0-2 2-16,1 4-3 0,-5 2-9 16,7-2-1-16,-7 2-2 0,0 0 1 0,6 8 6 15,-4-2 8-15,1 4 5 0,0-1 5 16,-1 3-1-16,0 2 2 0,-2 2-4 0,2 1-5 16,1 2 3-16,-3-2-7 0,2 1 0 15,0-2-4-15,-2 5-2 0,2-5 0 16,-2-2-1-16,0 0-2 0,2 1-1 15,-2-7 0-15,0 2 18 0,0 0 9 0,0-2 12 16,0-1 2-16,0-1-4 0,0-6-6 16,0 0-10-16,0 0-4 0,0 0-2 0,0 0-6 15,0 0-4-15,0 0-4 0,-2-27-5 16,2 13-2-16,0 6-3 0,2-7-2 16,-2 1-5-16,3 2 2 0,-1 2-3 15,2-4-5-15,1 6-3 0,-1-4 1 0,1 1-2 16,0 1-1-16,4 6-1 0,-2-2 0 15,1-2-1-15,3 4-3 0,1 1 3 16,0 3-1-16,-1 0 0 0,2 0 0 0,-1 0-1 16,1 7 2-16,3-3-1 0,-2 2-2 15,-1 0 3-15,3 0 0 0,-3 0-1 16,3 2 4-16,-2 0-3 0,-1-1 2 0,1-3 1 16,-1 0-1-16,-2 2 1 0,4-2 1 15,-4 0-1-15,2-4 0 0,-2 2-1 16,3-2 1-16,0-2 0 0,-3 2-3 0,2-6-3 15,-1 4-2-15,1-4 0 0,-2-2-2 16,0 1 1-16,-1-1-2 0,-1 0 0 16,-2 2 0-16,-1-2 1 0,-1-2-3 15,-1 2 1-15,-2 0 4 0,1-1-4 0,-3 4-1 16,-3 0 0-16,3-1-2 0,-6 2 4 16,1 2-2-16,5 2 3 0,-19 0 0 0,4 2 1 15,4 2 1-15,-2 2 0 0,-3 2-1 16,2 0 2-16,-1 3-1 0,-1 3 3 15,0 1 0-15,0 1 0 0,3-2-1 0,1 4 1 16,3-4 3-16,0 0-1 0,3 1 2 16,1-1 0-16,1 2 2 0,2-2 0 15,2-1 0-15,2-3 3 0,2 4 0 0,3-4-3 16,-1-1 3-16,5-3-4 0,4 2 3 16,0-5-2-16,1 0 4 0,5-3-3 15,-1-3-1-15,0 3-2 0,3-8-3 16,2 3-3-16,1-6-5 0,-2-1-1 0,0-2-2 15,3-4 2-15,-5 3-3 0,2-1 7 16,-5 0-3-16,0 2 1 0,-1 0 2 0,-3-1 2 16,0 5 2-16,-4 0 6 0,0-1-1 15,-2 3-2-15,-3 2-2 0,2 1-2 16,-2-2-1-16,1 3-1 0,-7 4 3 16,9 0-2-16,-9 0 3 0,0 0-2 0,9 11 2 15,-7-6 2-15,0 4-1 0,-2 3 5 16,2-2 2-16,-2 2 1 0,0 2 2 0,-2-3 2 15,2 3-3-15,0-2-1 0,-2 2 0 16,2-3 3-16,0 0-3 0,-2 0 0 16,4-1 1-16,-4-2 7 0,2 0 16 15,0-4 1-15,0-4-5 0,0 6-2 0,0-6-5 16,0 0-1-16,0 0-3 0,0 0-3 16,16-20 1-16,-9 10-5 0,0-4-3 0,-1 0-3 15,3-1-4-15,3-1-1 0,-1-1 2 16,0-1-4-16,2 2 2 0,2 0-6 15,0 1 6-15,-4 4-2 0,4 0 0 16,-2-1 0-16,-2 3-1 0,2 1-1 0,-1 2-1 16,-1 4 4-16,0 2-2 0,0-3-2 15,1 6-1-15,-1-1 3 0,3 4 0 0,-3 2 2 16,1 3-2-16,-1 1 1 0,0 0 5 16,-2 4-4-16,0-1 1 0,-2-1-2 15,0 3 1-15,-3-1 2 0,1 2 0 16,-1-4 0-16,1-2 0 0,-1 3 3 0,-2-3-2 15,0-2 2-15,1 0 1 0,-3-1 3 16,2-1 5-16,1-2 4 0,-1-4-1 16,-2-2 1-16,0 0-6 0,0 0 0 0,0 0 0 15,0 0-2-15,11-15 1 0,-6 5 1 16,-1-2-7-16,1 0 1 0,1-4-7 16,1-1 3-16,3 3-2 0,1-3-1 0,0-1 2 15,2 2-5-15,4 0 0 0,-2 1 0 16,0 1 0-16,2 6 3 0,-2-4-1 15,1 4 0-15,3 2 1 0,-4 2-4 0,4-3 2 16,-4 4 0-16,-2 3 0 0,4 0-2 16,-4 3 1-16,0 0 2 0,4 2-1 15,-6 2 2-15,2 1-2 0,-4 6 2 0,3-6 0 16,-5 3 1-16,2 1 0 0,-3 0 1 16,-1-2-1-16,1 2 0 0,-3-1 2 15,3 0 0-15,-4 0-1 0,4-1 4 16,-2 0 0-16,-1 0-2 0,1 0-2 0,0-1 3 15,-1-1 1-15,1 0-2 0,0-2 3 0,1 2-2 16,-3-4 2-16,2 0 3 0,4 0-3 16,-1 1-1-16,-1-4 3 0,3-1-3 15,-9 0 0-15,21-3 1 0,-8-2-1 16,1-3 0-16,-1 4-2 0,3-8-1 16,-2 0-1-16,1-4-5 0,2-1 2 0,0 1-5 15,-1-4-2-15,0-1-1 0,-3 3 3 16,1-3 1-16,0 2 0 0,-3 2 0 0,-2 2 1 15,0-1 2-15,-3 2-1 0,0 6-2 16,0-4 0-16,-1 4 0 0,-1 0 1 16,-4 1-1-16,3 7 0 0,-3 0 2 0,0 0-1 15,0 0 1-15,0 0 1 0,-12 15 1 16,8-7 1-16,0 4-1 0,-2 2 1 16,2-1 1-16,2 5 0 0,-3-4 2 0,3 5-1 15,0-1 1-15,2 0-11 0,-2 0-19 16,4-1-23-16,-2-3-29 0,2 0-31 15,0 0-27-15,3 0-32 0,-1-3-39 16,0-3-90-16,4-2-330 0,-4-4-129 0</inkml:trace>
          <inkml:trace contextRef="#ctx0" brushRef="#br0" timeOffset="134.3481">2549 76 1635 0,'-2'-11'-67'0,"-2"3"5"0,-1 2-37 0,3 2-23 16,2 4 4-16,-2-4-5 0,2 4-232 16,0 0 130-16</inkml:trace>
          <inkml:trace contextRef="#ctx0" brushRef="#br0" timeOffset="-1639.7732">-191 176 1432 0,'0'-17'-20'0,"0"1"0"0,3 3-5 15,1-3 9-15,4 6-7 0,-2-2 6 0,5 2 9 16,3-2 2-16,2 4 6 0,2-1 4 16,-1 3 10-16,7 2 0 0,0 0 3 15,1 2 2-15,3 0 1 0,-2 4 1 0,2 0 4 16,0 0-4-16,2 4-1 0,-4 0-4 15,0 3 3-15,-3-1-3 0,-1 4-4 16,-1 0-1-16,-3 0 5 0,-3 4-8 0,-2-3 3 16,-2 1 0-16,-5 0-1 0,-1 2 1 15,-3-1-1-15,-2-1-2 0,-5 2-1 16,1-2 3-16,-5 1-1 0,-5 1 0 16,1 0 1-16,-5 2-2 0,-3-3-2 0,3-5-17 15,-2 2-19-15,-1 2-23 0,4-6-17 16,0 0-15-16,2 1-18 0,2-1-18 15,-2-4-31-15,4 4-211 0,5-6 125 0</inkml:trace>
          <inkml:trace contextRef="#ctx0" brushRef="#br0" timeOffset="-1972.8839">178 70 1276 0,'-11'-13'96'0,"2"3"-52"0,0 2-18 0,0 0 0 16,1 4-11-16,2-2 19 0,-1 2 12 15,3 0 2-15,-1 0 5 0,1-1-1 16,4 5-9-16,-9-4-5 0,9 4 0 16,0 0 6-16,-10 9 8 0,8-4-1 0,0 6 1 15,0 1 4-15,-1 2-1 0,1 5 0 0,0-1-7 16,0 2-1-16,-3 7-7 0,1 1 0 16,2-4-4-16,-3 7-5 0,1 0 0 15,2 1-3-15,-4-2-5 0,2 3 1 16,-1 0-4-16,3-3-1 0,-2 3-2 15,2-5-17-15,-3 3-23 0,1 2-27 0,2-6-15 16,-3 2-29-16,3 0-18 0,0-3-20 16,0-3-19-16,2-7-36 0,-3 0-97 0,0-6-229 15,3-2-16-15</inkml:trace>
          <inkml:trace contextRef="#ctx0" brushRef="#br0" timeOffset="1256.1795">2805 224 1093 0,'0'0'72'0,"4"6"-8"16,-4-6-7-16,0 0-2 0,0 0-8 15,0 0-1-15,3 2 7 0,-3-2 5 0,0 6 4 16,0-6 4-16,-3 11 3 0,1-6-1 16,2 4-5-16,-2 3-2 0,2-4-3 15,0 4-1-15,-3 1-3 0,3 1-3 0,0-2-5 16,0 2-4-16,0 3-4 0,0-3-3 15,3 0-6-15,-3 0 0 0,2 0-1 16,-2-3-6-16,2 1 2 0,1-2 0 16,1 0 0-16,-2-2-3 0,5 1 1 15,0-4-2-15,1-2-4 0,2-1-1 0,1-2 0 16,3-2-4-16,1-1-1 0,2-5-1 16,0-2 1-16,4 0-4 0,-1-4 0 0,-2 0 0 15,3-3-3-15,-2 3 2 0,0-6-1 16,-1 3-1-16,1 3 0 0,-6 2 0 15,-2 2-1-15,0-5 0 0,1 7-3 16,-3 0-1-16,-3-2-3 0,1 6-3 0,0-2 3 16,-3 2 0-16,-4 4 0 0,5-2 2 15,-5 2-1-15,0 0-1 0,0 0 2 0,0 14 0 16,0-5 1-16,0-1 0 0,0 3 2 16,0-3 0-16,2 3 1 0,0-1 1 15,1 4 0-15,2-3-2 0,-1 1 4 16,3 2 1-16,2-4-2 0,2 2 3 0,-2-4-1 15,5 1-2-15,-1-1 1 0,2-2 0 16,4-4 1-16,-3 2-3 0,2-4 1 0,0 0 0 16,0-6-2-16,0 0-2 0,0-2 2 15,-3-1 0-15,6-5-3 0,-1 0 2 16,-5 0-1-16,0-3 0 0,1-1-1 16,0 0 0-16,-3-3 2 0,-2 5-2 0,0 2 1 15,1 0 1-15,-3-1 0 0,-2 4 1 16,0 0 1-16,-1 3-5 0,-1 0 2 0,0 2-2 15,0-1-1-15,-1 7 2 0,-4 0 2 16,0 0 0-16,0 0 2 0,0 0 4 16,7 15 5-16,-7-7-1 0,0 4 0 15,0-4-1-15,2 7 2 0,-2-1-2 0,2 0 0 16,-2 0 0-16,2 2-1 0,-2-1 2 16,0-1-1-16,0 0-2 0,0-1 2 0,2-1 3 15,-2 0-4-15,0-4 0 0,3 2 4 16,-3-2 16-16,0 2 4 0,2-5 3 15,0-2-1-15,-2-3-5 0,0 0-1 16,0 0-1-16,0 0-8 0,0 0 0 0,12-11-5 16,-7 0 1-16,-1 1 0 0,0-2-3 15,3-2-7-15,0-1-1 0,-1-3 0 0,3 0-2 16,-1 3 0-16,1 1-2 0,-1-2-2 16,3 4 0-16,0-4-1 0,4 7-1 15,-2-3-1-15,0 6 0 0,4 2 1 16,-4 0 3-16,0 4-2 0,4 0-2 15,-4 0-1-15,3 6 2 0,-2 2 1 0,1-2-1 16,-4 2 2-16,3 0-4 0,-2 5 2 16,-3-5 1-16,-1 0 1 0,1 4 1 0,-2-4-2 15,1 0 4-15,-4 0 0 0,0-1-1 16,1 1 1-16,-1-2 2 0,1-2 2 16,-1 0 1-16,-2 2 0 0,-2-6 1 0,9 2-1 15,-9-2-1-15,0 0-1 0,0 0-1 16,14-8 3-16,-11 2-3 0,1 0-1 15,0-2 2-15,-1-1-4 0,3 1 2 0,-1-3-1 16,1 0 0-16,4-3-2 0,-1 2-1 16,-2 2 3-16,4-2-4 0,3 1-2 15,1 3 3-15,1-4 1 0,0 4 0 16,2 1 3-16,2-1-6 0,-1 2 1 0,-2 6-1 16,2-5 2-16,1 5-1 0,-5 0-2 15,0 3 0-15,0-1 1 0,1 4 1 0,-4 2 1 16,-1 1-1-16,-2 3-12 0,-5-2-18 15,0 2-35-15,-1-1-51 0,-3 3-65 16,-5 0-95-16,-1 4-180 0,-5-5-204 16,-4 1-158-16</inkml:trace>
        </inkml:traceGroup>
      </inkml:traceGroup>
    </inkml:traceGroup>
    <inkml:traceGroup>
      <inkml:annotationXML>
        <emma:emma xmlns:emma="http://www.w3.org/2003/04/emma" version="1.0">
          <emma:interpretation id="{B7D287DA-16C2-45C6-B943-B61E27658E54}" emma:medium="tactile" emma:mode="ink">
            <msink:context xmlns:msink="http://schemas.microsoft.com/ink/2010/main" type="paragraph" rotatedBoundingBox="4342,12121 7872,11640 7993,12530 4463,13011" alignmentLevel="2"/>
          </emma:interpretation>
        </emma:emma>
      </inkml:annotationXML>
      <inkml:traceGroup>
        <inkml:annotationXML>
          <emma:emma xmlns:emma="http://www.w3.org/2003/04/emma" version="1.0">
            <emma:interpretation id="{F72D5145-F4FE-41FE-AFA0-A16CE4CCB2C3}" emma:medium="tactile" emma:mode="ink">
              <msink:context xmlns:msink="http://schemas.microsoft.com/ink/2010/main" type="inkBullet" rotatedBoundingBox="4348,12167 4528,12143 4535,12190 4355,12214"/>
            </emma:interpretation>
            <emma:one-of disjunction-type="recognition" id="oneOf1">
              <emma:interpretation id="interp1" emma:lang="" emma:confidence="0">
                <emma:literal>-</emma:literal>
              </emma:interpretation>
            </emma:one-of>
          </emma:emma>
        </inkml:annotationXML>
        <inkml:trace contextRef="#ctx0" brushRef="#br0" timeOffset="2022.1429">958 1298 564 0,'-9'2'261'16,"2"0"-85"-16,0 0-82 0,1 0-24 15,-1 0-22-15,7-2-9 0,0 0-4 0,-12 2-3 16,12-2 5-16,0 0 2 0,0 0-5 15,-2 4-1-15,2-4-6 0,16 5-2 0,-2-4 0 16,6 1-41-16,1 3-40 0,3-7-69 16,1 4-166-16,7-2-67 0,1 0 129 15</inkml:trace>
      </inkml:traceGroup>
      <inkml:traceGroup>
        <inkml:annotationXML>
          <emma:emma xmlns:emma="http://www.w3.org/2003/04/emma" version="1.0">
            <emma:interpretation id="{E2A953DA-12F8-47EB-AA1D-D31B4D171984}" emma:medium="tactile" emma:mode="ink">
              <msink:context xmlns:msink="http://schemas.microsoft.com/ink/2010/main" type="line" rotatedBoundingBox="5287,11992 7872,11640 7993,12530 5408,12882"/>
            </emma:interpretation>
          </emma:emma>
        </inkml:annotationXML>
        <inkml:traceGroup>
          <inkml:annotationXML>
            <emma:emma xmlns:emma="http://www.w3.org/2003/04/emma" version="1.0">
              <emma:interpretation id="{BC9C560D-2C6F-4E15-9184-9C77814050BC}" emma:medium="tactile" emma:mode="ink">
                <msink:context xmlns:msink="http://schemas.microsoft.com/ink/2010/main" type="inkWord" rotatedBoundingBox="5287,11992 7872,11640 7993,12530 5408,12882"/>
              </emma:interpretation>
              <emma:one-of disjunction-type="recognition" id="oneOf2">
                <emma:interpretation id="interp2" emma:lang="" emma:confidence="0">
                  <emma:literal>sot</emma:literal>
                </emma:interpretation>
                <emma:interpretation id="interp3" emma:lang="" emma:confidence="0">
                  <emma:literal>zot</emma:literal>
                </emma:interpretation>
                <emma:interpretation id="interp4" emma:lang="" emma:confidence="0">
                  <emma:literal>not</emma:literal>
                </emma:interpretation>
                <emma:interpretation id="interp5" emma:lang="" emma:confidence="0">
                  <emma:literal>bot</emma:literal>
                </emma:interpretation>
                <emma:interpretation id="interp6" emma:lang="" emma:confidence="0">
                  <emma:literal>set</emma:literal>
                </emma:interpretation>
              </emma:one-of>
            </emma:emma>
          </inkml:annotationXML>
          <inkml:trace contextRef="#ctx0" brushRef="#br0" timeOffset="4499.1299">2646 1416 1236 0,'0'-22'35'16,"-2"1"-9"-16,2 5-10 0,2 0 0 16,-2 0 0-16,2 3-3 0,3-3 11 0,-3 4 4 15,0 2-1-15,3-3-2 0,0 4-6 16,0 2-4-16,1-1-1 0,3 4 1 15,2 0-5-15,0 0 0 0,3 4-1 16,0 2-1-16,1 0-1 0,4 2-2 0,1 7 0 16,-2-8 4-16,2 10-6 0,-2-2 2 15,1 4-3-15,-4 1 1 0,2-1 1 16,-6 1 2-16,-2 0-5 0,-3 0 0 0,-4 1 2 16,1-1-2-16,-6-2 0 0,-1 2 2 15,-3-1 3-15,-1-1-5 0,-3 0 5 16,-2-2-3-16,0 3 3 0,-2-5 2 0,-2 0-2 15,2-2 2-15,1 0 0 0,0-2 3 16,3 0 2-16,0-3-1 0,0 0 5 16,3-1-2-16,8-2-4 0,-13-2 3 0,13 2-3 15,-2-6 1-15,2 6-4 0,7-12 3 16,1 4-7-16,7 0 1 0,5-2-2 16,5-3-3-16,4-1-4 0,5-2 3 15,4 2-4-15,1-2-4 0,6-1 1 0,0-1 3 16,-2 2 0-16,-4 1 1 0,-1 1 2 15,-2 2 1-15,-4-3-2 0,-6 6 3 0,2 0-4 16,-5 1-3-16,-5 2 3 0,2 0-1 16,-6 2 3-16,-3 2-2 0,0 2 2 15,-2 2 4-15,-5 0-1 0,2 4 1 0,-4-2-1 16,0 2 3-16,0 2 0 0,-2 0 1 16,3 5 2-16,-3-3 0 0,-3 2 3 15,3 1-1-15,3-2-2 0,-3 2 3 0,0-1-3 16,2 0 3-16,0-2-1 0,0 0-1 15,3-2 1-15,-1 0 1 0,3-1 0 16,-1-1-2-16,4-4-1 0,-3 0 1 16,4-2-2-16,0-4 0 0,0 0-1 0,3-2-1 15,0-2-1-15,1-4-1 0,-1-3-2 16,0-1-2-16,-1-1 2 0,-1-2-1 16,1-2 16-16,-2 1-2 0,-4-3 0 0,-3 5-2 15,1-2-5-15,-3 3 2 0,-2 1-2 16,-2 4-2-16,-5-3 1 0,0 4-3 15,-1 0 0-15,-6 5 1 0,0 0-3 0,-1 4 1 16,-1 2 0-16,-3 0 1 0,2 2-2 16,-4 4-1-16,5 0 2 0,-1 3 0 0,2-1-1 15,2 2 4-15,0 0 0 0,4 2-5 16,3-1 2-16,2-2 1 0,4 1 0 16,0-2 4-16,4 1-2 0,6-1 0 0,-1-2 1 15,7-2-1-15,0-2 0 0,6-2 0 16,1 0-2-16,6-4-4 0,3-2 4 15,5-2-1-15,1-4-4 0,-3-1 4 16,4 0-2-16,2-10-3 0,0 0 2 0,-5-1 1 16,-3 0 0-16,-3-1-2 0,-3-1 3 15,-2 1-1-15,-2-1 3 0,-3-2 2 0,-1 3 0 16,-8 3 5-16,0 1 3 0,-3-1-2 16,-1 6-1-16,1-1 0 0,-4 3 1 15,1 0-3-15,-3 2-4 0,0 3 3 16,0 1-2-16,0 2-5 0,-2 0 3 0,0 6 2 15,0 0-2-15,0 0 0 0,-4 23 4 16,2-5 1-16,0 1 4 0,-3 7 3 16,3 2 4-16,0 3-1 0,-4-1-1 0,2 9 0 15,2 1-1-15,-3-1-1 0,1 2-2 16,2 0-1-16,-3 0 0 0,3-3-1 16,0-6-1-16,-3 1-1 0,3-3 2 0,0-1-2 15,2-7-6-15,-2 1-14 0,2-5-21 16,0-4-35-16,2 1-48 0,2-10-52 15,-1 0-132-15,1-3-266 0,-4-2-67 0</inkml:trace>
          <inkml:trace contextRef="#ctx0" brushRef="#br0" timeOffset="4707.4282">4034 1136 1568 0,'-9'-7'93'16,"0"-1"3"-16,5 2-28 0,2 2-18 15,-1-2-2-15,8 0 3 0,-1 0 13 0,5 1 15 16,2-4-2-16,3 0-1 0,4-1-6 16,7 4-6-16,4-2-7 0,7-4-4 15,3 4-5-15,2-1-6 0,-8 1-2 0,6 2-6 16,-5 0-12-16,-4 4-28 0,-4-4-39 16,-5 0-49-16,-1 4-72 0,-11 0-87 15,-2-2-168-15,-7 4-163 0,0 0-83 16</inkml:trace>
          <inkml:trace contextRef="#ctx0" brushRef="#br0" timeOffset="3443.4282">2174 1377 629 0,'0'0'248'0,"13"-4"-95"15,-10 2-64-15,-3 2-29 0,8-6-20 0,-5 2-2 16,-1-2 7-16,1 0 1 0,-1 0-4 16,-2 0 2-16,3 0-3 0,-3-3-5 0,0 1 3 15,0 2-1-15,-3-2-9 0,1 2-3 16,-1 0 3-16,-2 0-4 0,-1 0-7 15,-1 1 2-15,-2 0-4 0,-2 2-1 0,-3 1 0 16,3 1-1-16,-4 1-4 0,-6 1-1 16,3 1-2-16,-3 1 1 0,-1 2-2 15,2 2 0-15,-1-1-3 0,3 0 1 16,0 2-2-16,2 0-1 0,1 0 4 0,3 3 5 16,1-1-5-16,2-2-1 0,4 2 2 15,5 0 3-15,3 0-3 0,3 1 2 0,5-1-3 16,6 2 1-16,-2-2-2 0,5 2-2 15,3 1-6-15,2 1-4 0,-2-4-1 16,1 2 3-16,-1 0-7 0,-3 2 1 16,1-1-14-16,-1-3 3 0,-6-2 2 0,-1 7-5 15,-2-10 4-15,-2 9 1 0,-4-5 0 16,-5-1 0-16,-3 2 8 0,-3-2-3 16,-3 0 1-16,-2-2 3 0,-6 3 3 0,2-3 5 15,-5-2 2-15,-1 0 2 0,-1-2-1 16,-1 0 4-16,1 2-1 0,1-4 3 15,1 0 7-15,4 0 10 0,0 0 6 0,1-4 6 16,4 2 2-16,1 2-10 0,3-6 2 16,5 4-5-16,2 2-2 0,9-15-3 0,5 9 0 15,4-2-3-15,5-2-2 0,3 0 1 16,8-4-3-16,5 3 2 0,2 0-8 16,4-4 4-16,3-1-3 0,-1-1 0 0,-2-1-3 15,3 2-4-15,-11 1-1 0,2-1 4 16,-5 0-2-16,0 0 0 0,-5-1 0 15,-4 3 4-15,-3 0-6 0,-1-2 4 16,-3 1 0-16,-2-1-1 0,-5 4 0 0,0 0 1 16,-2 0-3-16,-2 2-3 0,-4 1 3 15,2 1 1-15,-3 3-4 0,-2-2 2 0,0 7 1 16,-2-6-1-16,2 6 1 0,0 0 0 16,0 0 0-16,-15 18 0 0,11-7 1 15,-1 5 2-15,1 2 1 0,0 0 3 16,-3 7-4-16,3 1 2 0,-1 3-2 0,1-1 2 15,-2 1-2-15,2 1 2 0,-1 2 2 16,3-3-4-16,0 2 1 0,-2-3 0 0,1 5 0 16,3-7-3-16,0 7-12 0,0-7-11 15,0 7-7-15,0-7-21 0,0 1-9 16,3-3-19-16,-1 3-11 0,0-5-24 16,0-6-27-16,-2-2-67 0,5 3-206 0,-3-8 77 15</inkml:trace>
        </inkml:traceGroup>
      </inkml:traceGroup>
    </inkml:traceGroup>
    <inkml:traceGroup>
      <inkml:annotationXML>
        <emma:emma xmlns:emma="http://www.w3.org/2003/04/emma" version="1.0">
          <emma:interpretation id="{0489FC47-3D40-49D4-A25B-2D3C627FA894}" emma:medium="tactile" emma:mode="ink">
            <msink:context xmlns:msink="http://schemas.microsoft.com/ink/2010/main" type="paragraph" rotatedBoundingBox="4442,13119 7660,13025 7680,13716 4462,13810" alignmentLevel="2"/>
          </emma:interpretation>
        </emma:emma>
      </inkml:annotationXML>
      <inkml:traceGroup>
        <inkml:annotationXML>
          <emma:emma xmlns:emma="http://www.w3.org/2003/04/emma" version="1.0">
            <emma:interpretation id="{4F4976E0-ED0F-48F3-AD0D-6FDE64743C14}" emma:medium="tactile" emma:mode="ink">
              <msink:context xmlns:msink="http://schemas.microsoft.com/ink/2010/main" type="inkBullet" rotatedBoundingBox="4445,13222 4824,13210 4826,13273 4447,13284"/>
            </emma:interpretation>
            <emma:one-of disjunction-type="recognition" id="oneOf3">
              <emma:interpretation id="interp7" emma:lang="" emma:confidence="0">
                <emma:literal>-</emma:literal>
              </emma:interpretation>
            </emma:one-of>
          </emma:emma>
        </inkml:annotationXML>
        <inkml:trace contextRef="#ctx0" brushRef="#br0" timeOffset="27753.3588">1028 2385 443 0,'-4'3'80'0,"4"-3"-23"15,0 0-30-15,-5 2-4 0,3 4 4 16,2-6 5-16,-2 7 6 0,2-7-1 15,0 0 7-15,-6 1 0 0,6-1 2 0,-2 7 11 16,2-7-2-16,0 0-5 0,0 0-4 16,-2 4 7-16,2-4 0 0,0 0 2 15,0 0 0-15,0 0-2 0,0 0-5 0,10 6-4 16,-10-6-3-16,0 0-5 0,0 0-3 16,26-8-1-16,-17 6-3 0,1-5-6 15,3 7 2-15,3-5-3 0,3 5-4 0,-2-6-3 16,5 1-19-16,1 2-20 0,5-4-26 15,1 5-21-15,0-4-15 0,0 2-19 16,3 0-38-16,0-2-285 0,2-2 62 0</inkml:trace>
      </inkml:traceGroup>
      <inkml:traceGroup>
        <inkml:annotationXML>
          <emma:emma xmlns:emma="http://www.w3.org/2003/04/emma" version="1.0">
            <emma:interpretation id="{082831AD-2F9B-488F-8573-3B1001E35F00}" emma:medium="tactile" emma:mode="ink">
              <msink:context xmlns:msink="http://schemas.microsoft.com/ink/2010/main" type="line" rotatedBoundingBox="5058,13101 7660,13025 7680,13716 5078,13792">
                <msink:destinationLink direction="with" ref="{36C8D47F-8DDE-4A67-9028-198A6F5F24CD}"/>
              </msink:context>
            </emma:interpretation>
          </emma:emma>
        </inkml:annotationXML>
        <inkml:traceGroup>
          <inkml:annotationXML>
            <emma:emma xmlns:emma="http://www.w3.org/2003/04/emma" version="1.0">
              <emma:interpretation id="{8E3D91D6-F600-48D5-B4D1-9A9EDD918F06}" emma:medium="tactile" emma:mode="ink">
                <msink:context xmlns:msink="http://schemas.microsoft.com/ink/2010/main" type="inkWord" rotatedBoundingBox="5058,13101 7660,13025 7680,13716 5078,13792"/>
              </emma:interpretation>
              <emma:one-of disjunction-type="recognition" id="oneOf4">
                <emma:interpretation id="interp8" emma:lang="" emma:confidence="1">
                  <emma:literal/>
                </emma:interpretation>
              </emma:one-of>
            </emma:emma>
          </inkml:annotationXML>
          <inkml:trace contextRef="#ctx0" brushRef="#br0" timeOffset="28317.2925">2224 2356 1207 0,'-5'-4'14'0,"1"0"-1"0,0 1-2 16,-1-3 0-16,2 1 7 0,3 5 15 15,-5-5 13-15,3 1 11 0,2 4-5 0,-4-6-1 16,4 6-6-16,-5-2-4 0,5 2-5 16,0 0-4-16,0 0 10 0,0 17 2 0,3-12 2 15,-1 10 3-15,0-7-1 0,2 8-2 16,1 5 2-16,0-1-4 0,2 2-6 15,-3 1 1-15,3 1-7 0,-5 3-3 16,5 1 1-16,-1-4-5 0,-1 5-3 0,3 0 2 16,-4-1-4-16,3-2-5 0,-3 1-9 15,3-1-17-15,-3-1-29 0,0-1-28 0,1-4-20 16,1 1-25-16,0-3-29 0,-4-4-36 16,0 3-93-16,1-7-207 0,-3 0 17 15</inkml:trace>
          <inkml:trace contextRef="#ctx0" brushRef="#br0" timeOffset="28814.3881">2734 2288 1221 0,'-6'-14'61'0,"-1"9"-5"0,1-3-9 16,0 3-8-16,2 1-5 0,-1-2-2 15,5 6-1-15,-9-2-3 0,9 2 4 0,0 0 2 16,-17 8 0-16,7-4 0 0,1 4-1 15,-2 2-5-15,-2 3-3 0,-2-3-3 16,-2 8-1-16,-1-2-3 0,-1 1 2 16,0 5-5-16,-5-2 1 0,0 3-5 0,-1 1-3 15,-2 3-16-15,-5 1-14 0,5-3-20 16,-2 5-27-16,-3 2-31 0,4-9-46 16,4 0-112-16,-1 1-169 0,3 2 63 0</inkml:trace>
          <inkml:trace contextRef="#ctx0" brushRef="#br0" timeOffset="28562.3542">2299 2653 1323 0,'4'-10'39'0,"1"1"2"16,-3 1-15-16,2 2-12 0,1 2-4 15,1-2 2-15,5 0 0 0,-1 4 13 16,1-4 2-16,0 4-1 0,5 2 5 0,-2 0 1 15,6 2-5-15,-1 4-5 0,3-4 2 16,1 4-16-16,1 0 11 0,2 3-1 16,-2-1-6-16,3 0 2 0,0 4-8 0,-2-4-15 15,-1 0-22-15,2 0-14 0,-2 0-23 16,-1 0-21-16,-5-1-31 0,1-1-61 16,-2-4-236-16,-6 2 73 0</inkml:trace>
          <inkml:trace contextRef="#ctx0" brushRef="#br0" timeOffset="31392.2159">1661 2598 775 0,'-10'0'35'0,"10"0"-13"0,-13 0-23 15,13 0 1-15,-11-2 1 0,11 2 0 0,0 0 1 16,0 0 7-16,0 0 0 0,20-17 7 15,-6 12-1-15,6-2 5 0,8-1 0 0,3 0-3 16,7-4 4-16,3 1-5 16,11-2 0-16,4-1 5 0,26-3-3 0,2-3-3 15,4-1 4-15,2 5 2 0,1 0-9 16,1-2 4-16,1 1 0 0,0-3-8 0,-5 3 3 16,-2 7 1-16,-17 0-2 0,-7 2-4 15,-3 0-2-15,-10 2 2 0,-1 2-3 16,-3-2 2-16,-2 2 4 0,-7 0-16 15,-3-1-2-15,2 1-4 0,-6 3-9 0,0-2-10 16,-6 1-17-16,-3-1-18 0,1 0-32 16,-3 1-90-16,-2-2-56 0,-5-2 235 0</inkml:trace>
          <inkml:trace contextRef="#ctx0" brushRef="#br0" timeOffset="33887.0723">2394 2421 1070 0,'-3'-8'48'16,"3"8"-35"-16,-7-6-9 0,7 6-2 0,-5-3-5 16,5 3 1-16,-6-1 1 0,6 1-1 15,0 0 2-15,-11 8-2 0,6 0 6 0,-1-2-7 16,-1 4 6-16,-1 2 4 0,-1 5-8 16,3-3 1-16,-3 6 3 0,0-1-3 15,-3 7 2-15,1-3 0 0,0 1 8 16,0 2-9-16,-3 2 2 0,0 3 1 0,1-2-1 15,2 1-12-15,-3 1-6 0,5-3-18 16,-4 1-20-16,4-3-32 0,-3 0-75 0,5-3-116 16,3-5 206-16</inkml:trace>
          <inkml:trace contextRef="#ctx0" brushRef="#br0" timeOffset="34615.4733">3680 2610 1229 0,'-2'-8'56'0,"2"0"0"0,0-2-14 16,0 2-12-16,0 3-11 0,4 0-4 0,3-2 1 16,-1 1-2-16,3 4-2 0,2 2 3 15,3 0 0-15,2 0-1 0,4 6-3 16,5-2 2-16,-3 6-6 0,6-2 2 0,-1 7 4 16,-2-7 0-16,7 8-2 0,-3 0-2 15,0-1-4-15,3 3-10 0,-2-4-12 0,-2 0-19 16,-2 3-20-16,0-9-22 0,-3 4-20 15,-1-3-38-15,-1-4-272 0,-3 1 82 16</inkml:trace>
          <inkml:trace contextRef="#ctx0" brushRef="#br0" timeOffset="34388.8347">3762 2283 827 0,'-4'-4'55'0,"0"-3"-9"15,-1-1-3-15,3 0-5 0,-2-2 3 16,1 6 0-16,1-4 2 0,0 2 17 0,0-1 13 15,-3 1 10-15,3 1-1 0,0 0-2 16,2 5-8-16,-2-8-11 0,-4 4-10 16,6 4-2-16,0 0-8 0,0 0-8 0,0 0 4 15,-4 14-6-15,4-1-2 0,-2 1 3 16,2 4-7-16,0 2-3 0,0 3 2 16,0 1-2-16,0 5-4 0,2-1-1 15,-2 3 0-15,2 3-1 0,-2-3-1 0,0 6-2 16,4-3-19-16,0-3-16 0,-2 5-20 15,-2-5-22-15,2-1-20 0,3 3-14 0,-3-9-13 16,2 3-13-16,-2-7-24 0,3-2-50 16,-1-2-224-16,-2-1 68 0</inkml:trace>
          <inkml:trace contextRef="#ctx0" brushRef="#br0" timeOffset="34882.868">4219 2172 1219 0,'-6'-3'40'0,"-1"-2"-2"16,0 4-12-16,7 1-2 0,-15 4 1 16,7 0 7-16,-1 0-13 0,0 8-3 15,-2-4 5-15,0 4-7 0,-3 2 7 0,-1 3-1 16,1 6-4-16,-4 3 3 0,0-2-2 16,-1 4-5-16,-1 3 0 0,3 2-3 15,-6-1-5-15,5-1-37 0,-3 9-36 0,1-9-63 16,-5 6-162-16,5-7-72 0,-1 0 120 15</inkml:trace>
        </inkml:traceGroup>
      </inkml:traceGroup>
    </inkml:traceGroup>
    <inkml:traceGroup>
      <inkml:annotationXML>
        <emma:emma xmlns:emma="http://www.w3.org/2003/04/emma" version="1.0">
          <emma:interpretation id="{9FC9B061-63E3-4E44-AAAB-2FABD16D909D}" emma:medium="tactile" emma:mode="ink">
            <msink:context xmlns:msink="http://schemas.microsoft.com/ink/2010/main" type="paragraph" rotatedBoundingBox="4783,14349 8231,14566 8185,15284 4738,15067" alignmentLevel="2"/>
          </emma:interpretation>
        </emma:emma>
      </inkml:annotationXML>
      <inkml:traceGroup>
        <inkml:annotationXML>
          <emma:emma xmlns:emma="http://www.w3.org/2003/04/emma" version="1.0">
            <emma:interpretation id="{5C4CF825-5A81-4FE0-8C83-21DF5633DE10}" emma:medium="tactile" emma:mode="ink">
              <msink:context xmlns:msink="http://schemas.microsoft.com/ink/2010/main" type="inkBullet" rotatedBoundingBox="4765,14637 5073,14657 5068,14729 4761,14710"/>
            </emma:interpretation>
            <emma:one-of disjunction-type="recognition" id="oneOf5">
              <emma:interpretation id="interp9" emma:lang="" emma:confidence="0">
                <emma:literal>-</emma:literal>
              </emma:interpretation>
            </emma:one-of>
          </emma:emma>
        </inkml:annotationXML>
        <inkml:trace contextRef="#ctx0" brushRef="#br0" timeOffset="29178.3231">1426 3808 1219 0,'-21'8'44'0,"6"1"0"0,-2-6-13 15,4 0-8-15,4 3-4 0,3-4 1 16,-1-2 3-16,-1 3 17 0,8-3 13 0,-6 3 0 15,6-3-1-15,-5 2-2 0,5-2-5 16,0 0 0-16,0 0-7 0,26 0-6 0,-11-2-1 16,3 2-10-16,5-6-20 0,7 1-25 15,-2-1-28-15,4 3-36 0,7-6-32 16,-8 1-58-16,7 2-306 0,-6-2 10 16</inkml:trace>
      </inkml:traceGroup>
      <inkml:traceGroup>
        <inkml:annotationXML>
          <emma:emma xmlns:emma="http://www.w3.org/2003/04/emma" version="1.0">
            <emma:interpretation id="{9AB0089D-7103-4D2E-885D-33AD5C171FBB}" emma:medium="tactile" emma:mode="ink">
              <msink:context xmlns:msink="http://schemas.microsoft.com/ink/2010/main" type="line" rotatedBoundingBox="5592,14400 8231,14566 8185,15284 5547,15118"/>
            </emma:interpretation>
          </emma:emma>
        </inkml:annotationXML>
        <inkml:traceGroup>
          <inkml:annotationXML>
            <emma:emma xmlns:emma="http://www.w3.org/2003/04/emma" version="1.0">
              <emma:interpretation id="{4C8C7968-ED05-4E98-97B3-AD45F2F07610}" emma:medium="tactile" emma:mode="ink">
                <msink:context xmlns:msink="http://schemas.microsoft.com/ink/2010/main" type="inkWord" rotatedBoundingBox="5592,14400 8231,14566 8185,15284 5547,15118"/>
              </emma:interpretation>
              <emma:one-of disjunction-type="recognition" id="oneOf6">
                <emma:interpretation id="interp10" emma:lang="" emma:confidence="1">
                  <emma:literal/>
                </emma:interpretation>
              </emma:one-of>
            </emma:emma>
          </inkml:annotationXML>
          <inkml:trace contextRef="#ctx0" brushRef="#br0" timeOffset="48255.5286">2181 3707 766 0,'-11'0'151'0,"2"0"-48"0,9 0-41 15,-14 0-16-15,14 0-23 0,0 0-1 0,-7-3-9 16,7 3 1-16,0 0 13 0,0 0 2 0,15-14-2 16,-2 10 3-16,2 0 17 0,3 0-2 15,3-4 2-15,-2 4-4 0,9-1-5 16,-2 0-2-16,4-1-3 0,2-2-5 0,-1 3-1 15,1-1-5-15,-2 0 0 0,-1 0-6 16,-2 2 2-16,1-2-2 0,-6 2-3 16,-1 2-1-16,-4 0 3 0,-3-3-3 15,2 3-2-15,-5 1 4 0,-2-1-4 0,-2-3 0 16,-3 4-5-16,0-4 0 0,-4 5-3 16,0 0 4-16,0 0 0 0,-17-8 0 15,8 6-5-15,0 0-2 0,-1 2 5 0,-3-2 0 16,2 4-2-16,0-2 3 0,-1 2-1 15,1 0 1-15,0 2-1 0,0 0 0 16,-1 2 0-16,1 2 6 0,2 3-3 0,0 3 4 16,0 1-5-16,-1 2 4 0,6 2-4 15,-5 3 2-15,5 4 0 0,-3-1-1 0,2 4 0 16,1 1 1-16,2-1-3 0,0 1 4 16,-2 5-2-16,4-5-4 0,-2 5 3 15,2-3-3-15,0 3-1 0,2-5-12 16,2 1-10-16,-2 2-13 0,4-7-13 15,1 2-27-15,2-3-22 0,0-3-17 0,3-1-41 16,1-3-89-16,0-6-184 0,1-4 64 16</inkml:trace>
          <inkml:trace contextRef="#ctx0" brushRef="#br0" timeOffset="48522.4258">2847 3916 1238 0,'0'-12'49'0,"-2"4"-2"0,2 0-7 16,-2-5-5-16,2 9-4 0,0-6-7 15,0 6 1-15,0 4-7 0,0-10-2 0,0 10 1 16,0 0 1-16,0 0-1 0,0 0 2 16,0 0-1-16,4 20-4 0,-1-8 2 15,0-1-1-15,-1 3-2 0,0 0 1 16,0 2-1-16,3 5-3 0,-3-5 0 0,2 4 2 15,1 1-6-15,-1-3-7 0,-2 2-17 16,3 3-22-16,-1-3-19 0,2-2-27 16,-4 1-31-16,0-3-72 0,2 0-228 0,-4-4 73 15</inkml:trace>
          <inkml:trace contextRef="#ctx0" brushRef="#br0" timeOffset="48725.5161">2947 3698 1309 0,'0'-16'67'0,"3"4"-40"0,-1 2-27 16,0 0-14-16,2 2-2 0,-1 0-2 0,1 1 3 16,0-1 3-16,3 2-1 0,-3 2-5 15,4 2-8-15,-8 2-23 0,18 2-19 0,-7 0-28 16,0 0-47-16,3 4-169 0,-1 2 173 15</inkml:trace>
          <inkml:trace contextRef="#ctx0" brushRef="#br0" timeOffset="49791.1322">3406 3715 994 0,'0'0'80'0,"0"0"-4"15,-10-8-14-15,10 8-14 0,-9 0-5 0,9 0-3 16,-8-3-4-16,8 3 1 0,0 0 1 16,-14 6 2-16,8-1 4 0,1 1-1 15,0 6-9-15,3-2 0 0,-3 8 0 0,3-2-4 16,-2 1 0-16,1-1 3 0,1 5-7 16,0 1-1-16,2-4 0 0,-2 1-1 15,2 1-4-15,-2 2-3 0,2-5 1 0,0 1-2 16,-3-2-2-16,3-1 0 0,0-1 0 15,-2-6 0-15,2 2-2 0,-2 2 5 16,2-6 4-16,0-2-2 0,-2 0-1 16,2-4-3-16,0 0-1 0,0 0 0 0,0 0-3 15,-2-22-4-15,2 8 0 0,2 0-1 16,0-7-3-16,2-1 0 0,3-1-2 0,0 1-2 16,4 0-1-16,1-1 1 0,-1 1 0 15,2 2-4-15,0-1 4 0,2 5-1 16,0 2 0-16,-2 3-1 0,4 3-1 15,-4 5 0-15,0 0 0 0,2 6 4 0,-4 0 1 16,2 2-4-16,0 6 2 0,-3 0 0 16,1 3 0-16,-2 0 3 0,-2 1 2 0,1-1-1 15,-2 6 2-15,1-3 3 0,-5-3-3 16,2 6 0-16,-2-6-2 0,3-2-1 16,-3 1 1-16,0-1 2 0,0-2 1 0,1-2-3 15,-1 0 6-15,0 2 3 0,0-6 4 16,-2-4 1-16,2 5-5 0,-2-5-3 15,0 0 1-15,13-9-5 0,-9-3-2 16,3 4-5-16,-1-6 0 0,1-6-6 0,4 3-3 16,1 1 1-16,1-4 1 0,0-1-2 15,2 5 3-15,0-1 2 0,-2 3-2 0,1-4 3 16,-2 8-4-16,-1-2 2 0,2 1-1 16,-2 3 2-16,3 0 1 0,-3 5-5 15,1-4 3-15,2 7 3 0,-3-2-3 16,2 4 2-16,3 2 4 0,0 2-1 0,0-1-2 15,-3 6 2-15,3 0 0 0,2 1-1 16,1 2 2-16,-8 0-2 0,2 0 0 0,0 1 3 16,2-1 1-16,-4-2-2 0,0 3 3 15,-3-1-2-15,2 0 2 0,-1 0 0 16,0-2-2-16,-2-1 0 0,1 1 1 16,2-4 0-16,-5 2 3 0,4 0-5 0,-3-1 7 15,1-5-4-15,-1 6 0 0,1-8 0 16,1 4 4-16,1 2-2 0,-3-6 0 15,3 2-1-15,2-4 1 0,1 2-2 0,-1-2 0 16,3-2 1-16,1-2-2 0,2 2 0 16,0-6 2-16,2 0-2 0,1-4 3 15,3 1-4-15,-3-1 4 0,0-4 1 0,1-4-2 16,-2 4 3-16,-2-5-3 0,1 1 5 16,-5 1 0-16,1-1-2 0,-1 0 7 15,-4 6 0-15,-2-3 1 0,0 3 0 0,-2 6 0 16,-3-6-2-16,-2 8-2 0,-2-2-4 15,-3-1 1-15,-2 3-3 0,-2 6 1 16,-2 0 1-16,0 0 0 0,-3 6 1 0,0 0 1 16,-1 2-2-16,1 5 2 0,-2-1-1 15,1 6 4-15,0 1-1 0,0-2 2 16,4 2 3-16,-2 3-4 0,1-1 3 0,3 1 0 16,0-1-4-16,5-5 4 0,-1 4-2 15,3-4 1-15,2 5 0 0,0-7 0 16,4 0 0-16,3 1-1 0,2-1-2 0,4-6 0 15,4 2-3-15,0-2-8 0,4-2-17 16,3-4-16-16,2 0-16 0,5-2-25 16,1-2-26-16,0 0-14 0,1-4-16 0,3-2-17 15,3-2-34-15,-5-4-80 0,2-1-240 16,-3-1-7-16</inkml:trace>
        </inkml:traceGroup>
      </inkml:traceGroup>
    </inkml:traceGroup>
  </inkml:traceGroup>
</inkml:ink>
</file>

<file path=ppt/ink/ink1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4:51.81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6C8D47F-8DDE-4A67-9028-198A6F5F24CD}" emma:medium="tactile" emma:mode="ink">
          <msink:context xmlns:msink="http://schemas.microsoft.com/ink/2010/main" type="inkDrawing" rotatedBoundingBox="6320,12693 8554,12577 8631,14064 6397,14180" hotPoints="8583,13351 7465,14161 6241,13524 7358,12715" semanticType="enclosure" shapeName="Ellipse">
            <msink:sourceLink direction="with" ref="{082831AD-2F9B-488F-8573-3B1001E35F00}"/>
          </msink:context>
        </emma:interpretation>
      </emma:emma>
    </inkml:annotationXML>
    <inkml:trace contextRef="#ctx0" brushRef="#br0">982 173 359 0,'10'-4'45'0,"-3"0"-21"0,2 0-12 16,-1 2-7-16,3-2 1 0,2-1-1 0,-5 5 3 15,3-5 1-15,0 1 2 0,2-1 3 16,-2 5 3-16,0-5 6 0,0 0-1 15,1 2 3-15,-1-2 1 0,-2 1 1 0,-1 0 3 16,1 2 3-16,1-4 0 0,-1 4-1 16,-5-4 2-16,3-3-5 0,-5 6-2 15,-2-5-2-15,0 1 0 0,-4 3-7 16,-5-6-4-16,-2 2 2 0,-6 0-1 16,0 2-4-16,-9-2 5 0,-2 3-5 0,-2-1 2 15,-4 1-2-15,-3 2 1 0,-6-1 3 16,-2 4 0-16,-2 7 3 0,-3-6 12 0,-6 6-1 15,-3 4-1-15,1 4-2 0,-15 7-1 16,0 3-1-16,4 3 3 0,3 9-5 16,5 6 3-16,7 1-1 0,4 7-1 15,5 4-4-15,6 4 4 0,5 0-4 0,12-2-2 16,3-6-1-16,8 6-3 0,5-2 2 16,4 7-3-16,2-2 5 0,8-4-4 0,9 18-1 15,5-3 2-15,6-4 5 0,7-1-1 16,8-10 1-16,4-3 3 0,8-2-1 0,6-8 1 15,6-5 0-15,8-3-1 16,7-6 15-16,8-7-3 0,5-8-4 0,7-6-3 16,4-8-3-16,12-6-6 0,2-4 3 15,4-10-2-15,-2-3-2 0,-10-5-5 0,0-7 1 16,-13-3 1-16,-6-5-3 0,-7-8-3 16,-15-8 3-16,-4 0-12 0,-13-10 7 0,-9 2-2 15,-11-6-3-15,-10-7-4 0,-9-2-6 16,-11 15-5-16,-8 5 0 0,-13-18 4 15,-11 7-6-15,-11-1-3 0,-11 7 10 16,-14 9-7-16,-10 3 5 0,-7 8 1 0,-10 7-2 16,-8 7 3-16,-6 6 3 0,-7 7-7 15,-6 12-2-15,-4-1-6 0,0 12-30 0,-7 3-15 16,-2 4-36-16,-7 4-52 0,10 7-126 16,-3 1-105-16,2 4 103 0</inkml:trace>
  </inkml:traceGroup>
</inkml:ink>
</file>

<file path=ppt/ink/ink1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2:21.74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A45B32A-DE94-403A-BC5B-AF4D733471BB}" emma:medium="tactile" emma:mode="ink">
          <msink:context xmlns:msink="http://schemas.microsoft.com/ink/2010/main" type="writingRegion" rotatedBoundingBox="28597,8827 30157,8790 30171,9403 28611,9440"/>
        </emma:interpretation>
      </emma:emma>
    </inkml:annotationXML>
    <inkml:traceGroup>
      <inkml:annotationXML>
        <emma:emma xmlns:emma="http://www.w3.org/2003/04/emma" version="1.0">
          <emma:interpretation id="{639E8F88-546F-4D6A-AAFD-AE93EEC69DD6}" emma:medium="tactile" emma:mode="ink">
            <msink:context xmlns:msink="http://schemas.microsoft.com/ink/2010/main" type="paragraph" rotatedBoundingBox="28597,8827 30157,8790 30171,9403 28611,9440" alignmentLevel="1"/>
          </emma:interpretation>
        </emma:emma>
      </inkml:annotationXML>
      <inkml:traceGroup>
        <inkml:annotationXML>
          <emma:emma xmlns:emma="http://www.w3.org/2003/04/emma" version="1.0">
            <emma:interpretation id="{33CFF27B-591A-412C-98A7-F8304294F41C}" emma:medium="tactile" emma:mode="ink">
              <msink:context xmlns:msink="http://schemas.microsoft.com/ink/2010/main" type="line" rotatedBoundingBox="28597,8827 30157,8790 30171,9403 28611,9440"/>
            </emma:interpretation>
          </emma:emma>
        </inkml:annotationXML>
        <inkml:traceGroup>
          <inkml:annotationXML>
            <emma:emma xmlns:emma="http://www.w3.org/2003/04/emma" version="1.0">
              <emma:interpretation id="{58533156-100A-48EF-8F36-67DA2571569E}" emma:medium="tactile" emma:mode="ink">
                <msink:context xmlns:msink="http://schemas.microsoft.com/ink/2010/main" type="inkWord" rotatedBoundingBox="28597,8827 30157,8790 30171,9403 28611,9440">
                  <msink:destinationLink direction="with" ref="{EF3F3DF4-1048-487D-9C1A-E3CF3105637F}"/>
                </msink:context>
              </emma:interpretation>
              <emma:one-of disjunction-type="recognition" id="oneOf0">
                <emma:interpretation id="interp0" emma:lang="" emma:confidence="0">
                  <emma:literal>of</emma:literal>
                </emma:interpretation>
                <emma:interpretation id="interp1" emma:lang="" emma:confidence="0">
                  <emma:literal>a.</emma:literal>
                </emma:interpretation>
                <emma:interpretation id="interp2" emma:lang="" emma:confidence="0">
                  <emma:literal>a,</emma:literal>
                </emma:interpretation>
                <emma:interpretation id="interp3" emma:lang="" emma:confidence="0">
                  <emma:literal>cf</emma:literal>
                </emma:interpretation>
                <emma:interpretation id="interp4" emma:lang="" emma:confidence="0">
                  <emma:literal>of.</emma:literal>
                </emma:interpretation>
              </emma:one-of>
            </emma:emma>
          </inkml:annotationXML>
          <inkml:trace contextRef="#ctx0" brushRef="#br0">10002-1285 647 0,'2'-8'84'0,"1"2"-20"16,4-2-54-16,-2-2-2 0,-1 3-2 0,1-5 10 16,-1 2 9-16,-2 0 5 0,3 1 7 15,-3 0 6-15,2 1 7 0,-4-5-8 0,2 5 14 16,-2 0 3-16,0-4 0 0,3 4-2 15,-3-1 1-15,0 3-1 0,0 0-3 16,0 2-7-16,0-2-4 0,0 6-7 16,-3-8-5-16,3 2-5 0,0 6-6 0,0 0 0 15,-4-2-4-15,4 2 0 0,0 0-4 16,-15 8 0-16,8 0 3 0,0 0-3 16,-3 6 0-16,4 1-2 0,-3-1 4 0,2 2-4 15,-1 1 1-15,3 1 4 0,-7 4-3 16,8-1 0-16,-3-1 1 0,3 1-2 15,-1-2 1-15,3 2-1 0,0-3 3 0,4 0 1 16,-2 1 1-16,4-3 1 0,-1 0 3 16,5-1 5-16,-3-1 4 0,1-2-1 15,9 0 0-15,-4-1 3 0,0-3 1 16,5-2-2-16,-2-2-1 0,3 0-3 0,0-4-4 16,0-2-1-16,-1 0-4 0,5-2 0 15,-4-2-1-15,2-2-9 0,3-5 2 0,-6-3-4 16,5 0-5-16,-6-3-4 0,-2 1-4 15,2-6-5-15,-4 1-7 0,-5-3-1 16,1 1-3-16,-5 3 1 0,0-2 0 16,-2 1-1-16,-2 5-1 0,0-4 1 0,-2 1-1 15,-3 5-1-15,-2 2-1 0,-4-1-4 16,1 1 1-16,-2 6-4 0,-5 0-1 0,0 2-11 16,-1-2 6-16,-1 8-14 0,-3-5-1 15,1 5-5-15,-2 5-1 0,0-5-1 16,-1 8-8-16,0-2-10 0,-1 2-4 15,5 2-8-15,-2 2-21 0,5-1-42 0,1 3-177 16,4-2 152-16</inkml:trace>
          <inkml:trace contextRef="#ctx0" brushRef="#br0" timeOffset="638.401">10887-1415 971 0,'9'-8'18'0,"-3"2"16"0,1 2-18 15,-5-3-4-15,2 1 1 0,-4 6 9 16,0-8 16-16,0 2 14 0,0 6-13 0,-4-6-4 16,4 6 3-16,-11-4-11 0,4 4 1 15,7 0 4-15,0 0-6 0,-18 2-3 0,9 4 7 16,-2-4-9-16,0 6 6 0,-1 4-2 15,1-1-2-15,-3 3 2 0,0-2 2 16,3 4-3-16,-2 1-3 0,-3 1-1 16,2 0 2-16,5 0-3 0,-4 3 1 0,4-5-2 15,-1 0-4-15,6 1 1 0,-3-1 0 16,3 0 1-16,2-5 0 0,2 3 4 16,2-4-8-16,2 0 3 0,1 0-3 0,3-2 0 15,7 0-1-15,2-3-1 0,0-1-3 16,5-3 1-16,-2-2-3 0,7-1 0 15,1-3-5-15,1-1-7 0,0-2-2 16,1-2-11-16,-1 0-2 0,-2-4-3 0,2-5-7 16,1 1-1-16,-10-5 5 0,3 1-4 15,-8 0 9-15,0-1 1 0,-4 1-2 0,0-5 0 16,-7 3 7-16,1 2-2 0,-5 0 10 16,0 1 1-16,-3 5 7 0,-1-4 1 15,-3 2 2-15,3 1 1 0,-3 3-1 16,1-1-1-16,-2 5 1 0,1-2-1 0,3 4-2 15,-3 2 2-15,-1 2-6 0,1 0 8 16,7 4 2-16,0 0 4 0,-17 10-6 0,13-2 2 16,-3 4 3-16,-1 2 3 0,3 5 4 15,1 1 5-15,-1 6-2 0,1 1 3 16,2 2-1-16,-2-3-2 0,2 3 2 0,2 3-4 16,0-3-3-16,2 3 0 0,2-4 2 15,0 3-2-15,0 0-3 0,1-5 1 16,-1 2-6-16,5-1-7 0,-2-3-9 0,-1-3-22 15,2 1-15-15,3-2-26 0,-2-5-32 16,2-5-34-16,-4-2-110 0,3-2-158 16,-2-4 82-16</inkml:trace>
          <inkml:trace contextRef="#ctx0" brushRef="#br0" timeOffset="850.697">11169-1265 1180 0,'-4'-3'76'0,"-2"-4"0"0,2 1-16 0,2 2-15 16,2-2-9-16,-3 0-5 0,3 6 2 15,5-12 2-15,3 5 2 0,3-1-2 16,0 2-6-16,4-2 2 0,4 2-5 0,3 0-10 16,-3-2-11-16,5 1-21 0,-3 4-22 15,1-2-21-15,1 4-29 0,-1-7-48 16,-4 3-107-16,3 0-156 0,-4 0 91 0</inkml:trace>
        </inkml:traceGroup>
      </inkml:traceGroup>
    </inkml:traceGroup>
  </inkml:traceGroup>
</inkml:ink>
</file>

<file path=ppt/ink/ink1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5:22.34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7E8E697-0B2C-477D-9D6F-EAFC74E1EEB8}" emma:medium="tactile" emma:mode="ink">
          <msink:context xmlns:msink="http://schemas.microsoft.com/ink/2010/main" type="inkDrawing" rotatedBoundingBox="18703,11638 21520,11492 21522,11525 18704,11671" semanticType="underline" shapeName="Other">
            <msink:sourceLink direction="with" ref="{CD14E104-292C-49D1-93F5-30DBB7F22A27}"/>
            <msink:sourceLink direction="with" ref="{5F0011B2-0E6F-4018-BF88-C31330763B56}"/>
          </msink:context>
        </emma:interpretation>
      </emma:emma>
    </inkml:annotationXML>
    <inkml:trace contextRef="#ctx0" brushRef="#br0">54 168 735 0,'-17'-6'102'0,"17"6"-50"0,0 0-24 0,-12-4-10 15,7-1-4-15,5 5-4 0,-6-1 9 16,6 1 7-16,-7-7 6 0,7 7 6 16,-5-1 11-16,5 1-2 0,0 0-3 15,0 0 3-15,0 0-1 0,-2-7-2 0,2 7 4 16,0 0 0-16,0 0 1 0,0 0 4 15,20 0 3-15,-11 0 0 0,8 0 1 0,5-2-3 16,3 2-1-16,6-1-1 0,7 1-3 16,10-3 0-16,1 1-5 0,13 0-3 15,3-2-2-15,2 2-7 0,4 0-1 16,31 0-4-16,-2-2-4 0,4 0 0 16,-1-2-3-16,-1 0-2 0,3 2-5 0,-4-3 1 15,5 1-4-15,-7 3 1 0,1-4 2 16,-4 3-7-16,1-4 0 0,-5 4 1 0,-9 0-1 15,-17 0 0-15,6 0 1 0,-4-1-5 16,-3 2 0-16,2-2 2 0,-5 4-1 16,-10-4 0-16,0 3-1 0,-5 0-2 0,-1 1 0 15,-10-2-9-15,1 1-6 0,-3 0-5 16,-6 1-11-16,-2-2-5 0,-4 1-10 16,1 2-12-16,-3 0-10 0,-4-2-18 0,-2 2-14 15,-1 0-16-15,1 0-16 0,-5-2-30 16,-9 2-77-16,11 0-193 0,-7 0 58 0</inkml:trace>
  </inkml:traceGroup>
</inkml:ink>
</file>

<file path=ppt/ink/ink1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44:57.6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2D8A478-523D-494C-9CF4-49C63D2D7025}" emma:medium="tactile" emma:mode="ink">
          <msink:context xmlns:msink="http://schemas.microsoft.com/ink/2010/main" type="writingRegion" rotatedBoundingBox="18733,10396 31269,10395 31270,14977 18734,14978"/>
        </emma:interpretation>
      </emma:emma>
    </inkml:annotationXML>
    <inkml:traceGroup>
      <inkml:annotationXML>
        <emma:emma xmlns:emma="http://www.w3.org/2003/04/emma" version="1.0">
          <emma:interpretation id="{0A1AACD9-C22B-436B-8B2A-6CA879BD36C5}" emma:medium="tactile" emma:mode="ink">
            <msink:context xmlns:msink="http://schemas.microsoft.com/ink/2010/main" type="paragraph" rotatedBoundingBox="18737,10394 31270,10456 31259,12774 18725,12712" alignmentLevel="1"/>
          </emma:interpretation>
        </emma:emma>
      </inkml:annotationXML>
      <inkml:traceGroup>
        <inkml:annotationXML>
          <emma:emma xmlns:emma="http://www.w3.org/2003/04/emma" version="1.0">
            <emma:interpretation id="{8D91C493-6C12-455D-A6AA-7F7FCE4B5977}" emma:medium="tactile" emma:mode="ink">
              <msink:context xmlns:msink="http://schemas.microsoft.com/ink/2010/main" type="line" rotatedBoundingBox="18737,10394 31270,10456 31266,11312 18732,11250"/>
            </emma:interpretation>
          </emma:emma>
        </inkml:annotationXML>
        <inkml:traceGroup>
          <inkml:annotationXML>
            <emma:emma xmlns:emma="http://www.w3.org/2003/04/emma" version="1.0">
              <emma:interpretation id="{CD14E104-292C-49D1-93F5-30DBB7F22A27}" emma:medium="tactile" emma:mode="ink">
                <msink:context xmlns:msink="http://schemas.microsoft.com/ink/2010/main" type="inkWord" rotatedBoundingBox="18737,10394 19588,10398 19584,11117 18733,11113">
                  <msink:destinationLink direction="with" ref="{E7E8E697-0B2C-477D-9D6F-EAFC74E1EEB8}"/>
                </msink:context>
              </emma:interpretation>
              <emma:one-of disjunction-type="recognition" id="oneOf0">
                <emma:interpretation id="interp0" emma:lang="" emma:confidence="1">
                  <emma:literal/>
                </emma:interpretation>
              </emma:one-of>
            </emma:emma>
          </inkml:annotationXML>
          <inkml:trace contextRef="#ctx0" brushRef="#br0">372 239 859 0,'-17'-2'81'0,"4"2"-37"15,-2-2-21-15,-2-1-3 0,2 0 24 0,-1-2 20 16,2 2 16-16,-2-4 10 0,3-1 0 16,-1 2 6-16,1-2 3 0,-1 0-1 15,2-1 3-15,1 1 8 0,2-4 4 0,1 2-2 16,1-2-5-16,3 2-6 0,-2-5-1 16,4 4-9-16,4 0-11 0,1-3-7 0,4-1-7 15,2 4-9-15,2 0-7 0,2-1-4 16,4 4-4-16,0 1-5 0,2 2-2 15,3 2-9-15,1 2 5 0,-3 2-7 0,5 6-2 16,-2 1-2-16,2 4-2 0,-3-2-1 16,-2 7-4-16,-1 1 1 0,-4 4 1 15,-1 3-3-15,-7 1 2 0,-3 1-2 0,-6 1-6 16,-4 1 5-16,-9 3 1 0,-5 3-1 16,-7 1-3-16,-4-1 1 0,-6-3 1 15,1 1-1-15,-3-3 0 0,3-1 0 0,-1-3 1 16,5-3-3-16,2-5 0 0,3 2 1 15,4-5 5-15,3-5-3 0,2 4 4 16,4-6-1-16,3 0 3 0,5 1-2 0,0-4-2 16,6 4 4-16,3-4-3 0,6 2 2 15,7 1-1-15,5-2-3 0,10 0-1 0,3-4-1 16,11 4 2-16,5-4-1 0,-1 4 1 16,3-3-4-16,0 0-4 0,-2-1 3 15,0 1 2-15,0 1-6 0,-5-4-3 16,-7 0-11-16,-2 0-6 0,-2 0-12 0,-6 0-13 15,-4 0-20-15,-1 0-23 0,-3-4-28 16,-2 1-28-16,-2 1-30 0,-2-4-26 16,-3 3-26-16,-3-2-67 0,0-1-84 0,1 0-224 15,-2-2-100-15</inkml:trace>
        </inkml:traceGroup>
        <inkml:traceGroup>
          <inkml:annotationXML>
            <emma:emma xmlns:emma="http://www.w3.org/2003/04/emma" version="1.0">
              <emma:interpretation id="{5F0011B2-0E6F-4018-BF88-C31330763B56}" emma:medium="tactile" emma:mode="ink">
                <msink:context xmlns:msink="http://schemas.microsoft.com/ink/2010/main" type="inkWord" rotatedBoundingBox="20265,10418 21312,10424 21308,11059 20262,11054">
                  <msink:destinationLink direction="with" ref="{E7E8E697-0B2C-477D-9D6F-EAFC74E1EEB8}"/>
                </msink:context>
              </emma:interpretation>
              <emma:one-of disjunction-type="recognition" id="oneOf1">
                <emma:interpretation id="interp1" emma:lang="" emma:confidence="1">
                  <emma:literal/>
                </emma:interpretation>
              </emma:one-of>
            </emma:emma>
          </inkml:annotationXML>
          <inkml:trace contextRef="#ctx0" brushRef="#br0" timeOffset="516.8819">1870 110 1558 0,'2'-5'-44'16,"-2"-3"19"-16,2-1 9 0,3 1 11 16,-5 4 33-16,2-4 20 0,-2 8 23 0,0-11 9 15,0 8 0-15,0-2 3 0,0 5 2 16,-7-6-1-16,7 6 4 0,-9-4 5 15,9 4 5-15,0 0 1 0,-22 12-1 0,10-6 0 16,-3 3 2-16,-1 5-2 0,-2 0 0 16,-2 5 3-16,1 3-13 0,-8 2 6 15,6 1-4-15,-3 1-11 0,3 1-4 0,-1-1-5 16,1 0-4-16,1 1-6 0,7-3-9 16,-1 3-4-16,1-1 1 0,4-1-6 15,2-3-3-15,5 0 1 0,2-1-15 16,4-1 2-16,5 3-6 0,7-3-10 0,-2-2-14 15,6-2-18-15,1 0-16 0,5-1-18 0,2-7-18 16,5 4-21-16,-3-10-24 0,4 4-22 16,0-6-34-16,9 0-26 0,-3-6-21 15,1-2-14-15,-3-2-61 0,12-4-76 16,-12-1-285-16,1-3-154 0</inkml:trace>
          <inkml:trace contextRef="#ctx0" brushRef="#br0" timeOffset="2543.1185">2221 273 1369 0,'-12'8'-50'0,"0"0"12"15,4 0 1-15,3-1 17 0,3-1 13 16,2 0 28-16,0-6 16 0,7 8 8 15,-5-4 5-15,4 0 4 0,6 1-3 16,-3-2-5-16,2-1-6 0,3 1-2 0,4-2-2 16,0 1-9-16,5 1-1 0,-7-3-5 15,3-3-14-15,0 3-12 0,1-2-15 0,-1 2-18 16,1-1-19-16,-3-2-21 0,2 1-19 16,-4-1-26-16,2 0-58 0,-4 3-199 15,0-2 107-15</inkml:trace>
          <inkml:trace contextRef="#ctx0" brushRef="#br0" timeOffset="2002.9971">2247 59 1665 0,'0'0'-88'0,"-4"-2"13"16,4 2 16-16,0 0 14 0,0 0 17 15,-5-6 20-15,5 6 19 0,0 0 9 0,0 0 15 16,0 0 5-16,0 0 6 0,0 0 1 16,0 0 1-16,0 0 2 0,0 0-4 0,0 0-6 15,0 0 1-15,0 0-7 0,0 0 16 16,0 0 3-16,-9 15 2 0,9-9 4 15,0 2 3-15,0 2 2 0,0 2-4 0,0 2-2 16,0 3-1-16,0-1-5 0,-2 2-4 16,2 1-1-16,0 1-5 0,0 0-4 15,0-1-1-15,0 3-6 0,0-1-1 16,0-1-3-16,0 0-4 0,0 0-1 0,0 3-1 16,0-3-2-16,0-1-2 0,0 1 0 15,0-2-5-15,2 0-1 0,-2 1-2 0,0-3-14 16,0-2-8-16,3-1-10 0,-3 1-16 15,2-4-11-15,-2 2-15 0,2-2-11 16,-2-2-11-16,0 3-18 0,2-8-13 0,0 4-14 16,1-1-20-16,-3-6-22 0,0 0-58 15,0 0-302-15,0 0-38 0</inkml:trace>
          <inkml:trace contextRef="#ctx0" brushRef="#br0" timeOffset="2804.6572">2257 617 1116 0,'-10'6'21'0,"6"-4"-2"0,-1 4 0 0,3 0 5 16,2-6 9-16,0 8 12 0,0-8 6 16,4 7-6-16,3-6 1 0,3-1-11 15,1 3-2-15,0 1-5 0,2-3 0 0,4-1-6 16,0 0-14-16,2 0-17 0,3 0-16 16,-2 0-29-16,5 0-26 0,-3-5-48 15,2 2-114-15,-2 2-110 0,1-4 133 0</inkml:trace>
          <inkml:trace contextRef="#ctx0" brushRef="#br0" timeOffset="2303.7949">2374 145 1381 0,'-7'-10'-15'0,"3"2"13"15,-1 4-5-15,1-3 13 0,2-1 20 0,0 2 7 16,-3 1 19-16,2 2 9 0,3-5 0 15,0 8-2-15,-2-10-3 0,2 6-3 0,5 0-5 16,0 2 2-16,1-5 5 0,1 5-8 16,4-4-5-16,-2 6-2 0,5-5-4 15,-3 2-4-15,2 3-4 0,4-4-7 0,-4 0-15 16,5 4-24-16,0-4-28 0,0 2-33 16,-2 2-32-16,0 0-32 0,-3-2-57 15,3 2-335-15,-4 0-38 0</inkml:trace>
        </inkml:traceGroup>
        <inkml:traceGroup>
          <inkml:annotationXML>
            <emma:emma xmlns:emma="http://www.w3.org/2003/04/emma" version="1.0">
              <emma:interpretation id="{30926511-9D49-403E-A349-5F3EE3F57BED}" emma:medium="tactile" emma:mode="ink">
                <msink:context xmlns:msink="http://schemas.microsoft.com/ink/2010/main" type="inkWord" rotatedBoundingBox="22776,10555 25970,10571 25967,11189 22773,11173"/>
              </emma:interpretation>
              <emma:one-of disjunction-type="recognition" id="oneOf2">
                <emma:interpretation id="interp2" emma:lang="" emma:confidence="1">
                  <emma:literal/>
                </emma:interpretation>
              </emma:one-of>
            </emma:emma>
          </inkml:annotationXML>
          <inkml:trace contextRef="#ctx0" brushRef="#br0" timeOffset="42888.6951">4257 277 884 0,'-7'-4'82'0,"3"0"-41"15,-3 0-15-15,3 2 0 0,-6-2-9 16,3 2 9-16,0 0 11 0,7 2 0 0,-8-6-1 16,3 4 4-16,5 2-4 0,0 0-8 15,0 0-3-15,0 0 2 0,0 0 2 16,-6 12-4-16,6-4 1 0,0 2 5 0,0 2 5 16,0 1 5-16,0 1-4 0,0 4-2 15,0 1-3-15,0 1-1 0,-5 2-2 0,3-2-4 16,-4 7-4-16,2 0-1 0,0-1-2 15,-3 0-1-15,3 1 1 0,-3-1-3 16,3 3-2-16,-1-3-26 0,1-2-21 16,-4-1-22-16,4-1-16 0,-1-1-12 15,1-5-18-15,-1-2-16 0,3 0-29 0,-2-8-275 16,-1 2 67-16</inkml:trace>
          <inkml:trace contextRef="#ctx0" brushRef="#br0" timeOffset="43339.755">4042 346 1219 0,'0'-20'42'0,"5"0"-3"0,-3 3-1 16,-2 1-8-16,5 2 3 0,-3 0-3 15,2-1 1-15,1 3 3 0,4 0 3 0,-3 2 14 16,6-2-5-16,-3 3-6 0,2 4-5 16,2-1-4-16,8 1-3 0,-5 5 0 15,1 2-5-15,4 4 1 0,4 0-7 0,-2 5 4 16,-3 1-3-16,1 4-2 0,-4 1 2 15,2 1-3-15,-8 2-3 0,-2 2 1 16,-5-1-1-16,-1-1-2 0,-6 3 2 0,-6 1-4 16,1 1 3-16,-13-1-2 0,1 0 0 15,-3-2-4-15,-4-1 4 0,2-3-1 16,1-1-2-16,0-5 2 0,2 0-5 16,-1-4 5-16,6 0-1 0,3-4 0 0,-2 2-3 15,7-4-1-15,0-4-1 0,9 2-2 16,0 0 0-16,-7-6-2 0,7 6 1 0,0 0-1 15,16-6 1-15,-5 4-1 0,6 0 1 16,-4 2-3-16,4 2 2 0,4 0 1 16,1 0 0-16,2 2 0 0,0 2 0 15,3-2-1-15,0 2 0 0,0 2-1 0,1 1 1 16,-4-3 1-16,4 6 0 0,-6-6-5 16,1 2-4-16,-1-3-10 0,-1 5-7 15,-5-6-19-15,3 4-8 0,-2-2-13 0,1 0-5 16,0-4-36-16,-2 4-32 0,-3-6-54 15,4 0-261-15,-6 0 38 0</inkml:trace>
          <inkml:trace contextRef="#ctx0" brushRef="#br0" timeOffset="43739.4338">4788 578 1285 0,'7'-4'9'0,"-7"4"-2"0,7-4 3 0,-7 4-6 16,8-4 1-16,-3 2-2 0,-5 2 2 0,0 0 2 15,12-2 5-15,-12 2 1 0,7-2 6 16,-7 2-9-16,11-2 3 0,-11 2 7 16,13-2-1-16,-7 0-2 0,2 0-4 15,-1 0 1-15,2-2-3 0,-1 0-1 0,-1-2-4 16,2-2-4-16,1-1-4 0,-4 1-8 16,3-2-5-16,-2 0 5 0,-3-1 1 0,1 1 3 15,-5 1 1-15,4-2 0 0,-4 3 29 16,0-2-9-16,0 2 6 0,-4 2-6 15,1-2 2-15,1 3 2 0,-4 2-2 16,-1-2 8-16,7 5 3 0,-15 0-3 0,15 0 2 16,-19 5-4-16,10-2 7 0,0 4-6 15,-2 1-1-15,1 0-2 0,-1 4 3 0,5 0-5 16,-3 2 1-16,2 0-6 0,3 3 3 16,-2-1-2-16,2 2 2 0,2 1-2 15,2-1-1-15,0 2-2 0,0-3-1 16,4 1 0-16,0-2-4 0,4-2-13 0,-1 1-10 15,2-1-19-15,-1-4-20 0,3 2-19 16,4-4-23-16,-2-1-21 0,0-6-29 16,-1 4-72-16,6-10-201 0,-7 4 69 0</inkml:trace>
          <inkml:trace contextRef="#ctx0" brushRef="#br0" timeOffset="44218.6878">5134 322 1118 0,'0'-14'-5'0,"0"2"13"0,0-1-3 15,0 5 2-15,-3 0-3 0,3 2 11 0,0 0 0 16,-2 2 1-16,2 4 11 0,0 0 2 16,0 0 5-16,0 0 11 0,0 0-1 15,-9 14 8-15,7-2 0 0,0 2 10 16,2 3 1-16,-2 1 3 0,-1 2 0 0,-1 3-4 16,2 3-7-16,0-1-5 0,-1 1-3 15,3 3-3-15,-3-3 0 0,3-4-3 16,0 3-3-16,0-3-3 0,3 2-4 0,0-1 0 15,1-3-4-15,0-4-1 0,1 5-5 16,2-5 0-16,-1-2 0 0,3 1-4 16,1-7 1-16,1 0-3 0,2 0-1 0,-2-2 0 15,4-6-10-15,-2 0-4 0,-2 0-10 16,5-6-3-16,0-2-1 0,-3-2-2 0,6-5 0 16,-6-3-3-16,2 2-4 0,2-7 2 15,-4 3 0-15,-2-2 1 0,2 4-1 16,0-7 3-16,-5 5 3 0,1-2 0 15,-2 5 4-15,-1 1 2 0,1 0 5 0,-4 1 0 16,2 3-1-16,-1 2 1 0,-2 2 0 16,3 2 1-16,-3 1-3 0,-2 5 2 15,0 0 2-15,0 0-2 0,0 0 2 0,4 19 2 16,-4-9-1-16,0 2 0 0,0 3 2 16,0 1 0-16,0 2-1 0,3 0 1 15,-3 3 0-15,2-3 1 0,0 2-6 0,-2-3-19 16,2 1-23-16,3-2-32 0,-3-2-23 15,2 1-21-15,-1-7-29 0,2 0-89 0,-1-2-214 16,1-4 38-16</inkml:trace>
          <inkml:trace contextRef="#ctx0" brushRef="#br0" timeOffset="44363.0209">5728 364 1221 0,'0'0'-47'0,"-11"-1"-23"0,11 1-33 0,-7 6 7 16,3-2 6-16,2 2 13 0,0 0 2 16,2 2-151-16,0-2 77 0</inkml:trace>
          <inkml:trace contextRef="#ctx0" brushRef="#br0" timeOffset="45314.0002">5977 475 674 0,'5'-6'40'16,"-5"1"0"-16,0 5-9 0,-5-10 1 16,1 6 2-16,-6 0 7 0,3 0 3 0,1 0 6 15,-1 0-6-15,-2 2 3 0,-3 2 0 16,-1 0 0-16,2 2-2 0,0 0-2 0,-6 2 0 16,2 2 3-16,2 0-5 0,-6 3 1 15,3 0 0-15,1 4-2 0,-6 1 1 16,8 0-7-16,-4 3 3 0,0-1-3 15,6 0-6-15,0 2-1 0,-2-2-2 0,2 1 1 16,3-3-12-16,3 0 2 0,-1 0 0 16,1-3-4-16,3 1 3 0,-1 0-1 15,6-2 1-15,-1-1-2 0,3-1-1 0,3-3-1 16,-1 2-1-16,6-1 0 0,4-4 1 16,-4 0-3-16,5-2 0 0,0-2-6 15,0-4-6-15,5 2-2 0,-3-6-10 0,3-1 0 16,-5-3-7-16,0 2 3 0,3-5-1 15,-6 3 3-15,4-2-2 0,-6 2 0 16,-6 0 4-16,4-1-1 0,0 5 7 16,-4-2-5-16,0 2 0 0,-3 2 6 0,-1 2-2 15,-3 0 2-15,0 1 0 0,0 5-1 16,0 0 4-16,0 0 0 0,0 0 1 16,0 0 4-16,-21 13-3 0,14-5 1 0,3 0 5 15,-1 2-4-15,1 0 2 0,2 3 3 16,-1-3-2-16,1 4 2 0,2-6 4 15,0 6-4-15,2-1 5 0,-2-4-2 0,5 0 3 16,1 3 2-16,1-4 3 0,5 0 3 16,-1-2-2-16,0 0 4 0,2-4-5 0,4 5-1 15,-4-7-1-15,0-4-1 0,8 1-1 16,-7 1-5-16,1-7-1 0,4 0-5 16,-6-1-3-16,0-4 1 0,2-1-1 15,-4 1-2-15,-3 0 3 0,1-8-4 0,-2 5 4 16,3-1-2-16,-6 0 0 0,-2 2 7 15,3-1-1-15,-3 3-1 0,-2 2 6 16,0 0-4-16,2 2 0 0,-2 2-2 0,0-1 0 16,-2 5-1-16,2 4 0 0,0 0 0 15,0 0 5-15,0 0-7 0,0 0 3 16,-11 18 6-16,7-7-5 0,-2-1 5 0,4 4 4 16,2 2-1-16,-2 1-2 0,0-1-3 15,2-2 2-15,0 2 2 0,0 0-4 0,0-1 0 16,2-3 2-16,-2-2-1 0,0 2-3 15,0-1 5-15,2-3 6 0,-2 2 9 16,2-2 9-16,4-6-2 0,-4 4-5 16,-2-6-1-16,6 0-2 0,-6 0-3 15,9-6-6-15,-2-2 2 0,2 0-4 0,-3-7-4 16,9 1 3-16,-6 0-5 0,2-2 0 16,0-5-4-16,3 1 2 0,-1-2 0 0,0-1-5 15,8 5 4-15,-7-4-3 0,3 3-2 16,4 3 0-16,-5 0 0 0,5 4-1 15,-8-1 1-15,2 5-1 0,0 4 3 16,-2 0-5-16,-2 4 4 0,0 2-2 0,1 2 3 16,1 4 0-16,-6 2-2 0,2 3 1 15,-3 1-1-15,0 0 1 0,-2 0-9 0,3 5-9 16,-3-3-6-16,-1 0-16 0,-3 0-13 16,2 3-16-16,0-3-12 0,0 0-9 15,3-1-20-15,-3-3-18 0,0-2-50 16,5-2-237-16,-2-2 72 0</inkml:trace>
          <inkml:trace contextRef="#ctx0" brushRef="#br0" timeOffset="45809.9835">6885 489 1095 0,'5'-9'2'0,"0"-1"11"16,-3 2-3-16,0 0-2 0,1 0 6 15,-3 0 15-15,2 2 7 0,-2 0 13 0,0 0-8 16,0 6-2-16,-2-7 1 0,2 7-3 15,0 0-3-15,0 0 0 0,0 0 8 0,-24 11 2 16,18-5-5-16,1 2 3 0,-3 4-2 16,1-1-3-16,-3 3 2 0,6 0-4 15,-3 0-2-15,0 2-3 0,3 1-5 16,-3-1 5-16,3 0-8 0,2-2 0 0,-3 5-3 16,3-5 0-16,2-4-2 0,-3 4 2 15,6-1-3-15,-1-4 1 0,1 4-2 16,3-5-1-16,1 0 0 0,-1-2-1 0,3-4 2 15,3 1-5-15,2 0-1 0,-1-3-3 16,2-3 4-16,4 0-4 0,-1-5-1 16,5 0 1-16,-1-4-4 0,1-2-2 15,-3 0-2-15,3-3 0 0,-3 1-3 0,-2-5 2 16,0 1 1-16,0 0-3 0,-4 1 2 16,0 1 3-16,-6 2 1 0,1-2 1 0,-2 3-1 15,1 1 0-15,-2 2 0 0,-4 4-2 16,1 0 2-16,-1 0 0 0,-2 3-2 15,0 5-2-15,-9-4 1 0,9 4 2 16,0 0-2-16,-23 12 4 0,12-3 0 0,0 1-1 16,-1 2 5-16,1 0-2 0,2 5-2 15,0-1 2-15,2 0-2 0,0 3-2 0,2-1 0 16,5 0 0-16,0 0-16 16,5-2-26-16,7 3-32 0,1-3-33 0,7-2-29 15,3-3-38-15,5 1-92 0,2-4-203 16,5-6 24-16</inkml:trace>
        </inkml:traceGroup>
        <inkml:traceGroup>
          <inkml:annotationXML>
            <emma:emma xmlns:emma="http://www.w3.org/2003/04/emma" version="1.0">
              <emma:interpretation id="{66D7DDAF-8BE9-4FFF-B8DC-BC297F068317}" emma:medium="tactile" emma:mode="ink">
                <msink:context xmlns:msink="http://schemas.microsoft.com/ink/2010/main" type="inkWord" rotatedBoundingBox="26601,10568 29126,10580 29123,11144 26598,11132"/>
              </emma:interpretation>
              <emma:one-of disjunction-type="recognition" id="oneOf3">
                <emma:interpretation id="interp3" emma:lang="" emma:confidence="1">
                  <emma:literal/>
                </emma:interpretation>
              </emma:one-of>
            </emma:emma>
          </inkml:annotationXML>
          <inkml:trace contextRef="#ctx0" brushRef="#br0" timeOffset="46327.3028">7867 294 1513 0,'6'-21'-37'0,"-1"5"-1"0,-1-1 8 15,1 6 16-15,1 0 8 0,4 1 31 16,-1 2-3-16,0 0 1 0,-3 2-6 15,5 1-1-15,4-1-3 0,-2 4 0 0,-2 1 7 16,8 2-10-16,-4-1 6 0,-1 2-6 16,6 4-1-16,-4 1 3 0,-1-1-7 15,2 4 2-15,-4-2-1 0,-4 4-11 0,0 3 0 16,1-3-3-16,-8 4-4 0,0-4-10 16,-6 5 12-16,-6-1-9 0,1 0 2 15,0 1-16-15,-6 1-11 0,-6-2-21 0,5 0-15 16,-5 1-34-16,1-3-75 0,1-2-148 15,-2 0 149-15</inkml:trace>
          <inkml:trace contextRef="#ctx0" brushRef="#br0" timeOffset="46059.5996">7955 259 1367 0,'-2'-12'76'0,"-3"4"-7"15,2-2-8-15,-1 5-7 0,-1-1-9 16,5 6-3-16,-2-4-8 0,2 4 2 15,0 0 5-15,0 0 3 0,-2 21 0 0,4-9 0 16,-2 6 1-16,2-2-4 0,0 5-3 16,1 1 1-16,1 7-9 0,2-3 0 15,-2 2-3-15,0 1-3 0,3-1-3 0,-5-1-1 16,3 1-7-16,-3-3-24 0,0-3-19 16,-2 0-26-16,0 1-30 0,0-3-28 15,0 1-28-15,-4-5-54 0,4-2-365 16,-7-4-64-16</inkml:trace>
          <inkml:trace contextRef="#ctx0" brushRef="#br0" timeOffset="46750.897">8317 487 1005 0,'6'-4'52'0,"-3"0"-4"0,-3 4-11 15,0-7 0-15,0 7-5 0,0 0-2 16,0 0-2-16,-5-8 6 0,5 8 4 0,0 0-1 16,0 0-3-16,-25 8 2 0,20-3 1 15,-3 3 9-15,1 0 2 0,-7 2 5 0,3 0-5 16,4 5-2-16,0-3-1 0,-1 2-6 16,-2 0-3-16,3 4-2 0,0-3-1 15,5-1-2-15,0 0-2 0,0-4-3 0,0 4-1 16,4 1-4-16,-2-5 0 0,4 2 4 15,-2-4-5-15,3 4 1 0,4-3 1 16,1-3-3-16,1-2 4 0,-3 2-7 0,3-4 4 16,2-2 0-16,4 0-7 0,-6-2 1 15,6-4-1-15,0 2-2 0,-3-6-1 16,2-1 0-16,2-1-4 0,-7 2-3 16,0-8 1-16,3 1-2 0,-7 1-4 0,0 0-4 15,-5-3 1-15,-2 1-3 0,-2-4-2 16,-3 3-2-16,1 3-6 0,-7 2-10 0,-1 0-7 15,0 1-11-15,4 2-13 0,-8 4-11 16,2 1-19-16,3 2-14 0,-2 2-12 16,-4 2-18-16,4 0-21 0,4 2-65 15,-2 0-198-15,-1 5 72 0</inkml:trace>
          <inkml:trace contextRef="#ctx0" brushRef="#br0" timeOffset="47343.6732">8585 454 1161 0,'8'-4'24'0,"-2"0"-1"15,1 0-1-15,-3 0-2 0,1 2-5 16,-5 2 1-16,6-4 1 0,-6 4-1 16,0 0 0-16,0 0 5 0,7 8 5 0,-7-2 5 15,0 2-2-15,0 0 9 0,0 2-4 16,2 1 1-16,-2 1 0 0,0 2 0 15,0-2-5-15,2 1-2 0,-2 1 1 16,2-2-4-16,2-2-3 0,-2 2 3 0,2 0-3 16,-1-3-1-16,3-1 0 0,-4-2 1 15,5 2 0-15,-5-4-3 0,5-2-4 0,2 0 4 16,-9-2-2-16,21-2-5 0,-13-4-7 16,4 0 1-16,2-2-4 0,1-2-4 15,-6-3 2-15,2-3-2 0,1 2-6 0,2-2-1 16,-8 0 2-16,3-1-1 0,1 3 4 15,-1 2-3-15,0-2 1 0,-5 3-2 16,3 3 1-16,-5 0 3 0,2 4 1 16,-2 0-3-16,-2 4-1 0,0 0 5 0,0 0-3 15,0 0 0-15,10 14 4 0,-7-8-1 16,-3 2 0-16,2 0 2 0,0 2-2 16,0 1 1-16,0-1 0 0,1 0 4 0,3-2-4 15,-1 2 1-15,-1-2 4 0,3 1 2 16,-1-3 5-16,2 0 4 0,1-2 3 15,4 0-1-15,-4-2-2 0,3-2-2 16,1-2 4-16,0 0-1 0,-2 0-2 0,2-4 1 16,0-2-3-16,-2 2-1 0,0-5-4 15,1 3 4-15,-3-2-8 0,0-2-4 0,-5 4-2 16,-2-2 0-16,-2-1-1 0,0 3-3 16,-2 0 6-16,-2 0-9 0,-5 2-5 15,0 0-10-15,-1 2-9 0,-1 0-14 16,2 2-16-16,-4 0-10 0,2 2-13 0,-1 0-15 15,3 0-24-15,-4 2-34 0,4-2-286 16,9 0 46-16</inkml:trace>
          <inkml:trace contextRef="#ctx0" brushRef="#br0" timeOffset="48075.7518">9205 458 1214 0,'11'0'-20'0,"-7"3"-1"0,-4-3 1 16,17 0 9-16,-11 1 1 0,-6-1 4 0,14 0 5 16,-8 2 4-16,-6-2 4 0,13 0 2 15,-3 0 2-15,-1 2-1 0,-9-2-2 16,20-2 4-16,-8 0 4 0,1 1-1 0,-2-2 3 16,0-1 5-16,-1-2-8 0,1 0 3 15,-2 0-5-15,0-2 2 0,-2-2 0 0,-3 2-3 16,2 0 0-16,-2-1-3 0,0-1-5 15,-4 2 4-15,0 2 1 0,0-2-7 16,-4 2 6-16,0 2 0 0,-6 1-6 16,3 1 0-16,7 2 0 0,-18 2 0 0,10 3 0 15,-5-2 2-15,7 4-3 0,-7 3 5 16,2-2 5-16,1 4 0 0,-1-2 3 16,4 5-1-16,-2-1-4 0,3 0 5 0,-1 2 0 15,1-1 2-15,2-1 0 0,2 2-4 16,2-4 1-16,0 0 8 0,0 1 1 15,4-1 4-15,-2-2 5 0,4 2-3 0,1-4 0 16,1-1-5-16,3-4 1 0,-2 2-2 16,3-3-2-16,-1-2-1 0,5 0-6 15,0-7 2-15,0 4-3 0,1-4 0 0,4-5-3 16,-1 2-2-16,6-2 0 0,-6 0 0 16,5-2-1-16,-3 1-2 0,1-1-2 15,1 2 2-15,4 0-3 0,-4 1 0 16,2 1 0-16,0 2-1 0,-1 0 2 0,3 4 0 15,-4-2 3-15,2 4 4 0,-4 2-1 16,1 0 1-16,-3 0 2 0,3 2-3 0,-3 0 3 16,-3 2 0-16,2 0-4 0,-1 0 4 15,-4 2-2-15,-3-2 0 0,-2 2 0 16,0 0-3-16,-5 0-1 0,-2 1-1 16,3-1 5-16,-5 0 1 0,0 0-6 0,0 0 6 15,0-6-2-15,-5 8 1 0,3-4-1 16,2-4 3-16,-4 6 8 0,4-6 8 0,-7 4 11 15,7-4 8-15,0 0 2 0,-9 0 2 16,9 0-4-16,0 0-1 0,-2-10-3 16,2 10-5-16,5-12-3 0,-1 4-6 15,3-2-3-15,-1-1-2 0,9-3-4 0,2 0-1 16,1 0-3-16,12-4-4 0,-3 1-2 16,2 1-7-16,3 1-14 0,-10 2-21 0,12-1-22 15,-6 1-29-15,-4 1-29 0,4 2-27 16,-4-1-37-16,-1-1-71 0,-3 2-385 15,-1 0-129-15</inkml:trace>
        </inkml:traceGroup>
        <inkml:traceGroup>
          <inkml:annotationXML>
            <emma:emma xmlns:emma="http://www.w3.org/2003/04/emma" version="1.0">
              <emma:interpretation id="{B4DE5189-2767-4AB2-8E5D-9EEA46407395}" emma:medium="tactile" emma:mode="ink">
                <msink:context xmlns:msink="http://schemas.microsoft.com/ink/2010/main" type="inkWord" rotatedBoundingBox="29618,10564 31270,10572 31266,11312 29614,11304"/>
              </emma:interpretation>
              <emma:one-of disjunction-type="recognition" id="oneOf4">
                <emma:interpretation id="interp4" emma:lang="" emma:confidence="0">
                  <emma:literal>not</emma:literal>
                </emma:interpretation>
                <emma:interpretation id="interp5" emma:lang="" emma:confidence="0">
                  <emma:literal>Not</emma:literal>
                </emma:interpretation>
                <emma:interpretation id="interp6" emma:lang="" emma:confidence="0">
                  <emma:literal>sot</emma:literal>
                </emma:interpretation>
                <emma:interpretation id="interp7" emma:lang="" emma:confidence="0">
                  <emma:literal>rot</emma:literal>
                </emma:interpretation>
                <emma:interpretation id="interp8" emma:lang="" emma:confidence="0">
                  <emma:literal>got</emma:literal>
                </emma:interpretation>
              </emma:one-of>
            </emma:emma>
          </inkml:annotationXML>
          <inkml:trace contextRef="#ctx0" brushRef="#br0" timeOffset="240620.4356">11379 554 1081 0,'2'-17'22'16,"-2"1"-5"-16,2 2 1 0,0 2-1 15,-2 0-1-15,5-2-1 0,2-1-3 0,0 3 6 16,0-2 1-16,-1 1-4 0,8 1 6 16,-4 2-4-16,3 0-2 0,-2 0 0 15,4 1-1-15,4 1 2 0,-4 5-14 16,4-2 7-16,-3 2 1 0,1 3-3 0,-2 0-6 15,-2 0 9-15,0 3-4 0,1 2 5 16,-5-2 2-16,0 5-4 0,-5-1 9 16,1 1-5-16,-3 0 5 0,-2 4-3 0,0-1-3 15,-4-1-1-15,-3 0 6 0,3 2 0 16,-5-2-8-16,-1 2 2 0,1-1 1 16,0-1-1-16,0-2-4 0,1 0 0 15,0 0 1-15,3-2 1 0,-3 0 0 0,1-1-3 16,3-2 7-16,-1-1-7 0,5-2 0 15,-6 3-3-15,6-3 2 0,0 0-2 16,0 0-1-16,13-15-2 0,-2 7-5 0,3 0 1 16,4-2-4-16,4-3 7 0,3 2-6 15,7-4 3-15,1 1-4 0,-3 0 3 16,4 1-3-16,-3 2 3 0,3-2 3 0,-6 3-1 16,-2 2-1-16,2 0 2 0,-6 0 3 15,-1 1-3-15,-3 4-4 0,-2-4 2 16,-3 6 5-16,-2-2-9 0,-2 3 0 0,1 0 12 15,-3 4-4-15,-3 0 2 0,-2 2-3 16,1 1 3-16,-3 1-1 0,-3 0-4 16,1 0 3-16,-2 2-1 0,2 0 2 0,-3 3 1 15,0-4 5-15,0 4-7 0,1-1 1 16,-1-2 7-16,3 3-2 0,2-3-4 16,-2-2 0-16,2 2 1 0,2-2 2 15,3 0 4-15,-3-2 1 0,5 1 2 0,2-4-1 16,0 2-1-16,0-3-3 0,4-2 3 15,-1-2-4-15,2 2-1 0,-3-5-1 16,0 2 2-16,3-2-3 0,-5-3 1 0,2 2 6 16,2-4-7-16,-5 2-2 0,-1-2 2 15,-3 0-4-15,0-1-3 0,-4-1 5 16,-2 2 3-16,0 0-4 0,-2-1 0 0,-6 1-3 16,5 2 4-16,-8 0-7 0,2 2-1 15,-2 0-4-15,-2 0-1 0,0 2-11 16,2 0 0-16,-2 2-4 0,2-3-9 15,0 5-14-15,-1-1-6 0,2-1-8 0,4 2-7 16,-1-2-7-16,9 2 1 0,0 0-5 16,-9-3-13-16,9 3-21 0,0 0-191 0,0 0 177 15</inkml:trace>
          <inkml:trace contextRef="#ctx0" brushRef="#br0" timeOffset="241122.8139">12290 424 982 0,'-2'-9'56'0,"-3"1"-7"15,3 3-4-15,2-4-17 0,-2 1 7 0,2 0 0 16,2 0 1-16,0 0 5 0,5-2-3 16,-3 1-26-16,3 1-1 0,-1 2 1 0,7-4-3 15,-2 4 2-15,2 0-2 0,-1-3-4 16,6 6 2-16,-5-3-12 0,3 1-10 15,2-1-7-15,-5 2-8 0,2 2-13 16,2-2-6-16,-3 0-11 0,-3 2-8 0,-4 0-9 16,7-2-10-16,-8 4-31 0,3-6-170 15,0 4 193-15</inkml:trace>
          <inkml:trace contextRef="#ctx0" brushRef="#br0" timeOffset="240926.1348">12356 206 805 0,'7'-6'5'15,"1"2"13"-15,-3 0 2 0,-1 2 5 16,1-2 0-16,-5 4 2 0,4-5 9 16,-4 5-2-16,5-6-5 0,-5 6-2 0,0 0 2 15,0 0-5-15,0 0 2 0,0 0-4 16,2 15 4-16,-4-5 2 0,2 2 2 16,0 2-2-16,0 0-2 0,-3 5 1 0,3-1 0 15,-2 2-5-15,2 1 0 0,-2-1 1 16,2 3-2-16,-2-3-4 0,2 2-4 0,0 1-2 15,0-3-2-15,0 0-4 0,0 1-13 16,0-3-9-16,0 0-6 0,0-4-21 16,0 1-22-16,0-1-21 0,0-2-29 15,0-2-81-15,-3-2-119 0,3-3 167 0</inkml:trace>
          <inkml:trace contextRef="#ctx0" brushRef="#br0" timeOffset="239897.0277">11120 286 493 0,'-3'-5'76'16,"3"5"-6"-16,-5-8-12 0,3 4-2 0,2 4-7 16,-3-8-2-16,3 8-1 0,-2-6 9 15,2 6 1-15,-2-4 1 0,2 4-1 16,-2-6-6-16,2 6-3 0,0 0-6 0,-5-6-6 15,5 6-5-15,0 0-3 0,0 0 2 16,0 0 1-16,-19 12-1 0,11-8-5 16,1 4-2-16,-4 0-2 0,-7 2-1 0,2 0 5 15,5 3-9-15,-7-3-2 0,2 0 1 16,5 3-6-16,-7-4 4 0,6 4-1 0,3-3 1 16,-2 0-7-16,0 0 3 0,4-2 0 15,3 0 3-15,-2 0-2 0,6 3-3 16,4-5 0-16,2 2 0 0,3-2 1 15,7 2-1-15,-5 1-4 0,5-4 3 16,4 1-1-16,-3 2-3 0,3-1 2 0,-3 1-1 16,2-2-1-16,-1 0 1 0,-5 0-3 15,3 0 0-15,0 1-4 0,-7-2 5 0,1 0-1 16,-4 1 0-16,1-2 3 0,-1 2-3 16,-1 0 3-16,-5 0-1 0,0 0 5 15,0-6-4-15,-11 10 1 0,4-2-3 16,1-3 6-16,-4-2-3 0,1 2 5 0,-2-3-1 15,2 4-6-15,0-4 8 0,-1-2 4 16,10 0 2-16,-13 0 3 0,4 0-4 16,9 0 0-16,-4-8-1 0,6 1-1 15,2-1-4-15,5 0-3 0,2-2 4 0,1 0-3 16,4 0-3-16,4-4-3 0,1 1 5 16,-2-1-3-16,2 0-1 0,1-1-2 0,-3 1 1 15,1 2 1-15,0-2 2 0,-1 2-1 16,3-3 0-16,-10 5-1 0,3 0 2 15,1 2 1-15,-6 0-1 0,1 0 4 16,-2 2 0-16,-1-1 0 0,1 2-4 0,-2 0 2 16,-2 1-1-16,2 0-3 0,-7 4 0 15,0 0 0-15,0 0-1 0,13 10 4 0,-11-2-5 16,1 3 3-16,-1 1 1 0,-2 2 0 16,4 5 0-16,-4-1 1 0,2 4 0 15,1-2-1-15,-3 5-1 0,0-1 2 16,0 5 2-16,0-1-2 0,0-1-3 0,0 1 6 15,2 0-6-15,0 1 2 0,-2-7-2 16,3 3-18-16,-3-1-10 0,3 0-12 0,-1-3-23 16,-2-2-16-16,2-1-7 0,0-2-9 15,-2-2-5-15,2 0-11 0,-2-8-25 16,3 2-55-16,-1-1-175 0,-2-5 121 16</inkml:trace>
        </inkml:traceGroup>
      </inkml:traceGroup>
      <inkml:traceGroup>
        <inkml:annotationXML>
          <emma:emma xmlns:emma="http://www.w3.org/2003/04/emma" version="1.0">
            <emma:interpretation id="{2A282496-BCB7-4E29-8D97-5AB554F58173}" emma:medium="tactile" emma:mode="ink">
              <msink:context xmlns:msink="http://schemas.microsoft.com/ink/2010/main" type="line" rotatedBoundingBox="25903,11678 30527,11060 30699,12352 26076,12969"/>
            </emma:interpretation>
          </emma:emma>
        </inkml:annotationXML>
        <inkml:traceGroup>
          <inkml:annotationXML>
            <emma:emma xmlns:emma="http://www.w3.org/2003/04/emma" version="1.0">
              <emma:interpretation id="{25457E55-C736-42AF-96B2-611B34D110A7}" emma:medium="tactile" emma:mode="ink">
                <msink:context xmlns:msink="http://schemas.microsoft.com/ink/2010/main" type="inkWord" rotatedBoundingBox="25949,12017 26833,11899 26935,12663 26051,12781"/>
              </emma:interpretation>
              <emma:one-of disjunction-type="recognition" id="oneOf5">
                <emma:interpretation id="interp9" emma:lang="" emma:confidence="0">
                  <emma:literal>Plo</emma:literal>
                </emma:interpretation>
                <emma:interpretation id="interp10" emma:lang="" emma:confidence="0">
                  <emma:literal>plo</emma:literal>
                </emma:interpretation>
                <emma:interpretation id="interp11" emma:lang="" emma:confidence="0">
                  <emma:literal>pho</emma:literal>
                </emma:interpretation>
                <emma:interpretation id="interp12" emma:lang="" emma:confidence="0">
                  <emma:literal>pls</emma:literal>
                </emma:interpretation>
                <emma:interpretation id="interp13" emma:lang="" emma:confidence="0">
                  <emma:literal>poo</emma:literal>
                </emma:interpretation>
              </emma:one-of>
            </emma:emma>
          </inkml:annotationXML>
          <inkml:trace contextRef="#ctx0" brushRef="#br0" timeOffset="153045.4443">7352 1913 1696 0,'-12'-9'-10'0,"3"1"0"0,0 2 4 15,0-2-3-15,2 4 7 0,0-2 17 16,2 2 28-16,1-2 16 0,-1 2 9 16,1-1 2-16,4 5-4 0,-7-8-8 0,7 8-9 15,-2-3-5-15,2 3 0 0,0 0 6 16,0 0 2-16,0 0 1 0,5 26 2 15,-3-14-5-15,0 4-4 0,2 1-2 0,1 3-4 16,-3 0-5-16,5 9-3 0,-5-5-3 16,3 4-4-16,0 1-4 0,-1 1-20 15,1-1-17-15,-3-1-22 0,0 1-18 16,0-4-24-16,-2 5-28 0,3-8-29 0,-3 1-22 16,-3-3-53-16,1 1-95 0,-2-3-236 15,-1-4-45-15</inkml:trace>
          <inkml:trace contextRef="#ctx0" brushRef="#br0" timeOffset="153364.7148">7251 1888 1603 0,'5'-12'46'0,"-2"-2"-11"0,1 4-23 0,1 0-5 15,1 2-1-15,3-1 1 0,2 1 5 16,4 0-1-16,-2 2 1 0,2 0 0 15,6 3-3-15,-3 2 4 0,5-1 1 0,-1 2-4 16,1 3 1-16,2 0 2 0,0 3-1 16,-1 2-2-16,-3 0-1 0,1 2 0 15,-6 0-5-15,0 1 4 0,-3-1 0 16,-2 2 0-16,-1 0 2 0,-3 3 1 0,-5-5 3 16,-2 2 0-16,-4 2 4 0,-4-2 0 15,-3 5-3-15,-2-7 1 0,-5 4-2 0,-3-4-4 16,-1 2-4-16,-1-2 2 0,-1-2-12 15,-2 1-12-15,7-3-20 0,0 2-27 16,1-2-23-16,-1 0-24 0,4-4-37 16,2-2-63-16,2 4-261 0,11-4 23 0</inkml:trace>
          <inkml:trace contextRef="#ctx0" brushRef="#br0" timeOffset="153629.1323">7695 1632 1390 0,'2'-14'72'0,"2"-1"-1"16,-1 6-10-16,-1 0-6 0,0 1-1 16,-2 2 5-16,2 2 7 0,-2 4-6 15,2-8-7-15,1 3-5 0,-3 5 0 16,0 0 10-16,12 13-2 0,-10-3 4 0,5 7-2 16,-3 2-8-16,-2 0-2 0,3 10-3 15,-1-1-6-15,5 9 0 0,-7 1-4 0,4 3-3 16,-2-1-3-16,0 1-5 0,1 0-13 15,-3 1-17-15,0-1-14 0,0 0-19 16,-2-7-20-16,0 1-23 0,3-2-29 16,-3-3-18-16,0-1-16 0,0-3-20 15,-3-4-45-15,3-3-353 0,0-5-65 0</inkml:trace>
          <inkml:trace contextRef="#ctx0" brushRef="#br0" timeOffset="154014.9933">8068 2065 1510 0,'13'-8'-5'0,"-3"0"11"0,-4 0 3 0,1 1 2 16,0 1 6-16,-5 3 11 0,2-2 8 0,-4 5 6 15,5-5-2-15,-5 5-3 0,0 0-1 16,0 0 4-16,0 0-1 0,4 11 3 16,-4-3 7-16,-2 5 6 0,0-3-1 15,-3 4-3-15,3 0-2 0,0 3-4 16,0 1-7-16,2-2-2 0,0-2-1 0,0 1-6 15,0 1-1-15,0-2-3 0,2-3-1 16,0 1-1-16,0 2-3 0,0-6-3 0,1 4-3 16,-1-4 1-16,2-2 1 0,4-1-3 15,-1-2 1-15,-3-3-1 0,-4 0-2 16,13-3 0-16,-6 1 0 0,-3-7 0 0,6 1-2 16,-5-6-5-16,-3 0 1 0,0-4 1 15,-4-1-5-15,2-3 1 0,-5-7-3 16,-2 3-5-16,0 1 2 0,0-3-4 0,3 4-6 15,-5-3-4-15,0 9-10 16,-3-3-5-16,3 3-12 0,1 4-4 0,-1 2-10 16,-5 4-18-16,2 3-16 0,1 4-22 15,-2 1-7-15,-3 4-22 0,2 1-45 0,3 0-361 16,0 5-53-16</inkml:trace>
        </inkml:traceGroup>
        <inkml:traceGroup>
          <inkml:annotationXML>
            <emma:emma xmlns:emma="http://www.w3.org/2003/04/emma" version="1.0">
              <emma:interpretation id="{AB54D0BA-D5B0-4EE7-8EFB-85AC1CB35E49}" emma:medium="tactile" emma:mode="ink">
                <msink:context xmlns:msink="http://schemas.microsoft.com/ink/2010/main" type="inkWord" rotatedBoundingBox="28098,11384 30527,11060 30699,12352 28271,12676"/>
              </emma:interpretation>
              <emma:one-of disjunction-type="recognition" id="oneOf6">
                <emma:interpretation id="interp14" emma:lang="" emma:confidence="1">
                  <emma:literal/>
                </emma:interpretation>
              </emma:one-of>
            </emma:emma>
          </inkml:annotationXML>
          <inkml:trace contextRef="#ctx0" brushRef="#br0" timeOffset="49895.0577">9485 1272 1578 0,'0'0'-100'0,"-5"-6"23"0,5 6 19 0,-4-4 12 16,4 4 21-16,0 0 12 0,-4-6 26 15,4 6 12-15,0 0 10 0,-3-4 7 16,3 4 6-16,0 0 3 0,0 0 4 0,-2-6-1 15,2 6 0-15,0 0-3 0,0 0-7 16,0 0 1-16,0 0-4 0,0 0-6 0,0 0-4 16,0 0-4-16,0 0-2 0,0 0-4 15,0 0-4-15,0 0 3 0,-2 24-1 16,2-14-1-16,0 2-3 0,0 2 2 16,0 3-1-16,0 3-1 0,0-4-5 0,0 6 1 15,2-1 3-15,-2 1-3 0,0 1-1 16,2-1-1-16,-2 1 3 0,3-1-3 15,-1 0-3-15,-2 5 2 0,0-5-1 0,0-2-6 16,0 3-13-16,0-1-16 0,2-3-19 16,-2 1-16-16,0 1-16 0,0-2-22 15,0 0-18-15,-2-3-17 0,2-2-37 16,-2-1-318-16,4-5 3 0</inkml:trace>
          <inkml:trace contextRef="#ctx0" brushRef="#br0" timeOffset="50450.9049">9625 1396 1371 0,'7'-15'13'16,"-3"6"4"-16,0-4-12 0,4 3 3 16,-1 0-4-16,2 2 4 0,-1 0-3 0,6-1-3 15,-2 3 0-15,1-2 2 0,-2 6 2 16,2-2-1-16,4 4-3 0,-4 0 2 15,2 0-4-15,2 6 5 0,1 0-2 0,-5 2 2 16,1 1-4-16,-1-1 3 0,-1 6-1 16,-6 0 0-16,2-1-2 0,-4 1 3 15,-4-2-2-15,0 6 0 0,-2-4 0 0,-2 3 5 16,-6-3 0-16,3 0-2 0,-2 0-3 16,0 1 2-16,-2-7 3 0,2 6-5 15,-3-6 0-15,1 3 2 0,0-2 0 0,1 0-4 16,4-5 1-16,-1 0 6 0,1 2-1 15,-1-2-5-15,3 2 2 0,-1-2-1 16,5-4-1-16,0 0-7 0,0 0 4 16,0 0 0-16,11 4-2 0,-11-4 0 0,13-1-1 15,-4 1 1-15,3 0 1 0,-1 0 2 16,0 0-3-16,3 1 1 0,0 3 5 0,-1-4-4 16,1 3 2-16,2 0-1 0,0 2 3 15,-3-2 0-15,3 5 4 0,-5-5-6 16,5 3 7-16,-7 2-4 0,5-2 0 15,-5 2 3-15,-3 1-4 0,1-1 0 0,-3 0 2 16,1 2-2-16,0-2 3 0,-2 0 0 16,-1 0-4-16,-4 0 2 0,-1 2 0 0,-2-2 1 15,0 1-2-15,-1-1 0 0,-1 0 1 16,-4 0-3-16,0 0 0 0,-3-1-8 16,1 1-9-16,-1-2-9 0,0-2-11 15,1 2-12-15,-1-4-11 0,0 2-14 0,1-2-16 16,0 0-15-16,-1-2-39 0,0 0-188 15,5-2 154-15</inkml:trace>
          <inkml:trace contextRef="#ctx0" brushRef="#br0" timeOffset="52314.9292">10242 1599 991 0,'0'0'21'0,"0"0"-32"15,0 0-44-15,-5-4-21 0,5 4-15 16,0 0-174-16,0 0 215 0</inkml:trace>
          <inkml:trace contextRef="#ctx0" brushRef="#br0" timeOffset="56557.9626">9713 1453 665 0,'11'-6'-31'0,"-2"-2"13"0,1 4 8 0,-1-1 13 15,0-1 6-15,-3 0 13 0,1-2 5 16,2 2 9-16,1 0 5 0,-4 4 9 0,1-6 6 16,2 6-1-16,-3-4 0 0,1-1-1 15,-2 2-5-15,2 5 0 0,-3-5-5 16,-4 5-8-16,11-6-5 0,-8 3-3 16,-3 3-3-16,6-3 0 0,-6 3-6 0,0 0 0 15,0 0 0-15,0 0 2 0,0 0-3 16,-11 14-3-16,5-7 0 0,-3 2-1 15,-5 0 1-15,0 3-6 0,-1 4 2 0,-4-2-4 16,1 1 2-16,-1-1 2 0,-2 6-2 16,-1-4-1-16,1-1-6 0,1 5 3 15,-3-4-7-15,1-1-12 0,1 1-14 0,3-1-4 16,-1-4-13-16,2 5-6 0,3-7-10 16,3 1-3-16,-1 0-4 0,3-6-8 15,0 3-11-15,7-4-29 0,2-3-185 0,0 0 183 16</inkml:trace>
          <inkml:trace contextRef="#ctx0" brushRef="#br0" timeOffset="56813.6736">9851 1483 846 0,'9'-8'13'0,"0"4"-9"0,-2 2 2 16,-2-4-2-16,1 4 3 0,-1 0 2 0,-5 2-3 15,7-6 6-15,-7 6-2 0,0 0-2 16,0 0-1-16,0 0 1 0,0 0 2 0,0 0 1 15,-7 16 4-15,2-4 8 16,-6-4 11-16,2 7 5 0,-5 1-7 0,1-2 10 16,-3 3-1-16,-2 3-6 0,0-6 4 15,-3 4-8-15,4 0-4 0,-4-1-5 0,3-1-2 16,0 2 3-16,0-3-9 0,0-1-17 16,6 0-17-16,-4-3-14 0,5-1-22 15,3 0-21-15,-1-2-26 0,1-2-55 0,6-2-164 16,0-2 161-16</inkml:trace>
          <inkml:trace contextRef="#ctx0" brushRef="#br0" timeOffset="57164.7306">10717 1233 1037 0,'0'-12'82'16,"0"4"-3"-16,0-2-11 0,4-1 11 15,-4 6 9-15,0-4 4 0,3 3-2 0,-3-2-4 16,0 4-6-16,0-2-10 0,0 6-8 16,2-8-8-16,-2 8-6 0,0 0-3 0,0 0-4 15,0 0-4-15,4 18-1 0,-4-8-2 16,0 5 0-16,2 3-1 0,-4 4-4 15,2 3-2-15,0 7-3 0,0-4-2 16,-2 3-1-16,2 4-1 0,0-5-3 16,0 5-2-16,0-5-1 0,-2 1-13 0,2-1-21 15,-2 1-20-15,2-4-19 0,0-3-27 16,-3-2-20-16,3-1-22 0,0-1-15 0,0-6-24 16,0 1-63-16,3-6-276 0,-3-1-10 15</inkml:trace>
          <inkml:trace contextRef="#ctx0" brushRef="#br0" timeOffset="57748.2366">10979 1317 1446 0,'5'-11'6'0,"-3"-1"-3"0,2 4 2 16,-1 2 4-16,-1-2 13 0,5 2 4 15,-7 0 3-15,2 2 1 0,-2 4-8 0,4-8-1 16,-4 8-5-16,5-2 0 0,-5 2-3 15,0 0 1-15,0 0-3 0,0 24 24 16,0-14-3-16,0 4-1 0,-5 0 2 0,3 7-3 16,-2-5-2-16,-3 7 1 0,2-3-1 15,-1 2-4-15,1-5 0 0,-2 3 0 0,5 0 3 16,-5-1 0-16,0-1 3 0,1-2-1 16,1-2 0-16,1-3 1 0,2-2 3 15,-1 4 0-15,1-3 0 0,-1-2 4 16,1 1 0-16,2-1 3 0,0-2 0 15,0-1-4-15,0-5-6 0,10 8-3 0,-6-8-2 16,5 3-6-16,4-3-1 0,-2-3-1 0,6 3-5 16,3-5-10-16,-4 2-3 0,6-2-6 15,-1-1-5-15,3-2-8 0,0-1-5 16,2 1-13-16,-5 2-11 0,3-6 2 16,-5 4-4-16,-1-3 4 0,-1 5 6 15,-5-6 3-15,2 4 1 0,-1-2 4 0,-7 2 2 16,1-5 7-16,1 5 0 0,-4 0 3 15,-2-4 1-15,-2 2 8 0,3 0 4 0,-3-1 6 16,0 3 6-16,-3 0 8 0,1-2 3 16,2 2 5-16,-2-1-2 0,0 4 2 15,2 1 0-15,0 4-3 0,-2-13-1 0,-1 11-2 16,3 2-1-16,0 0-1 0,0 0 0 16,0 0 0-16,-10 16 2 0,8-1-1 15,-2 1 2-15,-3 4 0 0,3 3 2 0,2 5-3 16,-3 1 3-16,1 1-1 0,2-1-1 15,-1 3-2-15,1 3-2 0,-1-1-1 0,3-1 1 16,-2-1-30-16,2 1-42 0,2 2-47 16,1-5-92-16,-1 1-179 0,3-3-182 15,-3-5-63-15</inkml:trace>
          <inkml:trace contextRef="#ctx0" brushRef="#br0" timeOffset="151693.0857">10523 1868 1196 0,'-10'2'101'16,"5"0"-49"-16,5-2-21 0,-13 2-2 0,7 0 7 16,6-2 13-16,-11 4 15 0,6-2-7 15,5-2 13-15,-10 4 6 0,8-2 1 16,2-2-4-16,-4 4-4 0,4-4 1 15,0 7 4-15,0-7 7 0,2 8 5 0,2-5 1 16,3 2 3-16,5-2-4 0,6 2-1 16,-3-1-14-16,10 2-4 0,5-2-7 15,6 2-6-15,9-2-4 0,4 2-6 0,11 0-4 16,3 1-2-16,1-4-5 0,5 2-3 16,-4-2-5-16,4-3 0 0,0 7-4 15,0-3-2-15,-4-2 0 0,-1 0-5 0,-12-2 1 16,-1 0-3-16,-5 0 1 0,-6 0-3 15,-3 0 2-15,-4 0 2 0,-3 0 8 16,-5-2 1-16,-3 2 7 0,-1-2 8 0,-3-2 8 16,-1 4-6-16,0-7 0 0,-6 6 3 15,0-6-5-15,0 4-11 0,-1-8-11 16,-1 3 6-16,0-2 1 0,-3-2-4 0,1-3-2 16,2-3-6-16,-2 0 2 0,0-4 3 15,0-3-4-15,-1-3-4 0,-1-3 2 16,1-1-8-16,-1-5 0 0,0-1 2 0,-3-2-6 15,1-2 0-15,-1-1 4 0,-4 7 3 16,-1-3-5-16,-2 0 1 0,0-2-5 16,-3 5 9-16,-3-1-13 0,-5 1 5 15,-5-7 0-15,-1 6 0 0,-5 1-1 0,-3 2 3 16,-6-1-5-16,0 4 0 0,-7 0 1 16,-2 5 5-16,-16-6-4 0,4 6 1 0,-10 1 6 15,6 2-6-15,6 9-1 0,-6 0 3 16,0 6 1-16,-3-2-5 0,-1 2 0 0,2 5 1 15,-1-2 5-15,-3 2-5 0,3 3 5 16,4 0-7-16,-3 3-2 0,10-1 6 16,1 1 0-16,4 4 0 0,1-5 4 15,2 4-8-15,2 0 6 0,0-4 2 0,10 4-2 16,-2-2-2-16,6 2-3 0,-4-2 5 16,7 4-1-16,-4-5 0 0,11 0 1 0,-7 5 1 15,6-5-6-15,-3 3 5 0,6 0-1 16,-3-2 1-16,1 2-1 0,-1 0-2 15,-3 3 4-15,3-3 3 0,1 2-2 0,2 0-3 16,-1 0 4-16,-1 4-6 0,2 0 2 16,-2 1 2-16,3 1 5 0,1 0-9 15,1 4-1-15,0 2 0 0,3 1-6 0,0 6 1 16,3-1-20-16,0 2-12 0,1 9-17 16,5-4-31-16,2 1-35 0,2 9-49 15,7 7-50-15,1-11-70 0,10 10-144 0,-3 2-13 16,18 8-166-16,1-2-114 0</inkml:trace>
        </inkml:traceGroup>
      </inkml:traceGroup>
    </inkml:traceGroup>
    <inkml:traceGroup>
      <inkml:annotationXML>
        <emma:emma xmlns:emma="http://www.w3.org/2003/04/emma" version="1.0">
          <emma:interpretation id="{2141D566-7E4B-4EAB-A450-3C0E3F6EC698}" emma:medium="tactile" emma:mode="ink">
            <msink:context xmlns:msink="http://schemas.microsoft.com/ink/2010/main" type="paragraph" rotatedBoundingBox="18797,12810 27520,12809 27521,13704 18798,13705" alignmentLevel="1"/>
          </emma:interpretation>
        </emma:emma>
      </inkml:annotationXML>
      <inkml:traceGroup>
        <inkml:annotationXML>
          <emma:emma xmlns:emma="http://www.w3.org/2003/04/emma" version="1.0">
            <emma:interpretation id="{89A37405-6421-4505-A18E-D18B0EE27573}" emma:medium="tactile" emma:mode="ink">
              <msink:context xmlns:msink="http://schemas.microsoft.com/ink/2010/main" type="line" rotatedBoundingBox="18797,12810 27520,12809 27521,13704 18798,13705"/>
            </emma:interpretation>
          </emma:emma>
        </inkml:annotationXML>
        <inkml:traceGroup>
          <inkml:annotationXML>
            <emma:emma xmlns:emma="http://www.w3.org/2003/04/emma" version="1.0">
              <emma:interpretation id="{DBC0C604-05B4-4A1D-9D17-53319C012F33}" emma:medium="tactile" emma:mode="ink">
                <msink:context xmlns:msink="http://schemas.microsoft.com/ink/2010/main" type="inkWord" rotatedBoundingBox="18797,12981 21807,12980 21808,13704 18798,13705"/>
              </emma:interpretation>
              <emma:one-of disjunction-type="recognition" id="oneOf7">
                <emma:interpretation id="interp15" emma:lang="" emma:confidence="1">
                  <emma:literal/>
                </emma:interpretation>
              </emma:one-of>
            </emma:emma>
          </inkml:annotationXML>
          <inkml:trace contextRef="#ctx0" brushRef="#br0" timeOffset="77112.7756">64 2637 262 0,'5'12'38'0,"-1"-4"-14"0,3 0-11 0,-1-2-7 15,1-1-2-15,1 3 1 0,0-3 0 16,-1 2-2-16,0-3 2 0,1-2 5 16,-1 0 0-16,1 2 6 0,-8-4 0 0,11 4 2 15,-5 0-1-15,1-2 4 0,2-2 4 16,-5 6-3-16,6-3 0 0,-1-3-1 15,0 3-4-15,0 2 0 0,2-5-3 0,-1 3 3 16,-4-1-9-16,3-2 5 0,0 5-5 16,0-4 5-16,1 2-4 0,-4-3 5 15,1 4 10-15,-7-4 3 0,15 1 13 0,-8-1 3 16,-7 0 3-16,16 0 13 0,-7 0 6 16,0-5 8-16,0 5-4 0,1-4-6 15,-4-1 7-15,3 1 3 0,-2-2 6 0,0-2 8 16,1 2 3-16,-3-2 0 0,5 0 4 15,-4-3-5-15,1 6-2 0,0-3 1 16,-3-1-2-16,0 1-2 0,1 0-2 0,0-2-2 16,0 4-8-16,-3 1-3 0,0 0-12 15,-2 5-7-15,0-9-5 0,0 9-4 16,0 0-7-16,0 0 2 0,-14 0-6 0,7 9-4 16,-4-1 2-16,-2 4-6 0,-1 0-1 15,-4 4 2-15,2 0 0 0,-2 5-2 16,2-1 0-16,-1-1-1 0,-4 7 2 0,3-1 3 15,-1 1-6-15,6-1 3 0,2-3 1 16,0 4 3-16,1-4-9 0,3 1 3 16,3 1-4-16,2-3 3 0,4-1 1 0,2-2-2 15,3 0 2-15,5-1-3 0,1-3 2 16,5 1 6-16,3-6-3 0,1 0-6 16,1-3 3-16,-1-2-3 0,6-4 1 0,-2-6-4 15,4 0 4-15,-2-2-4 0,3-7-6 16,-2 1 2-16,-1-6-3 0,-2 2 0 0,-2-9 1 15,-2 3-3-15,-4-5-2 0,-2-5 3 16,-3 3-2-16,-4 3 2 0,-5 1 1 16,2-2-8-16,-6 3 2 0,-6 2 0 15,2-2-2-15,-5 3 0 0,-4 3 1 0,-3-1-1 16,-2 3 0-16,-2 2-1 0,-6 1-3 16,2 3-4-16,-3 4-11 0,-1 2-9 0,2 2-6 15,0 4-16-15,4 2-14 0,-3 0-14 16,0 6-14-16,5 2-6 0,0 3-11 15,3 3-13-15,8 2-24 0,3 0-6 0,3 0-5 16,6 1-11-16,1 0-27 0,3-1-83 16,7 0-295-16,2 2-75 0</inkml:trace>
          <inkml:trace contextRef="#ctx0" brushRef="#br0" timeOffset="77422.4436">932 2921 1575 0,'16'-5'-1'0,"-8"-4"2"15,1 3 3-15,-1-2 5 0,-4 2 18 16,1-2 21-16,-1 2 23 0,1 2 19 16,-3 0 7-16,0-5 0 0,-2 4-2 0,0 5-8 15,4-9-10-15,-4 9-3 0,0-2 1 16,0 2 0-16,0 0 1 0,0 0 1 0,0 0-1 16,-15 16-8-16,8-3 1 0,3-5-7 15,-6 6-7-15,3-2-5 0,1 3-3 16,-3 3 2-16,5-2-10 0,-3-1-1 15,3 4-9-15,-4-2-3 0,6-1-1 0,-3 5-2 16,3-5-6-16,2 4-8 0,0-5-10 16,2 1-10-16,3 0-13 0,2-2-12 0,0-2-18 15,4-2-20-15,0 1-28 0,2-3-22 16,6-6-22-16,1 0-11 0,3-4-11 16,-1 0-8-16,6-6-9 0,-2-3-29 15,6-5-420-15,-4 0-132 0</inkml:trace>
          <inkml:trace contextRef="#ctx0" brushRef="#br0" timeOffset="77648.7254">1400 2805 1640 0,'0'-24'-47'0,"0"4"27"0,-2 4 1 0,-1 1 15 16,-1 3 13-16,2 4 16 0,0 0 12 15,-1 2 7-15,-2-3 12 0,5 6 4 16,-2-2 0-16,2 5 1 0,0 0 5 0,0 0 3 16,0 0 2-16,-9 21 3 0,9-11 2 15,0 2-4-15,2 2-4 0,-2 4-4 16,2-1-9-16,1 3-4 0,-1 3-6 15,0-1-2-15,1-2-5 0,2 3-3 0,-3 1-4 16,4 3-3-16,-3-5-5 0,1 1-14 16,3-7-22-16,-5 4-24 0,0-4-31 0,3 2-34 15,-1-3-31-15,-2-5-26 0,1 2-29 16,-3-3-75-16,5-4-369 0,-1-1-129 0</inkml:trace>
          <inkml:trace contextRef="#ctx0" brushRef="#br0" timeOffset="77829.2044">1400 2954 1821 0,'-9'-10'38'0,"2"2"-3"16,2 2-3-16,3-3-3 0,0 4-1 15,2 5 5-15,0-9 1 0,0 3-3 16,4 4-2-16,1-4-6 0,4 4-2 0,2-4-3 16,9 2-7-16,-1 2-9 0,5-4-16 15,2 3-17-15,1 2-32 0,4-3-9 0,1-2-25 16,2 3-37-16,7-2-44 0,1-4-365 15,1 1-46-15</inkml:trace>
          <inkml:trace contextRef="#ctx0" brushRef="#br0" timeOffset="78141.754">2268 2671 1498 0,'4'-6'28'0,"-4"2"6"0,0 4-4 16,0-8-1-16,0 8 14 0,-4-4 19 0,4 4 15 15,-9-4 7-15,9 4 4 0,-12 0 2 16,12 0 1-16,-18 4-1 0,10 0-1 15,-4 2 7-15,3 2 1 0,-5 1-4 16,3 4-3-16,0 2-13 0,-3 3-1 0,3 0-2 16,0 3-10-16,2-1-3 0,-3 2-9 15,1 3-1-15,4-2-8 0,1-4-1 0,3 4 1 16,-1 0-13-16,2-1 0 0,4-2-6 16,2-2-10-16,3 3-14 0,0-1-20 15,6-4-25-15,1 5-23 0,4-7-28 16,0-4-27-16,5 3-18 0,1-8-27 0,1-1-20 15,3 1-28-15,-8-10-56 0,10 4-78 16,-4-6-230-16,-3-1-79 0</inkml:trace>
          <inkml:trace contextRef="#ctx0" brushRef="#br0" timeOffset="78740.0599">2561 2981 1406 0,'-20'8'-30'0,"2"0"11"16,7-2-4-16,4 0 5 0,3-2 15 15,4 0 18-15,0-4 16 0,0 0 2 16,15 8 3-16,-1-8-2 0,6 2-9 0,2-2-4 15,6 0-10-15,4 0-15 0,-1 0-24 16,3 0-27-16,-2-2-33 0,-2 2-52 0,-6-2-270 16,1 2 80-16</inkml:trace>
          <inkml:trace contextRef="#ctx0" brushRef="#br0" timeOffset="78359.0028">2615 2808 1486 0,'0'-11'-59'0,"-2"-1"10"0,0 2 7 0,2 2 4 15,-2-5 18-15,0 8 13 0,2-4 22 16,-3 1 8-16,3 3 16 0,-2-4 3 0,2 3 7 15,0-2 1-15,0 8 4 0,-2-6-1 16,2 6-2-16,-2-9-3 0,2 9 0 16,0 0 8-16,0 0 12 0,0 0 4 15,0 0 1-15,-5 19 4 0,5-9-3 0,-2 2 0 16,0-2-3-16,2 9-3 0,-2-1-1 16,2 2-8-16,-3 1-5 0,3 1-3 0,-2 0-5 15,0 1-3-15,2-1-4 16,-2 3-4-16,2-3-4 0,2 5-12 0,-2-5-27 15,0-2-30-15,0-1-37 0,2-1-49 16,0 0-31-16,3 0-47 0,-3-7-109 0,3 1-338 16,-3-4-145-16</inkml:trace>
          <inkml:trace contextRef="#ctx0" brushRef="#br0" timeOffset="78564.9522">2618 2818 1858 0,'-3'-15'48'0,"-1"3"-2"0,2-2-12 16,4 4-9-16,0 2 0 0,6-2-4 15,3 1 2-15,2-1 0 0,8-2 0 0,1 4-4 16,8-2 0-16,-1 4-6 0,3-2-11 16,2 3-19-16,1 0-23 0,-3 2-29 0,5 3-29 15,-8 0-39-15,-4 0-70 0,0 0-341 16,-7 3-51-16</inkml:trace>
          <inkml:trace contextRef="#ctx0" brushRef="#br0" timeOffset="78924.0331">2677 3237 1106 0,'-11'12'-11'0,"1"-4"6"0,6 0 3 16,2 0 8-16,2-1 11 0,0-7 23 16,8 10 6-16,2-6 9 0,1 0-5 15,7-2-3-15,3 2-5 0,5-2-3 16,6-2-7-16,5 2-14 0,6-4-21 0,-2 4-24 16,-2-2-43-16,-2-4-65 0,1 2-128 15,-6 0-71-15,-1-2 150 0</inkml:trace>
        </inkml:traceGroup>
        <inkml:traceGroup>
          <inkml:annotationXML>
            <emma:emma xmlns:emma="http://www.w3.org/2003/04/emma" version="1.0">
              <emma:interpretation id="{C49C7D89-CA83-49DD-AC32-3C4CB24F1D96}" emma:medium="tactile" emma:mode="ink">
                <msink:context xmlns:msink="http://schemas.microsoft.com/ink/2010/main" type="inkWord" rotatedBoundingBox="23445,12810 24254,12809 24255,13492 23446,13493"/>
              </emma:interpretation>
              <emma:one-of disjunction-type="recognition" id="oneOf8">
                <emma:interpretation id="interp16" emma:lang="" emma:confidence="1">
                  <emma:literal/>
                </emma:interpretation>
              </emma:one-of>
            </emma:emma>
          </inkml:annotationXML>
          <inkml:trace contextRef="#ctx0" brushRef="#br0" timeOffset="88263.0468">5148 2676 1582 0,'-8'-11'16'16,"6"-1"5"-16,-2 4-1 0,1-2 1 0,3 2-5 16,-2 0 13-16,2 1 14 0,0-1 12 15,2 0 3-15,1 2 1 0,1-2-4 0,0 2-2 16,4-2-5-16,-1 2-6 0,4-1-4 15,0 3-5-15,3 0-1 0,4 0-3 16,-3 2-2-16,2 0-4 0,-2 2-2 16,1 0-3-16,0 2-1 0,2 2-1 0,-5 0-3 15,4 2-1-15,-6 1-3 0,-3 1 3 16,-1 0-2-16,-3 0 0 0,1 4 1 16,-5 1 0-16,-2-4 0 0,-1 4-4 0,-3 3 2 15,-1-4-1-15,-2 0 2 0,1 2-4 16,-5-1 1-16,5-3 0 0,-3-2 1 15,2 1-2-15,0 0 2 0,1 0-1 0,2-5 7 16,-1 1 5-16,3 4 1 0,1-5 0 16,-1 0-5-16,4 2-3 0,0-6 2 15,0 0-5-15,7 6 1 0,-7-6 0 0,13 0-2 16,-3 2-2-16,1-2-1 0,0 0-1 16,2 4 0-16,1-2 0 0,2-2-2 15,1 6 0-15,2-3-2 0,-1 2-2 16,-2 1 4-16,2 1-2 0,-2 1 3 0,-2 0-6 15,-1 0 4-15,-2 1 0 0,0-1 1 16,-4 3 0-16,-2 0 0 0,-3 1 0 0,1-4 3 16,-3 0 1-16,0 4 0 0,-3-3 1 15,-1-1 4-15,1 0-2 0,-4 0-2 0,3 2 0 16,-3-6 0-16,0 3 2 0,1-1-3 16,-3-4-2-16,-1 4 3 0,-1-6-7 15,2 2 6-15,-2-2 0 0,-1 0-1 16,1-2-2-16,0 2 0 0,0 0 1 15,-1-3 0-15,1 0-2 0,0 1-3 0,0 2-8 16,-1-5-10-16,1 4-13 0,2-2-16 16,0-1-19-16,0 3-27 0,-1 1-23 0,10 0-33 15,-13-3-34-15,6-1-80 0,3 4-376 16,4 0-137-16</inkml:trace>
          <inkml:trace contextRef="#ctx0" brushRef="#br0" timeOffset="87486.1821">4744 2435 965 0,'-6'-6'64'0,"6"6"-46"16,-8-4-2-16,8 4-9 0,-4-4 3 0,4 4 15 16,-7-4 14-16,7 4 3 0,0 0 6 15,0 0 0-15,-5-4-4 0,5 4 0 16,0 0-6-16,0 0-2 0,0 0 1 0,0 0 3 15,0 0 6-15,0 0 6 0,-2 16 3 16,2-7-4-16,0-1-2 0,2 4-4 16,-2-4-2-16,0 4-3 0,3 6 0 0,-1 0 17 15,-2 1-1-15,2 5-6 0,0-1-3 16,-2 5-4-16,3 1-5 0,-1 1-1 16,0-1-6-16,1 2-2 0,-1-4-4 0,1 4 0 15,-1-2-2-15,2 1-4 0,-2-1 0 16,1-1-3-16,-1 1-16 0,0-5-14 15,0-2-22-15,1 3-24 0,-1-9-17 0,0 7-26 16,0-7-28-16,-2-2-22 0,2-2-57 16,3-3-359-16,-3-4-71 0</inkml:trace>
        </inkml:traceGroup>
        <inkml:traceGroup>
          <inkml:annotationXML>
            <emma:emma xmlns:emma="http://www.w3.org/2003/04/emma" version="1.0">
              <emma:interpretation id="{5DC29F1D-753B-4B15-989E-136ED0D9D838}" emma:medium="tactile" emma:mode="ink">
                <msink:context xmlns:msink="http://schemas.microsoft.com/ink/2010/main" type="inkWord" rotatedBoundingBox="25743,12843 27521,12843 27521,13690 25744,13691"/>
              </emma:interpretation>
              <emma:one-of disjunction-type="recognition" id="oneOf9">
                <emma:interpretation id="interp17" emma:lang="" emma:confidence="1">
                  <emma:literal/>
                </emma:interpretation>
              </emma:one-of>
            </emma:emma>
          </inkml:annotationXML>
          <inkml:trace contextRef="#ctx0" brushRef="#br0" timeOffset="231785.2721">7186 3178 1785 0,'-9'-6'148'16,"3"0"-80"-16,-2 1-35 0,1 2-17 16,1 1 2-16,1-5 11 0,1 3 15 15,0 0 6-15,4 4 7 0,-7-4 5 0,7 4-1 16,0 0-6-16,0 0-2 0,9-8-1 15,2 8-1-15,2 0-3 0,8 0-1 0,3 0-5 16,6 4-4-16,4-4-4 0,0 0-7 16,2 0-8-16,0 2-20 0,1-2-22 15,-1 0-30-15,-3-2-31 0,1 2-28 16,-4 0-28-16,-1-4-24 0,-4 2-29 0,-5-4-72 16,1 4-348-16,-6-7-112 0</inkml:trace>
          <inkml:trace contextRef="#ctx0" brushRef="#br0" timeOffset="232049.358">7417 2885 1785 0,'-7'-6'37'16,"1"4"-4"-16,3-5-7 0,3 7-3 16,-7 0 0-16,7 0 5 0,0 0 12 0,0 0 6 15,-5-5 4-15,5 5-1 0,0 0-1 16,0 0-1-16,0 0 8 0,0 0 1 15,-4 14 1-15,4-6-7 0,-2 0-4 0,2 4-4 16,0-1-2-16,-3 1-6 0,1 4-1 16,2 2-6-16,-2 1-2 0,2 1 0 15,0 0-12-15,2 2-13 0,-2 1-20 0,5 1-26 16,-3 3-26-16,4-5-30 0,2 7-32 16,3-5-22-16,-2-2-24 0,2 1-55 15,6-1-375-15,-4-1-109 0</inkml:trace>
          <inkml:trace contextRef="#ctx0" brushRef="#br0" timeOffset="154534.1176">7073 2614 1573 0,'-14'5'49'0,"3"-2"-4"0,0 2-8 16,5-2-1-16,-2 0-5 0,1 1 6 0,7-4 13 16,-6 4 7-16,6-4 3 0,0 0 5 15,0 0 0-15,25 6-2 0,-5-8-1 16,12 2-4-16,9-7 0 0,11 4-2 16,10-3 1-16,29-3 0 0,4 0-1 0,4-4 4 15,4 3-3-15,3 0 0 0,-1 0-8 16,5-3-5-16,-5 3-3 0,-5 2-6 0,-5-2-2 15,-5 2-6-15,-22 2-2 0,-7-2-2 16,-13 3-6-16,-3 1-7 0,-2-2-10 0,-11 2-10 16,-4 2-7-16,-2-2-16 0,-6 2-22 15,1-4-21-15,-2 2-24 0,-7 2-35 16,-4-2-29-16,2 0-31 0,-8-2-80 16,1 0-402-16,-3 6-172 0</inkml:trace>
          <inkml:trace contextRef="#ctx0" brushRef="#br0" timeOffset="232391.5715">8294 2940 1705 0,'-5'-16'80'15,"-1"5"10"-15,-1-1-18 0,-3 4-12 16,6 0-4-16,-1 0-1 0,1 1 0 16,-1 2 11-16,3 2-2 0,0-3-3 0,-2 4-1 15,4 2-3-15,0 0-1 0,-11 8-3 16,3 0-6-16,6 1-3 0,-3 5-2 15,3 2-4-15,0 5-4 0,2 1-3 0,-2 1-2 16,2-1-5-16,0 6-18 0,2 1-23 16,0 1-27-16,-2 1-29 0,4 1-36 15,1 1-41-15,3-5-51 0,-4 3-108 0,0-3-365 16,1-1-170-16</inkml:trace>
        </inkml:traceGroup>
      </inkml:traceGroup>
    </inkml:traceGroup>
    <inkml:traceGroup>
      <inkml:annotationXML>
        <emma:emma xmlns:emma="http://www.w3.org/2003/04/emma" version="1.0">
          <emma:interpretation id="{BF5F641B-D798-4C7C-B2F3-B50298797CB6}" emma:medium="tactile" emma:mode="ink">
            <msink:context xmlns:msink="http://schemas.microsoft.com/ink/2010/main" type="paragraph" rotatedBoundingBox="18932,14285 27051,14178 27061,14896 18942,15003" alignmentLevel="1"/>
          </emma:interpretation>
        </emma:emma>
      </inkml:annotationXML>
      <inkml:traceGroup>
        <inkml:annotationXML>
          <emma:emma xmlns:emma="http://www.w3.org/2003/04/emma" version="1.0">
            <emma:interpretation id="{BCD0CE31-4106-4269-A6DF-AA1EC3C6750F}" emma:medium="tactile" emma:mode="ink">
              <msink:context xmlns:msink="http://schemas.microsoft.com/ink/2010/main" type="line" rotatedBoundingBox="18932,14285 27051,14178 27061,14896 18942,15003"/>
            </emma:interpretation>
          </emma:emma>
        </inkml:annotationXML>
        <inkml:traceGroup>
          <inkml:annotationXML>
            <emma:emma xmlns:emma="http://www.w3.org/2003/04/emma" version="1.0">
              <emma:interpretation id="{E1C9186D-E0BD-4795-AAED-038472E5B745}" emma:medium="tactile" emma:mode="ink">
                <msink:context xmlns:msink="http://schemas.microsoft.com/ink/2010/main" type="inkWord" rotatedBoundingBox="18934,14369 20421,14349 20429,14967 18942,14987"/>
              </emma:interpretation>
              <emma:one-of disjunction-type="recognition" id="oneOf10">
                <emma:interpretation id="interp18" emma:lang="" emma:confidence="1">
                  <emma:literal/>
                </emma:interpretation>
              </emma:one-of>
            </emma:emma>
          </inkml:annotationXML>
          <inkml:trace contextRef="#ctx0" brushRef="#br0" timeOffset="79764.1448">471 4034 975 0,'7'-4'45'0,"-1"-2"9"0,-3-4-12 16,3 4-1-16,-4 0 14 0,-2-1 17 16,0 1 10-16,0 1 13 0,0 5 1 15,-8-9-4-15,3 5-2 0,-1 2-2 0,6 2 4 16,-17 0 5-16,6 2 4 0,0 4 4 15,-2 2 1-15,-2 0-2 0,-2 9-6 16,-1 1 0-16,2 0 0 0,-4 7-10 0,1 1-7 16,3-1-1-16,1 7-11 0,-1-2-1 15,4 3-11-15,1-4-3 0,5-1 2 16,-1 3-14-16,5-3-3 0,-1 1-2 0,6-1-4 16,-1-5-2-16,5 1-4 0,2 3 1 15,4-9-3-15,-2 2-4 0,8-4 0 16,-2 3-1-16,4-9-5 0,1 2 4 0,1-6-3 15,0-2-5-15,2 0 0 0,-1-4-3 16,6-6-1-16,2-2-1 0,-3 0 2 16,5-4-3-16,-2-5-1 0,-1-3-2 0,-4-2 0 15,1-1-3-15,-8-5 0 0,0 4 1 16,-4-7 0-16,-3-2-1 0,-6 3-4 0,-3 1-1 16,-4 1-1-16,-4-2-7 0,0 1 0 15,-7 2-7-15,-5-1 1 0,-3 1-3 16,-1 5-5-16,-5 2-1 0,-4 1-5 0,4 7-7 15,-9 0-5-15,-3 2-7 0,7 3-10 16,-7 6-5-16,3-1-13 0,-2 4-15 16,2 4-17-16,3 4-29 0,-1 2-25 15,3 4-26-15,1-3-71 0,6 3-118 0,3 2-232 16,4-2-112-16</inkml:trace>
          <inkml:trace contextRef="#ctx0" brushRef="#br0" timeOffset="80130.773">1056 4238 1656 0,'-2'-14'-12'15,"-3"5"20"-15,1 1-1 0,-1 0-3 0,-1 0-3 16,-1 1 21-16,-2-1 18 0,-1 5 15 15,1 0 12-15,-2 1 3 0,0 4 6 16,-3 1-3-16,3 2-1 0,-2 4 5 0,0-1 0 16,-2 6 6-16,2 1-1 0,0 3-3 15,-2 0-7-15,2 2-6 0,2 0-6 16,0 3-8-16,-1-5-3 0,3 5-4 0,0 3-5 16,3-3-5-16,1-7-1 0,3 4-5 15,0 3-2-15,0-7-7 0,4 2-3 16,0-2-6-16,5-1-6 0,2-5-9 15,2 2-9-15,3-4-15 0,1-2-18 0,3-2-14 16,5-2-14-16,1 0-20 0,6-4-15 16,4-2-35-16,5-4-22 0,1 0-25 0,-2-6-56 15,3-2-407-15,2-3-151 0</inkml:trace>
          <inkml:trace contextRef="#ctx0" brushRef="#br0" timeOffset="80370.8203">1424 4040 1751 0,'-20'-14'-21'0,"3"-1"17"15,0 6 2-15,-1 2 0 0,5-1 0 16,3 5 11-16,-1 0 17 0,-2 1 18 16,4 4 5-16,9-2 7 0,-16 6 1 0,9 0 5 15,-2 4 2-15,5 5 7 0,-1 5 8 16,3 1 3-16,2-1-4 0,0 4-5 0,0 5-2 16,5-3-7-16,-1 3-7 0,3 1-7 15,-1-1-3-15,1-1-7 0,-3 3-2 16,4-3-3-16,1-2-5 0,-3-1-20 15,3-1-17-15,0 3-22 0,-5-11-26 0,2 5-32 16,1-7-33-16,1 2-20 0,1 0-34 16,-4-5-62-16,1-3-121 0,-1-2-224 0,-3-2-81 15</inkml:trace>
          <inkml:trace contextRef="#ctx0" brushRef="#br0" timeOffset="80580.3027">1350 4364 1733 0,'-13'-8'115'0,"3"-3"-8"0,1-1-27 16,3 4-16-16,3 2-5 0,3-2-5 15,3 2 3-15,5 1-3 0,7-1-6 16,-2 1-5-16,9-2-6 0,3 5-20 0,7-4-23 16,-1 4-32-16,4-2-27 0,-1 2-51 15,4-4-44-15,2 4-106 0,3-2-352 16,0 0-117-16</inkml:trace>
        </inkml:traceGroup>
        <inkml:traceGroup>
          <inkml:annotationXML>
            <emma:emma xmlns:emma="http://www.w3.org/2003/04/emma" version="1.0">
              <emma:interpretation id="{4C9E8959-21E9-4B6A-A2F3-CBFC3F806329}" emma:medium="tactile" emma:mode="ink">
                <msink:context xmlns:msink="http://schemas.microsoft.com/ink/2010/main" type="inkWord" rotatedBoundingBox="21123,14384 22114,14371 22122,14961 21131,14974"/>
              </emma:interpretation>
              <emma:one-of disjunction-type="recognition" id="oneOf11">
                <emma:interpretation id="interp19" emma:lang="" emma:confidence="1">
                  <emma:literal/>
                </emma:interpretation>
              </emma:one-of>
            </emma:emma>
          </inkml:annotationXML>
          <inkml:trace contextRef="#ctx0" brushRef="#br0" timeOffset="80937.7261">2656 4069 1849 0,'5'-12'58'0,"-3"1"-4"0,-2 3-7 15,-2 0 0-15,4 2 33 0,-4-4 18 0,2 4 12 16,-3 0-2-16,3 6-1 0,-4-10-9 16,2 5-12-16,-5 3-3 0,7 2-1 15,-11-1 5-15,11 1 9 0,-21 11 10 0,10-3 4 16,-2 3 2-16,-4 7-6 0,2-4-7 16,-1 7-5-16,0-3-11 0,-4 8-3 0,5-1-9 15,-4 5-5-15,3-1-10 0,1-3-6 16,3-1-4-16,3 3-5 0,0-5-2 15,0 5-3-15,5-5-7 0,2-1-1 16,2 0-10-16,0 1-15 0,6-3-10 0,3 2-16 16,4-1-12-16,4-3-12 0,5 0-22 15,1-3-15-15,4-1-14 0,2-6-18 16,0 0-21-16,5-2-23 0,-2-4-18 0,3-2-19 16,0-2-2-16,-1-4-3 0,5 0-1 15,-5-2-4-15,-1-8-6 0,-1-3-36 0,-2 1-411 16,-4-5-155-16</inkml:trace>
          <inkml:trace contextRef="#ctx0" brushRef="#br0" timeOffset="81378.0444">3011 4085 1835 0,'-2'-12'42'0,"0"1"2"0,2 3-5 16,0 3-7-16,4-4 0 0,-1 5 1 15,3-2 3-15,1 0-2 0,5-2-3 16,1 3-1-16,0 2-4 0,8-3-3 0,-3 4-2 15,5-3-4-15,-1 2-8 0,1 0-14 16,-1 1-21-16,2 0-28 0,-2 1-30 16,-2 1-30-16,3 0-33 0,-6-3-56 0,2 3-359 15,-1 0-63-15</inkml:trace>
          <inkml:trace contextRef="#ctx0" brushRef="#br0" timeOffset="81778.7709">3134 4496 872 0,'-19'12'64'0,"4"-6"1"0,4-2-8 0,2 0-11 15,1 3 4-15,4-5 1 0,1 4 13 0,1-4 2 16,2-2 2-16,7 8-9 0,-1-4-4 16,4-2-7-16,6 4-3 0,1-6-17 15,4 6-21-15,4-6-30 0,0 2-49 16,3-4-62-16,-6 2-155 0,3-4-95 0,2 2 105 16</inkml:trace>
          <inkml:trace contextRef="#ctx0" brushRef="#br0" timeOffset="81182.7074">3106 4119 1711 0,'-2'-16'-68'0,"2"2"13"0,-2 2 5 15,0 2 13-15,-1 2 21 0,3 1 25 16,-2 1 22-16,2 0 13 0,-2 0 9 16,2 6 5-16,-2-8 7 0,2 8 13 0,0 0 10 15,-2-6 7-15,2 6 6 0,0 0 1 16,0 0 0-16,-7 22 2 0,5-10-7 15,-2 1-8-15,4 3-9 0,-2 2-5 0,2 3-6 16,0-1-6-16,0 2-9 0,0 1-2 16,0 3-7-16,0-1-6 0,2-3-4 0,2 0-4 15,-4 4-18-15,2-3-19 0,0-5-22 16,-2 3-26-16,0-5-25 0,2-2-24 16,-2 1-27-16,3-3-21 0,-3 2-25 15,-3-10-42-15,1 2-99 0,2 0-328 0,0-6-141 16</inkml:trace>
          <inkml:trace contextRef="#ctx0" brushRef="#br0" timeOffset="81572.77">3113 4191 1482 0,'-9'4'-49'0,"0"4"5"0,3-2 2 16,3 0 12-16,3-4 14 0,0-2 12 15,9 7 8-15,-2-4 4 0,4 2-5 16,3-5 6-16,2 0-1 0,3 3-2 0,0 0-4 16,1-3 0-16,3 0-9 0,-3-3-7 15,3 3-20-15,-1 0-18 0,1 3-26 16,-5-6-33-16,2 3-63 0,-1-3-122 15,-4 3 187-15</inkml:trace>
        </inkml:traceGroup>
        <inkml:traceGroup>
          <inkml:annotationXML>
            <emma:emma xmlns:emma="http://www.w3.org/2003/04/emma" version="1.0">
              <emma:interpretation id="{C9800A1D-0C49-4A9E-9B32-B75C15D37195}" emma:medium="tactile" emma:mode="ink">
                <msink:context xmlns:msink="http://schemas.microsoft.com/ink/2010/main" type="inkWord" rotatedBoundingBox="23712,14222 24819,14207 24827,14889 23721,14903"/>
              </emma:interpretation>
              <emma:one-of disjunction-type="recognition" id="oneOf12">
                <emma:interpretation id="interp20" emma:lang="" emma:confidence="1">
                  <emma:literal/>
                </emma:interpretation>
              </emma:one-of>
            </emma:emma>
          </inkml:annotationXML>
          <inkml:trace contextRef="#ctx0" brushRef="#br0" timeOffset="88919.7616">5014 4036 1672 0,'-2'-16'-36'0,"-3"6"19"16,-2 0-4-16,5 2 5 0,-3 0 11 15,3 1 18-15,-2 3 10 0,2-2 17 0,2 6 7 16,-3-8 2-16,1 4-1 0,2 4-2 16,0 0-8-16,0-6-3 0,0 6-2 0,0 0-3 15,0 0 0-15,0 0 4 0,5 20 1 16,-5-10-1-16,2 3-2 0,0 5-4 15,0 2-1-15,0 1-4 0,1 1-2 16,-3 0-1-16,4 5-3 0,-2 5-1 0,0-5 0 16,1 5-2-16,2-2-2 0,-3 1-15 15,1-2-17-15,-1-1-19 0,0 0-23 0,2-3-22 16,-4-1-21-16,5 1-15 0,-3-7-19 16,0 0-27-16,-2-5-60 0,2-1-242 15,1 0 26-15</inkml:trace>
          <inkml:trace contextRef="#ctx0" brushRef="#br0" timeOffset="89349.5039">5381 4036 1284 0,'6'-10'-2'0,"-1"0"10"0,-3 4 0 0,0 2 4 15,0 0-2-15,-2 4-6 0,2-7 5 16,-2 7-1-16,0 0 6 0,0 0 6 15,0 0 2-15,0 0 2 0,0 0-1 16,0 0 3-16,-13 19 5 0,11-7-3 0,-2-2-1 16,1 0-1-16,-2 1-3 0,3 1-1 15,-3 0 3-15,3 0-1 0,0 0-2 0,-3-1-2 16,5 3 3-16,-2-4-6 0,0 2 0 16,2 0 5-16,0 0-3 0,2-1 0 15,0 1 0-15,3-2 0 0,1 5-1 16,2-7-4-16,-1 3 2 0,2 0-2 0,2 1-2 15,-3-4 1-15,7 4-2 0,-6-1-4 16,4-3-2-16,-4 4 2 0,3-4 2 0,-1 0-6 16,-5 0 3-16,3 0 0 15,-2-1-1-15,-3 1 1 0,-1 2 1 0,2-6-1 16,-1 4 0-16,-1 2-3 0,-3-6 3 16,0 4 1-16,-5 2 1 0,0-1-2 15,-2-3-5-15,-2 2-6 0,-4 0-2 0,0-2-13 16,-4-2-12-16,2 1-16 0,-4 3-20 15,-1-8-20-15,0 0-16 0,-1 0-20 16,2-3-44-16,-5-7-312 0,2 0 13 0</inkml:trace>
          <inkml:trace contextRef="#ctx0" brushRef="#br0" timeOffset="89545.0977">5466 3951 1527 0,'7'-4'105'16,"2"0"-14"-16,0 2-6 0,0-4-3 0,5-1-3 16,2-1 4-16,6 2-4 0,1-2-5 15,11 0-9-15,3 0-5 0,9 0-8 16,9-3-14-16,1 1-34 0,-2 2-57 16,7-2-75-16,1-2-155 0,-8 6-384 0,-3-8-162 15</inkml:trace>
        </inkml:traceGroup>
        <inkml:traceGroup>
          <inkml:annotationXML>
            <emma:emma xmlns:emma="http://www.w3.org/2003/04/emma" version="1.0">
              <emma:interpretation id="{01AB7461-8A44-4B13-9349-C9DAFA27BFBE}" emma:medium="tactile" emma:mode="ink">
                <msink:context xmlns:msink="http://schemas.microsoft.com/ink/2010/main" type="inkWord" rotatedBoundingBox="26291,14577 27057,14567 27058,14700 26293,14710"/>
              </emma:interpretation>
              <emma:one-of disjunction-type="recognition" id="oneOf13">
                <emma:interpretation id="interp21" emma:lang="" emma:confidence="0">
                  <emma:literal>-</emma:literal>
                </emma:interpretation>
                <emma:interpretation id="interp22" emma:lang="" emma:confidence="0">
                  <emma:literal>_</emma:literal>
                </emma:interpretation>
                <emma:interpretation id="interp23" emma:lang="" emma:confidence="0">
                  <emma:literal>~</emma:literal>
                </emma:interpretation>
                <emma:interpretation id="interp24" emma:lang="" emma:confidence="0">
                  <emma:literal>+</emma:literal>
                </emma:interpretation>
                <emma:interpretation id="interp25" emma:lang="" emma:confidence="0">
                  <emma:literal>.</emma:literal>
                </emma:interpretation>
              </emma:one-of>
            </emma:emma>
          </inkml:annotationXML>
          <inkml:trace contextRef="#ctx0" brushRef="#br0" timeOffset="261245.4881">7593 4313 880 0,'-4'-2'79'0,"-1"-4"-20"16,1 4-31-16,-2-4-14 0,2 3 0 0,0 0 15 16,4 3 9-16,-3-9 7 0,1 3 7 15,2 6 5-15,-2-4-1 0,2 4-2 0,4-8-1 16,1 4-3-16,1-2 0 0,7 4-3 15,2-4-2-15,7 3-4 0,10-2-5 16,11 2-5-16,9-3-22 0,21 4-48 0,33-8-63 16,18-2-154-16,10-2-210 0,1-7 26 15</inkml:trace>
        </inkml:traceGroup>
      </inkml:traceGroup>
    </inkml:traceGroup>
  </inkml:traceGroup>
</inkml:ink>
</file>

<file path=ppt/ink/ink1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1:00.08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8C9FBD9-8DF0-4D7A-A647-5CE9CC255F16}" emma:medium="tactile" emma:mode="ink">
          <msink:context xmlns:msink="http://schemas.microsoft.com/ink/2010/main" type="writingRegion" rotatedBoundingBox="18442,2121 28741,2282 28672,6725 18372,6564"/>
        </emma:interpretation>
      </emma:emma>
    </inkml:annotationXML>
    <inkml:traceGroup>
      <inkml:annotationXML>
        <emma:emma xmlns:emma="http://www.w3.org/2003/04/emma" version="1.0">
          <emma:interpretation id="{B9D60C2B-3D92-4F41-A869-705EDEB95F9F}" emma:medium="tactile" emma:mode="ink">
            <msink:context xmlns:msink="http://schemas.microsoft.com/ink/2010/main" type="paragraph" rotatedBoundingBox="18864,2128 25399,2202 25391,2973 18855,2899" alignmentLevel="1"/>
          </emma:interpretation>
        </emma:emma>
      </inkml:annotationXML>
      <inkml:traceGroup>
        <inkml:annotationXML>
          <emma:emma xmlns:emma="http://www.w3.org/2003/04/emma" version="1.0">
            <emma:interpretation id="{DDFCA01E-69F6-41BA-9E5C-4E04DB51191B}" emma:medium="tactile" emma:mode="ink">
              <msink:context xmlns:msink="http://schemas.microsoft.com/ink/2010/main" type="line" rotatedBoundingBox="18864,2128 25399,2202 25391,2973 18855,2899"/>
            </emma:interpretation>
          </emma:emma>
        </inkml:annotationXML>
        <inkml:traceGroup>
          <inkml:annotationXML>
            <emma:emma xmlns:emma="http://www.w3.org/2003/04/emma" version="1.0">
              <emma:interpretation id="{7A9B40C1-13F0-4FC5-8D4E-FFB848F76C03}" emma:medium="tactile" emma:mode="ink">
                <msink:context xmlns:msink="http://schemas.microsoft.com/ink/2010/main" type="inkWord" rotatedBoundingBox="18864,2128 22240,2166 22231,2937 18855,2899"/>
              </emma:interpretation>
              <emma:one-of disjunction-type="recognition" id="oneOf0">
                <emma:interpretation id="interp0" emma:lang="" emma:confidence="1">
                  <emma:literal/>
                </emma:interpretation>
              </emma:one-of>
            </emma:emma>
          </inkml:annotationXML>
          <inkml:trace contextRef="#ctx0" brushRef="#br0">1488 261 1194 0,'2'-3'-12'16,"-2"3"8"-16,6-6-7 0,-1 4 6 15,-5 2 10-15,6-7 13 0,-6 7 12 16,7-4 20-16,-7 4-1 0,7-4-9 0,-7 4-1 15,0 0-6-15,8 0-2 0,-8 0-3 16,0 0 1-16,6 12-9 0,-2-3 0 0,-1-1 0 16,-1 2 2-16,0 0-3 0,0 4-7 15,0 3 3-15,3-1-2 0,-3 2 1 16,2-1-6-16,-1 1 1 0,1 0-5 0,-2 0-25 16,0 1-6-16,1-3-33 0,-3 0-23 15,2-2-34-15,-4-3-54 0,4-1-241 16,-2 0 77-16</inkml:trace>
          <inkml:trace contextRef="#ctx0" brushRef="#br0" timeOffset="179.8193">1620 199 1196 0,'0'-13'35'0,"2"3"-7"0,-2 2-17 0,3 0-16 16,-3 0-2-16,3 1 2 0,-1-1-10 15,-2 5 6-15,0 3 5 0,2-8-4 16,0 3-17-16,-2 5-23 0,0 0-36 0,0 0-62 16,11 2-165-16,-11-2 172 0</inkml:trace>
          <inkml:trace contextRef="#ctx0" brushRef="#br0" timeOffset="695.1636">1815 268 919 0,'0'0'51'16,"5"-8"-3"-16,-5 8 2 0,2-7-14 0,-2 7-3 15,0 0 0-15,0 0-7 0,0-6 9 16,0 6-11-16,0 0 4 0,0 0-8 16,0 0 2-16,0 0-2 0,6 21 6 0,-3-11-6 15,-1 0-1-15,-2 0 0 0,2 4 1 16,-2-1 1-16,2 3-2 0,-2 1 1 0,0-4-2 15,0 1-2-15,0 3-3 0,2-1 5 16,-2-1-9-16,0-3 2 0,-2 2 4 16,4-4-2-16,-2 0-3 0,0-2 2 0,0 1-4 15,0-1 7-15,0 0 6 0,0-4-4 16,0-4-2-16,0 6-3 0,0-6-2 16,0 0-2-16,0 0-1 0,0 0 0 15,0 0-1-15,3-18 0 0,-3 7 1 0,2 3-3 16,0-2-1-16,2-2 3 0,2 0-5 15,-4 0 2-15,3-1-2 0,-1-1 0 0,5 2 0 16,0-3 1-16,-3 4-2 0,6 0 1 16,-5 1-1-16,2 2 0 0,0 0-1 15,-1 2 3-15,5 0-3 0,-7 0-1 0,3 2 4 16,2-1-7-16,-2 4 6 0,1 1-3 16,-10 0-1-16,15 1 5 0,-6 1-6 15,0 5 2-15,-2 1 2 0,0 0 2 0,2 2-4 16,-5 3 2-16,3-2-4 0,-2 2 5 15,-1 3-1-15,0-2-8 0,-1-1-10 16,-1 1-9-16,0 0-18 0,-2-2-16 0,5 2-18 16,-5-3-15-16,0 0-19 0,0 0-34 15,0-3-261-15,3 0 82 0</inkml:trace>
          <inkml:trace contextRef="#ctx0" brushRef="#br0" timeOffset="1151.1336">2500 335 1162 0,'5'-10'0'0,"-1"2"4"0,-2 0-5 15,-2 1 8-15,0 1-6 0,0 0 6 16,0 0 7-16,-2 0 2 0,-2 2 3 16,-1 0 0-16,-3 0-3 0,8 4-2 15,-13-6 6-15,4 4-8 0,3 2 0 0,6 0 0 16,-23 2 3-16,14-1-5 0,-5 4 0 15,1 1-4-15,-1 0 2 0,3 2 0 16,-2 0 1-16,-2 0-2 0,4 0-3 0,2 2 3 16,-2 1-1-16,1-3-5 0,4 2 3 15,1-1 2-15,-1-1-5 0,4 2 2 0,-1-2-1 16,1 0 2-16,4 0 1 0,1 0 1 16,-1 2 0-16,4-2 5 0,1 0-9 15,3 1 0-15,-1-1 2 0,2 0 0 16,2 0-5-16,1 0 6 0,-3 2-4 0,5-2 0 15,-5-1 1-15,1 1 8 0,-1 0-11 16,0-2 1-16,-2 0-2 0,-1 2 1 0,-2-2 3 16,-1 1 0-16,-3-1 1 15,0 0 1-15,-2 2-3 0,0-2 0 0,-4 0 4 16,-3 0-4-16,-1 0 0 0,2 0 3 16,-5-2-2-16,2 2 2 0,-2-1-5 0,-1-2-6 15,3 2-13-15,-2-2-11 0,0 0-17 16,-1-1-16-16,1-2-14 0,2 0-20 15,-2 0-27-15,2-2-235 0,1-1 127 16</inkml:trace>
          <inkml:trace contextRef="#ctx0" brushRef="#br0" timeOffset="1446.1844">2753 323 1013 0,'2'-8'20'0,"-2"2"-3"0,0-1 2 0,0 1-1 16,0 6 3-16,0-10 8 15,-2 6 5-15,2 4 8 0,0-10-3 0,0 10-7 16,0-6 4-16,0 6-9 0,0 0 0 16,0 0-4-16,0 0-4 0,11 14 0 15,-7-6 0-15,2 2-4 0,-2 2-3 0,0 1-2 16,1 3 1-16,-1 0 4 0,-1 0-6 15,1 3 0-15,-2-3-2 0,0 3-5 0,1-1-5 16,1 0-19-16,-4-2-20 0,2 0-11 16,-2-1-11-16,0-1-14 0,0-2-22 15,0-2-34-15,0-2-223 0,0 1 130 0</inkml:trace>
          <inkml:trace contextRef="#ctx0" brushRef="#br0" timeOffset="1651.3935">2929 223 1133 0,'0'-12'38'0,"-2"2"-28"16,0 0-15-16,0-1 2 0,2 3 2 0,-3 0-5 15,3 2 4-15,-2 0 1 0,2-1-6 16,0 7-18-16,2-8-17 0,-2 8-31 0,0 0-37 15,0 0-199-15,7 0 176 0</inkml:trace>
          <inkml:trace contextRef="#ctx0" brushRef="#br0" timeOffset="2006.3456">3347 302 926 0,'9'-4'39'0,"-5"0"-3"0,1 2-3 16,0-2-5-16,0 0 4 0,-5 4 6 15,4-6 6-15,-4 6 5 0,2-4 0 16,-2 4-12-16,0 0 5 0,0 0-1 0,0 0-4 16,0 0 5-16,0 0-1 0,0 0-1 15,-29 10 2-15,20-4 2 0,-2 5-4 16,1-2-2-16,-1 1-3 0,-2 3 1 0,2-1-4 15,2 2-3-15,-6 1 0 0,2-1-2 16,2 0-3-16,7 0-1 0,-8 3-1 16,5-3-1-16,-2 0-2 0,5 0 0 0,-1-2 0 15,3 1-2-15,2-3 2 0,2 2-3 16,3-2 0-16,1 2-3 0,8-1-3 16,-2-3-9-16,-1-2-18 0,6 0-37 15,2 0-24-15,-3-4-33 0,6-2-51 0,-4-2-128 16,2 0-198-16,-1-4 7 0</inkml:trace>
          <inkml:trace contextRef="#ctx0" brushRef="#br0" timeOffset="-1598.2639">103 21 924 0,'-6'-3'10'0,"-3"-2"-9"0,2 4 0 0,1-4 8 15,6 5-8-15,-11-4 6 0,5 3 6 16,6 1-3-16,-9-3 9 0,9 3 12 0,0 0 7 15,-11 8-4-15,9-3-1 0,0 3-4 16,0 2 1-16,-1 2-2 0,1 0 1 16,2 6-2-16,-2 1-2 0,2 1-1 15,0 3-2-15,0 1-11 0,0 0 5 0,0 3 3 16,-2 1 2-16,2 3-9 0,0-3 1 16,-2 3-4-16,2 0 3 0,-3-1-8 0,3 2-14 15,-3-1-7-15,3 0-9 0,-2-3-19 16,0 0-12-16,-1-1-18 0,-1-1-19 15,4-3-30-15,-4-1-221 0,4-4 140 16</inkml:trace>
          <inkml:trace contextRef="#ctx0" brushRef="#br0" timeOffset="-993.5597">334 512 952 0,'2'-8'-20'0,"-2"0"0"0,0 2 7 0,3-1-2 15,-3 1 6-15,-3 0 8 0,3 6 5 16,0-8 9-16,0 8-2 0,3-8 1 16,-3 8 2-16,0 0-3 0,0 0 4 0,0 0-4 15,0 0 5-15,0 0 0 0,0 0-5 16,5 16 9-16,-7-8-1 0,4 0-2 15,-2 5 4-15,0-3-6 0,-2 2-1 0,-1 2 7 16,3-1-4-16,-3 3-3 0,1 0 2 16,0-2 0-16,2 0-8 0,-3 1 1 15,1-3-1-15,0-2 2 0,0 2-3 0,0-4 3 16,-1 2 11-16,1-1 7 0,2-1 9 16,-2-4-3-16,2 2 4 0,0-6-5 15,-4 4-6-15,4-4-4 0,0 0-2 0,0 0-2 16,0 0-1-16,-5-18-2 0,5 10 5 15,0-2-9-15,0-1-1 0,0-1 1 16,2-4-1-16,1-2-3 0,-1-1 19 0,2 1-4 16,3-2-10-16,-3 1 5 0,1 1-2 15,2-1-4-15,0 1 1 0,0 4 0 16,-1-2-1-16,1 2-1 0,-3 1 1 0,3 1-3 16,1 2 1-16,-4 0 0 0,3 0-6 15,-3 2 3-15,3-1-3 0,-1 3-1 16,1 0-1-16,-1 4 0 0,2 0 1 15,-8 2 0-15,13 4-3 0,-4 0 4 0,-2 3-3 16,-1 1 4-16,4 2-5 0,-3 4 0 16,0-2 2-16,-1 3 3 0,1 1-2 0,-1 2-1 15,1 0 3-15,1-2-6 0,-4 3-2 16,1-1-2-16,-3 1-11 0,4-1-13 0,-3-2-9 16,1 0-23-16,-2 1-17 15,1-5-9-15,-1 0-16 0,0 0-17 0,-2-1-22 16,2-3-270-16,0-3 77 0</inkml:trace>
          <inkml:trace contextRef="#ctx0" brushRef="#br0" timeOffset="3348.6707">579 390 1524 0,'-9'0'-43'0,"9"0"6"15,-17 0 13-15,17 0-3 0,-9 0 13 0,9 0 17 16,0 0 16-16,0 0 9 0,0 0 10 16,16-13-1-16,-4 10-3 0,6-2-4 15,4 2-2-15,8-4 3 0,4 1 7 16,4 0-5-16,5-2-3 0,0 2 0 0,-1 2-4 15,1-2-3-15,0 0-1 0,-2 1-1 16,-2 0-7-16,-7 0-1 0,-1 4 2 0,-2-2-5 16,-8-1-12-16,-1 2-11 0,0 0-23 15,-6 2-17-15,0-2-18 0,-3 2-18 16,-11 0-28-16,12-2-48 0,-12 2-297 16,0-4 32-16</inkml:trace>
          <inkml:trace contextRef="#ctx0" brushRef="#br0" timeOffset="3018.7221">669 245 1257 0,'-4'-8'-56'0,"-1"2"4"0,0-2 5 15,3 2 5-15,-3-2 17 0,1 2 17 16,-1-3 10-16,1 3 13 0,0 0 14 16,1 0 0-16,1 0 9 0,0 2-1 0,-3-2 3 15,5 6 8-15,-2-8 8 0,2 8-1 16,-5-7 4-16,3 4 4 0,2 3-4 16,-3-6-1-16,3 6-8 0,0 0-3 0,0 0-4 15,-4-5-6-15,4 5-1 0,0 0-6 16,0 0 0-16,0 0-5 0,0 0-4 15,0 0 0-15,0 0-1 0,9 17-1 0,-9-7-3 16,5 0 1-16,-3 2 0 0,3 2 0 16,-3 3 1-16,0 1 0 0,3 0 3 15,-3 1 2-15,2 3-1 0,-1 0-4 0,1 3 3 16,-2 1-3-16,3-2-1 0,-3 3 0 16,0-3 1-16,4 5 0 0,-4-2 0 0,0-3-3 15,0 2 2-15,0-3-2 0,1-1-1 16,1-2-1-16,-2 1 0 0,3-1-1 15,-3-3 1-15,0 1-2 0,2-2 1 16,-1-4 1-16,-1 0 3 0,2 1 5 0,2-5 0 16,-2 2 0-16,3-4 0 0,-1 2-5 15,3-4-1-15,4 0 2 0,0-2-5 0,2-2-1 16,3 0-2-16,3-4-5 0,-2 0-11 16,7-2-11-16,0-4-17 0,0 0-21 15,-1-2-32-15,-1-1-16 0,2-1-18 16,-2 2-25-16,-5-5-18 0,-4 1-45 0,3 2-364 15,-6-2-76-15</inkml:trace>
          <inkml:trace contextRef="#ctx0" brushRef="#br0" timeOffset="-259.9958">773 477 846 0,'-7'-16'30'0,"3"2"-10"0,-1 1-3 16,3 4-1-16,2-2-4 0,0 1 0 0,0 0 8 15,2 0 11-15,3 0 7 0,-1-1 9 16,5 3-5-16,0 0-4 0,2-2 1 16,5 2-5-16,2 2-3 0,3 0-3 0,1 1-2 15,3 3-2-15,0 2-3 0,0 0-4 16,2 5 4-16,5 0-6 0,-7 4 3 15,1 1-3-15,-2 0 6 0,0 2-9 16,-8 3 5-16,2-1-2 0,0 0 2 0,-12 0 0 16,4 2-7-16,-5-1 3 0,-3-3-5 15,-4 0 1-15,-1 0 2 0,-1 1 0 0,-4-1 5 16,-1-2 0-16,-4 0-1 0,2-4 10 16,-1 2-7-16,1-5 3 0,-2 0 2 15,2-1 5-15,2-2 0 0,-3 0-2 16,3-3-3-16,-2-2 1 0,4-1-4 0,1-2 1 15,2 0 0-15,2-2-5 0,2-2 2 16,0-1-6-16,2-1 6 0,6 0-7 0,1 0-1 16,0-3 0-16,4 3-3 0,-3 2-6 15,1 0-5-15,2-1-13 0,0 2-13 16,-3 3-15-16,4-5-23 0,1 5-19 16,-2 2-14-16,2 0-17 0,0 0-16 0,0-1-31 15,-5 4-270-15,4 1 56 0</inkml:trace>
          <inkml:trace contextRef="#ctx0" brushRef="#br0" timeOffset="-691.6668">833 290 1158 0,'-2'-8'-10'15,"0"0"0"-15,0 0-1 0,2 2 0 16,-2-2 2-16,-1 1 8 0,1 4 6 16,2 3 9-16,-2-13 0 0,0 9-5 0,2 4 3 15,0 0-1-15,0 0-1 0,0 0 1 16,0 0-1-16,0 0 1 0,-2 27-2 0,-1-15 4 16,3 2 0-16,-2 4-4 15,2 3 3-15,-2-1-6 0,2 2-1 0,-2 1 2 16,2 1-1-16,0-2 0 0,-2 3 4 15,-1-3-1-15,3 3-12 0,-2-1-18 0,2-1-12 16,0-3-19-16,0-2-23 0,-3-2-28 16,3-1-64-16,0-3-127 0,0 0 188 15</inkml:trace>
          <inkml:trace contextRef="#ctx0" brushRef="#br0" timeOffset="7191.6029">1051 416 1570 0,'0'-8'-68'0,"0"8"3"0,0-8 10 16,2 4 1-16,-2 4 10 0,4-6 11 15,1 1 16-15,-3 2 12 0,-2 3-1 16,10-5 6-16,-1 5-2 0,-3-1 2 0,-6 1 7 16,25 1-10-16,-15 2 1 0,3 1 0 15,2 0 0-15,0 2 6 0,-2 2-1 16,4 0 5-16,-2 2-4 0,-2 3 6 15,2-1-3-15,1 0-7 0,-6 2 6 0,1 0 2 16,2 1 0-16,-4 1-2 0,-4-2 7 16,2 3 0-16,-3-3 0 0,-1 0 6 0,-1 0 6 15,-4 0 2-15,-1 0 2 0,-1 1-1 16,-3-3 1-16,4 0 6 0,-6-2-9 16,-2 0 2-16,0 1 3 0,2-3 2 15,0-2-1-15,0 0-1 0,-5-2 2 0,6-1 6 16,-1-2 5-16,1-1-1 0,8 0-4 15,-15-4 2-15,10-2-4 0,3 0-1 0,0-4-7 16,0 0 3-16,2-3-5 0,2-1-6 16,0-2 1-16,0 0-2 0,3-3-1 15,1 1-9-15,-1 0 4 0,-1 0-1 16,4 1-4-16,-6 1 3 0,5 0-1 0,-1 0-5 16,5-1 2-16,-4 1 0 0,2 3-3 15,-4-3 2-15,4 2 0 0,0 2-2 16,2 0-2-16,-4-1-4 0,2 2-2 0,-2 0-11 15,4 1-6-15,0 0-6 0,-2 0-12 16,-1 0-18-16,0 1-30 0,1 1-14 16,0 2-16-16,2-2-22 0,-3 0-33 15,1-2-348-15,0-1-24 0</inkml:trace>
        </inkml:traceGroup>
        <inkml:traceGroup>
          <inkml:annotationXML>
            <emma:emma xmlns:emma="http://www.w3.org/2003/04/emma" version="1.0">
              <emma:interpretation id="{20F93222-8C01-4150-9131-C0E866F607B8}" emma:medium="tactile" emma:mode="ink">
                <msink:context xmlns:msink="http://schemas.microsoft.com/ink/2010/main" type="inkWord" rotatedBoundingBox="23254,2285 25398,2310 25393,2809 23249,2784"/>
              </emma:interpretation>
              <emma:one-of disjunction-type="recognition" id="oneOf1">
                <emma:interpretation id="interp1" emma:lang="" emma:confidence="1">
                  <emma:literal/>
                </emma:interpretation>
              </emma:one-of>
            </emma:emma>
          </inkml:annotationXML>
          <inkml:trace contextRef="#ctx0" brushRef="#br0" timeOffset="4199.2655">4470 377 1215 0,'-11'-8'-40'0,"2"2"5"0,0 2 10 0,5-2 13 16,-5 2 18-16,4 0 20 0,-2 2 27 15,7 2 10-15,-7-6 11 0,7 6-6 16,-8-4-3-16,8 4-6 0,-5-2-4 0,5 2-6 16,0 0-5-16,0 0-4 0,0 0-6 15,0 0-4-15,0 12-4 0,0-12-1 16,7 16-2-16,-5-6-2 0,2 3 2 0,1-3-3 16,-1 4-4-16,1 2-1 0,2-2-1 15,2 3-4-15,-7-3-1 0,5 1 1 16,2-1 1-16,-5 0-2 0,1-2-2 0,-1-2 0 15,2 0 1-15,-4-2 2 0,4 0 0 16,-3-1 17-16,-1-1 13 0,2 0 19 16,-2-2 6-16,1 0-2 0,-3-4-5 15,0 0-6-15,0 0-6 0,13-8-3 0,-9 4-5 16,2-2-3-16,-4-3-5 0,5 0-1 16,-3-4-5-16,3-1-6 0,-1-2 4 0,1 2-4 15,0-3-2-15,0 1 0 0,0 0-3 16,-3 1-4-16,3 1-5 0,-3 2-6 15,1 2-8-15,-1 0-15 0,-2-1-10 16,3 3-15-16,0 0-21 0,-3 2-21 0,1 0-26 16,-1 2-16-16,2 0-18 0,-4 4-21 15,9-4-40-15,-9 4-363 0,7-2-77 16</inkml:trace>
          <inkml:trace contextRef="#ctx0" brushRef="#br0" timeOffset="4780.2957">5008 404 1529 0,'5'-4'-48'0,"-5"-2"6"0,2 0 2 16,-2 6 4-16,0-11 3 0,0 5 21 16,-2 1 22-16,2-2 17 0,-2 1 5 0,2 6-6 15,-7-8 0-15,5 4-3 0,2 4-6 16,-5-4 2-16,5 4 0 0,-9-2 3 15,9 2-2-15,0 0 1 0,-18 6 0 16,11-2-1-16,0 2-2 0,-1 1 0 0,-1 2-1 16,-3 0-3-16,1 3 3 0,0-2-2 15,-3 4 0-15,4 0 4 0,-1 1-3 0,0-1-4 16,3 0 3-16,-3 0 0 0,3 1-1 16,1-1 2-16,3 0 2 0,-1-4-1 15,1 3 1-15,2-4 6 0,2 2-5 16,4-3 1-16,-2 0-2 0,5-2-2 0,2 1 3 15,-1-4-6-15,3 2 3 0,-3-4-5 16,3-1 1-16,0 0 2 0,4-4-3 0,-4 2-1 16,0-4-1-16,3 0-2 0,-3-2 0 15,0-2-6-15,0 0 5 0,1-2-6 16,-3-3 3-16,0-1 2 0,0-1-2 16,0 3-2-16,-3-2 3 0,0 0-2 0,0 2-2 15,-1-1-1-15,-3 3 5 0,3 0-4 16,-1 2 2-16,-2 2-3 0,3-2-1 15,-3 2-2-15,0 1-2 0,0 1 0 0,0 2-1 16,1 0 0-16,-3 4 7 0,0 0-3 16,0 0 0-16,0 0 4 0,5 14-2 15,-5-6 1-15,0 2-1 0,2 3 1 0,1-1 0 16,-1 4 0-16,-2 0 1 0,2 3-1 16,0-3 2-16,0 2 0 0,1 1-3 15,-1-3-4-15,0 0-14 0,2 1-12 0,-1-3-17 16,-1 0-20-16,2 1-26 0,1-4-16 15,-1-3-26-15,2 0-52 0,0-1-294 16,1-3 12-16</inkml:trace>
          <inkml:trace contextRef="#ctx0" brushRef="#br0" timeOffset="5065.5229">5316 219 1357 0,'-4'-12'-2'0,"1"1"-1"16,-1 6-2-16,2-1 2 0,0-1 5 16,-1 3 5-16,3 4 6 0,0-8-3 15,0 8 9-15,0 0 5 0,0 0 3 0,0 0 2 16,-3 20-6-16,3-10 1 0,3 5 0 16,-3-1 1-16,3 4 0 0,-1 3-2 15,0-1-2-15,2 3 1 0,-1 3-6 0,-1-1-3 16,2 1 2-16,-2 0 1 0,3 3-1 15,-3-5-3-15,0 0-8 0,1-1-15 16,1-3-11-16,-2 0-24 0,0 1-18 16,4-5-19-16,-2 0-26 0,-2-3-36 0,3-1-288 15,1-4 57-15</inkml:trace>
          <inkml:trace contextRef="#ctx0" brushRef="#br0" timeOffset="5986.2816">5684 447 1220 0,'3'-6'19'0,"-1"-1"-10"16,-2 1 0-16,2 0 5 0,0 0 2 15,1 0 9-15,-3 6 4 0,0-8 12 0,0 8-6 16,0-8-5-16,0 8 2 0,0 0-9 16,0 0-2-16,0 0 3 0,0 0-4 15,0 0 4-15,4 20-2 0,-2-9-1 0,3-2-2 16,-5 4-2-16,2-1-1 0,1 2 2 15,-1 0-4-15,0 3-2 0,1-1 1 16,-1 0 2-16,0-2-3 0,2 1-3 0,-1-3 4 16,-1 0 3-16,0-2 0 0,0 0 6 15,1 1 5-15,1-3 2 0,-2 0 3 16,3-2 2-16,4 0 4 0,-4 0-1 0,2 0-1 16,-1-1-2-16,3-4-2 0,0 1-2 15,3 1-1-15,-1-3-3 0,-11 0-4 16,18-5 1-16,-4 4 0 0,-1-4-4 15,-2-1 3-15,2 2 1 0,4-4 2 0,-6 0-1 16,2-2 0-16,4 0 2 0,-4-3-5 16,-4-1 1-16,4 0-2 0,1-2-1 0,-5 1 0 15,-2-1-4-15,-1 0-1 0,1-1-2 16,-2 1 3-16,4 0-4 0,-4 0 1 16,-1 2-1-16,1-3 0 0,-3 5-5 15,-2 0 1-15,2 2 0 0,2-1 0 0,-4 3-3 16,3 2-2-16,-1-2 0 0,-2 0-2 15,2 2 1-15,-2 6-3 0,2-8-2 0,1 3-1 16,-3 5 1-16,2-3 2 0,-2 3 0 16,0 0 1-16,0 0-2 0,0 0 0 15,0 18 1-15,2-10 4 0,-2 2 1 16,0 3-4-16,0-2 1 0,2 4 1 0,4 1 0 16,-4 1 2-16,0-1-1 0,0 0 0 15,0 0-2-15,3 1 4 0,-3-1-2 16,0 0 0-16,3-2 1 0,-1 0 0 15,1-1 2-15,1-1-1 0,0-2 2 0,0 0-2 16,1-2-1-16,0 1 3 0,-1-4-3 16,3 2 2-16,1-6 2 0,3 4-3 15,-4-5 1-15,2 0-4 0,3-2 3 0,2-1 0 16,-3 0-4-16,4-2 2 0,2 0-2 16,-5-1 2-16,2 1-3 0,0-3 2 15,-1 2 1-15,2 0-2 0,-2-2 3 0,-2 2 1 16,4-3 3-16,-2 1 2 0,-1 0 1 15,-2 0 3-15,3-2 0 0,-6 2-2 16,0 0 4-16,2 0-3 0,-4 0 3 0,5-2-3 16,-6 1 1-16,-1-1-5 0,1 2 1 15,-4 2 1-15,3-2-2 0,-3 0 0 16,1 0-5-16,-3-1 1 0,0 1-2 0,-3 2 1 16,1 0-2-16,0 0-2 0,-3 0 0 15,3 2 1-15,2 4-3 0,-9-4 0 16,9 4 0-16,-13 0 1 0,13 0-2 0,-17 6 3 15,9 0 0-15,-1 2 1 0,2 2 0 16,-6 0 1-16,3 2 0 0,1 1-1 16,2-1 1-16,3 2-3 0,-3 1-4 0,3-1-3 15,2 0-9-15,4-2-15 0,2 2-17 16,1-1-25-16,1-4-31 0,6 4-33 16,0-5-35-16,3-2-42 0,-2-2-100 0,1-2-296 15,4-2-110-15</inkml:trace>
        </inkml:traceGroup>
      </inkml:traceGroup>
    </inkml:traceGroup>
    <inkml:traceGroup>
      <inkml:annotationXML>
        <emma:emma xmlns:emma="http://www.w3.org/2003/04/emma" version="1.0">
          <emma:interpretation id="{C4258632-80CB-4C09-96AA-B3427B30B0FE}" emma:medium="tactile" emma:mode="ink">
            <msink:context xmlns:msink="http://schemas.microsoft.com/ink/2010/main" type="paragraph" rotatedBoundingBox="18407,4332 28706,4493 28687,5755 18388,5595" alignmentLevel="1"/>
          </emma:interpretation>
        </emma:emma>
      </inkml:annotationXML>
      <inkml:traceGroup>
        <inkml:annotationXML>
          <emma:emma xmlns:emma="http://www.w3.org/2003/04/emma" version="1.0">
            <emma:interpretation id="{33AB8696-3C0D-4390-8919-9578CEFEF3F9}" emma:medium="tactile" emma:mode="ink">
              <msink:context xmlns:msink="http://schemas.microsoft.com/ink/2010/main" type="line" rotatedBoundingBox="18407,4332 28706,4493 28687,5755 18388,5595"/>
            </emma:interpretation>
          </emma:emma>
        </inkml:annotationXML>
        <inkml:traceGroup>
          <inkml:annotationXML>
            <emma:emma xmlns:emma="http://www.w3.org/2003/04/emma" version="1.0">
              <emma:interpretation id="{9A3BB4EC-6880-4673-8E11-1EEEBB36A965}" emma:medium="tactile" emma:mode="ink">
                <msink:context xmlns:msink="http://schemas.microsoft.com/ink/2010/main" type="inkWord" rotatedBoundingBox="18407,4332 22014,4389 22001,5248 18394,5192"/>
              </emma:interpretation>
              <emma:one-of disjunction-type="recognition" id="oneOf2">
                <emma:interpretation id="interp2" emma:lang="" emma:confidence="1">
                  <emma:literal/>
                </emma:interpretation>
              </emma:one-of>
            </emma:emma>
          </inkml:annotationXML>
          <inkml:trace contextRef="#ctx0" brushRef="#br0" timeOffset="419568.783">-199 2473 939 0,'-11'-4'211'0,"-3"0"-105"15,5-1-39-15,0 4-27 0,2-2-18 16,7 3-5-16,-8-4-1 0,0 3 0 16,8 1-5-16,-7-3 5 0,7 3-4 15,0 0-1-15,-6 8 5 0,6-2 1 0,-3 1-1 16,3 3-7-16,0 2 12 0,3 0-8 16,-3 4-1-16,0 0 0 0,2 5-1 0,-2-1-5 15,2 5 20-15,-2 1 3 0,2 5-3 16,0-1-1-16,3 3-5 0,-5-1-3 15,2-1 4-15,0 1-6 0,-2 1-1 0,4 0-11 16,-4-3-16-16,2-2-28 0,-2 1-23 16,0-5-26-16,0-2-28 0,-2-3-34 15,2-1-302-15,-4-4 37 0</inkml:trace>
          <inkml:trace contextRef="#ctx0" brushRef="#br0" timeOffset="420045.0137">-455 2566 1187 0,'5'-22'-25'16,"-5"4"5"-16,4-3 3 0,2 3 0 0,-2 1 2 15,5 1 6-15,-3-2 10 0,10 0 12 16,-6 0 9-16,3 1 3 0,0-1 1 16,0 2-1-16,4-1-2 0,-2 3 8 0,6 0-7 15,-3 2 1-15,4-1-6 0,-1 1 0 16,1 2-1-16,6 0-1 0,-1 1-4 15,4 1-1-15,3 3-1 0,1-1-5 0,-2 1 5 16,3 3-2-16,0 1-4 0,-4 1 3 16,1 1-3-16,-1 1-2 0,-2 3 4 15,-3-2-1-15,-6 4-5 0,-1-1 7 0,-4 0-6 16,0 4 4-16,-5 0 0 0,-5 0-2 16,-1 3-2-16,-5-3 1 0,-3 4-2 15,-1 0 1-15,-5-1 2 0,-2 1-5 0,-5 2 4 16,-4-2-1-16,-2 0 1 0,-2 1 5 15,0-1-5-15,-1-2 1 0,-3 0 0 16,2 1 2-16,-4-3-3 0,4 0 1 16,-4 0 1-16,-2-2 0 0,3 0 0 0,2-2 3 15,-1 2-3-15,1-1 1 0,7-3-1 16,-3 0-3-16,3 0 5 0,2 0-2 0,2-2 0 16,4 2 0-16,-1-2-11 0,2 0 1 15,2 0-10-15,0 0-15 0,2 0-13 16,0 2-19-16,7-4-14 0,-2 4-20 15,2-4-26-15,0 0-68 0,11 6-138 0,-1-3 156 16</inkml:trace>
          <inkml:trace contextRef="#ctx0" brushRef="#br0" timeOffset="421420.1297">447 2578 963 0,'0'0'66'0,"7"-3"-10"16,-5-2-10-16,-2 5-7 0,5-4 3 0,-5 4-8 16,4-4-6-16,-4 4 2 0,0 0 0 15,0 0-2-15,0 0-3 0,0 0-3 16,-2 19 6-16,2-9-4 0,-2 0 10 0,-1 6 4 16,-1 0 2-16,2 2-6 0,0 3 1 15,-3 3-3-15,-1 3-3 0,1-1-2 0,0 0 2 16,-4 3-3-16,4-2-3 0,-1-1-3 15,1-1 2-15,-1-1-3 0,-1-2 2 16,3-2-5-16,-2-3 3 0,2-1 0 16,-1-4 14-16,1 1 12 0,2-1 11 0,0-4 2 15,-1-4-5-15,3-4-8 0,0 0-2 16,0 0-5-16,0 0-5 0,5-20 0 16,1 6-5-16,1-5-7 0,1-3-2 0,3-2-7 15,-2-1-6-15,2-1-5 0,0 1-1 16,3 1-5-16,1 1-1 0,-1-1-4 15,2 4-1-15,-3-1 3 0,3 3-2 16,0 2 0-16,2-1-1 0,-2 7 0 0,0 0 2 16,0 4 3-16,0 2-2 0,2 2 2 15,-3 2 2-15,2 2-3 0,0 0 4 0,1 4-3 16,-1 2 0-16,-2 2 3 0,3 2 0 16,0 1 3-16,-2 1-1 0,3 0 1 15,-4 1-1-15,0-1 1 0,2-4-1 0,-2 2 2 16,1-4 1-16,0 0-2 0,2 0 2 15,0-1-1-15,0-4 2 0,2-3-1 16,1 0-1-16,1-2-1 0,-3 1 3 0,3-6-1 16,-3-1-1-16,-1 0-1 0,4-2-1 15,-6-2 2-15,4-2-2 0,-7-3-1 0,-1 1-1 16,-1 0-3-16,-2 1 1 0,-2-1 1 16,-3 2 0-16,-2 2-2 0,-2-1-1 15,-2 3-3-15,-2 0 6 0,-3 2-1 16,-6 0-1-16,2 2 0 0,-3 2 1 0,-2 2 0 15,-1 2 3-15,-2 4 1 0,-3-2-3 16,-1 6 2-16,-2 2 4 0,2 1-2 16,-1 2 4-16,3 2 3 0,1 1-4 0,1 2 4 15,2 3-1-15,-1-3 3 0,4 2-1 16,3 1 3-16,0-1-3 0,4-2 3 16,3 1 1-16,4-3 0 0,2 0 1 0,2-2-1 15,5 0-1-15,6-3-1 0,2-3-1 16,5 0 0-16,6-2-1 0,-4-4-2 15,6-2 0-15,-2-4-1 0,9-2-9 0,-1-4-2 16,-2-2-5-16,1-2 0 0,0-3-3 16,-5-1 0-16,-1-3 0 0,2 1-1 15,-8-2 1-15,4-3 2 0,-8 5-1 0,1 0 0 16,-6 2 4-16,-1 1 0 0,-2 5 4 16,0-2-2-16,-2 3 2 0,-1 1-4 15,-2 4 4-15,-1 0 1 0,-3 2 0 0,-2 4-1 16,0 0 4-16,0 0-1 0,0 0 6 15,0 0 4-15,-4 26 1 0,-1-15 2 0,3 3 1 16,-2 2 4-16,1 5 2 0,-2-3-1 16,-2 6 3-16,1 1-3 0,1-5-1 15,1 1 1-15,-1-1-4 0,3-2 0 0,-2-2-3 16,2 1 3-16,-1-5-2 0,1 0 4 16,0-2 16-16,2 1 6 0,-3-3 7 15,3-5-7-15,0-3-2 0,0 0-4 16,0 0-4-16,0 0-5 0,0 0-2 0,10-20 1 15,-6 6-3-15,3 0-3 0,1-3-2 16,6-3-4-16,-4 0-5 0,3-1-3 0,2-1-6 16,0 2 0-16,-2 2 0 0,2-1 0 15,4 1 1-15,-1 4-3 0,4 1 3 16,-6 3-4-16,2 2 4 0,3 4-1 0,-4 2-1 16,3 2 4-16,-3 6-2 0,-2 0 0 15,4 5 2-15,-3-2-3 0,-1 8-1 16,2-3 4-16,-9 2 0 0,3 1 0 0,-2-3 0 15,0 4 4-15,-1 1-4 0,-4-1 8 16,1-2 3-16,-3 0-1 0,2 1 2 16,-2-5-1-16,3 0 0 0,-5-2-1 0,2-2 8 15,2 2 13-15,-4-4 1 0,5 2-1 16,-3-6-2-16,-2-2-3 0,0 0-3 16,0 0 0-16,14-11-9 0,-11 0 4 15,3-1-3-15,-1-4-1 0,-1-1 1 0,5-5-10 16,-3 0 7-16,4-2-4 0,1 1-2 15,0 1-1-15,0 1-4 0,2 3 1 0,0 0-1 16,-2-1 1-16,2 7-3 0,-1-2-5 16,-1 4 8-16,3 2-2 0,4 0-1 0,-9 3-2 15,2 5 2-15,2 0-1 0,-1 5 2 16,2 1 2-16,-3 0-6 0,0 4 4 16,1 4 0-16,-5 0 1 0,-1 3 0 15,-1 3 1-15,-1-2-2 0,0 2-11 0,1 1-18 16,-3-3-20-16,2 2-24 0,-1 1-21 15,2-3-22-15,0 0-30 0,-1 1-29 16,0-5-30-16,-1-2-76 0,1-1-348 0,0-3-128 16</inkml:trace>
          <inkml:trace contextRef="#ctx0" brushRef="#br0" timeOffset="422737.2466">2595 3087 1533 0,'-12'2'-46'0,"5"2"4"0,1-2 5 15,1 0 4-15,5-2 3 0,0 0 2 0,0 0 12 16,0 0 1-16,0 0 11 0,28-4-4 16,-13 2 3-16,7-2 3 0,8-2-4 15,4 0 0-15,9 0 0 0,2-2 2 16,3 2-1-16,-3-3-25 0,5 1-15 0,-5 2-16 16,0 0-27-16,0-6-27 0,-2 5-192 15,0-3 177-15</inkml:trace>
          <inkml:trace contextRef="#ctx0" brushRef="#br0" timeOffset="421641.4292">2578 2815 1898 0,'9'-5'42'0,"-1"1"-2"0,3 2-3 0,0-4-2 15,4 2 7-15,4 0 1 0,-1 0-3 16,3 0-1-16,1 0-5 0,1 0-3 16,1 0-1-16,6 1-4 0,-3 0-2 0,2 0-21 15,1 1-29-15,-6 0-40 0,2 1-48 16,-2-2-54-16,-1 1-108 0,-3-2-307 0,3 0-84 15</inkml:trace>
        </inkml:traceGroup>
        <inkml:traceGroup>
          <inkml:annotationXML>
            <emma:emma xmlns:emma="http://www.w3.org/2003/04/emma" version="1.0">
              <emma:interpretation id="{CECFEB39-E1F8-4580-91D2-F7FCC4B498AE}" emma:medium="tactile" emma:mode="ink">
                <msink:context xmlns:msink="http://schemas.microsoft.com/ink/2010/main" type="inkWord" rotatedBoundingBox="22877,4462 24773,4492 24754,5694 22858,5664"/>
              </emma:interpretation>
              <emma:one-of disjunction-type="recognition" id="oneOf3">
                <emma:interpretation id="interp3" emma:lang="" emma:confidence="1">
                  <emma:literal/>
                </emma:interpretation>
              </emma:one-of>
            </emma:emma>
          </inkml:annotationXML>
          <inkml:trace contextRef="#ctx0" brushRef="#br0" timeOffset="423242.8171">4377 2448 838 0,'-8'-4'-3'0,"-1"0"3"0,2 2 5 15,1 0 14-15,-3-2 15 0,1 2 18 16,8 2 20-16,-11-4 6 0,7 2 2 0,4 2-7 16,-11-4-3-16,11 4-3 0,0 0-9 15,-7 0-5-15,7 0-5 0,0 0 5 16,-9 8 7-16,9-2-3 0,-3 2 4 0,3 2-3 15,0 3-3-15,0 1-4 0,0 4-5 16,0 1-4-16,-2 0-6 0,4 6 2 16,-2-1-5-16,-2 5-6 0,2 1 2 0,-3 1-3 15,1 2-2-15,0-3-10 0,-2 5-20 16,1-5-25-16,-1 1-27 0,-1-1-25 16,1 1-32-16,2-3-19 0,-3-5-49 0,-1-3-91 15,3-2-192-15,0-4 26 0</inkml:trace>
          <inkml:trace contextRef="#ctx0" brushRef="#br0" timeOffset="423888.3343">4762 2452 1282 0,'0'0'-4'16,"3"-8"2"-16,-1 4-6 0,-2 4 10 15,2-6 4-15,0 2 10 0,-2 4 11 16,0 0 6-16,2-6 2 0,-2 6-5 0,0 0-1 16,5-4-2-16,-5 4-5 0,0 0-2 15,0 0 4-15,6 12 5 0,-3-4 1 0,1 0 0 16,2 4 6-16,-2 1-6 0,0 3 3 16,3 2 13-16,-3 1-2 0,3 1-2 15,-3 2-5-15,3 3-2 0,1-1-5 16,-2 2-1-16,-1-1-2 0,1 1-3 15,1 1-2-15,-3-5-1 0,1 1-3 0,-1-3 0 16,-2-2-2-16,4 1-3 0,-2-3 2 16,-1-2 8-16,-1-2 16 0,0 0 7 0,0-3 12 15,0 1 9-15,1-2 2 0,-1 0 12 16,0-2 0-16,0-4-5 0,-2-2-9 16,0 0-3-16,0 0-7 0,0 0-5 0,18-16-7 15,-10 6-1-15,-2-4-8 0,3-7-2 16,2-1-3-16,-2-3-1 0,3-1-7 15,1-4-1-15,1-1-3 0,0 0-8 0,-1 1 7 16,0-1-4-16,1 3-3 0,0 4-3 16,-3-1 4-16,-2 3-3 0,2-1 0 15,-1 5-3-15,-4 0-1 0,3 3-2 0,-2 1 1 16,-3 2-7-16,3 0-13 0,-3 1-21 16,-2 2-22-16,4 0-28 0,-2 1-28 15,-1 0-40-15,1 2-41 0,-2 0-56 0,3 2-130 16,-3 0-66-16,0-2-92 0,-2 6-44 15</inkml:trace>
          <inkml:trace contextRef="#ctx0" brushRef="#br0" timeOffset="436224.1075">4112 2469 1279 0,'-10'-4'-49'0,"10"4"3"0,-11-5-1 15,6 4 6-15,5 1 5 0,-13-7 7 16,9 6 11-16,-1-2 6 0,5 3 8 0,-12-2 7 16,12 2 6-16,-9-4 7 0,5 2 2 15,4 2 7-15,0 0 5 0,-9-2 1 16,9 2 6-16,0 0 5 0,-7-4 5 0,7 4 5 16,0 0 0-16,0 0-1 0,0 0 1 15,-4-4 0-15,4 4-3 0,0 0-4 16,0 0 1-16,13-4-1 0,-4 2-3 0,4 2-7 15,4-2 1-15,0 0-6 0,9 0-3 16,-4 0-3-16,3 0-1 0,4-1-6 16,1 0-8-16,4 0-13 0,-8 1-13 0,4 1-21 15,4-1-20-15,-5-1-23 0,1 1-10 16,4 2-17-16,-12-2-13 0,6 2-25 16,-4-2-289-16,1 4 56 0</inkml:trace>
          <inkml:trace contextRef="#ctx0" brushRef="#br0" timeOffset="435324.0343">4056 3530 671 0,'0'0'79'0,"-13"0"-48"0,7 3-10 16,6-3-5-16,0 0 4 0,-14 0 9 15,14 0 11-15,0 0 4 0,-8 0 5 16,8 0 1-16,-8 2 2 0,8-2 2 16,0 0 3-16,0 0 2 0,0 0 1 0,0 0 1 15,0 0 1-15,0 0 4 0,0 0-2 16,0 0 2-16,0 0-4 0,36 0-1 0,-23 0-4 15,11 1-7-15,3-2 1 0,2 1-6 16,5 0-6-16,5-2-2 0,8-1-2 16,14 1-6-16,3 0-1 0,3-2-4 15,0 0-1-15,4 2-3 0,22-2-1 0,1-2-2 16,-1 0-3-16,0 0 2 0,2 2-4 16,-3-2 0-16,-12-1-1 0,-15 3-1 0,3 0-1 15,-1 0-3-15,-5 0 2 0,-10 0 0 16,-2 0-1-16,-5 0-1 0,-9 0-2 15,0 2 1-15,-7-2-3 0,3 2-10 16,-12 0-7-16,3 0-21 0,-5 0-25 0,3-1-28 16,-8 2-25-16,-2-1-28 0,-2-1-38 15,-2 0-99-15,0-2-216 0,-4 2 0 16</inkml:trace>
          <inkml:trace contextRef="#ctx0" brushRef="#br0" timeOffset="436728.6743">4183 3122 1074 0,'-11'6'-65'15,"2"0"11"-15,1 0 8 0,-7 0 10 0,6-2 15 16,-2 2 8-16,5-2 10 0,-9 2 9 16,7-1 6-16,-1 1-1 0,2-1 8 15,1 0 2-15,-1-1 2 0,-1 0 10 16,4 0 10-16,-1 0 3 0,3 0 12 0,2-4 9 15,2 8 2-15,-2-8 0 0,11 4 0 16,2-2 0-16,2 0-4 0,3-2-5 16,5 0-5-16,7 0-8 0,0-4-5 0,5 2-2 15,8-2-18-15,-2 0-23 0,2-2-30 16,2 2-29-16,-4-2-42 0,-1 0-57 16,2-1-133-16,-3 1-95 0,-3 3 101 15</inkml:trace>
        </inkml:traceGroup>
        <inkml:traceGroup>
          <inkml:annotationXML>
            <emma:emma xmlns:emma="http://www.w3.org/2003/04/emma" version="1.0">
              <emma:interpretation id="{9928363C-CF9F-4F0E-8407-96500500BAFA}" emma:medium="tactile" emma:mode="ink">
                <msink:context xmlns:msink="http://schemas.microsoft.com/ink/2010/main" type="inkWord" rotatedBoundingBox="25503,4651 26284,4663 26276,5177 25495,5165"/>
              </emma:interpretation>
              <emma:one-of disjunction-type="recognition" id="oneOf4">
                <emma:interpretation id="interp4" emma:lang="" emma:confidence="1">
                  <emma:literal/>
                </emma:interpretation>
              </emma:one-of>
            </emma:emma>
          </inkml:annotationXML>
          <inkml:trace contextRef="#ctx0" brushRef="#br0" timeOffset="424687.6586">6663 2761 1610 0,'0'0'43'0,"-11"0"-7"15,11 0-10-15,-9 0-3 0,9 0-3 16,0 0 2-16,0 0 6 0,0 0 5 16,0 0-1-16,0 0-2 0,22-8-2 0,-3 6-3 15,3 0 1-15,10-2-5 0,6 2-2 16,8-2-3-16,1 0 0 0,3 0-2 0,2 0-3 15,6 0-3-15,0-2-13 0,-5 2-18 16,-3 0-33-16,-2 2-30 0,-3-3-36 16,-2 2-41-16,-8 0-84 0,-1-2-224 15,-4 2 21-15</inkml:trace>
          <inkml:trace contextRef="#ctx0" brushRef="#br0" timeOffset="424955.6966">7083 2544 1295 0,'-20'-2'-5'0,"3"-2"-2"0,0 1 4 0,4 2-1 15,0-1 2-15,3 0 19 0,1 2 22 16,0-3 14-16,9 3 0 0,-15 0-6 16,8-1-5-16,7 1-4 0,-12 4-5 0,10 0-2 15,-3 0 0-15,1 4-3 0,2 0 0 16,-1 4-5-16,1 0 1 0,0 3-2 0,0 5-3 15,2-1-4-15,0 3 3 0,0 2-2 16,2 3 0-16,0 3-2 0,0 2 0 16,1-1-4-16,-1 2-31 0,2 5-30 15,1-1-35-15,-1 2-32 0,-4-7-53 0,2 1-325 16,-2-3-2-16</inkml:trace>
        </inkml:traceGroup>
        <inkml:traceGroup>
          <inkml:annotationXML>
            <emma:emma xmlns:emma="http://www.w3.org/2003/04/emma" version="1.0">
              <emma:interpretation id="{47F0BB44-F918-4B0A-99C2-C8B62D622903}" emma:medium="tactile" emma:mode="ink">
                <msink:context xmlns:msink="http://schemas.microsoft.com/ink/2010/main" type="inkWord" rotatedBoundingBox="27269,4474 28706,4496 28689,5636 27251,5613"/>
              </emma:interpretation>
              <emma:one-of disjunction-type="recognition" id="oneOf5">
                <emma:interpretation id="interp5" emma:lang="" emma:confidence="1">
                  <emma:literal/>
                </emma:interpretation>
              </emma:one-of>
            </emma:emma>
          </inkml:annotationXML>
          <inkml:trace contextRef="#ctx0" brushRef="#br0" timeOffset="426380.2633">9179 2564 1347 0,'6'-10'34'0,"-1"2"-7"0,-1 2-21 16,1 0 0-16,-2 2 0 0,-1 0 0 0,-2 4 1 15,5-7 3-15,-5 7-5 0,0 0 5 16,0 0 5-16,13 8 4 0,-9 0 3 16,3 5 5-16,-5 1 3 0,2 2 6 0,3 3 6 15,1-1 15-15,-4 7-3 0,5 1-1 16,-2 0-12-16,1 3 2 0,-1-3-3 15,1 1-3-15,-2-3-4 0,1 1-1 16,0-1 0-16,-3-6 3 0,3 0 4 0,-3-3 10 16,1-1 13-16,0-2 14 0,-3-2 12 15,3-2 6-15,-3 0-3 0,2-3-12 0,-4-5-6 16,9 0-6-16,-9 0-10 0,13-13-3 16,-3 3-5-16,-1-4-5 0,4-4-7 15,1-7-1-15,4-3-5 0,0-3-1 16,7-5-5-16,0-1-4 0,0 1-1 0,-3 5-4 15,1 0-2-15,-3 5 3 0,-1 0-7 16,-2 5 3-16,-1 1-2 0,-2 3-5 0,-1 0 0 16,-2 2 2-16,1 3-4 0,-3 0 0 15,-2 0-8-15,0 4-4 0,-1 0-15 16,1-1-12-16,-3 3-16 0,1-2-18 0,-1 2-24 16,2 0-25-16,-4 0-26 0,2-1-36 15,-4 1-62-15,0-2-122 0,0 0-88 16,-4 0-79-16,-1 0-34 0</inkml:trace>
          <inkml:trace contextRef="#ctx0" brushRef="#br0" timeOffset="425895.9721">8429 2503 1323 0,'0'0'38'0,"-7"2"-2"0,7-2-4 16,0 0-14-16,-12 0 2 0,12 0-5 16,0 0 7-16,0 0 7 0,0 0 6 15,0 0 2-15,0 0 1 0,0 0-5 0,39-8 0 16,-18 6 1-16,5 0-5 0,6-2-1 16,0 2-3-16,1 0-1 0,6 0-4 15,-7 0-3-15,4 0 1 0,-1 0 0 0,2 0-4 16,-7 0-2-16,4-1-4 0,-6 3-8 15,-4-1-12-15,-2-1-9 0,-1 2-10 16,-2-2-14-16,-5 2 7 0,0-3 0 16,-5 3 5-16,2-2 0 0,-7 1 7 0,-4 1-2 15,0 0 3-15,0 0 6 0,0 0 0 16,0 0-2-16,-34 0 4 0,23 0 5 0,-2 0 7 16,-3 0 9-16,0 1 5 0,3-1 4 15,-3 2 12-15,2-2-9 0,3 3 4 16,-5-1-2-16,4 0-3 0,1-1 2 15,2 4-2-15,-4-1 2 0,3 2 0 0,-1 0 2 16,5 2-2-16,-5 0-1 0,4 4 2 16,-2 1 6-16,1 1 1 0,2 0 1 15,1 2 1-15,-1 2-3 0,-3 3-3 0,4 4-3 16,-1-1-3-16,3 3 2 0,-2 1-2 16,1 0 1-16,-1 3-3 0,3 1-13 15,0 1-23-15,0-3-23 0,-3 5-28 0,1-4-20 16,2 1-23-16,-1-4-30 0,1 1-60 15,2-7-243-15,-2-1 42 0</inkml:trace>
          <inkml:trace contextRef="#ctx0" brushRef="#br0" timeOffset="428106.4566">8505 3461 901 0,'-7'7'140'0,"3"-6"-87"0,-1 3-24 0,1-1-13 16,4-3 2-16,0 0-11 0,0 0 8 16,11 8 11-16,0-8 11 0,6 2 2 15,2-2 2-15,7 0 4 0,5-2 0 0,10 2 2 16,6-2 4-16,13-3 1 0,7 1 5 16,-1 0 0-16,27-2-3 0,-4-2-10 0,1 2-2 15,-15 0 2-15,-8 0-6 0,-5 0-5 16,1 2-1-16,-3-3-2 0,-8 4-4 15,-5-2-5-15,-2 1 1 0,-4 0-8 16,-8 0-10-16,-1 2-24 0,-6 0-26 0,-4 0-25 16,-2 0-30-16,-6 0-26 0,-3-2-53 15,-2 2-342-15,-7-2-27 0</inkml:trace>
        </inkml:traceGroup>
      </inkml:traceGroup>
    </inkml:traceGroup>
    <inkml:traceGroup>
      <inkml:annotationXML>
        <emma:emma xmlns:emma="http://www.w3.org/2003/04/emma" version="1.0">
          <emma:interpretation id="{788327F5-73C1-4950-8AF9-C814260088E1}" emma:medium="tactile" emma:mode="ink">
            <msink:context xmlns:msink="http://schemas.microsoft.com/ink/2010/main" type="paragraph" rotatedBoundingBox="22621,6078 24402,6124 24388,6662 22607,6616" alignmentLevel="2"/>
          </emma:interpretation>
        </emma:emma>
      </inkml:annotationXML>
      <inkml:traceGroup>
        <inkml:annotationXML>
          <emma:emma xmlns:emma="http://www.w3.org/2003/04/emma" version="1.0">
            <emma:interpretation id="{12A77B59-5924-4719-A038-229303D7380D}" emma:medium="tactile" emma:mode="ink">
              <msink:context xmlns:msink="http://schemas.microsoft.com/ink/2010/main" type="line" rotatedBoundingBox="22621,6078 24402,6124 24388,6662 22607,6616"/>
            </emma:interpretation>
          </emma:emma>
        </inkml:annotationXML>
        <inkml:traceGroup>
          <inkml:annotationXML>
            <emma:emma xmlns:emma="http://www.w3.org/2003/04/emma" version="1.0">
              <emma:interpretation id="{FADE4738-94C5-4932-B9EE-BDEC42ADB7B9}" emma:medium="tactile" emma:mode="ink">
                <msink:context xmlns:msink="http://schemas.microsoft.com/ink/2010/main" type="inkWord" rotatedBoundingBox="22621,6078 24046,6115 24033,6653 22607,6616"/>
              </emma:interpretation>
              <emma:one-of disjunction-type="recognition" id="oneOf6">
                <emma:interpretation id="interp6" emma:lang="" emma:confidence="1">
                  <emma:literal/>
                </emma:interpretation>
              </emma:one-of>
            </emma:emma>
          </inkml:annotationXML>
          <inkml:trace contextRef="#ctx0" brushRef="#br0" timeOffset="437964.3594">3953 4002 1034 0,'0'0'-12'0,"2"-4"1"16,-2 4 3-16,0 0 6 0,0 0 4 0,-2-10 11 15,2 10 14-15,0 0 18 0,0-6-2 16,0 6 0-16,-5-6 0 0,5 6-5 16,-2-6-1-16,2 6-5 0,-4-4 3 0,4 4-6 15,-9-2-5-15,9 2-1 0,-9-2 2 16,9 2-6-16,-19 0 2 0,11 2 0 15,-1 0-7-15,2 2 2 0,-7 0-1 0,3 2-4 16,0 0-2-16,2 2 3 0,-5-2-3 16,5 2-1-16,-2 0 0 0,2 0 19 15,2 3 1-15,-1-3-2 0,0 0-3 0,3 2-1 16,3-2-1-16,0 3-1 0,2-3-2 16,2 0 3-16,2 0-4 0,3 0-3 15,5 2-5-15,-3-2 5 0,4 2 1 16,5 1-2-16,1-1-5 0,3 0 0 0,1 0 2 15,-1 0-6-15,3 3 4 0,0-3-4 16,0 2 3-16,3 0-2 0,-6 0-1 0,-3 1 3 16,2-1-2-16,-3 0-1 0,1 0-3 15,-8-1 4-15,0-1-2 0,-2 2 1 16,1-2 4-16,-8-2 5 0,-2 3 5 16,-8-2 4-16,1 0 1 0,-4 0 1 0,-2 0 3 15,-6-1 2-15,2 0 1 0,-1-2 0 16,-9 0-3-16,-1 0-5 0,6-1 0 15,-3-2-2-15,3 2-1 0,1-3-3 0,-4 0-3 16,4-2-1-16,1 2-5 0,3-4-11 16,-4 2-13-16,8-2-17 0,2-2-20 0,-2 1-26 15,5 0-22-15,1-4-24 0,5 1-31 16,0 0-55-16,6-2-330 0,0 0-46 16</inkml:trace>
          <inkml:trace contextRef="#ctx0" brushRef="#br0" timeOffset="438219.7148">4459 4212 1456 0,'4'4'-5'0,"-4"-4"5"0,7 2 7 0,-7-2-5 16,8 2 10-16,-8-2-6 0,9 2 12 15,-9-2 11-15,13 2-2 0,-13-2-2 16,19 0 0-16,-6 0 0 0,0-2-5 0,6 2-2 16,1-2-3-16,0 2-15 0,3-2-17 15,-3 2-28-15,3-2-20 0,-1 0-18 16,-1 0-25-16,-1 0-57 0,5-4-242 0,-7 1 81 16</inkml:trace>
          <inkml:trace contextRef="#ctx0" brushRef="#br0" timeOffset="438559.7768">5112 4032 1204 0,'3'-3'25'0,"0"-5"-7"0,-1 2 4 16,-2 1 2-16,2 0 15 0,-2 5 19 15,2-9 10-15,-2 9 1 0,2-8-4 16,-2 8-6-16,3-4-11 0,-3 4-2 0,0 0-6 16,0 0-4-16,0 0-1 0,0 0 1 15,4 21-1-15,-2-11-1 0,0 2 4 0,-2 4-2 16,3 5-3-16,-1-4 0 0,0 6-5 16,0 2-2-16,0 1 0 0,1 0-4 15,-1 3-4-15,0-1 1 0,0 3 0 16,0-5-2-16,2 2-5 0,-2-1-12 0,0 0-15 15,0-5-22-15,-2 0-18 0,3-4-14 16,-3 3-23-16,2-5-18 0,0-2-15 0,-2-3-32 16,0-3-66-16,0 0-255 0,0-2 15 15</inkml:trace>
        </inkml:traceGroup>
        <inkml:traceGroup>
          <inkml:annotationXML>
            <emma:emma xmlns:emma="http://www.w3.org/2003/04/emma" version="1.0">
              <emma:interpretation id="{BFDD662A-FA89-41BB-ABA9-41E913F82AF5}" emma:medium="tactile" emma:mode="ink">
                <msink:context xmlns:msink="http://schemas.microsoft.com/ink/2010/main" type="inkWord" rotatedBoundingBox="24044,6143 24401,6152 24390,6615 24032,6605"/>
              </emma:interpretation>
              <emma:one-of disjunction-type="recognition" id="oneOf7">
                <emma:interpretation id="interp7" emma:lang="" emma:confidence="0">
                  <emma:literal>x</emma:literal>
                </emma:interpretation>
                <emma:interpretation id="interp8" emma:lang="" emma:confidence="0">
                  <emma:literal>X</emma:literal>
                </emma:interpretation>
                <emma:interpretation id="interp9" emma:lang="" emma:confidence="0">
                  <emma:literal>P</emma:literal>
                </emma:interpretation>
                <emma:interpretation id="interp10" emma:lang="" emma:confidence="0">
                  <emma:literal>p</emma:literal>
                </emma:interpretation>
                <emma:interpretation id="interp11" emma:lang="" emma:confidence="0">
                  <emma:literal>+</emma:literal>
                </emma:interpretation>
              </emma:one-of>
            </emma:emma>
          </inkml:annotationXML>
          <inkml:trace contextRef="#ctx0" brushRef="#br0" timeOffset="438798.3016">5178 4361 1318 0,'2'-7'-17'16,"-2"1"-4"-16,3 2 6 0,-3 4 3 16,6-8 3-16,-1 6 1 0,1 0 5 15,-6 2 3-15,17 0 1 0,-8 4 6 0,-1-2-6 16,3 4 3-16,4 0 5 0,0 2-7 16,-2 0 4-16,4 3-6 0,3 0 4 0,-2 2 7 15,2-3-10-15,-2 2 6 0,3-1-16 16,1 1-3-16,-1-2-23 0,-8-2-9 15,7 0-16-15,-3-2-21 0,-6-4-48 16,4 0-183-16,-3 1 172 0</inkml:trace>
          <inkml:trace contextRef="#ctx0" brushRef="#br0" timeOffset="439039.7227">5531 4047 950 0,'-8'-8'38'0,"0"4"-8"0,1-2-7 16,3 1 2-16,-1 4 0 0,5 1 2 15,-15-2 7-15,15 2 10 0,-19 2-2 0,8 2 2 16,2 1 8-16,-3 2-4 0,-3 3 1 16,1 0-3-16,1 3 12 0,-1 3-4 0,-2-2-5 15,3 2-5-15,-3 3-3 0,2-1-6 16,-1-2-8-16,0 2-21 0,0-1-26 15,4 1-35-15,-3 0-39 0,-2-4-47 16,3 1-102-16,2-3-178 0,-6 0 68 0</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42.87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364AFA8-4786-4C51-8140-73406E51ADC1}" emma:medium="tactile" emma:mode="ink">
          <msink:context xmlns:msink="http://schemas.microsoft.com/ink/2010/main" type="inkDrawing" rotatedBoundingBox="24161,13214 24436,12818 24674,12984 24400,13379" shapeName="Other">
            <msink:destinationLink direction="with" ref="{78435E44-3E03-4692-888B-BCFDE3B0EC93}"/>
          </msink:context>
        </emma:interpretation>
      </emma:emma>
    </inkml:annotationXML>
    <inkml:trace contextRef="#ctx0" brushRef="#br0">1227-16 1319 0,'0'-9'-4'0,"2"1"-14"15,-4 0 3-15,0 2-3 0,2 0 7 16,-5 0-2-16,-1 0 10 0,0 2-1 16,0-2 0-16,-1 4 1 0,-2 0 8 15,-2-1-2-15,-3 3 5 0,1 3 7 0,2-1-2 16,-8 2-6-16,3 0 3 0,3 0 9 15,-6 0-7-15,4 4-4 0,-1-2-2 0,-2 0 3 16,2 2-2-16,5-1 3 0,-5 3-6 16,5-2 7-16,0 2-5 0,2 0-3 15,0-2 6-15,-3 3-4 0,5-3 7 16,3 0-8-16,-1 0 2 0,3 0 4 0,2-2-1 16,2 2-1-16,1 0 0 0,3 1-10 15,-1 1 5-15,9-2 7 0,-3 2-10 0,-2-2 0 16,2-2 4-16,5 6-1 0,-5-3-1 15,-2-3-5-15,5 2 1 0,2 0 2 16,-5 0 5-16,0-2-5 0,0 0 1 16,1-1-5-16,-3 1 15 0,-2-1-5 0,-1 2-6 15,1-6 9-15,0 2-2 0,-2 3 0 16,2-6 6-16,-5 6-5 0,-2-6 1 16,0 0 2-16,0 6-1 0,0-6 2 0,-14 2-3 15,14-2 0-15,-20 0-2 0,9 4-2 16,-8-4 3-16,-1 0 0 0,-3 0-8 0,1 0-10 15,-8 0-21-15,1-4-32 0,-5 4-49 16,0-6-122-16,-2 4-164 0,3 0 91 16</inkml:trace>
  </inkml:traceGroup>
</inkml:ink>
</file>

<file path=ppt/ink/ink1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5:43.54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8492ED8-D02A-4B9F-8D8B-8FEEEC9D23E2}" emma:medium="tactile" emma:mode="ink">
          <msink:context xmlns:msink="http://schemas.microsoft.com/ink/2010/main" type="inkDrawing" rotatedBoundingBox="6473,12064 23618,11977 23622,12727 6476,12814" semanticType="callout" shapeName="Other">
            <msink:sourceLink direction="with" ref="{156D8E23-86A5-4509-B511-170BA3F4576D}"/>
            <msink:sourceLink direction="with" ref="{8A300F18-B1D8-4D5D-9337-2054D55F869C}"/>
          </msink:context>
        </emma:interpretation>
      </emma:emma>
    </inkml:annotationXML>
    <inkml:trace contextRef="#ctx0" brushRef="#br0">1 462 1113 0,'-4'-2'-47'16,"4"2"11"-16,-7-4 1 0,7 4 5 0,0 0 5 15,-9-3 4-15,9 3 6 0,0 0 6 16,0 0 3-16,-9-1 5 0,9 1 0 0,0 0 7 15,0 0-1-15,0 0 7 0,0 0-3 16,14-8 4-16,-8 3 4 0,1 5 1 16,2-2 5-16,3-1-6 0,-1 0 1 15,0 1-2-15,4-2 8 0,2 2-3 0,1-2 3 16,2 4-2-16,0-4-2 0,3 0 3 16,2 4 0-16,0-4-4 0,2 0 0 15,5 2 1-15,0-3-7 0,3 4 22 0,-1-6-3 16,5 7 5-16,4-3-4 0,2-2 0 15,0 3-2-15,5-4 1 0,-1 2-7 16,1 0 0-16,2 0 1 0,6-2-1 16,4 2-2-16,-1-2-3 0,3 2 1 0,1-2-2 15,2 0-1-15,1-1-1 0,23-1-1 0,-1 2-2 16,-16-2 5-16,-5 2-4 0,-2 2 2 16,1-2-1-16,2 0-5 0,22 0 5 15,-17-1-1-15,-6 1-2 0,-4 2-1 0,4-2 3 16,22 2 2-16,2-4-2 0,-14 4-1 15,14 0 1-15,-1-2-5 0,-10 2 2 16,-9 2-1-16,19-2 0 0,-11 2-2 16,-8-3 1-16,-1 5 2 0,26-1-2 0,-20-1 4 15,-5-1 2-15,2 1 0 0,-4 2-1 16,26 0-2-16,-13 0 3 0,-9 0-1 0,22 0-1 16,3 0 2-16,1 0 1 0,-4 0 0 15,2 0-5-15,0 0 1 0,-17 2-1 16,-7-2-1-16,27 0-2 0,-7 0 1 15,4 3-2-15,1-3-4 0,-3 2 4 0,0-1 1 16,7-1 0-16,0 2-1 0,7 1-1 16,4-1 6-16,-2-2 1 0,2 4-3 15,-1-2 0-15,-4 0 0 0,6-2-1 0,-6 4-4 16,4-2 2-16,-2-2-1 0,1 2 1 16,3 0-1-16,4 0-2 0,1 0 0 0,4 0 1 15,-3 0-1-15,2-2-1 0,0 2-2 16,1-2 2-16,-1 2 2 0,0-2-2 15,5 2 3-15,0-2-3 0,5 0 1 16,-1 0 1-16,3 2-2 0,2-4-1 0,0 4 1 16,2-4 1-16,2 2-3 0,0 0 1 15,-4 0 2-15,7 2 0 0,1-2-3 16,6 0 0-16,4 2-1 0,-5-2 2 0,0 2-3 16,2 1 0-16,0-3 2 0,2 3-1 15,0-1 3-15,0 1-4 0,4-2 0 16,1 1 2-16,-7 3-2 0,11-2 2 0,-3 0-2 15,10-1 2-15,-10 2 2 0,3 0-4 16,4-2 1-16,-1 0 0 0,4 2 1 0,4 0-2 16,-3-2-1-16,-2 0 2 0,-4 2-2 15,2-2 2-15,2 2-1 0,1 0-1 16,1 1 0-16,2-4 1 0,0 1-1 0,-1 1 0 16,-3-1 1-16,-4-1-1 0,-4 2 0 15,-3-3-2-15,-6 2 3 0,0-2 0 16,0 0-1-16,-11 0 1 0,-4-2-2 0,-5-1 3 15,-14 3-2-15,-5-1 0 0,-8-4-1 16,-9 5 2-16,-22-3 1 0,-12-2-1 16,-11 3 0-16,-5 0 1 0,-2 0 0 0,-11 0-1 15,-2-2 5-15,-1 4 3 0,-5-2 5 16,-6-2 0-16,0 2 4 0,-2 0 2 16,-4-2-4-16,0 2 2 0,-3-2-3 15,-2 2-4-15,0-2-1 0,-2-1-2 0,0 2 1 16,-3 1 0-16,3-4-2 0,-7 6-1 15,4-7 1-15,-2 3-2 0,-2 4 0 0,5-4-1 16,-3 0 1-16,-2 4-2 0,0 0 0 16,4-6 1-16,-4 6-5 0,6-4 5 15,-6 4-1-15,2-4 2 0,-2 4-2 0,0 0 1 16,0 0-2-16,5-4 1 0,-5 4-1 16,0 0 2-16,0 0-2 0,0 0 1 15,0 0-1-15,0 0-3 0,4-4 3 0,-4 4 1 16,0 0 0-16,0 0-3 0,0 0 2 15,0 0-5-15,0 0 5 0,0 0 0 0,0 0-1 16,0 0 1-16,2-7 1 0,-2 7-1 16,0 0 0-16,0 0-1 0,0 0-1 15,0 0 2-15,0 0 0 0,-2-8-1 16,2 8-2-16,0 0 4 0,-4-6-1 0,4 6-1 16,0 0 2-16,-3-8 1 0,1 4-3 15,2 4 2-15,-2-8-2 0,0 4-1 16,2 4 2-16,-4-10-1 0,2 1-1 0,-2 4 1 15,2-4 0-15,-1 1-2 0,-1 3 3 16,2-6 0-16,-3 3-4 0,3 0 4 16,-2-3-3-16,-1 3 3 0,3-2 1 0,0 0-2 15,0 2-3-15,-4 0 3 0,4 1 2 16,0-1 0-16,2 0-2 0,-2 2 1 16,-1 1-1-16,3 5-3 0,-2-9 0 0,0 5-1 15,2 4-2-15,0 0 3 0,0 0-3 16,0 0 5-16,-4 22 2 0,1-9-1 15,3 7 2-15,0-2 1 0,3 9 1 16,-1 3 0-16,2 3 0 0,1 6 1 0,4 3-2 16,3 5-6-16,-1 2-20 0,2 4-34 15,1-2-42-15,8 17-52 0,-9-8-62 0,-3-4-147 16,-1 4-282-16,-4 1-138 0</inkml:trace>
  </inkml:traceGroup>
</inkml:ink>
</file>

<file path=ppt/ink/ink1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0:54.97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C02FAB9-1DCD-47BD-8D80-5B72CE784690}" emma:medium="tactile" emma:mode="ink">
          <msink:context xmlns:msink="http://schemas.microsoft.com/ink/2010/main" type="writingRegion" rotatedBoundingBox="6380,5904 8482,5856 8524,7696 6421,7744"/>
        </emma:interpretation>
      </emma:emma>
    </inkml:annotationXML>
    <inkml:traceGroup>
      <inkml:annotationXML>
        <emma:emma xmlns:emma="http://www.w3.org/2003/04/emma" version="1.0">
          <emma:interpretation id="{DF72D893-D4E0-4B16-9605-A004C807CBB4}" emma:medium="tactile" emma:mode="ink">
            <msink:context xmlns:msink="http://schemas.microsoft.com/ink/2010/main" type="paragraph" rotatedBoundingBox="6372,5912 8232,5830 8256,6360 6395,6442" alignmentLevel="1"/>
          </emma:interpretation>
        </emma:emma>
      </inkml:annotationXML>
      <inkml:traceGroup>
        <inkml:annotationXML>
          <emma:emma xmlns:emma="http://www.w3.org/2003/04/emma" version="1.0">
            <emma:interpretation id="{05B71C16-22F3-4D70-B0B8-FC7EC91A227B}" emma:medium="tactile" emma:mode="ink">
              <msink:context xmlns:msink="http://schemas.microsoft.com/ink/2010/main" type="line" rotatedBoundingBox="6372,5912 8232,5830 8256,6360 6395,6442"/>
            </emma:interpretation>
          </emma:emma>
        </inkml:annotationXML>
        <inkml:traceGroup>
          <inkml:annotationXML>
            <emma:emma xmlns:emma="http://www.w3.org/2003/04/emma" version="1.0">
              <emma:interpretation id="{D497CE09-0ECC-4C95-B956-0FD589D4E75B}" emma:medium="tactile" emma:mode="ink">
                <msink:context xmlns:msink="http://schemas.microsoft.com/ink/2010/main" type="inkWord" rotatedBoundingBox="6372,5912 7411,5866 7434,6396 6395,6442"/>
              </emma:interpretation>
              <emma:one-of disjunction-type="recognition" id="oneOf0">
                <emma:interpretation id="interp0" emma:lang="" emma:confidence="1">
                  <emma:literal/>
                </emma:interpretation>
              </emma:one-of>
            </emma:emma>
          </inkml:annotationXML>
          <inkml:trace contextRef="#ctx0" brushRef="#br0">2350-56 1099 0,'7'-6'-8'16,"-3"-1"2"-16,0-1 0 0,-1 2 3 0,1-2-4 15,-2 2 11-15,3-2 16 0,-5 2 17 16,0 0 8-16,0 0 0 0,0 0 6 0,0 6-2 16,-7-8 1-16,3 6 7 0,-3-3 5 15,0 3 7-15,7 2 4 0,-21 0-1 16,10 2-2-16,-2 0 3 0,-3 1 0 0,0 2 4 16,-4 4-1-16,2-1-2 0,-4 4-3 15,-2 0-3-15,4 2-2 0,0 3-2 16,0 1-2-16,0 0-2 0,1 3-1 0,-1 1-8 15,-1 3-2-15,6-3-3 0,2 2-4 16,0 0 7-16,2 1-6 0,3-1-1 16,1 1-3-16,3-1-4 0,1-1-2 15,3-1-3-15,3-1-3 0,1-1-9 0,5 0-11 16,2 0-17-16,3-4-20 0,2-1-25 16,3-5-26-16,7-2-24 0,-2-2-25 0,1-4-10 15,3-2-20-15,5-2-14 0,-1-4-18 16,0-2-43-16,3-4-376 0,2-2-109 15</inkml:trace>
          <inkml:trace contextRef="#ctx0" brushRef="#br0" timeOffset="318.5281">2854-74 1628 0,'0'-11'-34'0,"2"3"7"16,-4 2 3-16,4-2 2 0,-2 8 7 15,-6-10 12-15,3 6 22 0,0 0 11 16,3 4 6-16,-11-6 4 0,4 6 8 0,-1-3-4 15,8 3 6-15,-18 5 10 0,6-4 5 16,-1 6 5-16,-1-1 1 0,-2 0-2 0,3 6 1 16,-1-2 0-16,-4 6-4 0,0-1-1 15,5 3-5-15,-6 0-3 0,4 3-2 16,1-1-5-16,0 1-2 0,1 1-4 0,2 0 10 16,0 1-5-16,1-1-6 0,3-6-5 15,3 5 0-15,-1-3-4 0,3 0-3 16,2 0-8-16,2-1 2 0,1-3 0 15,1 0-2-15,5-2-4 0,1 1-7 0,3-5-11 16,-2 2-16-16,4-6-18 0,4 2-22 16,-1-4-28-16,3-2-33 0,-1 0-37 0,1-2-34 15,1-4-45-15,-5-2-96 0,6 0-320 16,-3-3-143-16</inkml:trace>
          <inkml:trace contextRef="#ctx0" brushRef="#br0" timeOffset="629.5832">2678 98 1738 0,'-14'3'-50'16,"2"-3"4"-16,3 2 5 0,9-2 2 0,-13 1 17 16,13-1 13-16,-6 2 18 0,6-2 14 15,0 0 8-15,0 0 5 0,0 0-2 0,0 0-3 16,0 0-4-16,0 0-4 0,30 0 5 15,-15-2 0-15,0 1-6 0,1-1-4 16,2-3 0-16,2 2-2 0,1-2-7 0,1 1-3 16,-1 0-6-16,-1 0-5 0,-2 0-6 15,3-2-3-15,-4 2-4 0,0 0-13 16,-2 0 0-16,-4 2-8 0,3-3-1 0,-2 3-8 16,-3-1-6-16,-1 0-5 0,1 1-11 15,0 1-7-15,-3-4-13 0,-6 5-7 16,11-2-22-16,-7 0-30 0,-4 2-170 0,7-4 164 15</inkml:trace>
        </inkml:traceGroup>
        <inkml:traceGroup>
          <inkml:annotationXML>
            <emma:emma xmlns:emma="http://www.w3.org/2003/04/emma" version="1.0">
              <emma:interpretation id="{0732F428-ADD3-4717-BD58-D003BDEE02A2}" emma:medium="tactile" emma:mode="ink">
                <msink:context xmlns:msink="http://schemas.microsoft.com/ink/2010/main" type="inkWord" rotatedBoundingBox="8164,5970 8238,5966 8256,6357 8181,6361"/>
              </emma:interpretation>
              <emma:one-of disjunction-type="recognition" id="oneOf1">
                <emma:interpretation id="interp1" emma:lang="" emma:confidence="1">
                  <emma:literal/>
                </emma:interpretation>
              </emma:one-of>
            </emma:emma>
          </inkml:annotationXML>
          <inkml:trace contextRef="#ctx0" brushRef="#br0" timeOffset="18162.4842">3803-50 650 0,'-11'-6'155'0,"6"4"-69"0,-1-2-37 15,6 4-21-15,-7-4-5 0,7 4 0 16,-7-5 5-16,7 5 2 0,-7-1 0 16,7 1-1-16,0 0-8 0,0 0-1 0,0 0 0 15,0 0-5-15,0 0 6 0,-5 10-3 16,5-10-5-16,5 14-3 0,-3-6 4 16,3 4 0-16,-2 1-6 0,1 1 2 15,0 0-1-15,3 4 1 0,-3 1-1 0,3-1 1 16,-3 4-4-16,3 3 17 0,-1-3-18 15,0 2-19-15,-1 1-20 0,-1-1-22 16,0 1-25-16,1-5-30 0,-3 1-72 0,2 1-126 16,-1-4 174-16</inkml:trace>
        </inkml:traceGroup>
      </inkml:traceGroup>
    </inkml:traceGroup>
    <inkml:traceGroup>
      <inkml:annotationXML>
        <emma:emma xmlns:emma="http://www.w3.org/2003/04/emma" version="1.0">
          <emma:interpretation id="{BDB33815-1901-4B40-B278-EA33752C2221}" emma:medium="tactile" emma:mode="ink">
            <msink:context xmlns:msink="http://schemas.microsoft.com/ink/2010/main" type="paragraph" rotatedBoundingBox="6487,7248 8513,7202 8524,7696 6498,7742" alignmentLevel="1"/>
          </emma:interpretation>
        </emma:emma>
      </inkml:annotationXML>
      <inkml:traceGroup>
        <inkml:annotationXML>
          <emma:emma xmlns:emma="http://www.w3.org/2003/04/emma" version="1.0">
            <emma:interpretation id="{D0951A99-3443-484A-8300-29D0AF66303C}" emma:medium="tactile" emma:mode="ink">
              <msink:context xmlns:msink="http://schemas.microsoft.com/ink/2010/main" type="line" rotatedBoundingBox="6487,7248 8513,7202 8524,7696 6498,7742"/>
            </emma:interpretation>
          </emma:emma>
        </inkml:annotationXML>
        <inkml:traceGroup>
          <inkml:annotationXML>
            <emma:emma xmlns:emma="http://www.w3.org/2003/04/emma" version="1.0">
              <emma:interpretation id="{409677CB-ADCF-4CAC-930B-97B41381EEDD}" emma:medium="tactile" emma:mode="ink">
                <msink:context xmlns:msink="http://schemas.microsoft.com/ink/2010/main" type="inkWord" rotatedBoundingBox="6487,7248 7399,7227 7410,7722 6498,7742"/>
              </emma:interpretation>
            </emma:emma>
          </inkml:annotationXML>
          <inkml:trace contextRef="#ctx0" brushRef="#br0" timeOffset="21883.2328">2499 1245 1285 0,'0'0'-30'0,"-13"-8"5"0,13 8 6 15,-10-3 2-15,10 3-2 0,-11-7 13 0,4 3 20 16,0 0 14-16,1 0 12 0,-1 2 8 16,-3-2-4-16,6 2 0 0,-5-2-4 0,0 2-3 15,9 2-2-15,-15-2-2 0,15 2 7 16,-21 2 3-16,10 2 1 0,-2 2-4 16,-2 2 2-16,-2 0 0 0,3 2-1 15,-2 5 5-15,-6 1 3 0,1 2-5 0,3 0 3 16,-5 5-1-16,3 1-2 0,0 1-6 15,2-1 2-15,2 1-3 0,5-3-4 16,-1 2-2-16,3-2 2 0,5 3-7 0,1-7-2 16,1 3-1-16,4-1-1 0,5-2-1 15,4 1-4-15,3-1-1 0,4-4-3 16,0-2 1-16,5 1-7 0,2-7-3 0,0 2-12 16,4-4-20-16,0-2-26 0,1 0-1 15,2 0-22-15,1-4-28 0,1-2-16 16,-2 2-17-16,2-4-17 0,-3-2-24 0,-1 0-358 15,2 0-41-15</inkml:trace>
          <inkml:trace contextRef="#ctx0" brushRef="#br0" timeOffset="22394.4671">2706 1508 1508 0,'-24'6'17'0,"6"-2"7"15,2-2-6-15,3 0-4 0,2 2 3 0,4-4 8 16,7 0 12-16,-12 4 9 0,10 0-3 16,2-4-3-16,0 0-3 0,0 0-6 15,0 0-5-15,40-8-15 0,-16 4-20 0,4 0-22 16,6 0-26-16,3 2-29 0,4-6-25 15,-1 2-50-15,-2 1-329 0,3 2 5 16</inkml:trace>
          <inkml:trace contextRef="#ctx0" brushRef="#br0" timeOffset="22198.9219">2953 1388 1401 0,'0'-10'-55'16,"-2"0"9"-16,0 0 1 0,0-1 9 0,-3 1 10 15,1 2 14-15,-2-2 18 0,0 2 6 16,-1-1 8-16,1 1-5 0,-1 2 6 15,-2 2 4-15,-1 0 2 0,1 2 2 16,0 2 9-16,9 0 0 0,-19 2 5 0,6 2 4 16,2 5 2-16,-2-1 4 0,0 2 3 15,-1 2 0-15,-4 2 1 0,1 2-5 0,4 0 0 16,-2 5 1-16,2-2 10 0,-2 0-3 16,4 4-6-16,0-3-4 0,2 2-3 15,-1-3-4-15,4-1-4 0,4 1-1 16,-3-1-2-16,5 0-3 0,2-3-2 0,3-1-4 15,1 0-2-15,7-4-1 0,0 1-1 16,4-5-5-16,4-1-12 0,4 0-23 16,0-5-22-16,1 0-25 0,9-5-38 0,-6 2-21 15,2-4-17-15,1-1-25 0,-4 2-54 16,-2-6-352-16,-2 2-72 0</inkml:trace>
        </inkml:traceGroup>
        <inkml:traceGroup>
          <inkml:annotationXML>
            <emma:emma xmlns:emma="http://www.w3.org/2003/04/emma" version="1.0">
              <emma:interpretation id="{F2C33296-2AEB-4715-9122-F42FAC5AC692}" emma:medium="tactile" emma:mode="ink">
                <msink:context xmlns:msink="http://schemas.microsoft.com/ink/2010/main" type="inkWord" rotatedBoundingBox="8130,7282 8514,7274 8523,7659 8139,7668"/>
              </emma:interpretation>
              <emma:one-of disjunction-type="recognition" id="oneOf2">
                <emma:interpretation id="interp2" emma:lang="" emma:confidence="1">
                  <emma:literal/>
                </emma:interpretation>
              </emma:one-of>
            </emma:emma>
          </inkml:annotationXML>
          <inkml:trace contextRef="#ctx0" brushRef="#br0" timeOffset="22794.8304">3722 1317 1376 0,'2'-6'-8'0,"1"2"-1"0,-1-2 5 16,2 1 2-16,1-1 8 0,-1 0 18 16,5-2 11-16,0 4 6 0,1-2 3 0,3 0-3 15,0-1-5-15,6 2-1 0,-2 1-4 16,1 2-5-16,3-1-3 0,-1 1 1 16,-1 4 0-16,-2 1-5 0,1 0 0 15,-2 4-3-15,-2-1 0 0,-3 2 0 0,1 4-1 16,-6-2 3-16,1 4 3 0,-5 1-3 15,-4 1 4-15,0 2 2 0,-5-1 23 0,-5 3 5 16,1 1 1-16,-2-2 3 0,-3 2-3 16,0-1 0-16,-2 1-1 0,2-7-5 15,0 2-2-15,1 0-3 0,4-1 0 16,-1-3-4-16,1-2 2 0,2 2-7 0,2-7 5 16,3 5-1-16,-1-6-6 0,5 0-2 15,0-4-3-15,7 8-2 0,0-6-4 0,4 0-5 16,0-2-4-16,3 2-12 0,1-2-13 15,3 0-19-15,3 0-26 0,1-2-24 16,3-2-27-16,4 2-29 0,1-4-41 0,0 2-50 16,1 0-444-16,1-5-170 0</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0:50.87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70FBFC2-1B78-49E3-94E8-00FF2196CBEA}" emma:medium="tactile" emma:mode="ink">
          <msink:context xmlns:msink="http://schemas.microsoft.com/ink/2010/main" type="writingRegion" rotatedBoundingBox="4204,6041 5283,6040 5284,6676 4205,6677"/>
        </emma:interpretation>
      </emma:emma>
    </inkml:annotationXML>
    <inkml:traceGroup>
      <inkml:annotationXML>
        <emma:emma xmlns:emma="http://www.w3.org/2003/04/emma" version="1.0">
          <emma:interpretation id="{7A41318D-A80A-4F90-BB99-C0C937DD6892}" emma:medium="tactile" emma:mode="ink">
            <msink:context xmlns:msink="http://schemas.microsoft.com/ink/2010/main" type="paragraph" rotatedBoundingBox="4204,6041 5283,6040 5284,6676 4205,6677" alignmentLevel="1"/>
          </emma:interpretation>
        </emma:emma>
      </inkml:annotationXML>
      <inkml:traceGroup>
        <inkml:annotationXML>
          <emma:emma xmlns:emma="http://www.w3.org/2003/04/emma" version="1.0">
            <emma:interpretation id="{09DA8B9D-DDE3-4112-B71F-179BD315EFB3}" emma:medium="tactile" emma:mode="ink">
              <msink:context xmlns:msink="http://schemas.microsoft.com/ink/2010/main" type="line" rotatedBoundingBox="4204,6041 5283,6040 5284,6676 4205,6677"/>
            </emma:interpretation>
          </emma:emma>
        </inkml:annotationXML>
        <inkml:traceGroup>
          <inkml:annotationXML>
            <emma:emma xmlns:emma="http://www.w3.org/2003/04/emma" version="1.0">
              <emma:interpretation id="{BFAE4CD5-803B-45AB-94DA-02B1E414B96C}" emma:medium="tactile" emma:mode="ink">
                <msink:context xmlns:msink="http://schemas.microsoft.com/ink/2010/main" type="inkWord" rotatedBoundingBox="4204,6041 5283,6040 5284,6676 4205,6677"/>
              </emma:interpretation>
              <emma:one-of disjunction-type="recognition" id="oneOf0">
                <emma:interpretation id="interp0" emma:lang="" emma:confidence="1">
                  <emma:literal/>
                </emma:interpretation>
              </emma:one-of>
            </emma:emma>
          </inkml:annotationXML>
          <inkml:trace contextRef="#ctx0" brushRef="#br0">159 93 771 0,'-4'-9'241'15,"2"5"-115"-15,2 4-51 0,-9-6-24 16,9 6-14-16,-7-4-5 0,7 4-6 16,-7-6 3-16,7 6 5 0,-7-2 0 0,7 2-4 15,-7-2-2-15,7 2 3 0,0 0-2 16,0 0 3-16,-15 8 6 0,8-2 2 15,0 0 2-15,2 2-6 0,-4 0 3 0,3 2 14 16,-3 3-3-16,0 1-4 0,-1 2-2 0,4 3 0 16,-1-3-2-16,-2 0-2 0,5 2-2 15,-1 0 1-15,1 1-1 0,2-1 2 16,-1-1-1-16,3 1 0 0,3-2-2 16,-1-2 2-16,5 0-2 0,1-1 3 0,3-1-12 15,0-4 5-15,6 0-3 0,1-3-3 16,0-3-2-16,4-2-5 0,2-2 1 0,-2-1-2 15,5-5-2-15,0 0-7 0,-2-2 4 16,4-7-1-16,-2 1-2 0,-4 0-4 16,2-4-2-16,-8 2 0 0,2-3-4 15,-3 1 1-15,-5-3-1 0,1 1-3 0,-6 0 0 16,-3 1-3-16,-1 1 0 0,-4-1-2 16,-3 3-2-16,-4 2-2 0,-5-2-7 15,-1 3 1-15,-3 3-4 0,-5 0-10 0,-2 4-16 16,2 0-17-16,-4 4-26 0,2 2-15 15,0 4-11-15,1 0-20 0,-2 2-15 16,0 2-35-16,3 0-80 0,-1 2-247 16,5 2-16-16</inkml:trace>
          <inkml:trace contextRef="#ctx0" brushRef="#br0" timeOffset="311.5104">646 42 1414 0,'4'-3'-11'0,"-4"3"11"15,7-3-7-15,-7 3-3 0,0 0 0 16,6-3 6-16,-6 3 4 0,0 0 12 16,0 0 11-16,7 9 6 0,-5-4-5 15,1 3 5-15,-1 1-1 0,0 3 6 0,0 2 10 16,0 2-1-16,4 1-4 0,-4 5 15 15,2 1-4-15,1 1-7 0,-3 2-9 0,2 1 4 16,1 1-5-16,-1-1-3 0,-1 1-3 16,1 1-2-16,-2 1-5 0,0-1-9 15,1-1-17-15,-1 1-15 0,1-3-13 16,-3 0-24-16,2-1-23 0,-2-5-18 0,0 2-25 16,-2-5-40-16,2-3-331 0,-3-2-1 15</inkml:trace>
          <inkml:trace contextRef="#ctx0" brushRef="#br0" timeOffset="640.4109">609 255 1387 0,'0'-16'-13'0,"0"2"1"16,0 1-3-16,3 1 4 0,1 2-1 15,-2 2 12-15,3-3 12 0,-1 3 7 0,3-2 2 16,0 2 4-16,0 2-2 0,0 0-1 15,1-2 6-15,4 3-4 0,-1 0-1 0,1 1-9 16,1 2 1-16,0-1-2 0,1 3 1 16,0 3-1-16,-1-1-3 0,-2-1 1 15,3 7 1-15,-3-1 0 0,0 1-3 0,-4 4 1 16,1-2 22-16,-6 2-4 0,0 1 0 16,-4 1-1-16,-4 2-3 0,2 0-4 15,-5 1-2-15,0-1 2 0,-2 2-4 0,-3-1 0 16,1-1-3-16,0 0-1 0,-3-1-7 15,2-3-18-15,3 0-8 0,0-2-20 16,-1 0-25-16,3-2-10 0,2-2-20 0,0 1-21 16,3-6-34-16,4-1-302 0,0 0 38 15</inkml:trace>
          <inkml:trace contextRef="#ctx0" brushRef="#br0" timeOffset="1732.4488">758 47 1236 0,'-4'-3'-21'0,"-3"-2"4"0,7 5 3 0,-9-6-2 16,2 2 10-16,2 2 17 0,1-2 23 15,4 4 16-15,-7-4 5 0,7 4 1 0,0 0-1 16,-6-4-3-16,6 4-5 0,0 0 1 15,0 0-6-15,0 0 1 0,0 0 0 16,0 0 8-16,0 0-5 0,0 0-2 16,0 0 0-16,0 0-3 0,-3 12-4 0,3-12-4 15,0 9-3-15,0-9-3 0,3 6-3 16,-3-1 0-16,2 0-3 0,-2-5-6 0,0 10 4 16,0-6-5-16,0 2-7 0,0-6-16 15,2 10-16-15,-2-6-19 0,0-4-25 16,0 8-25-16,2-1-18 0,-2-7-26 15,3 8-40-15,-3-8-335 0,4 6-16 16</inkml:trace>
          <inkml:trace contextRef="#ctx0" brushRef="#br0" timeOffset="2799.4283">-87 206 1322 0,'-12'0'-58'0,"1"2"17"0,0 0-7 16,0-2 8-16,-1 2 7 0,3 0 14 0,0-2 11 16,3 3 13-16,6-3 4 0,-9 1 6 15,2 1 33-15,7-2-8 0,0 0 2 0,-12 0 0 16,12 0 6-16,0 0 4 0,0 0-2 15,-9 2-1-15,9-2-1 0,0 0-1 16,0 0-4-16,0 0 4 0,0 0-2 16,0 0-7-16,0 0 0 0,39-4-4 0,-28 3-3 15,6 1-3-15,0-5-4 0,5 3-1 16,4-2-2-16,3-2-2 0,0 0-2 16,8 2-5-16,1-4 2 0,3 0-1 0,2 2-4 15,-2-2 0-15,2 0 1 0,-3 1-4 16,0-1-2-16,-5 2-2 0,-1 0-6 15,-6 1-4-15,2 2-6 0,-2-2-4 0,-6 2 0 16,1 0-12-16,-5 0-10 0,-1 1 2 16,0-1-15-16,-4 1-5 0,0 2 0 15,-1 0-11-15,-3 0-3 0,-9 0-12 0,13 0-11 16,-6 0-17-16,-7 0-35 0,0 0-241 16,9 2 101-16</inkml:trace>
          <inkml:trace contextRef="#ctx0" brushRef="#br0" timeOffset="3601.7807">286 316 1065 0,'0'0'4'15,"5"4"10"-15,-5-4-2 0,6 2-1 16,-6-2 11-16,9 2 19 0,-9-2 9 0,14 0 5 15,-5 0 3-15,5-4-4 0,3 2-3 16,4-4-5-16,6 0-6 0,2 0-2 0,6-2-3 16,-3 1-2-16,1 1-3 0,-1 0-2 15,0-2-10-15,-2 2 3 0,0 0-2 16,-2 2 0-16,-2-2-17 0,-3-1 4 16,-3 6-10-16,-2-3-6 0,1 0-11 0,-4 2-15 15,-2-1-10-15,0 1-16 0,-5 0-8 16,1 1-16-16,-9 1-23 0,11 0-50 0,-11 0-239 15,10 1 91-15</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1:14.87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8074D4B-AF5B-4436-8172-4F5E47A99347}" emma:medium="tactile" emma:mode="ink">
          <msink:context xmlns:msink="http://schemas.microsoft.com/ink/2010/main" type="writingRegion" rotatedBoundingBox="9481,5895 11264,5909 11260,6397 9477,6383"/>
        </emma:interpretation>
      </emma:emma>
    </inkml:annotationXML>
    <inkml:traceGroup>
      <inkml:annotationXML>
        <emma:emma xmlns:emma="http://www.w3.org/2003/04/emma" version="1.0">
          <emma:interpretation id="{4680EF30-A303-4078-98CE-3C7E777931BE}" emma:medium="tactile" emma:mode="ink">
            <msink:context xmlns:msink="http://schemas.microsoft.com/ink/2010/main" type="paragraph" rotatedBoundingBox="9481,5895 11264,5909 11260,6397 9477,6383" alignmentLevel="1"/>
          </emma:interpretation>
        </emma:emma>
      </inkml:annotationXML>
      <inkml:traceGroup>
        <inkml:annotationXML>
          <emma:emma xmlns:emma="http://www.w3.org/2003/04/emma" version="1.0">
            <emma:interpretation id="{204947B0-FD36-41D4-AD03-744E0713A447}" emma:medium="tactile" emma:mode="ink">
              <msink:context xmlns:msink="http://schemas.microsoft.com/ink/2010/main" type="line" rotatedBoundingBox="9481,5895 11264,5909 11260,6397 9477,6383"/>
            </emma:interpretation>
          </emma:emma>
        </inkml:annotationXML>
        <inkml:traceGroup>
          <inkml:annotationXML>
            <emma:emma xmlns:emma="http://www.w3.org/2003/04/emma" version="1.0">
              <emma:interpretation id="{BA915EDB-A6DC-4B19-9985-A056F94E4D25}" emma:medium="tactile" emma:mode="ink">
                <msink:context xmlns:msink="http://schemas.microsoft.com/ink/2010/main" type="inkWord" rotatedBoundingBox="9481,5895 9858,5898 9855,6385 9477,6382"/>
              </emma:interpretation>
              <emma:one-of disjunction-type="recognition" id="oneOf0">
                <emma:interpretation id="interp0" emma:lang="" emma:confidence="1">
                  <emma:literal/>
                </emma:interpretation>
              </emma:one-of>
            </emma:emma>
          </inkml:annotationXML>
          <inkml:trace contextRef="#ctx0" brushRef="#br0">5315-36 924 0,'-5'-6'-18'0,"1"0"6"15,0 0 3-15,-1 2-1 0,3 0-1 16,-2 0 5-16,-1-1 6 0,5 5 5 0,0 0 5 16,-12-1 2-16,12 1 0 0,0 0 1 15,-13 8-2-15,6-2 3 0,-2 0 6 0,3 0-4 16,-4 4 4-16,-1 0-2 0,0 3-1 16,0 1 2-16,-4-2-4 0,2 4 3 15,0 0 0-15,0 1 1 0,-2-3-8 16,4 0 1-16,2-1-6 0,-2-1-9 0,4 4-13 15,0-6-15-15,0 1-16 0,5-3-23 16,0 0-34-16,0-5-193 0,4 4 185 16</inkml:trace>
          <inkml:trace contextRef="#ctx0" brushRef="#br0" timeOffset="-488.7457">5162-99 895 0,'-7'-6'31'0,"-2"2"1"15,1 0-8-15,0 0 3 0,1 0 3 0,0 0 17 16,3 0 19-16,-3-1 18 0,7 5 7 15,-9-3-4-15,2-2-7 0,7 5-7 16,-7-4-12-16,7 4-5 0,0 0-8 16,0 0-1-16,-7 10-4 0,7-3-3 0,-2 3 5 15,2 0-6-15,0 4-1 0,0 1 1 16,0 3-2-16,0 0-5 0,2 3-2 16,-2 1-2-16,3 0-3 0,-3 2 13 0,2 3-3 15,-2 2-6-15,2-5 1 0,-2 3-7 16,2-3 0-16,-2-2-12 0,0 2-15 15,0-3-22-15,0-1-31 0,3-1-27 16,-3-1-25-16,0-4-29 0,0-4-46 0,0-1-97 16,0-6-223-16,0 2-9 0</inkml:trace>
          <inkml:trace contextRef="#ctx0" brushRef="#br0" timeOffset="-248.5691">5134 103 1305 0,'0'0'-13'0,"0"-9"3"16,0 9 4-16,0-6-6 0,0 6-2 0,4-4 6 16,-4 4 4-16,0 0 4 0,0 0 6 15,15 2 7-15,-15-2 4 0,13 8-2 16,-2-1 6-16,3 1-6 0,0-2-3 0,1 2 25 16,2 0-8-16,-2 2-3 0,3-2 3 15,0 0-10-15,0 3 0 0,3-8-13 16,-3 6-8-16,-1-1-17 0,0 0-12 0,-2-2-11 15,-2 0-18-15,2-4-14 0,-6 2-29 16,-1-4-54-16,-1 3-188 0,-7-3 140 16</inkml:trace>
        </inkml:traceGroup>
        <inkml:traceGroup>
          <inkml:annotationXML>
            <emma:emma xmlns:emma="http://www.w3.org/2003/04/emma" version="1.0">
              <emma:interpretation id="{66507433-69CC-4114-977D-DF0B704A998D}" emma:medium="tactile" emma:mode="ink">
                <msink:context xmlns:msink="http://schemas.microsoft.com/ink/2010/main" type="inkWord" rotatedBoundingBox="10424,5918 11264,5925 11260,6397 10420,6390"/>
              </emma:interpretation>
            </emma:emma>
          </inkml:annotationXML>
          <inkml:trace contextRef="#ctx0" brushRef="#br0" timeOffset="374.1025">6014-99 817 0,'5'-4'50'0,"-5"4"0"0,6-4-3 15,-6 4-10-15,0 0 15 0,5-4 13 0,-5 4 17 16,0 0 10-16,6-4 2 0,-6 4-5 15,0 0-9-15,0 0-7 0,5-4-10 16,-5 4-6-16,0 0-7 0,0 0-2 0,0 0-6 16,6 14-1-16,-6-8-2 0,2 2-2 15,1 3-6-15,-1-2 0 0,-2 6-5 16,2-1-1-16,0 2-2 0,-2 5-4 0,4-3 0 16,-2 2 0-16,-2 2-5 0,4-1 1 15,-2 4-2-15,1-3-2 0,-1 0-3 0,0 1-13 16,0-1-16-16,5 2-19 0,-5-3-23 15,5-1-31-15,-1-2-31 0,2-1-35 16,-1-3-85-16,1-2-268 0,1-2-16 16</inkml:trace>
          <inkml:trace contextRef="#ctx0" brushRef="#br0" timeOffset="890.7935">6366-4 1493 0,'0'-14'18'0,"0"2"-6"15,2 2 0-15,0 0-2 0,5 2 0 0,1 0 7 16,1-3-6-16,4 3 8 0,-2 2 1 16,5-2-3-16,2 2-1 0,2 0-2 0,1 2 2 15,1 2-6-15,1 0 0 0,-3 4 3 16,1-2-7-16,-1 4 6 0,-2 0-4 15,0 4 3-15,-5-2-2 0,2 4 4 16,-9 1-6-16,-1-1 0 0,-5 0-1 0,-2 2 1 16,-3 0-1-16,-1 3 3 0,-9-4-7 15,2 0 2-15,0 1 6 0,-4-2-4 0,2 0 1 16,-1-2 3-16,2 0-1 0,1-1 2 16,2-1 0-16,2-2 5 0,-1 0-7 15,3 0 2-15,1-2-2 0,6-2 0 16,0 0 0-16,0 0-2 0,0 0-2 0,0 0-2 15,0 0 3-15,27 0-2 0,-14-2-5 16,5 2 5-16,-1 0-5 0,3 0 5 16,0 2-3-16,3-2-3 0,0 2 1 0,-6 2 1 15,3-2-6-15,1 4 6 0,-1-1 0 16,1 3 0-16,-6-2 4 0,1 2-6 16,0 0 2-16,-2 0 1 0,-6 2 2 0,2 2 2 15,-1-4-1-15,-7 3 0 0,-2 1 4 16,-2-2 2-16,-2 2-1 0,-8 1 0 0,1-1-1 15,-5 2-1-15,-7-2-15 0,-1-1-25 16,-10 3-35-16,-5-2-38 0,-6-2-42 16,-9 2-88-16,-7 0-256 0,-21 4 2 0</inkml:trace>
        </inkml:traceGroup>
      </inkml:traceGroup>
    </inkml:traceGroup>
  </inkml:traceGroup>
</inkml:ink>
</file>

<file path=ppt/ink/ink1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1:22.31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E1CE2EB-38BD-4EFD-82A0-929F08631BCC}" emma:medium="tactile" emma:mode="ink">
          <msink:context xmlns:msink="http://schemas.microsoft.com/ink/2010/main" type="writingRegion" rotatedBoundingBox="13844,5543 15177,5611 15132,6518 13798,6451"/>
        </emma:interpretation>
      </emma:emma>
    </inkml:annotationXML>
    <inkml:traceGroup>
      <inkml:annotationXML>
        <emma:emma xmlns:emma="http://www.w3.org/2003/04/emma" version="1.0">
          <emma:interpretation id="{BDCDD5BA-315D-4944-BC85-B46C11CE9915}" emma:medium="tactile" emma:mode="ink">
            <msink:context xmlns:msink="http://schemas.microsoft.com/ink/2010/main" type="paragraph" rotatedBoundingBox="13844,5543 15177,5611 15132,6518 13798,6451" alignmentLevel="1"/>
          </emma:interpretation>
        </emma:emma>
      </inkml:annotationXML>
      <inkml:traceGroup>
        <inkml:annotationXML>
          <emma:emma xmlns:emma="http://www.w3.org/2003/04/emma" version="1.0">
            <emma:interpretation id="{0B030956-C6CB-4E85-BE24-C3019B14157D}" emma:medium="tactile" emma:mode="ink">
              <msink:context xmlns:msink="http://schemas.microsoft.com/ink/2010/main" type="line" rotatedBoundingBox="13844,5543 15177,5611 15132,6518 13798,6451"/>
            </emma:interpretation>
          </emma:emma>
        </inkml:annotationXML>
        <inkml:traceGroup>
          <inkml:annotationXML>
            <emma:emma xmlns:emma="http://www.w3.org/2003/04/emma" version="1.0">
              <emma:interpretation id="{64E711BF-FF41-4F77-9582-BBD57A2A1D0E}" emma:medium="tactile" emma:mode="ink">
                <msink:context xmlns:msink="http://schemas.microsoft.com/ink/2010/main" type="inkWord" rotatedBoundingBox="13844,5543 15177,5611 15132,6518 13798,6451"/>
              </emma:interpretation>
              <emma:one-of disjunction-type="recognition" id="oneOf0">
                <emma:interpretation id="interp0" emma:lang="" emma:confidence="1">
                  <emma:literal/>
                </emma:interpretation>
              </emma:one-of>
            </emma:emma>
          </inkml:annotationXML>
          <inkml:trace contextRef="#ctx0" brushRef="#br0">9820-412 704 0,'-7'-10'146'16,"-2"2"-49"-16,2-1-39 0,1 1-22 15,-6 0-6-15,3 0-12 0,0 2 9 0,0 2-3 16,-4 0 7-16,1 0 2 0,1 1 5 16,-2 3 2-16,-1 0-10 0,0 3-2 15,-1 3 8-15,-1 0-1 0,-3 2 1 0,2 4 2 16,-4 1-9-16,1 1 5 0,-1 2-3 16,3 0 1-16,-2-2-5 0,4 3 0 0,3 1-3 15,-5-4-6-15,6 1 1 0,3-1 1 16,2 0-4-16,1-2 2 0,4 0 4 15,-1-2-5-15,6 1 0 0,5-1 1 16,-3 0 3-16,6 0-4 0,5 0-5 0,0 1 1 16,6-3 0-16,1 2-3 0,-1-2 3 15,1 0-3-15,3 0-3 0,-4 2 0 0,-2-2 1 16,-2 1-4-16,0-3 0 0,-1 4 0 16,-4-2 2-16,0 2-2 0,-4 1 1 15,1-1-2-15,-6 0-3 0,-2 0 6 16,-6 2-3-16,0-2 2 0,-6 3 0 0,-1-1-3 15,-3-2 0-15,0 2 5 0,-6-1-3 16,0-2 0-16,-3 0 0 0,1 1 0 0,1-4 1 16,4-2-1-16,-2 2 0 0,1-2 1 15,3-4-3-15,-2 2 4 0,4-2-7 16,2-2 2-16,2 0-1 0,-1-2 0 16,3 2-1-16,1-2-2 0,4-2-3 0,2 6 5 15,0-11 1-15,4 8-2 0,3-4 1 16,2 1-2-16,5 0 0 0,-1 0 1 0,5 0 2 15,0 0-3-15,2 0 3 0,6 0 1 16,-2-1-3-16,4 2 2 0,1-4 0 16,0 4-1-16,1-2-1 0,0 1 2 0,-2-2 1 15,4 2 0-15,-3-2 0 0,1 0-1 16,-1 0 2-16,0-1 0 0,1-1 2 16,-2 2-1-16,-2-2 3 0,2 0 3 15,-4 0 2-15,-1-1 3 0,-3 1 5 0,1-2 2 16,-6 4 3-16,1-2 5 0,-4 2 2 15,-1-1 4-15,0-1-2 0,-2 4-4 16,-2 0-1-16,-2 0-8 0,-1 0-1 0,-2 2 1 16,-2 4-4-16,0-7 0 0,0 7-4 15,0 0-1-15,0 0-3 0,-18 3 2 16,18-3-1-16,-18 8-1 0,9-2-1 0,-5 2-1 16,1 0 1-16,-1 2 0 0,-4 5 2 15,4-3 0-15,-1 2-3 0,0 0 1 16,0 1 2-16,4-1 1 0,0 0-1 0,-1 1 0 15,5 1-2-15,1-2 2 0,1 0 0 16,5 0 1-16,0-2-2 0,0 2-1 16,3-3 1-16,5 3 0 0,2-4 1 0,1 1 0 15,3-1-2-15,-1-4 0 0,6 0 0 16,0-2-1-16,2-2 1 0,1 0-1 16,2-4 0-16,0 0-3 0,3-2 1 0,-2-2-2 15,0-2 0-15,-3 0-2 0,4-3-3 16,-4-1-4-16,-1 0 2 0,-4 0 3 0,0-5-3 15,-2 3 0-15,-4 0 1 0,0 0-1 16,-1-1 0-16,-3-1 1 0,-1 4 2 16,1-2-1-16,-3 1 1 0,1 3 0 15,-1 0-1-15,-2 2-1 0,1 0 1 0,-1 0-3 16,3 1 3-16,-2 4-3 0,-1-2 2 16,-2 5 0-16,0 0 1 0,0 0-1 0,0 0 1 15,6 13 3-15,-3-3 1 0,-3 0-3 16,2 6 2-16,0 3 0 0,0 1 0 15,0 5 3-15,1-3-2 0,-1 6 0 16,-2 5 1-16,2-3 0 0,0 3-3 0,0-3 4 16,1 5-3-16,-1-3-12 0,2 1-10 15,0-1-17-15,-2 1-18 0,0 0-21 0,-2-3-20 16,2-2-15-16,0-1-28 0,-2-5-18 16,3-1-30-16,-3-3-61 0,2-4-261 15,-2-1-15-15</inkml:trace>
          <inkml:trace contextRef="#ctx0" brushRef="#br0" timeOffset="324.3617">10507-129 1387 0,'0'-19'23'0,"0"3"11"16,-3 0 0-16,6 3-14 0,-3 2-6 15,4-2 0-15,4 1-5 0,-4 0 3 0,5 0 8 16,-2 2-4-16,1-1 3 0,1 3-2 16,3 2 1-16,2-2-8 0,1 3 4 0,2 2-3 15,-4 1-4-15,2-1 2 0,2 6-2 16,-4-3 2-16,3 4-4 0,0 0 4 16,-3 2-2-16,-2 0 0 0,0 2 4 15,-1 2-3-15,-5 0 0 0,-1 1 4 0,-4 1-7 16,-4 2-1-16,-3 0 5 0,-3 3-5 15,-3 1 0-15,-2-2 3 0,-4 1-1 0,-3 1-11 16,-1-2-25-16,0 1-24 0,3-1-52 16,-5-2-65-16,2-2-320 0,5 0 2 15</inkml:trace>
        </inkml:traceGroup>
      </inkml:traceGroup>
    </inkml:traceGroup>
  </inkml:traceGroup>
</inkml:ink>
</file>

<file path=ppt/ink/ink1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6:00.49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A632950-F53C-4C1C-9811-B44539561A0E}" emma:medium="tactile" emma:mode="ink">
          <msink:context xmlns:msink="http://schemas.microsoft.com/ink/2010/main" type="writingRegion" rotatedBoundingBox="3606,12770 7905,12672 7998,16750 3699,16847"/>
        </emma:interpretation>
      </emma:emma>
    </inkml:annotationXML>
    <inkml:traceGroup>
      <inkml:annotationXML>
        <emma:emma xmlns:emma="http://www.w3.org/2003/04/emma" version="1.0">
          <emma:interpretation id="{F767C67F-BCDF-4170-8DF9-4B21A44E9F89}" emma:medium="tactile" emma:mode="ink">
            <msink:context xmlns:msink="http://schemas.microsoft.com/ink/2010/main" type="paragraph" rotatedBoundingBox="5619,12702 6999,12769 6974,13291 5594,13223" alignmentLevel="3"/>
          </emma:interpretation>
        </emma:emma>
      </inkml:annotationXML>
      <inkml:traceGroup>
        <inkml:annotationXML>
          <emma:emma xmlns:emma="http://www.w3.org/2003/04/emma" version="1.0">
            <emma:interpretation id="{A576CD5E-9515-4EF9-859B-EA211DF4E818}" emma:medium="tactile" emma:mode="ink">
              <msink:context xmlns:msink="http://schemas.microsoft.com/ink/2010/main" type="line" rotatedBoundingBox="5619,12702 6999,12769 6974,13291 5594,13223">
                <msink:destinationLink direction="with" ref="{CD643EA6-C15A-45CB-B0F0-B68A81EB435F}"/>
              </msink:context>
            </emma:interpretation>
          </emma:emma>
        </inkml:annotationXML>
        <inkml:traceGroup>
          <inkml:annotationXML>
            <emma:emma xmlns:emma="http://www.w3.org/2003/04/emma" version="1.0">
              <emma:interpretation id="{59A7F359-656E-4286-AB9A-C431C7D3486F}" emma:medium="tactile" emma:mode="ink">
                <msink:context xmlns:msink="http://schemas.microsoft.com/ink/2010/main" type="inkWord" rotatedBoundingBox="5619,12702 6999,12769 6974,13291 5594,13223"/>
              </emma:interpretation>
              <emma:one-of disjunction-type="recognition" id="oneOf0">
                <emma:interpretation id="interp0" emma:lang="" emma:confidence="1">
                  <emma:literal/>
                </emma:interpretation>
              </emma:one-of>
            </emma:emma>
          </inkml:annotationXML>
          <inkml:trace contextRef="#ctx0" brushRef="#br0">3076-948 1230 0,'0'0'29'0,"-4"-8"8"0,4 8-7 15,-6-6-6-15,6 6-7 0,-2-4-2 16,2 4 0-16,-2-4 5 0,2 4 2 0,0 0 7 16,0 0 4-16,-9 13 8 0,7-4 7 15,0 4 1-15,0 1 3 0,2 2-2 16,0 5-4-16,-3-1-9 0,3 2 16 16,0 6-5-16,-2 1-7 0,4-1 0 0,-4 1-5 15,2 0-2-15,-2 1-12 0,2-2-18 16,-2 1-18-16,0-5-20 0,2 3-16 0,-3-3-36 15,1-4-22-15,2 3-29 0,-2-6-64 16,2-3-300-16,-2 0-7 0</inkml:trace>
          <inkml:trace contextRef="#ctx0" brushRef="#br0" timeOffset="-476.938">2190-927 1605 0,'-3'-6'12'0,"1"0"1"16,0 1-1-16,0-3-2 0,-1 3 1 0,-1-2-6 16,2 1 2-16,-3 4 6 0,-1-6 0 15,1 2 1-15,-2 2 4 0,-2-1-2 16,2 2-7-16,-2 1 2 0,1-1-8 0,-1 3 3 15,9 0 1-15,-21 0 5 0,12 5-3 16,-2-2 1-16,1 2 3 0,-3 5-8 16,4-6 0-16,0 6 4 0,0 0-4 0,-1 2-1 15,4-3 6-15,-3 5-2 0,5 0 0 16,-1-4 1-16,3 3 1 0,2 1 1 16,-2-6 0-16,6 4-8 0,-2 0 8 0,3-2 0 15,6 4-1-15,0-5 0 0,3 1-1 16,2 0 1-16,-1 1-3 0,8-3-1 15,-1 1 0-15,1 0 2 0,0 1-2 0,0 0-6 16,-1 1 3-16,-1-2 2 0,1 0 0 16,-4-1-2-16,-2 4-2 0,-3-8 2 0,2 6-1 15,-4 0 2-15,-3-2 0 0,-1 0 2 16,-3 1-4-16,-1-3 3 0,-6 2 3 16,-1 2-3-16,-3 0 1 0,-6-2 0 15,0 1 3-15,-4 1-1 0,0-2-2 0,-6 0 0 16,0 0 1-16,0-6-4 0,-1 4-1 15,1 0-11-15,1-3-9 0,1 2-24 0,1-5-10 16,-1 0-11-16,6 0-35 0,-1 0-27 16,2-2-37-16,1-1-74 0,4-2-215 15,2 1 41-15</inkml:trace>
          <inkml:trace contextRef="#ctx0" brushRef="#br0" timeOffset="-263.5423">2551-708 1361 0,'17'0'57'0,"-17"0"-7"15,11 0-4-15,-11 0-8 0,11 0-1 16,-4-1 0-16,-1-4-3 0,4 3 0 16,-3-2-5-16,2 0-3 0,2 0-5 0,2 0-3 15,1 0-11-15,2 0-13 0,-1 0-21 16,6-2-26-16,-3 2-25 0,5 0-32 0,-6-1-49 15,7-3-305-15,-5 2 30 0</inkml:trace>
          <inkml:trace contextRef="#ctx0" brushRef="#br0" timeOffset="234.9005">3021-675 1413 0,'0'-12'17'15,"0"4"3"-15,3 0-6 0,-3 2-5 16,5-1 3-16,-3 1-3 0,3 4 4 0,-5 2 2 16,11-4-2-16,-11 4 2 0,15 2-2 15,-8 2 24-15,3 2-5 0,1 1-1 16,6 4 0-16,-5 0-3 0,4 5-3 0,-1-2-3 16,4 2-1-16,-4-1-7 0,3-1-8 15,1 0-19-15,-4-4-18 0,4 4-20 16,-4-1-28-16,1-5-23 0,-2 0-37 0,-1-2-78 15,-1-4-184-15,-1-2 88 0</inkml:trace>
          <inkml:trace contextRef="#ctx0" brushRef="#br0" timeOffset="459.1161">3361-858 1177 0,'-2'-10'39'0,"-3"-1"-12"0,1 6-4 0,2-4-3 16,-2 5 0-16,0 0 2 0,4 4-5 15,-4-2 12-15,4 2 3 0,0 0 7 0,-14 6 5 16,8 1 2-16,1-1 0 0,-1 2-3 16,-4 4-2-16,3 2-1 0,-4 3-4 15,2-3-5-15,-4 6 0 0,1 0-3 0,-1 1-4 16,-1-1-5-16,0-2 0 0,1 3-14 16,0-1-25-16,-1-4-29 0,2 0-32 15,3-3-33-15,-2-5-66 0,0 2-315 0,1-4 0 16</inkml:trace>
        </inkml:traceGroup>
      </inkml:traceGroup>
    </inkml:traceGroup>
    <inkml:traceGroup>
      <inkml:annotationXML>
        <emma:emma xmlns:emma="http://www.w3.org/2003/04/emma" version="1.0">
          <emma:interpretation id="{85BD1E3A-76F1-48EB-AA5B-559CFD8D9D9B}" emma:medium="tactile" emma:mode="ink">
            <msink:context xmlns:msink="http://schemas.microsoft.com/ink/2010/main" type="paragraph" rotatedBoundingBox="3624,13558 7477,13471 7492,14164 3640,14252" alignmentLevel="1"/>
          </emma:interpretation>
        </emma:emma>
      </inkml:annotationXML>
      <inkml:traceGroup>
        <inkml:annotationXML>
          <emma:emma xmlns:emma="http://www.w3.org/2003/04/emma" version="1.0">
            <emma:interpretation id="{9CD53B6A-C6AE-414A-A7D2-BDDE06DE9667}" emma:medium="tactile" emma:mode="ink">
              <msink:context xmlns:msink="http://schemas.microsoft.com/ink/2010/main" type="line" rotatedBoundingBox="3624,13558 7477,13471 7492,14164 3640,14252"/>
            </emma:interpretation>
          </emma:emma>
        </inkml:annotationXML>
        <inkml:traceGroup>
          <inkml:annotationXML>
            <emma:emma xmlns:emma="http://www.w3.org/2003/04/emma" version="1.0">
              <emma:interpretation id="{B4B6BE54-CD56-41FE-B470-530D20061830}" emma:medium="tactile" emma:mode="ink">
                <msink:context xmlns:msink="http://schemas.microsoft.com/ink/2010/main" type="inkWord" rotatedBoundingBox="3624,13558 5737,13510 5752,14192 3639,14240">
                  <msink:destinationLink direction="with" ref="{3D545078-BEE9-4756-AEAB-ECD8E5DB2263}"/>
                </msink:context>
              </emma:interpretation>
              <emma:one-of disjunction-type="recognition" id="oneOf1">
                <emma:interpretation id="interp1" emma:lang="" emma:confidence="1">
                  <emma:literal/>
                </emma:interpretation>
              </emma:one-of>
            </emma:emma>
          </inkml:annotationXML>
          <inkml:trace contextRef="#ctx0" brushRef="#br0" timeOffset="-4604.4873">0 261 1152 0,'4'-27'1'0,"3"5"6"0,-2 2-5 15,-1 3 2-15,3 1-1 0,-1 2 3 16,4-3 5-16,1-1-7 0,0 4 6 16,0 0 4-16,1 3-10 0,-1 0-1 0,3 0 2 15,-1 1-2-15,3 0 0 0,0 3 4 16,1-1-4-16,2 5-1 0,1-2 0 0,-1-1 4 15,1 6-6-15,1 0 3 0,-2 3 3 16,-3 0-2-16,5 3-1 0,-3 1 1 16,-2-4 6-16,-1 8-6 0,-3-3 3 15,1 2-1-15,-1 2-2 0,-5-2 0 0,-1 3 7 16,-1-3 2-16,-3 4-3 0,-2-2 12 16,-2-1-1-16,-1 3-9 0,-3-2 4 15,-1 2-3-15,0-3-3 0,-5 3 4 0,4 0-5 16,-4-6 2-16,-1 6 0 0,1-2-4 15,-1-1-11-15,0-3-10 0,-2 4-10 16,2-4-11-16,2 0-19 0,2-1-12 16,0 1-22-16,-1-5-44 0,4 0-232 0,4-3 122 15</inkml:trace>
          <inkml:trace contextRef="#ctx0" brushRef="#br0" timeOffset="-4964.6826">278-136 1460 0,'-7'-8'-87'0,"7"8"18"0,-5-6 11 0,5 6 13 15,-5-4 12-15,3 0 15 0,2 4 14 16,0 0 14-16,-6-6 13 0,6 6 7 16,0 0 3-16,-5-5 5 0,5 5-6 0,0 0-1 15,-4-3-2-15,4 3-6 0,0 0-3 16,0 0 3-16,0 0 5 0,-5 18 6 16,5-8 3-16,0 2-1 0,-2 2 2 0,2 5-8 15,-2 1 2-15,2 3-2 0,0-1-3 16,0 6-5-16,-2 0 0 0,2 5-2 0,0-1 0 15,0 0-4-15,-2 2-5 0,2 0-18 16,-3 3-7-16,3-4-23 0,-2 3-15 16,0-2-15-16,-1 4-13 0,-4-2-15 15,3-5-14-15,-1-3-32 0,-1-4-281 16,-1 3 69-16</inkml:trace>
          <inkml:trace contextRef="#ctx0" brushRef="#br0" timeOffset="-3277.7432">528 136 1113 0,'7'-3'45'0,"0"3"-3"0,-7 0-14 0,10-3-6 16,-10 3-4-16,0 0-3 0,13 0 1 15,-13 0-2-15,6 6 3 0,-3 1 5 0,-1-3 0 16,0 4 4-16,0 4-1 0,3-4 0 16,-3 6 2-16,0 0 2 0,1 1 0 0,0 1-1 15,-1-1-2-15,0 1-5 0,0 4 1 16,-2-5-2-16,2 1 0 0,-2-2-1 15,0 0-3-15,0-2 0 0,0 2-2 16,0-3-2-16,0-5 5 0,-2 4 5 0,2-4 6 16,0 2 2-16,-2-3-6 0,2-5 2 15,0 0-3-15,0 0-6 0,0 0-1 16,-17-13-2-16,13 5-6 0,0 0-6 0,1-4 4 16,1 2-6-16,0 1 0 0,0-3-2 15,2-2 0-15,0 6-1 0,2-3-1 16,0 0-3-16,3-2 2 0,1 5-1 0,1 0-1 15,3 0 1-15,3-1 0 0,-2 1 1 16,6 2 0-16,-2 0-1 0,0 6 3 16,4-2 1-16,-1-2 0 0,0 4 0 0,0 4-5 15,2-2 6-15,1 2 0 0,1 1-1 16,-3-2 0-16,-1 0 0 0,-1 2 1 16,2-2-2-16,-4 3 0 0,1-4 7 15,0 4-6-15,-5-6 2 0,3 6-1 0,-2-6 5 16,-1 0 0-16,0 2 0 0,0-2 0 15,1-2-2-15,1 2 2 0,-2-2-3 0,3-2-1 16,-2-2 0-16,1 4 2 0,-2-4-4 16,0-2-1-16,1-1 0 0,1 1-8 15,-4 2 4-15,0-2 0 0,-1 0-1 16,-2 1 0-16,1-1-1 0,0 5 2 0,-3-5 0 16,0 5-1-16,-1-3-2 0,-3 6 0 15,0 0 5-15,0 0-4 0,0 0 4 16,0 0 1-16,0 0-2 0,0 0 1 0,-35 12 3 15,27-7-3-15,-3 6 2 0,2-2 1 16,0 3-2-16,-1-2 4 0,1 5 1 16,0-1 4-16,3 0 1 0,1 2 0 0,1-1 2 15,-1-1-4-15,5-2 3 0,-2 0 1 16,4 0-1-16,1 0 0 0,1-1 2 0,0-3 1 16,5 4-3-16,2-6 3 0,4-2 1 15,-2 1-6-15,5-2 2 0,-2-3 1 16,4-2-1-16,0 1-4 0,1-6-1 15,1-1-4-15,1-4-3 0,-3 4 0 0,1-8-1 16,-4 1 2-16,2 1-2 0,-1-6-2 16,-5 4 4-16,1-1 1 0,0-1 0 15,-6 2 1-15,1 1-5 0,0 1 4 0,1 4 6 16,-3-2-3-16,-3 1 1 0,0 1 0 16,3 2-5-16,-2 4 2 0,-3 0-3 15,2 2 0-15,-4 2 6 0,0 0-6 0,0 0 6 16,14 8-1-16,-11-2 7 0,-1 2 0 15,0 0 4-15,0 1-4 0,0 5 1 16,3-2 4-16,-3-2 0 0,-2 5-1 0,2-3 4 16,1-2-3-16,-3 4-3 0,2-2 1 15,0-1 1-15,0-3-1 0,-2 0 2 16,2 2 10-16,-2-6 9 0,3 2 7 0,-3 0 7 16,0-6-2-16,0 8-5 0,0-8-3 15,0 0-3-15,0 0-4 0,0 0-6 16,0 0-3-16,5-22-2 0,-3 16-4 0,0-5-3 15,3 3-3-15,-3-3-4 0,3 2-2 16,-1-3-1-16,0 4-1 0,3 0-3 16,0 2 4-16,0-2-4 0,0 2 0 15,4 3 2-15,-2 1 0 0,0-2 0 0,-9 4-1 16,21 4 1-16,-10-2 1 0,2 1-1 16,-4 3-1-16,1-4 3 0,1 4-4 0,0 2 4 15,-3-2-2-15,0 2 0 0,-1-2 4 16,-1 2-2-16,-1-1 2 0,1 1-7 15,-1-2 5-15,-1-1 0 0,1-2 0 16,-1 5 5-16,-2-4-1 0,4-2 1 0,-6-2-2 16,4 2 4-16,-4-2-3 0,0 0 0 15,0 0-4-15,0 0 0 0,11-11-6 0,-9 6 1 16,1-3-3-16,-1 2 0 0,2-5-1 16,1-1 2-16,-1 4 2 0,4-4-5 15,1 1 3-15,-1-3 0 0,3 0-5 16,1 6 7-16,2-4 0 0,1 1-1 0,-1 3 1 15,0-4 1-15,-1 6-3 0,0 2-1 16,2 0 2-16,-2 4 1 0,0 0-3 0,0 0 6 16,2 6 0-16,-4-4 0 0,2 6-1 15,1 2 2-15,-3-2-1 0,-2 3-3 16,0 1 8-16,0-4-3 0,1 9-5 16,-6-6-7-16,5 0-16 0,-2 3-20 0,-3-2-19 15,0-2-18-15,1 3-27 0,-1-5-23 16,2 0-54-16,-2 0-336 0,1-2-28 15</inkml:trace>
        </inkml:traceGroup>
        <inkml:traceGroup>
          <inkml:annotationXML>
            <emma:emma xmlns:emma="http://www.w3.org/2003/04/emma" version="1.0">
              <emma:interpretation id="{9085A46D-690D-4C35-9836-A7D2AC506461}" emma:medium="tactile" emma:mode="ink">
                <msink:context xmlns:msink="http://schemas.microsoft.com/ink/2010/main" type="inkWord" rotatedBoundingBox="6328,13515 7477,13489 7492,14164 6343,14190">
                  <msink:destinationLink direction="with" ref="{CD643EA6-C15A-45CB-B0F0-B68A81EB435F}"/>
                </msink:context>
              </emma:interpretation>
            </emma:emma>
          </inkml:annotationXML>
          <inkml:trace contextRef="#ctx0" brushRef="#br0" timeOffset="-1951.7146">3490-207 1244 0,'7'-2'71'0,"-7"-7"-9"0,4 6-10 16,-4 3-4-16,4-2-7 0,-4 2-5 0,5-5-2 15,-5 5-5-15,0 0 5 0,0 0 10 16,6 19 4-16,-3-11 4 0,-1 6 3 16,-2 3 1-16,2 3 1 0,0 0 7 0,0 6-5 15,4 1-3-15,-4 4-7 0,3-3-3 16,-1 2-4-16,0 1-4 0,1-1-2 15,-3 1-5-15,0-2-3 0,0-1-3 16,3 3-13-16,-3-3-18 0,0 1-12 0,-2-1-23 16,0-5-15-16,2-1-16 0,-2 2-27 15,3 0-16-15,-3-5-29 0,0-1-44 16,0-6-94-16,3 3-204 0,-1-3 8 0</inkml:trace>
          <inkml:trace contextRef="#ctx0" brushRef="#br0" timeOffset="-1484.9647">3844 3 1443 0,'2'-13'48'0,"0"3"-8"0,-2 0-17 16,0 2-8-16,-2 1-1 0,0-1 8 16,0 2 6-16,-3 0 5 0,1 0 0 0,-3 4-3 15,1-2-4-15,-5 4 1 0,11 0 5 16,-21 0 0-16,8 4-1 0,-1 0 5 15,0 4 1-15,-1 0-5 0,-1 3-3 0,-3 1-3 16,4 0 0-16,-4 2-7 0,1 4 1 16,3-3-2-16,1-3-3 0,0 2 3 15,3 1-4-15,0-3-3 0,1 2 2 0,2-2-1 16,1-1-4-16,0 0 0 0,1 0 2 16,1-5-6-16,1 6 0 0,-2-4 4 15,4-2-3-15,2 2-3 0,0-2 2 0,6-1 2 16,-2 1-4-16,5-2 4 0,0 0 0 15,0 0 0-15,2-2-2 0,3 0-1 16,-3 2-1-16,4-2-1 0,0 2 0 0,-2-2 2 16,3 0-3-16,-2 2 2 0,-1-2 0 15,3 4-4-15,-2-3 2 0,-3 0 0 16,2 0 0-16,-4 2 0 0,2 2-2 0,-3-5 4 16,-2 6-5-16,-1-2 6 0,-1 0-3 15,-2-2-1-15,-4 6 5 0,-2-2-3 0,-1 1 1 16,-3-1 3-16,-5 4-1 0,-2-2 0 15,-1-4-8-15,-7 4-16 0,1 3-27 16,-3-5-27-16,1 4-38 0,-2-4-30 16,-1-2-70-16,0-4-369 0,0 5-80 0</inkml:trace>
          <inkml:trace contextRef="#ctx0" brushRef="#br0" timeOffset="-2706.5291">2780-105 1477 0,'-5'-7'19'16,"3"3"3"-16,0 0-6 0,-3-2 0 15,5 6-6-15,-4-8 1 0,4 8 8 16,-4-2 1-16,4 2 2 0,-7-4 5 0,7 4 1 16,0 0 1-16,-12 12 6 0,7-2 1 15,1 1 2-15,0 5 3 0,1 2 1 0,-1 2-4 16,2 1-4-16,-3-1 1 0,3 6-4 15,0-3-3-15,2 3-1 0,-2 1-2 16,2-3-3-16,-2 0-8 0,2-1-14 16,0 0-17-16,0-1-25 0,2-2-30 0,0 3-25 15,0-7-12-15,3 4-25 0,-1-5-40 16,0-1-342-16,1-6-21 0</inkml:trace>
          <inkml:trace contextRef="#ctx0" brushRef="#br0" timeOffset="-2272.9158">3017-2 1475 0,'2'-10'14'0,"3"0"-1"15,-2 4-6-15,-1 0 0 0,0 0 4 16,0 1 8-16,1-1 2 0,-3 6 1 0,2-5-4 16,-2 5-4-16,0 0 2 0,0 0-5 15,0 0 4-15,0 0 13 0,-7 18-2 0,5-8 9 16,-3 2 3-16,0 2 0 0,3 5 1 15,-3-1-1-15,-3-2 1 0,1 4-6 16,3-1-1-16,-3-1-2 0,2 2-5 16,-2-1-2-16,2-1-3 0,1-2 1 0,0 1 0 15,-1-3-3-15,3 0 1 0,0 0-4 16,2-3-1-16,-3 1 2 0,3-4-4 16,3-2 1-16,-1 2-4 0,2 0 3 0,3-4-3 15,0-1-1-15,0-3-2 0,-7 0-6 16,18 0-2-16,-9-3-8 0,2-1-4 15,-7-2-4-15,6 4-3 0,-1-6 3 0,-2 2-5 16,-3-2 1-16,0 2-1 0,1 0 2 16,-3 1-4-16,-2-1 0 0,0 6 4 15,-7-8-1-15,1 4 0 0,-1 2 3 0,-2 2 3 16,-3 0-1-16,-1 0-2 0,0 0 1 16,-3 0-9-16,0 6-8 0,0-4-15 15,0 4-9-15,3-3-16 0,-3 3-9 16,5-1-19-16,-3 2-23 0,3-5-54 0,2 4-223 15,2-4 85-15</inkml:trace>
        </inkml:traceGroup>
      </inkml:traceGroup>
    </inkml:traceGroup>
    <inkml:traceGroup>
      <inkml:annotationXML>
        <emma:emma xmlns:emma="http://www.w3.org/2003/04/emma" version="1.0">
          <emma:interpretation id="{41ED978C-BDAE-4AD4-B0CF-07747F59267B}" emma:medium="tactile" emma:mode="ink">
            <msink:context xmlns:msink="http://schemas.microsoft.com/ink/2010/main" type="paragraph" rotatedBoundingBox="4403,14944 7598,14791 7632,15516 4438,15668" alignmentLevel="2"/>
          </emma:interpretation>
        </emma:emma>
      </inkml:annotationXML>
      <inkml:traceGroup>
        <inkml:annotationXML>
          <emma:emma xmlns:emma="http://www.w3.org/2003/04/emma" version="1.0">
            <emma:interpretation id="{FD27A496-49E9-4026-85C1-55648EA41FC1}" emma:medium="tactile" emma:mode="ink">
              <msink:context xmlns:msink="http://schemas.microsoft.com/ink/2010/main" type="line" rotatedBoundingBox="4403,14944 7598,14791 7632,15516 4438,15668"/>
            </emma:interpretation>
          </emma:emma>
        </inkml:annotationXML>
        <inkml:traceGroup>
          <inkml:annotationXML>
            <emma:emma xmlns:emma="http://www.w3.org/2003/04/emma" version="1.0">
              <emma:interpretation id="{27506BB7-BBC2-480E-804C-BB389044AD01}" emma:medium="tactile" emma:mode="ink">
                <msink:context xmlns:msink="http://schemas.microsoft.com/ink/2010/main" type="inkWord" rotatedBoundingBox="4410,15091 5079,15059 5105,15594 4436,15626"/>
              </emma:interpretation>
              <emma:one-of disjunction-type="recognition" id="oneOf2">
                <emma:interpretation id="interp2" emma:lang="" emma:confidence="1">
                  <emma:literal/>
                </emma:interpretation>
              </emma:one-of>
            </emma:emma>
          </inkml:annotationXML>
          <inkml:trace contextRef="#ctx0" brushRef="#br0" timeOffset="4199.1185">854 1467 1236 0,'-5'-7'-11'0,"1"2"17"0,0 1-1 15,1-1 1-15,-1 1 2 0,4 4-12 16,-7-6 12-16,7 6 5 0,-6-6 7 0,6 6 1 16,-6-2 3-16,6 2-1 0,0 0 13 15,-11 10 2-15,11-4 1 0,-2 2 5 0,-2 3 7 16,1-1 1-16,1 2 2 0,0 3-3 15,2 3-9-15,-2-2 0 0,2 4-7 16,0 1 0-16,0-3-4 0,2 5-2 16,-2-1-2-16,0 0-2 0,2 0-2 0,0 3-8 15,-2-3-19-15,3 0-21 0,1 1-19 16,-2 0-22-16,0-4-19 0,1-2-14 16,1 1-18-16,0 1-23 0,2-9-50 15,3 2-237-15,-5-4 64 0</inkml:trace>
          <inkml:trace contextRef="#ctx0" brushRef="#br0" timeOffset="4634.415">1062 1497 1326 0,'-2'-10'68'0,"0"2"-13"0,0 0-15 16,-1 0-5-16,3 4-4 0,-2-3 4 15,2 1-3-15,0 6-3 0,-3-8-4 16,3 8-3-16,0 0-3 0,0 0 1 0,0 0-2 15,0 0 5-15,0 0 0 0,14 22 2 16,-9-7 7-16,1-1 0 0,1 3 3 16,4 1-4-16,-1 0 1 0,-1 5 0 0,0-1-3 15,2 0-4-15,1-1 4 0,-4 1-2 16,4-1-1-16,-4-2-7 0,3-2 3 16,-3-1-4-16,1-1 4 0,-2-4-3 15,-1 4 0-15,1-7 6 0,-1 0 11 0,-1 0 11 16,3 0 11-16,-4-1 0 0,-2-7-5 15,-2 0-7-15,9 0-2 0,-9 0-6 0,9-8-1 16,-7 0-8-16,5-5-1 0,-3-1-8 16,4-2 1-16,-2-5 0 0,1-1-5 15,0-3 0-15,-1-1-1 0,-1-2-3 16,1 3-2-16,2-1-2 0,-1-1-3 16,-3 1-5-16,3 1-5 0,-3 3-8 0,3 1-9 15,-3 3-4-15,0 0-6 0,4 2-10 16,-3 3-12-16,-1-1-14 0,0 4-7 15,1 2-9-15,1 0-13 0,1 4-22 0,0 2-25 16,3-3-39-16,-4 4-103 0,-6 1-282 16,20 0-68-16</inkml:trace>
        </inkml:traceGroup>
        <inkml:traceGroup>
          <inkml:annotationXML>
            <emma:emma xmlns:emma="http://www.w3.org/2003/04/emma" version="1.0">
              <emma:interpretation id="{5B306584-3139-4B34-A7C6-030C80C19562}" emma:medium="tactile" emma:mode="ink">
                <msink:context xmlns:msink="http://schemas.microsoft.com/ink/2010/main" type="inkWord" rotatedBoundingBox="5600,15284 5860,15271 5872,15525 5612,15537"/>
              </emma:interpretation>
              <emma:one-of disjunction-type="recognition" id="oneOf3">
                <emma:interpretation id="interp3" emma:lang="" emma:confidence="1">
                  <emma:literal/>
                </emma:interpretation>
              </emma:one-of>
            </emma:emma>
          </inkml:annotationXML>
          <inkml:trace contextRef="#ctx0" brushRef="#br0" timeOffset="5224.7107">2034 1760 1241 0,'-13'8'9'0,"3"0"2"0,1-2-7 16,0 2 0-16,5-6-2 0,-1 3 5 16,1-4-1-16,4-1 3 0,-2 7 3 15,2-7-4-15,0 0 5 0,13 6-7 0,-2-6 5 16,3 0-3-16,6-4-7 0,0 2-21 16,5 2-19-16,3-3-27 0,1-2-36 0,3-2-85 15,0-1-132-15,3 2 164 0</inkml:trace>
          <inkml:trace contextRef="#ctx0" brushRef="#br0" timeOffset="5013.2016">2009 1557 1627 0,'-9'3'45'0,"2"2"-5"16,1-2-3-16,1 0-3 0,1 1-3 16,4-4 7-16,-7 4 2 0,7-4-2 0,0 0-2 15,0 0-2-15,0 0-6 0,0 0-1 16,0 0-5-16,20 0 0 0,-20 0-14 15,25-3-29-15,-11 2-35 0,-1 1-34 0,2 0-34 16,0-2-52-16,0 0-111 0,-2 2-174 16,2 0 33-16</inkml:trace>
        </inkml:traceGroup>
        <inkml:traceGroup>
          <inkml:annotationXML>
            <emma:emma xmlns:emma="http://www.w3.org/2003/04/emma" version="1.0">
              <emma:interpretation id="{098A8645-6A81-4623-BF3E-F2DCC9A93CE4}" emma:medium="tactile" emma:mode="ink">
                <msink:context xmlns:msink="http://schemas.microsoft.com/ink/2010/main" type="inkWord" rotatedBoundingBox="6441,14847 7598,14791 7632,15516 6476,15571"/>
              </emma:interpretation>
              <emma:one-of disjunction-type="recognition" id="oneOf4">
                <emma:interpretation id="interp4" emma:lang="" emma:confidence="0">
                  <emma:literal>5</emma:literal>
                </emma:interpretation>
                <emma:interpretation id="interp5" emma:lang="" emma:confidence="0">
                  <emma:literal>h</emma:literal>
                </emma:interpretation>
                <emma:interpretation id="interp6" emma:lang="" emma:confidence="0">
                  <emma:literal>H</emma:literal>
                </emma:interpretation>
                <emma:interpretation id="interp7" emma:lang="" emma:confidence="0">
                  <emma:literal>¢</emma:literal>
                </emma:interpretation>
                <emma:interpretation id="interp8" emma:lang="" emma:confidence="0">
                  <emma:literal>$</emma:literal>
                </emma:interpretation>
              </emma:one-of>
            </emma:emma>
          </inkml:annotationXML>
          <inkml:trace contextRef="#ctx0" brushRef="#br0" timeOffset="6550.1362">3840 1154 1164 0,'2'-10'67'0,"0"2"9"15,0-5-14-15,0 5-7 0,2 2-10 0,-2-2 3 16,-2 2 9-16,0 1 4 0,2 0-1 16,-2 5-9-16,0-7-2 0,0 7-7 0,2-6-5 15,-2 6 0-15,0 0-4 0,0 0 3 16,5 23 6-16,-5-11 7 0,0 2-2 16,2 9 1-16,0-1-1 0,3 6-5 15,-3 1-2-15,0-1-3 0,0 3-4 0,0 5-3 16,1-5-4-16,-1 5 0 0,0-1-3 15,2-3-1-15,-4 3-3 0,3-2-7 16,0-3-17-16,-1-1-18 0,-2 1-19 16,2-1-23-16,-2-7-19 0,3-1-20 0,-3 1-9 15,0-2-12-15,0-3-10 0,-3-3-27 16,3-6-66-16,0 0-261 0,0-2 5 16</inkml:trace>
          <inkml:trace contextRef="#ctx0" brushRef="#br0" timeOffset="6995.4986">3964 1434 1250 0,'5'-18'-34'0,"-3"4"14"0,0-1 1 15,-2 1 5-15,2 4 9 0,-2 2 6 16,2 0 6-16,-2 0 15 0,0 2-4 0,-2-2 0 16,0 1-2-16,0 3-1 0,2 4 3 15,-9-4 5-15,9 4 5 0,-13 2-3 0,13-2 2 16,-17 6 3-16,8 1-1 0,-2 1-5 15,-2 0 1-15,1 0-6 0,1 2 1 16,0 0-4-16,0 3 2 0,-1-1 0 16,3 0-1-16,-2-2-4 0,2 2 1 0,3-2-1 15,-4 3-1-15,3-4-1 0,3 2-1 16,-1-3 2-16,1 2-3 0,-1-2 3 0,3 1-1 16,0-4-1-16,0 4-3 0,2-3 3 15,2 0 1-15,-2 2-6 0,2-2 2 16,3-2 0-16,-1 3 0 0,3-4-4 15,-1 2 1-15,1 1 0 0,3-2-1 0,-4 0 0 16,3 2-3-16,0-4 1 0,-2 4 3 16,1-2 3-16,2 0-5 0,-3 2 2 15,2 0 2-15,-3-3-2 0,1 5 7 0,-3-2 1 16,4 2-2-16,-3 0-3 0,-1-2 4 16,-2 2-1-16,3 2 1 0,-5-2-3 15,-3 1 5-15,3 1-7 0,-4-4-7 16,-5 6-15-16,-1-2-15 0,-3 3-22 0,-5-3-22 15,-5 4-25-15,-1-6-35 0,-6 4-72 16,-6-2-235-16,-1 3 49 0</inkml:trace>
          <inkml:trace contextRef="#ctx0" brushRef="#br0" timeOffset="5695.9091">2893 1318 926 0,'-10'-6'73'0,"4"0"7"0,-1 4-7 16,3-2-10-16,-3 2-10 0,7 2 1 0,-7-2-2 15,7 2-3-15,0 0 1 0,0 0-2 16,-11 8 2-16,8-2 2 0,1 2-2 15,0 1-3-15,-1 3 1 0,1 0-8 0,2 6 1 16,-2 0-8-16,2 3-1 0,0-1-2 16,0 1-4-16,2 1-1 0,-2-2 0 15,0 5-5-15,2-1-14 0,-2-4-12 16,0 3-23-16,0-1-23 0,3-3-25 0,-1 3-39 16,-2-8-54-16,0 0-112 0,0 1-165 15,2-7 44-15</inkml:trace>
          <inkml:trace contextRef="#ctx0" brushRef="#br0" timeOffset="6213.1729">3060 1452 1259 0,'2'-3'63'16,"-2"-4"5"-16,2 1-15 0,3 3-16 15,-5 3-6-15,5-9-4 0,-5 5-3 0,0 4 2 16,5-4-5-16,-5 4 0 0,0 0 6 15,0 0 4-15,0 0-3 0,6 17 1 0,-6-9 2 16,2 0 0-16,-2 2 2 0,3 0-2 16,-1 2-1-16,-2-2-4 0,2 2-3 15,0-1-2-15,0 1-3 0,1-2 0 16,-1 2 1-16,-2-2-1 0,6-3-5 0,-6 3-2 16,3-2 1-16,-1 0-1 0,3-2 1 15,0-2-3-15,1 2-9 0,1-4-6 0,0 0-1 16,-7-2-13-16,13-2 0 0,-3 0-1 15,-4-4 0-15,3 4-1 0,0-4-2 16,2 0 8-16,-3-2-1 0,-2 0 0 16,1-3 4-16,2-1 1 0,-3 0 3 0,3 0 5 15,-4-1 4-15,0 2 6 0,-3 0 4 16,3 1 7-16,-3 0 1 0,2 0-1 0,-1 2-3 16,-1 1 4-16,0 1-6 0,0 1-4 15,0 0 2-15,1 1-6 0,-3 4 1 16,0 0 1-16,0 0 1 0,0 0-1 15,0 0-2-15,6 18 4 0,-6-9 2 0,3 3-2 16,-3 2 2-16,2 0 0 0,-2 3-1 16,0 1-4-16,0-2 2 0,2 7 1 0,-2-5-4 15,-2 0 3-15,4 3-1 16,-4-1-11-16,2-4-13 0,2 0-20 0,-2-1-25 16,0 3-16-16,3-6-20 0,-3 0-13 15,2 3-12-15,1-7-30 0,-1 0-71 0,-2-2-190 16,4 0 74-16</inkml:trace>
        </inkml:traceGroup>
      </inkml:traceGroup>
    </inkml:traceGroup>
    <inkml:traceGroup>
      <inkml:annotationXML>
        <emma:emma xmlns:emma="http://www.w3.org/2003/04/emma" version="1.0">
          <emma:interpretation id="{A0BD3B2A-50EC-4D07-8FE9-F7A1B61BD4F6}" emma:medium="tactile" emma:mode="ink">
            <msink:context xmlns:msink="http://schemas.microsoft.com/ink/2010/main" type="paragraph" rotatedBoundingBox="4471,16057 7990,16121 7979,16760 4459,16697" alignmentLevel="2"/>
          </emma:interpretation>
        </emma:emma>
      </inkml:annotationXML>
      <inkml:traceGroup>
        <inkml:annotationXML>
          <emma:emma xmlns:emma="http://www.w3.org/2003/04/emma" version="1.0">
            <emma:interpretation id="{EF302738-87F8-41BA-9B7F-EEDD5E8C25ED}" emma:medium="tactile" emma:mode="ink">
              <msink:context xmlns:msink="http://schemas.microsoft.com/ink/2010/main" type="line" rotatedBoundingBox="4471,16057 7990,16121 7979,16760 4459,16697"/>
            </emma:interpretation>
          </emma:emma>
        </inkml:annotationXML>
        <inkml:traceGroup>
          <inkml:annotationXML>
            <emma:emma xmlns:emma="http://www.w3.org/2003/04/emma" version="1.0">
              <emma:interpretation id="{5BE5C2CA-461E-4EFE-B394-ED3DE6E3D470}" emma:medium="tactile" emma:mode="ink">
                <msink:context xmlns:msink="http://schemas.microsoft.com/ink/2010/main" type="inkWord" rotatedBoundingBox="4468,16189 5332,16205 5324,16614 4461,16599"/>
              </emma:interpretation>
              <emma:one-of disjunction-type="recognition" id="oneOf5">
                <emma:interpretation id="interp9" emma:lang="" emma:confidence="1">
                  <emma:literal/>
                </emma:interpretation>
              </emma:one-of>
            </emma:emma>
          </inkml:annotationXML>
          <inkml:trace contextRef="#ctx0" brushRef="#br0" timeOffset="7753.06">873 2642 1320 0,'-13'-1'44'0,"7"-4"-2"0,1 3-5 0,5 2-2 16,-11-1 2-16,9-6 6 0,2 7 1 15,0 0-1-15,-4-6 1 0,4 6-1 16,0 0-7-16,9-6 1 0,-1 4-7 0,1 2 2 15,8-6-3-15,0 0-4 0,1 4 0 16,5-6-4-16,5 3 0 0,-2 2-1 16,2-4-2-16,-2 1-4 0,2 0 2 0,-4 2-4 15,-1-2-2-15,-3 0-1 0,1 4-3 16,-3-4-6-16,-2 4 0 0,-2-2-8 16,-3 2-1-16,0-4-5 0,-7 6-5 15,4-7 5-15,-6 6 0 0,-2 1 2 0,0 0-5 16,0 0 5-16,-12-8 1 0,3 8 3 15,9 0-3-15,-15 0 3 0,15 0-4 16,-21 0 11-16,10 1-4 0,0-1 6 16,2 4 0-16,0-1-1 0,-3-2 3 0,3 6-3 15,-2-1 0-15,4 0 6 0,-2 4 1 16,4-4-3-16,-2 8 0 0,1 1 0 0,1-1-3 16,1 2 1-16,4 0 5 0,-2 5-3 15,-1-1-1-15,3-2 1 0,3 3-2 16,-3-1-10-16,2 2-19 0,0-4-14 0,2 3-16 15,-1-3-25-15,1 0-27 0,-2-1-37 16,1-3-75-16,1-2-215 0,-2-1 56 16</inkml:trace>
          <inkml:trace contextRef="#ctx0" brushRef="#br0" timeOffset="8169.3007">1367 2533 1343 0,'5'-8'69'0,"-3"0"-17"16,-2 1-16-16,5 1-7 0,-5 4 0 0,0 2-6 16,4-6 3-16,-4 6 3 0,2-6-8 15,-2 6 2-15,0 0 4 0,0 0 5 16,0 0-6-16,11 19 8 0,-6-11-2 16,-1 6 1-16,1 0 2 0,-1 2 3 0,4 0-2 15,-2 5-4-15,-1 1-1 0,4 0-1 16,-3 1-5-16,1 3 0 0,0-8-5 15,0 3 1-15,-2-1-7 0,1-4 4 16,-1 1-1-16,-1-1-1 0,1-4-5 0,-3 1 3 16,2-4 1-16,-2 2 15 0,3-3 12 15,-2 0 9-15,-1-2 7 0,0-2-2 0,3-1-5 16,-5-3-7-16,0 0-1 0,0 0-9 16,9-13 1-16,-9 5-5 0,4-4-4 15,1-4-2-15,-1-3-5 0,0-3-2 16,1-7-2-16,5 5-1 0,-4 0-5 0,1-3-9 15,0 5-7-15,1-1-5 0,-1 1-7 16,1 6-9-16,-2-5-10 0,1 7-16 16,0 0-3-16,-1 0-18 0,3-1-14 0,1 7-18 15,-1 0-29-15,0 2-24 0,-1-2-55 16,6 2-419-16,-4 4-131 0</inkml:trace>
        </inkml:traceGroup>
        <inkml:traceGroup>
          <inkml:annotationXML>
            <emma:emma xmlns:emma="http://www.w3.org/2003/04/emma" version="1.0">
              <emma:interpretation id="{E528D208-B555-4851-A327-729E3C0F70AA}" emma:medium="tactile" emma:mode="ink">
                <msink:context xmlns:msink="http://schemas.microsoft.com/ink/2010/main" type="inkWord" rotatedBoundingBox="6076,16086 7827,16118 7816,16757 6065,16725">
                  <msink:destinationLink direction="with" ref="{FB2B37AE-BA23-4994-8D4C-4C3AB6E6A4D5}"/>
                </msink:context>
              </emma:interpretation>
              <emma:one-of disjunction-type="recognition" id="oneOf6">
                <emma:interpretation id="interp10" emma:lang="" emma:confidence="1">
                  <emma:literal/>
                </emma:interpretation>
              </emma:one-of>
            </emma:emma>
          </inkml:annotationXML>
          <inkml:trace contextRef="#ctx0" brushRef="#br0" timeOffset="8485.2111">2467 2547 1830 0,'-8'4'51'0,"3"0"-1"0,-1 2-8 15,3-4-14-15,-1 2-4 0,4-4-2 16,-2 8 0-16,2-8 2 0,2 7-5 0,-2-7-1 16,11 2-1-16,-2-2-3 0,2 0-5 15,3 0-12-15,-1 0-24 0,3 0-16 0,5-2-35 16,-1 2-33-16,-2-7-48 0,0 7-94 15,0-6-256-15,-2 4-14 0</inkml:trace>
          <inkml:trace contextRef="#ctx0" brushRef="#br0" timeOffset="8638.9118">2545 2714 1431 0,'-11'8'10'0,"4"-2"5"16,0 2-4-16,2-6-21 0,3 4 0 15,2-6 2-15,-3 6-3 0,3-6 7 16,10 4 0-16,-1-1-19 0,2-3-42 16,3-5-69-16,4 3-274 0,2-2 82 0</inkml:trace>
          <inkml:trace contextRef="#ctx0" brushRef="#br0" timeOffset="9313.1084">3178 2620 1242 0,'4'-2'85'16,"-4"2"-2"-16,5-6-15 0,-5 6-17 15,6-8-5-15,3 4-4 0,-5 2 1 0,4-4-2 16,3 4 3-16,-2-4-8 0,4 6-3 16,4-7-4-16,-2 7-3 0,3-2-1 0,3 2-2 15,-1 2-2-15,1 3-2 0,-4-3-3 16,4-1 1-16,-5 4-3 0,1 3 1 15,-2-2-6-15,-2 2-1 0,-4 2 3 16,0 2-2-16,-5 3-4 0,-2-1 5 0,-4 0-2 16,-2 0 0-16,-3 3-3 0,-2-1 4 15,-2 2-5-15,-5 3 1 0,2-5-1 16,-1 2 0-16,-4-4 2 0,4 3-1 0,-3-3 3 16,-1 0 3-16,4-2 1 0,2-1 6 15,1-1 2-15,0-2 1 0,4 0 3 16,-1-2 4-16,2 0-3 0,2-2 4 0,0 2-9 15,5-2 0-15,0-4-1 0,0 0-4 16,17 4 2-16,-8-4-4 0,4 0 0 16,3-4-2-16,7 3-6 0,4-6-7 0,4 1-15 15,1-2-17-15,9 0-20 0,0-2-4 16,2 0-21-16,6-5 6 0,-1 1-15 16,-1-2 3-16,-2-1 10 0,-4 3 5 15,-2-2 5-15,-4-2 12 0,1-3 7 0,-1 3 10 16,-3 0 11-16,-4-3 12 0,0-1 5 15,-4 0 15-15,1-1 3 0,-5 1 3 16,-3 2 12-16,-2-3 0 0,-4 1 4 0,1 0 8 16,0 1 6-16,-6 7 8 0,1-2 5 15,-1 1 5-15,1 1-3 0,-3 6-1 16,2-2-6-16,-2 0-4 0,-1 2-5 0,1 1-4 16,-2 6-5-16,-2 1-1 0,0 0 4 15,0 0 1-15,0 0 2 0,5 16 5 16,-5-4 1-16,0 2 2 0,-3 2-2 0,1 7 1 15,0 5-6-15,2 1 0 0,-2 1-2 16,-3-1-4-16,3 1-2 0,0 5-4 16,-4-5-1-16,4 5-4 0,-2-3-8 0,-1 3-23 15,1-5-28-15,0 3-30 0,-1-1-31 16,1-1-36-16,-3-3-33 0,3-3-53 16,-4 1-100-16,1-3-315 0,1-7-132 0</inkml:trace>
        </inkml:traceGroup>
        <inkml:traceGroup>
          <inkml:annotationXML>
            <emma:emma xmlns:emma="http://www.w3.org/2003/04/emma" version="1.0">
              <emma:interpretation id="{1D42E74A-D9F4-4BC7-8CEA-8C85301E9B92}" emma:medium="tactile" emma:mode="ink">
                <msink:context xmlns:msink="http://schemas.microsoft.com/ink/2010/main" type="inkWord" rotatedBoundingBox="7505,16183 7989,16192 7980,16701 7495,16692">
                  <msink:destinationLink direction="with" ref="{FB2B37AE-BA23-4994-8D4C-4C3AB6E6A4D5}"/>
                </msink:context>
              </emma:interpretation>
              <emma:one-of disjunction-type="recognition" id="oneOf7">
                <emma:interpretation id="interp11" emma:lang="" emma:confidence="0">
                  <emma:literal>S</emma:literal>
                </emma:interpretation>
                <emma:interpretation id="interp12" emma:lang="" emma:confidence="0">
                  <emma:literal>s</emma:literal>
                </emma:interpretation>
                <emma:interpretation id="interp13" emma:lang="" emma:confidence="0">
                  <emma:literal>5</emma:literal>
                </emma:interpretation>
                <emma:interpretation id="interp14" emma:lang="" emma:confidence="0">
                  <emma:literal>4</emma:literal>
                </emma:interpretation>
                <emma:interpretation id="interp15" emma:lang="" emma:confidence="0">
                  <emma:literal>$</emma:literal>
                </emma:interpretation>
              </emma:one-of>
            </emma:emma>
          </inkml:annotationXML>
          <inkml:trace contextRef="#ctx0" brushRef="#br0" timeOffset="9818.6593">4353 2539 1799 0,'0'-14'18'0,"-5"3"3"0,3-1-22 15,-3 6-12-15,1-2 3 0,-3 2 10 16,1 2 15-16,-3 0 13 0,-3-2 2 0,1 4 6 15,-5 2 0-15,0 2 3 0,-4 2 2 16,0-2-1-16,-1 4 0 0,-3 2 1 16,1 0-2-16,-5 5-5 0,4-4 1 15,-4 6-4-15,4-1-3 0,-3 0-3 0,2 0-3 16,2 1-3-16,3-1-6 0,-1 0 3 16,6 1-3-16,2-7-1 0,-2 6-1 0,4-6 2 15,5 0-4-15,3 0-1 0,1 0 2 16,2 0-2-16,5-2 0 0,1-1-3 15,3-2 3-15,5 2-4 0,-3-3-1 16,5-2 2-16,3 4-2 0,0-4 3 0,1 0-4 16,3 0 0-16,3 0 2 0,-4 0-3 15,3 0 1-15,0 0-1 0,2 0 0 0,-5 2-1 16,4-2 3-16,-2 2-3 0,-1 2 0 16,-5-4 2-16,3 2-2 0,-6 4 0 15,3-4 0-15,-6 2 0 0,1 0 2 16,-2 2-2-16,-4 0 3 0,-3 2 1 0,-2 1 1 15,-2-1-1-15,-2 0 6 0,-5 0-2 16,1 0 1-16,-5 2-1 0,-2 1 0 16,-4-1-3-16,2-2-1 0,-9 4-7 15,2-2-20-15,-5 1-13 0,-2-1-19 0,-5 2-19 16,-5-2-16-16,1 2-11 0,-1 0-21 16,-2-1-27-16,4-5-58 0,0 4-397 15,-1-4-104-15</inkml:trace>
        </inkml:traceGroup>
      </inkml:traceGroup>
    </inkml:traceGroup>
  </inkml:traceGroup>
</inkml:ink>
</file>

<file path=ppt/ink/ink1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6:02.4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D545078-BEE9-4756-AEAB-ECD8E5DB2263}" emma:medium="tactile" emma:mode="ink">
          <msink:context xmlns:msink="http://schemas.microsoft.com/ink/2010/main" type="inkDrawing" rotatedBoundingBox="3346,14721 5754,14411 5756,14428 3349,14737" semanticType="underline" shapeName="Other">
            <msink:sourceLink direction="with" ref="{B4B6BE54-CD56-41FE-B470-530D20061830}"/>
          </msink:context>
        </emma:interpretation>
      </emma:emma>
    </inkml:annotationXML>
    <inkml:trace contextRef="#ctx0" brushRef="#br0">78 292 1188 0,'-16'2'155'0,"2"0"-88"15,3-2-31-15,2 4-18 0,0-2-5 16,3-2-5-16,6 0-3 0,-13 0 7 0,13 0 7 16,0 0 2-16,0 0 0 0,0 0 0 15,32 0 2-15,-8-2-2 0,6-2 4 0,11 0-6 16,7-2 2-16,11 0 3 0,4-5 0 16,25 0 4-16,5-4 0 0,6 1 3 15,5-3-1-15,12 1-2 0,1-2-1 16,1 2-2-16,1-1-1 0,-1 5-4 0,-2-2-4 15,-8 0 2-15,-7 4-4 0,-4-3-1 16,-6 3 2-16,-18 2-1 0,-13 2 13 16,-1-2-3-16,-10 2-2 0,0 0-3 0,-7-1-1 15,-1 4 0-15,-5-2-2 0,-4 2-1 16,-6-2-1-16,0 3-4 0,-6-2-4 16,1 2-2-16,-6 0-7 0,2 0-8 15,-6 0-9-15,0 0-17 0,-3 0-18 0,1 2-8 16,-9 0-38-16,15 2 1 0,-15-2-24 0,6 0-27 15,-6 0-57-15,0 0-266 0,0 0 20 16</inkml:trace>
  </inkml:traceGroup>
</inkml:ink>
</file>

<file path=ppt/ink/ink1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6:10.8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B2B37AE-BA23-4994-8D4C-4C3AB6E6A4D5}" emma:medium="tactile" emma:mode="ink">
          <msink:context xmlns:msink="http://schemas.microsoft.com/ink/2010/main" type="inkDrawing" rotatedBoundingBox="5921,16023 8593,15721 8724,16885 6053,17186" hotPoints="8806,16369 7462,17100 5989,16691 7332,15960" semanticType="enclosure" shapeName="Ellipse">
            <msink:sourceLink direction="with" ref="{E528D208-B555-4851-A327-729E3C0F70AA}"/>
            <msink:sourceLink direction="with" ref="{1D42E74A-D9F4-4BC7-8CEA-8C85301E9B92}"/>
          </msink:context>
        </emma:interpretation>
      </emma:emma>
    </inkml:annotationXML>
    <inkml:trace contextRef="#ctx0" brushRef="#br0">1913 230 1595 0,'-2'-25'-7'0,"-4"5"4"0,-4 0-8 16,-4-3-14-16,-1 7 2 0,-4-4 6 0,-3-1 9 15,-5 5 12-15,-2-2 15 0,-5 3 1 16,-5 5 5-16,-4 0 2 0,-2 4 0 16,-7 2-2-16,-2 4 22 0,-12 4 3 15,-22 4 2-15,-3 7 5 0,2 3 0 0,-2 2 5 16,-5 7-4-16,4 1-7 0,-1 4-2 16,3 3-5-16,0 2-3 0,4 7-5 0,2-1-2 15,7 6-3-15,6 2-4 0,4-3-2 16,9 8 0-16,4-6-3 0,11 3-2 15,13-4 1-15,6-9-2 0,9 0-1 16,9-2 1-16,4 0-3 0,6 3 0 0,9-4-2 16,10 4 1-16,18 10 0 0,11-7-2 15,9-1-2-15,7-11 1 0,12 1-1 16,4-9-1-16,7-3-2 0,9-7 2 0,8-6 1 16,7-2 0-16,3-10-1 0,7 2 4 15,3-10 6-15,10 2 3 0,3-9-2 0,1 3 1 16,-9-6 0-16,-2 0 0 0,-9-1-2 15,-9-5-5-15,-11-1 2 0,-9 1-1 16,-9-5-3-16,-13-1 2 0,-4-5-1 16,-18-4-3-16,-11 3 1 0,-15-3-9 0,-6-2-1 15,-7-4 3-15,-12 0 0 0,-6-4 0 16,-16-15-2-16,-12-4-2 0,-9 1 0 0,-14 4-4 16,-14 8 1-16,-13 8-1 0,-6 4-6 15,-10 7-2-15,-8 7-3 0,-13 11-3 16,-6 7-6-16,-6 7-6 0,-3 8-23 15,-7 8-24-15,-1 5-30 0,-1 9-38 0,-5 5-26 16,1 3-53-16,4 5-105 0,0 9-280 16,-18 11-108-16</inkml:trace>
  </inkml:traceGroup>
</inkml:ink>
</file>

<file path=ppt/ink/ink1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6:59.2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D44DE93-9BDD-4C80-89CA-4CA1D89BE236}" emma:medium="tactile" emma:mode="ink">
          <msink:context xmlns:msink="http://schemas.microsoft.com/ink/2010/main" type="writingRegion" rotatedBoundingBox="22362,13755 26715,13520 26776,14648 22423,14884"/>
        </emma:interpretation>
      </emma:emma>
    </inkml:annotationXML>
    <inkml:traceGroup>
      <inkml:annotationXML>
        <emma:emma xmlns:emma="http://www.w3.org/2003/04/emma" version="1.0">
          <emma:interpretation id="{C9546E27-FCEA-4D26-9893-DCC63EA08055}" emma:medium="tactile" emma:mode="ink">
            <msink:context xmlns:msink="http://schemas.microsoft.com/ink/2010/main" type="paragraph" rotatedBoundingBox="22362,13755 26715,13520 26749,14160 22397,14395" alignmentLevel="1"/>
          </emma:interpretation>
        </emma:emma>
      </inkml:annotationXML>
      <inkml:traceGroup>
        <inkml:annotationXML>
          <emma:emma xmlns:emma="http://www.w3.org/2003/04/emma" version="1.0">
            <emma:interpretation id="{3488ADA7-E51D-4F83-B8DD-F3E9ADCA661F}" emma:medium="tactile" emma:mode="ink">
              <msink:context xmlns:msink="http://schemas.microsoft.com/ink/2010/main" type="line" rotatedBoundingBox="22362,13755 26715,13520 26749,14160 22397,14395"/>
            </emma:interpretation>
          </emma:emma>
        </inkml:annotationXML>
        <inkml:traceGroup>
          <inkml:annotationXML>
            <emma:emma xmlns:emma="http://www.w3.org/2003/04/emma" version="1.0">
              <emma:interpretation id="{156D8E23-86A5-4509-B511-170BA3F4576D}" emma:medium="tactile" emma:mode="ink">
                <msink:context xmlns:msink="http://schemas.microsoft.com/ink/2010/main" type="inkWord" rotatedBoundingBox="22367,13844 23854,13764 23881,14280 22395,14361">
                  <msink:destinationLink direction="with" ref="{78492ED8-D02A-4B9F-8D8B-8FEEEC9D23E2}"/>
                </msink:context>
              </emma:interpretation>
              <emma:one-of disjunction-type="recognition" id="oneOf0">
                <emma:interpretation id="interp0" emma:lang="" emma:confidence="1">
                  <emma:literal/>
                </emma:interpretation>
              </emma:one-of>
            </emma:emma>
          </inkml:annotationXML>
          <inkml:trace contextRef="#ctx0" brushRef="#br0">334-8 1697 0,'-4'-15'28'15,"2"1"2"-15,-3 4-17 0,3-2-6 16,2 7-1-16,-2-4 1 0,0 6 9 0,2-3 9 16,0 6-2-16,-5-6 4 0,5 6 12 15,0 0 10-15,0 0 9 0,0 0 1 16,2 20 7-16,1-8 0 0,1-1-1 0,-2 3-4 15,3 2-2-15,1 5-5 0,-1-1-3 16,4 0-5-16,-1 3-6 0,2-1-1 0,-3 0-4 16,2 3-4-16,0-5-3 0,2 3-2 15,-4-9-4-15,-2 2 0 0,4 0-3 16,-3 3 0-16,-1-5 1 0,1 0-4 0,-1-6 4 16,2 2 4-16,-2 3 3 15,-1-5 5-15,-2-2 7 0,3 2 7 0,-1-2 6 16,1-4-4-16,-1 0-2 0,-4-2-4 15,0 0-9-15,23-8 1 0,-18 0-8 0,8-2 0 16,-2-4-3-16,8-7-7 0,-6 1-2 16,4-4-5-16,4-3-6 0,-1 3-4 0,1-5-6 15,-5 4-4-15,1-1-6 0,2-2-3 16,-3 6-3-16,0 3-4 0,-3-2-1 16,1 2-4-16,-3 4-7 0,-2 1-7 15,0 2-10-15,0 2-10 0,0-1-23 0,-5-1-22 16,3 6-20-16,1-2-26 0,1 4-16 15,-5-1-19-15,3 0-50 0,1 1-425 0,-1-1-163 16</inkml:trace>
          <inkml:trace contextRef="#ctx0" brushRef="#br0" timeOffset="644.5041">1358 313 1713 0,'-9'8'-68'15,"2"-2"7"-15,3 0 4 0,0-2 2 16,1 2 9-16,1-1 8 0,2-5 5 0,9 8 3 15,-2-5-1-15,6 0 1 0,1-3-7 16,6 0-15-16,3 0-22 0,4-3-41 0,5 0-221 16,-1-2 150-16</inkml:trace>
          <inkml:trace contextRef="#ctx0" brushRef="#br0" timeOffset="528.7497">1381 189 2079 0,'-7'0'109'0,"7"0"-25"16,-10-3-18-16,8 0-13 0,2 3-5 16,-4-2-5-16,4 2-1 0,0-6-7 15,0 6-2-15,0 0-6 0,9-9-3 0,-2 9-3 16,0-6-13-16,2 4-14 0,0-2-19 16,2 2-24-16,1 0-29 0,1-2-22 0,0 2-27 15,2 2-34-15,-4-2-54 0,0 2-435 16,0 0-147-16</inkml:trace>
          <inkml:trace contextRef="#ctx0" brushRef="#br0" timeOffset="-468.897">76 28 924 0,'-11'-6'287'16,"2"4"-91"-16,3-4-87 0,1 6-33 0,5 0-17 15,-12-4-20-15,6 0 0 0,6 4 6 16,-11-3 6-16,6 0 7 0,5 3 1 0,0 0 10 16,0 0 1-16,-11 10 1 0,11-6 2 15,0 2 2-15,0 2 0 0,0-2-3 16,0 6-3-16,2-1-9 0,0 1-7 16,1 4-3-16,1-2-5 0,1 3-5 0,-1-3-3 15,3 6-3-15,-1-2-5 0,2 5-2 16,-4-3-3-16,5 2-12 0,0 5-20 15,-2-5-19-15,4-4-22 0,-1 3-28 0,-4-1-9 16,1-4-23-16,2 3-24 0,2 1-32 16,-1-6-32-16,-6-3-84 0,3-3-330 15,-1 0-109-15</inkml:trace>
        </inkml:traceGroup>
        <inkml:traceGroup>
          <inkml:annotationXML>
            <emma:emma xmlns:emma="http://www.w3.org/2003/04/emma" version="1.0">
              <emma:interpretation id="{7A895D52-6A29-4FE1-99B7-9756008F5926}" emma:medium="tactile" emma:mode="ink">
                <msink:context xmlns:msink="http://schemas.microsoft.com/ink/2010/main" type="inkWord" rotatedBoundingBox="24586,13635 26715,13520 26749,14160 24620,14275"/>
              </emma:interpretation>
              <emma:one-of disjunction-type="recognition" id="oneOf1">
                <emma:interpretation id="interp1" emma:lang="" emma:confidence="0">
                  <emma:literal>B</emma:literal>
                </emma:interpretation>
                <emma:interpretation id="interp2" emma:lang="" emma:confidence="0">
                  <emma:literal>=</emma:literal>
                </emma:interpretation>
                <emma:interpretation id="interp3" emma:lang="" emma:confidence="0">
                  <emma:literal>X</emma:literal>
                </emma:interpretation>
                <emma:interpretation id="interp4" emma:lang="" emma:confidence="0">
                  <emma:literal>x</emma:literal>
                </emma:interpretation>
                <emma:interpretation id="interp5" emma:lang="" emma:confidence="0">
                  <emma:literal>5</emma:literal>
                </emma:interpretation>
              </emma:one-of>
            </emma:emma>
          </inkml:annotationXML>
          <inkml:trace contextRef="#ctx0" brushRef="#br0" timeOffset="1907.9256">3926-338 1542 0,'4'-8'80'0,"-4"0"-16"0,2 1-6 0,0 4-7 16,1-2-7-16,-3 5 0 0,3-6 2 16,-3 6 3-16,0 0 10 0,0 0 6 15,0 0 8-15,7 19 4 0,-7-5 1 0,2 2-1 16,0 2-5-16,0 5-6 0,0 1-6 16,1 3-4-16,-1 3-7 0,0 3-5 15,0-3 0-15,3 1-6 0,-3 1-5 0,2 1-9 16,-2-5-23-16,1 3-18 0,-1-3-21 15,0 1-24-15,1-7-20 0,-6 1-24 16,6-1-15-16,0-2-18 0,-1 0-6 0,0-3-10 16,2-7-18-16,-1 2-37 0,1-5-350 15,3-6-62-15</inkml:trace>
          <inkml:trace contextRef="#ctx0" brushRef="#br0" timeOffset="2383.9576">4341-238 1569 0,'5'-23'8'0,"-5"5"3"0,0 1-2 16,0 5-2-16,-2 0-3 0,-3 4 3 16,1-2 0-16,-3 2 0 0,-2 4 0 0,-5-2 1 15,-4 1-1-15,1 5 6 0,-6 2 4 16,1 3 3-16,-8 3 4 0,0 0 1 16,-3 4-1-16,-6 2 3 0,5 2-3 0,2 3-2 15,1-3 0-15,-1 2-4 0,5 1-1 16,0 1-2-16,6-2 2 0,1-2-2 15,3-1 2-15,2 1-3 0,4-1-1 16,7-4-2-16,0 2 0 0,4-1 1 0,2-2-2 16,7 0-4-16,2 2 2 0,3-3 2 15,4-1-2-15,7 0-5 0,-1 0 1 0,4 0 0 16,0-1-4-16,4 1 4 0,0-2-4 16,2 2 1-16,-2-2 4 0,2 2-4 15,-4-2 1-15,-6 0-3 0,3 2 4 16,-5 1-2-16,2-4-2 0,-7 2 1 0,-4 1 1 15,4 0 1-15,-8 0-1 0,-5 0 3 16,1 0 9-16,-5 5 2 0,-5-5 3 16,-6 4 6-16,-1-2 8 0,-8-2 4 0,-5 5-1 15,-4-5 0-15,-7 2-4 0,-5 0 1 16,0-2-3-16,-2 0-3 0,-2-1-1 16,0 1-4-16,-1-7-2 0,1 6-5 15,2-7-10-15,6 2-12 0,0-4-21 0,1 2-18 16,2-3-16-16,1-1-17 0,3-2-16 15,2 3-18-15,4-6-8 0,1-1-24 0,3 0-54 16,5-2-348-16,0 2-49 0</inkml:trace>
          <inkml:trace contextRef="#ctx0" brushRef="#br0" timeOffset="1062.2742">2297-124 972 0,'-7'-11'69'16,"-1"5"9"-16,-3-2-11 0,5 2-3 15,1 0-9-15,3 2 10 0,-2-1 15 0,4 5 4 16,-7-5 3-16,2 2-7 0,5 3-8 16,0 0-6-16,0 0 7 0,0 0 3 15,-14 8 0-15,12 5 3 0,2-3-1 0,-2 5-4 16,2 4-3-16,2 2-8 0,-2 1-3 15,0 1-9-15,0 1-4 0,2 5-3 16,0-1-3-16,1 3-6 0,3-1-6 16,-3 2-13-16,0-1-23 0,1 0-23 0,-2-3-31 15,3-3-37-15,-3 1-30 0,5-3-29 16,-3-3-30-16,0-4-65 0,1-2-371 0,5 1-122 16</inkml:trace>
          <inkml:trace contextRef="#ctx0" brushRef="#br0" timeOffset="1577.8571">2719-135 1692 0,'4'-12'11'16,"-4"4"9"-16,3 2-9 0,-1-3-2 15,-2 6-1-15,2-2 4 0,-2 5-4 0,4-5 2 16,-4 5 8-16,0 0 5 0,0 0 9 15,0 0 8-15,5 13-1 0,-5-2 3 0,-2-1 5 16,2 2 2-16,-3 3-5 0,3-3 7 16,0 2-9-16,-2 4 2 0,2 1-6 15,0-5-3-15,0 0 0 0,0 6-7 16,0-6 0-16,2 3-3 0,1-3-4 0,-3-2 0 16,4-1-2-16,-2 3 1 0,2-6-3 15,2 0-2-15,-1 0 2 0,-1 2-1 0,0-6-3 16,5 3-1-16,0-7-2 0,1 0-1 15,1 0-6-15,-2-3-7 0,2-2 1 16,3-2-1-16,-1-1-2 0,1-6-3 16,-3 6-3-16,7-9 2 0,-7 3 3 0,3-4 1 15,-2 2-1-15,1 2-1 0,-6-1 2 16,2 5 2-16,-1-2-3 0,0-2 5 16,-1 5-3-16,-1 1 0 0,-1 2 0 0,-3 0-2 15,2 2 2-15,1 0-1 0,-5 4 3 16,0 0 0-16,0 0 0 0,6 14-1 15,-6-5 2-15,3 2 0 0,-3 2 4 0,2-1-3 16,-2 8 2-16,2-3 3 0,1 3-4 16,-3 0 2-16,3-1-6 0,-1 1-13 15,0 2-17-15,-2-1-19 0,7-1-20 0,-5-2-24 16,0 3-15-16,0-1-15 0,0-4-16 16,3 0-23-16,-1-1-63 0,1-3-262 15,-1-2 4-15</inkml:trace>
        </inkml:traceGroup>
      </inkml:traceGroup>
    </inkml:traceGroup>
    <inkml:traceGroup>
      <inkml:annotationXML>
        <emma:emma xmlns:emma="http://www.w3.org/2003/04/emma" version="1.0">
          <emma:interpretation id="{A4EA4BEF-0F18-48A9-9F7D-C581F1BD5C86}" emma:medium="tactile" emma:mode="ink">
            <msink:context xmlns:msink="http://schemas.microsoft.com/ink/2010/main" type="paragraph" rotatedBoundingBox="25099,14574 26034,14568 26035,14711 25100,14716" alignmentLevel="2"/>
          </emma:interpretation>
        </emma:emma>
      </inkml:annotationXML>
      <inkml:traceGroup>
        <inkml:annotationXML>
          <emma:emma xmlns:emma="http://www.w3.org/2003/04/emma" version="1.0">
            <emma:interpretation id="{C0677BDF-4C9A-4225-965A-330A592CF042}" emma:medium="tactile" emma:mode="ink">
              <msink:context xmlns:msink="http://schemas.microsoft.com/ink/2010/main" type="line" rotatedBoundingBox="25099,14574 26034,14568 26035,14711 25100,14716"/>
            </emma:interpretation>
          </emma:emma>
        </inkml:annotationXML>
        <inkml:traceGroup>
          <inkml:annotationXML>
            <emma:emma xmlns:emma="http://www.w3.org/2003/04/emma" version="1.0">
              <emma:interpretation id="{44D48698-E27E-4551-B330-BEA156FB113E}" emma:medium="tactile" emma:mode="ink">
                <msink:context xmlns:msink="http://schemas.microsoft.com/ink/2010/main" type="inkWord" rotatedBoundingBox="25099,14574 26034,14568 26035,14711 25100,14716"/>
              </emma:interpretation>
              <emma:one-of disjunction-type="recognition" id="oneOf2">
                <emma:interpretation id="interp6" emma:lang="" emma:confidence="0">
                  <emma:literal>-</emma:literal>
                </emma:interpretation>
                <emma:interpretation id="interp7" emma:lang="" emma:confidence="0">
                  <emma:literal>r</emma:literal>
                </emma:interpretation>
                <emma:interpretation id="interp8" emma:lang="" emma:confidence="0">
                  <emma:literal>.</emma:literal>
                </emma:interpretation>
                <emma:interpretation id="interp9" emma:lang="" emma:confidence="0">
                  <emma:literal>_</emma:literal>
                </emma:interpretation>
                <emma:interpretation id="interp10" emma:lang="" emma:confidence="0">
                  <emma:literal>^</emma:literal>
                </emma:interpretation>
              </emma:one-of>
            </emma:emma>
          </inkml:annotationXML>
          <inkml:trace contextRef="#ctx0" brushRef="#br0" timeOffset="22624.1718">3195 797 498 0,'-24'-14'18'0,"1"2"-24"0,5 1-37 15,-5-1 13-15,6 8 9 0,3-2 5 0,-2 0 4 16,3 0 5-16,4 2 0 0,-2 0 1 16,1 1 1-16,-1 0-2 0,4-2 3 15,1 2 1-15,-3 0 1 0,2-1 0 16,7 4 2-16,-12-2 5 0,5 0-6 0,7 2 3 16,-8-4 1-16,8 4 6 0,-7-2 1 15,7 2 2-15,-9-2 0 0,9 2 3 16,-8-2-1-16,8 2 3 0,-8-4 4 0,3 0 4 15,5 4-2-15,-9-2 0 0,3 0 1 16,-3-2 0-16,-1 4-6 0,10 0-3 16,-18-3-3-16,12 3 1 0,-10-3 1 0,4 3-1 15,1 0-2-15,0 0 1 0,-6 0-2 16,4 0 4-16,4-3-2 0,1 3 3 16,8 0-1-16,-21 0 1 0,21 0 1 15,-11 0 5-15,11 0-7 0,0 0 4 0,0 0-4 16,0 0 1-16,0 0 6 0,0 0-9 15,0 0 1-15,47 0 2 0,-26 0-1 16,3 0-1-16,10 0 1 0,-2 0-9 16,8-2 3-16,5 2 3 0,5 0 2 0,3 0 3 15,5 0 3-15,-4 0-3 0,9 0 2 16,-8 0-6-16,0 0 0 0,-6 0-3 16,-4 0 0-16,-6 0 0 0,-6 0-1 0,-5 0-3 15,-3 2 3-15,-1-4-3 0,-5 2-5 16,-1 2-19-16,-7-2-11 0,-2 0-28 15,-5 3-26-15,-4-3-58 0,0 0-138 0,0 0 203 16</inkml:trace>
        </inkml:traceGroup>
      </inkml:traceGroup>
    </inkml:traceGroup>
  </inkml:traceGroup>
</inkml:ink>
</file>

<file path=ppt/ink/ink1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7:09.96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C16937B-0F10-4B71-A224-85CC61236899}" emma:medium="tactile" emma:mode="ink">
          <msink:context xmlns:msink="http://schemas.microsoft.com/ink/2010/main" type="writingRegion" rotatedBoundingBox="21956,10560 25965,10746 25929,11517 21921,11331"/>
        </emma:interpretation>
      </emma:emma>
    </inkml:annotationXML>
    <inkml:traceGroup>
      <inkml:annotationXML>
        <emma:emma xmlns:emma="http://www.w3.org/2003/04/emma" version="1.0">
          <emma:interpretation id="{73AD8C23-BB3B-4C1B-B9DF-25BEFEEF557C}" emma:medium="tactile" emma:mode="ink">
            <msink:context xmlns:msink="http://schemas.microsoft.com/ink/2010/main" type="paragraph" rotatedBoundingBox="21956,10560 25965,10746 25929,11517 21921,11331" alignmentLevel="1"/>
          </emma:interpretation>
        </emma:emma>
      </inkml:annotationXML>
      <inkml:traceGroup>
        <inkml:annotationXML>
          <emma:emma xmlns:emma="http://www.w3.org/2003/04/emma" version="1.0">
            <emma:interpretation id="{EAE154BF-3EF1-4B29-81AD-7FDECFBE5117}" emma:medium="tactile" emma:mode="ink">
              <msink:context xmlns:msink="http://schemas.microsoft.com/ink/2010/main" type="line" rotatedBoundingBox="21956,10560 25965,10746 25929,11517 21921,11331"/>
            </emma:interpretation>
          </emma:emma>
        </inkml:annotationXML>
        <inkml:traceGroup>
          <inkml:annotationXML>
            <emma:emma xmlns:emma="http://www.w3.org/2003/04/emma" version="1.0">
              <emma:interpretation id="{8A300F18-B1D8-4D5D-9337-2054D55F869C}" emma:medium="tactile" emma:mode="ink">
                <msink:context xmlns:msink="http://schemas.microsoft.com/ink/2010/main" type="inkWord" rotatedBoundingBox="21953,10633 23896,10723 23863,11421 21921,11331">
                  <msink:destinationLink direction="with" ref="{78492ED8-D02A-4B9F-8D8B-8FEEEC9D23E2}"/>
                </msink:context>
              </emma:interpretation>
              <emma:one-of disjunction-type="recognition" id="oneOf0">
                <emma:interpretation id="interp0" emma:lang="" emma:confidence="1">
                  <emma:literal/>
                </emma:interpretation>
              </emma:one-of>
            </emma:emma>
          </inkml:annotationXML>
          <inkml:trace contextRef="#ctx0" brushRef="#br0">491 279 1238 0,'4'-4'47'0,"3"-2"-6"16,-5 0-5-16,0 2-6 0,-2 4-1 16,6-8-4-16,-4 4-1 0,-2 4-5 15,0 0 3-15,0 0 3 0,0 0 0 16,0 0 8-16,2 16-1 0,-2-6 3 0,-2 2 0 15,2 3-1-15,-2 3 4 0,-1 0-3 0,3 3 1 16,-3-3-7-16,1 5-1 0,2-4-5 16,-2 4-2-16,-2-3-2 0,1 1 0 15,1-5-1-15,0 1-1 0,0-1-2 16,0-5 0-16,2 4 5 0,-3-7 15 0,1 1 3 16,-2-4-4-16,4 1-1 0,0-6-3 15,0 0-3-15,0 0-2 0,-5-14-6 16,5 2-1-16,0-2 0 0,0-3-2 0,3-3-5 15,1 2-3-15,0-5 1 0,3-3-1 16,0 3-3-16,4 1 0 0,-1 2-2 16,-4 2-2-16,3-1-2 0,0 3 1 0,5 4 0 15,-5 0-3-15,2 1 0 0,0 6 0 16,3 0-2-16,-5 3 2 0,2 4 0 16,0 0 0-16,6 6 2 0,-8-2 0 0,4 5 1 15,0-1-1-15,4 0 3 0,-6 2-5 16,4 4 2-16,6-1 3 0,-6-3 1 0,5-2 0 15,-3 4 0-15,5-8 1 16,1 5 1-16,-3-5-3 0,3 0 1 0,1-6-1 16,0 0-6-16,-2 0 2 0,1-6-1 15,-3 0-6-15,5-2 2 0,-7-3 1 0,3-3-2 16,-13 6 1-16,6-4 0 0,-6-3 0 16,-1 1 1-16,-1 2 0 0,-2 2-2 0,-8-2-1 15,-2 1 5-15,-1 2-2 0,-1-2 1 16,-3 3 1-16,0 2 0 0,-8 2-2 15,3 4 4-15,-2 0-1 0,0 4-1 16,0 0 1-16,-3 4-1 0,-1 3 5 16,4 3-1-16,-2 0 1 0,7 2 0 0,-4 2 1 15,4 3-2-15,4-5 0 0,4 1-8 16,3 2-17-16,2 2-18 0,2-5-25 0,1 5-16 16,8-3-14-16,2 0-10 0,8-2-17 15,-3-2-19-15,7-3-37 0,-5-1-292 16,3-8 19-16</inkml:trace>
          <inkml:trace contextRef="#ctx0" brushRef="#br0" timeOffset="620.1985">1355 371 1243 0,'4'-19'-26'0,"0"3"10"0,-1 4 5 0,-3 2 5 16,0 2 5-16,2 2 11 0,-2-1 9 16,0 7-8-16,0-6 6 0,0 6 3 0,0 0 1 15,0 0 10-15,0 0 4 0,-9 17 2 16,9-7 7-16,-2 2 3 0,-3 4 5 15,3 1-4-15,2 3-4 0,-2-4-4 16,-5 6-3-16,7-5-2 0,-4 3-3 0,4 1-2 16,-3-5-3-16,0 0-2 0,1-1-3 15,0-4 4-15,0 4 6 0,0-7 7 16,-1 0 2-16,1-2-4 0,0 0-2 0,2-6-5 16,0 0-4-16,0 0-3 0,0 0-4 15,-9-20-1-15,9 12-3 0,0-7-4 16,0 1 0-16,2-2-4 0,-2-4-2 0,5-3-2 15,-1 3-1-15,3-3-1 0,-1 4-1 16,2 2 0-16,3-3 1 0,-6 8-5 16,6-3 3-16,-3 3-5 0,5 4 2 0,-2 0-1 15,-3 6 3-15,3 0-1 0,-2 4-1 16,3 2 3-16,-1 4-1 0,-2 2 1 16,2 2 4-16,-3 2-4 0,-1 1 4 0,-1-1-1 15,1 0 0-15,-5 3-3 0,0-3 2 16,1 0 3-16,-1 0 1 0,-2-5-3 15,2 3 0-15,0-4 5 0,-2 2 2 0,0-4 6 16,2 0 6-16,-2 0-1 0,0-6-5 16,3 6 0-16,-3-6-2 0,0 0-5 15,0 0-1-15,12-14 1 0,-8 4-6 16,3 0 0-16,-3-2 0 0,5 1-2 0,0-3-4 16,1-2 0-16,1 2 0 0,2-4-3 15,-2 5 1-15,6-5 4 0,-2 8 12 16,3-5-1-16,-2 3-3 0,2 4 0 15,1 0-2-15,-2 4 0 0,3 0-1 0,-1 2-3 16,-2 2 1-16,2 2 0 0,-1 2-2 16,-3 2-2-16,2 2-4 0,-4 4-9 0,-2 1-11 15,0-3-4-15,1 4-9 0,-5 0-3 16,-3 0-3-16,1 2-11 0,-1-1-9 16,-2-1-16-16,1 0-21 0,-1 1-16 15,-2 1-27-15,2-8-63 0,0 4-269 0,0-4 17 16</inkml:trace>
          <inkml:trace contextRef="#ctx0" brushRef="#br0" timeOffset="-640.5043">0 155 1542 0,'6'-26'42'0,"-2"6"-3"16,0 4-17-16,3-1-12 0,0 3-2 16,2 2 3-16,2 1-1 0,3 1-1 15,-1 2 5-15,3 0-10 0,2 2 1 16,2 2 2-16,1 2 1 0,1 2-2 0,-1 0-2 16,1 4 2-16,1 2-2 0,-1 0-3 15,4 4 7-15,-9 2-4 0,7 1 0 0,-9 1 0 16,-2 2 0-16,-2-2 1 0,-3 2 3 15,-6 1-6-15,-4 1 4 0,-3 1-1 0,-11-1 1 16,1 2 0-16,-6 1-1 0,-6-3-1 16,-3 0-2-16,1 0 2 0,-2-1 0 15,-1-3 0-15,2 0 0 0,4-2-19 16,2 1-21-16,4-3-17 0,2-2-25 0,2-2-18 16,7 2-28-16,3-4-55 0,6-2-250 15,0-2 62-15</inkml:trace>
          <inkml:trace contextRef="#ctx0" brushRef="#br0" timeOffset="-954.8643">60 174 924 0,'0'-8'103'0,"-3"0"-45"0,1-1-18 0,2 1-19 15,-2 0 14-15,2 0 14 0,0 2 7 16,-3-1 7-16,3 2 12 0,-2-1-8 15,2 6 3-15,-3-11-5 0,1 7-9 16,2 4-8-16,0 0-1 0,0 0 4 16,0 0 2-16,0 0 2 0,-4 18 4 0,4-5-1 15,0-1-6-15,-2 4-2 0,2 5-4 16,0-1-4-16,0 4-4 0,0 2-4 0,-3 3-1 16,3 2-5-16,0-1-1 0,0 3-4 15,0 1-1-15,0-3-3 0,0-1-8 16,3 1-17-16,-3-2-17 0,0 1-25 15,2-1-24-15,-2-7-19 0,2 0-29 0,0-1-22 16,0-2-29-16,-4-4-72 0,2-1-289 16,0-6-34-16</inkml:trace>
        </inkml:traceGroup>
        <inkml:traceGroup>
          <inkml:annotationXML>
            <emma:emma xmlns:emma="http://www.w3.org/2003/04/emma" version="1.0">
              <emma:interpretation id="{98113C00-52BD-4BF3-A85B-24A419CE5727}" emma:medium="tactile" emma:mode="ink">
                <msink:context xmlns:msink="http://schemas.microsoft.com/ink/2010/main" type="inkWord" rotatedBoundingBox="24593,10683 25965,10746 25935,11398 24562,11335">
                  <msink:destinationLink direction="with" ref="{56DE43F0-211C-40AD-8CCF-9E48954DC1CE}"/>
                </msink:context>
              </emma:interpretation>
              <emma:one-of disjunction-type="recognition" id="oneOf1">
                <emma:interpretation id="interp1" emma:lang="" emma:confidence="0">
                  <emma:literal>Is</emma:literal>
                </emma:interpretation>
                <emma:interpretation id="interp2" emma:lang="" emma:confidence="0">
                  <emma:literal>ls</emma:literal>
                </emma:interpretation>
                <emma:interpretation id="interp3" emma:lang="" emma:confidence="0">
                  <emma:literal>1s</emma:literal>
                </emma:interpretation>
                <emma:interpretation id="interp4" emma:lang="" emma:confidence="0">
                  <emma:literal>is</emma:literal>
                </emma:interpretation>
                <emma:interpretation id="interp5" emma:lang="" emma:confidence="0">
                  <emma:literal>IS</emma:literal>
                </emma:interpretation>
              </emma:one-of>
            </emma:emma>
          </inkml:annotationXML>
          <inkml:trace contextRef="#ctx0" brushRef="#br0" timeOffset="1645.5773">3858 169 1529 0,'6'-3'35'0,"-2"-4"-9"0,-1 6-4 0,-3 1 0 16,2-5-4-16,-2 5-1 0,0 0-1 16,0 0 3-16,-2 21 5 0,-1-7 8 15,-1 2 5-15,1 5 0 0,0 1-1 0,-1 6-4 16,4 3-3-16,-2 1-1 0,2 3-3 16,-2 1-3-16,2 1-2 0,0 0-12 15,0-3-29-15,0-1-22 0,0 1-27 0,0-5-23 16,0 1-17-16,0-5-24 0,0-3-44 15,-3-4-293-15,3-1 21 0</inkml:trace>
          <inkml:trace contextRef="#ctx0" brushRef="#br0" timeOffset="2022.9668">3965 570 1255 0,'9'-29'-31'16,"-2"2"11"-16,-1 2 4 0,1 2 3 0,-5 3 10 15,4 0 21-15,-4 3 12 0,0 1 7 16,-2 2 4-16,-2 0 2 0,0-1 1 0,-4 1-7 15,-3 2 0-15,1 0-1 0,-3 6 4 16,-4-2-4-16,0 3 0 0,-1 4 3 16,0-1-5-16,0 2-3 0,-3 3-5 15,0 2 3-15,1 1-5 0,-1 0-2 0,2 2-2 16,1 2 0-16,2 0-5 0,-1 4-1 16,1-5 2-16,3 3-2 0,1 2-2 0,2-3 4 15,-1 3-6-15,6-2 2 0,-3-2 0 16,1 2-2-16,5-1-2 0,0 0-3 15,0-3 4-15,5 7-2 0,1-7-1 16,-1 0 0-16,2 4-2 0,1-1 4 0,2-1-4 16,-1-2 2-16,2 2-1 0,0-2-3 15,-2 2 1-15,1-2 0 0,-3-3-1 16,1 5-2-16,-3-2 0 0,-1-2 5 0,-2 2-3 16,1-2 0-16,-3 2 2 0,-5 0 0 15,-1-2 0-15,-8-1-10 0,-4 1-22 16,-7 0-36-16,-9 0-45 0,-13-6-57 0,-5-4-142 15,-54 4-169-15,-21-4 17 0</inkml:trace>
          <inkml:trace contextRef="#ctx0" brushRef="#br0" timeOffset="905.9121">2695 68 1353 0,'-2'-8'66'0,"2"0"4"16,-3 3-10-16,1 2-9 0,2 3-8 0,0 0-1 16,0 0-5-16,0 0 5 0,-11 9 5 15,7 2 6-15,-4 3 4 0,1 4 6 16,3 6 9-16,-3 5-5 0,5 2-8 0,-2 1-6 16,1 5-2-16,1-2-5 0,0 7-6 15,2-1-3-15,0 1-12 0,-2-5-22 16,2-2-31-16,0 1-32 0,2-3-35 0,0 1-30 15,0-3-35-15,-2-3-56 0,3 1-381 16,-1-7-95-16</inkml:trace>
          <inkml:trace contextRef="#ctx0" brushRef="#br0" timeOffset="1375.3871">3188 302 1628 0,'6'-12'3'0,"-3"-1"8"0,-1 5-4 16,0-2 0-16,0 4 1 0,0-2 14 15,-2 4 14-15,3-2 0 0,-3-1 1 0,0 7-5 16,0-6-5-16,0 6 3 0,0 0 3 16,0 0 4-16,0 0-4 0,-14 13 4 15,12-5 10-15,-7 4-4 0,-3 2 0 16,3 4-5-16,-4 3 0 0,7-1-2 0,-11 4-4 15,6-1-1-15,-2 3-2 0,4-1-4 16,-8 3-1-16,6-1-1 0,0-3-5 0,5 1-1 16,-1 1 1-16,-3-4-3 0,4-1 0 15,3-3 1-15,1 0-1 0,2-1-2 16,0-3 2-16,2 0-1 0,5-4-4 16,1-2 0-16,3 2 0 0,-2-7-1 0,2 1-1 15,3-4-6-15,1 0-2 0,-4-4-2 16,5 1-5-16,0-7-3 0,-5 2-1 15,3-2 0-15,-2-2-1 0,1-2-1 0,-6 3 1 16,-1-5-2-16,-1 2 2 0,-1 2 1 16,-4 0-2-16,2-1 0 0,-4 7 1 15,-2-2-2-15,-3-2 0 0,0 6-9 0,1 0-8 16,-7 1-9-16,3 3-2 0,-4 3-10 16,6 1-21-16,-9 4-11 0,8-2-23 15,-4 2-19-15,4 0-25 0,-2 1-53 0,3 3-315 16,4-8-22-16</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42.39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8435E44-3E03-4692-888B-BCFDE3B0EC93}" emma:medium="tactile" emma:mode="ink">
          <msink:context xmlns:msink="http://schemas.microsoft.com/ink/2010/main" type="inkDrawing" rotatedBoundingBox="24392,12691 24431,13285 24419,13286 24381,12692" semanticType="callout" shapeName="Other">
            <msink:sourceLink direction="with" ref="{1364AFA8-4786-4C51-8140-73406E51ADC1}"/>
          </msink:context>
        </emma:interpretation>
      </emma:emma>
    </inkml:annotationXML>
    <inkml:trace contextRef="#ctx0" brushRef="#br0">1023-262 1086 0,'0'0'-8'0,"-2"-9"2"0,2 9 0 16,-2-5 0-16,2 5 3 0,-3-9 6 0,3 9 9 15,0 0 5-15,0-6 7 0,0 6 1 16,0 0 0-16,-2-6 2 0,2 6-3 16,0 0-1-16,0 0 1 0,0 0-1 0,0 0 6 15,0 0 3-15,0 0-1 0,0 26 3 16,2-15 2-16,-2 1 0 0,0 4-4 16,3 5 19-16,-3-3-1 0,2 4-6 0,-2 7-8 15,0-1-1-15,2 3-1 0,0 1-1 16,1 1-3-16,2-3-4 0,-3 5-6 15,0-2-3-15,0-5-11 0,1 0-17 0,-1 3-29 16,0-5-8-16,-2-4-26 0,2-1-18 16,0-2-22-16,1-2-44 0,-1-6-305 15,-2 3 31-15</inkml:trace>
  </inkml:traceGroup>
</inkml:ink>
</file>

<file path=ppt/ink/ink1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5:41.7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D1C97F7-42D6-4CD5-8A3C-43055E6464F8}" emma:medium="tactile" emma:mode="ink">
          <msink:context xmlns:msink="http://schemas.microsoft.com/ink/2010/main" type="writingRegion" rotatedBoundingBox="6468,11964 6588,11964 6588,12717 6468,12717"/>
        </emma:interpretation>
      </emma:emma>
    </inkml:annotationXML>
    <inkml:traceGroup>
      <inkml:annotationXML>
        <emma:emma xmlns:emma="http://www.w3.org/2003/04/emma" version="1.0">
          <emma:interpretation id="{0C5F22AE-D75C-454D-B977-78609A648FB2}" emma:medium="tactile" emma:mode="ink">
            <msink:context xmlns:msink="http://schemas.microsoft.com/ink/2010/main" type="paragraph" rotatedBoundingBox="6468,11964 6588,11964 6588,12717 6468,12717" alignmentLevel="1"/>
          </emma:interpretation>
        </emma:emma>
      </inkml:annotationXML>
      <inkml:traceGroup>
        <inkml:annotationXML>
          <emma:emma xmlns:emma="http://www.w3.org/2003/04/emma" version="1.0">
            <emma:interpretation id="{F2045575-6B14-47F9-9D70-49721BF33768}" emma:medium="tactile" emma:mode="ink">
              <msink:context xmlns:msink="http://schemas.microsoft.com/ink/2010/main" type="line" rotatedBoundingBox="6468,11964 6588,11964 6588,12717 6468,12717"/>
            </emma:interpretation>
          </emma:emma>
        </inkml:annotationXML>
        <inkml:traceGroup>
          <inkml:annotationXML>
            <emma:emma xmlns:emma="http://www.w3.org/2003/04/emma" version="1.0">
              <emma:interpretation id="{9A5599E8-FCC5-407C-A2C8-2D4473737793}" emma:medium="tactile" emma:mode="ink">
                <msink:context xmlns:msink="http://schemas.microsoft.com/ink/2010/main" type="inkWord" rotatedBoundingBox="6468,11964 6588,11964 6588,12717 6468,12717"/>
              </emma:interpretation>
            </emma:emma>
          </inkml:annotationXML>
          <inkml:trace contextRef="#ctx0" brushRef="#br0">2135 5954 1139 0,'-7'-5'179'0,"1"-2"-68"0,-1 5-58 16,-1-2-38-16,2 0 4 0,6 4-21 16,-11-6 7-16,11 6 8 0,-9 0-1 15,4-4-4-15,5 4 2 0,0 0 10 0,0 0 8 16,-14 6-3-16,12 0 3 0,0 2-2 15,2 4-2-15,0-1 0 0,0 3-6 16,2 4 3-16,0 1 0 0,1 1-2 0,0 0-8 16,1 6 1-16,0 1-1 0,1 2 3 15,1 1-5-15,-1 0 0 0,1 5 1 16,1 2 0-16,3-1-8 0,-3 3-9 0,-1-4-9 16,1-3-15-16,2 4-10 0,-3 1-18 15,2 0-19-15,-4-9-18 0,3 9-17 0,-5-9-47 16,3 3-284-16,-3-2 49 0</inkml:trace>
        </inkml:traceGroup>
      </inkml:traceGroup>
    </inkml:traceGroup>
  </inkml:traceGroup>
</inkml:ink>
</file>

<file path=ppt/ink/ink1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7:13.30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D643EA6-C15A-45CB-B0F0-B68A81EB435F}" emma:medium="tactile" emma:mode="ink">
          <msink:context xmlns:msink="http://schemas.microsoft.com/ink/2010/main" type="inkDrawing" rotatedBoundingBox="5593,13197 8188,12709 8431,14000 5836,14489" hotPoints="8250,13390 7049,14269 5621,13850 6822,12971" semanticType="enclosure" shapeName="Ellipse">
            <msink:sourceLink direction="with" ref="{9085A46D-690D-4C35-9836-A7D2AC506461}"/>
            <msink:sourceLink direction="with" ref="{A576CD5E-9515-4EF9-859B-EA211DF4E818}"/>
          </msink:context>
        </emma:interpretation>
      </emma:emma>
    </inkml:annotationXML>
    <inkml:trace contextRef="#ctx0" brushRef="#br0">1475 118 1389 0,'-25'-15'3'0,"0"3"10"0,1 4 2 0,-4 0 0 16,-2 4-10-16,2 2 2 0,-9 0 4 15,-3 2 8-15,-6 2 19 0,-10 4 8 0,-5 6 4 16,-18 6-2-16,0 5-6 0,-1 7 0 15,0 1-2-15,0 3 6 0,3 5 7 16,0 4 3-16,3-1 1 0,3 3 1 16,4 6-9-16,6 0-3 0,6 2-1 0,6 1-4 15,6 6-2-15,5-1-1 0,10-13-5 16,11-1-3-16,0 2 1 0,11-4-5 16,6-3 1-16,6 5-2 0,5 0-2 0,8 4-5 15,20 6 3-15,6 2-4 0,9-13 2 16,11 5-4-16,10-12-3 0,7-7 1 0,4-5-1 15,11-7-1-15,6-6-3 0,8-10 1 16,7-6 0-16,13-4 0 0,0-8 1 16,7-6 1-16,4-5 2 0,3-3 1 15,-1-7 1-15,-8 0-3 0,-7 1-1 0,-14-7 1 16,-10-4-4-16,-13-4-7 0,-11-6-9 16,-11-2-6-16,-11-4-6 0,-16-6-7 0,-13 0 0 15,-15 6-2-15,-15 2 4 0,-9-16 3 16,-18 2 0-16,-12 3 1 0,-13 5 4 0,-8 6-2 15,-9 6 3-15,-5 6 1 0,-10 5 0 16,-8 9-1-16,-10 8 3 0,-1 5 1 0,-4 8-4 16,1 6-8-16,-2 6-15 0,3 5-15 15,3 6-15-15,3 5-23 0,6 3-15 16,7 5-13-16,9 2-28 0,3-2-65 16,6 9-320-16,16-5-36 0</inkml:trace>
  </inkml:traceGroup>
</inkml:ink>
</file>

<file path=ppt/ink/ink1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7:17.86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6DE43F0-211C-40AD-8CCF-9E48954DC1CE}" emma:medium="tactile" emma:mode="ink">
          <msink:context xmlns:msink="http://schemas.microsoft.com/ink/2010/main" type="inkDrawing" rotatedBoundingBox="24086,11609 25832,11683 25830,11741 24084,11668" semanticType="underline" shapeName="Other">
            <msink:sourceLink direction="with" ref="{98113C00-52BD-4BF3-A85B-24A419CE5727}"/>
          </msink:context>
        </emma:interpretation>
      </emma:emma>
    </inkml:annotationXML>
    <inkml:trace contextRef="#ctx0" brushRef="#br0">130 19 792 0,'-11'0'65'0,"1"-2"-50"15,-1 2 7-15,2-4-7 0,9 4-10 16,-13-2 8-16,6 0 9 0,7 2 12 0,-12-2-3 16,12 2 4-16,-11-3 7 0,7 2-4 15,4 1 4-15,0 0 0 0,0 0 4 16,-11-2-2-16,11 2 6 0,0 0-1 16,0 0-1-16,-10-2 1 0,10 2 2 0,0 0 0 15,0 0 2-15,0 0 0 0,-11 0-2 16,11 0-1-16,0 0-2 0,0 0-4 15,0 0-2-15,0 0-6 0,0 0-1 0,0 0 0 16,0 0-2-16,0 0 3 0,-11 0-1 16,11 0-4-16,0 0-1 0,0 0-1 0,0 0-4 15,0 0 0-15,0 0-4 0,0 0 0 16,0 0-1-16,0 0 3 0,20 8-1 16,-4-8-3-16,4 2-3 0,10-2-1 0,8 2 0 15,10-2-2-15,13 6-1 16,9-4 0-16,-3-2-2 0,31 6-2 0,-1-4-1 15,0 4 2-15,3 0-1 0,-5 2-2 0,0-5 0 16,-9 7 3-16,-12-9-6 0,-8 2 4 16,-5 3 1-16,-10-6-5 0,-3 4 3 15,-1-2 5-15,-8 0 4 0,-3-2 4 0,-2 0 4 16,-5 0 2-16,-4 0 0 0,-2 4-2 16,0-2 2-16,-3-2-4 0,-2 0-3 15,-2 0-6-15,-3 0-14 0,2 0-26 16,-2-6-32-16,2 4-45 0,-2-4-63 0,-1-3-109 15,-1 1-156-15,-4 0-157 0,-7-4-91 16</inkml:trace>
  </inkml:traceGroup>
</inkml:ink>
</file>

<file path=ppt/ink/ink1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51:23.47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2A06E8F-6D3B-4E1F-B841-3A5B54C20C11}" emma:medium="tactile" emma:mode="ink">
          <msink:context xmlns:msink="http://schemas.microsoft.com/ink/2010/main" type="writingRegion" rotatedBoundingBox="9685,7174 18383,6557 18644,10246 9947,10863"/>
        </emma:interpretation>
      </emma:emma>
    </inkml:annotationXML>
    <inkml:traceGroup>
      <inkml:annotationXML>
        <emma:emma xmlns:emma="http://www.w3.org/2003/04/emma" version="1.0">
          <emma:interpretation id="{91779487-9414-4467-BB3C-E430605960C9}" emma:medium="tactile" emma:mode="ink">
            <msink:context xmlns:msink="http://schemas.microsoft.com/ink/2010/main" type="paragraph" rotatedBoundingBox="9689,7103 15406,6842 15434,7463 9718,7725" alignmentLevel="1"/>
          </emma:interpretation>
        </emma:emma>
      </inkml:annotationXML>
      <inkml:traceGroup>
        <inkml:annotationXML>
          <emma:emma xmlns:emma="http://www.w3.org/2003/04/emma" version="1.0">
            <emma:interpretation id="{E04C2B2B-DFEC-4225-BA1E-E63A479EDEE0}" emma:medium="tactile" emma:mode="ink">
              <msink:context xmlns:msink="http://schemas.microsoft.com/ink/2010/main" type="line" rotatedBoundingBox="9689,7103 15406,6842 15434,7463 9718,7725"/>
            </emma:interpretation>
          </emma:emma>
        </inkml:annotationXML>
        <inkml:traceGroup>
          <inkml:annotationXML>
            <emma:emma xmlns:emma="http://www.w3.org/2003/04/emma" version="1.0">
              <emma:interpretation id="{FACBF5A8-CA7A-4EBA-B63B-A32B2F29A886}" emma:medium="tactile" emma:mode="ink">
                <msink:context xmlns:msink="http://schemas.microsoft.com/ink/2010/main" type="inkWord" rotatedBoundingBox="9692,7172 10094,7154 10114,7609 9713,7627"/>
              </emma:interpretation>
              <emma:one-of disjunction-type="recognition" id="oneOf0">
                <emma:interpretation id="interp0" emma:lang="" emma:confidence="1">
                  <emma:literal/>
                </emma:interpretation>
              </emma:one-of>
            </emma:emma>
          </inkml:annotationXML>
          <inkml:trace contextRef="#ctx0" brushRef="#br0">9978 924 1293 0,'-6'-10'-7'0,"-4"0"1"0,-1 2 1 0,0 1 1 16,0 4-3-16,0 0 5 0,-4 1 18 15,0 2 11-15,-4 2 10 0,4 3 8 16,-5 3-1-16,-1 0-2 0,1 4-1 0,-1 4-1 16,1 0-2-16,3 3 5 0,-4 5 2 15,7-2 0-15,-4 7 0 0,4-7-5 0,6 5 0 16,1 2-3-16,0-3-2 0,5 0 1 15,-1 3-4-15,3-5-3 0,3 1 1 16,2 1 13-16,1-1 0 0,1-3-4 16,-1-2 2-16,3-2-4 0,3 1 6 15,2-5-5-15,-3-2-1 0,4 0-5 0,4-3-2 16,-4-1-2-16,6-4-3 0,-1 0-2 16,0-4-3-16,1-2-2 0,1-2 0 0,3-2-3 15,1-2-1-15,-4-3-3 0,0-1 0 16,-1-4-2-16,-1 0-2 0,-2-1 0 15,-2-3-1-15,-3 0-1 0,-1-3-4 16,-5-1 1-16,-3-1-2 0,-2 3 0 0,-2 0-6 16,-2-1 5-16,-4 1-2 0,-3 0-1 0,-3 1-1 15,-4 5-1-15,3 0-2 0,-6 3-3 16,2 1-7-16,-7 2-8 0,5 4-11 16,-5 4-11-16,2 0-17 0,-1 2-7 0,1 0-10 15,-3 4-27-15,0 2-22 0,-2 0-27 16,3 1-51-16,3-1-354 0,3 2-63 15</inkml:trace>
          <inkml:trace contextRef="#ctx0" brushRef="#br0" timeOffset="415.5302">10491 1164 1573 0,'0'-6'-21'0,"-2"0"0"15,2 6 3-15,-7-8 1 0,3 4 9 0,0 0 16 16,4 4 15-16,-13-4 10 0,7 1 1 15,6 3 1-15,-16 3 3 0,5 1 22 16,1 0 7-16,2 0 4 0,-3 4-1 16,0 0 1-16,-2 4 0 0,2-1-5 0,-2 1-3 15,2 2-5-15,-1 0-1 0,3 0-7 16,-2 5-2-16,0-3-4 0,4 0-6 16,-2 3 0-16,2-1-7 0,3-2 0 0,1 3-5 15,1-3 1-15,2-2-5 0,5 0-18 16,1 0-6-16,6-4-13 0,2 1-17 15,3-5-29-15,2-2-33 0,3-2-27 0,3-2-26 16,4-2-7-16,3-4-25 0,-4-4-37 16,5 0-346-16,1-4-63 0</inkml:trace>
          <inkml:trace contextRef="#ctx0" brushRef="#br0" timeOffset="707.9354">10853 867 1545 0,'-4'-12'-22'15,"1"2"5"-15,-1 2-4 0,2 0 9 0,0 3 13 16,-2-1 7-16,2 2 11 0,2 4 6 16,-2-6 3-16,2 6 1 0,0 0-3 15,0 0 5-15,0 0 3 0,-9 21 7 16,9-11 10-16,-2 4 8 0,2 4 3 0,0 3 0 16,0-1-4-16,0 2-4 0,0 3-5 15,0 3-3-15,0 1-3 0,2 1-7 16,-2-1 0-16,0-1-3 0,0-3-5 0,0-1-2 15,0 1-1-15,0-1-3 0,0-2-5 16,2 0 2-16,-2 1-10 0,0-5-14 16,0 0-9-16,2 1-12 0,1-5-10 0,-1-1-17 15,2-3-18-15,2-1-25 0,0-2-29 16,1-1-33-16,2-4-66 0,0-2-335 16,-1 0-60-16</inkml:trace>
        </inkml:traceGroup>
        <inkml:traceGroup>
          <inkml:annotationXML>
            <emma:emma xmlns:emma="http://www.w3.org/2003/04/emma" version="1.0">
              <emma:interpretation id="{4E03A932-0CC6-4D2A-A116-5D34C60A7A48}" emma:medium="tactile" emma:mode="ink">
                <msink:context xmlns:msink="http://schemas.microsoft.com/ink/2010/main" type="inkWord" rotatedBoundingBox="11024,7170 11722,7138 11743,7584 11044,7616"/>
              </emma:interpretation>
              <emma:one-of disjunction-type="recognition" id="oneOf1">
                <emma:interpretation id="interp1" emma:lang="" emma:confidence="1">
                  <emma:literal/>
                </emma:interpretation>
              </emma:one-of>
            </emma:emma>
          </inkml:annotationXML>
          <inkml:trace contextRef="#ctx0" brushRef="#br0" timeOffset="933.6799">10685 1160 1627 0,'-8'-2'36'0,"1"0"-4"0,0 0-1 16,7 2 2-16,-4-4 6 0,4 4 10 15,2-8 6-15,-2 8 6 0,13-8-3 16,-2 2-3-16,6-1-9 0,5-1-2 0,6-2-3 15,0 0-8-15,2 2 0 0,-2-2-9 16,0 2-23-16,-2 0-25 0,0-1-42 16,-3 1-49-16,-1-2-63 0,-1 4-145 15,-7 0-219-15,-6-2-44 0</inkml:trace>
          <inkml:trace contextRef="#ctx0" brushRef="#br0" timeOffset="-5110.999">5297 1437 1632 0,'2'-6'-48'15,"1"2"9"-15,1-3 3 0,0 4 5 16,-4 3 7-16,11-7 17 0,-1 6 16 16,1 1 7-16,-2 0-1 0,4 1 1 0,2 4 22 15,2-2-4-15,1 2-2 0,3 0-5 16,-1 2-2-16,3-3-4 0,-1 4 2 0,1 0-4 16,-1-2-1-16,-3 0-5 0,1-2-17 15,-1 2-13-15,-2-1-23 0,-1-2-20 16,-2 2-14-16,-1-3-22 0,-2-2-30 0,-4 0-68 15,5-2-195-15,-5 2 100 0</inkml:trace>
        </inkml:traceGroup>
        <inkml:traceGroup>
          <inkml:annotationXML>
            <emma:emma xmlns:emma="http://www.w3.org/2003/04/emma" version="1.0">
              <emma:interpretation id="{5654D206-1EEC-4BEE-B774-6FBFD0CA8972}" emma:medium="tactile" emma:mode="ink">
                <msink:context xmlns:msink="http://schemas.microsoft.com/ink/2010/main" type="inkWord" rotatedBoundingBox="14034,6905 15406,6842 15434,7463 14062,7526"/>
              </emma:interpretation>
              <emma:one-of disjunction-type="recognition" id="oneOf2">
                <emma:interpretation id="interp2" emma:lang="" emma:confidence="1">
                  <emma:literal/>
                </emma:interpretation>
              </emma:one-of>
            </emma:emma>
          </inkml:annotationXML>
          <inkml:trace contextRef="#ctx0" brushRef="#br0" timeOffset="-5334.2834">5317 1169 1969 0,'2'-7'40'0,"-2"1"-3"16,-2 0-5-16,2 6 6 0,2-8 12 15,-2 8 8-15,0-6 9 0,0 6 0 0,0-7-3 16,0 7-6-16,0 0-3 0,0 0-3 16,0 0 3-16,0 0 8 0,-2 27 1 0,2-17 2 15,0 2-10-15,0 5-1 0,0-1-5 16,0 2-6-16,0 3-4 0,0-3 2 16,2 4-12-16,-2 1 0 0,0-1-2 15,0 1-1-15,0-1-5 0,0 0 0 0,0-1-17 16,2-1-13-16,-2 0-25 0,0-1-26 15,0-1-31-15,0-2-27 0,0-2-26 16,0 0-33-16,0-3-26 0,0-1-40 0,-2-2-95 16,2-2-302-16,-2 0-137 0</inkml:trace>
          <inkml:trace contextRef="#ctx0" brushRef="#br0" timeOffset="-4845.3377">5688 1199 1043 0,'-5'-6'20'16,"-1"0"2"-16,-1 2-5 0,0-1-2 15,-1 5 5-15,-2-1 5 0,10 1 19 16,-18 6 9-16,7-2 4 0,0 2 4 0,-3 2 1 16,0 2-10-16,-1 0-1 0,-2 5-1 15,2 1-8-15,-3-2 0 0,-3 2-8 0,6 3-1 16,-4-3-2-16,4 0-5 0,-3 1-1 16,1-3-6-16,2 2 1 0,2-4-12 15,-2 0-17-15,4 1-19 0,3-2-21 16,1 0-37-16,0-3-23 0,3-2-35 0,-2 0-100 15,6 1-166-15,0-7 81 0</inkml:trace>
          <inkml:trace contextRef="#ctx0" brushRef="#br0" timeOffset="-4414.2899">6653 1148 1292 0,'-5'-4'96'0,"1"0"-8"0,4 4-10 16,-9-6-9-16,9 6 1 0,-4-5 8 15,4 5 3-15,-7-1 4 0,7 1-3 16,0 0 4-16,0 0 0 0,0 0-1 0,-7 12-4 16,5-4-2-16,4 0 0 0,-2 5-6 15,0-4-2-15,3 6-9 0,1 1-4 0,-2 0-7 16,3 3-5-16,-1-1-5 0,-2 0-4 15,5 3-1-15,-3-3-3 0,1 0-6 16,3 0-3-16,-4 3-3 0,-2-3-9 16,0 0-20-16,3-2-18 0,-3 1-30 0,0-1-21 15,0-2-28-15,1 3-19 0,1-3-37 16,-2 0-45-16,-2-4-74 0,0 1-110 16,2-3-180-16,-2 0-70 0</inkml:trace>
          <inkml:trace contextRef="#ctx0" brushRef="#br0" timeOffset="-3861.0036">6990 1264 1511 0,'5'-8'24'16,"-1"2"10"-16,1-2-6 0,-1 2-4 15,5-3 2-15,-2 3-1 0,5 0 10 0,-6 0 6 16,7-2 3-16,-2 4-3 0,6-2-3 15,-2 2-4-15,1 0-3 0,3 1-2 16,-6 1-2-16,3 2-4 0,0-1 0 0,-3 2-4 16,2 1-2-16,0 1 0 0,-4 2 0 15,-5 2-3-15,1-1 3 0,-2 2-2 0,-5 0 1 16,0 2-1-16,-5 0 2 0,-4 1-5 16,0-1 3-16,-2 2-5 0,-1-2-1 15,-1 3 0-15,0-5 0 0,0 0-2 16,-2 2 1-16,4-4 0 0,2 0 1 0,1 0 1 15,0-2 4-15,1 2 2 0,3-2-1 16,4-4-5-16,-2 4 2 0,2-4-2 0,0 0-2 16,16 3-1-16,-5-3-2 0,0 2-1 15,2-2 3-15,2 0-4 0,-2 1 2 16,0 2-3-16,6 1-2 0,-4 0 4 16,1 0-2-16,-2 2 0 0,2 0 0 0,-3 2-1 15,-2-2-2-15,1 4 4 0,-5-2-1 16,-1 0 0-16,-1 3 1 0,-3-1 2 15,-2-2 2-15,-2 1-17 0,-3 0 9 0,-4 0 5 16,1-1 2-16,-4 4 11 0,-4-4 3 16,1-4-2-16,-4 2 3 0,-1 0-4 0,-1 0-4 15,1-1 2-15,0-3-1 0,-1 1-2 16,2 2-2-16,-2-5-1 0,3 2-2 16,-5 0-5-16,5 0-8 0,3-2-12 15,-2 2-16-15,4-2-21 0,2 0-23 0,-6 2-24 16,6-2-24-16,0-2-21 0,5 0-30 15,-9 0-63-15,4 0-321 0,5 0-63 16</inkml:trace>
        </inkml:traceGroup>
      </inkml:traceGroup>
    </inkml:traceGroup>
    <inkml:traceGroup>
      <inkml:annotationXML>
        <emma:emma xmlns:emma="http://www.w3.org/2003/04/emma" version="1.0">
          <emma:interpretation id="{18C9EA93-5C77-4502-B6E6-2806C8C5CEF5}" emma:medium="tactile" emma:mode="ink">
            <msink:context xmlns:msink="http://schemas.microsoft.com/ink/2010/main" type="paragraph" rotatedBoundingBox="11705,9517 18558,9031 18644,10246 11791,10733" alignmentLevel="2"/>
          </emma:interpretation>
        </emma:emma>
      </inkml:annotationXML>
      <inkml:traceGroup>
        <inkml:annotationXML>
          <emma:emma xmlns:emma="http://www.w3.org/2003/04/emma" version="1.0">
            <emma:interpretation id="{5E6A9C17-50E9-4A57-B0EE-A880E5EF8D84}" emma:medium="tactile" emma:mode="ink">
              <msink:context xmlns:msink="http://schemas.microsoft.com/ink/2010/main" type="line" rotatedBoundingBox="11705,9517 18558,9031 18644,10246 11791,10733"/>
            </emma:interpretation>
          </emma:emma>
        </inkml:annotationXML>
        <inkml:traceGroup>
          <inkml:annotationXML>
            <emma:emma xmlns:emma="http://www.w3.org/2003/04/emma" version="1.0">
              <emma:interpretation id="{FC112B48-FA78-4532-A5A5-F78438B4A9BA}" emma:medium="tactile" emma:mode="ink">
                <msink:context xmlns:msink="http://schemas.microsoft.com/ink/2010/main" type="inkWord" rotatedBoundingBox="11705,9517 15416,9254 15503,10469 11791,10733"/>
              </emma:interpretation>
              <emma:one-of disjunction-type="recognition" id="oneOf3">
                <emma:interpretation id="interp3" emma:lang="" emma:confidence="1">
                  <emma:literal/>
                </emma:interpretation>
              </emma:one-of>
            </emma:emma>
          </inkml:annotationXML>
          <inkml:trace contextRef="#ctx0" brushRef="#br0" timeOffset="263306.4704">7880 3516 534 0,'7'-5'54'0,"-3"2"-5"0,4-2-3 16,-3 1 3-16,-3 0 1 0,2-2 4 0,-2 0 3 15,-2 0 7-15,0 6-2 0,0-10 2 16,0 4-3-16,0 6-4 0,-4-10-2 0,0 5-4 16,1 2-10-16,-4-2 0 0,0 3-4 15,-2 1-1-15,9 1 2 0,-20 1-5 16,6 3 2-16,1 2-3 0,-3 5 10 15,-5-1 4-15,2 4 1 0,-2 2 3 0,-1 5 2 16,-4 1 4-16,2 2-9 0,-1 3 4 16,2 1 0-16,0 3 0 0,1-3-1 0,1 1-2 15,4 1-4-15,1-1-2 0,0-3-2 16,7-1-4-16,-2-1-5 0,4 0 0 16,3-3-2-16,2 1-5 0,2-4 1 15,4 3-4-15,3-3-1 0,4 2-2 0,2-3-1 16,6-1-3-16,3-2-8 0,5-1-10 15,0-5-14-15,9 2-13 0,3-2-19 16,-5-4-22-16,5-2-14 0,-2-2-22 0,-1-2-20 16,1 0-24-16,-5-4-36 0,1-3-91 15,-6 1-222-15,-1 0-7 0</inkml:trace>
          <inkml:trace contextRef="#ctx0" brushRef="#br0" timeOffset="262948.7619">7618 3843 375 0,'-40'-10'40'0,"6"-2"-15"0,2 1-10 0,6 3-2 15,0-4-5-15,1 2 4 0,3 0 0 16,2-1 7-16,1 3 1 0,4-3 0 15,0 0-1-15,2 1-4 0,4 0 2 0,3 2-4 16,1-1-2-16,7 0-1 0,3 0-9 16,2 1-3-16,4 0-9 0,3 0-10 15,4 0-6-15,-3 1-16 0,6-1-33 16,1 0-83-16,6 2 54 0</inkml:trace>
          <inkml:trace contextRef="#ctx0" brushRef="#br0" timeOffset="263961.1537">7542 3912 1390 0,'-34'4'-5'0,"4"0"8"0,3 0-6 0,2-2 4 16,7 1-5-16,3-1 13 0,-2-1-3 0,6-1 7 15,2 2 0-15,-3-2 9 0,12 0-6 16,-11 3 0-16,11-3 6 0,0 0-2 16,0 0 7-16,0 0-2 0,0 0 0 0,39 2-2 15,-21-4 1-15,0-1-6 0,4 1 2 16,4-1 0-16,0-2-5 0,2 1 0 15,2-2-3-15,-2 0-2 0,4 0-1 0,-2-2 2 16,-1 0-1-16,1 2 2 0,-5-5 1 16,-1 3 4-16,2 0 3 0,-7 0 5 15,-1 2 3-15,-1-2 5 0,-2 2 1 0,-2 2-3 16,-1-2 1-16,-3 1-3 0,0 3-3 16,0-2-3-16,-3 2-7 0,4 2-1 15,-10 0 2-15,0 0-7 0,16 5 3 0,-14 1-1 16,2 2-3-16,-1 0 1 0,-3 4 1 15,4-2-1-15,-2 4 7 0,0 1 0 16,3-1 2-16,-3 2 1 0,1 0 1 16,2 1-2-16,-1-1 0 0,-2-2-3 0,5 1 1 15,-3-1-1-15,1 0 0 0,-1-4 1 16,1 0-3-16,1 1 1 0,2-3-1 0,-1-2 0 16,1 0 0-16,1-2-1 0,0 0-3 15,5-4 3-15,-3 0-1 0,1-2-1 16,-1-2-3-16,1-2 0 0,1-2-2 15,-2-2 0-15,0-3-4 0,1-1 3 0,-3 0-4 16,0-2-2-16,0-3 3 0,-3 3-2 16,4-3-1-16,-5 3 2 0,1 0-1 0,1 2 0 15,-3 1 1-15,1-3-2 0,1 6 0 16,-4 0-2-16,3 2-1 0,-2 2 0 0,-1-1 0 16,3 4-1-16,-5 3-1 0,0 0 4 15,0 0-1-15,13 10 0 0,-11 0 1 16,5-2 0-16,-3 2-1 0,1 4-7 15,2-1-18-15,-2 1-18 0,1 0-22 0,1 2-23 16,2 1-23-16,-3-3-22 0,1 0-18 16,1-2-30-16,-2 1-64 0,1-1-259 15,-3-4-11-15</inkml:trace>
          <inkml:trace contextRef="#ctx0" brushRef="#br0" timeOffset="264922.0312">8362 3961 1363 0,'3'-10'34'0,"-3"-2"19"15,0-1-16-15,0 1-3 0,2 0-8 16,0 0-1-16,0 0 1 0,0-1 7 0,5-1 7 16,-3 4 1-16,1 2-8 0,2 0 1 15,0 1-5-15,2 4-2 0,0 1-1 16,2 2-2-16,0 2 3 0,1 1 8 0,1 6 3 16,1-1 0-16,0 2 5 0,-1 2 0 15,-4 0 0-15,0 2 1 0,0 1 0 16,-2-1 0-16,0 0-4 0,-3 3 0 0,-1-3-3 15,-1 2-2-15,-2-4 2 0,0 1-3 16,-2-1 0-16,-1 0-3 0,1-2-3 0,-2 0 1 16,-1-2-5-16,-2 0-1 0,2 1-1 15,-1-3 1-15,1-2 1 0,-1 0-1 16,1-2-7-16,5-2 5 0,-11 2-2 16,11-2-4-16,0 0-2 0,-8-12-3 0,11 4-3 15,0-2-2-15,4 0-2 0,-1-3-5 16,5-1 0-16,5-2-1 0,0-1-4 0,2 1 3 15,3-2-2-15,-1 1 4 0,-1-1-5 16,2 2 4-16,-1-1 1 0,1 1 1 16,-1 2-2-16,-1 0 1 0,-2 0-1 15,-1 4 1-15,-2-1-2 0,-3 1 2 0,0 4 1 16,-2-2-4-16,-1 2 2 0,1 2-2 16,0 2 1-16,-5 0 1 0,-4 2-3 0,9 8 1 15,-7-2 4-15,0-2-2 0,3 6 1 16,-5 0 1-16,0 3 0 0,2-1-3 15,-2 2 6-15,3 0-2 0,-1 4 2 16,3-3 0-16,-3-1-4 0,0 2 4 16,3-2 1-16,-3 1 1 0,0-5-1 0,2 2 2 15,1-2-1-15,1-1-1 0,1 0 3 0,3-2-2 16,-1-1-1-16,-3-2 3 0,3-2-3 16,0 0 2-16,-9-2 0 0,23-4-2 15,-14 0-2-15,4-4-2 0,-3 0-7 16,3-3-5-16,-4-3-3 0,-2-2-4 0,2 0-4 15,-4-3 0-15,0 1 0 0,-3-2 0 16,-2-1 1-16,0 3 0 0,-2 0 2 16,-1 1 3-16,-4 3-1 0,0 0 2 0,-2 2 1 15,0 3 3-15,-4 1-1 0,1 2 2 16,1 4 2-16,0-1-1 0,-6 3 2 0,4 3 3 16,2-1 0-16,0 1 0 0,-5 2-1 15,2 1 3-15,6 1 2 0,-1 1-3 16,-3-2 0-16,5 2 1 0,0-4 3 15,5 3 2-15,0-2 0 0,2-1 0 0,0-4 2 16,4 9 1-16,3-8-4 0,0 2 5 16,-7-3-2-16,23-4 0 0,-12 2-2 15,5-5 2-15,2 1-1 0,-3-2-1 0,9-2-2 16,-7 0 2-16,6-6 1 0,-5 1 0 16,2 1-2-16,3 0 0 0,-8 0 2 15,4-1-1-15,-3-1 0 0,-3 4 0 0,-1 4 0 16,3-4 1-16,-8 3-3 0,2 4 0 15,-2 0-3-15,0-1 2 0,0 6-2 0,-7 0 3 16,11 6 0-16,-9 2 3 0,3 3 4 16,-3 7 10-16,0 0 0 0,0 2 5 15,3 9 1-15,-3-1-2 0,0 3 2 16,3 0-1-16,0 1-3 0,-3 6 3 0,5 2-3 16,-3 0-1-16,-2-1-1 0,3 4-1 15,-1-1 0-15,-2 1-8 0,1-1 0 16,-1 1-9-16,-2 2-18 0,2-2-25 0,0-5-13 15,-2-3-18-15,-2 1-23 0,2-7-11 16,-2 1-24-16,2-7-15 0,-5-1-18 0,1-2-50 16,-3-7-350-16,1-3-67 0</inkml:trace>
          <inkml:trace contextRef="#ctx0" brushRef="#br0" timeOffset="265256.7866">9052 3924 1596 0,'0'-26'0'0,"4"3"2"16,-2 3 2-16,1 4 3 0,1-2-11 16,-2 1 4-16,3 3 4 0,1 0 10 15,1 0 1-15,3 0-2 0,1-1 2 0,-2 5 1 16,2-2-4-16,3 2 2 0,1 3-1 16,1-1-7-16,0 5 6 0,2 0-3 0,2 3-4 15,1 3 4-15,-3 0 5 0,3 3 3 16,-4 3 1-16,4 1-1 0,-3 2 3 15,-3 2-5-15,0 0 2 0,-2 1 0 16,-9-1-1-16,3 2 2 0,-3-2 0 0,-4 3 0 16,0 1-5-16,-4-4-1 0,-1 2 3 15,-1 1-4-15,-5-1 0 0,-1-4 0 16,1 2-2-16,0-1-3 0,-5-1 1 0,4 0-2 16,-1-2-13-16,0 0-10 0,0-3-14 15,2 1-27-15,0-4-6 0,5 0-26 16,-3-2-15-16,9-2-25 0,-10 0-26 0,10 0-319 15,0 0 16-15</inkml:trace>
          <inkml:trace contextRef="#ctx0" brushRef="#br0" timeOffset="266590.9516">9675 3827 1320 0,'11'-2'-9'0,"-1"2"1"0,-3-4 3 0,-7 4 1 15,13 0 2-15,-13 0 4 0,9-3 13 16,-9 3 8-16,0 0 4 0,12 3-6 15,-12-3 2-15,0 0-4 0,11 0 5 0,-11 0 0 16,0 0 4-16,13 0-3 0,-13 0 2 16,11-3-4-16,-1 3-2 0,-10 0-2 15,15-5 1-15,-8 0-6 0,2 1 3 16,0-1-7-16,1-2 3 0,-2-1 1 0,-1 0-4 16,0-2-7-16,2 0 0 0,-5-1-2 15,4 3 2-15,-6-4-2 0,0 4 1 0,0-2-2 16,-2 4-2-16,-2-3 1 0,0 3-4 15,0 3 2-15,2 3 2 0,-15-3 1 16,6 3-1-16,9 0 5 0,-22 9-4 16,8-1 7-16,-1 2 0 0,1 2 4 0,-2 2-2 15,0 1 2-15,1 3 5 0,-2-2 3 16,4 1 2-16,2 1 2 0,2-2 3 0,-1 0-2 16,4 0-1-16,1-1 0 0,1-1-2 15,4 0 0-15,0-2 1 0,2-1-4 16,3-1 2-16,1 2 0 0,6-4-3 15,-1 0 0-15,3-2-4 0,3-1-3 0,2-4 1 16,1 1 0-16,1-2-3 0,1-2 1 16,3-2 0-16,0-2-2 0,2-2-1 0,1-4-3 15,-2 0-2-15,4-3 12 0,-1-1-3 16,0-4 0-16,-1 1 0 0,-2-1-3 16,-2 2-1-16,-5 2-1 0,0 0 0 15,-1-1 0-15,-5 5-4 0,-2 0 2 16,1 2 0-16,-3-1-2 0,-2 3 1 0,-3 2-2 15,-2 0 0-15,1 4 0 0,-3 2-4 0,0 0 5 16,0 0-1-16,0 0 1 0,-25 4-1 16,13 2 1-16,3 6 1 0,-4-4 2 15,2 5-3-15,-3-1 4 0,0 2-3 16,3 1 2-16,-2-4 0 0,1 4 1 16,1-1-1-16,2-2 2 0,3 1-1 0,-3-2 2 15,3 0 2-15,2-1 2 0,2-2-1 16,-1 2 3-16,3-1 0 0,3-1-1 0,1-2 1 15,2 0-2-15,2-2-1 0,1 0 2 16,4-2-4-16,-4 0 3 0,6-2-4 16,-2-2 0-16,0 0 0 0,6 0-5 15,-4-4 2-15,1-3-1 0,0 1 1 0,0-2-4 16,-1 0 0-16,-1-2-2 0,-3-2-1 16,1 1-1-16,-1-1 2 0,-4 0-2 0,2 2-1 15,0-2 0-15,-5 3 1 0,1 1 1 16,-1 0-4-16,1 2 1 0,-3 2 1 15,3-3 0-15,-5 3 0 0,3 4 1 0,-3 2-2 16,0 0 2-16,0 0-1 0,0 0 0 16,0 0 1-16,0 0 1 0,0 17 3 15,0-9-2-15,0 4 2 0,-3-4 2 0,6 3 1 16,-3-1 0-16,2 0 2 0,0 2 1 16,0-2-2-16,3-2 5 0,-1 2 1 15,-2-2 0-15,5 3 3 0,-3-5 1 16,3 0-2-16,3 0 0 0,-4-2-1 0,3 0-1 15,2-4 0-15,0 0-1 0,1-2-3 16,-1-2 1-16,3-2-2 0,-1-2 0 0,1-2-3 16,-3-5-1-16,2-1-3 0,0-2 1 15,-2-2 0-15,-3-1-2 0,1 3 1 16,-2 0 1-16,0 2-3 0,0 1 2 16,-2-1-2-16,-1 4-1 0,0 1 1 0,1 3-2 15,-1 0 0-15,-1 2 0 0,-1 2 1 16,-2 4-1-16,0 0 1 0,0 0 0 0,0 0 2 15,4 20-1-15,-4-8 4 0,0-2 0 16,0 3 2-16,-2 1 0 0,2 0 1 16,0 2 2-16,-2 1 0 0,0-1-1 15,-1-1 0-15,1 3 1 0,2-8-1 0,-2 4 0 16,0-4 1-16,2 0 0 0,-3 1 1 16,1-1-1-16,2-4 8 0,-2 2 8 15,4-2 2-15,-4 0 0 0,2-6-3 0,0 7-1 16,0-7-3-16,0 0-1 0,0 0-2 15,0 0-1-15,0 0-1 0,7-21-2 0,-5 11-3 16,0-2-2-16,3-1-2 0,-1-1-2 16,0 0-1-16,6 0-2 0,-3-3-1 15,4 1 1-15,0 4-1 0,2-2 1 16,2-1-2-16,2 1 2 0,-4 2-2 0,6 2 3 16,-3 2 0-16,0 2-2 0,0 2 0 15,1-1 0-15,-2 5 0 0,0 0 1 0,-2 0 1 16,4 5 0-16,-4 0 0 0,0 2 1 15,0 1-2-15,0 4 2 0,-2-4 1 16,0 6-1-16,-2-3 1 0,0 1-1 16,0 2-13-16,-2 0-17 0,2-3-18 0,-3 1-20 15,1 2-19-15,3-4-10 0,-1 0-14 16,0 0-13-16,-1 1-18 0,3-3-22 16,1-2-48-16,4 0-321 0,-5-2-36 0</inkml:trace>
        </inkml:traceGroup>
        <inkml:traceGroup>
          <inkml:annotationXML>
            <emma:emma xmlns:emma="http://www.w3.org/2003/04/emma" version="1.0">
              <emma:interpretation id="{B506E8A2-A030-4EB7-B8EA-1B303BACF31E}" emma:medium="tactile" emma:mode="ink">
                <msink:context xmlns:msink="http://schemas.microsoft.com/ink/2010/main" type="inkWord" rotatedBoundingBox="15929,9591 16494,9550 16547,10307 15983,10347"/>
              </emma:interpretation>
              <emma:one-of disjunction-type="recognition" id="oneOf4">
                <emma:interpretation id="interp4" emma:lang="" emma:confidence="1">
                  <emma:literal/>
                </emma:interpretation>
              </emma:one-of>
            </emma:emma>
          </inkml:annotationXML>
          <inkml:trace contextRef="#ctx0" brushRef="#br0" timeOffset="267309.3123">11671 3599 1427 0,'9'-8'18'0,"-4"0"30"16,1 2-6-16,-3-3-6 0,-3 5 5 0,2 0-11 16,0-2 10-16,0 2 4 0,-2 4-4 15,0 0 2-15,0 0-1 0,0 0 2 0,0 0 3 16,0 0 2-16,-26 6 3 0,17 2 8 15,-1 5-2-15,1-3-2 0,-4 2-3 0,2 2-3 16,-4 2-5-16,7 5-1 16,-3-7-5-16,0 2-8 0,3 1 3 0,-1 1-2 15,5-2-5-15,-1 1 0 0,-1 1-2 16,3-4-1-16,1 0-2 0,0 0-2 0,4-1-1 16,-2-3-2-16,5 2 0 0,1-4-1 15,-4 2-2-15,5-2 0 0,2-2-1 16,1-1-3-16,1-2-3 0,0-3-10 0,0 0-7 15,1-1-6-15,-1-3-8 0,2-2-7 16,1-1-4-16,-5-3-7 0,2-2 1 16,1 0-4-16,-6-4 8 0,1 0-1 15,-2-1 2-15,-3 1 3 0,-2 1 2 0,0 1 4 16,-4 0 0-16,-1 2 4 0,0 2 3 16,-1 1-1-16,-3 3 2 0,0-2 5 0,-2 4 1 15,-1 2-2-15,3 2 2 0,-2 0 5 16,0 2-2-16,-1 2 4 0,3-4-1 15,2 5 1-15,1 1 1 0,-1-3 3 16,3 6 3-16,1-3 1 0,6 2 1 0,-3-4-1 16,4 2 1-16,3 0 1 0,4 0-1 15,-5-3 1-15,6 0-1 0,4-1 1 0,-3-2 0 16,8 0 0-16,-3-2 0 0,2-1-2 16,0 0 2-16,0-5-3 0,4-2 3 15,-2 0-1-15,1-5 0 0,-3 1 0 16,1 0-1-16,-4-2-2 0,-1 1 1 0,0-5-1 15,-3 4 3-15,-2 2 1 0,-1-1 0 16,-1 5 2-16,-4-2-1 0,-1 4-3 0,0 0 1 16,-1 0 0-16,-1 3 2 0,-2 5 2 15,0 0 1-15,0 0 7 0,0 0 1 16,-9 25 11-16,7-7 6 0,0-2 1 0,-3 11 3 16,1 3 7-16,-1-1-4 0,0-1 1 15,3 5-3-15,-1 0-5 0,1 1-4 16,0 1-1-16,2-1-3 0,0 1-2 0,-4-2-3 15,4 3-3-15,0-2-13 0,0 1-18 16,0 0-35-16,0 1-28 0,0-3-35 16,-3 0-23-16,1-1-29 0,2-10-43 0,-2 1-83 15,0-3-255-15,-3-6-49 0</inkml:trace>
          <inkml:trace contextRef="#ctx0" brushRef="#br0" timeOffset="267594.6676">11799 3766 1544 0,'6'-33'21'0,"-4"7"-3"16,3-3-7-16,1 7 1 0,1 1-4 15,2 1 4-15,2 4 13 0,1 0 3 16,1-3 2-16,0 5-4 0,2 4-3 0,0 0 2 16,0 4-5-16,0 1 0 0,-2 5 0 15,2 0 3-15,4 3 1 0,-3 3 1 0,-1 0-3 16,-1 2-1-16,0 4 1 0,-3-4 0 15,-2 5 0-15,0-3-2 0,-2 4 0 16,-3-2-2-16,-1-4 3 0,-3 7 0 16,-3-6-4-16,-1 6 1 0,-3-3-1 0,-2 4-2 15,0-8-2-15,-5 5-10 0,3-3-24 16,-3 2-23-16,1-4-27 0,0 0-30 16,-2-2-33-16,2-1-52 0,0-5-375 0,4 0-64 15</inkml:trace>
        </inkml:traceGroup>
        <inkml:traceGroup>
          <inkml:annotationXML>
            <emma:emma xmlns:emma="http://www.w3.org/2003/04/emma" version="1.0">
              <emma:interpretation id="{B4E72519-6FB8-4322-8C6E-600D606D68C8}" emma:medium="tactile" emma:mode="ink">
                <msink:context xmlns:msink="http://schemas.microsoft.com/ink/2010/main" type="inkWord" rotatedBoundingBox="16612,9230 16734,9221 16768,9712 16647,9720"/>
              </emma:interpretation>
              <emma:one-of disjunction-type="recognition" id="oneOf5">
                <emma:interpretation id="interp5" emma:lang="" emma:confidence="0">
                  <emma:literal>M</emma:literal>
                </emma:interpretation>
                <emma:interpretation id="interp6" emma:lang="" emma:confidence="0">
                  <emma:literal>n</emma:literal>
                </emma:interpretation>
                <emma:interpretation id="interp7" emma:lang="" emma:confidence="0">
                  <emma:literal>^</emma:literal>
                </emma:interpretation>
                <emma:interpretation id="interp8" emma:lang="" emma:confidence="0">
                  <emma:literal>m</emma:literal>
                </emma:interpretation>
                <emma:interpretation id="interp9" emma:lang="" emma:confidence="0">
                  <emma:literal>N</emma:literal>
                </emma:interpretation>
              </emma:one-of>
            </emma:emma>
          </inkml:annotationXML>
          <inkml:trace contextRef="#ctx0" brushRef="#br0" timeOffset="267829.6499">12211 3302 1565 0,'14'-20'26'0,"-3"1"6"0,0 5-4 0,-4 2-1 16,3 0 10-16,-4 4 10 0,-1-1 11 16,-1 4 9-16,1-2-4 0,-1 1-6 15,-2 2-7-15,3 0-8 0,-5 4-4 0,0 0-3 16,0 0-4-16,8 14 2 0,-4-2 2 15,0 5-4-15,-2 1-1 0,1 4-1 16,1 7-5-16,-2-1 0 0,3 3-3 0,-1 2 0 16,-2-1-5-16,3 1-18 0,-3-1-22 15,0 1-22-15,2-3-36 0,-1 2-34 0,2-3-43 16,-5-7-70-16,2-1-387 0,1-1-113 16</inkml:trace>
        </inkml:traceGroup>
        <inkml:traceGroup>
          <inkml:annotationXML>
            <emma:emma xmlns:emma="http://www.w3.org/2003/04/emma" version="1.0">
              <emma:interpretation id="{82FD278D-245C-40AC-B202-5B5534FC735A}" emma:medium="tactile" emma:mode="ink">
                <msink:context xmlns:msink="http://schemas.microsoft.com/ink/2010/main" type="inkWord" rotatedBoundingBox="16535,9461 17172,9415 17198,9774 16560,9820"/>
              </emma:interpretation>
              <emma:one-of disjunction-type="recognition" id="oneOf6">
                <emma:interpretation id="interp10" emma:lang="" emma:confidence="1">
                  <emma:literal/>
                </emma:interpretation>
              </emma:one-of>
            </emma:emma>
          </inkml:annotationXML>
          <inkml:trace contextRef="#ctx0" brushRef="#br0" timeOffset="268185.2377">12169 3646 1836 0,'-12'-8'16'0,"5"4"-22"16,1-3-3-16,3 1-1 0,1 0 7 16,2 2 1-16,2-2 2 0,1 0-7 0,3-2 4 15,3 2 4-15,5-2 2 0,2-1 0 16,6-5-4-16,5 4 3 0,1-2-4 0,5-1 2 15,1 2-1-15,3-2 2 0,-5-1 3 16,-1 2-4-16,-2 2 2 0,-4-1 1 16,2 1-3-16,-4 2 4 0,-3 0 1 15,-2 0 4-15,-2 2 0 0,0 0 3 0,-5 1 4 16,1 2-5-16,-3-2 2 0,0 2-4 16,-1 1-4-16,-1-1 1 0,-7 3-1 0,14 3 0 15,-9 0-2-15,-1 4 2 0,1 1 1 16,-1 2-1-16,3 2 2 0,-3 4-2 15,3 3-1-15,-3 1 0 0,6 4 1 16,-3 1-5-16,-1 1-1 0,1-2-19 0,-1 3-24 16,3-3-30-16,-1 3-36 0,-4-9-54 15,3 5-121-15,-3-5-151 0,-1 0 54 16</inkml:trace>
        </inkml:traceGroup>
        <inkml:traceGroup>
          <inkml:annotationXML>
            <emma:emma xmlns:emma="http://www.w3.org/2003/04/emma" version="1.0">
              <emma:interpretation id="{2551AA47-2BE2-4568-B194-AC35A8773E5B}" emma:medium="tactile" emma:mode="ink">
                <msink:context xmlns:msink="http://schemas.microsoft.com/ink/2010/main" type="inkWord" rotatedBoundingBox="17264,9196 18563,9104 18605,9699 17306,9792"/>
              </emma:interpretation>
              <emma:one-of disjunction-type="recognition" id="oneOf7">
                <emma:interpretation id="interp11" emma:lang="" emma:confidence="0">
                  <emma:literal>on</emma:literal>
                </emma:interpretation>
                <emma:interpretation id="interp12" emma:lang="" emma:confidence="0">
                  <emma:literal>'on</emma:literal>
                </emma:interpretation>
                <emma:interpretation id="interp13" emma:lang="" emma:confidence="0">
                  <emma:literal>'On</emma:literal>
                </emma:interpretation>
                <emma:interpretation id="interp14" emma:lang="" emma:confidence="0">
                  <emma:literal>non</emma:literal>
                </emma:interpretation>
                <emma:interpretation id="interp15" emma:lang="" emma:confidence="0">
                  <emma:literal>"on</emma:literal>
                </emma:interpretation>
              </emma:one-of>
            </emma:emma>
          </inkml:annotationXML>
          <inkml:trace contextRef="#ctx0" brushRef="#br0" timeOffset="268363.9074">12860 3231 1209 0,'0'-20'56'0,"0"5"0"15,0 5-43-15,-2 0-29 0,2 2-15 16,0 2-1-16,2 1 0 0,-2 5 1 0,5-3 0 16,-5 3-13-16,0 0-16 0,0 0-34 15,13 10-72-15,-8-2-105 0,1 0 209 16</inkml:trace>
          <inkml:trace contextRef="#ctx0" brushRef="#br0" timeOffset="268729.0726">13145 3328 926 0,'0'0'81'0,"0"0"-8"0,0 0-4 16,7 2-14-16,-7-2-3 0,0 0 1 15,0 0 5-15,-9 11 6 0,4-6-1 0,1 4-1 16,-4 1-3-16,2 2-2 0,-1 3 0 15,0 3-3-15,1 0-3 0,-1 6-4 0,3-1-3 16,-2 1-6-16,4-1-2 0,2 1-4 16,0-2-2-16,2 1-1 0,4-1-5 15,-2-1 0-15,3-5-2 0,-1 0-2 16,3 1-4-16,2-6 2 0,1 2-5 0,2-5 3 16,-1 0-3-16,3-6 1 0,-2 2-4 15,1-8 1-15,2 2-2 0,3-6-2 16,-7-5 1-16,6 3-2 0,-2-8 0 0,-4 2-1 15,2-4 1-15,-2 1-3 0,-6-3-2 16,-1 0 1-16,-4 1-2 0,-2-1-2 0,-2 1-1 16,-2 5-2-16,-5-2-2 0,-2 3-7 15,-3 1-10-15,0 4-12 0,-3 0-19 16,-2 4-5-16,4 2-13 0,-5 0-18 16,-1 2-15-16,5 2-26 0,-5 2-37 0,4 0-88 15,1 0-189-15,0 0 46 0</inkml:trace>
          <inkml:trace contextRef="#ctx0" brushRef="#br0" timeOffset="269128.6749">13529 3310 1309 0,'9'-2'19'0,"1"2"-2"0,-10 0-1 15,13 6-1-15,-4-1-4 0,-5 0-1 0,1 6 9 16,-1-1 0-16,0 2 6 0,-1 4-1 15,2 0 0-15,-5 3 3 0,2 1-4 16,0 0-4-16,1 1 3 0,-3-1-4 0,2 1-4 16,-2-1 2-16,0-2-3 0,0-2 3 15,2-2-7-15,-4-1 3 0,4 1 1 0,-2-6 1 16,0 0-2-16,0-2-1 0,0-6-7 16,-2 7 1-16,2-7-4 0,0 0-1 15,0 0 5-15,2-21-4 0,-2 9 0 16,0-2 1-16,2-3-3 0,1 1 2 0,-1-4 3 15,7-1 0-15,-3-1 5 0,1 0 3 16,5 1 5-16,6-1 5 0,-5 4-4 16,8-1 11-16,1 5-1 0,1 0 0 0,1 2 3 15,6 1 0-15,2 6 3 0,1 0 5 16,4 4-2-16,-6 1 0 0,6 1-3 16,-2 6-5-16,4 1-4 0,-7 4 0 0,2 2-7 15,-5 4-21-15,-11 5-33 0,0 3-48 16,-9-1-68-16,-9-3-127 0,-9 11-307 15,-15 5-87-15</inkml:trace>
        </inkml:traceGroup>
      </inkml:traceGroup>
    </inkml:traceGroup>
  </inkml:traceGroup>
</inkml:ink>
</file>

<file path=ppt/ink/ink1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5:30:49.36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DBB9B8F-E712-4000-B2D2-C5AAFF130DFC}" emma:medium="tactile" emma:mode="ink">
          <msink:context xmlns:msink="http://schemas.microsoft.com/ink/2010/main" type="writingRegion" rotatedBoundingBox="6306,12222 7146,12222 7146,13815 6306,13815"/>
        </emma:interpretation>
      </emma:emma>
    </inkml:annotationXML>
    <inkml:traceGroup>
      <inkml:annotationXML>
        <emma:emma xmlns:emma="http://www.w3.org/2003/04/emma" version="1.0">
          <emma:interpretation id="{65386656-11C6-4E21-B165-015A708D3BD8}" emma:medium="tactile" emma:mode="ink">
            <msink:context xmlns:msink="http://schemas.microsoft.com/ink/2010/main" type="paragraph" rotatedBoundingBox="6306,12222 7146,12222 7146,13815 6306,13815" alignmentLevel="1"/>
          </emma:interpretation>
        </emma:emma>
      </inkml:annotationXML>
      <inkml:traceGroup>
        <inkml:annotationXML>
          <emma:emma xmlns:emma="http://www.w3.org/2003/04/emma" version="1.0">
            <emma:interpretation id="{34201B72-D02C-4D62-AE9B-631F1979BDEB}" emma:medium="tactile" emma:mode="ink">
              <msink:context xmlns:msink="http://schemas.microsoft.com/ink/2010/main" type="line" rotatedBoundingBox="6306,12222 7146,12222 7146,13815 6306,13815"/>
            </emma:interpretation>
          </emma:emma>
        </inkml:annotationXML>
        <inkml:traceGroup>
          <inkml:annotationXML>
            <emma:emma xmlns:emma="http://www.w3.org/2003/04/emma" version="1.0">
              <emma:interpretation id="{CB26A9FC-204D-49EB-AD21-BE037811D644}" emma:medium="tactile" emma:mode="ink">
                <msink:context xmlns:msink="http://schemas.microsoft.com/ink/2010/main" type="inkWord" rotatedBoundingBox="6306,12222 6988,12222 6988,13251 6306,13251"/>
              </emma:interpretation>
              <emma:one-of disjunction-type="recognition" id="oneOf0">
                <emma:interpretation id="interp0" emma:lang="" emma:confidence="1">
                  <emma:literal/>
                </emma:interpretation>
              </emma:one-of>
            </emma:emma>
          </inkml:annotationXML>
          <inkml:trace contextRef="#ctx0" brushRef="#br0">2926-3319 1597 0,'-4'-4'114'0,"-3"2"-62"16,7 2-26-16,-9-8-6 0,5 6 8 16,-2-3 20-16,6 5 17 0,-9-3 9 0,9 3 9 15,-6-5 3-15,6 5 7 0,-5-3-1 16,5 3 1-16,-4-5 2 0,4 5-2 16,0 0-1-16,0 0-8 0,0 0-2 0,-4-4 0 15,4 4-8-15,0 0-3 0,0 0 0 16,0 0-8-16,0 0 7 0,0 0 0 15,0 0-2-15,0 0-3 0,22 14-2 0,-12-5 2 16,3-1-4-16,0 2-5 0,5 2 4 16,3 2-3-16,1-2-5 0,1 2-7 15,4 5-1-15,2-3-2 0,-1 0-2 0,0 5-9 16,4-5 3-16,-2-2-4 0,-1 3-3 16,3 1-2-16,-5-4-2 0,0 0 0 15,-4-4-3-15,-1 3 0 0,-1-3-2 0,-1 2 1 16,-5-4 4-16,2-2 8 0,-4 2 5 15,0-1 15-15,-3-6 7 0,1 6 11 0,0-5 1 16,-4 0 0-16,2 2-1 0,-2-2-4 16,0 2-2-16,0-2-4 0,-3 0-1 15,3 2-9-15,-7-4-4 0,6 0-6 16,-6 0-5-16,9 6-5 0,-9-6-4 0,6 2-5 16,-6-2-4-16,4 6-4 0,-2-3 1 15,-2 2-4-15,0-5 0 0,-6 15 0 0,0-5-1 16,0 2 1-16,-3 2-2 0,-5 5 1 15,3-1-2-15,-5 5 2 0,0-5-3 0,-2 8 1 16,-2-1-2-16,-2 3 1 0,-1 1-2 16,1-1-4-16,-6 4 0 0,5-3-6 15,-1-2-20-15,0 1-11 0,2-2-24 0,2-1-13 16,0-1-20-16,4-2-18 0,0-1 0 16,0-2-13-16,3 0-9 0,-1-2-18 15,0-3-17-15,3 0-24 0,2 0-23 16,-3-1-26-16,6-3-17 0,1-2-19 0,-1-2-55 15,1 0-101-15,1-3-9 0,-1 0-231 16,5-3-170-16</inkml:trace>
        </inkml:traceGroup>
        <inkml:traceGroup>
          <inkml:annotationXML>
            <emma:emma xmlns:emma="http://www.w3.org/2003/04/emma" version="1.0">
              <emma:interpretation id="{C66C47F3-F573-46E1-881D-99EC79492DD7}" emma:medium="tactile" emma:mode="ink">
                <msink:context xmlns:msink="http://schemas.microsoft.com/ink/2010/main" type="inkWord" rotatedBoundingBox="6486,12932 7146,12932 7146,13815 6486,13815"/>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798.0064">3672-2585 1758 0,'4'-4'-37'15,"-2"0"19"-15,-2 4 3 0,8-8 1 0,-6 4 12 16,0-2 20-16,1 2 24 0,-3 4 14 16,4-8 12-16,-2 3 10 0,-2 5 4 0,2-8 5 15,-2 8 1-15,3-6-2 0,-1 2-2 16,-2 4-7-16,2-4-5 0,-2 4-7 16,0 0-7-16,0 0 3 0,0 0 6 0,0 0 2 15,-4 16 13-15,-1-5 4 0,-4 1 8 16,1 4-3-16,-5 6 3 0,0-1-16 0,-4 7 1 15,-4 0-10-15,-1 1 2 0,1 2 2 16,-6 3-7-16,-3 1 1 0,1 1 5 16,0-3-2-16,1 7-2 0,-4 0 0 15,1-4-5-15,2 1-7 0,-1 1-7 0,1-1-6 16,4-3 0-16,-4 1-7 0,6-7-1 16,3-1-4-16,1-1-3 0,2-3-7 0,3-5 2 15,0 0-4-15,1 3 1 0,4-7-3 16,-2-2-5-16,1-2-11 0,3 0-13 15,1-2-4-15,-1 0-23 0,5-1-24 0,-2-6-13 16,1 2-31-16,3-3-30 0,0 0-33 16,0 0-36-16,14-17-37 0,-6 9-35 0,7-4-81 15,2-2-113-15,1-3 24 0,3 7-208 16,3-8-153-16</inkml:trace>
        </inkml:traceGroup>
      </inkml:traceGroup>
    </inkml:traceGroup>
  </inkml:traceGroup>
</inkml:ink>
</file>

<file path=ppt/ink/ink1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5:30:13.4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A74E301-9FDA-447E-9A33-DEFB6134B9CE}" emma:medium="tactile" emma:mode="ink">
          <msink:context xmlns:msink="http://schemas.microsoft.com/ink/2010/main" type="inkDrawing" rotatedBoundingBox="3456,13853 5685,13567 5694,13639 3465,13925" semanticType="underline" shapeName="Other"/>
        </emma:interpretation>
      </emma:emma>
    </inkml:annotationXML>
    <inkml:trace contextRef="#ctx0" brushRef="#br0">76 275 970 0,'-18'5'82'0,"5"-5"-9"15,-2 6-10-15,7-3-3 0,-1-3-8 16,9 0-8-16,-9 3 1 0,9-3-6 0,-4 5-6 15,4-5-1-15,0 0-1 0,22 6 6 16,-4-6-3-16,4 4 0 0,13-4 0 0,3 2-4 16,10-2 7-16,1-2-3 0,16-2 8 15,28 0 5-15,2-6 3 0,12-1 4 16,8-1 2-16,3-2 1 0,3-3-3 16,-1-2-4-16,3 2-3 0,-6-4-5 0,-6 5-1 15,-5-4-2-15,-5 4-7 0,-10 0-1 16,-10 1 0-16,-13 3-5 0,-15 2-2 15,-11 2 0-15,-2 2-2 0,-5-1-4 0,-6 4-2 16,-2-2 0-16,-6 1-3 0,1 0-3 16,-3 0 0-16,-4 2-6 0,-2 0-10 15,2 0-13-15,-4 0-24 0,-5 0-26 16,3 0-31-16,-9 2-36 0,9 0-46 0,-9 0-100 16,0 0-325-16,-11-12-105 0</inkml:trace>
  </inkml:traceGroup>
</inkml:ink>
</file>

<file path=ppt/ink/ink1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5:30:31.74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D7B91B4-DE6E-4BF8-AEAC-03C9CA64C97C}" emma:medium="tactile" emma:mode="ink">
          <msink:context xmlns:msink="http://schemas.microsoft.com/ink/2010/main" type="inkDrawing" rotatedBoundingBox="7296,12077 12235,11401 12495,13299 7556,13974" hotPoints="12310,12409 9857,13680 7147,13149 9599,11879" semanticType="enclosure" shapeName="Ellipse">
            <msink:sourceLink direction="with" ref="{D481D8DA-87F8-4E65-9E35-58C7CC3A02D7}"/>
          </msink:context>
        </emma:interpretation>
      </emma:emma>
    </inkml:annotationXML>
    <inkml:trace contextRef="#ctx0" brushRef="#br0">2302 549 1005 0,'31'-13'80'0,"-8"1"-36"16,-5 2-46-16,-6-2 2 0,-1 2-10 16,-5-3 25-16,-1 1 5 0,-3-2 7 15,0-2 10-15,-2-1-1 0,-4 0 5 0,-1-4-4 16,-6 1 7-16,0-3 0 0,-5 5 4 15,-4-8-2-15,-5 1-2 0,-4 5-2 16,-7 3-6-16,-10-3-4 0,-3 4-3 0,-5 4 0 16,-10 6-6-16,-4 3-1 0,-4 3-4 15,-30 9-1-15,-2 5 0 0,-3 6-4 0,-3 5 1 16,-3 5 0-16,-4 7 3 0,-1 4-1 16,1 5-1-16,5 9 1 0,4 2-1 15,5 4 0-15,3 0-2 0,4 6 8 16,6 1-2-16,7 2-2 0,8 2 0 0,8 1-1 15,9 2-1-15,9 0 1 0,12 3-3 16,13-3-3-16,9 0 1 0,13-7 3 0,10-12-1 16,17 18-4-16,9-1 3 0,15-6-5 15,14-4 1-15,21-4 2 0,15-8-1 16,13-6-1-16,15-7 0 0,13-5-1 0,13-9 0 16,21-5 0-16,46-9-3 0,8-12-1 15,9-9 1-15,7-9-3 0,8-8 2 16,0-9-5-16,-1-5 0 0,-7-6 2 15,-9-6-2-15,-9-6 1 0,-6-4 4 0,-17-4-2 16,-9-9-2-16,-18 2 1 0,-17-7-4 16,-19-5-9-16,-36 9-4 0,-16-5-3 0,-16-4-7 15,-15-1 1-15,-19-1 1 0,-17-1-6 16,-21-3 2-16,-21 8 3 0,-14 1 1 0,-25 3-4 16,-18 8 5-16,-23 6 0 0,-11 7 0 15,-48 1 4-15,-27 6-6 0,-11 12 8 16,-19 9-3-16,-12 10 2 0,-10 8-12 15,-11 9-19-15,-2 14-29 0,0 9-31 0,2-2-46 16,4 14-314-16,0 7 24 0</inkml:trace>
  </inkml:traceGroup>
</inkml:ink>
</file>

<file path=ppt/ink/ink1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5:30:02.0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481D8DA-87F8-4E65-9E35-58C7CC3A02D7}" emma:medium="tactile" emma:mode="ink">
          <msink:context xmlns:msink="http://schemas.microsoft.com/ink/2010/main" type="writingRegion" rotatedBoundingBox="8475,12431 10630,12439 10627,13252 8472,13243">
            <msink:destinationLink direction="with" ref="{9D7B91B4-DE6E-4BF8-AEAC-03C9CA64C97C}"/>
          </msink:context>
        </emma:interpretation>
      </emma:emma>
    </inkml:annotationXML>
    <inkml:traceGroup>
      <inkml:annotationXML>
        <emma:emma xmlns:emma="http://www.w3.org/2003/04/emma" version="1.0">
          <emma:interpretation id="{025FE0DE-25F5-4BD1-BC63-B7D3E0E2415C}" emma:medium="tactile" emma:mode="ink">
            <msink:context xmlns:msink="http://schemas.microsoft.com/ink/2010/main" type="paragraph" rotatedBoundingBox="8475,12431 10630,12439 10627,13252 8472,13243" alignmentLevel="1"/>
          </emma:interpretation>
        </emma:emma>
      </inkml:annotationXML>
      <inkml:traceGroup>
        <inkml:annotationXML>
          <emma:emma xmlns:emma="http://www.w3.org/2003/04/emma" version="1.0">
            <emma:interpretation id="{5B2D7120-675C-4466-B418-D06894D93C47}" emma:medium="tactile" emma:mode="ink">
              <msink:context xmlns:msink="http://schemas.microsoft.com/ink/2010/main" type="line" rotatedBoundingBox="8475,12431 10630,12439 10627,13252 8472,13243"/>
            </emma:interpretation>
          </emma:emma>
        </inkml:annotationXML>
        <inkml:traceGroup>
          <inkml:annotationXML>
            <emma:emma xmlns:emma="http://www.w3.org/2003/04/emma" version="1.0">
              <emma:interpretation id="{028249F1-6E52-406D-B669-09F32CAB5BE4}" emma:medium="tactile" emma:mode="ink">
                <msink:context xmlns:msink="http://schemas.microsoft.com/ink/2010/main" type="inkWord" rotatedBoundingBox="8475,12569 9621,12574 9618,13234 8472,13230"/>
              </emma:interpretation>
              <emma:one-of disjunction-type="recognition" id="oneOf0">
                <emma:interpretation id="interp0" emma:lang="" emma:confidence="1">
                  <emma:literal/>
                </emma:interpretation>
              </emma:one-of>
            </emma:emma>
          </inkml:annotationXML>
          <inkml:trace contextRef="#ctx0" brushRef="#br0">5037-2902 814 0,'2'-12'103'0,"-2"12"-47"15,0-8-20-15,0 5-19 0,3-2-2 16,-3 5 7-16,0-13 10 0,2 9 9 16,-2-2-2-16,2 0 13 0,-2 6 1 0,2-8 1 15,-2 2 1-15,0 0 8 0,0 6-1 16,5-8 6-16,-5 8 1 0,5-5-2 0,-5-1 4 15,0 6-3-15,5-6-4 0,-5 6-1 16,2-2-2-16,-2 2-3 0,0 0-5 16,2-6-5-16,-2 6-4 0,0 0-2 0,0 0 0 15,0 0 9-15,0 0 4 0,0 0 1 16,0 0-2-16,9 16-1 0,-7-10-4 16,0 5-5-16,3 1-5 0,-1-4-1 15,-2 6-6-15,3 1 3 0,-3 1-5 0,3 2 3 16,-2-2-1-16,1 4-3 0,0 3-1 15,1-5-5-15,-1 9 1 0,1-3-4 0,-3 3-4 16,2-3-10-16,1 3-2 0,-1-3-1 16,-2 2 3-16,4 3-1 0,-4-3 3 15,2-1-4-15,-1-3-2 0,1-2-2 16,-2 2-3-16,0 1-6 0,1-5-31 0,-1 1-17 16,0-5-30-16,-2 0-25 0,2-2-22 15,0-1-17-15,1 3-18 0,-3-8-18 16,2 2-59-16,0-2-406 0,-2-6-148 0</inkml:trace>
          <inkml:trace contextRef="#ctx0" brushRef="#br0" timeOffset="491.9659">5679-2902 1799 0,'0'-6'-13'16,"0"0"-1"-16,0 6 6 0,-7-5-3 15,3-1-1-15,4 6 7 0,-7-4-6 0,7 4 1 16,-6-1 7-16,6 1 2 0,0 0 4 16,-17 5-5-16,17-5 9 0,-9 6-6 0,5-1 7 15,0-2 9-15,1 6-7 0,1-3 6 16,-2 2-4-16,4 0-2 0,0-2-3 15,-2 3 3-15,2-1 3 0,0 0 1 0,2 0 9 16,-2 0-2-16,0 2 0 0,4-1 0 16,-2-1 2-16,5 0 1 0,0 0-2 15,4 0-3-15,3 2 0 0,-5-2-2 0,6 0-1 16,1 2-1-16,2-2-3 0,-2 3-1 16,3-1-2-16,1 0 1 0,-1 2-1 15,-2-4 1-15,3 5-4 0,-4-3 3 0,-2 0-2 16,-1 2-2-16,0 2-3 0,-3 0 3 15,-3 1 1-15,-1 1 0 0,-4 1 1 16,-2-3 1-16,-4 4 0 0,0-2 0 16,-3 1 1-16,-5-1-1 0,1-4-1 0,-5 3 1 15,0-2-2-15,-4 1-2 0,2-1-2 16,-5-5 2-16,6-2-10 0,-4-2-13 0,-2-4-28 16,3 0-25-16,2 0-22 0,-2-8-28 15,-1 0-31-15,3-7-69 0,2 1-298 16,0-2-25-16</inkml:trace>
          <inkml:trace contextRef="#ctx0" brushRef="#br0" timeOffset="680.1063">5640-2770 1475 0,'9'-6'23'0,"1"4"-6"0,-3-7 2 0,2 4-2 16,-1-1-1-16,4-1 8 0,2 1 8 15,1-2 6-15,1 4-2 0,3-6-5 0,3 2 0 16,1 0-2-16,3 2-4 0,2-2-3 15,2 6-6-15,-2-7-7 0,2 3-21 0,2 0-16 16,-3 4-27-16,3-2-22 0,-3 2-20 16,0 0-35-16,1-2-62 0,1 2-237 15,-6 2 61-15</inkml:trace>
        </inkml:traceGroup>
        <inkml:traceGroup>
          <inkml:annotationXML>
            <emma:emma xmlns:emma="http://www.w3.org/2003/04/emma" version="1.0">
              <emma:interpretation id="{F6BE3C48-A3F0-4734-9CDF-BCE295673247}" emma:medium="tactile" emma:mode="ink">
                <msink:context xmlns:msink="http://schemas.microsoft.com/ink/2010/main" type="inkWord" rotatedBoundingBox="10214,12437 10630,12439 10627,13252 10211,13250"/>
              </emma:interpretation>
            </emma:emma>
          </inkml:annotationXML>
          <inkml:trace contextRef="#ctx0" brushRef="#br0" timeOffset="1461.244">7191-2750 1626 0,'0'-12'21'15,"-4"2"1"-15,-1 4-6 0,1-3-16 16,-3 0 0-16,0 0 6 0,-2 1-2 0,0 2 6 16,-2-2 0-16,-3 6-1 0,0-6 2 15,-3 8 7-15,-2-4-8 0,4 4 0 16,-3 0 1-16,-3 4 0 0,3-2-4 0,0 0 2 16,-2 2 0-16,4 2 0 0,-5 3-4 15,4-4 2-15,-2 3-2 0,4 1-2 16,-1-1 1-16,0 0-4 0,2 0 1 15,3 0-1-15,0 2-2 0,1-1 1 0,4-4 1 16,-1 4 1-16,3-3 0 0,1 0-2 16,3 0-3-16,3 0-1 0,1-2 5 0,0 0-4 15,5 1 0-15,1-2 4 0,3-1-2 16,3 3 2-16,3-4-6 0,-4 2 8 16,7-1-10-16,-1 0 7 0,-1-1-1 0,3-1 2 15,-1 3-4-15,-1-1 0 0,1 0 3 16,-3 0-2-16,-1 0 1 0,-1 2 0 15,-2-2-5-15,-4 2 3 0,-3 0-2 0,-1 2 4 16,0-2 4-16,-4 2 2 0,-3 2-4 16,-3-1 0-16,-4-1 1 0,-2 2 1 15,-4 0-9-15,-4 2-23 0,-2 2-26 0,-7 1-38 16,-2-5-48-16,-11 6-108 0,-4-4-163 16,-9 2 77-16</inkml:trace>
          <inkml:trace contextRef="#ctx0" brushRef="#br0" timeOffset="1003.158">6814-3077 1223 0,'4'-10'53'0,"1"-3"7"0,-3 7-8 16,0-2-4-16,1 2-7 0,-1 2 12 16,0-2 9-16,0 2 1 0,-2-4-9 0,0 8-5 15,5-2-5-15,-5 2-2 0,0 0 4 16,0 0 4-16,4 16 2 0,-4-4 5 0,0-2 9 15,2 11-5-15,-2-5-4 0,3 4-4 16,-3 5-3-16,3 1-12 0,-1 3-1 16,-2 1 0-16,2 1-3 0,0-1-3 15,1 11-5-15,-1-5 1 0,2 5-5 0,-2 0-2 16,3-1-3-16,-1-1 0 0,1 2-7 16,-3-5-24-16,2 1-25 0,-2-7-25 0,6 3-29 15,-3-6-30-15,-1 5-31 0,-2-10-40 16,3-3-91-16,-3-1-289 0,-2-4-74 15</inkml:trace>
        </inkml:traceGroup>
      </inkml:traceGroup>
    </inkml:traceGroup>
  </inkml:traceGroup>
</inkml:ink>
</file>

<file path=ppt/ink/ink1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5:30:11.60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A151ED2-8CF0-4623-B3D5-EDD2BAAF2656}" emma:medium="tactile" emma:mode="ink">
          <msink:context xmlns:msink="http://schemas.microsoft.com/ink/2010/main" type="writingRegion" rotatedBoundingBox="3290,12506 19777,12335 19820,16547 3334,16718"/>
        </emma:interpretation>
      </emma:emma>
    </inkml:annotationXML>
    <inkml:traceGroup>
      <inkml:annotationXML>
        <emma:emma xmlns:emma="http://www.w3.org/2003/04/emma" version="1.0">
          <emma:interpretation id="{EAD35E68-4C2E-4BDA-AC67-4EED4B80AB8A}" emma:medium="tactile" emma:mode="ink">
            <msink:context xmlns:msink="http://schemas.microsoft.com/ink/2010/main" type="paragraph" rotatedBoundingBox="3532,12597 5020,12476 5075,13149 3587,13270" alignmentLevel="1"/>
          </emma:interpretation>
        </emma:emma>
      </inkml:annotationXML>
      <inkml:traceGroup>
        <inkml:annotationXML>
          <emma:emma xmlns:emma="http://www.w3.org/2003/04/emma" version="1.0">
            <emma:interpretation id="{24CC898A-54BE-45D7-B526-2D6924E8D5DE}" emma:medium="tactile" emma:mode="ink">
              <msink:context xmlns:msink="http://schemas.microsoft.com/ink/2010/main" type="line" rotatedBoundingBox="3532,12597 5020,12476 5075,13149 3587,13269"/>
            </emma:interpretation>
          </emma:emma>
        </inkml:annotationXML>
        <inkml:traceGroup>
          <inkml:annotationXML>
            <emma:emma xmlns:emma="http://www.w3.org/2003/04/emma" version="1.0">
              <emma:interpretation id="{52F2C40B-C268-4731-93AD-2A030B0B10A8}" emma:medium="tactile" emma:mode="ink">
                <msink:context xmlns:msink="http://schemas.microsoft.com/ink/2010/main" type="inkWord" rotatedBoundingBox="3532,12597 5020,12476 5075,13149 3587,13269"/>
              </emma:interpretation>
              <emma:one-of disjunction-type="recognition" id="oneOf0">
                <emma:interpretation id="interp0" emma:lang="" emma:confidence="1">
                  <emma:literal/>
                </emma:interpretation>
              </emma:one-of>
            </emma:emma>
          </inkml:annotationXML>
          <inkml:trace contextRef="#ctx0" brushRef="#br0">246-2967 234 0,'0'0'84'0,"0"0"-38"16,-5-2-19-16,5 2-10 0,0 0-6 0,0 0 0 15,0 0 5-15,0 0 9 0,0 0-2 16,-4-7 4-16,4 7 1 0,0 0-4 16,0 0 5-16,0 0-2 0,0 0-5 15,0 0 1-15,0 0-1 0,0 0 6 0,0 0 8 16,0 0 1-16,0 0 7 0,0 17-8 15,0-9 3-15,-3 0 3 0,3 2-3 0,-3-2 0 16,1 3-5-16,0 7-2 0,-2-6 0 16,1 7 4-16,1-1-5 0,-2 2-2 15,-1 6-3-15,1-1 0 0,-1 4-2 16,1-3-1-16,0 5-3 0,-2-3 1 0,2 3-6 16,-1-1 0-16,1 0-3 0,2 3-3 15,-3-1-21-15,3-3-12 0,0-1-20 0,-3-1-14 16,3 1-14-16,2-5-26 0,-2-1-48 15,0-2-183-15,0-3 155 0</inkml:trace>
          <inkml:trace contextRef="#ctx0" brushRef="#br0" timeOffset="434.5806">379-2768 984 0,'5'-8'26'0,"-3"0"-5"15,2 5-14-15,-2-2-7 0,3-1 0 0,-5 6-3 16,11-7-2-16,-5 3 5 0,2 2 0 16,1 0 0-16,2 1 0 0,-11 1 2 15,20 1 11-15,-6 3-7 0,-3 0-6 16,2 0 2-16,2 5 0 0,-2-1-1 0,-2 2 3 15,2 0-3-15,-3 4 2 0,-1 0-1 16,0 1 0-16,-5 1 5 0,-1 4-6 0,1-1 5 16,-6 1-2-16,0 1 1 0,-3-1 0 15,1 0 4-15,-5 2-2 0,0 1 6 16,-3-5-1-16,1 0 6 0,2-1 10 16,-2-3 1-16,1 1 7 0,1-4 4 0,3 0 10 15,1 1 4-15,1-6 4 0,-1 2-7 16,1-2-2-16,4-2-5 0,0 2-4 15,0-6 1-15,9 4-8 0,0-4-6 0,-9 0 3 16,27-6-7-16,-9 2 6 0,3-4-13 16,5 6-27-16,2-6-16 0,1 2-13 15,3-2-27-15,4-5-29 0,0 3-33 0,0-2-43 16,2-2-267-16,-1 4 51 0</inkml:trace>
          <inkml:trace contextRef="#ctx0" brushRef="#br0" timeOffset="736.7916">1423-3057 1234 0,'0'-6'31'16,"-3"0"-1"-16,3 6-5 0,-2-10-2 15,2 6-6-15,0 4-1 0,-2-9-4 16,2 9-4-16,0 0 4 0,0 0 2 0,0 0 5 15,0 0-1-15,-7 23-2 0,5-11 1 16,2 2 0-16,0 2-3 0,0 7-3 16,2-3 6-16,-2 3-3 0,3 8-1 0,-3-3-1 15,2 3 3-15,-2-1-5 0,2 5 1 16,0-1-1-16,-2-1 1 0,0 1-2 16,2 0-2-16,-2 1-19 0,3 0-20 0,-1-3-16 15,0 1-20-15,1-6-21 0,0-1-24 16,-3-6-47-16,4-2-228 0,-2-4 99 15</inkml:trace>
          <inkml:trace contextRef="#ctx0" brushRef="#br0" timeOffset="1184.9091">1603-2809 1044 0,'3'-10'4'0,"-6"2"4"16,1 0-6-16,-2 0-5 0,-1 2-5 0,-1 0 2 15,-3 1 2-15,0 2 0 0,-3 1 1 16,1 2 5-16,0 0-2 0,-6 0 5 0,2 5-1 16,0-2 4-16,-4 2 3 15,3 4-5-15,1-3 7 0,-2 2-6 0,2 0-2 16,2 2 7-16,-2 0-7 0,2 4 3 16,4-5-3-16,-2 1-1 0,5 0 1 0,0-2 0 15,2 3 4-15,4 1-1 0,0-6 0 16,0 2-4-16,4 2-1 0,2-4 4 15,0 2-4-15,1-1 2 0,4-4 3 0,0 4-6 16,1-3-1-16,4 0 3 0,-3 2-5 16,3-2 4-16,0 0 0 0,-1 0 0 15,-4 0-1-15,4 0-4 0,-7 0 8 0,3 0-7 16,-2 3 3-16,-1-4-3 0,-1 6 3 16,-3-3 4-16,-2 2-5 0,-4-2 3 15,-2 4-3-15,-6 0 4 0,-1 1 4 16,-7 1-6-16,-3 0 1 0,-1-2-3 0,-3-2 2 15,0 4-4-15,-2-4 5 0,0 1-2 16,0-3 0-16,-1-4-1 0,4 4 1 16,1-4-16-16,3-2-7 0,0 4-4 0,-1-8-23 15,3 4-18-15,2-2-20 0,0-4-41 16,5 6-170-16,0-4 185 0</inkml:trace>
        </inkml:traceGroup>
      </inkml:traceGroup>
    </inkml:traceGroup>
    <inkml:traceGroup>
      <inkml:annotationXML>
        <emma:emma xmlns:emma="http://www.w3.org/2003/04/emma" version="1.0">
          <emma:interpretation id="{2C597B72-C72A-474A-B5BB-88F63E93DB40}" emma:medium="tactile" emma:mode="ink">
            <msink:context xmlns:msink="http://schemas.microsoft.com/ink/2010/main" type="paragraph" rotatedBoundingBox="6455,14889 12523,14215 12635,15221 6567,15895" alignmentLevel="2"/>
          </emma:interpretation>
        </emma:emma>
      </inkml:annotationXML>
      <inkml:traceGroup>
        <inkml:annotationXML>
          <emma:emma xmlns:emma="http://www.w3.org/2003/04/emma" version="1.0">
            <emma:interpretation id="{99D7C8A7-6B2B-4DD8-B829-40461B3363F4}" emma:medium="tactile" emma:mode="ink">
              <msink:context xmlns:msink="http://schemas.microsoft.com/ink/2010/main" type="line" rotatedBoundingBox="6455,14889 12523,14215 12635,15221 6567,15895"/>
            </emma:interpretation>
          </emma:emma>
        </inkml:annotationXML>
        <inkml:traceGroup>
          <inkml:annotationXML>
            <emma:emma xmlns:emma="http://www.w3.org/2003/04/emma" version="1.0">
              <emma:interpretation id="{E03BCCF8-BC4C-4243-A847-33A746E45701}" emma:medium="tactile" emma:mode="ink">
                <msink:context xmlns:msink="http://schemas.microsoft.com/ink/2010/main" type="inkWord" rotatedBoundingBox="6455,14889 10703,14417 10776,15076 6529,15548"/>
              </emma:interpretation>
              <emma:one-of disjunction-type="recognition" id="oneOf1">
                <emma:interpretation id="interp1" emma:lang="" emma:confidence="1">
                  <emma:literal/>
                </emma:interpretation>
              </emma:one-of>
            </emma:emma>
          </inkml:annotationXML>
          <inkml:trace contextRef="#ctx0" brushRef="#br0" timeOffset="-36470.0493">5623-837 989 0,'4'0'58'0,"-2"-7"-24"0,3 5-16 16,-5 2 7-16,6-8 7 0,-1 2 10 16,-1 0 2-16,4-2 9 0,-6 2 5 0,0 1 3 15,3-4 1-15,-1 4 7 0,1-5-1 16,-3 2 3-16,0 4-1 0,2-2 2 15,-1 2 1-15,-1-4-7 0,-2 8-2 0,2-8-5 16,-2 5-10-16,0 3-1 0,0-6-10 16,0 6-4-16,-7-5-4 0,7 5-2 15,0 0-1-15,-19 5-8 0,12-2 2 0,-7 0-2 16,3 4-3-16,-3 1-2 0,6 0-2 16,-9 0 0-16,4 2-1 0,2 3-1 15,-4-2 1-15,7 0-1 0,-3 3 0 16,0 2-3-16,4-3 1 0,-3 0 1 0,1 2-3 15,5-5 0-15,-1 4-1 0,5-2 2 16,0-1 0-16,0 3-2 0,5-6 3 0,-1 5-1 16,5 1-1-16,3-4-3 0,-3 2 3 15,2-2 0-15,4 2-2 0,0-3-1 16,0 3 0-16,1-4 0 0,0 2-2 16,0 2 0-16,-1-6 1 0,2 4-3 0,-2 3 2 15,-2-5 0-15,2 0 0 0,-2 6 0 16,-2-6 1-16,0 2-2 0,-3 1-2 0,-4 3 4 15,1-6 0-15,-5 2 0 0,0 2 2 16,-5 1 7-16,1-1-1 0,-8 0 1 16,-2-2 5-16,-1 0 1 0,-4-2 6 15,1 2-1-15,1-2-1 0,-6 1-1 0,3-3-3 16,-1-2-2-16,-1 2-2 0,1-2 0 16,-1-2-2-16,1 2 0 0,1-2-1 0,1 1-4 15,-1-3 1-15,3 0-3 0,0 1-14 16,4-1-11-16,0-1-18 0,-2 1-17 15,4-3-19-15,2-3-17 0,1 6-22 16,1-2-14-16,2-2-22 0,5 4-21 0,-5-10-52 16,7 2-394-16,1 0-114 0</inkml:trace>
          <inkml:trace contextRef="#ctx0" brushRef="#br0" timeOffset="-36188.9546">5996-630 1885 0,'0'0'65'0,"-11"10"-14"0,11-10-11 16,0 0-3-16,0 0-4 0,19 0-2 15,-10 0-3-15,6 0-6 0,2-4 0 0,3 2-1 16,3 2-2-16,3-4-4 0,0 0-16 16,4 0-21-16,-1 2-24 0,0 0-21 0,1-4-34 15,-1 1-29-15,-2 2-50 0,0-4-99 16,-2-1-212-16,-2 4 3 0</inkml:trace>
          <inkml:trace contextRef="#ctx0" brushRef="#br0" timeOffset="-35570.0917">6620-939 1396 0,'0'-8'62'0,"0"-3"4"16,0 1-8-16,0 0-3 0,-3 2-12 0,3 0 16 16,0-2 6-16,3 5 2 0,-3-1-5 15,0 0-7-15,0 6-1 0,0-6 1 16,0 6-2-16,0 0 2 0,0 0 0 0,0 0 3 15,7 15-1-15,-5-4 2 0,-2 0 2 16,2 1-7-16,0 2-4 0,0 3-3 0,1-1-5 16,-1 4-1-16,0 0-2 0,-2-3-4 15,2 5-3-15,-2-1-2 0,0-1-4 16,0-2-1-16,0 3-4 0,-2 1 0 16,2-2-2-16,0-3-8 0,0-1 5 0,0 4-2 15,-2-6 2-15,0 3-6 0,2-5 1 16,0 2 2-16,-3-4-5 0,3 3 2 0,0-4-1 15,0 0 0-15,-2-1-3 0,2 2 2 16,-2-2 1-16,2-2 0 0,2-2-2 16,-2-4-5-16,0 8 6 0,0-8-2 15,0 0 0-15,0 0 1 0,0 0-5 0,0 0-2 16,0 0 1-16,0 0 5 0,0 0-2 16,2-24 0-16,1 16-2 0,-1 0-1 0,0 0 1 15,0-5-1-15,0 3-1 0,3 0 0 16,-3 0 0-16,0-2 0 0,3 2 0 15,-3-3-3-15,3 3-1 0,0 2 5 0,-1-4-2 16,1 4 0-16,-1 0 1 0,0-1-2 16,1 4-2-16,1-2 1 0,1-1 1 15,3 2 2-15,-1 0-6 0,0 4 5 16,2-4 2-16,1 4 1 0,1 2-1 0,0 0-7 16,6 0 6-16,-4 0 2 0,5 6 2 15,1-4-1-15,1 6 1 0,2-2-3 0,0 2 0 16,1-1 0-16,-1 1 1 0,2 0-2 15,-2 4 4-15,-1-4-10 0,1 0-8 16,-3 0-19-16,-1 0-19 0,-3-1-24 16,0-1-25-16,-3 2-24 0,2-6-28 0,-5 2-27 15,0 0-46-15,-2-4-87 0,-1 0-337 16,-8 0-146-16</inkml:trace>
          <inkml:trace contextRef="#ctx0" brushRef="#br0" timeOffset="-35287.2036">7277-1063 1821 0,'-4'-5'-9'0,"0"-1"-1"16,-1 3 0-16,0-2 3 0,-2 3-1 15,7 2 10-15,-13-1 17 0,13 1 9 0,-18 5 6 16,6-2 6-16,-1 8 3 0,-3 0 2 15,0 1 0-15,-4 2 0 0,0 3 1 0,-1 1 0 16,1-2 0-16,-5 4-4 0,3-1-4 16,-4 3-5-16,4-1-3 0,1-5-2 15,2 2-3-15,2-4-3 0,-1-2-10 0,5 1-28 16,-3-1-27-16,5-2-42 0,2-2-39 16,0-2-68-16,4 1-138 0,-4-4-234 15,2 2-64-15</inkml:trace>
          <inkml:trace contextRef="#ctx0" brushRef="#br0" timeOffset="-34130.1393">3089-346 1492 0,'2'-3'4'0,"-2"3"10"16,5-8 2-16,-5 3-6 0,0 5 0 0,2-8-2 16,-2 8 13-16,2-4 4 0,-2 4 1 15,0 0 1-15,0 0 7 0,0 0 2 16,0 0 4-16,0 0 9 0,7 14 3 16,-7-5-3-16,2 1 9 0,-2 2 0 0,2 0-2 15,-2 2 1-15,0 0-5 0,0 3-1 16,0-1-4-16,0 2-3 0,0-1-2 0,0-3-7 15,-2 0-1-15,2 0-5 0,-2 0 1 16,2-3-3-16,-2-3-2 0,2 4 1 16,-3-4-2-16,3 1 6 0,-2-3 1 0,2-1-4 15,0-5-2-15,-4 3-2 0,4-3-2 16,0 0-4-16,0 0-2 0,-9-21-3 16,7 13 0-16,-4-6-2 0,4 0-1 15,2-2-1-15,-2-5 0 0,2 5-4 16,2-4 1-16,4-3-4 0,-4 7 3 0,4-4-4 15,1 3 0-15,2-3 2 0,0 8-4 16,2-3-1-16,3 3-2 0,-3 2 3 0,5 2 0 16,-2 0-3-16,4 4 2 0,-3 2 2 15,2 0-1-15,-4 4-1 0,4 0 0 16,2-1 2-16,-6 4 0 0,1 1 0 16,0 0 0-16,-1 0 1 0,-2 2 0 0,-2-2-2 15,1 0 2-15,-3 0-2 0,-1 1 2 16,1-1 2-16,-1 0 0 0,1-2 0 0,-5 0 0 15,4 0 2-15,-4-2-2 0,0 4 2 16,-2-6 3-16,2 6-1 0,-2-6-4 16,0 0 4-16,0 0 0 0,0 0-5 15,0 0 2-15,0 0-1 0,0 0-3 0,-4-22-1 16,4 14 0-16,2 0-1 0,-2-5-1 16,2 1-3-16,3 2 2 0,-3 0-2 15,2-1 3-15,1 2 0 0,-1-1-2 0,1-1 2 16,1 3-1-16,2 0-1 0,-4 0-1 15,3 2 2-15,-3 1 0 0,3 2 0 16,0 1 1-16,2 2-3 0,-9 0 4 0,14 2-2 16,-8 1 2-16,3 4-2 0,-2 1 4 15,0 0 3-15,-1 2-3 0,0 0 0 0,0 4-2 16,-1 1 1-16,-1 1-7 0,1-2-14 16,-3 3-11-16,0-3-23 0,0 4-15 15,-2-2-26-15,2 1-12 0,-2-3-19 16,3 0-13-16,-1-2-17 0,-2-1-36 0,4 3-397 15,-4-6-93-15</inkml:trace>
          <inkml:trace contextRef="#ctx0" brushRef="#br0" timeOffset="-33637.1781">3943-329 1630 0,'9'-10'-17'15,"-1"0"5"-15,-2-1-5 0,-1 1 6 0,-1 2 4 16,-2-2 8-16,0 1 14 0,1 1 6 15,-3 0 6-15,0 0 0 0,0 2-5 16,-3 0 0-16,1 0-5 0,2 6-3 0,-6-8 1 16,6 8-3-16,-7-2-1 0,7 2 5 15,-17 2 4-15,11 2-1 0,-3 0 3 16,0 4 4-16,-2 0 3 0,-1 2 5 0,-1 1-3 16,2 1 2-16,2 0-3 0,-5 0-2 15,2 0-2-15,4 1-2 0,-3-1-3 16,1 0-3-16,3-2-1 0,-2 2 0 0,3-3-2 15,-1-1 2-15,3 0 1 0,1-4-4 16,-1 2 1-16,4-2 4 0,0-4-4 0,0 0-4 16,7 4 0-16,-7-4-1 15,0 0 0-15,22-12-1 0,-11 6-2 0,-1-2-3 16,3 0-3-16,-2-3 0 0,2 1 2 16,-1-2-3-16,-1 0 2 0,0 0-3 15,0-1 3-15,-1-1-3 0,1 2 4 0,-2 0 1 16,-2 1 0-16,2 1 3 0,-2 2 3 15,-2 0 2-15,-1 0-8 0,1 2 4 16,-1 0-2-16,0 2-5 0,-1 0 1 0,-3 4-1 16,0 0 0-16,0 0 0 0,0 0 0 15,8 12 2-15,-5-2-4 0,-3 0 4 0,2 2 0 16,-2 3 0-16,0-1 0 0,2 4-2 16,0 1-7-16,4-3-18 0,-4 2-20 15,0-2-33-15,3 2-27 0,1-1-33 16,-1-3-41-16,-3-2-83 0,2-1-288 0,1-3-50 15</inkml:trace>
          <inkml:trace contextRef="#ctx0" brushRef="#br0" timeOffset="-33079.9928">4165-415 1538 0,'6'-14'-13'15,"-1"2"4"-15,-1 0-5 0,4 2 4 0,1-5 1 16,-3 5 7-16,5 0 15 0,-2 0 7 15,3 0 1-15,1 4-2 0,-1-5 2 16,3 7-1-16,-1 0-3 0,2 0 2 0,-1 4-3 16,2 0 0-16,-2 0 0 0,4 2 2 15,-4 4-2-15,1-2 0 0,-2 2 0 0,-1 2-1 16,-4 3-2-16,0-1 4 0,-5 2 1 16,1-4 5-16,-3 7 3 0,-2-3 2 15,-4 0 4-15,1 0 3 0,-3 1 1 16,-1-2 0-16,1 2-1 0,-3-3 1 0,2 0-5 15,-1-4 0-15,2 4-5 0,1-3 5 16,1-1 3-16,0-2-3 0,-1 0 0 0,1-2-3 16,4-2-3-16,0 0-6 0,0 0-1 15,0 0-2-15,0 0-5 0,9-16 0 16,-3 8-2-16,3-1-1 0,0-1-4 16,3 0 3-16,-1-1-1 0,2 0-2 15,-1-2 3-15,-1 3-1 0,3-2-4 0,-3 0 4 16,3 0-1-16,-3-1 1 0,-2 5 0 15,2-2 7-15,-2 0 1 0,-2 4-1 0,0-2 1 16,0 1-3-16,-1 4-1 0,-1-4-4 16,-3 3-1-16,-2 4 0 0,7-4-4 15,-7 4 3-15,0 0 1 0,0 0-1 0,0 0 0 16,-9 17-2-16,4-11 2 0,-1 4-2 16,-3 2 2-16,0 2 0 0,-1-1 1 15,1 5 0-15,-2-4-2 0,2 2 4 16,1 0-6-16,-2 1 2 0,3 1 0 0,0-2-2 15,3 1-5-15,2-3-13 0,0-2-17 16,2 2-17-16,2-3-27 0,2-1-27 16,5 0-23-16,2-2-28 0,6-4-37 0,-4 0-99 15,7-4-256-15,1 0-49 0</inkml:trace>
          <inkml:trace contextRef="#ctx0" brushRef="#br0" timeOffset="-32785.0795">5087-888 1571 0,'-5'-6'17'0,"1"-3"2"0,0 1-7 16,1 6-2-16,-1-2-1 0,4 4-1 15,-9-2 10-15,9 2 7 0,0 0 8 0,-21 10 12 16,12 0 5-16,3 1 5 0,-6 5-5 15,1 4 4-15,0 3 1 0,-3-1-1 0,2 6-4 16,-1 3-4-16,2 4-6 0,0-5-4 16,-1 5-2-16,3 1-2 0,0-5-5 15,2 3 1-15,3-1-5 0,2-3-17 16,2 1-19-16,2-2-27 0,2 1-24 0,3-2-36 16,4 3-31-16,1-5-31 0,-1-1-68 15,2-1-337-15,5-5-69 0</inkml:trace>
        </inkml:traceGroup>
        <inkml:traceGroup>
          <inkml:annotationXML>
            <emma:emma xmlns:emma="http://www.w3.org/2003/04/emma" version="1.0">
              <emma:interpretation id="{97438FC2-93D1-4BF1-8013-D7DDBE42F4B3}" emma:medium="tactile" emma:mode="ink">
                <msink:context xmlns:msink="http://schemas.microsoft.com/ink/2010/main" type="inkWord" rotatedBoundingBox="11233,14359 12523,14216 12635,15221 11345,15364"/>
              </emma:interpretation>
              <emma:one-of disjunction-type="recognition" id="oneOf2">
                <emma:interpretation id="interp2" emma:lang="" emma:confidence="1">
                  <emma:literal/>
                </emma:interpretation>
              </emma:one-of>
            </emma:emma>
          </inkml:annotationXML>
          <inkml:trace contextRef="#ctx0" brushRef="#br0" timeOffset="-32224.9882">7878-575 1640 0,'7'-4'78'0,"-7"4"3"15,0 0-22-15,9-4-26 0,-9 4-5 16,0 0-2-16,9 8-2 0,-9-8-3 0,10 4-2 16,-8 2 1-16,0 2-2 0,0 2-3 15,-2-2-1-15,2 7 1 0,1-1-4 16,-3-4-1-16,0 4-15 0,-3 2-10 0,3 1-21 15,-2-1-26-15,0 0-26 0,0 0-31 16,0-1-33-16,-8-3-69 0,3 0-260 16,3-2 12-16</inkml:trace>
          <inkml:trace contextRef="#ctx0" brushRef="#br0" timeOffset="-31761.082">8303-961 1382 0,'0'-15'32'0,"-2"7"-5"0,0 0-7 16,0 2 1-16,-1 0-6 0,1 1-6 16,2 5 10-16,-4-3 12 0,4 3 3 15,0 0 14-15,-14 8 4 0,7 2 9 16,0 2 6-16,0 0 7 0,3 5-5 0,-3 1 1 15,3 0-1-15,-3 5-6 0,3-3 1 16,-1 6-3-16,0-1-8 0,3-3-3 0,0 0-6 16,2-1-3-16,0 1-3 0,2 1-4 15,2-3-3-15,-1-4-2 0,4 0-3 16,0 3-1-16,-1-7-2 0,5-2-2 0,1 0 2 16,2-4-5-16,-1 1-1 0,0-7 0 15,2 0-4-15,0-5 0 0,3 1-3 16,-2-2 0-16,0-6-1 0,-1 2-1 0,2-9-3 15,-4 1 0-15,-4-2 0 0,2-1-1 16,-7-3-4-16,2 4-1 0,-6-3 0 0,0-1-3 16,-2-4 3-16,-6-1-1 0,-1 7-2 15,-2-5 0-15,-2 5 0 0,-4 0-2 16,0 5-3-16,-1 1-10 0,-3 1-7 16,3 4-17-16,0 0-18 0,0 3-22 0,2 4-17 15,-2-2-27-15,4 6-12 0,1 4-17 16,-1-2-27-16,-2 4-70 0,5 0-303 15,1 0-58-15</inkml:trace>
          <inkml:trace contextRef="#ctx0" brushRef="#br0" timeOffset="-31457.0226">8753-1314 1540 0,'9'-3'80'0,"-2"-4"14"16,-1 1-12-16,4 4-11 0,-3 2-8 15,-7 0-3-15,24 2 10 0,-5 0 9 0,-2 4 1 16,7 7-4-16,-2-5 1 0,1 6-4 16,3 8-2-16,0 2-2 0,-2 3-4 0,6 10-4 15,-6 6-5-15,-1-1-3 0,-3 1-4 16,-1 8-6-16,-6-6-3 0,-2 5-4 15,-7 1-3-15,0-6-2 0,-4 4-7 0,-8-4-22 16,-5 1-36-16,-7 3-56 0,-10 12-69 16,-11-6-75-16,-11 0-166 0,-6-6-12 15,-8-5-183-15,-4-5-95 0</inkml:trace>
        </inkml:traceGroup>
      </inkml:traceGroup>
    </inkml:traceGroup>
    <inkml:traceGroup>
      <inkml:annotationXML>
        <emma:emma xmlns:emma="http://www.w3.org/2003/04/emma" version="1.0">
          <emma:interpretation id="{CD896D18-049E-41D0-A6C6-75931C796426}" emma:medium="tactile" emma:mode="ink">
            <msink:context xmlns:msink="http://schemas.microsoft.com/ink/2010/main" type="paragraph" rotatedBoundingBox="3321,15490 19807,15320 19820,16547 3334,16718" alignmentLevel="1"/>
          </emma:interpretation>
        </emma:emma>
      </inkml:annotationXML>
      <inkml:traceGroup>
        <inkml:annotationXML>
          <emma:emma xmlns:emma="http://www.w3.org/2003/04/emma" version="1.0">
            <emma:interpretation id="{058405C6-BEC0-4299-974F-1A69BD772813}" emma:medium="tactile" emma:mode="ink">
              <msink:context xmlns:msink="http://schemas.microsoft.com/ink/2010/main" type="line" rotatedBoundingBox="3321,15490 19807,15320 19820,16547 3334,16718"/>
            </emma:interpretation>
          </emma:emma>
        </inkml:annotationXML>
        <inkml:traceGroup>
          <inkml:annotationXML>
            <emma:emma xmlns:emma="http://www.w3.org/2003/04/emma" version="1.0">
              <emma:interpretation id="{825AD069-397F-4A90-BE20-040D016342A1}" emma:medium="tactile" emma:mode="ink">
                <msink:context xmlns:msink="http://schemas.microsoft.com/ink/2010/main" type="inkWord" rotatedBoundingBox="6798,15941 8856,15920 8863,16566 6805,16587"/>
              </emma:interpretation>
              <emma:one-of disjunction-type="recognition" id="oneOf3">
                <emma:interpretation id="interp3" emma:lang="" emma:confidence="1">
                  <emma:literal/>
                </emma:interpretation>
              </emma:one-of>
            </emma:emma>
          </inkml:annotationXML>
          <inkml:trace contextRef="#ctx0" brushRef="#br0" timeOffset="-51578.9724">3372 763 1646 0,'-7'-8'66'0,"7"8"-3"0,0 0-10 15,0 0-6-15,0 0-2 0,7-6 5 0,-7 6-5 16,13 0 6-16,-13 0-3 0,17 6-7 15,-2-6 0-15,-2 0-7 0,3 6-12 16,2-4-23-16,2 4-29 0,1-4-29 0,1 4-35 16,-1 1-38-16,-1-6-39 0,-2 6-95 15,0-1-244-15,-2-2-15 0</inkml:trace>
          <inkml:trace contextRef="#ctx0" brushRef="#br0" timeOffset="-47384.8543">4558 717 1838 0,'-2'-7'0'16,"-3"1"2"-16,5 6-1 0,-5-6-1 15,3 4 1-15,2 2 9 0,0 0 8 0,-4-6 6 16,4 6 5-16,0 0 13 0,0 0 7 15,0 0 5-15,0 0 9 0,0 20-1 16,4-12 3-16,-2 2 0 0,1 3 2 0,-1 1-2 16,3 0 1-16,0 2-3 0,-1 1-6 15,0 1-4-15,-1-2-4 0,1 0-5 16,-2 3-2-16,0-5-6 0,1 2-1 16,-1-1-3-16,0-1-2 0,0-4-2 0,-2 0-4 15,3 0 0-15,-3-2 0 0,2 0 8 16,-2-1 6-16,0-3-6 0,0-4-1 15,-2 6-2-15,2-6-4 0,0 0-1 16,0 0-6-16,-9-18 2 0,4 8-7 0,3-3 2 16,-2-3-2-16,1-2-3 0,1-3 1 15,0 3-9-15,4-2 4 0,-2-1-4 0,5 3 2 16,-3-4-3-16,7 1 1 0,-5 1 0 16,5 4-1-16,-1-5 0 0,0 5-1 15,4 2 2-15,-1 0-4 0,1-1 1 16,1 7-1-16,-2-2 1 0,2 0-3 0,2 2 1 15,-2 6 1-15,-2-4-2 0,5 6 1 16,-2-2 0-16,-3 2 4 0,2 2-2 0,1 2-1 16,2 0 0-16,-3 4-2 0,1 2 3 15,-1 0 0-15,-2 3-2 0,3 1-1 16,-2 0-6-16,-1-2-13 0,-2 7-13 16,-3-5-16-16,1 2-18 0,1-2-22 0,-4 2-21 15,0 1-26-15,1-3-26 0,-1 4-27 16,-4-9-55-16,7 0-104 0,-5 4-283 15,-2-7-132-15</inkml:trace>
          <inkml:trace contextRef="#ctx0" brushRef="#br0" timeOffset="-46674.1898">5155 680 1747 0,'0'0'-50'0,"-14"0"2"15,14 0 7-15,-9-4 11 0,9 4 9 16,0 0 18-16,-9 0 5 0,9 0 4 0,0 0 5 15,0 0 0-15,0 0-2 0,16-10 3 16,-8 4-1-16,2 6-1 0,4-7 1 0,1 6-4 16,2-6-3-16,0 1-2 0,4 4-7 15,-1-4-16-15,0 0-18 0,5 2-27 16,3-2-31-16,-6-3-40 0,-2-1-81 16,3 6-145-16,-1-4 123 0</inkml:trace>
          <inkml:trace contextRef="#ctx0" brushRef="#br0" timeOffset="-47079.7949">5252 391 1738 0,'2'-10'20'0,"1"1"5"15,-6 1-4-15,3 2-3 0,-2 0 0 16,4 0-2-16,-2 0-4 0,0 6 7 16,0 0 20-16,0 0 14 0,0 0 10 0,0 0 7 15,7 21-1-15,-7-13 4 0,2 8 2 16,0 0 4-16,1 4 0 0,-1 1-5 16,0 1-3-16,0 1-7 0,0 3-7 0,1-2-3 15,-1 5-7-15,0-3-4 0,0 3-5 16,2-7-2-16,-2 3-5 0,0 3-2 0,0-4-6 15,0-3-9-15,1 1-22 16,-3-1-27-16,2-5-36 0,-2-2-38 0,2 0-45 16,0 1-27-16,0-7-43 0,1 0-114 15,-1 0-325-15,-2-4-158 0</inkml:trace>
        </inkml:traceGroup>
        <inkml:traceGroup>
          <inkml:annotationXML>
            <emma:emma xmlns:emma="http://www.w3.org/2003/04/emma" version="1.0">
              <emma:interpretation id="{B9ED756D-C194-41E3-8F67-9F3EC90FE56B}" emma:medium="tactile" emma:mode="ink">
                <msink:context xmlns:msink="http://schemas.microsoft.com/ink/2010/main" type="inkWord" rotatedBoundingBox="7595,15997 9434,15978 9441,16655 7602,16674"/>
              </emma:interpretation>
              <emma:one-of disjunction-type="recognition" id="oneOf4">
                <emma:interpretation id="interp4" emma:lang="" emma:confidence="1">
                  <emma:literal/>
                </emma:interpretation>
              </emma:one-of>
            </emma:emma>
          </inkml:annotationXML>
          <inkml:trace contextRef="#ctx0" brushRef="#br0" timeOffset="-46275.0185">5597 527 1012 0,'0'0'28'15,"0"0"0"-15,-17-2 0 0,17 2-1 0,0 0 3 16,0 0 7-16,0 0 7 0,0 0-1 16,0 0-2-16,0 0-1 0,0 0-7 15,-2 12 5-15,2-12-2 0,8 7 6 16,-3 1 10-16,-1 2 1 0,3-2 8 0,3 2-2 15,-4 4 0-15,1 1-1 0,0-1-3 16,1 0-4-16,-1 2-1 0,3-1-2 0,-6 1 2 16,3 2 1-16,0-2-4 0,-3-1-4 15,0 1-2-15,1-2-1 0,-3 0-2 16,-2 1 0-16,2-5 2 0,-2 2 3 16,3-4 5-16,-6 4 4 0,1-3 7 0,0-3-1 15,-3-3 0-15,3 2-2 0,2-5-1 16,-11 6-2-16,11-6-4 0,0 0 2 0,-13-12-9 15,5 5-4-15,4-1-6 0,2 0 7 16,-1-6-12-16,1 2-2 0,2 0-4 16,2-2 0-16,3-5-2 0,5 3-8 15,1 0-1-15,2-5-11 0,10 5-12 0,-5-4-19 16,6 4-28-16,4-5-28 0,-1 7-30 16,2-2-37-16,1-1-21 0,2 3-23 15,-1-1-38-15,-4 4-79 0,-3-4-335 0,2 7-147 16</inkml:trace>
          <inkml:trace contextRef="#ctx0" brushRef="#br0" timeOffset="-48069.6475">4219 415 1852 0,'0'0'176'15,"-14"0"-92"-15,8 2-36 0,-1 1-17 16,1-2-7-16,0 4 1 0,2-3 18 0,-1 4 6 16,1-1 8-16,-1 2 2 0,3 3 3 15,0-2-10-15,2 5 4 0,2-2-1 0,-2 2-1 16,2 5-3-16,3 0 1 0,-1 0-3 16,1 1-7-16,-1 1-1 0,2 3-5 15,0-1-3-15,1 5-4 0,-1-3-3 0,1 3-3 16,0-3-4-16,-1 4 3 0,2-3-3 15,-4 1-3-15,3 3-8 0,-3-5-12 16,1 3-21-16,-1-1-26 0,-1-4-24 16,1-2-26-16,-2 3-20 0,3-3-36 0,-3-1-27 15,3-1-43-15,-3-4-87 0,3 0-344 16,2 1-154-16</inkml:trace>
        </inkml:traceGroup>
        <inkml:traceGroup>
          <inkml:annotationXML>
            <emma:emma xmlns:emma="http://www.w3.org/2003/04/emma" version="1.0">
              <emma:interpretation id="{5A9B7D8C-0C65-47F9-AC52-79BA3158AEA9}" emma:medium="tactile" emma:mode="ink">
                <msink:context xmlns:msink="http://schemas.microsoft.com/ink/2010/main" type="inkWord" rotatedBoundingBox="9592,15695 17371,15614 17379,16370 9599,16451"/>
              </emma:interpretation>
              <emma:one-of disjunction-type="recognition" id="oneOf5">
                <emma:interpretation id="interp5" emma:lang="" emma:confidence="1">
                  <emma:literal/>
                </emma:interpretation>
              </emma:one-of>
            </emma:emma>
          </inkml:annotationXML>
          <inkml:trace contextRef="#ctx0" brushRef="#br0" timeOffset="-46015.8972">6172 468 1730 0,'0'0'-36'0,"0"0"5"16,-14 10 4-16,14-10 21 0,0 0 19 0,0 0 17 15,0 0 8-15,0 0 3 0,0 0 4 16,0 9-1-16,0-9 4 0,0 0 5 15,3 6 6-15,2-3 4 0,-3 2-5 0,0 1 2 16,2 2-1-16,1 2-6 0,-3 1-1 16,2 0-6-16,3 4-4 0,-3-3-4 15,3 2-2-15,1 7-4 0,-4-5-4 0,1-2-1 16,-3 7-5-16,0-5-12 0,2-2-17 16,-1 6-26-16,-1-10-26 0,-2 5-32 15,2 3-33-15,0-8-31 0,-2 4-41 16,0-6-104-16,0 1-266 0,-2 3-66 0</inkml:trace>
          <inkml:trace contextRef="#ctx0" brushRef="#br0" timeOffset="-45844.4368">6308 375 1596 0,'0'-14'21'0,"0"3"-10"16,0 3-46-16,0 2-16 0,2 0-2 15,-2 2 3-15,0 4 4 0,0 0 7 0,0 0-12 16,0 0-14-16,0 0-31 0,0 0-87 16,15 12-144-16,-12-6 159 0</inkml:trace>
          <inkml:trace contextRef="#ctx0" brushRef="#br0" timeOffset="-45327.749">6511 464 1007 0,'0'0'58'0,"0"0"-11"15,9-4-7-15,-9 4-1 0,0 0 1 16,0 0 0-16,12 8 11 0,-10-4 6 0,0 2 8 16,3 4-1-16,-1 3 3 0,3-1-7 15,-3 2-5-15,0 3 4 0,1 1 0 16,-3-2-2-16,0 0-5 0,0 7-4 15,2-7-3-15,-2 4-5 0,0-4-2 0,0 5-5 16,-2-7-4-16,3 0 2 0,-3 1-4 16,0-5-4-16,0 2 2 0,2-2-1 15,-4 1 0-15,4-3 3 0,-2 0 5 0,-2-2-2 16,4-4-6-16,-2-2 2 0,0 0-5 16,0 0-2-16,0 0-2 0,0 0-1 15,-9-16-5-15,7 3 1 0,2 3-1 0,-4-4-1 16,4 0-6-16,4-2 1 0,-2-3-1 15,0 3-2-15,0 0 0 0,5-3-2 16,0 3 1-16,-1 2-4 0,5-7 3 0,4 5 0 16,0 2-3-16,-2 0 5 0,4-1-3 15,0 3 1-15,-1 2 0 0,0 0-2 16,0 4 2-16,-1 0-4 0,0 3 2 16,-2 3 0-16,0 0-3 0,-1 3 5 0,1 0 0 15,-1 2 1-15,-1 5 1 0,1 0 0 16,-3 2 1-16,-5-1-4 0,5 3 1 15,-5 0 3-15,1 2-12 0,-1-3-9 0,-2 3-15 16,0-4-27-16,2-2-20 0,0 4-30 16,-2-1-26-16,1-3-22 0,-3-2-35 15,2 4-87-15,2-6-227 0,-4 2-13 0</inkml:trace>
          <inkml:trace contextRef="#ctx0" brushRef="#br0" timeOffset="-44893.7968">7234 485 1427 0,'5'-8'48'0,"-1"-5"6"0,-4 5-5 16,2 4-23-16,-2-2 1 0,3-1 4 15,-3 7 8-15,-3-8 2 0,1 3-3 16,2 5 4-16,-6-5 0 0,-1 4 0 0,7 1 1 16,-13 0-2-16,13 0-1 0,-17 3 0 15,11 2 0-15,-3 1-1 0,0-1-1 16,-1 4-4-16,1-3-3 0,2 2-1 0,1 0-3 15,-1 0-2-15,1 2-2 0,1-2-2 16,0 1-2-16,3-3-3 0,2 4 2 16,0-4-1-16,0 3-3 0,2-1 0 15,5 0-1-15,0-2-1 0,0 2-1 0,6 0-3 16,-2-2 1-16,5 2-4 0,0 0 3 16,-3 2-1-16,6-1-2 0,-4-1 0 0,-1 0-1 15,2 0-1-15,0 0-4 0,-3 5 3 16,1-5-1-16,-3 0-1 0,-2 4-2 15,-2-4 4-15,-1 0-2 0,0 5 3 16,-4-3-1-16,-4-2 3 0,-4 4-4 0,0-2 4 16,-3 2 1-16,-2-4-1 0,-2 0 0 15,-2 5 0-15,0-5-2 0,-3 0-1 0,2 0-1 16,-2 0-10-16,-1-2-16 0,2 1-15 16,-1-1-27-16,1-4-17 0,2 4-33 15,4-4-24-15,2-4-39 0,9 2-80 16,-14-6-314-16,11-1-76 0</inkml:trace>
          <inkml:trace contextRef="#ctx0" brushRef="#br0" timeOffset="-44631.3844">7702 413 1689 0,'4'-4'25'0,"-1"0"-4"0,-1 0-2 16,-2 4 1-16,6-4 3 0,-6 4 4 15,8-2-2-15,-8 2 1 0,0 0 8 16,0 0 7-16,0 0 3 0,9 10 1 0,-7-2-2 16,3 2 5-16,-3 1 1 0,2-3-3 15,-2 6-4-15,3 2-2 0,-1 0-8 0,-2 3-2 16,3-3 0-16,0 5-5 0,-2-3-1 16,-1 0-10-16,-2 3-20 0,2-5-18 15,-2 4-27-15,0-4-31 0,0 5-23 16,0-5-29-16,0-2-38 0,0 0-76 15,-2-4-310-15,2 3-60 0</inkml:trace>
          <inkml:trace contextRef="#ctx0" brushRef="#br0" timeOffset="-44452.2371">7926 356 1749 0,'0'-8'73'0,"0"-2"-39"0,-2 2-36 15,2 2-12-15,2 0 1 0,-2 0-2 16,0 6 0-16,2-7 4 0,-2 7-9 0,0 0-11 16,0 0-28-16,0 0-46 0,20 9-54 15,-15-5-322-15,4 2 14 0</inkml:trace>
          <inkml:trace contextRef="#ctx0" brushRef="#br0" timeOffset="-44154.2622">8359 423 1343 0,'10'-2'26'0,"-3"2"8"0,-7 0-2 15,11-1 1-15,-4-2 11 0,-7 3 14 16,0 0 12-16,0 0 6 0,0 0 7 16,0 0-1-16,0 0 2 0,-11 17-1 0,4-12 2 15,0 4-3-15,-5-1 2 0,1 0 2 16,0 6-5-16,-2 1-6 0,-1-1-2 15,0 6-3-15,1-3-9 0,4-3-8 16,-3 6-5-16,3-4-4 0,3 1-5 0,-1 1-2 16,3-2-3-16,-1-1-3 0,5 1-5 15,0-2-5-15,7 2-7 0,-1-2-19 16,8-1-26-16,-1 1-35 0,3-6-36 0,7 2-35 16,4 2-31-16,0-10-33 0,2 3-42 15,8-5-108-15,-3 0-257 0,1-7-108 16</inkml:trace>
          <inkml:trace contextRef="#ctx0" brushRef="#br0" timeOffset="-43740.6133">9248 273 1647 0,'0'-8'30'16,"3"-1"28"-16,-3 1-10 0,0 2-3 0,0 1 3 15,2 0 7-15,-2 5 0 0,2-6 0 16,0 2-3-16,-2 4-4 0,0 0 0 15,0 0 7-15,0 0 9 0,18 15 2 16,-8-5 3-16,-4 4 0 0,3 2 0 0,2 4-4 16,-2 5-1-16,3-3-8 0,-1 3-4 15,0 1-4-15,0 0-6 0,1 5-1 16,-1-5-5-16,-2 1-5 0,2-3-1 0,-2-1-5 16,1-1 1-16,-3-4-1 0,2-1-5 15,-3-1 0-15,1-2 4 0,-1-1 2 16,2-5-3-16,-3-2 3 0,1-4-1 15,3-1-1-15,0-1-7 0,-9 0 4 0,21-9-4 16,-8-4-5-16,0 3 2 0,4-10 0 16,0-5-7-16,3-3 4 0,1-3-5 0,-3-3 9 15,7-1-4-15,-7 2-3 0,3 3 5 16,-4-2-5-16,-1 7-2 0,3-1-2 16,-4 4-14-16,-4-1-7 0,3 3-14 0,0 4-14 15,-5-1-19-15,-1 1-20 0,2 3-22 16,-1 3-28-16,-2 2-24 0,-1 0-20 15,1 2-21-15,0 0-42 0,0 4-99 0,2-2-302 16,-9 4-139-16</inkml:trace>
          <inkml:trace contextRef="#ctx0" brushRef="#br0" timeOffset="-43180.418">10365 361 1753 0,'11'2'-8'15,"-1"-1"-2"-15,-2-1 1 0,3 0 1 16,-4-3 10-16,2 0 20 0,-2-1 21 0,0 0 3 16,-2-2 9-16,-1 2 3 0,-4-2 3 15,0 0-2-15,0-2 2 0,-4 2 1 16,-1-1-2-16,-2 1 2 0,-2 2 1 0,-2 3-2 16,-3-2-1-16,0 1 0 0,-1 2-8 15,-3 2 0-15,-1 1-4 0,2 0-2 16,-7 3-2-16,5 1 0 0,-5 1-7 15,5 2 1-15,-4 0-5 0,3 0-2 0,2 3-1 16,1 1-3-16,2 0-2 0,4-2 3 16,-3 2-2-16,5-3 1 0,0 3-3 0,2 0-4 15,5-2 2-15,0-2-1 0,4 5-6 16,0-7 3-16,0 4-4 0,5-4 3 16,0 0-3-16,5-1-1 0,1-2-1 15,-4-2 3-15,4 0-7 0,4-3 2 0,0-3-5 16,1 3-5-16,5-7-4 0,-5-1-1 15,1 0-3-15,0-6 0 0,2 3 3 0,-1-3-5 16,-2 0 0-16,-2-2-2 16,2 0 7-16,-5-3-1 0,2 3-3 0,-4 4 1 15,-3-2-1-15,4 2 0 0,-3-1 3 16,-2 3 0-16,0 0 1 0,-1 0-2 0,1 2-1 16,-3 1-1-16,1 1 1 0,0 3 2 15,0 0 0-15,-5 3 1 0,0 0 1 16,0 0 0-16,8 11 1 0,-5-5-1 15,1 2 2-15,-4 4 0 0,2 0 0 0,-2 0 2 16,5 3 0-16,-3 5-2 0,0-4-2 16,3 2-16-16,-3-2-21 0,2 1-25 0,-1-3-29 15,2 1-33-15,2-1-27 0,-3-2-21 16,3 0-34-16,-1-6-84 0,-1 2-381 16,1-1-169-16</inkml:trace>
          <inkml:trace contextRef="#ctx0" brushRef="#br0" timeOffset="-42925.2065">10787 116 1807 0,'0'-8'17'0,"0"0"19"0,2 0-8 16,-2 2-3-16,0-2-6 0,0 2 1 0,0 6 0 16,0-7 4-16,0 7 16 0,0 0 16 15,0 0 6-15,0 0 0 0,0 0 1 16,3 29 1-16,-3-15-3 0,0 4-1 15,0 3-5-15,0 1-6 0,2 5-2 0,-2 1-6 16,2 1-3-16,1 1-4 0,-1 1-3 16,1-1-7-16,-1 1-12 0,0-3-22 0,0-3-28 15,-2 3-32-15,2-6-28 0,3 7-32 16,-1-9-27-16,1-3-34 0,-1-3-81 16,3 0-350-16,0-6-121 0</inkml:trace>
          <inkml:trace contextRef="#ctx0" brushRef="#br0" timeOffset="-42256.8561">11099 377 1785 0,'5'-13'24'0,"-3"3"-1"15,0 2-4-15,2 2 3 0,-1 0 9 16,-3 0 7-16,2 2-3 0,-2-2-2 0,0 6-5 16,5-6 4-16,-5 6 4 0,0 0 5 15,0 0 12-15,0 0 3 0,5 18 12 16,-5-8 5-16,0 2-5 0,0 2 0 15,0 1-4-15,2 3-6 0,-4 0-5 0,4-1-5 16,-2 1-5-16,2-2-5 0,0 3-2 16,-2-5-3-16,3 0-2 0,-1-2-5 0,0-2-3 15,0 3-1-15,-2-5-1 0,2 0-2 16,1 0 0-16,1-2-2 0,0 0-4 16,1-4-5-16,3-2-8 0,-8 0-11 15,15-2-10-15,-6-4-6 0,0-2-5 0,3-2-5 16,-1-5-4-16,0 1-10 0,0-4-4 15,3 2-2-15,-3-5 3 0,-2 7 10 0,2 2 3 16,-2-1 1-16,1 2 6 0,-3 3 0 16,-1 0 2-16,1 1 6 0,-1 5 3 15,-6 2 2-15,11 2 2 0,-11-2 7 16,13 8 2-16,-9-1 5 0,3 1 8 0,-3 2 2 16,3-2 1-16,-1 2 5 0,2-2-1 15,-1 5 0-15,1-3 6 0,-1-4 3 16,2 6 1-16,2-4 2 0,1 0 0 0,-1-4 1 15,2 0-5-15,2 0 0 0,-2-4-4 16,4 0-1-16,4-4 1 0,-3-2-2 16,3-2-3-16,1 0 1 0,0-3-2 0,-3 0 0 15,1-4-2-15,-1 1 0 0,-4 0 0 16,0 0-3-16,-2-1 1 0,-2 3 0 16,-3 0-1-16,-3 0 0 0,-3 1-1 0,-2 1-2 15,-2-2-1-15,-3 4 1 0,-1 0 2 16,-3 0-2-16,-2 2 7 0,-3 2 3 0,0 1 2 15,1 3 3-15,-3 3 10 0,0 1 2 16,1 4 4-16,-4 0 1 0,3 4 2 16,-2 4 4-16,2 1-2 0,3-1 1 15,0 2-4-15,1 1-3 0,3 1 1 0,2-4-2 16,5 5-5-16,0-5-2 0,2 4 1 16,2-4-4-16,5 5-14 0,4-1-25 0,3-6-42 15,4 0-52-15,4 1-55 0,5-7-58 16,-1-4-112-16,5 0-100 0,1-2-193 15,4-4-129-15</inkml:trace>
          <inkml:trace contextRef="#ctx0" brushRef="#br0" timeOffset="-41666.083">13452 452 1716 0,'-13'0'-16'0,"-1"-2"3"16,6 2 5-16,-2 0 1 0,10 0 15 16,0 0 26-16,-14 2 28 0,14-2 11 15,-8 0 7-15,8 0 1 0,0 0-4 0,0 0 3 16,0 0-3-16,-5 4 3 0,5-4 3 15,0 0 1-15,20 8-3 0,-9-8-11 16,8 0-5-16,3 4-5 0,8 0-7 0,2-2-7 16,1-2-6-16,1 3-17 0,0-6-26 15,0 3-30-15,-1-2-30 0,4 0-32 16,-5 0-32-16,4-2-30 0,0 2-26 16,-2-4-44-16,-2 0-103 0,-6-2-252 0,-3 2-83 15</inkml:trace>
        </inkml:traceGroup>
        <inkml:traceGroup>
          <inkml:annotationXML>
            <emma:emma xmlns:emma="http://www.w3.org/2003/04/emma" version="1.0">
              <emma:interpretation id="{E38D97DA-8AE6-4BED-904D-0F518487F3F4}" emma:medium="tactile" emma:mode="ink">
                <msink:context xmlns:msink="http://schemas.microsoft.com/ink/2010/main" type="inkWord" rotatedBoundingBox="6737,15752 19810,15617 19819,16453 6746,16588"/>
              </emma:interpretation>
              <emma:one-of disjunction-type="recognition" id="oneOf6">
                <emma:interpretation id="interp6" emma:lang="" emma:confidence="1">
                  <emma:literal/>
                </emma:interpretation>
              </emma:one-of>
            </emma:emma>
          </inkml:annotationXML>
          <inkml:trace contextRef="#ctx0" brushRef="#br0" timeOffset="-41416.0225">13656 259 1594 0,'-25'-6'-15'0,"3"6"5"0,3-5-3 0,3 4 1 16,5-1 0-16,-1 2 20 0,1-3 17 16,11 3 13-16,-15 0-1 0,15 0-4 15,-9 3 1-15,5 0 1 0,4-3 8 0,-3 11 7 16,6-5 10-16,-1 4 2 0,0-2-4 15,2 5-1-15,1-2-8 0,1 4-4 16,1 3-5-16,0-2-4 0,3 3-1 0,-2 1-8 16,1 2 1-16,2 0-3 0,0 1-13 15,-1 0-20-15,-1-1-25 0,2 0-28 16,2 1-29-16,2-1-24 0,-2 0-23 16,-2-1-40-16,5-5-93 0,-2 4-233 0,-1-5-9 15</inkml:trace>
          <inkml:trace contextRef="#ctx0" brushRef="#br0" timeOffset="-40910.7385">14779 190 1561 0,'2'-7'65'0,"0"1"-30"0,0 2-31 16,-2-4-1-16,8 2-3 0,1 0 10 16,0 4 17-16,6-4 0 0,0 0 7 15,2 4-7-15,5-3 7 0,8 4 1 0,2 1 7 16,4-5 5-16,4 5 4 0,11 0 5 16,-1-2-3-16,-1 2-4 0,1 0-5 15,-3 0-3-15,-1-1-4 0,-8 1-3 0,-3 0-4 16,-3 0-2-16,-4 0-4 0,-6 0-3 15,-1-5-6-15,-3 5-4 0,-5-2-3 16,-7 2-1-16,-6 0-2 0,0 0-2 0,0 0 1 16,-22-6 0-16,9 4-1 0,-3 2-2 15,-4 0 1-15,-3 0 0 0,1 0-1 16,-2 0 0-16,2 2-2 0,-1 2 3 0,3-4-4 16,0 2 2-16,0 5 0 0,0-6 2 15,3 6 2-15,2 3 4 0,1 0 4 0,0-2 1 16,3 6 8-16,2 1-1 15,0-1-1-15,3 4 1 0,0 0-1 0,2 3-1 16,4-3-4-16,-5 4 1 0,5 1 1 16,-2-3-2-16,4 2-3 0,-2 1-1 0,5-1-2 15,-5-3-16-15,0 3-17 0,0-4-19 16,4 1-22-16,0-1-23 0,-2-2-33 16,4 0-34-16,-1-3-48 0,4-1-115 0,-1-2-258 15,-1-2-78-15</inkml:trace>
          <inkml:trace contextRef="#ctx0" brushRef="#br0" timeOffset="-40499.153">15832 116 1754 0,'9'-14'74'0,"1"6"-12"0,-3 0-11 0,-3 0-6 16,0 4-9-16,3 2-2 0,-7 2-4 15,11-5 0-15,-11 5 3 0,12 11 10 16,-7-3 5-16,-1 2 0 0,3 8-4 16,-3-1 1-16,3 5-4 0,-1 6-4 0,1-3-2 15,-2 6-3-15,2-3 1 0,-3 3-4 16,3-3-1-16,-3 0-3 0,1 1-2 0,-1-5-6 16,1 2 2-16,-1-3 5 0,-2-5 1 15,1 0 4-15,2-3 12 0,-3-1 9 16,0-4 9-16,1 2 11 0,1-3-3 15,-2-4-7-15,3-2-3 0,1-3-13 0,-6 0 0 16,14-6-4-16,-5 1-6 0,3-5-2 16,-1-2-7-16,2-6 7 0,3-1-12 15,2-7-3-15,3 0 4 0,-3-5-10 16,1 7-7-16,2-5-5 0,-3 3-7 0,1-1-12 16,-2 3-12-16,-1 2-18 0,-2 1-13 15,2-1-22-15,-5 0-18 0,3 1-24 0,-1 1-25 16,-2 4-44-16,0-7-50 0,1 3-139 15,-5 4-43-15,-3-5-119 0,-1 5-48 16</inkml:trace>
          <inkml:trace contextRef="#ctx0" brushRef="#br0" timeOffset="-51415.1236">3421 938 1422 0,'-23'2'2'0,"1"0"5"0,4 0-1 16,4 0-3-16,3 0 5 0,4-2 4 16,1 2 13-16,-1 2 7 0,7-4 3 15,-5 4 1-15,5-4-8 0,7 9 3 0,2-5-19 16,4 0-16-16,3 2-14 0,5 0-31 16,3-2-45-16,1 2-100 0,7-2-248 15,4 0 48-15</inkml:trace>
        </inkml:traceGroup>
        <inkml:traceGroup>
          <inkml:annotationXML>
            <emma:emma xmlns:emma="http://www.w3.org/2003/04/emma" version="1.0">
              <emma:interpretation id="{BEC01A85-0262-4A3E-BF70-1B429A564798}" emma:medium="tactile" emma:mode="ink">
                <msink:context xmlns:msink="http://schemas.microsoft.com/ink/2010/main" type="inkWord" rotatedBoundingBox="3322,15585 3651,15581 3657,16171 3328,16175"/>
              </emma:interpretation>
              <emma:one-of disjunction-type="recognition" id="oneOf7">
                <emma:interpretation id="interp7" emma:lang="" emma:confidence="1">
                  <emma:literal/>
                </emma:interpretation>
              </emma:one-of>
            </emma:emma>
          </inkml:annotationXML>
          <inkml:trace contextRef="#ctx0" brushRef="#br0" timeOffset="-53586.9721">209 78 359 0,'3'-6'54'0,"-3"-1"0"0,0 7-4 0,2-8-4 15,-2 0 4-15,-2 2 15 0,2 0 9 0,0 0 16 16,0 6 4-16,0-10 4 0,0 4-4 15,0 6-6-15,0-8-2 0,0 8-9 16,0-7-2-16,0 7-8 0,0 0-1 16,0 0 8-16,0 0-4 0,0 0 0 0,-14 13-5 15,10-3-6-15,-4 2-2 0,4 2-6 16,-3 1-4-16,-2 7-7 0,0 0 0 0,1 2-5 16,-2 3-3-16,-1 4-3 0,-3 1-2 15,3 1-2-15,-1-3-5 0,-1 3-3 16,2-3-1-16,2-1-5 0,-3-1-14 15,3 1-19-15,0-7-23 0,1 4-23 0,1-1-20 16,3-5-21-16,-2-3-7 0,4-3-12 16,0 0-14-16,2-6-36 0,0 0-323 15,0-4-7-15</inkml:trace>
          <inkml:trace contextRef="#ctx0" brushRef="#br0" timeOffset="-53937.1085">-112 305 410 0,'3'-9'30'0,"1"-2"-12"0,3 1-3 16,-3 0-8-16,0 0-3 0,2 0-2 0,1-1 0 16,-3 3-7-16,3-2-7 0,-3-2-8 15,3-1-6-15,-1 3-16 0,1 2-25 16,1 0-41-16,-2-2 37 0</inkml:trace>
        </inkml:traceGroup>
        <inkml:traceGroup>
          <inkml:annotationXML>
            <emma:emma xmlns:emma="http://www.w3.org/2003/04/emma" version="1.0">
              <emma:interpretation id="{9D85A767-6D37-4BF4-83B4-972CC55FF615}" emma:medium="tactile" emma:mode="ink">
                <msink:context xmlns:msink="http://schemas.microsoft.com/ink/2010/main" type="inkWord" rotatedBoundingBox="3488,15489 6025,15462 6036,16493 3498,16519"/>
              </emma:interpretation>
              <emma:one-of disjunction-type="recognition" id="oneOf8">
                <emma:interpretation id="interp8" emma:lang="" emma:confidence="0">
                  <emma:literal>TV</emma:literal>
                </emma:interpretation>
                <emma:interpretation id="interp9" emma:lang="" emma:confidence="0">
                  <emma:literal>7 v</emma:literal>
                </emma:interpretation>
                <emma:interpretation id="interp10" emma:lang="" emma:confidence="0">
                  <emma:literal>7 V</emma:literal>
                </emma:interpretation>
                <emma:interpretation id="interp11" emma:lang="" emma:confidence="0">
                  <emma:literal>T v</emma:literal>
                </emma:interpretation>
                <emma:interpretation id="interp12" emma:lang="" emma:confidence="0">
                  <emma:literal>T V</emma:literal>
                </emma:interpretation>
              </emma:one-of>
            </emma:emma>
          </inkml:annotationXML>
          <inkml:trace contextRef="#ctx0" brushRef="#br0" timeOffset="-53270.8912">54 277 1357 0,'2'-32'-8'0,"2"-1"0"16,1 4 3-16,-1 5-4 0,3 2 5 15,-1-1 16-15,1-3 12 0,3 5 8 16,-1-1 19-16,2 4 4 0,0-2 6 16,0 3-2-16,3-1-3 0,-1 2-3 0,3 1-6 15,-2 6-5-15,2 0-1 0,-1-1-7 16,2 6-5-16,-2 0-2 0,1 4 2 16,-2 0-4-16,1 0-1 0,1 4-4 0,0-2-2 15,-5 6 0-15,5 0-2 0,-4 0-13 16,-3 5-2-16,0-5 0 0,-1 6 2 15,-1-2 2-15,-5 0-2 0,3 2-3 0,-5-1 4 16,0 1 1-16,-5 0-2 0,1 1-1 16,-3 1 3-16,-2-2 2 0,-2 0-4 15,-5 1 2-15,-2-1-4 0,1 0 0 0,-4-2-12 16,-1 0-14-16,-4 1-20 0,4-5-19 16,-3 6-17-16,0-4-17 0,0 0-12 15,0-2-18-15,0-1-29 0,0-2-49 0,10 1-210 16,-5-1 73-16</inkml:trace>
          <inkml:trace contextRef="#ctx0" brushRef="#br0" timeOffset="-51818.2946">625 167 1274 0,'5'-4'69'0,"-5"0"1"0,0-4-13 15,0 8-9-15,0-6-3 0,0 6-5 0,-3-8-2 16,3 8-1-16,-4-5-1 0,4 5-1 16,0 0-1-16,0 0 0 0,-13 15 1 15,8-3 0-15,3-4 8 0,-3 8 0 0,-2 0-5 16,3 5-4-16,-1-1 4 0,1 1 1 16,-3 3-5-16,3 1-3 0,-1-1-1 0,1-2-6 15,-4 1 2-15,4-3-2 0,2-2 3 16,-5 1-1-16,2-1-3 0,3-4 0 15,-2-4 6-15,-1 5 12 0,1-7 11 16,2 2 12-16,0-6 0 0,-2 4 1 0,2-6-5 16,2-2-7-16,0 0-2 0,0 0-11 15,-9-12-3-15,7 0-3 0,2 4-4 16,2-7-8-16,0-1 1 0,3 2-11 0,-1-6-3 16,4 5-10-16,1-1-13 0,0 0-9 15,4 1-7-15,1-1-12 0,2 6-7 16,1-2-11-16,4 2-8 0,-1 2-10 15,1 3-11-15,-1 4-9 0,3-2-11 0,1 3-4 16,0 3-2-16,-2 0 10 0,3 2 3 16,-3-2 11-16,1 6 9 0,-3-3 3 0,-1 0 13 15,-4 0 8-15,1 2 8 0,-3-2 15 16,-1 2 9-16,-1-3 11 0,-4 5 8 0,-1-4 13 16,3 0 4-16,-3 0 3 0,0 2 16 15,-1-1 3-15,1-2 7 0,1 1 12 16,-3-1 0-16,1 3 0 0,1-2 4 15,4 2 1-15,-3-2-3 0,4 0-4 0,-2 0-4 16,5-2-3-16,-1 2-5 0,3-2-4 16,0 1-4-16,2-2-2 0,-3 0-3 15,4-3-4-15,1 0-8 0,-1 0-4 0,1-5-3 16,-3 4-3-16,2-8-2 0,-1 5-1 16,0-2 1-16,-4 0-4 0,-1 0 7 15,-2 0-3-15,-1 2 6 0,-6-3-3 0,1 2 2 16,-3-1-3-16,-2 1 3 0,0 5 0 15,-11-6-3-15,-1 4 6 0,1 0 0 0,-3 4 2 16,-4 0-1-16,-2 1 3 0,2 3 3 16,-3-1-1-16,1 3-1 0,-3 3 2 15,3-1 0-15,-1 0-1 0,4 2 1 0,1-1 6 16,2 3 1-16,3-2 4 0,0-2-2 16,4 5 4-16,2-1 0 0,5 2-4 15,3-2 0-15,4 1-2 0,2-1-3 0,6 0 1 16,4 0-3-16,3 1-1 0,5-6-2 15,0 4-4-15,3-5-9 0,2-2-6 16,1-4-3-16,3 2-2 0,1-8-9 0,-1 2 0 16,5-4 1-16,-4-2-1 0,4 0 2 15,-5-6 2-15,1 1 0 0,-3-1 3 16,-1 2 2-16,-3-3 1 0,-5 3 5 16,-3-2 4-16,-1 4 6 0,-3-2 7 0,-3 6 1 15,0-2-4-15,-2 1 4 0,-4-1-3 16,0 6 0-16,-1-2-3 0,-2 2 0 15,-6 2 2-15,0 0-2 0,0 0 1 0,13 8 1 16,-13 0-2-16,0-1 1 0,-2 4 3 0,2 0 0 16,-4 1-3-16,1 2 2 0,-4 0-1 15,2 1-1-15,1-3 2 0,-1 2-4 16,1-1 0-16,0 1-1 0,1-6 0 16,-1 4-1-16,2-4 3 0,0 0-1 15,-1-1 2-15,1-4 8 0,0 4 2 0,2-7-2 16,0 6-1-16,0-6-3 0,0 0-4 15,0 0 2-15,18-13-1 0,-12 10-5 0,3-10 1 16,5 5-2-16,-3-4-2 0,5 2 2 16,-2-3-4-16,2 5-1 0,-1-2 2 0,2 0-2 15,-2 2 1-15,-2 0-1 16,1 6-1-16,0-4 4 0,-3 6-3 0,2-3 0 16,-3 3 0-16,1 3 3 0,0-3 0 15,-2 6-3-15,0 0 3 0,-2-2 2 0,-2 4 1 16,2 2 0-16,-5 0 0 0,0-2 1 15,-2 5 0-15,2-3 0 0,-2 2-2 0,-2 2 3 16,2-4-3-16,-2 3 2 0,0-5-2 16,-1 4 1-16,3-2 0 0,0-4 0 15,-2 2 4-15,2-1 4 0,2-6 10 16,-2-1-6-16,0 7 2 0,0-7-3 0,0 0-2 16,0 0-1-16,20-8-2 0,-11 0-2 15,3-3-3-15,-1 1-1 0,2-4 0 16,6 0-2-16,-3-1-2 0,3 1 3 0,0 0-2 15,-1-2-1-15,3 1 0 0,-1 5 0 16,3-2-2-16,-3 2 0 0,2 0-2 0,-1 5 3 16,-4 0-1-16,2-2 1 0,1 5-1 15,-1-2 0-15,-4 4 2 0,-2 0-1 16,4 0-2-16,-4 0 4 0,0 6-3 16,-2-4 1-16,-1 8 0 0,1-1 1 0,-2 1-1 15,-4-2 3-15,1 4-2 0,-1 3-1 16,-1-1-1-16,-2 0 0 0,2 2 1 0,-4 0-3 15,0-1-9-15,0 5-7 0,0-6-16 16,-4 2-16-16,4 1-16 0,-2-3-20 16,2 0-22-16,0 0-24 0,0 1-33 15,2-3-30-15,-2-2-95 0,6 2-115 0,0-5-152 16,5 4-61-16</inkml:trace>
        </inkml:traceGroup>
      </inkml:traceGroup>
    </inkml:traceGroup>
  </inkml:traceGroup>
</inkml:ink>
</file>

<file path=ppt/ink/ink1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5:30:52.4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55672BC-5657-461D-B8A5-64D0DE600751}" emma:medium="tactile" emma:mode="ink">
          <msink:context xmlns:msink="http://schemas.microsoft.com/ink/2010/main" type="writingRegion" rotatedBoundingBox="15698,10033 21875,9878 21899,10813 15722,10968"/>
        </emma:interpretation>
      </emma:emma>
    </inkml:annotationXML>
    <inkml:traceGroup>
      <inkml:annotationXML>
        <emma:emma xmlns:emma="http://www.w3.org/2003/04/emma" version="1.0">
          <emma:interpretation id="{00C6072D-18EF-4B01-A95B-94591389569B}" emma:medium="tactile" emma:mode="ink">
            <msink:context xmlns:msink="http://schemas.microsoft.com/ink/2010/main" type="paragraph" rotatedBoundingBox="15698,10033 21875,9878 21899,10813 15722,10968" alignmentLevel="1"/>
          </emma:interpretation>
        </emma:emma>
      </inkml:annotationXML>
      <inkml:traceGroup>
        <inkml:annotationXML>
          <emma:emma xmlns:emma="http://www.w3.org/2003/04/emma" version="1.0">
            <emma:interpretation id="{D16CA421-6FCA-46C7-BBC9-3E475C99D483}" emma:medium="tactile" emma:mode="ink">
              <msink:context xmlns:msink="http://schemas.microsoft.com/ink/2010/main" type="line" rotatedBoundingBox="15698,10033 21875,9878 21899,10813 15722,10968"/>
            </emma:interpretation>
          </emma:emma>
        </inkml:annotationXML>
        <inkml:traceGroup>
          <inkml:annotationXML>
            <emma:emma xmlns:emma="http://www.w3.org/2003/04/emma" version="1.0">
              <emma:interpretation id="{2CAD998F-C5E0-471C-869A-0253E3528F1D}" emma:medium="tactile" emma:mode="ink">
                <msink:context xmlns:msink="http://schemas.microsoft.com/ink/2010/main" type="inkWord" rotatedBoundingBox="15698,10033 18242,9969 18263,10814 15719,10878"/>
              </emma:interpretation>
              <emma:one-of disjunction-type="recognition" id="oneOf0">
                <emma:interpretation id="interp0" emma:lang="" emma:confidence="1">
                  <emma:literal/>
                </emma:interpretation>
              </emma:one-of>
            </emma:emma>
          </inkml:annotationXML>
          <inkml:trace contextRef="#ctx0" brushRef="#br0">128 80 1612 0,'17'-18'-5'0,"-4"3"-2"0,-4 3-7 16,3 4 5-16,-3 0-5 0,6 0 1 16,-8 3 10-16,4 2 2 0,1 0 5 0,1 3 0 15,-4 0 7-15,5 3 5 0,-3 0-7 16,5 4 7-16,-5 1 2 0,1 0-10 15,1 4 1-15,0 1 5 0,-2-2-4 16,1 4 3-16,-3 1 2 0,0 0-5 0,-4 2 0 16,-3 3-20-16,-2 3 5 0,0-1 2 15,-5 1-5-15,-6 3 8 0,-2 5-3 0,-4-8-1 16,-5 5 6-16,-1-1 2 0,-3-5-6 16,0 5 4-16,-6-5-6 0,2-1-11 15,2-2-6-15,-1-1-24 0,4-1-10 0,-3-4-17 16,11 0-21-16,-5-3-25 0,3-1-71 15,10-4-177-15,-2-2 122 0</inkml:trace>
          <inkml:trace contextRef="#ctx0" brushRef="#br0" timeOffset="-327.2208">239 155 853 0,'-4'-4'259'0,"0"-2"-79"0,-3-1-85 15,-1 2-24-15,2-1-19 0,1-2 10 0,1 0 16 16,-3 1 8-16,1-1 11 0,1 2 7 15,1-2 6-15,-2 2 5 0,2-2-1 0,-1 2-6 16,3 1-5-16,0 2-7 0,2 3-10 16,-4-9-12-16,1 5-10 0,3 4-5 15,0 0-8-15,0 0-4 0,0 0 2 16,-6 16-4-16,4-5-2 0,2 1 0 0,-3 6-3 16,1 3-7-16,2 1-11 0,-2 6-1 15,0 3 0-15,2 4-5 0,-2 5-1 0,-1 3 0 16,0-1 0-16,1 3-1 0,2-4-18 15,-2 2-20-15,-1-3-25 0,1 1-22 16,0-1-43-16,0-7-26 0,2 2-35 0,-2-3-24 16,-1-1-30-16,-3-5-73 0,-3-2-84 15,0-1-180-15,-3-5-67 0</inkml:trace>
          <inkml:trace contextRef="#ctx0" brushRef="#br0" timeOffset="716.8274">644 277 1063 0,'9'-10'77'0,"-5"4"2"0,1-2-14 15,-3 1-5-15,0 4-10 0,0-2-2 0,-2 5-5 16,5-3-10-16,-5 3 2 0,0 0 6 16,0 0 5-16,4 11 5 0,-4 2 3 0,0-3 5 15,0 10-1-15,0-4-3 0,2 5-4 16,-2 4-2-16,0-3-8 0,0 4 0 0,0 2-3 16,-2 1-3-16,4-7-5 0,-2 3-3 15,0 1-2-15,0-4-3 0,-2-3 1 16,2-1-6-16,-2 1 5 0,2-5 1 15,-2-2 10-15,2-2 7 0,-2 0-4 0,2-4-3 16,-3-4-3-16,3-2-5 0,0 0 0 16,0 0-6-16,-4-20-2 0,6 8 0 15,0-7-4-15,1 3-6 0,-1-2 2 0,4 0-3 16,2 0-2-16,1-3-1 0,0 3-1 16,0 0-3-16,2 3 3 0,1 3-1 15,-3-2-3-15,4 4 1 0,1-1-1 0,-1 6-1 16,-1 2 3-16,3 3-2 0,-1 0 0 15,2 6 1-15,-1-1 1 0,2 3 2 16,-2 2-2-16,6 4-2 0,-5 2 1 0,-1-2 1 16,4 3-3-16,-4-1 5 0,-2 2-2 15,4-4 2-15,-4 3 0 0,-2-3 0 16,2 0 0-16,0-1 2 0,-5-3 1 0,1 0-1 16,2-2 1-16,1-2 2 0,-1-2-1 15,0-2 2-15,5-2-3 0,0-4-1 16,2 0-2-16,5-2-1 0,-1-4 1 0,2-2 0 15,-2-1-6-15,1-3 4 0,-3 2-2 16,-1-5-3-16,2 2 2 0,-5 0 0 16,3 1 1-16,-8 1 0 0,0 4-1 0,-3-4-2 15,-1 5-1-15,-4 2 1 0,0 2-1 16,-6-1-1-16,3 7 0 0,-12-5 4 0,1 5 1 16,11 0 0-16,-30 12 3 0,8-4 5 15,-1 4 0-15,-3 7 3 0,-4-1 0 16,1 4 2-16,2 0-1 0,-1 1-1 15,4 1 0-15,-1 1 0 0,5-3-2 0,1-2 1 16,8 3-1-16,0-3-1 0,4-4 2 16,5 3-6-16,2-5-4 0,7 2-12 0,1-3-18 15,8-2-24-15,5 2-18 0,1-3-24 16,8-4-14-16,-1-2-21 0,0 0-14 0,5-4-10 16,-2-4-21-16,-3-2-48 0,5 0-302 15,-2-8-31-15</inkml:trace>
          <inkml:trace contextRef="#ctx0" brushRef="#br0" timeOffset="1338.6063">1657 460 1426 0,'2'-18'-16'0,"-2"5"17"16,0 3-2-16,-2-2 3 0,2 4 12 15,-2 2 6-15,2-2-3 0,0 8 7 0,0-8 0 16,0 8 7-16,0 0 6 0,0 0 10 16,0 0 5-16,-7 20 4 0,7-10 1 15,-2 7 12-15,-2 1 1 0,4 0 0 0,-2 5 0 16,2 1-3-16,0-2-4 0,0 3-9 15,0-1 1-15,0 0-7 0,-2-1-2 16,2-3-6-16,0 1-5 0,0-3 1 0,0 0-5 16,-2-5-2-16,2 1 1 0,0-2 7 15,0-4 0-15,0 0-4 0,-2-2-2 16,4-2-4-16,-2-4-5 0,0 0-1 16,0 0-4-16,0 0-1 0,10-24-6 0,-8 10-1 15,5-5-7-15,-1-1-10 0,3-4 3 16,0-1 1-16,5 3-5 0,-3-5-13 0,7 3 2 15,1-2 0-15,-2 3 4 0,-1 5 0 16,5 0-1-16,-2 3 3 0,2 3-1 16,-3 6 2-16,0 0 3 0,0 4 2 15,2-2-1-15,-1 8 1 0,-1 4 5 0,-3 0-2 16,2 2 2-16,-2 8 2 0,-2-3 1 16,0-1 2-16,0 8-1 0,-7-8 2 0,3 3 2 15,-7-1 1-15,3 0 1 0,0-1 0 16,-2-3 1-16,1 0 2 0,-2-2 1 15,0-1 8-15,1-1 5 0,-3-2 0 0,2-2-5 16,-2-4-1-16,0 0-2 0,0 0-3 16,0 0-1-16,6-17-5 0,-3 7-3 15,-1-2-7-15,2-4-7 0,1-3-5 16,3-3 0-16,0 0-3 0,1-2 2 0,4-1 0 16,-2 2-2-16,4 1 2 0,2 0-2 15,-3 4 3-15,4-1 1 0,4 5 3 0,-5 1-5 16,5 4 3-16,-7 2-3 0,4-1 5 15,1 5 1-15,-6 3 1 0,4 3 0 0,0-3 3 16,-2 8-3-16,0 0 3 0,-3 7 4 16,3-7-2-16,-2 8-1 0,1 2-5 15,-5-3-8-15,-1-1-14 0,0 2-16 16,-3 1-24-16,5-3-17 0,-6 2-27 0,2-1-22 16,2-4-23-16,-4 0-45 0,1-1-361 15,-1-2-67-15</inkml:trace>
        </inkml:traceGroup>
        <inkml:traceGroup>
          <inkml:annotationXML>
            <emma:emma xmlns:emma="http://www.w3.org/2003/04/emma" version="1.0">
              <emma:interpretation id="{0DF2CBEC-29C0-4B03-8B17-7042D9244159}" emma:medium="tactile" emma:mode="ink">
                <msink:context xmlns:msink="http://schemas.microsoft.com/ink/2010/main" type="inkWord" rotatedBoundingBox="19019,9989 19909,9966 19931,10862 19041,10885"/>
              </emma:interpretation>
              <emma:one-of disjunction-type="recognition" id="oneOf1">
                <emma:interpretation id="interp1" emma:lang="" emma:confidence="1">
                  <emma:literal/>
                </emma:interpretation>
              </emma:one-of>
            </emma:emma>
          </inkml:annotationXML>
          <inkml:trace contextRef="#ctx0" brushRef="#br0" timeOffset="1812.6602">3309 14 1611 0,'0'-11'81'16,"0"-2"0"-16,-2 5-13 0,4 2-13 0,-2 0-11 16,4 2-2-16,-1 0-7 0,-3 4-3 15,11 0-5-15,-11 0 10 0,18 8 9 16,-7-2 5-16,5 4-2 0,2 2-6 0,3 3 1 16,-2-1-5-16,5 0-1 0,2 5 1 15,-3-3 3-15,5 2-5 0,-2 0-1 16,-3-1-3-16,-1-3 1 0,2 2-3 0,-2-2 0 15,-1-1-2-15,-6-3 2 0,1 0 4 16,0-2 5-16,-1-2 4 0,-3-2 2 16,-1-2 0-16,1 0-8 0,-1 0-3 0,-2-2-2 15,-1 0-3-15,-8 0-1 0,17-2 1 16,-10 2-2-16,-7 0-1 0,11-2-3 16,-11 2-4-16,0 0-6 0,0 0-3 0,8 2 1 15,-8-2-2-15,0 0 0 0,-11 15 0 16,3-7 1-16,-3 2-13 0,-4-2 1 15,0 10-2-15,-3-2 2 0,-3-1-10 0,-3 7-6 16,-4 3-14-16,-6 1-17 0,0 2-12 16,-1-1-21-16,-2-1-28 0,1 3-25 15,6-7-30-15,4 3-28 0,-4-5-40 0,3 0-102 16,4-3-322-16,3-1-153 0</inkml:trace>
          <inkml:trace contextRef="#ctx0" brushRef="#br0" timeOffset="2120.397">4197 421 1788 0,'7'-5'-23'0,"-7"5"1"16,4-3 3-16,-4 3 4 0,0 0 1 15,0 0-3-15,0 0 12 0,0 0 4 16,-18 14 8-16,10-5 9 0,-1-3 4 0,-1 4 2 16,-3 2-4-16,-5 4 2 0,1 1 0 15,0 1 0-15,-1 1-2 0,-3 3-3 16,-1 0 0-16,-1 0-2 0,1 3-2 0,-6-5 0 16,3 2-2-16,-2-1-2 0,0 1-2 15,0-1-18-15,0-3-23 0,3 5-24 0,-2-5-36 16,6-2-32-16,-3-2-76 0,1 0-266 15,3 1 22-15</inkml:trace>
        </inkml:traceGroup>
        <inkml:traceGroup>
          <inkml:annotationXML>
            <emma:emma xmlns:emma="http://www.w3.org/2003/04/emma" version="1.0">
              <emma:interpretation id="{96992D0F-6660-4C0E-8FE7-F567BCE85588}" emma:medium="tactile" emma:mode="ink">
                <msink:context xmlns:msink="http://schemas.microsoft.com/ink/2010/main" type="inkWord" rotatedBoundingBox="20857,10088 21880,10062 21893,10595 20871,10621"/>
              </emma:interpretation>
              <emma:one-of disjunction-type="recognition" id="oneOf2">
                <emma:interpretation id="interp2" emma:lang="" emma:confidence="0">
                  <emma:literal>n</emma:literal>
                </emma:interpretation>
                <emma:interpretation id="interp3" emma:lang="" emma:confidence="0">
                  <emma:literal>\ v</emma:literal>
                </emma:interpretation>
                <emma:interpretation id="interp4" emma:lang="" emma:confidence="0">
                  <emma:literal>\ V</emma:literal>
                </emma:interpretation>
                <emma:interpretation id="interp5" emma:lang="" emma:confidence="0">
                  <emma:literal>1 v</emma:literal>
                </emma:interpretation>
                <emma:interpretation id="interp6" emma:lang="" emma:confidence="0">
                  <emma:literal>1 V</emma:literal>
                </emma:interpretation>
              </emma:one-of>
            </emma:emma>
          </inkml:annotationXML>
          <inkml:trace contextRef="#ctx0" brushRef="#br0" timeOffset="2710.3036">5242 116 1377 0,'-9'-8'68'0,"1"-2"-1"0,1 4-10 16,3-2-5-16,0 4-2 0,1-3 14 0,-1 4 17 16,4 3 1-16,-5-7-6 0,5 7-5 15,-4-3-11-15,4 3-7 0,0 0-5 16,0 0-3-16,0 0 2 0,-7 12-3 0,7-2 1 15,-2 0-4-15,2 4-1 0,0 4-2 16,0 1-5-16,0 3-4 0,0 2-14 16,-2 5 0-16,-3-1-2 0,5 7-3 15,-3-5 1-15,3 5-18 0,-2-4-20 0,-2-1-25 16,2 5-34-16,2-5-26 0,-3-1-31 16,1-1-28-16,0-3-53 0,2-3-392 15,-2-4-114-15</inkml:trace>
          <inkml:trace contextRef="#ctx0" brushRef="#br0" timeOffset="3145.7116">5487 169 1769 0,'5'-14'30'0,"-1"4"-2"15,-1 0-24-15,-1 2 0 0,1 1 2 0,-1 3 3 16,0-1 5-16,1 0 1 0,-3 5 0 15,6-4 9-15,-6 4 8 0,0 0 8 16,9 10 2-16,-5-2-2 0,1 2-5 0,2 5-1 16,0-1 0-16,2 5 1 0,0 3 0 15,2 4-1-15,-2 1-3 0,3 1-2 16,-3-4 0-16,2 11-5 0,0-10-2 16,-2 1-2-16,3 2-1 0,-6-5-2 0,5-1-3 15,-4-3 1-15,0-1 1 0,-2-4 21 16,2 0 15-16,-3-6 10 0,1 0 5 0,-1 1-3 15,0-7-12-15,3-2-6 0,-7 0 2 16,13-5-8-16,-1-4-7 0,-1-4-2 16,3-5-5-16,2 0 1 0,2-8-4 15,5 1-5-15,-1-4-1 0,6-6-8 0,-2 3 2 16,2-3 0-16,-4 7-3 0,-3 4-4 16,1-3 0-16,-1 3-2 0,-3 3-8 15,-1 3-12-15,0 0-2 0,-4 2-13 0,0 1-13 16,-1 1-20-16,-3 4-18 0,0-2-28 15,2 4-22-15,-4 2-27 0,3-1-44 16,-6 4-95-16,3-2-131 0,-7 5-110 0,4-1-45 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57.70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03777EC-5FCE-4430-B3C5-C11D84976296}" emma:medium="tactile" emma:mode="ink">
          <msink:context xmlns:msink="http://schemas.microsoft.com/ink/2010/main" type="writingRegion" rotatedBoundingBox="7015,5307 9131,5214 9168,6061 7052,6155"/>
        </emma:interpretation>
      </emma:emma>
    </inkml:annotationXML>
    <inkml:traceGroup>
      <inkml:annotationXML>
        <emma:emma xmlns:emma="http://www.w3.org/2003/04/emma" version="1.0">
          <emma:interpretation id="{D9D8417C-424F-4CB3-947C-4A2C602DBB87}" emma:medium="tactile" emma:mode="ink">
            <msink:context xmlns:msink="http://schemas.microsoft.com/ink/2010/main" type="paragraph" rotatedBoundingBox="7015,5307 9131,5214 9168,6061 7052,6155" alignmentLevel="1"/>
          </emma:interpretation>
        </emma:emma>
      </inkml:annotationXML>
      <inkml:traceGroup>
        <inkml:annotationXML>
          <emma:emma xmlns:emma="http://www.w3.org/2003/04/emma" version="1.0">
            <emma:interpretation id="{8B7CDBDA-1155-4CBB-9A93-AAA447EBAD17}" emma:medium="tactile" emma:mode="ink">
              <msink:context xmlns:msink="http://schemas.microsoft.com/ink/2010/main" type="line" rotatedBoundingBox="7015,5307 9131,5214 9168,6061 7052,6155"/>
            </emma:interpretation>
          </emma:emma>
        </inkml:annotationXML>
        <inkml:traceGroup>
          <inkml:annotationXML>
            <emma:emma xmlns:emma="http://www.w3.org/2003/04/emma" version="1.0">
              <emma:interpretation id="{0A300920-71C8-4A12-81CE-B8D2B4D1DEB2}" emma:medium="tactile" emma:mode="ink">
                <msink:context xmlns:msink="http://schemas.microsoft.com/ink/2010/main" type="inkWord" rotatedBoundingBox="7016,5329 8618,5259 8655,6084 7052,6155"/>
              </emma:interpretation>
              <emma:one-of disjunction-type="recognition" id="oneOf0">
                <emma:interpretation id="interp0" emma:lang="" emma:confidence="1">
                  <emma:literal/>
                </emma:interpretation>
              </emma:one-of>
            </emma:emma>
          </inkml:annotationXML>
          <inkml:trace contextRef="#ctx0" brushRef="#br0">558 271 727 0,'16'0'10'0,"-16"0"-2"0,9 0-5 15,-9 0 4-15,9 2-4 0,-9-2-1 16,6 5 3-16,-1-2 0 0,-3 3 4 16,2 1 4-16,1 1 8 0,-2 2-1 0,2 0-1 15,-3 3 6-15,4 1-1 0,-3 0 3 16,-1 0-4-16,0 3 4 0,0-3 0 15,-2 2-4-15,2-2-4 0,-2 0-2 0,-2-1 0 16,2-1-1-16,-4 0 5 0,2-2 4 16,-3 0 2-16,-1-1-4 0,-2-1 5 15,1-4-1-15,-2-2-3 0,1 0 4 0,8-2-2 16,-21-8-2-16,10 1-4 0,0-3 3 16,-1-2-5-16,0-2-7 0,4-2 6 15,1-7-2-15,0 5-5 0,3-3 2 0,2-1-7 16,2 2 3-16,2 2-4 0,2 0 1 15,1-1-2-15,4 3-1 0,-1 2-3 16,4 1 1-16,6 1 9 0,-2 2-13 0,0 2 3 16,2 2-1-16,1-1 5 0,-2 4-6 15,1 0-2-15,1 1 7 0,-4 2-3 16,0 2 0-16,-2 1 0 0,0-1-3 0,0 2 1 16,-1 0 1-16,-3 2 0 0,2-3 2 15,-2 4 2-15,-3-1-6 0,1 0-1 16,1 0 4-16,-4 1 0 0,1-1-2 15,-1 2 5-15,-2-3-5 0,0 2 4 0,1 1-1 16,-1-2-1-16,0 2-3 0,0 1 4 16,0-1-2-16,-2-3 2 0,0 4 0 0,0-4-1 15,0 2 0-15,3-1-3 0,-3 0-5 16,0-6-1-16,0 8-2 0,0-2-2 16,0-6-4-16,2 7-7 0,-2-7-3 15,2 3-9-15,-2-3-5 0,8 3-8 0,-8-3 0 16,0 0-9-16,0 0-3 0,20-5-7 15,-11 1-4-15,-3 2 2 0,4-2 5 16,-1 2 5-16,0-2 6 0,0 0 6 0,-3 0 4 16,4-2 9-16,-3 2 7 0,2 0 8 15,-5 0 13-15,3 0 9 0,-3 0 10 16,0 2 4-16,1-3-3 0,-1 2 8 16,-4 3-4-16,4-7-1 0,-2 3-3 0,-2 4 6 15,0 0-2-15,-8-6 7 0,8 6 1 16,-11-2 5-16,11 2-4 0,-11 0 3 15,11 0-2-15,-16 0-5 0,16 0 2 0,-16 6-2 16,7-1-2-16,0-2 4 0,3 3-6 16,-3 3 0-16,-1-1 0 0,3 2 6 15,-2 0-8-15,1 2-1 0,1 0 1 0,-3 1-2 16,6-1-2-16,-3 0 1 0,5 0 3 16,-3 1-2-16,3-3 2 0,2 0 0 15,-2 0-1-15,4 0 1 0,0-2 10 0,3 1 4 16,1-4 4-16,1 1-3 0,3-1-3 15,-3-3-4-15,4-2 3 0,-2 0 1 16,2-4-13-16,-2 1 1 0,3-3 2 0,1-2-7 16,-4 0 6-16,0-4-5 0,0 0 1 15,0 0-2-15,-4-5-3 0,1 1 0 16,-1 0 0-16,-3-1-1 0,-2 3-2 0,0 0-4 16,0 2-1-16,-2 0 4 0,-3 1-1 15,1 3-4-15,-3 0-3 0,1 0 6 16,-1 4-1-16,-2 2-5 0,-1 0 1 0,-1 2 0 15,0 2 5-15,2 0-2 0,-3 0 2 16,6 2-3-16,-3 2 3 0,2-2-8 16,0 0 6-16,3 0-2 0,2 3 0 15,0-4-2-15,2-3 3 0,6 8 0 0,1-3 0 16,2-3 2-16,4 0 0 0,1-2-3 16,2 0-3-16,1-2 7 0,7-2 1 0,-2-2-2 15,1 0-2-15,3-4 0 0,2-1 2 16,-3-1 0-16,-1-2 0 0,0-3-2 15,-5 1 7-15,5-2-7 0,-7-2 3 16,-1 1-3-16,-2-3 2 0,-5 1-2 0,-3 1-3 16,-3 0 1-16,-1 0 1 0,-4-1 2 15,-5 3 1-15,0 1-2 0,-2 3 1 16,-5 0-4-16,1 2-2 0,0 4 9 0,-4 0 2 16,4 4-8-16,0 2 3 0,-4 2-2 15,6 2-1-15,-4 4 0 0,3 4-4 16,3 4 7-16,0 2 7 0,0 9 7 0,5-1 8 15,2 5 0-15,2 1-2 0,2 3 4 16,0-1 3-16,0 1 2 0,5 5-6 16,-1-1 1-16,1 1-3 0,0 2-2 15,5-6 1-15,-6 5-1 0,3-3-2 0,0 1-4 16,-2-1-19-16,0-5-14 0,2 2-21 16,-4-3-23-16,-1-4-23 0,0 1-31 0,-4-7-76 15,3 1-189-15,-3-3 105 0</inkml:trace>
          <inkml:trace contextRef="#ctx0" brushRef="#br0" timeOffset="370.779">1148 505 1106 0,'0'-14'22'0,"-3"2"-4"15,3 0-8-15,0 1-5 0,0 3-6 0,5-2 3 16,-1 2 3-16,3-2-9 0,3 0 3 15,-1-3 1-15,4 3 5 0,0 0 2 16,6-4-1-16,3 4-4 0,-1-3 1 16,1 1 0-16,1 2 3 0,1-2-2 0,0 2 0 15,-5 1 1-15,5 0-2 0,-9 1 1 16,3-1-1-16,-2 1 1 0,-3 2 2 0,1 0 1 16,-2 0 8-16,-6 0-5 0,3 2-2 15,-2 0 8-15,-1-1-7 0,-3 1-1 16,-3 4-7-16,4-4 1 0,-4 4 2 15,0 0 0-15,0 0-2 0,0 0-2 0,0 0 3 16,-9 21 1-16,5-12-4 0,2 2 3 16,-1 1-2-16,-1 3 1 0,2 1 1 0,0 2 2 15,2-1-5-15,-3 1 0 0,1 0-12 16,2 0-13-16,0 3-15 0,0-5-17 16,-2 2-17-16,2-3-24 0,0-1-44 15,0 0-160-15,-2-4 182 0</inkml:trace>
          <inkml:trace contextRef="#ctx0" brushRef="#br0" timeOffset="514.8504">1575 11 864 0,'2'-18'3'0,"-2"6"-3"0,2-1-21 15,3 5-19-15,-5 0-19 0,3 4-24 16,1-2-143-16,3 2 77 0</inkml:trace>
          <inkml:trace contextRef="#ctx0" brushRef="#br0" timeOffset="-1289.3817">2 113 1049 0,'-3'-17'-22'0,"3"5"3"0,3 0 0 0,-3 0 2 16,4 4 0-16,-2 0 3 0,7-1 3 15,-1 1 0-15,3 0 9 0,2 2 4 16,6 2 3-16,-2 0 3 0,3 0-1 0,6 4-1 16,-2 0-2-16,8 2 1 0,2 2 0 15,-2 2-3-15,-3 0 2 0,1 2-1 16,-4 3 5-16,-1 0-4 0,-3 2 0 0,-3 3 3 16,-6 1-1-16,-6-1-3 0,-5 0 1 15,-6 2 1-15,-5 2 6 0,-4-1-7 16,-6-1 2-16,-5 2 1 0,-4 1-4 0,2-3 0 15,-6 0 3-15,0-3-4 0,3-1 3 16,2-2-1-16,2-2-17 0,2 0-7 16,3-4-12-16,1-1-18 0,8-2-22 0,0 0-33 15,5-1-157-15,6-2 220 0</inkml:trace>
          <inkml:trace contextRef="#ctx0" brushRef="#br0" timeOffset="-1653.4858">38 241 854 0,'0'-4'80'0,"-2"-3"-51"15,2 7-10-15,0-8-12 0,0 8-3 16,0-6 0-16,0 6 0 0,0 0 3 0,0 0 8 16,0 0-3-16,0 0 15 0,0 0-2 15,-5 27 1-15,5-15-2 0,0 0 7 0,0 5 1 16,0-1 0-16,-2 4-4 0,4 0 3 15,-2 3-7-15,0 1-2 0,0 1-2 16,0 1 3-16,0 3-6 0,0-1-2 16,3-2 2-16,-6 3-7 0,3 2-16 0,3-3-14 15,-6 0-16-15,3-3-21 0,3-3-28 16,-6-1-40-16,3-3-253 0,-2 0 110 0</inkml:trace>
        </inkml:traceGroup>
        <inkml:traceGroup>
          <inkml:annotationXML>
            <emma:emma xmlns:emma="http://www.w3.org/2003/04/emma" version="1.0">
              <emma:interpretation id="{C41895B9-4517-40C4-96B4-7C714D3198DB}" emma:medium="tactile" emma:mode="ink">
                <msink:context xmlns:msink="http://schemas.microsoft.com/ink/2010/main" type="inkWord" rotatedBoundingBox="8901,5224 9131,5214 9159,5853 8929,5863"/>
              </emma:interpretation>
              <emma:one-of disjunction-type="recognition" id="oneOf1">
                <emma:interpretation id="interp1" emma:lang="" emma:confidence="0">
                  <emma:literal>t</emma:literal>
                </emma:interpretation>
                <emma:interpretation id="interp2" emma:lang="" emma:confidence="0">
                  <emma:literal>f</emma:literal>
                </emma:interpretation>
                <emma:interpretation id="interp3" emma:lang="" emma:confidence="0">
                  <emma:literal>T</emma:literal>
                </emma:interpretation>
                <emma:interpretation id="interp4" emma:lang="" emma:confidence="0">
                  <emma:literal>F</emma:literal>
                </emma:interpretation>
                <emma:interpretation id="interp5" emma:lang="" emma:confidence="0">
                  <emma:literal>+</emma:literal>
                </emma:interpretation>
              </emma:one-of>
            </emma:emma>
          </inkml:annotationXML>
          <inkml:trace contextRef="#ctx0" brushRef="#br0" timeOffset="762.6878">1932-101 704 0,'0'0'27'0,"0"0"0"0,0 0-8 15,0 0 2-15,0 0-2 0,-24 0-7 16,24 0 1-16,-10 12 4 0,5-1 4 16,1 5 10-16,2 2 0 0,-1 5-4 0,6 1-1 15,-3 6-4-15,4 3 1 0,5 4-5 16,1-1 3-16,-1 3-7 0,4-1 8 0,0 1-7 16,-1 0-8-16,4 3-16 0,-3-3-20 15,1-4-27-15,-3 1-38 0,0-3-78 16,-2-5-93-16,1-1 217 0</inkml:trace>
          <inkml:trace contextRef="#ctx0" brushRef="#br0" timeOffset="947.954">1912 322 839 0,'0'-10'38'15,"0"2"-14"-15,4-2-15 0,3 3-10 0,4-1-5 16,6 2-8-16,2-2-10 0,9 2-15 16,1 0-22-16,3 2-30 0,2 0-139 15,-1 2 79-15</inkml:trace>
        </inkml:traceGroup>
      </inkml:traceGroup>
    </inkml:traceGroup>
  </inkml:traceGroup>
</inkml:ink>
</file>

<file path=ppt/ink/ink1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37:11.766"/>
    </inkml:context>
    <inkml:brush xml:id="br0">
      <inkml:brushProperty name="width" value="0.06667" units="cm"/>
      <inkml:brushProperty name="height" value="0.06667" units="cm"/>
      <inkml:brushProperty name="fitToCurve" value="1"/>
    </inkml:brush>
  </inkml:definitions>
  <inkml:trace contextRef="#ctx0" brushRef="#br0">417 163 1155 0,'-2'-19'125'0,"2"4"-74"16,2 0-11-16,1 1-17 0,0 2-4 15,3 1-6-15,2-1 0 0,0-1 9 0,2 1 14 16,-2 2 11-16,0 1 4 0,0-2-3 16,1 8-6-16,1-4 0 0,-2 5-1 15,3 2-5-15,-11 0 1 0,19 11-1 0,-11-1-5 16,0 4-1-16,0-1-1 0,-3 6-5 0,0 2 1 16,0 0-3-16,-5 3-2 0,-2 2 0 15,-3 6-3-15,-6 0 1 0,-2 6-4 16,-9-3 0-16,-2 5-1 0,-6 1 1 15,-1-1 0-15,-7 2-3 0,-3-6 0 16,2 0 0-16,-1 2-5 0,-1-8 2 0,6-3 0 16,4-5-3-16,0 1 3 0,5-6-2 15,4 1 1-15,1-6 0 0,5 1 12 0,2-1 9 16,1-2 8-16,3-3 0 0,2 2 2 16,0-4-3-16,5 0-4 0,3-5-4 0,0 0-2 15,16 10-1-15,-6-7-3 0,6 0-3 16,6 1 1-16,4 1-6 0,2-3 1 15,3 5-3-15,5-4-1 0,-4 1-3 16,2 6-15-16,2-8-15 0,-1 5-18 0,-4-2-17 16,5 4-18-16,-5-3-22 0,-1 2-8 15,3-1-15-15,-7 2-15 0,4-2-6 0,-4 3-23 16,-5-3-41-16,4 0-305 0,-2 1-16 16</inkml:trace>
</inkml:ink>
</file>

<file path=ppt/ink/ink1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37:12.748"/>
    </inkml:context>
    <inkml:brush xml:id="br0">
      <inkml:brushProperty name="width" value="0.06667" units="cm"/>
      <inkml:brushProperty name="height" value="0.06667" units="cm"/>
      <inkml:brushProperty name="fitToCurve" value="1"/>
    </inkml:brush>
  </inkml:definitions>
  <inkml:trace contextRef="#ctx0" brushRef="#br0">314 133 1292 0,'5'-9'-63'0,"-2"-1"13"16,-1 1 6-16,-2-1 11 0,3 1 9 16,-3 2 10-16,3-5 2 0,-6 3 15 15,3 0 2-15,0 0 9 0,-3 0 10 0,3-1-8 16,-2 1 1-16,2 9 4 0,-3-12-6 15,-2 12 2-15,5 0-2 0,0 0 10 16,-17 0 5-16,7 9-2 0,2-2 13 0,-5 5-3 16,0 0 11-16,-4 2 5 0,1 5-4 15,-5 1 5-15,1 4-3 0,2-3-3 16,-4 4-6-16,3-4-1 0,-1 6 1 0,3-2-4 16,-2-2-2-16,6 3-5 0,-2 1-2 15,5-8-2-15,-3 8 2 0,5-2-6 16,6-7-1-16,-1-1-1 0,6 8-1 0,-1-6-4 15,6-3 1-15,5 1-2 0,2-4-7 16,8 0-14-16,2 0-16 0,4-1-23 0,4-7-14 16,1-1-32-16,1 0-19 0,3-4-18 15,-2 0-20-15,2-4-42 0,0-3-272 16,-1 0 32-16</inkml:trace>
</inkml:ink>
</file>

<file path=ppt/ink/ink1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37:13.059"/>
    </inkml:context>
    <inkml:brush xml:id="br0">
      <inkml:brushProperty name="width" value="0.06667" units="cm"/>
      <inkml:brushProperty name="height" value="0.06667" units="cm"/>
      <inkml:brushProperty name="fitToCurve" value="1"/>
    </inkml:brush>
  </inkml:definitions>
  <inkml:trace contextRef="#ctx0" brushRef="#br0">107 47 1196 0,'-2'-11'-42'16,"-1"4"8"-16,1 2-3 0,2 5 6 15,-8-11 3-15,5 6 5 0,3 5 8 16,-5-9 8-16,5 9 11 0,-5 0 8 0,5 0 12 15,0 0 13-15,-8 14 4 0,3-5-2 16,2 3 2-16,-2 1 1 0,1 0 1 16,1 2-3-16,1 4-5 0,-4 0 1 0,4 4-1 15,-1-2-6-15,1 1-7 0,-4 3 9 16,1-4-7-16,2-5-5 0,1 8-2 16,-1-5-4-16,1-2-9 0,-1 0-15 0,3 0-18 15,-3-4-18-15,1 1-22 0,2-4-16 16,0-3-26-16,-3 2-48 0,3-9-201 15,-4 0 128-15</inkml:trace>
</inkml:ink>
</file>

<file path=ppt/ink/ink1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39:37.97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453DA5D-E4F3-4A9F-AACA-852AE54E8C86}" emma:medium="tactile" emma:mode="ink">
          <msink:context xmlns:msink="http://schemas.microsoft.com/ink/2010/main" type="writingRegion" rotatedBoundingBox="1697,8000 12345,7811 12456,14088 1808,14277"/>
        </emma:interpretation>
      </emma:emma>
    </inkml:annotationXML>
    <inkml:traceGroup>
      <inkml:annotationXML>
        <emma:emma xmlns:emma="http://www.w3.org/2003/04/emma" version="1.0">
          <emma:interpretation id="{82DFBF7B-6FBB-4E44-B24B-9B3B384D77DA}" emma:medium="tactile" emma:mode="ink">
            <msink:context xmlns:msink="http://schemas.microsoft.com/ink/2010/main" type="paragraph" rotatedBoundingBox="2962,7981 10597,7798 10623,8861 2988,9044" alignmentLevel="2"/>
          </emma:interpretation>
        </emma:emma>
      </inkml:annotationXML>
      <inkml:traceGroup>
        <inkml:annotationXML>
          <emma:emma xmlns:emma="http://www.w3.org/2003/04/emma" version="1.0">
            <emma:interpretation id="{AE42C2F0-92B9-4204-BCA2-5229E789A4D6}" emma:medium="tactile" emma:mode="ink">
              <msink:context xmlns:msink="http://schemas.microsoft.com/ink/2010/main" type="line" rotatedBoundingBox="2962,7981 10597,7798 10623,8861 2988,9044"/>
            </emma:interpretation>
          </emma:emma>
        </inkml:annotationXML>
        <inkml:traceGroup>
          <inkml:annotationXML>
            <emma:emma xmlns:emma="http://www.w3.org/2003/04/emma" version="1.0">
              <emma:interpretation id="{66AA91D6-A701-4274-A575-0F6E9F01CAEF}" emma:medium="tactile" emma:mode="ink">
                <msink:context xmlns:msink="http://schemas.microsoft.com/ink/2010/main" type="inkWord" rotatedBoundingBox="2962,7981 6931,7886 6956,8948 2988,9044"/>
              </emma:interpretation>
              <emma:one-of disjunction-type="recognition" id="oneOf0">
                <emma:interpretation id="interp0" emma:lang="" emma:confidence="1">
                  <emma:literal/>
                </emma:interpretation>
              </emma:one-of>
            </emma:emma>
          </inkml:annotationXML>
          <inkml:trace contextRef="#ctx0" brushRef="#br0">1188 758 1770 0,'-3'-15'-6'0,"0"4"10"15,1-1 0-15,2-1-12 0,2 4-2 16,1-1 5-16,5 3 0 0,2-7-2 16,3 4 3-16,4 1-2 0,-1-2-1 15,5 1 1-15,1 4-11 0,4-2-6 0,2 1-13 16,3 2-4-16,5-2-10 0,-5 5-4 15,4-5-2-15,3 0 3 0,-4 2-2 0,-1 0 5 16,2-1 6-16,-4 1 4 0,5-4 0 16,-7 4 1-16,3-2 3 0,-2 0 0 15,-1-2 6-15,-5 1 10 0,-2 1 5 0,-4 1 8 16,2-4 12-16,-2 1 6 0,-5 3 7 16,0 0 16-16,-1 0 2 0,-2 1 4 15,-2-3 12-15,-3 0 2 0,1 5 9 0,-4-3 8 16,-2 6 3-16,3-10-1 0,-3 10 2 15,-3-9-1-15,3 9 1 0,0 0 1 16,-10-3-3-16,2-1-5 0,8 4-2 0,-16 0 0 16,16 0-9-16,-22 4 2 0,12-4-1 15,-1 5-7-15,-2 1-2 0,1-2-3 0,-3 6-4 16,-1 0-3-16,2-1 0 0,3 3-1 16,-5 1-1-16,3 1 0 0,0-2-5 15,4 3-2-15,-4-1 1 0,5 0-4 16,0 0 0-16,3-1-1 0,3 4-5 0,-4-8 1 15,6 1-1-15,0 2-4 0,3-2 2 16,0 3 1-16,4-11-6 0,1 4-1 0,0-3 1 16,5 2-4-16,4-5 0 0,-1-5-2 15,5 2-4-15,-4-3-2 0,1-3-3 0,3 0-5 16,1 0 1-16,-1-8 1 0,1 5-4 16,-3-5 4-16,-1 2 1 0,-1 1-3 15,-1 2 4-15,-1 0-1 0,-2 0-1 16,-1 1 3-16,-1 1 2 0,-1 1-2 0,-2 0-1 15,-3 2 2-15,3 0-4 0,-3 2 1 16,4 0-1-16,-3-1-4 0,-6 6 4 0,0 0 0 16,0 0-1-16,0 0 3 0,10 11 3 15,-10-4-2-15,3 0 3 0,-3 6 3 16,0-3-1-16,0 2 0 0,0 2 1 0,0 0 1 16,2 0 3-16,-2 0 0 0,3-2-1 15,-1 4-1-15,1 0 3 0,2-6-4 16,-2 2 3-16,2 2 2 0,0-5-4 15,5-1 2-15,-3 0 0 0,6-6-2 0,1 5-1 16,0-7-2-16,2 0 0 0,2 0 0 16,2-7 0-16,-2 5-4 0,0-6-2 15,2 0-2-15,-5-8-3 0,4 7 2 0,-4-6-2 16,2 3 0-16,-1-4-1 0,-3 0 1 16,-1 5-3-16,-2-4 4 0,1 3-2 0,-1 0 1 15,-4 1 1-15,1 3 0 0,-1-2 0 16,-4 3 1-16,5-1 3 0,-2 2-6 15,-2-2 2-15,2 3-1 0,-3 1 2 16,-2 4 0-16,0 0-1 0,0 0 2 0,6-5 1 16,-6 5 2-16,0 0 2 0,0 0-3 15,-6 22 3-15,4-13 1 0,2 0 2 0,-3 1 6 16,1 1-5-16,2 3 0 0,0-3 2 16,-3 1 0-16,3 3 2 0,0-2 0 15,0 0 1-15,3 0-2 0,-3-1-1 0,2 2 0 16,3-5 3-16,1 1-2 0,-1-1 1 15,3-1-4-15,0 0 2 0,3-3-1 16,2-1-1-16,0 1-5 0,3 0-11 0,1-5-6 16,-1-8-13-16,2 6-8 0,2-5-7 15,-2 0-2-15,-2-2-3 0,3-2 1 0,0-3 0 16,-4-3 4-16,0 5 3 0,-2-13 0 16,0 9 6-16,-3-1 1 0,1-2 7 15,1 1 1-15,-5 2 6 0,-1 1 3 0,1 1 1 16,-1 1 3-16,-1 3 8 0,0 0-1 15,-2-1 4-15,2 5-1 0,-2-4 0 16,3 5-3-16,-3-2 3 0,-3 7 2 16,2-5 2-16,-2 5 6 0,0 0 3 0,0 0 1 15,0 0 0-15,0 22-1 0,0-11 3 16,-2 1 1-16,2 1 1 0,-3 1-3 16,3 1 2-16,0 1-3 0,-2 3 1 0,2-3 0 15,0 1-2-15,-4-1 0 0,8 2-1 16,-4 1-2-16,0-8-13 0,2 4-18 0,-2 1-15 15,3-6-26-15,-1 7-14 0,4-9-22 16,-1 1-17-16,3 1-16 0,0-8-18 16,2-2-39-16,-1 5-356 0,4-5-49 15</inkml:trace>
          <inkml:trace contextRef="#ctx0" brushRef="#br0" timeOffset="257.2918">3231 333 1542 0,'0'-9'6'0,"3"4"0"0,-1-2 0 16,-2 0 2-16,0 7 11 0,3-11 15 16,-1 8 13-16,-2 3 7 0,0-9-6 15,0 9-2-15,3-7-8 0,-3 7-4 0,0 0-3 16,0 0-1-16,0 0 1 0,0 0-3 16,0 0 0-16,0 0-2 0,-5 30-1 15,5-20-3-15,-3 4-5 0,-2 0 1 0,2 4-2 16,1 0 3-16,-1 4-6 0,-2-2 1 15,2-1-2-15,-2 0-20 0,2 1-16 16,1 0-19-16,-1 1-28 0,1-3-28 0,2 1-25 16,0-7-40-16,-3 4-82 0,6-7-244 15,-1 1 5-15</inkml:trace>
          <inkml:trace contextRef="#ctx0" brushRef="#br0" timeOffset="791.1842">3545 377 1458 0,'-16'0'6'0,"4"-2"5"16,2 2-5-16,10 0 9 0,-8-2 14 0,8 2 11 15,0 0 14-15,0 0 3 0,0 0 6 16,0 0 0-16,38 0-4 0,-15 0-3 0,2 0-5 16,7-3-7-16,0 3-3 0,6 0-5 15,-1-2-26-15,3 2-33 0,-2-4-34 0,1 4-41 16,-3-1-42-16,-4-1-76 0,-5-5-317 16,0 5-35-16</inkml:trace>
          <inkml:trace contextRef="#ctx0" brushRef="#br0" timeOffset="575.0842">3708 273 1374 0,'5'-7'15'0,"-2"-2"-3"0,0 1-6 15,-1 4-2-15,1-3 1 0,2 1 5 16,-2 2 3-16,-3 4 2 0,2-7-5 0,-2 7 7 16,0 0 6-16,0 0 12 0,0 0 9 15,4 19 5-15,-8-7 7 0,2 2 6 16,-1 4 6-16,0 1 1 0,1 2-5 15,-3-2-4-15,2 6-3 0,-2-2-9 0,0 1-2 16,2 2-4-16,-2 4-5 0,-1 0-2 16,4 1-1-16,-3-1-7 0,1 0 1 15,1-4-5-15,0-5-2 0,1 4 0 0,2-1-3 16,2-5-12-16,-2-1-11 0,3-2-19 16,4-4-24-16,-2 0-12 0,3-3-34 0,5 1-25 15,-3-4-26-15,7-3-24 0,-4-6-69 16,3-3-290-16,0-4-32 0</inkml:trace>
          <inkml:trace contextRef="#ctx0" brushRef="#br0" timeOffset="-2016.6485">445 389 1201 0,'-21'-4'89'0,"2"-2"-48"0,-2 4-21 15,2 0-15-15,0 2 10 0,1 2 2 16,2-2 13-16,-6 5 2 0,3-2 5 16,-3 1-1-16,1 1 1 0,0 2-1 0,2 2-6 15,0 0 5-15,1 3 0 0,-2-2 7 16,5 6 2-16,2-2-1 0,-4 5 7 16,1 3 2-16,3 0-4 0,0 1 4 0,1-1-1 15,4 0-1-15,0 4 0 0,3-5-5 16,0 2-3-16,2 0 2 0,1-2-2 15,2-2 2-15,2 0 2 0,1 2 5 0,0-9 0 16,2 6 3-16,3-4-1 0,2-4 0 16,2-3-1-16,-2 2-4 0,3-9-6 15,3 0-1-15,4 0-4 0,-2-7-4 0,3-2-4 16,4-5-1-16,-2-3-3 0,2-3-2 16,4-6-2-16,1-3-1 0,-4 1-4 0,2-4-5 15,-2 0-2-15,-1 3 1 0,-2-6-2 16,-1 3-2-16,-3-3 0 0,-1 2 1 15,-4 2-5-15,-3 0 1 0,-1 0 0 0,-2 0-2 16,0-1 2-16,-3 0-1 0,-2 1-4 16,-1 1 4-16,-4 4-2 0,2 0-2 15,0 2 2-15,-3-1 0 0,3 4 0 16,-3 3-2-16,1-1 1 0,2 5-3 0,0 0 0 16,-3 3 1-16,1 1 4 0,2 1-9 15,0 9 6-15,-3-3 2 0,3 3 3 0,0 0 4 16,-8 16 6-16,6-6-1 0,-1 4 7 15,-2 7-2-15,2-2 4 0,0 2 6 0,1 2-2 16,-3 3-4-16,1 1 3 0,1 4-6 16,0 2 1-16,1-3-3 0,-1 5 4 15,1-2-5-15,-1 1-2 0,3 2 0 0,-3-2 0 16,1 0-7-16,-1-3 3 0,1 2 2 16,2-5-8-16,0 0-13 0,0-1-14 15,-3-2-16-15,3-4-19 0,3 0-21 16,-3-3-26-16,0-4-18 0,2 0-20 0,3 0-17 15,-2-4-11-15,2 2-14 0,3-5-17 16,-1-1-38-16,3-3-426 0,-2 1-161 16</inkml:trace>
          <inkml:trace contextRef="#ctx0" brushRef="#br0" timeOffset="-1200.6065">772 627 1683 0,'0'0'-72'0,"-3"-6"13"0,3 6 2 16,0 0 7-16,-2-10 15 0,2 10 28 15,0 0 9-15,-3-5 15 0,3 5 6 16,0 0 8-16,0 0 1 0,0 0-3 0,0 0 9 16,8-10 5-16,-8 10 10 0,0 0-1 15,8-2 5-15,-8 2-4 0,10-2-4 16,2 2-3-16,-4-5-1 0,2 3-9 15,3-4 0-15,1 2-3 0,3-2-8 0,1-1 2 16,-2-2-3-16,3 2-7 0,-1-3-3 16,-2 0 0-16,1 1-8 0,-4 0 0 0,0 0-3 15,-2 0 1-15,-3-1-3 0,-2 1-1 16,-3 2 2-16,-1 0-2 0,-2-1-2 16,0 8 0-16,-8-14 1 0,2 7 1 0,-2 0 3 15,0 1 1-15,0 4 0 0,-2-1 6 16,-1 3-4-16,-3-4 5 0,1 4 5 15,0 4 2-15,0-4-1 0,-4 9 3 16,1-3 3-16,1 1 3 0,-2 6 1 0,3-1 0 16,1 2 3-16,-2 0 0 0,0 0-2 15,5 2 1-15,-1 1-2 0,4-1 1 0,-1 4-1 16,5-3-2-16,-2 2 0 0,2-2 1 16,3 1-3-16,5 0 0 0,1-2 0 15,7-1-2-15,0 3-1 0,3-8-4 0,8 6 0 16,3-7 3-16,3 1-8 0,2-3 1 15,2-3 0-15,2-1-1 0,1-3-4 0,0-3 1 16,4-1 0-16,4-6-2 0,1-6 1 16,-1-1-3-16,-2 0 0 0,0-8 0 15,-3 2-1-15,1-6 1 0,-2-5-5 0,-6 4 5 16,-4-3-4-16,-2 2-4 0,-3-3-1 16,-2 0 3-16,-7 5-3 0,-4 3 2 15,-1-1-1-15,-3 3-2 0,-5-1 4 0,1 3-2 16,-6-1 0-16,1 4 0 0,-5 0 1 15,0 3-4-15,-1 1 5 0,0 0-3 0,0 1 3 16,-2 7 0-16,-2 0 4 0,4 1 2 16,-3 3 1-16,1 3 1 0,10 0 3 15,-18 13 8-15,6-1 5 0,1 0 4 16,1 5 2-16,2 2 5 0,-2 1 4 0,1 4 0 16,1 3 1-16,2-1-3 0,-1 5-1 15,-1 1-3-15,3 1 1 0,2 4-5 16,-2-4 0-16,-1 4-5 0,4 3-3 0,-5-3-3 15,5 3 4-15,2-4-1 0,-3 4-2 16,0-2-3-16,1-8-2 0,-1 9-4 0,3-9-14 16,-2 1-17-16,-1-3-15 0,0-3-17 15,1-3-24-15,-1-1-31 0,3 0-23 16,-2-3-27-16,-1-1-16 0,3-6-24 16,-3-3-30-16,-2-4-67 0,0-1-381 0,5-3-174 15</inkml:trace>
        </inkml:traceGroup>
        <inkml:traceGroup>
          <inkml:annotationXML>
            <emma:emma xmlns:emma="http://www.w3.org/2003/04/emma" version="1.0">
              <emma:interpretation id="{C5A7F30F-7088-4307-87A1-44ABCD20B0A7}" emma:medium="tactile" emma:mode="ink">
                <msink:context xmlns:msink="http://schemas.microsoft.com/ink/2010/main" type="inkWord" rotatedBoundingBox="8238,8002 10601,7945 10617,8608 8254,8664"/>
              </emma:interpretation>
              <emma:one-of disjunction-type="recognition" id="oneOf1">
                <emma:interpretation id="interp1" emma:lang="" emma:confidence="1">
                  <emma:literal/>
                </emma:interpretation>
              </emma:one-of>
            </emma:emma>
          </inkml:annotationXML>
          <inkml:trace contextRef="#ctx0" brushRef="#br0" timeOffset="1965.3442">5319 272 1452 0,'0'0'-19'0,"0"0"4"0,0 0-2 16,0 0 5-16,-25 3 3 0,25-3 22 15,0 0 30-15,-16-7 23 0,8 5 9 0,8 2 10 16,-5-5 0-16,5 5 2 0,0 0-6 16,0-9-9-16,0 9-4 0,13-7-5 15,-5 4 0-15,8 1-2 0,-2 2-5 16,2-2-6-16,2 2-5 0,2 2-4 0,-2 0-3 15,3 3-4-15,-2 0-3 0,2 0-2 16,-2 1-2-16,-2 4-3 0,-2 1-3 16,-2-1 1-16,-5 3-4 0,-2-1-1 0,0 0-3 15,-6 3-1-15,3-3 1 0,-10 0-1 16,5 0-1-16,-6 0 0 0,2 0-3 0,-1 1 2 16,1-4-1-16,-1 1 0 0,1-3 0 15,1 0 2-15,2 0 0 0,-3-2-3 16,6-5 1-16,-5 4 1 0,5-4-3 15,0 0-2-15,0 0-1 0,22-11-1 0,-9 3 0 16,3 0-2-16,1-1 2 0,4-2-1 16,2 0-1-16,5-3 0 0,-2 0 0 15,4 0 0-15,-4-2-3 0,4 0 2 0,-4 1 1 16,2 1 0-16,-2 0 0 0,-1-4 6 16,-7 6 1-16,4 1 8 0,-4-1 6 0,-5 2 2 15,3-3 3-15,-4 7 2 0,-2 0 0 16,-2-3-1-16,3 2-4 0,-6 2-1 15,3-2-4-15,1 4-7 0,-4-1 1 0,-5 4-3 16,11 0-1-16,-11 0 1 0,0 0-2 16,7 14 1-16,-4-3-2 0,0-1 1 15,-1 2-1-15,1 1-1 0,-3 2-2 0,3 1 4 16,-3 1-3-16,2 3-3 0,1-1 2 16,-3 2-5-16,2-1-26 0,-2-1-25 0,0 0-36 15,4 0-49-15,-1 1-48 0,-3-6-37 16,0 1-67-16,3-3-110 0,-1 1-263 15,1-3-156-15</inkml:trace>
          <inkml:trace contextRef="#ctx0" brushRef="#br0" timeOffset="2109.4684">6157 230 1871 0,'-6'-13'-4'0,"4"4"-29"0,2 2-36 0,-3-3-3 16,3 3 2-16,-2 0 10 0,2 7 1 15,2-7-2-15,1 5-13 0,2-1-21 0,-5 3-42 16,18 0-250-16,-3 5 101 0</inkml:trace>
          <inkml:trace contextRef="#ctx0" brushRef="#br0" timeOffset="3065.2167">6677 315 1081 0,'8'4'25'0,"-8"-4"9"16,5 2 2-16,-5-2-9 0,0 0 5 0,0 0 15 15,0 0 17-15,0 0 9 0,0 0 4 16,-41-4-4-16,28 4-2 0,0 0-6 16,-1 2 0-16,1-2-4 0,0 2-5 0,0 1-5 15,1-3-4-15,1 5-3 0,4-3-1 16,-4 3-4-16,3 1-4 0,3 1 0 16,-1-4-1-16,3 6-3 0,6 0-2 0,1-2-2 15,3 3-2-15,1-1-5 0,5 1 1 16,3-1-1-16,1 4-3 0,4-3-4 15,2 1-1-15,2 4 1 0,1-3-3 0,-1-3-1 16,1 5-2-16,-3-5 2 0,-5-2-3 16,0 2-1-16,-1-1-2 0,-6-2-13 15,-1 2-3-15,-2-1 8 0,-3 0-2 0,-5 1 1 16,0-3 6-16,-5 1 8 0,-3 0 0 16,-5 1 5-16,0-5 3 0,-1 5-1 15,-5-4 1-15,1 4-2 0,-2-5-1 0,-1 3-1 16,6-2 3-16,-2-3-6 0,1 2 4 15,3 2 5-15,3-4 1 0,-2 3 7 16,12-3 2-16,-16 3-5 0,16-3-2 0,0 0-2 16,0 0-4-16,0 0-1 0,0 0-1 15,38-12-1-15,-17 9 1 0,6-4-4 0,5-3-1 16,0 1 3-16,12-5-5 0,-5-2 0 16,1 0-2-16,3-1 2 0,-2-4-6 15,-4 2 2-15,0-6-1 0,1 2-3 0,-9-3 0 16,1 0 1-16,-6-2-1 0,-2 0-2 15,-12 0 1-15,4-4-2 0,-7 1 0 16,-1 0 2-16,-1 2-2 0,-5 3 3 16,0-4 2-16,0 6-5 0,-3 2 1 0,1 0-1 15,-1 4 0-15,0 3 1 0,1-1-2 16,-1 6 1-16,-2 2 2 0,2 1-1 0,3 7 0 16,0 0 2-16,0 0-1 0,-15 15 3 15,12-1-1-15,0 3 2 0,-6 2 3 16,7 6 5-16,-1 1 4 0,0 0 3 0,1 8 2 15,-1 1 1-15,3 0 0 0,0-2 0 16,0 4 0-16,0-4-2 0,0 2 0 16,3-2-3-16,-1-2 0 0,-2-4 1 0,3-1-2 15,-3-1 0-15,3-3-1 0,-3-3 1 16,2-4 11-16,-2-2 6 0,7 2 6 16,-7-8-1-16,2 3-2 0,1-8-5 0,-3-2-3 15,0 0 0-15,0 0-6 0,0 0-5 16,18-17-1-16,-7 6-4 0,-1-5-4 0,5 4 0 15,-5-7-3-15,3 1-6 0,3-1 5 16,3 1-6-16,-3-1 2 0,0 4-3 16,3 1 4-16,-8 1-1 0,5 1-4 15,-6 1 3-15,2 1-2 0,-2 3-1 0,-2 0 1 16,-3 2-2-16,1-1-1 0,-6 6 2 16,5-1 1-16,-5 1-1 0,0 0 3 0,0 0-1 15,0 0 2-15,-13 22-2 0,7-13 3 16,1 1 0-16,0 1 1 0,-3 2 1 15,2-1 1-15,-2 0-2 0,3 0 2 0,-1 3 2 16,4-4 4-16,-4 4-1 0,4-3-2 16,2 0-1-16,-3 0 4 0,6 0-2 0,-1 1 1 15,1-1-2-15,5 2 4 0,2-5-1 16,5 1-7-16,3-3-23 0,0-2-38 16,7-1-51-16,-1 2-61 0,8-6-59 15,-5 4-100-15,5-4-108 0,6 0-219 0,-1-4-155 16</inkml:trace>
        </inkml:traceGroup>
      </inkml:traceGroup>
    </inkml:traceGroup>
    <inkml:traceGroup>
      <inkml:annotationXML>
        <emma:emma xmlns:emma="http://www.w3.org/2003/04/emma" version="1.0">
          <emma:interpretation id="{8BF2D4A9-1B3D-44BE-A1E0-FC4CFD9935B0}" emma:medium="tactile" emma:mode="ink">
            <msink:context xmlns:msink="http://schemas.microsoft.com/ink/2010/main" type="paragraph" rotatedBoundingBox="4928,10140 5159,9380 5555,9501 5325,10261" alignmentLevel="3"/>
          </emma:interpretation>
        </emma:emma>
      </inkml:annotationXML>
      <inkml:traceGroup>
        <inkml:annotationXML>
          <emma:emma xmlns:emma="http://www.w3.org/2003/04/emma" version="1.0">
            <emma:interpretation id="{016A4FDD-CC27-4415-B6D8-1C372FD0CCCD}" emma:medium="tactile" emma:mode="ink">
              <msink:context xmlns:msink="http://schemas.microsoft.com/ink/2010/main" type="line" rotatedBoundingBox="4928,10140 5159,9380 5555,9501 5325,10261"/>
            </emma:interpretation>
          </emma:emma>
        </inkml:annotationXML>
        <inkml:traceGroup>
          <inkml:annotationXML>
            <emma:emma xmlns:emma="http://www.w3.org/2003/04/emma" version="1.0">
              <emma:interpretation id="{17F26B22-3300-4407-8A33-4324096E4058}" emma:medium="tactile" emma:mode="ink">
                <msink:context xmlns:msink="http://schemas.microsoft.com/ink/2010/main" type="inkWord" rotatedBoundingBox="4928,10140 5159,9380 5555,9501 5325,10261"/>
              </emma:interpretation>
              <emma:one-of disjunction-type="recognition" id="oneOf2">
                <emma:interpretation id="interp2" emma:lang="" emma:confidence="0">
                  <emma:literal>.</emma:literal>
                </emma:interpretation>
                <emma:interpretation id="interp3" emma:lang="" emma:confidence="0">
                  <emma:literal>s</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5</emma:literal>
                </emma:interpretation>
              </emma:one-of>
            </emma:emma>
          </inkml:annotationXML>
          <inkml:trace contextRef="#ctx0" brushRef="#br0" timeOffset="20820.2217">2315 1627 990 0,'2'-9'53'16,"1"-3"-47"-16,1 0 11 0,-2 3-17 0,-2-1 2 15,0-5 4-15,3 6 18 0,-3-1 8 16,3 1 9-16,-3-3 4 0,0 3 1 16,2 1 1-16,-2 4 3 0,3-5 0 15,-3-1 0-15,2 4-3 0,-2 6-5 0,0-10-3 16,0 10-13-16,0-7 4 0,0 7 3 16,0 0 3-16,0 0 3 0,0 0 1 0,6 21 0 15,-6-10-3-15,-3 0-1 0,3 4-3 16,-3 4-5-16,-2 5-1 0,3-2 0 0,-1 2 4 15,-2 2-1-15,1-1 2 0,1 5-3 16,-2 1-2-16,2-8-2 0,-2 9-1 16,3-4-3-16,-4-1 1 0,4 0-3 15,-1 4 0-15,0-6-4 0,1 1 1 0,-1-5-1 16,1 2-4-16,2-2-3 0,-3-2-11 16,0 0 0-16,1-5-3 0,-1 2 6 15,3-2-3-15,0-3 0 0,-2 1 3 0,-2 0-1 16,4-3 2-16,-3 3 2 0,3-6-2 15,-3 1 11-15,3 1 5 0,0-8 2 16,-5 9-5-16,5-9-4 0,-5 3-2 0,5-3 1 16,0 0-1-16,0 0-1 0,-24-12 0 15,14 4-1-15,-2 1-1 0,2-2-1 0,-6-3-1 16,3-1-1-16,-1 2-1 0,0-4 2 16,1 3-2-16,0-1-1 0,-1 1 2 15,3 2 2-15,1-3-4 0,0 3 0 0,2 3 4 16,-1 0-2-16,3-2 3 0,-1 3-1 15,1 0-3-15,1 3 0 0,0-3-1 16,5 6 0-16,-8-1-2 0,8 1 2 16,0 0-2-16,0 0 2 0,0 0 0 0,0 0-1 15,8 22 1-15,-6-11 1 0,4 1-2 16,-1 0 3-16,0 0-1 0,0 2-3 0,1 2 2 16,3-2 4-16,-4 0-6 0,0 0 4 15,0-1 1-15,3 4-2 0,-3-6 3 16,1 1-4-16,-1-2 4 0,-2-3 0 0,3 3 1 15,-3-4 6-15,2 3 8 0,-2 1 9 16,2-8 4-16,-3 2 3 0,-2-4-4 16,11 3-2-16,-11-3-5 0,0 0-3 0,27-9 0 15,-16 6-4-15,4-9-1 0,1 2-4 16,4-2-1-16,1 2-10 0,0-1-13 16,1-4-22-16,-1-1-37 0,1 3-40 0,-1 1-39 15,0-3-51-15,-4 3-102 0,-2 1-362 16,1-3-161-16</inkml:trace>
        </inkml:traceGroup>
      </inkml:traceGroup>
    </inkml:traceGroup>
    <inkml:traceGroup>
      <inkml:annotationXML>
        <emma:emma xmlns:emma="http://www.w3.org/2003/04/emma" version="1.0">
          <emma:interpretation id="{B49C3C8A-3397-4AC3-A3CC-861ADC4BF5F3}" emma:medium="tactile" emma:mode="ink">
            <msink:context xmlns:msink="http://schemas.microsoft.com/ink/2010/main" type="paragraph" rotatedBoundingBox="3136,10883 7919,10828 7929,11659 3145,11714" alignmentLevel="2"/>
          </emma:interpretation>
        </emma:emma>
      </inkml:annotationXML>
      <inkml:traceGroup>
        <inkml:annotationXML>
          <emma:emma xmlns:emma="http://www.w3.org/2003/04/emma" version="1.0">
            <emma:interpretation id="{3A2E7CCF-FD89-44FA-8125-222F11204892}" emma:medium="tactile" emma:mode="ink">
              <msink:context xmlns:msink="http://schemas.microsoft.com/ink/2010/main" type="line" rotatedBoundingBox="3136,10883 7919,10828 7929,11659 3145,11714"/>
            </emma:interpretation>
          </emma:emma>
        </inkml:annotationXML>
        <inkml:traceGroup>
          <inkml:annotationXML>
            <emma:emma xmlns:emma="http://www.w3.org/2003/04/emma" version="1.0">
              <emma:interpretation id="{C13389F8-3EE6-41B0-A5A6-0C0C4D31F7E4}" emma:medium="tactile" emma:mode="ink">
                <msink:context xmlns:msink="http://schemas.microsoft.com/ink/2010/main" type="inkWord" rotatedBoundingBox="3136,10883 5128,10860 5135,11471 3143,11494"/>
              </emma:interpretation>
              <emma:one-of disjunction-type="recognition" id="oneOf3">
                <emma:interpretation id="interp7" emma:lang="" emma:confidence="1">
                  <emma:literal/>
                </emma:interpretation>
              </emma:one-of>
            </emma:emma>
          </inkml:annotationXML>
          <inkml:trace contextRef="#ctx0" brushRef="#br0" timeOffset="21751.8829">177 2961 1691 0,'0'0'-91'0,"0"0"15"16,-5-7 10-16,5 7 14 0,-3-7 12 15,3 7 17-15,0-8 16 0,0 8 14 0,-2-6 16 16,2 6 6-16,2-8 6 0,-2 8 1 15,0 0 3-15,0-7-5 0,0 7-8 16,0 0 1-16,0-7-2 0,0 7-2 16,0 0-6-16,0 0 6 0,0 0 3 0,3 26 1 15,-3-14 4-15,0 3-4 0,0 1 2 16,-3 4 1-16,3 4-9 0,0-1 3 0,0 2-2 16,0 2-3-16,0-5-1 0,0 4-1 15,0 5 0-15,0-4-2 0,-2-1 1 16,2-2-5-16,0 3-1 0,0-1-12 15,-3 0-12-15,3-1-19 0,0-4-18 0,0 1-25 16,0 5-20-16,3-8-21 0,-3-1-26 16,-3-4-56-16,3 0-247 0,0 3 47 15</inkml:trace>
          <inkml:trace contextRef="#ctx0" brushRef="#br0" timeOffset="22265.0193">711 3264 1278 0,'2'-9'8'0,"-2"6"-4"0,0 3-4 0,-2-13-6 15,-1 7 2-15,3 6 9 0,-8-4-3 16,3-1 8-16,5 5 11 0,0 0-1 0,0 0-3 15,-28 9 3-15,23 0 2 0,-3 1 1 16,3-1 4-16,0 4-4 0,-3-2-2 0,4 3 2 16,-1 3 1-16,2-2 1 0,1 1-1 15,2-1-4-15,-3 1 1 0,3 1-1 16,0-1-1-16,3-3 2 0,-1 1-7 16,1-2 3-16,0 4 1 0,3-7 0 0,-1 3 3 15,3-5 2-15,0 1-3 0,0-4-1 16,2 1-1-16,5 0-1 0,-2-5 0 0,2-5-3 15,-2 0-6-15,4-2 5 0,2-2-2 16,-6-3-3-16,3-3 0 0,-2 0 0 16,-1-4-1-16,-3 1-1 0,4-8-1 15,-5 5 1-15,-4 0-6 0,-2-4 3 0,-1 6 1 16,-2-6-3-16,0 6-1 0,-5 3-3 16,0-6 4-16,-4 10 0 0,-2-6-5 0,1 6 1 15,-6-2 7-15,-1 7-10 0,1-3-1 16,-2 4 0-16,-2 4-9 0,2-7-5 15,0 9-9-15,5 0-15 0,-4 0-10 0,1 3-4 16,6 3-10-16,-1 0-9 0,-1-1-7 16,7 2-5-16,0 0-7 0,5 3-16 15,0-3-40-15,5 0-207 0,3-1 127 0</inkml:trace>
          <inkml:trace contextRef="#ctx0" brushRef="#br0" timeOffset="22843.6291">1150 3248 1002 0,'13'0'5'0,"-3"-3"1"0,2 0 2 16,-1 0-3-16,-4 3 8 0,1-6 6 0,0 4 4 15,-8 2 10-15,11-7 3 0,-5 5 1 16,-6 2-2-16,8-7 0 0,-8 7-5 16,3-7-4-16,-3 7-3 0,0 0 1 0,0 0-2 15,0 0 6-15,-14-3-3 0,14 3 6 16,0 0-3-16,-30 7 4 0,17-4 0 15,-1 4 0-15,1-5 1 0,-3 5-1 0,-2 1 0 16,-2-2 3-16,2 1 1 0,2 2-5 16,-3 3-1-16,3-3-2 0,-2 0-2 15,1-1 13-15,4 1-3 0,0 1-2 16,2 0-6-16,-1 0 2 0,4-1 0 0,1-1-3 16,1 1 1-16,4-2 0 0,-1 2-1 15,1 0 2-15,4-3-1 0,1 1-2 0,2 2-3 16,3-5 1-16,2 1-3 0,2-1-1 15,1-4-6-15,5 5 4 0,-1-5-6 16,2-5 2-16,-1 3-1 0,4-3-1 0,-3-1-3 16,-1-3-1-16,2-3-2 0,-5 2-1 15,3-1 1-15,-3-3-2 0,1 2-3 16,-3-3 0-16,-3 3 3 0,4-3-3 0,-6 5-1 16,3-4 1-16,-3 5-1 0,-1-1 1 15,-1 4-2-15,2-4 2 0,-3 7-2 16,1-5-4-16,-3 1 2 0,2 5-3 0,-2-5 2 15,-3 7-1-15,0 0 1 0,0 0 0 16,0 0 2-16,5 18 0 0,-8-6-3 16,1-2 4-16,2 3-1 0,-3 1 3 0,3 3-1 15,-2 0 1-15,2-2-1 0,0 1 2 16,0 1-1-16,2 4 0 0,3-4-5 16,3-2-5-16,0 0-10 0,0-1-12 0,6-1-13 15,2-1-15-15,0-5-12 0,6 0-17 16,-1 0-21-16,0-7-19 0,4 0-22 15,-5-2-52-15,5-3-318 0,-1 0-25 0</inkml:trace>
          <inkml:trace contextRef="#ctx0" brushRef="#br0" timeOffset="23284.6666">1755 3224 1397 0,'0'-7'-29'0,"-3"2"3"0,-2-2 3 15,5 7 5-15,-5-9 2 0,0 9 4 16,5 0 3-16,-8-9 4 0,8 9 7 0,0 0 14 15,0 0 4-15,-14 15 4 0,11-9 6 16,-2 3 1-16,2 5 9 0,0-3 2 16,1 2 2-16,-1 5 0 0,1-6 0 0,-1 2-6 15,0 3-1-15,1-2-4 0,-1-1-2 16,1 0-6-16,-1 1 0 0,0 0-3 16,1-2-2-16,2-4 2 0,-3 2-7 0,-1-1 0 15,2-4-1-15,2 2 1 0,0 1 0 16,-3-4-1-16,3-5 0 0,0 0-3 0,0 0 0 15,0 0 1-15,0 0-5 0,0 0 0 16,0 0-1-16,5-26-2 0,-1 14 2 16,1-2-4-16,1-4 3 0,-1 2-5 15,3 1 0-15,-1-1 3 0,1-2 0 0,3 1 0 16,1 0-3-16,-2 0-1 0,6 4 0 16,-3 0 0-16,6-4 1 0,2 3-2 0,4 5 0 15,-1-2 1-15,-1 5 0 16,2 0-4-16,-1 2 3 0,0 1 17 0,-3 6-1 15,4 3-1-15,-7-2-3 0,3 7 0 16,-4-1-1-16,-1 2-1 0,-3 6 0 0,-5-2 0 16,4 3-2-16,-7 3-6 0,0-5-15 15,0 1-20-15,1 3-28 0,-4-2-32 16,6-3-39-16,-5 2-73 0,5-4-326 0,-1 0-37 16</inkml:trace>
        </inkml:traceGroup>
        <inkml:traceGroup>
          <inkml:annotationXML>
            <emma:emma xmlns:emma="http://www.w3.org/2003/04/emma" version="1.0">
              <emma:interpretation id="{E6B7F48F-A39D-4B30-A465-4D6EED19D48A}" emma:medium="tactile" emma:mode="ink">
                <msink:context xmlns:msink="http://schemas.microsoft.com/ink/2010/main" type="inkWord" rotatedBoundingBox="5695,10926 7920,10901 7929,11659 5704,11685"/>
              </emma:interpretation>
              <emma:one-of disjunction-type="recognition" id="oneOf4">
                <emma:interpretation id="interp8" emma:lang="" emma:confidence="0">
                  <emma:literal>Em,</emma:literal>
                </emma:interpretation>
                <emma:interpretation id="interp9" emma:lang="" emma:confidence="0">
                  <emma:literal>em,</emma:literal>
                </emma:interpretation>
                <emma:interpretation id="interp10" emma:lang="" emma:confidence="0">
                  <emma:literal>Em</emma:literal>
                </emma:interpretation>
                <emma:interpretation id="interp11" emma:lang="" emma:confidence="0">
                  <emma:literal>Em/</emma:literal>
                </emma:interpretation>
                <emma:interpretation id="interp12" emma:lang="" emma:confidence="0">
                  <emma:literal>em</emma:literal>
                </emma:interpretation>
              </emma:one-of>
            </emma:emma>
          </inkml:annotationXML>
          <inkml:trace contextRef="#ctx0" brushRef="#br0" timeOffset="29185.831">3343 3334 1336 0,'-26'0'-52'0,"7"4"4"15,0-4 4-15,9 5 6 0,-1-5 3 16,11 0 10-16,-7 2 10 0,7-2 9 0,0 0 2 16,0 0 2-16,26 7-1 0,-8-7 3 15,9 0-5-15,5 0 2 0,6 0 5 0,8-5-6 16,-3 3-2-16,5 0-3 0,3-7 1 15,-3 3-2-15,-1 0-3 0,-6 0 6 16,2-2-8-16,-5-6-1 0,-4 5 3 0,-1-2 2 16,-2-5 1-16,-3 6 2 0,-2-7 8 15,-2 1 1-15,-8 3 6 0,0-2 8 16,-2 3 6-16,-1-2 4 0,-2 5 2 0,-3-1 18 16,-3-2 5-16,4 8-4 0,-4-6-5 15,0 2-8-15,-2 1 4 0,-3 7-2 16,5 0 7-16,-5 0 0 0,0 0 6 15,0 0-1-15,-5 16 3 0,0-6 2 0,2 5 4 16,1-3-1-16,-1 5 2 0,-1 3-1 16,-1 1-1-16,2-2-5 0,1 2-2 0,-1 1-6 15,0-5-6-15,1 4-2 0,-1-5-4 16,1 1 0-16,2-3-3 0,-3-2-4 16,0 2-1-16,3 0 0 0,0-5-4 15,-2 0 2-15,2-2-2 0,-3 1 2 0,3-4-4 16,0-4-3-16,0 0 1 0,0 0-1 15,0 0-2-15,0 0-2 0,13-19 0 16,-10 7-4-16,2-3-1 0,0 1 0 0,0-3-2 16,5 1 0-16,-5-2 1 0,3 1-2 15,0 0 1-15,-1 0-1 0,4 1 0 0,-3 3 0 16,1-1-1-16,1 0-2 0,-2 5 0 16,0-2 0-16,0 5-3 0,0 0 2 15,1-1 0-15,1 7 1 0,-10 0 2 0,0 0 3 16,21 9-3-16,-13-5 2 0,-3 2 1 15,0 5 4-15,2-2 1 0,-2 5 0 16,-2-3 2-16,-1 2-2 0,1-4 0 0,-3 4 2 16,0 1-2-16,3-4 1 0,-3 5 1 15,0-6-3-15,2-3 0 0,-2 6-1 16,0-8 1-16,3 1 4 0,-3 2-1 16,0-7 0-16,0 0-1 0,0 0-1 0,0 0-3 15,0 0 0-15,16-12-1 0,-11 3-2 16,0-4 1-16,4 0-2 0,-4 0 0 0,3-9-1 15,0 6-1-15,0-6 1 0,2 5 1 16,2-3-5-16,-1 3 3 0,-1-4-2 16,3 4 3-16,-2 6-2 0,0-8-2 15,3 7 0-15,-1-1 2 0,0 5-3 16,1 2 1-16,-4 3-2 0,4 0 2 0,-4 6 1 16,3 0-1-16,-1 3 2 0,-2 2-2 15,1 1 2-15,-1 6 0 0,1-4 3 0,-5 6-1 16,2 0 0-16,0 0 1 0,-3 1-1 15,3-2 0-15,-3 1-5 0,0-1-15 0,6-3-16 16,-5 3-20-16,-6-3-13 0,8 4-29 16,-2-5-22-16,-1-3-7 0,0 0-25 15,3 0-39-15,-3-7-376 0,9 5-67 16</inkml:trace>
          <inkml:trace contextRef="#ctx0" brushRef="#br0" timeOffset="29176.891">3585 3092 1104 0,'8'-17'54'0,"-5"3"-13"16,2 3-12-16,-2-6-1 0,-3 6-3 0,0 1 0 15,0-2 9-15,0 3 15 0,0-2 3 16,0 4 2-16,-3-2-6 0,3 1-5 15,0 8-1-15,0-9-9 0,-5 7-1 0,5 2-4 16,0 0-1-16,-19 2-3 0,10 5 0 16,-4 3-2-16,0 2 4 0,-3 3 1 15,-3 6 0-15,-2-2 5 0,3 8-1 16,-7-1-6-16,6 1 3 0,-3 4-2 0,1-2-2 16,3 5-3-16,1-8-1 0,1 1-1 15,6 2 1-15,-1 0-5 0,9-7 1 0,-3 2 0 16,5-1-2-16,5 0 1 0,3-2-9 15,2-4-5-15,6 3-18 0,6-3-18 16,4-4-22-16,2-1-24 0,3-2-12 0,4-1-22 16,3-6-28-16,-4-3-62 0,7-3-299 15,-6 3-9-15</inkml:trace>
          <inkml:trace contextRef="#ctx0" brushRef="#br0" timeOffset="29189.8037">4932 3072 1572 0,'4'-11'17'16,"-2"8"4"-16,-2-5-1 0,0 8-4 16,3-3 0-16,-3 3-4 0,2-6 0 0,-2 6 7 15,0 0 1-15,0 0 4 0,0 0 6 16,-17 27 6-16,10-17 3 0,1 4-2 0,-1 5-1 16,-1 6-2-16,-3-2-3 0,2 3-5 15,-1 1 1-15,4 0-3 0,-4-2-2 16,0 5-6-16,-1-2 2 0,2 2-14 15,-2-6-16-15,1 2-20 0,0-6-21 0,2-1-31 16,0 0-32-16,-7-1-33 0,2-2-82 16,0-2-263-16,0-4 0 0</inkml:trace>
          <inkml:trace contextRef="#ctx0" brushRef="#br0" timeOffset="24502.8294">2789 3415 1499 0,'0'0'16'0,"8"5"-6"16,-8-5-3-16,5 2-3 0,-5-2 0 0,3 7 0 15,-3-7 4-15,0 0-12 0,6 3 11 16,-6-3 2-16,0 0 2 0,0 14-6 0,0-14 1 16,-4 9 1-16,2 2 1 0,-1 1-9 15,1 0 9-15,-1 0-7 0,-2 2 9 16,2 2-8-16,-5 1-4 0,3 0 6 0,-3 0-12 15,3 3-7-15,-4-5-8 0,1 6-16 16,3-5-22-16,0 3-27 0,-1-8-36 16,4 0-85-16,-1 0-151 0,6-5 128 15</inkml:trace>
        </inkml:traceGroup>
      </inkml:traceGroup>
    </inkml:traceGroup>
    <inkml:traceGroup>
      <inkml:annotationXML>
        <emma:emma xmlns:emma="http://www.w3.org/2003/04/emma" version="1.0">
          <emma:interpretation id="{94BCC596-13FC-4776-BABB-CF3E1DDA4F4F}" emma:medium="tactile" emma:mode="ink">
            <msink:context xmlns:msink="http://schemas.microsoft.com/ink/2010/main" type="paragraph" rotatedBoundingBox="1785,12963 12433,12774 12456,14088 1808,14277" alignmentLevel="1"/>
          </emma:interpretation>
        </emma:emma>
      </inkml:annotationXML>
      <inkml:traceGroup>
        <inkml:annotationXML>
          <emma:emma xmlns:emma="http://www.w3.org/2003/04/emma" version="1.0">
            <emma:interpretation id="{3B105C9E-5588-4552-B821-0EB01242C6FC}" emma:medium="tactile" emma:mode="ink">
              <msink:context xmlns:msink="http://schemas.microsoft.com/ink/2010/main" type="line" rotatedBoundingBox="1785,12963 12433,12774 12456,14088 1808,14277"/>
            </emma:interpretation>
          </emma:emma>
        </inkml:annotationXML>
        <inkml:traceGroup>
          <inkml:annotationXML>
            <emma:emma xmlns:emma="http://www.w3.org/2003/04/emma" version="1.0">
              <emma:interpretation id="{2E71E937-672D-4375-BA9E-CF5F14A75400}" emma:medium="tactile" emma:mode="ink">
                <msink:context xmlns:msink="http://schemas.microsoft.com/ink/2010/main" type="inkWord" rotatedBoundingBox="1785,12963 4761,12910 4785,14215 1808,14268">
                  <msink:destinationLink direction="with" ref="{563B1EC1-4FEB-40D1-82FE-2EB9B319A63A}"/>
                </msink:context>
              </emma:interpretation>
              <emma:one-of disjunction-type="recognition" id="oneOf5">
                <emma:interpretation id="interp13" emma:lang="" emma:confidence="1">
                  <emma:literal/>
                </emma:interpretation>
              </emma:one-of>
            </emma:emma>
          </inkml:annotationXML>
          <inkml:trace contextRef="#ctx0" brushRef="#br0" timeOffset="119598.3736">-1138 5394 1718 0,'-5'-14'364'0,"0"-3"-136"0,-1 0-106 16,1 3-53-16,-1-1-29 0,0 0-7 15,4 1 6-15,-3 2 9 0,2 2 6 0,0 1-4 16,1-2-2-16,-1 8-3 0,3 0-1 15,0 3 3-15,0 0-1 0,0 0-6 0,13 19 5 16,-5-2 7-16,1 2-2 0,-1 9-1 16,0 6-5-16,-3 3-1 0,3 8 0 0,0 4 7 15,-3 0-10-15,0 3-3 0,2 3-1 16,-5 1-3-16,-2 0-1 0,3 4-5 16,0-6-4-16,-3 2-2 0,-3-2-2 0,6-6 8 15,-6-5-14-15,3-4 6 0,0-4-4 16,0-2-1-16,0-8 2 0,0 0 2 0,0-3 3 15,-3-5 12-15,3-3-5 0,0-3-4 16,-2-8-5-16,2-3 8 0,0 0-7 16,-12-26-4-16,7 7-6 0,0-13-7 0,-3-1 7 15,2-7 0-15,4-4 1 0,-1-7-11 16,1-3 4-16,2-4-3 0,0-1 2 16,2-4-6-16,3-5 4 0,3 6-3 0,3 1 4 15,-3 8 2-15,6 5-3 0,-1-2 0 16,3 5-8-16,-1 3 1 0,8 5 3 15,-2 0-3-15,3 9 3 0,3 2 2 0,0 1-4 16,-3 7-8-16,0 3 8 0,-3 5-7 16,3 4 7-16,1 3-2 0,-4 6 2 0,-2 1 4 15,0 6-7-15,-6 4-3 0,-3 3 1 16,-5 2 8-16,-1 1-3 0,-8 3-2 16,-1 2 1-16,-5 1-5 0,-6 5 13 0,0 1-12 15,-1-3 7-15,-1-4 1 0,2 3 0 16,-1-4 7-16,7-6-6 0,-3 1 3 15,2-3 0-15,1-2-4 0,3-2-1 0,2-5-7 16,5 2 4-16,3-3-2 0,2-3-9 16,7-3 10-16,3 0 0 0,1 0 2 0,6-3 3 15,4-3-2-15,2 6 2 0,-5 0-9 16,7 0 7-16,-3 6 3 0,0-3-2 0,-1 4-3 16,-1-5-1-16,1 8 1 0,-2-1-2 15,-5 3 6-15,0 0 2 0,-4 4-3 16,0-4 5-16,-5 4 1 0,-2 1-1 0,-5-1 0 15,-3 4 0-15,0-3 4 0,-6 3-3 16,-4 4-1-16,-3-5 5 0,-7 2 0 0,-1-1-11 16,-1-3 10-16,-4-1-7 0,-2 2 7 15,0-2 2-15,-2-6-5 0,1 0-1 16,-1-3 1-16,1 3-3 0,2-8 1 0,0 2-6 16,0-4 4-16,3 2-1 0,2-4-7 15,1 2 0-15,3 0-4 0,1-4-3 0,1 2-5 16,6 2 2-16,-3-6-4 0,1 4 4 15,4 0 1-15,6 2 4 0,2 0 1 16,0 0 3-16,0 0 1 0,14-10 0 0,-4 10 0 16,4 0 1-16,4-5 2 0,4 5-5 15,4-2 7-15,4 2-1 0,4 0 0 0,9-7 2 16,-5 4-5-16,13-1 8 0,0-2 0 16,5 0-2-16,1-5 2 0,4-3-1 15,-7 5 4-15,5-8-1 0,-3 1 4 0,-5-3-5 16,-6 3-2-16,-1-3 1 0,-3 3 1 15,-5-9 0-15,-1 4 0 0,-6-7 0 16,-7 7-1-16,-1-5 4 0,-8 3 0 0,0-1-2 16,-6-1-3-16,-2 7 9 0,-5-6 2 15,-3 8-3-15,1-5-1 0,-8 2 5 0,0 5-5 16,0 0-1-16,-4 2-6 0,-3 3 1 16,-1 0 3-16,3 6-11 0,-5 3 11 15,2 1 2-15,-6 10 1 0,-1-1 6 0,2 8-8 16,-2-2 7-16,-1 10-1 0,-2-1 6 15,0 2 0-15,3-2-4 0,6 3 2 16,-2-1 2-16,4-1-6 0,2 0 9 0,2 4-10 16,2-4 2-16,6-7 0 0,-2 1 0 15,7-1 4-15,0-2 1 0,7-1-1 0,-2 2-4 16,8-5 1-16,0-2 3 0,3-4-4 16,1-2 1-16,1-1 4 0,1-4-9 0,3 0-1 15,-1-7-2-15,1 0-1 0,2-6 3 16,-1-3-5-16,-1 0-3 0,-1-9-4 15,1 2 2-15,-3 0 6 0,-1-1-10 0,-1-2 3 16,-1-1 1-16,-3 3-2 0,0 1-4 16,-1 7 6-16,-2-1 2 0,1 3-6 15,-4 3 5-15,1-5 5 0,-3 10-8 0,2-3-5 16,-2 5 4-16,0 2 0 0,1 2-1 16,-6 0 5-16,5 9-10 0,-2 1 12 0,-1 2-2 15,1 0 8-15,-3 3-5 0,0 1 2 16,2 2 0-16,-2 4-2 0,0-4-1 0,3 3 2 15,0 0-2-15,-1-7 6 0,1 3-1 16,-1-3-2-16,4 3-8 0,0-5 15 16,2 3 1-16,0-5-12 0,5-4 14 0,0 1-1 15,4-3-7-15,1-4 1 0,1 0 1 16,3-11 2-16,-1 5 0 0,6-9-4 0,-3-1-2 16,-1-5-1-16,2 2 1 0,-4-8-4 15,1 8 4-15,-3-5 7 0,2 1-11 16,-4 0-3-16,-2 7 6 0,-4-1-4 0,2 1-1 15,-2 6-2-15,-3-5-2 0,0 9 8 16,0 0-10-16,-3 6 4 0,-5 0 1 16,11 9 2-16,-5 3-1 0,-6-2-6 0,3 7 11 15,-1 0-1-15,1 7-1 0,-3-4 1 16,3 1-3-16,-1-2 2 0,-2 1 7 16,0-1-4-16,3-2 0 0,-3-3-4 0,0 3 1 15,3-7 3-15,-3 2 5 0,0 3-3 16,0-9-4-16,2 5 10 0,1-10-3 0,-3-1-3 15,0 0-2-15,0 0 4 0,0 0-5 16,8-18 2-16,-3 8-3 0,0-11 0 16,0-2 3-16,2-1-6 0,3-2-5 0,1-1 6 15,-1-6-2-15,1 5 2 0,3 0-3 16,-3 2 6-16,2 1-12 0,0-1 11 0,0 4-2 16,1 0 2-16,-1 3-4 0,3 0 2 15,-2 4-2-15,-1 4 3 0,0 0-7 16,3 5 1-16,-2-2-3 0,-3 6 4 0,-1-1 2 15,3 8 0-15,-2-2-1 0,1 4-3 16,-4 2 4-16,-1 7 6 0,1 0-4 16,0 3 4-16,-3 2 2 0,1 2-8 0,-1-1 4 15,-1-1 0-15,-4 0-3 0,2 6 2 16,1-5 1-16,-3 0-6 0,2 0 4 0,1-4 3 16,0 3-3-16,-1-5 11 0,4 1-4 15,1-3 2-15,1-5 0 0,3 1 1 0,0 1-4 16,5-9 2-16,2-2-5 0,5 0 2 15,-2-6 5-15,6-8-5 0,2-3-1 0,1-4 4 16,1-11-1-16,5-9 0 0,-5-2-5 16,2-3 1-16,-3-6-3 0,-4 3 7 15,-5-5-6-15,1 4-1 0,-4 0-4 0,-7 3 4 16,0 7 1-16,-5-4-3 0,-1 3-5 16,-2 5 4-16,-1 3 3 0,-2 3-3 0,0 7 3 15,0-2-5-15,-2 6 0 0,2 2 4 16,0 0-6-16,-3 11 1 0,0 2 4 15,3 4 3-15,0 0 4 0,-8 25-11 0,6-6 18 16,-2 8 10-16,1 1-1 0,3 11 4 16,-2 5-9-16,2 2 4 0,0 3-3 15,-3 7-3-15,3-2 5 0,0-2-1 0,0 2 3 16,0 1-7-16,-3-7-4 0,3-4 5 16,0-4-5-16,-2-3 1 0,2-3-6 15,0-7 4-15,-3-5 3 0,3 3 9 0,0-6 11 16,0-2-5-16,-2-7 1 0,2 0-2 15,0-8-5-15,0-2 0 0,0 0-4 16,0 0-6-16,7-26-6 0,-1 8 7 0,3-1-4 16,4-7-7-16,3-4-1 0,-1-8-4 15,8 2-1-15,-3-1 5 0,5 4-6 0,-1-4 7 16,-3 6-2-16,4-2-4 0,-7 7 5 16,-1 4 2-16,1-3-4 0,-5 5 2 0,0 4-6 15,-1 2-1-15,-1 2 7 0,-6 2-3 16,3 1-2-16,-3 3-3 0,-3 4 11 15,-2 2-5-15,0 0 0 0,0 0-2 0,0 0 7 16,-13 34-9-16,6-17 6 0,-4 1 2 16,-3 10-5-16,3-4-4 0,-2 4 13 0,-3 4-2 15,5 0-1-15,-2-4 0 0,2 1-1 16,3 0-6-16,3-5-5 0,3 0-18 16,2-2-5-16,2 3-11 0,1-7-20 0,5 3-35 15,2-2-29-15,1-8-29 0,5-1-36 16,5-3-28-16,0 0-29 0,4-5-37 15,1 3-104-15,4-5-54 0,-1 0-171 0,1-5-114 16</inkml:trace>
        </inkml:traceGroup>
        <inkml:traceGroup>
          <inkml:annotationXML>
            <emma:emma xmlns:emma="http://www.w3.org/2003/04/emma" version="1.0">
              <emma:interpretation id="{6F1C7A5B-E974-442A-9D7E-88EAA6C63665}" emma:medium="tactile" emma:mode="ink">
                <msink:context xmlns:msink="http://schemas.microsoft.com/ink/2010/main" type="inkWord" rotatedBoundingBox="5593,13550 7494,13516 7506,14176 5604,14210"/>
              </emma:interpretation>
              <emma:one-of disjunction-type="recognition" id="oneOf6">
                <emma:interpretation id="interp14" emma:lang="" emma:confidence="1">
                  <emma:literal/>
                </emma:interpretation>
              </emma:one-of>
            </emma:emma>
          </inkml:annotationXML>
          <inkml:trace contextRef="#ctx0" brushRef="#br0" timeOffset="120331.3946">2704 5791 1940 0,'-19'0'113'16,"0"-2"-26"-16,6 2-13 0,1 0-7 0,12 0-6 16,-15 0 10-16,7 0 1 0,8 0-7 15,0 0-3-15,0 0-5 0,0 0-3 16,0 0-2-16,26 13-3 0,-1-9 8 0,6 2-6 15,7-2 7-15,16 3-4 0,7-4 5 16,18-1-2-16,36 5 3 0,2 1 1 16,4-8-2-16,1 2-7 0,-3 2 9 0,-4-4-5 15,-15 0-7-15,-20 2-5 0,-3-4-13 16,-2 2 4-16,-10 0 1 0,-7 0-6 0,-4 0-1 16,-8 0-4-16,-6-4-1 0,-3 2-2 15,-7 2 1-15,-4 0-6 0,-1-8 2 16,-2 6 3-16,-6-5-9 0,-1-1 0 0,-5 2 3 15,-6-4-5-15,-5-1-4 0,0 2 5 16,-5-3-16-16,-6-2 7 0,-2-3 2 16,1 4-16-16,-11-8 1 0,2 4 2 0,-1 0 0 15,-5 5 5-15,3-3-3 0,0 3 4 16,-1-2-13-16,4 3 9 0,0 5-1 16,2-4 1-16,1 4-2 0,-1-3 3 0,5 3-1 15,1 1 3-15,0-2-2 0,2 7-3 16,2-3-1-16,1 1 5 0,8 2-1 15,-13 5 8-15,13-5-2 0,-2 7-2 0,2 4 5 16,2-2-2-16,3 3 3 0,3-2-3 16,0 1-1-16,4 3 4 0,1-2-3 0,0 3-1 15,7-3 6-15,-5 3-4 0,4-5 3 16,5 6 0-16,-5-5-2 0,2-5 1 16,1 4-4-16,-1-4 2 0,1 5 4 0,2-9 2 15,-4 5-2-15,0-7 0 0,1 7-2 0,4-7 3 16,-12 0 0-16,3 3 2 0,2-3 8 15,-6 4 3-15,-2-4-6 0,1 3-2 16,-1-3 3-16,-2 0 1 0,4 2-1 0,-12-2-5 16,13 5 0-16,-13-5-1 0,5 7 1 15,-5-1-1-15,-8 1 1 0,0 10-4 16,-11 0 1-16,-2 1-6 0,-4 7-10 16,-9 1-22-16,-1 5-22 0,-3-1-30 0,-2 4-52 15,3-1-68-15,6-2-65 0,3 4-97 16,7-2-147-16,6-8 57 0,10-2-250 0,3 1-198 15</inkml:trace>
        </inkml:traceGroup>
        <inkml:traceGroup>
          <inkml:annotationXML>
            <emma:emma xmlns:emma="http://www.w3.org/2003/04/emma" version="1.0">
              <emma:interpretation id="{94E83AA6-EE79-4B2E-96E5-79431FA43850}" emma:medium="tactile" emma:mode="ink">
                <msink:context xmlns:msink="http://schemas.microsoft.com/ink/2010/main" type="inkWord" rotatedBoundingBox="8719,13040 12437,12974 12454,13951 8736,14017">
                  <msink:destinationLink direction="to" ref="{B02E922C-53D2-4E8C-88C1-8251AA505110}"/>
                </msink:context>
              </emma:interpretation>
              <emma:one-of disjunction-type="recognition" id="oneOf7">
                <emma:interpretation id="interp15" emma:lang="" emma:confidence="0">
                  <emma:literal>oorva</emma:literal>
                </emma:interpretation>
                <emma:interpretation id="interp16" emma:lang="" emma:confidence="0">
                  <emma:literal>on a</emma:literal>
                </emma:interpretation>
                <emma:interpretation id="interp17" emma:lang="" emma:confidence="0">
                  <emma:literal>or a</emma:literal>
                </emma:interpretation>
                <emma:interpretation id="interp18" emma:lang="" emma:confidence="0">
                  <emma:literal>O orra</emma:literal>
                </emma:interpretation>
                <emma:interpretation id="interp19" emma:lang="" emma:confidence="0">
                  <emma:literal>our a</emma:literal>
                </emma:interpretation>
              </emma:one-of>
            </emma:emma>
          </inkml:annotationXML>
          <inkml:trace contextRef="#ctx0" brushRef="#br0" timeOffset="123685.2071">6392 5444 1133 0,'12'-5'47'16,"-4"1"-6"-16,-3-2 0 0,0 4-13 15,-5 2 2-15,3-6-5 0,-3 6-2 0,0 0 0 16,0 0 0-16,0 0 1 0,0 0 2 16,-30 21-4-16,16-9 3 0,4 4 4 15,-6 9 7-15,-1-2 8 0,2 2 3 16,2 2 3-16,-1 1-4 0,3-1-2 0,0 4-5 15,3-1 0-15,3 3-4 0,3-7-3 16,-1 1-2-16,3 1 1 0,3-5 1 0,2-1-1 16,3 3-1-16,5-9-6 0,-2 1 2 15,5-1-2-15,2-6 1 0,2 4-1 0,1-8-7 16,0-2 1-16,4-1-1 0,-2-6-2 16,2-1-1-16,-1-2-1 0,3-8-2 15,-3 0-2-15,-3 0 1 0,-2-11-2 16,-3-2-2-16,-3 1 2 0,-3-1-3 0,0-6 2 15,-5-1-3-15,-5 7-2 0,0 0-2 16,-8-4-1-16,-1 3 0 0,-2 1-3 16,1 3-3-16,-8 0-5 0,-2 4-12 0,-1 3-8 15,0 1-11-15,-6 7-10 0,6-4-13 16,-4 7-8-16,1 6-13 0,-3 0-10 16,3 0-13-16,2 6-16 0,1 2-24 0,-2 1-60 15,6 1-231-15,1-1 50 0</inkml:trace>
          <inkml:trace contextRef="#ctx0" brushRef="#br0" timeOffset="124119.0823">7097 5555 1300 0,'7'-6'50'0,"-4"0"-10"0,-3 0-3 0,0 6-6 16,0 0-9-16,-10-10 1 0,4 7 5 15,6 3 6-15,-21 0-5 0,14 6-2 0,-13 3 5 16,4 1 1-16,1 6 5 0,-10 4 3 16,6-4 9-16,1 8 7 0,1 0 2 15,-1-2 3-15,5 7-2 0,-2-3-3 0,5 2-6 16,5-10-2-16,-1 10-3 0,4-5-8 16,4-3-1-16,1 3-1 0,5-3 1 15,-3-3-2-15,7-1 0 0,1-6-4 0,3 4-3 16,-1-4-3-16,8-4 0 0,-3-2-5 15,5-4-1-15,-6-4 0 0,7-2-5 16,-1-1 2-16,1-8-5 0,-1 3-1 16,-2-6 1-16,2-4-2 0,-7-1 0 0,-2-5 0 15,1 0-1-15,-9 0-5 0,2 0 5 16,-7 3-6-16,-1 2-2 0,-4-5 2 0,-3 9-2 16,-1-2 2-16,-1 0-2 0,-16 5-2 15,5 1-2-15,0-3-9 0,-10 9-5 0,7-3-12 16,-9-1-14-16,9 4-17 0,-1 9-16 15,-1-3-23-15,4 6-14 0,-6-3-14 16,10 6-8-16,-5 1-21 0,5 2-47 0,1-3-363 16,4 0-69-16</inkml:trace>
          <inkml:trace contextRef="#ctx0" brushRef="#br0" timeOffset="124869.4355">7365 5539 1560 0,'30'-9'66'0,"-15"3"15"0,1-3-9 16,-2 6-11-16,2-5-3 0,-3 6-10 16,3-3 0-16,-2 1 7 0,2-1 0 15,0 5-3-15,3 0-3 0,-6 0-6 0,6 5-1 16,0 2-4-16,-1 5-2 0,3 0-5 16,2 5-1-16,-3 0-2 0,-1 1-3 0,-2 3 1 15,-2 0-5-15,-4-4-1 0,-1 4-1 16,2 2-3-16,-7-6 0 0,1 1-2 15,-4 3 1-15,1 0 0 0,-3-7-1 0,0 0-3 16,0 2 4-16,-3-7-1 0,1 5 3 16,2-4 3-16,-3-3 6 0,0-2 1 15,1-1-2-15,2-4 0 0,0 0-3 0,0 0 1 16,0 0-2-16,2-23-3 0,1 9-1 16,5-7-1-16,-3 2-3 0,6 3-1 0,-1-11-2 15,4 3-2-15,-1-2 1 0,6 3-1 16,-4-1-4-16,2-1 1 0,4 4-2 15,-1 0 1-15,1 5 1 0,-3-6-3 0,2-1 0 16,1 7 2-16,0-3-2 0,-2 1 0 16,-3 5 0-16,-3-2 2 0,4 3-1 15,-4-3 1-15,3 3 2 0,-3-1-1 16,-1 2 3-16,-2 1-2 0,0 1 2 0,-2 2-4 16,3 2 5-16,-6-2-1 0,4-2 0 15,-4 6-1-15,1-3-3 0,-1 3 0 0,0-3-2 16,0 1 0-16,-5 5-2 0,8-5-1 15,-8 5 0-15,0 0-1 0,0 0 1 16,16 7 1-16,-10 2-3 0,0-3 8 0,-1 6-4 16,3 3-2-16,0 1 2 0,-1 5-3 15,1-2 2-15,0 9 2 0,4-2 1 16,-4 4 0-16,2 0-2 0,1-4 1 0,-1 6 0 16,2-5-1-16,-2 0 0 0,1-1 0 15,-3-6 0-15,-1-3 1 0,1 4 0 16,-1-9 2-16,-2 2 9 0,0-1 21 0,-2-4 14 15,2-1 6-15,0 1-1 0,1-9 0 16,-6 0-7-16,0 0-2 0,18-20-9 0,-9 10-4 16,1-11 2-16,1 0 4 0,2-10-3 15,0 1 0-15,4-11-9 0,1 8 0 0,-2-7-4 16,1 3 1-16,1-2-6 0,-2 5-10 16,-2 3-2-16,2 2-15 0,-3 0 2 15,0 5-11-15,2-2-9 0,-2 3-14 16,-3 7-22-16,1-6-23 0,-1 5-28 15,-1 6-28-15,-1-6-31 0,0 9-23 0,0 1-13 16,2 2-16-16,-2 5-54 0,4 0-86 16,-2 0-260-16,-10 0-125 0</inkml:trace>
          <inkml:trace contextRef="#ctx0" brushRef="#br0" timeOffset="125346.2921">9438 5442 1674 0,'8'-4'-29'0,"1"-2"9"16,-4-3 6-16,-2-1-4 0,-1-1 3 16,-2-1 4-16,-2-1 15 0,2 1 16 0,-6 0 14 15,-3 2-2-15,4-1 3 0,-5 1-3 16,-3 1 1-16,-1 3-3 0,0 3 8 16,-4 1 5-16,-1 2 6 0,-3 2 4 15,1 4 2-15,-2 3 0 0,-7 1-2 0,2 2 0 16,2 4-2-16,-7 7-2 0,7-4-3 15,-1 5-4-15,3-3 1 0,1 1 1 0,3 0-3 16,2 2-2-16,2-6 0 0,2 1 0 16,3-3 1-16,4 1-3 0,4-2 1 15,-2-5 0-15,5-1-3 0,0-2 1 0,5-2-4 16,-5-5-3-16,13 4-3 0,-13-4-2 16,22-14-3-16,-9 3 0 0,3 1-4 15,0-8-2-15,1-3-2 0,1 0-1 16,-2-7 2-16,3 4-3 0,-3-4-4 0,0 0-1 15,-3 5 0-15,1 1-2 0,-3 5 0 16,-1 0-2-16,0 1-2 0,-2 4 2 0,1 0-4 16,-1 3-2-16,-2 0 0 0,-1 2 1 15,0 7-1-15,-5 0 3 0,0 0-2 16,5 16 2-16,-2-10 1 0,-3 6 0 0,2 5-1 16,-2 0-5-16,0 4-11 0,0 4-15 15,3 1-22-15,0-2-23 0,-1 8-22 16,5-4-28-16,-5 6-20 0,4-1-27 0,2-8-33 15,-3 6-96-15,0-1-324 0,3 1-125 16</inkml:trace>
          <inkml:trace contextRef="#ctx0" brushRef="#br0" timeOffset="122961.331">5763 5234 1534 0,'-2'-10'184'0,"-1"6"-108"0,0-3-58 16,1 2-8-16,2 5-3 0,-4-9 5 16,4 9 12-16,0-8 9 0,0 8-4 0,-3-6-5 15,3 6-2-15,0 0-3 0,0 0-4 16,0 0 6-16,0 0 0 0,-2 21 5 15,2-7 1-15,0 9 4 0,0 0-2 0,0 3 0 16,2 9 1-16,-2-2-5 0,3 6 0 16,-3 0-2-16,4 2-4 0,-2 1 2 15,-2-1-1-15,6 4-6 0,-4 4 2 0,3-3-7 16,1-9-13-16,-4 6-10 0,3-9-13 16,1 1-23-16,-4 0-12 0,1-6-11 0,2-1-16 15,-2-6-10-15,3 3-7 0,-3-8-10 16,-3-1-16-16,3-6-44 0,-6-3-316 15,3-2 3-15</inkml:trace>
          <inkml:trace contextRef="#ctx0" brushRef="#br0" timeOffset="123272.5673">5822 5280 1342 0,'5'-21'31'0,"-2"2"11"0,-1-1-8 0,1 3-12 15,0-1-4-15,2 2 0 0,0 2-4 16,0-3-1-16,4 6 3 0,-3-8-1 16,-1 10-6-16,0-3 1 0,3 2 0 0,2 8-6 15,1-7 3-15,3 9-5 0,2 0-1 16,0 0 6-16,1 3-4 0,-2 3 2 0,4-4-5 16,0 8 3-16,-3 2 1 0,0 1 1 15,-3 2 0-15,-2-4-2 0,0 5-2 16,-6-1 2-16,-2 5 1 0,-3-3 1 15,-3 1 0-15,-5 4 0 0,-3 1 1 0,-5 3-1 16,3-4-4-16,-5-1-7 0,-2 4-5 16,-1-4-18-16,3 1-18 0,1-3-23 0,-2 0-21 15,6-3-29-15,-1 3-59 0,6-5-204 16,0-3 105-16</inkml:trace>
        </inkml:traceGroup>
      </inkml:traceGroup>
    </inkml:traceGroup>
  </inkml:traceGroup>
</inkml:ink>
</file>

<file path=ppt/ink/ink1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39:42.7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468CCD0-7371-4589-B55D-D4A380A7BC2F}" emma:medium="tactile" emma:mode="ink">
          <msink:context xmlns:msink="http://schemas.microsoft.com/ink/2010/main" type="writingRegion" rotatedBoundingBox="18994,7778 31320,8141 31109,15276 18784,14913"/>
        </emma:interpretation>
      </emma:emma>
    </inkml:annotationXML>
    <inkml:traceGroup>
      <inkml:annotationXML>
        <emma:emma xmlns:emma="http://www.w3.org/2003/04/emma" version="1.0">
          <emma:interpretation id="{97CDFDB8-3D3B-454B-B381-FF59117EEB77}" emma:medium="tactile" emma:mode="ink">
            <msink:context xmlns:msink="http://schemas.microsoft.com/ink/2010/main" type="paragraph" rotatedBoundingBox="18988,7832 28025,8042 28005,8898 18968,8689" alignmentLevel="1"/>
          </emma:interpretation>
        </emma:emma>
      </inkml:annotationXML>
      <inkml:traceGroup>
        <inkml:annotationXML>
          <emma:emma xmlns:emma="http://www.w3.org/2003/04/emma" version="1.0">
            <emma:interpretation id="{665EE837-21CB-479C-9670-5683530B7626}" emma:medium="tactile" emma:mode="ink">
              <msink:context xmlns:msink="http://schemas.microsoft.com/ink/2010/main" type="line" rotatedBoundingBox="18988,7832 28025,8042 28005,8898 18968,8689"/>
            </emma:interpretation>
          </emma:emma>
        </inkml:annotationXML>
        <inkml:traceGroup>
          <inkml:annotationXML>
            <emma:emma xmlns:emma="http://www.w3.org/2003/04/emma" version="1.0">
              <emma:interpretation id="{D6005AB5-41FB-43F0-ABB2-4115A761EFD4}" emma:medium="tactile" emma:mode="ink">
                <msink:context xmlns:msink="http://schemas.microsoft.com/ink/2010/main" type="inkWord" rotatedBoundingBox="18988,7850 24649,7981 24632,8745 18970,8614"/>
              </emma:interpretation>
              <emma:one-of disjunction-type="recognition" id="oneOf0">
                <emma:interpretation id="interp0" emma:lang="" emma:confidence="1">
                  <emma:literal/>
                </emma:interpretation>
              </emma:one-of>
            </emma:emma>
          </inkml:annotationXML>
          <inkml:trace contextRef="#ctx0" brushRef="#br0">529 384 999 0,'15'0'-10'0,"0"0"11"0,-4-4 2 0,-3 4 7 16,-8 0 7-16,14 0 0 0,-14 0 8 15,0 0 0-15,18 0-2 0,-18 0 11 16,11 0-1-16,-11 0-2 0,15 0 11 15,-3 4-2-15,-1-4-4 0,4 0-1 0,-2 3-5 16,4-3 1-16,-1 0-3 0,2 2-3 16,2-2-2-16,-2-2 4 0,3 2-2 15,1-3 0-15,-3-1-4 0,-1 2-3 0,2-3 4 16,-5 0-3-16,-2-2 2 0,2 2 5 16,-2-2-6-16,-5 0-1 0,2 2 5 15,-5-4-2-15,-2 1-2 0,0 0-4 0,-1 3-1 16,-2 5-1-16,-5-14 0 0,0 7-1 15,-3 2 2-15,0 1 4 0,0 1 6 0,-2 1-4 16,-5 2 5-16,2 0-1 0,0 2 0 16,-2 3 3-16,-5 0 2 0,2 2-1 15,-1 3 9-15,-3 1 0 0,4 3 1 0,-2-3 2 16,5 3-1-16,-1 0-5 0,3 5 1 16,-2-4-5-16,8 1-2 0,1 2 0 15,1 2 0-15,8 0-5 0,2-4-2 0,0 3 0 16,6-2-3-16,0 1-3 0,2 0-10 15,3-1-16-15,6 0-14 0,-6-5-22 16,5 1-14-16,1-9-17 0,-1 3-9 0,4-2-8 16,-2-5-10-16,1 0 2 0,3-5-7 15,-3 2 2-15,6-5 3 0,-4-11-1 16,-1 5 5-16,-1-5 7 0,0 0 7 0,-3-5 10 16,-2-1 9-16,-2-2 13 0,-2-1 13 15,-2-2 13-15,-2 2 16 0,1 0 17 16,-5 1 9-16,1-2 12 0,0 7 16 0,-3-1-2 15,1 2 17-15,-4 3 11 0,3 1 4 16,-2 3 3-16,1-1-1 0,-1 3-6 16,-1-1-8-16,1 4-6 0,-1 2-4 0,-2 2 1 15,0 5 3-15,0 0 8 0,0 0 3 16,0 0 3-16,0 0-4 0,-2 24-5 0,-1-10-4 16,1 0-2-16,-1 7-9 0,3-2 0 15,-4 2-3-15,1 4-5 0,3-1-1 16,0 3-4-16,0-5-4 0,0 5-9 15,3-3-28-15,1 2-28 0,-1-1-36 0,-1-2-42 16,3 0-26-16,1-3-29 0,-1-4-73 16,0 2-351-16,-2-6-94 0</inkml:trace>
          <inkml:trace contextRef="#ctx0" brushRef="#br0" timeOffset="407.7922">1141 396 1642 0,'-12'-9'-16'0,"4"-3"3"0,3 2-12 0,0 4 4 16,5-2 4-16,3 1 9 0,2-2-2 16,3 0 3-16,3 3-5 0,8-2 5 15,-1 1 9-15,7 0-8 0,6-2 12 0,2-1-3 16,2 3 0-16,-1 0-1 0,1-2 4 16,-3-1 4-16,6-1 3 0,-11 2-2 15,5-3 2-15,-5 0-1 0,-1-2-1 0,-4-1-1 16,-6 0-1-16,2 1 4 0,-5-3-5 15,-3 2 0-15,-3 1 8 0,1 0 2 16,-5-1 5-16,5 3 3 0,-8-1 4 0,0 1 2 16,0 3-1-16,0 0 2 0,-5 2-2 15,2-1 4-15,0 4 0 0,3 4-3 16,0 0 0-16,0 0 7 0,-15 14 1 0,12-5 0 16,-4 5 5-16,7 7 2 0,-5-2-4 15,3 4 5-15,-4 0-1 0,4 3-3 16,-1 0 0-16,1 4-5 0,2 1-5 15,-8 0 0-15,5 2-2 0,0 0-6 0,3 0 2 16,0-5-1-16,0 6-7 0,0-7-12 16,-2-2-22-16,4 0-34 0,-2-3-36 0,0-1-45 15,3 2-29-15,-3-11-38 0,3 5-87 16,-3-11-325-16,2 0-107 0</inkml:trace>
          <inkml:trace contextRef="#ctx0" brushRef="#br0" timeOffset="819.7061">1481 380 1701 0,'0'-10'-26'0,"0"1"-5"15,8 1 8-15,0 2 2 0,5-3 0 0,1 3 14 16,7 0 7-16,0-3 7 0,12-1 10 16,-3 4 2-16,6-2 2 0,-3 1-5 15,5 0 2-15,-2-4 3 0,0 5 4 0,2 0-3 16,-2-4 6-16,-6-1-3 0,4 4 2 15,-9-5-5-15,4 2-4 0,-7-1 0 16,-1-2-3-16,-4 4-2 0,-1-3-5 0,-6 2-1 16,3-2 1-16,-5 0 1 0,-1 3-8 15,-2 0 2-15,-3-2 4 0,4 3-2 16,-4-1 3-16,1 2 0 0,-3 0-4 0,3 2 3 16,-3-3 2-16,0 8-1 0,2-6 1 15,-2 6 1-15,0 0-1 0,0 0 3 0,0 0 2 16,0 0 4-16,0 0 2 0,-18 21 2 15,15-9 7-15,1 2-1 0,-5 3 0 16,2 5-3-16,-3 0-3 0,3 1 1 16,0 0-2-16,-1 6-2 0,1-2-1 0,2 4-3 15,1 0 0-15,-1-4-1 0,3 1-1 16,-2 2-3-16,2-4-18 0,0 0-24 16,2-1-28-16,1 1-30 0,-1-3-33 0,1-2-37 15,0-3-76-15,2-1-336 0,0-3-73 16</inkml:trace>
          <inkml:trace contextRef="#ctx0" brushRef="#br0" timeOffset="-644.4386">707 317 1743 0,'0'-14'-64'16,"-3"0"6"-16,3-1 7 0,-2-1-1 0,-1-2 17 15,-3 1 22-15,6 0 17 0,-6 0 5 16,4-2 14-16,-3 3 5 0,-1-1 1 16,-2 0-4-16,1 2 2 0,-1 0-8 15,0-1 0-15,-4 4-3 0,2-2-1 0,-3 3-2 16,-3 0 0-16,2 1-3 0,-2 5 2 16,-5 1 1-16,-1-2-6 0,1 6 6 0,-4 0 0 15,1 3 0-15,1 0 2 0,1 4 3 16,-2 0-4-16,2 4-1 0,-2-1 3 15,0 5-1-15,5-3 0 0,4 3 4 16,-2-1 0-16,6 0-2 0,-2 1 2 0,5 2-3 16,6 0 0-16,-1 1 2 0,6 0-2 15,2-1-4-15,3 2 2 0,5 4-1 0,6-2-3 16,2 0 0-16,0 1-1 0,7-4-2 16,-2 7 1-16,1-4-2 0,-3-3-1 0,-2 1 0 15,-1 0-3-15,-1-5 1 0,-5 2-5 16,-2-2 0-16,0-2 1 0,-5 0 1 15,-1 0 0-15,-7-1 0 0,-4-6 0 16,-4 6 5-16,-5-5-1 0,-3 0-1 0,-11 3 5 16,1-9 0-16,-2 2-2 0,-6 3 3 15,1-5-1-15,-4 0 0 0,-3 0 0 16,5-5-3-16,0 3 2 0,1 2 1 0,1-7-4 16,7 5-9-16,-1-5-11 0,3 2-18 15,4-2-22-15,2-2-13 0,8 5-23 16,4-3-13-16,4-1-11 0,4 2-15 0,6-2-9 15,3 1-5-15,4 0-45 0,8-2-194 16,0 4 104-16</inkml:trace>
          <inkml:trace contextRef="#ctx0" brushRef="#br0" timeOffset="2611.938">2327 463 1476 0,'4'-9'-12'16,"-4"9"13"-16,0-9-9 0,0 9-11 15,0-9 6-15,0 4 4 0,2 0 3 16,-2 5-1-16,8-11 3 0,-3 10 5 0,3-4-2 15,3 2 2-15,2-1 0 0,-2 1-3 16,3-1 0-16,-1-2 4 0,0 1 0 0,1 1 1 16,-4-3 2-16,4 2-6 0,-4-2 4 15,3-1 2-15,-4-1-3 0,-4 2 0 16,3-4 1-16,-2 5 3 0,-4-4-2 0,1 3-2 16,-3-3 1-16,-3 3 2 0,1 0-1 15,-4 0 6-15,-2 2 7 0,1 3 5 16,-8-1 5-16,0 3 6 0,-1 3 10 0,-6-1-2 15,3 5 1-15,-2 0 4 0,-1 3 5 16,-1 4 0-16,3 1 4 0,-6 2-1 16,8-1-1-16,-2 4 1 0,4 0-1 0,3-1-8 15,5 0 0-15,-1 0-5 0,1 1-2 16,6-1-1-16,2-2-3 0,8 2-6 0,1-2 0 16,-1 0-2-16,5-6-5 0,5 4-1 15,4-5-7-15,-1-4-10 0,7 4-12 16,-5-10-6-16,7 0-7 0,-6 0 0 15,8-10-3-15,-5 4-6 0,3-4 1 0,-4-5-1 16,4-2 2-16,-4-2 1 0,1 0 1 16,-8-2 5-16,2 0 2 0,1-4-3 0,-6 3 3 15,-1-2 4-15,2 6 6 0,-6-3 1 16,-1 5 8-16,-2-3-2 0,0 7 1 16,0-1 0-16,1 3-1 0,-4 1 4 0,-2 2-3 15,-1 4 3-15,-2 3 7 0,0 0 3 16,0 0 1-16,0 19 4 0,-2-9 3 15,-1 4-1-15,0 1-2 0,1 4 0 0,2 0 1 16,-7-2-6-16,5 5 1 0,-1-3 3 16,0 3-5-16,3-2 3 0,-2-4-5 15,-1 4 1-15,1-6 2 0,-1 0-3 0,0 1 1 16,3-3 2-16,-2-3 0 0,2 1 1 16,-3-5 1-16,3-5-4 0,0 10 1 0,0-10-1 15,0 0-2-15,0 0-4 0,0 0 0 16,3-29 1-16,-1 12-5 0,4 2-1 15,1-7-4-15,1 4 4 0,4-3-1 16,-1-2-1-16,4 1 2 0,-2 0-1 0,4 3 1 16,-1 0 1-16,0 2-3 0,1 4 0 15,-2 1-1-15,4 6 2 0,-2-2-2 0,-2 6-1 16,-2 2 5-16,3 0-6 0,-2 6 4 16,2 4 2-16,-3-1-2 0,0 3-3 15,-1 2 6-15,-1 0 0 0,-4 4 0 0,-1 1 1 16,-1-3-2-16,0 1 3 0,-2 2-3 15,-3-1 4-15,2-4-1 0,-2 0-1 16,0-2 3-16,0 0 1 0,-2 1 0 0,-1-1 1 16,0-5 1-16,1-3-1 0,2-4 0 15,0 0 0-15,0 0 0 0,0 0-1 16,0 0 1-16,-5-23-2 0,5 10-4 0,2-4 0 16,3-2 0-16,3 0-5 0,-2-3-2 15,5 1 2-15,2-1-3 0,0 1 3 0,3-2-1 16,1 4-2-16,1 3 4 0,1 1-2 15,0 0-6-15,-3 5 7 0,0-1-1 16,1 1-3-16,-2 3 3 0,-2 2 3 0,1 1-5 16,-3-2 1-16,0 6 3 0,2 0-3 15,-3 0 2-15,-2 6 0 0,4-2 0 16,-7 2 1-16,3 5 2 0,-3-1-3 16,0-1 2-16,-2 5 1 0,2 0 1 0,-5-2 3 15,3 3-3-15,-1 0 2 0,1 1 1 16,-3-4 2-16,0 4-6 0,3-5 5 0,-1 4-1 15,2-3-1-15,-4 1 0 0,5-3 5 16,-2 1-4-16,2-1 3 0,1-4 1 16,1 2-4-16,4-1 4 0,2-5-1 0,4 3-3 15,-1-5 1-15,7 0-3 0,2-2 0 16,-1-1 1-16,8-4-4 0,-3-3-3 16,4-1 0-16,5-5 0 0,-7-3-4 0,4 1 5 15,1-4-4-15,-10 4 1 0,-2 0 2 16,3 1 3-16,-6 0-6 0,1-1 4 15,-7 4-1-15,-1 3 0 0,0-1 1 0,-6 0-4 16,-3 2 0-16,-2 1 1 0,-1 0 3 16,-2 2-3-16,-5 0 3 0,0 3 1 15,5 4-2-15,-22-3 3 0,8 6 2 0,1-1 0 16,-5 2 2-16,-2 6 6 0,2 1-4 16,0-2 5-16,1 5 3 0,1 0-3 15,1 1 2-15,0 3 0 0,5 1 0 16,2 2 5-16,0-5-1 0,5 5-3 0,1 0 4 15,2-2-1-15,5 0-5 0,0 1 3 0,3-1-3 16,5-2 0-16,2-1 3 0,0 0-2 16,4-2-4-16,0-5 4 0,5-4-2 15,0 2-5-15,5-2 3 0,1-5-2 0,-1-5-6 16,9 3-1-16,0-8-3 0,-4 3-6 16,-1-8 5-16,6 2-2 0,-4-7-2 15,0 0 1-15,-3-1 1 0,-2-1 1 16,-1-2 0-16,-10 3 1 0,2 2 0 0,1-4-3 15,-9 4 2-15,0 3 0 0,3 1 1 16,-7 0-3-16,2 1 0 0,-9 4 1 0,4 1 1 16,-4 2 0-16,1 0 2 0,-1 5 1 15,-2 2-2-15,0 0 6 0,0 0-5 16,0 0 3-16,-7 18 2 0,7-8 0 0,-3 4-1 16,0 0 4-16,1 6-4 0,2 1 0 15,-3 1 4-15,3-1-2 0,-2 4-1 16,2-4 4-16,0 1 0 0,-3 0-6 0,3-5 5 15,-3 0-1-15,3-3 0 0,-4-1 5 16,4 1 3-16,0 0 12 0,-2-4 9 16,4-3-2-16,-2-2-3 0,0-5-1 0,0 0-3 15,0 0-3-15,0 0-2 0,0 0-2 16,15-22-2-16,-10 13-1 0,3-8-3 0,0-1 0 16,0-1-1-16,2-2-1 0,4-3 0 15,-6-1 0-15,5 2-3 0,0-3 0 16,4 3 0-16,-6 0 0 0,2 2 0 15,3 2-1-15,1 3-1 0,-7 2-4 0,6 2 4 16,2-1-2-16,-4 3 1 0,5 3 0 16,2 3-2-16,-7 1-2 0,2 1 0 0,2 4-2 15,-1 1 3-15,-1 3-3 0,-1 6 4 16,5-2-2-16,-10 3 4 0,3 4-4 16,-2-1 3-16,2 5-5 0,-4-3-3 0,-4 1-10 15,-2 2-7-15,0 1-10 0,-1-2-12 16,-2 2-21-16,3 0-14 0,-3-3-14 15,2-5-23-15,-2 0-14 0,3 0-31 16,0-2-90-16,5-3-212 0,-3-2 25 0</inkml:trace>
          <inkml:trace contextRef="#ctx0" brushRef="#br0" timeOffset="3082.4701">5099 284 1426 0,'-13'-17'42'15,"5"-1"-3"-15,6 4-8 0,2 0 1 16,5 5 3-16,3-3 2 0,2 1 3 0,10 1 7 16,-4 0-4-16,5-1 1 0,9 4 2 15,5 0-5-15,-4 2-5 0,7 0-1 0,0 3-6 16,1 2-5-16,2-2-4 0,-3 2-14 16,-7 0-31-16,2 0-27 0,0 2-36 15,-5 0-28-15,0 1-42 0,-2 2-76 16,1-3-236-16,-6 0 24 0</inkml:trace>
          <inkml:trace contextRef="#ctx0" brushRef="#br0" timeOffset="2848.5098">5403 79 1441 0,'-3'-20'48'0,"0"5"-4"15,1 3-6-15,2 1 5 0,-3 1 9 16,3 0 4-16,0 4 1 0,0-2-10 0,0 8-4 16,-2-10 0-16,2 10-3 0,0 0-2 15,0 0 1-15,0 0 0 0,-8 30-2 16,8-16 1-16,-3 2-4 0,3 6-3 16,0 3-4-16,-4-4 1 0,2 6-5 0,-1-1-2 15,3 1-4-15,-3 0-33 0,3-2-37 16,0 3-49-16,0-2-40 0,-2-1-57 0,2-4-121 15,-3 1-188-15,1-3-12 16</inkml:trace>
        </inkml:traceGroup>
        <inkml:traceGroup>
          <inkml:annotationXML>
            <emma:emma xmlns:emma="http://www.w3.org/2003/04/emma" version="1.0">
              <emma:interpretation id="{114C7297-47EC-4A35-9C5F-AAEC4B2BE2C0}" emma:medium="tactile" emma:mode="ink">
                <msink:context xmlns:msink="http://schemas.microsoft.com/ink/2010/main" type="inkWord" rotatedBoundingBox="26111,7997 28025,8042 28005,8898 26091,8854"/>
              </emma:interpretation>
              <emma:one-of disjunction-type="recognition" id="oneOf1">
                <emma:interpretation id="interp1" emma:lang="" emma:confidence="1">
                  <emma:literal/>
                </emma:interpretation>
              </emma:one-of>
            </emma:emma>
          </inkml:annotationXML>
          <inkml:trace contextRef="#ctx0" brushRef="#br0" timeOffset="3733.5988">7170 440 1344 0,'-5'-14'82'15,"2"2"-4"-15,1 3-11 0,4 0-3 0,1 2-8 16,2 2-7-16,4 5-2 0,2-6-6 15,-3 3-4-15,-8 3-1 0,23 3-2 16,-3-1-2-16,-7 5-3 0,2 1-3 16,5 3-1-16,-4 2-3 0,-3 6-4 0,-3-4 0 15,5 5-3-15,-8-2 0 0,-1 1-2 16,-4 2 0-16,-2 1-2 0,-5 0 0 0,0 0-1 16,-9-6-1-16,3 7-3 0,-5-12 1 15,3 6 0-15,-6-1 0 0,-2-7 1 16,5-2-3-16,-6 3 3 0,4-8 1 15,4-2 3-15,-5 0 3 0,6-2 3 0,2-4-1 16,3 2 2-16,3-3-2 0,0-2 0 16,8-3-2-16,-3-1 1 0,10-1-4 0,-2 1-1 15,8-4 0-15,8 1-5 0,-3-4 0 16,9 4-2-16,-1-1 2 0,9 0-3 16,0 2 1-16,-4 1-2 0,4 0 0 0,-9 2 2 15,1 1-2-15,0 0 0 0,-1 1 3 16,-8 0 5-16,6 3 7 0,-11 0 2 15,3-2-2-15,0 0 1 0,-6 2-2 16,-3 2-2-16,7 1 0 0,-9-1-3 0,0 0-2 16,2 0-3-16,-2 3-5 0,-8 2 3 15,0 0-1-15,14 5 1 0,-6 2 1 0,-5 2-2 16,-3 2 1-16,3 3 0 0,-1 3 1 16,-2 2-3-16,3 6 4 0,-3-1-3 0,0 2 1 15,0 1 1-15,0 1-11 16,0-6-17-16,0 5-23 0,-3-1-27 0,1-2-34 15,2 1-34-15,-3-7-55 0,3 1-96 16,-3-7-322-16,-2 0-113 0</inkml:trace>
          <inkml:trace contextRef="#ctx0" brushRef="#br0" timeOffset="3896.0155">7843 349 1807 0,'-10'-14'-16'0,"7"2"-42"0,-3 1 3 0,3 2 2 16,3 4-2-16,0-2-9 0,0 7-17 0,0-5-6 16,0 5-1-16,0 0-20 0,0 0-60 15,28 7-164-15,-23 1 154 0</inkml:trace>
          <inkml:trace contextRef="#ctx0" brushRef="#br0" timeOffset="4855.8178">8137 442 947 0,'3'-6'-2'0,"-3"6"1"0,-3-10-3 16,3 10 2-16,-5-11 4 0,0 8 7 15,2-3 3-15,-2 2 8 0,-5-2 2 0,2 5 3 16,8 1-5-16,-17-6 6 0,6 4-2 16,11 2-1-16,-21 2-2 0,14 2-1 15,-5-2-6-15,4 2 2 0,3 3 5 16,0 1-3-16,-3 1-2 0,0 4 0 0,5-4 22 15,1 5-5-15,2 0-1 0,-3-1-5 16,6 4-4-16,-1 0 2 0,4 3-2 16,4-1-3-16,-5 0 2 0,3 4-5 0,3-4-3 15,0-1 0-15,5 6-4 0,-6-2 2 16,6 0-2-16,-2-1 0 0,2 0 1 16,-5-2-4-16,-1-3-7 0,1-2 6 0,-2 0-1 15,-1 0-1-15,-1-3 2 0,-4-1 1 16,-3-4-6-16,0 4 3 0,-8-5 1 15,0 0-1-15,0 2-1 0,-1-7 0 0,9 0 3 16,-21 0 3-16,8 0-4 0,-1 0 1 16,3 0 5-16,1-5-21 0,2 3 21 0,-2-1 9 15,2-2-2-15,3-1 1 0,-2-2 5 16,7 1-3-16,0 0-3 0,7-4 0 16,-2 1-5-16,8-5 1 0,0 0-5 15,5 1 1-15,10-6 0 0,-5 3-3 0,13-2 2 16,2-7-7-16,1 1 4 0,9-1-2 15,-2-1-1-15,2 1 0 0,1-7-1 16,-4 3 1-16,-8 4 5 0,-4-3-1 0,-1 0 0 16,-3 0 0-16,-7-2-3 0,-1-3 6 15,-8 2-7-15,-2 1 3 0,-2 2-3 16,-4-2 3-16,-2 5 0 0,-3 0 4 0,0 1-4 16,-3 1 1-16,1 4-1 0,-4 4 2 15,0-1-3-15,-2 4-5 0,0 3 7 16,0 7 0-16,-2-3 1 0,-1 6 1 0,11 0-1 15,-25 13 1-15,12-2-2 0,0 4 2 16,2 4-2-16,-5 3 2 0,3 5 3 16,0 1 5-16,1 2 4 0,-1 1 2 15,0 10 1-15,5-6 0 0,0 0-2 0,-4 7 0 16,7-5-2-16,0-1-4 0,2 3 0 16,3-4-1-16,-5 0-2 0,5-6 2 0,0-2-2 15,0-4 2-15,-3 0 0 0,3-2 2 16,0-4 5-16,0-1 6 0,3-6-1 15,0 2-2-15,2-5-7 0,0 0 1 16,4-5-4-16,2-2-6 0,-11 0 3 0,23-6-5 16,-10-6-4-16,4 2-2 0,4-7-3 15,0-2-3-15,4-3 1 0,-4 3-1 0,1-5 0 16,2 4 0-16,-2-4 3 0,-4 5-2 16,1 0 0-16,-3 1 0 0,-2 4-1 0,-4 0 1 15,0 0-4-15,-2 0 0 16,-2 6-2-16,3-2 3 0,-7 1 1 0,-2 1 0 15,0 8 0-15,-2-9 1 0,-5 4 1 16,7 5-1-16,-16 0 2 0,16 0 1 0,-18 5 1 16,8 0 0-16,-2 1-1 0,2 2 4 15,-1-1 0-15,-2 3 0 0,5-2 1 16,0 3-2-16,2 1 3 0,1 0 2 0,-1-2-1 16,4 1-1-16,2 1 2 0,2 4-2 15,4-7 1-15,5 8-6 0,2-7-15 16,6 2-26-16,8 3-27 0,2-6-35 15,14 5-45-15,3-4-35 0,5-8-67 0,5 3-338 16,0-10-88-16</inkml:trace>
        </inkml:traceGroup>
      </inkml:traceGroup>
    </inkml:traceGroup>
    <inkml:traceGroup>
      <inkml:annotationXML>
        <emma:emma xmlns:emma="http://www.w3.org/2003/04/emma" version="1.0">
          <emma:interpretation id="{F9F6AFE8-4F68-4F40-86B6-B6C5E7C01B23}" emma:medium="tactile" emma:mode="ink">
            <msink:context xmlns:msink="http://schemas.microsoft.com/ink/2010/main" type="paragraph" rotatedBoundingBox="21829,9690 22276,8860 22824,9155 22378,9985" alignmentLevel="3"/>
          </emma:interpretation>
        </emma:emma>
      </inkml:annotationXML>
      <inkml:traceGroup>
        <inkml:annotationXML>
          <emma:emma xmlns:emma="http://www.w3.org/2003/04/emma" version="1.0">
            <emma:interpretation id="{FBE20700-A7FD-4950-B37E-6C20AA4B1216}" emma:medium="tactile" emma:mode="ink">
              <msink:context xmlns:msink="http://schemas.microsoft.com/ink/2010/main" type="line" rotatedBoundingBox="21829,9690 22276,8860 22824,9155 22378,9985"/>
            </emma:interpretation>
          </emma:emma>
        </inkml:annotationXML>
        <inkml:traceGroup>
          <inkml:annotationXML>
            <emma:emma xmlns:emma="http://www.w3.org/2003/04/emma" version="1.0">
              <emma:interpretation id="{BD0C05BC-5DBD-437B-AB78-5D97C5FC5441}" emma:medium="tactile" emma:mode="ink">
                <msink:context xmlns:msink="http://schemas.microsoft.com/ink/2010/main" type="inkWord" rotatedBoundingBox="21829,9690 22276,8860 22824,9155 22378,9985"/>
              </emma:interpretation>
              <emma:one-of disjunction-type="recognition" id="oneOf2">
                <emma:interpretation id="interp2" emma:lang="" emma:confidence="1">
                  <emma:literal/>
                </emma:interpretation>
              </emma:one-of>
            </emma:emma>
          </inkml:annotationXML>
          <inkml:trace contextRef="#ctx0" brushRef="#br0" timeOffset="25560.9043">3516 1002 1272 0,'-8'-7'93'0,"3"2"-47"0,0-2-28 15,0 2-7-15,0 1-5 0,5 4 8 0,-8-9 8 16,8 9 2-16,-6-3-1 0,6 3-6 16,-3-9-2-16,3 9-2 0,0 0 2 0,0 0 4 15,0 0 8-15,-8 16-1 0,5-10 1 16,3 7 3-16,0-2-1 0,0 6 0 16,-3 3 5-16,-2 2-3 0,3 4 0 0,-4 6-2 15,1 1-1-15,0 0-2 0,-3 6-3 16,3-1 0-16,-4 4-2 0,1 1-3 15,0 0 3-15,3 1-2 0,-3-2 0 16,0-7 2-16,0 0 0 0,2-2 1 0,-2 1-4 16,0-3-1-16,0-3 0 0,3-1 0 15,0-2-3-15,0-1 0 0,-1-2-2 0,1-4-2 16,-1-1 2-16,3-1-5 0,-2 0 3 16,2-4 6-16,-2 0 5 0,2-3 0 15,1 0 5-15,-1 1-1 0,-2-4-4 0,0-3 0 16,-1 1-4-16,6-4 0 0,-17 0-3 15,17 0 0-15,-18-7-4 0,8 0 0 16,-4-4-4-16,0-1 2 0,-2-2-2 0,3-3 1 16,-6-2-2-16,0-3 0 0,4 3-1 15,-1 0-2-15,-4-3 3 0,5 3-3 0,2 2 2 16,-2 1 1-16,2 0 2 0,3 0 6 16,-1 6 0-16,1-4 3 0,1 2 1 15,1 3 0-15,0 0 2 0,3 2 2 0,0-2-5 16,-1 1 0-16,1 4-1 0,0-1-4 15,0 0 1-15,5 5-3 0,0 0 0 16,0 0 0-16,0 0 2 0,0 0 0 16,0 0 3-16,2 24 0 0,1-13 3 15,-1 1 0-15,4 2 2 0,-1 0 0 0,3 3 2 16,0-4 1-16,-3 0-4 0,3 5 3 0,1-7-1 16,-1 3 2-16,0-2-1 0,-3-2 4 15,3 1 1-15,-3-1-1 0,3 1 7 16,-3-4 0-16,1 0 5 0,2 0 5 0,-2 0-3 15,1-2 3-15,1-1-7 0,3-1-3 16,3-3-12-16,-1 0 6 0,3-3-3 16,5-3-6-16,1-1 6 0,4-3-16 0,4 0-17 15,-1-5-16-15,11-4-24 0,-2-2-20 16,3-1-37-16,3-5-49 0,2 6-50 16,-3-7-69-16,3 0-158 0,-5 4-3 0,-5-1-178 15,-6 3-112-15</inkml:trace>
        </inkml:traceGroup>
      </inkml:traceGroup>
    </inkml:traceGroup>
    <inkml:traceGroup>
      <inkml:annotationXML>
        <emma:emma xmlns:emma="http://www.w3.org/2003/04/emma" version="1.0">
          <emma:interpretation id="{A6BBC5E5-7DDD-4F25-B0FE-81917687C695}" emma:medium="tactile" emma:mode="ink">
            <msink:context xmlns:msink="http://schemas.microsoft.com/ink/2010/main" type="paragraph" rotatedBoundingBox="20418,10287 31247,10606 31185,12689 20357,12369" alignmentLevel="2"/>
          </emma:interpretation>
        </emma:emma>
      </inkml:annotationXML>
      <inkml:traceGroup>
        <inkml:annotationXML>
          <emma:emma xmlns:emma="http://www.w3.org/2003/04/emma" version="1.0">
            <emma:interpretation id="{EC7B5CCF-4D89-45F0-9E20-103DB39915D8}" emma:medium="tactile" emma:mode="ink">
              <msink:context xmlns:msink="http://schemas.microsoft.com/ink/2010/main" type="line" rotatedBoundingBox="20418,10287 30364,10580 30331,11714 20385,11421"/>
            </emma:interpretation>
          </emma:emma>
        </inkml:annotationXML>
        <inkml:traceGroup>
          <inkml:annotationXML>
            <emma:emma xmlns:emma="http://www.w3.org/2003/04/emma" version="1.0">
              <emma:interpretation id="{1B4FA871-FB5F-421D-96E0-7036757F3CBE}" emma:medium="tactile" emma:mode="ink">
                <msink:context xmlns:msink="http://schemas.microsoft.com/ink/2010/main" type="inkWord" rotatedBoundingBox="20418,10287 24645,10412 24611,11546 20385,11421"/>
              </emma:interpretation>
              <emma:one-of disjunction-type="recognition" id="oneOf3">
                <emma:interpretation id="interp3" emma:lang="" emma:confidence="1">
                  <emma:literal/>
                </emma:interpretation>
              </emma:one-of>
            </emma:emma>
          </inkml:annotationXML>
          <inkml:trace contextRef="#ctx0" brushRef="#br0" timeOffset="29972.2612">3153 2971 1588 0,'0'0'-38'0,"10"-6"4"15,-7 1 4-15,-3 5 8 0,0-13 2 16,0 10 2-16,0 3 8 0,-3-18 20 0,-2 11-3 15,2-1 5-15,-2 2 5 0,-1 0-3 16,-2-1-3-16,0 1 6 0,0 3-4 0,0-3 4 16,-2 3 1-16,-1-1-1 0,-3 2-2 15,1-1 5-15,0 3 4 0,0 0 1 16,-4 3 1-16,1-1 4 0,-2 2-4 16,-2 2 4-16,-1-1 0 0,3 2 2 0,-4 0-2 15,4 1-2-15,-2 1 0 0,4 1-7 16,-2-1 6-16,7 0-4 0,-6 1 4 15,7-1-1-15,0-1 3 0,2 2-6 0,0-3 1 16,1 3 1-16,5-3-4 0,-1 3 0 16,3-1-3-16,3-4 0 0,-1 1-3 15,5 1-3-15,-5 0-1 0,6-4 2 0,0 1-3 16,0-2-1-16,-8-2-2 0,18-2-1 16,-6-2-1-16,-1 1 0 0,2 0-7 15,-3-4-1-15,4-3-2 0,0 2 2 0,-1-8-2 16,0 4 0-16,1 3 0 0,-4-6 1 15,1 3 1-15,-1 2-1 0,1 1-1 16,-3-1 3-16,-2 3-1 0,2-1 0 16,-3 2-2-16,3 4-1 0,-3-1 2 0,-5 3 2 15,0 0-1-15,0 0 2 0,16 14-1 16,-13-4 0-16,-1 2 2 0,1-3-2 0,3 7-7 16,-3-5-14-16,2 3-13 0,1 0-12 15,-1 5-19-15,3-8-7 0,-1 3-18 16,4-2-10-16,1-2-20 0,-2-3-22 15,6 3-47-15,2-4-259 0,2-2 42 0</inkml:trace>
          <inkml:trace contextRef="#ctx0" brushRef="#br0" timeOffset="30769.636">3672 2981 1248 0,'5'-10'-14'15,"-2"4"3"-15,-1-2 5 0,-2 1 0 0,-2 1 8 16,-1-3 11-16,3 9 4 0,-5-12 3 15,-3 8 1-15,3-4 5 0,-3 4 0 0,-3-1-2 16,0 2 1-16,-2 1-4 16,-3 0 4-16,0 2 2 0,-3 0 4 0,0 0 0 15,-3 2-3-15,-1 3 4 0,2 0-1 16,-4-1 0-16,4 4 5 0,-1-1-5 0,1-3 3 16,0 7-6-16,1-2-2 0,2-2 1 15,5 3-5-15,-4 2 5 0,4-3-3 0,2-1 0 16,4 3 3-16,1-3-2 15,1 1 1-15,2 2-5 0,6-4 1 0,0 0-3 16,2 2-1-16,3-4 0 0,5-2-2 16,0 6-2-16,4-9-1 0,1 0-2 0,1 0-2 15,5 0-3-15,-3 0 3 0,1-7-2 16,2 2-5-16,3-6 2 0,-3-2-2 16,0-5-1-16,3 2-1 0,-9-5-4 15,5-3 17-15,0-8-1 0,-5 1-2 0,2-2-3 16,-4-1-2-16,-6-1 3 0,1 7-4 15,0-3-2-15,-5-1 2 0,-1 1 0 0,-3 4-4 16,1 3 4-16,0 1-1 0,-3 4-3 16,0-2 0-16,-3 7 0 0,0 1-6 15,1-3 5-15,-3 6 1 0,-1 3 0 16,-2 7 0-16,8 0 1 0,-19 0 0 0,8 7 2 16,-2 6 0-16,3 4-2 0,-2 2 2 15,2 2 0-15,-3 4 5 0,2 1 1 16,3 4-3-16,-3-4 4 0,5 2-2 0,1 0 2 15,0 2 0-15,2-4-1 0,3-1 3 16,0 1-1-16,5 2 3 0,1-5 0 0,2 1 0 16,3 2-1-16,2-4 0 0,3 0 0 15,0-1-1-15,3-1-3 0,2-3-2 16,1-8 0-16,2 6 0 0,0-9-3 16,-2 0 2-16,-1-1-2 0,4-5-7 0,-5 0-2 15,4-5 0-15,-2-5-1 0,-1 3-4 16,-1-3 3-16,1-6 0 0,-3 3-2 0,2-4 1 15,-5-4 1-15,1 1 0 0,-2 3 1 16,-3-2-1-16,2 0 2 0,0 0-5 16,-3 2 6-16,0 2-1 0,-3 1 0 15,1 0 1-15,-3 2-1 0,6 3-1 0,-6-1 5 16,0-1-4-16,-2 7 2 0,3-2-1 16,-6 6-1-16,0 0 4 0,0 0-2 15,0 0-1-15,0 0 1 0,8 22 2 0,-8-9 2 16,-2-1-3-16,2 5 3 0,0-2-1 15,0 1 1-15,-3 3 0 0,3-2-8 16,0-1-18-16,0 5-11 0,0-7-30 0,0 3-21 16,3 1-25-16,-1-5-17 0,1 1-32 15,-3-4-76-15,5-3-267 0,-2-1-10 0</inkml:trace>
          <inkml:trace contextRef="#ctx0" brushRef="#br0" timeOffset="29439.7888">1599 2795 1378 0,'-33'-14'-21'0,"1"2"-4"0,12 5 7 15,0 0 7-15,-1 0 1 0,8 2 23 0,4 0 8 16,1 3 9-16,3-4 8 0,0 3-7 16,5 3-2-16,0 0 0 0,13-9-1 15,-3 9 8-15,12-1-1 0,7 1 0 0,-2 0-2 16,5 1-2-16,8-2-6 0,-2 1 0 15,3 0 0-15,3 0-1 0,-3 0-1 0,-6-4 2 16,3 4 2-16,1-2-7 0,-6-1 4 16,-2 1 1-16,-6 0 4 0,4 2 8 15,-10-2 5-15,5-1-3 0,-7 3 4 0,-4-2-6 16,0-1 0-16,3 3-5 0,-4 0-3 16,-12 0-2-16,21 3-3 0,-14 2-4 15,1-1-1-15,3 7-2 0,-5-1 1 16,-3 1-3-16,5 6 0 0,-3 0-4 0,3 2 4 15,-3 0-2-15,0 3-3 0,0-1 0 16,3 0 0-16,-5 0 0 0,3 0-5 0,-3-2 4 16,2 0 0-16,-2-2-2 0,-1 0 3 15,1-3-2-15,0-1 3 0,-3-4 3 16,2 6 0-16,1-5 5 0,-3-1 3 16,0-1 0-16,3-6-2 0,-3-2 0 0,0 0-2 15,0 0 1-15,0 0-2 0,0 0-5 16,0 0 3-16,2-26-2 0,1 13-3 0,-1-4 1 15,6-4-4-15,0-1 1 0,-4 0-4 16,4 3 0-16,2-4 1 0,1-2-3 16,4 0 0-16,0 7-2 0,1-3-3 0,-1 2-10 15,5 5-14-15,-7 0-13 0,5 3-17 16,4-2-11-16,-6 4-19 0,5 0-19 16,1 5-20-16,2 2-20 0,1 2-14 0,-4 0-40 15,2 2-408-15,2 2-108 0</inkml:trace>
          <inkml:trace contextRef="#ctx0" brushRef="#br0" timeOffset="28909.6829">1491 2522 817 0,'-2'-21'77'0,"-1"5"-43"0,-2-1-21 16,5 4 8-16,0 0 0 0,5 0 16 16,-2 3 2-16,-1-4 4 0,6 0 7 0,-3 4 4 15,5-2 3-15,0-3-3 0,0 5-3 16,6 2 2-16,-3-2 4 0,-1 1 5 15,1 3-3-15,0 1 3 0,-2-2-4 0,0 3-6 16,-3 4 9-16,-8 0 2 0,24 4-3 16,-16 5 4-16,-1 4 0 0,0 4-2 15,-4 4-1-15,2 5-3 0,3 4-4 16,-6 7-5-16,1-4-3 0,0 4-4 0,-3 0-5 16,0 3 0-16,0-3-6 0,0 5-3 15,-3-3 0-15,3-1-4 0,0 1-1 16,-3-3-2-16,3-1-3 0,0-3-3 0,0-3-2 15,0-2-7-15,3-1-8 0,0-3-11 16,4-1-13-16,-4-4-13 0,5 3-17 16,0-5-12-16,1-4-21 0,1 1-17 0,1-1-20 15,4-7-15-15,0 0-15 0,-5-3-28 16,3-2-67-16,3-7-252 0,-2 4-9 0</inkml:trace>
          <inkml:trace contextRef="#ctx0" brushRef="#br0" timeOffset="30913.8673">4235 2774 1420 0,'-4'-22'-13'16,"2"3"1"-16,2 3-1 0,-3 1 0 16,3 5-2-16,-2-2 2 0,2 5 2 0,0 0-12 15,0 0-11-15,0 7-14 0,2-9-26 16,-2 9-42-16,0 0-236 0,0 0 133 16</inkml:trace>
          <inkml:trace contextRef="#ctx0" brushRef="#br0" timeOffset="31889.9879">4433 2827 1003 0,'0'0'46'0,"8"5"7"0,-8-5-7 15,0 0 0-15,2 5-6 0,-2-5 0 16,0 0-7-16,0 0-5 0,3 9 5 0,-3-9-2 16,2 9-1-16,2 0 6 0,-4-3 1 15,3 4-4-15,-3 2 1 0,3 3 4 0,-3-3-4 16,0 1 1-16,0 2 2 0,-3 1-4 15,3-2 1-15,0 0-4 0,-3 0-3 16,3 2-4-16,-4-5 0 0,2 3 0 16,-1-2-2-16,3-4-3 0,-2 1 1 0,-4 1-2 15,4 0 1-15,2-4 2 0,-3 3 1 16,3-9 1-16,-3 6-2 0,3-6-2 0,0 0-2 16,0 0 0-16,0 0-5 0,0 0 1 15,-5-25-1-15,5 16 0 0,3-5-4 16,-1-2 0-16,1 3-1 0,2-5-1 15,1 2 1-15,1-5 6 0,3 6 2 0,-5 0-3 16,3 2 0-16,2-2 0 0,1 5-2 16,2-1-1-16,-2 3 0 0,2-3-2 15,1 8-1-15,5-3-1 0,-6 3 0 0,3 3 2 16,5 0-2-16,-7 0-2 0,4 6 6 16,3 0 0-16,-4 3 2 0,-4 1 0 15,3 1 5-15,1 1-3 0,-9 4 3 0,5 0-2 16,-5 1 0-16,2-3-4 0,2 2 3 15,-4 1-4-15,-3 1 0 0,3-2 1 0,0 1-1 16,0-2 0-16,0-4 0 0,-1 4-1 16,3-3-1-16,-5-5 1 0,3 3 2 15,2 0 0-15,1 0-1 0,8 1-1 16,-3-5 0-16,5 1-2 0,6-5 1 0,-1 3-1 16,4-5-2-16,2 0 0 0,6 0-1 15,2 0 0-15,3-7 0 0,-9 4-1 16,12-7-2-16,-3-5-1 0,-5 3 1 0,1-4-2 15,-3-1 0-15,4-4 0 0,-11 1 0 16,-2 3 0-16,-6 1 0 0,-5-2 3 16,4-1-2-16,-5 2 2 0,-7 3-1 0,3 3-2 15,-5-2 2-15,-3 4-4 0,-1-2 5 16,-4 4-3-16,-5 0-1 0,-3 2 4 16,-1 5-4-16,-2 0 4 0,-2 2 1 0,-5 4 2 15,2-2-2-15,-5 5 1 0,5 3-1 16,0-2 1-16,-4 3 0 0,1-1 1 15,5 2 4-15,-4-2-6 0,7 4 4 0,0-5 2 16,0-1-3-16,4 0-1 0,4 1 3 16,0-1 3-16,5-4-3 0,0 5 0 15,5-10-1-15,4 9 0 0,4-10 0 0,-3 9-1 16,4-9 0-16,1 0-1 0,2-6-1 16,2 3-3-16,-1-3 1 0,4 1 2 15,-4-3-2-15,5-1 0 0,-5 2 0 16,-2-3-1-16,1 3 2 0,-2 0 0 0,-4 0-3 15,2 4 2-15,-5-5 0 0,3 8-5 16,-3-3 1-16,-8 3 3 0,13 3 0 16,-7 5-1-16,-1-1 0 0,-3 3 1 0,4 7 2 15,-4-4-1-15,-2 8 0 0,3-3 0 16,-3 9 2-16,4-2-2 0,-8-4 3 16,4 4 1-16,-3 1-3 0,3 0 4 0,-5 2-3 15,0-5 0-15,0 6 0 0,-6-1-1 16,1-6-1-16,-5 2-1 0,0-1-1 0,-6-2 0 15,-2-5-2-15,-3 3-3 0,1-8-16 16,-3 0-15-16,0-2-22 0,2-5-27 16,5 0-27-16,-1-4-42 0,4-2-64 15,7 0-437-15,-1-2-153 0</inkml:trace>
        </inkml:traceGroup>
        <inkml:traceGroup>
          <inkml:annotationXML>
            <emma:emma xmlns:emma="http://www.w3.org/2003/04/emma" version="1.0">
              <emma:interpretation id="{515C898F-47C0-45E1-97B0-574267D00C86}" emma:medium="tactile" emma:mode="ink">
                <msink:context xmlns:msink="http://schemas.microsoft.com/ink/2010/main" type="inkWord" rotatedBoundingBox="25152,11497 25206,11499 25205,11531 25151,11529"/>
              </emma:interpretation>
              <emma:one-of disjunction-type="recognition" id="oneOf4">
                <emma:interpretation id="interp4" emma:lang="" emma:confidence="1">
                  <emma:literal/>
                </emma:interpretation>
              </emma:one-of>
            </emma:emma>
          </inkml:annotationXML>
          <inkml:trace contextRef="#ctx0" brushRef="#br0" timeOffset="32092.7823">6230 3504 1812 0,'0'0'-21'15,"3"-3"-2"-15,-3 3-1 0,0 0 2 0,0 0 5 16,0 0-1-16,0 0 8 0,0 0-9 16,-32 0 2-16,32 0 2 0,-9 5 6 15,9-5-3-15,-8 7-24 0,6-1-17 0,-1-2-24 16,3-4-21-16,0 0-57 0,0 0-249 15,11 9 86-15</inkml:trace>
        </inkml:traceGroup>
        <inkml:traceGroup>
          <inkml:annotationXML>
            <emma:emma xmlns:emma="http://www.w3.org/2003/04/emma" version="1.0">
              <emma:interpretation id="{809B288E-CBA4-4FE4-93D6-AFE8563ACD03}" emma:medium="tactile" emma:mode="ink">
                <msink:context xmlns:msink="http://schemas.microsoft.com/ink/2010/main" type="inkWord" rotatedBoundingBox="25621,10552 29779,10675 29757,11438 25598,11316"/>
              </emma:interpretation>
              <emma:one-of disjunction-type="recognition" id="oneOf5">
                <emma:interpretation id="interp5" emma:lang="" emma:confidence="0">
                  <emma:literal>was,</emma:literal>
                </emma:interpretation>
                <emma:interpretation id="interp6" emma:lang="" emma:confidence="0">
                  <emma:literal>rues,</emma:literal>
                </emma:interpretation>
                <emma:interpretation id="interp7" emma:lang="" emma:confidence="0">
                  <emma:literal>we,</emma:literal>
                </emma:interpretation>
                <emma:interpretation id="interp8" emma:lang="" emma:confidence="0">
                  <emma:literal>awes,</emma:literal>
                </emma:interpretation>
                <emma:interpretation id="interp9" emma:lang="" emma:confidence="0">
                  <emma:literal>rues.</emma:literal>
                </emma:interpretation>
              </emma:one-of>
            </emma:emma>
          </inkml:annotationXML>
          <inkml:trace contextRef="#ctx0" brushRef="#br0" timeOffset="34586.8982">8357 3056 1270 0,'-21'-24'16'0,"-1"7"1"0,4 4-5 16,7-1-3-16,-4 3 6 0,5 3 15 16,3 2 8-16,1-3 4 0,1 2 3 15,2 4-3-15,3 3-1 0,6-12-9 16,2 8-1-16,6 2-4 0,4-1-1 0,0 1-4 16,10 2-5-16,-2-2 2 0,4 2-3 0,-1-3-3 15,1 0 3-15,5 1-4 0,-3-2 0 16,-5-1 0-16,-1 2-1 0,2-1 0 15,-5-5-1-15,-2 6 0 0,-1-3 2 16,-2 3-3-16,-2-3 1 0,-2 3 0 0,-1-2 0 16,-2 3-7-16,-1-1 2 0,-2 1-3 15,-8 2-1-15,14 5 3 0,-14-5 0 16,8 10-2-16,-8-1 2 0,0 4 1 16,0-1-3-16,0 2 1 0,-5 5 0 0,2 0-1 15,1 1-3-15,-1-1 6 0,0 3 0 16,3 2-1-16,0-5-3 0,0 2 4 15,0-5-1-15,0 1 2 0,3-1 1 0,2 1 1 16,1-7 3-16,1 5 0 0,4-6-4 16,-1-2 1-16,5-4-3 0,0 4 1 15,1-7 0-15,4 0-3 0,1-7 1 0,0 0 0 16,6-4-2-16,-1 1-2 0,2-6 0 16,-5-1 2-16,7-10-3 0,-4 5 2 0,2-5-3 15,-10 4 1-15,3-1-1 0,-1 0 1 16,-5 3 3-16,1-1-2 0,-4 5 1 15,-2 3 0-15,3-1-1 0,-5 0-1 16,3 3-1-16,-5 2-2 0,2 1 1 0,-5 4 3 16,2 3-3-16,-5 2 1 0,0 0 2 15,0 0 0-15,0 0 0 0,-3 25-2 16,1-15 2-16,-1 6 2 0,0 1-1 0,-2 2 4 16,1-1 0-16,2 5-1 0,-1-4-2 15,0 2 1-15,3 4-1 0,0-8 0 16,3 2 5-16,0 3-4 0,3-2 3 15,-1-4 2-15,1 1 0 0,1-5 3 0,1 3-4 16,0-6 3-16,8 1-2 0,-2-3-2 16,-1 0 3-16,0-5-6 0,7 0 2 0,-2-2-5 15,1 0 4-15,5-2-1 0,-3-5-7 16,0 0 4-16,1-5 0 0,-1 3-3 16,4-9-1-16,-4 1 1 0,-5 0 0 0,9 0-1 15,-12 6 1-15,2-4 0 0,2-2-2 16,-4 8 3-16,-2-8 2 0,2 6-3 15,1 2 1-15,-1-5 2 0,-5 7-4 0,0-3 0 16,0 3 4-16,0 0-2 0,4 3 0 16,-5 1 0-16,4 0-1 0,-11 3-2 15,16 0 4-15,-9 6 1 0,8-2 0 16,-5 0-1-16,1 4-1 0,-1-1 3 0,3 3-1 16,4 1-3-16,-1 3 5 0,0-6-2 15,8 2 0-15,-8 0 1 0,2-1-3 16,7-1 5-16,-4 1-5 0,4 1 0 0,-4-5 3 15,1-4-1-15,4 3-1 0,-7-4-1 16,3-4-2-16,-4 4 0 0,0-1 0 16,5-7-3-16,-8 1 1 0,-2-2-1 0,2-1-2 15,0-4 2-15,-7 4-3 0,-5-1 3 16,5 2-4-16,-3-1 4 0,-2-1 0 16,-3 1-1-16,0-2 2 0,-3 6 1 15,-5-4-2-15,3 1 2 0,-3 3 1 0,-5 0 0 16,3 4 1-16,-5 0-2 0,-1 2 3 15,-2 0 0-15,1 4 2 0,2 2-4 0,-6 0-2 16,1 4 7-16,4 1 2 0,-5-2-2 16,4 3 3-16,2 4-3 0,2-3 6 15,-4 1-4-15,6-1 1 0,1 1 1 0,4-2-2 16,1 2 5-16,3-5-4 0,2 1 4 16,0 1 0-16,5-2-3 0,3 3 2 15,-3-7-1-15,8 2 0 0,1 0-5 0,5 0 4 16,-6-5-3-16,6-2 0 0,2 0 1 15,0 0 0-15,7-2-3 0,-5-5 0 16,7-7-2-16,-4 4 3 0,7-2-4 16,-7-3 5-16,7-1-6 0,-10-1 0 0,8 5 4 15,-8-5 0-15,7 2-1 0,-6-2-2 16,6 3 1-16,-9 0 1 0,9 2-3 0,-9-1 1 16,1 3 0-16,1-2 4 0,-3 3-4 15,-2 2 0-15,1 0 0 0,0 3 1 16,-1-2 0-16,-2 2-3 0,0 4 4 15,1 0-4-15,-1 0 3 0,-6 4 0 0,0 2-2 16,2 0 3-16,-4 4 0 0,0-1-4 16,-3 2-1-16,-2 2 5 0,-3 0-1 0,0 1-2 15,-8 3 3-15,0 0 1 0,-2-3-6 16,-2 3 5-16,-1-5-3 0,-3 3-2 16,0-3-12-16,-6-2-19 0,6-1-17 15,-2 3-18-15,1 0-14 0,1-5-26 0,-2-4-33 16,1 4-64-16,9-7-211 0,-5 4 70 15</inkml:trace>
          <inkml:trace contextRef="#ctx0" brushRef="#br0" timeOffset="33247.4266">6720 3095 1235 0,'-18'-20'-3'0,"2"3"-1"0,2 5 0 16,1-2 7-16,2 6 16 0,6-1 10 0,0 6 0 15,2-4 1-15,3 7-2 0,3-14 2 16,5 11-1-16,2-1-9 0,14-1-5 16,-2 3-1-16,7-1 1 0,4 3 1 15,7-3-3-15,-3 1-4 0,-2 0 0 0,5 0-2 16,-3 0 4-16,-4-1-2 0,5 0-1 15,-15-1 3-15,10 1 6 0,-12 0-1 16,4 0 9-16,-10 0 1 0,1 0 3 0,4 0-7 16,-5 0 4-16,-7 1-4 0,5 2-7 15,0-2 2-15,-13 2-6 0,17 0 0 16,-11 4 1-16,-4 2-4 0,1 0 0 0,-1 3 1 16,1 1 3-16,0 1-1 0,-3 1-5 15,2 4 3-15,-2-3 1 0,0 4-1 16,3 0-4-16,-1-3 5 0,1-2-1 0,2 4-1 15,7-3 3-15,-4 1-2 0,0 3 1 16,2-7-1-16,6 0-1 0,3 0 1 16,-5 1-1-16,6-8-2 0,3 4 2 15,-8-4-4-15,6-3 0 0,4-3-1 0,-7-4-3 16,10-1 17-16,-7-2-5 0,6-2 1 16,-6-4-5-16,0-1 1 0,1-4-5 15,-6 1 0-15,0 1-2 0,3-5 4 0,-8 7-3 16,-3-2-3-16,-1 2-1 0,1 1 1 15,-1 3 1-15,-2 1-1 0,3 0-7 0,-5 2 2 16,-1 3 2-16,1 0 1 0,-3 2-5 16,0 5 7-16,0 0 0 0,0 0 1 15,0 0 2-15,-30 14-2 0,22-4 0 16,-3 4 6-16,6 1-2 0,-3 2-1 0,-5 0 2 16,4 4 2-16,4-2 2 0,0 3-3 15,-1-2 1-15,4-1 2 0,2 6 0 16,2-7 0-16,1 3-3 0,5 0 3 0,0-5 0 15,6 1 0-15,2-1 2 0,-3-3-5 16,14 2 2-16,-3-6-2 0,9 0-1 0,-5-1-1 16,10-8 0-16,-8 2-3 0,7-4-2 15,1-6-2-15,-3-1-5 0,7-9-1 16,-2 2-3-16,-2-10-1 0,2-9-4 16,-3 2 0-16,-9 0 3 0,1-6-6 0,-4-2 7 15,-5 3 1-15,-1-4 1 0,-5 2 0 16,-1 0 3-16,-5 7-2 0,-3-1 4 0,0 6-4 15,-2 1 3-15,0 0 0 0,-3 6 3 16,0-1-3-16,0 5 1 0,0 3-1 16,-3 2 1-16,0 3 1 0,-2 3 4 15,5 6-1-15,0 0 1 0,-18 15 3 0,7-3 1 16,2 4 0-16,1 5-1 0,3 2 1 16,-5 3 0-16,7 4 3 0,-7-2-4 0,7 3 2 15,-2 3 1-15,2 2-1 0,3-4 2 16,3 3 0-16,0-2-2 0,2 2-15 15,0-5-17-15,3 1-30 0,0-3-24 16,-1-1-39-16,8-6-50 0,-2 0-122 0,3-2-170 16,-1-3 32-16</inkml:trace>
          <inkml:trace contextRef="#ctx0" brushRef="#br0" timeOffset="32410.8638">7126 2851 1186 0,'15'-35'29'0,"-4"2"-1"0,-1 5-4 15,2 3-3-15,-7 3 5 0,0 6 10 0,1-1 8 16,-4 2 2-16,1 1 4 0,-3 2-5 16,3 0-7-16,-1 3 0 0,-2 1-11 15,0 4 0-15,0 4 5 0,0 0-2 0,0 0 2 16,-23 19-3-16,8-5-2 0,2 5 3 16,0 3-2-16,-3 2 5 0,-6 4 1 15,7 3-4-15,-5 2-2 0,-4 3-2 0,11-3-2 16,-6 6-2-16,-2-3-1 0,10 0-2 15,-4 0-3-15,-2-1 0 0,6-4 0 0,1-3-5 16,2 4-3-16,0-4-13 0,1-3-17 16,0-6-21-16,-1 5-24 0,5-5-18 15,-2-2-20-15,2 0-24 0,3-3-38 16,3-2-98-16,0-3-174 0,2 0 53 16</inkml:trace>
        </inkml:traceGroup>
        <inkml:traceGroup>
          <inkml:annotationXML>
            <emma:emma xmlns:emma="http://www.w3.org/2003/04/emma" version="1.0">
              <emma:interpretation id="{710DB21F-06E4-42A6-90BA-ADF86BFB2AF6}" emma:medium="tactile" emma:mode="ink">
                <msink:context xmlns:msink="http://schemas.microsoft.com/ink/2010/main" type="inkWord" rotatedBoundingBox="30260,11340 30342,11343 30337,11501 30255,11498"/>
              </emma:interpretation>
            </emma:emma>
          </inkml:annotationXML>
          <inkml:trace contextRef="#ctx0" brushRef="#br0" timeOffset="34820.6259">11362 3345 1139 0,'4'5'42'0,"-4"-5"1"16,3 9-8-16,-3-9-13 0,-3 10 2 15,-1-3-4-15,2-1-4 0,-1 1 5 0,-2 0-4 16,2 3-5-16,-2-4 3 0,0 4-6 16,-3 2-21-16,0-1-23 0,3 1-26 0,-7 1-33 15,4-3-54-15,3 0-215 0,-5 1 125 16</inkml:trace>
        </inkml:traceGroup>
      </inkml:traceGroup>
      <inkml:traceGroup>
        <inkml:annotationXML>
          <emma:emma xmlns:emma="http://www.w3.org/2003/04/emma" version="1.0">
            <emma:interpretation id="{460B2156-B05B-4554-865F-92B8A15B4BC7}" emma:medium="tactile" emma:mode="ink">
              <msink:context xmlns:msink="http://schemas.microsoft.com/ink/2010/main" type="line" rotatedBoundingBox="26571,11593 31237,11921 31175,12791 26510,12463"/>
            </emma:interpretation>
          </emma:emma>
        </inkml:annotationXML>
        <inkml:traceGroup>
          <inkml:annotationXML>
            <emma:emma xmlns:emma="http://www.w3.org/2003/04/emma" version="1.0">
              <emma:interpretation id="{22487AD1-7DD0-4B05-9F93-E5BC57265925}" emma:medium="tactile" emma:mode="ink">
                <msink:context xmlns:msink="http://schemas.microsoft.com/ink/2010/main" type="inkWord" rotatedBoundingBox="26571,11593 27512,11659 27451,12529 26510,12463"/>
              </emma:interpretation>
              <emma:one-of disjunction-type="recognition" id="oneOf6">
                <emma:interpretation id="interp10" emma:lang="" emma:confidence="1">
                  <emma:literal/>
                </emma:interpretation>
              </emma:one-of>
            </emma:emma>
          </inkml:annotationXML>
          <inkml:trace contextRef="#ctx0" brushRef="#br0" timeOffset="36070.5604">7611 4196 1423 0,'-20'-21'22'0,"7"5"2"0,5 0-22 15,3 6-2-15,2-1 7 0,3 6 2 16,0-2 4-16,6 0-8 0,4-1-1 15,0 5 5-15,6 2-4 0,9-8-1 0,-4 9 2 16,12 0 3-16,-7 0-1 0,6 0-6 16,4 4 4-16,0 1-5 0,2-5 6 15,-3 1-5-15,-1-1 5 0,-1 3 0 16,-9-3 0-16,6 5 2 0,-7-5-2 0,-1 3 3 16,-1 4 1-16,-2-5 5 0,-5 3 2 15,2 0 0-15,-8 6-1 0,2-1-2 0,1 2 2 16,-5 3-4-16,2-3 2 0,-3 4-4 15,0-1-8-15,-2 5 4 0,2-1 6 16,0-2-5-16,1 4 2 0,2-5-1 0,1 5 2 16,1-3 0-16,3 1 1 0,-2-1-3 15,2-3 1-15,6-1-2 0,-3-3 0 16,2 1-6-16,2-3 3 0,-2-3 6 16,4-3-5-16,-6-3 2 0,2 0 2 0,-2-8-3 15,1 1-1-15,-1-6-1 0,-3 0 0 16,-5-4 1-16,1-2 1 0,-4 4-5 0,-2-9 2 15,-3 5 0-15,-3-5-2 0,1 4 0 16,-4-1-1-16,-3-2 1 0,1 7 0 16,-2-1-2-16,-1 1-5 0,-2 1-7 15,-1 5-1-15,1-2-3 0,0 5-4 0,2 4-2 16,-3-4-3-16,3 7-14 0,11 0-16 16,-20 2-14-16,12 3-21 0,0-2-18 0,-1 4-36 15,1 3-69-15,3-8-179 0,2 8 97 16</inkml:trace>
          <inkml:trace contextRef="#ctx0" brushRef="#br0" timeOffset="35564.7364">8165 3753 997 0,'-11'-25'20'0,"2"3"-1"15,-1 6-4-15,2 4 0 0,3 0 4 0,-3 3-4 16,0 0 14-16,5 3-2 0,-3 2-5 16,1-2 9-16,5 6-4 0,0 0 0 15,-13-3-11-15,13 3 12 0,-11 10-1 0,9-1 4 16,-1 3 12-16,-5 9 5 0,3 0 7 15,2 4 7-15,-3 8-1 0,1 4-7 16,-1 5-1-16,-2 3-4 0,3-1-6 0,3 0-2 16,-4 2-6-16,-1 2 0 0,1-4-5 15,4 1-2-15,-5 3-3 0,2-12-6 16,0 3-21-16,2 0-23 0,0-8-19 0,1 1-35 16,-1-4-30-16,1-3-32 0,-1-1-79 15,3-5-265-15,0 0 8 0</inkml:trace>
        </inkml:traceGroup>
        <inkml:traceGroup>
          <inkml:annotationXML>
            <emma:emma xmlns:emma="http://www.w3.org/2003/04/emma" version="1.0">
              <emma:interpretation id="{B72DB3DD-74B8-46E2-B51B-15442CAF79E2}" emma:medium="tactile" emma:mode="ink">
                <msink:context xmlns:msink="http://schemas.microsoft.com/ink/2010/main" type="inkWord" rotatedBoundingBox="27420,11747 31230,12015 31180,12725 27370,12458"/>
              </emma:interpretation>
              <emma:one-of disjunction-type="recognition" id="oneOf7">
                <emma:interpretation id="interp11" emma:lang="" emma:confidence="0">
                  <emma:literal>swards</emma:literal>
                </emma:interpretation>
                <emma:interpretation id="interp12" emma:lang="" emma:confidence="0">
                  <emma:literal>no ands</emma:literal>
                </emma:interpretation>
                <emma:interpretation id="interp13" emma:lang="" emma:confidence="0">
                  <emma:literal>awards</emma:literal>
                </emma:interpretation>
                <emma:interpretation id="interp14" emma:lang="" emma:confidence="0">
                  <emma:literal>two ands</emma:literal>
                </emma:interpretation>
                <emma:interpretation id="interp15" emma:lang="" emma:confidence="0">
                  <emma:literal>swords</emma:literal>
                </emma:interpretation>
              </emma:one-of>
            </emma:emma>
          </inkml:annotationXML>
          <inkml:trace contextRef="#ctx0" brushRef="#br0" timeOffset="36934.0353">8411 4269 1083 0,'10'-5'-9'16,"-1"2"3"-16,2-2 6 0,-1 1 2 16,3 2 12-16,0-1 10 0,4-2 4 15,-1 2 5-15,0-1 3 0,6 2-2 0,1 4 1 16,5 2 4-16,-2-1-4 0,4 2 7 15,2 4-6-15,-2-1-4 0,1 3-2 16,-4 4-4-16,-3-5 4 0,1 7-5 0,-2-5 1 16,-6 3-3-16,-1 1 1 0,-6-3-2 15,-2 1-4-15,-2-2-2 0,-4 0-4 16,-4-1 4-16,-4 1-4 0,-4-2-1 16,-3 1 2-16,0-5 0 0,-7 2-1 0,2-3 1 15,-2-3-3-15,2 0 1 0,2 0-1 16,-2 1-3-16,1-3 5 0,4 0-7 0,-3-3 7 15,4 1-8-15,2-2 2 0,5-1 3 16,-1-5-2-16,6 0-4 0,6-2-2 16,2-3 3-16,6 1-5 0,2-3-1 15,2-1 3-15,4-1-1 0,4-2-2 0,-1 5 4 16,-1-1-5-16,-1 3 3 0,2 1-3 16,-7 1 6-16,5 1-2 0,-5 0 21 15,0 5-1-15,2-4-2 0,-5 4 0 0,1 2-2 16,-3 4 3-16,2-5 1 0,-2 5 2 15,-3 5-1-15,3-2-3 0,-4 4 0 16,2 3-1-16,-3 4 0 0,-1-2-2 16,4 2-1-16,-6 3-1 0,0 3-4 0,2-3 3 15,-2 1-3-15,0 1-1 0,1 2-1 16,-1-3 2-16,0-3-3 0,0 1 2 0,1-1-1 16,-1 0 0-16,3-5-1 0,1 1 0 15,-1-1 2-15,2-3-2 0,3 1 1 16,-2-5-5-16,6 1 2 0,-4-2-2 0,2-4 0 15,5-2-6-15,1-1 0 0,-3-6-5 16,7-3-1-16,-4 0 1 0,4 0 1 16,-7-4-2-16,0-1 3 0,2 4 0 0,-4-1 0 15,-6 4 0-15,3-3 2 0,4 3-1 16,-9 2 0-16,0 3 1 0,-3 0-1 16,3 0 1-16,-3 2-3 0,0 3 4 0,-5 2 1 15,0 0-1-15,0 0 3 0,12 9-1 16,-12-1-2-16,0 1 3 0,3 0-1 15,-1 1-2-15,1 1 2 0,0 3 0 0,-1-3 1 16,3 1 1-16,1 1-2 0,-1 2 1 16,5-6 4-16,5 0 0 0,-5 1-2 15,6-3 2-15,-6-2-2 0,10 0 1 16,-4-3-1-16,-1-2-2 0,8 0 3 0,-5-4-4 16,-2-1 1-16,6-3 0 0,-4-4-1 15,-5-3-1-15,4 1 2 0,1-3-5 0,-4-6-4 16,-4-2-2-16,-2-1-4 0,-2 2-2 15,2 3-1-15,-8-2-3 0,-2 1-1 16,-4 2-3-16,-3 4-12 0,1-1 1 0,-2 3-10 16,-1 1-14-16,1 3-1 0,-7 4-4 15,4 1-11-15,2 5-2 0,1 0-1 16,-7 5-5-16,7 1-1 0,2 4-9 0,2 1-3 16,1 5-10-16,3-4-17 0,4 6-206 15,1 1 155-15</inkml:trace>
          <inkml:trace contextRef="#ctx0" brushRef="#br0" timeOffset="38362.6103">10059 4501 824 0,'32'7'-35'0,"3"-5"10"0,-9 1 6 16,4-3 13-16,-6-3 16 0,0 1 14 15,0-4 16-15,1 1-1 0,1-4 12 0,-5-1 1 16,4 1 13-16,-10-3 2 0,5-2-3 16,-2 2 4-16,-5-1-1 0,-2 3-9 15,1-1 1-15,-5 1-5 0,-1-1-5 0,-4 1-7 16,-4 4-4-16,-4-4-7 0,-1 4-1 15,-8-2-2-15,5 3-4 0,-11 3-1 16,-1 2-4-16,3 0 2 0,-8 2-2 0,6 3-2 16,-8 3 3-16,7-2-3 0,-2 4 2 15,0-4 0-15,8 4 5 0,-9 1-8 0,9-1 2 16,3-1 1-16,-2 3-1 16,3-3 3-16,1 1 1 0,4 0 1 0,7 0-3 15,-3-3-1-15,3 3-1 0,3-4-2 0,-1-1 0 16,3 2-2-16,6-2-4 0,-2-1 2 15,7-3-1-15,-6-2-4 0,3-3-3 16,7-1-8-16,1-2-3 0,-3-2-3 0,4-3 1 16,-1-3-7-16,1 0 6 0,2-1 0 15,-8 1 0-15,1 3 0 0,-2 1 4 16,-4 1-1-16,-1 0 1 0,2 4-2 16,-2-3 1-16,1 2 0 0,-3 0 1 0,-3 3 2 15,0 1-3-15,-5 3 3 0,0 0 0 16,0 0-1-16,0 0 1 0,20 12 1 0,-15-4 1 15,-2-4-2-15,-1 8 3 0,6-8 0 16,-5 5-2-16,-1 0 4 0,4 0-2 16,-4-1-1-16,3 1-2 0,1-1 8 15,-1-4-2-15,-1 3 2 0,1-1-1 0,0-2 3 16,6 2-5-16,-6-5 1 0,-5-1 2 16,18 0 0-16,-6-1-4 0,-2-2 0 15,6-4-8-15,-3-2-4 0,4 1 6 0,1-5-6 16,-2 1-1-16,1 1 5 0,1-5-3 15,1 6 2-15,-2 0 0 0,-2-5 3 16,4 5 1-16,-6-3-1 0,4 7 0 0,-4-4-1 16,-3 4 3-16,3-3 1 0,-1 7 0 15,-1-5-2-15,2 5 2 0,-5 2 2 16,-8 0-6-16,19 0 8 0,-8 5-3 0,-4-1 2 16,7 1-1-16,-7 3 2 0,1 2 3 15,4 0-2-15,-2 3 1 0,6 1-1 16,-8 1 1-16,2 1 0 0,5 0-3 15,1 3 0-15,2 0 2 0,-1-3 2 0,1 2-1 16,0-1-1-16,2-6 3 0,1 6-2 16,0-6-1-16,1-2 2 0,-4-2-2 0,5-2 1 15,-5 0-2-15,3-5 1 0,-2 0-1 16,2-2 2-16,0-3-3 0,-1-3 3 16,-2-1-1-16,0 0-1 0,-1-4 2 0,-1-1-5 15,-3-3 3-15,2 3-1 0,-2-7-1 16,-3 5 2-16,-2-3 2 0,-3 2-2 15,0 1-2-15,-2 0 1 0,-6 2-2 0,6 0 4 16,-8 4 0-16,0-4-2 0,-1 3-3 16,-4 2 4-16,2 4-3 0,-5 0 2 0,-4 5-2 15,1 0 6-15,-2 0-8 0,-4 3 6 16,1 4 5-16,-1 0-4 0,-2 4-1 16,3-2 1-16,-4 3 4 0,7 0 2 15,-2 2-2-15,7-1 3 0,-5 3-1 0,2-3 3 16,5 1 0-16,3-2 4 0,0 0 5 15,3-1 2-15,2 1 1 0,3-2-2 0,0 3-3 16,8-4 2-16,0-1-2 0,0-2-2 16,6 2-1-16,4-4-3 0,1 1 1 15,0-5-2-15,2 0 0 0,3-2-4 16,-2-2-2-16,1-7 2 0,5 0-3 0,-5-6-2 16,5-4 1-16,1-4-2 0,-5-6-1 15,3 0-1-15,-5-3-1 0,1-3 2 16,-4 3 1-16,0-7-2 0,-3 8-1 0,-3 4 1 15,-3-2-1-15,0 8-1 0,-5-1-2 16,3 5 0-16,-3-2 2 0,-2 9-1 16,-1-3 0-16,-2 3 0 0,0 5-1 0,0 7 0 15,-5 0 3-15,5 0-5 0,0 0 4 16,-24 26 2-16,15-9-1 0,-1 1 0 16,-1 7 2-16,-2-1-1 0,3 6 3 0,-2 1-2 15,-1 1 1-15,3 0 1 0,2 0 3 16,-3 2-2-16,2-2 4 0,1 1 1 15,0-5-2-15,3 3 2 0,0-8-2 16,2 1 7-16,1-2 6 0,-1-3 8 0,3-2 5 16,3-2-1-16,2-3-1 0,0 0-4 15,3-3-2-15,0-4-2 0,6 3-4 0,2-6-4 16,-3 2 0-16,5-4-1 0,5-6-1 16,-3 1-1-16,8-3-3 0,-2-1-1 15,7 0 1-15,-5 1-3 0,5-3 0 16,-4 0-4-16,4 1 2 0,-1 3-1 0,-3 0-1 15,4 3 0-15,-5 1-1 0,5 1-2 16,-9-1 1-16,6 3-2 0,-7 3 2 0,7-1 0 16,-9 3-2-16,4-1 2 0,-4 7 0 15,-3-1-6-15,5-1 7 0,-5 3-1 16,-8 0 1-16,7 0-1 0,-9 5 1 16,3-3-1-16,-6 0 3 0,-5 1-1 0,0 0 0 15,-3-4-1-15,-2 6 3 0,-5-6-3 16,-4-2-8-16,-3 1-18 0,2-6-31 0,-9-2-55 15,7 1-45-15,-6-6-107 0,-5-3-189 16,7-4-107-16,-6-8-61 0</inkml:trace>
        </inkml:traceGroup>
      </inkml:traceGroup>
    </inkml:traceGroup>
    <inkml:traceGroup>
      <inkml:annotationXML>
        <emma:emma xmlns:emma="http://www.w3.org/2003/04/emma" version="1.0">
          <emma:interpretation id="{DFCC98B4-2472-4A3A-9F3B-8CA51A0CB3DD}" emma:medium="tactile" emma:mode="ink">
            <msink:context xmlns:msink="http://schemas.microsoft.com/ink/2010/main" type="paragraph" rotatedBoundingBox="20354,14081 30995,14508 30959,15381 20319,14955" alignmentLevel="2"/>
          </emma:interpretation>
        </emma:emma>
      </inkml:annotationXML>
      <inkml:traceGroup>
        <inkml:annotationXML>
          <emma:emma xmlns:emma="http://www.w3.org/2003/04/emma" version="1.0">
            <emma:interpretation id="{37F299C1-A1E7-4025-A180-3737CB5C680E}" emma:medium="tactile" emma:mode="ink">
              <msink:context xmlns:msink="http://schemas.microsoft.com/ink/2010/main" type="line" rotatedBoundingBox="20354,14081 30995,14508 30959,15381 20319,14955"/>
            </emma:interpretation>
          </emma:emma>
        </inkml:annotationXML>
        <inkml:traceGroup>
          <inkml:annotationXML>
            <emma:emma xmlns:emma="http://www.w3.org/2003/04/emma" version="1.0">
              <emma:interpretation id="{25D7A05A-3DA1-49C6-8D35-5256417DDE37}" emma:medium="tactile" emma:mode="ink">
                <msink:context xmlns:msink="http://schemas.microsoft.com/ink/2010/main" type="inkWord" rotatedBoundingBox="20351,14164 24331,14324 24299,15114 20319,14955"/>
              </emma:interpretation>
              <emma:one-of disjunction-type="recognition" id="oneOf8">
                <emma:interpretation id="interp16" emma:lang="" emma:confidence="1">
                  <emma:literal/>
                </emma:interpretation>
              </emma:one-of>
            </emma:emma>
          </inkml:annotationXML>
          <inkml:trace contextRef="#ctx0" brushRef="#br0" timeOffset="225371.626">1997 6343 814 0,'-18'3'-35'0,"8"6"13"0,2-5 2 16,0-4 2-16,5 5 5 0,-3-1 6 15,6-4 7-15,-11 8 5 0,3-8 8 0,3 6 3 16,5-6-1-16,-8 10 3 0,6-5 1 16,-1 1 10-16,0 0 5 0,1 4 2 15,-3 0 3-15,2-3 6 0,-1 3 5 0,1-3 0 16,-2 7-3-16,0-4 7 0,-3-1-11 16,3 1 0-16,-3 0-2 0,3-1-7 15,-6 3-5-15,5-2 2 0,-2-3-3 0,-5 3-11 16,2-1-15-16,-2 2-16 0,2-9-9 15,-2 5-15-15,-8 0-16 0,6-4-21 16,0 1-27-16,-9-8-45 0,7 1-188 16,-1 1 150-16</inkml:trace>
          <inkml:trace contextRef="#ctx0" brushRef="#br0" timeOffset="225721.9976">1409 6250 1009 0,'8'-9'32'0,"-3"1"-6"0,6-1-14 0,-4 2 2 16,4-2-3-16,1 6 3 0,3-5 5 15,4 3 2-15,-2 3 0 0,1-1-2 16,8 1 3-16,-4 4 4 0,10-2 5 0,0 5 7 16,4-1 0-16,3 2-1 0,-1 0 0 15,-3 0-5-15,4-2-4 0,-6 7-3 0,0-5 0 16,-5 2-10-16,2 1 10 0,-3 1-14 15,-5 3 2-15,-4-1-1 0,-2-3-2 16,-3 5 1-16,-4-2-3 0,-9-1 1 16,0 5 1-16,-3-6-1 0,-8 7 3 0,-5-3-2 15,0-1-1-15,-1 3 0 0,-9-1-1 16,5-3 0-16,-4 2-2 0,2-5 3 0,1 5-5 16,-2-4 0-16,-1-1 3 0,2 2-2 15,2-4-9-15,1 2-25 0,-3 1-14 16,6-3-27-16,-2 1-20 0,1-2-31 15,5 0-49-15,6-6-250 0,0 8 70 0</inkml:trace>
          <inkml:trace contextRef="#ctx0" brushRef="#br0" timeOffset="225133.8823">1363 6554 1400 0,'5'-27'-22'0,"3"6"10"15,0-5-7-15,0 6 4 0,6-4-1 0,2 4 7 16,8-4 0-16,-5 3 0 0,13-4 11 15,-2 3 11-15,1 1-8 0,2 0 3 0,2 1 0 16,4 3 3-16,-1 3 2 0,-3 1 2 16,5 3-3-16,-5 4 2 0,3 1 1 15,-2 4 0-15,-3-3-9 0,0 4 1 16,-7 0 3-16,1 0-5 0,-6 5 1 0,5-3 1 16,-6 1-3-16,-4 0-3 0,2 0 3 15,-6 1 0-15,1 1-1 0,-3-4-4 0,6 2 0 16,-7 3-2-16,-4-4 1 0,3 0 3 15,0 0-8-15,-8-2-14 0,11 8-19 16,-6-6-8-16,-5-2-18 0,0 0-20 16,0 9-22-16,0-9-32 0,0 0-185 0,-13 8 159 15</inkml:trace>
          <inkml:trace contextRef="#ctx0" brushRef="#br0" timeOffset="224835.8152">1902 6450 987 0,'-5'-9'182'15,"2"-3"-68"-15,-6 2-69 0,4 0-15 16,-3 0-12-16,3 3-1 0,-1-3 17 16,1 4 8-16,2 1 10 0,-2-2-4 15,3 2-3-15,2 5-3 0,-6-10-5 0,6 10-8 16,0 0-2-16,-6-3 0 0,6 3 0 15,0 0 2-15,-8 19 4 0,5-8 4 0,1 3-2 16,-3 3 3-16,2 5-2 0,-2-1-4 16,-1 0-1-16,1 4-4 0,3 8-2 15,-6-5-2-15,4 5-2 0,-4-5 0 16,3 7-3-16,-6-4 0 0,6-2-16 0,-3 4 4 16,0-5-13-16,-1-4-18 0,7 4-20 15,-6 4-20-15,0-6-31 0,-2-4-24 0,2 0-31 16,-3-5-40-16,2-3-331 0,-1-3-27 15</inkml:trace>
          <inkml:trace contextRef="#ctx0" brushRef="#br0" timeOffset="227116.026">2502 6544 1310 0,'5'-5'60'0,"-5"5"-8"0,8-2-6 16,-8 2-5-16,8-5-5 0,-8 5-6 16,0 0 0-16,0 0-3 0,0 0 6 0,0 0 4 15,0 0 0-15,-21 18 0 0,16-11 1 16,-10-1 3-16,7 5 4 0,-2-2 5 0,-1 1-1 16,4-1-2-16,1 7-2 0,-5 0-3 15,3-4-4-15,0 2-3 0,3 2-1 16,-3-6-6-16,5 5-1 0,1-3 2 15,-1-2-4-15,3-1 1 0,-3 5 0 0,6-5 2 16,0 1 0-16,-1-1-2 0,6-7 1 16,0 3-4-16,2 1 1 0,7-3-6 0,-9-3 1 15,5 0-2-15,0 0-1 0,3-3 1 16,-4-1-2-16,-2 2-3 0,1-5-1 16,-1-2-3-16,1-1 1 0,-5 1-3 0,-6-5-3 15,3 3 0-15,-3 0-1 0,-3-2-1 16,1 0 0-16,-10-1-1 0,1 4-2 15,1-4 4-15,-3 4-4 0,-4 4 1 16,4-6-2-16,-3 8-5 0,3-1-10 0,-4-2-9 16,4 4-2-16,-3 3-5 0,6 0 1 15,-5-2 3-15,15 2 1 0,-20 2 3 0,12-2 2 16,8 0 0-16,-6 8 5 0,6-8 1 16,0 0 2-16,14 11 2 0,-1-11 2 15,9 6 1-15,-4-3 2 0,3-3 2 16,6 3-1-16,2 1-3 0,1-4 3 0,6 0-2 15,-2 0 7-15,4 0 1 0,2 0-1 16,-6-4 2-16,4 4-2 0,0-3 7 16,-12 3 4-16,7 0 2 0,-7-3 1 0,1 3 1 15,-3 0 1-15,-2-6-3 0,-4 6-3 16,-2 0 1-16,-3 0-2 0,1 0 0 16,-3 6 3-16,-3-3-1 0,0 0 0 0,-6 3 4 15,1 1 0-15,-3 3 0 0,0-3 1 16,0 5-1-16,-3 0 4 0,1-2-2 15,-1 0 0-15,0 2 0 0,3 2 3 0,0-7-2 16,0 5 2-16,0-2-1 0,0-4 2 16,3 5 5-16,2 0-2 0,-2-8 1 0,5 5-2 15,-3 1 0-15,7-7-1 0,-4 3-2 16,2-2 0-16,3-1-1 0,1-2 0 16,-3 0-1-16,2-2-2 0,-3-1 0 0,4-2-2 15,-5 3 0-15,1-7-2 0,-5 1-6 16,1-1 1-16,-1-1-2 0,-3-2 0 15,-4 2-1-15,-1-2-2 0,1 5-1 0,-4-7 2 16,1 5 2-16,2-4-2 0,-4 5 0 16,0-2 2-16,2 4-2 0,2-4 0 15,1 3 3-15,-1 0 0 0,0 1 0 16,1 0-2-16,2-1 0 0,0 7 1 0,8-13-2 16,-3 8 0-16,7 3 1 0,-2-6-1 15,6 8 0-15,-1 0-4 0,5 0 4 16,4 0-1-16,0 3-1 0,3 4-1 0,0-2 3 15,-1-1 2-15,4 5-7 0,-1-2 6 16,-2 2 0-16,-3 1-2 0,-3-3 1 16,1 3 2-16,-4-4-3 0,-2 4 0 0,1-2-1 15,-4 2 3-15,-2-1 2 0,-3-1 0 16,1-1 0-16,-1-3 0 0,-3 1 2 0,0 4-1 16,-2-6 1-16,2 3 2 0,-3-2 2 15,4 2 0-15,-6-6 3 0,5 6 3 16,-5-6-2-16,0 0 4 0,0 0 0 0,0 0-2 15,0 0 2-15,17-12-4 0,-15 8 2 16,4-5-2-16,2 0-2 0,-1 2-2 16,4-2-3-16,-3-2 1 0,6 2-1 0,-1-6-1 15,5 5-3-15,-2-4 3 0,6 5-3 16,-1-8 2-16,4 5-3 0,-4-3 1 16,4 5 1-16,-7-1-2 0,3-1 0 0,1 2-1 15,-3 1 1-15,-4 2 0 0,2-4 2 16,-1 4 1-16,0 2-1 0,-3 1-1 15,-1-4 2-15,-2 6-1 0,0-5-4 0,1 7 0 16,-3-4 2-16,4 4-2 0,-12 0 1 16,15 0-2-16,-4 4 3 0,2 3 0 15,-2 0-2-15,0 0 0 0,-3 5 3 16,2-1-4-16,3 2 3 0,-2 0-2 0,-2 4 3 16,-1-1 1-16,2 2-2 0,-2-2 3 15,3 1-4-15,-4-5 4 0,3 2-1 16,-5-3-3-16,0 2 4 0,0-2-2 0,-2-2 2 15,2-2 0-15,-2 0 9 0,5-2 8 16,-8 2 8-16,5 2 1 0,-5-9-4 0,9 0-2 16,-9 0-1-16,0 0-2 0,21-10-7 15,-13 1 4-15,7 0-2 0,0 0-5 0,-5-6-2 16,3 6-5-16,8-9-4 0,-4 2-9 16,4-1-5-16,4-2-14 0,-7 3-7 15,8 0-14-15,-6 4-11 0,1-4-11 16,4 2-12-16,-10 4-18 0,4-1-22 15,3 1-12-15,-6 4-19 0,2-2-20 0,4 6-19 16,-9-5-33-16,0 3-450 0,6 4-170 16</inkml:trace>
          <inkml:trace contextRef="#ctx0" brushRef="#br0" timeOffset="227624.5309">5089 6630 1774 0,'10'0'-58'0,"5"0"4"16,-15 0 10-16,13-3 3 0,-3 3 6 0,-2-3 9 16,0-3 10-16,4 6 9 0,-12 0 10 15,8-4 5-15,-3-1 0 0,-5 5-1 16,0 0 3-16,10-2-5 0,-10 2-1 0,0 0 2 16,0 0 4-16,0 0 5 0,0 0 8 15,-30 7 8-15,17-3 7 0,-5 2 3 16,2 0 1-16,-9 4 8 0,4-1-4 15,-1 2-5-15,4-1-2 0,-3 4-6 0,-1-4 0 16,1 3-5-16,8 1 3 0,-9-5-2 16,8 1-2-16,1-1 4 0,3 1-1 15,-4-4-2-15,6 3-2 0,2-2 5 0,1 2-2 16,5-1-1-16,0-8-2 0,8 9-3 16,3-9 0-16,3 0-6 0,-1 0 1 15,3 0-3-15,2-5-4 0,2 1 1 0,-2-4-4 16,7 1 1-16,-4-5-1 0,0-4-2 15,1 1-3-15,-4 3 3 0,-2-3 0 16,1-1 3-16,-4 3 3 0,-3-1-1 0,3 4 1 16,-5-1-2-16,4 2-3 0,-7 3-1 15,3-1-4-15,0-2 0 0,-3 9-2 0,0-9 2 16,-5 9 1-16,0 0-3 0,0 0 1 16,0 0 3-16,11 15-3 0,-11-9 3 15,0 4 1-15,0-1-1 0,4 2-2 16,-4 1 2-16,5 2 0 0,0 1-4 15,-2-3-15-15,5 5-21 0,-1-1-34 0,4-6-31 16,3 8-38-16,-1-11-50 0,3 2-106 16,2 1-302-16,5-3-97 0</inkml:trace>
        </inkml:traceGroup>
        <inkml:traceGroup>
          <inkml:annotationXML>
            <emma:emma xmlns:emma="http://www.w3.org/2003/04/emma" version="1.0">
              <emma:interpretation id="{65965F2C-01F1-4951-BD28-A057A830E0EA}" emma:medium="tactile" emma:mode="ink">
                <msink:context xmlns:msink="http://schemas.microsoft.com/ink/2010/main" type="inkWord" rotatedBoundingBox="24720,14516 27608,14632 27595,14945 24707,14829"/>
              </emma:interpretation>
              <emma:one-of disjunction-type="recognition" id="oneOf9">
                <emma:interpretation id="interp17" emma:lang="" emma:confidence="1">
                  <emma:literal/>
                </emma:interpretation>
              </emma:one-of>
            </emma:emma>
          </inkml:annotationXML>
          <inkml:trace contextRef="#ctx0" brushRef="#br0" timeOffset="227919.1377">6177 6746 1737 0,'0'0'27'0,"-3"-9"-7"15,3 9 0-15,3-7 4 0,-3 7 6 16,7-2 4-16,1-3 10 0,4 3 5 0,4-3 8 16,5 5 4-16,9 0 6 0,10 0-2 15,16 5-2-15,19-3-1 0,6 3-3 0,1-3-6 16,5 0-9-16,-8 3-2 0,5-5-1 15,-12 3-9-15,-8 1 0 0,-3-2-8 16,-4-2 3-16,-12 0-5 0,-1 0-12 0,-1 0-16 16,-15 0-20-16,3-2-17 0,-11-2-26 15,5 1-26-15,-12-4-20 0,0 7-27 16,-2-9-21-16,1 4-35 0,-7-1-74 0,0 0-278 16,-2-1-53-16</inkml:trace>
          <inkml:trace contextRef="#ctx0" brushRef="#br0" timeOffset="234145.7456">6638 6756 293 0,'-17'3'71'0,"4"-3"-34"0,0 6-15 15,0-6 4-15,-4 0-6 0,4 0 7 0,-3 0-2 16,3 0 2-16,-1 0 1 0,-2 0-3 16,0 0 2-16,-1 0 1 0,4 0 0 15,-5-6 2-15,2 3 0 0,-3 3 9 16,-2-1-3-16,-4 1 2 0,1-6 1 0,-1 3 5 15,2 3-3-15,-7-2 5 0,4-5 22 16,-4 7-5-16,1-7-7 0,1 7 1 0,0-2-6 16,0-5-1-16,2 2 0 0,-1 2 3 15,3 3-1-15,3-3 5 0,2 0 1 16,3 0 4-16,0 3 3 0,2 0 1 16,3-3-3-16,11 3-5 0,-10-4-5 0,10 4-5 15,0 0 0-15,0 0-4 0,0 0-3 16,46 0-4-16,-20 4-4 0,12-1-1 0,5 0-6 15,16 3-2-15,13-3 4 0,37 9 1 16,4-3-5-16,11 0-1 0,-4 0-1 16,3 1-3-16,-5 6-2 0,5-7-1 15,-10-1-1-15,-3 3-3 0,-25-1-2 0,-4-3 0 16,-9 2 0-16,0 0 3 0,-1-2-1 16,-2 0 2-16,-13 3-3 0,-2-6 2 15,-9 1 2-15,-3 2 2 0,-1-4-2 0,-1-1 2 16,-7 2-2-16,-4-1 1 0,1 3-2 15,-7-6-1-15,1 1 1 0,1 8 1 16,-10-9-2-16,2 0 2 0,-3 0 0 0,-1 0-2 16,0 3 3-16,-3 0-2 0,2-3-2 15,-12 0-4-15,18 2-1 0,-18-2 1 16,11 0-2-16,-11 0 1 0,10 0 0 0,-10 0-4 16,0 0 1-16,3-8-1 0,-3 8 0 15,-3-9 0-15,3 9 0 0,-8-10-1 16,3 4 1-16,-3-2-1 0,6 1-1 0,-9-3 4 15,3 6-4-15,-1-10 3 0,1 4-4 16,0-1 1-16,-2-3 2 0,2 3 0 16,-2 0 0-16,1 0 3 0,1 6 3 0,2-7 0 15,1 8 2-15,0-5 2 0,2 0 0 16,3 4-3-16,-5 3 3 0,5 2-3 16,-5-9 3-16,2 1-4 0,3 8 1 15,0 0-2-15,0 0 1 0,0 0 0 0,0 0 0 16,0 0-2-16,29 15-1 0,-18-11 0 15,3 8-2-15,-1-1-6 0,5-1 7 0,2-1 1 16,-2 0 2-16,6 6-2 0,3-4 1 16,-3-1 1-16,3 5-1 0,-1-5-1 0,2 0-1 15,-5-4-1-15,0 2 4 0,-3-4 3 16,1 1 5-16,2-3 0 0,-5 3 3 16,-1-5 0-16,-1 3 2 0,-3-1-2 15,0 2 0-15,-3-4 0 0,2 0-4 0,-12 0-3 16,16 0-6-16,-16 0 3 0,10 0-8 15,-10 0 1-15,0 0-14 0,0 0-21 0,0 0-28 16,-38 10-30-16,15-1-30 0,-4-9-33 16,-8 3-43-16,-5 2-56 0,2-2-146 15,-15 2-54-15,-4-3-112 0,1 1-67 16</inkml:trace>
          <inkml:trace contextRef="#ctx0" brushRef="#br0" timeOffset="234650.4039">5936 6607 1516 0,'3'-8'-28'0,"-3"8"12"0,2-9-8 16,3 2 4-16,1 0 3 0,-1 5 20 15,0-6 7-15,0 2 13 0,5 3 5 16,-5-4-1-16,-5 7 6 0,8-11 1 0,-6 11-3 16,-2 0 1-16,8-10-3 0,-8 10-4 15,0 0-1-15,0 0 3 0,0 0-4 0,0 0-4 16,0 0 6-16,-21 21-4 0,9-14 0 16,-3 2 0-16,-1-1-3 0,-4 6-3 15,5-3-2-15,-6-1-1 0,1-1 3 16,2 7-3-16,2-7-1 0,-1 1-1 0,2-3-3 15,4 3 2-15,1-4 1 0,-1 2 0 16,2-6 2-16,4 6-3 0,0-1-11 16,2-4-18-16,3-3-27 0,5 9-37 0,6-1-50 15,0 1-92-15,5-2-290 0,-3 2-21 16</inkml:trace>
        </inkml:traceGroup>
        <inkml:traceGroup>
          <inkml:annotationXML>
            <emma:emma xmlns:emma="http://www.w3.org/2003/04/emma" version="1.0">
              <emma:interpretation id="{8470DF0A-3EDF-4F58-AFEC-78B241326C21}" emma:medium="tactile" emma:mode="ink">
                <msink:context xmlns:msink="http://schemas.microsoft.com/ink/2010/main" type="inkWord" rotatedBoundingBox="28171,14395 30995,14508 30965,15249 28141,15135">
                  <msink:destinationLink direction="with" ref="{47D1165A-F36E-41D2-B8E7-1E4A353719B5}"/>
                </msink:context>
              </emma:interpretation>
              <emma:one-of disjunction-type="recognition" id="oneOf10">
                <emma:interpretation id="interp18" emma:lang="" emma:confidence="1">
                  <emma:literal/>
                </emma:interpretation>
              </emma:one-of>
            </emma:emma>
          </inkml:annotationXML>
          <inkml:trace contextRef="#ctx0" brushRef="#br0" timeOffset="229781.9512">10511 6653 1601 0,'14'-13'-16'0,"-7"3"-3"0,-1 4 5 16,-1 0-1-16,-3-3 18 0,5 7 0 15,-4-6 4-15,-3 8-3 0,0 0 4 0,0 0 10 16,0 0 21-16,0 0 13 0,2 25 9 15,-4-15 4-15,-4 9 6 0,2 0 1 16,2 6 3-16,-1-1-2 0,-2 4-3 16,2 4-6-16,-2 1-8 0,0-3 0 0,2 3-6 15,-7 2-4-15,5-7-3 0,-1 2-6 16,0 1-2-16,3-10-5 0,-2 0-3 0,0-2 0 16,2-1 0-16,1-2 13 0,2-2 6 15,0-1 8-15,-3-4-6 0,3-3-1 16,0-6-7-16,3 4-2 0,-3-4 1 15,0 0-11-15,24-16-5 0,-11 7-3 0,3-7-9 16,6-3-2-16,5-1-8 0,0-2-6 16,7-1-3-16,-4 1-1 0,4 0-2 0,-1 3 2 15,2 0-1-15,-4 4 2 0,-1 1-2 16,-3 1 2-16,3 4-1 0,-7-3-2 16,-1 8 2-16,-1-4-1 0,-2 6-2 15,-5-5-1-15,-4 7-1 0,-10 0 2 0,14 7 2 16,-14-7-2-16,-3 10 4 0,3-10-1 15,-16 11 3-15,-1-1 0 0,4-3 0 0,-10 0 1 16,0 2 1-16,0-1 3 0,-2 0-2 16,-1-3 0-16,1-1 3 0,7 4-2 15,-6-6 3-15,2 5-1 0,4-7 3 16,2 0-1-16,2 0-4 0,1 0 0 16,13 0-5-16,-16-7 0 0,11 5 3 0,5 2-5 15,-3-8-1-15,3 8 2 0,10-7-1 0,1 5-3 16,-11 2 5-16,16-5-1 0,-2 5 0 15,-14 0 1-15,26 5-3 0,-15-3 4 16,6 5-1-16,-2 1 1 0,1 1 2 16,4-2-2-16,-5 5 3 0,4 3 0 15,3-2 2-15,-1-5-1 0,0 7 2 0,-2-5 2 16,5 1-2-16,-9 3 6 0,8-6-2 16,0 0 0-16,-1-1 2 0,5 0-1 15,-5-7 1-15,1 3-2 0,5-6-1 0,-5 1 1 16,1-3-1-16,3-6-1 0,2 1-1 15,-4-2 0-15,1-3-2 0,-4-2 1 16,2-2 0-16,-5 2-2 0,0 0 3 0,-1-2 0 16,2 2 0-16,-7 1 2 0,-3 6 2 15,3-5 4-15,-5 3-7 0,1 5-1 16,-1-3 1-16,0 3-4 0,-3 0 0 0,0 4 0 16,-5 3 1-16,0 0-1 0,0 0 1 15,0 0 3-15,0 0-2 0,-2 17 2 16,-3-5 0-16,-1 2-1 0,1-2 0 0,2 4 3 15,-2 5 0-15,-1 0-1 0,-2-2-1 16,3 3 1-16,2-2-6 0,-2 1-18 16,2 2-28-16,1-11-31 0,-1 6-32 0,0-4-22 15,1 2-19-15,2-7-26 0,0-2-44 16,2 3-406-16,-2-10-126 0</inkml:trace>
          <inkml:trace contextRef="#ctx0" brushRef="#br0" timeOffset="229921.996">11599 6807 1694 0,'3'-20'-56'0,"-3"7"2"0,2-5 3 16,-2 8 5-16,3 1 4 0,-3 0 3 15,3-3-1-15,-3 3-6 0,2 3-11 16,-2-1-14-16,3-1-23 0,-1-2-35 0,1 6-201 16,2 2 155-16</inkml:trace>
          <inkml:trace contextRef="#ctx0" brushRef="#br0" timeOffset="228925.8163">9301 6672 1447 0,'-9'-14'-2'0,"6"-1"11"0,-7-4-7 16,4-3-4-16,1 3 3 0,0 2 5 0,2-5 18 15,1 1 14-15,-1 0 10 0,3 2 9 16,-2 3 12-16,-1 2-1 0,3 2-2 15,-3-4-3-15,3 7-7 0,0 0-8 16,-2 1-9-16,2 8 1 0,0 0-3 0,0 0 5 16,0 0 3-16,0 0 2 0,-7 30-1 15,7-16 3-15,-2 5-1 0,-4 2 3 0,6 7 3 16,-5-7-2-16,2 7 2 0,1 2-4 16,-3-2-5-16,2 3-2 0,-2-1-7 15,0-2-1-15,2 2-1 0,-2-8-1 16,2 6-5-16,-3-8-1 0,3 7 8 0,3-10-4 15,-3 4 1-15,3-6-5 0,0 1-1 16,0-1 1-16,0-3 0 0,6 3-3 16,0-6-3-16,5-2 1 0,-1-2-3 0,8 2-4 15,5-4 0-15,0 0-3 0,7-6-2 16,-4 3 0-16,10-6-10 0,-2 2-1 16,-2-1-2-16,9-2 0 0,-10-2-5 0,7-1 0 15,0-2 1-15,-7 1 0 0,5 1 1 16,-4-5-1-16,-6 3-2 0,5-1 4 15,-5 2 2-15,-5-5-6 0,3 7 6 0,-8-3 1 16,1 5-7-16,4-2 5 0,-10 1-6 16,-1 1 2-16,2 0-1 0,1 5-2 15,-5 2 5-15,-8 0-3 0,0 0 2 0,10 2 1 16,-7 5 1-16,-3 3 1 0,0-1 1 16,-3 3 0-16,3 3 2 0,0 0 0 15,-3 3 0-15,1-1 0 0,2 6 3 0,0-10 0 16,0 9 0-16,2-3 1 0,1-2-2 15,-3 1 3-15,3-4 3 0,2 0 3 0,0-2 0 16,0-3 2-16,7 1 1 0,-4-1 5 16,2-7-4-16,-2-1 1 0,3-1-3 15,3-3-5-15,-1-4 2 0,3-2 1 16,-8 0-2-16,6-3-1 0,2-1-3 0,-6-1 3 16,-4 0-6-16,1-1 1 0,1-2-3 15,-5 5 2-15,1-2-3 0,-4 3-2 0,0-5 3 16,-7 4 0-16,-1 0-3 0,1 2 2 15,-9 2-1-15,-6-1 0 0,6 5-6 16,-8-2-5-16,0 5-6 0,0 1-14 16,-6 0-13-16,9 0-12 0,-9 0-19 0,6 1-16 15,-3 5-18-15,6-2-17 0,0 2-18 16,-4 1-23-16,10-3-10 0,2 2-26 16,-2-2-51-16,7 3-325 0,3-2-83 0</inkml:trace>
          <inkml:trace contextRef="#ctx0" brushRef="#br0" timeOffset="230380.8214">11668 6790 1577 0,'-10'-9'53'0,"-1"-1"-1"0,6 4-14 16,0-4-1-16,5 1-1 0,0 9 2 15,5-14-1-15,3 12 1 0,3-5-1 0,2 5-4 16,9-6-3-16,4 8-4 0,4 0-2 15,-1 0-6-15,9 0-21 0,0 0-31 0,-2 0-34 16,-6 0-34-16,-4 0-35 0,2 0-51 16,-5 0-337-16,-9-3-28 0</inkml:trace>
          <inkml:trace contextRef="#ctx0" brushRef="#br0" timeOffset="230173.634">11923 6566 966 0,'11'-9'75'15,"-3"2"-4"-15,-1 1-8 0,-4 1-6 0,2 3 3 16,4-6 2-16,-9 8-8 0,8-2-2 16,-2-2-6-16,-6 4 15 0,0 0 21 15,2 16 10-15,-2-5 3 0,0 5-4 0,-5 6-5 16,2-1-8-16,1 4-5 0,-4 3-5 15,-3 7-4-15,1 0-3 0,3 7-7 16,-3 3-5-16,1-2-2 0,-4 1-6 0,-3-1-5 16,3 0-3-16,6-7-11 0,-5 1-25 15,2-4-28-15,2-3-37 0,-1-4-35 16,3-2-30-16,-2 1-27 0,4-8-44 0,-1-8-111 16,1 3-237-16,2-8-54 0</inkml:trace>
        </inkml:traceGroup>
      </inkml:traceGroup>
    </inkml:traceGroup>
  </inkml:traceGroup>
</inkml:ink>
</file>

<file path=ppt/ink/ink1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41:46.9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63B1EC1-4FEB-40D1-82FE-2EB9B319A63A}" emma:medium="tactile" emma:mode="ink">
          <msink:context xmlns:msink="http://schemas.microsoft.com/ink/2010/main" type="inkDrawing" rotatedBoundingBox="1850,14224 4765,14358 4757,14535 1842,14401" semanticType="underline" shapeName="Other">
            <msink:sourceLink direction="with" ref="{2E71E937-672D-4375-BA9E-CF5F14A75400}"/>
            <msink:destinationLink direction="to" ref="{B02E922C-53D2-4E8C-88C1-8251AA505110}"/>
          </msink:context>
        </emma:interpretation>
      </emma:emma>
    </inkml:annotationXML>
    <inkml:trace contextRef="#ctx0" brushRef="#br0">674 0 427 0,'-15'3'103'0,"-1"-3"-43"16,-4 2-14-16,2-2-20 0,0 4-12 15,-2-1 4-15,2-3-6 0,-3 3 1 0,1-3 1 16,5 3 3-16,-4-2 4 0,0-1-3 16,3 2 3-16,-2 2-2 0,1-4 5 15,-2 3 5-15,1-1 2 0,1-1 2 0,1-1 2 16,-2 6 1-16,-2-1 7 0,5-3-5 15,-4 0-12-15,4 3 4 0,-2-3-2 16,1 1-6-16,0-1 1 0,2 3-1 16,-2-3-4-16,6 0-4 0,-6 1 1 0,4 0 0 15,-1 0-6-15,3-3 1 0,-1 4-6 16,1-2 5-16,-2 2 1 0,2-2-8 0,2-1 5 16,-3 2 3-16,4-3-10 0,7 0 4 15,-15 6-2-15,15-6 0 0,-10 4 3 16,5-4 5-16,5 0-8 0,-8 5 4 15,8-5 3-15,0 0-1 0,0 0-4 0,0 9 2 16,0-9 3-16,15 7-1 0,-4-2 0 16,11-2 3-16,2 1-4 0,11 1 0 15,8 1 2-15,11 0-5 0,15-2 3 0,8 2 0 16,9-2 1-16,32 2 3 0,2-1-5 16,7-3 8-16,1 3 4 0,7-5-3 0,-2 2 7 15,4 1-4-15,-3-3 1 0,-4 0-2 16,0 0 0-16,-7 0-1 0,0-3 0 0,-6 3-4 15,-23-2-1-15,-12 2-1 0,-5 0 0 16,-11 0 1-16,-4 2 0 0,-6-2-5 16,-8 0 0-16,-2 0-2 0,-5-2 2 15,-9 2 2-15,-3 2 1 0,1-2-1 0,-6 0 9 16,-1 0 1-16,-3 0-6 0,-5 0 6 16,1 3-3-16,1-3-5 0,-4 0-1 15,-2 0-3-15,-11 0-10 0,15 0-7 0,-15 0-12 16,10-3-13-16,-10 3-16 0,0 0-17 15,0 0-14-15,0 0-8 0,0 0-26 0,0 0-59 16,0 0-253-16,0 0 63 0</inkml:trace>
  </inkml:traceGroup>
</inkml:ink>
</file>

<file path=ppt/ink/ink1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41:56.07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02E922C-53D2-4E8C-88C1-8251AA505110}" emma:medium="tactile" emma:mode="ink">
          <msink:context xmlns:msink="http://schemas.microsoft.com/ink/2010/main" type="inkDrawing" rotatedBoundingBox="3266,14428 10600,14056 10690,15828 3355,16200" semanticType="callout" shapeName="Other">
            <msink:sourceLink direction="to" ref="{94E83AA6-EE79-4B2E-96E5-79431FA43850}"/>
            <msink:sourceLink direction="to" ref="{563B1EC1-4FEB-40D1-82FE-2EB9B319A63A}"/>
          </msink:context>
        </emma:interpretation>
      </emma:emma>
    </inkml:annotationXML>
    <inkml:trace contextRef="#ctx0" brushRef="#br0">30 56 677 0,'0'0'52'0,"-5"-6"-36"16,5 6-1-16,-5-9-9 0,5 9-2 0,-5-2 6 15,5 2 12-15,-3-7-3 0,3 7 6 16,0 0 1-16,-2-9 5 0,2 9 3 0,0 0-1 16,-3-7 7-16,3 7-5 0,0 0 3 15,0 0 0-15,-3-5 6 0,3 5-3 16,0 0 5-16,0 0-4 0,0 0-3 15,0 0 4-15,-2-7 0 0,2 7 2 0,0 0-1 16,0 0 0-16,0 0 4 0,0 0 1 16,-3-5-1-16,3 5 0 0,0 0-2 15,0 0-2-15,0 0-6 0,0 0 0 0,0 0-1 16,0 0-3-16,0 0-1 0,0 0 0 16,0 0-3-16,-8 14 4 0,8-14-1 0,-4 7-2 15,4-7 3-15,0 0-2 0,-5 7-3 16,5-7 2-16,-3 5 1 0,3-5-1 15,0 0 4-15,-2 9 1 0,2-9-3 0,0 9 4 16,0-9 0-16,0 6 0 0,0-6 0 16,0 0 2-16,-3 10-3 0,3-4 4 15,0-6 1-15,0 9 3 0,0-5-3 0,0-4 1 16,0 14-6-16,3-4-1 0,-1-3-3 16,1 4-3-16,2-2-3 0,-1 1 6 0,1 4-6 15,3 3 1-15,0 0-3 0,0 2 0 16,0-2 1-16,0 7-6 0,1-1 3 15,4 2 2-15,0 8 3 0,-3-8-6 16,7 11 2-16,-1 6-1 0,0-7-2 16,-1 7 3-16,5 1-2 0,-4-3-1 0,7 9-2 15,-3-6-1-15,6 6-1 0,-1-4 0 16,1 5-4-16,2-8 3 0,0 2 0 0,2-4 1 16,4 4 5-16,2-6-5 0,4 4 3 15,3-6 4-15,2 5-3 0,17 4 0 0,-5-4 0 16,-6-7-9-16,21 5 0 0,-11-6 2 15,14 3 2-15,-5-10-1 0,-6-3-3 16,21 6-1-16,4 0 1 0,5-8-4 16,3-2 3-16,10-3 20 0,-1 0-6 0,8-1-2 15,-2-4-1-15,3 1-4 0,3-7 5 16,2 3-9-16,6-5-4 0,6-3 6 16,4 0-13-16,3 0 5 0,4-3 10 0,-4 0-12 15,-5-2 2-15,0 0 0 0,-1-2-5 16,-4 0 6-16,-1 0 2 0,-5-3-4 0,4-3-4 15,-4 0 5-15,0-2 6 0,1-2-10 16,-9-4-1-16,0 1 3 0,0-6 0 16,0 0 5-16,-8-2-9 0,3 0-11 0,-3-5 2 15,3-4-2-15,-5-2 3 0,2 1 1 0,-5-4 1 16,0 5-3-16,-4-5 2 0,-1 5 4 16,-1-3-3-16,-1-3 1 0,-8 0-5 15,2 0 8-15,-3-5-3 0,-9 8 1 0,-2 0 5 16,-4 0-10-16,-15 7 3 0,-5 2 0 15,0 0 3-15,-7 1 0 0,-1 0-4 16,-7 2 5-16,0 4-3 0,-3 3 2 0,2-5 4 16,-9 1-4-16,2 6 2 0,-7-4 2 15,0 2-2-15,-2 5 3 0,0-1-2 16,-6 1 1-16,6 0 9 0,-8 4-3 0,-1-2 3 16,1 4-4-16,-2 1 5 0,1-1-4 15,-7 0-2-15,5-2 2 0,-1 2-3 16,-1 6-1-16,-4-1-2 0,4-5 4 0,-1 7-1 15,-3-3 4-15,1-1-6 0,4 4 5 16,-7 3-2-16,2-6-5 0,-2 6 2 0,0 0 0 16,0 0-4-16,-12-11 8 0,5 6-2 15,-1 2-3-15,8 3-2 0,-24 0 6 16,7 0-3-16,-1 0-2 0,2 0 1 0,-11 0-1 16,3 0 3-16,-3 0-3 0,-2 0 4 15,-4 0-3-15,5 3-2 0,-10 2 4 0,8-3-2 16,-2-2 0-16,5 0 4 0,1 0-2 15,-2 5-3-15,7-5-4 0,6 4 0 0,-8-4 6 16,10 0-1-16,-2 0-1 0,4 0 2 16,-1 0-1-16,12 0 3 0,-18 0-3 15,18 0 2-15,-8-4-4 0,8 4 1 0,0 0 0 16,8-15-3-16,-3 9 1 0,3 1-3 16,3-2 2-16,3 0 0 0,2-4 0 0,2 5-7 15,2-5 8-15,-2 2-5 0,0-1 2 16,4-2 2-16,-1 8-3 0,4-5 3 15,-7 0-1-15,3 2 2 0,2 1-1 0,0-5-1 16,-3 9 2-16,1-3-4 0,-3 0 1 16,-1 1 1-16,-1 4-1 0,-1 0 1 0,1 0-3 15,4 4-1-15,-10 1 7 0,3 0-4 16,4 5 2-16,-1-4 11 0,2 7-17 16,-2-3-13-16,3-1-14 0,-3 5-11 0,2 1-22 15,2-2-25-15,-7 1-36 0,3-2-37 16,3-2-42-16,-3 4-26 0,0-3-47 15,-2-2-117-15,2-2-40 0,-6-1 30 0,3-3-137 16,-2 0-47-16</inkml:trace>
  </inkml:traceGroup>
</inkml:ink>
</file>

<file path=ppt/ink/ink1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42:12.21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A2638B3-FA8C-487B-B182-07B0213DF850}" emma:medium="tactile" emma:mode="ink">
          <msink:context xmlns:msink="http://schemas.microsoft.com/ink/2010/main" type="writingRegion" rotatedBoundingBox="9749,15783 14496,15310 14581,16163 9834,16636"/>
        </emma:interpretation>
      </emma:emma>
    </inkml:annotationXML>
    <inkml:traceGroup>
      <inkml:annotationXML>
        <emma:emma xmlns:emma="http://www.w3.org/2003/04/emma" version="1.0">
          <emma:interpretation id="{98733795-99EF-4CB0-90BD-70C760521F73}" emma:medium="tactile" emma:mode="ink">
            <msink:context xmlns:msink="http://schemas.microsoft.com/ink/2010/main" type="paragraph" rotatedBoundingBox="9749,15783 14496,15310 14581,16163 9834,16636" alignmentLevel="1"/>
          </emma:interpretation>
        </emma:emma>
      </inkml:annotationXML>
      <inkml:traceGroup>
        <inkml:annotationXML>
          <emma:emma xmlns:emma="http://www.w3.org/2003/04/emma" version="1.0">
            <emma:interpretation id="{A43789E4-48BA-4B65-9DA7-BCF29F273E39}" emma:medium="tactile" emma:mode="ink">
              <msink:context xmlns:msink="http://schemas.microsoft.com/ink/2010/main" type="line" rotatedBoundingBox="9749,15783 14496,15310 14581,16163 9834,16636"/>
            </emma:interpretation>
          </emma:emma>
        </inkml:annotationXML>
        <inkml:traceGroup>
          <inkml:annotationXML>
            <emma:emma xmlns:emma="http://www.w3.org/2003/04/emma" version="1.0">
              <emma:interpretation id="{2F2833B9-0754-4BDE-AC6B-E9AF77FD0C3C}" emma:medium="tactile" emma:mode="ink">
                <msink:context xmlns:msink="http://schemas.microsoft.com/ink/2010/main" type="inkWord" rotatedBoundingBox="9749,15783 14496,15310 14581,16163 9834,16636"/>
              </emma:interpretation>
              <emma:one-of disjunction-type="recognition" id="oneOf0">
                <emma:interpretation id="interp0" emma:lang="" emma:confidence="0">
                  <emma:literal>borrowed</emma:literal>
                </emma:interpretation>
                <emma:interpretation id="interp1" emma:lang="" emma:confidence="0">
                  <emma:literal>bono wed</emma:literal>
                </emma:interpretation>
                <emma:interpretation id="interp2" emma:lang="" emma:confidence="0">
                  <emma:literal>borrow ed</emma:literal>
                </emma:interpretation>
                <emma:interpretation id="interp3" emma:lang="" emma:confidence="0">
                  <emma:literal>boo wed</emma:literal>
                </emma:interpretation>
                <emma:interpretation id="interp4" emma:lang="" emma:confidence="0">
                  <emma:literal>b mowed</emma:literal>
                </emma:interpretation>
              </emma:one-of>
            </emma:emma>
          </inkml:annotationXML>
          <inkml:trace contextRef="#ctx0" brushRef="#br0">102 35 905 0,'-16'-8'213'16,"3"2"-84"-16,1 0-65 0,2 1-31 15,2 0-11-15,0 3-14 0,0-1 5 0,8 3 1 16,-10-1-5-16,10 1 0 0,0 0 2 15,-12 6 3-15,9 1-4 0,3 6 8 16,-2 2 0-16,4 3-2 0,-2 7 7 16,0-1 1-16,3 2 3 0,-1 4 0 0,-2 3 6 15,4 0-4-15,-1 1 1 0,0-3 0 16,-1 4 13-16,-2-1-3 0,3-3-3 0,-3-3-1 16,0-1 0-16,2-2-5 0,-2-4 1 15,3 4-3-15,-3-7-2 0,0-1-1 16,0 0-1-16,0-2 1 0,3-3 4 15,-3 2 4-15,0-4 3 0,0-3-4 0,0-7-6 16,-6 2-3-16,6-2-2 0,0 0-6 16,0 0-3-16,-5-28-1 0,5 14-3 0,0-4 0 15,3-1-2-15,-1-5-1 0,4 2-1 16,4-5-3-16,1 0-2 0,3-1-2 16,2 2 3-16,2 3-2 0,0-1 0 15,4 1 0-15,-1 4 1 0,4-1-2 0,-4 5 0 16,7-1 0-16,-10 9 1 0,3-3-1 15,4 4 0-15,-4 2 0 0,1 4-1 16,-7 4 3-16,4 0-1 0,-2-2-1 0,-2 8 2 16,1-3-2-16,-5 2 4 0,-1 7-2 15,2-7 2-15,-10 4-2 0,-2 0 2 16,0 4-1-16,0-7 0 0,-5 7 2 0,-7-1-4 16,2 1 3-16,-6 0-2 0,1 1 2 15,-10-2-2-15,1-4-6 0,-1 3-11 16,2-4-9-16,-2-1-19 0,4-4-19 0,3 3-18 15,-7-2-30-15,7-7-23 0,5 0-38 16,-4 0-72-16,6-6-261 0,3 5-11 16</inkml:trace>
          <inkml:trace contextRef="#ctx0" brushRef="#br0" timeOffset="1111.3568">709 220 1470 0,'10'-4'44'16,"-10"4"-3"-16,0 0-6 0,0 0-5 0,0 0-6 16,0 0 0-16,0 0-4 0,2 10 2 15,-2-10 4-15,-6 14-4 0,3-5 12 0,-2 1 0 16,2 4-4-16,1-2-1 0,-1 3 3 16,0-3 3-16,1 5-2 0,2 0 4 15,0 0-5-15,0-1-4 0,0-1 4 16,0-3-6-16,5 4-1 0,-2-6 0 0,2 5 2 15,0-5-2-15,2-1 2 0,0 1-4 16,1-3 0-16,0 0-2 0,0-4-2 0,2-1-1 16,-2 4-3-16,-8-6 0 0,25-8-3 15,-14 5 1-15,-4-4-2 0,1-2-1 0,1-1 0 16,-3-5-2-16,-4 3-1 0,3-3-3 16,-5-1 1-16,0-1-1 0,0 4-4 15,-5-9 5-15,0 6-2 0,2 2-3 16,-1-4 2-16,-1 2-1 0,3-1 3 0,-4 3 0 15,4-3 2-15,-1 4 2 0,3 0-1 16,0 2 0-16,3-1-6 0,2 1 4 16,0 1-1-16,4 1 0 0,4 2 0 0,0 0 0 15,3 5-1-15,1 1-2 0,4 1 2 16,0 1 0-16,4 8 2 0,-2-6-3 16,2 10 2-16,1-3-2 0,-1 1 1 15,-4 1 0-15,-3-1-1 0,2 2 0 0,-7 0-1 16,3 2 1-16,-2-6 1 0,-3 0 1 15,-1 1-1-15,-5-1 2 0,1 3 0 0,-1-3 1 16,0 0-2-16,-2-4 3 0,-3 2 0 16,0-7-1-16,0 10 2 0,0-10 1 0,0 0-5 15,0 0 3-15,0 0-4 0,0 0-1 16,0 0-2-16,9-22 0 0,-4 10-2 16,3 3 0-16,2-1 1 0,3-8-1 15,4 9 1-15,2-3-2 0,2 0-1 0,-2 2 3 16,2 1-2-16,3-1 1 0,-2 2 0 15,-1 2-1-15,4 6 0 0,-2-3 0 16,-2 3 2-16,4 0-1 0,-4 3 2 0,1 1 0 16,-1 1 0-16,-3 0 0 0,2 2-2 15,-4-1 0-15,-3 0 2 0,-2 2 0 16,0-1 1-16,-1 0 0 0,-2-2-2 0,-3 4 2 16,1-4 1-16,-1-3-1 0,0 7 3 15,-1-8 1-15,-1 7-3 0,-3-8 3 16,5 1-1-16,-5-1 0 0,0 0 0 0,0 0-4 15,0 0 2-15,0 0-4 0,0 0-11 16,0 0-3-16,-3-19-4 0,6 12 1 16,2-2-2-16,3-1-2 0,0-3-1 15,5 3 1-15,4-6 1 0,-4 5 3 0,5-2 1 16,2-1 3-16,-2 1 1 0,3 1 3 16,-1 0-1-16,1 3 3 0,-3-5-1 0,4 7 2 15,-4-3 3-15,-2 3-1 0,1-1 4 16,-1 1 0-16,-3 2 0 0,-3 0 4 15,2 3-1-15,-2-1 1 0,1 3 3 0,-11 0 6 16,13 8-3-16,-5-6 6 0,-2 9-2 16,-3-5 1-16,0 4 0 0,-1 2-2 15,1 0 2-15,-1-3-3 0,1 6 0 0,0-2 4 16,-1 3-2-16,4-2 0 0,-1-1-4 16,0 4 7-16,3-4-2 0,4 0-2 15,-5 2 1-15,7-4 1 0,-1-4-1 0,0 3-4 16,4-2 3-16,-2-7-1 0,1 5 1 15,1-3-3-15,1-6 0 0,1-3 0 16,0 2-1-16,-3-2-1 0,0-5-1 16,-3 1-1-16,1-4-2 0,-3-3 1 0,-1 1-2 15,-2-1-2-15,-6 0-1 0,-2 0-3 16,0 1-1-16,-5-5-5 0,-3 9-4 0,-2-4-6 16,-6 4-8-16,-3-1-8 0,-2 4-12 15,-2-1-15-15,-3 6-11 0,3-2-12 0,-5 4-11 16,7 2-23-16,2 0-10 0,1 0-18 15,2 2-38-15,4 1-360 0,7-3-48 16</inkml:trace>
          <inkml:trace contextRef="#ctx0" brushRef="#br0" timeOffset="1668.6165">2601-28 1523 0,'10'-5'33'16,"-2"1"-4"-16,1-1-3 0,-6 1-6 15,-3 4-4-15,5-6 2 0,-5 6-2 0,6-6 0 16,-6 6 5-16,0 0-4 0,0 0 1 16,0 0 7-16,-6 23-4 0,6-11 5 15,0-1 3-15,-2 4 5 0,2 0 3 0,2 2 0 16,-2 0-1-16,0-1-4 0,3 5-2 16,2 0-1-16,-5-5-2 0,5 1-1 15,-2-4-2-15,2-1 3 0,0 2-5 0,-2-3 1 16,5-1-1-16,-2 0-1 0,2-7-2 15,0 4-2-15,0-4 0 0,-8-3-4 0,18-6-3 16,-6-1-3-16,-2-1 2 0,4-4-4 16,-4 1 0-16,0-3-2 0,2-2 1 15,4-3-5-15,-8 5 2 0,2-3-1 16,1 0 0-16,3 5 0 0,-6-3 0 0,0 3-4 16,-6 3 2-16,4 2 0 0,-1-2-4 15,0 6 2-15,-5 3 2 0,8 0-1 16,-8 0 1-16,0 0-2 0,6 17 3 0,-3-10 1 15,-3 5-1-15,5-3 2 0,-2 7 1 16,0-6-3-16,2 6 4 0,-3 0 1 0,4-4 0 16,1 2 0-16,4-2 2 0,1 1 0 15,1-3 2-15,-3-3 1 0,3 0-1 16,2-4 1-16,3 3-1 0,-8-6-1 16,6 0 0-16,1-2-1 0,1-2-1 0,-2-6-2 15,1 3-2-15,1-3 1 0,-7-3-1 16,2 1-5-16,-4-2 3 0,-1-3 1 0,0 1-2 15,-8-1-4-15,0 2 0 0,-8-4-7 16,3 1-11-16,-2 5-10 0,-3-5-10 16,-1 6-8-16,3 1-15 0,-7 1-16 15,0 1-21-15,5 4-22 0,-1 0-26 0,1 2-67 16,2 0-300-16,3 3-23 0</inkml:trace>
          <inkml:trace contextRef="#ctx0" brushRef="#br0" timeOffset="2512.6402">3485 44 1448 0,'9'2'62'0,"-1"1"11"15,-8-3-11-15,15 5-20 0,-12-3-9 16,-3-2-9-16,13 2 2 0,-13-2-3 0,17 0 5 16,-17 0-3-16,24-4-7 0,-11 2 0 15,6-4-1-15,2 2-3 0,3-1-4 16,1-2-4-16,-2 2-6 0,5-8-4 0,-2 6-8 15,-1-4-4-15,-2-1-4 0,-3-1-2 16,-5 2 3-16,1-2 3 0,0 0 2 16,-7 4 1-16,-1-3 1 0,-3 3 1 0,-2 0 1 15,-3-1 5-15,-6 2 5 0,1 1 1 16,-4 2 9-16,-4 5 0 0,-3 0 12 16,-2 0 0-16,-4 0 2 0,-2 5 11 0,-1 2 0 15,-1 6 0-15,1-2 1 0,-1 4-1 16,5-1-2-16,-1 6-7 0,4-1 1 15,5-2 0-15,1-1-6 0,4 5 2 0,5-2-6 16,6-3-1-16,5 1-7 0,4-1-16 16,3 2-11-16,6-4-20 0,4 0-13 15,4-2-12-15,4 0-5 0,1-3 0 16,1-5 7-16,3 4 5 0,-2-6 4 0,5-2 10 16,-1-2 1-16,4-1 5 0,1-6 8 15,2 4 9-15,-6-2 27 0,2-3 3 0,-8-1 6 16,-1 2 3-16,-1-1 6 0,-4 1 3 15,-2 0 9-15,-6 0 1 0,-1 0 0 16,-5 4-2-16,-2-2-3 0,-5 0-4 16,0 2-2-16,-5 3-2 0,-3 2-4 0,0 0 2 15,0 0 1-15,0 0 6 0,-29 0 1 16,16 4 1-16,-1 1 5 0,-2 0 2 0,0 6-5 16,1-2-3-16,-5 1-4 0,4-1 2 15,1 0-2-15,0 3-1 0,2-2-4 16,0-1 1-16,3 3 0 0,2-3 2 0,1 3 0 15,5-3 1-15,2 1 1 0,2 1-3 16,7-1 0-16,2-4-3 0,4 0 0 16,4 4-4-16,3-5 0 0,-1-5-1 0,4 0-2 15,1 0-3-15,1-5-4 0,2-5-1 16,1-2-4-16,-4-3-4 0,2-1-2 16,1-5-2-16,-2-9 1 0,-6-1 1 0,1-8-1 15,-1 2 1-15,-5-3 0 0,-3-3 2 16,-1-8 5-16,-2 3 2 0,-2 3 3 0,-3-9 2 15,0 4 3-15,1 3-4 0,-6-3 8 16,2 14 3-16,1-5 0 0,-3 7 2 16,0 8-3-16,2 0-5 0,-2 1-2 15,0 6-3-15,4-2-2 0,-8 9-4 0,2 1 1 16,-1 11 1-16,3 0 0 0,0 0 0 16,-13 23-1-16,5-2 0 0,-2 5 1 15,-1 8 0-15,0 7 1 0,-3 5 1 0,7 0-2 16,-6 12 2-16,5-5-4 0,1-1-4 15,2 1-16-15,0 5-29 0,0-7-34 16,2 7-39-16,3-5-44 0,-3-3-65 16,1 1-142-16,-6-5-308 0,-3-2-172 0</inkml:trace>
        </inkml:traceGroup>
      </inkml:traceGroup>
    </inkml:traceGroup>
  </inkml:traceGroup>
</inkml:ink>
</file>

<file path=ppt/ink/ink1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43:38.36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7D1165A-F36E-41D2-B8E7-1E4A353719B5}" emma:medium="tactile" emma:mode="ink">
          <msink:context xmlns:msink="http://schemas.microsoft.com/ink/2010/main" type="inkDrawing" rotatedBoundingBox="20038,16347 31342,16591 31333,17020 20028,16777" semanticType="callout" shapeName="Other">
            <msink:sourceLink direction="with" ref="{8470DF0A-3EDF-4F58-AFEC-78B241326C21}"/>
          </msink:context>
        </emma:interpretation>
      </emma:emma>
    </inkml:annotationXML>
    <inkml:trace contextRef="#ctx0" brushRef="#br0">224 2 1353 0,'-28'0'-41'0,"0"0"2"16,7-2 6-16,3 2 4 0,-2 0 19 15,5 0 9-15,2 0 17 0,-2 0 19 16,2 0 4-16,13 0 15 0,-21 0 9 16,13 0 3-16,8 0 3 0,-17 0 2 0,17 0 1 15,-7 0 5-15,7 0 5 0,0 0 7 16,0 0 1-16,0 0 10 0,22 10-4 0,1-10-4 15,15 2-2-15,18 4-6 0,22-6-7 16,42 6-2-16,12-3-3 0,18 4 1 16,16 0 9-16,16-2-2 0,27 2-6 15,64 3-5-15,8 4-4 0,6-2-7 0,13 6-7 16,27-2-1-16,10 1-11 0,9 2-6 16,-8 3-7-16,7-5-4 0,15-3 0 15,-5-3-1-15,-3 2-6 0,-15-4 0 0,-5 0 0 16,-8 0-7-16,1-4 4 0,-18-5-6 15,-9 0-2-15,-20 0 5 0,-53 0-1 16,-8-8-2-16,-2 2-2 0,-9-3 5 16,1 6-7-16,-15-6-1 0,-10-1 1 0,-5 1-1 15,-8-3 5-15,-16 8-2 0,-4-8 8 16,-6 7 2-16,-15-2-1 0,1 1 0 0,-11 3 3 16,-3 3 2-16,-21 0-3 0,-14 0-2 15,1 0-1-15,-4 0-5 0,-1 9 2 0,-4-8-4 16,-3 8-1-16,-8-3 7 0,-5 2-9 15,1-4 4-15,-1 4 3 0,-5-1-7 16,0-1 0-16,-5 4 0 0,-9-1 2 16,-3-6 0-16,4 3-6 0,-5 1 4 0,-9 3-3 15,0-8 2-15,0 5 3 0,-6-2-3 16,5-3 2-16,-8 3 3 0,-2-3 1 0,-2 1-5 16,3-1 9-16,-3-2-3 0,-1 0-2 15,-10 0 1-15,13-2 0 0,-4-3-6 16,-4 3 2-16,3-6 0 0,-5-1-2 0,0-1-3 15,-1 4 3-15,-2-3-6 0,3-3 4 16,-3 5 2-16,0-2-2 0,-3-1 1 16,3 3 0-16,-2 0 0 0,2-2 0 15,0 9 5-15,0-10-4 0,0 1 2 0,0 9-1 16,0-9-2-16,0 9 4 0,0 0-1 16,-3-7-8-16,3 7 1 0,0 0 3 0,0 0-3 15,0 0 2-15,-13 16 3 0,6-6-4 16,2 5 5-16,0 2 2 0,2 2-6 0,-2 6 2 15,-3-1 1-15,3 4-6 0,-3 2-19 16,0-2-39-16,-1 2-51 0,1 1-61 16,6 0-72-16,-9-2-91 0,6-4-184 15,-3 3 48-15,0-6-172 0,-3-3-144 0</inkml:trace>
  </inkml:traceGroup>
</inkml:ink>
</file>

<file path=ppt/ink/ink1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43:39.09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E135F5D-B18A-4EDB-9427-F6ADDEED7235}" emma:medium="tactile" emma:mode="ink">
          <msink:context xmlns:msink="http://schemas.microsoft.com/ink/2010/main" type="inkDrawing" rotatedBoundingBox="19967,15997 20030,16787 19993,16789 19930,16000" shapeName="Other"/>
        </emma:interpretation>
      </emma:emma>
    </inkml:annotationXML>
    <inkml:trace contextRef="#ctx0" brushRef="#br0">3 132 1697 0,'0'-20'-53'15,"0"3"15"-15,0 1 4 0,-3 2 6 16,3 0 14-16,0 6 26 0,3-2 21 0,-3 3 14 16,0-3-1-16,0 3-2 0,0 7 2 15,0-9-7-15,0 9-2 0,0 0 0 16,0 0 9-16,0 0-2 0,2 26 0 16,-2-13-3-16,0 3-3 0,0 8-2 0,0 0-7 15,0 1-2-15,0 10-1 0,0 2 0 16,3-2-4-16,-3 9-3 0,2-2-8 0,1 3-23 15,0 6-31-15,2 12-40 0,5-2-38 16,-2 0-50-16,7-1-143 0,-2 3-209 16,2 0-26-16</inkml:trace>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6:34.6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C1840FB-77CB-44F6-948D-191C76B2230D}" emma:medium="tactile" emma:mode="ink">
          <msink:context xmlns:msink="http://schemas.microsoft.com/ink/2010/main" type="writingRegion" rotatedBoundingBox="17990,11561 18188,13897 10449,14553 10251,12217"/>
        </emma:interpretation>
      </emma:emma>
    </inkml:annotationXML>
    <inkml:traceGroup>
      <inkml:annotationXML>
        <emma:emma xmlns:emma="http://www.w3.org/2003/04/emma" version="1.0">
          <emma:interpretation id="{1BB58046-F5AE-4015-BBBA-2D55578C8B7A}" emma:medium="tactile" emma:mode="ink">
            <msink:context xmlns:msink="http://schemas.microsoft.com/ink/2010/main" type="paragraph" rotatedBoundingBox="18011,11810 18161,13579 17170,13663 17020,11894" alignmentLevel="1"/>
          </emma:interpretation>
        </emma:emma>
      </inkml:annotationXML>
      <inkml:traceGroup>
        <inkml:annotationXML>
          <emma:emma xmlns:emma="http://www.w3.org/2003/04/emma" version="1.0">
            <emma:interpretation id="{2E32C082-4882-4524-B3FC-2BDD0B6EA93A}" emma:medium="tactile" emma:mode="ink">
              <msink:context xmlns:msink="http://schemas.microsoft.com/ink/2010/main" type="line" rotatedBoundingBox="18011,11810 18161,13579 17170,13663 17020,11894">
                <msink:destinationLink direction="with" ref="{97686E3F-ADCD-421E-A98E-ED0AB9B8F64F}"/>
              </msink:context>
            </emma:interpretation>
          </emma:emma>
        </inkml:annotationXML>
        <inkml:traceGroup>
          <inkml:annotationXML>
            <emma:emma xmlns:emma="http://www.w3.org/2003/04/emma" version="1.0">
              <emma:interpretation id="{751193D5-0C1A-470D-9F05-E26DB766CB06}" emma:medium="tactile" emma:mode="ink">
                <msink:context xmlns:msink="http://schemas.microsoft.com/ink/2010/main" type="inkWord" rotatedBoundingBox="18011,11810 18161,13579 17170,13663 17020,11894"/>
              </emma:interpretation>
              <emma:one-of disjunction-type="recognition" id="oneOf0">
                <emma:interpretation id="interp0" emma:lang="" emma:confidence="1">
                  <emma:literal/>
                </emma:interpretation>
              </emma:one-of>
            </emma:emma>
          </inkml:annotationXML>
          <inkml:trace contextRef="#ctx0" brushRef="#br0">3764-924 494 0,'-2'-8'80'0,"0"-2"-22"0,2 2-28 15,-2 0-8-15,2 0-11 0,0-1 10 0,-3 1 0 16,3 0 5-16,0 2 4 0,-2 0 2 15,2 0 6-15,0 6-10 0,0-8 0 0,0 8 0 16,0-6-5-16,0 6 4 0,0 0 7 16,0 0 3-16,2 18 1 0,-2-8-6 15,0 2 3-15,0 5 0 0,0 1 3 16,-2 2 0-16,2 2-6 0,-2 7 4 0,0-1 3 16,2 3-6-16,-5-1 3 0,3 1-2 15,0 1-3-15,0 1-2 0,2 0-4 0,-2-1 0 16,2-1 1-16,-3-3 1 0,1 0-1 15,2-5-4-15,0 0-7 0,-2-4 6 16,2 4-4-16,0-7 0 0,0-1 4 16,0-4 7-16,2 0 4 0,-2 1-9 0,2-10 4 15,1 2-6-15,-3-4-3 0,0 0 1 16,6-20-1-16,-4 0-4 0,3-3-3 0,-3-5-2 16,2-11-2-16,-4-4-1 0,3 1 1 15,-3-3-2-15,2-2-3 0,0-4 2 16,4-2-2-16,0 0-1 0,-4 7 2 15,3 3-3-15,-3 2 2 0,2 4-2 0,-1 3 0 16,3 3 1-16,-4 5 0 0,1 8 2 16,-1-5-5-16,-2 9-2 0,2 6 4 15,0 2 1-15,-2 6-1 0,0 0 1 0,6 22 0 16,-4-5-1-16,0 3 2 0,0 8 0 16,-2 1-2-16,3 7 2 0,-3 3-1 15,2 4-4-15,-2-3 3 0,0 3 0 16,0 0 2-16,0-3 1 0,2 1 0 0,-2-6-1 15,2-3-3-15,-2-1 3 0,2-3 3 16,-2-5-6-16,0-1 5 0,0-2-1 0,0-3 4 16,3-3-1-16,-3-6 1 0,0 2 1 15,2-8-3-15,-2-2 0 0,0 0-2 16,2-22-4-16,2 6-1 0,-4-5-1 16,0-7-4-16,-4-3-3 0,4-3-4 0,-2-3-3 15,2-6 4-15,-2 1-1 0,-1 1 2 16,3-2-3-16,-2 3 8 0,2 5-3 0,-2 2 5 15,2 5 0-15,0-1-4 0,-2 7 1 16,2 0-5-16,0 1-5 0,2 9 1 0,-2 2-5 16,0 6-3-16,0 4 0 0,0 0-12 15,0 0-15-15,4 32-16 0,-4-15-16 16,3 5-25-16,-1 7-38 0,0 1-98 16,5 7-133-16,-3 3 110 0</inkml:trace>
          <inkml:trace contextRef="#ctx0" brushRef="#br0" timeOffset="-67962.1174">3891-924 2355 0,'-11'-10'174'0,"0"6"-97"0,4-5-43 0,-3 4-17 15,8 1-13-15,-2-1 3 0,-5 1-6 0,5 3 3 16,4 1-2-16,0 0 1 0,-11 5 3 16,6 4 0-16,1-1 2 0,0 6 0 0,2 2-3 15,2 7 3-15,-2 1 0 0,2 4-4 16,2 5 3-16,-2 4 2 0,2 3-17 16,4 3-20-16,-2 2-25 0,1 0-34 15,4 6-35-15,-1 3-21 0,1-1-24 0,-4 0-42 16,0 0-100-16,0-6-243 0,-3 0-53 15</inkml:trace>
          <inkml:trace contextRef="#ctx0" brushRef="#br0" timeOffset="-67357.2804">3507 175 1549 0,'-2'-3'-2'16,"2"3"-3"-16,-2-8-4 0,2 8 9 15,0 0-13-15,13-6 5 0,-4 6 2 0,0-2 3 16,3 2 6-16,3 0-3 0,-2 2 2 15,8-2 2-15,1 0 3 0,-1 0 1 16,6 2-4-16,-6-2 4 0,5 0 0 0,-2 0 6 16,-2 0-1-16,-1-2 3 0,1 2 2 15,-4-2 0-15,-2-2 3 0,-1 2-5 16,-3-4 7-16,-1 0-4 0,-2 4 2 0,0-4-2 16,-5 4-2-16,-4 2 2 0,0-7-10 15,0 7 7-15,0 0-5 0,-11-5 3 0,11 5 1 16,-17 5 1-16,5 2 3 0,1 1 2 15,-5 4 2-15,3-2 1 0,-1 4 0 16,-2 3-1-16,1 3-2 0,3-3-2 0,-4 5 2 16,3-2-6-16,3 3 0 0,1 3-1 15,3-4 0-15,-5 0-7 0,4 1-13 16,0 0-19-16,0-1-26 0,2-2-12 0,3-2-26 16,2 1-18-16,-2-3-18 0,-3 5-46 15,3-10-334-15,-5 2-11 0</inkml:trace>
          <inkml:trace contextRef="#ctx0" brushRef="#br0" timeOffset="-66852.219">3404 571 1525 0,'-10'-4'52'0,"3"0"-11"16,-2 0-23-16,7 2-17 0,-2-2-4 0,4 4-5 15,2-8 3-15,4 2 1 0,1-1-4 16,2 1 1-16,7 3 3 0,6-6-12 0,2 3-16 15,4-2-12-15,6 2-10 0,5 0 0 16,2-2 1-16,2 0 4 0,2-1 9 16,0 3-3-16,1-2 8 0,-3-2 6 15,-3 0 5-15,0 2 5 0,1-1 13 16,-7-1 6-16,-4 2 10 0,-1 4 3 0,-4-2 13 16,-5 0 11-16,-1 0 2 0,-4 4 0 15,-2-4-3-15,-3 3 11 0,-1 3-12 0,-5-3 1 16,-4 3-2-16,0 0-6 0,0 0-1 15,0 0 8-15,-2 12-3 0,2-12 1 0,-9 14-1 16,3-4 4-16,-2-2-1 0,1 5-4 16,1 1 4-16,-1-4-7 0,3 4 1 15,-3 0 0-15,5 1-1 0,2-3-5 16,0 2 1-16,0-4-2 0,4 3-1 0,3 1 0 16,2-6-2-16,4 0-3 0,-1 0 0 15,4-4-3-15,3 0-3 0,-4-4 2 0,5-2 0 16,-2 0-4-16,2-2-1 0,-2-2 1 15,1-2-3-15,-2-2 4 0,-4-1 2 16,4 0-2-16,-6-2-1 0,-2-1-2 16,-2-2 1-16,-5 1-1 0,0-1-1 0,-4 2-3 15,-3-6-3-15,-1 5-5 0,-8-1-13 16,3 2-16-16,-7 0-14 0,-2-1-24 0,-1 7-21 16,-1 0-25-16,-6 0-44 0,2 1-98 15,3 2-205-15,-4 2 26 0</inkml:trace>
        </inkml:traceGroup>
      </inkml:traceGroup>
    </inkml:traceGroup>
    <inkml:traceGroup>
      <inkml:annotationXML>
        <emma:emma xmlns:emma="http://www.w3.org/2003/04/emma" version="1.0">
          <emma:interpretation id="{4FF83039-8D53-413F-ACE9-688BD3EF1D45}" emma:medium="tactile" emma:mode="ink">
            <msink:context xmlns:msink="http://schemas.microsoft.com/ink/2010/main" type="paragraph" rotatedBoundingBox="14364,12080 14577,12080 14577,12505 14364,12505" alignmentLevel="1"/>
          </emma:interpretation>
        </emma:emma>
      </inkml:annotationXML>
      <inkml:traceGroup>
        <inkml:annotationXML>
          <emma:emma xmlns:emma="http://www.w3.org/2003/04/emma" version="1.0">
            <emma:interpretation id="{D6D26C84-7E44-4807-86CF-E078384E2447}" emma:medium="tactile" emma:mode="ink">
              <msink:context xmlns:msink="http://schemas.microsoft.com/ink/2010/main" type="inkBullet" rotatedBoundingBox="14580,12126 14489,12533 14283,12486 14375,12080"/>
            </emma:interpretation>
            <emma:one-of disjunction-type="recognition" id="oneOf1">
              <emma:interpretation id="interp1" emma:lang="" emma:confidence="0">
                <emma:literal>•</emma:literal>
              </emma:interpretation>
            </emma:one-of>
          </emma:emma>
        </inkml:annotationXML>
        <inkml:trace contextRef="#ctx0" brushRef="#br0" timeOffset="-39733.9535">786-875 1380 0,'0'0'-74'0,"0"0"8"0,0 0 11 15,0 0 7-15,-25-4 16 0,25 4 8 0,0 0 12 16,-9-2 2-16,9 2 9 0,0 0 1 16,-7-2 12-16,7 2 3 0,0 0 4 0,-9-2 1 15,9 2 0-15,-7-2 4 0,7 2 3 16,0 0 10-16,-11-4-1 0,11 4-1 16,-7-5 0-16,7 5 3 0,-9 0-1 15,9 0-5-15,0 0 0 0,-11-3-1 0,11 3-3 16,0 0-3-16,-14 3-5 0,9 2-2 15,1-1 2-15,0 2 1 0,-1 2-1 0,-1 0 1 16,1 4 1-16,-3 2 1 0,2 2 1 16,-1 1-1-16,3-1-5 0,-3 2 1 15,3 1-1-15,-3 1-1 0,3-2 1 16,-2 3 0-16,4-1-2 0,-2-2-1 0,1 1-1 16,1-1-2-16,-2-4 1 0,4 0-3 15,-2 1 0-15,2-3 0 0,-3-2 1 16,3 2-2-16,0-4 4 0,-2 1 11 0,2-1 3 15,0-4-1-15,0-4-5 0,0 0 1 16,0 0-2-16,0 0-2 0,0 0-4 16,0 0-1-16,2-29-2 0,-2 11-5 0,3 2 3 15,-3-7-2-15,2 1-6 0,-2-4 5 16,0 1-2-16,2-5 1 0,-2 1-4 16,0 5 2-16,0 2 1 0,2 1-4 0,-4 1-1 15,4-1 2-15,-4 3 0 0,2 4 3 16,0 0-1-16,0 1-3 0,0 4 0 15,0-2-1-15,0 5-2 0,2-4-5 0,-2 6 6 16,0 4 1-16,0 0-2 0,0 0 1 16,0 0 2-16,9 14-4 0,-3-4 3 15,-2 6 2-15,0 1-2 0,1 1-15 0,1 4-14 16,1 5-22-16,-3-1-26 0,3 1-24 16,-3 1-29-16,2-2-48 0,3 3-131 15,-9-2-146-15,0-3 35 0</inkml:trace>
      </inkml:traceGroup>
    </inkml:traceGroup>
    <inkml:traceGroup>
      <inkml:annotationXML>
        <emma:emma xmlns:emma="http://www.w3.org/2003/04/emma" version="1.0">
          <emma:interpretation id="{319FCFBD-99A2-4467-9A6D-6F398053174A}" emma:medium="tactile" emma:mode="ink">
            <msink:context xmlns:msink="http://schemas.microsoft.com/ink/2010/main" type="paragraph" rotatedBoundingBox="13817,12883 15162,12976 15113,13681 13768,13588" alignmentLevel="2"/>
          </emma:interpretation>
        </emma:emma>
      </inkml:annotationXML>
      <inkml:traceGroup>
        <inkml:annotationXML>
          <emma:emma xmlns:emma="http://www.w3.org/2003/04/emma" version="1.0">
            <emma:interpretation id="{D76C9E52-CB8E-42CC-94A2-BDDD41971D87}" emma:medium="tactile" emma:mode="ink">
              <msink:context xmlns:msink="http://schemas.microsoft.com/ink/2010/main" type="line" rotatedBoundingBox="13817,12883 15162,12976 15113,13681 13768,13588"/>
            </emma:interpretation>
          </emma:emma>
        </inkml:annotationXML>
        <inkml:traceGroup>
          <inkml:annotationXML>
            <emma:emma xmlns:emma="http://www.w3.org/2003/04/emma" version="1.0">
              <emma:interpretation id="{A1D40CBD-793C-47E8-8419-D375BC0C0D1A}" emma:medium="tactile" emma:mode="ink">
                <msink:context xmlns:msink="http://schemas.microsoft.com/ink/2010/main" type="inkWord" rotatedBoundingBox="13817,12883 15162,12976 15113,13681 13768,13588"/>
              </emma:interpretation>
              <emma:one-of disjunction-type="recognition" id="oneOf2">
                <emma:interpretation id="interp2" emma:lang="" emma:confidence="1">
                  <emma:literal/>
                </emma:interpretation>
              </emma:one-of>
            </emma:emma>
          </inkml:annotationXML>
          <inkml:trace contextRef="#ctx0" brushRef="#br0" timeOffset="-34715.3153">125 130 679 0,'-2'-9'18'0,"0"4"-1"0,0-6-4 0,2 3 4 16,-5-2 4-16,5 0 10 0,-2 2 10 15,-2 0 7-15,2-1 2 0,-1-1 6 0,3 4 1 16,-2-2 4-16,0 0-8 0,2 4 0 16,-2-2-7-16,0 1-4 0,2 5-4 15,-6-5-5-15,6 5-1 0,0 0-6 16,0 0 4-16,-15 12 2 0,10-4 2 0,-1 4 1 16,-1-2 1-16,2 10 3 0,-4-3-7 15,0 5 8-15,2 1-1 0,1 3-1 0,-1-1 0 16,2 3 0-16,1 1-5 0,-1-1-5 15,5 3 1-15,0-3-2 0,0 0-4 0,5 1 0 16,-1-3-2-16,3 1-2 16,2-5-1-16,2 2-1 0,1-3 1 0,4-3-4 15,-1-1 0-15,2-3 1 0,-2-6-2 16,3 0-1-16,3-2 1 0,-2-4-3 0,2-4 1 16,-1 0-7-16,-2-4 4 0,1-3-1 15,-2 0-2-15,0-1 2 0,-2-9-3 16,1 1 3-16,-4 4-5 0,-6-7 0 15,1 1 0-15,-3 4-2 0,1 0 0 0,-5-5-1 16,0 5 0-16,-2-1 1 0,-3 3-2 16,-1 2 0-16,-3-2-1 0,-1 6 1 15,-3-1-2-15,-1 4-2 0,-2 2-2 0,0 3 1 16,1 0-5-16,-4 3-6 0,2 2-5 16,-1 4-13-16,1 3-20 0,0-2-21 0,-2 6-21 15,4 2-22-15,1-1-28 0,3 3-72 16,1-3-265-16,4 3 9 0</inkml:trace>
          <inkml:trace contextRef="#ctx0" brushRef="#br0" timeOffset="-34199.2148">485 134 1512 0,'0'-18'78'0,"0"3"-6"15,0 5-8-15,0-2-8 0,2 3-5 16,0 0-7-16,1 0-5 0,1-1-5 16,-2 6-4-16,3-2-1 0,2 2-5 15,0 0-2-15,2 0-5 0,2 4-2 0,0 4-1 16,3 0 1-16,-1 2-3 0,1 2-1 16,0 2-3-16,-1 3 1 0,-2-1-2 0,-2 2-1 15,1 0-3-15,-3 0 0 0,-5 1-1 16,0-1-4-16,-2-4 2 0,-4 4 1 0,-1 0 0 15,1-3 2-15,-4 1 0 0,1-4 1 16,-1 7 0-16,3-10-2 0,-1 1 1 16,-1-1-1-16,3 1 1 0,-2 0 0 15,4-4-2-15,0 4-1 0,2-6 3 0,0 0-5 16,6 6 2-16,-6-6 0 0,15 2-4 16,-4 2 2-16,0-1 0 0,3 2-3 0,4-2 3 15,-3 2 0-15,2 1-3 0,-2-1 0 16,1 5 1-16,-2-6-1 0,-1 4 3 15,-2 2 2-15,-2-2 0 0,1 1-6 16,-3 1 6-16,-5 2 0 0,0-4 1 0,-2 4-2 16,0-2 4-16,-4 3-1 0,-3 1 2 15,-3-6-3-15,-1 6-1 0,0-6 5 16,-2 1 0-16,-4-1-2 0,2-2-5 0,-1 0-6 16,0 0-12-16,-2-2-10 0,1 0-10 15,0-2-15-15,1 0-12 0,2 0-17 0,1-2-22 16,0 0-17-16,-1-4-34 0,2 2-73 15,3-2-200-15,1 0 61 0</inkml:trace>
          <inkml:trace contextRef="#ctx0" brushRef="#br0" timeOffset="-33438.404">1353 221 1194 0,'-9'-18'56'16,"3"4"-8"-16,-4 0-5 0,-1 3-10 0,4 3-1 15,-6-4-3-15,1 6 2 0,-4-2-8 16,5-1-2-16,-10 7-7 0,6-1 2 16,-3 3-4-16,-3 3 1 0,1 2 1 15,-5 1-1-15,5 6-5 0,-7-2 2 0,7 5-1 16,-1-1 4-16,1-1-5 0,2 2-3 15,2-1-1-15,0 3 2 0,5-5-2 16,-1 2 4-16,3-4-7 0,3 5 2 0,-1-1 2 16,5-6-1-16,0 6-1 0,2-6 1 15,0 4 3-15,4-3-2 0,0-1 0 16,3 4 0-16,4-4 1 0,1 0-4 16,1-2 3-16,3-2-5 0,0 2 0 0,2 1 2 15,0 1 0-15,0-2-2 0,0 0-1 16,3 2 1-16,-3-2 1 0,-3-4-3 0,2 4 2 15,-2 0-2-15,-4 3 5 0,1-7-2 16,-3 4 3-16,2 0-2 0,-4-4 1 16,-5 4 1-16,0 0 3 0,-2-2-1 0,0 2 2 15,-4 0-2-15,-1 1 2 0,-8-4-1 16,1 2-1-16,-1-2-1 0,0 0 0 16,-8 1 0-16,5 0 1 0,-4-4-2 0,-1 2-3 15,4 0 0-15,-4-2-5 0,5 0-8 16,-1-2-13-16,2 2-19 0,2 0-26 15,0-2-32-15,-2-4-41 0,7 1-110 16,-3 2-142-16,2-4 93 0</inkml:trace>
          <inkml:trace contextRef="#ctx0" brushRef="#br0" timeOffset="-33920.2394">1077-17 1230 0,'0'-8'46'0,"0"0"-2"16,-2 2-7-16,-2 0-5 0,1 0-3 16,3 6-4-16,-2-9-2 0,0 6-5 0,2 3-1 15,0 0 2-15,0 0-1 0,0 0 1 16,-7 20 7-16,7-8-2 0,3 6-1 16,-1 7 2-16,0 1-6 0,0 5 2 15,3-1-4-15,1 9 2 0,-4 1-2 0,3 5-5 16,-5-2 5-16,2 1-11 0,0 2-20 15,3-2-22-15,-3 1-23 0,0-2-21 16,0 0-19-16,-2-11-29 0,0 1-79 0,0-5-188 16,0-4 94-16</inkml:trace>
        </inkml:traceGroup>
      </inkml:traceGroup>
    </inkml:traceGroup>
    <inkml:traceGroup>
      <inkml:annotationXML>
        <emma:emma xmlns:emma="http://www.w3.org/2003/04/emma" version="1.0">
          <emma:interpretation id="{5C329472-0690-4BFA-ABEA-32BABD1C8A5A}" emma:medium="tactile" emma:mode="ink">
            <msink:context xmlns:msink="http://schemas.microsoft.com/ink/2010/main" type="paragraph" rotatedBoundingBox="12967,13079 10909,14666 10088,13601 12147,12015" alignmentLevel="1"/>
          </emma:interpretation>
        </emma:emma>
      </inkml:annotationXML>
      <inkml:traceGroup>
        <inkml:annotationXML>
          <emma:emma xmlns:emma="http://www.w3.org/2003/04/emma" version="1.0">
            <emma:interpretation id="{A775CC36-493C-4739-975A-9DB15EB667B3}" emma:medium="tactile" emma:mode="ink">
              <msink:context xmlns:msink="http://schemas.microsoft.com/ink/2010/main" type="line" rotatedBoundingBox="12967,13079 10909,14666 10088,13601 12147,12015"/>
            </emma:interpretation>
          </emma:emma>
        </inkml:annotationXML>
        <inkml:traceGroup>
          <inkml:annotationXML>
            <emma:emma xmlns:emma="http://www.w3.org/2003/04/emma" version="1.0">
              <emma:interpretation id="{3D9C249E-FEC1-4A20-9729-753DD32BA653}" emma:medium="tactile" emma:mode="ink">
                <msink:context xmlns:msink="http://schemas.microsoft.com/ink/2010/main" type="inkWord" rotatedBoundingBox="12942,13047 12129,13673 11333,12641 12147,12015"/>
              </emma:interpretation>
              <emma:one-of disjunction-type="recognition" id="oneOf3">
                <emma:interpretation id="interp3" emma:lang="" emma:confidence="1">
                  <emma:literal/>
                </emma:interpretation>
              </emma:one-of>
            </emma:emma>
          </inkml:annotationXML>
          <inkml:trace contextRef="#ctx0" brushRef="#br0" timeOffset="12614.2024">-1471-55 1262 0,'12'-5'18'16,"0"3"0"-16,-4 1-2 0,-1-1-2 15,3-1-6-15,-1-1-3 0,0 3 5 0,2-2 8 16,2-1-4-16,-1 2 9 0,3-4 5 16,1 2-9-16,3 0 1 0,-4 0-1 0,0 0 0 15,4 0-3-15,-3 0-3 0,-2 2-1 16,1-3-3-16,1 2-1 0,0-4 0 0,-5 6 2 16,3-4-2-16,-6 3 0 0,5 0-2 15,-5 0 0-15,1 0 3 0,-2 0-7 16,-7 2 2-16,9-6 0 0,-9 6-2 15,2-2 2-15,-2 2 0 0,0 0-1 0,0 0-1 16,-18-10 2-16,9 10-4 0,-3-2 3 16,-1 2 3-16,-2 2-1 0,-2-2 1 15,-1 0 10-15,1 2 3 0,-4-2 2 0,1 2-2 16,1 0 5-16,-1 2-1 0,5-2-3 16,-4 0 1-16,2 0-2 0,3 2-2 0,2-2 7 15,1 2-3-15,0 3-1 0,0-1 0 16,3-1-2-16,0 3-1 0,3 3 0 15,-1 1 0-15,3-2-6 0,-1 3 5 16,2-2 1-16,2 4 0 0,-3-1 0 0,6-2 1 16,-3 6 0-16,2-3 5 0,0 1-1 15,-2-1-3-15,2-1 2 0,3 0-4 16,-3 0-1-16,0-2-1 0,3-1 2 0,-3 1-5 16,0-2 1-16,2-4 0 0,2 2-1 15,-2 0-2-15,1-1 1 0,1-4-3 0,-1-1 1 16,4-2-1-16,-9 0 1 0,18-2-3 15,-7-1 0-15,3-6-2 0,1 3-1 16,-1 2-1-16,4-6-1 0,-5 6 1 16,4-6 1-16,0 5-1 0,0-3-1 0,1 4 0 15,-3-2-1-15,4 4 0 0,-4-4 0 16,1 6-1-16,-2 0 2 0,-1 0 1 0,1 0-4 16,0 4 4-16,-1 0-2 0,-4 0 2 15,-2 2 0-15,1-1 3 0,0 3 1 0,-1 2-1 16,-5 0 1-16,-2-2 0 0,-2 4-2 15,-5-1 3-15,-3 3-2 0,1-2 0 16,-2-2 1-16,-7 5-2 0,-2-1-6 16,-6 0-10-16,2 0-16 0,-10-2-20 0,0-1-24 15,-2 0-36-15,-2-3-28 0,-7-1-39 16,-1-5-116-16,-6 4-260 0,1-10-53 16</inkml:trace>
          <inkml:trace contextRef="#ctx0" brushRef="#br0" timeOffset="10961.6154">-1603-950 1332 0,'-8'-2'275'0,"-1"-1"-109"15,-2 2-67-15,3 1-34 0,-3-2-20 16,11 2-15-16,-19 0-6 0,10 0-2 0,0 2-4 16,9-2 2-16,-19 1 1 0,13 6-1 15,-1-3 1-15,3 4-6 0,-3 4-1 16,5 0 0-16,-2 2-2 0,4 5-4 0,-3 1-14 15,3 3-15-15,0 1-17 0,5 5-19 16,-3 3-25-16,2 4-15 0,-1 5-17 16,1-2-24-16,-4 0-57 0,4 1-306 0,-4-1-7 15</inkml:trace>
          <inkml:trace contextRef="#ctx0" brushRef="#br0" timeOffset="11890.0014">-1843-127 1395 0,'-5'-6'9'0,"3"0"11"16,0 0-8-16,0 2-10 0,2 4-3 15,0-10 1-15,2 6 1 0,2 0 4 0,1 0 4 16,2 2 6-16,2-3 0 0,2 2-3 16,2 0 4-16,4-2-5 0,3 0 1 0,0 1 0 15,1 0-1-15,1 2 3 0,-1-4-8 16,1 0 6-16,-1 2-8 0,-4 0 0 16,2 2-1-16,-4-2-2 0,-4-1-9 0,3 2 4 15,-4 1-3-15,-6-3 1 0,0 1-7 16,-4 4 3-16,0 0 6 0,0 0-4 15,-18-5 12-15,4 5-6 0,1 0-2 16,-2 0 2-16,-6 1 8 0,1-1-3 0,-1 4 2 16,-1-4 3-16,-3 4-1 0,3 1 7 15,-2-3 1-15,5 1-2 0,-2 2 4 0,1-1 4 16,4 0 1-16,-2 0 4 0,4 2-3 16,1-2-3-16,-1 0 3 0,5 2-5 0,0 3 0 15,2-8-1-15,1 6 1 0,-2-4-6 16,4 4 2-16,1-1-1 0,-1 0-2 15,2 0 1-15,0 0-4 0,2 0 1 16,-3 0 0-16,3 0-2 0,0-6-1 16,0 10 7-16,-2-3-5 0,2-3-1 0,0-4 7 15,0 10-1-15,0-10-3 0,-2 6 5 16,2-6-3-16,0 6 2 0,0-6 6 0,0 0-1 16,0 6-2-16,0-6 4 0,0 0 0 15,0 0-2-15,-2 7-5 0,2-7 1 0,0 0-3 16,0 5-1-16,0-5-1 0,0 0 0 15,0 6 0-15,0-6-1 0,0 8-2 16,0-8-1-16,0 11 6 0,0-3-5 16,0-2 2-16,0 2-1 0,-2 2 0 0,-1 3 1 15,3-3-3-15,-2-2 0 0,0 4 1 16,2-4 1-16,-2 0-5 0,0 0 1 16,2 1 2-16,2 1-2 0,-2-6 2 0,0 4 1 15,2-4-3-15,2-2 1 0,-4-2-2 16,9 6 1-16,0-8 0 0,-9 2 0 0,17-4-1 15,-6 2 1-15,0 0-3 0,-3 0 0 16,4-2 1-16,2 0-1 0,-3 4-1 16,0-2 1-16,3 0 0 0,-1 2-1 15,1 0 2-15,-1 0 2 0,1 2-7 0,0 0 4 16,-3 4 0-16,3 0-3 0,-1 2 1 16,-2-2 3-16,-2 5-3 0,0-3 3 0,-1 4-1 15,-2 0-2-15,-4-2 1 0,1 4 1 16,-1-1 0-16,-4-1 4 0,-3 2 1 15,1 1-2-15,-6-1-1 0,1 0 0 0,-2 0 0 16,0 1 1-16,-3-6 0 0,-2 4-3 16,-1-1 0-16,0-2-5 0,-1-4-10 15,3 2-15-15,-2-2-20 0,4-6-18 0,0 0-22 16,4 0-13-16,-3 0-9 0,5-6-12 16,-2 0-10-16,5-2-34 0,-3 0-68 15,3-1-216-15,0 1 42 0</inkml:trace>
        </inkml:traceGroup>
        <inkml:traceGroup>
          <inkml:annotationXML>
            <emma:emma xmlns:emma="http://www.w3.org/2003/04/emma" version="1.0">
              <emma:interpretation id="{48C3FF02-4AD1-4864-97CC-A0C9852AD099}" emma:medium="tactile" emma:mode="ink">
                <msink:context xmlns:msink="http://schemas.microsoft.com/ink/2010/main" type="inkWord" rotatedBoundingBox="11394,14292 10909,14666 10379,13979 10864,13605"/>
              </emma:interpretation>
              <emma:one-of disjunction-type="recognition" id="oneOf4">
                <emma:interpretation id="interp4" emma:lang="" emma:confidence="0">
                  <emma:literal>or</emma:literal>
                </emma:interpretation>
                <emma:interpretation id="interp5" emma:lang="" emma:confidence="0">
                  <emma:literal>o</emma:literal>
                </emma:interpretation>
                <emma:interpretation id="interp6" emma:lang="" emma:confidence="0">
                  <emma:literal>of</emma:literal>
                </emma:interpretation>
                <emma:interpretation id="interp7" emma:lang="" emma:confidence="0">
                  <emma:literal>s</emma:literal>
                </emma:interpretation>
                <emma:interpretation id="interp8" emma:lang="" emma:confidence="0">
                  <emma:literal>on</emma:literal>
                </emma:interpretation>
              </emma:one-of>
            </emma:emma>
          </inkml:annotationXML>
          <inkml:trace contextRef="#ctx0" brushRef="#br0" timeOffset="42089.4746">-3117 856 1234 0,'-8'-9'111'0,"3"4"-50"16,3-4-24-16,0 1-16 0,0 0 4 0,0 0-16 15,2-2-1-15,0 6 10 0,0-4 8 16,-3 2 4-16,3 6-1 0,0-10 0 0,0 5-6 15,0 5-1-15,0 0-2 0,-4-3 3 16,4 3 0-16,0 0-2 0,-15 8 1 16,5-2-4-16,-4 4 5 0,3 0-2 15,-2 2 1-15,-8 0 4 0,4 3 1 0,-4-1-1 16,1 4-1-16,4-4-2 0,-5-1 0 16,6 5 0-16,-2-8-1 0,6 4 1 15,2-6-1-15,1 4 0 0,3-3 1 0,5-1-2 16,2 0-5-16,7-2 2 0,2 0 0 15,6-4-6-15,0 2 3 0,11-1-1 16,-6-3-2-16,10 1-2 0,-3 3 0 16,1-1-2-16,4-3 0 0,-8 0-1 0,0 3-2 15,-4 0 0-15,1-1 1 0,-3 4 0 16,1-4-1-16,-6 4 1 0,-4 0 2 0,-1 2-3 16,-1 0 4-16,-7 0 1 0,-4 5 0 15,-5 1-2-15,-3-4 1 0,-1 4 0 0,-4 0-1 16,-6 1 2-16,3-3 0 0,-5 2-1 15,1 1 1-15,-1-7-1 0,3 2-1 16,2-4 3-16,-3 0-3 0,8-4 5 16,4 2-5-16,3-4-1 0,6 0-1 0,0 0 2 15,2-12-4-15,5 4-1 0,8 0-2 16,8-7 1-16,-1 1-3 0,10-2-2 16,-1-3-4-16,5 3 0 0,-1 0-2 0,1-2 3 15,-2 1 0-15,2 1-1 0,-4-2 4 16,0 2 0-16,-6 5 1 0,-1-1-2 15,-5-2 4-15,1 6 3 0,-8-1 2 0,3 1 2 16,-6 3 0-16,-1-2 2 0,-1 1-3 16,-1 4 0-16,-3-4-2 0,1 6 3 0,-5 0-2 15,0 0 2-15,0 0 0 0,12 6-1 16,-10 2 1-16,-2 0-1 0,0 4 2 16,2 5 0-16,1 3-1 0,-3-3-1 15,2 3 0-15,-2 2-16 0,-2 3 2 0,4 7 3 16,-2-6-3-16,0 7-4 0,2-4-16 15,0 1-10-15,-2 3-13 0,-2-1-19 16,2-3-22-16,0 1-18 0,2-1-19 0,-4-5-19 16,0-2-40-16,0-3-71 0,2-1-244 15,-5-4-9-15</inkml:trace>
        </inkml:traceGroup>
      </inkml:traceGroup>
    </inkml:traceGroup>
  </inkml:traceGroup>
</inkml:ink>
</file>

<file path=ppt/ink/ink1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47:52.56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4DC4267-135D-4F04-BA75-16417DDB7B1E}" emma:medium="tactile" emma:mode="ink">
          <msink:context xmlns:msink="http://schemas.microsoft.com/ink/2010/main" type="writingRegion" rotatedBoundingBox="16636,-29 31152,131 31142,989 16627,829"/>
        </emma:interpretation>
      </emma:emma>
    </inkml:annotationXML>
    <inkml:traceGroup>
      <inkml:annotationXML>
        <emma:emma xmlns:emma="http://www.w3.org/2003/04/emma" version="1.0">
          <emma:interpretation id="{CF7CB3B1-346C-449D-B151-E547937FE72E}" emma:medium="tactile" emma:mode="ink">
            <msink:context xmlns:msink="http://schemas.microsoft.com/ink/2010/main" type="paragraph" rotatedBoundingBox="16636,-29 31152,131 31142,989 16627,829" alignmentLevel="1"/>
          </emma:interpretation>
        </emma:emma>
      </inkml:annotationXML>
      <inkml:traceGroup>
        <inkml:annotationXML>
          <emma:emma xmlns:emma="http://www.w3.org/2003/04/emma" version="1.0">
            <emma:interpretation id="{1B4FDCFC-36A5-4036-B129-AE6563904C55}" emma:medium="tactile" emma:mode="ink">
              <msink:context xmlns:msink="http://schemas.microsoft.com/ink/2010/main" type="line" rotatedBoundingBox="16636,-29 31152,131 31142,989 16627,829"/>
            </emma:interpretation>
          </emma:emma>
        </inkml:annotationXML>
        <inkml:traceGroup>
          <inkml:annotationXML>
            <emma:emma xmlns:emma="http://www.w3.org/2003/04/emma" version="1.0">
              <emma:interpretation id="{2210FEEC-FD73-4EA6-8D00-86015993608B}" emma:medium="tactile" emma:mode="ink">
                <msink:context xmlns:msink="http://schemas.microsoft.com/ink/2010/main" type="inkWord" rotatedBoundingBox="16633,210 20134,249 20127,867 16627,829"/>
              </emma:interpretation>
              <emma:one-of disjunction-type="recognition" id="oneOf0">
                <emma:interpretation id="interp0" emma:lang="" emma:confidence="1">
                  <emma:literal/>
                </emma:interpretation>
              </emma:one-of>
            </emma:emma>
          </inkml:annotationXML>
          <inkml:trace contextRef="#ctx0" brushRef="#br0">333 120 665 0,'2'-5'13'16,"-2"5"-11"-16,3-12 5 0,-3 6-2 15,2-1 20-15,1-2 7 0,-3 1 12 16,3 1 9-16,2 0 7 0,-3-2 2 0,1 2 6 16,0-1 3-16,-1 2 3 0,1-3 10 15,-3 9-1-15,2-9-3 0,-2 4-7 0,0 5-5 16,0 0-6-16,-7-10-2 0,7 10-4 16,-21 0 0-16,8 2 3 0,-4 6 2 15,-4-3-2-15,0 2 2 0,-4 4-3 16,-1 3-3-16,-2-3-2 0,5 4-2 0,-2 3-1 15,1-2-5-15,0 1-3 0,5-1-5 16,-2 1-3-16,4 3-1 0,4-1-1 0,3 0-2 16,2 0 11-16,5 1-3 15,3 1-7-15,0-2 3 0,6 2-5 0,4-3 0 16,-2 1-3-16,5 0-5 0,1-2-4 16,5 1-18-16,-1-4-24 0,2-2-30 0,1-1-27 15,2-2-32-15,5-3-29 0,-2 0-29 16,1-6-24-16,3-6-22 0,-4 1-402 0,7-2-119 15</inkml:trace>
          <inkml:trace contextRef="#ctx0" brushRef="#br0" timeOffset="685.3749">632 164 1553 0,'2'-19'-88'0,"1"8"14"0,-3-1 13 16,3-1 20-16,-3 7 18 0,4-4 20 16,-4 4 15-16,2 0 0 0,1 1 7 15,-3 5-5-15,0-10-2 0,0 10-6 16,5-4 7-16,-5 4 14 0,0 0 19 0,0 0 5 15,0 0 7-15,3 25 3 0,-3-15 5 16,-3 2 0-16,6 3-3 0,-6 0-1 0,3 1-7 16,0 2-3-16,0 1-2 0,-3 0 11 15,3 0-6-15,0-3-6 0,-2 5-3 16,2-7-6-16,-3 0-2 0,3 2-6 16,-2-4-1-16,-2-1-1 0,4 1 1 0,-3-2-3 15,3-4 0-15,-3-1 2 0,1 0-5 16,2-5-3-16,0 0-2 0,0 0 0 0,0 0-4 15,-24-16 0-15,19 4 0 0,0 0-4 16,0-3-1-16,2-4 0 0,-1-1-3 16,4-2 0-16,0 3-2 0,4-2-1 15,1 2 1-15,-2 2-4 0,2 1 0 0,0-3-1 16,1 5-4-16,1 3 2 0,-1 0-2 16,1 5-1-16,3-1-1 0,-3 1 3 0,4 3-3 15,-3 3 1-15,-8 0 1 0,18 6-1 16,-6 0 1-16,-4 4 1 0,2 1 3 15,-2 0-3-15,0 3 2 0,0 1 0 0,0 1-1 16,1 0 1-16,-4 1 1 0,0-1 0 16,0 2 1-16,-2-6 1 0,0 2-6 15,-1-2 8-15,3-1-2 0,-5-1-1 16,3 1 2-16,0-4 3 0,-1 0 1 0,1 0 0 16,-3-2 2-16,0-5 0 0,5 5-3 15,-5-5 0-15,0 0-3 0,12-17-3 0,-7 10 1 16,0-6-3-16,6-2 0 0,-3 1-1 15,2 1-1-15,2-6-1 0,1 7 2 16,0-6-1-16,-3 3 0 0,1 0 1 16,1 5-2-16,-2-2 1 0,3-1-2 0,-2 3-1 15,-3 0-3-15,1 3 3 0,-1 1-1 16,-1 0 1-16,4 2 0 0,-3 2 1 0,-8 2-3 16,19 0 2-16,-8 2 2 0,-1 2-1 15,-2 2 1-15,0 3 1 0,0 0 0 16,-2 3 0-16,5 4 1 0,-3 0-1 15,-3 1-2-15,0-1-9 0,3 1-17 16,-6 3-14-16,4-3-21 0,3 2-44 0,-4-1-11 16,-2-2-11-16,-1 1-11 0,1-3-9 0,0-3-13 15,-3-1-14-15,0-1-322 0,2 0-7 16</inkml:trace>
          <inkml:trace contextRef="#ctx0" brushRef="#br0" timeOffset="943.7829">1285 204 1336 0,'6'-10'-10'0,"-4"1"6"16,5 0 2-16,-2 0 1 0,-2 2 12 15,-1 0 16-15,1-1 15 0,0 4 3 16,2-1-4-16,-5 5-3 0,2-9-5 0,-2 9-1 16,0 0-5-16,0 0-7 0,0 0 2 15,0 0-5-15,8 21 3 0,-8-9-2 16,0 4-4-16,0-2 5 0,0 7-3 0,0-4-5 15,0 5 4-15,0-1-4 0,0-2 1 16,0 4 5-16,-2-2-7 0,2-2-16 0,-3 3-10 16,3-4-33-16,-3 1-17 0,3-6-23 15,-2 1-25-15,2-2-26 0,-5-2-47 16,5-1-211-16,-3-5 90 0</inkml:trace>
          <inkml:trace contextRef="#ctx0" brushRef="#br0" timeOffset="1271.8125">1297 173 1108 0,'3'-18'-11'16,"2"4"-2"-16,-2 2 8 0,2 1 4 15,-2 1 8-15,4-2 11 0,-1 3 0 0,-1-2 12 16,0 1-1-16,6 1-4 0,-2 0-5 16,1 0-7-16,6 2 2 0,-6 1 10 15,2 0-13-15,1 1 7 0,3 3-19 16,-3 0 11-16,1-1-5 0,-3 3-2 0,4 3 3 15,-1-3 0-15,-4 4 1 0,4-1-8 16,-3 2 3-16,2 1 8 0,-5 0-11 0,0 2 11 16,1 1-8-16,-1-2 0 0,-3 3 5 15,-3-1 0-15,-2 0-4 0,0 1-6 16,0 2 6-16,-5-1-6 0,0 0 7 0,-6-1-3 16,0 2 2-16,0-1 0 0,-4-2-1 15,-1 3 0-15,2-5-4 0,-7 0-5 16,5 3-11-16,-1-6-12 0,4 3-14 15,-3-2-9-15,6-2-13 0,-2 3-27 0,4-6-32 16,0 3-215-16,8-3 147 0</inkml:trace>
          <inkml:trace contextRef="#ctx0" brushRef="#br0" timeOffset="1476.4855">1669 256 920 0,'7'3'4'0,"-7"-3"-2"0,17 6 2 0,-9-6-6 15,8 2 2-15,-3-2 2 0,4 2 0 16,9-2-3-16,-1 0 5 0,4 2-1 0,1 1-15 16,4-1-18-16,4-2-28 0,0 0-42 15,2 2-151-15,2-4 228 0</inkml:trace>
          <inkml:trace contextRef="#ctx0" brushRef="#br0" timeOffset="2053.1308">2547 190 674 0,'-10'-5'19'0,"10"5"-2"0,0 0-4 0,-3-5-1 15,3 5-4-15,0 0 3 0,20-7 2 0,-7 4 8 16,2 3-4-16,4 0 0 0,0 0 2 16,7 0-5-16,-1 0 0 0,4 0-3 15,-2 3 2-15,-3-3-5 0,3 3 3 16,-6-3-1-16,-2 0-4 0,0 0 3 0,-3 0 4 16,0 0-4-16,-5 0 4 0,2 0-5 15,-13 0-1-15,14 0 3 0,-14 0-2 0,0 0 10 16,0 0-14-16,0 0 0 0,0 0 1 15,-44-9-1-15,29 9-5 0,-4-1 8 16,-3 1-7-16,1-2 3 0,-4 2-2 16,2-4 7-16,2 2-11 0,-4 2 6 0,7 0 3 15,-2-3-3-15,2 3-1 0,2 0-1 16,1 0-5-16,0 0 2 0,-1 0 4 16,16 0 0-16,-23 0 2 0,11 0 3 0,4-2 4 15,8 2 0-15,-18 2 0 0,18-2 9 16,-13 0-5-16,13 0 3 0,-14 3-1 15,14-3 1-15,-8 6 4 0,8-6 0 0,-11 2-6 16,11-2-1-16,-8 4-4 0,6 2 1 16,2-6 1-16,-5 6 3 0,2-2-2 0,3-4-7 15,-5 11 8-15,5-7-3 0,0-4-5 16,-7 10 2-16,7-3 6 0,-2-2-1 16,2 2-4-16,0-7 2 0,-3 10-2 15,3-4-4-15,0-6 3 0,-3 10-1 0,3-1 0 16,0-9 0-16,-2 9-4 0,2-5 3 15,0-4-5-15,0 0 4 0,-3 10-15 0,3-10-7 16,0 4-9-16,0-4-10 0,0 0-19 16,0 0-20-16,0 0-33 0,0 0-50 15,0 0-195-15,0 0 135 0</inkml:trace>
          <inkml:trace contextRef="#ctx0" brushRef="#br0" timeOffset="3176.6267">2652 90 930 0,'0'-7'-32'0,"0"7"7"0,0-12 14 16,2 7 12-16,-2 5 16 0,0-9 12 16,0 9 6-16,0 0 3 0,4-9-10 15,-4 9-5-15,0-5 0 0,0 5-3 16,0 0-5-16,0 0 10 0,0 0 17 0,0 0 2 16,0 0 2-16,-17 21-2 0,9-12 5 15,0 5-1-15,1-2-2 0,-4 4 5 0,-1 0 1 16,2 1 3-16,-3 1 0 0,2-2-4 15,1 1-2-15,-4 2 1 0,3-3-1 16,1 3-3-16,-1-3-5 0,1 1-4 0,1-2 1 16,1-2-2-16,0 0-1 0,3-1 0 15,-1 0 0-15,1-5-1 0,0 2 2 16,2-1 1-16,1-2 3 0,2 3-1 16,0-9-3-16,2 12-4 0,6-10-4 0,0 3-2 15,8-2-4-15,1-1 1 0,6 0-12 16,1-2 1-16,3 0-14 0,-1-2-12 0,4 2-20 15,3-2-20-15,1 2-15 0,1-6-17 16,-1 2-15-16,2-1-22 0,-1 1-9 16,-4 1-17-16,-3-3-13 0,-2-1-30 0,-1 1-287 15,-2-3 14-15</inkml:trace>
          <inkml:trace contextRef="#ctx0" brushRef="#br0" timeOffset="3461.2544">2939 199 1221 0,'-12'-5'-54'0,"2"1"8"0,2 0 12 16,0 0 17-16,8 4 21 0,-13-6 20 15,13 6 17-15,-10-6 6 0,3 6-2 0,7 0 0 16,-8-4 1-16,8 4-5 0,0 0-7 16,0 0 4-16,-13 0 8 0,13 0 9 15,0 0 4-15,-10 10-1 0,5-1 2 16,-1 0 5-16,-1 1-2 0,0 4 4 0,-1 2-6 15,0 3-4-15,-2-1-5 0,2 3-6 16,0 0-4-16,-4 7-2 0,2-4-3 0,-1 4-3 16,1-1-2-16,0 1-4 0,0-2-11 15,0 0-20-15,5-1-31 0,-1-4-27 16,1-2-35-16,5 2-31 0,0-3-31 16,3-3-45-16,2-3-366 0,0-3-70 0</inkml:trace>
          <inkml:trace contextRef="#ctx0" brushRef="#br0" timeOffset="4085.526">3496 250 1489 0,'3'-16'-60'0,"-1"0"6"0,-2 2 7 15,0 2 17-15,0 0 17 0,0-1 29 16,0-1-6-16,-2 2 10 0,-4-2 5 15,4 2 0-15,-3 0-2 0,-3 2-1 16,1-2 2-16,-1 2 7 0,-2 1 0 0,-1 1-7 16,1 4 7-16,0-1-4 0,-7-1-6 15,3 6 0-15,-1-1 2 0,-2 2-4 0,-1 3 2 16,-1-2-1-16,0 5 2 16,-2-2-3-16,2 2 0 0,-3 0-2 0,4 3-3 15,2-1 3-15,-3 0-1 0,5 1-1 16,1 1 1-16,0 0-1 0,4 1 2 0,4-2-3 15,5 3 6-15,0-3-1 0,3 6 1 16,2-4-1-16,7 0-4 0,3 6-3 16,-2-6 1-16,10 7 1 0,-3-3-5 0,4 1 2 15,1 2-3-15,-2-2-2 0,0-3 3 16,0 0-3-16,-7 1-1 0,3-2-1 0,-6 1-1 16,1 0 1-16,-4-2-4 0,-1 3 3 15,-4-3 3-15,-5 1 3 0,0-2 2 16,-5 1 3-16,-4-2-2 0,1-1 2 15,-5 1-3-15,-3-1 2 0,-1-1-1 0,-1-1 0 16,0-2 0-16,1-3 0 0,-1 1-1 16,2-3 2-16,0 0-1 0,-1-3 0 15,1 1-1-15,6-5 0 0,0 0-1 0,3-5-16 16,2-1-2-16,2 1 0 0,6-4 1 16,-1-4-1-16,8-2-1 0,-3 3 1 15,9-5-1-15,0-3 1 0,1 3 2 0,1 3-1 16,0-4-1-16,-1 4-1 0,2-1 6 15,-4 3-1-15,-2 2-3 0,2 3 6 16,-5-1-2-16,1 1-4 0,-1 1 4 0,-2 1-1 16,1 0-3-16,-4 3-3 0,1-1-12 15,-4 1-16-15,1 2-17 0,-1-4-12 0,-2 4-27 16,-5 0-19-16,3 0-25 16,-4 0-40-16,-1 0-327 0,-5 2-9 0</inkml:trace>
        </inkml:traceGroup>
        <inkml:traceGroup>
          <inkml:annotationXML>
            <emma:emma xmlns:emma="http://www.w3.org/2003/04/emma" version="1.0">
              <emma:interpretation id="{294026E2-FA17-426A-B75A-9B9C2321BF81}" emma:medium="tactile" emma:mode="ink">
                <msink:context xmlns:msink="http://schemas.microsoft.com/ink/2010/main" type="inkWord" rotatedBoundingBox="21765,193 24558,224 24551,871 21758,840"/>
              </emma:interpretation>
              <emma:one-of disjunction-type="recognition" id="oneOf1">
                <emma:interpretation id="interp1" emma:lang="" emma:confidence="1">
                  <emma:literal/>
                </emma:interpretation>
              </emma:one-of>
            </emma:emma>
          </inkml:annotationXML>
          <inkml:trace contextRef="#ctx0" brushRef="#br0" timeOffset="6382.2894">6100 134 1158 0,'3'-10'-22'0,"-6"6"4"16,3-4-2-16,0 8 4 0,-2-13-2 15,2 13 1-15,-6-3 11 0,6 3 3 0,0 0 8 16,0 0 3-16,0 0 9 0,-17 16 6 16,15-4 3-16,-1 3 9 0,0-1 6 0,-2 6 0 15,3 1 20-15,-1 1-5 0,0-1-1 16,1 1-7-16,-1 0-1 0,1 1-8 15,-1 0-5-15,0-4 0 0,1 0-4 16,-1-3 0-16,0 0-3 0,0-1-2 0,3-2-4 16,-3-1-3-16,0 0 3 0,3-1 1 15,-2-1-2-15,2-4 1 0,-3 2 0 16,3-8-2-16,0 7-6 0,0-7 2 0,0 0-1 16,0 0-3-16,0 0 1 0,0 0-2 15,14-21-4-15,-8 11 3 0,2-2-2 16,-1-3-1-16,6 2 0 0,-2-3-6 15,3 4 4-15,2-5-2 0,0 2-1 0,-1 3-1 16,0 1-1-16,0-3-1 0,1 4 3 16,1-2-4-16,-1 1 4 0,-3 2-2 0,3 2-1 15,-2 0 6-15,-1-1-8 0,0 4 2 16,-2-1-1-16,0 1 0 0,-3 1-1 0,0 0-2 16,0 0 2-16,-8 3-1 0,0 0 4 15,0 0-2-15,10 9-1 0,-12 0 5 16,2-9-4-16,-16 14 2 0,6-7 0 15,-2 5 1-15,-7-2-1 0,6-1 3 0,-5 4-2 16,-2-1 1-16,5-3-2 0,-4 1-1 16,3-3 2-16,0 2 1 0,0-1-2 0,-1-2-1 15,7 3-2-15,-3-2 4 0,2 0-2 16,1 1-1-16,1-4 3 0,1 3 1 16,0-2 1-16,3 2-8 0,2-3 8 15,0 2 3-15,3-6 0 0,6 9-3 0,-4-3 1 16,6-5 1-16,3 5 0 0,0-6-3 15,2 3 0-15,3-3 3 0,0 4-5 16,3-4 3-16,0 0-7 0,-1 2 5 0,4-2-1 16,-1 3 3-16,-1-3-1 0,-2 0 1 15,0 0-1-15,5-3 3 0,-5 3 0 16,0-2-2-16,2-2 0 0,3 1-1 0,-3 0 0 16,-4-1 2-16,2-5-3 0,1 3 2 15,-5-2 1-15,1-1-4 0,6-1 1 16,-6 1-1-16,-2-1 0 0,2-2 2 0,-4 0-3 15,3-1 2-15,-6 2-1 0,2 1 3 16,-4-2-3-16,4 0 0 0,-5-1 2 0,2 1 3 16,-2 3-4-16,-2-3 0 0,-1-3 0 15,-2 5-3-15,0-2 4 0,0 1 1 16,0 1-2-16,-2-2 0 0,2 5-2 16,0-1 0-16,0-2-1 0,-3 4 1 0,3 6 0 15,0-10-3-15,0 10 6 0,0-7-1 16,0 7-2-16,0 0 2 0,0 0-2 0,0 0 5 15,0 0 1-15,0 0 7 0,-12 23 1 16,10-9 2-16,2-3 0 0,0 4 2 16,-3 3 1-16,3-2-1 0,3 5 1 15,-3-2-1-15,2 2 2 0,-2 0-3 0,7 0-1 16,-4 1 1-16,-1-4-3 0,3 5 2 16,1-4-1-16,1 0 0 0,1-3-2 0,5 2-7 15,-1-3-22-15,-1-4-27 0,4 3-39 16,6-3-44-16,-4-4-55 0,-4-4-113 15,6-1-210-15,-2-2-12 0</inkml:trace>
          <inkml:trace contextRef="#ctx0" brushRef="#br0" timeOffset="6557.6307">6813 320 1374 0,'-13'-13'-16'0,"1"4"0"16,1 1 5-16,3 1 0 0,6 0 7 15,-3 2 4-15,5-1-4 0,0 6 3 0,2-10 2 16,6 8 0-16,5-1 4 0,2-1-22 16,0 4-30-16,9 0-23 0,-2 0-31 0,2-2-32 15,6 2-190-15,-2 0 160 0</inkml:trace>
          <inkml:trace contextRef="#ctx0" brushRef="#br0" timeOffset="5423.1723">5213 292 1420 0,'-11'-9'-3'0,"3"2"-2"0,3 0 11 15,0 3-12-15,2-2 4 0,3 6 1 16,-8-4-4-16,8 4 7 0,0 0 4 15,0 0 9-15,0 0 6 0,-8 12-1 16,2-3 6-16,6 5 4 0,0 0 5 0,0 2 3 16,0 3-1-16,-3 0 5 0,3 4-4 15,0 0-1-15,-2-2-3 0,2 2-3 16,-3-1-4-16,3-1 3 0,-3-5-7 0,3 2-4 16,-2-4 2-16,2 0 0 0,-3 0-3 15,3-4 1-15,0 2 3 0,-2-3 2 0,-1-3 7 16,0 1-3-16,3-7-3 0,0 0-1 15,0 0-2-15,0 0-4 0,0 0 1 16,-7-22-3-16,9 8-2 0,-2 0-2 16,3-5-2-16,2-1 0 0,0 1 0 0,0 0-3 15,1-1 0-15,5 4-3 0,-5-4-2 16,4 4 0-16,1-3-1 0,2 7-4 0,4-2 2 16,-7 5 0-16,6-1-2 0,-1 6 3 15,2-1-2-15,-1 5-1 0,0 0 2 16,1 2-3-16,-1 1 1 0,-1 4 1 15,1 0-2-15,-2 2 1 0,-1 5 0 0,0-3 1 16,-2 1 2-16,-2 2 0 0,-1 1-2 16,0-3 1-16,-3 0 0 0,-2 1 1 0,-1-2 1 15,1-1 0-15,-1 2 1 0,1-3 0 16,-3-2 3-16,0 2-1 0,0-3 3 16,0 2-2-16,0-8 2 0,0 7 1 0,0-7-2 15,0 0 1-15,0 0-2 0,0 0-3 16,0 0 4-16,0 0-2 0,13-30-2 15,-4 18-2-15,-1-4 0 0,3-1-1 0,-1-3-1 16,6 1-2-16,1 0-2 0,1 0 3 16,0-1-1-16,2 3-2 0,-2 3 1 15,-2 2-2-15,1 1-2 0,-4 2 3 0,0 6-1 16,0-4-1-16,-1 4 0 0,1 3 1 16,-3 1 1-16,-2 1 0 0,0 7 1 15,4 1 1-15,-4-1-1 0,-3 0 2 16,3 3-3-16,-3 6 3 0,3-5 3 0,-6 2-9 15,4 2-9-15,-4-5-12 0,1 5-20 16,3-5-16-16,-3 1-22 0,0 3-26 0,-1-4-22 16,1-3-23-16,0 2-65 0,2-4-226 15,-3-4 42-15</inkml:trace>
          <inkml:trace contextRef="#ctx0" brushRef="#br0" timeOffset="7228.1236">7777 64 934 0,'-6'-10'-5'0,"3"4"1"0,1-4 4 16,-1 1 9-16,0 6 20 0,3-5 23 0,0 8-4 16,-5-10 2-16,5 6-7 0,0 4-1 15,0 0-4-15,0 0 2 0,0 0 12 16,0 0 1-16,-8 16 3 0,8-7 1 0,-2 7 5 15,2-2 0-15,-3 3-2 0,3 4 0 16,-3 2-4-16,1 2-3 0,2 6-5 16,0-6 11-16,0 8-3 0,-3-2-8 0,3 2-1 15,0 1-5-15,0-1-4 0,0-5-1 16,3-1-7-16,-3 2-2 0,0-4 0 16,0-1-3-16,0-3-4 0,0-1-1 15,0 0-1-15,0-7-2 0,0 1-1 0,0 2-1 16,-3-4 0-16,3-1 1 0,0-1-3 15,-2-5 1-15,-1 2-5 0,3-7-1 0,-12 3-2 16,12-3-1-16,0 0-2 0,-31-10-1 16,20 3 0-16,-11-3 1 0,4 1-1 15,2-3-2-15,-9-1-2 0,7 1 4 16,0 2-1-16,-2-1-2 0,2-1 1 0,5-1 0 16,-7 7 1-16,7-5-1 0,0 2 1 15,5 4 0-15,-6-2-3 0,6 2 2 0,3 1-1 16,-3 1 2-16,8 3-5 0,-5-5 1 15,5 5 2-15,0 0-2 0,0 0 1 16,0 0-1-16,0 0-1 0,18 12 0 16,-13-7 2-16,10 2-2 0,-8 0 2 0,-1-2-2 15,4 5 4-15,1-4-1 0,-4 3-1 16,8 0 3-16,-7-2 5 0,-1 1 5 0,4-4 4 16,-3 3 3-16,0-2 10 0,1 0 4 15,1-1 6-15,-5 2 4 0,3-6 3 16,3 3 0-16,-11-3-5 0,19-3-3 15,-6-3-1-15,-2 2-6 0,-1-1-3 0,6-2-2 16,1-2-2-16,-1-3-10 0,-1 2 5 16,5-1-3-16,-4-3 0 0,-1 5-5 0,2-3 1 15,2 0-3-15,-4 1-14 0,-2 1-16 16,7-2-23-16,-10-1-25 0,4 3-35 16,-1 1-43-16,-2-3-62 0,0-2-106 15,-1 1-196-15,-4 1-52 0,-1 0-64 0</inkml:trace>
        </inkml:traceGroup>
        <inkml:traceGroup>
          <inkml:annotationXML>
            <emma:emma xmlns:emma="http://www.w3.org/2003/04/emma" version="1.0">
              <emma:interpretation id="{3FB1FAA5-9149-4328-B6E9-D706327A1FF7}" emma:medium="tactile" emma:mode="ink">
                <msink:context xmlns:msink="http://schemas.microsoft.com/ink/2010/main" type="inkWord" rotatedBoundingBox="25492,68 28204,98 28196,819 25484,789"/>
              </emma:interpretation>
              <emma:one-of disjunction-type="recognition" id="oneOf2">
                <emma:interpretation id="interp2" emma:lang="" emma:confidence="1">
                  <emma:literal/>
                </emma:interpretation>
              </emma:one-of>
            </emma:emma>
          </inkml:annotationXML>
          <inkml:trace contextRef="#ctx0" brushRef="#br0" timeOffset="65107.1072">9116 274 913 0,'0'0'94'0,"13"-3"-52"0,-6-1-14 0,-7 4-8 16,10-5 14-16,-10 5 2 16,8-6 10-16,-3 0 9 0,3 0 3 0,-3 2 3 15,3-2 4-15,1 2-2 0,-4-1 3 16,3 0 6-16,-2 1 5 0,-6 4 3 0,5-7-7 15,0 4 0-15,-5 3-9 0,5-5-2 16,-5 5-8-16,0 0-6 0,0 0-3 16,-13-4-8-16,13 4-1 0,-30 2-6 0,7 3-2 15,2 0-2-15,-4-1-5 0,4 1-1 16,-7 2-1-16,5-2-5 0,-2 2 0 16,-1 0-1-16,4 2-1 0,1-3-3 15,2 2-1-15,0-1-1 0,6-3-1 0,0 4 0 16,2-2 0-16,3 3 1 0,4-6 0 15,2 6-2-15,2-9-1 0,12 10 0 0,-2-4 0 16,1 2 0-16,7-1-2 0,1 0 1 16,2 2-1-16,4 2 0 0,-1-5 0 15,2 4 1-15,-1 0-3 0,3 2-1 16,-5-5 3-16,-8 2-4 0,8-1 1 0,-5 1 2 16,-5 0-2-16,0 1-1 0,-1-1 3 15,-4 2-1-15,-3-4 2 0,-5 3 0 0,-3-1-1 16,1-2 1-16,-6 4-1 0,-4-8 1 15,-4 6 1-15,3-2 1 0,-2-2-2 16,-10-1 1-16,9 2-2 0,-6-2-1 16,1-2 2-16,5 0 0 0,-1 1 1 0,-1-1-1 15,2-2-1-15,-1 0 3 0,4 0 1 16,0-2-1-16,3 2 1 0,2-5 0 16,8 5-4-16,-9-9 1 0,9 2 2 0,6 0-2 15,2-7 0-15,5 4-2 0,5-5 0 16,7 0 0-16,4-3 1 0,1-1 0 0,4 1-4 15,-1-3 4-15,2 1-2 0,-1-5-2 16,-1 4 3-16,2-2 0 0,-6-2-1 16,3-4-3-16,-3 3 1 0,1-6 1 0,-9 1 0 15,7-4-2-15,-13 2 0 0,4 2-1 16,-2 2 2-16,-4 0 0 0,-5 2-1 16,-1 6-2-16,-1-1 4 0,-1 3 0 0,4 2-1 15,-4 1-1-15,-2 3 1 0,-1 1-3 16,1 2-2-16,-3 3 3 0,3 5-3 15,-3 2 3-15,0 0 2 0,0 0-1 16,-3 22 2-16,0-10 0 0,3 2-1 0,0 3 5 16,-2 4-2-16,2 1 5 0,0 3 1 15,-3 0-2-15,6-1 1 0,-3 3-3 0,0 0 2 16,2 0 2-16,1 1-2 0,0 0 1 16,-1-5 0-16,1 3-1 0,0-1 1 15,-1-4-1-15,1 0 1 0,-1 1 0 16,1-4-2-16,0-4 1 0,-1 0 0 0,-2 1 2 15,3-3-1-15,-1-2 5 0,1-1-5 16,-3-3 3-16,0-6-2 0,5 6-1 0,-5-6-1 16,0 0 0-16,0 0-1 0,12-21-2 15,-7 11-1-15,1-5 2 0,1 1-2 16,1 0-1-16,3-1 0 0,3-1 0 0,-1 1-5 16,-5 0 3-16,5 1 0 0,4 0 4 15,-4 2-4-15,-2-1-1 0,2 1 3 16,-3 5-4-16,7 0 3 0,-6 0-3 0,2 2 3 15,0 3-2-15,4 2-2 0,-7 0 0 16,1 2 1-16,2 5 3 0,1 0-1 16,-1 3 0-16,-5-1 3 0,2 6-2 0,-2-2 2 15,1 5 0-15,-1-1 1 0,-2-3-15 16,-4 1-10-16,1 5-20 0,-1-6-20 16,1 0-28-16,0 2-30 0,-1-4-28 15,1 1-24-15,-1-3-46 0,1-3-365 0,0 3-86 16</inkml:trace>
          <inkml:trace contextRef="#ctx0" brushRef="#br0" timeOffset="66506.5737">10287 225 1632 0,'8'-7'-2'0,"-3"2"2"0,-2 1-3 15,-3-1-3-15,0 5 9 0,5-5 12 0,-5 5 5 16,0 0-1-16,0 0 0 0,0 0 3 15,0 0 0-15,0 0-5 0,0 0 5 16,0 0 1-16,-5 26 9 0,5-14-2 16,0 1 1-16,0 2-2 0,0-2-8 0,3 1 2 15,-1 5 0-15,3-3-2 0,1 3 0 16,2-3-2-16,1 3-3 0,-1-1 0 0,5-3 0 16,-6 1-4-16,4-1-1 0,1-3 2 15,-2-2 0-15,1 2-1 0,-4-5-3 16,4 0 4-16,-1 0 0 0,2-2 3 15,1-3 2-15,-5-2-2 0,2 0-1 0,4-4-2 16,-3-4 0-16,2-1-3 0,-5-1-1 16,0-2-1-16,3-3-2 0,-5 1-2 0,2-1 3 15,-3-1-5-15,-5-4 1 0,0 3-2 16,-2 1-3-16,-1-3-2 0,-5 1-7 16,-1 2-6-16,1-1-13 0,-5 3-14 15,3 2-11-15,-4 1-27 0,0 4-10 0,1 0-21 16,5 5-26-16,-8-1-29 0,2 3-66 15,4 0-224-15,-1 3 33 0</inkml:trace>
          <inkml:trace contextRef="#ctx0" brushRef="#br0" timeOffset="66514.5184">10683 278 1311 0,'19'-4'57'0,"-5"1"0"0,-1-1-5 15,0 2-8-15,-2-1-1 0,2 0 12 16,4 3 9-16,-2-3 7 0,1 6 0 16,4-3-4-16,1 6-7 0,1-2-3 0,-1 5-5 15,2 1-4-15,2 3-6 0,-1 0-2 16,-5 0-6-16,0 1-3 0,-1 3-1 16,-1 0-3-16,-4 0-5 0,-3-3 1 0,-2 3-2 15,-2-1-3-15,-4-1 0 0,-2 1-3 16,0-2-1-16,-5-3-1 0,0 1 1 0,-1-1 0 15,-1-1-2-15,-4-4-4 16,-1 2 3-16,2-6 0 0,-1 0 1 0,1-2 4 16,10 0-1-16,-18-7 0 0,9 2-2 15,1-1-3-15,5-4 3 0,0-1-5 0,3-1-1 16,3-2 1-16,2 0-3 0,6-4-4 16,1 2 3-16,3-1-2 0,1-2 0 0,6-1-1 15,-1-1-3-15,0 2 2 0,6-1-1 16,-3 1 2-16,6-5 0 0,-4 0-6 15,4-1 3-15,-4 4 3 0,4-3 1 16,-9 2-2-16,2-2 1 0,-3 5 0 0,-4 0-2 16,1-1 4-16,-4 1-1 0,-2 1 3 15,-3 5 1-15,3-2 4 0,-3 2-2 16,-3 2 0-16,1 1 1 0,-1 1-8 0,0 1 0 16,-2 1 2-16,2 3-2 0,0-2 0 15,-5 6-3-15,0 0 6 0,0 0 0 16,8 16-3-16,-8-4 12 0,4-1 2 15,-4 5 1-15,0 1 2 0,0 6-1 0,0-2 1 16,0 3-2-16,0 2-2 0,3 1 1 16,-3 1-3-16,0-2 1 0,2 0-1 0,-2 1 1 15,3 1-4-15,2-1 2 0,-2-2-2 16,2-2-11-16,-3 2-14 0,4-4-18 16,-4-1-21-16,1-4-24 0,2-2-23 0,0 1-23 15,1-2-44-15,3-7-36 0,-4 2-70 16,3-6-364-16,-3 0-137 0</inkml:trace>
          <inkml:trace contextRef="#ctx0" brushRef="#br0" timeOffset="66517.6109">11378 274 1714 0,'-17'-7'11'0,"6"-1"9"0,3 2-6 15,0-1 1-15,1 4 9 0,7 3 15 0,-6-9 8 16,6 9 3-16,-2-6-4 0,2 6-7 15,8-8-4-15,2 6-4 0,3-3-1 16,4 3-8-16,1 0-26 0,3-1-31 16,4 1-38-16,-1 2-37 0,6-3-49 0,-4 1-72 15,4 2-288-15,-1 0-23 0</inkml:trace>
        </inkml:traceGroup>
        <inkml:traceGroup>
          <inkml:annotationXML>
            <emma:emma xmlns:emma="http://www.w3.org/2003/04/emma" version="1.0">
              <emma:interpretation id="{0C066B36-03AC-46FC-A0BC-8D88CE9D202A}" emma:medium="tactile" emma:mode="ink">
                <msink:context xmlns:msink="http://schemas.microsoft.com/ink/2010/main" type="inkWord" rotatedBoundingBox="29613,344 31149,361 31144,833 29608,816"/>
              </emma:interpretation>
              <emma:one-of disjunction-type="recognition" id="oneOf3">
                <emma:interpretation id="interp3" emma:lang="" emma:confidence="0">
                  <emma:literal>call</emma:literal>
                </emma:interpretation>
                <emma:interpretation id="interp4" emma:lang="" emma:confidence="0">
                  <emma:literal>can</emma:literal>
                </emma:interpretation>
                <emma:interpretation id="interp5" emma:lang="" emma:confidence="0">
                  <emma:literal>ca'</emma:literal>
                </emma:interpretation>
                <emma:interpretation id="interp6" emma:lang="" emma:confidence="0">
                  <emma:literal>ca"</emma:literal>
                </emma:interpretation>
                <emma:interpretation id="interp7" emma:lang="" emma:confidence="0">
                  <emma:literal>can'</emma:literal>
                </emma:interpretation>
              </emma:one-of>
            </emma:emma>
          </inkml:annotationXML>
          <inkml:trace contextRef="#ctx0" brushRef="#br0" timeOffset="67131.891">13145 246 1474 0,'3'-9'40'0,"-3"0"-4"15,0-1-7-15,-3 3 0 0,0-3-2 16,3 3 13-16,-2-1 19 0,2 8 7 15,-8-10-2-15,5 7-7 0,3 3-7 16,-5-7-3-16,5 7-2 0,-8-2-1 0,8 2 3 16,0 0 3-16,-19 6 0 0,13 0-2 15,-1 3 0-15,-4 3-5 0,1 0-2 0,2 2-3 16,-4 3-4-16,2 2-3 0,2 0 0 16,-5 1-4-16,5-1-3 0,-1 1-1 15,3 3 0-15,1-2-4 0,3 2 2 16,-1-2-5-16,6-1-7 0,-1 2-7 0,6-3-17 15,1-2-8-15,2-1-10 0,4-1-15 16,1 0-10-16,4-3-2 0,3-6-15 0,5 4-7 16,-2-5 11-16,1-1-12 0,5-4 13 15,-5-4 13-15,7-1 3 0,4-2 3 16,-3-2 7-16,-1-3-1 0,4-3 4 0,-5 0 10 16,-2-1 13-16,-3 1 5 0,0-3 11 15,-3 2 12-15,-4-1 11 0,0 0 4 16,-7 3 5-16,2 1 2 0,-3 1 3 0,-2 2 0 15,0-1 2-15,-3 2-4 0,-3 2-3 16,1 0-3-16,-4-1-1 0,-2 8-3 16,3-6 7-16,-3 6 1 0,0 0 5 0,0 0 3 15,-24 4-2-15,24-4 0 0,-22 10 0 16,12-6-2-16,-3 6-5 0,-7 1-5 16,4-1 2-16,3 2-4 0,-2-3 0 15,-2 4-1-15,4-1-5 0,-1 0 1 0,1 0-7 16,2 0 4-16,3 1-1 0,-3-4-2 15,3 3-3-15,3-2 2 0,0-3 0 0,2 2 3 16,3-1-2-16,0-8 1 0,3 9-3 16,2-3 1-16,0-4-2 0,-5-2-1 15,19 0-2-15,-9 0-4 0,5-2-4 0,-5-4 0 16,3 0 0-16,0-1-2 0,4-6 2 16,-4 3-2-16,3-1 2 0,-3-3-1 15,1 1 0-15,0 1-1 0,-1 0 1 0,-6 2 0 16,8-1 2-16,-7 3 2 0,-1-3 4 15,1 2 0-15,0 6-1 0,0-6-2 0,0 4-1 16,-2 0-1-16,-6 5-2 0,11-2 3 16,-11 2 0-16,0 0 3 0,13 15-3 15,-8-9 1-15,-2 5 2 0,2 1 1 16,0 0 0-16,-2 2 1 0,2 1 0 0,2 1-8 16,-2 2 7-16,0-2-12 0,3 1-22 15,-3-1-24-15,0-2-26 0,1-3-31 16,-1 3-18-16,0-4-38 0,2-1-42 0,-2 0-105 15,3-2-260-15,-6-2-73 0</inkml:trace>
          <inkml:trace contextRef="#ctx0" brushRef="#br0" timeOffset="67403.4073">13984 259 1682 0,'3'-9'45'0,"-1"-1"-6"16,-2 4-1-16,0-3 6 0,0 9 12 0,3-9 15 15,-3 9 12-15,0-7 2 0,0 7-5 16,0 0-9-16,5-5-6 0,-5 5-6 16,0 0-4-16,0 0-4 0,11 16 2 15,-6-8-3-15,-2 4-4 0,2 1-6 0,3-1 0 16,-2 4-7-16,-1 1 0 0,3 2-3 16,-2 3-3-16,1-3-12 0,-1 0-15 0,1 3-20 15,-1-3-19-15,-1 2-21 0,4-3-18 16,-4-1-20-16,1 0-18 0,1-3-12 15,-4-1-10-15,5-3-9 0,-6 1-17 16,6-6-16-16,-5 0-33 0,3-3-301 0,-6-2-18 16</inkml:trace>
          <inkml:trace contextRef="#ctx0" brushRef="#br0" timeOffset="67604.4194">14337 240 1322 0,'8'-20'-38'0,"-3"6"11"0,1 0 14 16,3 4 17-16,-4 1 24 0,0 2 14 15,-2-1 10-15,-1 1 9 0,4 1 0 0,-4 2 0 16,-2 4 5-16,0 0 4 0,0 0 1 16,0 0-6-16,16 12 3 0,-14 1-6 15,10 3-5-15,-7 3-6 0,1 3-5 0,2 8-1 16,2 0-6-16,-2 0-1 0,0 1-3 16,3 2-45-16,0 2-47 0,2 2-67 0,-5-2-97 15,-3-1-410-15,-2-3-128 0</inkml:trace>
        </inkml:traceGroup>
      </inkml:traceGroup>
    </inkml:traceGroup>
  </inkml:traceGroup>
</inkml:ink>
</file>

<file path=ppt/ink/ink1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0:35.2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19D0CAC-5500-4B12-BFD9-CF90CBD15564}" emma:medium="tactile" emma:mode="ink">
          <msink:context xmlns:msink="http://schemas.microsoft.com/ink/2010/main" type="inkDrawing" rotatedBoundingBox="25339,4826 33271,4784 33272,4940 25340,4982" semanticType="underline" shapeName="Other">
            <msink:sourceLink direction="with" ref="{5E70CBB7-B812-450B-B1E6-C95B03C9E507}"/>
            <msink:sourceLink direction="with" ref="{0AFCF0D1-D5DF-4C1A-A13B-CBAC8E8C60EC}"/>
            <msink:sourceLink direction="with" ref="{5345F4E0-B30A-480F-A92C-8C855E847472}"/>
          </msink:context>
        </emma:interpretation>
      </emma:emma>
    </inkml:annotationXML>
    <inkml:trace contextRef="#ctx0" brushRef="#br0">345 126 1738 0,'-59'0'33'16,"8"0"-15"-16,5 0-3 0,12 1-1 16,-1-1 6-16,7 0 24 0,2 0 21 0,5 0 17 15,2 3 3-15,3-3-8 0,5 0-10 16,11 0-1-16,0 0 2 0,0 0 6 0,0 0-3 16,46 2-3-16,-1-2-4 0,17 0-5 15,23-2 2-15,46-1-1 0,14-1-1 16,11 4 6-16,20-2 0 0,23-1 6 15,21 0-6-15,68 1-6 0,13 2-1 0,9 0 9 16,23 2-4-16,15 1 0 0,17 0 6 16,-7 2 13-16,15 1-11 0,-4-1-4 0,1 1-13 15,-14-1 1-15,-16-1-1 0,-21 4-11 16,-11-6 1-16,-21-2-8 0,-60 0-7 0,-12-2-5 16,-17-1-5-16,-16 0 0 0,-24-3-2 15,-18 1 3-15,-17-2-6 0,-16-2 0 16,-26 3-6-16,-22-2-19 0,-11 1-10 15,-14 0-13-15,-4-2-17 0,-11 1-14 0,-6-2-25 16,-5 1-30-16,-8-1-35 0,-6 3-40 16,-1-1-43-16,-4 2-41 0,-7-2-94 0,-4 1-112 15,-7 1 32-15,-4 0-110 0,-2 0-63 16</inkml:trace>
  </inkml:traceGroup>
</inkml:ink>
</file>

<file path=ppt/ink/ink1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0:25.21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0B4E4A5-D7B2-4B12-9750-E2E5AFA21886}" emma:medium="tactile" emma:mode="ink">
          <msink:context xmlns:msink="http://schemas.microsoft.com/ink/2010/main" type="writingRegion" rotatedBoundingBox="7906,3295 32340,2514 32787,16509 8353,17289"/>
        </emma:interpretation>
      </emma:emma>
    </inkml:annotationXML>
    <inkml:traceGroup>
      <inkml:annotationXML>
        <emma:emma xmlns:emma="http://www.w3.org/2003/04/emma" version="1.0">
          <emma:interpretation id="{7C591F84-9C42-4B4E-857A-1B80BB845663}" emma:medium="tactile" emma:mode="ink">
            <msink:context xmlns:msink="http://schemas.microsoft.com/ink/2010/main" type="paragraph" rotatedBoundingBox="22954,2648 29798,2603 29806,3795 22962,3841" alignmentLevel="5"/>
          </emma:interpretation>
        </emma:emma>
      </inkml:annotationXML>
      <inkml:traceGroup>
        <inkml:annotationXML>
          <emma:emma xmlns:emma="http://www.w3.org/2003/04/emma" version="1.0">
            <emma:interpretation id="{B16811FF-5623-4481-A243-1A53149ED7FC}" emma:medium="tactile" emma:mode="ink">
              <msink:context xmlns:msink="http://schemas.microsoft.com/ink/2010/main" type="line" rotatedBoundingBox="22954,2648 29798,2603 29806,3795 22962,3841"/>
            </emma:interpretation>
          </emma:emma>
        </inkml:annotationXML>
        <inkml:traceGroup>
          <inkml:annotationXML>
            <emma:emma xmlns:emma="http://www.w3.org/2003/04/emma" version="1.0">
              <emma:interpretation id="{BD1F48D8-9ED5-4B20-A887-A396CC4F4951}" emma:medium="tactile" emma:mode="ink">
                <msink:context xmlns:msink="http://schemas.microsoft.com/ink/2010/main" type="inkWord" rotatedBoundingBox="22956,2957 25588,2939 25591,3406 22960,3424"/>
              </emma:interpretation>
              <emma:one-of disjunction-type="recognition" id="oneOf0">
                <emma:interpretation id="interp0" emma:lang="" emma:confidence="1">
                  <emma:literal/>
                </emma:interpretation>
              </emma:one-of>
            </emma:emma>
          </inkml:annotationXML>
          <inkml:trace contextRef="#ctx0" brushRef="#br0">23766-2795 1324 0,'15'0'44'0,"-15"0"-1"16,0 0-2-16,0 0-4 0,0 0-5 15,0 0 1-15,0 0 8 0,0 0 2 16,0 0-1-16,0 0-2 0,0 0-1 0,-30 15-1 15,20-9 0-15,2 1-3 0,-2 3-1 16,-1 0 3-16,2 3 2 0,-1-1-4 16,2 2-3-16,3 0-3 0,-3 2 0 0,5-2-1 15,-2-1-3-15,2 2-1 0,1-1 0 16,2-2-3-16,2 2-4 0,1-2 0 16,2 3 0-16,0-5-1 0,3 1-2 0,3-3-1 15,2 1-2-15,1-1 0 0,2-2-1 16,2 0 0-16,2-3-4 0,3-2 1 0,2-1-1 15,1-1-1-15,2-5 0 0,0 3-2 16,2-3-1-16,2-4 2 0,-2 1-2 16,-4-1 0-16,1-2-2 0,-3-2 0 15,-4 1 0-15,-5 1-2 0,-2-2-2 0,-5-2 2 16,-3 1-2-16,-5-1 0 0,0 0-1 16,-7-1 2-16,-1 1-1 0,-5 1-1 15,0 0 2-15,-4 3 0 0,-2 0-3 0,1 3-6 16,-4-1-15-16,3 4-14 0,-3 0-16 15,1 2-17-15,3 2-18 0,-2-2-23 16,5 1-21-16,-1 3-31 0,-1 0-67 16,4 3-244-16,3-3 15 0</inkml:trace>
          <inkml:trace contextRef="#ctx0" brushRef="#br0" timeOffset="-451.2263">23184-2860 1166 0,'0'0'35'16,"0"0"-2"-16,0 0-6 0,0 0-2 0,0 0-6 15,0 7-2-15,0-7 12 0,-13 9 4 16,4-4 3-16,-2 5-6 0,1 0 7 0,-1 1 1 16,-2 5-7-16,2-2 2 0,3 0-1 15,-3 0-2-15,3 2 3 0,1 0-1 0,1-1-5 16,4 1-2-16,-1-1 3 0,3-1-2 15,3-1-5-15,-1 1 0 0,4 0-4 16,-1-3 1-16,0 2-3 0,3-4-1 16,0 0 0-16,2 0-1 0,5-4-1 0,-2 0-1 15,0-1-1-15,4-2 1 0,-4-2-1 16,5 0-8-16,-5-2 6 0,4-2 1 0,1-1 0 16,1-3 1-16,-2-1 1 0,-4 0-3 15,0-1 3-15,-3-5-2 0,-2 3-4 16,1-3 3-16,-3-1-2 0,-6 1-1 15,-3-2-3-15,0 1-1 0,-6-3 0 0,-4 1-2 16,-3-1 0-16,-2 2-1 0,-4-2-4 16,1 1 1-16,-6 4-16 0,-2 0-5 15,1 5-15-15,2-4-20 0,1 5-18 0,2 1-18 16,1 4-24-16,1-3-26 0,5 3-67 16,3 3-226-16,1 0 52 0</inkml:trace>
          <inkml:trace contextRef="#ctx0" brushRef="#br0" timeOffset="-895.461">21502-2798 1202 0,'0'-6'41'15,"2"-3"-4"-15,-2 3-5 0,3-2-13 0,-1 1 3 16,6 0-5-16,0 0 2 0,7 0-5 15,3-3 9-15,0 3-2 0,4-1 2 0,4 3 1 16,5-2 0-16,5 2-5 0,-3 0 0 16,7 1-2-16,1 2-2 0,-2-4-1 15,-4 4-1-15,6 2-2 0,-4-2 2 16,-10 2-5-16,4 0 2 0,-6 2-8 0,1-2 4 16,-3 5-1-16,-5 0 4 0,0-1-3 15,-3 6 3-15,-5 1-3 0,-2-2 1 0,-3 3-4 16,-2 2 8-16,-3-2-1 0,0 5 0 15,0-2 5-15,-3 1 1 0,-2 1-2 0,2 2 3 16,3 0 0-16,-2 0-2 0,-1-1 4 16,3-2 0-16,-3 1-2 0,6 3 4 15,0-3-2-15,2 1-3 0,0-3 3 16,3 1-1-16,5 0 0 0,-1-2-1 0,-2-2-1 16,9 1-1-16,0-4-3 0,-3-1-1 15,2-1-1-15,10-3-2 0,-8-1 1 16,8-3-1-16,-5 0 1 0,5-5-3 0,-7 1 2 15,2-1-5-15,2-6 3 0,-4 2 0 16,4-3-2-16,-9-3-2 0,-1 1-2 16,-2-6 0-16,2 1-4 0,-13 0 4 0,-2-4-2 15,-2 1-1-15,-1-3-1 0,-11-1 0 16,1 1-1-16,-3-1-5 0,3 3-4 16,-12-2-9-16,4 3-13 0,-4 2-6 0,2 1-9 15,2 5-4-15,-7 0-12 0,10 6-7 16,-7-1-11-16,7 5-14 0,5 1-15 0,-9 3-19 15,9 0-60-15,2 0-193 0,3 3 103 16</inkml:trace>
          <inkml:trace contextRef="#ctx0" brushRef="#br0" timeOffset="-1419.8075">21660-2865 582 0,'0'-7'101'0,"0"7"-35"0,2-9-30 16,-2 9-15-16,0-9-4 0,0 9 0 16,0-7 3-16,0 7 4 0,0-7-3 0,0 7 6 15,0 0 2-15,0-7-7 0,0 7 2 16,0 0-3-16,0 0-2 0,0-7-2 16,0 7-4-16,0 0 3 0,0 0 5 15,0 0 3-15,0 0-3 0,-21 10 2 0,12-6 1 16,-1 3 6-16,-1-2 1 0,-2 2 1 15,6 3-2-15,-5-4-6 0,1 4 1 0,-4 1-1 16,7-4-2-16,-3 2 1 0,2 1-2 16,1-1 7-16,0 2-1 0,3-1-2 15,3-1 3-15,2 0 3 0,2 1 0 0,3-1-4 16,3 2 0-16,5-1 0 0,2-1-4 16,6 0-3-16,1 1-3 0,-4 2-1 15,11 0-2-15,-4-2 2 0,6 1-4 16,-6 2 2-16,1-1-3 0,-1-3-4 0,-1 1-2 15,-5 1 3-15,-3-2-5 0,2 1 6 16,-5-4-5-16,-4 4-1 0,-6 0 2 0,2-1-1 16,-7 1-1-16,2-1 1 0,-6-2-2 15,-5 2 1-15,-5 1 0 0,0-1-2 16,1 0-9-16,-10-2-8 0,4-2-17 0,1 2-14 16,-6-2-22-16,8-3-8 0,-10 2-13 15,7-4-21-15,-1 0-18 0,-4-4-27 16,9-3-249-16,-7 0 84 0</inkml:trace>
        </inkml:traceGroup>
        <inkml:traceGroup>
          <inkml:annotationXML>
            <emma:emma xmlns:emma="http://www.w3.org/2003/04/emma" version="1.0">
              <emma:interpretation id="{499CD455-48E7-4852-86E1-996ADAC61EE1}" emma:medium="tactile" emma:mode="ink">
                <msink:context xmlns:msink="http://schemas.microsoft.com/ink/2010/main" type="inkWord" rotatedBoundingBox="26478,2625 29798,2603 29806,3795 26486,3818"/>
              </emma:interpretation>
              <emma:one-of disjunction-type="recognition" id="oneOf1">
                <emma:interpretation id="interp1" emma:lang="" emma:confidence="0">
                  <emma:literal>.</emma:literal>
                </emma:interpretation>
                <emma:interpretation id="interp2" emma:lang="" emma:confidence="0">
                  <emma:literal>r</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_</emma:literal>
                </emma:interpretation>
              </emma:one-of>
            </emma:emma>
          </inkml:annotationXML>
          <inkml:trace contextRef="#ctx0" brushRef="#br0" timeOffset="739.6547">25062-2769 1415 0,'-10'-2'37'15,"5"-3"-8"-15,5 5 4 0,-8-2-6 16,8 2 5-16,-5-5 5 0,5 5 11 0,0 0 5 16,-8-3-2-16,8 3-3 0,0 0 0 15,0 0 2-15,0 0 3 0,8 17 1 0,-3-9 1 16,5 0-3-16,3 5-5 0,7 2-2 16,-2-2-2-16,6 5-3 0,3-2-5 0,3-2-4 15,4 5-4-15,4 4-5 0,-4-7-7 16,1 3-15-16,3-7-28 0,-9 2-27 15,4-3-35-15,-1 1-26 0,-3-2-36 16,1-2-49-16,-6-2-406 0,1-3-107 0</inkml:trace>
          <inkml:trace contextRef="#ctx0" brushRef="#br0" timeOffset="980.0605">25662-2769 1677 0,'-10'-11'-24'0,"-1"-1"3"15,1 6-2-15,2 2 3 0,-4-2 0 16,2 1 9-16,2 3 15 0,8 2 9 16,-21 0-1-16,7 2 12 0,1 3 0 15,0 2-1-15,-6 2-3 0,2 3-2 0,2 1-1 16,-1-1 0-16,-6 5-4 0,3-1-1 16,-2 3 1-16,2-3-2 0,1 4-4 15,-3-1-6-15,-2-2-6 0,8 2-24 0,-10 0-23 16,9-1-19-16,1 1-27 0,1-3-27 15,0-2-62-15,4 4-228 0,2-6 74 16</inkml:trace>
          <inkml:trace contextRef="#ctx0" brushRef="#br0" timeOffset="2196.7367">26215-2788 1329 0,'-14'-10'94'15,"6"0"-10"-15,3 3-8 0,0-3-1 16,2 3 6-16,3 0 2 0,3 0-3 0,2 0-1 16,0 0-2-16,6 2-4 0,3-1-7 15,2 5-3-15,5-2-6 0,3 3-2 0,2 3-7 16,-1 0-6-16,4 6 0 0,1 1-7 15,-6-1-6-15,3 3 0 0,-6 4-4 16,-3 2-1-16,-1-1-2 0,-1 4-2 16,-8-2-3-16,-3 1 2 0,-2-1-4 0,-6 0-1 15,0 0 0-15,-2 1-2 0,0-1 0 16,-3-3 0-16,0-1-1 0,1 1-7 16,0-2 6-16,2-5 0 0,0 3-1 0,-1-3 1 15,1-1-1-15,2 1 3 0,1-2 1 16,2 2-2-16,0-9-2 0,5 9 0 15,0-6-1-15,6 1-1 0,3-4-1 0,2 0 0 16,7-2-1-16,5-3-2 0,-2 0 2 16,7-2-1-16,2-3-3 0,7-2 1 15,4-3 0-15,-3 1-3 0,2-3 1 0,-4-1-1 16,1-1 0-16,-2-4 2 0,1 7-3 16,-10-3 2-16,2 3-2 0,-3 2 1 15,-7 0-1-15,-4 4-2 0,0 0 4 16,0 0-4-16,-9 4 0 0,3-3-1 0,2 5-3 15,-8 0 2-15,-1-2 2 0,-1 2-3 16,-5 4 3-16,0 0-4 0,0 0 3 0,0 0 1 16,0 0 1-16,0 0 1 0,-8 18 1 15,3-8 0-15,2-1 2 0,-2 0-2 0,2 0 1 16,1 4 2-16,-5-4 1 0,5 3-3 16,2 0 2-16,0-3 0 0,0 4 1 15,2-4 1-15,5 1-1 0,-2-1 3 16,-2 1-1-16,2 0 0 0,0-6-3 0,3 5 3 15,-6-6-2-15,9 0-5 0,-11-3-6 16,22 0-9-16,-22 0-6 0,18-6-4 16,-10 0-6-16,0-4-1 0,0-4 0 0,4 0 1 15,-4-3 1-15,-6-2 1 0,1-1 1 16,-3-1 2-16,0-2 3 0,-3 1 2 16,-2 1 2-16,2 0 0 0,-8 1 3 0,5 3 0 15,-1 1 2-15,-1-1 2 0,5 2-1 16,-5 3 4-16,3 2 1 0,-3 1 0 0,3-1 0 15,-4 4 1-15,4-3 3 0,2 6-1 16,3 3 4-16,-3-9 0 0,3 9 1 16,0 0 0-16,0 0 4 0,0 0 0 15,28 3 0-15,-28-3 0 0,31 6 1 0,-9-6-1 16,-1 3-1-16,9 0 1 0,-3-3-3 16,16 0 1-16,-3-3-1 0,-1 3 0 0,7-3 3 15,5-3-1-15,0-1 2 0,3-1-3 16,-6-1-1-16,-2-3 2 0,-6 0 0 15,0-2 0-15,3-4-1 0,-11 2 2 16,-5 2 1-16,0-7-1 0,-3 5-1 16,-9-1-1-16,5 1 1 0,-4-3-1 0,-9 7 2 15,1-9-3-15,-3 7-1 0,-2 0 0 16,-3-4 1-16,0 8-2 0,-5-3 0 0,0 3 1 16,-1 3-2-16,1 0 0 0,-8 2 1 15,3 3 2-15,-2 2-2 0,12 0 4 0,-24 9 0 16,6 1 1-16,1 4 1 0,4 6 0 15,-8-1 2-15,4 5 0 0,1 3-1 16,-2 6 2-16,-2 2-2 0,5 2 2 16,-1 3-3-16,-4-5 1 0,5 3 0 0,4 1 1 15,-4-1 0-15,4-6-4 0,-3 3-16 16,6-7-13-16,0 3-15 0,0-1-24 0,-5-2-25 16,4-4-24-16,1-2-25 0,0 1-40 15,3-4-85-15,0-7-236 0,-3 7-7 16</inkml:trace>
          <inkml:trace contextRef="#ctx0" brushRef="#br0" timeOffset="2374.1491">27541-2569 1598 0,'-5'-6'109'0,"5"6"-33"0,-6-6-20 0,6 6-8 15,0-6-10-15,0 6-19 0,8-9-29 16,3 5-50-16,-3-2-76 0,7 0-134 0,7-2-230 16,-3 1-4-16</inkml:trace>
          <inkml:trace contextRef="#ctx0" brushRef="#br0" timeOffset="2543.2135">28347-2566 1399 0,'-27'0'109'0,"27"0"-4"0,0 0-15 0,-8 0-24 16,8 0-8-16,0 0-9 0,0 0-8 15,-10 2-13-15,10-2-28 0,0 0-37 16,0 0-55-16,0 0-93 0,0 0-370 0,0 0-57 16</inkml:trace>
          <inkml:trace contextRef="#ctx0" brushRef="#br0" timeOffset="-71487.8703">27098-2193 740 0,'-3'-9'15'0,"3"-1"-2"0,-5-1-4 0,3 5-3 16,-8 0 5-16,5-3 0 0,0 5 0 15,-3-2 4-15,3 4-2 0,5 2 5 16,-18 2-5-16,3 1 2 0,5 4 0 0,-1-2-1 15,-2 5-4-15,-1 0 5 0,-4 2-6 16,4 2-11-16,1 4-15 0,-9-2-24 0,6 3-33 16,-2 1-48-16,1-1-115 0,-1 6 80 15</inkml:trace>
        </inkml:traceGroup>
      </inkml:traceGroup>
    </inkml:traceGroup>
    <inkml:traceGroup>
      <inkml:annotationXML>
        <emma:emma xmlns:emma="http://www.w3.org/2003/04/emma" version="1.0">
          <emma:interpretation id="{C8B03507-A4B6-4827-88BE-1D9CDF6C13C0}" emma:medium="tactile" emma:mode="ink">
            <msink:context xmlns:msink="http://schemas.microsoft.com/ink/2010/main" type="paragraph" rotatedBoundingBox="13011,3756 32426,3921 32414,5332 12999,5166" alignmentLevel="3"/>
          </emma:interpretation>
        </emma:emma>
      </inkml:annotationXML>
      <inkml:traceGroup>
        <inkml:annotationXML>
          <emma:emma xmlns:emma="http://www.w3.org/2003/04/emma" version="1.0">
            <emma:interpretation id="{3BE93051-1F66-4645-AFC4-5F5F54F8E4F7}" emma:medium="tactile" emma:mode="ink">
              <msink:context xmlns:msink="http://schemas.microsoft.com/ink/2010/main" type="line" rotatedBoundingBox="13011,3756 32426,3921 32414,5332 12999,5166"/>
            </emma:interpretation>
          </emma:emma>
        </inkml:annotationXML>
        <inkml:traceGroup>
          <inkml:annotationXML>
            <emma:emma xmlns:emma="http://www.w3.org/2003/04/emma" version="1.0">
              <emma:interpretation id="{58DC2312-BA0B-4BD7-8457-C95525830A51}" emma:medium="tactile" emma:mode="ink">
                <msink:context xmlns:msink="http://schemas.microsoft.com/ink/2010/main" type="inkWord" rotatedBoundingBox="13010,3892 16244,3920 16233,5148 13000,5120">
                  <msink:destinationLink direction="with" ref="{5234120A-6CCD-4B19-B0BA-24616691D98D}"/>
                </msink:context>
              </emma:interpretation>
              <emma:one-of disjunction-type="recognition" id="oneOf2">
                <emma:interpretation id="interp6" emma:lang="" emma:confidence="1">
                  <emma:literal/>
                </emma:interpretation>
              </emma:one-of>
            </emma:emma>
          </inkml:annotationXML>
          <inkml:trace contextRef="#ctx0" brushRef="#br0" timeOffset="23100.154">12020-1491 1613 0,'-33'-10'116'0,"2"3"-8"0,1-1-13 15,0 5-18-15,3-4-12 0,4 7-4 16,-2 0-5-16,1 0-1 0,0 7-1 16,0-4-4-16,2 6-3 0,1 4 2 0,-6 1-5 15,6 7 4-15,2-2-5 0,0 2-3 16,3 7 0-16,6-3-5 0,-6 2-1 0,4 0 0 15,4 1-3-15,3-4 0 0,2 1-2 16,1 1-5-16,4-5 2 0,1 3-1 16,0-1-1-16,4-4-2 0,5 0-2 0,4-2 0 15,-6-3-2-15,9 0-6 0,3-4 3 16,-1-1-1-16,4-3-4 0,1-1-1 0,4-5 2 16,-1 0-6-16,6-5-2 0,-4-5-2 15,2 0-6-15,0-1-3 0,-5-6-6 16,5-5-1-16,-4-3-1 0,-4 0 0 15,-7-2-3-15,-2 0 2 0,-2-1 0 0,-3-4-1 16,-4 3 3-16,-7 3-2 0,0-1 4 16,-5 3-2-16,-5-3 1 0,-2 5 0 0,-6 1 3 15,-1 3 0-15,-5-1-1 0,3 5 4 16,-4 1 1-16,4 4 0 0,-3 6-1 16,2-4 3-16,1 5-2 0,3 1 1 0,3 1 2 15,0 0 0-15,4 1-2 0,1 1 3 16,3 5 2-16,7-4-2 0,0-3 4 15,9 8-1-15,2-3 1 0,2 0 0 0,8-3 0 16,6 0-5-16,2-2 4 0,4 0 0 16,0 0-1-16,1-2 0 0,3 0 0 0,-1-3 2 15,-2-2-1-15,1 1 0 0,-2-4-1 16,-2 4 0-16,-1-4-3 0,-4-2 4 16,-1 3-2-16,-4-1 2 0,-3 3 0 0,-1 0 3 15,-1-2 1-15,-3 3 0 0,-2-2-2 16,3 4-3-16,-6 1 1 0,2 1-1 15,-2 0-1-15,-3 2 3 0,-5 0-1 0,8 11 5 16,-5 3-1-16,-3 0 4 0,2 7-2 16,-2 2 2-16,0 5 1 0,0 5-2 0,0 1 1 15,0 4 0-15,-2 4-2 0,2-1 1 16,-3 0 0-16,3 2-2 0,3 0 0 16,-3-1-2-16,0-2-7 0,0 4-13 0,0-3-17 15,2-3-18-15,-2 2-25 0,0-5-30 16,0 0-30-16,-2 0-21 0,-1-9-31 0,1-2-62 15,-1-2-378-15,-2-3-126 0</inkml:trace>
          <inkml:trace contextRef="#ctx0" brushRef="#br0" timeOffset="23415.5356">12469-1322 1695 0,'13'-27'-8'15,"-2"6"9"-15,1 3 2 0,-2 1-1 0,-2 6 9 16,0-1 4-16,0 2 13 0,-3-1 9 16,4 5 2-16,2 0 2 0,-4-3-4 15,6 7-4-15,1 0-3 0,-3 2 0 16,5 2-4-16,0 5 0 0,2 0 6 0,-1 2-3 16,-1 5-3-16,-1-1 1 0,0 2-3 15,-2 1-4-15,-3 2 1 0,1-1-2 0,-3 2-3 16,-3 0 3-16,-5 3-4 0,-3-3-3 15,-2 4 3-15,-3-7-1 0,-2 3-3 16,-3 3 0-16,-4-2-13 0,1-7-15 0,0 0-17 16,3 1-17-16,-4-5-19 0,4 3-22 15,0-7-13-15,0 3-20 0,1-5-14 16,12-3-20-16,-16-6-44 0,9 1-260 0,4-1 30 16</inkml:trace>
          <inkml:trace contextRef="#ctx0" brushRef="#br0" timeOffset="23664.0655">12967-1801 1363 0,'16'-18'46'0,"-7"1"-5"0,2 3 1 15,-3 1 8-15,-3 5 15 0,-3-1 7 16,4 2 3-16,-1 4-3 0,-2-3-9 16,-3 6-6-16,7-5-4 0,-7 5 7 0,0 0 5 15,15 20-2-15,-10-4-7 0,0 3 1 16,-2 5-3-16,5 6-9 0,-3 3-3 15,-2 6-3-15,2-1-1 0,0 1-4 0,-2 8-3 16,1 0-2-16,-2-1-5 0,-2-4-19 16,3-5-24-16,-3 1-23 0,0-1-30 0,0 0-38 15,0-9-23-15,0-2-26 0,0-1-46 16,-3-3-96-16,3-3-243 0,-2-4-48 16</inkml:trace>
          <inkml:trace contextRef="#ctx0" brushRef="#br0" timeOffset="24032.345">12970-1327 1598 0,'-3'-12'29'0,"1"-3"-5"0,-1 3-12 16,6-1-3-16,-3 4 1 0,5-3 7 0,3 2-1 16,0-2 7-16,6 1-3 0,4-3 3 15,7 3-4-15,1-3 1 0,10 2-5 0,0-2 0 16,5-1-1-16,-3 0-4 0,5 5-1 15,-6-6 5-15,-5 1-3 0,0 4 4 0,-2-2 4 16,-4 0 0-16,-4 2 6 0,-1 1 4 16,-4 1 3-16,-1 0 5 0,-1-1-3 15,-4 2-1-15,1 5-2 0,-2-6-3 0,-5 5-1 16,3-2-6-16,-3 2-5 0,1 2 3 16,-6 2-3-16,0 0-2 0,0 0 2 15,0 0-1-15,0 0-4 0,10 16 2 16,-10-4 2-16,0 1-2 0,0 6 2 0,0 0-3 15,0 3-2-15,0 2 2 0,0 0-1 16,0 2-2-16,0-1-4 0,0 1-13 0,0-1-13 16,0-4-22-16,3 1-27 0,-1 0-38 15,2-3-31-15,-1-5-48 0,-1-2-112 16,4 0-247-16,-4-5-49 0</inkml:trace>
          <inkml:trace contextRef="#ctx0" brushRef="#br0" timeOffset="24183.0767">13702-1801 1585 0,'0'-33'-22'16,"0"4"-14"-16,0 5-5 0,0 5-2 0,-2 4 10 15,4 1-3-15,-2 1 9 0,0 7-5 16,0-4-7-16,5 8-8 0,-5 2-18 0,11-5-29 16,-11 5-74-16,10 7-139 0,1 0 176 15</inkml:trace>
          <inkml:trace contextRef="#ctx0" brushRef="#br0" timeOffset="24560.3856">14053-1710 933 0,'2'2'65'0,"-2"-2"-6"0,8 5-6 0,-8-5 2 16,0 0 3-16,0 0 10 0,0 0 17 16,-5 9 1-16,2-4-1 0,-2 2-3 15,0 0-4-15,-6 5-2 0,3 3-3 0,-3 2-7 16,3 2 0-16,3 3-5 0,-6 2-3 15,1-2-7-15,4 3-1 0,-3-4-4 16,4 0-7-16,0 1-3 0,2-2-1 0,1 1-2 16,-1-7-3-16,3 4-2 0,0-5-2 15,3 0-1-15,-1-1-2 0,6-1-1 0,1-3-5 16,2-1-1-16,4-1-3 0,-2-6 1 16,4 0-1-16,2 0-2 0,-1-6-1 0,2-1-2 15,3-5 0-15,-7-5-2 0,3-2-1 16,0 1 3-16,-6-5-1 0,1-3-5 15,-6-2 2-15,-3 2 1 0,0 3-5 16,1-2-1-16,-6 4 2 0,-6-2-6 0,4 4-5 16,-3 3-15-16,-3-1-18 0,-4 1-20 15,-1 6-19-15,5-1-13 0,-8 4-12 16,-1 2-17-16,4 3-7 0,3 2-5 0,-6 0-10 16,2 0-24-16,14 0-56 0,-16 2-228 15,8 0 37-15</inkml:trace>
          <inkml:trace contextRef="#ctx0" brushRef="#br0" timeOffset="24925.029">14527-1573 1313 0,'8'4'19'0,"-5"4"-2"0,4-3-2 0,-4 2-5 15,0 0 4-15,-1 3 10 0,-2-4 9 16,0 7 5-16,0-3 0 0,-2 2 1 15,2-3-3-15,0 1-4 0,-3 3-1 0,3-3-5 16,0-1-2-16,0 0-3 0,0-2-1 16,-3 3 0-16,3-3-1 0,0-7-2 15,0 10 0-15,0-10 1 0,-7 6-5 0,7-6 4 16,0 0 0-16,0 0-1 0,0 0 4 16,-3-23 2-16,6 11-1 0,-3 0 4 0,0-2-1 15,7-6 1-15,-4 1 4 0,2 0 0 16,3-3-2-16,1 0 3 0,2 3-3 0,-1 2-5 15,1-3 1-15,2 6-3 0,1 0-5 16,2-2-1-16,-3 7 0 0,2 2-2 16,0 1-4-16,-2 3-11 0,3 3-15 15,-6 3-24-15,2 3-16 0,1 4-29 0,-5 5-24 16,0 3-18-16,-1 3-20 0,-4-2-57 16,4 5-307-16,-11 1-18 0</inkml:trace>
        </inkml:traceGroup>
        <inkml:traceGroup>
          <inkml:annotationXML>
            <emma:emma xmlns:emma="http://www.w3.org/2003/04/emma" version="1.0">
              <emma:interpretation id="{2BE7242F-E5E8-42C3-8081-42832109F116}" emma:medium="tactile" emma:mode="ink">
                <msink:context xmlns:msink="http://schemas.microsoft.com/ink/2010/main" type="inkWord" rotatedBoundingBox="18240,3850 21422,3877 21413,4934 18231,4907">
                  <msink:destinationLink direction="with" ref="{5F0701E8-1CC5-4B1D-B2E5-54C05C009EBF}"/>
                </msink:context>
              </emma:interpretation>
              <emma:one-of disjunction-type="recognition" id="oneOf3">
                <emma:interpretation id="interp7" emma:lang="" emma:confidence="0">
                  <emma:literal>Temin</emma:literal>
                </emma:interpretation>
                <emma:interpretation id="interp8" emma:lang="" emma:confidence="0">
                  <emma:literal>remain</emma:literal>
                </emma:interpretation>
                <emma:interpretation id="interp9" emma:lang="" emma:confidence="0">
                  <emma:literal>renin</emma:literal>
                </emma:interpretation>
                <emma:interpretation id="interp10" emma:lang="" emma:confidence="0">
                  <emma:literal>Demin</emma:literal>
                </emma:interpretation>
                <emma:interpretation id="interp11" emma:lang="" emma:confidence="0">
                  <emma:literal>Tomin</emma:literal>
                </emma:interpretation>
              </emma:one-of>
            </emma:emma>
          </inkml:annotationXML>
          <inkml:trace contextRef="#ctx0" brushRef="#br0" timeOffset="35149.877">17474-1687 1475 0,'10'-7'92'16,"-2"2"-12"-16,0 1-20 0,1-1-9 15,-1 0-9-15,0 2-3 0,-1 1-2 16,-7 2-5-16,21 0-3 0,-9 2-1 16,-1 1-5-16,2 7-2 0,2 2 0 0,-3 3 0 15,1 1-3-15,0 6 2 0,0 2-6 16,-5 0 0-16,1 3 1 0,-3-2 0 0,-4 0-4 16,1 2 2-16,-6-2-2 0,1 1-1 15,-1-3 5-15,-6-2-5 0,4 4 0 16,-3-6 1-16,0 1 0 0,-3-4-4 0,4 2 4 15,-1-4-1-15,1 0-2 0,-1-3 3 16,3-5 1-16,0 1-2 0,0-4 0 16,5-3-1-16,0 0-1 0,0 0-1 0,0 0-1 15,-6-25-3-15,9 13-3 0,5-6 1 16,0-7-4-16,2 1-3 0,5 0-1 16,0-1 1-16,1 2 4 0,4 4-1 0,0 0-2 15,1-1 3-15,-1 3 0 0,4 3-1 16,-2 0 0-16,4-1 1 0,-1 5-1 0,-4 0 2 15,0 3 0-15,3 0-3 0,0 0 4 16,-2 5 0-16,2-3 0 0,1-1-1 16,-2 2 3-16,-2 1-1 0,4 0 2 15,-2 0-1-15,0 0-3 0,0 0 1 0,-5-2 1 16,5 3-2-16,-5-3 3 0,-2 3 0 16,1-3 4-16,-4 2 0 0,0-1 4 15,0-1-1-15,-1-2-1 0,-5 2 3 0,4-1-4 16,-3 0-1-16,-3 2 0 0,0-5-2 15,0 3 0-15,-1 0-1 0,-4 6-2 0,3-9 1 16,-3 4-1-16,0 5 1 0,0 0 1 16,-12-9-1-16,12 9-1 0,-18 2 3 15,18-2 1-15,-24 7-1 0,7 5 3 16,-1-1-2-16,2 2 0 0,-6 5 5 0,4-2 1 16,0 7-4-16,-5-3 4 0,8 3-2 15,-1 2 3-15,-1-4 1 0,4 2 2 0,2 1-3 16,1-3 4-16,5 2-2 0,1-4-1 15,1 2 1-15,6-4-1 0,1 3-1 16,4-4 1-16,2 2-1 0,3-5-3 0,0 1 7 16,7-3-6-16,-2-1-1 0,3-1-1 15,1-4 1-15,2 0-5 0,1-1 3 16,1-4 0-16,-1 0-3 0,-2-4 0 0,2-1 1 16,-2-2 0-16,-2-2-5 0,4-6 0 15,-1 1 1-15,-5-6 0 0,2 1-2 16,-5-5-2-16,1 3 3 0,-1-4-2 0,-6 4-1 15,1 0 1-15,0 2 1 0,-3 3-2 16,0 2 1-16,0-1 1 0,-3 2-4 16,3 1 2-16,-3 3-1 0,-2 2 2 0,2 0-3 15,2 2-1-15,-7 5-2 0,5-3 5 16,-5 3-2-16,0 0-1 0,5 17 1 16,-5-7 3-16,3 3 0 0,-3-1 2 0,0 2-2 15,0 0 0-15,0 3 2 0,0-3 1 16,-3 1-2-16,3 2 1 0,0-3 0 0,-3 1 0 15,3 0 1-15,-2-3 1 0,2 0-2 16,0-1 3-16,-3-1-1 0,3 0 1 16,-2-4 1-16,2 4 3 0,0-4-2 0,0-6 4 15,-4 7-2-15,4-7-3 0,0 0 2 16,0 0 2-16,0 0-4 0,0 0-1 16,-3-29-1-16,3 14 1 0,3 1-2 0,1-5 3 15,1-3-4-15,0-3 1 16,0 4-1-16,0 3 1 0,3-5-1 0,0 4 0 15,0 0-1-15,4 3-2 0,-2-5 2 0,1 7-3 16,-1 0 1-16,3-1 0 0,2 3 0 16,0 2 1-16,1 3-1 0,-3 2-2 15,4 3 2-15,-4-1 0 0,3 6 0 0,-2-1 1 16,2 3-1-16,-3 2-2 0,3 3 1 16,-5 2 6-16,2 0-3 0,-2 3-2 15,-3-1 1-15,0 0 2 0,-1 1 0 0,0 1 0 16,-2-3 0-16,0 1 0 0,1-2 0 15,-1 0 1-15,-2 1 0 0,-1-4 0 16,1 1-2-16,-3-1-2 0,2 1-4 0,1-3-8 16,0 0 0-16,-3 2-2 0,0-9 0 15,2 11 1-15,-2-11 3 0,0 7-3 0,0-7 7 16,0 0 1-16,0 0 0 0,0 0 1 16,0 0 1-16,0 0 2 0,0 0-1 15,0 0-1-15,-2-27 1 0,2 17 2 16,2-4 1-16,1 0-6 0,2 0 4 0,-1-4 0 15,4 4 1-15,0-3 1 0,5 2-1 16,-5 3-2-16,2 2 5 0,-1-4 2 16,4 3 4-16,3 1 5 0,-3 1-4 0,1-2 2 15,-1 5 0-15,3 0-1 0,0 1-1 16,-4 1 1-16,1 1-3 0,2 1-3 0,-2 4 2 16,-1 1-1-16,1 5-3 0,3 2 2 15,-3-1 2-15,-4 5-3 0,2 0 2 16,-4 7 0-16,7-5-3 0,-9 5 3 15,3-2-1-15,-3 4-9 0,-1-2-10 0,-2 1-12 16,1-3-15-16,0 3-21 0,-1-3-25 16,-2-2-19-16,3 0-19 0,-3-3-18 0,0 1-18 15,-3-3-33-15,3-3-343 0,-2-2-44 16</inkml:trace>
          <inkml:trace contextRef="#ctx0" brushRef="#br0" timeOffset="35386.7492">19499-1935 1486 0,'0'0'-24'16,"5"-7"2"-16,-5 7-10 0,2-6-1 15,-2 6 7-15,0 0-6 0,0 0 6 0,0 0 7 16,0 0-1-16,15 10 4 0,-10 1-1 15,-2 1 2-15,2-1-3 0,0 9-6 0,0-4-9 16,1 4-9-16,-1-1-10 0,0 0-18 16,0 3-34-16,-2-5-189 0,-3 2 189 15</inkml:trace>
          <inkml:trace contextRef="#ctx0" brushRef="#br0" timeOffset="35567.0388">19638-1985 785 0,'-2'-8'-14'16,"2"1"-4"-16,0 7-34 0,-9-7-32 15,9 7-126-15,0 0 71 0</inkml:trace>
          <inkml:trace contextRef="#ctx0" brushRef="#br0" timeOffset="36025.2491">19729-1710 629 0,'0'0'46'0,"0"0"-2"16,0 0-9-16,0 0 0 0,0 0-3 15,0 0-2-15,0 0-3 0,11 0 5 0,-11 7-1 16,3 0 4-16,0 2 3 0,-3 3 4 16,2 3-13-16,1 0 1 0,-1-1-8 15,1 3-3-15,0 1 2 0,-1-2-2 16,-2 1 3-16,3-1-8 0,-3-1-1 0,0 0-1 16,0-5 0-16,-3 6 2 0,1-7-6 15,-1 3 2-15,0-1 2 0,1-4-1 0,-3-2 4 16,-1 2-5-16,6-2 0 0,0-5 1 15,-11 2-1-15,11-2-3 0,0 0 1 16,-16-14-3-16,13 6 1 0,1-5 0 0,-1-1 2 16,1 0 4-16,2-6 5 0,2-2-2 15,1 1-1-15,2 2 4 0,-2-2-2 16,4 1-4-16,4 1 4 0,-2 2 0 0,-1-1-5 16,2 4 1-16,1 5-4 0,2 2-2 15,-4 2 1-15,1 5 0 0,4 2-2 16,-1 3 0-16,4 5 1 0,-7 5 0 0,3 4-7 15,0 2 1-15,0 5 0 0,-4 2-9 16,2-2-10-16,-3 2-12 0,2 4-7 0,-2-1-20 16,0 1-14-16,-2 0-14 0,-6-1-12 15,3-3-36-15,-3-1-235 0,0 0 119 16</inkml:trace>
          <inkml:trace contextRef="#ctx0" brushRef="#br0" timeOffset="33698.8507">16914-1696 1378 0,'3'-20'59'15,"-1"3"-22"-15,1 3-8 0,0 2-7 16,2 0 0-16,-3 3-4 0,9 1 5 16,-3-1-3-16,-3 4 3 0,7 0 0 0,1 5-1 15,5 0-2-15,-1 5-3 0,4 0 2 16,3 4-3-16,-2 5 0 0,-1 1-4 15,1 1 1-15,1 0 2 0,-2 1-4 0,-6 4 0 16,-2-2 0-16,0 1-5 0,-5 1 4 16,-3 2-2-16,-5-3 0 0,-5 3 0 15,-11 2-2-15,0-4-2 0,-11 5-5 0,-4-3-2 16,-5-4-8-16,1 4-9 0,-7-4-7 16,2-3-16-16,-1 2-22 0,6-6-25 15,1-3-25-15,4-1-41 0,-4-3-306 0,11-3 32 16</inkml:trace>
          <inkml:trace contextRef="#ctx0" brushRef="#br0" timeOffset="33376.1959">16978-1619 1628 0,'-13'-10'184'15,"1"3"-102"-15,7 0-32 0,0 2-27 16,-3-2-2-16,3 5-3 0,5 2-5 0,-5-7 1 16,5 7-2-16,0 0 0 0,-8-2-1 15,8 2-2-15,0 0 2 0,0 21 3 16,0-9-2-16,5 7 1 0,-5 2-1 0,3 6 0 16,-1 1-1-16,1 7 0 0,-1-2 1 15,1 4-1-15,2-1-3 0,-2 3 2 16,-1-2-10-16,-2 0-10 0,0 3-18 15,0-3-17-15,0-1-26 0,-2 1-24 0,2-3-16 16,-3-3-19-16,-2-1-39 0,0-5-80 16,2-3-196-16,1-3 48 0</inkml:trace>
        </inkml:traceGroup>
        <inkml:traceGroup>
          <inkml:annotationXML>
            <emma:emma xmlns:emma="http://www.w3.org/2003/04/emma" version="1.0">
              <emma:interpretation id="{0AFCF0D1-D5DF-4C1A-A13B-CBAC8E8C60EC}" emma:medium="tactile" emma:mode="ink">
                <msink:context xmlns:msink="http://schemas.microsoft.com/ink/2010/main" type="inkWord" rotatedBoundingBox="27612,3880 31282,3911 31270,5322 27600,5291">
                  <msink:destinationLink direction="with" ref="{E19D0CAC-5500-4B12-BFD9-CF90CBD15564}"/>
                </msink:context>
              </emma:interpretation>
              <emma:one-of disjunction-type="recognition" id="oneOf4">
                <emma:interpretation id="interp12" emma:lang="" emma:confidence="1">
                  <emma:literal/>
                </emma:interpretation>
              </emma:one-of>
            </emma:emma>
          </inkml:annotationXML>
          <inkml:trace contextRef="#ctx0" brushRef="#br0" timeOffset="7415.8">26175-1538 1739 0,'-5'-18'104'0,"2"3"-5"0,0 4-19 16,1 0-7-16,-2 2-8 0,1 1-11 16,3 4-5-16,0 4-1 0,-2-10-6 15,2 10-3-15,0 0 2 0,0 0 9 0,0 0 0 16,9 28 2-16,-7-14-2 0,1 2 2 16,0 6-1-16,2 0 0 0,0 2-2 15,-2 0 0-15,2 1-5 0,0 0-7 0,-2-1-1 16,2 1-1-16,-2-2-3 0,-1 2-4 15,1-6-3-15,-1 1-1 0,2-1-2 16,-1-4-3-16,0-2 4 0,-3 0-5 0,2-4 2 16,-2 1-3-16,3-3 0 0,-1-5-1 15,-2-2 0-15,0 0-6 0,0 0 2 16,8-21-2-16,-5 7-2 0,2-5-1 0,3-4-6 16,0-5 4-16,1-2-3 0,4-1 5 15,-3 0-1-15,3 0-4 0,3 1-1 16,-1 2 2-16,0 1-1 0,1 5-2 0,-2 1-2 15,-1 6-1-15,3 4-1 0,-3 0 0 16,2 8-2-16,-2 0 2 0,0 3-3 16,2 3 3-16,0 6-2 0,-2 0 2 0,0 6 2 15,0-4 0-15,-1 6 0 0,-2 1 0 16,3-4 0-16,-5 3-1 0,0-3 3 0,-3 0 1 16,2 1-1-16,-2-3 0 0,0 0-1 15,-2-3-3-15,2 1 0 0,-2-1-4 16,-1 0 1-16,1-2 2 0,-1-2-1 0,1-1-4 15,-3-4-8-15,0 0-3 0,0 0-2 16,0 0 2-16,5-25-2 0,1 15 0 16,-4-8 2-16,3 2 0 0,2-4 2 15,-2 1-1-15,6 2-4 0,-1-2 8 0,3 1 1 16,4-1 1-16,1 3 0 0,3 1 4 16,-4 0-6-16,2 6 6 0,-1 1 1 0,4 1 0 15,-6 5-2-15,0 0 2 0,3 4 2 16,-6 0 1-16,0 5 1 0,3 4 1 15,-2-2 0-15,-1 3 1 0,-5 5-1 16,3 0 0-16,-1-1 2 0,-3 5-4 0,1 0-18 16,-6 0-15-16,3 4-28 0,1-4-38 15,-1 3-21-15,-3 1-24 0,4-2-31 0,2-1-32 16,-1 1-81-16,0-7-278 0,1 1-72 16</inkml:trace>
          <inkml:trace contextRef="#ctx0" brushRef="#br0" timeOffset="8892.7103">27610-1391 1686 0,'11'-19'57'0,"-2"3"-11"15,-4-1-2-15,-2 5-3 0,-3-1 0 16,5 1 10-16,-5 3 7 0,-5 0 3 16,5-1-3-16,-6 2-7 0,0-2-3 0,1 7-7 15,-3-6-4-15,3 9 3 0,5 0 2 16,-21 0-1-16,6 3 0 0,2 3-1 0,0 1 1 15,-3 5-4-15,-6 0-1 0,6 4-2 16,-7 1-1-16,1 1-1 0,6 1-4 16,-9-1-1-16,7 4-1 0,5-3-3 0,-9 3-2 15,9-5 1-15,2 1-2 0,3 1-4 16,-2-5 1-16,-2 2 1 0,7-1-2 16,0-2 1-16,2-1-1 0,3 0-1 15,3-3-3-15,2 1 1 0,3-4-4 0,3 0-1 16,2-3-5-16,-2-1 1 0,2-2-6 15,7-2-6-15,-2-4-4 0,0-1-6 0,2 0-1 16,-2-5-1-16,-2 0 0 0,6-5-4 16,-6 1 3-16,-1-9 3 0,5 2-3 15,-10 0 4-15,1-1 4 0,-3 0 1 16,0 2-2-16,1 1 3 0,1 4-2 0,-5 1 2 16,1 0 2-16,-1 1-2 0,-2 6 0 15,-1 0 1-15,3 0-2 0,-2 6-1 16,-3 3 4-16,0 0 2 0,0 0 0 0,0 0 2 15,17 14-3-15,-9-4 4 0,-6-1 1 16,4 3 0-16,-1 1 2 0,0 1 1 16,-2 0-2-16,5 0 1 0,-3 1-2 0,4-2 3 15,-1-1 0-15,2 0 2 0,-2-1 1 16,-3-1 0-16,3-3-1 0,0 2 3 16,4 0 0-16,1-5 0 0,-3-1-2 0,-2 0 0 15,5-3 0-15,-13 0-1 0,28-3-5 16,-18-3-3-16,1-1-6 0,3-2-3 15,2-3-7-15,-6-3 0 0,-2-1-2 0,2-2-1 16,0 1 1-16,0-2-3 0,0 3 0 16,-4-2 0-16,-1 2 5 0,0 1 1 15,0 3 2-15,1 3 2 0,0 0-1 0,-3-1 1 16,-1 1 2-16,4 0-2 0,-4 2 3 16,3 2 1-16,-5 5 3 0,0 0 2 0,8-2-1 15,-8 2 0-15,0 0 0 0,6 14 2 16,-6-5 3-16,2 1 0 0,3 2 0 15,1 1 3-15,-1-1-1 0,1 2 0 16,5 4 2-16,-1-6 2 0,-2 7 0 0,0-3 0 16,6-1 4-16,-3 2-1 0,7 0 5 15,-7-3 1-15,3 0 1 0,2-1 5 0,2-2 0 16,-2 2 1-16,3-6 4 0,0 3-1 16,3-4 0-16,-1 0-2 0,0-4-3 15,3 0 1-15,3-4 0 0,0 0 1 16,-3-4 2-16,3 2 2 0,2-5 6 0,-2-5 3 15,-3 1 3-15,1-2 3 0,-4-2-5 16,-1-2 2-16,-3-3 3 0,-1 3-4 0,-3 2-3 16,-2 1 0-16,-2-2-7 0,-1 2-5 15,-6 1-1-15,1 3-3 0,-3-3 1 16,-3 5-4-16,-2 1 1 0,0 2-5 16,-7 2 1-16,2 0-2 0,-1 3-1 0,-2 2 0 15,-4 2 2-15,4 3-2 0,-3 4-1 16,1 0 3-16,0 1-3 0,5 1 5 15,-6 1-5-15,6 0 0 0,-2 0 0 0,1 1 2 16,6-3-2-16,3 1 2 0,-6-1-1 16,5-1 5-16,6 0-1 0,-3 0-3 15,8-5 2-15,-6 2-2 0,6-3 2 0,0-1-2 16,4 2 0-16,1-4-4 0,0 2 3 16,-3-2-2-16,7-2 0 0,-4 2 0 15,3 0-3-15,-16 0 1 0,20 0-3 0,-7 2-1 16,-3 3-1-16,3 0 1 0,-5 2-1 15,6 4 1-15,-3 4 0 0,-3 4-2 0,5 1 3 16,-8 6 0-16,7 2 1 0,-2 5 2 16,1 1-1-16,-1 4 2 0,1 4-1 15,-1-3-1-15,-1 5 1 0,-1-3-1 16,0 0 0-16,-3-5 2 0,0 1-14 0,1-4 4 16,-9 1-2-16,3-1 2 0,-5-1 2 15,-3-3 2-15,-3-4 0 0,-3 0 1 0,1-5 2 16,-5-4-1-16,-1 0 3 0,2-6 0 15,-4-2 3-15,3-3-2 0,-1-2 2 0,3-3-2 16,0-3 3-16,-3-4-2 16,6-3 2-16,-1-5-4 0,4-1 2 0,6-5-5 15,4-6 0-15,4-5-5 0,6-9-1 16,6 1-4-16,12-10-3 0,0-2 1 16,18-11-3-16,-5 13 4 0,-2 4 1 0,-4 3-2 15,3 1 5-15,-1 2-1 0,-10 3 1 16,2 4 7-16,-2 2 7 0,-3-2-1 0,-5 10 5 15,0-1 6-15,-6 0 0 0,4 6 2 16,-7-3-4-16,-2 5 4 0,3 1-4 16,-4 0-4-16,-1 3-1 0,3 2-4 0,-7 1 1 15,4 2-5-15,-1 5 2 0,-5 2 1 16,0 0 0-16,0 0-2 0,5 21 3 16,-5-5-1-16,0-2 0 0,0 7 3 0,0-2-2 15,3 6 0-15,-3-1-1 0,0 1 0 16,0 0-2-16,2 2 1 0,-2-4 2 0,3 2-13 15,-3-3-22-15,3-3-22 0,-3-1-29 16,0-2-32-16,0 1-26 0,2-4-23 16,1-1-20-16,-3-3-25 0,0-2-80 15,2-2-343-15,-2-1-127 0</inkml:trace>
          <inkml:trace contextRef="#ctx0" brushRef="#br0" timeOffset="9094.075">29191-1880 1976 0,'-11'-19'88'0,"-2"5"-19"0,5 2-18 16,-1-2-6-16,1 5-8 0,3 0 6 0,0 2 1 16,2 0-9-16,1 2-6 0,2 5-26 15,0 0-27-15,0 0-27 0,0 0-37 16,0 19-29-16,5-1-35 0,0 0-49 0,3 4-407 15,1 6-107-15</inkml:trace>
          <inkml:trace contextRef="#ctx0" brushRef="#br0" timeOffset="9496.7674">29547-1416 1730 0,'0'0'76'16,"6"-6"-1"-16,-6 6-10 0,2-6-9 15,-2 6-5-15,0 0-8 0,0 0 6 0,0 0 9 16,0 0 5-16,0 0 1 0,0 21-1 16,-2-5-5-16,-1-4-6 0,0 9-4 0,1-2-4 15,-3 2-3-15,2 1-12 0,-3-3 5 16,3 0-6-16,0 1 0 0,-2-3-3 16,5-3-2-16,0 1 0 0,-3-6-2 15,3 3 1-15,-2-5-5 0,2-1-9 0,0-6-1 16,0 0-4-16,0 0-1 0,0 0-3 15,5-22 0-15,-5 10 1 0,3-5 0 16,2-6 1-16,4 2 0 0,-1-3 1 0,0-4 4 16,0 0 6-16,2 0 3 0,-2 3 0 15,6-1 4-15,-1 5-3 0,-2 2-1 16,-1 1-3-16,-2 4-3 0,9 0 0 0,-4 2-4 16,0 3 0-16,-5 2-2 0,6 4 0 15,2 3-1-15,-5 1-3 0,2 10 0 16,1-2-6-16,-1 5-14 0,0 3-18 0,-2 1-26 15,-6 3-34-15,3 3-49 0,3-1-59 16,-8 2-101-16,0-1-153 0,-3 3-116 16,-6 2-79-16</inkml:trace>
        </inkml:traceGroup>
        <inkml:traceGroup>
          <inkml:annotationXML>
            <emma:emma xmlns:emma="http://www.w3.org/2003/04/emma" version="1.0">
              <emma:interpretation id="{5345F4E0-B30A-480F-A92C-8C855E847472}" emma:medium="tactile" emma:mode="ink">
                <msink:context xmlns:msink="http://schemas.microsoft.com/ink/2010/main" type="inkWord" rotatedBoundingBox="32158,4797 32419,4799 32418,4929 32156,4926">
                  <msink:destinationLink direction="with" ref="{E19D0CAC-5500-4B12-BFD9-CF90CBD15564}"/>
                </msink:context>
              </emma:interpretation>
              <emma:one-of disjunction-type="recognition" id="oneOf5">
                <emma:interpretation id="interp13" emma:lang="" emma:confidence="0">
                  <emma:literal>n.</emma:literal>
                </emma:interpretation>
                <emma:interpretation id="interp14" emma:lang="" emma:confidence="0">
                  <emma:literal>n .</emma:literal>
                </emma:interpretation>
                <emma:interpretation id="interp15" emma:lang="" emma:confidence="0">
                  <emma:literal>n `</emma:literal>
                </emma:interpretation>
                <emma:interpretation id="interp16" emma:lang="" emma:confidence="0">
                  <emma:literal>n</emma:literal>
                </emma:interpretation>
                <emma:interpretation id="interp17" emma:lang="" emma:confidence="0">
                  <emma:literal>no</emma:literal>
                </emma:interpretation>
              </emma:one-of>
            </emma:emma>
          </inkml:annotationXML>
          <inkml:trace contextRef="#ctx0" brushRef="#br0" timeOffset="10210.3493">30962-953 1944 0,'-22'-11'238'16,"1"2"-126"-16,3-1-64 0,-2-1-50 15,-1-1-29-15,-1 1-39 0,-4-3-99 16,-4 0-277-16,-10-3-107 0,0-6-54 0</inkml:trace>
        </inkml:traceGroup>
      </inkml:traceGroup>
    </inkml:traceGroup>
    <inkml:traceGroup>
      <inkml:annotationXML>
        <emma:emma xmlns:emma="http://www.w3.org/2003/04/emma" version="1.0">
          <emma:interpretation id="{47BC6742-4581-46B5-888B-0E066167EF4A}" emma:medium="tactile" emma:mode="ink">
            <msink:context xmlns:msink="http://schemas.microsoft.com/ink/2010/main" type="paragraph" rotatedBoundingBox="14046,5751 30431,5228 30456,6014 14071,6537" alignmentLevel="4"/>
          </emma:interpretation>
        </emma:emma>
      </inkml:annotationXML>
      <inkml:traceGroup>
        <inkml:annotationXML>
          <emma:emma xmlns:emma="http://www.w3.org/2003/04/emma" version="1.0">
            <emma:interpretation id="{0D8C5BDE-7438-4FC0-A741-B45357813CEA}" emma:medium="tactile" emma:mode="ink">
              <msink:context xmlns:msink="http://schemas.microsoft.com/ink/2010/main" type="line" rotatedBoundingBox="14046,5751 30431,5228 30456,6014 14071,6537"/>
            </emma:interpretation>
          </emma:emma>
        </inkml:annotationXML>
        <inkml:traceGroup>
          <inkml:annotationXML>
            <emma:emma xmlns:emma="http://www.w3.org/2003/04/emma" version="1.0">
              <emma:interpretation id="{D243DE9D-6F60-4094-A14B-2D8466557A54}" emma:medium="tactile" emma:mode="ink">
                <msink:context xmlns:msink="http://schemas.microsoft.com/ink/2010/main" type="inkWord" rotatedBoundingBox="14046,5751 14900,5724 14924,6461 14069,6488"/>
              </emma:interpretation>
              <emma:one-of disjunction-type="recognition" id="oneOf6">
                <emma:interpretation id="interp18" emma:lang="" emma:confidence="1">
                  <emma:literal/>
                </emma:interpretation>
              </emma:one-of>
            </emma:emma>
          </inkml:annotationXML>
          <inkml:trace contextRef="#ctx0" brushRef="#br0" timeOffset="25764.4537">12635-54 1988 0,'-13'-8'140'0,"6"6"-10"0,-3-3-20 0,5 3-12 16,5 2-7-16,-8-5-5 0,8 5 5 16,0 0 3-16,0 0 5 0,0 0 1 15,20 28-3-15,-4-12 1 0,7 5-14 0,10 5-6 16,10 9-3-16,5-2-10 0,16 13 1 16,6 3-15-16,-14-14 0 0,-5-2-7 15,2 2-6-15,-2-3-9 0,-5-4-21 0,0-2-16 16,-9-4-20-16,-2-2-30 0,-6-6-31 15,-2 2-32-15,-6-8-35 0,1 1-31 16,-3-3-20-16,-4-5-14 0,-3-2-6 0,-2-2-10 16,-2-3-28-16,-3-5-37 0,3-1-278 15,-5-7-81-15</inkml:trace>
          <inkml:trace contextRef="#ctx0" brushRef="#br0" timeOffset="26006.088">13442-76 1524 0,'-5'-19'-17'0,"0"1"19"16,-1 6 6-16,0 0 2 0,-2 6 4 0,0-2 12 15,0 4 19-15,-2 4 18 0,-3 0 12 16,-4 4 10-16,-2 1 2 0,-5 9 1 16,0 2 0-16,-9 5 4 0,-1 5 8 0,-6 5 6 15,2 5 2-15,-4 3-8 0,2 0-4 16,-1 2-12-16,3-3-8 0,4 3-5 16,2 0-6-16,0 3-8 0,5-12-7 0,1 1-2 15,1-2-8-15,4 1-1 0,1-6-10 16,4 1-12-16,1-3-19 0,2-3-23 0,-2-4-23 15,5 1-29-15,-1-4-28 0,1-3-31 16,2 4-21-16,-1-8-36 0,1 1-44 0,0-2-105 16,0-3-323-16,8-3-160 0</inkml:trace>
        </inkml:traceGroup>
        <inkml:traceGroup>
          <inkml:annotationXML>
            <emma:emma xmlns:emma="http://www.w3.org/2003/04/emma" version="1.0">
              <emma:interpretation id="{E454CAA0-59DF-4DE6-9E5B-2F9024ADFB5E}" emma:medium="tactile" emma:mode="ink">
                <msink:context xmlns:msink="http://schemas.microsoft.com/ink/2010/main" type="inkWord" rotatedBoundingBox="18883,5723 20858,5660 20879,6320 18904,6383"/>
              </emma:interpretation>
              <emma:one-of disjunction-type="recognition" id="oneOf7">
                <emma:interpretation id="interp19" emma:lang="" emma:confidence="0">
                  <emma:literal>00</emma:literal>
                </emma:interpretation>
                <emma:interpretation id="interp20" emma:lang="" emma:confidence="0">
                  <emma:literal>oo</emma:literal>
                </emma:interpretation>
                <emma:interpretation id="interp21" emma:lang="" emma:confidence="0">
                  <emma:literal>o0</emma:literal>
                </emma:interpretation>
                <emma:interpretation id="interp22" emma:lang="" emma:confidence="0">
                  <emma:literal>0o</emma:literal>
                </emma:interpretation>
                <emma:interpretation id="interp23" emma:lang="" emma:confidence="0">
                  <emma:literal>0O</emma:literal>
                </emma:interpretation>
              </emma:one-of>
            </emma:emma>
          </inkml:annotationXML>
          <inkml:trace contextRef="#ctx0" brushRef="#br0" timeOffset="41148.4654">18272-11 1653 0,'11'-5'72'0,"-3"3"-8"15,-3-3-7-15,0 1-9 0,-5 4-7 16,11-9-3-16,-6 7-6 0,-5 2-1 0,0 0 4 16,0 0-1-16,0 0 2 0,0 0 5 15,2 11-3-15,-2-11 3 0,-7 23 6 16,1-11 4-16,4 2 3 0,-3 4-2 0,-3 1 0 15,5 0-3-15,-2 1-1 0,5 2-3 16,-3-1-1-16,1 0-6 0,4 4 1 16,-2-6-1-16,5 5 0 0,1-6-1 0,2 3-3 15,2-2-1-15,4-1 2 0,-1 1-5 16,3-3-3-16,0-6-1 0,3 1 1 16,0 0-4-16,2-5 0 0,1-1-3 0,-1-3-2 15,4-2 4-15,-4 0 4 0,-1-2-7 16,5-3 4-16,-6-4 4 0,0-1-3 15,-1-2 0-15,-4-2 1 0,-1-4-8 0,-2 0 2 16,-5 1-2-16,-1-7-6 0,-3-1 1 16,-4-1-2-16,-3-2-1 0,-3-5-3 15,-4 5-1-15,-4 0-3 0,1-2 3 0,-5 3-6 16,-1 3-3-16,0 3-3 0,-4-2-8 16,-6 2-7-16,1 4-8 0,1 6-3 0,-6 1-8 15,0 2-13-15,-2 1-15 0,2 4-17 16,2 3-18-16,4 3-15 0,2 1-14 15,1 5-12-15,6-2-14 0,2 2-5 0,5 1-16 16,5-1-21-16,3-1-53 0,5 1-315 16,0 0-69-16</inkml:trace>
          <inkml:trace contextRef="#ctx0" brushRef="#br0" timeOffset="41566.3647">18872-48 1540 0,'16'0'18'0,"-3"-1"14"0,-2 1 4 16,-11 0-3-16,14 0 5 0,-14 0 4 0,13-3 8 16,-13 3 5-16,11 3 1 0,-11-3-2 15,0 0-5-15,0 0 1 0,0 10-2 16,-3-3 0-16,-5 2 4 0,0 1 13 0,3 1 4 16,-4 4-1-16,-2 1-1 0,4 2-1 15,-1 1-4-15,0 0-1 0,0 6-5 0,3-1-2 16,2-1-1-16,-1 4-3 0,8 0-4 15,-1-1-3-15,5 1 0 0,2 1-2 16,8-1-8-16,2-5 0 0,4-1-1 16,-1 1-4-16,2-5 1 0,8-2-5 0,-2-3-3 15,-1-3-2-15,4-4-1 0,-1 0 0 16,-2-7 5-16,-3-1 8 0,4-4-4 16,-6-3 5-16,2-4-1 0,-2-2 3 0,-3-5 5 15,-6 0 2-15,-1-3-10 0,-3-3-1 16,-1 1-2-16,-9-5-4 0,-1 1 9 0,-4 5 0 15,-1-8-9-15,-4 7-5 0,-3 0-3 16,-3 1 4-16,-3-1-7 0,-3 4-3 16,-5 0 2-16,-1 4-1 0,-4-1-5 0,-1 7-11 15,-4-3-12-15,2 5-20 0,-4 0-24 16,-3 1-33-16,4 4-43 0,0 0-47 16,-2 1-61-16,4 1-101 0,-5 0-163 15,7 3 64-15,1 0-163 0,1-3-108 0</inkml:trace>
          <inkml:trace contextRef="#ctx0" brushRef="#br0" timeOffset="40646.3671">17466-8 1175 0,'-11'-10'70'0,"2"1"4"16,7-3-8-16,-6 2-8 0,5-1-11 16,0 4-2-16,3-2 3 0,3 0 13 15,0-1 5-15,5-1 4 0,-6 4 2 16,10-2-2-16,1 2-7 0,3-3-4 0,3 3-5 15,5 0-6-15,2 5-4 0,4-3-2 16,5 0-3-16,-1 5-1 0,4 0-2 0,-9 0-5 16,9 5-1-16,-8-3-2 0,-4 1-3 15,7 3-1-15,-10 0-1 0,0-2-3 16,-5 3 1-16,0 0-2 0,-3 3 0 0,-8 2 2 16,-4-2-4-16,0 2-2 0,-9 0 1 15,-1 5 1-15,-10-3-3 0,-4 3 1 16,-4 0 0-16,1 0-1 0,-2 1-1 15,-1-4-2-15,-3 0 1 0,3-2-4 0,0 2 0 16,3-1-2-16,1-3 2 0,3-3-2 16,5 2 3-16,-1-2 4 0,2-2 6 0,3 2 0 15,1-5 1-15,4 1-1 0,6-3-6 16,0 0 3-16,0 0-4 0,0 0-3 16,0 0 2-16,38-3-1 0,-19 1-1 0,2 0-4 15,3 2 1-15,3-3-1 0,0 6-1 16,-3-3 1-16,3 2-2 0,-1 3-2 15,-1 0 2-15,1-1-1 0,-1 7-1 0,-4-4 1 16,0 2 1-16,-4 3-1 0,-2 1 1 16,-1 1-2-16,-4 0 3 0,2 3 1 0,-7-2-2 15,-5-1 1-15,0 3 2 0,-5-1 0 16,-4-1-1-16,-4 0 0 0,-1 1-2 16,-4-1 2-16,-7-3 1 0,2 3-2 0,-2-3 0 15,-1-5-3-15,-2 2 2 0,0-2-1 16,0-1 2-16,2-1-8 0,-1-2-8 15,0-3-10-15,3 0-19 0,0 0-17 0,3 0-18 16,-1-6-24-16,4 4-27 0,1-6-21 16,1 3-20-16,5-2-18 0,4-2-27 15,-1-1-77-15,3-1-272 0,5-5-63 0</inkml:trace>
        </inkml:traceGroup>
        <inkml:traceGroup>
          <inkml:annotationXML>
            <emma:emma xmlns:emma="http://www.w3.org/2003/04/emma" version="1.0">
              <emma:interpretation id="{332F9951-F22D-4AE0-84F5-E9D485367E5B}" emma:medium="tactile" emma:mode="ink">
                <msink:context xmlns:msink="http://schemas.microsoft.com/ink/2010/main" type="inkWord" rotatedBoundingBox="27853,5340 30431,5258 30453,5925 27874,6007"/>
              </emma:interpretation>
              <emma:one-of disjunction-type="recognition" id="oneOf8">
                <emma:interpretation id="interp24" emma:lang="" emma:confidence="1">
                  <emma:literal/>
                </emma:interpretation>
              </emma:one-of>
            </emma:emma>
          </inkml:annotationXML>
          <inkml:trace contextRef="#ctx0" brushRef="#br0" timeOffset="5280.4292">26458-397 1457 0,'3'-10'-35'0,"-3"1"11"15,3-1-7-15,-1-1-2 0,-2-1 4 16,3 2 7-16,0-1 15 0,-1 0 15 16,1 1 12-16,-3 0 2 0,2 1 14 0,1 4-7 15,-3-2 6-15,3 0-1 0,-3 7-3 16,4-9-4-16,-4 3-1 0,0 6 6 0,0 0 8 16,0 0 5-16,0 0 3 0,0 0 3 15,0 0 1-15,-7 29-1 0,2-15-1 16,2 3-6-16,-2 6-5 0,-3-2-3 15,3 3-5-15,0 1-3 0,-3 3 1 0,3 3-5 16,-5-4-5-16,5 4-15 0,0-1-17 16,2-4-29-16,1-3-16 0,2 4-33 15,-3-2-23-15,6-4-24 0,-1 1-42 0,-2-5-341 16,3-3-25-16</inkml:trace>
          <inkml:trace contextRef="#ctx0" brushRef="#br0" timeOffset="5720.2248">26734-296 1437 0,'6'-6'9'0,"-1"-3"12"0,-3 3-3 0,4 2-2 16,-4-2-2-16,-2 6-4 0,7-5 5 16,-7 5 10-16,0 0 10 0,0 0 5 15,0 0 3-15,0 0 2 0,0 0 4 16,-3 25 2-16,-1-14 6 0,4 1-2 0,-2 3 0 15,-1 1-3-15,3 7-2 0,0-4-6 16,3 0-2-16,-1 3-7 0,2-3-1 0,1 3-1 16,1-3-3-16,1-2-4 0,1 0-2 15,5-1-4-15,0-1 0 0,2-2 1 0,0-2-6 16,-1-1 1-16,5-3-5 16,-1-2-1-16,-4-2-1 0,8-3-2 0,-4 0-2 15,0-6-1-15,7 2-3 0,-7-3 0 16,3-3 0-16,-1-5 0 0,-2 1-4 15,5-3 0-15,-8-4 2 0,-2-2-1 0,-2-1-1 16,3 1 0-16,-6-2 1 0,-5 3-2 16,-1-1 1-16,-2 0-1 0,-2 5 1 0,-4-1-1 15,-8-2 1-15,1 5-1 0,2-1 0 16,-9 3-4-16,-8-1 0 0,5 6-11 16,-5-3-8-16,5 5-12 0,-5 4-17 15,5 0-20-15,-5 3-13 0,7 3-18 0,-1 0-6 16,1 4-19-16,5-1-25 0,3 5-56 15,4-2-269-15,-1-1 11 0</inkml:trace>
          <inkml:trace contextRef="#ctx0" brushRef="#br0" timeOffset="6164.2514">27538-293 1376 0,'11'-5'61'0,"-6"-2"-2"15,0 1-11-15,0 2-9 0,1 2-5 16,-6 2 3-16,9-4 3 0,-9 4 1 0,2-6-2 16,-2 6-3-16,0 0 0 0,0 0 0 15,0 0 0-15,-19 16 4 0,11-7 9 16,3 0-3-16,-6 0 0 0,6 4-2 0,-5 1-4 16,-2 0-3-16,4 3-4 0,3-2 0 15,2 1-6-15,-2 5 0 0,2-7 2 16,3 3-9-16,3-1 2 0,-1 1-2 0,4 0-3 15,-1-3 2-15,3 1-3 0,6 0-4 16,2-4 1-16,-3 0-1 0,5-2-1 0,4-2-1 16,-3-4-2-16,6-1-1 0,1 0-2 15,4-4 2-15,-4 0-3 0,12-6-1 16,-12 1 0-16,9-2-2 0,-11-4 3 16,6-2 0-16,-9 1-4 0,1-2 2 0,-4-1-2 15,-5-5-3-15,-3 5 3 0,-8-5-5 16,-2 4 1-16,-9-5 1 0,-1 4 0 0,-6-3-2 15,-12 3 0-15,0-2-5 0,-10 0-4 16,1 5-6-16,-1 1-6 0,-2 3-8 16,-6 3-5-16,9 2-13 0,5 2-15 0,-4 3-31 15,10 4-17-15,-4 0-30 0,7 1-38 16,-2-1-86-16,9 3-238 0,8 0-11 16</inkml:trace>
          <inkml:trace contextRef="#ctx0" brushRef="#br0" timeOffset="6625.9992">28685-296 1556 0,'15'-2'102'0,"-9"-2"-14"0,-1 1-22 0,-3-3-9 16,-2 6-5-16,0 0 0 0,0 0 7 15,0-6 1-15,0 6-4 0,0 0-8 0,-23 0-4 16,23 0-1-16,-26 5 6 0,9 2 5 15,-4 0 3-15,1 1 6 0,-1 3-1 16,0-1-3-16,-1 2-5 0,1 2-3 0,-4 1-5 16,10 0-2-16,-6-3-6 0,1 3 0 15,7 1-4-15,0-1-3 0,0 1 0 0,5 1-3 16,2-2-2-16,0 2-1 0,6-3-2 16,3 2-1-16,6-1-2 0,-1 3-1 15,5-4-3-15,5 0 2 0,5 0-3 16,3-4-1-16,1 2-5 0,7-4 0 0,2-3 0 15,1-3-1-15,3 0-3 0,0-4 1 16,-2-3 2-16,-1-1-1 0,-2-3 3 0,0-1 1 16,-3-2 4-16,-5-2 3 0,-1 0 3 15,-4-6-3-15,-6-2-1 0,-3 1-1 16,-5-1-1-16,-1-2-1 0,-7-2-4 0,-7 3-5 16,-1-5 1-16,-5 6-3 0,-5-2 0 15,-4 5 2-15,-2-2-5 0,-3 4-5 0,-5 3-14 16,-6-4-18-16,-2 3-24 0,-2 1-30 15,4 5-32-15,3 4-37 0,-6-3-40 16,7 7-45-16,-1-5-103 0,-6 6-101 16,5 0-140-16,-2-3-88 0</inkml:trace>
        </inkml:traceGroup>
      </inkml:traceGroup>
    </inkml:traceGroup>
    <inkml:traceGroup>
      <inkml:annotationXML>
        <emma:emma xmlns:emma="http://www.w3.org/2003/04/emma" version="1.0">
          <emma:interpretation id="{9FEA5689-D806-44CD-A4CD-EC0981807AD6}" emma:medium="tactile" emma:mode="ink">
            <msink:context xmlns:msink="http://schemas.microsoft.com/ink/2010/main" type="paragraph" rotatedBoundingBox="13436,8745 30066,8185 30114,9608 13484,10169" alignmentLevel="3"/>
          </emma:interpretation>
        </emma:emma>
      </inkml:annotationXML>
      <inkml:traceGroup>
        <inkml:annotationXML>
          <emma:emma xmlns:emma="http://www.w3.org/2003/04/emma" version="1.0">
            <emma:interpretation id="{302D73E7-907B-406B-90A9-FB6B381B9396}" emma:medium="tactile" emma:mode="ink">
              <msink:context xmlns:msink="http://schemas.microsoft.com/ink/2010/main" type="inkBullet" rotatedBoundingBox="13436,8745 14923,8695 14971,10119 13484,10169"/>
            </emma:interpretation>
          </emma:emma>
        </inkml:annotationXML>
        <inkml:trace contextRef="#ctx0" brushRef="#br0" timeOffset="61661.9655">13471 2904 1626 0,'-5'-21'45'16,"-1"2"-1"-16,1 3-8 0,0 6-4 15,-3-1-4-15,3 6-3 0,-3-1-3 0,-4 5 4 16,12 1 5-16,-29 16 11 0,5-4 8 16,-3 9 4-16,-5 9 9 0,-7 10 4 15,-18 16 5-15,1 9 3 0,-9 5 3 0,3 5-2 16,-2 4-6-16,0-1-4 0,0-2-2 16,-4 3-5-16,7-2-6 0,-1-7-4 15,6-2-2-15,-3-1-5 0,8-6-7 0,8-10-1 16,7-7-3-16,-2-2-2 0,2 0-2 15,8-7-2-15,0-2-3 0,2-2-4 16,-1-2-1-16,6-5-10 0,2-3-11 0,0-3-16 16,0 1-17-16,4-5-22 0,-2-4-43 15,4-1-58-15,0-3-53 0,-4-3-93 0,3-3-162 16,4-3-151-16,0-5-116 0</inkml:trace>
        <inkml:trace contextRef="#ctx0" brushRef="#br0" timeOffset="61316.785">12681 3017 1013 0,'-10'-10'368'16,"-2"-2"-155"-16,-1-3-87 0,5 3-36 0,-2 3-28 15,2 2-15-15,0-4-8 0,1 4-9 16,2-2 1-16,3 5-2 0,-1-1-1 16,0 2-3-16,3 3 0 0,0 0 3 0,11 18-1 15,1-2 4-15,3 8 4 0,4 2-2 16,5 11 0-16,5 8-2 0,4 6-2 15,13 19 0-15,2 0-3 0,-6 0-5 16,4-3 4-16,-3 3-5 0,0-2 2 0,-9-15-3 16,1-3-5-16,-5-6 3 0,4 2-2 15,-4-6-11-15,2 4-7 0,-5-13-15 0,-3 3-19 16,0-5-20-16,-3 0-25 0,-2-5-20 16,-2-3-24-16,-2 0-15 0,-2-5-20 0,-5-4-64 15,1-5-331-15,-6-3-57 0</inkml:trace>
      </inkml:traceGroup>
      <inkml:traceGroup>
        <inkml:annotationXML>
          <emma:emma xmlns:emma="http://www.w3.org/2003/04/emma" version="1.0">
            <emma:interpretation id="{4B6D4029-A8A7-459F-920D-C26CFF5B701D}" emma:medium="tactile" emma:mode="ink">
              <msink:context xmlns:msink="http://schemas.microsoft.com/ink/2010/main" type="line" rotatedBoundingBox="19116,8939 30079,8570 30101,9227 19138,9596"/>
            </emma:interpretation>
          </emma:emma>
        </inkml:annotationXML>
        <inkml:traceGroup>
          <inkml:annotationXML>
            <emma:emma xmlns:emma="http://www.w3.org/2003/04/emma" version="1.0">
              <emma:interpretation id="{862B7A3D-EE77-4F1C-99CE-0B0EB76A1B1E}" emma:medium="tactile" emma:mode="ink">
                <msink:context xmlns:msink="http://schemas.microsoft.com/ink/2010/main" type="inkWord" rotatedBoundingBox="19116,8939 21290,8866 21312,9523 19138,9596"/>
              </emma:interpretation>
              <emma:one-of disjunction-type="recognition" id="oneOf9">
                <emma:interpretation id="interp25" emma:lang="" emma:confidence="1">
                  <emma:literal/>
                </emma:interpretation>
              </emma:one-of>
            </emma:emma>
          </inkml:annotationXML>
          <inkml:trace contextRef="#ctx0" brushRef="#br0" timeOffset="63015.8654">17739 3193 1225 0,'-10'-17'206'0,"-2"3"-97"0,1-2-51 16,1 5-19-16,2-1-17 0,3 2 3 15,0 3-12-15,-1-3 4 0,4 4 8 16,-5 1 7-16,5-2 7 0,2-2-5 0,0 9 1 16,2-6-10-16,7 3-1 0,2 0-1 15,2 3-3-15,5 3-2 0,7-3 1 0,1 5-3 16,4-1-2-16,4 5 4 0,1-2-4 16,1 2-2-16,-5 1 1 0,2-1-2 15,-4 1-4-15,-2 2 2 0,-3 1-2 0,-5-4-1 16,0 3 0-16,-6 2 0 0,-6-2 1 15,5 3 0-15,-9 0-2 0,-6-3 0 16,-2 4 4-16,-4-1-3 0,-4 2-2 0,-3-1 2 16,3-1-3-16,-4-1 2 0,1 0 2 15,3 1-4-15,0-2 2 0,-1-4-2 16,6 0-9-16,0 1-3 0,3-3-7 0,2 1 0 16,3-2-1-16,0-6 4 0,13 12-2 15,-2-6-2-15,8-2 7 0,2 1-1 16,0 1-1-16,4-2 4 0,-4 1-3 0,4 0 3 15,-4 0 3-15,1-1-4 0,-4 3 4 16,1-4 0-16,-2 4 0 0,-2-5 4 16,-2 3-1-16,-2-3 1 0,-1 7-1 0,-1-9 3 15,2 9 0-15,-6-2 2 0,0-4 4 16,-2 3-1-16,-3 2 2 0,0-1 1 0,-3 3-1 16,-2-4-1-16,-5-1 3 0,-5 11-2 15,0-7 1-15,-6-2-5 0,-4 3 4 16,1-3-1-16,2 2 1 0,-2 1-6 15,1-7-5-15,-2 3-8 0,2 3-14 0,-2-9-13 16,-1 0-16-16,3 0-23 0,0 0-21 16,2 0-13-16,-1-9-27 0,3 0-38 15,0 2-298-15,6-5 19 0</inkml:trace>
          <inkml:trace contextRef="#ctx0" brushRef="#br0" timeOffset="63470.2071">18906 3158 1424 0,'8'4'55'16,"-8"-4"-7"-16,0 0-8 0,0 0-5 0,0 0-3 15,-31 9-9-15,20-4 2 0,-3 2-5 16,1 3 2-16,0 3-1 0,-3-1 4 15,2 7-2-15,-2-1-2 0,3 3-4 16,-4 1 5-16,7 3-4 0,-1-5-4 16,6 0-2-16,-3 3 0 0,3-2-1 0,2 2 3 15,1-2-4-15,2-4-1 0,2 2 1 16,1-5 4-16,2 6-4 0,6-6 2 0,-1-2-4 16,3-3-1-16,7-1 3 0,-2-2-3 15,4 3-1-15,-1-8 0 0,0-1-2 0,4-1-2 16,-4-5 0-16,1-3 0 0,4 1 0 15,-8-3 0-15,2-6-1 0,4 1 1 16,-7-2-1-16,-7-1 0 0,3-2-3 16,0-1-1-16,-5 2-1 0,-3-2 2 0,-2 4 1 15,-3-1-1-15,0 1 1 0,0 4-3 16,-8-3 1-16,0 2-5 0,-5 0-11 0,3 3-9 16,-3 3-11-16,-7-1-8 0,-1 1-11 15,1 3-19-15,2 3-3 0,-5-4-10 16,0 7-13-16,5-2-14 0,0 2-21 15,-2 0-283-15,7 2 70 0</inkml:trace>
          <inkml:trace contextRef="#ctx0" brushRef="#br0" timeOffset="63904.8408">19577 3276 1150 0,'8'0'71'0,"-8"0"9"0,16-2-10 16,-16 2-9-16,10-2-7 0,-10 2-7 0,0 0-5 16,0 0-1-16,0 0-6 0,0 0 2 15,0 0-3-15,0 0-3 0,-21 23 1 16,11-14-1-16,0 3 0 0,-5 2 0 0,2 0-1 16,2 1 0-16,1 1-2 0,-2 2-2 15,-1-2 1-15,5 1-1 0,0 3-3 16,0-3 2-16,3-1 0 0,5 1-1 0,-4-1-1 15,4 3 3-15,4-5-3 0,-1 3-1 16,5 0-2-16,0-7 2 0,2 6-4 16,6-6-1-16,-2-1 0 0,2-2-3 0,5 3 0 15,-2-7 0-15,0 1-2 0,4-4 3 16,-6 0 2-16,1 0 2 0,7-4 3 16,-9 1 4-16,5-7 1 0,-2 1 1 0,-3-3 0 15,0 0-5-15,2-6 2 0,-6 0-1 16,1-7-6-16,-3 0-3 0,-2 4-2 0,0-2-2 15,-1-2-3-15,-7 3 0 0,0-1-8 16,-4 0-6-16,-2 2-16 0,-7 2-21 16,0-3-20-16,-2 4-25 0,-5-1-29 0,2 3-25 15,-3 2-25-15,-9-4-59 0,9 6-399 16,-4-4-123-16</inkml:trace>
        </inkml:traceGroup>
        <inkml:traceGroup>
          <inkml:annotationXML>
            <emma:emma xmlns:emma="http://www.w3.org/2003/04/emma" version="1.0">
              <emma:interpretation id="{DFEA7543-49CD-4866-B48B-1876A89EF034}" emma:medium="tactile" emma:mode="ink">
                <msink:context xmlns:msink="http://schemas.microsoft.com/ink/2010/main" type="inkWord" rotatedBoundingBox="27420,8723 30081,8634 30100,9191 27439,9281"/>
              </emma:interpretation>
              <emma:one-of disjunction-type="recognition" id="oneOf10">
                <emma:interpretation id="interp26" emma:lang="" emma:confidence="0">
                  <emma:literal>000</emma:literal>
                </emma:interpretation>
                <emma:interpretation id="interp27" emma:lang="" emma:confidence="0">
                  <emma:literal>00 o</emma:literal>
                </emma:interpretation>
                <emma:interpretation id="interp28" emma:lang="" emma:confidence="0">
                  <emma:literal>00</emma:literal>
                </emma:interpretation>
                <emma:interpretation id="interp29" emma:lang="" emma:confidence="0">
                  <emma:literal>0 o</emma:literal>
                </emma:interpretation>
                <emma:interpretation id="interp30" emma:lang="" emma:confidence="0">
                  <emma:literal>ooo</emma:literal>
                </emma:interpretation>
              </emma:one-of>
            </emma:emma>
          </inkml:annotationXML>
          <inkml:trace contextRef="#ctx0" brushRef="#br0" timeOffset="67529.2731">26696 2985 1155 0,'3'-7'61'0,"-3"7"-5"0,-3-10-17 0,3 10-9 16,-2-6-4-16,2 6-7 0,0 0-4 15,0 0 1-15,0 0-1 0,0 0-6 0,0 0 4 16,-11 28 0-16,9-13-2 0,-1 2 2 16,0-1-2-16,1 3-3 0,-1 2 2 15,1 0-1-15,2-2 2 0,0-2-5 16,-3 5 2-16,3-5-4 0,3-1 7 0,-1 0-4 16,1-4 3-16,5 7-1 0,-3-7 1 15,3-3 2-15,4 1-3 0,1-2 1 0,0 1-5 16,5-5 3-16,-1-1-1 0,1-3-2 15,8-3-4-15,-3 0 3 0,-2-4 1 16,9-2-1-16,-7-3 4 0,7-3-3 16,-9-3 0-16,7-1-1 0,-8-4-6 0,1 2 4 15,-1-4 2-15,-7 1-1 0,3 1-2 16,-2 1 1-16,-6 0 0 0,0 3-2 0,-6-1-1 16,-4-2 0-16,-1 5 2 0,-5 1-4 15,-9-2 1-15,4 5-9 0,-5-4-3 16,-7 4-9-16,4-2-9 0,-2 6-8 0,-5 0-10 15,2 1-7-15,-1 6-8 0,6-5-14 16,-9 4-16-16,11 3-11 0,-3 0-38 16,1-5-192-16,6 5 149 0</inkml:trace>
          <inkml:trace contextRef="#ctx0" brushRef="#br0" timeOffset="67949.8772">27452 2883 984 0,'0'0'32'15,"17"-3"-5"-15,-17 3 2 0,0 0-6 0,0 0-4 16,0 0 3-16,0 0-3 0,0 0 1 16,0 0-3-16,0 0 5 0,-25 11-3 15,17-3 7-15,0 1 0 0,3 1-2 0,-9 6 1 16,6 2 1-16,0-4-4 0,3 5 0 15,2 1-2-15,1-1-1 0,-1 3-2 16,3-5 2-16,3 5-4 0,-1-3 1 0,1 0-1 16,5-3-2-16,0 2 1 0,3-4 3 15,2 0 2-15,3-2 1 0,-3 1-2 16,12-7-1-16,-7 5 0 0,5-6-3 0,5 0-4 16,-7-5 0-16,9 0 3 0,-6 0-4 15,3-3 4-15,-3-3 4 0,8-4 0 0,-8-1-4 16,6-1 6-16,-9-2-1 0,4-5-3 15,-7 3 0-15,-2-5-2 0,-2 2-2 16,-1 0-3-16,-5 1 2 0,-5 0-4 16,-3 1-2-16,0-3-1 0,-5 3 3 0,-6 0-7 15,-5 1-8-15,2 4-10 0,-4-6-5 16,-6 2-11-16,2 6-15 0,1 1-11 16,-1 1-12-16,3 2-9 0,-4-3-10 0,1 6-19 15,6-6-22-15,-2 5-59 0,3 2-156 16,5-1 138-16</inkml:trace>
          <inkml:trace contextRef="#ctx0" brushRef="#br0" timeOffset="68409.569">28381 2891 932 0,'12'0'21'0,"-4"-4"4"0,-8 4-2 0,10-4-6 15,-4 1 2-15,-6 3-1 0,8-6 10 16,-8 6-1-16,0 0 1 0,0 0 1 0,0 0-2 16,0 0 2-16,-29 9 3 0,20-5 0 15,-2 3 5-15,3 0-5 0,-7 2-1 0,-2 2-5 16,4 2-2-16,-3-3 5 0,3 3-5 16,-2-2 3-16,5 4-6 0,2-1 6 15,-5-1-4-15,5 1 0 0,0-2-2 16,6 0-1-16,-5 0 2 0,5 0-1 0,2-3 4 15,2 4 2-15,5-3-4 0,1-3 0 16,2 3 1-16,3-4-2 0,3-1 3 0,3 0-2 16,2 0-2-16,4-5 5 0,1 4 2 15,-1-4 5-15,4-4 2 0,-8-1 3 16,6 0 1-16,-3-2-1 0,1 0 4 16,-4-2-4-16,1-1-3 0,-6-2-1 0,-1-1-4 15,2-4-3-15,-9 3 0 0,2 0-2 16,-4-4-4-16,-6 4-2 0,-3-3 0 0,-2 3-4 15,-6 0-1-15,-6-4-2 0,-1 2-1 16,-9-1-7-16,1 3-10 0,-7 1-11 16,4-1-13-16,-6 4-19 0,3-2-31 0,2 5-32 15,-2 0-36-15,3-2-41 0,1-1-111 16,5 2-240-16,-1-1-43 0</inkml:trace>
          <inkml:trace contextRef="#ctx0" brushRef="#br0" timeOffset="67038.1633">26060 2894 1750 0,'-12'-9'5'0,"4"-3"0"16,-2 3-5-16,2 3-2 0,0-2 0 0,3 6-1 15,0-3 1-15,5 5-4 0,0 0 6 16,-12-2-2-16,12 2 2 0,0 0 5 0,-11 14 0 16,9-2-2-16,-1 1 5 0,0 1-4 15,3 2 1-15,-2 8 1 0,2-5 1 16,0 6-2-16,0-1 2 0,0 3-1 0,2-1-1 15,1 0-1-15,-3 2 1 0,3-2 0 16,-1 1-3-16,-2-4-9 0,3 4-12 16,0-2-9-16,-3-2-19 0,2 0-15 0,1-5-13 15,-1 4-12-15,2-2-12 0,-1-6-25 16,-3 1-50-16,8-1-202 0,-3-2 113 16</inkml:trace>
        </inkml:traceGroup>
      </inkml:traceGroup>
    </inkml:traceGroup>
    <inkml:traceGroup>
      <inkml:annotationXML>
        <emma:emma xmlns:emma="http://www.w3.org/2003/04/emma" version="1.0">
          <emma:interpretation id="{CCEF938B-578F-48D0-8637-B081E87F716A}" emma:medium="tactile" emma:mode="ink">
            <msink:context xmlns:msink="http://schemas.microsoft.com/ink/2010/main" type="paragraph" rotatedBoundingBox="12521,11146 18032,11397 17990,12324 12479,12073" alignmentLevel="2"/>
          </emma:interpretation>
        </emma:emma>
      </inkml:annotationXML>
      <inkml:traceGroup>
        <inkml:annotationXML>
          <emma:emma xmlns:emma="http://www.w3.org/2003/04/emma" version="1.0">
            <emma:interpretation id="{5C4E88C9-F6EB-44C0-BFA8-B2A2ECE8BD51}" emma:medium="tactile" emma:mode="ink">
              <msink:context xmlns:msink="http://schemas.microsoft.com/ink/2010/main" type="line" rotatedBoundingBox="12521,11146 18032,11397 17990,12324 12479,12073"/>
            </emma:interpretation>
          </emma:emma>
        </inkml:annotationXML>
        <inkml:traceGroup>
          <inkml:annotationXML>
            <emma:emma xmlns:emma="http://www.w3.org/2003/04/emma" version="1.0">
              <emma:interpretation id="{CA5F2D72-89A0-454C-85BB-EDBCBF56D45E}" emma:medium="tactile" emma:mode="ink">
                <msink:context xmlns:msink="http://schemas.microsoft.com/ink/2010/main" type="inkWord" rotatedBoundingBox="12521,11146 18032,11397 17990,12324 12479,12073"/>
              </emma:interpretation>
              <emma:one-of disjunction-type="recognition" id="oneOf11">
                <emma:interpretation id="interp31" emma:lang="" emma:confidence="1">
                  <emma:literal/>
                </emma:interpretation>
              </emma:one-of>
            </emma:emma>
          </inkml:annotationXML>
          <inkml:trace contextRef="#ctx0" brushRef="#br0" timeOffset="95786.4049">11363 5358 1829 0,'-7'-20'32'0,"-8"3"-5"15,5 8-7-15,-1-5-7 0,-4 3-1 0,6 5-5 16,-2 2 4-16,1 2-5 0,-1 2 2 16,11 0 6-16,-25 11 1 0,10-2 5 0,-1 8-4 15,-6 0 3-15,6 8-1 0,-2 5-1 16,-2 1 0-16,2 8 0 0,-1-1 0 15,2 6 13-15,4-5-3 0,3 6-2 0,2 1-5 16,6 3-7-16,2-9-13 0,5 8-17 16,3 4-14-16,12 0-13 0,8-1-23 15,1-3-22-15,11-3-30 0,19 6-40 16,-3-14-84-16,25 1-261 0,7-4-9 0</inkml:trace>
          <inkml:trace contextRef="#ctx0" brushRef="#br0" timeOffset="92844.0912">11762 5466 1360 0,'-5'-5'-24'0,"0"3"9"15,5 2 4-15,-11-10 5 0,9 6-4 0,2 4 3 16,-7-3 12-16,7 3-2 0,0 0 3 16,-2-9 8-16,2 9-2 0,-3-5-2 15,3 5-2-15,0 0 2 0,0 0 0 16,0 0 2-16,0 0 4 0,0 0 3 0,0 0 5 16,-8 17-3-16,8-10 1 0,-3 2 1 15,1 5-1-15,-1-4-2 0,-2 3 0 0,5-1 0 16,-3 2 0-16,-2-2-2 0,3 2 0 15,-1 1-2-15,0-3 1 0,3 3 0 0,-2-1-1 16,2-3-1-16,0 1-4 0,2-2 6 16,4 3-1-16,-4-4-2 0,6 3 2 15,0-2 2-15,2 3-2 0,1-3-3 16,3 1 3-16,-1-1-2 0,3 2-5 0,1-3 3 16,1 1-5-16,-5-1 1 0,3 0 0 15,1 4-3-15,-1-3 2 0,-3-1 1 16,1 1-3-16,-1 0 2 0,-2-4 1 0,-1 4-4 15,1-1 0-15,-6-3 4 0,4 4-3 16,-4-5-1-16,-2 1 3 0,-3 4 1 0,-3 1-5 16,-2 1 5-16,-7-3-2 0,-4 1-4 15,-2-1 1-15,-4 5-9 0,-2-4-8 16,-6-3-3-16,4 2-9 0,-4-6 11 16,4 3-19-16,-7-5-12 0,5-2-7 0,-3-5-14 15,3-1-5-15,-2-3-4 0,3-2-13 16,0-2-12-16,9-4-25 0,-7 2-35 0,7-3-219 15,10 0 109-15</inkml:trace>
          <inkml:trace contextRef="#ctx0" brushRef="#br0" timeOffset="93639.1546">11604 5561 1043 0,'10'-5'-6'0,"5"-2"-3"0,-5 3 12 15,3-5-8-15,-2 4 1 0,2-4 2 0,1 6 10 16,2-6 5-16,2 4 6 0,2-2-3 15,1 1 5-15,0 3-7 0,6-1 1 0,-3-2 3 16,1 2 0-16,1-1-3 0,1 3-1 16,-3-2-1-16,3 1 3 0,-6 1 0 15,4-3 3-15,-4 3 4 0,0 2-2 16,-4-3-1-16,-2 3-1 0,1-4 6 0,-3 1 0 16,-1 3-3-16,1 0 3 0,-5-5 4 15,2 5 2-15,-10 0-2 0,15-2-3 0,-15 2-7 16,0 0 1-16,0 0-3 0,0 0 0 15,0 0-3-15,0 0 0 0,0 0-4 0,-28 19-4 16,15-14 5-16,0 0-3 0,-1 1-1 16,1 3 4-16,0-3-7 0,-4 1 2 15,3 2 2-15,-1 0-4 0,2 3 1 16,-2-3-1-16,2 0 0 0,0 1-1 0,0 1 2 16,3 3-2-16,-2-3 1 0,4-1 1 15,3 0 0-15,0 1 1 0,-1-2 2 16,6 3 1-16,6-2-2 0,-4 1 3 0,6 1 3 15,5 0-1-15,2 1 1 0,0-1 1 16,4 2-5-16,-3-3 2 0,5 4-1 16,-2-5-2-16,0 1 0 0,0 2-1 0,-4-1-1 15,2-3 0-15,-1 4-2 0,-3-4-2 16,-2-1 2-16,0 2 0 0,0-3-3 16,-6 2 6-16,0-1-5 0,-2 3 20 0,-3 1-5 15,-3-1-1-15,-2-1 1 0,-3-2-4 16,-2 5 0-16,-5 1-1 0,0-10 1 15,-1 9-3-15,-4-9 1 0,-1 4-5 0,3-2 1 16,-2-3 0-16,2 3-1 0,0-5 1 16,1-1 1-16,-1 0-7 0,5-1-1 0,-2-5-2 15,2-1 0-15,3 5-1 0,2-6 1 16,0 4 0-16,8-9 0 0,0 9-2 16,5-8 2-16,0 1-2 0,6 1 1 0,2-2 2 15,4-1-4-15,-1 1 2 0,-1 0-1 16,5-2-1-16,-4 1-3 0,2-2 2 15,4 1 1-15,-4-2 2 0,1-1-1 0,0 0-1 16,0-2 4-16,-4 0-5 0,2-1 2 16,-6 1-2-16,2-3-1 0,-3 2-1 0,-4 1 3 15,1 0-2-15,-4 0-1 0,1-2-4 16,-4 9 7-16,-4-6-6 0,1 6 1 16,-4-2 3-16,1 1-2 0,-4 1-3 0,-1 2 5 15,1 1-5-15,-4 2 3 0,-2 2 1 16,3 1-10-16,0 1-8 0,-4 3 0 15,1 0-17-15,0 3-7 0,-1 1-1 16,2 1-11-16,-1 0-10 0,0 4-4 0,2-2-14 16,3 3-16-16,1-3-40 0,2 2-241 15,6 0 102-15</inkml:trace>
          <inkml:trace contextRef="#ctx0" brushRef="#br0" timeOffset="93908.1743">12459 5642 1131 0,'0'0'60'0,"0"0"-7"16,0 0-8-16,8 6-8 0,-8-6-1 15,0 0-5-15,5 0-1 0,-5 0 0 16,10 4 1-16,-10-4 2 0,14 2 2 0,0-2-1 15,4 0-8-15,7 0 0 0,4 0 13 16,4 0-3-16,3-2-19 0,2-2-20 16,-3 4-25-16,-3 0-31 0,-2 0-16 0,-4 0-21 15,-1-3-25-15,-4 0-66 0,4 3-208 16,-12 0 93-16</inkml:trace>
          <inkml:trace contextRef="#ctx0" brushRef="#br0" timeOffset="94496.9169">13281 5638 1107 0,'0'0'-3'0,"5"-9"8"0,-5 9-6 0,0-7-1 16,0 7 1-16,3-5 6 0,-3 5 6 15,0 0-1-15,3-6 7 0,-3 6 2 0,0 0-5 16,0 0 6-16,0 0-5 0,0 0 0 15,0 0-2-15,-19 0 11 0,19 0-4 16,0 0 6-16,-14 6 7 0,9-1-1 0,5-5 1 16,-8 11 3-16,3-6 1 0,-1 2 1 15,4 0 6-15,-1 0-4 0,-2 0 2 16,5 0 1-16,-3 3-2 0,3 0 2 0,3-3 0 16,0 1-4-16,-1 6-1 0,3-5-2 15,1 1-6-15,-1-1 3 0,3 5-2 0,1-3-6 16,1 0 2-16,-2 0-4 0,5 0-7 15,-2 1 6-15,1 2-5 0,-2-1-1 16,0-1 2-16,1-2-6 0,-3-1 0 16,0 1 2-16,-2-1-4 0,2 1 1 0,-3 0 0 15,-2 0-1-15,-1 2-2 0,-2-1 2 16,0-3-1-16,-2 1-4 0,-3 5 4 16,-6-4 1-16,-3 1-5 0,1-2 1 0,-6 5-4 15,-5-4-6-15,-3-1-7 0,-5 2-10 16,0-5 7-16,2 2-16 0,-5-1-16 0,6-7-13 15,2 0-27-15,1-6-25 0,3 5-18 16,2-8-19-16,3-7-71 0,10 5-277 16,-3-6 0-16</inkml:trace>
          <inkml:trace contextRef="#ctx0" brushRef="#br0" timeOffset="94995.8776">13203 5666 1356 0,'9'-5'51'0,"-4"3"23"0,0-3-11 16,1-1-18-16,1 3-6 0,-7 3-7 0,16-10-3 16,-4 8 1-16,4-3 2 0,-1-1 4 15,8 1-5-15,-3 1-5 0,4 2 1 0,3-1-2 16,2 1-4-16,-1 2-2 0,0 0 2 16,2 0-6-16,1 0 2 0,-5 0-3 0,-3 0-3 15,2 0-3-15,-7 0 2 0,-1 2 4 16,-1 1-1-16,0-1 4 0,-6 2 2 15,-2 1 2-15,1 1 2 0,-6 4-4 16,-1-3 1-16,-2 4 1 0,0-1 3 0,-2 2-3 16,-3 0 2-16,-2 4 0 0,2-2 0 15,0-1-3-15,-3 4 2 0,2 0-3 16,1-2 4-16,0 4 0 0,2-4 0 0,1-1 0 16,2 0-1-16,2 1 0 0,1 0-2 15,0-1 0-15,4 0 1 0,4-2-2 0,-1 1 0 16,2 1-1-16,4-7-5 0,-6 3 1 15,6-10-1-15,4 7-1 0,-5-7-1 16,-2 0-1-16,4 0 1 0,2-2-2 16,-4-3 0-16,2-3-2 0,4-1-1 0,-8-5-3 15,0 1-2-15,4-4-2 0,-4 0-4 16,-2 1-5-16,-8-4 2 0,2-2-5 0,-3-1-5 16,-2 0-2-16,-5 5-4 0,0-4-3 15,0 3 1-15,-6-1-8 0,-2 6-6 16,-4 0-2-16,1-1-8 0,-4 3-16 0,-3 5-10 15,5 0-23-15,-9-1-10 0,8 5-17 16,-4-1-20-16,3 2-47 0,10 2-356 16,-6-3-51-16</inkml:trace>
          <inkml:trace contextRef="#ctx0" brushRef="#br0" timeOffset="95284.3656">14192 5415 1760 0,'8'0'127'15,"-3"0"-26"-15,3-3-20 0,-8 3-15 16,6-4-6-16,-6 4-9 0,7 7 1 16,1-4 5-16,4 3 1 0,1 5 5 0,3 3-3 15,2 3-9-15,2 6-2 0,-2 0-5 16,7 10-5-16,-2-3-3 0,-7 3 0 15,4 4 7-15,-2 1-10 0,-5 1-13 0,-3 3-16 16,0-7-17-16,-3 0-17 0,-4 5-19 16,-3-1-21-16,-5-2-17 0,-6 4-31 0,0 3-16 15,-5-3-11-15,-8-5-24 0,-6 1-40 16,-13-1-426-16,0 0-133 0</inkml:trace>
          <inkml:trace contextRef="#ctx0" brushRef="#br0" timeOffset="96291.2125">14824 5717 1475 0,'-8'-11'28'0,"0"2"-4"0,3 5-3 0,0-2-6 16,2 2-4-16,3 4 6 0,0 0 5 0,0 0 11 15,0 0 10-15,0 0 11 0,0 0 5 16,16 17-11-16,-6-5 3 0,1 0-9 15,3 3 0-15,-1 1-5 0,5 4-3 0,-1-1-2 16,2 3-5-16,-1 2-3 0,2-3-3 16,-5-2-17-16,4 3-23 0,-4-5-22 15,2 3-27-15,-4-9-23 0,-2 6-15 0,2-7-32 16,-4-3-56-16,1 0-319 0,-4-7-17 16</inkml:trace>
          <inkml:trace contextRef="#ctx0" brushRef="#br0" timeOffset="96510.2486">15138 5754 1434 0,'0'-9'41'0,"-6"3"1"0,1-2-1 0,-3 4-9 16,-4-1-5-16,2 0 3 0,0 0-4 16,-1 1 0-16,-2 4 3 0,-1 0-6 0,1 4 0 15,-3 1-2-15,0 2-1 0,-1 2-2 16,4 1 1-16,-3 2-7 0,-1 0 17 0,4 3-5 15,-2 0-16-15,4 1-22 0,-6 1-22 16,4 6-24-16,3-5-27 0,-3-1-26 16,5 0-31-16,-7 0-74 0,8 0-209 0,-4-6 65 15</inkml:trace>
          <inkml:trace contextRef="#ctx0" brushRef="#br0" timeOffset="96794.9434">15434 5639 1218 0,'12'-6'120'0,"-4"-1"9"16,0 1-18-16,-3 3-27 0,0-1-8 16,-5 4-9-16,8-2-11 0,-8 2-2 0,0 0-2 15,0 0-4-15,8 11-3 0,-11 0-1 16,3 4-2-16,-2 1-6 0,2 3-3 15,-3 4-2-15,0 4-3 0,-2 4 0 0,3 4-5 16,-1-1-2-16,-2 2 0 0,2-3-5 16,-2 4-12-16,2-4-18 0,1 1-27 15,2-5-24-15,0-3-31 0,0-1-16 0,2-4-18 16,1 3-16-16,2-6-37 0,3-9-361 16,2 5-48-16</inkml:trace>
          <inkml:trace contextRef="#ctx0" brushRef="#br0" timeOffset="97522.0325">15883 5892 1443 0,'13'-25'-2'16,"-3"5"17"-16,-2 1 3 0,-3 2-1 15,1 3 2-15,-3 2 5 0,0 0 15 0,-3 3 16 16,3-1 8-16,-3-1-3 0,0 4-7 16,-3 0-3-16,3 7-7 0,-9-9-4 15,4 6 0-15,5 3 5 0,-19 3-2 16,19-3 4-16,-21 7 4 0,4 2-1 0,2 0 5 15,-1 6 0-15,-1-2-2 0,1 3-2 16,1 3-2-16,2-2-4 0,-2 5-1 0,2 0-2 16,3-1 0-16,2 2-5 0,3-4 0 15,2-1-4-15,3 4-2 0,0-3-1 16,5 1-4-16,3-4-3 0,0 1-1 0,5-1-3 16,4-6-3-16,-4-1-2 0,3 0-7 15,-1-6-5-15,2 1-6 0,-1-4-5 16,0 0-1-16,1-7 0 0,-4-2-4 15,3-1 2-15,-6-4 3 0,1-3-2 0,-2 0 1 16,-1 2 2-16,-6 0-3 0,-2-1 3 16,0-1 2-16,0 5-2 0,-5-7 7 0,-3 3-2 15,2 0-4-15,0 4 7 0,1 0 0 16,-3 0-3-16,6 0 5 0,-4 2-2 0,4 3 0 16,-3-3 2-16,2 3-1 0,3 0-4 15,-3 0 0-15,6 0 2 0,-3 7-1 16,8-10 1-16,-3 4 2 0,0 5-5 15,3-5 4-15,-8 6-1 0,20-2-1 0,-10 2 1 16,1 2 0-16,-1 2 0 0,-2-2-2 16,4 3 2-16,-2 1 0 0,-2 2-2 15,2 1 4-15,1 4 0 0,-1-1-1 0,5 3 17 16,-5-1-4-16,1 3 1 0,2-3-2 16,-2 3 1-16,3 0-1 0,-1 2 0 0,0-2-1 15,1-3 0-15,-1-2 2 0,3 6-3 16,0-9 1-16,3 5 1 0,-1-6-1 15,7 1-1-15,-4-7-2 0,3 3-1 16,1-3-1-16,1-2 2 0,1-7-3 0,-1 5 2 16,-1-7-2-16,4-6 0 0,-10-1 4 15,5-2-4-15,-8 1 5 0,1-2-3 0,-7-7-1 16,1 6-1-16,-6-2-2 0,-5 1 2 16,-3 2-4-16,-2-3 2 0,-5 3-4 15,-1-4 2-15,-3 7-4 0,-2-1 4 0,-5 1 0 16,1 1 2-16,2 3-2 0,-5 5-2 15,6-1-2-15,-7 1-13 0,2 2-14 0,6 1-19 16,-2 1-18-16,5 3-16 0,-4 3-20 16,6-3-26-16,-2 2-27 0,3 2-21 15,-2-1-74-15,2 2-388 0,2-1-137 16</inkml:trace>
        </inkml:traceGroup>
      </inkml:traceGroup>
    </inkml:traceGroup>
    <inkml:traceGroup>
      <inkml:annotationXML>
        <emma:emma xmlns:emma="http://www.w3.org/2003/04/emma" version="1.0">
          <emma:interpretation id="{44818432-CF54-42C2-9108-713891175AC0}" emma:medium="tactile" emma:mode="ink">
            <msink:context xmlns:msink="http://schemas.microsoft.com/ink/2010/main" type="paragraph" rotatedBoundingBox="8377,11741 30839,12380 30796,13884 8334,13245" alignmentLevel="1"/>
          </emma:interpretation>
        </emma:emma>
      </inkml:annotationXML>
      <inkml:traceGroup>
        <inkml:annotationXML>
          <emma:emma xmlns:emma="http://www.w3.org/2003/04/emma" version="1.0">
            <emma:interpretation id="{7E0EE474-978C-4F35-B937-1178B9364969}" emma:medium="tactile" emma:mode="ink">
              <msink:context xmlns:msink="http://schemas.microsoft.com/ink/2010/main" type="line" rotatedBoundingBox="8363,12243 16228,12466 16200,13469 8334,13245"/>
            </emma:interpretation>
          </emma:emma>
        </inkml:annotationXML>
        <inkml:traceGroup>
          <inkml:annotationXML>
            <emma:emma xmlns:emma="http://www.w3.org/2003/04/emma" version="1.0">
              <emma:interpretation id="{929A1E22-9A42-4FFE-A227-EE2AB62B180C}" emma:medium="tactile" emma:mode="ink">
                <msink:context xmlns:msink="http://schemas.microsoft.com/ink/2010/main" type="inkWord" rotatedBoundingBox="8357,12444 9756,12484 9735,13226 8336,13186"/>
              </emma:interpretation>
              <emma:one-of disjunction-type="recognition" id="oneOf12">
                <emma:interpretation id="interp32" emma:lang="" emma:confidence="0">
                  <emma:literal>00</emma:literal>
                </emma:interpretation>
                <emma:interpretation id="interp33" emma:lang="" emma:confidence="0">
                  <emma:literal>0 0</emma:literal>
                </emma:interpretation>
                <emma:interpretation id="interp34" emma:lang="" emma:confidence="0">
                  <emma:literal>o O</emma:literal>
                </emma:interpretation>
                <emma:interpretation id="interp35" emma:lang="" emma:confidence="0">
                  <emma:literal>o o</emma:literal>
                </emma:interpretation>
                <emma:interpretation id="interp36" emma:lang="" emma:confidence="0">
                  <emma:literal>o 0</emma:literal>
                </emma:interpretation>
              </emma:one-of>
            </emma:emma>
          </inkml:annotationXML>
          <inkml:trace contextRef="#ctx0" brushRef="#br0" timeOffset="77282.1568">7210 6727 1388 0,'-2'-9'-42'0,"4"1"24"0,-2-1 9 16,0-2 4-16,0 6 7 0,3-6 6 0,-3 1 17 15,0 3 2-15,3-2 7 0,-3 1 10 16,3 1 8-16,-3-2 6 0,3 3 0 16,-3-1 8-16,0 7-2 0,3-12-3 15,-3 12-1-15,0-7-5 0,0 7-3 0,0 0-3 16,-6-5-5-16,6 5-3 0,0 0-2 15,-24 9 1-15,13-1-5 0,-5-1 0 0,2 2-4 16,-2 0-4-16,-2 5 0 0,-2-3-3 16,2-1-4-16,3 2 1 0,-5 2-5 0,4-1 2 15,3-1-3-15,0 0-2 0,1-2 2 16,2 1 0-16,2 2 5 0,3-1-5 16,2 0 1-16,3-2 0 0,5-1 1 15,6 5-1-15,2 2-4 0,4-6 0 16,6 5-1-16,2-3-3 0,1 3 3 0,4-3-3 15,2 4-2-15,-2 2 0 0,1-4-1 16,-1-2 1-16,-1 5-2 0,1-2 0 0,-6-3-1 16,1 4 0-16,-5-6-1 0,0 4-2 15,-4-5 1-15,-3 2 2 0,-3-1-2 0,2-1 1 16,-4 1 1-16,-5 2-2 0,-1-3 2 16,-4 2 1-16,-4-2-4 0,-3 1 2 15,-4-1-2-15,-3 1 0 0,1-4 4 16,-8 4-2-16,3-1-2 0,-8 0 0 0,2 0-4 15,-7-1-9-15,2-1-3 0,-2 0-6 16,2 0-7-16,-4-5-6 0,2 7-14 16,4-9-10-16,-1 1-24 0,4-1-23 0,-2-1-23 15,5 1-19-15,1-6-27 0,1 1-60 16,2-2-319-16,2 0-57 0</inkml:trace>
          <inkml:trace contextRef="#ctx0" brushRef="#br0" timeOffset="77628.1693">7072 6818 1613 0,'2'-9'80'0,"-2"1"1"0,3-1-13 15,0-1-14-15,-1 1-6 0,3 0-5 16,1 0 6-16,-1-3 4 0,3 6 0 15,6-4-4-15,-1 1 0 0,5 1-5 0,2 1-3 16,1 0 0-16,6 1-5 0,2 3-2 16,4-3-5-16,1 1-1 0,1 3-5 15,0-1-2-15,-6 1-2 0,1-1 0 0,-1 1-3 16,1 2-1-16,-4-2-2 0,2 2-3 16,-7-2-1-16,-3 2-6 0,2-3-6 0,-5 3-7 15,1 0-4-15,-2 0-9 0,-1-3-16 16,-2 3-12-16,2 0-19 0,-13 0-6 15,20 0-24-15,-20 0-14 0,13 0-5 16,-13 0-11-16,13 0-7 0,-13 0-9 0,8 3-24 16,-8-3-320-16,7 5 5 0</inkml:trace>
          <inkml:trace contextRef="#ctx0" brushRef="#br0" timeOffset="78331.1182">8286 6865 1432 0,'6'-10'45'0,"-4"-1"-12"16,-2 1-3-16,0-2-5 0,-2-1 0 15,-1-1 1-15,3-5 8 0,-3 8 9 16,-2-3 5-16,3 0-2 0,-6-3-3 0,3 4-2 15,-1 2-3-15,1 2-5 0,-4-2-3 16,1 1-1-16,-2 4-7 0,-3 0 2 16,-3 2-3-16,-1 2 0 0,-1 2 2 0,-10 2 0 15,5 0 0-15,-7 0 2 0,-2 4 0 16,-3 0 0-16,1 4 1 0,-1 1 1 0,-1-2-2 16,8 2-4-16,-3 0 0 0,5-2-1 15,4 3 2-15,4-3-1 0,2 7 1 16,2-4 0-16,3 2 3 0,3 0-2 15,6 0 0-15,4 2-1 0,4-2-2 0,4 7-2 16,5-2-2-16,3-2-3 0,3 3 2 16,4 1-2-16,-2-2-3 0,10 7-1 0,-10-8 0 15,2 1-4-15,-1 1 1 0,-2 2 1 16,-4-6-3-16,-2 4 2 0,-3-3 1 16,-1 2-3-16,-2-2 5 0,-7 0-2 0,-1-4-2 15,-4 2 4-15,-6 2-1 0,-2-3-1 16,-7 4 1-16,1-6 1 0,-5 2-3 15,1-2 2-15,-1-5 0 0,-3 3-3 16,0-4 3-16,3 0-2 0,-1-2-1 0,1 2 3 16,4-6 0-16,-4 0-3 0,5 0 3 15,3-6 1-15,2 5-5 0,0-8-4 0,3 1 3 16,3-2-5-16,5 0 1 0,3-6 1 16,4-4-5-16,4 3 3 0,6-7 0 15,1-2-4-15,3-1 1 0,7-6 2 0,-2 1-5 16,-1 1 2-16,1-1 2 0,-1 4-4 15,-2-7 5-15,2 4-2 0,-4 5 1 16,-3-1-1-16,2 8 1 0,-5-6-3 16,1 6-4-16,-3-4-7 0,-4 4-7 0,-1 7 0 15,-3-9-4-15,-2 7-10 0,-3 0-2 16,0 2-10-16,-5-1-17 0,-3 2-6 0,-4-2-18 16,-1 1-4-16,0 3-11 0,-3-1-15 15,-3 1-8-15,-2 0-33 0,3-1-69 0,-2 2-267 16,-1 1-3-16</inkml:trace>
        </inkml:traceGroup>
        <inkml:traceGroup>
          <inkml:annotationXML>
            <emma:emma xmlns:emma="http://www.w3.org/2003/04/emma" version="1.0">
              <emma:interpretation id="{B1FB8DEF-B31E-41CC-B579-B22137155685}" emma:medium="tactile" emma:mode="ink">
                <msink:context xmlns:msink="http://schemas.microsoft.com/ink/2010/main" type="inkWord" rotatedBoundingBox="13912,12400 16228,12466 16200,13469 13883,13403"/>
              </emma:interpretation>
              <emma:one-of disjunction-type="recognition" id="oneOf13">
                <emma:interpretation id="interp37" emma:lang="" emma:confidence="0">
                  <emma:literal>(80)</emma:literal>
                </emma:interpretation>
                <emma:interpretation id="interp38" emma:lang="" emma:confidence="0">
                  <emma:literal>(800)</emma:literal>
                </emma:interpretation>
                <emma:interpretation id="interp39" emma:lang="" emma:confidence="0">
                  <emma:literal>(8000)</emma:literal>
                </emma:interpretation>
                <emma:interpretation id="interp40" emma:lang="" emma:confidence="0">
                  <emma:literal>(8003</emma:literal>
                </emma:interpretation>
                <emma:interpretation id="interp41" emma:lang="" emma:confidence="0">
                  <emma:literal>(soo)</emma:literal>
                </emma:interpretation>
              </emma:one-of>
            </emma:emma>
          </inkml:annotationXML>
          <inkml:trace contextRef="#ctx0" brushRef="#br0" timeOffset="91152.1613">12801 7039 1475 0,'0'-21'54'0,"-2"3"6"0,-3-4-27 16,-1 2-18-16,-1 4-12 0,1-1-1 16,-3-3 3-16,1 3 9 0,0 0 11 0,1 1 3 15,-1-2-1-15,-3 3 3 0,3 2-6 16,2-1 1-16,1 4-4 0,-3 1-4 16,3-2 1-16,-1 1-2 0,1 1-5 0,-3 4 2 15,1 1-3-15,-3 1 0 0,10 3 0 16,-18-2 7-16,18 2 1 0,-18 7 0 0,7-3-2 15,0 4 5-15,3 5 2 0,-3-1 0 16,1-3-3-16,2 7 0 0,0-1 1 16,-1-3 0-16,4 4 4 0,-1 5-2 0,4-5 2 15,-1 1-3-15,3-1 0 0,3 4-3 16,2 2 2-16,3-3-1 0,1 1-3 16,2 1 2-16,2 2-1 0,2 0-4 15,2-6-2-15,-1 7-1 0,5-4 2 0,-1 3-5 16,-2-4-1-16,-2 2 1 0,3-3-1 15,-3 4-1-15,-1-3 0 0,-1-1-2 0,-3-2 0 16,0 1 0-16,-1-1 0 0,-2 2 1 16,0-1 0-16,-3-3 1 0,-2 0 0 15,-3 2-2-15,-3-4-1 0,1 4 2 0,-6 1-1 16,0-6-2-16,-3 3 4 0,1-4-2 16,-7 0 0-16,4 1 1 0,-3-7 2 0,0 1-2 15,0 0-2-15,0-5 1 0,0 2-1 16,-1-4 0-16,1-1-3 0,-4-4 2 15,0 0-2-15,2-1-2 0,-1-3 3 16,2-2-4-16,-1 1-1 0,2-2-1 0,-1 0 3 16,4 0-4-16,0 2 2 0,3-9-2 15,2 5 3-15,-1 1-2 0,6-1-2 0,3 1 1 16,3-2-1-16,2-2 2 0,4 1 0 16,7-3-2-16,-1 5 1 0,8-9 0 15,-2 6 0-15,9-3 1 0,4-1 0 0,-2 2-1 16,2 5 2-16,2-3-1 0,-1 2 1 15,-4 4 0-15,-1-3-1 0,2 6 1 0,-5-4 0 16,2 3 2-16,-4 1 0 0,-4 1 0 16,-2 2 3-16,0 0 1 0,-4-3-1 15,-4 8 3-15,3-2 5 0,-3-4-5 0,-4 6 0 16,1-5 0-16,-2 7-2 0,-6 0-1 16,5-5 2-16,-5 5-2 0,0 0 0 15,0 0-1-15,0 0-2 0,0 0 2 0,0 0 1 16,-26 12-1-16,20-10 2 0,-1 6 1 15,-1 1-1-15,-1 3 3 0,1 0 1 16,2-2 3-16,4 7 1 0,-3-1 3 0,-1 5 1 16,4 0-3-16,-1-2 3 0,1-3 1 15,2 5 0-15,0 2 0 0,2-6 3 0,1 0-2 16,-1 2-4-16,4 1 3 0,4-4 0 16,-2 0 2-16,4-1 1 0,1-2 0 15,-3 1-1-15,6-4-4 0,1-3 1 0,-1 2 1 16,5-1-4-16,-2-8-1 0,-1 0-2 15,1 0-1-15,3-6-1 0,1 2-4 16,0-3-2-16,-5-5-1 0,3-4-4 0,1 0 0 16,-4 1-1-16,-2-10-2 0,1 4-4 15,-6-4 0-15,-1-2-5 0,1 4-2 16,-6-5 1-16,-3 5 1 0,-2-1 1 0,0 2-1 16,-2-2-1-16,-3 7 0 0,-1-3 0 15,-4 3-1-15,-1 1-2 0,-6-2-4 0,2 6-7 16,-4-2 1-16,0 5-7 0,-2-1-1 15,3 3-4-15,-2 0-6 0,4 5-9 16,1-3-2-16,-5 1-5 0,7 8-10 0,0 1-16 16,0-3-7-16,1 5-7 0,7 0-12 15,0 0-21-15,-1-2-39 0,6 2-285 0,3 0 31 16</inkml:trace>
          <inkml:trace contextRef="#ctx0" brushRef="#br0" timeOffset="91619.203">13707 6879 1258 0,'21'-3'32'0,"-8"3"21"0,-1-5-12 15,-1 5-17-15,-4-2-1 0,-7 2-1 16,11-4 2-16,-11 4 7 0,13 0 1 16,-13 0 3-16,0 0 1 0,12 4-5 0,-12-4 6 15,0 7 1-15,0 3-2 0,-4-4 7 16,-1 7 0-16,-1-4 3 0,4 6 9 0,-3 2 4 15,-1 2-5-15,1 1 8 0,0-3-5 16,0 7-2-16,-1-5-1 0,4 6-5 16,-1-4-3-16,1 4-2 0,2-2-4 0,0-1-5 15,2 0-1-15,3-1-3 0,3 1-4 16,0-3 2-16,0 1-5 0,2-4 1 16,5-1-1-16,3-1-4 0,-2-4 0 15,3 0 0-15,5-4-1 0,-3-3 0 0,1 0-3 16,2-6-1-16,0 0 0 0,0-3-5 15,-6-4 2-15,4-2-3 0,-1-3 1 0,-1-3-3 16,1-3-1-16,-8 0-2 0,0-3-4 16,-4-2-1-16,-1-1-2 0,-3-1 2 15,0 6-4-15,-2-5 1 0,-3 3-3 16,-8 2 0-16,3-2-2 0,-3 5-4 0,-4 1-1 16,-1 2-5-16,0 2-3 0,-2-3-6 15,-5 6-5-15,7 2-4 0,-8 2-8 16,1-3-15-16,2 3-15 0,-3 5-15 0,2-1-13 15,5 3-14-15,-6 3-9 0,3-3-8 16,6 2-13-16,-7-2-38 0,3 7-362 0,5-7-48 16</inkml:trace>
          <inkml:trace contextRef="#ctx0" brushRef="#br0" timeOffset="91931.9378">14420 6594 1504 0,'13'-4'84'0,"-5"-1"20"16,0 2-11-16,-1-2-12 0,5 5-10 16,1 0-7-16,3 0-6 0,1 3 2 0,4 2-2 15,0 4-3-15,1 1-6 0,2 4-3 16,-2 6-4-16,1 8-2 0,-2 3-5 0,1 6-3 15,-1 2-4-15,-8-1-1 0,2 6-4 16,-5-1-4-16,-2 1-7 0,-5-1-10 16,-3-2-3-16,-5 5-5 0,-6 1-12 0,-2-1-17 15,-12 6-15-15,-8-6-16 0,-1 1-20 16,-24 11-14-16,-4-4-21 0,-6-12-22 0,4-10-38 16,5-9-79-16,-2-1-257 0,-31 8-22 15</inkml:trace>
        </inkml:traceGroup>
      </inkml:traceGroup>
      <inkml:traceGroup>
        <inkml:annotationXML>
          <emma:emma xmlns:emma="http://www.w3.org/2003/04/emma" version="1.0">
            <emma:interpretation id="{F6C636C2-4A1B-4573-934F-50B9689A9C1A}" emma:medium="tactile" emma:mode="ink">
              <msink:context xmlns:msink="http://schemas.microsoft.com/ink/2010/main" type="line" rotatedBoundingBox="28181,12433 30817,12337 30840,12985 28204,13082"/>
            </emma:interpretation>
          </emma:emma>
        </inkml:annotationXML>
        <inkml:traceGroup>
          <inkml:annotationXML>
            <emma:emma xmlns:emma="http://www.w3.org/2003/04/emma" version="1.0">
              <emma:interpretation id="{5F89C8CF-782A-4F94-9D21-833F51F709D5}" emma:medium="tactile" emma:mode="ink">
                <msink:context xmlns:msink="http://schemas.microsoft.com/ink/2010/main" type="inkWord" rotatedBoundingBox="28181,12433 30817,12337 30840,12985 28204,13082"/>
              </emma:interpretation>
              <emma:one-of disjunction-type="recognition" id="oneOf14">
                <emma:interpretation id="interp42" emma:lang="" emma:confidence="0">
                  <emma:literal>00</emma:literal>
                </emma:interpretation>
                <emma:interpretation id="interp43" emma:lang="" emma:confidence="0">
                  <emma:literal>on</emma:literal>
                </emma:interpretation>
                <emma:interpretation id="interp44" emma:lang="" emma:confidence="0">
                  <emma:literal>or</emma:literal>
                </emma:interpretation>
                <emma:interpretation id="interp45" emma:lang="" emma:confidence="0">
                  <emma:literal>oo</emma:literal>
                </emma:interpretation>
                <emma:interpretation id="interp46" emma:lang="" emma:confidence="0">
                  <emma:literal>a</emma:literal>
                </emma:interpretation>
              </emma:one-of>
            </emma:emma>
          </inkml:annotationXML>
          <inkml:trace contextRef="#ctx0" brushRef="#br0" timeOffset="110216.1053">27906 6748 1399 0,'-3'-9'25'15,"-1"2"-2"-15,-1-1-8 0,5-1-12 16,-3 1-12-16,3 2 3 0,0 6 14 0,0-14-7 16,0 8 8-16,0 6 4 0,0-10 1 15,0 10 7-15,0-9 5 0,0 9 0 0,0 0 1 16,0-10 1-16,0 10 2 0,-2-4-5 16,2 4-1-16,0 0-4 0,0 0-2 15,0 0-2-15,0 0 0 0,0 0 5 0,-21 14 2 16,13-5 2-16,-3 5 1 0,0-2-2 15,0 3 2-15,3 0 3 0,-2 1 0 16,-6 6 1-16,7-2 3 0,-4-1-3 16,5 5-2-16,0-8 1 0,-2 9 2 0,1-2-4 15,3-1-2-15,1-2 0 0,3 2-1 16,2-3-1-16,-3 1-1 0,6-3-1 0,-1 4 0 16,3-6-1-16,5-1-3 0,-3 3-1 15,9-5 0-15,-5 0 1 0,2-3-4 16,4-2-1-16,4-1-1 0,-6-3-1 0,10 1-1 15,-4-4-1-15,1-4-2 0,4 1 0 16,-3 1-5-16,5-9-2 0,-7-3-3 16,7 2-2-16,-10-4-3 0,4-3-6 0,-3 1-1 15,-6-3-1-15,-3 0-2 0,-1 5 0 16,-1-3 1-16,-5-5 1 0,-1 6 0 16,-4-4 2-16,-1 1-1 0,-5 3 6 15,-1-1-5-15,-1 1 5 0,-1-3 3 0,-5 2-2 16,6 8-1-16,-4-8 4 0,3 7 2 15,1-2 0-15,-6 1-3 0,7 2 1 0,1 2 5 16,3 1 0-16,0 0-1 0,-1 1 2 16,4 0-6-16,-1 0 4 0,3 7 0 0,5-12-2 15,1 7 1-15,-1 1 2 16,5-1-1-16,5 1 1 0,8 1-1 0,-5-3 1 16,10 3 0-16,-5 2 1 0,10-2-1 15,0 0 1-15,3 1-2 0,5 2 2 0,-3 0-1 16,1 0 1-16,2 0-1 0,-6 2-1 15,3 1 2-15,-4 1-1 0,1-1-1 0,-6-1 2 16,1 2-1-16,-4-1 0 0,-1 3 0 16,-4-3 0-16,-2 6-1 0,0-2 3 15,-4 2 0-15,-2 1 0 0,2 2 1 16,-2-1 0-16,-5 5 5 0,2-1 2 0,-2 1-2 16,1 1 4-16,-1 5 2 0,0-3-1 15,-3-2 2-15,3 2-2 0,-3-3 5 16,3 5-3-16,1 0-4 0,-1-5 5 0,0 5 1 15,2-10 0-15,1 3 0 0,-1 3 1 16,5-7 1-16,-2 5-3 0,2-5 0 16,1-1-2-16,4-2-1 0,1-2 1 15,1 0-1-15,-1-5-1 0,5 0-3 0,1 0 0 16,-1 0 1-16,7-8-4 0,-3-1 1 16,-1 2 0-16,1-5 0 0,-1-3-1 0,-2-2 0 15,-6 1 0-15,1-1 0 0,-1-6-1 16,-8 2-3-16,-2 5 4 0,-3-5-2 0,-4 2-2 15,-4-2-1-15,-10 2-1 0,0 1 3 16,-6-6 1-16,-2 3-2 0,-9 0-2 16,-2-1 3-16,-6 0-2 0,-1 0 1 15,0 5 0-15,-5 0 0 0,-2 1 2 16,2 2-1-16,7 2 1 0,2 0 0 0,-4 1 1 16,8 4-3-16,0 0-1 0,7 0-2 0,0-1-15 15,2 4-20-15,1-1-33 0,4 3-39 16,3-2-53-16,0 1-70 0,3 0-443 15,3-3-170-15</inkml:trace>
          <inkml:trace contextRef="#ctx0" brushRef="#br0" timeOffset="108384.1733">26747 6674 743 0,'-7'-3'73'0,"7"3"-36"0,-8-7-16 0,8 7-11 16,-3-7 0-16,3 7 6 0,0-7 4 0,0 7-1 15,0-12 3-15,0 12 2 0,3-9 7 16,-1 4 9-16,4-1 10 0,-6 6 2 15,5-7 10-15,0 0-1 0,-2 2-4 16,6 0-5-16,-1 1 8 0,-1-1-5 0,6 0-1 16,-2-2 4-16,6 2-4 0,-1 0-1 15,-1 1 0-15,10-2-5 0,-4 3-2 16,0 2-2-16,4-1-5 0,-4-2-6 0,6 4-1 16,-6 0-2-16,7 0-6 0,-5 6-2 15,-5-5-1-15,5 8-6 0,-5-5 3 16,7 4-2-16,-7 1-4 0,-5 1-1 15,7 4-1-15,-7-1-2 0,-3-1 1 0,-2 7 1 16,0-1-3-16,-5 3 3 0,-1-2-3 16,-4 2 2-16,-4 0 0 0,-2 4-2 0,-2-3-1 15,-8 5 3-15,-7-6-1 0,7 1 0 16,-12-6-1-16,3 8-1 0,-5-6 0 0,6-2 0 16,-5-4 0-16,3 6-1 0,-2-6 0 15,4 2-4-15,1 0 4 0,1-5-2 16,2-1 3-16,6 1-4 0,1-2 4 15,0-1 6-15,2 1 1 0,3 0 3 0,-1-4 0 16,6 4 1-16,2 0 1 0,1-5 4 16,2-2 5-16,8 10-2 0,-1-6 1 0,6 4-3 15,8-5-2-15,4 3-1 0,-4-2-3 16,9-1-2-16,8 3-2 0,-6-3 2 16,11 3-6-16,-3-1 0 0,-1-2-4 0,5 1-4 15,1 1-6-15,-4 0-10 0,-5 0-15 16,5-1-11-16,-3-4-14 0,-12 2-15 15,7 4-11-15,-10-6-12 0,5 0-8 16,-7 0-20-16,1 0-4 0,-4 0-22 0,-7-6-16 16,2 4-49-16,-2 2-285 0,-5-6-2 15</inkml:trace>
        </inkml:traceGroup>
      </inkml:traceGroup>
    </inkml:traceGroup>
    <inkml:traceGroup>
      <inkml:annotationXML>
        <emma:emma xmlns:emma="http://www.w3.org/2003/04/emma" version="1.0">
          <emma:interpretation id="{81184348-E804-4BE2-B785-DDD3A3A3FF4F}" emma:medium="tactile" emma:mode="ink">
            <msink:context xmlns:msink="http://schemas.microsoft.com/ink/2010/main" type="paragraph" rotatedBoundingBox="8274,15346 30900,14180 31019,16493 8393,17659" alignmentLevel="1"/>
          </emma:interpretation>
        </emma:emma>
      </inkml:annotationXML>
      <inkml:traceGroup>
        <inkml:annotationXML>
          <emma:emma xmlns:emma="http://www.w3.org/2003/04/emma" version="1.0">
            <emma:interpretation id="{72A21C30-2A63-4760-B178-B2320CD7243C}" emma:medium="tactile" emma:mode="ink">
              <msink:context xmlns:msink="http://schemas.microsoft.com/ink/2010/main" type="line" rotatedBoundingBox="8274,15346 30703,14190 30787,15808 8358,16964"/>
            </emma:interpretation>
          </emma:emma>
        </inkml:annotationXML>
        <inkml:traceGroup>
          <inkml:annotationXML>
            <emma:emma xmlns:emma="http://www.w3.org/2003/04/emma" version="1.0">
              <emma:interpretation id="{3E560E54-71AA-41FF-948E-33B2E2D1401B}" emma:medium="tactile" emma:mode="ink">
                <msink:context xmlns:msink="http://schemas.microsoft.com/ink/2010/main" type="inkWord" rotatedBoundingBox="8287,15590 9861,15509 9911,16476 8337,16557"/>
              </emma:interpretation>
              <emma:one-of disjunction-type="recognition" id="oneOf15">
                <emma:interpretation id="interp47" emma:lang="" emma:confidence="1">
                  <emma:literal/>
                </emma:interpretation>
              </emma:one-of>
            </emma:emma>
          </inkml:annotationXML>
          <inkml:trace contextRef="#ctx0" brushRef="#br0" timeOffset="117751.8084">7171 9783 505 0,'8'-6'84'0,"-3"-4"-29"0,0 0-23 16,3 3-8-16,-5-2 0 0,2 2 0 0,-2-3 1 16,2 2 0-16,-5 1 10 0,3 5-4 15,0-6 8-15,0 1-9 0,-3 7-5 0,3-4-5 16,-3 4 5-16,0 0 2 0,0 0 1 16,0 0 7-16,0 0 3 0,0 0 3 15,-30 14 4-15,17 0-3 0,-3 0 4 0,-1 2 2 16,-4 5-2-16,1 0 0 0,-1 11-3 15,-2-3 1-15,-2 4-1 0,4 1 0 16,-4 2 0-16,4 3-6 0,0 1 0 0,2 2-2 16,3-1-4-16,0 1-3 0,2-5 2 15,4-1-2-15,2-2-5 0,5-4 3 16,1 1-2-16,4-5-2 0,3 1 3 0,6 0-2 16,3-8-4-16,2 5 2 0,2-7-6 15,7-5-3-15,1 2 2 0,4-6-1 0,-1-4-4 16,1-4-2-16,1 0-4 0,2-3-7 15,0-4 0-15,-4-2-2 0,1-1 0 16,-4-4-3-16,-1 2 4 0,-4-6-5 16,-6 4 6-16,-2 0-3 0,2 0-4 0,-10-3 6 15,-2 4 1-15,-6 1-6 0,-5-2 5 16,-6 2 0-16,-2 2-3 0,-2 1 7 0,-7 2-4 16,-1 1-3-16,-4 1 6 0,4-1-1 15,-7 6-1-15,4 0-1 0,-1 4-6 16,-1 1-7-16,-2 3-6 0,6 2-14 0,0-4-6 15,6 9-21-15,2-3-12 0,6-3-7 16,0 8-11-16,5-2-20 0,3-3-48 16,5 0-272-16,2 0 56 0</inkml:trace>
          <inkml:trace contextRef="#ctx0" brushRef="#br0" timeOffset="118405.8391">8162 10145 1335 0,'21'-24'85'15,"-4"-2"-2"-15,-7 4-28 0,-2 3-19 0,-3 2-4 16,1 2-3-16,-4-2 6 0,1 5 10 16,-3 3-3-16,-3-1-1 0,-2-3-2 0,-3 9 0 15,0-4-7-15,-9 1-1 0,2 5-2 16,-4 2 3-16,-3 0 3 0,-1 5 2 15,-5 1-3-15,-3 0-3 0,1 7-1 16,1 1-4-16,-4-5 0 0,5 7-3 0,0 3-1 16,2-5-1-16,1 3-3 0,2 0-1 15,3-1-2-15,4-1 2 0,3-1-3 16,3 3 0-16,5 1-1 0,2-6 0 0,3 4-3 16,8 1 0-16,0-3 0 0,5 4-2 15,8-2 0-15,-2 5-2 0,5-1-1 16,1-4 1-16,1 4-4 0,-1-3 1 0,1 2 0 15,-1-1 1-15,-2-2 1 0,-2 1-1 16,-1-1-4-16,-2 5 2 0,-2-7 2 16,-5-2-2-16,0 2 0 0,-3 4 2 0,-8-6-1 15,2 2 1-15,-4-3 1 0,-6 4-1 16,-3-5-1-16,-6-2 2 0,2 2 1 0,-4 3-1 16,-5-8 0-16,3 0 2 0,-2-1-1 15,0 1-2-15,2-5-11 0,-1 0 1 16,6 0-2-16,0-5 4 0,-1 1 0 0,4-1-6 15,5 0 1-15,1-8 0 0,4 3-5 16,6-1 3-16,2-3 1 0,5-3-4 16,6 1-1-16,6-5 2 0,-1 3-5 15,12-7 2-15,-2 0-2 0,7 4 1 0,0-2 0 16,1-2 7-16,2-1-5 0,-3 3 6 16,0 0-3-16,-2-4-1 0,-3 4-1 0,-4-2 1 15,1-1 0-15,-9 5 3 0,1-2-2 16,-7 1-5-16,-1 3-1 0,-4 1 1 0,-1 0-3 15,-4-1-2-15,-5 5-3 0,-2-2 1 16,-3 2-10-16,-7 2-9 0,1 3-11 16,-4-1-13-16,-4 3-12 0,0 1-11 15,-5 2-23-15,-3 4-29 0,-5-5-89 0,0 4-192 16,-6 1 66-16</inkml:trace>
        </inkml:traceGroup>
        <inkml:traceGroup>
          <inkml:annotationXML>
            <emma:emma xmlns:emma="http://www.w3.org/2003/04/emma" version="1.0">
              <emma:interpretation id="{EE2F608D-6035-4466-B4CA-0290F0449335}" emma:medium="tactile" emma:mode="ink">
                <msink:context xmlns:msink="http://schemas.microsoft.com/ink/2010/main" type="inkWord" rotatedBoundingBox="13392,15082 17361,14877 17444,16496 13475,16701"/>
              </emma:interpretation>
              <emma:one-of disjunction-type="recognition" id="oneOf16">
                <emma:interpretation id="interp48" emma:lang="" emma:confidence="1">
                  <emma:literal/>
                </emma:interpretation>
              </emma:one-of>
            </emma:emma>
          </inkml:annotationXML>
          <inkml:trace contextRef="#ctx0" brushRef="#br0" timeOffset="121706.0421">12298 9410 1657 0,'3'-21'-67'0,"-3"8"5"0,0-4 9 16,0 1 6-16,-3-2 1 0,3 1 4 15,0 2 18-15,-2 2 13 0,2-1 32 16,-3 2 6-16,3 0 10 0,-3-1 2 0,3 6-6 16,-2-3 2-16,2 1-2 0,-3-1-13 15,0 4 3-15,3 6-3 0,-6-4-2 0,6 4 3 16,-13 13 8-16,5 1 7 0,-5 5 3 15,-4 6 3-15,-4 10 2 0,0 4-4 16,-6 9-1-16,3 3 0 0,-3 2-3 16,1 3-5-16,-10 21-3 0,13-17 0 0,3 1-1 15,7-9-2-15,5-1 0 0,3 0-3 16,5-4-3-16,5 2-3 0,6-3-21 16,2-3-19-16,9 1-24 0,-1-5-20 0,9 3-21 15,1-4-26-15,2-8-26 0,0-3-37 16,-2-3-342-16,4-5-25 0</inkml:trace>
          <inkml:trace contextRef="#ctx0" brushRef="#br0" timeOffset="122134.7511">12600 9519 1543 0,'-8'-13'64'0,"0"6"-6"0,3 0-10 0,3 2-9 16,-4 1-15-16,6 4-3 0,-5-8 0 16,5 8-4-16,0 0-3 0,0 0-4 15,-8 22 6-15,6-11-4 0,2 14 1 0,0-6-3 16,-3 12 1-16,3 4 1 0,0 2 2 16,0 0 0-16,-4 5-4 0,8 1 0 15,-4 0 0-15,0-5-2 0,0 3-6 0,3 0-15 16,-1-2-18-16,-2-3-18 0,3 5-13 15,0-8-11-15,2-1-11 0,-5-8-3 16,5 3-10-16,-5-3-3 0,3-5-4 0,-1-5-19 16,3-1-48-16,1-6-172 0,-1 1 143 15</inkml:trace>
          <inkml:trace contextRef="#ctx0" brushRef="#br0" timeOffset="123450.0987">13251 9777 1098 0,'15'-20'73'0,"-8"4"-7"16,-4-1-8-16,0 2-6 0,-6 5-8 16,0-1-4-16,1-1-1 0,-3 2-5 0,-2-1 2 15,-1 2-8-15,0 2-1 0,-2-2-3 16,-1 1-5-16,-2 6 4 0,2-5-7 16,-5 7 3-16,3 0-4 0,-3 0 0 0,-1 0 0 15,-1 0 0-15,2 7 2 0,-3 0-1 16,0-4-1-16,4 6-2 0,-5-2-1 15,2 2-2-15,2 6 1 0,-1-5-2 16,1 0 5-16,3 2-4 0,3 2 0 16,-2 0 1-16,7 0 0 0,0-1-1 0,2 4 0 15,3-5-1-15,5 6 0 0,0-2-1 16,3 3 3-16,4 0-3 0,1 4-2 0,5-2-2 16,2 1 5-16,1 3-7 0,2-4 0 15,0 2 3-15,0 3 2 0,-3-3 0 16,1-2-3-16,-3 2 0 0,-1-1 0 0,-1-1 2 15,-6-5 1-15,-2 5-1 0,-3-3 2 16,-5-1-2-16,0-3-1 0,-5 4 1 0,0-2 0 16,-6 1 1-16,-2-3 2 0,-4-1-1 15,2-3 2-15,-1 0 0 0,-2-4 1 16,1 1 1-16,-2-2-1 0,4-5 1 16,-2 0 1-16,1-2-1 0,5-8 2 0,1 4 2 15,-4-4-3-15,6-6 0 0,2 2-3 16,1-5 1-16,5-2-2 0,3 0-5 0,5-2 2 15,2-1-3-15,5-6-1 0,0 3-2 16,4 5 3-16,0-5-2 0,-1-1 4 16,3 2-5-16,2 5 0 0,-2-3 0 15,3 4-2-15,-3-2 2 0,0 1-2 16,1 5 4-16,-3-5-2 0,3 5 0 0,-4 1 0 16,3-1 2-16,-4 5-1 0,-4-5-2 0,3 7 3 15,0-6-6-15,1 5 4 0,-2 2-1 16,1-2-1-16,1 1 1 0,-7 3-2 15,3 3 1-15,-2-4-1 0,-1 5 2 16,2 2-1-16,-12 0-2 0,18 6 1 16,-10 0 4-16,-2 5-1 0,-1 0 3 0,3 5 0 15,-2 1 2-15,-3 2 4 0,2 1 0 16,-2 4 5-16,-1-1-2 0,1 5 2 0,2-2-1 16,-2-5 2-16,-1 5-3 0,1 1 3 15,0 0 0-15,-1 0 1 0,3-4-2 16,-2-1 1-16,0-2 0 0,3-1-1 0,-3 0 2 15,2-2 1-15,0-2 1 0,0-3 7 16,3 0 3-16,0-3-2 0,0-4-1 16,6 4-3-16,-1-7-1 0,0 1-4 0,3 1 1 15,4-8-5-15,1-1 1 0,-6-4-3 16,8 4-2-16,-8-7-2 0,1-4-4 16,1-4-2-16,1-2-4 0,-7 1-1 15,-1-3-2-15,-5 2 0 0,2-2-2 0,-4 0 0 16,-6-1-5-16,-4 1 2 0,0 5 0 15,-4-5 3-15,-5 5 1 0,-3-2 0 16,1 0 1-16,-1 5 2 0,-6-1-2 0,7 1 4 16,-8 3-4-16,6 5 1 0,2-6 1 15,-2 5 2-15,5 4 0 0,2-2 2 16,0 0-2-16,5-1-2 0,-4 2 1 0,4 1 0 16,3-1 0-16,0 5-3 0,5 1 0 15,-3-10 4-15,3 10 0 0,11-8 1 16,-4 8 0-16,8-3 0 0,3-3-1 0,3 6 1 15,4-5 0-15,1 5 0 0,4 0-2 16,-1 0 2-16,3 5-3 0,0-5 2 16,3 6-2-16,-2 0-1 0,-4 0 4 0,3 3 1 15,-6 3-2-15,4 2 0 0,-9 0 0 16,2 5 2-16,0-2-2 0,-7 2 2 0,3 1 0 16,0 3 0-16,-9 2 4 0,7-6 0 15,-4 5 0-15,3-3 4 0,-3 2 3 16,1-2 0-16,-1 4-1 0,3-6 2 15,-5-3-1-15,3-1 1 0,2 3 1 0,2-4 0 16,2-3 1-16,-2-1-1 0,8 2-2 16,7-5-3-16,-3-2 1 0,1-5-3 15,2 0 0-15,1-5-2 0,6-2-2 0,-7 0-2 16,1-5 2-16,4-6-6 0,-5-1-1 16,-5-2 0-16,-3-1-2 0,-6-2-3 15,-4 2 3-15,0-4-4 0,-8 4 2 16,-1 0-1-16,-6 1 0 0,0 2 3 0,-8 0 0 15,-1 2 0-15,-4 0 1 0,-8 0 0 16,-4 2 3-16,-7 3-4 0,0 2 4 0,-6 4-2 16,-1-2 2-16,-2 6 0 0,-5-3-3 15,1 5-5-15,0 0-4 0,-1 5-6 16,3-5-11-16,3 7-13 0,2-4-12 0,4 3-23 16,-1 4-10-16,11-1-23 0,4-1-13 15,7 2-22-15,3-7-44 0,7 3-390 16,3 2-83-16</inkml:trace>
          <inkml:trace contextRef="#ctx0" brushRef="#br0" timeOffset="123784.7058">15263 9272 1865 0,'17'-6'144'16,"-1"-2"-16"-16,-1 4-16 0,8-2-15 16,5 6-7-16,10 6-7 0,8 1-7 0,5 4-4 15,8 10-5-15,-3 1-6 0,-2 8-8 16,12 17-1-16,-7 7-7 0,-8 6-5 15,-8 3-2-15,-14-2 0 0,-9-1-8 0,-10 2 3 16,-7 6-6-16,-11 0-17 0,-14 18-22 16,-10 1-26-16,-16-5-45 0,-16-2-43 0,-12 0-56 15,-9-6-58-15,-6 2-137 0,-14-3-50 16,-7-5-143-16,-9-6-72 0</inkml:trace>
        </inkml:traceGroup>
        <inkml:traceGroup>
          <inkml:annotationXML>
            <emma:emma xmlns:emma="http://www.w3.org/2003/04/emma" version="1.0">
              <emma:interpretation id="{04F4AF6A-807E-46B4-A6FE-FC1F5C78B5B9}" emma:medium="tactile" emma:mode="ink">
                <msink:context xmlns:msink="http://schemas.microsoft.com/ink/2010/main" type="inkWord" rotatedBoundingBox="19942,14947 22167,14833 22218,15831 19994,15946"/>
              </emma:interpretation>
              <emma:one-of disjunction-type="recognition" id="oneOf17">
                <emma:interpretation id="interp49" emma:lang="" emma:confidence="1">
                  <emma:literal/>
                </emma:interpretation>
              </emma:one-of>
            </emma:emma>
          </inkml:annotationXML>
          <inkml:trace contextRef="#ctx0" brushRef="#br0" timeOffset="126725.5486">18590 9123 1531 0,'-8'-4'25'16,"3"-1"30"-16,-3-2-5 0,3 4-2 15,0-4-6-15,-1 2 6 0,1-1 19 0,5 6 5 16,-2-6 6-16,2 6 3 0,2-10-6 15,3 5-4-15,6 3-3 0,7 0-6 16,4 2 0-16,10 0-6 0,6 0-8 16,2 2-4-16,11 5-4 0,-2-2-5 0,0 6-4 15,-3 0-4-15,2 3-3 0,-10 6-1 16,0-7 1-16,-1 9-7 0,-10-1-1 0,-6 2-1 16,-5 2-3-16,-14-4 2 0,-2-2-2 15,-5 3-3-15,-10 0 1 0,-9 4 0 16,-3 0-2-16,-7-1 2 0,-7-2-4 0,3-2 0 15,-5 0 2-15,4-7 0 0,1 3-4 16,5-1 2-16,4-5 2 0,2 3-3 16,6-4 1-16,3-3 0 0,3 0-4 0,8-2 1 15,1 2-2-15,6-2-2 0,0-5 3 16,13 9-1-16,4-5 2 0,2 3-5 16,2-4 0-16,3 3 0 0,8-3-1 0,-2 4 5 15,1 0-1-15,2 3-4 0,0-1 3 16,1-2-2-16,-7 2-2 0,2 0 2 0,-7 0-2 15,-1-2 1-15,-3 3-1 0,-3-1 3 16,-2 1 0-16,-3 0 4 0,-5 5-3 16,-2-5 1-16,-6 3 0 0,-2-3-2 15,-8 6 2-15,-3-3 2 0,-1 1-2 16,-9 3 1-16,1-7-4 0,-6 2-9 0,1-1-12 16,-4 0-14-16,-1-1-20 0,-1-3-13 15,0-2-19-15,-2-1-16 0,3-2-12 0,-2 1-14 16,2-3-10-16,2 0-13 0,-1-3-23 15,1-3-57-15,10 3-320 0,1-5-55 0</inkml:trace>
          <inkml:trace contextRef="#ctx0" brushRef="#br0" timeOffset="127513.9353">19491 9446 1638 0,'8'-6'106'0,"-1"6"-2"16,-4-9-14-16,-3 9-21 0,0 0-9 16,0 0-7-16,0 0-3 0,0 0-1 0,-29 19 1 15,21-13 1-15,3 11-3 0,-4-1 1 16,-4 3-2-16,5 6 1 0,0 2-3 0,3-4-2 16,0 0 1-16,5 3-4 0,-3 0-3 15,6 4-1-15,2-9-3 0,3 11-3 16,2-6-2-16,3-5 1 0,2 1-6 0,-2 0 0 15,8 0-5-15,-4-5 3 0,4-6-2 16,2 0-2-16,-6-5-4 0,4 2 0 16,3-8-1-16,-5 0-2 0,2-5-3 15,-1 0-3-15,3-10 0 0,-2 4-3 0,-4-6-1 16,-1-5-1-16,-3 0 0 0,4-5-1 16,-9 4-5-16,-3 4 2 0,-2-6 2 0,-3-1 1 15,-3 2-3-15,0 2-2 0,-4-2 3 16,0 3 0-16,-1 0 0 0,-2 3 0 0,-1 1 0 15,1 0-1-15,-1-1 0 0,0 7 2 16,-2-3 0-16,0 4 0 0,5-1 0 16,0 5 5-16,1-4-7 0,-1 4 3 15,-2-3 2-15,5 5-2 0,0-1 1 0,-1 0 2 16,4 1-2-16,2 4-1 0,-3-8 2 16,3 8 1-16,8-9 2 0,0 9-2 15,2-7 0-15,7 7-2 0,4-3 1 0,8 0-2 16,-4 0 2-16,10 3 1 0,2 3-3 15,1 3 0-15,2-3 2 0,2 1-3 0,-7 5 2 16,0 3-1-16,-1 0 1 0,-3-1-2 16,0 5 2-16,-9 1-1 0,4-1 0 15,-6 3 4-15,-2 6-3 0,-5-6 3 16,2 7 2-16,-8-1-3 0,1 2 3 0,3-2 5 16,-6 0-2-16,0 2 1 0,-2-4 2 15,2-1-1-15,-2 3 1 0,6 0 6 0,-7-4-1 16,4 0 0-16,2-2 6 0,-1 0 5 15,4-2-3-15,2 0 2 0,1-3 0 16,5-2-5-16,-1-2 0 0,7-2-2 0,1-7-5 16,4 3 3-16,5-9-2 0,-1 2-2 15,2-9-1-15,-5 2 2 0,2-1-4 16,-3-11-2-16,-7 2 1 0,-2-4-1 0,-1-2-2 16,-10-2-3-16,-2 1-1 0,-3-4 7 15,-7 4-8-15,-4 0-2 0,-4 1 0 16,-6-1 1-16,-6 1 0 0,-4 1-5 0,-4 6-10 15,-5 0-14-15,1-1-16 0,-2-2-26 16,-2 11-26-16,7-3-39 0,1 4-38 0,6 3-45 16,0-3-84-16,5 4-127 0,9-4-194 15,2 6-122-15</inkml:trace>
        </inkml:traceGroup>
        <inkml:traceGroup>
          <inkml:annotationXML>
            <emma:emma xmlns:emma="http://www.w3.org/2003/04/emma" version="1.0">
              <emma:interpretation id="{FBCC7DE1-C06D-4268-AB6B-3076E4A93A6C}" emma:medium="tactile" emma:mode="ink">
                <msink:context xmlns:msink="http://schemas.microsoft.com/ink/2010/main" type="inkWord" rotatedBoundingBox="27269,14378 27551,14363 27602,15355 27320,15369"/>
              </emma:interpretation>
              <emma:one-of disjunction-type="recognition" id="oneOf18">
                <emma:interpretation id="interp50" emma:lang="" emma:confidence="0">
                  <emma:literal>(</emma:literal>
                </emma:interpretation>
                <emma:interpretation id="interp51" emma:lang="" emma:confidence="0">
                  <emma:literal>)</emma:literal>
                </emma:interpretation>
                <emma:interpretation id="interp52" emma:lang="" emma:confidence="0">
                  <emma:literal>[</emma:literal>
                </emma:interpretation>
                <emma:interpretation id="interp53" emma:lang="" emma:confidence="0">
                  <emma:literal>{</emma:literal>
                </emma:interpretation>
                <emma:interpretation id="interp54" emma:lang="" emma:confidence="0">
                  <emma:literal>]</emma:literal>
                </emma:interpretation>
              </emma:one-of>
            </emma:emma>
          </inkml:annotationXML>
          <inkml:trace contextRef="#ctx0" brushRef="#br0" timeOffset="141857.2564">26099 8552 1713 0,'-5'-13'101'0,"-1"-1"-11"16,1 4-10-16,0-1-8 0,0 3-8 16,0 4-9-16,-3-1-6 0,0 2-6 15,8 3-2-15,-22 8-4 0,9 8 0 0,-6 1-4 16,0 10-1-16,-2 6-2 0,-1 9 1 16,1 4-1-16,-3 6-3 0,4-1-3 15,7 10 1-15,0-1-4 0,8 3-9 0,5-5-26 16,5 4-38-16,11 0-44 0,17 22-64 15,6-13-121-15,12-7-142 0,10-3-129 16,10-8-53-16</inkml:trace>
        </inkml:traceGroup>
        <inkml:traceGroup>
          <inkml:annotationXML>
            <emma:emma xmlns:emma="http://www.w3.org/2003/04/emma" version="1.0">
              <emma:interpretation id="{8B068B0D-AA12-4FEB-9D28-09F4E0E8F76F}" emma:medium="tactile" emma:mode="ink">
                <msink:context xmlns:msink="http://schemas.microsoft.com/ink/2010/main" type="inkWord" rotatedBoundingBox="28068,14765 30726,14628 30780,15678 28123,15815"/>
              </emma:interpretation>
              <emma:one-of disjunction-type="recognition" id="oneOf19">
                <emma:interpretation id="interp55" emma:lang="" emma:confidence="1">
                  <emma:literal/>
                </emma:interpretation>
              </emma:one-of>
            </emma:emma>
          </inkml:annotationXML>
          <inkml:trace contextRef="#ctx0" brushRef="#br0" timeOffset="141178.8198">27001 9208 1664 0,'10'-22'-72'0,"1"1"19"0,0 0 7 15,-3 2 11-15,-5 2 6 0,2-2 16 16,-2 2 17-16,2-2 4 0,-5 2 7 15,0 0 7-15,-3 3 0 0,1-3-2 0,-1 3 0 16,-5-3-3-16,-4-1 2 0,-1 9 0 16,3-5 0-16,-6 4-3 0,-1 1-1 0,-1 2 7 15,2-2-4-15,-6 9-1 0,1-9 5 16,-2 9 2-16,-2-1 1 0,4 2-2 16,-7 8-4-16,5-9-1 0,1 6-1 0,-2-3 1 15,6 4-1-15,-2 2 2 0,2-1 1 16,2 1 0-16,2 3 3 0,3 3-2 15,3-5 0-15,6 4 11 0,2 0 1 0,2 1-3 16,4 4-1-16,4 3 0 0,7-1-3 16,-1 3-5-16,5-2-2 0,1 2 1 15,4 2-3-15,-1 0-3 0,-4 1 1 16,2-5-1-16,-3 0-4 0,-7 0-2 0,5 1 2 16,-3-7 0-16,-5 1-1 0,-2-1 1 15,-5 1-1-15,-1 0-1 0,-4-2 0 0,2-3 0 16,-8 2-2-16,-3-1 1 0,-3-3 1 15,-7-4 1-15,8 4-2 0,-9-3 1 16,-2 0-2-16,3-4 1 0,2 1 1 16,0-4-3-16,4 0 0 0,-2-4 3 0,1-4-1 15,3-1-5-15,3-1 3 0,0-6-3 16,5 3 0-16,5-1 0 0,3-7-1 0,2 2-1 16,7 1-1-16,1-4 1 0,8-3-1 15,1 4 0-15,-1 0-3 0,9 0 2 16,1-2-1-16,10 4 2 0,-3-3-2 0,-4 2 1 15,6 3 0-15,-2 4 0 0,1-1-1 16,-6 1 2-16,0 6 0 0,-4-4-3 16,3 2 2-16,-11 2 0 0,4 0 0 0,-4 5-4 15,-5-6 2-15,3 4 0 0,-3 1-3 16,-8 3 4-16,2 5 2 0,-2 0-2 16,4 2 2-16,-4 0 2 0,-6 5-1 0,1-2 3 15,-1 6-3-15,1-1 2 0,-3 6-3 16,0 0 5-16,0 0-3 0,0 3 1 15,3 1 2-15,-3-4-2 0,2-2 4 16,1 5 1-16,2-4 1 0,0 1 2 0,1-4 3 16,5-1 2-16,0 0 3 0,-1 0-1 15,1-2-2-15,8-2-1 0,0-3-2 16,-1-3-2-16,7-2 0 0,-4-4-2 0,-3 0-1 16,9 0-4-16,-11-10 0 0,6-1-6 15,-3-1-6-15,-6-2 2 0,-3-3-1 16,-1-3-4-16,-3-1 1 0,-1 0 2 0,-10 0 1 15,-1-2 0-15,-3 1 2 0,-4-1 0 16,0 0 0-16,-5 2 3 0,-2 5-5 0,4-7 3 16,-2 6 0-16,-1 5 2 0,5-3-2 15,-1 5 2-15,-5-2 2 0,7 3-2 16,5 2-1-16,-5-2 2 0,3 1 0 16,1 1 0-16,1 5-1 0,3-6 0 0,2 3 2 15,3 5 0-15,0 0-2 0,5-9 3 16,3 5-2-16,6 4 2 0,5-6-1 0,-1 3 2 15,9 3-2-15,2 0 1 0,6 0-2 16,3 0-1-16,4 3 3 0,4 3-3 16,5-5 2-16,0 8 1 0,-3-6-3 0,1 5 2 15,-11-3 0-15,1 4-1 0,1 1-1 16,-10-1-1-16,2 5 1 0,-2-3 3 16,-1 3 2-16,-5 0-1 0,0 3 0 15,-6-3 1-15,2 5 2 0,-4-7 0 0,-1 9 1 16,0-10 1-16,-2 6 0 0,0-2 3 15,-3-3 1-15,2 0-1 0,-2 6 4 0,1-8 3 16,-1 0 5-16,1 1 2 0,1-5 2 16,-5 0 2-16,7 3-3 0,-1-4-2 15,2 0-3-15,0-3-2 0,6-2-1 16,-8-2-1-16,9-3-1 0,-1 0-2 0,-8-4-2 16,6 1 0-16,2-5-3 0,-10 1 1 15,3-4-2-15,-3-1-4 0,-1-2 3 0,1 3 1 16,-11-5-4-16,2 3 2 0,-4 3-4 15,-4-1 2-15,-1-5-3 0,-7 8 2 16,-5-4-1-16,-2 0-5 0,-7 2-7 16,0 3-3-16,-8 3-7 0,2-6-10 0,2 5-14 15,-9 2-13-15,5 2-16 0,3 2-23 16,-2-2-24-16,6 3-22 0,4 3-33 16,7 0-70-16,-1 0-355 0,12 3-102 0</inkml:trace>
          <inkml:trace contextRef="#ctx0" brushRef="#br0" timeOffset="141424.2165">29056 8945 1789 0,'8'-3'83'0,"2"0"-7"0,-2 3-15 0,-8 0-7 16,22 0-5-16,-9 3-4 0,3 6 1 15,-1 7-2-15,8 1-5 0,-5-1-2 16,0 12-2-16,5 7-3 0,-5 6-3 0,-1 2-2 16,-1 8-9-16,-6 2-20 0,-2-1-17 15,-6-3-21-15,-4 4-23 0,-9 8-17 0,-4-4-25 16,-13-2-32-16,-18 13-33 0,-10-7-96 16,-3-6-272-16,-15-4-42 0</inkml:trace>
        </inkml:traceGroup>
      </inkml:traceGroup>
      <inkml:traceGroup>
        <inkml:annotationXML>
          <emma:emma xmlns:emma="http://www.w3.org/2003/04/emma" version="1.0">
            <emma:interpretation id="{EA22CD04-2ABE-4935-8BD0-17151F9A3242}" emma:medium="tactile" emma:mode="ink">
              <msink:context xmlns:msink="http://schemas.microsoft.com/ink/2010/main" type="line" rotatedBoundingBox="26412,15389 31055,15886 30915,17191 26272,16694">
                <msink:destinationLink direction="with" ref="{F36D3F26-32A5-4417-A3D0-40EBD57EE4AC}"/>
                <msink:destinationLink direction="with" ref="{09671CB6-B302-4556-B196-FD816D61DAD9}"/>
                <msink:destinationLink direction="with" ref="{4F2C6F39-6AB9-4296-9433-E2CB6263F787}"/>
              </msink:context>
            </emma:interpretation>
          </emma:emma>
        </inkml:annotationXML>
        <inkml:traceGroup>
          <inkml:annotationXML>
            <emma:emma xmlns:emma="http://www.w3.org/2003/04/emma" version="1.0">
              <emma:interpretation id="{C8E6E9AD-F9F3-46D5-8C0C-F4A532CFBE0F}" emma:medium="tactile" emma:mode="ink">
                <msink:context xmlns:msink="http://schemas.microsoft.com/ink/2010/main" type="inkWord" rotatedBoundingBox="26412,15389 31055,15886 30915,17191 26272,16694"/>
              </emma:interpretation>
              <emma:one-of disjunction-type="recognition" id="oneOf20">
                <emma:interpretation id="interp56" emma:lang="" emma:confidence="1">
                  <emma:literal/>
                </emma:interpretation>
              </emma:one-of>
            </emma:emma>
          </inkml:annotationXML>
          <inkml:trace contextRef="#ctx0" brushRef="#br0" timeOffset="128860.2002">26363 9986 2832 0,'-8'-19'34'0,"0"3"-31"15,-2-2 2-15,-1 3-3 0,2 6 2 16,1-3 11-16,0 3 18 0,3 2 2 15,0-3-2-15,-3 2-2 0,3 3-4 0,-1 1-3 16,6 4-1-16,-11 0 2 0,11 0 2 16,-19 12 2-16,9 3 0 0,0 1 1 15,-2 1 1-15,-1 9-7 0,0 1 1 0,-3 2-5 16,-1 10-3-16,1-3 2 0,1 1-2 16,-5 0-1-16,2 5-9 0,2-5-14 15,-4 5-17-15,2-5-21 0,2 0-28 0,-1-6-25 16,2 2-34-16,2-6-34 0,2 6-36 15,1-10-40-15,1-2-92 0,6-3-105 16,-2-8-124-16,5 5-65 0</inkml:trace>
          <inkml:trace contextRef="#ctx0" brushRef="#br0" timeOffset="129356.6087">26658 9957 1613 0,'8'-17'125'0,"-5"7"10"16,2-4-22-16,-3 2-22 0,4 5-9 16,-4-2-9-16,1 2-6 0,5-3-4 15,-3 5-3-15,4-1-6 0,-1 2-7 0,2 4-5 16,-10 0-3-16,27 7-3 0,-10 2-5 16,-2 7-2-16,9-2-4 0,-5 8-2 0,0-1-2 15,3 4-1-15,-6 1-8 0,-3 3 5 16,-5-3-2-16,2 3-5 0,-10-2 3 15,-5-3-1-15,-3 5 0 0,-3 0-2 16,-9-3-1-16,-8 4 3 0,2-2-2 0,-15-1 1 16,6-8 0-16,-5 5 4 0,3-5 4 15,-4-1-1-15,6-2 0 0,6-2 0 0,-1-1 1 16,7-5 2-16,5 5 6 0,1-7 5 16,3 0 3-16,7 4-4 0,1-3-3 0,6-7-3 15,13 10 1-15,6-6-10 16,11-1-2-16,8-1-10 0,15 4-19 0,6-6-20 15,5 1-21-15,11-2-26 0,8 1-26 16,-8-8-26-16,11 5-30 0,-9-1-18 16,30-8-15-16,-20 0-20 0,-13 0-45 0,-4 3-370 15,5-6-129-15</inkml:trace>
          <inkml:trace contextRef="#ctx0" brushRef="#br0" timeOffset="130050.2396">28137 10205 1669 0,'7'-4'-52'0,"-4"-1"4"0,-3-2 3 15,0 7 9-15,-8-7 5 0,8 7 17 0,-8-5 23 16,8 5 15-16,-17-2 16 0,7 2 2 16,10 0 12-16,-31 2 6 0,11 3 6 15,-4 2 6-15,-6 0 1 0,2 2 5 16,-5 6 0-16,2-2 5 0,-2 3-2 0,-2 5-1 16,6-1-7-16,-6-1-5 0,8 3-3 0,3-1-4 15,3-2-5-15,-2 6-1 0,8-6-5 16,4 6-4-16,1-9-2 0,2 4-2 15,5 2-4-15,3-6-2 0,6 4-2 16,4-3-4-16,3-6-2 0,8 5-3 16,6 0-3-16,0-7-4 0,8 1-6 0,-2-3-8 15,3-4-5-15,5-3-2 0,-6-3-3 16,2-4-5-16,1-3-2 0,-3-5-4 16,-1-3 1-16,-1-1 0 0,-10-8-2 15,-3 1 2-15,-2-1 0 0,-13-4 2 0,-5 4-1 16,-2-3 1-16,-6-1 2 0,-8 3 0 15,-9-3 3-15,-1-3-3 0,-7 8 4 0,2-2 2 16,1 2-4-16,-8 3 4 0,4 0 0 16,7 7 3-16,3-3-2 0,-3 7 3 15,11-1 1-15,-2 1 0 0,1 2 4 0,6 3-1 16,6 0 0-16,2 1-2 0,3 6-1 16,0 0 4-16,19-6 0 0,5 9-1 15,0-3-4-15,14 3-1 0,0 6 2 0,10-5 0 16,8 6-1-16,1-3 2 0,9 5-1 15,4 1 2-15,-1-1-3 0,-4-2 3 16,-11 3 0-16,-3-1-3 0,-7-2 0 16,-1-1-1-16,-10 1 1 0,-2-4-1 0,-3 8 1 15,-7-7 2-15,-2 5-3 0,-3-1 3 16,-3 1 1-16,-5 4-1 0,0-2 2 0,-6-2 0 16,1 7 3-16,-3-1 2 0,0-4-1 15,4 5 2-15,-4-3 1 0,0 9 5 16,0-6 2-16,5 0 3 0,0 6 3 15,1-6 10-15,4 5 1 0,3 1-1 0,7-7-3 16,1 1-3-16,6-2 1 0,-1-1-4 16,10 7-1-16,-2-13-2 0,9-1 0 0,3 1-3 15,5-8-1-15,-8-2-2 0,5 0 0 16,2-2 4-16,1-8 2 0,-6 1 1 16,1-1-4-16,-3-7 4 0,-2 0 4 15,-7 1-3-15,-7-1-6 0,-3-3-2 0,-11-4-3 16,4 5-3-16,-12-2 5 0,-2 0-7 15,-9-2 0-15,-1 4-2 0,-13-6 0 0,-1 3-1 16,-12-1-5-16,5-1-7 0,-21-3-22 16,1 1-11-16,-3 1-16 0,-3-1-17 15,1 5-16-15,-1-2-19 0,-2 7-24 16,10 1-32-16,-2-1-35 0,2-2-48 0,4 1-140 16,-1 3-263-16,0 2-149 0</inkml:trace>
          <inkml:trace contextRef="#ctx0" brushRef="#br0" timeOffset="132647.9304">25377 9697 909 0,'8'-21'82'0,"-3"3"-34"15,0 6-32-15,2-2-8 0,-2 2-5 0,-2 5 8 16,2-3-1-16,-2 4 6 0,-3-3 8 15,2 8-1-15,1-8 12 0,-3 9-7 0,0-9 5 16,0 9 1-16,0-9-1 0,0 9 10 16,0 0 0-16,0 0 9 0,-5-3 7 15,5 3 4-15,-19 9 5 0,7-1 9 16,-3 5 4-16,-4-3 2 0,-5 6 0 0,3 3-2 16,-12 4-1-16,4 2-2 0,-6 4-6 15,2 3-10-15,2 4-4 0,-10 0-5 0,7 5-7 16,2-2-2-16,-4 8-5 0,13 1-4 15,-10 6-3-15,10 2-9 0,0-2-19 16,8 4-18-16,4 2-21 0,3 1-32 0,8-3-30 16,6 9-35-16,-1 1-26 0,8-5-54 15,20 21-118-15,-10-2-224 0,10-5-55 16</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0:54.93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B669F95-93EE-4591-B36B-393070031E69}" emma:medium="tactile" emma:mode="ink">
          <msink:context xmlns:msink="http://schemas.microsoft.com/ink/2010/main" type="writingRegion" rotatedBoundingBox="8054,247 10793,335 10755,1524 8016,1436"/>
        </emma:interpretation>
      </emma:emma>
    </inkml:annotationXML>
    <inkml:traceGroup>
      <inkml:annotationXML>
        <emma:emma xmlns:emma="http://www.w3.org/2003/04/emma" version="1.0">
          <emma:interpretation id="{0867D488-4FFF-42F1-A6AE-8CA362A9D7E3}" emma:medium="tactile" emma:mode="ink">
            <msink:context xmlns:msink="http://schemas.microsoft.com/ink/2010/main" type="paragraph" rotatedBoundingBox="8054,247 10793,335 10755,1524 8016,1436" alignmentLevel="1"/>
          </emma:interpretation>
        </emma:emma>
      </inkml:annotationXML>
      <inkml:traceGroup>
        <inkml:annotationXML>
          <emma:emma xmlns:emma="http://www.w3.org/2003/04/emma" version="1.0">
            <emma:interpretation id="{54318513-5224-4C67-A451-01251AE1EB04}" emma:medium="tactile" emma:mode="ink">
              <msink:context xmlns:msink="http://schemas.microsoft.com/ink/2010/main" type="line" rotatedBoundingBox="8054,247 10793,335 10755,1524 8016,1436"/>
            </emma:interpretation>
          </emma:emma>
        </inkml:annotationXML>
        <inkml:traceGroup>
          <inkml:annotationXML>
            <emma:emma xmlns:emma="http://www.w3.org/2003/04/emma" version="1.0">
              <emma:interpretation id="{C3AE7DD4-EAE9-4D2C-A81D-A6066369F707}" emma:medium="tactile" emma:mode="ink">
                <msink:context xmlns:msink="http://schemas.microsoft.com/ink/2010/main" type="inkWord" rotatedBoundingBox="7919,459 9401,248 9560,1361 8077,1572"/>
              </emma:interpretation>
              <emma:one-of disjunction-type="recognition" id="oneOf0">
                <emma:interpretation id="interp0" emma:lang="" emma:confidence="1">
                  <emma:literal/>
                </emma:interpretation>
              </emma:one-of>
            </emma:emma>
          </inkml:annotationXML>
          <inkml:trace contextRef="#ctx0" brushRef="#br0">1133-203 1722 0,'0'-12'19'16,"0"3"0"-16,0-3-2 0,0 2-2 15,0 1 0-15,0-1 3 0,0 4 7 0,0-3 6 16,0 2 0-16,0 0-1 0,0 7-7 15,0 0-3-15,0 0-2 0,0 0-2 0,0 0 3 16,-8 23-4-16,5-2 0 0,-2 2 0 16,-3 10-1-16,0 7 3 0,0 6-3 15,-3 5 1-15,-5 8 0 0,0 4-1 0,0 0-5 16,-8 23 3-16,5-13 0 0,2-8-5 16,2 0-13-16,-4-2-23 0,4 0-17 15,-2-5-26-15,1 0-16 0,3-13-21 16,-1 1-17-16,0-3-28 0,4-6-68 0,2-6-241 15,-2-6 30-15</inkml:trace>
          <inkml:trace contextRef="#ctx0" brushRef="#br0" timeOffset="279.1048">1454 222 1278 0,'0'-8'50'0,"0"1"0"0,0 7-7 0,-2-6-4 15,2 6-7-15,0 0-2 0,0 0-3 16,0 0-2-16,-8 18-1 0,2-6 0 0,4 3-2 16,-1 4 3-16,1 5-3 0,-1 4-4 15,3 0 1-15,-3 5 2 0,3 1-5 16,0 2 2-16,0 1-4 0,3 0-14 0,-3-2-15 15,3 0-25-15,-1-2-22 0,1 1-28 16,2-8-20-16,-2-5-55 0,2 2-283 16,-5-7 45-16</inkml:trace>
          <inkml:trace contextRef="#ctx0" brushRef="#br0" timeOffset="-602.1224">57 62 2637 0,'-7'-6'-77'0,"2"-4"-58"0,5 3 21 16,3 0 51-16,6-2 19 0,-2 5 10 0,7-1 15 15,1 0 6-15,7 0 5 0,-1 3-1 16,4 2 4-16,1 0 0 0,1 2-3 0,0 3 7 15,-1 0-1-15,4 4-1 0,-6-3 0 16,3 0 0-16,-3 7 3 0,-5-1-3 0,0 3 4 16,-6 0 0-16,-2-2 2 0,-5 5-1 15,-1-2 0-15,-5 1 1 0,-5 2-3 16,-4-1 1-16,-2-2 2 0,-2 1 0 0,-3-1-1 16,-3 3 3-16,-2-3-4 0,0-2 2 15,-1 1 1-15,3-2-1 0,4-5 1 0,-2 2 4 16,1 0 7-16,6-3 5 0,-1-3 1 15,2 1-2-15,4-1-1 0,5-4-2 16,0 0-1-16,0 0-1 0,0 0-3 0,27-4-1 16,-11 2 1-16,2 2-3 0,7-3-1 15,-2 1 3-15,5 4-5 0,-5-2-1 16,2 0 2-16,1 0-2 0,-3 3-1 16,-2 3-1-16,0-2 2 0,-2 2 1 0,-3 0 0 15,-3 4 1-15,1 2 2 0,-6-3 0 16,-5 3 4-16,-1 0 2 0,-2 3 4 0,-2 0 3 15,-6-1 4-15,-4 0 3 0,-4 4 0 16,1-2 5-16,-5-1 0 0,-3 1 3 0,-1-1-4 16,-1-3-1-16,2 0-2 0,-5 0-2 15,5-3-4-15,-2 1-2 0,4-3 1 16,3-2-2-16,-5 0-3 0,3-1-2 0,3-1 1 16,1-3-3-16,-2 2-1 0,2-2-6 15,-1 0-3-15,1-2-13 0,3-1-14 16,-4 3-22-16,4-6-20 0,-3 3-27 0,3 1-30 15,-1-1-24-15,3 1-17 0,1-3-23 16,0 3-53-16,4-3-382 0,-2 0-119 0</inkml:trace>
        </inkml:traceGroup>
        <inkml:traceGroup>
          <inkml:annotationXML>
            <emma:emma xmlns:emma="http://www.w3.org/2003/04/emma" version="1.0">
              <emma:interpretation id="{98E7FC15-0B62-4074-B8F1-BDE45C93AD24}" emma:medium="tactile" emma:mode="ink">
                <msink:context xmlns:msink="http://schemas.microsoft.com/ink/2010/main" type="inkWord" rotatedBoundingBox="9478,388 10790,430 10760,1371 9448,1329"/>
              </emma:interpretation>
              <emma:one-of disjunction-type="recognition" id="oneOf1">
                <emma:interpretation id="interp1" emma:lang="" emma:confidence="0">
                  <emma:literal>she</emma:literal>
                </emma:interpretation>
                <emma:interpretation id="interp2" emma:lang="" emma:confidence="0">
                  <emma:literal>She</emma:literal>
                </emma:interpretation>
                <emma:interpretation id="interp3" emma:lang="" emma:confidence="0">
                  <emma:literal>Sh</emma:literal>
                </emma:interpretation>
                <emma:interpretation id="interp4" emma:lang="" emma:confidence="0">
                  <emma:literal>sh</emma:literal>
                </emma:interpretation>
                <emma:interpretation id="interp5" emma:lang="" emma:confidence="0">
                  <emma:literal>Oh</emma:literal>
                </emma:interpretation>
              </emma:one-of>
            </emma:emma>
          </inkml:annotationXML>
          <inkml:trace contextRef="#ctx0" brushRef="#br0" timeOffset="2068.0564">1837 304 1089 0,'-2'-10'0'0,"-1"0"6"0,0-1-18 15,1-1 3-15,-1-3 3 0,3 3-1 16,-3 0 6-16,1-1 9 0,-1 2 9 16,1 1 12-16,-1 1 0 0,0 0 7 15,1 0 0-15,-1 2-1 0,3 0 3 0,0 7 4 16,-2-12 0-16,-1 7 8 0,0 1 1 16,3 4-5-16,0-10 0 0,0 10-5 15,-4-7-4-15,4 7-4 0,-7-6-1 0,7 6-8 16,-14 0 2-16,14 0-3 0,-20 9 3 15,0-5 8-15,2 3-2 0,-3 3 5 0,-1-1 1 16,-5 3-2-16,3 1-6 0,0 1 1 16,-1-2-1-16,2 2-2 0,4-2 0 15,2 0-5-15,2 3 2 0,-1-2-4 16,5-2-2-16,-3 1 4 0,6 4-2 0,3-6-1 16,2 5-1-16,3-3 6 0,6 1-1 15,-1 0-3-15,5 1-2 0,2 2 3 0,6-1-3 16,1 1 0-16,8-2 0 0,-1 4-4 15,7-4-1-15,1 3 1 0,4-1-4 16,-3 1-1-16,-3-2-2 0,-2-1 1 0,-4-2-2 16,-1 3 0-16,-4-6 0 0,-2 3-5 15,-1 1 2-15,-4-2 2 0,-1-1-3 16,-4 0 2-16,-4 1 4 0,0 1-1 0,-5-2 1 16,-5 3 3-16,-7-4-3 0,2 1-3 15,-6 0 3-15,-2-1 0 0,-7-2-2 16,4 2-1-16,-4-3 3 0,2-3-4 0,2 1 2 15,-4-1 0-15,4-1-2 0,1-2 10 16,2 3 7-16,5-6 2 0,0 3 2 16,1-2 0-16,2-1-4 0,4-1 0 0,1-5 0 15,5 3-2-15,5-4-3 0,3 1-6 0,3-3 2 16,6-3-2-16,6 0-1 0,7-2-2 16,4-4-1-16,7 0 1 0,7-3-3 15,3-1 0-15,0-5 2 0,3 4-3 16,-1 0 2-16,-2-5-2 0,-2 2-1 0,-7-2 2 15,1-4-2-15,0-1 1 0,-8 0 0 16,-1-2 0-16,-6 1-2 0,-7 4 1 16,1-3-1-16,-7 2-2 0,4 0 0 0,-11 6-2 15,2 1-1-15,-3 3 3 0,-5 2-3 16,-2 0-2-16,0 3 1 0,-5 0 1 0,-2 3-3 16,0 0 2-16,-1 4 0 0,-3 3 0 15,1 2 0-15,-7 2 2 0,4 0-5 16,0 7 3-16,0 1 1 0,-7 6-1 15,2 3 2-15,2 6 1 0,-6 1-1 0,3 5 3 16,6 3 0-16,-4 4 1 0,4 6 0 16,0 0 2-16,3 5 1 0,2-2 1 0,-1-1-1 15,4-3 0-15,2 3 2 0,0-3 1 16,1 0-3-16,2-3 3 0,0 2 0 16,2-2-1-16,-2-7 0 0,3 1-1 0,-3-3-2 15,3 1 1-15,-3-4-1 0,2-2 0 16,1-4 1-16,-3 1-1 0,4-3-1 15,-4-1 4-15,0 0 3 0,0-1 5 16,5-6 2-16,-5 0-2 0,0-5-1 0,8 6 0 16,-8-6 0-16,0 0-3 0,18-16-2 15,-7 7-1-15,3-5-3 0,2 0 1 0,-1-4 1 16,4 1-5-16,3 0 0 0,-1 3 1 16,6 0-3-16,-3 3 1 0,6-3-2 0,-12 7-1 15,7 0 3-15,-4 2-1 0,0 3-1 16,4 2-1-16,-7 0-1 0,0 5 1 15,2 4 2-15,-2 2-1 0,0 1 0 16,-1 2 0-16,-4 3-3 0,3-1-10 0,-1 5-18 16,-5-3-24-16,0 1-35 0,1 2-45 15,-1-2-46-15,-4-3-65 0,0 1-150 16,2-3-39-16,-3-1-128 0,-2-3-64 0</inkml:trace>
        </inkml:traceGroup>
        <inkml:traceGroup>
          <inkml:annotationXML>
            <emma:emma xmlns:emma="http://www.w3.org/2003/04/emma" version="1.0">
              <emma:interpretation id="{3AE0B291-4B60-4048-B0D6-75DFB1D38135}" emma:medium="tactile" emma:mode="ink">
                <msink:context xmlns:msink="http://schemas.microsoft.com/ink/2010/main" type="inkWord" rotatedBoundingBox="9510,699 10119,719 10099,1344 9490,1324"/>
              </emma:interpretation>
              <emma:one-of disjunction-type="recognition" id="oneOf2">
                <emma:interpretation id="interp6" emma:lang="" emma:confidence="1">
                  <emma:literal/>
                </emma:interpretation>
              </emma:one-of>
            </emma:emma>
          </inkml:annotationXML>
          <inkml:trace contextRef="#ctx0" brushRef="#br0" timeOffset="872.379">1538 234 1239 0,'-5'-12'3'0,"2"2"1"15,0 1 2-15,1-3-8 0,-1 5 11 16,3-1 10-16,0-1-2 0,3 3 10 15,-1-1 3-15,1 0 3 0,5 2-4 0,-3-2 5 16,8 2-7-16,0 3-2 0,4 2-2 16,1 0 1-16,-2 0-8 0,6 0 0 0,-1 2-1 15,2 3-1-15,-5 0-1 0,0 0 0 16,-5 1-5-16,2 4 2 0,-5-1 0 16,0 5-3-16,-7-3 0 0,0 3 2 0,-3 1-3 15,-6 5 1-15,-1-3-3 0,-6-1 5 16,-2 1 1-16,2-3-6 0,-8 3 0 15,2 0 2-15,-2 0-1 0,0-5-2 16,-1 1 3-16,3-4-2 0,1 1 3 0,1-1-1 16,1-4-2-16,3 2 3 0,3-2-1 15,-2 0-4-15,1 0 0 0,4 1 1 16,1-6 0-16,-1 3 0 0,7-3-2 0,-6 6 2 16,6-6 0-16,0 0-2 0,0 0 3 15,0 0-1-15,11 7-3 0,-11-7 5 0,15 5-5 16,-4-1 4-16,3 1-1 0,2 2-4 15,2 5 4-15,2-3-3 0,-2 3 4 16,1 4 0-16,5 0-2 0,-3-2 0 0,2 7 1 16,-3-5-3-16,1 3 3 0,-1-2-1 15,1 2 3-15,-3-1-3 0,4-4-3 16,-6 0 2-16,2-2-6 0,-1 0-5 0,2 1-11 16,-1-8-12-16,2 6-10 0,-2-6-9 15,7 0-9-15,-7-3-15 0,3-2-16 0,4-2-24 16,-10-5-49-16,4 2-236 0,0-6 88 15</inkml:trace>
        </inkml:traceGroup>
      </inkml:traceGroup>
    </inkml:traceGroup>
  </inkml:traceGroup>
</inkml:ink>
</file>

<file path=ppt/ink/ink1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0:50.55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234120A-6CCD-4B19-B0BA-24616691D98D}" emma:medium="tactile" emma:mode="ink">
          <msink:context xmlns:msink="http://schemas.microsoft.com/ink/2010/main" type="inkDrawing" rotatedBoundingBox="13574,5132 16454,5007 16458,5108 13579,5234" semanticType="underline" shapeName="Other">
            <msink:sourceLink direction="with" ref="{58DC2312-BA0B-4BD7-8457-C95525830A51}"/>
          </msink:context>
        </emma:interpretation>
      </emma:emma>
    </inkml:annotationXML>
    <inkml:trace contextRef="#ctx0" brushRef="#br0">12175-650 1492 0,'-22'-4'40'16,"4"-1"-7"-16,7-2-21 0,9 0-7 16,4 2 3-16,4-2 0 0,7-2 13 15,2 2 4-15,15-2 1 0,7 2-4 0,11-3 4 16,6 0-2-16,19 2 5 0,32-2 9 15,10-1 10-15,5 2 10 0,13 2 15 0,10 2 7 16,10 0 3-16,10 5 4 0,6-3-2 16,2 3-3-16,-5 0-6 0,-2 3-7 0,-12-3-9 15,-6 3-3-15,-10-6-7 0,-16 3-4 16,-26-3-10-16,-17 1-15 0,-14 0-21 16,-10-3-25-16,-6-1-29 0,-9 0-26 15,-5 0-28-15,-12 2-29 0,-8-1-29 0,-8 0-18 16,-5 1-47-16,0 4-393 0,-18-10-123 15</inkml:trace>
  </inkml:traceGroup>
</inkml:ink>
</file>

<file path=ppt/ink/ink1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49:56.50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85BB929-553D-44E4-A7EB-F8C257394AFE}" emma:medium="tactile" emma:mode="ink">
          <msink:context xmlns:msink="http://schemas.microsoft.com/ink/2010/main" type="writingRegion" rotatedBoundingBox="28877,1307 31346,1257 31358,1873 28889,1922"/>
        </emma:interpretation>
      </emma:emma>
    </inkml:annotationXML>
    <inkml:traceGroup>
      <inkml:annotationXML>
        <emma:emma xmlns:emma="http://www.w3.org/2003/04/emma" version="1.0">
          <emma:interpretation id="{74549C36-4217-474A-A07E-0805FC8799B9}" emma:medium="tactile" emma:mode="ink">
            <msink:context xmlns:msink="http://schemas.microsoft.com/ink/2010/main" type="paragraph" rotatedBoundingBox="28877,1307 31346,1257 31358,1873 28889,1922" alignmentLevel="1"/>
          </emma:interpretation>
        </emma:emma>
      </inkml:annotationXML>
      <inkml:traceGroup>
        <inkml:annotationXML>
          <emma:emma xmlns:emma="http://www.w3.org/2003/04/emma" version="1.0">
            <emma:interpretation id="{C20852D7-57BE-42E6-ACDA-EEBEA7D0CB0F}" emma:medium="tactile" emma:mode="ink">
              <msink:context xmlns:msink="http://schemas.microsoft.com/ink/2010/main" type="line" rotatedBoundingBox="28877,1307 31346,1257 31358,1873 28889,1922"/>
            </emma:interpretation>
          </emma:emma>
        </inkml:annotationXML>
        <inkml:traceGroup>
          <inkml:annotationXML>
            <emma:emma xmlns:emma="http://www.w3.org/2003/04/emma" version="1.0">
              <emma:interpretation id="{742F93D3-0BB0-43E2-B928-7102677284A3}" emma:medium="tactile" emma:mode="ink">
                <msink:context xmlns:msink="http://schemas.microsoft.com/ink/2010/main" type="inkWord" rotatedBoundingBox="28877,1307 31346,1257 31358,1873 28889,1922"/>
              </emma:interpretation>
              <emma:one-of disjunction-type="recognition" id="oneOf0">
                <emma:interpretation id="interp0" emma:lang="" emma:confidence="0">
                  <emma:literal>-50</emma:literal>
                </emma:interpretation>
                <emma:interpretation id="interp1" emma:lang="" emma:confidence="0">
                  <emma:literal>-5 O</emma:literal>
                </emma:interpretation>
                <emma:interpretation id="interp2" emma:lang="" emma:confidence="0">
                  <emma:literal>- 50</emma:literal>
                </emma:interpretation>
                <emma:interpretation id="interp3" emma:lang="" emma:confidence="0">
                  <emma:literal>_ 50</emma:literal>
                </emma:interpretation>
                <emma:interpretation id="interp4" emma:lang="" emma:confidence="0">
                  <emma:literal>-5 0</emma:literal>
                </emma:interpretation>
              </emma:one-of>
            </emma:emma>
          </inkml:annotationXML>
          <inkml:trace contextRef="#ctx0" brushRef="#br0">12384 1113 1263 0,'-16'-7'163'15,"-4"-2"-69"-15,3 6-56 0,9 0-6 16,-3 0-3-16,1 2-16 0,-1 2-1 0,2 2 15 16,1 3 8-16,3 0 6 0,2 6 11 15,-2 5 0-15,0 0-1 0,2 1 2 16,1 7-5-16,2-1-1 0,0 1-3 15,0 3-5-15,0 1-4 0,0 0-3 0,2 2-2 16,1 4-4-16,-3-2-1 0,3 1-3 16,2-1-4-16,-3-1-17 0,1-6-16 0,-3 0-33 15,3 1-28-15,2 0-43 0,-2-4-37 16,-1-5-47-16,3-1-377 0,-1-3-81 16</inkml:trace>
          <inkml:trace contextRef="#ctx0" brushRef="#br0" timeOffset="203.0384">12274 1589 1676 0,'-2'-7'16'0,"2"7"-8"15,0-9-2-15,0 9 3 0,0 0-1 16,8-5 6-16,-8 5 9 0,0 0 14 16,0 0 5-16,30 8-1 0,-20-4 0 0,1 2-5 15,8 1-10-15,2-1 3 0,-3 2-3 0,7-1-3 16,-4 2-9-16,7 1-14 0,-5-3-19 15,-2 3-30-15,9-3-27 0,-9 1-59 16,4-7-58-16,-4-1-353 0,-2 0-47 16</inkml:trace>
          <inkml:trace contextRef="#ctx0" brushRef="#br0" timeOffset="420.5163">12708 1211 1451 0,'-5'-4'-31'0,"0"-1"6"0,0 0-7 16,-3 0 5-16,8 5 2 0,-15-4 2 16,8 1 3-16,7 3 2 0,-16 0 0 15,5 5 4-15,-2-1 2 0,-1 4 1 16,1 1 6-16,-3 4-2 0,-3 1 3 0,3 1 0 16,0 3 3-16,-6-1-10 0,4 3-11 15,5-3-16-15,-8 2-20 0,4 0-24 16,4-4-35-16,0 2-171 0,-2-5 194 0</inkml:trace>
          <inkml:trace contextRef="#ctx0" brushRef="#br0" timeOffset="625.4252">12961 1409 907 0,'13'-2'46'15,"-5"-1"-8"-15,-1-2-12 0,5 3 4 16,-4 0-6-16,2-2-3 0,4 1-6 0,-4 0-5 16,2-1 1-16,1 1-8 0,5 0-17 15,-2 0-18-15,6 2-20 0,2-4-24 16,3 2-35-16,-1 0-177 0,4 1 194 0</inkml:trace>
          <inkml:trace contextRef="#ctx0" brushRef="#br0" timeOffset="1324.5085">13599 1231 868 0,'-7'-3'18'0,"2"-1"-2"16,5 4-3-16,0 0-1 0,2-11 1 15,-2 11 2-15,17-4 11 0,-3 2 11 0,1-1 3 16,7 1 1-16,5-1-9 0,-3 1 1 15,5 2-7-15,1-3 0 0,-4 1 2 16,4 2-2-16,-3 0 5 0,-3-2-8 0,-3 2 6 16,0 0-5-16,-4-2 2 0,-1 2 2 15,-3 0-6-15,-3-3 3 0,0 1-7 16,-10 2-4-16,7-3 3 0,-7 3-3 0,0 0-1 16,0 0-5-16,-22-7 0 0,22 7 3 15,-21 0-2-15,6 0-3 0,0 0-5 16,2 0 3-16,-2 0 2 0,-1 0 0 0,-1 0-4 15,1 3 2-15,0-3-2 0,-1 0-2 16,4 1 1-16,0 2 5 0,0 0-8 16,-1-1 2-16,3 1-1 0,1 1 5 15,-1 1-1-15,1 0-1 0,1 2-2 0,1 0 0 16,0 1 0-16,0 2 3 0,3 0-2 16,-3-1 3-16,3 0 0 0,-3 0-1 0,2 1 0 15,3 2 0-15,-2 0-3 0,0-3 3 16,-1 4-1-16,4-1-3 0,-1-2-1 15,-2 1 2-15,5 0 2 0,-3-1 4 16,1 0-3-16,-1-2 2 0,3 0-2 0,0-1 5 16,0 0 6-16,0-7 4 0,3 9 3 15,2-4-2-15,-5-5-2 0,16 4 0 16,-6-4-6-16,4-4 3 0,-1 2-8 0,3-1 1 16,2 2 0-16,5-4 0 0,-2-1-3 15,1 4-1-15,4-2-1 0,-1-1 1 16,-2 2 2-16,5 1-6 0,-2-1 0 0,-3 1-1 15,2 0 3-15,-1 2-5 0,-2 2 1 16,-1 0-1-16,-3 3-2 0,-1 3 4 0,-1 1 2 16,-6 0-2-16,-2 1 2 0,-1 1 1 15,-7 3 4-15,-4-2 3 0,1-1-6 16,-5 8 2-16,-2-8-1 0,-3 3 1 16,0 0-1-16,-4-4 1 0,-1 2 0 0,2-3 0 15,-4 1-2-15,-1-1-2 0,0-6-8 16,2 5-15-16,1-5-17 0,-5-1-17 15,8-2-20-15,-1-2-24 0,0-1-30 0,2-2-44 16,1-4-256-16,5 2 59 0</inkml:trace>
          <inkml:trace contextRef="#ctx0" brushRef="#br0" timeOffset="1713.4432">14659 1164 1198 0,'8'-4'4'0,"-8"4"0"16,0 0 1-16,0 0-7 0,0 0 4 0,0 0 21 16,0 0 15-16,-41 4 14 0,25-1 9 15,-2 6 0-15,-4-2 0 0,1 2-5 16,3 3-4-16,-7 0-4 0,4 3-8 16,-4 2 4-16,9 0-6 0,-2 1-4 0,1 1 1 15,7-3-4-15,-1 1-3 0,3 2-1 16,3-4 1-16,2 1-3 0,3-2-2 0,3 1-1 15,2 0-1-15,3-1-1 0,3-2-2 16,2-2 0-16,9-3-1 0,-4 0 0 16,7-4 4-16,-4-1 0 0,0-2 1 15,6-2 4-15,-8-3 2 0,8-5 1 0,-3 0 2 16,-5-4 1-16,2-3-1 0,-8 0-1 16,-2 1-1-16,0-2-1 0,3-1-5 15,-9 2-1-15,0 3-5 0,-2 0-2 0,-1 1-5 16,-2 1-1-16,0 0 1 0,0 5-5 15,-2 0-10-15,-4 0-17 0,4 2-34 16,2 5-41-16,0 0-38 0,-13-4-41 0,-2 4-69 16,7 0-385-16,8 0-128 0</inkml:trace>
        </inkml:traceGroup>
      </inkml:traceGroup>
    </inkml:traceGroup>
  </inkml:traceGroup>
</inkml:ink>
</file>

<file path=ppt/ink/ink1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0:06.3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412C3D7-C30A-42EB-96A4-43938E490292}" emma:medium="tactile" emma:mode="ink">
          <msink:context xmlns:msink="http://schemas.microsoft.com/ink/2010/main" type="writingRegion" rotatedBoundingBox="15892,1773 20412,1627 20429,2173 15910,2319"/>
        </emma:interpretation>
      </emma:emma>
    </inkml:annotationXML>
    <inkml:traceGroup>
      <inkml:annotationXML>
        <emma:emma xmlns:emma="http://www.w3.org/2003/04/emma" version="1.0">
          <emma:interpretation id="{4588363D-EE8F-4FA2-B935-36086BE7C46D}" emma:medium="tactile" emma:mode="ink">
            <msink:context xmlns:msink="http://schemas.microsoft.com/ink/2010/main" type="paragraph" rotatedBoundingBox="15892,1773 20412,1627 20429,2173 15910,2319" alignmentLevel="1"/>
          </emma:interpretation>
        </emma:emma>
      </inkml:annotationXML>
      <inkml:traceGroup>
        <inkml:annotationXML>
          <emma:emma xmlns:emma="http://www.w3.org/2003/04/emma" version="1.0">
            <emma:interpretation id="{6F4B0B1B-8882-4011-8CA2-126FA230C97B}" emma:medium="tactile" emma:mode="ink">
              <msink:context xmlns:msink="http://schemas.microsoft.com/ink/2010/main" type="line" rotatedBoundingBox="15892,1773 20412,1627 20429,2173 15910,2319"/>
            </emma:interpretation>
          </emma:emma>
        </inkml:annotationXML>
        <inkml:traceGroup>
          <inkml:annotationXML>
            <emma:emma xmlns:emma="http://www.w3.org/2003/04/emma" version="1.0">
              <emma:interpretation id="{4C32BCD4-95F5-4710-A2BE-24A5FB254918}" emma:medium="tactile" emma:mode="ink">
                <msink:context xmlns:msink="http://schemas.microsoft.com/ink/2010/main" type="inkWord" rotatedBoundingBox="15892,1773 17123,1733 17141,2279 15910,2319"/>
              </emma:interpretation>
              <emma:one-of disjunction-type="recognition" id="oneOf0">
                <emma:interpretation id="interp0" emma:lang="" emma:confidence="1">
                  <emma:literal/>
                </emma:interpretation>
              </emma:one-of>
            </emma:emma>
          </inkml:annotationXML>
          <inkml:trace contextRef="#ctx0" brushRef="#br0">-681 1561 1508 0,'0'0'223'15,"-13"-5"-102"-15,5 3-54 0,8 2-27 16,0 0-16-16,-17 0-4 0,17 0-2 0,-7 7 4 15,4-3 12-15,3 7 14 0,-3-1 13 16,1 2-4-16,2 0 0 0,0 1-5 0,0 4-4 16,0 0-5-16,0 5-3 0,5 0-5 15,-5 0-1-15,3 4-5 0,-3-2-2 16,2 4-3-16,3 0-2 0,-1-2-3 0,2 6-8 16,-4-6-18-16,3-1-22 0,-2-3-21 15,2 3-28-15,3-1-24 0,-3-2-24 0,-2-2-13 16,2-1-17-16,0-8-25 0,2 0-61 15,1-6-294-15,0-4-38 0</inkml:trace>
          <inkml:trace contextRef="#ctx0" brushRef="#br0" timeOffset="391.3758">-431 1761 1500 0,'3'-10'-1'0,"-1"1"4"0,-2 0-4 15,3 0 3-15,-3 3-4 0,3-2 7 16,-3 8-5-16,0-9 5 0,0 9 4 15,0 0 11-15,0 0-1 0,0 0 6 0,0 0-4 16,0 0 10-16,-19 23 7 0,17-13 3 16,-5 5 2-16,2 0 0 0,2-1 1 0,-2 2-3 15,2 3-2-15,-2-1-4 0,3 1-3 16,-1 2-1-16,6 0-2 0,-3 0-2 16,2-3-2-16,3 5-1 0,3-6-4 0,0 2-2 15,6-1-1-15,0-8 1 0,1 3-5 16,5-1 2-16,-2-7-7 0,3 2 5 15,1-7-3-15,-3 0-3 0,1-2-1 16,3-3 0-16,-5-2-2 0,2-3 0 0,-2-3 0 16,-2 3-3-16,-1-6 1 0,0 2-2 15,-5-5-2-15,-2 0 4 0,-3-1-1 0,-2-2-3 16,-6-3 1-16,1 4-1 0,-4-2-4 16,-1 1-2-16,-4 2-3 0,-1-1 1 15,-3 4-2-15,-1 1-8 0,0 3-4 0,-6 3-9 16,1 1-13-16,-1 1-9 0,1 4-19 15,0 2-18-15,-4-1-21 0,7 3-24 16,-4 0-41-16,1 5-323 0,5-3-5 0</inkml:trace>
          <inkml:trace contextRef="#ctx0" brushRef="#br0" timeOffset="814.2749">118 1675 1497 0,'5'-5'60'16,"1"0"-8"-16,-4 0-4 0,-2 5-9 0,5-4-8 15,-5 4-3-15,0 0 2 0,0 0-3 16,0 0 1-16,0 0 8 0,0 0 1 16,-13 23 0-16,8-13 1 0,0 4-1 0,0-2-1 15,-1 6 2-15,0-2-4 0,3 3 3 16,1-5-2-16,2 5-3 0,0-3 0 15,2 3-3-15,5 0-4 0,1-3 1 16,-1 2-1-16,4-1-4 0,2-3 0 0,4-3-4 16,-1-1 3-16,2 0 1 0,4-5 4 15,-3-1 2-15,4 0 3 0,-1-8 0 0,-1 3-4 16,4-4 3-16,-4-2-1 0,0-2-1 16,1-4-2-16,-4 1-1 0,5-3-1 15,-5-1-5-15,-2-1-6 0,-6-3 2 0,2 4-3 16,-4-4-3-16,0-2-2 0,-6 5-5 15,-4-2-6-15,-1 2 2 0,-2 1-7 16,-7 1-9-16,-4 1-10 0,1 4-22 0,-6-3-20 16,-2 7-18-16,0 0-10 0,-2-1-27 15,-1 5-14-15,1 2-24 0,2 0-33 16,-2 2-78-16,4 1-256 0,2 3-34 16</inkml:trace>
        </inkml:traceGroup>
        <inkml:traceGroup>
          <inkml:annotationXML>
            <emma:emma xmlns:emma="http://www.w3.org/2003/04/emma" version="1.0">
              <emma:interpretation id="{E671E2DF-83F8-4DC0-A76C-4A3672D20ECC}" emma:medium="tactile" emma:mode="ink">
                <msink:context xmlns:msink="http://schemas.microsoft.com/ink/2010/main" type="inkWord" rotatedBoundingBox="17588,1749 20413,1658 20429,2173 17604,2264"/>
              </emma:interpretation>
              <emma:one-of disjunction-type="recognition" id="oneOf1">
                <emma:interpretation id="interp1" emma:lang="" emma:confidence="1">
                  <emma:literal/>
                </emma:interpretation>
              </emma:one-of>
            </emma:emma>
          </inkml:annotationXML>
          <inkml:trace contextRef="#ctx0" brushRef="#br0" timeOffset="1748.2807">1096 1754 1456 0,'10'-3'37'0,"-2"1"0"16,-3-2-7-16,-5 4-2 0,11-5 0 0,-11 5-4 15,0-6-5-15,0 6 3 0,0 0-1 16,0 0-1-16,0 0 0 0,-21-1 0 15,21 1 1-15,-18 1-2 0,7 5 0 16,-1-4-1-16,2 3 1 0,0-1-2 0,-1 4-5 16,1-3 3-16,-2 1 0 0,4 0-1 15,0 0-1-15,0 3-3 0,1-3 0 0,1 1-1 16,1 1 3-16,2-3 0 0,0 2-3 16,3 0 0-16,0-7 1 0,3 12-1 15,3-5-20-15,-1-2 2 0,5 2-2 0,1 1 0 16,2-1 4-16,1-2 0 0,2 2 0 15,0 0 3-15,-1 1 0 0,0-4-1 16,3 3 3-16,-5 1 0 0,1 0 0 0,0-1 2 16,-1-1 5-16,-6 1 1 0,-1 1 4 15,-1 1 0-15,0-1 0 0,-5-1 1 16,-2 0-2-16,-1 1 3 0,-2-2 2 0,-3 2-1 16,-3-2-4-16,-4 0 1 0,3-1 1 15,-1-3-4-15,2 3 2 0,1-2 0 0,-3-1-2 16,13-2 5-16,-17 2 4 0,17-2 2 15,-16-4 5-15,16 4-4 0,-5-8-2 16,5 1-1-16,0 7-3 0,13-16-3 16,0 6 0-16,1-3 0 0,5 1-3 0,4-2 0 15,7-4-1-15,-3 2-4 0,5-1 3 16,-2-4 0-16,4-1-3 0,-6 0 2 0,3 1 1 16,-6 0-3-16,1 0 2 0,-6-2-3 15,-5 0 0-15,6-1 0 0,-13 1-1 16,1 1-2-16,-1 0 2 0,-3 2 1 0,-2 1-2 15,-3 4 1-15,0-1 0 0,-3 2-2 16,1 4 3-16,-1-1-3 0,-2 2 0 16,0 2-1-16,-2 3 0 0,7 4-1 0,-10-3 4 15,10 3-3-15,-16 7 0 0,11 0 5 16,0 4-4-16,-1-2 0 0,4 5 6 16,-5 0-4-16,2 2 2 0,2 3 1 0,3-2 2 15,0 1-4-15,0 0 3 0,0 1 1 16,0 2-3-16,0-3 3 0,3 1-1 0,-3-2-3 15,3-3 2-15,-1 0-1 0,-2 2-1 16,0-6 1-16,4 3 2 0,-4-3-2 16,3-1 3-16,-3 1-1 0,2-3 0 15,-2 1 1-15,0-8-2 0,3 10 1 0,-3-10 0 16,0 0-2-16,0 0-1 0,0 0 2 16,0 0-1-16,21-19-4 0,-16 10 3 15,3-3-2-15,0 3-3 0,6-3-2 0,2-3-1 16,0 3 2-16,-2 0 0 0,4 0 0 15,6 3-1-15,-5-1 2 0,5 1 0 0,-2 2-1 16,-1 1 2-16,3-1-1 0,-2 5-3 16,4 2 3-16,-9 0 2 0,4 2 0 15,0 2-1-15,-4 5 1 0,-4-2-2 16,2 2 5-16,-4-1 0 0,-6 1-1 0,4 1 0 16,-3-1-2-16,-1 3-13 0,-3-2-11 15,-2 0-18-15,0-1-17 0,3 1-25 0,-3-3-23 16,0 0-19-16,0-7-27 0,0 11-56 15,3-10-290-15,-3-1-7 0</inkml:trace>
          <inkml:trace contextRef="#ctx0" brushRef="#br0" timeOffset="2868.2966">2291 1666 1453 0,'8'-4'32'16,"-1"-1"-1"-16,-4 2-4 0,2-4-5 0,3 3 5 15,-8 4 8-15,0-8 8 0,0 8 3 16,3-6 1-16,-3 6-3 0,0 0 1 16,0 0 0-16,-16-3-2 0,16 3 5 15,0 0-1-15,-21 9 6 0,11-1 2 0,1-4-3 16,-2 6-1-16,-2-1-2 0,3 2-2 16,-1 1-2-16,2 0-1 0,-4 2-5 15,5-2-10-15,-2 3 4 0,4-3-3 0,1 0 0 16,0 2-3-16,1-2-2 0,1 0-2 15,3 1-4-15,-2-4 0 0,4 3-3 16,-2-2 1-16,3-1-2 0,4-1 2 0,-5-2-5 16,6 0-1-16,-3-1-3 0,6 0 3 15,-3-3-4-15,-8-2-2 0,22-6-5 0,-12 3-3 16,3-4-2-16,0-1-4 0,2-2-3 16,-2-2 0-16,0-2-2 0,-3-2 2 15,3 4-2-15,2-4 1 0,-7 1 2 16,2 2-1-16,-2 1 2 0,2 0 1 0,-7 2 2 15,6 1 0-15,-4-2-1 0,1 4 2 16,-4 0-3-16,3 0 3 0,-5 7-1 16,8-7 0-16,-5 4 3 0,-3 3 0 0,0 0 0 15,0 0 0-15,0 0 3 0,13 12-2 16,-10-7 2-16,-1 2 1 0,5 0-2 0,-5 0 4 16,4 1-2-16,1-2 2 0,-1 3 0 15,-1-2 0-15,3 0 1 0,0 0 1 16,1-2-3-16,1 2 4 0,1-5-1 0,2 3 0 15,0 0-2-15,1-5-3 0,2 0 4 16,0 0-1-16,-3-2-1 0,4-1-3 16,1-2-5-16,0 1-1 0,-1-3 1 0,1-1 3 15,-4 4-2-15,3-1 0 0,-4-2 0 16,0 1 2-16,-3 2-1 0,5-4 2 0,-8 7 0 16,4-5 1-16,-3 1-4 0,2 3 2 15,-5-1 1-15,-5 3-1 0,17-2 0 16,-6 2 2-16,-11 0-1 0,16 5 0 15,-6-1 1-15,-2 1 0 0,4 0 1 0,-2 0 0 16,1-1 1-16,2 5-1 0,-2-2 0 16,0-2 2-16,2 1 1 0,0 0-1 15,0-2 0-15,1 1 1 0,-1-3-1 0,3 3 1 16,1-2-1-16,-1-3 1 0,2 2-2 16,-2-4 1-16,3 2 1 0,0-3-1 15,3-2 0-15,-4 1-3 0,1-3-1 16,-2-1-2-16,-2 1 0 0,1-2 1 0,-3 0-2 15,-1 3 0-15,-2-2 2 0,1 1-3 16,-3 0 5-16,-1 0-1 0,1 2 1 0,1 0-1 16,-3 1 1-16,-1-1 0 0,0 0-3 15,-5 5 1-15,0 0 2 0,0 0 0 0,0 0-2 16,0 0 2-16,0 0 1 0,0 0-2 16,0 0 3-16,-16 17 0 0,10-10-1 15,3-3 4-15,-2 4-3 0,2-1 0 16,1 0 1-16,-1 1 0 0,3 2 1 0,0-3-3 15,0-7 2-15,0 11 3 0,3-5 0 16,-1-2 0-16,1 1-2 0,2-1 1 0,4-1 0 16,-9-3-1-16,16 0 2 0,-5 0-1 15,-1-5-2-15,0 3 0 0,2-5 1 16,1 2-2-16,0-2-1 0,0-4 0 16,4 2 1-16,-4 0-1 0,3-1 0 0,1 0-1 15,-4 1-2-15,0 2 3 0,3-3-1 16,-2 3 1-16,-1-1 0 0,-2 1-1 15,2 2-1-15,0-2 2 0,1 2 0 0,0 3-2 16,-1-3 2-16,0 2 0 0,1 3-3 16,2 0 0-16,-3 0 1 0,4 0-1 0,-4 3 4 15,0 0-2-15,0 1 0 0,-3 1 0 16,2 0 2-16,-1-1-2 0,-1 6-1 16,-5-2-2-16,1 2-6 0,-4-3-8 15,-2 2-14-15,-2 1-22 0,-4-3-24 0,-1 3-45 16,-7 2-52-16,-3-2-106 0,-3-1-291 15,-1-1-75-15</inkml:trace>
        </inkml:traceGroup>
      </inkml:traceGroup>
    </inkml:traceGroup>
  </inkml:traceGroup>
</inkml:ink>
</file>

<file path=ppt/ink/ink1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1:02.1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F0701E8-1CC5-4B1D-B2E5-54C05C009EBF}" emma:medium="tactile" emma:mode="ink">
          <msink:context xmlns:msink="http://schemas.microsoft.com/ink/2010/main" type="inkDrawing" rotatedBoundingBox="18364,5049 21721,4794 21727,4869 18370,5123" semanticType="underline" shapeName="Other">
            <msink:sourceLink direction="with" ref="{2BE7242F-E5E8-42C3-8081-42832109F116}"/>
          </msink:context>
        </emma:interpretation>
      </emma:emma>
    </inkml:annotationXML>
    <inkml:trace contextRef="#ctx0" brushRef="#br0">107 265 969 0,'-14'4'5'0,"-4"-4"11"16,5 2-7-16,2-2 1 0,-1 0 0 16,4 3-2-16,8-3 14 0,-18 0 16 0,18 0 10 15,0 0 7-15,-13-3-2 0,13 3-6 16,0 0 1-16,0 0-4 0,0 0-4 0,37-14 2 16,-15 10-3-16,12-3 4 0,6-1 0 15,11-1 7-15,16-4-1 0,32 0-2 0,14-5-4 16,10 4 0-16,6-2 5 0,7 4 0 15,4-2 2-15,13 3-2 0,8-4-6 16,7 3 2-16,6 3-2 0,0-2-4 16,-3 5-3-16,-5-5-1 0,-10 7-5 0,-8-1-1 15,-7 1-3-15,-14-2-7 0,-12 2-1 16,-24 0-9-16,-16 1-14 0,-16 0-10 0,-6 3-17 16,-7-3-15-16,-6 2-19 0,-3 1-18 15,-9 0-9-15,-2-3-5 0,-4 3-7 16,-9-3-10-16,0 0-14 0,-13 3-26 0,8-4-55 15,-8 2-200-15,0 2 78 0</inkml:trace>
  </inkml:traceGroup>
</inkml:ink>
</file>

<file path=ppt/ink/ink1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1:09.3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55A8442-F49D-431F-AAB1-F7ABBB0F6CE4}" emma:medium="tactile" emma:mode="ink">
          <msink:context xmlns:msink="http://schemas.microsoft.com/ink/2010/main" type="writingRegion" rotatedBoundingBox="18871,2237 19409,2237 19409,3207 18871,3207"/>
        </emma:interpretation>
      </emma:emma>
    </inkml:annotationXML>
    <inkml:traceGroup>
      <inkml:annotationXML>
        <emma:emma xmlns:emma="http://www.w3.org/2003/04/emma" version="1.0">
          <emma:interpretation id="{77EB493A-2211-4D51-8EB1-00C000F93D20}" emma:medium="tactile" emma:mode="ink">
            <msink:context xmlns:msink="http://schemas.microsoft.com/ink/2010/main" type="paragraph" rotatedBoundingBox="18871,2237 19409,2237 19409,3207 18871,3207" alignmentLevel="1"/>
          </emma:interpretation>
        </emma:emma>
      </inkml:annotationXML>
      <inkml:traceGroup>
        <inkml:annotationXML>
          <emma:emma xmlns:emma="http://www.w3.org/2003/04/emma" version="1.0">
            <emma:interpretation id="{01FB1879-1583-42FB-A4F0-81BF9561EE84}" emma:medium="tactile" emma:mode="ink">
              <msink:context xmlns:msink="http://schemas.microsoft.com/ink/2010/main" type="line" rotatedBoundingBox="18871,2237 19409,2237 19409,3207 18871,3207"/>
            </emma:interpretation>
          </emma:emma>
        </inkml:annotationXML>
        <inkml:traceGroup>
          <inkml:annotationXML>
            <emma:emma xmlns:emma="http://www.w3.org/2003/04/emma" version="1.0">
              <emma:interpretation id="{6CD141F9-A190-4CD6-9871-7A637AF83FBD}" emma:medium="tactile" emma:mode="ink">
                <msink:context xmlns:msink="http://schemas.microsoft.com/ink/2010/main" type="inkWord" rotatedBoundingBox="18871,2237 19409,2237 19409,3207 18871,3207"/>
              </emma:interpretation>
              <emma:one-of disjunction-type="recognition" id="oneOf0">
                <emma:interpretation id="interp0" emma:lang="" emma:confidence="0">
                  <emma:literal>b</emma:literal>
                </emma:interpretation>
                <emma:interpretation id="interp1" emma:lang="" emma:confidence="0">
                  <emma:literal>g</emma:literal>
                </emma:interpretation>
                <emma:interpretation id="interp2" emma:lang="" emma:confidence="0">
                  <emma:literal>L</emma:literal>
                </emma:interpretation>
                <emma:interpretation id="interp3" emma:lang="" emma:confidence="0">
                  <emma:literal>W</emma:literal>
                </emma:interpretation>
                <emma:interpretation id="interp4" emma:lang="" emma:confidence="0">
                  <emma:literal>w</emma:literal>
                </emma:interpretation>
              </emma:one-of>
            </emma:emma>
          </inkml:annotationXML>
          <inkml:trace contextRef="#ctx0" brushRef="#br0">286 60 833 0,'-10'-18'295'0,"4"6"-139"15,4 3-71-15,-3 1-38 0,2 1-16 16,3 7-14-16,-3-6-5 0,3 6-1 0,0 0 2 16,0 0-5-16,0 0 13 0,-6 21 5 15,10-7-1-15,-4 3 1 0,2 5 8 16,-2 1-1-16,0 4 6 0,3 7 7 0,-3 3 2 15,0-2 0-15,3 3 0 0,-3 4 5 16,0 2-7-16,0-2-2 0,0-1-3 0,-3 2-7 16,3-1-1-16,-3-2-1 0,1 2-5 15,-2-7-1-15,4 2 1 0,-3-4-4 16,-2-1-1-16,2-6 0 0,1 2-6 16,-1-5 3-16,0 0-1 0,3-5-6 0,-5 1 3 15,5-5-2-15,-2 1-3 0,-4-2 3 16,4-1 0-16,-3-2-1 0,-1-1 0 0,1-4-1 15,-4-1-3-15,1-1 2 0,8-3 0 16,-21-3-3-16,11-1 2 0,-2-1-2 16,-1-4-3-16,0-1 2 0,0 1-1 0,2-7-2 15,-3 4 3-15,1-2 0 0,2 4-1 16,1 1 4-16,1-3 2 0,4 5-3 16,-3-4 5-16,0 7-2 0,3-4-3 15,-1 4-2-15,4-1 1 0,2 5-2 0,0 0 0 16,0 0-1-16,0 0-2 0,0 0 6 15,0 0-6-15,0 21-1 0,2-10 8 0,4-1-3 16,-1-4-1-16,0 6 6 0,6-2 6 16,-6-1-2-16,1 3 3 0,2-2 4 0,0-2-2 15,0 1 2-15,-3-1 2 0,3-1 1 16,-3-3 5-16,0 4 7 0,5-4 5 16,-5 1-4-16,3-3 4 0,-8-2-4 15,13 3 0-15,-13-3-11 0,18-3 0 16,-6-1 0-16,-4-1-6 0,5-2-3 0,2-2 0 15,2-4-1-15,4-4-15 0,3-3-12 16,6-1-15-16,0-6-23 0,-1-1-24 0,-2-2-37 16,2-1-37-16,1 3-39 0,-4-6-64 15,-1 0-136-15,-4 1-57 0,0-3-112 0,-2-1-55 16</inkml:trace>
        </inkml:traceGroup>
      </inkml:traceGroup>
    </inkml:traceGroup>
  </inkml:traceGroup>
</inkml:ink>
</file>

<file path=ppt/ink/ink1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0:46.23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BFD0EE9-290F-4C6F-98D7-995689A34314}" emma:medium="tactile" emma:mode="ink">
          <msink:context xmlns:msink="http://schemas.microsoft.com/ink/2010/main" type="writingRegion" rotatedBoundingBox="7418,4590 10387,4239 10523,5392 7555,5743"/>
        </emma:interpretation>
      </emma:emma>
    </inkml:annotationXML>
    <inkml:traceGroup>
      <inkml:annotationXML>
        <emma:emma xmlns:emma="http://www.w3.org/2003/04/emma" version="1.0">
          <emma:interpretation id="{3F71F9C6-2A87-4BBC-AF1A-47D83A457BCC}" emma:medium="tactile" emma:mode="ink">
            <msink:context xmlns:msink="http://schemas.microsoft.com/ink/2010/main" type="paragraph" rotatedBoundingBox="7418,4590 10387,4239 10523,5392 7555,5743" alignmentLevel="1"/>
          </emma:interpretation>
        </emma:emma>
      </inkml:annotationXML>
      <inkml:traceGroup>
        <inkml:annotationXML>
          <emma:emma xmlns:emma="http://www.w3.org/2003/04/emma" version="1.0">
            <emma:interpretation id="{921DE46C-E151-4DDB-A112-B04DF7BAD066}" emma:medium="tactile" emma:mode="ink">
              <msink:context xmlns:msink="http://schemas.microsoft.com/ink/2010/main" type="line" rotatedBoundingBox="7418,4590 10387,4239 10523,5392 7555,5743"/>
            </emma:interpretation>
          </emma:emma>
        </inkml:annotationXML>
        <inkml:traceGroup>
          <inkml:annotationXML>
            <emma:emma xmlns:emma="http://www.w3.org/2003/04/emma" version="1.0">
              <emma:interpretation id="{F39C62BD-AB8B-4CC3-810F-3E4222AE94A3}" emma:medium="tactile" emma:mode="ink">
                <msink:context xmlns:msink="http://schemas.microsoft.com/ink/2010/main" type="inkWord" rotatedBoundingBox="7418,4590 10387,4239 10523,5392 7555,5743"/>
              </emma:interpretation>
              <emma:one-of disjunction-type="recognition" id="oneOf0">
                <emma:interpretation id="interp0" emma:lang="" emma:confidence="1">
                  <emma:literal/>
                </emma:interpretation>
              </emma:one-of>
            </emma:emma>
          </inkml:annotationXML>
          <inkml:trace contextRef="#ctx0" brushRef="#br0">6683-981 1392 0,'-22'-9'103'16,"4"-1"-14"-16,2 2-11 0,-1 2-6 15,7 2-11-15,2-2-5 0,-2 2-1 0,2 1-5 16,2 1 4-16,6 2 2 0,-14 5 2 16,9-1 3-16,2 6-1 0,3 2-1 15,-2 0 3-15,-1 5 6 0,3-1-1 0,0 7-3 16,0-2 0-16,0 2-5 0,0-2-3 15,0 0-9-15,0 1-3 0,0-2-5 0,-3 1-1 16,3-4-5-16,0-3 1 0,-2 1-3 16,2 0-3-16,0-1 0 0,0-5-4 15,0 3-1-15,-3-4 1 0,3 0 5 0,0-1-7 16,0-7 2-16,0 0-3 0,0 0-2 16,0 0-3-16,0 0-2 0,3-25 0 0,-1 10 1 15,4-6-5-15,-1-1 0 0,3-9-5 16,3-1 2-16,0-1-2 0,-1-3 1 15,6 0-3-15,-3 0 2 0,1 6-2 16,-3 2 0-16,2 3 4 0,-3 1 0 0,0 5-2 16,0 3 2-16,-2 0-7 0,2 2 4 15,-2 7 0-15,3 0-6 0,0 5 3 0,0 2-1 16,-1 4-2-16,3 1 4 0,-5 2 1 16,7 5 4-16,-7 1-6 0,5-2 1 15,-6 4 1-15,4 1-1 0,-2 3 0 0,-1-4-2 16,-3 3 2-16,0-4-1 0,1 3 1 15,-1-2 0-15,-3-2 2 0,4 2-2 0,-4-3 1 16,1 0-2-16,-1-3 0 0,1 1 8 16,0-1-5-16,1 0 0 0,-2-2 1 15,1-5 0-15,-3-2 1 0,5 5-4 16,-5-5 1-16,0 0-1 0,8-17-2 0,-3 5-3 16,3-3 3-16,-3-4-2 0,3 0 2 15,4-8-3-15,-2 1 1 0,3 0-4 16,-2-4 1-16,5 4 1 0,-2 0-2 0,2 1 2 15,2 1 0-15,-1 2 0 0,1 3-6 16,-5 2 6-16,4 3 1 0,-1 3-1 0,2 2 1 16,2 6 0-16,-4-1-1 0,2 4 0 15,1 4 3-15,0 2-4 0,-1 4 2 0,2 2 1 16,-5-1 2-16,1 6-4 0,0 0 2 16,-2 3 0-16,-3-1-1 0,-1 0-1 15,0 3 4-15,-2 0-8 0,-1-3-9 0,-2 3-14 16,-2 0-17-16,-1-1-15 0,1-2-21 15,0 0-14-15,-3-1-15 0,0-2-18 16,2 1-18-16,-2-2-11 0,3-1-7 0,-3-2-13 16,2-2-29-16,-4-3-68 0,4 0-281 15,1-4-60-15</inkml:trace>
          <inkml:trace contextRef="#ctx0" brushRef="#br0" timeOffset="312.1999">7894-1311 1603 0,'-3'-11'18'16,"1"0"-1"-16,-1 2-4 0,1 2-6 0,-1 0 2 16,0 0 13-16,3 7 6 0,-2-12 4 15,2 12 6-15,-3-5-3 0,3 5 5 16,0 0 6-16,0 0-4 0,-9 26 7 15,9-11-3-15,-3 3 0 0,3 1 1 0,0 6-3 16,0-1-4-16,0 6-3 0,0-2-4 16,0 2-2-16,0 3-3 0,0-1-2 0,0 1-4 15,0 1 0-15,-2-3-4 0,-1-2-13 16,0-3-15-16,3 1-21 0,-2-3-28 16,-1-2-27-16,1-1-16 0,-1-4-16 0,0 0-10 15,1-4-23-15,-3-6-52 0,-1 0-327 16,1-2-32-16</inkml:trace>
          <inkml:trace contextRef="#ctx0" brushRef="#br0" timeOffset="573.5809">7710-1305 1467 0,'2'-25'-13'0,"1"3"-6"16,0 4 2-16,2 0 5 0,0 1 5 0,3 3 15 15,2-2 9-15,3 2 12 0,2-2 1 16,-2 4 11-16,2 0-5 0,5 3 0 15,-2-1-1-15,3 2-3 0,2 7 1 16,-5-1 1-16,0 2-3 0,2 2-3 0,-2 2 1 16,0 6-4-16,-1-1-1 0,-1 3-2 15,-3 2-3-15,-2 5-3 0,0-3-2 0,-5 3 5 16,-6 4-3-16,2-2 1 0,-4 2-6 16,-1 2-10-16,-5 1-17 0,-4 1-22 15,2-2-27-15,-3 0-25 0,0 2-21 0,-7-6-25 16,-1 3-72-16,3-2-247 0,-4 0 36 15</inkml:trace>
          <inkml:trace contextRef="#ctx0" brushRef="#br0" timeOffset="918.5541">6168-517 1255 0,'-31'0'77'16,"6"-2"6"-16,4-1-19 0,8-1-17 0,-1 4-5 15,3-2-7-15,11 2 0 0,0 0 9 16,0 0 2-16,0 0 2 0,0 0 1 16,41 2-1-16,-12 2-9 0,22-1 1 0,10 1-4 15,23-1-4-15,31 2 9 0,10 1 3 16,10 0 3-16,6-2 1 0,7-2-4 15,5 1-4-15,10-1-2 0,6-2-5 0,2 0-4 16,3 0 0-16,-8 5-4 0,-8-2-2 16,-10-1-4-16,-11-2-10 0,-14 0 9 15,-26 0-12-15,-20-2-13 0,-18 2-22 0,-3 0-24 16,-8 0-31-16,-5 0-28 0,-5-3-25 16,-4 1-46-16,-4-3-100 0,-9 2-270 15,-2-3-55-15</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7:17.657"/>
    </inkml:context>
    <inkml:brush xml:id="br0">
      <inkml:brushProperty name="width" value="0.06667" units="cm"/>
      <inkml:brushProperty name="height" value="0.06667" units="cm"/>
      <inkml:brushProperty name="fitToCurve" value="1"/>
    </inkml:brush>
  </inkml:definitions>
  <inkml:trace contextRef="#ctx0" brushRef="#br0">24 543 1506 0,'-9'-23'71'0,"5"3"-4"0,0 4-9 0,-1-1-8 16,3-1-6-16,4 2-5 0,5 2-8 16,-3-1 3-16,5-5 0 0,4 4-2 0,2-5 1 15,4 5-6-15,0 2-6 0,5-3 2 16,2 4-3-16,-2 4-4 0,4 1 0 16,-2 0-2-16,-3 4 0 0,-1 2-1 0,4-2-1 15,-6 8-7-15,0-2 2 0,-4 2 1 16,-1 0-2-16,-3 4 3 0,0 2 0 15,-6-2-3-15,-4 0 2 0,-2 3-1 0,-4 1 2 16,0 2-1-16,-5 0 3 0,-3-3-3 16,1 3 0-16,-3-2 2 0,1 2-1 0,-1-5-1 15,0-1 0-15,1 3-2 0,4-2-4 16,-3-1 3-16,3-2 1 0,3-4 0 16,1 0-2-16,5-2-8 0,0 0 4 15,0 0-6-15,0 0-2 0,0 0-5 0,29-16-2 16,-15 8-3-16,2 0 1 0,3 2-2 15,-2-2 4-15,5-5-2 0,-1 5 1 0,4 0 4 16,0 0 1-16,-3-1 0 0,1 4 2 16,-3-4 0-16,-1 4 2 0,-2-2-1 15,-3 5 6-15,0-4-3 0,-1 4-2 0,-4-2 8 16,0 2-6-16,-1 2-1 0,-8 0 3 16,11 6 1-16,-9-4 0 0,2 4 2 15,-4 3 2-15,0-4-1 0,0 4 1 16,0-1-1-16,2 0 2 0,-2 4 1 0,3-4 0 15,1 2-1-15,-2 0-2 0,5-1 3 16,1-1 0-16,0-2-2 0,1-2-1 0,2 0 1 16,3-2 1-16,2-2-5 0,-3 0-5 15,5-2 0-15,-1-4-5 0,-2 4 2 0,2-4-7 16,-4-2 0-16,-2-4 1 0,-2 3-1 16,-5 1 4-16,0 0-5 0,-1 0 4 15,-8-4-2-15,1 4 4 0,-5-1 0 16,-2 1 3-16,-2-4-3 0,-4 6 3 0,2-2 4 15,-4 6 0-15,-1-4 1 0,2 0 0 16,-2 3 1-16,2 1-1 0,-1-1 6 16,6 3 2-16,-3-3 0 0,5 3-2 0,-1-4 0 15,3 4 1-15,9 0 0 0,-6-1-4 16,6 1 2-16,0 0 4 0,0 0-5 0,0 0 1 16,30-7 0-16,-15-1-1 0,7 6 3 15,3-6 1-15,3-5-5 0,1 5-1 16,1-3 0-16,2-4-4 0,-2 5-2 15,0-6 2-15,-6 3 4 0,2-1-1 0,-6-2 1 16,3 0 1-16,-6 1 3 0,0-3-1 16,-4 4 9-16,-2 0 3 0,-2 3 9 0,1-1 2 15,-3 2 1-15,-1 0 0 0,-1 2 1 16,1-1-6-16,-1 4 2 0,-1 0-2 16,-4 5-4-16,7 0 4 0,-7 0-1 0,7 15-6 15,-4-3 5-15,1 6-1 0,0 1-4 16,-1 1 3-16,3 3-1 0,-1 5-6 15,-1 0 3-15,3 0-1 0,0 1-2 0,-2 0 0 16,2-5 1-16,-1 4-20 0,-1-3-28 16,-1-3-39-16,0 1-36 0,1-5-58 15,-3-4-126-15,-2 0-250 0,0-5-48 0</inkml:trace>
</inkml:ink>
</file>

<file path=ppt/ink/ink1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0:37.99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D6BC0D5-1FF2-4527-A717-2D0288161FD9}" emma:medium="tactile" emma:mode="ink">
          <msink:context xmlns:msink="http://schemas.microsoft.com/ink/2010/main" type="writingRegion" rotatedBoundingBox="1447,5814 9797,5733 9838,9947 1487,10028"/>
        </emma:interpretation>
      </emma:emma>
    </inkml:annotationXML>
    <inkml:traceGroup>
      <inkml:annotationXML>
        <emma:emma xmlns:emma="http://www.w3.org/2003/04/emma" version="1.0">
          <emma:interpretation id="{8D85967A-BC63-48DD-8CA7-E509234D5A24}" emma:medium="tactile" emma:mode="ink">
            <msink:context xmlns:msink="http://schemas.microsoft.com/ink/2010/main" type="paragraph" rotatedBoundingBox="1447,5814 9740,5734 9749,6631 1455,6711" alignmentLevel="1"/>
          </emma:interpretation>
        </emma:emma>
      </inkml:annotationXML>
      <inkml:traceGroup>
        <inkml:annotationXML>
          <emma:emma xmlns:emma="http://www.w3.org/2003/04/emma" version="1.0">
            <emma:interpretation id="{5942BB9A-85C4-4534-9A82-D17CCA1C6663}" emma:medium="tactile" emma:mode="ink">
              <msink:context xmlns:msink="http://schemas.microsoft.com/ink/2010/main" type="line" rotatedBoundingBox="1447,5814 9740,5734 9749,6631 1455,6711"/>
            </emma:interpretation>
          </emma:emma>
        </inkml:annotationXML>
        <inkml:traceGroup>
          <inkml:annotationXML>
            <emma:emma xmlns:emma="http://www.w3.org/2003/04/emma" version="1.0">
              <emma:interpretation id="{DCD3DD46-903E-413B-A618-138826A12489}" emma:medium="tactile" emma:mode="ink">
                <msink:context xmlns:msink="http://schemas.microsoft.com/ink/2010/main" type="inkWord" rotatedBoundingBox="1447,5887 3305,5869 3313,6693 1455,6711"/>
              </emma:interpretation>
              <emma:one-of disjunction-type="recognition" id="oneOf0">
                <emma:interpretation id="interp0" emma:lang="" emma:confidence="1">
                  <emma:literal/>
                </emma:interpretation>
              </emma:one-of>
            </emma:emma>
          </inkml:annotationXML>
          <inkml:trace contextRef="#ctx0" brushRef="#br0">513 248 1501 0,'0'-6'272'0,"3"-4"-136"0,-3-2-88 15,2 1-29-15,-2-4-8 0,3 0 2 0,-3-2 17 16,0 0 10-16,0 3 14 0,-3-2 3 16,3-1-3-16,-2 2-5 0,2 0-5 0,-3 4-3 15,1-1-3-15,-1 1-3 0,-2-1-5 16,2 5-5-16,-5 0-2 0,0 0-2 15,1 7-3-15,7 0 0 0,-28 5 0 0,7 2-4 16,2 2 0-16,-5 6 1 0,1 5-2 16,-5-1 2-16,2 4 0 0,-1 4-1 15,6-2 0-15,1-1 0 0,2 0-2 16,2 3 3-16,2-5 1 0,6 3-2 0,3 0 1 16,2-4 0-16,3 1-1 0,5-3-1 15,3-2-2-15,1 1 1 0,4 1 0 0,6-3-3 16,1-1 1-16,3 2-3 0,0-3-1 15,-1 0 0-15,2 1-2 0,-4-3 0 16,0 1-1-16,-1-1 1 0,-2 2-1 0,-2 0-1 16,-1 0 0-16,-4 2 0 0,-2-2 0 15,-2-3 1-15,-3 4 1 0,-3 3 1 16,-3-5-2-16,-3 2 2 0,-5-1-1 16,-2 0 2-16,-5 1-1 0,-2 0-2 0,-3-2 7 15,-2 2-4-15,-1-3-2 0,-4 0-2 16,4-3 2-16,-4 0-3 0,3-6-5 0,0 4-13 15,3-3-8-15,-3-6-12 0,6 2-11 16,-2-2-17-16,0-5-19 0,5 1-11 16,5-4-17-16,-4 3-16 0,9 0-14 0,0-2-16 15,3-1-27-15,2-2-72 0,6 0-302 16,0-1-62-16</inkml:trace>
          <inkml:trace contextRef="#ctx0" brushRef="#br0" timeOffset="201.3789">835 435 1536 0,'0'0'98'16,"10"2"3"-16,-10-2-16 0,9 2-26 0,-9-2-15 16,13 0-3-16,1 0-6 0,-1 0 4 15,4 0-5-15,1 0-7 0,5-2-5 16,2-3-34-16,9 3-39 0,4-3-42 15,0-2-47-15,0-2-76 0,1-5-332 0,2 2-49 16</inkml:trace>
          <inkml:trace contextRef="#ctx0" brushRef="#br0" timeOffset="598.8342">1384 64 1649 0,'-11'-2'87'15,"4"-1"-13"-15,7 3-25 0,-8-2-12 0,8 2-10 16,0 0 0-16,0 0 6 0,18-7 6 16,-2 4 3-16,3 1-2 0,5-3-5 15,6 2 0-15,-1 0-4 0,9 1-4 0,-6 1-3 16,-6-5-2-16,2 3-3 0,-5 1-3 16,-2 2-5-16,-1-2 0 0,-4-1 0 0,-6 1-6 15,1 2 3-15,-11 0-2 0,9-5-1 16,-9 5 1-16,0 0 1 0,0 0 2 15,0 0 7-15,0 0 2 0,0 0 5 0,0 0 3 16,0 0 3-16,-38 5 2 0,33 0 5 16,-3 2 0-16,2 0 9 0,0 6 7 0,1 4 1 15,2-1-1-15,-2 5-1 0,2 4 1 16,1 2-3-16,-1 3 0 0,0 4-6 16,1-1-5-16,2 2-1 0,-3 1-4 15,3 1-8-15,0-4 3 0,0 1-6 16,0-1-6-16,-2-3-15 0,2-2-23 0,-3-3-29 15,0-1-37-15,1-3-39 0,2 1-43 16,-3-3-29-16,0-2-32 0,1-1-94 0,-5-6-85 16,-1 2-145-16,3-1-56 0</inkml:trace>
          <inkml:trace contextRef="#ctx0" brushRef="#br0" timeOffset="754.6865">1491 737 1552 0,'0'0'80'0,"0"0"2"15,-10-8-21-15,10 8-20 0,0 0-5 16,0 0-6-16,18-7-2 0,-1 4 0 16,1 1-5-16,7-3-8 0,4 0-30 0,6 1-46 15,7-1-44-15,6-2-56 0,-2-4-121 16,2 5-178-16,1-1 32 0</inkml:trace>
        </inkml:traceGroup>
        <inkml:traceGroup>
          <inkml:annotationXML>
            <emma:emma xmlns:emma="http://www.w3.org/2003/04/emma" version="1.0">
              <emma:interpretation id="{C567616C-EFAA-4D11-BA85-DC2E6131CA78}" emma:medium="tactile" emma:mode="ink">
                <msink:context xmlns:msink="http://schemas.microsoft.com/ink/2010/main" type="inkWord" rotatedBoundingBox="4880,5781 7376,5756 7383,6445 4887,6470"/>
              </emma:interpretation>
              <emma:one-of disjunction-type="recognition" id="oneOf1">
                <emma:interpretation id="interp1" emma:lang="" emma:confidence="1">
                  <emma:literal/>
                </emma:interpretation>
              </emma:one-of>
            </emma:emma>
          </inkml:annotationXML>
          <inkml:trace contextRef="#ctx0" brushRef="#br0" timeOffset="1661.5187">3500-52 1478 0,'-13'-10'112'0,"3"3"-11"0,-1 0-9 16,2 2-4-16,7 1 6 0,-6 1 4 16,8 3-2-16,-11-2-2 0,11 2 8 15,0 0 7-15,-8 21-3 0,8-6-1 0,0 1-1 16,0 9 1-16,3 1-7 0,0 6-7 16,-1 1-3-16,1 6-10 0,-1 1 2 0,1 2-13 15,0-1 2-15,-1 0-17 0,4 0-5 16,-4-5 3-16,-2 1-9 0,3-4-9 15,-3-5-3-15,0 2-2 0,0-7-6 0,0-1-9 16,-3-2-3-16,1-8-2 0,2 0-5 16,0-5-3-16,-8-1-4 0,8-6 0 15,0 0-1-15,-11-16 0 0,9 2-3 0,-1-5 0 16,3-3 0-16,0-7-12 0,3-3 6 16,-1-6-1-16,3-1 4 0,3-3-2 15,3 3 1-15,3-2 3 0,-1 4 0 0,3-2 3 16,-3 11-4-16,4 1 8 0,1 0-6 15,-2 8 3-15,4 3-4 0,-5 2 7 16,1 4-4-16,4 2 2 0,-5 7 2 0,1 1 1 16,4 6-2-16,-2 2 6 0,-2 4-2 15,6 4 3-15,-7 4-1 0,1 2 1 0,-1-1-6 16,-5 5 8-16,-5-4-2 0,0 3 1 16,-2-2-2-16,0-1 5 0,-3 0-6 0,0 0 2 15,-3-7 1-15,0-2 2 0,1 2 0 16,-1-3-5-16,3-1-1 0,-2-2-8 15,-1-5-12-15,3-4-10 0,-3 6-7 16,3-6-6-16,0 0 0 0,0 0-1 0,6-32-2 16,-4 18 4-16,6-7 0 0,0-3 3 15,2-1 1-15,5-5 4 0,-2 2 2 16,2 0 1-16,6-5 3 0,4 2 4 0,-1 4 1 16,1 1 2-16,3 2 2 0,0 4 4 15,1 4 5-15,-2 1 2 0,-1 3 1 0,4-1 3 16,-6 10-2-16,-2-3 4 0,-4 6 5 15,3 2 2-15,-1 5 3 0,-4 2 1 16,-3 5 1-16,1 0 0 0,-6 5-1 0,2 1 1 16,-5-1-3-16,1 5 2 0,-1-2-1 15,-2 2 2-15,2 0-10 0,-3-2-10 16,2-1-29-16,-4 3-33 0,3-4-45 0,0-2-41 16,-3 0-39-16,0-4-73 0,5-2-105 15,-5 1-226-15,2-3-100 0</inkml:trace>
          <inkml:trace contextRef="#ctx0" brushRef="#br0" timeOffset="1917.5064">4717 4 1663 0,'6'-10'72'0,"-1"0"1"0,0-1-9 0,-2 6-5 15,-1-1-6-15,1 1 3 0,-3 5-1 16,5-6 4-16,-5 6 10 0,0 0 8 0,0 0 1 15,8 13-4-15,-5 0-4 0,-3 2-8 16,0 6-4-16,0 3-4 0,2 3-6 16,-2 7-3-16,0-1-6 0,0 4-3 0,0-1-2 15,-2 0-5-15,-1 5-9 0,3-7-19 16,-3 2-26-16,1-3-28 0,-3-1-31 16,-1-3-29-16,4-2-30 0,-4-4-26 0,1-1-29 15,-3-6-75-15,2-1-370 0,-5 0-140 16</inkml:trace>
          <inkml:trace contextRef="#ctx0" brushRef="#br0" timeOffset="2175.1385">4749 22 1730 0,'10'-21'-19'16,"2"2"9"-16,1 1-3 0,0 5 9 15,0 0 7-15,2 1 18 0,3 3 17 0,0 2 12 16,4-3 7-16,2 3-6 0,-1 1 4 15,2 4-9-15,-1 1-4 0,-2 1-2 16,2 1-5-16,-5 4-6 0,2 2 1 0,-5 1-2 16,1 2-7-16,-2-1 3 0,-7 0-3 15,0 4-4-15,-3 2 3 0,-5-3-4 0,-2 2-6 16,-3 0-6-16,-9 3-16 0,-1-3-19 16,-7 6-17-16,-7-6-23 0,1 5-21 15,-7-3-23-15,6 0-29 0,-3-4-76 16,3 0-328-16,-1-2-49 0</inkml:trace>
          <inkml:trace contextRef="#ctx0" brushRef="#br0" timeOffset="2834.1032">5673 302 1571 0,'-8'4'103'0,"8"-4"-1"0,-8 3-22 16,8-3-24-16,0 0-7 0,0 0-7 0,0 0-5 15,0 0-1-15,26 4-2 0,-9-4-6 16,-1 2-18-16,0-2-26 0,9 1-28 0,-2 5-37 15,5-3-34-15,0 1-28 0,0-2-55 16,6 1-330-16,-7-3-31 0</inkml:trace>
          <inkml:trace contextRef="#ctx0" brushRef="#br0" timeOffset="7129.5302">3530 194 2730 0,'0'-4'-7'0,"0"4"-29"15,3-11-3-15,-3 11 10 0,3-10 14 16,-1 7 13-16,3-4 12 0,3 3 5 0,5 0 2 16,-3-2 2-16,8-1 1 0,5 0-1 15,13-4-4-15,9 2 2 0,9-3-2 0,0 2-4 16,10-3 1-16,0 1 0 0,0 0-5 15,-3-3-12-15,-5 7-14 0,-2-3-16 16,-6-1-19-16,3 0-22 0,-5 2-13 16,-3-1-16-16,-5 0-9 0,-6 4-26 0,-2 0-9 15,-9-1-9-15,-6 4-22 0,-3-1-30 16,-7 0-286-16,-2 5-1 0</inkml:trace>
          <inkml:trace contextRef="#ctx0" brushRef="#br0" timeOffset="7339.2172">4018 83 1299 0,'-48'25'-44'0,"-1"-2"7"0,6-3 3 0,5 1 8 16,2-1 5-16,0 1 9 0,1-2 17 16,6-3 4-16,4 3 18 0,4-5 5 0,6-3 8 15,2 1 9-15,1 0 7 0,9-3 6 16,3-3 1-16,6 4 2 0,8-10-1 16,7 2-7-16,6-2-4 0,7-2-5 0,17-5-7 15,6-1-1-15,12-2-8 0,25-6-6 16,8-3-11-16,0-5-22 0,5-1-25 0,0 2-27 15,3-5-27-15,-5 2-22 0,-6 0-31 16,-6-4-81-16,-2 2-208 0,-7-3 62 16</inkml:trace>
        </inkml:traceGroup>
        <inkml:traceGroup>
          <inkml:annotationXML>
            <emma:emma xmlns:emma="http://www.w3.org/2003/04/emma" version="1.0">
              <emma:interpretation id="{97380AFF-23FB-4CBA-A15C-F008537958D0}" emma:medium="tactile" emma:mode="ink">
                <msink:context xmlns:msink="http://schemas.microsoft.com/ink/2010/main" type="inkWord" rotatedBoundingBox="8368,5822 9741,5809 9748,6537 8375,6551"/>
              </emma:interpretation>
              <emma:one-of disjunction-type="recognition" id="oneOf2">
                <emma:interpretation id="interp2" emma:lang="" emma:confidence="1">
                  <emma:literal/>
                </emma:interpretation>
              </emma:one-of>
            </emma:emma>
          </inkml:annotationXML>
          <inkml:trace contextRef="#ctx0" brushRef="#br0" timeOffset="4311.3253">6967 240 1502 0,'-10'-3'55'0,"2"-7"2"0,-1 3-8 15,3 0-9-15,-1 0 5 0,4-3 9 0,3 1 11 16,0 0 15-16,3-1 8 0,2-1 1 16,3 5 4-16,3-4 0 0,3 5-4 15,4-2 0-15,1 4-6 0,2 1-7 16,3 2-5-16,-2 5-7 0,2 0-6 0,0 2-6 16,-3 5-3-16,3 3-6 0,-4 1-2 15,-2 4-3-15,-5-1-3 0,1 4-4 0,-8 0-3 16,-4-2-5-16,-2 4 0 0,-5 1-4 15,-6-3 2-15,-3 5-1 0,-4-4-6 16,-1-1 3-16,-5 0-4 0,0-1 0 0,-1-3-2 16,-1-1 3-16,1 0-7 0,4-4 2 15,3-2-3-15,1 0 4 0,1-1 0 16,3-5-3-16,-1 0 5 0,6 3-5 0,-2-4-1 16,4-3-1-16,4 3-2 0,2-5 1 15,0 0 1-15,0 0-2 0,0 0-1 16,0 0-1-16,30-2 1 0,-14-1-2 0,4 1 2 15,5-3 0-15,1-1-2 0,7 3-1 16,6-6 3-16,2 2 2 0,10-2-4 0,2 1 0 16,12-3 0-16,0-3-1 0,4 2 3 15,-2-4-5-15,2 2 6 0,2-2-2 16,-5-1 1-16,1-3 0 0,-3 1-2 16,-5-5 6-16,0 3-5 0,-6-6 1 0,-2 0 4 15,-5 0 2-15,-8 1-4 0,-7 4 1 16,-3-6 7-16,-7 3 3 0,-4 2-7 0,-4 0 1 15,-5 2-1-15,-3 2-2 0,-3-3-4 16,-2 5 4-16,-5 0-4 0,-3-1-1 16,-2 2 1-16,-4 4-3 0,1 0 0 0,-3 3 7 15,-2 1-4-15,-5-3-2 0,2 11-2 16,-1-3 4-16,-1 6-3 0,-1 1 4 0,-1 1-5 16,2 2 2-16,-5 5 2 0,5 0-6 15,1 4 5-15,1 0-1 0,2 1 0 16,2-1 3-16,4 4 0 0,5-1 0 0,1 2 0 15,1-2 3-15,6 3-4 0,0 3 0 16,8-3 2-16,0 0 0 0,5 3 0 16,3 0-5-16,3-4 5 0,2 1-2 15,2 1 0-15,3 5-4 0,-5-6 7 0,3-1-5 16,-3-3-1-16,2 1 1 0,-3-1-2 16,-4-1 0-16,1-3 0 0,-4 1 1 0,0 0 0 15,-5-3-2-15,0-3 3 0,-1 3 2 16,-5 1-4-16,-2-4 4 0,-5 1 0 0,-4-3 1 15,-2 1 0-15,-2-2 0 0,-8 1-1 16,-1-2 0-16,-4 0 2 0,-2-1 0 0,2-4-5 16,-4 0 0-16,2-4 4 0,-3 2-1 15,3-3 14-15,3 0 0 0,-1-2 4 16,1 0-6-16,7 0-5 0,-2-4 4 16,4 1-1-16,8 1-2 0,1 0-7 15,7-1 1-15,2-1 3 0,6-2 2 0,2-2-3 16,7 3-2-16,4-4-3 0,0-1 0 15,9 1-4-15,2-3 3 0,0-4 1 0,1 2-4 16,-4-4 4-16,1-1-12 0,-1 2 5 16,-4-4 2-16,-2 3-1 0,-5-2-10 0,-1 0 1 15,-4 1-3-15,1 3-4 0,-4-4-3 16,-1 7-2-16,-4-1-4 0,-2 1-14 16,2 1-8-16,-2 0-17 0,-6 4-19 0,3-2-26 15,-2 3-32-15,-4 2-47 0,-1-3-47 16,-3 0-126-16,-3 3-84 0,-2 0-174 0,-4 1-121 15</inkml:trace>
        </inkml:traceGroup>
      </inkml:traceGroup>
    </inkml:traceGroup>
    <inkml:traceGroup>
      <inkml:annotationXML>
        <emma:emma xmlns:emma="http://www.w3.org/2003/04/emma" version="1.0">
          <emma:interpretation id="{84DE6516-FAAE-4304-9101-5118FB3FF389}" emma:medium="tactile" emma:mode="ink">
            <msink:context xmlns:msink="http://schemas.microsoft.com/ink/2010/main" type="paragraph" rotatedBoundingBox="2479,9138 9824,8897 9854,9795 2509,10035" alignmentLevel="2"/>
          </emma:interpretation>
        </emma:emma>
      </inkml:annotationXML>
      <inkml:traceGroup>
        <inkml:annotationXML>
          <emma:emma xmlns:emma="http://www.w3.org/2003/04/emma" version="1.0">
            <emma:interpretation id="{CDB67374-8DA8-4813-AD4F-AA924CC79270}" emma:medium="tactile" emma:mode="ink">
              <msink:context xmlns:msink="http://schemas.microsoft.com/ink/2010/main" type="line" rotatedBoundingBox="2479,9138 9824,8897 9854,9795 2509,10035"/>
            </emma:interpretation>
          </emma:emma>
        </inkml:annotationXML>
        <inkml:traceGroup>
          <inkml:annotationXML>
            <emma:emma xmlns:emma="http://www.w3.org/2003/04/emma" version="1.0">
              <emma:interpretation id="{1B640C88-D0A1-4207-816C-9E6463E5D03B}" emma:medium="tactile" emma:mode="ink">
                <msink:context xmlns:msink="http://schemas.microsoft.com/ink/2010/main" type="inkWord" rotatedBoundingBox="2484,9285 3483,9252 3507,9986 2508,10019"/>
              </emma:interpretation>
              <emma:one-of disjunction-type="recognition" id="oneOf3">
                <emma:interpretation id="interp3" emma:lang="" emma:confidence="1">
                  <emma:literal/>
                </emma:interpretation>
              </emma:one-of>
            </emma:emma>
          </inkml:annotationXML>
          <inkml:trace contextRef="#ctx0" brushRef="#br0" timeOffset="43301.4816">1189 3477 2938 0,'-10'-2'-59'15,"10"2"-2"-15,-15-2-15 0,15 2-4 16,0 0 25-16,0 0 16 0,22-5 12 0,-3 5 6 16,2-5 11-16,9 2 0 0,5 1 3 15,4 0 3-15,7-3 0 0,5 0-3 16,5 1 5-16,-2-2-1 0,2 2 3 0,0 2-4 15,-5-7 3-15,-8 5 2 0,-5 2-2 16,-1-4 1-16,-4 4 0 0,-7-3-2 16,-1 3 0-16,-10-2-3 0,-2 1 2 0,-4-2-2 15,-6 3-1-15,-3-3 2 0,0 5 1 16,-17-2-3-16,4-2 4 0,-3 4-2 0,-6 4 2 16,1-2 0-16,0 1-4 0,-4 1 4 15,2 4-1-15,-2-2 1 0,-1 4 3 16,1 1 4-16,2 5 0 0,-2 1 0 0,4 2 0 15,0 0 0-15,1 8 3 0,2-3-2 16,2 1 1-16,2 3 1 0,1 0 0 16,2 5-2-16,1-5 2 0,-1 2-1 0,2 1-1 15,1-1-1-15,3 0 1 0,0-1-6 16,0-2-21-16,2-2-15 0,1-1-20 0,-1 1-28 16,0-1-18-16,3 0-20 0,-2-4-12 15,2-4-13-15,-3 1-10 0,3-6-41 16,0 2-297-16,0-7 1 0</inkml:trace>
          <inkml:trace contextRef="#ctx0" brushRef="#br0" timeOffset="43542.7062">1769 3598 1354 0,'12'-19'31'0,"-1"2"15"16,-3 2-1-16,-3 5-5 0,0 1-2 15,0 2 2-15,0-2 0 0,-2 6 3 16,2-5-3-16,-1 3-5 0,1 3-3 15,-5 2 0-15,0 0 5 0,0 0 6 0,11 9 5 16,-8 6-4-16,2-2-1 0,-3 8-1 16,1-3-3-16,2 10-8 0,-2-4 3 0,-1 7-5 15,1 0-4-15,0 2 3 0,-1-2-14 16,1 2-20-16,-3-6-28 0,0 2-29 16,0-2-23-16,-3 1-25 0,1-2-25 0,-4-1-34 15,-7-1-79-15,-2-2-234 16,-5 0 12-16</inkml:trace>
          <inkml:trace contextRef="#ctx0" brushRef="#br0" timeOffset="43749.3094">1090 4136 1395 0,'-13'-3'51'0,"1"0"-4"16,4 1-7-16,8 2-6 0,0 0-2 15,-5-5-4-15,5 5 5 0,0 0 14 16,30-5 11-16,-12 5 6 0,7-2 0 0,4 0 4 15,11-1-6-15,3 1-7 0,14-3-2 16,4 1-6-16,8-2-9 0,6 2-12 0,-2-1-24 16,-1 1-34-16,0-5-35 0,1 3-35 15,-6-4-42-15,-3-2-73 0,0 0-355 16,1 0-74-16</inkml:trace>
        </inkml:traceGroup>
        <inkml:traceGroup>
          <inkml:annotationXML>
            <emma:emma xmlns:emma="http://www.w3.org/2003/04/emma" version="1.0">
              <emma:interpretation id="{44F9F875-5D01-473B-9AC4-17D93C79BBA8}" emma:medium="tactile" emma:mode="ink">
                <msink:context xmlns:msink="http://schemas.microsoft.com/ink/2010/main" type="inkWord" rotatedBoundingBox="8270,8948 9824,8897 9854,9795 8299,9846"/>
              </emma:interpretation>
              <emma:one-of disjunction-type="recognition" id="oneOf4">
                <emma:interpretation id="interp4" emma:lang="" emma:confidence="1">
                  <emma:literal/>
                </emma:interpretation>
              </emma:one-of>
            </emma:emma>
          </inkml:annotationXML>
          <inkml:trace contextRef="#ctx0" brushRef="#br0" timeOffset="44483.0501">7016 3362 1658 0,'2'-15'73'16,"3"0"-2"-16,-2 1-9 0,-3 0-5 16,3-4-6-16,-1 6 1 0,1-2-1 0,-1 3 5 15,1-1-2-15,0 2 3 0,-3 1-9 16,2 1-2-16,1-2-7 0,-3 5-5 16,0 5-5-16,5-10-3 0,-5 10-3 0,0 0-1 15,0 0-2-15,0 0 2 0,-10 25 7 16,4-17-1-16,1 11 4 0,-5-3-4 15,2 3 0-15,-6 5 0 0,0 1 1 0,1 1-6 16,-2 1-1-16,-2-1-2 0,1 0-2 16,3 2-1-16,0-5 0 0,-2 1 0 0,2-2 0 15,6 0 2-15,-4-5-2 0,6 1 1 16,0-5 1-16,-2 4 2 0,5-5 0 16,2 0 0-16,6 2-2 0,5-3-3 0,2-2-1 15,5 1-2-15,7-4-3 0,3 2-2 16,10-6-9-16,0 0-15 0,2-2-21 15,0-4-32-15,8-4-22 0,-2-1-26 0,3-1-26 16,-1-5-13-16,-6-1-13 0,1-3-11 16,-3 2-10-16,-2-2-30 0,-6-6-369 0,-2 8-90 15</inkml:trace>
          <inkml:trace contextRef="#ctx0" brushRef="#br0" timeOffset="44775.1926">7580 3309 1520 0,'-13'-8'-66'0,"0"3"11"16,-4-2 9-16,4 3 13 0,0-2 5 15,3 3 12-15,-7 1 18 0,3 0 10 16,1 2 11-16,13 0 11 0,-22 4 6 0,12 3 6 16,-1-1 12-16,3 3 3 0,1 2 5 15,-1 3 5-15,2 6-7 0,-3-4-2 0,7 6-3 16,-1 2-8-16,0 3-4 0,1-1-2 16,2 0-7-16,0 2-5 0,0 5 0 15,0-8-5-15,2 10-2 0,1-9 0 16,-3 2-4-16,5 5-5 0,-5-8-11 0,3 3-12 15,1-7-9-15,-2 4-12 0,1-4-15 16,0 1-13-16,-1-3-12 0,1-2-8 16,2-2-11-16,0-1-6 0,6 0-12 0,-1-5-12 15,7 0-5-15,-1-2-5 0,0-4-26 16,3-1-244-16,5-4 94 0</inkml:trace>
          <inkml:trace contextRef="#ctx0" brushRef="#br0" timeOffset="45373.3354">7923 3717 1016 0,'32'-33'-19'0,"-1"-3"15"0,-8 3 10 15,1-2 4-15,-2 7 6 0,-1-3 12 0,4-6 8 16,-5 7 3-16,1-3 11 0,-4 8 3 16,-1 1 3-16,0-1 5 0,-2 1-7 0,-6 5 3 15,0 0-8-15,-6-1-5 0,1 6-6 16,-3 0-4-16,-3-1-3 0,-2 3-6 16,-3 2 1-16,-6 0-4 0,1 3 1 0,-5 3 0 15,-5 1-1-15,2 1 1 0,1 2 1 16,-3 2 4-16,0 3-3 0,1-1 2 15,-2 6-3-15,3-3-2 0,-1 3 3 0,4 3 0 16,-1-1 0-16,0 0 1 0,6 1-3 16,0 1-2-16,-2 5 4 0,7-3 0 0,3 3-3 15,0 0 1-15,5 1-1 0,0 1-1 16,5 1 0-16,0 2-1 0,7 0-2 16,-1 3 1-16,2-2-1 0,2 3-2 0,5 2 0 15,1-2 1-15,2-2-1 0,2 9-2 16,1-10 0-16,-1-1-2 0,-1 4-1 15,-2-12-3-15,1 3 3 0,-4 1-3 0,3-3-6 16,-9-3 4-16,3-2 0 0,-4 0-2 16,-2-3-1-16,-2 0 0 0,-3 1-1 15,-5 1 1-15,0-4 3 0,-5 0-5 0,-6-2 3 16,1 0-2-16,-4-3-3 0,-2 0 4 16,-5 1 0-16,-1-3-3 0,1 0 2 15,-4 0-1-15,1-5-1 0,0 3 4 0,3-6-1 16,0 4 0-16,-1-4 3 0,3-1-2 15,1 2 0-15,4-5-3 0,0-3-3 0,7 3-1 16,1-5 2-16,6 0 1 0,0-2-7 16,8 0 2-16,3-5 0 0,2-3-1 15,6 3 1-15,8-4 0 0,0 0 0 16,2 2-1-16,3-6 0 0,-3 4 1 0,4 4 2 16,0-6-3-16,-7 2 3 0,4 1 2 15,-4 0-2-15,1 2-1 0,-8 0 2 0,-1 3-2 16,2 1-1-16,-5-3 2 0,-2 2-5 15,-2-2 2-15,-2 5-7 0,-4-2-10 16,-2 3-8-16,-3-1-15 0,-3 2-10 0,-2-3-14 16,-7 3-17-16,-1 1-20 0,0 2-23 15,-5-3-25-15,-7-3-57 0,4 4-308 16,-1 4-23-16</inkml:trace>
        </inkml:traceGroup>
      </inkml:traceGroup>
    </inkml:traceGroup>
  </inkml:traceGroup>
</inkml:ink>
</file>

<file path=ppt/ink/ink1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2:05.36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97BAC29-82A7-4166-9983-57DE1E5E692E}" emma:medium="tactile" emma:mode="ink">
          <msink:context xmlns:msink="http://schemas.microsoft.com/ink/2010/main" type="writingRegion" rotatedBoundingBox="2413,12371 4358,12814 4122,13848 2177,13405"/>
        </emma:interpretation>
      </emma:emma>
    </inkml:annotationXML>
    <inkml:traceGroup>
      <inkml:annotationXML>
        <emma:emma xmlns:emma="http://www.w3.org/2003/04/emma" version="1.0">
          <emma:interpretation id="{003F846C-A6F8-4D7B-9BC8-707AE7D5FF02}" emma:medium="tactile" emma:mode="ink">
            <msink:context xmlns:msink="http://schemas.microsoft.com/ink/2010/main" type="paragraph" rotatedBoundingBox="2413,12371 4358,12814 4122,13848 2177,13405" alignmentLevel="1"/>
          </emma:interpretation>
        </emma:emma>
      </inkml:annotationXML>
      <inkml:traceGroup>
        <inkml:annotationXML>
          <emma:emma xmlns:emma="http://www.w3.org/2003/04/emma" version="1.0">
            <emma:interpretation id="{6FD8D9F8-C606-4B65-A539-69EF5B176228}" emma:medium="tactile" emma:mode="ink">
              <msink:context xmlns:msink="http://schemas.microsoft.com/ink/2010/main" type="line" rotatedBoundingBox="2413,12371 4358,12814 4122,13848 2177,13405"/>
            </emma:interpretation>
          </emma:emma>
        </inkml:annotationXML>
        <inkml:traceGroup>
          <inkml:annotationXML>
            <emma:emma xmlns:emma="http://www.w3.org/2003/04/emma" version="1.0">
              <emma:interpretation id="{81C01FDE-52B7-4E45-B908-11EE1EE1BC40}" emma:medium="tactile" emma:mode="ink">
                <msink:context xmlns:msink="http://schemas.microsoft.com/ink/2010/main" type="inkWord" rotatedBoundingBox="2413,12371 4358,12814 4122,13848 2177,13405"/>
              </emma:interpretation>
            </emma:emma>
          </inkml:annotationXML>
          <inkml:trace contextRef="#ctx0" brushRef="#br0">17956 6599 1493 0,'-13'-5'120'0,"-1"-2"-72"0,0 2-35 15,7 0-16-15,1-1-1 0,1 0 18 16,3 0 15-16,2 6 4 0,2-12 5 15,3 3 4-15,3 3-2 0,3-2 3 0,4 3-2 16,8-1 2-16,-2 0 5 0,9 2 3 16,-2 2 0-16,2-1 1 0,2 3-6 15,0 0-6-15,1 3-1 0,-4 1-6 0,1-2-5 16,-4 6 1-16,-1-4-8 0,-1 6-1 16,-4-3 0-16,3 6-3 0,-8-3 0 15,-2 4-1-15,-1-2-1 0,-7 4-5 0,-2 0 3 16,-3-4-2-16,-8 9-3 0,-4-5 2 15,-3 5-3-15,-6-2 0 0,-7-3 2 0,2 3-2 16,-6-2 1-16,3 1-3 0,-1-4 1 16,1-3-1-16,1-1-1 0,8 1 0 15,0 1-1-15,4-9-2 0,3 4-4 0,3 4 2 16,1-7-3-16,3 2 1 0,6-6 1 16,0 0-3-16,20 6 1 0,-2 2-1 15,6-6 1-15,3 3-2 0,-1-3 0 16,4 5 2-16,1 0-4 0,0-1 4 0,-1 0 0 15,-1 5-2-15,-2-2 1 0,-1 3 1 16,-1 0 0-16,-7-1 2 0,6 5 1 0,-7-6-3 16,-4 4 4-16,0 3 1 0,-2-4 0 15,0-1 4-15,-5 7 2 0,-4-3-2 16,-2-7 1-16,0 8 1 0,-5-4-1 0,-4 1 3 16,-2-2 3-16,1 2-3 0,-6 4 1 15,-1-9-1-15,2 1 0 0,-6 5-2 16,-7-6 0-16,7-2-1 0,0-2 0 0,-1 1-7 15,1-5-11-15,-1 2-15 0,4-3-24 16,-3-4-18-16,-1-2-27 0,1 1-28 16,-2-7-15-16,0 0-16 0,2 1-23 0,-1-4-50 15,6 5-318-15,-2-2-48 0</inkml:trace>
          <inkml:trace contextRef="#ctx0" brushRef="#br0" timeOffset="520.5019">19261 6785 1564 0,'7'-9'63'0,"-1"9"-4"0,-6-9-23 0,0 9-28 16,0 0-3-16,0 0-3 0,0 0 2 0,-21-2 15 15,21 2 10-15,-17 8 5 0,6-5 6 16,-4 13 1-16,2-4-5 0,1 2 6 16,-6 2 0-16,4 5 1 0,1 0 2 15,2 1-1-15,0 3 0 0,-2-6-1 0,3 4 2 16,4-3-4-16,0 4-3 0,3-5 0 16,1 4-2-16,2-2-5 0,2-2-2 0,1 2 0 15,3-5-2-15,5 2 2 0,-3-5-5 16,7 1-1-16,-2-1-1 0,2-4-3 15,6-2-1-15,1 0-1 0,-6-7-2 16,7 0-1-16,-6 0 0 0,4-5-1 0,3-1-2 16,-2-3-3-16,-1-3 1 0,-2 0-3 15,0-7-4-15,2-4 2 0,-7-2-4 0,-6-1-2 16,2-1 3-16,-4-6-1 0,-4-1-4 16,-2 2 2-16,-2 0-1 0,-6-1-4 15,-3 7 1-15,-1-4-1 0,-11 4-5 0,-1 3 8 16,-6-5-5-16,0 7-7 0,-4 0-7 15,-1 5-16-15,1 2-15 0,-1 4-19 16,2 4-18-16,-1 0-15 0,9 6-20 0,-4 0-11 16,7 3-16-16,-1 0-29 0,3 1-62 15,12 1-269-15,0 0-16 0</inkml:trace>
          <inkml:trace contextRef="#ctx0" brushRef="#br0" timeOffset="965.1283">20067 6765 1530 0,'3'-4'113'0,"-3"4"-2"0,0 0-24 0,-5-15-31 16,-7 10-10-16,4 3-1 0,8 2-6 15,-18-2 13-15,5 4 3 0,-2 0 1 0,5 0-4 16,-6 6-2-16,0 6 0 0,-1-3-2 15,-1 5 3-15,5-4 0 0,-1 12-3 16,-5-8-3-16,6 9 2 0,3-2-3 16,-2-1-1-16,2-2-2 0,4 4-4 0,4-4-1 15,-1 4-4-15,1-5 1 0,4 2-2 16,3-1-4-16,1-3-2 0,4-1 0 0,-1 1-2 16,4-6-4-16,3 0 0 0,6 1 2 15,-6-7-6-15,7 0 0 0,2 0 3 16,-1-1-2-16,3-8-2 0,-3 2-2 0,3-1-1 15,2-7 3-15,-2 3 0 0,-3-7-3 16,3-4 4-16,-11 2-4 0,2-3 0 16,-5-2-3-16,-1 3-4 0,-7-6-2 15,1 5 0-15,-6-2 0 0,-3 0-4 0,-2 5 2 16,-7-3-2-16,-1 1 2 0,-3-1-9 16,-5 2-6-16,-9 1-9 0,7 1-10 15,-12 3-9-15,-1 0-12 0,2 3-22 0,4-1-23 16,-2 1-29-16,3 9-28 0,5-3-21 15,-3 3-24-15,3-6-76 0,5 6-395 0,6 0-168 16</inkml:trace>
          <inkml:trace contextRef="#ctx0" brushRef="#br0" timeOffset="-10095.2055">12145 6396 502 0,'0'0'170'0,"-2"-7"-73"16,-1 0-41-16,0 0-31 0,3 7-12 0,-5-9-7 16,3 6 5-16,2 3 5 0,-3-8-1 15,3 8 6-15,-3-6-4 0,3 6 4 0,0 0-5 16,-2-7 3-16,2 7 1 0,0 0-2 15,-3-9 1-15,3 9 3 0,0 0 4 16,0 0 7-16,0 0-5 0,0 0 4 0,0 0 3 16,0 0 2-16,0 0 1 0,0 0 1 15,-14 12 2-15,14-12 6 0,-8 13 0 16,3-3 5-16,-1 2 2 0,-4 2 6 16,2 8 1-16,-1-3-5 0,-2 6 7 0,1 4 1 15,2 4-5-15,-2 5 0 0,-1 3-4 16,2 1-5-16,1 2-2 0,3 1-3 0,2 5-7 15,1-4 0-15,2 5-4 0,0-5-5 16,2 7-2-16,4-3-10 0,-1 1-16 16,5-2-11-16,2 12-24 0,4-5-2 0,-1 2-20 15,-1-14-23-15,3 1-23 0,-4-1-16 16,2-6-7-16,2-1-17 0,-4-9-45 16,0 2-326-16,1-7-18 0</inkml:trace>
        </inkml:traceGroup>
      </inkml:traceGroup>
    </inkml:traceGroup>
  </inkml:traceGroup>
</inkml:ink>
</file>

<file path=ppt/ink/ink1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1:37.20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11E3B8D-AFE1-49B8-B61D-97EC4D7B2134}" emma:medium="tactile" emma:mode="ink">
          <msink:context xmlns:msink="http://schemas.microsoft.com/ink/2010/main" type="writingRegion" rotatedBoundingBox="2413,12371 4358,12814 4122,13848 2177,13405"/>
        </emma:interpretation>
      </emma:emma>
    </inkml:annotationXML>
    <inkml:traceGroup>
      <inkml:annotationXML>
        <emma:emma xmlns:emma="http://www.w3.org/2003/04/emma" version="1.0">
          <emma:interpretation id="{706DAB26-68EF-4EAD-A91B-B4AE26675F84}" emma:medium="tactile" emma:mode="ink">
            <msink:context xmlns:msink="http://schemas.microsoft.com/ink/2010/main" type="paragraph" rotatedBoundingBox="2413,12371 4358,12814 4122,13848 2177,13405" alignmentLevel="1"/>
          </emma:interpretation>
        </emma:emma>
      </inkml:annotationXML>
      <inkml:traceGroup>
        <inkml:annotationXML>
          <emma:emma xmlns:emma="http://www.w3.org/2003/04/emma" version="1.0">
            <emma:interpretation id="{762F0B94-4E73-4A24-AFCE-6CBD2A36521B}" emma:medium="tactile" emma:mode="ink">
              <msink:context xmlns:msink="http://schemas.microsoft.com/ink/2010/main" type="line" rotatedBoundingBox="2413,12371 4358,12814 4122,13848 2177,13405"/>
            </emma:interpretation>
          </emma:emma>
        </inkml:annotationXML>
        <inkml:traceGroup>
          <inkml:annotationXML>
            <emma:emma xmlns:emma="http://www.w3.org/2003/04/emma" version="1.0">
              <emma:interpretation id="{D3C9271C-36DD-4A53-B577-BCEABC02C23E}" emma:medium="tactile" emma:mode="ink">
                <msink:context xmlns:msink="http://schemas.microsoft.com/ink/2010/main" type="inkWord" rotatedBoundingBox="2413,12371 4358,12814 4122,13848 2177,13405"/>
              </emma:interpretation>
            </emma:emma>
          </inkml:annotationXML>
          <inkml:trace contextRef="#ctx0" brushRef="#br0">916 6696 2749 0,'0'0'13'0,"-5"7"-15"0,5-7 4 15,-3 4 1-15,3-4 8 0,0 0 9 16,5 8-4-16,-5-8-2 0,13 5 2 16,0-5 3-16,6 0 3 0,11 0 1 0,5 2-2 15,11-2 0-15,6 0-2 0,8 0-3 16,2 0-1-16,-1 2 1 0,1-2-5 15,-4 3 1-15,1-3-3 0,-8 2 1 0,-5-2-1 16,-6 0-2-16,-3 3 2 0,-7-3-7 16,-4 0-1-16,-1 2-4 0,-7-2 2 0,-5 0-1 15,-3 3-3-15,-10-3-1 0,0 0-2 16,0 0 0-16,0 0 1 0,-41 6-1 16,19-6 3-16,-4 3-2 0,-2-1 4 15,0 1-7-15,-3 1 5 0,5 2 1 16,-4-6-1-16,4 3 1 0,1 0 0 0,4-3 0 15,0 0 4-15,4 6-1 0,2-3-1 16,-1-3 2-16,6 9-2 0,-5-4 3 0,2 4 2 16,3 3 2-16,-1-1-1 0,-1 1 0 15,5-2 1-15,-1 11-1 0,3-5-1 0,-1 1 0 16,-2 5 0-16,6-3 0 0,-3 0 0 16,-1 8 0-16,0-8 0 0,3 5 3 15,1 3-3-15,-4-1-1 0,4 5-15 16,2-4-21-16,-3-1-26 0,1-2-29 0,4 6-27 15,-2-1-29-15,3-2-28 0,-1-4-29 16,1 2-60-16,2-6-399 0,0-5-158 16</inkml:trace>
          <inkml:trace contextRef="#ctx0" brushRef="#br0" timeOffset="260.0026">1695 6923 1795 0,'3'-10'41'0,"-1"2"13"0,1 1-5 0,-1 4-7 16,-2 3-5-16,3-9-7 0,-3 9-3 15,0 0-1-15,0 0-2 0,0 0-2 0,0 0 1 16,11 19 4-16,-8-4 1 0,-3-3-3 16,3 4-1-16,-3 5-2 0,3 1 0 15,-1 3-4-15,1-2 0 0,-1 0-3 0,1 1 0 16,0 2-3-16,2 4-13 0,0-5-20 15,-2-3-25-15,-1 6-23 0,4-7-27 0,-1 0-31 16,0-1-19-16,-2-8-45 0,1 0-387 16,1-1-79-16</inkml:trace>
          <inkml:trace contextRef="#ctx0" brushRef="#br0" timeOffset="827.3379">1057 7578 1780 0,'-29'0'52'0,"2"0"1"16,9 0-2-16,4 0-10 0,3-3-6 16,0 3-8-16,11 0 2 0,0 0 2 15,0 0-6-15,0 0 0 0,28-6 3 0,-2 1-5 16,9 1 0-16,8 3-5 0,13-2 1 15,19 1-3-15,6-2 5 0,37 4 3 0,5-3 1 16,5 3 9-16,1 0-3 0,2-3-3 16,-8 3-2-16,-4 3-1 0,-24-3-6 0,-16 0-7 15,-15 3-14-15,-3-3-9 0,-5-3-17 16,-13 6-24-16,1-6-22 0,-8 6-25 16,-6-3-17-16,-4 0-18 0,-1-3-30 0,-9 3-66 15,0-6-318-15,-5 6-51 0</inkml:trace>
          <inkml:trace contextRef="#ctx0" brushRef="#br0" timeOffset="519.9972">2142 6804 1695 0,'5'-9'71'0,"1"-1"-2"16,-6 1-4-16,2 9-11 0,-2 0-4 0,4-9-1 15,-4 9-3-15,5-3-2 0,-5 3-5 16,0 0-2-16,0 0 3 0,0 0 6 0,8 12 0 16,-5 4 2-16,5 1-2 0,-6 2-4 15,1 1 0-15,2 3-6 0,0 4-2 16,0 0-2-16,1 6-3 0,0-1-4 0,-3-1-2 15,-1 3-16-15,1-1-21 0,0 2-29 16,-1-2-49-16,1-3-31 0,2 1-27 16,-2-4-29-16,-3-1-61 0,2-7-398 0,-2 2-134 15</inkml:trace>
        </inkml:traceGroup>
      </inkml:traceGroup>
    </inkml:traceGroup>
  </inkml:traceGroup>
</inkml:ink>
</file>

<file path=ppt/ink/ink1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2:25.16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E7363DB-247D-4581-A9A1-D6155806D1B0}" emma:medium="tactile" emma:mode="ink">
          <msink:context xmlns:msink="http://schemas.microsoft.com/ink/2010/main" type="writingRegion" rotatedBoundingBox="3156,15588 5231,16059 4973,17194 2899,16724"/>
        </emma:interpretation>
      </emma:emma>
    </inkml:annotationXML>
    <inkml:traceGroup>
      <inkml:annotationXML>
        <emma:emma xmlns:emma="http://www.w3.org/2003/04/emma" version="1.0">
          <emma:interpretation id="{A9DBA210-42A8-4608-9E80-FF1A7E834883}" emma:medium="tactile" emma:mode="ink">
            <msink:context xmlns:msink="http://schemas.microsoft.com/ink/2010/main" type="paragraph" rotatedBoundingBox="3156,15588 5231,16059 4973,17194 2899,16724" alignmentLevel="1"/>
          </emma:interpretation>
        </emma:emma>
      </inkml:annotationXML>
      <inkml:traceGroup>
        <inkml:annotationXML>
          <emma:emma xmlns:emma="http://www.w3.org/2003/04/emma" version="1.0">
            <emma:interpretation id="{8C8FB949-C772-449F-8E9C-7AA06479B0D4}" emma:medium="tactile" emma:mode="ink">
              <msink:context xmlns:msink="http://schemas.microsoft.com/ink/2010/main" type="line" rotatedBoundingBox="3156,15588 5231,16059 4973,17194 2899,16724"/>
            </emma:interpretation>
          </emma:emma>
        </inkml:annotationXML>
        <inkml:traceGroup>
          <inkml:annotationXML>
            <emma:emma xmlns:emma="http://www.w3.org/2003/04/emma" version="1.0">
              <emma:interpretation id="{39E98CC6-74DF-498A-A00B-535D44DF44DB}" emma:medium="tactile" emma:mode="ink">
                <msink:context xmlns:msink="http://schemas.microsoft.com/ink/2010/main" type="inkWord" rotatedBoundingBox="3156,15588 5231,16059 4973,17194 2899,16724"/>
              </emma:interpretation>
              <emma:one-of disjunction-type="recognition" id="oneOf0">
                <emma:interpretation id="interp0" emma:lang="" emma:confidence="1">
                  <emma:literal/>
                </emma:interpretation>
              </emma:one-of>
            </emma:emma>
          </inkml:annotationXML>
          <inkml:trace contextRef="#ctx0" brushRef="#br0">1457 10839 1684 0,'-9'3'124'0,"4"-3"-1"0,5 0-20 16,0 0-26-16,0 0-9 0,0 0-10 0,43-12 0 15,-5 5 4-15,18-2 4 0,21-1 5 16,38-8 3-16,15 2 0 0,5 4-5 16,13-5-2-16,10 4-10 0,3 4-6 0,-3 4-3 15,-2-2-10-15,-12 7-9 0,-7 0-18 16,-17 7-28-16,-7-5-32 0,-30 1-40 0,-19-3-36 16,-10 6-33-16,-13-6-23 0,-10 0-37 15,-9 0-113-15,-9 0-296 0,-2 0-126 16</inkml:trace>
          <inkml:trace contextRef="#ctx0" brushRef="#br0" timeOffset="-903.8417">1907 9940 1214 0,'-19'2'81'0,"2"-2"13"0,4 0-12 0,3 3-7 16,-1-3-10-16,11 0-8 0,-14 0-3 15,14 0-2-15,-10 4 3 0,10-4-2 0,0 0 2 16,-6 3 1-16,6-3 5 0,0 0 1 15,28 8-4-15,-7-3-1 0,9-5-3 16,9 0-2-16,7 0-6 0,13 0-4 0,2-4-9 16,12 0-9-16,2 4-26 0,-3-6-30 15,-2 0-30-15,-11 3-44 0,3 1-26 16,-9-3-32-16,-2 3-53 0,-8-1-384 0,-6 3-101 16</inkml:trace>
          <inkml:trace contextRef="#ctx0" brushRef="#br0" timeOffset="-645.3365">2341 9967 1815 0,'-8'3'69'0,"8"-3"-5"0,-20 0-13 15,7 4-16-15,3-2-1 0,-3 1-7 16,-2 4-3-16,2 3 1 0,0-1 0 0,0 8-3 15,-4-2 4-15,4 4-3 0,0 2-4 16,-3 6 3-16,5 0-3 0,0-1-5 16,1 6-1-16,4-1-15 0,1-2-12 15,3 7-17-15,2-8-24 0,0 4-21 0,2 3-24 16,1-5-21-16,2 0-21 0,-5-4-60 16,10-2-337-16,-7 0-42 0</inkml:trace>
          <inkml:trace contextRef="#ctx0" brushRef="#br0" timeOffset="-273.3536">2426 10145 1731 0,'4'-10'138'16,"-2"1"-32"-16,1 2-28 0,-3 0-17 0,2 2-10 15,-2 5-6-15,6-9-3 0,-6 9-6 16,0 0 7-16,0 0 0 0,0 0 4 15,13 21 0-15,-11-9-3 0,4 2-7 16,-1 6 0-16,3 2-4 0,-3-4-2 16,1 10-4-16,0-4-3 0,2-5-4 0,-3 5 1 15,0 0 0-15,0-5-3 0,-5 0-2 16,5-1-1-16,1-2-1 0,-4-6 5 0,1 4 14 16,0-5 7-16,0 2 5 0,0-1-1 15,0-4-4-15,2-6-1 0,-5 0-5 0,0 0-3 16,13-6-6-16,-8-4 0 0,6-7-8 15,3 0 0-15,-1-6-6 0,3 1-9 16,2-3-11-16,2-2-17 0,-2 0-15 16,0 2-15-16,2 1-11 0,-2-4-13 0,1 10-15 15,-2-4-20-15,-2 7-22 0,1 3-23 16,-2 0-29-16,-1 3-55 0,-2 4-111 16,-3 1-215-16,-8 4-70 0</inkml:trace>
        </inkml:traceGroup>
      </inkml:traceGroup>
    </inkml:traceGroup>
  </inkml:traceGroup>
</inkml:ink>
</file>

<file path=ppt/ink/ink1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2:42.94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9671CB6-B302-4556-B196-FD816D61DAD9}" emma:medium="tactile" emma:mode="ink">
          <msink:context xmlns:msink="http://schemas.microsoft.com/ink/2010/main" type="inkDrawing" rotatedBoundingBox="26608,15662 30493,16128 30481,16230 26595,15765" semanticType="strikethrough" shapeName="Other">
            <msink:sourceLink direction="with" ref="{EA22CD04-2ABE-4935-8BD0-17151F9A3242}"/>
          </msink:context>
        </emma:interpretation>
      </emma:emma>
    </inkml:annotationXML>
    <inkml:trace contextRef="#ctx0" brushRef="#br0">169 46 1780 0,'-43'-7'24'0,"9"-2"-1"0,6 2-2 15,10-2-2-15,-4 8-3 0,9-4-4 16,8-1-1-16,-1 4 7 0,6 2 1 0,0 0 11 16,19-4 5-16,8 4 4 0,7 2 1 15,12 0 1-15,23 3 1 0,44 3 2 0,16 3 6 16,16 4 1-16,12 2 8 0,13-1-1 15,4 6 5-15,7 2-7 0,10 0 1 16,9 6-4-16,42 1-3 0,-9 3-5 16,-44-8-4-16,5-2-3 0,-12 10-3 0,-11-8-4 15,-10-5-3-15,-14 2-5 0,-12-6 3 16,-15 4-4-16,-13-5-2 0,-27-10-5 16,-18 4-8-16,-11 0-11 0,-11-8-13 0,-5 1-11 15,-6-6-20-15,-7 1-20 0,-3-3-18 16,-11-2-32-16,-3-1-26 0,-8-4-26 15,-7 0-26-15,-9-3-33 0,-11-1-429 16,-10-5-154-16</inkml:trace>
  </inkml:traceGroup>
</inkml:ink>
</file>

<file path=ppt/ink/ink1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2:42.15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F2C6F39-6AB9-4296-9433-E2CB6263F787}" emma:medium="tactile" emma:mode="ink">
          <msink:context xmlns:msink="http://schemas.microsoft.com/ink/2010/main" type="inkDrawing" rotatedBoundingBox="26387,16099 31416,16637 31409,16696 26381,16159" semanticType="underline" shapeName="Other">
            <msink:sourceLink direction="with" ref="{EA22CD04-2ABE-4935-8BD0-17151F9A3242}"/>
          </msink:context>
        </emma:interpretation>
      </emma:emma>
    </inkml:annotationXML>
    <inkml:trace contextRef="#ctx0" brushRef="#br0">115 45 2630 0,'-21'-10'16'16,"-1"0"-16"-16,6 6 2 0,0-3-3 0,-1 2 2 16,7 0 17-16,2 1 12 0,3 4 5 15,5 0 3-15,0 0 6 0,0 0 1 16,0 0 6-16,40 0 0 0,-8 4-1 0,16 6 6 15,19-3 0-15,35 7 2 0,18-1 3 16,20-3 0-16,10 6-5 0,19-4 3 16,10 0 0-16,7 6 6 0,6-2-6 15,14 3 2-15,49 8 7 0,-4 0 1 0,2-4-1 16,-8 3 0-16,0 5-4 0,-50-8-5 16,3 2-5-16,-7-2-7 0,-6-1-7 0,-9 1-4 15,-10 2-2-15,-10-6-3 0,-14-2-3 16,-14 1-2-16,-10-8-2 0,-29 5-3 0,-20-7-2 15,-13-4-11-15,-5 1-2 0,-8 0-13 16,-7 0-13-16,0 1-15 0,-8-6-15 16,-2 3-14-16,-7 0-21 0,0-3-21 15,-6 0-23-15,-5-3-21 0,-8 3-25 0,0 0-20 16,0 0-14-16,-24-9-14 0,-3 6-3 16,-2-4-11-16,-9 2-27 0,-13 1-48 0,-5-8-349 15,-13 0-158-15</inkml:trace>
  </inkml:traceGroup>
</inkml:ink>
</file>

<file path=ppt/ink/ink1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2:42.56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36D3F26-32A5-4417-A3D0-40EBD57EE4AC}" emma:medium="tactile" emma:mode="ink">
          <msink:context xmlns:msink="http://schemas.microsoft.com/ink/2010/main" type="inkDrawing" rotatedBoundingBox="26797,16128 31166,16305 31159,16475 26791,16298" semanticType="underline" shapeName="Other">
            <msink:sourceLink direction="with" ref="{EA22CD04-2ABE-4935-8BD0-17151F9A3242}"/>
          </msink:context>
        </emma:interpretation>
      </emma:emma>
    </inkml:annotationXML>
    <inkml:trace contextRef="#ctx0" brushRef="#br0">743 103 1732 0,'-94'-16'-23'0,"14"8"13"0,13-2 4 16,-6 1-4-16,6-3 2 0,3 7 5 15,11-2 3-15,4-3 14 0,9 2 11 0,3 7 15 16,7-8 4-16,6 9 5 0,2-2-3 16,4-3 2-16,2 3 0 0,7 2 9 15,9 0 10-15,0 0 13 0,0 0 6 0,43 0-7 16,-2 2-4-16,15-2-4 0,19 0 3 16,54 7-1-16,17-2 1 0,18 0-2 15,14 4-2-15,3 0 10 0,18 0-5 0,15 3-8 16,50 0-4-16,-3 4-2 0,1-1-7 15,-47-3-4-15,-4 3-8 0,-7-3-1 16,-4 3-1-16,-6-4-6 0,-15 0-6 16,-13 3-1-16,-16-5-6 0,-14-1-8 0,-12-2-8 15,-33-3-12-15,-15-3-12 0,-20 2-14 16,-11-4-10-16,-11 2-10 0,-1-3-13 0,-15-3-14 16,-3 0-15-16,-7 2-24 0,-14-3-10 15,-8-3-13-15,-2 0-6 0,-19-2-13 16,-7 0-17-16,-14-5-15 0,-15-3-46 0,-19-4-394 15,-12 1-130-15</inkml:trace>
  </inkml:traceGroup>
</inkml:ink>
</file>

<file path=ppt/ink/ink1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8:04.88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52C4293-D15B-487F-BA3B-21A23AFCB84E}" emma:medium="tactile" emma:mode="ink">
          <msink:context xmlns:msink="http://schemas.microsoft.com/ink/2010/main" type="inkDrawing" rotatedBoundingBox="7065,12247 31349,10986 31366,11313 7082,12575" semanticType="underline" shapeName="Other"/>
        </emma:interpretation>
      </emma:emma>
    </inkml:annotationXML>
    <inkml:trace contextRef="#ctx0" brushRef="#br0">937 1369 689 0,'-72'-10'186'0,"8"-1"-29"15,8 0-71-15,5 5-35 0,-3-2-13 0,-2 1-7 16,-3 0-5-16,3-1 13 0,0 2 11 16,0-2 8-16,2-2 4 0,6 4 4 0,2-3-2 15,5 5 9-15,7-1 4 0,4-2-10 16,4 4-4-16,1-1-6 0,7 2-5 0,1-1-8 16,4 0-3-16,13 3-4 0,-5-2-4 15,5 2-3-15,0 0-20 0,51-2 1 16,-6 2 3-16,27-5-2 0,51-1-1 15,20 3 6-15,18-6-2 0,18 0-2 0,22-1 3 16,59-4 1-16,24 0 0 0,10-3 2 16,9-5-6-16,14 3 3 0,15-1 2 0,18 4-3 15,4-4-6-15,-1-8 1 0,4 6 3 16,10-5-3-16,7 1-1 0,7-5 1 16,6 1 8-16,11-3 21 0,4-1 5 0,98-5-1 15,-89 8-6-15,109-6-3 0,-6 2-4 16,-11 2-5-16,2 0 1 0,1 6-6 15,7-4-1-15,-3 8-8 0,1-1 4 16,-87 4-2-16,90-4-6 0,-93 8 6 0,99-6-5 16,-4 0-2-16,-103 7-3 0,7-2 3 15,108-2-4-15,-107 5 2 0,-4-3-4 0,-4 3 2 16,8-2 0-16,-4 2-2 0,-6-3-1 16,-15 8 3-16,-8-9 1 0,4 2-4 15,-11 6 3-15,-15-4 2 0,-15 2 3 0,-11-2 3 16,-3 3-2-16,-12 2 0 0,-14 2-2 15,-20-3 1-15,-15 1 0 0,-13 1 2 0,-49 4 2 16,-15-1 0-16,-4-3-3 0,-10 2 7 16,-13 2 1-16,-9-5 0 0,-15 2 0 15,-12 4 0-15,-16-3-3 0,-26-2 0 16,-19 6 1-16,-10-3 0 0,-15 3-2 0,-7 2 1 16,3-5 5-16,-11 3-1 0,-6 2 0 15,-2-3 1-15,-3-1-2 0,-5 4-1 16,2 0-2-16,-5-3-1 0,-2 3-2 0,-1 0-4 15,0 0 1-15,-13 0-3 0,13-8-5 16,-10 8-9-16,-3 0-11 0,0 0-13 0,0 0-18 16,0 0-15-16,-18-6-20 0,7 2-25 15,-6 4-26-15,7 0-32 0,-8 0-37 16,-3 0-79-16,-2 0-140 0,0 0-152 0,-5-2-80 16</inkml:trace>
  </inkml:traceGroup>
</inkml:ink>
</file>

<file path=ppt/ink/ink1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9:45.1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69F6DE5-EE3E-405C-AF24-E403E5F860F2}" emma:medium="tactile" emma:mode="ink">
          <msink:context xmlns:msink="http://schemas.microsoft.com/ink/2010/main" type="writingRegion" rotatedBoundingBox="19861,8433 20173,13404 16282,13649 15970,8677"/>
        </emma:interpretation>
      </emma:emma>
    </inkml:annotationXML>
    <inkml:traceGroup>
      <inkml:annotationXML>
        <emma:emma xmlns:emma="http://www.w3.org/2003/04/emma" version="1.0">
          <emma:interpretation id="{6CF8D89B-6CD5-4D7D-925C-AFA0B56718BC}" emma:medium="tactile" emma:mode="ink">
            <msink:context xmlns:msink="http://schemas.microsoft.com/ink/2010/main" type="paragraph" rotatedBoundingBox="19890,8892 20173,13404 19018,13477 18735,8964" alignmentLevel="1"/>
          </emma:interpretation>
        </emma:emma>
      </inkml:annotationXML>
      <inkml:traceGroup>
        <inkml:annotationXML>
          <emma:emma xmlns:emma="http://www.w3.org/2003/04/emma" version="1.0">
            <emma:interpretation id="{97ACD319-3F15-41D0-A264-9008B3C8C394}" emma:medium="tactile" emma:mode="ink">
              <msink:context xmlns:msink="http://schemas.microsoft.com/ink/2010/main" type="line" rotatedBoundingBox="19890,8892 20173,13404 19018,13477 18735,8964"/>
            </emma:interpretation>
          </emma:emma>
        </inkml:annotationXML>
        <inkml:traceGroup>
          <inkml:annotationXML>
            <emma:emma xmlns:emma="http://www.w3.org/2003/04/emma" version="1.0">
              <emma:interpretation id="{F2548223-18A7-4859-9BBB-703386773769}" emma:medium="tactile" emma:mode="ink">
                <msink:context xmlns:msink="http://schemas.microsoft.com/ink/2010/main" type="inkWord" rotatedBoundingBox="19627,8908 19694,9979 19153,10013 19086,8942"/>
              </emma:interpretation>
              <emma:one-of disjunction-type="recognition" id="oneOf0">
                <emma:interpretation id="interp0" emma:lang="" emma:confidence="1">
                  <emma:literal/>
                </emma:interpretation>
              </emma:one-of>
            </emma:emma>
          </inkml:annotationXML>
          <inkml:trace contextRef="#ctx0" brushRef="#br0">-220-2051 618 0,'-8'-4'159'15,"3"-4"-61"-15,0 1-39 0,0 1-19 16,-3-1-10-16,3 4 18 0,5 3 12 0,-9-10 9 15,6 8 2-15,3 2-6 0,-8-9-1 16,8 9-4-16,-5-4-3 0,5 4-5 16,0 0 11-16,0 0 3 0,0 0 0 15,0 0 2-15,0 0 3 0,0 0-3 0,2 25 1 16,1-15-1-16,0 6-3 0,-3 3-3 16,2 3-1-16,-2 0-8 0,3 3-3 0,-3 5-4 15,3 1-6-15,-1 2 0 0,1 4-6 16,1 2-4-16,-4-3-2 0,2-3-1 15,1 6-6-15,0-3 1 0,-1 3-1 0,3-5-3 16,-5-1-1-16,3 2-3 0,2-2-12 16,-2-5-15-16,-1 0-16 0,1-3-21 15,0-1-19-15,-1-1-21 0,1 0-17 0,0-2-19 16,-1-3-12-16,1-3-11 0,-3-6-23 16,2 1-57-16,1-4-305 0,-3-3-36 15</inkml:trace>
          <inkml:trace contextRef="#ctx0" brushRef="#br0" timeOffset="272.5415">-248-1566 1482 0,'0'-7'-3'0,"2"-1"1"0,-2 8-1 15,0-9-5-15,3 3 6 0,2 2 13 16,0 1 22-16,3 0 8 0,3-1 6 0,-1 2-3 15,4 2 1-15,2 2-5 0,2 2-2 16,7-1-2-16,-4 4 2 0,9 4-2 16,-4-1-5-16,4-1-2 0,-1-2-6 0,4 5 1 15,-4-3-3-15,-2 3-3 0,6-3-8 16,-12 1-15-16,2-1-14 0,-1-3-21 16,-1 4-20-16,-5-5-18 0,4 2-12 0,-5-5-21 15,-2 1-21-15,-3-3-43 0,-10 0-274 16,13-5 43-16</inkml:trace>
          <inkml:trace contextRef="#ctx0" brushRef="#br0" timeOffset="701.774">239-2266 1163 0,'0'-9'-26'15,"-2"-1"13"-15,-1 1 0 0,3 1 0 16,0-2 6-16,-4 4 13 0,-1-2 16 0,5 8 13 16,-3-12-3-16,1 7-1 0,-1 1-8 15,3 4 0-15,-5-5-4 0,5 5 9 0,0 0 13 16,-16 9 3-16,8 1 6 0,-4 2 5 15,-1 6 2-15,-2 3 9 0,-4 3 3 16,0 1-3-16,-5 6 0 0,-1 2-5 16,2 4-5-16,-5-3-2 0,2 4-3 15,1-2-3-15,4 3 0 0,-2-3-1 0,-2-3-4 16,7 3-4-16,0-9-5 0,1-1-2 16,3-1-2-16,1-6-5 0,3-2 0 0,1-1-2 15,-2-3-1-15,6 2-2 0,-3-9-3 16,3 4 0-16,0-1-2 0,0-1-10 15,-1-4-21-15,6-4-18 0,0 0-21 0,0 0-28 16,0 0-23-16,0 0-31 0,3-18-39 16,2 5-114-16,0-4-268 0,1 0-59 15</inkml:trace>
        </inkml:traceGroup>
        <inkml:traceGroup>
          <inkml:annotationXML>
            <emma:emma xmlns:emma="http://www.w3.org/2003/04/emma" version="1.0">
              <emma:interpretation id="{1FC69EED-70BE-47B3-8653-73AD3D55E668}" emma:medium="tactile" emma:mode="ink">
                <msink:context xmlns:msink="http://schemas.microsoft.com/ink/2010/main" type="inkWord" rotatedBoundingBox="20036,11221 20173,13404 19018,13477 18881,11294"/>
              </emma:interpretation>
              <emma:one-of disjunction-type="recognition" id="oneOf1">
                <emma:interpretation id="interp1" emma:lang="" emma:confidence="1">
                  <emma:literal/>
                </emma:interpretation>
              </emma:one-of>
            </emma:emma>
          </inkml:annotationXML>
          <inkml:trace contextRef="#ctx0" brushRef="#br0" timeOffset="-98046.4266">-225 1588 1670 0,'-10'-4'8'16,"10"4"7"-16,0 0-3 0,-11 0-5 0,11 0-4 16,0 0 4-16,0 0 10 0,0 0 16 15,26-7 6-15,-13 7 2 0,10-2-4 0,0 2-2 16,7 0 4-16,8-5-4 0,-1 5-5 15,3-3 1-15,3 3 1 0,-3 0-7 16,-2-2 1-16,2 2-5 0,-2-4-2 0,-9 4 1 16,1-3-1-16,-7 3-2 0,2-5 1 15,-7 5-1-15,-2-2-2 0,-3 2-3 16,-4-3-3-16,-3-1 0 0,-6 4-2 16,0 0-1-16,-23-5-2 0,0-1 2 0,-5 5-2 15,0-4-1-15,-10 2 2 0,-5 0 0 16,3-1-4-16,-3 1 1 0,3 0 1 0,-1-1-1 15,2 4 1-15,1-2-3 0,8 2-2 16,4-5 4-16,-4 5 1 0,9 0-3 16,0 0-1-16,1 0-1 0,5 0 6 0,-1 7-4 15,2-7 2-15,0 10 1 0,4-3-2 16,0 1 1-16,2 2 1 0,-1-1-1 16,1 1 4-16,3 4 1 0,-1-5-2 0,1 7 2 15,-3-6-2-15,6 8-3 0,-4-6 4 16,1 2-2-16,3-1 2 0,-5 1 4 15,4 0-1-15,3-4-2 0,-5-1 1 0,3 3 2 16,2 0 1-16,-6-6 10 0,6 1 4 16,0 0 2-16,0 0 2 0,6-2-3 0,1 0-1 15,-7-5-4-15,15 0-3 0,-15 0-3 16,23 0-1-16,-2-7 0 0,1 4-4 16,-1-1 0-16,4 1-5 0,1-2 0 15,-1-1 0-15,-1 6-1 0,1-3 0 0,1 3-1 16,-3 3 0-16,5-3 0 0,-7 6-1 15,3 2 1-15,-3-1 0 0,2 5-1 16,-3 3-1-16,1-2 3 0,-1 7 0 0,-7-1 0 16,-2 1-1-16,-4 2 3 0,-4 1 1 15,0-2-1-15,-6 1-1 0,-5 6 2 16,-2-1-1-16,-6-1-1 0,-6-3 2 0,-4 1 0 16,1-4 3-16,-4 2-5 0,-1-3 1 15,1-5-2-15,-1-3-1 0,1 3 2 16,-1-5-2-16,-1-4-2 0,3 2-9 0,5-5-18 15,-2 1-16-15,2-3-18 0,3-5-28 16,2-2-21-16,5 4-33 0,5-3-20 0,3-7-19 16,1 1-53-16,8 0-393 0,1-5-125 15</inkml:trace>
          <inkml:trace contextRef="#ctx0" brushRef="#br0" timeOffset="-97616.3387">635 1619 1875 0,'5'-10'26'0,"1"1"-17"15,-1 3-3-15,-2 3 1 0,-1-4 0 0,-2 7 1 16,5-2 0-16,-5 2 1 0,0 0 14 16,0 0 6-16,0 0 4 0,-10 22 3 0,2-7-1 15,0 1 7-15,-2 1 3 0,-1-2-3 16,0 7 4-16,0-4-9 0,-2 6-1 0,3 3 4 15,-5-1-2-15,5-2-3 0,2 4-1 16,0-10-3-16,0 1-4 0,3 2-1 16,2 0 1-16,1-3-2 0,2 1 6 15,0-5-2-15,5 3 0 0,-2-6-2 0,4-1 1 16,4-1-4-16,-1 0 1 0,7-9-4 16,-1 0 0-16,2 0-2 0,5-3 1 15,-3-5 3-15,1 1-2 0,2-6 1 0,-2 0-3 16,-2-7 2-16,-1 1-3 0,-4-5-2 15,-4 0 1-15,-5 0-4 0,-5-3-1 0,0-2-3 16,-5 2 1-16,-5-4-2 0,-1 3-2 16,-2 1-3-16,-7 3 1 0,2 4 0 15,-3 1-3-15,-4-2-6 0,-1 7-19 16,-1 2-21-16,-2 6-32 0,-1-1-45 0,1-1-47 16,2 8-57-16,1-6-136 0,-2 6-69 15,5-3-141-15,0-4-74 0</inkml:trace>
          <inkml:trace contextRef="#ctx0" brushRef="#br0" timeOffset="-99115.0271">76 126 3170 0,'-12'-22'-6'0,"2"-2"-18"0,-4 8 22 16,7 4 5-16,1-3-3 0,-1 5 12 15,0 4 5-15,4-2-4 0,1 3-5 16,-3 0-4-16,2 2 0 0,3 3-2 0,0 0 13 15,-3 13 4-15,6-1-2 0,0 6-3 16,2 3 4-16,0 2-4 0,4 7-2 16,4 8 1-16,-2 6-1 0,2 2-1 0,1 11-2 15,2 5-29-15,0 1-29 0,8 24-32 16,-3 2-31-16,-2-18-22 0,3 13-26 16,-7-7-24-16,-1-18-22 0,-4 1-47 0,7 5-125 15,-9-5-227-15,-6-5-104 0</inkml:trace>
        </inkml:traceGroup>
      </inkml:traceGroup>
    </inkml:traceGroup>
    <inkml:traceGroup>
      <inkml:annotationXML>
        <emma:emma xmlns:emma="http://www.w3.org/2003/04/emma" version="1.0">
          <emma:interpretation id="{0A7EC43D-101C-4E88-8C63-5201B06CF873}" emma:medium="tactile" emma:mode="ink">
            <msink:context xmlns:msink="http://schemas.microsoft.com/ink/2010/main" type="paragraph" rotatedBoundingBox="17549,8561 18046,12144 16436,12368 15939,8785" alignmentLevel="1"/>
          </emma:interpretation>
        </emma:emma>
      </inkml:annotationXML>
      <inkml:traceGroup>
        <inkml:annotationXML>
          <emma:emma xmlns:emma="http://www.w3.org/2003/04/emma" version="1.0">
            <emma:interpretation id="{B513008E-0ACE-4F70-B969-EF2FB907EB09}" emma:medium="tactile" emma:mode="ink">
              <msink:context xmlns:msink="http://schemas.microsoft.com/ink/2010/main" type="line" rotatedBoundingBox="17549,8561 18046,12144 16436,12368 15939,8785"/>
            </emma:interpretation>
          </emma:emma>
        </inkml:annotationXML>
        <inkml:traceGroup>
          <inkml:annotationXML>
            <emma:emma xmlns:emma="http://www.w3.org/2003/04/emma" version="1.0">
              <emma:interpretation id="{1DF548FB-E8BA-4D6E-B2F3-1D4EF4AE97BB}" emma:medium="tactile" emma:mode="ink">
                <msink:context xmlns:msink="http://schemas.microsoft.com/ink/2010/main" type="inkWord" rotatedBoundingBox="17549,8561 18046,12144 16436,12368 15939,8785"/>
              </emma:interpretation>
              <emma:one-of disjunction-type="recognition" id="oneOf2">
                <emma:interpretation id="interp2" emma:lang="" emma:confidence="1">
                  <emma:literal/>
                </emma:interpretation>
              </emma:one-of>
            </emma:emma>
          </inkml:annotationXML>
          <inkml:trace contextRef="#ctx0" brushRef="#br0" timeOffset="3523.6806">-2566-2244 1094 0,'8'-7'8'0,"-1"0"8"15,-1-1-1-15,-2 4 0 0,1-1-1 0,-5 5-1 16,5-4 3-16,-2-2 3 0,-3 6 4 16,0 0-6-16,0 0 5 0,0 0-1 15,0 0 1-15,0 0 1 0,5 22 3 0,-5-13 5 16,0 3 3-16,0 1-3 0,3-1 3 15,-1 3-1-15,3-1 0 0,-2 3-1 0,5-2-2 16,-3 1 1-16,4-2 1 0,-1-1-6 16,3 2 3-16,-1-3-5 0,0-3-2 15,1-2-2-15,3 3 1 0,-1-5-2 16,0-3-3-16,0 0-1 0,2-2-3 0,-2-4 1 16,0 1-4-16,3-4 1 0,-5 0 1 15,3-6-3-15,-1 3-3 0,-3-4 2 16,-2 4-3-16,1-3-3 0,-4-2 5 0,1-1-1 15,-6 4-2-15,0-4 1 0,-3 2-4 16,-2 0 3-16,-3 1-3 0,-7-1 2 0,2 4-5 16,-2-2 4-16,-2 5 0 0,-4 3-2 15,2-2 1-15,-3 1-5 0,4 5-4 16,-3 0-8-16,1 0-11 0,2 3-10 0,0-1-18 16,-2 4-14-16,7-2-7 0,0 3-9 15,-1-2-16-15,6 0-14 0,0-1-45 16,3 1-252-16,5 0 77 0</inkml:trace>
          <inkml:trace contextRef="#ctx0" brushRef="#br0" timeOffset="4043.0554">-2140-2328 1624 0,'-5'-5'43'0,"-3"-2"4"0,3 2-9 15,-2 1-7-15,4-4 1 0,1 1 1 16,2-3 12-16,2 0 9 0,5-2 5 16,3-2-4-16,4 0-5 0,6-2-7 0,5-3-2 15,4 1-9-15,4-1-19 0,2-2-20 16,-1 5-38-16,-4-1-21 0,4-4-56 0,-6 7-81 15,-2-4-408-15,-4 3-111 0</inkml:trace>
          <inkml:trace contextRef="#ctx0" brushRef="#br0" timeOffset="3842.5153">-2051-2610 1221 0,'2'-14'76'15,"-2"4"-1"-15,0 1-12 0,0 0-11 16,0 9-6-16,-2-9-5 0,2 9 8 16,-4-7 6-16,4 7-1 0,-3-2-3 15,3 2-5-15,0 0-3 0,0 0 2 0,-2 16 5 16,2-3 5-16,0 1 1 0,0 5 3 16,2 4-3-16,5-3-1 0,-7 5-9 0,5-2-4 15,-2 4-1-15,2 0-4 0,0 2-3 16,0 0-4-16,1 0-4 0,-1 0-1 15,0 0-4-15,0-5 0 0,1 0-17 16,-3 0-18-16,3-2-21 0,-1-3-26 0,-2-2-28 16,2 0-20-16,-3-5-30 0,1-2-32 15,-3-5-70-15,0 1-343 0,0-6-84 16</inkml:trace>
          <inkml:trace contextRef="#ctx0" brushRef="#br0" timeOffset="3121.1074">-2962-2037 1418 0,'-6'-21'-6'0,"4"2"8"0,-1 0-8 16,1 2 1-16,-1 2-1 0,3-1 3 0,3 1 6 16,-1 0 7-16,1 1 5 0,2-3 4 15,3-1 2-15,2 8-2 0,1-6 3 16,3 7-6-16,2-1 0 0,0 1 3 16,-1 4-4-16,5 0-4 0,-4 2 0 0,-1 6-1 15,2-1 2-15,-4 4 3 0,0 1-4 16,0 2-3-16,-1 3 5 0,-4 0 2 0,-3 3-6 15,-2 2 4-15,-3-1-1 0,-3 6-1 16,-5 0 1-16,1-1-5 0,-5 3 3 0,-1 1-2 16,0-1-1-16,0-3 0 0,-2-1-12 15,5-3-17-15,-1-3-21 0,6-2-24 16,-3-3-12-16,3 0-20 0,0-6-19 16,5-3-39-16,-7 3-245 0,7-3 87 0</inkml:trace>
          <inkml:trace contextRef="#ctx0" brushRef="#br0" timeOffset="2799.6105">-2960-2130 1206 0,'-2'-8'147'0,"-1"-1"-85"0,-2 2-49 15,0-2-4-15,-5 3-4 0,3-4-8 16,-4 5 18-16,1-4 5 0,-1 2 5 0,-3 0-1 16,3 2 0-16,-2-2-4 0,0 3-4 15,-1 0 2-15,1 2 0 0,0 2-8 16,0 0 1-16,0 2 2 0,-4 6-4 0,-2-1-1 16,4 0 0-16,-5 5-4 0,4 0 10 15,-2 0 0-15,-2 4-3 0,5-1 5 0,-1 2-1 16,-1-3-3-16,7 4 4 0,-4-1-1 15,4-3 1-15,0 3-2 0,0-3 2 16,8-3 1-16,-1 5 1 0,3-4 3 0,0 0 1 16,8 2-6-16,1-1 3 0,4-2 2 15,6 2-5-15,-9-1 0 0,10-5 0 16,-2 2 1-16,3 3-4 0,-2-5-3 0,2 2 3 16,-5 2-5-16,4 1 0 0,-5-7-3 15,1 7-1-15,1-2-2 0,-4-2 0 16,0 2 3-16,-5 0-3 0,0 5 2 0,-4-5-1 15,-2 1 1-15,-4 4-2 0,-5-6-1 16,2 9-4-16,-5-2 7 0,-1-4-2 0,-5 3 1 16,2 1-1-16,4 2 2 0,-11-9-2 15,5 6-2-15,-1-3 2 0,-1-2-2 16,5-1 4-16,-2 1-2 0,5-3 1 16,-1 0 1-16,1-4-3 0,2-1 0 0,8-2 0 15,0 0-5-15,-9-12-1 0,13 3 3 16,4-5-2-16,2-2-1 0,6-8 2 0,-1 1-4 15,5-3-2-15,1-4 5 0,4-4-1 16,-4 0-1-16,4 0 3 0,-2 6-3 0,-2-5 2 16,1-4 2-16,-3 5-3 0,-4 4 1 15,2-1 0-15,-4 2 4 0,-2 0 1 16,-1 0 0-16,-2 7 5 0,-1 0-6 16,-2-2 5-16,-3 6 2 0,1-1-3 0,-3 2 1 15,3 1 2-15,-3 0-7 0,0 4 0 16,-3 1 2-16,3-2-1 0,-3 6 0 0,3 5 1 15,-2-7-2-15,2 7 4 0,0 0 2 16,0 0 2-16,-5 23 3 0,2-13 0 16,6 3-4-16,-3 4 8 0,0 2-4 0,2 6-1 15,3-2 1-15,1 8-1 0,-1 1-3 16,0 3 3-16,3-4-2 0,-3 4 0 16,3 0 1-16,-3-2 1 0,4 3-5 15,-3 3-3-15,2-8-20 0,-3 2-21 0,3 0-21 16,-3 2-23-16,0-3-26 0,0-1-16 15,4-3-18-15,-6-3-53 0,2-4-317 0,-2 0-18 16</inkml:trace>
          <inkml:trace contextRef="#ctx0" brushRef="#br0" timeOffset="-20778.6674">-2756-819 1659 0,'0'-24'4'0,"0"5"17"0,-2 1-8 16,2 2-5-16,0 1 1 0,0 3 0 0,0-4 10 16,2 1 21-16,-2 3 7 0,0-3 11 15,3 6 3-15,-3-3 4 0,2 0-4 0,-2 2-2 16,0 0-5-16,0 3-8 0,3 3-4 16,-3-4-2-16,0 8-6 0,0 0-3 15,0 0 6-15,0 0 5 0,0 0-2 0,-8 19-1 16,6-9-2-16,-2 8-3 0,-2 5 1 15,1-4-4-15,0 6-1 0,-3 1 2 0,0 7-2 16,-2-6-6-16,2 7 2 0,1-5-1 16,0 2-1-16,-1-1 1 0,3-2-4 15,-1-3-2-15,1-3 4 0,2-1-2 16,1 0 2-16,-1-1-2 0,3-3 0 0,3-3 1 16,-1-1-1-16,4 0-1 0,4-4 1 15,3 4-4-15,4-5-3 0,2-4-1 16,4 1-2-16,5-5-5 0,0 0-9 0,10 0-16 15,0-5-16-15,3-1-22 0,-2-3-24 16,7 3-14-16,-3-7-18 0,3 4-24 0,-3-4-9 16,-2 2-11-16,-3-3-1 0,-5 0-17 15,-2 4-25-15,-3-3-74 0,-5-1-248 16,-7 2-27-16</inkml:trace>
          <inkml:trace contextRef="#ctx0" brushRef="#br0" timeOffset="-19950.4283">-1760-817 857 0,'11'-36'10'0,"-6"5"7"0,-2 4-5 0,-1 0 1 15,-2 6-2-15,0-3 7 0,-2 7 10 16,-4-7 5-16,1 5 5 0,0 2 13 0,-3 1-4 16,0-3 0-16,0 3-4 0,-3 4 0 15,3 1-7-15,-5 1 1 0,2 5-2 0,-3 1 0 16,1 1-5-16,-3 6 8 0,-2-1-5 15,-2 2 3-15,5 3-2 0,-4 5-2 16,0-2-5-16,3 4-3 0,0-1 1 16,-1 4-4-16,4-3 0 0,0 5 5 0,3 4-3 15,-2-5 0-15,4-1 0 0,3 2-1 16,2-3 1-16,3 3 1 0,3 4-1 0,5-7 0 16,1 0-6-16,1 5 0 0,6-4-1 15,0 0-1-15,6 1-4 0,-1-2 1 16,4 3-2-16,-2-2 1 0,-2-1-1 0,1-1-4 15,-1 2-2-15,-1-1 0 0,-4 0 2 16,-1-4-3-16,-4 2 1 0,0 0 2 16,-5 0-2-16,-4 2 2 0,-2-4 0 15,-2 0-3-15,-7 0 2 0,1-1 1 0,-3 3-1 16,-2-5 3-16,-3 0-4 0,-1 1 1 16,2-3-1-16,-1-2 2 0,2-3-2 0,-2 1 0 15,3-3 0-15,0-3-3 0,1-4 0 16,2 0 1-16,4-5-6 0,1-4-4 0,3-3-8 15,4-2-4-15,1-3-4 0,7-5-6 16,2 0 3-16,4-5 1 0,2 1 2 16,4 1 1-16,-1 1 6 0,3 2 1 0,-2-5-4 15,-1 7 4-15,-2 1 1 0,-3 3 0 16,0-5 5-16,-3 4 1 0,1 3 2 16,-6-4-1-16,-3 7 1 0,-5-4-3 15,0 4 2-15,-2 2-6 0,-3-1 1 0,-7 3-17 16,-1-1-17-16,-3 3-19 0,-5 3-26 15,-6-4-32-15,-9 4-96 0,0 1-191 0,-15 1 80 16</inkml:trace>
          <inkml:trace contextRef="#ctx0" brushRef="#br0" timeOffset="-20510.3349">-2488-801 1414 0,'-14'0'-23'0,"3"4"2"0,11-4 1 15,-15 5 2-15,15-5-4 0,-11 0 6 16,5 5 2-16,0-3 1 0,4 7 4 16,-1-4 4-16,1 7 3 0,-1-2 9 0,3 2 0 15,0 3 0-15,0 1 8 0,0 5 8 16,5 0 2-16,-2-2-3 0,2 2-5 15,7 7 4-15,-4-5-8 0,0 2 2 0,2-3-5 16,0 6 3-16,5-4 1 0,-2 1-6 16,0-4-6-16,5 2-8 0,-1 0-15 15,2-4-19-15,-1-2-18 0,4-1-15 0,-1-1-20 16,1-5-17-16,-1-3-62 0,3-3-133 16,-2-1 177-16</inkml:trace>
          <inkml:trace contextRef="#ctx0" brushRef="#br0" timeOffset="-21665.0382">-2303 300 304 0,'0'0'109'16,"-3"-8"-24"-16,3 8-34 0,0 0-15 15,-3-7-9-15,3 7 4 0,0-7 2 0,0 7 1 16,-2-7 9-16,2 7 6 0,2-10 10 15,-2 10 16-15,0-9 7 0,0 9 7 16,3-7 15-16,0 1 8 0,-3 6 6 0,0-7 5 16,0 7-4-16,0 0-7 0,5-7-5 15,-5 7-9-15,0 0-10 0,2-5-8 16,-2 5 5-16,0 0-3 0,0 0-3 0,13 21-1 16,-7-8-6-16,-1 4-7 0,4 0-4 15,-1 4-8-15,0 9-4 0,2 0-4 16,3 6-5-16,4 6-4 0,-1-1-1 0,-3 4-7 15,7 8-15-15,-5-9-23 0,1 5-31 16,-3-7-34-16,-1 5-39 0,1-5-38 0,-3 2-36 16,-2-8-67-16,-3-2-131 0,1-4-216 15,-4-2-100-15</inkml:trace>
          <inkml:trace contextRef="#ctx0" brushRef="#br0" timeOffset="69086.0045">-2480-1447 1192 0,'-17'-42'152'0,"1"2"-43"0,3-2-45 16,3 1-27-16,-2-1 1 0,4-1-17 0,3 0-4 15,0-5 10-15,5 0 2 0,2 4 7 16,4-6-1-16,1 4-3 0,8 0 4 0,1 3-4 16,2 3-2-16,4 1-5 0,2 12-8 15,0-2 7-15,0 10-4 0,2 6-2 16,-4 10 1-16,-1 5-1 0,7 12-1 16,-10 5-1-16,3 15 0 0,-4 9 1 0,-4 15-1 15,-8 10-2-15,-5 2 1 0,-2 30-3 16,-11 5 2-16,-7-2 0 0,-6 13-1 15,-7 5-13-15,-1-2 2 0,-4 4-6 0,0-1 4 16,-1 0 1-16,1-11 2 0,3-2 1 16,1-11 2-16,1-9-2 0,15-16 0 15,-2-17 5-15,10-11-3 0,-1-4-1 16,4-8 5-16,-1 1 3 0,8-13 9 0,2 0 4 16,6-11-1-16,3-8-5 0,7-4-1 15,12-8-4-15,5-15-2 0,10-8-1 0,20-28-4 16,-1-9-1-16,0-9 1 0,0-10-6 15,-2-1 1-15,-4 1-2 0,-4 0-2 0,0 1 2 16,-6 2-5-16,-5 7-2 0,-2 2 2 16,-15 16-3-16,-1 14 0 0,-10 5 2 15,1 3-1-15,-4 11-3 0,-7 4 0 16,-2 5-1-16,-3 4 3 0,-3 7-1 0,-9 6-1 16,12 2 3-16,-28 16 2 0,3 7 1 15,-4 8 1-15,-12 13 1 0,-12 24 0 16,-3 13 1-16,-3 10 0 0,-3-4 3 0,6 8 0 15,0-2 6-15,0 1-1 0,5-4-2 16,5-5 2-16,3-4 4 0,6-7-5 0,7-10 1 16,9-12 2-16,4-13-1 0,4 3 0 15,5-9 1-15,6-11 0 0,2 2-1 16,5-8 4-16,3 1-4 0,7-10 3 16,8-7-2-16,-2-3-2 0,6-4 1 0,2-9-3 15,1-8-4-15,-1 0 4 0,1-5-3 16,-7-7-6-16,-1-12-5 0,-3-8-3 0,-4-4-2 15,-3-1 2-15,-7 6 2 0,-5 3-1 16,0-2-1-16,-2 7 1 0,-3 10-2 0,-5 0 0 16,-3 9 0-16,-2 5-2 0,-5 7 3 15,-1 6 0-15,-2 10 3 0,-7 13 4 16,-8 9-2-16,-2 13 1 0,-3 9 4 16,-10 16 2-16,-1 9-3 0,6 4 2 0,2 4 1 15,3-2-1-15,4 0 6 0,3-3-2 16,6-11 0-16,12-11 3 0,2-7 0 0,3-1 0 15,4-9 0-15,6-1 3 0,1-6-2 16,4-5 2-16,8-1 0 0,3-5 0 16,2-9-1-16,10-3-2 0,4-8 1 0,9-4-3 15,8-10-1-15,5-9-1 0,2-2 0 16,14-16-2-16,-16 6-1 0,-12 3 0 16,-4-3 0-16,-2 0-8 0,-12 6 1 15,-3-1-4-15,-1 7-2 0,-6 4 1 0,-3 1-3 16,-6 9-4-16,-4-2 3 0,-4 7 0 15,-1 6-4-15,7 3 2 0,-38 12-11 0,11 4-12 16,-5 5-16-16,-1 5-30 0,-1 10-18 16,-4 3-19-16,7-3-33 0,-4 7-90 15,12-9-254-15,2 2-7 0</inkml:trace>
        </inkml:traceGroup>
      </inkml:traceGroup>
    </inkml:traceGroup>
  </inkml:traceGroup>
</inkml:ink>
</file>

<file path=ppt/ink/ink1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6:58:09.19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748F4CA-DFB8-43B0-B351-94AA0698564D}" emma:medium="tactile" emma:mode="ink">
          <msink:context xmlns:msink="http://schemas.microsoft.com/ink/2010/main" type="writingRegion" rotatedBoundingBox="24964,2758 33565,2250 33740,5210 25139,5718"/>
        </emma:interpretation>
      </emma:emma>
    </inkml:annotationXML>
    <inkml:traceGroup>
      <inkml:annotationXML>
        <emma:emma xmlns:emma="http://www.w3.org/2003/04/emma" version="1.0">
          <emma:interpretation id="{E3B291C2-2DE2-4224-B985-29BC76C09BD3}" emma:medium="tactile" emma:mode="ink">
            <msink:context xmlns:msink="http://schemas.microsoft.com/ink/2010/main" type="paragraph" rotatedBoundingBox="24964,2758 33334,2263 33402,3425 25032,3919" alignmentLevel="1"/>
          </emma:interpretation>
        </emma:emma>
      </inkml:annotationXML>
      <inkml:traceGroup>
        <inkml:annotationXML>
          <emma:emma xmlns:emma="http://www.w3.org/2003/04/emma" version="1.0">
            <emma:interpretation id="{4DFB2222-E7B4-4098-B226-8602BDCE24E8}" emma:medium="tactile" emma:mode="ink">
              <msink:context xmlns:msink="http://schemas.microsoft.com/ink/2010/main" type="line" rotatedBoundingBox="24964,2758 33334,2263 33402,3425 25032,3919"/>
            </emma:interpretation>
          </emma:emma>
        </inkml:annotationXML>
        <inkml:traceGroup>
          <inkml:annotationXML>
            <emma:emma xmlns:emma="http://www.w3.org/2003/04/emma" version="1.0">
              <emma:interpretation id="{31ED5364-A734-4046-A99A-15EA564E78CB}" emma:medium="tactile" emma:mode="ink">
                <msink:context xmlns:msink="http://schemas.microsoft.com/ink/2010/main" type="inkWord" rotatedBoundingBox="24964,2758 26348,2676 26393,3438 25009,3520"/>
              </emma:interpretation>
              <emma:one-of disjunction-type="recognition" id="oneOf0">
                <emma:interpretation id="interp0" emma:lang="" emma:confidence="1">
                  <emma:literal/>
                </emma:interpretation>
              </emma:one-of>
            </emma:emma>
          </inkml:annotationXML>
          <inkml:trace contextRef="#ctx0" brushRef="#br0">430 55 476 0,'-13'-13'170'15,"0"2"-83"-15,0 1-36 0,-4 3-20 16,4 2-8-16,0 0-7 0,0 5 2 0,-2-4-4 16,0 4 12-16,-1 4-3 0,0 1 7 15,-3 5 14-15,3 2 9 0,-2 4-3 16,-2 5 7-16,2 4 4 0,-2 1 1 0,-1 6 2 15,3 1 2-15,-2 4 6 0,2 1 1 16,2-1-6-16,3 0 4 0,-1 0-6 16,4-3-4-16,2-2-5 0,-3 1-3 0,6-3-1 15,0 3-2-15,1-7-5 0,1 1-4 16,3-3-6-16,7 3 2 0,-5-5-8 16,6-1 1-16,3-3-1 0,2 3-2 15,6-7-11-15,5-3-30 0,2 2-30 0,4-7-21 16,8 0-30-16,-1-6-36 0,3 0-34 15,1-4-73-15,10-4-299 0,-3-2-41 0</inkml:trace>
          <inkml:trace contextRef="#ctx0" brushRef="#br0" timeOffset="494.1491">1165 147 1424 0,'0'-12'-44'16,"-3"2"2"-16,1 1 5 0,-1 0 5 15,0 0 13-15,1 2 15 0,-1-1 10 0,-2 4 4 16,-4-1 3-16,4-2 0 0,5 7 1 16,-13-3 0-16,13 3 11 0,-21 6 16 0,4 3 5 15,-2 3 11-15,1 4 7 0,-7 5 4 16,7 2-1-16,-7 4 4 0,-1 3-3 15,5 0-1-15,-6 1-7 0,11 0-4 16,-6 0-3-16,3-1-2 0,6-2-8 0,3-1-3 16,-5 2-1-16,5-2-6 0,2-6-4 15,6 3 0-15,2-3-2 0,2 1-3 16,3 1 1-16,8-4-2 0,4 0 0 0,2-3-8 16,9 2-18-16,0-6-20 0,10-3-22 15,-4 0-23-15,6-3-20 0,6-2-28 16,-3-2-26-16,-1-4-34 0,-4 1-57 0,3-8-300 15,-1 3-36-15</inkml:trace>
          <inkml:trace contextRef="#ctx0" brushRef="#br0" timeOffset="703.9811">1022 462 1463 0,'-20'0'-13'0,"1"0"2"16,2 0 3-16,7 0-2 0,10 0 9 15,-13 0 22-15,13 0 6 0,0 0 13 16,-13 0-4-16,13 0-5 0,0 0-1 0,0 0-2 16,0 0-4-16,47-10-3 0,-22 5-9 15,-5 1-22-15,13-3-19 0,5 2-26 0,-4-4-18 16,12 0-17-16,0 0-22 0,5-4-36 16,-1 2-251-16,1-1 89 0</inkml:trace>
        </inkml:traceGroup>
        <inkml:traceGroup>
          <inkml:annotationXML>
            <emma:emma xmlns:emma="http://www.w3.org/2003/04/emma" version="1.0">
              <emma:interpretation id="{86FEC9D7-135D-4634-8BBC-7BB7FEA34984}" emma:medium="tactile" emma:mode="ink">
                <msink:context xmlns:msink="http://schemas.microsoft.com/ink/2010/main" type="inkWord" rotatedBoundingBox="27245,2784 31610,2526 31670,3527 27304,3785"/>
              </emma:interpretation>
              <emma:one-of disjunction-type="recognition" id="oneOf1">
                <emma:interpretation id="interp1" emma:lang="" emma:confidence="1">
                  <emma:literal/>
                </emma:interpretation>
              </emma:one-of>
            </emma:emma>
          </inkml:annotationXML>
          <inkml:trace contextRef="#ctx0" brushRef="#br0" timeOffset="1126.2383">2490 55 1185 0,'-10'-8'42'0,"-3"3"-5"0,0 0-2 0,1 3-8 15,4 2-1-15,8 0-6 0,-15 7 5 16,7 0 9-16,-3 5 12 0,2 6 15 16,-1 3 8-16,2 5 1 0,3 9-6 0,-3 0-5 15,3 2-3-15,2 3-5 0,0 6-6 16,3-1 1-16,0-3-6 0,0 7-5 16,3-1-2-16,2 6-1 0,-2-5-14 15,5 0-5-15,-3 2-26 0,0-4-28 0,3 4-27 16,4-1-35-16,-4-4-29 0,-3-4-33 0,0-5-93 15,0-4-215-15,0-5 21 0</inkml:trace>
          <inkml:trace contextRef="#ctx0" brushRef="#br0" timeOffset="2595.6025">2263 400 1316 0,'0'-42'4'0,"0"9"1"0,3 4-6 15,-1 2-3-15,3 5 9 0,1 1 0 16,3 0 9-16,-1 2 8 0,2 3 1 0,1-1-2 16,2 2 2-16,4 3-2 0,-2 3 1 15,6 4 0-15,2 0 6 0,-5 5-3 16,5 3 1-16,0 3-5 0,-3 0 2 16,3 7-4-16,-2-1-4 0,-3 9 0 0,-4-3 1 15,-1 4-4-15,-5 0 3 0,-3 0-4 16,-2-1 0-16,-6 2 1 0,1-2-1 15,-3-2-1-15,-1 1 2 0,-1-1-3 0,-1-3 0 16,-4 3-1-16,4-7 4 0,0-2-3 16,3 1-1-16,-3-4 1 0,0-2 1 15,0-1-1-15,2-1 0 0,6-3-4 0,0 0-2 16,-13-10 0-16,10 1 0 0,6-2-4 16,-1 1 3-16,4-2-4 0,3-4-1 15,1 2 3-15,6-2-5 0,0 1 5 0,3-3-4 16,2 4-4-16,7 2 5 0,0-2 1 15,0 2-2-15,1 2-3 0,-7 4 1 16,1 0 0-16,-2 3-2 0,2 1 3 16,-5 0-3-16,0 2 2 0,-1 4 2 0,-4 5 1 15,3-3 2-15,-2 6 3 0,-3 1 1 16,-3-2 0-16,-3 3 0 0,0-2 2 0,-5 0-2 16,3 3 1-16,-6-3 1 0,3 3 0 15,0-6-3-15,-3 3 4 0,3-2 1 16,-2-4-5-16,-1 3 5 0,1-4 2 0,2-5-4 15,-6 9 1-15,6-9-4 0,0 0 0 16,0 0-2-16,0 0-1 0,0 0-3 16,-2-29-5-16,2 17-3 0,5-5-4 0,0-2-3 15,3 3 1-15,0-5-2 0,5 2 0 16,1-2 5-16,-1 3 0 0,3 2 1 16,4-1 3-16,1 0-3 0,-3 5 3 15,4 3 2-15,-1-1-5 0,4 2 4 0,-4 2 3 16,5 0 3-16,-1 2-2 0,4-1 21 15,-2 0-1-15,2 5 3 0,-2-2-8 0,2-1 5 16,-4 1-1-16,1-2-1 0,-4 4-4 16,-3-3-1-16,5 1 3 0,-5-3 3 15,-6 3 0-15,6-5 0 0,-6 1 0 16,0 1-6-16,-2-2-1 0,-3 0 4 0,6-3-2 16,-9 3-3-16,1 0 0 0,-4-4 1 15,1 4-6-15,-3-2 4 0,0 9-4 0,-5-10 2 16,-1 5 0-16,-1 3-4 0,7 2 2 15,-25 2 1-15,12 3 0 0,-3 5 0 16,-4-1-2-16,5 4 1 0,-6 4 3 16,-4-1-1-16,9 3 6 0,-3 2-6 0,0 0 3 15,9 0 2-15,-3 4-5 0,1-6 4 16,4 2 1-16,6-2 1 0,-1 4-1 0,6-4-2 16,7-1 4-16,-1 1 0 0,2-1 1 15,4-3-3-15,4 0 1 0,5-4-1 16,0 0 2-16,6-2-4 0,1-4-7 0,-1-3 0 15,3-2-7-15,1-2-9 0,4-3-3 16,-3-4-5-16,-3-2 8 0,3-3 1 16,-4-3-6-16,2-5 2 0,-9 4 4 15,0-5 4-15,-8 4-1 0,0-4 0 0,3 2 5 16,-8 5 0-16,-6-1 1 0,3 1 3 16,0 6-4-16,-2-3 4 0,-3 3-1 0,5 1-4 15,-6 4 5-15,1 0 0 0,-3 5 1 16,0 0 7-16,0 0 6 0,8 17 3 15,-8-5 0-15,2 2-5 0,-2 1 3 16,3 4-1-16,0 3-3 0,-3-2 3 0,2-1 1 16,-2 2 1-16,3-2-4 0,0 2 0 15,-1-5-1-15,-2-1-1 0,0-1 1 0,3 0-2 16,-3-3 2-16,0-1 5 0,0 1 1 16,2-2 4-16,-2-2-4 0,0-7-1 15,-2 5-1-15,2-5-1 0,0 0-2 16,0 0-1-16,0 0-2 0,-3-23 0 0,3 8-2 15,0-5-3-15,3-1 5 0,-1 0-3 16,4-3 1-16,0-4 1 0,5 5-1 16,-4-2-2-16,1 3-4 0,-2 1 5 0,1 2-2 15,5 1-1-15,-1 4-2 0,-1 5 4 16,1-1 8-16,-4 3 2 0,4 1-1 16,6 6-3-16,-7 0 1 0,-10 0 1 0,21 6 0 15,-9-3-1-15,1 6-4 0,-3-2 2 16,-2 2 0-16,0 1 3 0,0 0-4 15,-1 3-2-15,0-4 4 0,1 0-5 0,-3 1 2 16,-2-1 4-16,2-1-5 0,-2 1 0 16,-3-2-1-16,5-1 1 0,-5 1 3 0,5-2-2 15,-2 0 3-15,-3-5-15 0,0 0-1 16,0 0-2-16,0 0-5 0,0 0 0 16,20-17 4-16,-13 4-3 0,-1 4 5 15,-1-3-4-15,0-5 2 0,3 1-5 0,2 3 4 16,5-1 3-16,1-3-2 0,-1 3 6 15,2 2-4-15,7-1 0 0,-9 3-2 0,8 1 0 16,-2 4 4-16,3 2 2 0,0 1 4 16,-8 4-2-16,3 3 0 0,5 2-1 15,-11 5 3-15,4 4 2 0,-2 0 1 16,-4 1-4-16,-1 4-6 0,2 1-8 0,-1 3-17 16,-4 2-24-16,4-6-30 0,-8 0-41 15,-1 1-102-15,3 0-179 0,-5-1 78 16</inkml:trace>
          <inkml:trace contextRef="#ctx0" brushRef="#br0" timeOffset="24596.7453">5544 83 1288 0,'-10'-13'92'0,"-1"7"-41"0,4-3-20 16,1 3-7-16,1-1 0 0,0 2 16 0,1 1 4 15,4 4 3-15,0-12 7 0,0 12-1 16,9-11 1-16,-1 7 0 0,0-2 2 0,7 1-5 16,5-2-1-16,4-2 3 0,3 3-2 15,4-2-4-15,5 1 1 0,-2 0-2 0,-2 0-6 16,4 2-1-16,-10 0-6 0,1 1-3 15,-6-2-2-15,0 2-1 0,4 1-5 16,-12-2-4-16,-3 4-1 0,-2-3-4 16,-8 4 0-16,0 0 0 0,0 0-6 0,0 0 0 15,0 0 4-15,0 0-6 0,-47 4 2 16,25-3-1-16,-7 1-1 0,2 1 0 16,-2-3-1-16,-1 3-2 0,-3 1 3 0,5-1-1 15,-3 0-2-15,3-1 2 0,-2 0-2 16,3 0-2-16,3 4 3 0,3-4-1 0,0 0-3 15,-1 3 1-15,6 2 4 0,0 0-3 16,2 3 3-16,1-3-1 0,0 6-2 16,5-2 3-16,-4 4-2 0,4-1 0 15,0 3 0-15,3-1 1 0,-3 2 1 16,3-1-1-16,0-1 1 0,2 3-3 0,1-4 1 16,-1 2 2-16,0-3-2 0,3 1 1 15,0-3 0-15,3 3 0 0,-3-5 1 0,3 1 2 16,-1-1-2-16,1-1 5 0,2-2-4 0,3 1-1 15,0-4 0-15,2 0 0 0,5-2-1 16,-2 3 0-16,2-5-1 0,1 0 0 16,1 0 0-16,1 0 3 0,3 0-3 15,-1 0 2-15,1 0 1 0,4 2-2 0,-2-2 0 16,2 2 2-16,-1 1 0 0,-1 2-1 16,2-1 2-16,-4 3-1 0,-2 3 2 15,2 1 0-15,-5 1-1 0,4 2 5 0,-7 0-1 16,-3 3-2-16,-5-1 1 0,-2 3 1 15,-3-1-1-15,-3 1 1 0,-4 1-3 16,-7 2 3-16,-5-1-2 0,1 0 1 16,-6-1 0-16,-9 1-1 0,7-2-3 0,-9-2-1 15,5 1-9-15,1-4-13 0,-6-2-18 16,6-1-23-16,-1-1-24 0,4-4-31 0,1-1-25 16,7-5-22-16,-2-2-14 0,4-5-14 15,6-2-58-15,5 0-334 0,5-3-80 16</inkml:trace>
          <inkml:trace contextRef="#ctx0" brushRef="#br0" timeOffset="25003.4166">6067 138 1544 0,'21'-12'41'16,"1"3"10"-16,-9 2-11 0,-2 0-1 0,-3 2-6 16,-3 0-2-16,7 3-3 0,-12 2 2 15,8-2 1-15,-8 2 12 0,0 0 16 16,10 11 8-16,-10-1 5 0,0 5-1 15,0-2 2-15,0 7-1 0,0 2-1 0,0 0-4 16,0-1-3-16,0 1-7 0,3 2-3 16,-1-2-6-16,1-1-4 0,2 0-4 15,-2 2 2-15,7-4-3 0,2 0-7 0,-2 0-1 16,1-1-3-16,2-2 1 0,1-4-2 16,5 1-8-16,-1-5 2 0,-1 1-2 15,4-2 0-15,-3-7-3 0,10 0-1 16,-5-3 1-16,-1-1-4 0,4-5-1 0,-3-5 0 15,3 0 0-15,-5-6-3 0,4-1-3 16,-7-5-1-16,-2-1 0 0,-2-4-2 0,-1 0 1 16,-3-1 0-16,-4-2 0 0,-4 3-2 15,-2 2-2-15,0 3 0 0,-2-1 2 16,-1 1-2-16,-5 3-1 0,-2 4 0 0,-6 3 2 16,-1 2-5-16,1 4-11 0,-11 1-16 15,1 9-21-15,-7-3-26 0,2 6-24 16,-7 1-25-16,-3 2-34 0,7 5-28 0,-4-4-44 15,-5 7-95-15,9 2-305 0,2-4-132 16</inkml:trace>
        </inkml:traceGroup>
        <inkml:traceGroup>
          <inkml:annotationXML>
            <emma:emma xmlns:emma="http://www.w3.org/2003/04/emma" version="1.0">
              <emma:interpretation id="{2DAC0D37-8A1D-4B9E-8630-97AA6793418C}" emma:medium="tactile" emma:mode="ink">
                <msink:context xmlns:msink="http://schemas.microsoft.com/ink/2010/main" type="inkWord" rotatedBoundingBox="32662,2446 33342,2405 33377,2994 32697,3034"/>
              </emma:interpretation>
              <emma:one-of disjunction-type="recognition" id="oneOf2">
                <emma:interpretation id="interp2" emma:lang="" emma:confidence="0">
                  <emma:literal>5</emma:literal>
                </emma:interpretation>
                <emma:interpretation id="interp3" emma:lang="" emma:confidence="0">
                  <emma:literal>B</emma:literal>
                </emma:interpretation>
                <emma:interpretation id="interp4" emma:lang="" emma:confidence="0">
                  <emma:literal>s</emma:literal>
                </emma:interpretation>
                <emma:interpretation id="interp5" emma:lang="" emma:confidence="0">
                  <emma:literal>A</emma:literal>
                </emma:interpretation>
                <emma:interpretation id="interp6" emma:lang="" emma:confidence="0">
                  <emma:literal>S</emma:literal>
                </emma:interpretation>
              </emma:one-of>
            </emma:emma>
          </inkml:annotationXML>
          <inkml:trace contextRef="#ctx0" brushRef="#br0" timeOffset="168931.8384">7671-165 1406 0,'-2'-9'-72'16,"-1"3"10"-16,3 6 11 0,0 0 9 16,3-9 14-16,-3 9 8 0,2-7 4 15,-2 7 7-15,9-5 5 0,-9 5 0 0,11-7 4 16,-1 4 2-16,1 0 8 0,2 1 0 15,4 1-1-15,4-2 6 0,4 0 4 16,3 0-3-16,8-1-2 0,0 1-2 0,2-2 2 16,5 1-2-16,-2-1-2 0,-2 3-1 15,2-3 4-15,-4 0-6 0,1 1 3 16,-6 1-2-16,-2 0 1 0,-4-2-2 16,-1 4 2-16,-4-2-2 0,-6-3 3 0,0 5-6 15,-7-5-1-15,-3 3 1 0,-5 3 4 16,0 0-5-16,-17-6-2 0,1 4 0 0,-7-1-2 15,-5 3 2-15,-1-1 2 0,-6 1-4 16,-5 0 0-16,3 0 1 0,-4 0-2 16,1 0 6-16,2 0-5 0,1 0 0 15,7 1 1-15,2-1 2 0,-3 3 1 0,8-3-1 16,3 0-2-16,-3 2 2 0,7 2-2 16,2-2-5-16,1 1 6 0,0 0 0 0,2 5 3 15,3-3-5-15,-1 1 4 16,4 4-4-16,-3 0 3 0,3 1-3 0,2 1-2 15,-2 0 7-15,2 3-3 0,3 0 0 16,-2 1-1-16,2 2-2 0,-3-1 6 0,3 0-6 16,0-3 1-16,0 2 0 0,3 0 3 15,-3-2 0-15,0 0 0 0,2 1 4 16,1-6 1-16,-3 4 2 0,3-4 12 16,-3 1 3-16,5-3 3 0,0 0 1 0,3-2-3 15,-3-1-2-15,4-1-2 0,-9-3 0 16,29-5-2-16,-13 3-3 0,6-3-3 0,2-2 1 15,6 0-3-15,4-1 0 0,-4-1-4 16,5 0 3-16,-1-1-2 0,1 2-2 16,3 3 1-16,-4-2-8 0,-1 2 4 15,-7 3-4-15,1-1 3 0,0 3 3 0,-5 3-4 16,-1-1-4-16,0 3 3 0,-2 4 0 16,-3-1 2-16,0 5-1 0,-5-1 2 0,-3 2-5 15,-3 0 6-15,-2 0 0 0,-8 5-3 16,0-1 6-16,-10 3-4 0,-3-2 0 0,-3 4 2 15,-6-4 0-15,-5 0 4 16,-3 3-6-16,-6-5-2 0,1 0-9 0,-2-3-15 16,-1-1-14-16,5-4-18 0,1-2-25 15,2-2-20-15,-3-4-34 0,7-2-69 16,-5-2-179-16,6 1 105 0</inkml:trace>
        </inkml:traceGroup>
      </inkml:traceGroup>
    </inkml:traceGroup>
    <inkml:traceGroup>
      <inkml:annotationXML>
        <emma:emma xmlns:emma="http://www.w3.org/2003/04/emma" version="1.0">
          <emma:interpretation id="{1B577EA3-563C-44BE-9489-8B3AEC4F95EC}" emma:medium="tactile" emma:mode="ink">
            <msink:context xmlns:msink="http://schemas.microsoft.com/ink/2010/main" type="paragraph" rotatedBoundingBox="25498,4281 33654,3779 33741,5195 25585,5697" alignmentLevel="1"/>
          </emma:interpretation>
        </emma:emma>
      </inkml:annotationXML>
      <inkml:traceGroup>
        <inkml:annotationXML>
          <emma:emma xmlns:emma="http://www.w3.org/2003/04/emma" version="1.0">
            <emma:interpretation id="{B8B6BBD5-2084-49F8-B85D-186877F23CFE}" emma:medium="tactile" emma:mode="ink">
              <msink:context xmlns:msink="http://schemas.microsoft.com/ink/2010/main" type="line" rotatedBoundingBox="25498,4281 33654,3779 33741,5195 25585,5697"/>
            </emma:interpretation>
          </emma:emma>
        </inkml:annotationXML>
        <inkml:traceGroup>
          <inkml:annotationXML>
            <emma:emma xmlns:emma="http://www.w3.org/2003/04/emma" version="1.0">
              <emma:interpretation id="{D1812815-0531-4331-AEED-D83FC1E9D5BA}" emma:medium="tactile" emma:mode="ink">
                <msink:context xmlns:msink="http://schemas.microsoft.com/ink/2010/main" type="inkWord" rotatedBoundingBox="25502,4337 26733,4261 26795,5261 25563,5337"/>
              </emma:interpretation>
              <emma:one-of disjunction-type="recognition" id="oneOf3">
                <emma:interpretation id="interp7" emma:lang="" emma:confidence="1">
                  <emma:literal/>
                </emma:interpretation>
              </emma:one-of>
            </emma:emma>
          </inkml:annotationXML>
          <inkml:trace contextRef="#ctx0" brushRef="#br0" timeOffset="19864.634">1256 1676 1378 0,'11'-12'45'16,"-3"3"2"-16,-3 0-4 0,0-1-8 15,0 2 5-15,-2 2 9 0,2-1 16 16,-2 1 12-16,-3 6 3 0,3-9-3 0,-3 9-5 16,6-8-8-16,-6 8-2 0,3-4-5 15,-3 4 6-15,0 0 8 0,0 0 7 0,-12 21 6 16,7-8 4-16,-1 2-1 0,1 6 8 16,-3 0-9-16,3 6 0 0,-3 1 0 15,-2 2-2-15,-2 1-7 0,7 0-5 0,-3 1-1 16,0 0-2-16,6-1-12 0,-4 0-3 15,1 0 7-15,2-4-7 0,3 0-2 16,0-1-8-16,3-3 0 0,5 4-6 16,0-2-3-16,7-2 4 0,8 0-11 0,-5-5-4 15,3-1-10-15,9-5-9 0,5 0-21 16,-9-3-14-16,12-6-23 0,-4 2-20 0,-1-5-31 16,5-5-30-16,-4-2-33 0,-1 0-24 15,2-3-22-15,-4-2-23 0,-1-5-50 16,-6-1-70-16,-2 0-50 0,-6 2-163 0,-8-1-70 15</inkml:trace>
          <inkml:trace contextRef="#ctx0" brushRef="#br0" timeOffset="20064.0553">1403 2005 1563 0,'-29'5'-2'16,"-1"-1"6"-16,9 1 6 0,-4 0-3 0,7-1-4 15,5 1 12-15,2-1 19 0,-6-3 18 16,7 2 6-16,2 3-1 0,8-6-6 0,-10 2-3 15,10-2-2-15,0 0-7 0,0 0 0 16,0 0-6-16,43-11-9 0,-22 4-9 16,8-2-19-16,6-6-22 0,11 1-16 15,-3 0-30-15,5-4-17 0,8 1-27 0,-5-4-16 16,3 1-43-16,-3-2-315 0,-7 6 4 16</inkml:trace>
          <inkml:trace contextRef="#ctx0" brushRef="#br0" timeOffset="19499.8659">519 1923 1634 0,'0'-33'8'0,"3"1"1"16,2 6-2-16,-5 1-3 0,5 4 1 0,0 0 13 15,5 3 15-15,-3-1 11 0,1 0 4 16,3 2 0-16,-1-3-2 0,3 6-4 0,2-1-4 16,0 6 0-16,6-3-1 0,1 2-2 15,-3 0-4-15,6 3-3 0,-10 2-1 0,9 0-3 16,-5 3-3-16,-5 2-1 0,1 2 3 15,5 1 0-15,-7 4-3 0,-5 4 3 16,2-1-2-16,-5 1-4 0,3 3 2 16,-8 0-3-16,-2 5-1 0,-6 2-2 0,0-3-2 15,0 3-1-15,-5 1 2 0,-1 3-2 16,-7-4-3-16,8 3 3 0,-7-2-8 0,-1-1-12 16,5 1-17-16,-3-2-16 0,-2-1-22 15,10-5-20-15,-2 0-18 0,-1 1-18 16,1 1-9-16,8-8-10 0,-3 0-17 0,5-1-43 15,3-3-282-15,0-4 12 0</inkml:trace>
          <inkml:trace contextRef="#ctx0" brushRef="#br0" timeOffset="19172.4138">672 1758 1242 0,'-16'-5'73'0,"-1"-1"-34"15,2 2-17-15,2-2-9 0,2 1-1 16,2 3 13-16,9 2 15 0,-13-5 5 0,5 2 11 15,8 3 2-15,-10-2-3 0,10 2 6 16,0 0 6-16,0 0 6 0,-13 8 3 16,9-2 5-16,4 3 1 0,0 1 1 0,0 6 2 15,0 1 1-15,0 4-5 0,4 4-1 16,-4 3-1-16,2 3-5 0,1 3-5 16,-1 2-6-16,1 3-6 0,0-1-6 15,-1 1-1-15,-2 1-7 0,6 9-4 0,-4-3-4 16,1-4-8-16,-1-2-8 0,1-2-14 15,2-4-21-15,-2 2-23 0,-1-4-23 0,4-6-26 16,-4 1-26-16,2-3-27 0,1-3-18 16,-2-1-4-16,0-6-16 0,-1-4-30 15,1-1-57-15,-3-1-316 0,0-5-82 0</inkml:trace>
        </inkml:traceGroup>
        <inkml:traceGroup>
          <inkml:annotationXML>
            <emma:emma xmlns:emma="http://www.w3.org/2003/04/emma" version="1.0">
              <emma:interpretation id="{534D36C3-9C30-45B4-B630-F7EAF0D866CB}" emma:medium="tactile" emma:mode="ink">
                <msink:context xmlns:msink="http://schemas.microsoft.com/ink/2010/main" type="inkWord" rotatedBoundingBox="27592,4152 29690,4023 29777,5439 27679,5568"/>
              </emma:interpretation>
              <emma:one-of disjunction-type="recognition" id="oneOf4">
                <emma:interpretation id="interp8" emma:lang="" emma:confidence="1">
                  <emma:literal/>
                </emma:interpretation>
              </emma:one-of>
            </emma:emma>
          </inkml:annotationXML>
          <inkml:trace contextRef="#ctx0" brushRef="#br0" timeOffset="20532.6656">2692 1689 1467 0,'-11'-6'116'15,"1"-3"1"-15,-2 2-18 0,4 2-19 16,3 3-11-16,5 2-5 0,-10-5-4 16,10 5 9-16,0 0 6 0,-13 15 11 0,10-2 5 15,3 5 1-15,0 6-2 0,3 7 2 16,2 5-9-16,0 8-6 0,3 1-7 16,0 4-7-16,5 0-2 0,1 9-6 0,4-1-7 15,1 1-3-15,0 0-6 0,2-4-14 16,-2 3-18-16,5 0-16 0,-5-6-23 15,0 1-26-15,-3-4-37 0,-6-1-26 0,4-1-29 16,-3-3-15-16,-3-1-24 0,-3-9-30 16,-2-2-63-16,-3-6-371 0,0-4-150 15</inkml:trace>
          <inkml:trace contextRef="#ctx0" brushRef="#br0" timeOffset="22046.0508">2641 2047 1732 0,'-5'-44'22'0,"-1"8"21"16,1-1-7-16,0 7-4 0,2-1-2 15,3 4-2-15,0 2 8 0,0-2 19 0,3 2 12 16,0 3 4-16,-3-1-3 0,5 4-7 16,0 3-8-16,3-2-4 0,2 6-5 15,1 0-5-15,6 3-2 0,1 3-3 0,-2 6-2 16,9 0 0-16,-5 6-5 0,8 3-2 15,-5 6 0-15,2-1-3 0,-1 3-3 16,-3 3 1-16,-2 3-4 0,-3 1 1 0,-3 1-2 16,-8 1-1-16,1 0 1 0,-2-1-2 15,-8 1-1-15,-2-4-3 0,-1 5 2 16,-4-4-2-16,3-3 4 0,-2-1-2 0,-1-2-1 16,-3-2 0-16,3-4 1 0,1 0-3 15,0-7-5-15,2-2 1 0,-4-2-2 16,12 0-3-16,-16-14 3 0,11 4-3 15,5-2 1-15,-3-4 0 0,9 2-3 0,-4-6 1 16,9 0 2-16,-1 4-2 0,7-6 1 16,1 2 4-16,1 1-1 0,8 0 1 0,-1-1 5 15,7 1-1-15,2 2 1 0,5 1 2 16,-3 0-1-16,-1 4 0 0,-2 3-3 0,4-1-1 16,-6 4 1-16,-3 0-1 0,1 4-4 15,-9 2 2-15,7 2 3 0,-10 4-1 16,-2 0 5-16,1 4-1 0,-7 2-1 15,-2 3 0-15,0 0 2 0,-8 1 0 0,2-1 2 16,-4 1 1-16,-1 2 1 0,-2-2 1 16,0-4-1-16,-1 5-1 0,1-4-2 0,-1-4 0 15,-5 1-1-15,6-1 1 0,0-2-4 16,2-2-1-16,-2-2-1 0,5-3-6 16,0 0-6-16,-16-15-2 0,11 6-4 0,5-7 1 15,-4-2 1-15,8-4-8 0,1 1 0 16,-2-4 3-16,5-1-4 0,-1 1 2 15,1-1 3-15,8 2-2 0,-4 0 5 16,1 6-1-16,-3-3 2 0,11 5 0 0,-4 1 2 16,-1 2 0-16,0 4 1 0,6 2 2 15,-4 0 4-15,0 2 2 0,7 0-2 0,-6 3 3 16,8 0 0-16,-6 2 1 0,-5-3-1 16,8 6 1-16,-3-6 1 0,2 3-1 15,-3 0 2-15,-1-3 0 0,3 3-1 0,-4-2 0 16,3-2 2-16,4-1-3 0,-7-2 0 15,7-2-2-15,-7 0-1 0,-2 2 0 16,4-5 0-16,-5 0-3 0,-1 3 2 0,-4-3-3 16,4-4-1-16,-8 7 3 0,-1-3-1 15,0 3-1-15,-5-1-1 0,0 1 1 16,0-2 2-16,-5 7-1 0,-3-2 0 0,-2 6 6 16,10 0 0-16,-25 3 4 0,12 4 4 15,-6 4 5-15,0 1 6 0,3 4 4 0,-9 3 0 16,7 1 3-16,0 4 3 0,-5 1-3 15,8-1-1-15,-1-1 4 0,-1 4-4 16,7-3-1-16,2-2-3 0,0-4 2 16,5 3-4-16,1 0 0 0,4-5 2 0,1 3-4 15,5-7-2-15,0 4-3 0,5-7-1 16,6 1-5-16,-3-5-2 0,6-3-10 16,4-2 0-16,-5-2-10 0,7-6-4 0,-2-1-3 15,6-4-3-15,-5-4-1 0,5 2 3 16,-11-6-2-16,9 0 1 0,-9-6 4 0,1 3-2 15,-3-1 3-15,-4 0 2 0,0 3-2 16,0-2 4-16,-7 4 1 0,3 1 2 16,-3 3 6-16,3-2 2 0,0 5-5 0,-6 2 3 15,0 2-3-15,-2-1 2 0,2 6 5 16,0 1-2-16,-5 3 6 0,0 0 7 16,0 0 5-16,15 12-1 0,-13-2 5 0,-2 2 1 15,6 3-1-15,-1-1 3 0,-5 0-3 16,2 1 0-16,1 4-3 0,0-3 1 0,-3 1 0 15,0 0-2-15,0-3 2 0,2 2-7 16,-4-4 1-16,4 0-3 0,-2 0 2 16,0-3-1-16,0-2-7 0,0 4 0 15,0-7-6-15,0-4-10 0,0 0 1 16,-5 6-9-16,5-6-3 0,0 0 0 0,-10-25-6 16,7 10-3-16,-2-4-3 0,2-2 0 15,-1-4 1-15,4-3 1 0,0 0 3 0,0 0 4 16,4 2 1-16,4-4 3 0,0 4-2 15,-3 3 4-15,3 2 1 0,0 3 3 16,5 5 3-16,-1-2 1 0,6 8 9 16,-8 2 7-16,6 4-1 0,1 1 6 0,1 1 2 15,-2 4 3-15,1 2 1 0,1 1-2 16,-7 2 1-16,6 0 1 0,-4-2-2 0,3 5-1 16,-9-1 0-16,1-3-2 0,1 0-1 15,-3 2 1-15,-1-1-2 0,0-1 2 0,0 1-1 16,1-1 1-16,-4-2 0 0,1 2-1 15,-1-6-1-15,-2-3-5 0,0 6-2 16,0-6-6-16,0 0-3 0,0 0 0 16,0 0 1-16,-5-30-1 0,5 18 1 0,0 1 0 15,-2-3 1-15,2-2-2 0,2 2 3 16,-2 0-2-16,0 0 0 0,3 1 1 16,-1 1 0-16,4 0 0 0,-1 2 1 0,0 3-1 15,4-3 0-15,-1 6 1 0,5 1 0 16,-13 3-1-16,18 5 4 0,-6 3-2 0,-1 3 0 15,2 1 1-15,-5 4-3 0,-1 5-13 16,4-2-13-16,-5 2-24 0,0 1-32 16,-1 2-35-16,-3 0-29 0,1 3-33 15,-6-5-79-15,3 3-376 0,-5-2-139 0</inkml:trace>
        </inkml:traceGroup>
        <inkml:traceGroup>
          <inkml:annotationXML>
            <emma:emma xmlns:emma="http://www.w3.org/2003/04/emma" version="1.0">
              <emma:interpretation id="{BD9D1C93-BEB7-4067-AC21-4C021AE03CD8}" emma:medium="tactile" emma:mode="ink">
                <msink:context xmlns:msink="http://schemas.microsoft.com/ink/2010/main" type="inkWord" rotatedBoundingBox="30766,4194 31945,4122 31988,4821 30809,4894"/>
              </emma:interpretation>
              <emma:one-of disjunction-type="recognition" id="oneOf5">
                <emma:interpretation id="interp9" emma:lang="" emma:confidence="1">
                  <emma:literal/>
                </emma:interpretation>
              </emma:one-of>
            </emma:emma>
          </inkml:annotationXML>
          <inkml:trace contextRef="#ctx0" brushRef="#br0" timeOffset="25955.0479">5955 1588 1766 0,'-16'-3'69'0,"-1"3"4"15,9-2-12-15,0 0-19 0,8 2-7 16,-13-6 3-16,13 6 6 0,-2-6 7 0,2 6 0 15,0 0-2-15,8-12-3 0,2 6-2 16,0 3-2-16,15-3-2 0,1-2-2 16,7 1 3-16,1 3-2 0,7-2 0 0,-3 2-7 15,-1-1-2-15,3 0-4 0,-5 1 2 16,-6-1-3-16,1 0-2 0,-7 3-4 16,2-4-1-16,-4 5 0 0,-7-1-4 15,5-2 1-15,-6 1-8 0,-5 3 2 0,-8 0-1 16,8-2-1-16,-8 2-1 0,0 0-2 15,0 0 1-15,-34 5 1 0,11-1-2 0,2-2 0 16,-5 2 1-16,-1-1-2 0,-3 0-2 16,4 3 4-16,-10-3-4 0,8 1 1 15,-5 1 0-15,7 0 2 0,1-3-6 0,1 3 7 16,-1 0-2-16,7-3 0 0,2 1 1 16,-3-1-2-16,8 4 2 0,-2-5-4 15,3 5 4-15,-1-3-1 0,-3 3 1 0,6 2 2 16,0 1 0-16,1 3-3 0,1 0 5 15,1 5-1-15,0-1-1 0,-4 2 3 16,6-2 1-16,-2 5-2 0,2-3 0 0,3 1 1 16,-2 0-7-16,-1 0 6 0,-2-3-4 15,5 0-1-15,-3-1 4 0,3-1-2 16,0-4 0-16,0 3 1 0,0-2 2 16,3-4 2-16,2 2 3 0,-5-1-1 0,5-4 5 15,-2 1 0-15,5 0-2 0,6-2-3 16,-1-3 3-16,-13 0-6 0,26-4 3 0,-3 0-4 15,-5 2-2-15,7-1 0 0,-4 1 1 16,-3-2-2-16,9 1 4 0,-6 3-3 16,4-3 3-16,-4 1-3 0,-3 2 1 0,5 0-1 15,-5 2-6-15,-2 4 6 0,3-4-2 16,-3 5 3-16,-3 0-1 0,1 2 2 16,2 2 0-16,-6 1-1 0,-2 0-7 0,-5 0 5 15,-1-1 1-15,-2 4-1 0,-2 1 2 16,-1 0-4-16,-7-2 5 0,-3 0-2 0,-7 2-1 15,2 0-3-15,-6-1 2 0,-3-4 1 16,-5 3-5-16,2-3-9 0,-8-1-3 16,10 0-10-16,-8-6-16 0,5 0-16 0,1-1-26 15,4-3-22-15,-4 0-25 0,6-5-19 16,2 1-28-16,1-7-19 0,4 1-16 16,7 1-58-16,4-3-404 0,4-2-167 15</inkml:trace>
          <inkml:trace contextRef="#ctx0" brushRef="#br0" timeOffset="26371.7568">6603 1523 1913 0,'13'-8'28'0,"-5"6"0"0,-3-3-2 0,1 0-3 16,-6 5 2-16,9-2 5 0,-9 2 9 15,0 0 11-15,0 0 7 0,0 0 3 0,5 10 7 16,-5-1 9-16,-3 1 2 0,1 2 3 15,-5 4 3-15,2 4-1 0,2-1 1 16,1 0-5-16,-4 1-9 0,1 2-1 16,0-1-8-16,2 1 0 0,1-1-5 0,2 1-9 15,-3-1-2-15,3 0 0 0,3-2-5 16,-1-1-5-16,1 1-9 0,2-3 1 0,3 1-5 16,0-6 1-16,4 3-1 0,6-5-3 15,-2-2-6-15,-3-2-1 0,12-3 8 16,-7-2-8-16,1-2-2 0,5-7-4 0,-6 3-4 15,7-4 2-15,1-7-1 0,-6 1-1 16,6-5-2-16,-13-4-5 0,4-2 2 16,1-1 0-16,-10-2 1 0,0-1-1 15,-8 0 10-15,0 2-7 0,0-3-6 0,-8 4 8 16,0-2-8-16,-7 4-1 0,-2 2 3 16,4 3-11-16,-8 0-18 0,-4 5-19 15,7 1-28-15,-6 7-42 0,2-2-41 0,-2 4-45 16,2 3-54-16,4 3-127 0,-3 0-51 15,4 0-196-15,1 0-133 0</inkml:trace>
        </inkml:traceGroup>
        <inkml:traceGroup>
          <inkml:annotationXML>
            <emma:emma xmlns:emma="http://www.w3.org/2003/04/emma" version="1.0">
              <emma:interpretation id="{DC9F4A19-035E-4246-A121-B98C443A62C1}" emma:medium="tactile" emma:mode="ink">
                <msink:context xmlns:msink="http://schemas.microsoft.com/ink/2010/main" type="inkWord" rotatedBoundingBox="32812,3847 33655,3795 33699,4514 32857,4566"/>
              </emma:interpretation>
              <emma:one-of disjunction-type="recognition" id="oneOf6">
                <emma:interpretation id="interp10" emma:lang="" emma:confidence="0">
                  <emma:literal>2</emma:literal>
                </emma:interpretation>
                <emma:interpretation id="interp11" emma:lang="" emma:confidence="0">
                  <emma:literal>z</emma:literal>
                </emma:interpretation>
                <emma:interpretation id="interp12" emma:lang="" emma:confidence="0">
                  <emma:literal>Z</emma:literal>
                </emma:interpretation>
                <emma:interpretation id="interp13" emma:lang="" emma:confidence="0">
                  <emma:literal>3</emma:literal>
                </emma:interpretation>
                <emma:interpretation id="interp14" emma:lang="" emma:confidence="0">
                  <emma:literal>.</emma:literal>
                </emma:interpretation>
              </emma:one-of>
            </emma:emma>
          </inkml:annotationXML>
          <inkml:trace contextRef="#ctx0" brushRef="#br0" timeOffset="172404.0238">7852 1366 1034 0,'-6'-7'-26'16,"1"0"-4"-16,-1-2-3 0,3 0 5 0,0 2 5 15,-2-2 8-15,3-3 7 0,2 4 6 16,0-3-2-16,2-3 3 0,3 5 4 16,-2-1 11-16,4-1 1 0,-2 1-2 15,3-2 6-15,2 3 2 0,0-1 6 0,6 1 1 16,-1 0 3-16,0-4 7 0,1 3-3 16,4 0 1-16,-2 3 1 0,5-2-3 0,-6 0 3 15,4 0-9-15,0 4 0 0,4-2-1 16,-4 3-2-16,4-1-4 0,-4 0 1 15,4 3-3-15,-2-1-6 0,-2 3 5 16,1 0-8-16,2 0 25 0,-2 3-8 0,-4 1 2 16,3 4-3-16,-1-2-6 0,-2 3 2 15,0 1-4-15,-3 6 1 0,-2-1-3 0,0 3 0 16,-5 3-4-16,0 0 3 0,-2 2-3 16,-3 1-1-16,-3 3 1 0,-3 0-2 15,-6 4 2-15,-1 0-6 0,-1 2 4 16,-5 2-3-16,-6-2-2 0,1-1 2 0,0 0-1 15,-3-2 0-15,0-3 4 0,-1-1 1 16,4-4 2-16,-1 0-2 0,1-2 3 16,3-3 0-16,1-4-5 0,4-1 9 0,0 1 4 15,2-2 2-15,3 0 4 0,-1-5-1 16,1 2 4-16,3-1 2 0,0-2-1 16,2 2 0-16,-2-2-3 0,5-5-3 0,0 0-1 15,8 7-4-15,-8-7-2 0,21-3-2 16,-4-1-1-16,6 2-3 0,10-6-5 0,1 1-3 15,12-2-18-15,2-1-27 0,6-3-30 16,12-1-46-16,2 0-54 0,-1-5-104 16,-3 3-286-16,-2-7-63 0</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7:17.833"/>
    </inkml:context>
    <inkml:brush xml:id="br0">
      <inkml:brushProperty name="width" value="0.06667" units="cm"/>
      <inkml:brushProperty name="height" value="0.06667" units="cm"/>
      <inkml:brushProperty name="fitToCurve" value="1"/>
    </inkml:brush>
  </inkml:definitions>
  <inkml:trace contextRef="#ctx0" brushRef="#br0">16 403 1781 0,'-7'-12'139'16,"4"2"-15"-16,-1-3-14 0,2 5-11 15,2-4-13-15,2 4-7 0,7-6-5 0,3 0-8 16,6 0-3-16,11-11-9 0,12-1-8 16,4-5-23-16,16-6-60 0,4 5-75 15,-1-5-145-15,-1 3-174 0,0-3-218 16,-6-2-145-16</inkml:trace>
</inkml:ink>
</file>

<file path=ppt/ink/ink1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7:00:05.22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9513CFA-4C86-4F92-B37C-0112FA18D303}" emma:medium="tactile" emma:mode="ink">
          <msink:context xmlns:msink="http://schemas.microsoft.com/ink/2010/main" type="writingRegion" rotatedBoundingBox="1294,6575 8169,6184 8300,8473 1424,8865"/>
        </emma:interpretation>
      </emma:emma>
    </inkml:annotationXML>
    <inkml:traceGroup>
      <inkml:annotationXML>
        <emma:emma xmlns:emma="http://www.w3.org/2003/04/emma" version="1.0">
          <emma:interpretation id="{870E2775-A963-4082-85EB-323B27FE8E76}" emma:medium="tactile" emma:mode="ink">
            <msink:context xmlns:msink="http://schemas.microsoft.com/ink/2010/main" type="paragraph" rotatedBoundingBox="1299,6575 8169,6184 8213,6953 1343,7344" alignmentLevel="1"/>
          </emma:interpretation>
        </emma:emma>
      </inkml:annotationXML>
      <inkml:traceGroup>
        <inkml:annotationXML>
          <emma:emma xmlns:emma="http://www.w3.org/2003/04/emma" version="1.0">
            <emma:interpretation id="{C92CAA8C-155F-48AD-BF7B-12A65F2BB8F2}" emma:medium="tactile" emma:mode="ink">
              <msink:context xmlns:msink="http://schemas.microsoft.com/ink/2010/main" type="line" rotatedBoundingBox="1299,6575 8169,6184 8213,6953 1343,7344"/>
            </emma:interpretation>
          </emma:emma>
        </inkml:annotationXML>
        <inkml:traceGroup>
          <inkml:annotationXML>
            <emma:emma xmlns:emma="http://www.w3.org/2003/04/emma" version="1.0">
              <emma:interpretation id="{ECF2DDF1-3AB3-42EA-BD8C-1E422EDC0DDB}" emma:medium="tactile" emma:mode="ink">
                <msink:context xmlns:msink="http://schemas.microsoft.com/ink/2010/main" type="inkWord" rotatedBoundingBox="1307,6713 2827,6627 2863,7258 1343,7344"/>
              </emma:interpretation>
              <emma:one-of disjunction-type="recognition" id="oneOf0">
                <emma:interpretation id="interp0" emma:lang="" emma:confidence="1">
                  <emma:literal/>
                </emma:interpretation>
              </emma:one-of>
            </emma:emma>
          </inkml:annotationXML>
          <inkml:trace contextRef="#ctx0" brushRef="#br0">321 212 1140 0,'-11'-18'63'0,"3"2"-41"0,-3 5-15 15,3-2 0-15,1 4 7 0,-1 0 14 16,3 3 17-16,-5-2 1 0,5 3 3 0,-3-1-1 16,3 1 0-16,-3 2-7 0,8 3 1 15,-13-2 3-15,13 2 6 0,-14 0 7 0,14 0 1 16,-18 10 2-16,10-4 1 0,-3 4-4 16,1 2 3-16,-5 3-7 0,2 0-4 15,0-1-2-15,0 9-4 0,-4-4-5 16,1 4-6-16,3-4-3 0,-1 3-1 0,4-3-2 15,-1 1-4-15,3 2 0 0,3-3-4 16,2 0-1-16,1 0 0 0,4-3 0 16,4 2-4-16,1-4 0 0,4-2-4 0,5-1-10 15,6-5-9-15,1 0-21 0,2-5-19 16,1-1-16-16,10-1-18 0,-1-8-12 0,2 3-11 16,6-9 1-16,0-1 3 0,-3-5 5 15,0 0 5-15,3-1 11 0,-5-1 6 16,-2-2 6-16,0-1 12 0,-6 0 8 15,-4 1 12-15,-4 1 11 0,-1-1 12 0,-5 7 9 16,-3-6 14-16,1 5 11 0,-6 1 5 16,2 0 0-16,-4 3-5 0,-1-1 2 0,-3 6-3 15,1-2 2-15,-3-1-4 0,0 4-2 16,-3 1-3-16,1 2 1 0,-3 0-3 16,-1 2 2-16,6 4 1 0,-13-3 0 0,13 3-3 15,-19 5 7-15,8 0 0 0,-2 0-1 16,0 4 4-16,-4 1-2 0,-1 2 4 0,2 3-2 15,0-5 1-15,-1 8-2 0,2-3 0 16,2 1 1-16,-2 2-5 0,2-6 4 16,3 4-3-16,2-1-1 0,0-3-2 15,3 0 0-15,2-2 2 0,1-1-2 0,4 1 1 16,1-3-2-16,5-5 2 0,-1 1-5 16,7-1-3-16,-14-2 3 0,24-7-4 0,-8 2-3 15,2-5-4-15,2 2-6 0,-2-5-1 16,3-2-5-16,-1-1 4 0,1 2-4 15,-3-3 2-15,-1 0 3 0,-4 1-2 0,3 2 4 16,-6 3 0-16,5-6 0 0,-5 4 7 16,-2 1-2-16,0 0 3 0,0 5 4 15,-3-2 0-15,1 1-3 0,0 4-2 0,-4-1 0 16,3 0 1-16,-5 5-3 0,0 0 1 16,0 0 2-16,0 0-2 0,6 14-1 15,-9-4 1-15,0 0 3 0,3 4-3 0,-2 3 3 16,-1 2 0-16,1-2-2 0,-1 2 0 15,0 6-4-15,-1-9-17 0,4 4-21 0,-2 5-17 16,-1-6-19-16,3-1-24 0,-2-3-28 16,2 0-65-16,2-5-236 0,1 1 61 0</inkml:trace>
          <inkml:trace contextRef="#ctx0" brushRef="#br0" timeOffset="275.5493">1197-152 1225 0,'0'-6'86'0,"-2"-3"2"0,-4 2-13 15,4 0-12-15,-2 3-5 0,4 4-7 16,-5-10-3-16,2 5-6 0,3 5-1 0,0 0-1 16,0 0 0-16,0 0-1 0,-5 17-1 15,5-8-6-15,2 7-2 0,-2-4-4 16,0 7 0-16,3-1-2 0,-3 3-3 0,3 2-2 15,-1 1 2-15,-2-3-5 0,3 4-3 16,1-1-10-16,-4 3-14 0,2-5-19 0,-2 1-19 16,3-2-17-16,-3 2-28 0,0-7-11 15,0 1-25-15,0-5-29 0,-3 4-78 16,3-10-200-16,-2-2 54 0</inkml:trace>
          <inkml:trace contextRef="#ctx0" brushRef="#br0" timeOffset="527.683">1484-162 1344 0,'2'-7'67'0,"-2"2"-10"0,0 5-3 16,0-9-3-16,0 9-14 0,3-10 4 16,-3 10-3-16,0 0-5 0,0 0-3 15,2-4 2-15,-2 4 0 0,0 0-2 0,0 0-2 16,-5 25-2-16,3-11-5 0,2-4 0 15,-3 5-2-15,3 2-1 0,0 0-1 16,-3 4-1-16,3-1-2 0,3 2-14 0,-3 3-17 16,0-2-17-16,0 1-20 0,0-1-22 15,0 2-21-15,3 2-27 0,-3-5-38 16,-3 2-83-16,3-3-169 0,-3-4 75 0</inkml:trace>
        </inkml:traceGroup>
        <inkml:traceGroup>
          <inkml:annotationXML>
            <emma:emma xmlns:emma="http://www.w3.org/2003/04/emma" version="1.0">
              <emma:interpretation id="{DE1ABD53-4F38-4756-A20D-88F189363857}" emma:medium="tactile" emma:mode="ink">
                <msink:context xmlns:msink="http://schemas.microsoft.com/ink/2010/main" type="inkWord" rotatedBoundingBox="3507,6829 3789,6812 3791,6861 3510,6877"/>
              </emma:interpretation>
              <emma:one-of disjunction-type="recognition" id="oneOf1">
                <emma:interpretation id="interp1" emma:lang="" emma:confidence="1">
                  <emma:literal/>
                </emma:interpretation>
              </emma:one-of>
            </emma:emma>
          </inkml:annotationXML>
          <inkml:trace contextRef="#ctx0" brushRef="#br0" timeOffset="1123.1198">2204 31 1383 0,'0'0'150'0,"0"0"-30"0,-26 0-34 15,26 0-17-15,-6-5-10 0,6 5-3 0,0 0-6 16,0-6-5-16,0 6-8 0,0 0-1 15,19-10-5-15,-6 7-8 0,6-3-27 16,8 3-40-16,8 0-48 0,1-3-76 0,5 0-134 16,0-2-220-16,7 1-27 0</inkml:trace>
        </inkml:traceGroup>
        <inkml:traceGroup>
          <inkml:annotationXML>
            <emma:emma xmlns:emma="http://www.w3.org/2003/04/emma" version="1.0">
              <emma:interpretation id="{4E18EB4F-CEE9-462B-965F-657F81C7D510}" emma:medium="tactile" emma:mode="ink">
                <msink:context xmlns:msink="http://schemas.microsoft.com/ink/2010/main" type="inkWord" rotatedBoundingBox="4496,6393 6017,6306 6054,6952 4533,7038"/>
              </emma:interpretation>
              <emma:one-of disjunction-type="recognition" id="oneOf2">
                <emma:interpretation id="interp2" emma:lang="" emma:confidence="1">
                  <emma:literal/>
                </emma:interpretation>
              </emma:one-of>
            </emma:emma>
          </inkml:annotationXML>
          <inkml:trace contextRef="#ctx0" brushRef="#br0" timeOffset="5617.5049">4695-265 718 0,'0'-9'30'0,"-2"3"-9"0,2 0 4 15,-3-3-4-15,3 9 0 0,-2-10 4 16,2 4 5-16,-6 1-3 0,6 5 3 16,-7-7 2-16,7 7 5 0,-15 0-5 0,15 0 3 15,-18 0 4-15,7 5-4 0,1-1 7 16,-7 1 1-16,-1 5 6 0,-1-3-5 0,0 2 4 16,-2 2-10-16,3-2-1 0,-2 3-5 15,2-2-4-15,-1 3-1 0,-3-4-2 16,6 0-4-16,1 4-1 0,-2-4-3 0,1 0-17 15,3 1-12-15,-1 1-15 0,3-5-25 16,1 4-21-16,-1-5-29 0,1 2-41 16,1-2-272-16,1-3 74 0</inkml:trace>
          <inkml:trace contextRef="#ctx0" brushRef="#br0" timeOffset="5060.6504">4384-363 819 0,'0'0'62'0,"-5"-9"-3"15,5 9-14-15,-5-9-6 0,5 9-1 16,-5-5 2-16,5 5 2 0,-8-5-5 0,8 5-7 16,0 0-5-16,0 0 4 0,0 0-2 15,0 0-2-15,-13 12 4 0,10 1 0 0,-1-1 2 16,2 0 3-16,-1 4-2 0,0 1 0 15,-2 3-2-15,5-1-1 0,-2 2-7 0,2 2 3 16,0-3-4-16,0 3-1 0,-3 2-4 16,3-4-1-16,0 3 2 0,0-1-4 15,0-2-7-15,0 4-1 0,0-1-17 16,0-4-15-16,-3 2-16 0,3-1-13 0,0-7-11 16,0 4-20-16,-2-1-16 0,2-6-14 15,0-1-48-15,0-1-191 0,-3-1 130 0</inkml:trace>
          <inkml:trace contextRef="#ctx0" brushRef="#br0" timeOffset="5318.662">4371-48 980 0,'0'-7'8'0,"3"-1"-3"15,-3 8-2-15,3-9-2 0,-1 3 1 16,-2 6 5-16,5-7 4 0,1 2 0 0,-6 5 2 15,11-1 1-15,-11 1 8 0,16 0-3 16,-16 0-3-16,21 3-3 0,-11 4-1 16,5-4-1-16,0 6-1 0,1-3-1 15,1 2 0-15,-1-1-7 0,0 0 7 0,-1 2-7 16,2-2-11-16,-4 1-9 0,3-2-12 16,-2 3-9-16,-3-6-3 0,-1 3-14 0,1-3-11 15,-1 1-19-15,-5-4-40 0,5 3-118 16,-3-3 236-16</inkml:trace>
          <inkml:trace contextRef="#ctx0" brushRef="#br0" timeOffset="4453.7382">3565-388 1288 0,'17'2'-73'0,"-17"-2"18"0,0 0 5 16,8-2 8-16,-8 2 4 0,0 0 7 0,5-5 5 15,-5 5 10-15,0 0 8 0,8-5 12 16,-8 5-1-16,5-4 9 0,-3-1-5 15,-2 5 7-15,3-8 2 0,-3 8 3 0,0-9 7 16,0 9 2-16,0-9 0 0,0 9-1 16,-3-10-7-16,-2 4 4 0,3 1-9 15,-4 1-1-15,1-1 3 0,5 5-9 0,-14-7 3 16,3 7-5-16,3-3 3 0,8 3-1 16,-23 0-2-16,11 3 5 0,-4-1-8 15,3 1 14-15,-2-1-12 0,-2 5-1 0,-4 0-2 16,3 0-1-16,-2 2 2 0,-1 0 2 15,-1 0 2-15,3 1 6 0,1-1-9 16,-1 3 2-16,0 0 4 0,4-3-1 0,-1 5-7 16,2-5 5-16,0 3-6 0,4-2 0 15,0 3 6-15,-2-4-4 0,4 1 7 0,3-1 2 16,-1 0-4-16,4 1-5 0,2-3 9 16,-3 5-12-16,6-5 8 0,-1 3 0 15,6-4-1-15,-2 3-3 0,5-2 2 16,0 0 1-16,-1 1 0 0,6-2 3 0,3-1-8 15,-3 0 2-15,5 0 1 0,-1 1 0 16,1-3-5-16,0 3 4 0,-2-3 2 16,2 4-7-16,-3-3 1 0,2 1 1 0,-2-2 2 15,1 1-3-15,-5 1-2 0,2 0 4 16,-6-1-4-16,3 1-1 0,-1 0 1 16,-4 0 8-16,0-1 3 0,-1 1 0 0,-1 2-2 15,-4 2 4-15,4-5 0 0,-6 3-6 16,0 0 5-16,-8 0 1 0,2 1 1 0,1-2-6 15,-5 3-1-15,2-2 2 0,-6 2-4 16,0-3 5-16,-1 3-4 0,-1-2 4 16,2-2-7-16,-7-1 1 0,5-1 4 0,-1-3-3 15,-4 2 5-15,3-2-11 0,1 0 0 16,1 0-10-16,-2-2 2 0,1-1-5 16,4 3-13-16,-3-2-8 0,6 0-9 15,-5-3-6-15,8 2-15 0,-4 1-14 0,6-3-20 16,-3-1-46-16,5 3-215 0,1-3 126 15</inkml:trace>
          <inkml:trace contextRef="#ctx0" brushRef="#br0" timeOffset="4706.7363">3797-106 1008 0,'0'0'35'0,"10"4"3"15,-10-4-15-15,5 3-17 0,-5-3 0 0,13 0-1 16,-13 0-4-16,23-3 4 0,-11 1-2 16,4 0 0-16,0 2-11 0,6-5-11 15,1 3-10-15,-2-1-11 0,4 1-15 16,1-3-13-16,2 1-28 0,-5 1-183 0,5-2 204 15</inkml:trace>
        </inkml:traceGroup>
        <inkml:traceGroup>
          <inkml:annotationXML>
            <emma:emma xmlns:emma="http://www.w3.org/2003/04/emma" version="1.0">
              <emma:interpretation id="{1C959911-B964-4988-9A34-1F8FC3781E74}" emma:medium="tactile" emma:mode="ink">
                <msink:context xmlns:msink="http://schemas.microsoft.com/ink/2010/main" type="inkWord" rotatedBoundingBox="6831,6817 6874,6815 6879,6917 6837,6920"/>
              </emma:interpretation>
              <emma:one-of disjunction-type="recognition" id="oneOf3">
                <emma:interpretation id="interp3" emma:lang="" emma:confidence="1">
                  <emma:literal/>
                </emma:interpretation>
              </emma:one-of>
            </emma:emma>
          </inkml:annotationXML>
          <inkml:trace contextRef="#ctx0" brushRef="#br0" timeOffset="18140.0168">5536-30 744 0,'-13'3'74'0,"13"-3"-36"16,0 0-12-16,0 0-5 0,0 0-9 16,0 0 4-16,-8 2-1 0,8-2-1 0,0 0 9 15,0 0-6-15,0 0-3 0,0 0 0 16,0 0 0-16,0 8-2 0,0-8 0 15,0 0-1-15,0 9-3 0,0-9 5 16,0 9-7-16,0 0 0 0,0-2-6 0,0 0-12 16,0 3-16-16,-2-3-22 0,2 0-32 15,-6 2-76-15,4-1-108 0,-4 2 216 0</inkml:trace>
        </inkml:traceGroup>
        <inkml:traceGroup>
          <inkml:annotationXML>
            <emma:emma xmlns:emma="http://www.w3.org/2003/04/emma" version="1.0">
              <emma:interpretation id="{28348F17-AFD5-4914-9235-F713FD85D290}" emma:medium="tactile" emma:mode="ink">
                <msink:context xmlns:msink="http://schemas.microsoft.com/ink/2010/main" type="inkWord" rotatedBoundingBox="7710,6524 8187,6497 8210,6907 7733,6934"/>
              </emma:interpretation>
              <emma:one-of disjunction-type="recognition" id="oneOf4">
                <emma:interpretation id="interp4" emma:lang="" emma:confidence="0">
                  <emma:literal>O</emma:literal>
                </emma:interpretation>
                <emma:interpretation id="interp5" emma:lang="" emma:confidence="0">
                  <emma:literal>o</emma:literal>
                </emma:interpretation>
                <emma:interpretation id="interp6" emma:lang="" emma:confidence="0">
                  <emma:literal>0</emma:literal>
                </emma:interpretation>
                <emma:interpretation id="interp7" emma:lang="" emma:confidence="0">
                  <emma:literal>1</emma:literal>
                </emma:interpretation>
                <emma:interpretation id="interp8" emma:lang="" emma:confidence="0">
                  <emma:literal>D</emma:literal>
                </emma:interpretation>
              </emma:one-of>
            </emma:emma>
          </inkml:annotationXML>
          <inkml:trace contextRef="#ctx0" brushRef="#br0" timeOffset="19305.626">6469-237 766 0,'0'0'38'0,"-19"-7"2"0,19 7-3 0,0 0-6 15,-8-2-3-15,8 2-2 0,0 0 9 16,-13-3 7-16,13 3-5 0,0 0 2 0,0 0 4 16,-13 5 0-16,6 0 0 0,7-5 4 15,-8 11 1-15,6-5 0 0,-1 4 8 16,1 0 1-16,-1 1-3 0,0 1 6 16,3 0-2-16,-2 3-5 0,2 0 1 0,0 1 0 15,0-1-2-15,0 0 2 0,0-2-5 16,5 5-5-16,-2-4 4 0,-1 0-8 15,6 4-4-15,-3-4 2 0,4 0-6 0,2 1-4 16,-1-6-2-16,3 3-1 0,4-3-2 16,2 0-4-16,-1-2-1 0,2-7-2 15,1 3-1-15,2-3-2 0,2 0-1 0,-2-3-3 16,2-3 1-16,-1 2-3 0,1-5-2 16,-2 0 1-16,2-4-2 0,-1-1-1 15,-6-5-2-15,1 4-1 0,-3-7 2 0,0 3-6 16,-8-4 2-16,3 4 0 0,-5-2-2 15,-4 0-3-15,-2-2 3 0,-2 2-1 0,-4 2-3 16,-3-1 3-16,-1 3-2 0,-1 0-3 16,-4 1 3-16,-5 2-3 0,2 4-3 15,-3-3-4-15,-4 6-10 0,2 0-8 0,-2 2-16 16,-1 3-16-16,1 0-17 0,-1 2-16 16,1 0-15-16,-1 2-20 0,5 0-43 15,-7 0-358-15,5 3-39 0</inkml:trace>
        </inkml:traceGroup>
      </inkml:traceGroup>
    </inkml:traceGroup>
    <inkml:traceGroup>
      <inkml:annotationXML>
        <emma:emma xmlns:emma="http://www.w3.org/2003/04/emma" version="1.0">
          <emma:interpretation id="{FB2B28E1-11A1-493E-A4D5-04EF0EC8FC44}" emma:medium="tactile" emma:mode="ink">
            <msink:context xmlns:msink="http://schemas.microsoft.com/ink/2010/main" type="paragraph" rotatedBoundingBox="1376,7851 7795,7617 7832,8629 1413,8863" alignmentLevel="1"/>
          </emma:interpretation>
        </emma:emma>
      </inkml:annotationXML>
      <inkml:traceGroup>
        <inkml:annotationXML>
          <emma:emma xmlns:emma="http://www.w3.org/2003/04/emma" version="1.0">
            <emma:interpretation id="{996C351F-88FF-4124-B4B3-2476C616DBE1}" emma:medium="tactile" emma:mode="ink">
              <msink:context xmlns:msink="http://schemas.microsoft.com/ink/2010/main" type="line" rotatedBoundingBox="1376,7851 7795,7617 7832,8629 1413,8863"/>
            </emma:interpretation>
          </emma:emma>
        </inkml:annotationXML>
        <inkml:traceGroup>
          <inkml:annotationXML>
            <emma:emma xmlns:emma="http://www.w3.org/2003/04/emma" version="1.0">
              <emma:interpretation id="{4BB6C0A0-78F0-4DF8-82FA-5D3846A97689}" emma:medium="tactile" emma:mode="ink">
                <msink:context xmlns:msink="http://schemas.microsoft.com/ink/2010/main" type="inkWord" rotatedBoundingBox="1382,8019 2669,7972 2700,8816 1413,8863"/>
              </emma:interpretation>
              <emma:one-of disjunction-type="recognition" id="oneOf5">
                <emma:interpretation id="interp9" emma:lang="" emma:confidence="1">
                  <emma:literal/>
                </emma:interpretation>
              </emma:one-of>
            </emma:emma>
          </inkml:annotationXML>
          <inkml:trace contextRef="#ctx0" brushRef="#br0" timeOffset="11330.9105">529 1420 1387 0,'9'-5'40'0,"-9"5"-1"0,6-6-5 16,-6 6-7-16,2-9 2 0,-2 9-1 16,5-5 1-16,-5 5-1 0,0 0 1 0,0 0-2 15,0 0-2-15,0 0-2 0,0 0 4 16,0 0-5-16,0 20 4 0,-2-10 4 0,-1 2-1 16,3 2 0-16,0-2-18 0,-2 4-1 15,-1-4 4-15,3 3-5 0,0 0 3 16,0 1-3-16,0-4 1 0,3 4 1 15,-1-2 0-15,1-2-6 0,-3 0 2 0,5-3 4 16,-2 2-5-16,2-2 2 0,0-2-1 16,3-2 1-16,-3 0-2 0,4-3 1 15,-9-2-3-15,19-2-2 0,-9 0-1 0,1-3-4 16,-1-2-4-16,4-2-2 0,-3-1-2 16,2-3-2-16,-3-1 1 0,5-1-1 0,-5 0 3 15,1-2 0-15,-1 1 1 0,1-1-1 16,-2-1 5-16,-1 6 0 0,-1-7-2 15,-1 5 4-15,-1 2-1 0,3-1 1 16,-6 4-1-16,4-3 0 0,-4 2 0 0,3 4 1 16,-5-2 0-16,4 1-2 0,-1 3 0 15,-3 4-2-15,0 0 3 0,5-6-1 0,-5 6-1 16,0 0 3-16,0 0 3 0,-5 25-1 16,2-16 0-16,3 0 3 0,-6 4 0 15,3-1 3-15,1 0 0 0,2 3-1 0,-3 0 3 16,6-3-2-16,-3 4 2 0,0-1 1 15,0-1 1-15,2 0-3 0,-2-2 1 16,3 3 1-16,-1-3-3 0,5 2 1 0,-4-4 0 16,2-1 2-16,0 2-1 0,3-2 1 15,2-2 0-15,-4 3-3 0,4-6 2 16,4 2-4-16,2-6 1 0,-3 0 1 0,4 0-3 16,-1-3-1-16,2-2 1 0,2-2-1 15,-5 0-3-15,4-4-2 0,0 1 1 0,2-5-3 16,0-2-1-16,-4-2 1 0,2 0-3 15,-4-6-1-15,2 1-3 0,-1 0 1 16,0-3 4-16,-6-1-2 0,4 0 3 16,-3 3 0-16,-3-2 1 0,0 5-1 0,-3 1 4 15,0-1 1-15,0 0-5 0,-2 3 3 16,2 2 1-16,-5-1-1 0,4 6 3 0,-1-2-1 16,-3 0-2-16,2 5 1 0,1-2-3 15,-3 4-4-15,0 7 8 0,0 0-4 16,0 0 3-16,0 0 5 0,0 0-1 0,-8 22-1 15,1-7 7-15,2 3-2 0,3 3 4 16,-4 0 2-16,1 3-2 0,3-1-3 16,-4 2 3-16,1 2 2 0,2 0-1 0,1-1-2 15,-1 4 1-15,1-5-2 0,2-1 3 16,0 3-2-16,2-3-6 0,-2 0 6 16,3-2-8-16,2-1-4 0,-2-2-19 0,5 2-4 15,-3-2-22-15,3-5-24 0,-1 0-20 16,8-4-35-16,-7-3-40 0,2-3-319 15,1-4 7-15</inkml:trace>
          <inkml:trace contextRef="#ctx0" brushRef="#br0" timeOffset="11538.7734">1202 1434 1369 0,'-10'0'27'0,"10"0"2"16,-20-2-8-16,20 2-12 0,-7-2-10 0,7 2 1 16,0 0 0-16,0 0-2 0,0 0 4 15,22-12-6-15,-9 6-10 0,5 5-28 16,7-5-34-16,-1 0-48 0,-1 0-88 0,5 1-122 16,-5 1 150-16</inkml:trace>
          <inkml:trace contextRef="#ctx0" brushRef="#br0" timeOffset="10471.8218">56 1479 1270 0,'3'-10'23'16,"-3"-5"-1"-16,0 3-6 0,2 0-1 16,3 0 1-16,-2-4-3 0,2 4 5 0,3 3 8 15,-3-3 3-15,3 2 0 0,1 1-10 16,-1 1 7-16,5 1-2 0,-2 4-5 0,6-3 7 15,-4 3-2-15,0 3-3 0,3 0 2 16,1 3 0-16,-4 3-5 0,2-3 4 16,-2 6-7-16,2 2-1 0,-2-1 4 15,-5 4-6-15,0-3 2 0,-1 4 1 0,-4 1-1 16,-3 0-1-16,0 3 0 0,-5 1-2 16,0-1 1-16,-6 0 0 0,3 0-2 15,-2 3-1-15,-5-5 0 0,2 0-9 0,0 0-19 16,3-3-15-16,-2 3-23 0,2-3-33 15,-1-2-24-15,3 0-50 0,0-3-324 16,1-6 5-16</inkml:trace>
          <inkml:trace contextRef="#ctx0" brushRef="#br0" timeOffset="10139.0919">251 1437 1160 0,'-5'-10'98'0,"-1"3"-50"16,1-1-34-16,0 1-5 0,0 1-1 15,-1-3 6-15,4 3 1 0,-1 1 12 0,-2-2-4 16,5 7 11-16,-4-10-5 0,1 5-4 16,3 5 0-16,-5-7-4 0,5 7-4 15,0 0 5-15,0 0 10 0,0 0 5 0,0 0 5 16,0 19-3-16,0-7 2 0,0 2-3 16,0 3-1-16,0 5-4 0,0 0 0 15,-2 1-4-15,2 4-2 0,2 0-20 0,-4 5-1 16,4 1 2-16,-2 1-3 0,0-1 1 15,-2 4-1-15,2-1-3 0,-3-1-11 16,3 0-21-16,0-9-20 0,-3 4-21 0,3-2-15 16,0 0-12-16,0-3-17 0,-2-6-13 15,-1 6-30-15,1-11-275 0,2-2 59 16</inkml:trace>
        </inkml:traceGroup>
        <inkml:traceGroup>
          <inkml:annotationXML>
            <emma:emma xmlns:emma="http://www.w3.org/2003/04/emma" version="1.0">
              <emma:interpretation id="{9DB3CCB4-C9FA-4950-B04E-D0497CD4BDB6}" emma:medium="tactile" emma:mode="ink">
                <msink:context xmlns:msink="http://schemas.microsoft.com/ink/2010/main" type="inkWord" rotatedBoundingBox="3962,7757 5671,7694 5695,8363 3986,8425"/>
              </emma:interpretation>
              <emma:one-of disjunction-type="recognition" id="oneOf6">
                <emma:interpretation id="interp10" emma:lang="" emma:confidence="1">
                  <emma:literal/>
                </emma:interpretation>
              </emma:one-of>
            </emma:emma>
          </inkml:annotationXML>
          <inkml:trace contextRef="#ctx0" brushRef="#br0" timeOffset="12571.9961">3023 1065 996 0,'-7'-8'43'0,"4"2"-4"0,-2 2 1 16,0-2-16-16,-1 3 3 0,-1-3-4 0,7 6 4 15,-12-5 0-15,12 5 3 0,-16 0-7 16,16 0 2-16,-16 7-2 0,6 0 0 16,-2 6 1-16,2-2-2 0,-3 4-2 0,0 1-4 15,-4 6-4-15,1-4 5 0,0 3-11 16,0 1 5-16,-1 0 3 0,2-1-9 16,-3 0 1-16,3 1-14 0,-1 0-22 0,1-2-20 15,2-4-18-15,-2 2-25 0,5-2-42 16,-1-1-253-16,4-6 101 0</inkml:trace>
          <inkml:trace contextRef="#ctx0" brushRef="#br0" timeOffset="12301.8325">2714 1390 1286 0,'0'-9'16'15,"0"9"-3"-15,-3-5-6 0,3 5-2 16,0 0-2-16,0 0-3 0,11-4-1 0,-11 4 0 15,0 0 14-15,18 9-3 0,-10-4 1 16,5 2-2-16,4 0 0 0,1 4 2 16,3-2 0-16,1 1-3 0,-1-1-6 15,4-2 2-15,-4 3-8 0,4-1-13 0,-4-1-11 16,0 0-17-16,1 1-14 0,-4-4-14 16,0 2-17-16,-3-5-29 0,0 0-215 0,-2 1 151 15</inkml:trace>
          <inkml:trace contextRef="#ctx0" brushRef="#br0" timeOffset="12788.4351">3220 1335 1209 0,'13'0'55'0,"-3"-3"-11"16,4 3-13-16,2-6-8 0,0 3 2 16,2-2-4-16,2 1 0 0,-2-1-5 15,4 0-13-15,-3 0-16 0,2 3-26 16,-2-3-31-16,-1 0-31 0,3 1-35 0,4-1-235 16,-7 0 117-16</inkml:trace>
          <inkml:trace contextRef="#ctx0" brushRef="#br0" timeOffset="13347.1659">4341 1069 1079 0,'-2'-9'23'16,"-4"0"-4"-16,4-1-8 0,-3 1-2 0,-3 1-4 15,2-1 5-15,-1-1 9 0,-1 4 8 16,3-3 3-16,-5 8-5 0,3-9-1 16,-1 5-7-16,0 2 3 0,8 3-3 15,-18-5-2-15,6 5 5 0,12 0-2 0,-19 5-3 16,6 1 0-16,0 0 0 0,-1 4-3 16,-2 2-1-16,3-2 0 0,-4 2 3 0,2-1 2 15,-1 5-5-15,3-5 2 0,-2 4 5 16,2-1-7-16,3-2-3 0,-1 0 3 15,4 0-2-15,-3-2 4 0,5 0 0 16,0 0-3-16,0-1 2 0,5 1-2 0,0-1 2 16,0-2 1-16,5 2 2 0,0-1-9 15,0-2 5-15,7 1-4 0,-1 0-2 16,-1 0 1-16,6 0 3 0,1-2-5 0,1-1 0 16,0 5 0-16,2-5 0 0,-2 1 1 15,1 2-3-15,0-2-1 0,-3 2 0 0,0 0-2 16,1 1 2-16,-2-1 1 0,-2 1-3 15,-2-2 2-15,1 1 1 0,-5 2 1 16,1 2 0-16,-3-4 4 0,-5 3-1 0,3-1 4 16,-6-2-4-16,-2 4 3 0,0-5 1 15,-3 1-1-15,-1 1-1 0,-1-1-1 16,-6 0 0-16,3-2 0 0,-7-2-1 0,-1 1-4 16,0-2 5-16,-1 1-3 0,1-3-2 15,-4 0-5-15,2 0-5 0,2 0-14 16,-4-3-13-16,2 1-12 0,0 0-22 0,2-3-21 15,6-2-39-15,-5 2-99 0,2-4-191 16,2 2 71-16</inkml:trace>
          <inkml:trace contextRef="#ctx0" brushRef="#br0" timeOffset="12042.335">2716 928 1013 0,'-5'-6'52'0,"-1"3"-1"16,-2 3-11-16,8 0 4 0,-11-9-12 0,11 9 3 16,0 0-1-16,-18 9 6 0,10 0 9 15,2 1-2-15,0 6 5 0,1 1-5 0,0 2-6 16,2 6 1-16,1-2 0 0,-1 4-3 15,6 2-3-15,-3 1-6 0,0 3 0 0,2 4-4 16,3-4-4-16,-2 2 2 0,0-2-2 16,2-2-6-16,-2 2-3 0,3-2-11 15,-1-1-20-15,1-6-21 0,-4 2-21 16,3-5-21-16,-2 4-19 0,2-8-23 0,-5-1-34 16,3 2-300-16,-3-6 35 0</inkml:trace>
        </inkml:traceGroup>
        <inkml:traceGroup>
          <inkml:annotationXML>
            <emma:emma xmlns:emma="http://www.w3.org/2003/04/emma" version="1.0">
              <emma:interpretation id="{8810E3E8-184A-4C11-9E9C-89174FA1839B}" emma:medium="tactile" emma:mode="ink">
                <msink:context xmlns:msink="http://schemas.microsoft.com/ink/2010/main" type="inkWord" rotatedBoundingBox="6300,8267 6362,8265 6369,8445 6307,8447"/>
              </emma:interpretation>
              <emma:one-of disjunction-type="recognition" id="oneOf7">
                <emma:interpretation id="interp11" emma:lang="" emma:confidence="1">
                  <emma:literal/>
                </emma:interpretation>
              </emma:one-of>
            </emma:emma>
          </inkml:annotationXML>
          <inkml:trace contextRef="#ctx0" brushRef="#br0" timeOffset="22261.4271">5025 1420 1053 0,'0'0'144'0,"-8"1"-49"16,8-1-33-16,0 0-23 0,-8 6-17 16,8-6-2-16,0 0-1 0,0 0-3 0,0 0 1 15,0 0-5-15,0 0 6 0,-5 5-7 16,5-5-3-16,0 7-1 0,0-7-1 15,3 12 0-15,-3-5 2 0,0 4 1 16,2-1-11-16,-4 1-10 0,2 3-19 16,-3 0-21-16,0 1-32 0,-3 1-35 0,-2 2-97 15,-2-1-144-15,2 2 128 0</inkml:trace>
        </inkml:traceGroup>
        <inkml:traceGroup>
          <inkml:annotationXML>
            <emma:emma xmlns:emma="http://www.w3.org/2003/04/emma" version="1.0">
              <emma:interpretation id="{00A24A3C-1674-45DB-AE53-C900274D5F78}" emma:medium="tactile" emma:mode="ink">
                <msink:context xmlns:msink="http://schemas.microsoft.com/ink/2010/main" type="inkWord" rotatedBoundingBox="7169,8023 7809,7999 7825,8426 7184,8449"/>
              </emma:interpretation>
              <emma:one-of disjunction-type="recognition" id="oneOf8">
                <emma:interpretation id="interp12" emma:lang="" emma:confidence="0">
                  <emma:literal>z</emma:literal>
                </emma:interpretation>
                <emma:interpretation id="interp13" emma:lang="" emma:confidence="0">
                  <emma:literal>2</emma:literal>
                </emma:interpretation>
                <emma:interpretation id="interp14" emma:lang="" emma:confidence="0">
                  <emma:literal>Z</emma:literal>
                </emma:interpretation>
                <emma:interpretation id="interp15" emma:lang="" emma:confidence="0">
                  <emma:literal>3</emma:literal>
                </emma:interpretation>
                <emma:interpretation id="interp16" emma:lang="" emma:confidence="0">
                  <emma:literal>7</emma:literal>
                </emma:interpretation>
              </emma:one-of>
            </emma:emma>
          </inkml:annotationXML>
          <inkml:trace contextRef="#ctx0" brushRef="#br0" timeOffset="24414.0208">5847 1265 1005 0,'0'0'-4'0,"0"0"-6"0,0 0 11 15,0 0-3-15,0 0 6 0,-13-10 9 16,13 10 9-16,0 0 0 0,5-9 6 16,-5 9 2-16,6-7-2 0,-6 7 0 0,7-10-4 15,-1 6 2-15,1-1-3 0,3 0 3 16,-3 0 1-16,4 1 0 0,2-1-4 15,0-1 5-15,1 1-9 0,2 0-1 16,0 5 0-16,1-6-2 0,1 3-2 0,-2 1-2 16,1-1-3-16,1 3 1 0,-2 0 1 15,3 3-3-15,-6-1 1 0,3 1-2 0,-3 3 3 16,2-1-3-16,-2 2 1 0,-3 2 3 16,3 0-5-16,0 1-4 0,-6-1 1 15,-2 3 1-15,0 0 1 0,1 1 4 16,-4 1-2-16,-2-2-1 0,-2 2 6 0,-1 3-3 15,-2-1 0-15,-1-1 2 0,1 2 2 16,-7 0-2-16,5 1 4 0,-4-4-4 0,3 0 0 16,-2 1-6-16,2 0 4 0,-6-5 0 15,3 2-2-15,1 1 0 0,2-3 1 16,0-1 2-16,1 1-2 0,-3-3-3 0,2 1 3 16,3-4 5-16,0 6-3 0,-1-5 3 15,6-5 3-15,-7 7 0 0,4-2 4 0,3-5-2 16,-5 7 2-16,5-7 8 0,-7 7-7 15,7-7 3-15,0 0-2 0,0 5-5 16,0-5-1-16,0 0-1 0,0 0-2 0,0 0-5 16,25-5 2-16,-12 1-4 0,5 1-5 15,5-2-5-15,8-2-27 0,4 1-24 16,14 0-36-16,7-4-37 0,11-2-58 16,6 0-354-16,-4-2-44 0</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24T07:00:55.3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F8E244C-D83C-4988-9B53-844249725B3E}" emma:medium="tactile" emma:mode="ink">
          <msink:context xmlns:msink="http://schemas.microsoft.com/ink/2010/main" type="writingRegion" rotatedBoundingBox="22887,11159 23025,11159 23025,11726 22887,11726"/>
        </emma:interpretation>
      </emma:emma>
    </inkml:annotationXML>
    <inkml:traceGroup>
      <inkml:annotationXML>
        <emma:emma xmlns:emma="http://www.w3.org/2003/04/emma" version="1.0">
          <emma:interpretation id="{23CA3443-D712-49A9-87FC-62A1985EDAC9}" emma:medium="tactile" emma:mode="ink">
            <msink:context xmlns:msink="http://schemas.microsoft.com/ink/2010/main" type="paragraph" rotatedBoundingBox="22887,11159 23025,11159 23025,11726 22887,11726" alignmentLevel="1"/>
          </emma:interpretation>
        </emma:emma>
      </inkml:annotationXML>
      <inkml:traceGroup>
        <inkml:annotationXML>
          <emma:emma xmlns:emma="http://www.w3.org/2003/04/emma" version="1.0">
            <emma:interpretation id="{0524CD51-EC1B-4841-A9C1-F97C7B192E06}" emma:medium="tactile" emma:mode="ink">
              <msink:context xmlns:msink="http://schemas.microsoft.com/ink/2010/main" type="line" rotatedBoundingBox="22887,11159 23025,11159 23025,11726 22887,11726"/>
            </emma:interpretation>
          </emma:emma>
        </inkml:annotationXML>
        <inkml:traceGroup>
          <inkml:annotationXML>
            <emma:emma xmlns:emma="http://www.w3.org/2003/04/emma" version="1.0">
              <emma:interpretation id="{2504C4C1-3E4B-4970-9385-090C92A22437}" emma:medium="tactile" emma:mode="ink">
                <msink:context xmlns:msink="http://schemas.microsoft.com/ink/2010/main" type="inkWord" rotatedBoundingBox="22887,11159 23025,11159 23025,11726 22887,11726"/>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I</emma:literal>
                </emma:interpretation>
                <emma:interpretation id="interp3" emma:lang="" emma:confidence="0">
                  <emma:literal>l</emma:literal>
                </emma:interpretation>
                <emma:interpretation id="interp4" emma:lang="" emma:confidence="0">
                  <emma:literal>1</emma:literal>
                </emma:interpretation>
              </emma:one-of>
            </emma:emma>
          </inkml:annotationXML>
          <inkml:trace contextRef="#ctx0" brushRef="#br0">42 90 1364 0,'-6'-3'-9'16,"1"-3"12"-16,0 2 13 0,5 4 24 0,-3-12 17 16,1 8 26-16,-1-5 24 0,3 1 14 15,-3 1 9-15,1 0 7 0,2 7 2 16,-5-9 1-16,5 9 0 0,-3-11-16 0,3 11-7 16,-3-6-8-16,3 6-14 0,-2-4-10 15,2 4-7-15,0 0-11 0,0 0-3 0,0 0 2 16,5 18-9-16,-2-8-2 0,-1 4-7 15,1 2-7-15,2 0-4 0,0 5 1 16,0 1-7-16,3 8-15 0,0-5-17 16,1 6-33-16,-1 3-34 0,0-3-38 0,2 6-48 15,1 7-43-15,-1-4-40 0,-3-3-61 16,3 3-123-16,-4-3-21 0,1-4-115 0,1-2-60 16</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6:02.20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B4545D8-A2B3-43B9-9648-763D8D623253}" emma:medium="tactile" emma:mode="ink">
          <msink:context xmlns:msink="http://schemas.microsoft.com/ink/2010/main" type="writingRegion" rotatedBoundingBox="13202,14280 17592,14226 17622,16668 13232,16722"/>
        </emma:interpretation>
      </emma:emma>
    </inkml:annotationXML>
    <inkml:traceGroup>
      <inkml:annotationXML>
        <emma:emma xmlns:emma="http://www.w3.org/2003/04/emma" version="1.0">
          <emma:interpretation id="{0B719767-2CCC-4BC7-BF66-5774EECCE44B}" emma:medium="tactile" emma:mode="ink">
            <msink:context xmlns:msink="http://schemas.microsoft.com/ink/2010/main" type="paragraph" rotatedBoundingBox="13212,14232 16034,14484 15967,15228 13145,14976" alignmentLevel="1"/>
          </emma:interpretation>
        </emma:emma>
      </inkml:annotationXML>
      <inkml:traceGroup>
        <inkml:annotationXML>
          <emma:emma xmlns:emma="http://www.w3.org/2003/04/emma" version="1.0">
            <emma:interpretation id="{72821E32-FADE-464E-B263-37A5D4552BF5}" emma:medium="tactile" emma:mode="ink">
              <msink:context xmlns:msink="http://schemas.microsoft.com/ink/2010/main" type="line" rotatedBoundingBox="13212,14232 16034,14484 15967,15228 13145,14976"/>
            </emma:interpretation>
          </emma:emma>
        </inkml:annotationXML>
        <inkml:traceGroup>
          <inkml:annotationXML>
            <emma:emma xmlns:emma="http://www.w3.org/2003/04/emma" version="1.0">
              <emma:interpretation id="{A52EB612-6945-4619-B825-D186B0496C73}" emma:medium="tactile" emma:mode="ink">
                <msink:context xmlns:msink="http://schemas.microsoft.com/ink/2010/main" type="inkWord" rotatedBoundingBox="13212,14232 16034,14484 15967,15228 13145,14976"/>
              </emma:interpretation>
              <emma:one-of disjunction-type="recognition" id="oneOf0">
                <emma:interpretation id="interp0" emma:lang="" emma:confidence="0">
                  <emma:literal>-7</emma:literal>
                </emma:interpretation>
                <emma:interpretation id="interp1" emma:lang="" emma:confidence="0">
                  <emma:literal>- +</emma:literal>
                </emma:interpretation>
                <emma:interpretation id="interp2" emma:lang="" emma:confidence="0">
                  <emma:literal>_ +</emma:literal>
                </emma:interpretation>
                <emma:interpretation id="interp3" emma:lang="" emma:confidence="0">
                  <emma:literal>. +</emma:literal>
                </emma:interpretation>
                <emma:interpretation id="interp4" emma:lang="" emma:confidence="0">
                  <emma:literal>~ +</emma:literal>
                </emma:interpretation>
              </emma:one-of>
            </emma:emma>
          </inkml:annotationXML>
          <inkml:trace contextRef="#ctx0" brushRef="#br0">-541 1370 1061 0,'-12'-8'41'0,"1"-2"9"0,4 4-2 16,3-2-6-16,-5 2-7 0,7 1 1 15,0 2-2-15,2 3 1 0,0-6 2 16,0 6 4-16,13-7 3 0,-6 4 4 0,6 0-8 16,6 1 4-16,0 2-2 0,7-2-3 15,-2 2-1-15,6 0-4 0,2 0-5 16,-1 0-2-16,1-1-1 0,0 1-3 15,-1-3 0-15,-6 3 0 0,3-2-5 0,-6 2 0 16,-3-2 4-16,2 2 3 0,-5-4 1 16,-2 2 0-16,-1-2-4 0,-4 0-3 0,-2 4-4 15,-3-6-4-15,-2 2 1 0,-2 4-3 16,3-8 2-16,-3 8-4 0,0 0-2 16,0 0 2-16,-11-4-2 0,11 4-3 15,0 0-2-15,0 0 2 0,-16 10-3 0,10-2 2 16,1 2 5-16,0 6-1 0,0 2 2 15,3 3 0-15,-2 6-1 0,-1 3 1 16,1-2 0-16,2 5 2 0,-1 1-2 0,1-1 1 16,0 8-2-16,2-9 0 0,-2 5-3 15,4 0 0-15,-4-1-11 0,4 1-14 16,-2-7-17-16,2 5-22 0,-2-5-21 0,2 1-8 16,1-5-19-16,-1-1-8 0,0-5-17 15,-2 1-20-15,2-5-60 0,3-2-215 0,-5-4 63 16</inkml:trace>
          <inkml:trace contextRef="#ctx0" brushRef="#br0" timeOffset="527.0255">-396 1788 1269 0,'-11'-15'34'0,"-1"7"6"16,3 0-13-16,4 2 0 0,1 0-4 15,-1-2 1-15,3 2 2 0,2 1-6 0,2-1 4 16,5 0 2-16,4-2-3 0,6 0 1 15,2 2-8-15,5-6 0 0,4 4 1 0,2 0-18 16,7 0-1-16,-2-1 0 0,1-3 3 16,3 4 0-16,-3-1 4 0,3-2 1 15,-4 0 3-15,-1-1 5 0,-2 4 1 16,-5 2-1-16,-2-2 5 0,1 4-2 16,-7-3 0-16,-1 4-2 0,-1-2-2 0,-4 2-2 15,0 3-1-15,-1 0 0 0,-3 3 4 0,-5 2-2 16,1 3 4-16,-1 2-1 15,-2 4 3-15,1 2-3 0,-3 1 5 0,2 5 4 16,0-4-2-16,0 4 3 0,0-3-1 16,1 1 1-16,2 3-2 0,0-1-1 0,1-6 2 15,1 5 3-15,4-5 5 0,0-2 2 16,1 0-5-16,1-1 2 0,0-5-5 0,4-2 0 16,-2-4-5-16,1-2-2 15,0-2 1-15,0-4-6 0,-3-2 1 0,1-5-5 16,2-3-3-16,-3-4 1 0,-4-3-4 15,1-1-4-15,-6-4 1 0,1-1-2 0,-5 1 1 16,-5-1-4-16,1-1 2 0,-4 5 1 16,-5-1-2-16,2 4 0 0,-8 1-1 15,2-1-2-15,-6 8 0 0,0-1 2 16,-1 5-1-16,-4 0 0 0,1 4 2 0,3 2-3 16,-2 8-8-16,0 2-8 0,0 2-18 15,2 4-13-15,3 3-11 0,1 3-15 0,4 0-14 16,0 3-16-16,8-2-12 0,1-2-30 15,2 3-65-15,5-3-266 0,5-1 12 16</inkml:trace>
          <inkml:trace contextRef="#ctx0" brushRef="#br0" timeOffset="740.4344">849 1683 1482 0,'0'0'77'0,"0"0"-7"0,-25 0-15 16,25 0-8-16,0 0-7 0,0 0-7 15,0 0-2-15,0 0-6 0,0 0-2 0,0 0-4 16,32-3-6-16,-11 3-26 0,3-2-32 16,8 4-36-16,2-4-39 0,6-1-49 15,7 0-337-15,2-5-11 0</inkml:trace>
          <inkml:trace contextRef="#ctx0" brushRef="#br0" timeOffset="1333.1329">1276 1889 2001 0,'-7'-8'48'0,"3"2"-11"0,4 2-8 15,0 4-3-15,4-10-2 0,5 4 19 16,10-2 14-16,7-1 16 0,11 1 5 15,14-6-9-15,6 2-2 0,5 2-7 0,0 1-6 16,29-3-7-16,-7 0-14 0,-12 8-15 16,-6-4-25-16,-6 2-40 0,2 0-46 15,-8 6-64-15,-9-8-67 0,-2 2-148 0,-12 3-262 16,-10-3-132-16</inkml:trace>
          <inkml:trace contextRef="#ctx0" brushRef="#br0" timeOffset="1118.7902">1518 1464 1517 0,'-9'0'49'16,"0"-4"-7"-16,2 4-5 0,-2-2-4 0,9 2-3 15,-9-2-6-15,9 2 10 0,0 0 11 16,0 0-1-16,0 0-3 0,0 0-1 0,0 0-4 15,0 0-5-15,38-2-2 0,-21 4-2 16,2-2-3-16,0-2-4 0,3 2 2 16,-3 0-6-16,3-2 2 0,-4 0-2 15,0 0-1-15,2 0 1 0,-5-1 2 0,-4 3 6 16,4-1 3-16,-8-3 0 0,5 4 3 16,-6 0-3-16,-6 0-4 0,14 0-2 0,-6 0-4 15,-8 0-1-15,3 14-1 0,-3-6 0 16,-3 4 8-16,3 5 6 0,0 3 2 15,-2 2-1-15,2 3 2 0,-4 3-3 16,4 4-1-16,4 1-2 0,-8 1-5 0,8 3 1 16,-4 0-4-16,0 0 3 0,0 1-4 15,0-3-3-15,-4 2 1 0,8-5-14 0,-8 3-17 16,4-3-15-16,-2-4-24 0,-1 1-27 16,1-2-22-16,0-5-32 0,-2-4-42 15,-3-1-96-15,-1-7-388 0,-1-2-159 16</inkml:trace>
        </inkml:traceGroup>
      </inkml:traceGroup>
    </inkml:traceGroup>
    <inkml:traceGroup>
      <inkml:annotationXML>
        <emma:emma xmlns:emma="http://www.w3.org/2003/04/emma" version="1.0">
          <emma:interpretation id="{E09E6B23-567D-475C-8D6D-AA20C3BA3071}" emma:medium="tactile" emma:mode="ink">
            <msink:context xmlns:msink="http://schemas.microsoft.com/ink/2010/main" type="paragraph" rotatedBoundingBox="13341,15688 17610,15635 17622,16668 13354,16721" alignmentLevel="1"/>
          </emma:interpretation>
        </emma:emma>
      </inkml:annotationXML>
      <inkml:traceGroup>
        <inkml:annotationXML>
          <emma:emma xmlns:emma="http://www.w3.org/2003/04/emma" version="1.0">
            <emma:interpretation id="{69C3514A-B514-4019-AD61-146C3471714A}" emma:medium="tactile" emma:mode="ink">
              <msink:context xmlns:msink="http://schemas.microsoft.com/ink/2010/main" type="line" rotatedBoundingBox="13341,15688 17610,15635 17622,16668 13354,16721"/>
            </emma:interpretation>
          </emma:emma>
        </inkml:annotationXML>
        <inkml:traceGroup>
          <inkml:annotationXML>
            <emma:emma xmlns:emma="http://www.w3.org/2003/04/emma" version="1.0">
              <emma:interpretation id="{3374E60A-34DD-4440-8E19-140ECB944E3D}" emma:medium="tactile" emma:mode="ink">
                <msink:context xmlns:msink="http://schemas.microsoft.com/ink/2010/main" type="inkWord" rotatedBoundingBox="13341,15688 13934,15680 13942,16289 13349,16296"/>
              </emma:interpretation>
              <emma:one-of disjunction-type="recognition" id="oneOf1">
                <emma:interpretation id="interp5" emma:lang="" emma:confidence="1">
                  <emma:literal/>
                </emma:interpretation>
              </emma:one-of>
            </emma:emma>
          </inkml:annotationXML>
          <inkml:trace contextRef="#ctx0" brushRef="#br0" timeOffset="2154.0663">-448 2713 1721 0,'2'-8'9'0,"0"2"10"0,0-1-6 16,-2-1-7-16,0 6-2 0,5-4 1 15,-5 6-3-15,0-6 12 0,0 6 16 16,0 0 9-16,0 0 9 0,0 0 1 16,-5 19 10-16,10-9-1 0,-5 4 3 0,0 6-2 15,2 1-5-15,2 1-5 0,1 2-2 16,-1 7-5-16,1-3-6 0,0 3-1 0,2 0-3 16,-1-1-8-16,-1 2-17 0,-1 1-23 15,1-1-21-15,-1-1-25 0,-2 0-26 16,1-1-20-16,-1-1-24 0,0-1-16 15,-4-5-38-15,0-1-98 0,-3-2-213 16,1-4-3-16</inkml:trace>
          <inkml:trace contextRef="#ctx0" brushRef="#br0" timeOffset="2606.9505">8 2743 1236 0,'-12'-8'29'15,"-1"6"-10"-15,0-2 2 0,0 4-4 16,-4 4-2-16,2 3-4 0,-4 1 15 0,-1 2 22 15,0 2 7-15,-3 2 1 0,-5 4-1 16,2 3-4-16,1-1-4 0,0 2-3 16,0 1-6-16,3-1-1 0,-1 3-9 0,3-3-1 15,1-2-10-15,4-3-21 0,-1 3-25 16,5-4-33-16,-1-1-38 0,5 1-44 16,1-6-113-16,1 0-179 0,3-4 55 0</inkml:trace>
          <inkml:trace contextRef="#ctx0" brushRef="#br0" timeOffset="2378.7135">-288 3042 1410 0,'9'-8'18'0,"1"2"13"0,-4 0-5 0,3 0-3 15,0 6-4-15,0 0 8 0,1 0 9 16,1 0 4-16,0 4 4 0,2 0 2 16,3 2-3-16,0 2-3 0,7 5-4 0,-3 1-1 15,2 0-2-15,5 6-2 0,-1-1-7 16,-2-3-2-16,1 4-17 0,-2-3-14 16,-3 1-16-16,0-2-44 0,-2 0-5 0,1-3-24 15,-6 1-41-15,-2-6-84 0,-1-2-237 16,-1-4 32-16</inkml:trace>
        </inkml:traceGroup>
        <inkml:traceGroup>
          <inkml:annotationXML>
            <emma:emma xmlns:emma="http://www.w3.org/2003/04/emma" version="1.0">
              <emma:interpretation id="{087ECB82-BB21-4715-9E1A-AED1804CF4AB}" emma:medium="tactile" emma:mode="ink">
                <msink:context xmlns:msink="http://schemas.microsoft.com/ink/2010/main" type="inkWord" rotatedBoundingBox="15302,15866 15595,15863 15605,16693 15313,16696"/>
              </emma:interpretation>
              <emma:one-of disjunction-type="recognition" id="oneOf2">
                <emma:interpretation id="interp6" emma:lang="" emma:confidence="1">
                  <emma:literal/>
                </emma:interpretation>
              </emma:one-of>
            </emma:emma>
          </inkml:annotationXML>
          <inkml:trace contextRef="#ctx0" brushRef="#br0" timeOffset="3433.7677">1527 2988 1406 0,'-4'-23'35'15,"-3"9"1"-15,4 0-8 0,3 3-4 16,5-1-6-16,0 4-2 0,2-2 3 15,6 0 10-15,-4-1-3 0,5 3 3 0,6 3-8 16,-5 0 2-16,4 1-4 0,-1 0-1 16,3 2 0-16,1 2-4 0,-9 0-1 0,8 0-2 15,-6 2-2-15,-2 2 0 0,4 0 1 16,-4 1-1-16,-6-2 1 0,2 4 1 0,1 1-2 16,-6 0 1-16,-2 0-1 15,-2 2-2-15,-2 2 1 0,-2 2 2 0,-3 3-3 16,-3-3-3-16,-5 3 2 0,-3-3-5 15,-1 2-9-15,-5 0-11 0,1-4-15 0,1 6-20 16,1-3-22-16,1-1-24 0,1-6-33 16,4 1-88-16,-1-1-217 0,4-6 53 15</inkml:trace>
          <inkml:trace contextRef="#ctx0" brushRef="#br0" timeOffset="3079.6485">1613 2951 1341 0,'-4'-8'84'0,"-2"5"-7"0,0 0-10 15,1-2-5-15,3 2-8 0,2 3-6 16,-11-5 6-16,11 5 0 0,0 0 9 0,0 0 3 16,-9 16-2-16,9-3-4 0,0 3-5 15,3 4-2-15,3 7-6 0,1 2-6 16,-1 7-1-16,3 1-3 0,1 3-5 15,3 5-1-15,1-6-13 0,-8 4-14 0,6-1-11 16,-3-3-16-16,-2 4-21 0,4-7-19 16,-9 1-25-16,2 1-23 0,-1-5-15 0,-3-2-12 15,0-3-34-15,-3-2-83 0,1-3-230 16,-2-7 9-16</inkml:trace>
        </inkml:traceGroup>
        <inkml:traceGroup>
          <inkml:annotationXML>
            <emma:emma xmlns:emma="http://www.w3.org/2003/04/emma" version="1.0">
              <emma:interpretation id="{755AC513-CE43-435C-887B-FC61AA0DB72E}" emma:medium="tactile" emma:mode="ink">
                <msink:context xmlns:msink="http://schemas.microsoft.com/ink/2010/main" type="inkWord" rotatedBoundingBox="15732,15707 17610,15683 17617,16221 15739,16245"/>
              </emma:interpretation>
              <emma:one-of disjunction-type="recognition" id="oneOf3">
                <emma:interpretation id="interp7" emma:lang="" emma:confidence="0">
                  <emma:literal>rem</emma:literal>
                </emma:interpretation>
                <emma:interpretation id="interp8" emma:lang="" emma:confidence="0">
                  <emma:literal>oom</emma:literal>
                </emma:interpretation>
                <emma:interpretation id="interp9" emma:lang="" emma:confidence="0">
                  <emma:literal>fem</emma:literal>
                </emma:interpretation>
                <emma:interpretation id="interp10" emma:lang="" emma:confidence="0">
                  <emma:literal>san</emma:literal>
                </emma:interpretation>
                <emma:interpretation id="interp11" emma:lang="" emma:confidence="0">
                  <emma:literal>Jem</emma:literal>
                </emma:interpretation>
              </emma:one-of>
            </emma:emma>
          </inkml:annotationXML>
          <inkml:trace contextRef="#ctx0" brushRef="#br0" timeOffset="4737.5556">1945 2949 1387 0,'9'-6'109'0,"-2"2"-10"0,-5 0-8 0,2 0-9 16,-4 4-8-16,8-7-3 0,-6 5-4 0,-2 2-4 15,9-4-6-15,-9 4-4 0,0 0-2 16,20 6-7-16,-13-1 1 0,7 3-4 16,-3 2 2-16,2 2 2 0,-2 0-5 15,4 5-4-15,-4-3-4 0,-3 0-2 0,1 0-2 16,-1 4-1-16,-4-1-2 0,-1-1-1 15,-3 2-2-15,-3 1-2 0,-1-5-1 0,-2 2 0 16,2-2-3-16,-5 1 0 0,0-3-3 16,1-2 1-16,-5-2-4 0,5 3 0 15,-1-9-1-15,0 4-5 0,0-6-2 16,9 0-7-16,-19-6-3 0,13-1-7 0,1-1 0 16,1-6 1-16,2 3-6 0,2-2 2 15,0 0-4-15,2-1 0 0,2 0-1 0,3 4 2 16,0-2 0-16,3-3 0 0,1 7 4 15,2 0 2-15,0-2 2 0,4 3 0 16,-2-1 1-16,3 5 2 0,3-4-1 16,-1 3 3-16,0 0 0 0,3 2-1 0,0 0 1 15,1-2 3-15,-1 2-4 0,-1-2-2 16,1 2 2-16,-1-2 3 0,-1 2-2 0,-1-4 6 16,-1 4-5-16,-1-4 7 0,-3 1-7 15,2-1 2-15,-6 0 2 0,0-2-4 16,-3 0 5-16,-1 2 3 0,1-2-2 15,-4 0 2-15,-2 0-1 0,1 1-1 16,-3 1-1-16,0 1 3 0,-5-2-2 0,1 3 0 16,-4 0 5-16,-3 2-4 0,0 0 2 15,11 2 3-15,-25 4 3 0,11 0 3 0,-3 0 0 16,0 4 5-16,2 2 0 0,-3 5 3 16,-1-1-5-16,4 2 2 0,2 3 2 15,-2-1-5-15,4 0 1 0,5-4-1 16,-1 7-1-16,3-5-1 0,1-2 1 0,6 1 1 15,-1 3-3-15,7-6 0 0,0 0 1 16,4-4-2-16,3 5 0 0,4-11-5 16,3 4-9-16,2-4-11 0,2-2-5 0,2-6-10 15,1 4-5-15,-1-9 3 0,0-1-1 16,1-2 2-16,0 0 4 0,-4-5 4 0,2 1 1 16,-6-4 0-16,-1 1 8 0,-6 5 3 15,-2-4 7-15,2 4 8 0,-4 1 5 16,0 3 5-16,-5 0 1 0,4 0 0 15,-3 3 0-15,-3 1-1 0,1 4-1 0,-1 0 0 16,-4 4 3-16,7-4 2 0,-7 4 2 16,0 0 6-16,6 15-5 0,-3-7 3 15,-1 0 3-15,3 4 0 0,-2 2-1 0,-1 0-1 16,2 3 0-16,-2-1-4 0,1-2-1 16,1 0-1-16,-2 1-4 0,0-1 2 15,1-6-3-15,-1 4 1 0,0-4-1 0,0 1-2 16,0-1 3-16,-2-2-1 0,0 0-1 15,0-6 0-15,0 0-5 0,0 0-6 16,0 0-1-16,15-12-1 0,-11 2-4 0,1-3-2 16,1-1-4-16,1-5-1 0,2 0-4 15,-3 2 1-15,6-3 2 0,-1 0-1 16,3 1 5-16,-5 1-3 0,3 6 1 0,-1-1 0 16,0 1 4-16,2 4-2 0,-1 0 1 15,-3 2 3-15,2 2 0 0,0 2 2 16,3 2 1-16,-3 0 3 0,0 2 2 0,0 2-2 15,-1 2 5-15,1 0 3 0,-2 0-1 16,0 5 1-16,0-3 0 0,1 2-1 16,-4-1 2-16,-1 2 1 0,-1-3-4 0,1 2 2 15,-3-2 1-15,0 1-2 0,0-4 0 16,0 4-2-16,1-3 4 0,-1-2-1 16,-2-4-1-16,2 6 2 0,-2-6-5 15,0 0-5-15,0 0 1 0,0 0-5 0,0 0 2 16,2-25-4-16,-2 14 2 0,2-4 0 15,2-1-3-15,0-7 0 0,3 1-4 16,-1-2-4-16,3-1-2 0,2 3 1 0,1 2 0 16,4-3-8-16,-1 3 1 0,2 4 0 15,5-3 2-15,-3 3 0 0,5 4 6 16,-1 2-2-16,4 2 3 0,-2-3 3 16,4 7 0-16,0 4 2 0,-1-4-2 0,1 4 3 15,-6 4-1-15,3-2 3 0,2 4 2 16,-4 3-1-16,-1-1 2 0,-1 4-1 0,-3-2 3 15,3 2 1-15,-8 3-2 0,2 3 1 16,-3-6 1-16,-2 7 1 0,-1-1 1 16,-1 0-2-16,2 0 2 0,-7 1-2 15,1-1 3-15,-1 0-2 0,2-2-15 0,-4 2-22 16,0-1-19-16,0-3-33 0,1-2-26 16,-3-1-23-16,2 1-29 0,-4-4-65 0,2-2-347 15,0-6-78-15</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2:39.36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E097ED1-C996-4395-9188-BCDBE43CEE86}" emma:medium="tactile" emma:mode="ink">
          <msink:context xmlns:msink="http://schemas.microsoft.com/ink/2010/main" type="writingRegion" rotatedBoundingBox="12662,6441 15797,6441 15797,7235 12662,7235"/>
        </emma:interpretation>
      </emma:emma>
    </inkml:annotationXML>
    <inkml:traceGroup>
      <inkml:annotationXML>
        <emma:emma xmlns:emma="http://www.w3.org/2003/04/emma" version="1.0">
          <emma:interpretation id="{03CAB58C-F756-4AC5-B20F-8F111916ECD8}" emma:medium="tactile" emma:mode="ink">
            <msink:context xmlns:msink="http://schemas.microsoft.com/ink/2010/main" type="paragraph" rotatedBoundingBox="12662,6441 15797,6441 15797,7235 12662,7235" alignmentLevel="1"/>
          </emma:interpretation>
        </emma:emma>
      </inkml:annotationXML>
      <inkml:traceGroup>
        <inkml:annotationXML>
          <emma:emma xmlns:emma="http://www.w3.org/2003/04/emma" version="1.0">
            <emma:interpretation id="{6AE7811D-2AE8-43E6-8468-22CB0F632F16}" emma:medium="tactile" emma:mode="ink">
              <msink:context xmlns:msink="http://schemas.microsoft.com/ink/2010/main" type="line" rotatedBoundingBox="12662,6441 15797,6441 15797,7235 12662,7235"/>
            </emma:interpretation>
          </emma:emma>
        </inkml:annotationXML>
        <inkml:traceGroup>
          <inkml:annotationXML>
            <emma:emma xmlns:emma="http://www.w3.org/2003/04/emma" version="1.0">
              <emma:interpretation id="{2B6DBFA3-FB8A-4E13-A0C4-B0E7F87854A1}" emma:medium="tactile" emma:mode="ink">
                <msink:context xmlns:msink="http://schemas.microsoft.com/ink/2010/main" type="inkWord" rotatedBoundingBox="12662,7157 13044,7157 13044,7235 12662,7235"/>
              </emma:interpretation>
              <emma:one-of disjunction-type="recognition" id="oneOf0">
                <emma:interpretation id="interp0" emma:lang="" emma:confidence="0">
                  <emma:literal>-</emma:literal>
                </emma:interpretation>
                <emma:interpretation id="interp1" emma:lang="" emma:confidence="0">
                  <emma:literal>_</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-2338 792 1002 0,'-6'-4'160'0,"4"0"-61"0,2 4-40 15,-16-6-24-15,8 1-13 0,4 2-8 16,4 3 6-16,-9-7 1 0,9 7-2 16,-7-4 7-16,7 4-7 0,-2-4 0 15,2 4-3-15,0 0-1 0,0 0 0 0,7-6-1 16,-7 6 3-16,13-2-4 0,1 2 4 16,-2-2-5-16,1 2-2 0,8-2 2 15,-6 2-3-15,7 0-2 0,4-2-5 0,1 2-1 16,2-2-8-16,3 0-23 0,2 2-34 15,-3-2-36-15,-4-4-80 0,3 0-260 0,-1-3 50 16</inkml:trace>
        </inkml:traceGroup>
        <inkml:traceGroup>
          <inkml:annotationXML>
            <emma:emma xmlns:emma="http://www.w3.org/2003/04/emma" version="1.0">
              <emma:interpretation id="{BB324F6B-CB53-4320-AC27-D11A43D6867B}" emma:medium="tactile" emma:mode="ink">
                <msink:context xmlns:msink="http://schemas.microsoft.com/ink/2010/main" type="inkWord" rotatedBoundingBox="15040,6441 15797,6441 15797,6468 15040,6468"/>
              </emma:interpretation>
              <emma:one-of disjunction-type="recognition" id="oneOf1">
                <emma:interpretation id="interp5" emma:lang="" emma:confidence="1">
                  <emma:literal/>
                </emma:interpretation>
              </emma:one-of>
            </emma:emma>
          </inkml:annotationXML>
          <inkml:trace contextRef="#ctx0" brushRef="#br0" timeOffset="-5382.6817">176 19 488 0,'-2'-10'-13'0,"2"10"3"16,0 0-1-16,0 0 4 0,0 0 2 15,0 0 2-15,0 0-3 0,0 0 8 16,-14-2-2-16,14 2 5 0,0 0 1 0,-12 0-1 15,12 0 0-15,-6-3 0 0,6 3 0 16,-13 0 2-16,13 0-1 0,-14 0 3 0,14 0-2 16,-14 0 2-16,14 0 3 0,-11-1 0 15,11 1-2-15,-13 0 1 0,13 0-4 16,-15 0 1-16,15 0-3 0,-11 0 1 16,11 0-3-16,-11 0 1 0,11 0 1 0,0 0-2 15,-15 0 0-15,15 0 1 0,-8-2 2 16,8 2 3-16,0 0 3 0,-11 0 4 0,11 0 4 15,0 0 1-15,0 0 4 0,0 0 0 16,-9 0-2-16,9 0 3 0,0 0 0 16,0 0 0-16,0 0 3 0,0 0 5 15,0 0-6-15,-11-3 1 0,11 3 2 16,0 0 4-16,0 0-6 0,0 0 6 0,0 0 0 16,0 0 1-16,0 0-6 0,0 0-1 15,0 0-1-15,0 0 3 0,0 0-1 0,0 0 1 16,0 0-2-16,0 0-3 0,0 0 3 15,0 0-8-15,0 0 5 0,0 0-5 16,0 0-1-16,0 0-1 0,0 0-2 0,0 0-4 16,0 0 2-16,0 0-5 0,36 0-2 15,-22 3 4-15,1-3-4 0,4 0-4 16,3 2 5-16,-4-2-2 0,7 1 1 0,-3-1-2 16,6 0 2-16,-1 3-8 0,2-3 3 15,5 2-3-15,-4-2 0 0,1 0-4 16,-3 2 6-16,-1-2 0 0,0 0 4 0,-4 0-8 15,3 0 2-15,-5 1 3 0,1-1-3 16,-3 0 3-16,-1 3 0 0,-3-3-2 16,-1 0 3-16,2 2-3 0,-3-2 1 0,-4 0-4 15,3 0 7-15,-3 2 2 0,0-2-4 16,0 0 2-16,-9 0 5 0,14 0 3 16,-14 0-8-16,13 0 3 0,-13 0-6 0,9 2 1 15,-9-2 0-15,9 0 2 0,-9 0-4 16,0 0 6-16,11 0-6 0,-11 0 4 0,0 0-2 15,10 2-2-15,-10-2 4 0,0 0-2 16,0 0-2-16,6 2 1 0,-6-2 0 16,0 0 3-16,0 0 1 0,0 0-4 15,0 0 2-15,0 0 0 0,0 0 1 0,0 0-2 16,0 0 0-16,0 0 0 0,0 0 2 16,0 0-2-16,14 0 0 0,-14 0-2 0,0 0-7 15,0 0-6-15,0 0-9 0,0 0-29 16,0 0-32-16,0 0-40 0,4-4-97 15,-4 0-225-15,0 4 47 0</inkml:trace>
        </inkml:traceGroup>
      </inkml:traceGroup>
    </inkml:traceGroup>
  </inkml:traceGroup>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30:44.39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EACDBC1-08D5-4FAF-BFB5-49A5A4D469F1}" emma:medium="tactile" emma:mode="ink">
          <msink:context xmlns:msink="http://schemas.microsoft.com/ink/2010/main" type="inkDrawing" rotatedBoundingBox="21170,3890 27572,3938 27571,4042 21169,3994" semanticType="underline" shapeName="Other">
            <msink:sourceLink direction="with" ref="{00A26B1A-C0FA-46CF-8416-6283D771F8B9}"/>
            <msink:sourceLink direction="with" ref="{2455D93B-B3FB-498E-BA68-C737576C1F07}"/>
            <msink:sourceLink direction="with" ref="{76A7CBA0-2051-401A-A426-898A210027E6}"/>
          </msink:context>
        </emma:interpretation>
      </emma:emma>
    </inkml:annotationXML>
    <inkml:trace contextRef="#ctx0" brushRef="#br0">141 48 1909 0,'-26'0'62'15,"0"0"-1"-15,4-2-8 0,3 2-7 16,6 0-4-16,0 0 3 0,3 0 23 0,10 0 15 16,-13 0 13-16,13 0 5 0,0 0-2 15,0 0-7-15,0 0 0 0,32 5-1 0,0-5-10 16,15 0-1-16,20 0 0 0,37-5-4 16,23 2-8-16,28 0 1 0,15 1-6 15,16 0-2-15,49 2 4 0,14-2-4 16,16 4-5-16,13 0-2 0,4 0-5 0,5 4 10 15,8-4-13-15,6 4 0 0,3-1-10 16,-13-3 1-16,-11 6 0 0,-11-4-9 16,-8 0-2-16,-11 0 1 0,-20 0-7 0,-44-2-3 15,-14 2 0-15,-17-2 3 0,-10 2-4 16,-16-4 2-16,-16 2 3 0,-15-2-2 0,-25 2 4 16,-17-2-4-16,-9 0 2 0,-12 0-6 15,-3 2 3-15,-4-2-5 0,-2 0-4 16,-5 0 1-16,-1 0-14 0,-4 0-9 0,-2 0-12 15,-3-2-29-15,0 2-28 0,-2-2-46 16,-4 0-52-16,-5 2-68 0,3-12-61 0,-6 2-162 16,-2-3-26-16,-2-3 43 0,-4-6-212 15,0-2-160-15</inkml:trace>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31:26.78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694AF60-809B-40A7-85E8-298F32EEA366}" emma:medium="tactile" emma:mode="ink">
          <msink:context xmlns:msink="http://schemas.microsoft.com/ink/2010/main" type="writingRegion" rotatedBoundingBox="4725,2417 30721,1928 30980,15694 4984,16183"/>
        </emma:interpretation>
      </emma:emma>
    </inkml:annotationXML>
    <inkml:traceGroup>
      <inkml:annotationXML>
        <emma:emma xmlns:emma="http://www.w3.org/2003/04/emma" version="1.0">
          <emma:interpretation id="{1F739D39-CCB7-4766-9A50-9910B7DF2046}" emma:medium="tactile" emma:mode="ink">
            <msink:context xmlns:msink="http://schemas.microsoft.com/ink/2010/main" type="paragraph" rotatedBoundingBox="21943,1981 27779,2039 27773,2643 21937,2585" alignmentLevel="5"/>
          </emma:interpretation>
        </emma:emma>
      </inkml:annotationXML>
      <inkml:traceGroup>
        <inkml:annotationXML>
          <emma:emma xmlns:emma="http://www.w3.org/2003/04/emma" version="1.0">
            <emma:interpretation id="{52301390-1EAC-4E20-8B1E-964CE71DEA28}" emma:medium="tactile" emma:mode="ink">
              <msink:context xmlns:msink="http://schemas.microsoft.com/ink/2010/main" type="line" rotatedBoundingBox="21943,1981 27779,2039 27773,2643 21937,2585"/>
            </emma:interpretation>
          </emma:emma>
        </inkml:annotationXML>
        <inkml:traceGroup>
          <inkml:annotationXML>
            <emma:emma xmlns:emma="http://www.w3.org/2003/04/emma" version="1.0">
              <emma:interpretation id="{560F36C6-DEEF-4310-8367-65705F3B0CD2}" emma:medium="tactile" emma:mode="ink">
                <msink:context xmlns:msink="http://schemas.microsoft.com/ink/2010/main" type="inkWord" rotatedBoundingBox="21942,2092 23045,2103 23041,2475 21938,2464"/>
              </emma:interpretation>
              <emma:one-of disjunction-type="recognition" id="oneOf0">
                <emma:interpretation id="interp0" emma:lang="" emma:confidence="1">
                  <emma:literal/>
                </emma:interpretation>
              </emma:one-of>
            </emma:emma>
          </inkml:annotationXML>
          <inkml:trace contextRef="#ctx0" brushRef="#br0">9478-1295 502 0,'0'0'63'0,"-7"-4"-18"0,3 2-8 15,-2-2-3-15,6 4 8 0,-4-4 4 16,4 4 4-16,-7-4 0 0,3 0 6 15,4 4-5-15,0 0 3 0,0 0 1 0,-5-6 0 16,5 6-3-16,0 0-1 0,-2-4-2 0,2 4-4 16,0 0-6-16,0 0 1 0,0 0-2 15,0 0-7-15,0 0 3 0,0 0 0 0,0 0 2 16,0 0-6-16,-9 16 5 0,9-10-1 16,-2 4-2-16,0-2-5 0,2 5-1 0,0-1-4 15,0 0-1-15,0 2-3 0,0-2 0 0,0 5-2 16,0-3-1-1,0 0-1-15,0 0-7 0,0 1-7 16,0-1-9-16,4 2-12 0,-4-2-15 0,3-1-20 16,-3 1-17-16,2-2-15 0,-2 0-15 15,0 2-17-15,0-3-34 0,-2-1-269 16,2 0 66-16</inkml:trace>
          <inkml:trace contextRef="#ctx0" brushRef="#br0" timeOffset="1694.8862">9525-1004 1168 0,'-34'8'-45'0,"10"-2"11"15,1 0 5-15,7-1 8 0,5-2 10 0,-3 2 20 16,7-3 9-16,3 2 10 0,4-4 12 16,-2 4 9-16,2-4-6 0,0 0 13 0,27 6-4 15,-14-6-1-15,9 0-5 0,10-2-2 16,9-2 0-16,9 0-4 0,6-2-6 0,8 0-3 16,-8-1-3-16,5 1-13 0,-5 0-24 15,-11 0-8-15,3 2-29 0,-5-2-24 0,-2 0-22 16,-9 2-44-16,0-2-94 15,-6 1-130-15,-3 0 128 0</inkml:trace>
          <inkml:trace contextRef="#ctx0" brushRef="#br0" timeOffset="1460.8308">9543-1095 968 0,'-20'6'-23'15,"7"-2"6"-15,-6-2 3 0,8 2 3 16,2 0 12-16,-1-2 5 15,1 2 12-15,1-2 12 0,3 0 15 0,5-2 13 16,-6 6-8-16,6-6-2 0,0 0 8 16,0 0-9-16,0 0 4 0,24 2 3 0,-8-4-4 15,6-2 3-15,8 0-1 0,11-2-2 16,6 0-1-16,12-2-1 0,25-8-3 0,2-1-4 16,4 1-3-16,-6 2-3 0,-12 2-5 15,-12 1-4-15,2 1-17 0,-8 4-9 0,-9 0-12 16,-4 0-12-16,-7 2-29 15,-3 0-26-15,-5 4-23 0,-6-2-20 16,-4 2-36-16,-5 0-299 0,-4 2 35 0</inkml:trace>
          <inkml:trace contextRef="#ctx0" brushRef="#br0" timeOffset="521.8149">9833-1281 1106 0,'0'-3'-2'0,"-6"-4"2"0,6 7 6 15,-2-8-2 1,0 4-3-16,2 4 2 0,-7-6-2 0,7 6 4 16,-6-4 6-16,6 4 2 0,0 0 12 15,0 0 4-15,-13 10 3 0,10-4 2 0,-1 0-1 0,-4 4-4 16,4 1 0-16,-1 1 3 0,1 0-3 16,2 2-4-16,-3 1 6 0,1-1 5 0,4 0-6 15,-2 2 1-15,2-1-2 16,-2-1-4-16,4 0 1 0,0 0-3 15,2 1-6-15,1-3-1 0,-1 0 3 16,3 0-6-16,3-2 1 0,-4 1-2 0,1-3 2 16,4 0 0-16,0-4-1 0,3 0-3 15,-5-2 1-15,2 0-3 0,0-2 5 0,6-2-5 16,-8 0 3-16,4-4 0 0,0-1-1 16,1-1-2-16,-3-2 5 0,0-2-8 0,2 0-1 15,-2-5 4-15,-5 3-2 16,1-2-2-16,-3 0-2 0,1 2 0 0,-3-1-1 15,-2 1-3-15,-2 0 0 0,-1 2-3 0,1 2-3 16,-4 0-4-16,-1-1-6 0,0 3-7 16,-5 2-10-16,3 0-12 0,-2 2-3 15,0 0-15-15,0 2-8 0,-3-3-17 0,3 4-12 16,0 1-27-16,-3-2-47 0,3 4-200 16,2-2 112-16</inkml:trace>
          <inkml:trace contextRef="#ctx0" brushRef="#br0" timeOffset="1062.7386">10241-1297 1077 0,'10'-2'1'0,"-10"2"0"16,0 0-4-16,4-2-1 0,-4 2 1 15,0 0 2-15,0 0 6 0,0 0 8 16,0 0 1-16,0 0 9 0,-18 17 0 0,13-11 9 16,-1-1-4-16,1 4-2 0,-1-1-1 15,1 4 2-15,-4 2-2 0,4 0 7 0,-2 1-7 16,1 1-3-16,1-2 4 0,1 3-2 16,-1-1 0-16,3-2 1 0,0 0-13 0,2-2 4 15,0 3 7-15,0-3-11 16,2 2 1-16,0-4 7 0,3-1-3 0,-1 1-4 15,1-2 0-15,1-2-3 0,1 0-1 16,3 0-2-16,-1-4 2 0,-3 2-3 16,3-2 2-16,0-2-1 0,-9 0 1 0,16-2 2 15,-9-2-1-15,0 0-1 0,-3-2-6 16,3 0 8-16,-1 0 2 0,2-2-4 0,-4-3 6 16,1 1 0-16,-1 0-5 0,1-4 2 0,-1 0-3 15,-2 2 2-15,0-1-2 0,1 1 4 16,-3 0-8-16,0 1 0 15,2 2 3-15,0 0-7 0,-2 0 3 0,0 2 0 16,0-1-3-16,-2 2-2 0,2 0-6 16,-2 0-1-16,2-1-3 0,-5 4 0 0,5 3-6 15,-4-6-1-15,2 1 1 0,-3 1 13 16,5 4-11-16,-9-4 1 0,9 4-1 0,-6-4-10 16,0 0 4-16,6 4-15 0,0 0-7 15,-6-2-25-15,6 2-21 0,-5-4-46 16,5 4-109-16,0-4-108 0,0 4 133 15</inkml:trace>
        </inkml:traceGroup>
        <inkml:traceGroup>
          <inkml:annotationXML>
            <emma:emma xmlns:emma="http://www.w3.org/2003/04/emma" version="1.0">
              <emma:interpretation id="{C1B34E00-651E-4670-85E5-967479E81A65}" emma:medium="tactile" emma:mode="ink">
                <msink:context xmlns:msink="http://schemas.microsoft.com/ink/2010/main" type="inkWord" rotatedBoundingBox="24890,2010 27021,2032 27015,2635 24884,2614"/>
              </emma:interpretation>
              <emma:one-of disjunction-type="recognition" id="oneOf1">
                <emma:interpretation id="interp1" emma:lang="" emma:confidence="1">
                  <emma:literal/>
                </emma:interpretation>
              </emma:one-of>
            </emma:emma>
          </inkml:annotationXML>
          <inkml:trace contextRef="#ctx0" brushRef="#br0" timeOffset="9155.3617">12364-1317 875 0,'-2'-6'144'16,"-2"2"-71"-16,0-2-30 0,2 1-9 0,2 5-1 15,-4-10 11-15,4 6 5 0,0 4 8 16,-5-6 9-16,5 6-1 16,-2-6-1-16,2 6-2 0,0 0-3 0,0-6-2 15,0 6-4-15,0 0-5 0,2-6-7 0,-2 6-1 16,0 0-5-16,0 0-2 0,0 0 0 16,0 0-1-16,5 18-7 15,-3-9 0-15,-2-1 1 0,2 1-5 16,0 2-2-16,-2 1 0 0,4 2-5 0,-2 3 3 0,-2-1-2 15,2 0 0-15,0 3-3 0,-2-3-2 16,3 2 1-16,-1 2-1 0,-2-1-5 16,4-3 1-16,-2 2-12 0,1 1-13 15,-3-3-25-15,0 0-18 0,2-2-19 0,0 0-13 16,2-1-18-16,-1-1-18 0,-1-4-18 0,-2 2-44 16,4-4-285-16,1 1 16 15</inkml:trace>
          <inkml:trace contextRef="#ctx0" brushRef="#br0" timeOffset="9662.0168">12679-1240 1274 0,'-6'-4'-30'0,"4"0"2"15,2 4 2-15,-9-10 2 16,7 8 5-16,-2-2 1 0,4 4 7 0,-7-6 3 16,7 6 4-16,-5-4 1 0,5 4 5 15,0 0 1-15,0 0 5 0,0 0 2 0,-18 10 7 16,13-4 4-16,3 2 1 0,-4 0 3 0,1 0 6 16,1 2-1-16,-1 3-1 15,-1 1 2-15,1 0 2 0,0 1-2 0,0-1-2 16,3-2 3-16,-2 2 2 0,1 0-7 15,3 0 2-15,0-1-2 0,0 1 0 16,3-2-2-16,-1 0 0 0,2 1 1 16,1-3-4-16,5 2-3 0,5-4 1 0,-4 0-5 15,3-2 0-15,4-1-1 0,-2-3-1 16,2-1-2-16,-2-1-2 0,1-1-1 0,0-1-6 16,-2-5 3-16,1 1 0 0,0-2-4 15,-5-2 0-15,3 0-2 0,-4-5-4 0,-2 1 3 16,-1 0-4-16,-5-4-1 15,0-1 0-15,-2 3 0 0,-2 0-1 16,0-1 3-16,-5 1-4 0,-1 2 3 0,-2 0-2 16,-1 2 2-16,0 1-3 0,-3 1-2 0,0 2-5 15,-1 2-15-15,-1 2-3 0,0 0-8 16,2 2-10-16,1 0-8 0,1 2-14 0,-1 0-19 16,2 2-21-16,0 2-54 0,3-2-192 15,-1 2 128-15</inkml:trace>
          <inkml:trace contextRef="#ctx0" brushRef="#br0" timeOffset="10634.4744">13453-955 1276 0,'-15'-10'-32'16,"8"2"8"-16,-2-3 1 0,5 5 5 15,-1-2-2-15,0 2 7 0,0 0 13 16,5 0 4-16,5 0 7 0,0 0-2 0,4-2 2 16,0 1-4-16,2 1-2 0,10 0-3 0,-3 0 1 15,4 0-3-15,3-2 2 0,0 2 2 16,-5 0-1-16,3 1 1 0,-3-1 2 0,-2 4-6 15,3-1 1-15,-6-2-2 16,-1 2 3-16,2 0-1 0,-5 1-6 0,-2 0 7 16,0 2 1-16,3 2 2 0,-1 3 6 15,-4-2-5-15,-1 4-3 0,3-1 1 0,1 2-2 16,-3 2 3-16,-1 0 3 0,1 2 2 16,-3 0-6-16,3 1 1 0,-1-1-4 15,4 0 4-15,-5 0 2 0,-1 0-2 0,3 3 3 16,-3-5-2-16,1 0 3 15,-1 1 5-15,0-3 1 0,4 2-1 16,-1-4 2-16,-1 2 0 0,1-2 1 0,0 0-2 16,-1-2-1-16,3-2-5 0,3 0 1 0,-12-2-4 15,18-2 3-15,-12-2-1 0,5 0-7 16,2-2 0-16,-5-4 0 0,1 0 2 16,-2-3-2-16,-1 1 2 0,2-2-2 0,-6 0-8 15,3 0 4-15,-5-1-2 0,0 1 1 0,-5-3-2 16,1 3 1-16,-4 0-2 0,-1 2 0 15,3 0 3-15,-3 2-4 16,-4 4-5-16,-2-3-11 0,4 3-1 0,-2 0-6 16,-6 2 0-16,8 4-2 0,-4 0-6 15,-2 0-9-15,4 2-11 0,-2 2-10 0,-4-2-11 16,6 2-22-16,2 0-200 0,-4 3 180 16</inkml:trace>
          <inkml:trace contextRef="#ctx0" brushRef="#br0" timeOffset="10103.2177">13537-1317 1023 0,'6'-6'7'0,"7"0"3"16,-9 0-3-16,3 0-3 0,-3-1 5 0,0 3 1 15,-1-2 11-15,1 2 11 0,-2 0-6 16,0-2-8-16,-2 6 6 0,3-6-8 0,-3 6 4 16,-3-8-2-16,3 8-5 0,-6-4 3 0,6 4 4 15,-9-4 0-15,9 4 5 16,-9-3 2-16,9 3-5 0,0 0 2 15,-19 3 7-15,15 1 5 0,-3 0-1 16,5 0 3-16,-2 4 4 0,-1 0-2 0,3 0 4 16,0 4-1-16,0 1 0 0,2 3-5 15,0 0-1-15,0 4-4 0,2-1-4 0,0 1-2 16,3 3-1-16,-3-1-5 0,2 2-1 0,-2 0 0 16,3-1-4-16,-1 2-1 0,3-1 0 15,1 1-2-15,-4-1-3 0,0 0-2 16,1 1 3-16,-3-3-5 0,2-1-7 15,-1-2-17-15,-1 2-22 0,0-3-20 16,0 0-26-16,3 1-27 0,-3-3-27 16,-2-3-40-16,5-2-321 0,-5-3-5 0</inkml:trace>
          <inkml:trace contextRef="#ctx0" brushRef="#br0" timeOffset="11068.9234">14023-1098 854 0,'7'-2'16'0,"-1"-1"-6"0,3-2-3 15,3 2 3-15,-1-2-2 0,0 3 0 0,-2-2 5 16,2 2 2-16,4 0 0 0,-6 2 3 15,2 0-5-15,0 4 0 16,1-2-5-16,1 4 5 0,-4 0 11 0,5 2-8 16,-1 3 0-16,-2-1 6 0,-2 2 0 15,2 0 3-15,-1 0-6 0,1 3 2 0,-2-1 0 16,-5-2-4-16,5 3 3 0,-3-4-2 16,0 0 6-16,-1-1 3 0,1-2-2 0,-3 0-1 15,-1 0-1-15,0-2 1 0,0-1 10 16,-2 1 4-16,0-6 0 0,0 0-5 15,0 0 0-15,0 0 3 0,0 0 1 16,-22-11-3-16,18 3 2 0,-4-2-4 16,4 0 1-16,-3-2-2 0,3-2 3 0,-1-1 2 15,-4-3-4-15,7 2 1 0,0 1-2 16,2-3 1-16,0 2-5 0,4 0-2 0,5-1-4 16,0-3-4-16,2 4-7 0,6 0-18 15,0-1-13-15,4 1-23 0,1 2-17 0,-4 4-31 16,5-3-23-16,-3 5-23 0,-1 0-39 0,1 2-322 15,-4-2-4 1</inkml:trace>
        </inkml:traceGroup>
        <inkml:traceGroup>
          <inkml:annotationXML>
            <emma:emma xmlns:emma="http://www.w3.org/2003/04/emma" version="1.0">
              <emma:interpretation id="{864C59F3-865E-41B2-8708-7AC4474813F5}" emma:medium="tactile" emma:mode="ink">
                <msink:context xmlns:msink="http://schemas.microsoft.com/ink/2010/main" type="inkWord" rotatedBoundingBox="27679,2076 27779,2077 27774,2589 27673,2588"/>
              </emma:interpretation>
              <emma:one-of disjunction-type="recognition" id="oneOf2">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1</emma:literal>
                </emma:interpretation>
                <emma:interpretation id="interp6" emma:lang="" emma:confidence="0">
                  <emma:literal>(</emma:literal>
                </emma:interpretation>
              </emma:one-of>
            </emma:emma>
          </inkml:annotationXML>
          <inkml:trace contextRef="#ctx0" brushRef="#br0" timeOffset="11643.4358">15230-1291 1315 0,'-4'-8'8'0,"-3"0"4"0,0 2-2 16,3 0-6-16,-4 0 2 0,4-1 0 0,2 4 4 15,-3-2 3-15,5 5 5 0,-7-3 2 0,7 3 0 16,0 0 4-16,0 0-1 0,-15 11 3 15,8-2 3-15,2 1 2 16,1 4 4-16,1 1 15 0,-3 3-3 16,3 0-3-16,1 3 0 0,0-1-2 0,0 2-2 15,0 3-4-15,-1-1-2 0,3 1-6 16,0-1 4-16,0-2-5 0,0 0 0 0,0 1-4 16,3-3-1-16,-3-2-3 0,0 1-1 15,2-1-2-15,-2-4 0 0,0-1 1 0,0-1 12 16,0-2 4-16,0 0 5 0,0 0 0 15,0-2-1-15,-2-1 0 0,4 1-2 16,-2-2-4-16,0-2-2 0,-2 2-2 16,2-6-4-16,0 6-2 0,0-6-14 15,0 0-17-15,0 0-28 0,0 0-36 0,0 0-48 16,0 0-60-16,0 0-120 0,0 0-327 0,0 0-127 16</inkml:trace>
        </inkml:traceGroup>
      </inkml:traceGroup>
    </inkml:traceGroup>
    <inkml:traceGroup>
      <inkml:annotationXML>
        <emma:emma xmlns:emma="http://www.w3.org/2003/04/emma" version="1.0">
          <emma:interpretation id="{99F442EF-E71B-4F1D-AB77-19EBCA30B321}" emma:medium="tactile" emma:mode="ink">
            <msink:context xmlns:msink="http://schemas.microsoft.com/ink/2010/main" type="paragraph" rotatedBoundingBox="12546,3248 30746,3068 30753,3867 12554,4047" alignmentLevel="2"/>
          </emma:interpretation>
        </emma:emma>
      </inkml:annotationXML>
      <inkml:traceGroup>
        <inkml:annotationXML>
          <emma:emma xmlns:emma="http://www.w3.org/2003/04/emma" version="1.0">
            <emma:interpretation id="{6D306F60-B201-4990-99D7-3C69B9BAB9F6}" emma:medium="tactile" emma:mode="ink">
              <msink:context xmlns:msink="http://schemas.microsoft.com/ink/2010/main" type="line" rotatedBoundingBox="12546,3248 30746,3068 30753,3867 12554,4047"/>
            </emma:interpretation>
          </emma:emma>
        </inkml:annotationXML>
        <inkml:traceGroup>
          <inkml:annotationXML>
            <emma:emma xmlns:emma="http://www.w3.org/2003/04/emma" version="1.0">
              <emma:interpretation id="{ED19CB84-D643-4B5A-B0ED-3ADFF173510E}" emma:medium="tactile" emma:mode="ink">
                <msink:context xmlns:msink="http://schemas.microsoft.com/ink/2010/main" type="inkWord" rotatedBoundingBox="12547,3370 14621,3349 14627,3922 12553,3942"/>
              </emma:interpretation>
              <emma:one-of disjunction-type="recognition" id="oneOf3">
                <emma:interpretation id="interp7" emma:lang="" emma:confidence="1">
                  <emma:literal/>
                </emma:interpretation>
              </emma:one-of>
            </emma:emma>
          </inkml:annotationXML>
          <inkml:trace contextRef="#ctx0" brushRef="#br0" timeOffset="-61690.7828">34 119 1073 0,'-9'-4'349'0,"2"-2"-145"0,1 2-82 0,1 2-38 16,1-2-27-16,4 4-10 0,-3-7-10 16,3 7-4-16,0 0 10 0,12-8 3 15,-1 6 2-15,4 1-8 0,8-2 1 0,-1-1-7 16,10 2-2-16,5 0-2 0,-3-2-6 16,8 2-1-16,1-2-3 0,0 2-2 15,0-2-2-15,-2 0-2 0,-3 2 1 16,-6 0-3-16,2 0-1 0,-5-1-1 0,-6 2-4 15,-3-1-6-15,-2-1-7 0,-1 1-3 16,-6-1-1-16,-7-2-5 0,-4 5 1 16,-2-6-2-16,2 6 3 0,-16-6 0 0,4 4 3 15,-3 0 2-15,-5 0 1 0,-1 0-3 16,1 0 5-16,-1 2 1 0,1 0 0 0,-5-2-1 16,7 2 4-16,-5 0 3 0,5 0 5 15,1 0 1-15,-2 2 6 0,6 0-1 0,0-2-1 16,-2 2 0-16,4 0 2 0,2 2-3 15,1 2 8-15,-5 0 3 0,5 4-3 16,-1 3 4-16,2 1-1 0,3 2-4 16,-3 1 3-16,1 1-4 0,0 6-2 0,-1-1 0 15,1 3 1-15,1 1-4 0,1-1 3 16,2 2-3-16,-3-1-2 0,1 0-8 16,2-1-22-16,-8 0-21 0,8-3-29 0,-1-1-22 15,3 0-30-15,3-1-21 0,-1-3-26 16,1-2-66-16,4 1-359 0,-3-8-94 0</inkml:trace>
          <inkml:trace contextRef="#ctx0" brushRef="#br0" timeOffset="-61158.9279">988 302 1582 0,'4'-14'-36'16,"1"-1"7"-16,-5 1 1 0,0 0 12 15,-2 2-5-15,-3-2 13 0,1 1 30 0,-3-1 17 16,1 2 14-16,-4 0 10 0,-1 1-2 16,2 0-2-16,-4 2-5 0,-2 1-1 15,2 0 2-15,-3 2 3 0,-2 2 2 0,0 2 4 16,-2 4 3-16,-1 0-5 0,-1 2-1 16,-3 4-6-16,1 2-2 0,-2 3 0 0,-4 3-2 15,4 0-3-15,1 4 0 0,0-1-3 16,2 3-4-16,1-2-5 0,6 0-1 15,-2-1-6-15,5 2 1 0,-2-5-3 16,4 0-2-16,5-2-1 0,1 2-1 0,3-5-3 16,-2 0 0-16,8 0-1 0,0-3-1 15,1 0-2-15,6-4-1 0,3 0-2 16,2-2-3-16,1-2-4 0,4-2-7 0,1 0-6 16,2-4-1-16,2-2-5 0,4 0 0 15,-8-4 1-15,5-1-6 0,1-3 2 0,-2-2 0 16,0 0-1-16,-4 1 5 0,-1-1 0 15,-4 2 1-15,-1 0-2 0,0-1 5 16,-2 5-1-16,-1 0 1 0,-1 0 1 16,-3 1-3-16,0 3 2 0,-3 0 0 0,1 4-1 15,0-2 1-15,0 4 1 0,-7 2-1 16,0 0 3-16,11 8-1 0,-8-2 3 16,-1 5 1-16,2-2-1 0,-4 6 1 0,2 1 0 15,1 2 2-15,-3 3-2 0,2-1-6 16,0 0-21-16,0 3-17 0,0-1-22 0,1-2-22 15,-1 1-30-15,3-3-30 0,2 0-18 16,-3-5-65-16,3-1-393 0,0-2-123 16</inkml:trace>
          <inkml:trace contextRef="#ctx0" brushRef="#br0" timeOffset="-60891.6115">1257-16 1899 0,'-2'-10'52'0,"0"2"-4"0,-3 2-2 16,3 0-7-16,0 2-1 0,-1-2 10 16,3 6 9-16,-3-6 0 0,3 6-3 15,0 0-1-15,0 0 9 0,0 0 0 0,0 0 4 16,-6 19-1-16,6-10-2 0,2 6-2 16,0 1-7-16,-2 4-7 0,0 3 1 0,5 1-2 15,-5 4-6-15,3 1-6 0,1-1-2 16,-2 3 0-16,1 0-4 0,1-1-17 15,-2 1-25-15,1-3-26 0,-1-2-35 16,2 3-41-16,-2-3-46 0,3-5-49 0,-5-3-92 16,4 0-134-16,-2-5-170 0,-2-3-106 15</inkml:trace>
          <inkml:trace contextRef="#ctx0" brushRef="#br0" timeOffset="-60265.0368">1300 322 1923 0,'-4'-12'70'0,"-1"2"-62"0,3 2-31 16,2-3-13-16,0 3-2 0,4 0 8 0,3 0 12 15,4 0 8-15,5-2-4 0,2 2 2 16,7 0 0-16,4 1-9 0,6 2-16 0,5-1 5 16,2-1-2-16,4 3 1 0,2-2 5 15,-1 0-1-15,1 0 10 0,-5 0 0 0,-1-2-1 16,1 3 15-16,-11-1 10 0,0 1 18 15,-6-2 10-15,0 3 10 0,-6-2-3 16,-4 0 3-16,-3 2 3 0,-6-2-1 0,0 2-4 16,-5 0 9-16,-2-1 5 0,0 5 3 15,-13-5 5-15,1 0 2 0,-2 4 3 16,-1 1 2-16,-5 0-2 0,-3 0-1 16,1 1 1-16,-6 4-4 0,2 0-1 0,-2 4-1 15,0-1-3-15,4 4-5 0,-3 0-3 16,5 3-5-16,-4-1-2 0,6 0 2 0,-1 4-5 15,4-1-7-15,1 1 0 0,4 2-3 16,3-4 0-16,3 1-6 0,-1 1 1 16,5 0-3-16,0-4 0 0,4 3 1 0,2-3-5 15,3 1-2-15,0-4-1 0,1 0 0 16,4-1-2-16,2 0-3 0,1-4-1 0,4 0-8 16,-4-1-8-16,3-4-8 0,-1-1-6 15,2-1-2-15,2-4-5 0,-1-1-3 16,-2-2 1-16,3-2 2 0,-4-4 3 15,2-2 4-15,-3-1 1 0,-1-1 1 0,-1-3 6 16,0 3 6-16,-3-2 4 0,-2 3 11 16,0 1-2-16,-2 2 0 0,0 0 8 15,-1 2 4-15,-1 1-4 0,-1 1-5 0,1 2 3 16,-1 0-4-16,1 0-4 0,0 4 2 16,-3-1-1-16,-2 5-1 0,0 0-2 0,0 0 5 15,0 0-2-15,2 21-3 0,-4-9 1 16,2 4 0-16,-2 3-6 0,2 1-14 0,2 0-20 15,-2 3-18-15,0 2-26 0,4-1-27 16,1 0-25-16,2 3-27 0,4-3-20 16,3-2-36-16,-1-1-85 0,5-3-369 0,3-4-165 15</inkml:trace>
        </inkml:traceGroup>
        <inkml:traceGroup>
          <inkml:annotationXML>
            <emma:emma xmlns:emma="http://www.w3.org/2003/04/emma" version="1.0">
              <emma:interpretation id="{A38681D0-D848-4450-A16F-70301D47BC98}" emma:medium="tactile" emma:mode="ink">
                <msink:context xmlns:msink="http://schemas.microsoft.com/ink/2010/main" type="inkWord" rotatedBoundingBox="15312,3378 17451,3357 17457,3950 15318,3971"/>
              </emma:interpretation>
              <emma:one-of disjunction-type="recognition" id="oneOf4">
                <emma:interpretation id="interp8" emma:lang="" emma:confidence="1">
                  <emma:literal/>
                </emma:interpretation>
              </emma:one-of>
            </emma:emma>
          </inkml:annotationXML>
          <inkml:trace contextRef="#ctx0" brushRef="#br0" timeOffset="-59824.7205">3043 280 1923 0,'15'-19'42'0,"-6"5"-17"0,0 2 1 0,-4 0-5 16,0 2-3-16,-1 2 5 0,-2 0 14 15,-2-1 4-15,0 3 4 0,0 0-3 16,-2 0-4-16,-2 1 2 0,4 5-5 0,-12-5-5 16,3 7-2-16,9-2-1 0,-20 2-2 15,6 2 4-15,0 2-2 0,1 0-1 0,-2 2 0 16,-2 1-2-16,4 0-2 0,0-1-2 15,-2 2-1-15,7-1-2 0,-3-1 1 16,2 0-1-16,4 0-3 0,-2-2 3 16,4 3-2-16,6 0-3 0,-1 0-1 0,6-1 1 15,0 2-3-15,8-2 2 0,-5 2-1 16,5-1-4-16,6 1 1 0,-1 0 0 0,1 2-4 16,2-2-3-16,-2-1-2 0,-1 1-1 15,-1-1 1-15,-5 0 0 0,2-1-4 16,-4 0 0-16,0 2 0 0,-6-2-1 0,0 0-1 15,-2 0 4-15,-5 1 2 0,-2-1-2 16,-3 0 3-16,-7 0 0 0,-3 0-1 16,-1 0 1-16,-5-1 1 0,-3-1-1 15,-4 0-1-15,-1 0 3 0,-2-2-4 0,1 0 0 16,-2-2-7-16,1 0-15 0,6-2-15 16,0 0-32-16,2-2-24 0,6 0-30 0,0-2-25 15,6-4-33-15,-2 0-101 0,8-3-324 16,5-2-109-16</inkml:trace>
          <inkml:trace contextRef="#ctx0" brushRef="#br0" timeOffset="-59558.7915">3407 3 1841 0,'4'-10'42'0,"-4"1"-8"15,2 1-3-15,-2 5 3 0,3-4 7 0,-3 7 16 16,0-8 16-16,0 8 3 0,0-6-4 15,0 6-8-15,0 0-5 0,0 0-5 0,0 0-2 16,0 0 1-16,0 24-3 0,0-9 2 16,0 3-3-16,0 0 3 0,0 7-10 15,2-3-2-15,-2 9-4 0,-2-1-5 16,4 0-1-16,-2 3-3 0,-2-2-2 0,2-1-6 16,0 1-18-16,0 0-22 0,-3-3-28 15,1-2-30-15,2-4-39 0,0 1-27 0,0-1-23 16,-2-1-30-16,2-7-81 0,0-2-395 15,0-2-168-15</inkml:trace>
          <inkml:trace contextRef="#ctx0" brushRef="#br0" timeOffset="-58783.0135">3409 329 1915 0,'-4'-11'-16'0,"1"3"-13"0,-2 0-2 16,5 2-2-16,-4 0 18 0,4 0 19 0,0 6 13 15,0-9 5-15,4 6 0 0,-2-4-1 16,6 5-4-16,-2-2 1 0,3 2-3 16,2 0 5-16,4 0 1 0,-2 0 5 15,0 2 0-15,3 0 1 0,2 0-2 0,0 2 0 16,5-2-3-16,-3 2-1 0,1 0-3 16,1 0-2-16,-1 0 0 0,1 0-3 0,-2 0-2 15,1 0 2-15,-4 1-4 0,4-3 1 16,-3 0-2-16,1 0 1 0,-2-3-1 15,-1 1 0-15,3 0 2 0,-4-2 1 0,1-2 4 16,0 0-2-16,-3-2 1 0,1 0-3 16,-2 0 3-16,1-1 3 0,-4 1 2 15,0 2 0-15,-3-2 2 0,2 0-1 0,-1 2 2 16,-3 0-1-16,-2-1 0 0,0 2-3 16,-2-1-1-16,0 0 1 0,-4-1-2 0,0 3 2 15,-6 0 4-15,1 2 5 0,-4 0-3 16,-1 2 3-16,-2 0 2 0,-2 4 2 15,-2 0 1-15,-1 5 1 0,-1-1 0 16,1 2-3-16,1 2 2 0,-1 0-1 16,4 0-3-16,1 4-4 0,0-1-1 0,5-1 0 15,2 2-2-15,2 1-4 0,2-1 6 16,5 0-1-16,3 0-2 0,4 1-4 0,2-3 1 16,4 4 0-16,6-2-4 0,0-2 2 15,7-1-4-15,0-1-1 0,2-2 1 16,1-2-3-16,3 0-2 0,2-3 0 0,-3-3 1 15,5-1-4-15,-2-1-4 0,3-3-3 16,1-2-6-16,0-3-2 0,0 0-3 16,-1-4 2-16,-3-2-3 0,0 0 1 0,-5-5-3 15,-4 5 7-15,-3-2 2 0,-1 0 5 16,-3-1-11-16,-3 1-3 0,2 2 6 0,-4-2 1 16,-2 3 3-16,-1 1 3 0,-6 2 2 15,1 2 2-15,-1-2 3 0,-4 4 0 16,2-1 2-16,-4 1 1 0,-2 3 3 0,4 3-1 15,-17-3 4-15,8 3 4 0,-6 4 4 16,-2 0-1-16,2 2 4 0,-3 0-1 16,0 3 0-16,2 1-2 0,-4 0-3 15,4 0 1-15,-2 2-4 0,2 1-2 0,2-1 0 16,3 0 4-16,0 2-2 0,5 0-2 16,-2 1-1-16,6-1-3 0,2-2-1 0,2 5-15 15,6-5-24-15,1 2-23 0,2-4-26 16,4 0-27-16,4-2-19 0,1 1-21 0,5-4-13 15,-3 0-12-15,3-7-6 0,2 2-17 16,0-6-41-16,1-1-406 0,1-5-140 16</inkml:trace>
          <inkml:trace contextRef="#ctx0" brushRef="#br0" timeOffset="-58542.5581">4805 121 1688 0,'9'-24'-25'16,"-4"1"22"-16,-3 5 14 0,0 0 6 15,1 5 18-15,-3 1 22 0,3 2 20 0,-3 0 14 16,0 1 8-16,2 1 0 0,-2 2 7 15,0 1-2-15,2-2-5 0,-2 7-10 16,2-8-10-16,-2 4-8 0,0 4-2 0,0 0-2 16,0 0 3-16,0 0-1 0,13 20-2 15,-10-5-3-15,-1 1-15 0,2 4-3 16,-2 3-5-16,1 1-3 0,1 4-4 0,2 3 0 16,0 0-3-16,-1-1-6 0,-3 2-6 15,2 1-23-15,3-2-23 0,-3-1-32 0,-1-1-42 16,1 1-45-16,-4-2-47 0,0 1-39 15,0-7-98-15,-2 1-110 0,-3 1-201 16,1-6-139-16</inkml:trace>
        </inkml:traceGroup>
        <inkml:traceGroup>
          <inkml:annotationXML>
            <emma:emma xmlns:emma="http://www.w3.org/2003/04/emma" version="1.0">
              <emma:interpretation id="{00A26B1A-C0FA-46CF-8416-6283D771F8B9}" emma:medium="tactile" emma:mode="ink">
                <msink:context xmlns:msink="http://schemas.microsoft.com/ink/2010/main" type="inkWord" rotatedBoundingBox="20227,3172 23317,3141 23324,3785 20233,3815">
                  <msink:destinationLink direction="with" ref="{DEACDBC1-08D5-4FAF-BFB5-49A5A4D469F1}"/>
                </msink:context>
              </emma:interpretation>
              <emma:one-of disjunction-type="recognition" id="oneOf5">
                <emma:interpretation id="interp9" emma:lang="" emma:confidence="1">
                  <emma:literal/>
                </emma:interpretation>
              </emma:one-of>
            </emma:emma>
          </inkml:annotationXML>
          <inkml:trace contextRef="#ctx0" brushRef="#br0" timeOffset="-46259.1104">7720-168 1081 0,'-10'-2'183'0,"5"-2"-71"0,1 0-43 15,-3 0-23-15,7 4-6 0,-6-6 13 0,6 6 12 16,-7-6 4-16,7 6 10 0,-2-5 7 16,2 5-2-16,0 0 4 0,13-9-3 0,-4 7-4 15,12-1 0-15,-4-1-3 0,13 2-2 16,8-2-4-16,7 2-8 0,8-2-6 15,10 0-6-15,0 2-5 0,3 0-12 16,-1-2-26-16,-1 2-30 0,-6-2-37 0,-6 0-41 16,-2 4-40-16,-3 0-55 0,-10-2-94 15,-5 2-390-15,-10-3-174 0</inkml:trace>
          <inkml:trace contextRef="#ctx0" brushRef="#br0" timeOffset="-45841.614">8284-215 1825 0,'-15'2'13'0,"3"-2"9"0,1 0-6 16,2 0-6-16,9 0-1 0,-11 0 2 0,11 0 2 16,0 0 3-16,-14 0 7 15,14 0 1-15,-7 3-1 0,7-3-4 0,-7 3 0 16,3 2 0-16,-1 3 14 0,1 0 2 16,0 2 1-16,-6 2 6 0,1 1 2 0,0 3-2 15,-4 2-2-15,-4 0-5 0,0 3 11 16,1-1-6-16,-3 0-4 0,4 1 0 0,-6 3-5 15,1 1-1-15,3-7-4 0,-2-2-4 16,1 2-2-16,5-3-5 0,-1-5-2 16,0 0-1-16,1-2-5 0,3-4-5 15,-1 0-4-15,2-2 0 0,3-2-2 0,6 0 1 16,-11 0 0-16,11 0-1 0,-8-6 1 16,8 6 1-16,-2-6 0 0,2 6-3 15,0-6 2-15,0 6-3 0,0 0 4 0,10-6 3 16,-10 6-4-16,13 0 3 0,-13 0 0 15,20 6-1-15,-8 0 0 0,3 2 3 16,1 2 1-16,3-2-2 0,0 6-1 16,2 1 3-16,-1-1-2 0,2 0-2 0,-1 1-7 15,-1-3-17-15,1 2-19 0,-3 0-20 0,0-2-21 16,-2-1-16-16,-3-1-24 0,1 0-31 16,-3-2-31-16,-2-1-89 0,-2-4-268 15,-3-1-46-15</inkml:trace>
          <inkml:trace contextRef="#ctx0" brushRef="#br0" timeOffset="-45637.708">7728 1 1523 0,'-8'-4'60'0,"-2"2"6"16,1 0-6-16,9 2-9 0,-7-4-7 0,7 4-6 15,0 0-1-15,0 0 0 0,0 0 4 16,28-5 2-16,-13 5-1 0,5 0-4 15,3 0-4-15,4-1-9 0,7-1-25 0,0 2-31 16,3-2-27-16,3 2-33 0,6 0-41 16,-1-3-55-16,4 1-371 0,-1 1-60 15</inkml:trace>
          <inkml:trace contextRef="#ctx0" brushRef="#br0" timeOffset="-45331.6349">8944-123 1653 0,'4'-9'29'16,"-1"6"-3"-16,-3 3-4 0,0-6 2 16,0 6 10-16,2-9 19 0,-2 9 16 15,0 0 9-15,0-6 2 0,0 6-5 16,0 0-9-16,5-3-6 0,-5 3-5 0,0 0-6 15,0 0 2-15,7 19 0 0,-7-11-4 16,4 5-3-16,1-1-6 0,-1 4-2 0,1 3-5 16,3-1-3-16,-3 6 1 0,2 1-17 15,0-1 1-15,0 3-2 0,-1-3-5 16,-1 3-21-16,4-1-24 0,-5 0-26 16,0 1-36-16,2-3-38 0,1-1-27 0,-5-5-56 15,4-2-123-15,-1-3-226 0,-1-3-72 16</inkml:trace>
          <inkml:trace contextRef="#ctx0" brushRef="#br0" timeOffset="-45073.71">9349-94 1775 0,'0'-9'90'0,"0"1"-9"0,0 2-11 0,0 0-6 16,2 2-7-16,-2 4-7 0,0-10-2 15,0 10-2-15,0-4 1 0,0 4 1 0,0 0 4 16,0 0-2-16,2 20-3 0,0-10 1 16,-2 4-4-16,0 0-3 0,3 5-5 0,1-1-1 15,-2 4-4-15,3 3-7 0,0 1 4 16,-3 3-2-16,3-3-12 0,-3 3-31 16,2-3-37-16,1-1-38 0,1 1-47 15,-1 0-58-15,1-5-104 0,-1-3-116 0,-2-1-139 16,-1-6-59-16</inkml:trace>
          <inkml:trace contextRef="#ctx0" brushRef="#br0" timeOffset="-44607.1302">9934-48 1595 0,'-2'-4'10'0,"2"4"1"16,-9-6-3-16,4 2-2 0,-2 2 8 0,7 2 5 16,-9-4 17-16,9 4 8 0,-11-2 2 15,11 2 6-15,-11 4-1 0,4 0 2 0,0 2-1 16,0 2 2-16,3 5 9 0,-3-2-3 16,1 4 6-16,1-1-3 0,1 6 10 15,-4 1-9-15,2-1 4 0,1 4-12 16,1 1-1-16,2-3-5 0,-1 1-5 0,1 1-3 15,4-3-3-15,1 1-2 0,-1-2-7 16,4 0-2-16,1-1 0 0,3-3-4 16,1 3-1-16,2-5-4 0,5 0-1 0,-2-4 2 15,2-4-5-15,3 0 0 0,-3-4-2 16,5-2-5-16,-3 0-1 0,0-6-5 0,3-2-6 16,-3-4-7-16,0-3-6 15,0-5-6-15,-3 0-6 0,-4-5-2 0,0 1-1 16,-6-3-3-16,1 1 2 0,-6 0 3 15,0 3-1-15,-4 1 2 0,-6-2 3 0,2 1-1 16,-5 3 4-16,0 3 2 0,-4-1-2 16,-2 4-9-16,1 0-20 0,-9 1-19 0,5 5-24 15,-1 2-22-15,-1 2-19 0,1 3-22 16,-1 1-41-16,3 1-93 0,1 3-220 16,3-1-17-16</inkml:trace>
          <inkml:trace contextRef="#ctx0" brushRef="#br0" timeOffset="-44152.472">10700-62 1558 0,'0'-6'49'15,"0"6"-5"-15,-13-6-8 0,6 4-2 16,-4 0-6-16,0 2 1 0,-3 0 6 0,0 2 8 15,-1 0 5-15,-4 4 5 0,2 0 0 16,-2 4 1-16,1 0-2 0,1 5 2 0,-2 1 4 16,1 2 1-16,5 2-6 0,-1 1 2 15,0 1-11-15,5-2-1 0,3 5-4 16,-2-3-1-16,6 5-3 0,0-7-2 16,2 2-4-16,4-1-1 0,2-1-3 0,-2 0 2 15,5-1-5-15,0-3 0 0,2-2 0 16,5 0-2-16,-2-1-4 0,1-5 4 15,2 0 1-15,-2-4 2 0,0-4-1 0,6 0-4 16,-3-4-2-16,3-2-1 0,1-4-3 16,1-3 3-16,-3-1-4 0,0-2-2 0,-4-4-1 15,0-1-2-15,-1 1-6 0,-5-5-1 16,-1 3-3-16,-5 2 0 0,-1-3-1 16,-3 5-1-16,-3 0 5 0,-3 2-6 15,-5 0-2-15,-1-1-3 0,-6 3-4 0,-2 2-7 16,-3 4-9-16,-2-1-15 0,0 3-17 15,-2 0-30-15,3 2-24 0,-2 4-27 0,4 0-13 16,-3 2-29-16,3-2-73 0,-1 2-366 16,7 2-125-16</inkml:trace>
        </inkml:traceGroup>
        <inkml:traceGroup>
          <inkml:annotationXML>
            <emma:emma xmlns:emma="http://www.w3.org/2003/04/emma" version="1.0">
              <emma:interpretation id="{2455D93B-B3FB-498E-BA68-C737576C1F07}" emma:medium="tactile" emma:mode="ink">
                <msink:context xmlns:msink="http://schemas.microsoft.com/ink/2010/main" type="inkWord" rotatedBoundingBox="24341,3251 25869,3236 25875,3909 24348,3924">
                  <msink:destinationLink direction="with" ref="{DEACDBC1-08D5-4FAF-BFB5-49A5A4D469F1}"/>
                </msink:context>
              </emma:interpretation>
              <emma:one-of disjunction-type="recognition" id="oneOf6">
                <emma:interpretation id="interp10" emma:lang="" emma:confidence="1">
                  <emma:literal/>
                </emma:interpretation>
              </emma:one-of>
            </emma:emma>
          </inkml:annotationXML>
          <inkml:trace contextRef="#ctx0" brushRef="#br0" timeOffset="-43453.9547">11830-60 1731 0,'5'-4'92'0,"-3"-2"6"0,0 2-10 16,-2 4-11-16,0-7-7 0,0 7-7 16,0 0-9-16,0 0 5 0,0 0 9 15,0 0 5-15,0 0 6 0,0 0-4 0,0 0-4 16,-2 23-2-16,0-13-8 0,2 0-2 15,-2 2-1-15,2 3-4 0,0-1-3 16,-3 2-4-16,3 3-3 0,-2-3-5 0,0 2-3 16,2-1-2-16,-2-1 0 0,0-2-9 15,2-2-4-15,-3 0 1 0,1-1-5 0,0-3 7 16,0 2-8-16,0-4-4 0,-1 0 3 16,-2-2 0-16,5-4-11 0,0 0 0 15,0 0-8-15,-7-18-4 0,7 5-1 0,2-1-3 16,-2-2-3-16,5-2-2 0,3-1 1 15,-2-1 0-15,1 4 4 0,2-3 0 16,-3 5-1-16,6 0 0 0,-1 2 1 16,-2 0 0-16,2 3 4 0,0 3-2 0,4 3 5 15,-6 0-2-15,4 3 5 0,1 3 1 16,2-2 3-16,-3 6-1 0,0-1 1 0,1 4 0 16,-5-2 1-16,2 4 0 0,-4 0-2 15,3 0 3-15,-1 3 2 0,-3-1-2 16,-4-2 0-16,3-2-2 0,-1 1 3 0,-2-1-2 15,1-2-1-15,1 0 4 0,-2-2 1 16,0 0-3-16,-2 0-3 0,0-6 2 16,6 2-8-16,-6-2-6 0,0 0-6 0,0 0-3 15,4-22-2-15,3 12-3 0,-5-2-1 16,3-3 0-16,1 1-1 0,1-2 4 16,2-3-3-16,7 3 2 0,-3 0 1 0,3-1 1 15,5 3 7-15,-4 2-2 0,7 0-2 16,-2 2 5-16,1 2 3 0,-1 2-1 0,-1 0 3 15,1 4 6-15,-1-1-5 0,-3 6 3 16,-1-3 0-16,2 3 2 0,-4 2 0 16,-1 3 6-16,-2 0-4 0,-3 2 2 15,-3 2 1-15,-1 1-1 0,-3 1 0 0,-2 2-6 16,0 0-17-16,-5 0-20 0,3 1-27 16,-4-1-36-16,1 2-34 0,1 1-28 15,-1-3-43-15,-2-2-99 0,2 0-316 0,1-3-124 16</inkml:trace>
          <inkml:trace contextRef="#ctx0" brushRef="#br0" timeOffset="-43191.8554">12897-125 1916 0,'2'-7'71'0,"0"4"-7"0,1-2-9 0,-3 5-6 16,0 0-2-16,3-5 1 0,-3 5 13 15,0 0 12-15,0 0 14 0,0 16 2 16,-3-4-6-16,3 0-1 0,0 4-9 16,3 3-7-16,-3 5 3 0,4 3-6 0,-1 1-6 15,1 4-4-15,0 5-6 0,1 2-6 16,1 0 0-16,1-1-12 0,0 1-25 0,0 0-31 16,0-3-37-16,-5-4-38 0,3-1-39 15,-3-2-39-15,-2-5-35 0,0-2-76 16,-5-4-103-16,1-1-237 0,0-5-128 15</inkml:trace>
          <inkml:trace contextRef="#ctx0" brushRef="#br0" timeOffset="-42923.6925">12918-101 1833 0,'7'-10'37'0,"1"2"-6"0,1-2-1 15,0 4-2-15,5-2 9 0,2 1 20 0,3 1 16 16,1 0 10-16,5 0 1 0,-3 2-6 16,0 0-6-16,3 0-7 0,1 2-8 15,-4 4-7-15,3-2-4 0,-3 4-2 16,1 0-7-16,-3 2-3 0,-2 1-3 0,-2 2-3 16,-2 0-3-16,-6 0-2 0,1 4-5 15,-5 1-7-15,-4-1-15 0,-10 1-25 16,-4 0-32-16,-8 0-50 0,-12 2-51 0,-13-1-52 15,-9-1-140-15,-28 2-319 0,-9-2-167 16</inkml:trace>
        </inkml:traceGroup>
        <inkml:traceGroup>
          <inkml:annotationXML>
            <emma:emma xmlns:emma="http://www.w3.org/2003/04/emma" version="1.0">
              <emma:interpretation id="{76A7CBA0-2051-401A-A426-898A210027E6}" emma:medium="tactile" emma:mode="ink">
                <msink:context xmlns:msink="http://schemas.microsoft.com/ink/2010/main" type="inkWord" rotatedBoundingBox="26619,3431 27755,3420 27758,3737 26622,3748">
                  <msink:destinationLink direction="with" ref="{DEACDBC1-08D5-4FAF-BFB5-49A5A4D469F1}"/>
                </msink:context>
              </emma:interpretation>
              <emma:one-of disjunction-type="recognition" id="oneOf7">
                <emma:interpretation id="interp11" emma:lang="" emma:confidence="1">
                  <emma:literal/>
                </emma:interpretation>
              </emma:one-of>
            </emma:emma>
          </inkml:annotationXML>
          <inkml:trace contextRef="#ctx0" brushRef="#br0" timeOffset="80083.7391">14157 100 1167 0,'-12'0'82'0,"12"0"-43"0,-18-1-33 0,9-1 7 16,-2 2 0-16,3-2 15 0,8 2 9 0,-13-3 7 0,13 3 10 0,-7-3 6 15,7 3-1-15,0 0-2 0,-8-3-3 16,8 3-5-16,0 0-3 0,0 0-3 0,0 0-1 16,0 0-1-16,0 0-2 0,0 0-5 15,0 0-3-15,43 3 1 0,-28-2-4 0,8 1 0 16,6-2-3-16,10 3 3 0,4-1-3 15,4 1 0-15,3 2-5 0,8-3-2 16,6 2-1-16,-1 2-1 0,1-4-1 16,-1 2-2-16,-3 0-1 0,0 2-2 0,-10-2-2 15,-1-2-1-15,-3 2 0 16,-8-1 1-16,-3-3-2 0,-3 2 0 16,0-1-1-16,-7 1-5 0,-2 1 0 15,-3-3 0-15,-2 2 0 0,-4-2-2 0,-3 0-2 16,0-2-5-16,-4-3 2 0,-7 5-1 0,5-6-3 15,-5 0-3-15,-2 0 3 0,-6 0-5 16,-1 0 5-16,-2-2 2 0,-4 0 0 16,-2-3 2-16,-1 3-1 0,3 0 1 15,-4 0 1-15,-1 2-1 0,2-2 4 0,2 2 2 16,1-1-2-16,0 1-5 0,4 3 7 16,0-2 3-16,3 1-6 15,-5 0 5-15,7 0 3 0,-3 2-1 16,2 0 0-16,7 2-1 0,-11-4 2 0,7 2-2 15,4 2 0-15,-10-2-1 0,10 2-2 16,0 0 3-16,0 0 1 0,0 0 3 0,0 0 0 16,0 0 0-16,0 0 2 0,0 0 0 15,0 0 1-15,12 14 2 0,-5-10-2 16,2 0 2-16,2-2 1 0,-5 3 0 0,6-2-2 16,-3 2-1-16,2-4 0 0,0 4 0 15,1-3-1-15,-3 0 1 0,0 2 2 16,-2-2 3-16,1 0 2 0,1 0 0 0,-1 0 0 15,-1 0-1-15,-7-2-2 0,13 2 2 16,-13-2 1-16,9 2-2 0,-5 0-3 0,-4-2 1 16,7 2-2-16,-7-2 0 0,0 0-5 15,7 2-1-15,-7-2-1 0,0 7 1 0,0-7-2 16,-7 11 2-16,0-4 0 0,-4 3-3 0,0 0-8 0,-2 2-9 16,-6 3-11-16,4 1-9 0,-6-2-16 15,1 2-10-15,-1 0-16 0,1 0-17 16,2 1-7-16,0-1-16 0,-2 0-16 0,3-3-17 15,4-1-33-15,0 0-349 0,4-1-35 16</inkml:trace>
        </inkml:traceGroup>
        <inkml:traceGroup>
          <inkml:annotationXML>
            <emma:emma xmlns:emma="http://www.w3.org/2003/04/emma" version="1.0">
              <emma:interpretation id="{AB306907-1613-4AF1-A7F6-0E66D84603C6}" emma:medium="tactile" emma:mode="ink">
                <msink:context xmlns:msink="http://schemas.microsoft.com/ink/2010/main" type="inkWord" rotatedBoundingBox="28401,3413 29365,3404 29370,3818 28405,3827"/>
              </emma:interpretation>
              <emma:one-of disjunction-type="recognition" id="oneOf8">
                <emma:interpretation id="interp12" emma:lang="" emma:confidence="0">
                  <emma:literal>110</emma:literal>
                </emma:interpretation>
                <emma:interpretation id="interp13" emma:lang="" emma:confidence="0">
                  <emma:literal>"10</emma:literal>
                </emma:interpretation>
                <emma:interpretation id="interp14" emma:lang="" emma:confidence="0">
                  <emma:literal>10</emma:literal>
                </emma:interpretation>
                <emma:interpretation id="interp15" emma:lang="" emma:confidence="0">
                  <emma:literal>₹10</emma:literal>
                </emma:interpretation>
                <emma:interpretation id="interp16" emma:lang="" emma:confidence="0">
                  <emma:literal>"0</emma:literal>
                </emma:interpretation>
              </emma:one-of>
            </emma:emma>
          </inkml:annotationXML>
          <inkml:trace contextRef="#ctx0" brushRef="#br0" timeOffset="80632.225">15906 21 1470 0,'4'-6'5'0,"-4"6"-1"0,3-6-1 16,-3 6-2-16,2-6 3 0,-2 6 9 16,0-6 16-16,0 6 15 15,2-4 7-15,-2 4 3 0,0 0-5 0,0 0-4 0,0 0-6 16,0 0-5-16,0 0-4 0,0 0-1 16,0 0-3-16,0 0-4 15,0 0 1-15,-7 18-6 0,5-8 4 0,0 1-6 16,0 1 2-16,-3 4-1 0,1 0-3 15,-4 3 2-15,6 1-1 0,-2 0-3 16,1 1-4-16,-1-1-6 0,0 6-14 0,-1-7-26 16,1 1-15-16,2 0-18 0,-1 0-18 15,3-1-15-15,0-1-21 0,0-1-22 16,0-5-61-16,5-2-222 0,-1 2 60 0</inkml:trace>
          <inkml:trace contextRef="#ctx0" brushRef="#br0" timeOffset="80981.4555">16256 62 1227 0,'0'-6'12'0,"0"6"-1"16,0-8 1-16,0 8 2 0,0-8-4 0,0 8 5 16,2-7 8-16,-2 7 4 15,0-6 3-15,0 6-3 0,0 0 2 16,5-4-3-16,-5 4-2 0,0 0 1 0,0 0 3 16,0 0-5-16,3 15 0 0,-1-7-2 15,-4 2-1-15,2 2-3 0,0 1 2 0,-3 3-2 16,3 2-2-16,-2-2 1 0,-1 4-1 15,1 1-3-15,2-3-2 0,-2 3-15 16,-1-1-28-16,1 0-17 0,2 1-22 16,0-3-21-16,0-2-29 0,0-1-55 0,2-4-230 15,-2 0 82-15</inkml:trace>
          <inkml:trace contextRef="#ctx0" brushRef="#br0" timeOffset="81467.4206">16679 117 1198 0,'2'-4'45'0,"1"0"-3"0,-3 4 1 0,0-9-14 15,0 9-1-15,-3-5 0 0,3 5 1 0,0 0 1 16,-6-5-1-16,6 5-3 0,0 0 0 15,0 0-1-15,-12 10 4 0,7-3 0 16,1 3-2-16,-3 0 7 16,1 2-1-16,-1 3-4 0,3-1-1 0,-4 4 1 15,4-2 2-15,1 1-5 0,-1-1-1 0,2 2 0 0,-1 1-2 16,1-3 1-16,-2 0-2 0,4-2-3 16,4-2 6-16,-2 3-2 0,1-3 1 0,1-2-1 15,1 0-1-15,1-1 2 0,4-4 3 16,-1 0-2-16,2-4-2 0,-2 2-2 15,3-6-1-15,-1 2 1 0,4-6-4 16,-1-1 0-16,0-2 0 0,-1-2-5 0,3-2 1 16,-6-1-4-1,3-3-1-15,-4 2-4 0,2-5 3 0,-7 3-4 16,4 2-1-16,-4-2 1 0,-2 1-3 16,-2 1-1-16,-2 0 2 0,-2 2-5 0,-2-3-3 15,2 5-8-15,-3 0-9 0,-6 0-14 0,0 2-8 16,1-1-16-16,-4 6-5 0,3-2-14 15,-4 3-19-15,0 0-27 0,1 2-33 16,2 2-68-16,3 2-263 0,-7 2 4 16</inkml:trace>
        </inkml:traceGroup>
        <inkml:traceGroup>
          <inkml:annotationXML>
            <emma:emma xmlns:emma="http://www.w3.org/2003/04/emma" version="1.0">
              <emma:interpretation id="{6139446F-E3C1-466D-952E-BD98B6AAB776}" emma:medium="tactile" emma:mode="ink">
                <msink:context xmlns:msink="http://schemas.microsoft.com/ink/2010/main" type="inkWord" rotatedBoundingBox="29798,3345 30748,3335 30753,3867 29803,3876"/>
              </emma:interpretation>
              <emma:one-of disjunction-type="recognition" id="oneOf9">
                <emma:interpretation id="interp17" emma:lang="" emma:confidence="0">
                  <emma:literal>the</emma:literal>
                </emma:interpretation>
                <emma:interpretation id="interp18" emma:lang="" emma:confidence="0">
                  <emma:literal>to</emma:literal>
                </emma:interpretation>
                <emma:interpretation id="interp19" emma:lang="" emma:confidence="0">
                  <emma:literal>it</emma:literal>
                </emma:interpretation>
                <emma:interpretation id="interp20" emma:lang="" emma:confidence="0">
                  <emma:literal>t</emma:literal>
                </emma:interpretation>
                <emma:interpretation id="interp21" emma:lang="" emma:confidence="0">
                  <emma:literal>of</emma:literal>
                </emma:interpretation>
              </emma:one-of>
            </emma:emma>
          </inkml:annotationXML>
          <inkml:trace contextRef="#ctx0" brushRef="#br0" timeOffset="82120.5471">17414 64 1353 0,'-8'-10'-19'0,"-1"4"-3"0,3-2 2 15,-1 1 1-15,0 4 1 0,1-2 3 0,-1 1 8 0,0 0 1 16,0 2-2-16,0 0 0 0,7 2 6 15,-15 0-3-15,15 0 3 0,-15 4 1 0,11-2-2 16,-3 0 3-16,3 2-4 0,0 1 3 16,-1 0 0-16,1 0 3 0,-1-1 0 0,3 2-2 15,-2 0-1-15,2-2 2 0,-2 2 2 16,2-2-5-16,0 2 5 0,2-6-3 0,-5 8 2 16,5-3-1-16,0-5 2 0,-4 6 2 15,4-6-7-15,-2 5 2 0,2-5-2 16,-2 5-7-16,2-5-3 0,0 0-27 15,0 0-27-15,0 0-45 16,0 0-219-16,0 0 154 0</inkml:trace>
          <inkml:trace contextRef="#ctx0" brushRef="#br0" timeOffset="82380.8459">17397-42 905 0,'-8'-1'58'0,"-4"-2"1"0,4 1-7 16,-2 0-14-16,1 0-4 0,2 0 11 15,7 2 11-15,-11-4 15 0,11 4 10 0,-4-4-4 16,4 4-9-16,0 0-6 0,24-4-7 0,-1 4-4 16,6 0-10-16,7 0 2 0,12 2-2 15,6-4-4-15,10 4-7 0,-1-2 2 0,1 2-3 0,1 0-2 16,-11 0-2-16,-2 0-2 0,-3-2-6 15,-4 2 0-15,-6 0-9 0,-5-2-18 0,-4 0-22 16,-3 2-20-16,-7-2-19 0,3 0-19 16,-8 0-17-16,-7-2-17 0,-2 0-8 15,-6 2-10-15,0 0-15 0,0 0-240 0,0 0 93 16</inkml:trace>
          <inkml:trace contextRef="#ctx0" brushRef="#br0" timeOffset="82792.1521">17886-81 1013 0,'-15'0'-50'0,"5"3"7"16,1-3 9-16,9 0 9 0,-13 2 6 0,6 0 5 16,7-2 9-16,-11 4 5 0,8-2 8 0,3-2 2 0,-5 6 14 15,3-2-5-15,2-4 3 0,-4 8-1 0,-1-4 1 16,3 2 1-16,-2 2 1 0,-3 0 2 16,-2 5-1-16,-1-1 1 0,-5 0 1 15,-1 5-2 1,-2-1-1-16,0 0-2 0,-3 0 1 0,-3 5-5 15,0-5 4-15,2 0-7 0,-3 2 1 16,3-3 0-16,-1-1-3 0,3-2 0 16,0 3 0-16,-1-6-1 0,6 1-1 0,0-1 1 15,4-3-2-15,0 0 5 0,2-2-4 16,3 0 6-16,-2-4-5 0,8 0-3 0,0 0 0 16,0 0 5-16,0 0-9 0,0 0 4 15,0 0 1-15,17-18-7 0,-8 14 2 16,2 0 0-16,3 1 4 0,-1 0-1 0,0 1-1 15,4-1-1-15,-4 3 1 0,3 3-3 16,2 2 2-16,0 2 0 0,-3 1 2 16,4 0 0-16,1 4-5 0,-1 2 6 0,-2 3-5 15,1-3 0-15,-1 3 6 0,0 1-9 16,-1-4-9-16,0 4-11 16,0-3-22-16,-1 1-18 0,4-2-21 0,-6-2-29 0,-2-4-68 15,3 1-196-15,-5-3 114 0</inkml:trace>
          <inkml:trace contextRef="#ctx0" brushRef="#br0" timeOffset="83019.0316">17449 109 1145 0,'-11'-4'57'15,"2"-2"-8"-15,3 2-6 16,3 1-7-16,3 3-2 0,0 0 3 0,0 0 12 15,23-6 9-15,-2 6-3 0,1-2 1 0,7 4-5 0,10-2-8 16,6 3-2-16,7-3-6 16,0 3 15-16,0 2-10 0,4-3-16 15,-6-1-28-15,-3 4-30 0,0-3-31 0,-8 0-47 0,-5-2-103 0,-6 0-286 16,-4-4-7-16</inkml:trace>
        </inkml:traceGroup>
      </inkml:traceGroup>
    </inkml:traceGroup>
    <inkml:traceGroup>
      <inkml:annotationXML>
        <emma:emma xmlns:emma="http://www.w3.org/2003/04/emma" version="1.0">
          <emma:interpretation id="{C05B1607-DDDA-4642-9E51-3DB6A5302BFC}" emma:medium="tactile" emma:mode="ink">
            <msink:context xmlns:msink="http://schemas.microsoft.com/ink/2010/main" type="paragraph" rotatedBoundingBox="13215,5168 28708,4876 28753,7233 13259,7524" alignmentLevel="3"/>
          </emma:interpretation>
        </emma:emma>
      </inkml:annotationXML>
      <inkml:traceGroup>
        <inkml:annotationXML>
          <emma:emma xmlns:emma="http://www.w3.org/2003/04/emma" version="1.0">
            <emma:interpretation id="{2E310154-BA2A-4459-A141-B2C99A436103}" emma:medium="tactile" emma:mode="ink">
              <msink:context xmlns:msink="http://schemas.microsoft.com/ink/2010/main" type="line" rotatedBoundingBox="13215,5168 28355,4897 28370,5740 13230,6010"/>
            </emma:interpretation>
          </emma:emma>
        </inkml:annotationXML>
        <inkml:traceGroup>
          <inkml:annotationXML>
            <emma:emma xmlns:emma="http://www.w3.org/2003/04/emma" version="1.0">
              <emma:interpretation id="{DAD14E03-4EEA-429C-BED7-49875172E058}" emma:medium="tactile" emma:mode="ink">
                <msink:context xmlns:msink="http://schemas.microsoft.com/ink/2010/main" type="inkWord" rotatedBoundingBox="13215,5168 16621,5107 16636,5949 13230,6010"/>
              </emma:interpretation>
              <emma:one-of disjunction-type="recognition" id="oneOf10">
                <emma:interpretation id="interp22" emma:lang="" emma:confidence="1">
                  <emma:literal/>
                </emma:interpretation>
              </emma:one-of>
            </emma:emma>
          </inkml:annotationXML>
          <inkml:trace contextRef="#ctx0" brushRef="#br0" timeOffset="-15840.9265">676 1821 521 0,'0'-3'97'0,"0"3"-36"16,-2-9-21-16,2 9-7 0,0-8-1 0,0 8 4 15,-3-6 5-15,3 6-4 0,-2-10 12 16,2 10 12-16,0-7-1 0,-2 4 8 16,2 3-5-16,0-6 1 0,0 6 1 15,2-9-2-15,-2 9-4 0,0-6 0 0,0 6-3 16,0 0-7-16,2-6-2 0,-2 6-3 16,0 0-5-16,0 0-2 0,0 0 5 0,0 0 2 15,0 0 0-15,5 16 4 0,-3-7-3 16,-2 3-2-16,2 0 1 0,-2 4-4 15,2 3-1-15,1-1-2 0,-1 2-4 0,0 1-2 16,-2-1-4-16,6 3-3 0,-4 3-2 16,2-2-1-16,1 2-5 0,1-1-5 15,-1-1-15-15,-3-1-21 0,2-3-19 16,1 3-27-16,1-6-22 0,0 4-20 0,-4-1-23 16,2-3-53-16,-4-1-103 0,3-4-193 15,-1 0 9-15</inkml:trace>
          <inkml:trace contextRef="#ctx0" brushRef="#br0" timeOffset="-14979.5388">1146 1899 1253 0,'0'0'-5'0,"-5"-5"14"0,1 2 10 16,4 3 1-16,-5-5-1 0,5 5 6 15,0 0 7-15,-8-3 6 0,8 3 2 0,0 0-3 16,0 0 5-16,-9 0 2 0,9 0 7 16,0 0 0-16,-7 14 4 0,5-6 1 15,-1 0 0-15,3 4 0 0,-3 2-1 0,1 0-1 16,0 3 4-16,2 1-7 0,0 1-1 16,0 1-2-16,2 0-5 0,0-1-2 0,1 1-3 15,0 0-2-15,4 0-6 0,-3 1 0 16,5-1-2-16,0-4-2 0,-1 1 0 15,2-3-7-15,4 0 1 0,-1-3-1 16,0-1-3-16,6-4 0 0,-1 0-3 0,0-4-5 16,2-2-2-16,1-2 1 0,-3-4 0 15,-1 0-4-15,0-3-3 0,-2-3-2 0,1-2-2 16,0-2-3-16,-5 0-3 0,0-5-3 16,-4 2 3-16,0 0-4 0,-4-2 0 15,-1 1-1-15,-2-1-3 0,-2 3 2 16,-6-2 2-16,2 1 0 0,-1 1 2 0,-6 2-1 15,2 2 4-15,-6 0-1 0,2 3 2 16,-4 1-3-16,4 2-1 0,-5 4-9 16,-1 0-7-16,3 2-11 0,-3 2-7 0,1 4-18 15,0 0-10-15,-1 2-15 0,4 2-15 16,-2 1-10-16,4-1-18 0,-1 1-45 16,2 0-344-16,1 1-26 0</inkml:trace>
          <inkml:trace contextRef="#ctx0" brushRef="#br0" timeOffset="-14486.6929">1755 1923 1462 0,'8'-4'22'0,"-3"0"2"15,-3 2-18-15,-2 2-3 0,4-4 5 0,-4 4 4 16,0 0 1-16,0 0 8 0,0 0 3 15,0 0 2-15,0 0 10 0,-24 6 4 0,16 0 0 16,0 4 2-16,-1 2 4 0,-2 1 4 16,0 1-2-16,1 0 4 0,-3 4-2 15,4 3-1-15,-2-1-2 0,1 3-2 0,1-1-5 16,2 2-4-16,-2-2-2 0,5-1-1 16,0-1-6-16,1 3 1 0,1-5 0 15,2 2-3-15,2-1-1 0,3-1 1 16,-1 0-2-16,5-2-2 0,0 1-1 0,4-7-7 15,2 2 2-15,0-2 0 0,8-1-3 16,-1-3 1-16,1-3-5 0,-1-3 1 16,6 0 0-16,1-1-3 0,-2-3-3 0,3-2-3 15,-4-2-2-15,0-5-6 0,-2 1-2 0,-3 0 1 16,-1-5 1-16,-1 1-1 0,-6-2 1 16,-4-2 0-16,0-3 1 0,-5 3-3 15,-4-2 3-15,-2-3-1 0,-3-1 0 16,-1 1 2-16,-3-1-1 0,-4 1-1 0,1 3 3 15,-4-1-2-15,1 3-1 0,-4 4 0 16,3 0-2-16,-2 3-5 0,0 5-6 16,0 2-11-16,-3 2-16 0,4 4-12 0,-2 2-20 15,1 6-16-15,1 0-21 0,0 7-26 16,0-3-66-16,6 0-353 0,-4 4-63 16</inkml:trace>
          <inkml:trace contextRef="#ctx0" brushRef="#br0" timeOffset="-14222.7478">2491 2381 1654 0,'-2'8'31'0,"-2"-2"-2"16,-2-2-10-16,2 2-1 0,-3 0-2 0,3 0-2 15,-3 2-3-15,1-2 5 0,-3 3-1 16,4-1-1-16,-2 0-1 16,2 0-3-16,-1 2 1 0,3-2-1 0,1 3-18 15,-2-1-4-15,-1 0-22 0,3-2-22 16,-2 2-31-16,1-2-38 0,-1-1-77 16,-1 1-260-16,2-2 31 0</inkml:trace>
          <inkml:trace contextRef="#ctx0" brushRef="#br0" timeOffset="-13748.1102">2672 1956 1401 0,'0'-6'53'0,"2"-1"-3"16,-2 1-12-16,0 6-1 0,3-8-6 15,-3 8 0-15,0 0-4 16,0 0-2-16,0 0 8 0,0 0 3 0,-9 19 4 16,3-9-1-16,4 6-1 0,-2 0 1 15,1 3 2-15,-1-1-7 0,4 4 4 16,-2-2-3-16,2 3-2 0,-2 0-1 0,2-4-3 16,0 2-5-16,0 1 0 0,4-1-1 0,-4-3-6 15,2 0 0-15,5 1 3 0,-3-3-5 16,4 0 4-16,1-2-3 0,4-1-1 0,-4-3-1 15,3 0-1-15,3-4-3 16,-1 0 1-16,4-2-1 0,2-4-6 16,-6 0 0-16,4-4-7 0,2 0-7 0,-7-4 2 15,4-2-3-15,1-3-2 0,-7-1 2 16,3-2 1-16,-3-2 0 0,-2-4 2 16,-3-3-1-16,-1 1 1 0,-3-3 0 0,-2 5 1 15,0-3-5-15,-2 1 5 0,-3-1 0 0,-1 3-1 16,-3 0 2-16,-2 3 0 0,2 1-3 15,-3 4 4-15,1 2-2 0,-4 0-3 0,0 3-7 16,2 5-7-16,-5 0-17 16,2 4-11-16,3 4-17 0,-5 3-22 0,4 1-15 15,0 0-30-15,-1 2-66 0,-2 0-303 16,9 0-11-16</inkml:trace>
          <inkml:trace contextRef="#ctx0" brushRef="#br0" timeOffset="-13238.6685">3347 1925 1401 0,'5'-6'30'0,"-5"0"-3"0,3 0-2 15,-3 6-6-15,-6-8 4 0,6 8-5 0,-4-6-1 16,4 6 9-16,-9-2 4 0,9 2 5 15,0 0 5-15,-20 8-3 0,14 0 1 0,-6 2 2 16,3 0 3-16,0 5 6 16,-2 1 6-16,-1 0 3 0,3 2-2 0,-2 3-5 15,2-1-2-15,0 0-5 0,2 3-1 16,2-5-4-16,1 3 0 0,-1-2-2 0,1 0-1 16,2 2-4-16,2-4-1 0,2 2-3 0,2-3-2 15,1 0-2-15,1 0 0 0,4-1-7 16,1-3 0-16,3 1 1 0,-3-4-4 0,5 2 0 15,0-3-3-15,1-2 1 0,2-2-1 16,1-2-3-16,1-2-3 16,-1 0-4-16,3-4-5 0,-1-4 1 0,3 0-3 15,-3-3-4-15,-1-1 0 0,1-4 4 16,-1 0-5-16,-3-5-1 0,-3-1 3 16,0 0 0-16,-6-5-5 0,-1 1 6 0,-3-3-2 0,-3 1 2 15,-4 1 1-15,0 1-2 16,-5 0 0-16,0 1 1 0,-1 1 2 0,-5 3-2 15,2 1 1-15,-2 2-1 0,-3 3-5 0,0 5-4 16,1 2-12-16,-2 0-10 16,2 4-15-16,-3 2-14 0,-1 2-24 15,2 2-13-15,0 2-23 0,-1 2-22 0,-1 0-60 16,2 0-338-16,2 4-51 0</inkml:trace>
          <inkml:trace contextRef="#ctx0" brushRef="#br0" timeOffset="-12728.1397">3974 1880 1529 0,'2'-4'8'15,"0"0"7"-15,-2 4-8 0,0-6-6 16,0 6-1-16,0 0 3 16,0 0 4-16,-9-4 12 0,9 4 7 0,0 0-3 15,-21 8 2-15,13-2 9 0,-3 3 1 0,0-1 1 16,0 6 12-16,-2-2 0 0,0 4 2 0,-2 2 4 16,3 1 1-16,1-1-6 15,-1 2-1-15,6 1-3 0,-1-1-4 0,-3 1-3 16,8-1-5-16,0 0-1 15,2-1-3-15,2-1-1 0,3 0-6 0,0-2 1 16,-1 3-1-16,5-5-4 0,0-2 1 16,2 0-2-16,1 1-2 0,2-5-1 0,-1-2-2 15,2-2-4-15,4-2-3 0,-6 0-7 16,6-4-2-16,-1-2-4 0,-3-2-4 0,2-4 1 16,-4 1-1-16,2-3 3 15,-3 0 2-15,-1-2 2 0,-2-2 3 0,-2-3 3 0,-3 1 6 16,1-4 1-16,-5 1-3 0,0-1 2 0,-5 0 0 15,1-3-6 1,-5 5 4-16,0-2-2 0,-3 3 1 0,-3 1-2 16,-3 4-2-16,-3 0 1 0,-1 3-3 0,-1 1-4 15,-4 2-13-15,-2 2-19 0,-1 0-22 16,1 1-37-16,-3 3-23 0,0 1-44 0,-1 1-106 16,-1-2-323-16,0 2-94 15</inkml:trace>
        </inkml:traceGroup>
        <inkml:traceGroup>
          <inkml:annotationXML>
            <emma:emma xmlns:emma="http://www.w3.org/2003/04/emma" version="1.0">
              <emma:interpretation id="{5A85AE0E-32CD-4D66-882F-5DFD70ECE9C1}" emma:medium="tactile" emma:mode="ink">
                <msink:context xmlns:msink="http://schemas.microsoft.com/ink/2010/main" type="inkWord" rotatedBoundingBox="17892,5161 20675,5112 20686,5702 17902,5751"/>
              </emma:interpretation>
              <emma:one-of disjunction-type="recognition" id="oneOf11">
                <emma:interpretation id="interp23" emma:lang="" emma:confidence="1">
                  <emma:literal/>
                </emma:interpretation>
              </emma:one-of>
            </emma:emma>
          </inkml:annotationXML>
          <inkml:trace contextRef="#ctx0" brushRef="#br0" timeOffset="-5298.6272">5372 1943 1359 0,'-4'-8'93'0,"-3"2"-26"16,3 0-19-16,2 2-19 0,0 0-12 15,2 4-2-15,0 0 11 0,-7-6 8 0,7 6 2 16,0 0 1-16,0 0-1 16,0 0-2-16,0 0 2 0,0 0-5 0,15 12 6 15,-6-2-4-15,1 2 2 0,1 3-4 0,2-1-2 16,3 2-5-16,0 3 0 0,0 1 0 16,3 0-2-16,0 2 0 0,1 3-5 0,3-3-7 15,-1 1-11-15,4-1-13 0,-4-1-25 16,3-1-25-16,1 0-31 0,-6-3-33 0,-3-1-42 15,0-2-94-15,-4-4-223 0,0 0 7 16</inkml:trace>
          <inkml:trace contextRef="#ctx0" brushRef="#br0" timeOffset="-5039.8594">5757 1972 1400 0,'-4'-8'11'0,"0"0"-2"0,-1 0 0 0,0 2-5 16,-2 1 4-16,0 2-4 0,1 0-6 15,-3 1 6-15,9 2 10 0,-17 2 1 16,9 2 3-16,-3 4-2 0,2 0 6 0,-5 5-11 16,2 1 4-16,1 0-1 0,-2 3-2 0,-1 3 0 15,0 0-1-15,-1 0-3 0,1 1-2 0,3 1-9 16,-3 0-17-16,3-1-21 0,-1 1-18 15,1 1-23-15,2-3-37 16,-2 0-83-16,3-3-171 0,2-3 115 0</inkml:trace>
          <inkml:trace contextRef="#ctx0" brushRef="#br0" timeOffset="-4686.059">6408 1931 1056 0,'-4'-2'45'0,"-1"-2"10"0,1-2-5 0,-1 2-10 15,5 4-4-15,0-8 0 0,3 2 3 16,3-1 3-16,3-1 6 16,4 2 5-16,4-2 1 0,5 0-6 15,8-2-1-15,6 0-8 0,6-5-3 0,11 4-2 16,-3 0-3-16,1-1-6 0,-3 2-7 0,-5 0-10 16,0 2-18-16,0 0-17 0,-2 1-31 15,-4-1-24-15,-3 4-18 0,-8-2-40 16,-2 4-72-16,-3-2-200 0,-8 2 77 0</inkml:trace>
          <inkml:trace contextRef="#ctx0" brushRef="#br0" timeOffset="-4282.7132">7025 1762 1139 0,'-9'2'19'0,"0"1"13"0,2 0 1 16,3 0-9-16,4-3 2 0,-9 5-2 0,4-2 7 15,5-3-14-15,-5 6 4 16,1-2 8-16,2 2-2 0,-3 2 6 0,-1 2 2 15,-1 4-1-15,-2 1-2 0,-1 1 6 0,-3 4-2 0,-5 1-1 16,2-1 0 0,-8 1-2-16,3 1 0 0,-6 2-12 0,2-3 4 15,-4 1-2-15,1-2-4 0,-3 1 1 16,4-3-2-16,-3 0-3 0,6-6 1 0,1 2-4 16,3-1-1-16,-3-5 2 0,7 0-2 15,1-4-6-15,1 0-2 0,3-4-2 0,2 0-9 16,9 0 2-16,-11-6 4 0,7 2-3 15,4 4 1-15,4-10 0 0,-4 10 2 0,11-9-1 16,-2 6 0-16,-1-2 3 0,3 2-2 0,4 1 2 16,-2-1 0-16,2 3 0 0,4 3 2 15,-1-1 0-15,5 1-2 16,-3 2 6-16,1 1-6 0,1 2 0 0,3 2 6 16,-1 1-2-16,-3 0-2 0,2 2 1 15,-4-1-4-15,-2 0-8 0,3 0-6 0,-6 1-21 16,2-3-20-16,-1 2-26 0,-4-4-25 15,-1 2-50-15,-1-4-107 0,-3 0-157 0,1-1 68 16</inkml:trace>
          <inkml:trace contextRef="#ctx0" brushRef="#br0" timeOffset="-4082.6271">6546 2090 1286 0,'-9'-4'111'0,"3"2"-4"16,1 0-17-16,5 2-20 0,-2-8-7 16,2 8-12-16,9-8-2 0,0 3-3 15,2 2-3-15,0-2-8 0,5 1 2 16,2-2-5-16,3 2-16 0,3 0-18 0,4-2-24 16,0 2-32-16,6-3-22 0,-2 4-46 15,3-3-60-15,7-1-344 0,-10-1-34 0</inkml:trace>
          <inkml:trace contextRef="#ctx0" brushRef="#br0" timeOffset="-3799.6989">7516 1730 1491 0,'2'-6'29'0,"-2"6"-2"0,2-8 3 16,-2 8-6-16,2-6 0 0,-2 6 0 15,0-7 3-15,0 7 7 0,0 0 9 0,0 0 8 16,0 0 4-16,0 0-3 0,0 0 2 16,2 23-4-16,3-11-6 15,-5 2 1-15,2 4-2 0,-2 3-7 0,3-1-1 16,-1 3-5-16,-2 1-3 0,0 3-1 0,3 1-4 16,-1-2-4-16,2 1-3 0,-1-1-14 15,1 0-18-15,-2-1-22 0,0-2-18 16,3-3-29-16,-1-2-25 0,-2 1-19 0,3-5-31 15,-5-2-83-15,6-2-271 0,-2-2-18 16</inkml:trace>
          <inkml:trace contextRef="#ctx0" brushRef="#br0" timeOffset="-3364.1533">7929 1854 1450 0,'2'-6'12'0,"-2"2"-4"0,0-3 4 0,0 2-9 16,0 5 5-16,0-8-3 16,0 8 3-16,-4-5 0 0,4 5 12 0,0 0 4 15,0 0 5-15,-15 10 5 0,8-2-1 16,1 5 4-16,0-3 7 0,-1 5-1 0,3 1 0 16,-1 0 7-16,1 2-7 0,2 0-2 0,-3 3-4 15,3 1-1-15,2-1-4 0,0-1-1 16,2 0-3-16,-2 0-2 0,5 1-1 15,-1-3-2-15,3 1-1 0,-1-3-2 0,1-2-6 16,3 0-1-16,1-1 0 16,-2-4-4-16,2 2-1 0,1-5-6 15,-1-2-4-15,0-2-1 0,2-2 0 0,-1-2-2 16,4-2 0-16,-3-2-2 0,0-5 3 16,2 2-1-16,-2-6 1 0,0-1 0 0,-1-4 0 15,-1-1 1-15,-2-3 1 0,0-3-4 16,-5 3 4-16,1-2 0 0,-2 3 0 0,-3 1 2 15,0 1-4-15,-3 1 1 0,0 0 0 16,-1 2-3-16,0 3-2 0,-5 1-8 16,0 2-11-16,0 0-19 0,-5 4-17 0,3-1-19 15,-2 5-21-15,-4 0-23 0,2 0-37 16,-1 2-92-16,2 2-196 0,1 2 40 0</inkml:trace>
        </inkml:traceGroup>
        <inkml:traceGroup>
          <inkml:annotationXML>
            <emma:emma xmlns:emma="http://www.w3.org/2003/04/emma" version="1.0">
              <emma:interpretation id="{CB99B769-946E-4338-901F-EBC44E7449BF}" emma:medium="tactile" emma:mode="ink">
                <msink:context xmlns:msink="http://schemas.microsoft.com/ink/2010/main" type="inkWord" rotatedBoundingBox="23006,5071 23373,5064 23378,5321 23010,5327"/>
              </emma:interpretation>
              <emma:one-of disjunction-type="recognition" id="oneOf12">
                <emma:interpretation id="interp24" emma:lang="" emma:confidence="1">
                  <emma:literal/>
                </emma:interpretation>
              </emma:one-of>
            </emma:emma>
          </inkml:annotationXML>
          <inkml:trace contextRef="#ctx0" brushRef="#br0" timeOffset="31199.1826">10508 1691 1370 0,'-13'0'171'16,"2"-2"-83"-16,2 2-42 0,9 0-29 0,-10-2-4 16,10 2 4-16,0 0 10 0,0 0 7 0,-7-2 0 15,7 2 5-15,0 0 1 16,0 0-2-16,0 0-3 0,32-6-1 0,-16 4-1 16,5-2-7-16,-1 2-2 0,3-2-3 15,-1 2-8-15,1-2-15 0,3 0-25 16,0 1-23-16,-2 2-40 0,1-1-34 0,-3-1-56 15,2 1-114-15,-4 2-167 0,-4 2 33 0</inkml:trace>
          <inkml:trace contextRef="#ctx0" brushRef="#br0" timeOffset="31381.7451">10695 1844 1291 0,'-6'4'19'0,"1"0"0"0,1 0 1 16,0-2-8-16,4-2 5 0,0 0 0 15,0 0-1-15,2 8 6 0,-2-8-5 16,9 4 0-16,-9-4-5 0,16 2-2 16,-7-2 3-16,2 4-9 0,2-2-23 0,4 3-27 15,-2-2-30-15,-1-1-50 0,2 3-113 16,0-1-101-16,-1 0 144 16</inkml:trace>
        </inkml:traceGroup>
        <inkml:traceGroup>
          <inkml:annotationXML>
            <emma:emma xmlns:emma="http://www.w3.org/2003/04/emma" version="1.0">
              <emma:interpretation id="{E21A0CB6-9481-4467-8429-290340EFE213}" emma:medium="tactile" emma:mode="ink">
                <msink:context xmlns:msink="http://schemas.microsoft.com/ink/2010/main" type="inkWord" rotatedBoundingBox="24641,5007 28356,4940 28369,5643 24654,5709"/>
              </emma:interpretation>
              <emma:one-of disjunction-type="recognition" id="oneOf13">
                <emma:interpretation id="interp25" emma:lang="" emma:confidence="1">
                  <emma:literal/>
                </emma:interpretation>
              </emma:one-of>
            </emma:emma>
          </inkml:annotationXML>
          <inkml:trace contextRef="#ctx0" brushRef="#br0" timeOffset="33396.5355">12122 1675 328 0,'-3'-8'99'0,"-1"2"-42"15,2-1-21-15,-3 1-11 0,3 1-1 16,0 0 4-16,0-1 5 0,2 0 2 0,-2 0 7 16,2 6 5-16,0-8 4 0,-3 2-2 0,3 6 8 15,-2-6-4-15,2 6 3 0,-2-6-8 16,2 6-1-16,0-7-2 0,0 7-4 0,0 0-6 16,0 0 2-16,0 0-8 0,0 0-1 15,0 0 3-15,0 0-10 16,2 21-2-16,0-11-1 0,-2 4-2 0,0 0 1 15,3 5-3-15,-3 1 0 0,0 3 2 16,2 1-3-16,-2 0 0 0,0 3-2 16,0 1-3-16,2 1-3 0,0-1-1 0,-2-3-11 15,2 3-16-15,-2-1-22 0,3-3-18 16,-3-2-21-16,0 1-24 0,0-5-59 0,2 2-192 16,-2-6 129-16</inkml:trace>
          <inkml:trace contextRef="#ctx0" brushRef="#br0" timeOffset="33854.7198">12470 1746 1066 0,'0'-4'42'0,"0"-2"-2"0,0 0-15 15,0 6 4-15,0-8-4 0,-2 4-8 16,2 4 6-16,-7-5-2 0,7 5 8 0,0 0 3 15,0 0 4-15,-18 9-1 0,11-3 4 16,0 4 0-16,1 2 1 0,-3 5 5 0,0-1 0 16,1 2 0-16,2 2-4 0,-3 3-3 15,5-3 0-15,-1 1-4 0,1-1-1 16,-1 2-4-16,3-1 2 0,0-1-4 0,2 0 0 16,0 1-1-16,2-3 1 0,0 0-3 0,7-2 2 15,-4 1 2-15,-1-5 0 16,7 0 3-16,1 1-1 0,-1-5-3 15,5-2-3-15,0-2-3 0,4-3-2 0,-5-2-2 16,6-1-1-16,1-4 0 0,2-3-3 0,-5-1-2 16,5-4-5-16,-4-4 0 0,3-5-1 15,-8 3-3-15,1-2 0 0,-2-3-1 16,-5-1-5-16,-5 2 1 0,1-3-1 0,-5 3 1 16,0 1 0-16,-5-1-2 15,-1-1 1-15,-3 5-1 0,-1-1-3 16,1 1-8-16,-2 6-10 0,-2 2-12 0,-2-1-12 15,2 5-10-15,-2 0-20 0,0 4-12 0,2 0-15 16,0 4-11-16,-2 2-12 16,4 3-21-16,0 0-56 0,3 6-223 0,-1-1 61 15</inkml:trace>
          <inkml:trace contextRef="#ctx0" brushRef="#br0" timeOffset="34095.9353">12957 2055 1223 0,'0'0'7'0,"0"0"1"0,0 0-7 0,0 0 0 0,0 0 5 16,0 0-9-16,0 0 5 0,0 0 6 0,0 0-8 16,0 0 1-16,-10 12 2 0,5-5 1 15,1 1-2-15,-1 0 1 16,1 0-3-16,0 2 2 0,-1 2-5 15,1-1-8-15,-1 0-12 0,3 2-25 16,-3-3-20-16,2 0-31 0,1-2-70 16,0 0-119-16,0-1 193 0</inkml:trace>
          <inkml:trace contextRef="#ctx0" brushRef="#br0" timeOffset="34512.1346">13261 1805 834 0,'2'-10'86'0,"-2"4"3"0,0-2-9 0,0 0-15 15,-2 4-2-15,2-3-7 0,0 7-6 0,-4-8 0 16,4 8-7-16,0 0-1 0,0 0 0 0,0 0-7 16,-18 15-2-16,14-6 3 15,-4 4 0-15,3 1 4 0,-1 5-2 0,1 1-5 16,-1-2-5-16,1 5 3 0,3-3-2 15,-2 0-1-15,2 3-4 0,-1-3 0 16,6 0-1-16,-3 1-4 0,4-3 0 0,0 0-3 16,5-4 3-16,0 3-4 0,0-3 1 15,5-4-4-15,-1 0-1 0,1-2-2 0,2-1-1 16,0-6 0-16,-1-1 0 0,4-1-2 16,-4-4 0-16,6 0-2 0,-5-6 0 0,-1-1-2 15,4-2 1-15,-4-3-1 0,-6-1-3 16,6-4 0-16,-9 0-2 0,1-3 0 15,-5 2-5-15,-2 1 2 0,0 0 2 0,-4 0-4 16,-3-3-5-16,-3 5-2 16,-3-2-7-16,2 5-2 0,-3 1-20 0,-2 4-7 15,5 1-21-15,-5 5-15 0,-2 0-23 0,2 0-20 16,-1 4-46-16,2 0-282 0,4 2 33 16</inkml:trace>
          <inkml:trace contextRef="#ctx0" brushRef="#br0" timeOffset="34936.9118">13713 1777 1246 0,'3'-2'41'16,"1"-3"-2"-16,-4 5-4 0,7-6-3 0,-7 6-5 15,2-4 0-15,-2 4-4 0,0 0-1 0,0 0-2 16,0 0-1-16,0 0 0 0,-13 18 0 15,8-5 0-15,-2-1 4 16,1 4 8-16,-1 1 0 0,-5 1-2 16,5 4 4-16,1 1-3 0,-1-1-4 0,1 0-1 15,1-1-4-15,3-3 2 0,-6 2-2 0,8-1-3 16,-2-3 0-16,2-2-3 0,2 2 1 0,6-1-3 16,-4-5 2-16,3 0 1 0,2-2-1 15,-3-2 0-15,6-4-3 0,4 0-1 16,-3-4-1-16,3 0-3 15,5-4 2-15,-6-2-1 0,8-4 0 0,-5-4 0 16,-3 0 2-16,6-5-1 0,-10 1-1 16,3-5-3-16,0 1-1 0,-7-2-2 15,-3-1 0-15,-4 0-1 0,0 3-4 0,-4 0 2 16,-5 2 0-16,-6-1-10 0,2 3 11 0,0 1-13 16,-8 7-10-16,3 0-23 0,-3 4-10 15,4 4-24-15,-3 2-27 0,-3 4-21 0,5-2-37 16,-7 6-93-16,7 0-165 0,-3 2 66 15</inkml:trace>
          <inkml:trace contextRef="#ctx0" brushRef="#br0" timeOffset="35178.2057">14045 2055 1231 0,'7'3'64'0,"-2"-2"-3"0,-5-1-7 0,9 5-9 15,-4-3-4-15,-5-2-5 16,6 8-1-16,-4-6-6 0,-2 4-1 16,0 2-3-16,0 0-3 0,0 2-4 0,0 0 3 15,-2 3-4-15,-2-2-3 0,2 2-12 16,-3-1-14-16,-1 3-18 0,1-1-22 0,2 0-20 16,-1-2-21-16,-1-2-25 0,1-2-61 15,1 1-225-15,3-3 85 0</inkml:trace>
          <inkml:trace contextRef="#ctx0" brushRef="#br0" timeOffset="35552.9118">14400 1815 1237 0,'3'-10'59'0,"-1"2"-6"0,-2 2-5 0,0 0-3 15,0 6-8-15,0-10-3 0,0 5 3 0,0 5-5 16,-7-3-1-1,7 3-3-15,0 0 1 0,-15 8-2 0,7-2 4 16,-1 4 1-16,3 4-2 0,-1 0 0 16,-2 3 0-16,3 1 1 0,-1 0-7 0,1-2-2 15,0 3 1-15,4-1-4 0,-1 0 2 16,1-1-2-16,2-3-4 0,0-2 2 0,0 2-3 16,5-4 4-16,-1 1-5 0,3-3 0 15,0 0 0-15,2-2 1 0,2-4-2 16,-2 0 0-16,2-2-2 0,1 0 0 0,1-4-7 15,-2-2 1-15,2-2 0 0,-2 0-1 16,0-4-5-16,-5-3-1 0,3 1-5 16,-4-2 2-16,0 0-3 0,-3-3-1 15,-2 1 0-15,-4 0-3 0,-2 0 0 0,-2-1-6 16,-1 0-3-16,-9 1-9 16,-1 2-13-16,2 2-8 0,-4 2-13 0,1 4-15 0,-3-1-19 15,7 5-24-15,-4 2-30 0,-1 0-90 0,10 4-158 16,-4 3 87-1</inkml:trace>
          <inkml:trace contextRef="#ctx0" brushRef="#br0" timeOffset="36002.4514">14898 1775 1259 0,'2'-8'59'0,"0"1"-13"15,-2 1-7-15,0 6-2 0,-2-8-7 0,2 2 1 16,0 6 4-16,-6-6 0 16,1 4-4-16,5 2-7 0,0 0 7 15,-19 6 5-15,11 0-5 0,1 2 5 0,-4 2 1 16,1 3-1-16,1 1 2 0,3 0-3 0,-6 2-6 16,6 2-1-16,-1 1 1 15,-3 1-4-15,6 1-2 0,-3-3-3 16,5 2-1-16,-2-2-1 0,1 1-3 0,1-3-1 0,4 0 1 15,1 1 0-15,1-3-2 16,0 0-1-16,3-4 3 0,3 0-3 0,-1-1-3 16,2-5 2-16,2 0-2 0,4-4 0 15,-2 0-2-15,5-4 2 0,-1-2 0 16,3-3-4-16,-1-3 2 0,-1 0 0 0,-4-4-1 16,2-4-1-16,-3 1-5 0,-3-3 3 0,2-1-1 15,-6-1-1-15,-3-2-2 0,-1-1-3 16,-2 1 1-16,-4 1 0 0,0 5-1 15,-5-5-1-15,-1 3-15 0,-1 2 1 0,-3 5-13 16,-2 4-11-16,1-2-6 0,-1 5-16 16,1 2-10-16,-5 4-11 0,1 0-15 15,4 6-8-15,-7 0-23 0,4 0-52 0,7 2-283 16,-7 0 26-16</inkml:trace>
          <inkml:trace contextRef="#ctx0" brushRef="#br0" timeOffset="36452.3296">15594 1638 1213 0,'2'-6'-13'0,"-2"0"5"15,-2 0-1-15,2 6 1 0,-2-10 2 16,-3 8 3-16,5 2-1 0,-9-4 8 0,-3 4 1 15,12 0 5-15,-13 6-1 16,0 0 9-16,4 2 6 0,-5 2 1 16,3 2 5-16,0 3 3 0,-3 1-4 0,2 1-2 15,-1 0-3-15,2 4 3 0,2-1-6 16,-3 1 1-16,3 1-3 0,3 1-3 16,-1-5 2-16,3 2-3 0,-1-1 3 0,3 0-1 0,2-2 1 15,4-1 1-15,1 0-3 0,1-1-2 0,3-3-4 16,4-4 3-1,2 2-4-15,2-4 3 0,2-1 0 0,1-5-2 16,0-3 5-16,5 1-4 0,3-6 2 16,-2 0 2-16,2-2 2 0,-2-7-1 15,4 1-1-15,-8-4 1 0,6-2 1 0,-13-1-1 16,8-1-2-16,-9 2-2 0,-6-3 0 16,0 1-3-16,1 1-2 0,-7 5 1 0,-2 0-9 15,-2-1-10-15,-10 3-13 0,3 2-15 16,-4 1-12-16,-10 2-12 0,1 0-20 0,-8 5-21 15,1 0-63-15,-5 0-301 16,-2 4 24-16</inkml:trace>
        </inkml:traceGroup>
      </inkml:traceGroup>
      <inkml:traceGroup>
        <inkml:annotationXML>
          <emma:emma xmlns:emma="http://www.w3.org/2003/04/emma" version="1.0">
            <emma:interpretation id="{7C5DAF86-DB05-4B67-838C-5A634FC68190}" emma:medium="tactile" emma:mode="ink">
              <msink:context xmlns:msink="http://schemas.microsoft.com/ink/2010/main" type="line" rotatedBoundingBox="13305,6678 28737,6388 28753,7233 13321,7523"/>
            </emma:interpretation>
          </emma:emma>
        </inkml:annotationXML>
        <inkml:traceGroup>
          <inkml:annotationXML>
            <emma:emma xmlns:emma="http://www.w3.org/2003/04/emma" version="1.0">
              <emma:interpretation id="{5A710B0A-46E7-4391-BF40-9DC54F65E412}" emma:medium="tactile" emma:mode="ink">
                <msink:context xmlns:msink="http://schemas.microsoft.com/ink/2010/main" type="inkWord" rotatedBoundingBox="13308,6811 17051,6740 17064,7453 13321,7523"/>
              </emma:interpretation>
              <emma:one-of disjunction-type="recognition" id="oneOf14">
                <emma:interpretation id="interp26" emma:lang="" emma:confidence="1">
                  <emma:literal/>
                </emma:interpretation>
              </emma:one-of>
            </emma:emma>
          </inkml:annotationXML>
          <inkml:trace contextRef="#ctx0" brushRef="#br0" timeOffset="22758.445">787 3467 831 0,'-2'-6'97'0,"-1"0"-38"0,0 0-29 0,1-1-2 16,0 4-3-16,0-4 16 15,0 1 0-15,2 6 13 0,-5-10 9 16,5 6 11-16,0 4 2 0,-4-6 0 0,4 6 1 0,0-8-5 16,0 8-4-16,0 0-6 0,0-7-7 0,0 7-4 15,0 0-4-15,0 0 4 16,0 0 2-16,0 0 4 0,0 0-4 16,0 0-3-16,2 27-4 0,-2-17-3 0,0 4-6 15,0 1-5-15,-2-1 0 0,4 4-2 16,-4 0-4-16,2 3-2 0,2-1-4 15,-2 1-2-15,2-1-1 0,-2 0-5 0,2 2-16 16,-2-1-12-16,3-1-20 0,-1-1-19 0,-2 1-17 16,2-2-19-16,0 0-16 0,0-1-24 15,1-1-21-15,0-3-32 0,-1-2-65 16,0 0-238-16,3-1 7 0</inkml:trace>
          <inkml:trace contextRef="#ctx0" brushRef="#br0" timeOffset="23249.4047">1230 3510 1393 0,'6'-8'0'0,"-6"-1"-2"16,2 4 3-16,-2-2 4 0,0 1-9 16,0 6 0-16,0-8 20 0,-2 2 8 0,2 6 5 15,-6-6-1-15,6 6 1 0,-7-4 0 16,7 4 0-16,-9 0-6 0,9 0 2 0,-11 6 5 15,4 0 3-15,0 0 1 0,0 4-1 16,0-1-5-16,1 2 2 0,-1 4 0 16,1-1-1-16,1 2-7 0,0 1 3 0,0-1-2 15,3 2-2-15,0 0 0 16,2 0-1-16,-2-1-1 0,2-1 0 0,4 0-2 16,-2 1-2-16,0-3 5 0,6 0-3 0,-3-2 3 15,3 1-3-15,-1-5 1 0,2 0-3 16,2-2-1-16,1-2 2 0,-1-4-2 15,2 0 0-15,4-4-4 0,1 0-1 0,-3-6 1 16,4-2 0-16,-2-3-2 0,1-3 2 0,-4 0-2 16,0-3 2-16,-1 1-2 0,-3-3 2 15,-1 1-2-15,-5 2-1 16,0 2-3-16,-1-3 1 0,-6 5 0 16,1-3-4-16,-2 6 4 0,-5-4-3 0,-1 5 0 15,-3 0-2-15,0 4-3 0,-4-3-4 16,-1 6-7-16,3 0-13 0,-4 1-16 15,-1 2-24-15,5 2-13 0,-4 5-6 16,1-2-31-16,0 3-13 0,0 1-16 0,3 1-54 0,2 2-292 16,0-2 1-16</inkml:trace>
          <inkml:trace contextRef="#ctx0" brushRef="#br0" timeOffset="23680.6504">1781 3449 1405 0,'4'-7'24'0,"-1"2"-11"0,-3 0 6 15,0-1-5-15,0 6-7 0,-5-8 8 0,5 8-5 16,-6-4 14-16,6 4 10 16,-11 0 3-16,11 0-1 0,-11 6 0 15,6-2 3-15,-5 3-9 0,4 2 6 16,-1 2-1-16,0 3 7 0,-1 0 0 0,1 4-3 15,-1-1-2-15,-1 1-3 0,5 0 0 0,-3 3-3 16,3-1-3-16,0 1-2 0,1 1 1 16,1-4-2-16,4 2-2 0,1-1-1 0,-1-3-2 15,4 0 0-15,1 0 1 0,2-3-3 16,5-1 0-16,-1-2 0 16,3-2-1-16,0-4-4 0,2 0 2 0,2-1-3 15,1-3 1-15,-1-3-2 0,1-1-1 16,-2-4-1-16,0 2 1 0,3-4 1 0,-4 0-3 15,1-5-1-15,-6 3 0 0,-2-2-2 16,1 0 1-16,-5-1-3 0,-3-1 0 0,-4 2-3 16,-2 2-4-16,-3-5 2 0,-3 3-4 15,-2 2-7-15,-1 0-4 0,-3 2-7 16,-2 1-8-16,-2 1-14 0,1 3-13 16,-2 0-12-16,-1 3-24 0,1 0-9 15,4 2-13-15,-1 2-13 0,0 0-17 0,3-2-53 16,4 5-287-16,-2-3 6 0</inkml:trace>
          <inkml:trace contextRef="#ctx0" brushRef="#br0" timeOffset="24117.2497">2304 3442 1376 0,'15'-2'38'15,"-8"-1"1"-15,-3 0 2 0,1 1-10 16,-5 2-2-16,0 0 1 0,6-4-5 0,-6 4 0 15,0 0 0-15,0 0 7 0,0 0 1 0,-22 12 1 16,11-5-3-16,-1 3 3 0,-1 2 3 16,2 0 3-16,-2 4 5 15,-2 1 0-15,2 1-2 0,0 0-4 0,2 3-1 0,-4-3-4 16,4 0-3-16,5 1 0 16,-1-3-2-16,3 0-5 0,-2 0 1 15,4 1-2-15,0-3 0 0,4-2 0 0,4 0 1 16,-2 3 4-16,3-5 1 0,4 2 3 0,0-4-5 15,5-2 4-15,0 0-2 0,1-2-1 16,2-1-2-16,1-3 0 0,3-3 0 0,1-1-4 16,4 0-3-16,-4-4 0 0,4 0-1 15,-6-2-5-15,3-2-1 0,-7-1-6 16,1-3 2-16,-2-2-2 0,-4 0-2 0,0-3 0 16,-2 1-3-16,-7-3 0 15,-2 3-4-15,-2 0 3 0,-4-2-4 0,-5 3-3 16,2-1 3-16,-3 3-3 0,-1-1-6 15,0 6-4-15,-4 0-10 0,-2 4-9 0,4 0-12 16,-7 3-16-16,2 3-15 0,-2 4-19 16,1 3-20-16,4 3-27 0,-5-2-22 15,1 6-71-15,1 2-346 0,4 0-85 16</inkml:trace>
          <inkml:trace contextRef="#ctx0" brushRef="#br0" timeOffset="24355.6204">2891 3845 1594 0,'5'4'55'0,"-5"-4"12"0,0 6-9 16,0-6-8-16,-5 11-5 0,0-7-3 0,1 2-9 16,2 0 3-16,-3 0-9 0,-4 2-1 15,3 2 2-15,-3-2-5 0,-3 5-6 16,5-1 2-16,-4 0-16 0,2 0-9 15,-1 1-12-15,4-2-20 0,-3 2-19 16,2 1-27-16,-4-4-20 0,2 2-22 16,2-1-28-16,-2-3-68 0,5 0-225 15,-3-4 44-15</inkml:trace>
          <inkml:trace contextRef="#ctx0" brushRef="#br0" timeOffset="24768.424">2977 3672 1341 0,'8'-10'100'0,"0"0"8"0,-3 2-15 16,-3 2-6-16,0-1-8 0,0 4-8 0,0-2-6 15,-2 5-5-15,3-6-1 0,-3 6-2 16,0 0 0-16,0 0 1 0,0 0-3 16,-11 17-4-16,6-7 0 0,-3 2-3 15,2 3-1-15,1-1 3 0,1 0-5 0,-5 2-6 16,5 0 0-16,-1 0-3 0,3-1-4 15,-2 1-3-15,4-1-2 0,0-1-2 16,2 0-4-16,2-2-2 0,1 0-2 0,6-2 1 16,-5 1-3-16,9-3-2 0,-4-2-3 0,6-2-1 15,-3-2-7-15,0-2 0 16,4-2-3-16,-3-4-2 0,4-1-6 0,-4-1-3 16,4-3-1-16,-1-2 0 0,-3-3-3 15,-3-3-5-15,-1 1 2 0,-2-2 3 16,-2 0-4-16,-7-1 2 0,2-1 1 15,-4-1 2-15,-5 3-1 0,1 0 1 0,-5-3 2 16,-2 5-1-16,-2 2-2 0,-3 4-9 16,0-1-11-16,0 5-11 0,-1 2-20 0,-1 2-18 15,0 4-13-15,2 0-19 0,0 4-20 0,-1 0-21 16,4 1-54-16,2 0-362 0,-2 1-74 16</inkml:trace>
          <inkml:trace contextRef="#ctx0" brushRef="#br0" timeOffset="25220.6789">3651 3481 1577 0,'6'-4'36'0,"-4"-2"2"0,-2 6-4 0,-2-6-5 15,2 6-2-15,0 0-2 0,-17-4 0 16,10 4 5-16,7 0 9 0,-21 6 3 0,10-2 0 15,-2 4-4-15,-2 2 0 0,0 0 1 16,0 6 0-16,-2-1 10 0,2 3-2 0,-1-2 0 16,2 3-2-16,3 2-3 0,0-3-3 15,2-2-1-15,1 2-4 0,2-2-4 0,1 0-1 16,3 1 0-16,0-3-4 0,2 0-1 0,4 0-1 16,1-1-4-16,3-1-1 0,4-2-1 15,2 1-2-15,1-3-1 16,4 0-2-16,1-4-1 0,3-2-1 0,1-2-1 15,2 0 0-15,2-4 2 0,2-3-3 16,0-1-3-16,-2-2 1 0,7-4-1 16,-6 0 1-16,0-2-2 0,-4-1 1 15,-2-1-2-15,-5-1 2 0,-2-1-2 0,-3-2 0 0,-1-1-1 16,-5 1 1-16,-3 2-2 0,-4 2-1 16,-2-1-2-16,-2 3 1 0,-5 0-4 0,-1 3-5 15,-1 2-10-15,-5 0-17 16,-2 3-14-16,0 2-20 0,-2 4-22 15,-1-2-25-15,1 8-17 0,-1-4-12 16,1 4-24-16,-1-2-60 0,4 6-351 0,1-4-83 16</inkml:trace>
          <inkml:trace contextRef="#ctx0" brushRef="#br0" timeOffset="25679.5114">4353 3414 1554 0,'12'-4'7'16,"-3"-2"7"-16,-4 4 3 0,-1-2-7 0,-4 4 3 15,7-2-3-15,-7 2-3 0,0 0 9 16,0 0 3-16,0 0 0 0,0 0 2 0,0 0 1 16,-22 6 4-16,12-2 4 0,1 4 3 0,2 2 3 15,-4-2 2-15,0 2 3 16,1 3 3-16,1-1-2 0,-2 4 0 15,3 0-4-15,-2 0-1 0,1 3-6 0,4-3 0 16,-1 3-3-16,-1-1-4 0,3 0-1 16,2-1 0-16,-1 1-4 0,3-4 0 0,0 3-2 15,3-6-1-15,-1 4 1 0,0-3-1 16,2-2 1-16,1-1-1 0,4-1 2 0,-3-2-1 16,4-1-2-16,1-2 1 0,0-3 1 15,0-3-1-15,6-2 2 16,-2-1-4-16,1-5 0 0,2-1-1 0,2-2 0 15,-1-3-1-15,-4-1-5 0,1-2 5 16,-2-1 1-16,-3 2-4 0,0-4 0 0,-2 3-1 16,0-1 0-16,-4 3-6 0,-5 2 4 0,0-1-2 15,0 5-3-15,-7 0-3 0,-2-2-10 16,0 3-10-16,-4 3-14 0,-4 2-18 16,2 0-19-16,-3 2-16 0,-1 2-34 15,0 0-28-15,0 0-39 0,1 2-101 16,3 0-271-16,0 2-64 0</inkml:trace>
        </inkml:traceGroup>
        <inkml:traceGroup>
          <inkml:annotationXML>
            <emma:emma xmlns:emma="http://www.w3.org/2003/04/emma" version="1.0">
              <emma:interpretation id="{129C64AA-517F-4D0F-841B-9BC508512037}" emma:medium="tactile" emma:mode="ink">
                <msink:context xmlns:msink="http://schemas.microsoft.com/ink/2010/main" type="inkWord" rotatedBoundingBox="18207,6651 18686,6641 18694,7100 18215,7109"/>
              </emma:interpretation>
              <emma:one-of disjunction-type="recognition" id="oneOf15">
                <emma:interpretation id="interp27" emma:lang="" emma:confidence="1">
                  <emma:literal/>
                </emma:interpretation>
              </emma:one-of>
            </emma:emma>
          </inkml:annotationXML>
          <inkml:trace contextRef="#ctx0" brushRef="#br0" timeOffset="26546.4099">5693 3272 1491 0,'-4'-5'14'0,"0"-1"12"0,-1 2 7 0,1 0-6 16,4 4 12-16,-7-8 16 0,5 4 16 16,2 4 14-16,-5-6-1 0,5 6 0 0,-4-4-5 0,4 4-7 15,0 0-4 1,0 0-2-16,0 0-1 0,16 14 6 0,-5-3 0 15,0-3-6-15,5 6 1 0,2 2-2 16,3 0-7-16,1 7-4 0,3-3-7 0,2 4 1 16,0 1-5-16,0-1-4 0,0 3-6 15,1-3-4-15,-4-2-7 0,-1 3-18 0,2-3-20 16,-5-2-29-16,-2-1-25 0,0 0-36 16,-2-3-29-16,-5-5-30 0,3 0-32 0,-7-3-70 15,4-4-106-15,-6-2-198 16,-1-2-72-16</inkml:trace>
          <inkml:trace contextRef="#ctx0" brushRef="#br0" timeOffset="26852.9527">6139 3326 1514 0,'-4'-10'20'0,"1"2"4"0,1 0 7 0,-2 4-7 15,2 0-5-15,2 4-3 0,-7-4 1 0,7 4 1 16,-10 0 5-16,10 0 8 0,-13 6-2 15,6 0 3-15,-2 2-1 0,0 2-14 16,0 3 6-16,0 1-2 0,-2 4-1 0,0-1-1 16,-1 1-2-16,1 2-3 0,-3 1 0 15,1 1-3-15,-1-4 3 0,3 5-6 0,0-1-4 16,-3-2-10-16,0 0-19 0,7-1-14 0,-1-1-23 16,1-2-12-16,5 1-19 0,-3-3-14 15,5-2-30-15,3-1-90 0,1-3-195 0,5-2 67 16</inkml:trace>
        </inkml:traceGroup>
        <inkml:traceGroup>
          <inkml:annotationXML>
            <emma:emma xmlns:emma="http://www.w3.org/2003/04/emma" version="1.0">
              <emma:interpretation id="{90276F39-BEC2-48C3-965C-47D433C206A7}" emma:medium="tactile" emma:mode="ink">
                <msink:context xmlns:msink="http://schemas.microsoft.com/ink/2010/main" type="inkWord" rotatedBoundingBox="19544,6561 20391,6545 20403,7171 19556,7187"/>
              </emma:interpretation>
              <emma:one-of disjunction-type="recognition" id="oneOf16">
                <emma:interpretation id="interp28" emma:lang="" emma:confidence="1">
                  <emma:literal/>
                </emma:interpretation>
              </emma:one-of>
            </emma:emma>
          </inkml:annotationXML>
          <inkml:trace contextRef="#ctx0" brushRef="#br0" timeOffset="27136.9685">7046 3209 1279 0,'0'0'61'0,"0"0"-3"0,-3-7-6 0,3 7-10 16,0 0-3-16,3-5 7 0,-3 5 5 16,4-5 3-16,-4 5 5 0,9-6-3 15,-2 4-3-15,-1 0-3 0,2 0-7 0,5-2-2 16,5 2-3-16,0-2-4 0,7 0-5 0,-7 2 1 15,9 0-3-15,-2 0-7 16,4-2 1-16,-6 2-4 0,7-1-15 16,-4 2-18-16,0-1-19 0,-4-3-23 0,3 5-26 15,-1-1-13-15,-3-1-22 0,-3-1-15 16,3 1-42-16,-10 0-329 0,2 1-9 0</inkml:trace>
          <inkml:trace contextRef="#ctx0" brushRef="#br0" timeOffset="27535.3989">7489 3158 1315 0,'0'0'-48'0,"-14"2"11"0,9 0 2 16,5-2 4-16,-9 4 5 15,3-2 11-15,1 2 12 16,-1 0 8-16,0 2 10 0,2 0 3 16,-7 0 5-16,2 5-2 0,-2-1 9 15,1 0 0-15,-3 2 2 0,0 2 5 0,-3 1-9 0,-5 1 4 16,6-2-4-1,-4 2-2-15,-3-2 1 0,1 3-10 0,1-3 2 16,0-2 2-16,-1 2-4 0,1-1-4 0,6-5 4 16,-3 0-6-16,3 0-4 0,2-2 4 15,-3-1-10-15,6-2 0 0,0 0-3 0,2-3 0 16,7 0 2-16,-9 0 4 0,9 0-1 16,0 0 1-16,0 0-2 0,0 0 1 0,0 0 3 15,0 0 0-15,0 0-1 0,25 5 6 16,-16 0 1-16,4-1 3 15,-3 2 6-15,3 2 0 0,0 0 0 16,6 4-3-16,-8 0-2 0,11 1 1 0,-5 3-1 16,3 0-2-16,3 0 1 0,-8 1-3 0,5-1 0 15,-1 2-2-15,-4-4 0 0,6 3-20 16,-8-3-23-16,1-2-18 0,1 1-29 0,-5-4-18 16,1 0-22-16,-2-3-62 0,2 0-262 15,-4-4 49-15</inkml:trace>
          <inkml:trace contextRef="#ctx0" brushRef="#br0" timeOffset="27770.1128">7048 3396 1262 0,'-13'-5'31'0,"3"4"12"0,3 1-7 0,0-2 5 15,7 2 3-15,-11-2 5 0,11 2 9 16,0 0 6-16,0 0 0 0,0 0-1 15,0 0-4-15,0 0-6 0,27-3-6 0,-15 2-2 16,3 1-5-16,6-2-6 0,1 2-4 16,2-3-4-16,-2 1-16 0,3-1-20 15,-3 0-36-15,4 1-17 0,0-2-31 16,2 0-23-16,0-2-34 0,-2 0-63 0,1 0-264 16,-7 0 16-16</inkml:trace>
          <inkml:trace contextRef="#ctx0" brushRef="#br0" timeOffset="28076.9794">7823 3192 1359 0,'0'0'36'0,"-4"-8"6"16,-1 4-6-16,5 4-2 0,-2-6 5 0,2 6 7 15,-5-4 9-15,5 4 5 16,-5-6-2-16,5 6-4 0,0 0 3 16,0 0 3-16,0 0-2 0,0 0 5 0,-4 22-4 15,4-14-4-15,0 5 0 0,0-1-4 0,0 2-3 16,2 2-4-16,-2 2-5 0,2 1-4 16,-2-1-1-16,0 2-4 0,3 1-3 15,-3 1-3-15,0-1-8 0,0-3-22 0,2 0-33 16,-2-3-33-16,0 1-37 15,0-2-34-15,5 0-28 0,-10-4-65 0,10 1-376 0,-5-3-110 16</inkml:trace>
          <inkml:trace contextRef="#ctx0" brushRef="#br0" timeOffset="29085.5522">7805 3257 1544 0,'-5'-6'-71'0,"5"6"16"16,0-6 5-16,0 6 14 16,0 0 16-16,0 0 11 0,0-10 24 0,0 10 18 15,2-4 8-15,-2 4 5 0,0 0 7 0,0 0 6 16,0 0 2-16,0 0-2 0,0-8-3 16,0 8 3-16,0 0 3 0,0 0 6 15,0 0-1-15,0 0 1 0,0 0-1 0,10 20-1 16,-10-12-3-16,0 2-1 0,2 4-6 15,1 3-1-15,-1 1-5 0,-2 5-3 16,2-3-4-16,0 4-6 0,-2 3 0 16,5 0-1-16,-5 3-6 0,0-3-1 15,4-1-3-15,-2 0-2 0,-2-2-3 16,3-3-2-16,-1 1-2 0,-2-3-1 0,2 1-1 16,-2-4-2-16,2 1-2 0,-2-3 3 0,2-2-3 15,-2 0-2-15,3-1-15 0,-3-3-18 16,0 0-27-16,2-5-43 0,-2-3-47 0,2 5-65 15,-2-5-141-15,0 0-78 16,0 0-130-16,2-19-56 0</inkml:trace>
        </inkml:traceGroup>
        <inkml:traceGroup>
          <inkml:annotationXML>
            <emma:emma xmlns:emma="http://www.w3.org/2003/04/emma" version="1.0">
              <emma:interpretation id="{C00732AC-51D6-4F2B-AE01-7D03EC87E470}" emma:medium="tactile" emma:mode="ink">
                <msink:context xmlns:msink="http://schemas.microsoft.com/ink/2010/main" type="inkWord" rotatedBoundingBox="23171,6783 23482,6777 23488,7070 23177,7076"/>
              </emma:interpretation>
              <emma:one-of disjunction-type="recognition" id="oneOf17">
                <emma:interpretation id="interp29" emma:lang="" emma:confidence="1">
                  <emma:literal/>
                </emma:interpretation>
              </emma:one-of>
            </emma:emma>
          </inkml:annotationXML>
          <inkml:trace contextRef="#ctx0" brushRef="#br0" timeOffset="32014.5458">10646 3623 1175 0,'-7'7'11'0,"3"-1"-5"15,-1-2 2-15,3 0-6 0,2-4 2 16,0 0 3-16,7 8 5 0,-7-8 1 0,17 2 0 16,-4-2-3-16,2 0 3 0,0 0-8 0,9 0-13 15,-2 0-21-15,1-2-11 16,-1 0-27-16,3-2-42 0,0 0-104 0,2-2-64 16,-1 0 205-16</inkml:trace>
          <inkml:trace contextRef="#ctx0" brushRef="#br0" timeOffset="31823.8213">10658 3363 1057 0,'0'0'91'0,"0"0"-1"0,-3 6-8 15,3-6-1-15,0 0-3 0,0 0-8 0,12 3-4 16,-12-3-1-16,20 0-6 16,-7-3-5-16,6 1-8 0,-2 0-6 15,4 0-15-15,1 2-17 0,1-2-20 0,0 2-29 16,-3 0-29-16,3 0-41 0,-2-2-50 15,-2 2-121-15,-5 0-138 0,-2 0 69 16</inkml:trace>
        </inkml:traceGroup>
        <inkml:traceGroup>
          <inkml:annotationXML>
            <emma:emma xmlns:emma="http://www.w3.org/2003/04/emma" version="1.0">
              <emma:interpretation id="{7507ABDC-9F13-4244-80E1-7F31BC6D3241}" emma:medium="tactile" emma:mode="ink">
                <msink:context xmlns:msink="http://schemas.microsoft.com/ink/2010/main" type="inkWord" rotatedBoundingBox="24666,6531 28738,6455 28751,7126 24679,7202"/>
              </emma:interpretation>
              <emma:one-of disjunction-type="recognition" id="oneOf18">
                <emma:interpretation id="interp30" emma:lang="" emma:confidence="1">
                  <emma:literal/>
                </emma:interpretation>
              </emma:one-of>
            </emma:emma>
          </inkml:annotationXML>
          <inkml:trace contextRef="#ctx0" brushRef="#br0" timeOffset="39174.686">13304 3316 1039 0,'4'-8'46'0,"-1"0"-5"16,-1 0-11-16,0 4-7 0,-2-2-3 16,2 2 0-16,-2 4-1 0,4-6-4 0,-4 6 3 15,0 0-1-15,0 0-3 0,0 0 6 16,-10 18 2-16,10-8 0 0,-3 2-2 15,1 2 0-15,0 3 2 0,0-1-1 16,2 2-1-16,0 1-1 0,2-1-4 0,-2 2 3 16,4-1-1-16,1-1-2 15,-1 0-2-15,4-1-2 0,1-1 2 16,0 0-2-16,0-1-2 0,7-2-1 0,-5 0 4 16,0-3-6-16,0-2 2 0,6-1 3 0,-6-2-5 15,0-2 8-15,2-2-3 0,4-2 0 16,-6-4 3-16,2 2-1 0,3-6 0 0,-5 1-1 15,0-4 0-15,0 0-1 0,2-3-4 16,-2-1 3-16,-5-2-5 0,-1 1-1 0,-1-3-4 16,-2 4 1-16,-2-6-9 0,0 1-3 15,-2 3 17-15,-2 0-7 16,-1 3-1-16,-1-1-5 0,-3 4-9 16,-6 2-5-16,7 2-12 0,-3-1-12 0,-3 3-18 15,0 4-19-15,3 0-23 0,0 0-43 0,0 4-282 16,-3 0 61-16</inkml:trace>
          <inkml:trace contextRef="#ctx0" brushRef="#br0" timeOffset="39632.447">13914 3284 1184 0,'6'-6'16'0,"-2"2"-4"0,-2-3 0 15,0 1 0-15,1 2-5 0,-1-2 2 0,-2 6-2 16,0-6 5-16,0 6 2 0,0 0 3 0,0 0-8 16,0 0 5-16,-19 12 0 0,15-3 5 15,-5 0 3-15,2 6-2 16,1-1 4-16,-8 0 1 0,4 5-2 16,4-3 2-16,-1 3-5 0,1-3 1 0,-1 2-3 15,3 0-1-15,-3-2-2 0,1 1 5 0,4-1 2 16,2-1-3-16,2-4 0 0,1 4 2 15,4-1 1-15,0-4-1 0,2 2 0 16,-3-1 2-16,5-3 3 0,6-2-5 0,-4 0 4 16,-2-4-4-16,8 0-2 0,-6-2 1 0,0-2 1 15,8-2-2-15,-5-2-3 16,-3-3 3-16,1 1 1 0,4-4-1 16,-7-2-3-16,3-2-6 0,0-1 1 0,-6 1-3 15,-3-2-1-15,-1 2-1 0,-1-5-4 16,-3-1 2-16,-3 1-1 0,-1 3 1 0,-1 0-4 15,-1 2-1-15,-5 0-2 0,1 1-5 16,-1 3-10-16,2 4-10 0,-2 0-16 0,-6 2-9 16,6 4-21-16,3 2-11 0,-6 2-17 15,-2 4-14-15,5 2-14 0,-2 0-44 0,-1 2-254 16,2 2 63 0</inkml:trace>
          <inkml:trace contextRef="#ctx0" brushRef="#br0" timeOffset="39853.3751">14200 3542 1186 0,'11'2'4'0,"-2"0"6"0,-3 0-2 16,1 0 0-16,1 1-4 0,-2-1-1 16,1 1 4-16,-3 2 0 15,1-2-5-15,-3 4-1 0,0-1 3 0,-2 4-3 16,2-2 0-16,-2 2 5 0,2 3-7 0,-2-3 7 15,-2 2-15-15,2 0-15 0,0-2-22 16,0 3-14-16,-2-3-29 0,2-2-61 16,0 0-149-16,0 0 183 0</inkml:trace>
          <inkml:trace contextRef="#ctx0" brushRef="#br0" timeOffset="40256.4848">14646 3341 936 0,'3'-8'73'16,"-1"-1"1"-16,-2 1-13 0,3 2-6 15,-3 2-10-15,-3-2-5 0,3 6-4 16,-2-6-3-16,2 6-6 0,0 0 1 16,0 0 2-16,0 0-8 0,-16 14 2 15,10-4 6-15,1 5-4 0,1-1 3 0,-1 4-1 16,1 0 1-16,-2 1 4 0,4 3-5 0,0-4-3 15,2 1-2-15,0 1 0 16,0-2 0-16,2-2-2 0,0 1-3 0,2-1 3 16,2-3-4-16,-1-3-5 0,1 2-1 15,3-4 3-15,-2-2-3 0,4-2 0 16,1-1 1-16,1-6 0 0,-2-1 2 16,8-2-8-16,-1-4 2 0,-1-2 1 0,2-4-1 15,-4-1 0-15,2-4-3 0,-2-1-3 0,1 0-1 16,-5-2-4-16,-1 1 2 0,-1-3-10 15,-3 3-2-15,-3 1-4 0,-3 4-6 16,-3-1-4-16,-1 3-7 0,-3 2-12 16,-2 2-9-16,-5 2-10 0,1 2-7 0,-3 1-11 15,-2 6-11-15,0 1-12 0,-1 0-31 0,2 1-277 16,-3 3 77-16</inkml:trace>
          <inkml:trace contextRef="#ctx0" brushRef="#br0" timeOffset="38073.6762">12156 3170 1347 0,'-7'-4'29'0,"3"2"2"0,4 2-5 0,-11-2-2 15,11 2-2-15,-7-4-7 0,7 4 1 16,0 0 7-16,0 0-4 16,-8-2-5-16,8 2 2 0,0 0-1 0,0 0 0 15,0 14-6-15,0-8 4 0,3 4-9 16,-1 3 2-16,1 1 5 0,2 2-5 0,1 3 4 16,-4 0-3-16,3 6-3 0,-1-1 3 0,1 5-7 15,-1-2-20-15,3 1-21 16,-3-2-22-16,4 3-28 0,1-3-37 0,-5-1-81 15,3-3-178-15,-3-6 101 0</inkml:trace>
          <inkml:trace contextRef="#ctx0" brushRef="#br0" timeOffset="38524.9713">12731 3219 1144 0,'0'-12'22'0,"-3"2"-7"0,1 1-15 16,-3-1-5-16,0 2 2 0,1 0 3 0,-1 0 4 16,-1 2 12-16,-1 1 11 0,1-1-10 15,-1 4-4-15,-3 0 3 16,1 1 0-16,9 1-1 0,-18 5 5 0,7 1 5 16,2 2 9-16,-2 3 1 0,-1 3 6 15,1 1 2-15,-1 3-7 0,1 2 2 16,5 2-6-16,-3 1-1 0,0 1-2 0,1-1-5 15,4 1 3-15,-1 0 1 0,3-2-6 0,0 1-1 16,2-3 1-16,2-1 1 0,0 1 3 16,1-4-1-16,1-1 2 0,0-1 2 15,4 0 1-15,1-4 4 0,-2-2 0 16,4-2-3-16,3-1-2 0,-3-3-2 16,5-2-1-16,-1-5-2 0,1 2-1 0,2-6 0 15,-1 1 3-15,-4-2-7 0,2-4 6 16,-1 2-4-16,-2-5-3 0,-3 1-2 0,-3 0-2 15,1-3-4-15,-5 1-3 0,0 0-1 16,-4 0-5-16,-2-3-4 0,-1 5-8 0,-1-1-12 16,-3 3-8-16,0 2-15 15,-3 0-15-15,1 2-15 0,2 4-17 16,-2 1-17-16,-1 2-11 0,1 5-18 0,0-1-29 16,0 6-341-16,1 3-15 0</inkml:trace>
          <inkml:trace contextRef="#ctx0" brushRef="#br0" timeOffset="38759.3285">13015 3623 1391 0,'0'0'23'0,"11"3"4"0,-11-3-5 15,0 0-11-15,9 0 0 0,-9 0-3 0,0 0-2 16,2 4-1-16,-2-4 4 0,0 6-1 15,0-6-4-15,-2 10 5 0,0-2-2 0,2 0-1 0,-2 1 1 16,-1 0 0-16,3-1-1 0,-2 3-12 16,0-1-20-16,2 0-21 0,-2 0-23 15,2-2-17-15,-2 1-34 16,-1-1-64-16,1-2-164 0,0 0 137 0</inkml:trace>
          <inkml:trace contextRef="#ctx0" brushRef="#br0" timeOffset="40712.482">15383 3274 1213 0,'2'-4'33'0,"-4"-2"-12"0,2 6-8 15,-4-8-3-15,4 8-1 0,-11-7 7 16,4 7 10-16,-2-1 3 0,-2 1-2 0,-1 0-2 15,1 3 2-15,-4 2-3 0,-2 0 3 16,2 4 3-16,-1 1-2 0,0 2 2 0,3 0 5 16,-1 2-5-16,0 3 3 0,1 1-8 15,-1-2 1-15,6 1 0 0,-2-1 0 0,3 0-5 16,3-2 0-16,-1 1 0 16,3-1-2-16,4-2-1 0,-2 0 1 0,5 0 0 15,-3-2 2-15,5 1-2 0,2-3 2 16,0-2-2-16,4 0 0 0,1-2-5 15,0-2-1-15,6-2-2 0,-2 0 3 0,3-2-7 16,-2-2 5-16,7-4-4 0,-4-2 1 0,-1-3-1 16,-1 3-2-16,3-6 2 0,-6 0-5 15,0 0 3-15,-4-2-4 0,-2 1 1 0,-4-1 1 16,-3-1-4 0,1 1-3-16,-8 0-1 0,1 0-2 0,-4 1 0 15,-1 3-5-15,-4 0-5 0,0 2-13 16,-3 2-16-16,0 2-19 0,-1 1-14 0,1 5-16 15,0 0-16-15,1 2-16 0,1 2-36 16,-1 0-314-16,4 0 16 0</inkml:trace>
          <inkml:trace contextRef="#ctx0" brushRef="#br0" timeOffset="41196.7846">16025 3127 1404 0,'17'-10'26'0,"-8"0"-4"0,-3 2-10 0,1 0-5 16,-5 1 0-16,0 1 7 0,0 3 12 0,-2 3-2 15,3-11-4-15,-6 7 0 0,3 4-6 0,0 0-1 16,0 0 1-16,-13 0-7 0,13 0 3 16,-20 8 1-16,10-1 1 15,2 2 0-15,-3 2 0 0,0 3 0 0,-4-2-6 0,4 7 5 16,-2-3-3-16,4-2-2 15,-2 4 4-15,1-1-4 0,8-1 3 16,-5 0 0-16,3-2 4 0,2 2-1 0,2-3 5 16,0-1-4-16,4 0 3 0,1-1 5 15,-1-2 2-15,5 0 0 0,7-1-1 0,-5-4-4 16,3-2 3-16,7-2-2 0,-2 0 3 0,0-4 0 16,3 0 3-16,-3-2 0 0,5-3-3 15,-4-3 6-15,1 2-2 16,-8-2-1-16,-2-3-2 0,-1 1 1 0,1 1-4 15,-6-4-6-15,-3 1-3 0,-4-2-9 16,-3-1-17-16,-4 1-22 0,-3 0-31 16,-1-3-40-16,-9 3-56 0,-1-4-112 0,-11-1-270 15,5 3-47-15</inkml:trace>
        </inkml:traceGroup>
      </inkml:traceGroup>
    </inkml:traceGroup>
    <inkml:traceGroup>
      <inkml:annotationXML>
        <emma:emma xmlns:emma="http://www.w3.org/2003/04/emma" version="1.0">
          <emma:interpretation id="{536E0BEA-07CA-4808-A90A-CF225E3D467F}" emma:medium="tactile" emma:mode="ink">
            <msink:context xmlns:msink="http://schemas.microsoft.com/ink/2010/main" type="paragraph" rotatedBoundingBox="4871,10175 30750,9679 30786,11587 4907,12083" alignmentLevel="1"/>
          </emma:interpretation>
        </emma:emma>
      </inkml:annotationXML>
      <inkml:traceGroup>
        <inkml:annotationXML>
          <emma:emma xmlns:emma="http://www.w3.org/2003/04/emma" version="1.0">
            <emma:interpretation id="{C6561566-7743-4F9F-BFF6-0EEAA7641077}" emma:medium="tactile" emma:mode="ink">
              <msink:context xmlns:msink="http://schemas.microsoft.com/ink/2010/main" type="line" rotatedBoundingBox="4871,10175 30750,9679 30767,10580 4888,11076"/>
            </emma:interpretation>
          </emma:emma>
        </inkml:annotationXML>
        <inkml:traceGroup>
          <inkml:annotationXML>
            <emma:emma xmlns:emma="http://www.w3.org/2003/04/emma" version="1.0">
              <emma:interpretation id="{241A213C-3739-42CE-9C66-CD6D94610240}" emma:medium="tactile" emma:mode="ink">
                <msink:context xmlns:msink="http://schemas.microsoft.com/ink/2010/main" type="inkWord" rotatedBoundingBox="4876,10428 7315,10382 7327,11029 4888,11076"/>
              </emma:interpretation>
              <emma:one-of disjunction-type="recognition" id="oneOf19">
                <emma:interpretation id="interp31" emma:lang="" emma:confidence="1">
                  <emma:literal/>
                </emma:interpretation>
              </emma:one-of>
            </emma:emma>
          </inkml:annotationXML>
          <inkml:trace contextRef="#ctx0" brushRef="#br0" timeOffset="179787.5105">-7425 7081 548 0,'0'0'107'0,"0"0"-36"16,20-6-25-16,-20 6-22 0,11-2 0 0,-3-4 6 15,1 6 3-15,-3-6 3 0,3 4 10 16,-2-4 13-16,3 0 3 0,-1 4 5 15,-3-5 6-15,3 2 6 0,-5 2 1 16,3-3 8-16,0 4 4 16,-2-1-3-16,-5 3-3 0,5-9-9 15,-5 7-11-15,0 2-5 0,0 0-6 0,-17-6-10 0,17 6 2 16,-22 6-7-16,5 2-9 0,0-2 1 16,-3 5-3-16,-3 1-7 0,1 2-3 0,-1 0 0 15,-2 9-2-15,2-1 1 0,-3-2-4 16,3 4-2-16,0 1 1 0,2-1-2 0,2 3-2 15,2-5 2-15,6 1-2 0,0-1-1 16,4 0 1-16,1-1 0 0,6-1-2 16,2-2 2-16,7 3-5 0,2-1 2 15,7-4-1-15,2 1-1 16,7-5-7-16,12-2-9 0,1 0-9 0,6-3-14 16,3-6-9-16,1 1-5 0,4-4-2 15,8 1-1-15,-2-6 3 0,-3 1 6 16,0-4 2-16,-3 0 3 0,-4-2 6 0,-10 0-1 15,-1-3 7-15,-4-1 8 0,-5-1 1 16,-2-1 8-16,-8 0 3 0,-3-2 4 16,-2 1 4-16,-7-1 2 0,-1 6 9 0,-3-2 5 15,-4 1-1-15,-2 5 4 0,-2-2 6 16,-3 2-2-16,-2 1 3 0,-3 1 1 0,-1 5-1 16,-2 1 1-16,1-1 1 0,-4 6-4 15,0 2-1-15,-1 0-1 0,1 3 0 16,1 4 2-16,-2 0-3 0,-1 0 2 0,4 4 2 15,0-3-3-15,3 3-5 0,-1-2 1 0,3 0-3 16,0 1 1-16,4-3-3 0,0 2-3 0,0 1 2 0,0-4-1 16,3 0 1-16,1-1-2 0,3-2 1 15,3 0 0-15,1-2 0 0,3-1-2 0,3-2 0 16,1-3-2-16,2-2 2 0,3 1-1 16,2-4-4-16,2-1-1 0,3-2 0 15,-1-2-2-15,1 0 1 0,-1 0-2 0,1 0 0 16,-3-3-1-16,1 5 1 0,-5 2 2 15,-1-2-4-15,0 0-1 0,-2 2-1 16,-4 1 1-16,-1 2-3 16,2-2 2-16,-1 3 1 0,-2 2-4 15,-7 0 3-15,13 5 3 0,-6 0-4 0,-2 2 3 16,2 1 2-16,-3 0-3 0,3 2 2 0,-1 3 0 16,1-2-2-16,2 2 4 0,1-1 3 15,1 0-5-15,-2 0 1 0,4 1 3 16,1-3-1-16,2 0 2 0,1-2 0 0,2-2-3 15,3-2 2-15,-3-2 1 0,3-2-3 16,1-2 1-16,1-4 3 0,2-2-7 0,2-2 4 16,-4-2 1-16,0-5-3 0,-5 1 0 15,3-7 0-15,1 1-3 0,-8 0 2 16,4-4 1-16,-6 3-1 0,-2 0 2 0,0 4-3 16,-4 0-1-1,1 3 2-15,-4 0-2 0,0 2 0 0,1 1 1 16,-3 3 0-16,0 1-6 0,-4 4 4 15,2 2 0-15,0 3-3 0,0 0 3 0,0 0-2 16,0 0 0-16,0 0 3 0,-7 21-3 16,10-11 2-16,-1 2 2 0,2 2 0 15,3 1-3-15,2 1 5 0,3-2-1 0,3 3-2 16,3 1 3-16,1-2 1 0,1 3-5 16,1-3 4-16,3 2-1 0,-3 0-1 0,-1-2 0 15,-1 1 0-15,0-1-2 0,-6-1 1 16,3 1 2-16,-4-4-3 0,-3 2 5 15,-3-2-3-15,-6 1 3 0,3-4 0 16,-8 4 0-16,1-5 1 0,-7 4 2 0,-1-4-1 16,-2 0-1-16,-3 1 5 0,0-3-1 0,2 2-1 0,-3-2 3 15,2 0 0-15,-2-4-4 0,3 4 4 16,0-4-1-16,2 4 5 0,2-4 4 0,2 2 5 16,-1-2 0-16,4-2-6 0,6 0-1 15,0 0-2-15,0 0-4 0,0 0 1 0,0 0-2 16,11-14 0-16,3 6-1 0,1 2-2 15,9-8 0-15,0 4 0 0,6-11-3 16,0 7 0-16,5-8 5 0,1-3-6 0,-4 3-1 16,1-6 2-16,1-1-3 0,-6 2-2 15,-6-1 0-15,1-3-7 16,-5 1 1-16,-5-3-3 16,-1 1-5-16,-5 2-1 0,-3 1 2 15,-4 2-1-15,0 5 1 0,-6-2 4 0,1 2-1 0,-5 3 1 16,1 1 2-16,1 4-3 0,-3-1 3 0,-3 5 0 15,4 2-1-15,-1 4 1 0,5 0 2 16,-5 4-1-16,11 0 6 0,-15 10 4 0,9 2 3 16,4 2 3-16,-3 1 9 0,5 3 1 15,0 5 4-15,2 3 2 0,3 2-3 16,-3-1 1-16,5 1-3 0,-2 1-2 0,2-1 1 16,-1-2-1-16,1 1-2 0,-3 2-2 15,3-5 2-15,-5-2-3 16,0 0-1-16,3-1 2 0,-5-3-2 15,2-1-2-15,-2-3-1 0,0-2 4 0,0 0-2 16,0-1 2-16,-2-1 1 0,2-4-6 16,-2-3 4-16,2-3-1 0,0 0-4 15,0 0 0-15,0 0-2 0,0 0 2 0,2-22-3 16,3 10 2-16,2 0-3 0,0-2 1 16,1-1-5-16,6-1 0 0,0 0 1 0,4-1 0 15,-1 3-2-15,2 0 2 0,1 0-1 16,1 4-1-16,-4 2-1 0,4 3 2 15,-1 0-2-15,-2 5 2 0,3 0 0 0,-4 3-1 16,2 2 4-16,-1 1-1 0,-3 2-2 16,2 2 1-16,-4 2-1 0,0 0-3 15,2 1-6-15,-4 1-13 0,-2 0-17 0,-1-2-19 16,1 3-26-16,-1-3-20 16,1 2-35-16,-3-2-21 0,1 1-22 15,0-5-29-15,-1 0-83 0,4-2-328 0,-1-2-122 16</inkml:trace>
        </inkml:traceGroup>
        <inkml:traceGroup>
          <inkml:annotationXML>
            <emma:emma xmlns:emma="http://www.w3.org/2003/04/emma" version="1.0">
              <emma:interpretation id="{37ACE76B-B2A8-42E6-8243-4792CB11CCAC}" emma:medium="tactile" emma:mode="ink">
                <msink:context xmlns:msink="http://schemas.microsoft.com/ink/2010/main" type="inkWord" rotatedBoundingBox="7932,10116 10154,10074 10168,10802 7946,10844"/>
              </emma:interpretation>
              <emma:one-of disjunction-type="recognition" id="oneOf20">
                <emma:interpretation id="interp32" emma:lang="" emma:confidence="1">
                  <emma:literal/>
                </emma:interpretation>
              </emma:one-of>
            </emma:emma>
          </inkml:annotationXML>
          <inkml:trace contextRef="#ctx0" brushRef="#br0" timeOffset="180717.5685">-3623 6864 1827 0,'-2'-8'-18'0,"-1"-4"-43"0,3 7-18 0,0-3-9 16,3 4-13-16,-3 0-6 0,0 4-47 15,5-4-261-15,-5 4 75 0</inkml:trace>
          <inkml:trace contextRef="#ctx0" brushRef="#br0" timeOffset="181081.2174">-3243 6949 1473 0,'0'-8'153'0,"0"-2"-19"16,0 2-14-16,2 2-12 0,0 2-7 16,-2-3-9-16,2 1 4 0,-2 6 5 0,5-5 4 15,-5 5-5-15,0 0-6 0,15 10-12 16,-5-1-5-16,1 4-9 0,5 3-5 0,-2-2-5 16,1 9-3-16,1-3-5 0,5 2-1 15,-1 3-8-15,-3 1-3 0,2-1-4 16,-1-5-3-16,-2-2-2 0,0 0-4 15,-3 1 1-15,1-7-4 0,-3 0 16 0,3-1 6 16,-3-6 7-16,5 0-7 0,-5-5 0 0,2-2-1 16,2-4-5-16,-2-2-6 0,0-3 3 0,1-3-10 0,0-4 3 15,1-3-4-15,-4 1-4 0,1-2-4 16,2-5-2-16,-3 5-2 0,2-3-8 16,-1-1-18-16,1-2-7 0,1 3-15 0,0-4-16 15,1 1-26-15,1 4-32 0,5-5-40 16,-1 5-48-16,7-1-46 0,0 1-118 0,9 0-115 15,7-1 29-15,2 1-146 0,18-9-95 16</inkml:trace>
          <inkml:trace contextRef="#ctx0" brushRef="#br0" timeOffset="180565.6392">-4369 7251 1806 0,'14'-15'31'0,"-3"1"-1"0,-7 2-5 15,3 2 6-15,-5-1 9 0,0 3 15 0,-4-2 6 16,2 4 10-16,-4-2-1 0,-1 0 0 0,1-1-3 0,-5 5 2 0,3 3 0 15,-7-2-2-15,0 3 0 0,2-4-1 16,-3 8-3-16,1-4-4 0,-1 3-7 16,-1 2-4-16,1 4-5 0,-2 1-6 15,3 0-4-15,-4 4 0 0,2 0-6 0,2 2-1 16,3 1-2-16,-3 1 0 0,4-2-2 16,0 1-6-16,2-1 1 0,0 0-4 15,2 0 0-15,3-1 2 0,0-3-3 0,2 0 1 16,2 0 2-16,2-1-1 0,4-5-1 15,-1 0 2-15,4 0-3 16,0-4 2-16,2 0-7 0,1-4 4 0,2-2-1 16,1-2 0-16,0-2-7 0,3-2 3 15,-1-9 4-15,-2 1-7 0,3-9-2 16,-1-3 0-16,-4-3-3 0,2-3-2 0,-2-1-10 16,-4-1 2-16,0-1-2 0,-1 2-1 15,-3 5 2-15,-1-3 4 0,-3 11-3 16,1-5 5-16,1 9-2 0,-5-3-3 15,2 7 3-15,0-2-2 0,-2 3-1 0,2 5 0 16,-4 4 1-16,2 0 0 0,0 6 3 16,0 0 2-16,0 0 0 15,-7 21 5-15,5-7 1 0,2 6 1 0,-2 3 4 0,4 1-1 16,0 7 3-16,-2 3-4 16,3-6 5-16,-1 5-2 0,2 2 0 0,5-1 2 15,-1 3 1-15,0-4-1 0,1-3 0 16,5 2-3-16,2-3 3 0,2-3-2 15,5-1 2-15,-3-5 5 0,5-4-5 0,-1-3-3 16,4-3-2-16,1-4-5 0,3-2-7 16,0-4-2-16,1-4-6 0,1-4 0 15,2-2-3-15,-2-6 1 0,-3-3-4 16,-1-3 6-16,-2-5-2 0,0-5 0 0,-7 3 2 16,-1-4 2-16,-4 1-1 0,-2 2 1 15,-3 3 3-15,-2 1 0 0,-3 1 3 0,-1 5 5 16,-2 0-2-16,-1 3 3 0,1 1 1 0,-3 2-3 15,2-1 0-15,-4 7 0 0,2-1-3 16,-3 4 2-16,1-1 2 0,2 6-3 0,0 0 5 0,0 0 2 16,-14 20-2-16,9-5 1 0,1 1 0 0,0 2 1 15,1 3 2-15,-1 5-1 0,0 1 0 16,-1-1 5-16,3 0-3 0,-1 1-8 16,0-3-22-16,1-3-36 0,0 1-44 15,2-2-47-15,0-2-44 0,-2-1-72 0,0-5-134 16,2-2-210-16,-5-4-112 0</inkml:trace>
        </inkml:traceGroup>
        <inkml:traceGroup>
          <inkml:annotationXML>
            <emma:emma xmlns:emma="http://www.w3.org/2003/04/emma" version="1.0">
              <emma:interpretation id="{02917848-4FDF-4696-9050-85FFAF35DA80}" emma:medium="tactile" emma:mode="ink">
                <msink:context xmlns:msink="http://schemas.microsoft.com/ink/2010/main" type="inkWord" rotatedBoundingBox="13087,10198 16713,10128 16722,10604 13096,10673"/>
              </emma:interpretation>
              <emma:one-of disjunction-type="recognition" id="oneOf21">
                <emma:interpretation id="interp33" emma:lang="" emma:confidence="1">
                  <emma:literal/>
                </emma:interpretation>
              </emma:one-of>
            </emma:emma>
          </inkml:annotationXML>
          <inkml:trace contextRef="#ctx0" brushRef="#br0" timeOffset="181718.7996">566 6833 1690 0,'-5'-8'74'0,"1"2"1"15,1 2-8-15,0 0-6 0,3 4-4 16,0 0 9-16,-4-4 11 0,4 4 12 0,0 0 3 16,0 0-2-16,-5-6-6 0,5 6-6 15,0 0-1-15,0 0 2 0,-2 18-7 16,2-10-3-16,0 6-16 0,0 1 1 0,0-1-8 16,2 8-8-16,1 0 6 15,-1 5-10 1,2-3-6-16,2 5-17 0,-2-1-22 0,1-1-32 15,3 2-38-15,-3-3-45 0,4 2-42 0,-1-3-39 0,-2-7-78 16,5 2-126-16,0-2-226 0,0-3-135 16</inkml:trace>
          <inkml:trace contextRef="#ctx0" brushRef="#br0" timeOffset="182115.4579">1010 6884 1817 0,'6'-14'64'0,"-2"0"-1"0,-4 5-8 15,2 1-7-15,0-2-4 16,-2 4-4-16,3 2 4 0,-1-2-2 0,-2 6-1 16,0 0 2-16,0 0 4 0,0 0 6 15,0 0 0-15,0 0 1 0,-11 18 0 16,9-8 1-16,-4 5-2 0,2-1-5 0,-1 0-5 16,3 8-1-16,0-5-4 0,0 3-5 15,-1-4-1-15,3 5-3 0,3-1-3 0,-3-4 0 16,4 1-4-16,0-3-1 0,1 2-3 15,5-1 1-15,-1-4-3 0,2 0 2 16,0-1-2-16,1-2-2 0,-1-6 2 16,0 0-6-16,2-2 2 0,4-2-3 0,-4-4-2 15,2 2 1-15,2-8 0 16,-4 0-1-16,-2-1-2 0,0-1-8 0,1-7-4 0,-3 5 5 16,-2-2-4-16,-5 0 2 0,0-3 0 15,-4 5-3-15,0-4 2 16,-3 4 1-16,-1-2-12 0,-5 1-4 0,1 7-8 15,-1-2-18-15,-3 0-14 0,-2 3-23 16,3 3-23-16,-3 2-29 0,0 2-18 16,2 2-20-16,1 4-22 0,0-2-57 15,1 2-396-15,3 4-144 0</inkml:trace>
          <inkml:trace contextRef="#ctx0" brushRef="#br0" timeOffset="182529.0482">1602 6803 1973 0,'5'-8'59'0,"0"2"-9"0,0-1-6 16,-3 4-6-16,-2 3 3 0,2-7 8 0,-2 7 0 15,0-6 1-15,0 6-7 0,0 0-6 16,0 0 2-16,0 0-1 0,0 0-7 16,-23 14 12-16,14-4 3 0,0 3 1 15,0-1 0-15,0 4-2 0,-3 2-3 0,1 5-6 16,3 0-1-16,-3-1 0 0,1 2-6 15,3-2-4-15,0 1-3 0,1-5-2 0,4 2 3 16,-3 1-4-16,3-7-1 16,2 2 0-16,2-2-3 0,0 1 1 15,3-5 0-15,1-2 0 0,3 2-2 0,0-7-1 16,5 0-1-16,0-3-4 0,1 0 3 16,4-3-3-16,1-4-1 0,3-1 1 0,-1-2-2 15,-1-4 2-15,-1-1-2 0,1 1-2 16,-6-6-2-16,1 3-1 0,-2-5-5 15,-3 2-1-15,-4 0-5 0,-3 1-4 16,-2-1-3-16,-4-3-4 0,0 7-4 0,-5-4-4 16,1 4-4-16,-1 1-12 0,-5-1-9 15,1 4-18-15,-2 2-22 0,-2 4-24 16,2 1-25-16,2 4-22 0,-2 1-18 0,-4 1-55 16,6 4-440-16,0-2-172 0</inkml:trace>
          <inkml:trace contextRef="#ctx0" brushRef="#br0" timeOffset="182767.675">1962 7022 2046 0,'7'0'48'0,"-7"0"-7"16,12 0-6-16,-12 0-5 0,6 2-2 0,-6-2 3 15,7 6-1-15,-5-3 0 0,-2-3-4 16,0 8-2-16,2-2-1 0,-2 2-1 15,-2 4-3-15,2-4-1 0,-2 4-2 0,2-1-3 16,-2 3-13-16,2-2-16 0,-3 0-21 0,3 3-27 16,0-4-25-16,-2 2-15 0,2-1-14 0,0-2-1 15,-2 1-8-15,2-1-14 0,-2-6-56 0,4 0-303 16,-2-4-4-16</inkml:trace>
          <inkml:trace contextRef="#ctx0" brushRef="#br0" timeOffset="183164.6967">2242 6864 1517 0,'9'-10'77'0,"-4"-3"-5"0,2 5-6 16,-5 0 0-16,3 2 10 0,-1 0 7 15,-2 2 4-15,0 0-5 16,-2 4-2-16,5-7-11 0,-5 7-6 0,2-3-10 16,-2 3-2-16,0 0-8 0,0 0-5 15,-7 16 3-15,3-6-1 0,2 2-2 0,-3 2-3 16,3 7-4-16,-2-5-3 0,2 5-2 15,2-3-1-15,-3 2-1 0,6 2-2 16,-3-1-3-16,4 1-1 0,-2-6 1 0,3 5-4 16,1-5-1-16,3 1 0 0,0-3-2 15,3 4 0-15,1-8 2 0,1 2-3 16,2-6-2-16,4 1-1 0,-2-6 0 0,7 2-1 16,-3-6-5-16,8 0-1 0,-5-4-3 15,2-3-2-15,5-4 1 0,-10-2-3 16,3 1 1-16,-5-5-1 15,3 0-1-15,-10 1 1 0,-2-1 0 0,1-2-3 16,-7-1 3-16,-3 1-2 0,-2 1 1 16,-4 2 1-16,-3 2-2 0,-5 1 0 0,-1-2-3 15,-5 3 1-15,-3 5-11 0,1 0-13 16,-3 2-21-16,1 2-24 0,-1 4-21 16,3-1-36-16,-5 6-23 0,7-1-32 0,-7 1-95 15,9 4-339-15,-4-1-123 0</inkml:trace>
          <inkml:trace contextRef="#ctx0" brushRef="#br0" timeOffset="183593.75">3081 6752 1798 0,'7'-6'33'15,"-5"2"-2"-15,-2 0-7 0,0 4 1 0,0 0-7 16,-6-8 0-16,6 8 4 0,-17 0 9 15,8 0 7-15,-4 3-2 0,-3 6 2 0,2-3-2 16,-6 6-1-16,2 2 4 0,2 2 1 16,-1 3-2-16,2 1 3 0,2 0 0 0,0 7-5 15,3-5-3-15,3 1-4 0,1-3 0 16,6-2-3-16,-3 3-1 16,6-1 0-16,-3-4-2 15,4 1 0-15,3-3-3 0,5 0-2 0,-1-2 1 0,2-1-1 16,4-3 2-16,0-2 1 0,3 0 0 15,1-4-2-15,1-4-1 0,-1 2-1 16,1-4 2-16,3-4-1 0,0 0-5 0,-2-3 2 16,-1-3 2-16,-1-4-3 0,-1 1 2 15,-1 1-6-15,-6-2 0 0,0-1 1 16,-4-1-5-16,-5 4-1 0,2-5-2 0,-6 5-1 16,-2 2-3-16,-6-2-4 0,1 4-6 15,-6-3-6-15,0 5-12 0,-8 0-14 0,-3 2-12 16,-4 4-22-16,4 2-19 0,-4 0-25 15,1 2-21-15,-4 4-23 16,1-2-43-16,2 0-110 0,2 4-258 16,3-2-77-16</inkml:trace>
          <inkml:trace contextRef="#ctx0" brushRef="#br0" timeOffset="184030.5819">3818 6793 1714 0,'-2'-4'16'0,"-1"-3"-1"16,3 7-5-16,-9-6 0 0,5 2 6 15,-5 2 6-15,0-2 2 0,-2 4 7 16,-1 0-2-16,1 2 4 0,0 0-1 0,-6 4 1 16,4 0 10-16,0 5 1 0,-1-1 6 15,0 0-6-15,3 4 1 0,0 6-2 0,2-3-5 0,-1-1 2 16,4 2-4-16,1 1 0 0,3-1 0 0,0 1-4 15,2-2 2-15,4 6-3 0,1-9-4 16,3 2 0-16,5 1-2 0,2 1-2 16,3-4-1-16,5-3 2 0,-1-3-3 15,1 0 1-15,5-2 1 0,0-2 4 0,2-4 1 16,1 0 3-16,1-6 0 0,0-2-1 16,4-1 3-16,-3-5 3 0,-1 0 2 15,-2 0-7-15,-3-7 5 0,-4 5-1 16,-6-2-4-16,0-1-1 0,-4-1-6 15,-2 4-1-15,-6-5-3 0,-3 5-7 16,-4 2 3-16,-3 0-2 0,-4 0-5 0,-4-1 0 16,-6 5-3-16,-3 0-8 0,-5 4-10 15,0 2-22-15,-5 0-25 0,3 2-31 0,-6 4-31 16,5 0-30-16,-2 4-23 0,2 0-30 16,1 0-45-16,4 0-111 0,3 2-268 0,1-2-126 15</inkml:trace>
        </inkml:traceGroup>
        <inkml:traceGroup>
          <inkml:annotationXML>
            <emma:emma xmlns:emma="http://www.w3.org/2003/04/emma" version="1.0">
              <emma:interpretation id="{BDD3CDDC-8870-4951-9D5C-3838E236EF66}" emma:medium="tactile" emma:mode="ink">
                <msink:context xmlns:msink="http://schemas.microsoft.com/ink/2010/main" type="inkWord" rotatedBoundingBox="17426,10145 18058,10133 18065,10529 17434,10541"/>
              </emma:interpretation>
              <emma:one-of disjunction-type="recognition" id="oneOf22">
                <emma:interpretation id="interp34" emma:lang="" emma:confidence="1">
                  <emma:literal/>
                </emma:interpretation>
              </emma:one-of>
            </emma:emma>
          </inkml:annotationXML>
          <inkml:trace contextRef="#ctx0" brushRef="#br0" timeOffset="184302.9247">4883 6841 2007 0,'-3'-6'106'0,"3"6"-25"0,0-4-26 16,0 4-6-16,0 0-4 0,25 4 1 16,-16 2 8-16,9 0 1 0,4 3-1 0,6 3-2 0,6 0-2 0,1 6-5 15,8 5-2-15,3-3-3 0,-1 4-6 16,0-3-14 0,-4 1-21-16,-2 0-26 0,-5-7-39 0,-6 1-34 15,2 1-43-15,-2-6-30 0,-8-2-49 16,5-3-124-16,-7 0-252 15,-5-6-98-15</inkml:trace>
          <inkml:trace contextRef="#ctx0" brushRef="#br0" timeOffset="184534.2598">5510 6756 1775 0,'-4'-10'16'0,"-3"2"-5"15,5 0-3-15,-2 1 2 0,1 3-4 0,1 0 3 0,2 4 7 0,0 0 7 0,-11-1 10 16,11 1 4-16,-14 8 8 15,7-2-2-15,-4 4 3 0,2 2-1 16,-2 2-4-16,-5 2-2 16,3 2-5-16,-1 3-1 0,-2 1-5 0,-4 5-1 15,1-3-2-15,-1-2-19 0,3 5-22 0,-2-3-26 0,-1-3-30 16,7 1-42-16,-4-6-45 0,4 1-91 0,2-5-330 16,1-2-79-16</inkml:trace>
        </inkml:traceGroup>
        <inkml:traceGroup>
          <inkml:annotationXML>
            <emma:emma xmlns:emma="http://www.w3.org/2003/04/emma" version="1.0">
              <emma:interpretation id="{B435E7DB-36D7-474D-BDE0-629BBA426ED2}" emma:medium="tactile" emma:mode="ink">
                <msink:context xmlns:msink="http://schemas.microsoft.com/ink/2010/main" type="inkWord" rotatedBoundingBox="18763,10045 20751,10007 20761,10546 18773,10584"/>
              </emma:interpretation>
              <emma:one-of disjunction-type="recognition" id="oneOf23">
                <emma:interpretation id="interp35" emma:lang="" emma:confidence="1">
                  <emma:literal/>
                </emma:interpretation>
              </emma:one-of>
            </emma:emma>
          </inkml:annotationXML>
          <inkml:trace contextRef="#ctx0" brushRef="#br0" timeOffset="184795.5725">6216 6715 1744 0,'2'-8'97'0,"3"0"-10"0,-1 2-32 0,3 0-8 15,4 0-7-15,5-2 4 0,4 1 12 0,3 1 11 16,8 0 11-16,4 2 8 0,12-2 1 16,5 2-9-16,7 2-8 0,6 0-6 0,-2 0-5 15,3 2-9-15,2-2-7 0,-6 2-18 16,0-2-25-16,-8 0-29 0,-6 0-27 0,-1 0-32 0,-4 0-35 0,-6 0-50 16,-5-1-62-16,-1 0-112 0,-15-2-274 31,0 2-120-31</inkml:trace>
          <inkml:trace contextRef="#ctx0" brushRef="#br0" timeOffset="185184.1939">6910 6656 1684 0,'-7'4'0'15,"3"-1"-2"-15,0 0-4 0,4-3-4 0,-8 7 5 16,3-3-1-16,-1 0-3 0,-3 2 5 15,-2 2 3-15,-1 2 0 0,-1 0 2 0,-7 3-2 16,-1 1 20-16,-4-2-2 0,2 0-1 16,-3 2 1-16,-2-1 0 0,4 1 1 15,-4-4-2-15,1 2 0 0,3 0-7 16,-2 3 4-16,0-7-3 0,3 4 4 0,1-4-5 0,1 0 1 16,3 0-1-16,2-2-3 0,2-6-2 0,1 7-14 15,2-6-1-15,4-1-3 0,7 0-3 16,0 0 3-16,0 0 3 0,-7-6-1 15,7 6 1-15,0 0 0 0,23-2 5 0,-12 1 8 16,2 1 4-16,8 1 4 0,-1 1 6 16,5 4 8-16,-1 7 6 0,6-5 3 0,2 6 2 15,1 2-3-15,4 5-3 0,-5-5-1 16,2 4-1-16,-1-4-6 0,-3 5-10 16,-5-5-13-16,-1 1-15 15,-3-3-25-15,-3 0-18 0,0-2-29 0,-4-4-30 16,-3-2-59-16,2-3-346 0,-6-1-28 15</inkml:trace>
          <inkml:trace contextRef="#ctx0" brushRef="#br0" timeOffset="185404.3499">6542 6892 1527 0,'-16'-2'46'0,"6"-2"-6"0,4 2-5 0,6 2-4 15,-11 0 1-15,11 0 11 16,0 0 7-16,0 0 4 0,0 0 2 16,0 0-5-16,36 2-7 0,-16-2-4 0,7 0-7 15,8 4-16-15,0-4-23 0,3 0-43 16,12 0-44-16,-2 0-48 0,-3-4-71 16,2 2-332-16,1-4-46 0</inkml:trace>
          <inkml:trace contextRef="#ctx0" brushRef="#br0" timeOffset="185619.5718">7554 6689 1659 0,'-4'-8'58'0,"2"1"-7"0,-3 1-4 0,1 1 11 16,1-2 7-16,3 3 4 16,0 4-5-16,-5-6-4 0,5 6 2 15,0 0 2-15,0 0 1 0,-7 14-5 0,12-3-6 0,-3 1-1 16,1 4-6-16,-1 0-4 0,3 2-2 0,-1 9-7 15,1-3 1-15,-1 5-5 0,1-1-19 16,-1-1-27 0,0 0-28-16,1-1-42 0,1 2-41 15,-2-6-36-15,-2-3-40 0,2-1-102 0,-1-4-303 0,-1-3-106 16</inkml:trace>
          <inkml:trace contextRef="#ctx0" brushRef="#br0" timeOffset="186216.4352">7934 6774 1682 0,'2'-8'42'0,"-2"2"7"0,2 0-6 15,-2 0-10-15,0 6-2 0,4-10-2 16,-4 10-4-16,0-6-7 0,0 6-3 0,0 0-4 16,0 0-2-16,0 0 7 0,0 0 7 15,-11 14-2-15,7-4 4 0,-3 4-1 16,1 0-1-16,-1 3 1 0,-1 1 1 0,4 2-5 15,0-2 0-15,1 3-2 0,-1-1-1 16,2-1-2-16,0-1-2 16,-1 1 0-16,6-2-2 0,-3 0 1 15,2-1 0-15,2 2-2 0,3-7-1 16,-1 1 3-16,4-4-3 0,-1 2-1 16,4-4 0-16,1-2-1 0,0-4 1 0,6 0-1 15,-1-4 1-15,0 2 0 0,7-6 5 16,-4-4 5-16,1 2 2 0,-3-5 11 0,-3-3 9 15,2 0 0-15,-1-3-3 0,-5-1-2 16,-1 0-7-16,-3-1 0 0,-5 1-3 16,1 0-2-16,-3-1-2 0,-4 5-7 0,0-2-3 15,-3 1-14-15,-1 1-19 0,-3 4-22 16,-1-3-25-16,1 6-34 0,-2 0-35 16,2 3-45-16,-4 2-85 0,3 2-401 0,-1 0-165 15</inkml:trace>
        </inkml:traceGroup>
        <inkml:traceGroup>
          <inkml:annotationXML>
            <emma:emma xmlns:emma="http://www.w3.org/2003/04/emma" version="1.0">
              <emma:interpretation id="{DFDBE031-8836-49E8-8D34-E965F5B252B3}" emma:medium="tactile" emma:mode="ink">
                <msink:context xmlns:msink="http://schemas.microsoft.com/ink/2010/main" type="inkWord" rotatedBoundingBox="24433,9913 26644,9871 26656,10522 24446,10564"/>
              </emma:interpretation>
              <emma:one-of disjunction-type="recognition" id="oneOf24">
                <emma:interpretation id="interp36" emma:lang="" emma:confidence="1">
                  <emma:literal/>
                </emma:interpretation>
              </emma:one-of>
            </emma:emma>
          </inkml:annotationXML>
          <inkml:trace contextRef="#ctx0" brushRef="#br0" timeOffset="193899.9091">13381 6598 1669 0,'3'-7'57'16,"-1"1"-8"-16,0 2-3 0,0-2-6 0,5 2-1 15,-1-2 1-15,9-1 9 0,-2 4 2 0,-2-3 0 0,10 1-8 16,-3 1-2-16,1 3-7 0,5-4 0 0,-5 3-5 15,7 0-3-15,-6 2-2 0,5 0-2 16,-7 0-3-16,5 0-2 0,-8 2-1 16,8 0-3-16,-5 0 0 0,-5 2-6 0,4 0 3 15,-4 1 0-15,-4-2-2 0,0 3-2 16,3 1 1-16,-5-1 1 0,-5 0 1 16,0 4-1-16,-2-2-2 0,-4 3 1 15,-9-1 1-15,5 2-2 0,-1-2-1 16,-5 2 4-16,-4 1 3 0,0 1 0 15,-2-2 1-15,-3 0 0 0,3 1 1 16,-3-4 0-16,5 1-2 0,-5 1-5 0,3-1 4 16,-1-2 0-16,6 0-2 0,0 1 0 0,-4-4-1 15,8 1 0-15,0 1 2 0,0-3-1 16,-1 0-1-16,3 0-2 0,4-2 5 0,-1 0-2 16,6-2 0-16,-9 4-5 0,4-2 0 15,5-2-2 1,0 0-2-16,0 0 1 0,0 0-2 15,0 0 0-15,0 0 0 0,0 0-2 0,0 0 0 16,0 0 1-16,0 0 2 0,23-8 0 16,-17 6-6-16,5 2 4 0,-11 0 0 15,19-2 0-15,-10 4 1 0,2-2-1 0,5 4 0 0,-2-2-1 16,-3 4 2-16,7-2-3 0,-2 2 2 16,-3 4 2-16,8-2 0 0,-6 0-5 15,3 7 7-15,3-3-1 0,-3 2 3 16,5 1 0-16,-3-5-2 0,3 2 3 0,-3 2-2 15,5 0 0-15,-5-6 0 0,-2 3 0 16,7 1-3-16,-10-6 0 0,6-2-7 16,-5 0-7-16,7 0-12 0,-5 0-20 0,-1-4-18 15,4 0-29-15,-3-6-28 0,3 4-24 16,-4-4-19-16,-1-6-32 0,5 0-89 16,-8-1-255-16,6-3-44 0</inkml:trace>
          <inkml:trace contextRef="#ctx0" brushRef="#br0" timeOffset="192501.4175">11986 6514 1590 0,'0'0'342'16,"-20"-4"-156"-16,20 4-79 0,-9 0-48 0,9 0-12 15,-11-2-13-15,11 2-9 0,0 0-4 0,-12 6 0 0,8 0 4 0,2 0 7 16,-1 4 1-16,1 4 3 0,2 3-4 16,2 3 0-16,-2 0-4 0,3 3-1 15,1 5-1-15,0 1-7 0,-1 3 5 16,2 1-4-16,2 5 0 0,-5 1-5 0,2 2-9 15,-4-6-22-15,0-5-26 0,0 3-21 16,-2-1-24-16,0-5-15 0,-7-1-21 16,1-1-28-16,4-7-17 0,-5-2-23 0,3-4-64 15,-3-4-293 1,-2-4-49-16</inkml:trace>
          <inkml:trace contextRef="#ctx0" brushRef="#br0" timeOffset="193471.6998">11912 6674 1464 0,'9'-24'-7'0,"0"2"12"0,0 1 8 16,-2 5 10-16,2 2 18 0,-2 2 3 0,-3-1 3 15,5 1 3-15,2 0-1 0,1 2-4 16,-1 2-3-16,5-1-3 0,2 4-4 16,-2 1-6-16,1 2-3 0,7 2-2 0,-7 3-2 15,6 2-4-15,-5 1-2 0,1 2-1 16,-4 2-1-16,-2 2-2 15,-4 3 0-15,1-1-3 0,-5 2 3 0,-5 3 0 16,-3-1-1-16,-6 2-2 0,-3 0-1 16,-1 1 2-16,-7-1-1 0,-3 2 0 15,1-3-7-15,-1 1 7 0,-5-2-2 0,6-1-1 16,3-3 3-16,-2 0-3 0,5-2 0 16,-3-1 1-16,6 1 1 0,4-4-1 15,-2 0 2-15,4 0-2 0,2 2 0 16,5-2 1-16,0 2 0 0,5 3-2 0,0-5 1 15,6 6-3-15,-4-3 3 0,2 0-4 16,2 2 1-16,3-3 3 0,-1 4-3 0,3 0 0 16,2 0 0-16,-4 1-2 0,3-5 1 15,4 4 0-15,-5 1-1 0,0-3-2 0,0-4 1 16,-3 2 5-16,0-2-2 0,6-2 3 0,-8 1 5 0,7-6-3 16,2 1-1-16,-2-2-2 0,5-3 1 15,-3 0 0-15,8-7-2 0,-6 2-2 0,8-2 2 16,-3-8 0-16,0-1-1 0,2-1 0 15,-2 0 0-15,0 1 0 0,-7-3 3 0,-1 4 2 16,-4-1 3-16,-1 5 0 0,-2 0 0 16,-3 1-4-16,-5 3-1 0,-2-2 1 15,-2 4-1-15,0 0 0 0,-2 2-3 0,-7 4-1 16,3-4 2-16,-4 6 1 0,10 0-4 16,-20 0 2-16,11 1-1 15,2 6 1-15,-3-3-2 0,2 0 2 16,1 2 2-16,3 0-2 0,1 2-1 15,3 0-1-15,0 5 4 0,0-5 0 0,5 0-6 16,4 6 6-16,-1-3 0 0,7 0-1 16,2 4-2-16,2-5 0 0,1 4 2 0,2-2-1 15,-1-1-2-15,1-1-3 0,-3 0 4 16,-1-2 0-16,-4 0 0 0,1-2-3 0,-4 0 2 16,-2 0-1-16,0-1-2 15,-1-2 1-15,-6 4 0 0,-2-7 0 0,-2 4 2 16,2-4-1-16,-15 6-5 0,2-2 4 15,0-4-1-15,-6 2 3 0,2-2-3 0,-1 2-3 16,-3-2-11 0,1 0-12-16,1 0-16 0,2-2-18 0,1 0-29 15,2 2-31-15,3-6-33 0,2 0-40 16,0-3-99-16,5 1-261 0,0-4-56 0</inkml:trace>
        </inkml:traceGroup>
        <inkml:traceGroup>
          <inkml:annotationXML>
            <emma:emma xmlns:emma="http://www.w3.org/2003/04/emma" version="1.0">
              <emma:interpretation id="{20132222-560F-40BC-9E1E-EB0699222558}" emma:medium="tactile" emma:mode="ink">
                <msink:context xmlns:msink="http://schemas.microsoft.com/ink/2010/main" type="inkWord" rotatedBoundingBox="27518,9748 30750,9686 30767,10576 27535,10638"/>
              </emma:interpretation>
              <emma:one-of disjunction-type="recognition" id="oneOf25">
                <emma:interpretation id="interp37" emma:lang="" emma:confidence="1">
                  <emma:literal/>
                </emma:interpretation>
              </emma:one-of>
            </emma:emma>
          </inkml:annotationXML>
          <inkml:trace contextRef="#ctx0" brushRef="#br0" timeOffset="194774.6522">15133 6414 1527 0,'-2'-12'4'0,"2"0"4"16,0 2-6-16,0 2 8 16,0-3 8-16,0 3 11 0,0 2 11 15,0-2 4-15,0 2-4 16,0 6-9-16,0-8-3 0,0 8 1 0,0 0-6 0,0 0 0 16,0 0 13-16,0 0 5 0,-3 33 3 0,1-15 1 15,0 4 5-15,-2 0-1 0,-1 7-4 16,-3 4 0-16,4-3-4 0,-3 8-3 15,-4 3 12-15,5 2-5 0,-3 8-2 16,1 0-3-16,-1 2-6 0,1-1-3 0,-1 2-2 16,-2-4-9-16,3-7-15 0,-1-1-25 15,3-5-31-15,-1 0-37 0,5-9-37 16,-3-1-43-16,3-7-46 0,2-4-124 0,2-1-201 16,1-7-41-16</inkml:trace>
          <inkml:trace contextRef="#ctx0" brushRef="#br0" timeOffset="195340.4177">15874 6807 1527 0,'0'-9'-9'0,"-2"0"3"0,0 2 2 15,-3 1-4-15,3 0 4 0,-5 2 15 16,-1-2 11-16,0 2 1 0,1 0 9 15,-2 0 3-15,-4 2-3 0,-1 0-1 0,3 2-4 16,-5 2 1-16,-5 0 1 0,6 2 11 16,-3 2-1-16,-5-2-3 0,1 4-1 0,-3 1 0 0,0 1 0 15,2-1-5-15,1 6 2 0,-1-1-1 0,-1 0-3 16,5 2 14-16,1-1-5 0,5 3-4 16,-1-2-3-16,3-1 0 0,2 1 2 0,5 1-4 15,-1 0-1-15,5-2-3 0,2-1 0 16,5-2-3-16,0 0-3 0,4 1 1 15,0-5-2-15,3 0 0 0,1-2-3 16,1-2-1-16,3 0-1 0,1-8-3 0,0 2-1 16,0-4 1-16,3-2-1 0,-3-2-3 15,4-5 1-15,-5 1-4 16,-1-6-2-16,5-3-3 16,-5-1 0-16,3-3 1 0,-6-3-3 15,-4 0 1-15,6-5 0 0,-6 3-1 0,-2-3-1 0,-3 0 2 16,-4 3 1-16,3 1-1 0,-1 3-1 15,0 0 1-15,0 1 0 0,-2 3 1 0,-2 3-1 16,2 3 0-16,-2 0-1 0,0 3 1 16,0 1 0-16,0 2 0 0,0 0 0 0,3 0 0 15,-3 3 1-15,0-1-1 0,0 2 0 16,0 0 0-16,2 2-2 0,-2-1 0 16,0 2 1-16,0 5 2 0,0-9 1 15,0 9-3-15,0 0 4 0,0 0-1 16,0 0-2-16,0 0-25 0,0 0-26 15,0 0-27-15,0 0-31 0,-5 25-37 16,5-15-39-16,0-4-97 0,0 4-240 0,-2-1-31 16</inkml:trace>
          <inkml:trace contextRef="#ctx0" brushRef="#br0" timeOffset="197396.9306">15895 6827 1343 0,'0'0'-55'0,"9"-10"7"0,-5 4 8 16,1 0 15-16,1-2 13 0,1 1 16 15,-3-1 10-15,4 2 18 0,-4 0 6 16,3 0 11-16,-5 2 11 0,0 0-6 0,3-2 0 0,-5 6-3 16,2-8-6-16,-2 8-2 0,-4-6-5 15,4 6-5-15,-16-3-4 0,4 3-4 0,-1 0 4 16,-12 3 5-16,5-1 4 0,-10 2 5 16,3 2 3-16,-5 0-2 15,-2 0-4-15,6 2-1 0,-4 0-1 16,2-2-3-16,3 1-2 0,2 1-1 0,5-2-2 0,-1 0-1 0,10-2-2 15,-4 2 0-15,6 0-2 0,3 0 1 16,4-2-1-16,2-4-2 0,14 12-2 0,-3-3-1 16,7-3-3-16,5 2-2 0,-3 0-2 15,10-2-1-15,-2 5-3 0,-2 0 2 16,4-4-2-16,-8 1-2 0,5 2-1 16,-5 2 0-16,2-6-2 0,-7 4-4 0,-2 2 3 15,0-3-1-15,-4-1-2 0,-4 4 0 16,-1-4 3-16,0 3-2 0,-6 0 1 15,-3 0 0-15,-2 1 1 16,1 2-2-16,-7-3 1 0,-3 3 0 16,-4-2 2-16,2-2 1 0,-4 0-1 0,-1 1 2 15,2-1-3-15,-2-1 3 0,1-4 2 0,-1 1 0 16,5 0 4-16,1-2 6 16,-2 0 6-16,6-2 2 0,3 0-1 0,-1 0 1 15,9-2-5-15,0 0-2 0,-12-6-1 16,12 6-2-16,0 0-4 0,21-18-3 0,-8 11 1 15,6-7-2-15,3 0 0 0,7-2-2 16,0 2-3-16,10-7 3 0,1-1-5 16,6-1 4-16,1 1-4 15,-2-4 0-15,1 1 0 0,-3 3-4 0,2-5 0 16,-4 3-3-16,-5-4-2 0,1-5-2 16,0 5-2-16,-7-3-3 0,-8 3 0 15,-4-3 2-15,0 3 1 0,-9 1-1 0,1 1 1 16,-6 0 0-16,-4 1 2 0,0 2-2 15,-4-1 1-15,-4-1 2 0,4 3 0 0,-5 2 4 16,0 4-2-16,-2-1 0 0,1 5-2 16,1 2 4-16,1 4-4 0,-1-2 1 15,-2 6 2-15,1 2 3 0,10 0 1 16,-14 10 2-16,6 0 0 0,-1 5 0 0,2-1 2 16,3 4 2-16,-2 1 2 0,2 3 0 15,4 2-1-15,-5 3 1 0,5-5 0 0,-2 7 0 16,2-1 3-16,0 2-2 0,2 1 1 15,-2-3 1-15,3 3-2 0,-1-3 0 16,-2-1 1-16,0-5-1 0,2 2 0 0,-2-3-1 0,2-3-1 16,0 1 2-16,2-3 1 0,-2-2-2 0,-2-6 3 15,2 3 7-15,0 0 6 0,1-5 0 16,-1 3 1-16,2-3-5 0,3-6 0 0,-7 0-2 16,0 0-2-16,20-8-1 0,-8-2-5 15,1-1-2-15,3 3-4 0,-4-6-2 16,8 0-2-16,-5-1-2 0,6 1-2 15,1 0 1-15,-3 4 0 0,3-2-3 0,-1 0 4 16,1-1 0-16,-1 5-3 16,1 2 1-16,-5 0 0 15,2 2 1-15,1 0-1 0,-3 2-2 16,-4 2 2-16,2 0-2 0,-3 2 0 0,-1 2 0 0,-2 2 3 16,2 0 0-16,-4 0-1 0,0 4 2 0,2 2-1 15,-4 3 4-15,2-5 1 0,1 4 1 16,-3 0-1-16,-1 0-1 0,1-5 4 15,0 3-2-15,-1-2 1 0,1-1 3 16,4 2 0-16,2-5 2 0,-2 3-3 0,3-3-2 16,3-6-2-16,3 2 3 15,-4-2-2-15,4-2-1 0,2-2-3 16,1 0-1-16,1-9-1 0,1 2-3 0,-3 0-1 16,1-3-1-16,-2-2-2 0,-2-2 2 15,-2 3-3-15,-3-1 2 0,-4 1 1 16,2 1 0-16,-5-2 0 0,-3 4-3 15,0 0 5-15,-2-1-5 0,0 3 2 0,-4 0 2 16,-1 2 2-16,-2 0-1 0,2 2 0 0,-6 2 3 16,2 0 3-16,-4 4-4 0,3 0 3 15,-5 1 1-15,4 4 1 0,-3 1 1 0,0 2 2 16,1 2 4-16,0 0-5 0,0 0 3 16,5 5 2-16,-3-1 2 0,2-2 0 0,2 4 3 15,-1-1 0-15,6-1 1 0,0-2-1 16,2 3 3-16,0-4-4 0,2 4 3 15,3-7 1-15,0 4-1 0,4-4-1 16,2 0-2-16,2-2-1 0,-3-4-2 16,3 4 0-16,5-6 0 0,-7 0-2 15,6 0-2-15,-2-6-1 0,4-2-3 16,-4 2-5-16,3-2 3 0,-4 0-3 16,2-6-2-16,-1 6 6 0,-6-7-1 0,5 3-3 15,-5 4 0-15,2-6 0 0,-2 6 0 16,-1-1-1-16,-4 1 1 0,3 0 1 0,-1 2-3 15,-1 0 2-15,-1 0-3 0,5 2 0 0,-7 0-1 0,-2 4 3 16,5-4 0-16,-5 4 1 0,0 0-1 0,0 0 2 16,14 8 2-16,-12-4-1 0,0 2 0 15,3 0 2-15,-3 0-2 16,2 2 1-16,1 0 3 0,1 1 0 16,-1-1 0-16,3 0 3 15,-2 0-1-15,3-2-2 0,2 6 3 0,2-4 1 0,4-1-1 16,-2-3-1-16,4 0 2 0,1-2-6 0,0 2-4 15,-2-2-2-15,2-4-3 0,1-2-3 16,-1 2 1-16,1-5-2 0,-1-1-1 16,5 0-5-16,-5 0 0 0,3-4 0 15,-3 4-2-15,-4-5 7 0,0 5 2 0,-3 0-1 16,1 0 3-16,0 0 1 0,-3 0 0 16,-2 4-3-16,0-2 4 0,-1 2 1 0,2-1-3 15,-3 0 4 1,2 2-1-16,-5 0 0 0,3 0-1 0,0 1 2 15,-7 2 0-15,12 0-2 0,-12 0 4 16,11 7 2-16,-5-3-1 0,3 0 1 16,0 2 3-16,-5 0-3 0,8 0 0 0,-3 2 6 15,2 0-1-15,0 2 0 0,1-2 15 16,0 5-2-16,-1-7 0 0,2-2 1 0,3 2-1 16,0 0 0-16,-3 0-2 0,6-4 2 15,-6-2-1-15,2 0-1 0,4 0-2 16,-1 0 0-16,-2-6-2 0,4 4 0 15,-4-4 1-15,2-2 1 0,-4 2-6 0,-1-2 3 16,-3-1-2-16,5 1 0 0,-6-4-5 16,-2 4 0-16,-1-2 2 0,-3 2-6 0,-3 0 6 15,2-1-2-15,-4 4-3 0,2-2 1 16,-7 1 3-16,0 2 1 16,-2 0 0-16,-6 2 2 0,5 0 0 0,-3 2 0 15,-3 2 2-15,0 2-1 0,-2 0 2 16,1 2 1-16,0 3 0 0,2-1 2 15,-1 3 2-15,2 0 0 0,3 1 2 0,2 2 1 16,2 0 0-16,1 1 1 0,6 1-1 16,0 2 0-16,6-2-2 0,3 1 1 15,2 1-3-15,6 1-13 0,5-1-27 0,-2-4-36 16,9-4-41-16,3 4-59 0,-1-8-76 16,8 1-152-16,0-7-206 0,6-7-99 15</inkml:trace>
        </inkml:traceGroup>
      </inkml:traceGroup>
      <inkml:traceGroup>
        <inkml:annotationXML>
          <emma:emma xmlns:emma="http://www.w3.org/2003/04/emma" version="1.0">
            <emma:interpretation id="{6BCB52CF-4CCA-456E-9E0C-C034446D8A67}" emma:medium="tactile" emma:mode="ink">
              <msink:context xmlns:msink="http://schemas.microsoft.com/ink/2010/main" type="line" rotatedBoundingBox="8562,11003 11566,10951 11584,11955 8580,12008"/>
            </emma:interpretation>
          </emma:emma>
        </inkml:annotationXML>
        <inkml:traceGroup>
          <inkml:annotationXML>
            <emma:emma xmlns:emma="http://www.w3.org/2003/04/emma" version="1.0">
              <emma:interpretation id="{F4E4289F-65E8-4311-B237-DAEAA97DB7E7}" emma:medium="tactile" emma:mode="ink">
                <msink:context xmlns:msink="http://schemas.microsoft.com/ink/2010/main" type="inkWord" rotatedBoundingBox="8565,11142 8818,11137 8827,11654 8574,11658"/>
              </emma:interpretation>
              <emma:one-of disjunction-type="recognition" id="oneOf26">
                <emma:interpretation id="interp38" emma:lang="" emma:confidence="1">
                  <emma:literal/>
                </emma:interpretation>
              </emma:one-of>
            </emma:emma>
          </inkml:annotationXML>
          <inkml:trace contextRef="#ctx0" brushRef="#br0" timeOffset="189762.0661">-3730 7759 781 0,'-13'0'83'0,"2"-2"-38"0,-1 2-11 15,3-4-7-15,0 1 2 0,1 0 6 16,3 1 8-16,-1-1 4 0,1-3 15 16,-3 6 9-16,4-5 5 0,4 5 6 15,-9-7-4-15,5 5-2 0,4 2-2 0,0 0-7 16,-11-2-3-16,11 2-9 0,0 0-3 16,-12 0-6-16,5 8 0 0,0-2 3 0,1 2-3 15,-3 7-1-15,-2-1-3 0,-1 2-6 16,1 4-1-16,0 3-5 0,0-1 0 15,-1 3-3-15,5 1-2 16,-2-1-4-16,5 3 15 0,-1 3-6 16,5-1-6-16,0-1-16 0,5-1-21 0,-1-1-26 15,3-1-30-15,4-1-42 0,1-3-25 0,3-2-38 16,1-3-90-16,2-6-298 0,2 4-63 16</inkml:trace>
        </inkml:traceGroup>
        <inkml:traceGroup>
          <inkml:annotationXML>
            <emma:emma xmlns:emma="http://www.w3.org/2003/04/emma" version="1.0">
              <emma:interpretation id="{237DF4DD-DCF1-45D2-8887-B8A4FFB30A54}" emma:medium="tactile" emma:mode="ink">
                <msink:context xmlns:msink="http://schemas.microsoft.com/ink/2010/main" type="inkWord" rotatedBoundingBox="9045,10995 11566,10951 11584,11955 9063,11999"/>
              </emma:interpretation>
              <emma:one-of disjunction-type="recognition" id="oneOf27">
                <emma:interpretation id="interp39" emma:lang="" emma:confidence="0">
                  <emma:literal>not.)</emma:literal>
                </emma:interpretation>
                <emma:interpretation id="interp40" emma:lang="" emma:confidence="0">
                  <emma:literal>not')</emma:literal>
                </emma:interpretation>
                <emma:interpretation id="interp41" emma:lang="" emma:confidence="0">
                  <emma:literal>wot.)</emma:literal>
                </emma:interpretation>
                <emma:interpretation id="interp42" emma:lang="" emma:confidence="0">
                  <emma:literal>rots</emma:literal>
                </emma:interpretation>
                <emma:interpretation id="interp43" emma:lang="" emma:confidence="0">
                  <emma:literal>sots</emma:literal>
                </emma:interpretation>
              </emma:one-of>
            </emma:emma>
          </inkml:annotationXML>
          <inkml:trace contextRef="#ctx0" brushRef="#br0" timeOffset="190887.8597">-3487 7980 1510 0,'-3'-9'13'15,"1"-2"2"-15,-1 1-3 0,1 0-6 16,2 0 1-16,0 0-4 16,5-3-2-16,2 1 7 0,2 0 2 0,4 0 6 15,3 2 3-15,0 1 2 0,6-3-6 16,4 4 2-16,-2 0-4 0,1 4-2 0,-3 2-1 15,4-1 0-15,-4 3 0 0,1 5 18 16,-5-1 0-16,0 2-3 0,-4 4-1 16,-3 2 4-16,-5 2 2 0,-1 1 3 0,-10-1 4 15,-1 4 7-15,-5 5 3 0,-7 1 3 16,-3 1 3-16,-3 1-5 0,-2-1 1 16,2 1-4-16,-3-4-3 0,-1 3-2 15,2-5-7-15,0 0-1 0,6-6-3 0,2 3-3 16,4-7 0-16,3 0-2 0,0 1-2 15,6-5-3-15,3-1-2 0,4 2-2 0,-2-7 2 16,14 1-5-16,-1-2-12 0,5-1-11 0,3-3-17 0,5-3-18 16,4 0-16-16,7-4-19 0,1 0-13 0,10-4-20 15,-1-1-5-15,0-1 4 0,3-2 2 16,0-1 7-16,-1 1 10 0,-1-3 11 16,-1 1 8-16,-2 0 7 0,-2 1 12 15,-2 1 18-15,-9 2 13 0,-3 4 13 0,-4-1 24 16,-5 3 5-16,1 2 18 0,-5 2 7 15,-1-3-5-15,-3 6 5 0,-3-1-1 0,0 1-3 16,-3 2 1-16,-1 0 2 0,-1-1 4 16,-4 4-1-16,0 0 6 15,0 0 3-15,2 10-2 0,-2-2 2 16,0-8-3-16,-4 15 1 0,2-5-5 0,0 2-3 16,-3 0-1-16,3 3-4 0,0-1-2 15,0 2-3-15,-1 0-3 0,3-5 3 16,0 3-3-16,3 2-2 0,-1-2-2 0,2-1 4 15,1 1-3-15,1-2 0 0,4-2 5 16,3-2 1-16,1-1-3 0,-1-4-1 0,6 2-2 16,-2-5-4-16,2-2-1 0,1-1-2 15,1 0-8-15,-1-2 3 0,-3-3 1 16,2 2-6-16,-3-2-6 0,-3-2 3 0,-1-1-3 16,-3 0-3-16,-3-2 0 0,-1 1-1 15,-7 0-1-15,-1-5 0 16,-1 6-2-16,-3-4 1 0,-1 5 0 0,-2 0-2 15,-4-1 1-15,1 3-1 0,-3 3 1 16,-2-2 1-16,2 5 1 0,-2-2-4 16,2 2 4-16,1 0 0 0,1 2 1 15,2 0 1-15,-1 0-2 0,4 2 3 0,-1-2 2 16,10 0-2-16,-6 6 0 0,6-6 2 16,0 0 2-16,0 0-2 0,34-4 1 15,-14 2-1-15,10-4 2 0,8 0-4 0,5-5 2 16,0 3-2-16,9-6 1 0,2 0-1 15,-4 0-2-15,-1-3 1 0,-1 3 1 16,-3 0-1-16,-6-4 2 0,-5 2-1 0,0-1 0 16,-5 3 2-16,-4-6-4 0,-3 3 4 0,-1 3-2 15,-8-2 0-15,-2 2-4 0,0-1 0 0,-1 1 3 0,-5 0-1 16,-1 6-2-16,-2-5 4 0,1 5-2 0,-3 0 0 16,0 6 0-16,0 2 2 0,-5-6-1 15,5 6 0-15,0 0 7 0,0 0-2 16,-13 16-2-16,7-8 1 0,2 5 8 0,0 7-3 15,-1-4 4-15,3 7 0 0,-2 5 1 16,1 1-2-16,-1 1 1 0,4 1-1 16,-2 3-2-16,0 5-2 15,2 2 5-15,0 1-3 0,0 5 3 16,2-2-3-16,-2 0-1 0,2 1-7 16,0-3-19-16,-2 0-21 0,2 0-28 0,1-11-25 15,-1 3-33-15,0-5-41 0,-4-8-67 16,4 5-150-16,-2-11-185 0,0-2-70 0</inkml:trace>
          <inkml:trace contextRef="#ctx0" brushRef="#br0" timeOffset="191113.9922">-1955 8149 1774 0,'-30'-8'81'0,"8"6"-46"15,-1-2-23-15,8 0-20 0,6 2-8 16,-5-2-3-16,7 2-20 0,0 2-13 16,5-2-34-16,2 2-38 0,0 0-104 0,7-8-225 15,2 6 40-15</inkml:trace>
          <inkml:trace contextRef="#ctx0" brushRef="#br0" timeOffset="191313.2556">-1496 8033 1370 0,'2'0'134'0,"-2"0"-8"16,0 0-17-16,0 0-23 15,0 0-10-15,0 0-5 0,0 0-7 0,-21-2-5 0,21 2-13 0,0 0-28 16,0 0-35-16,0 0-54 0,0 0-38 16,0 0-67-16,21-4-151 0,-12 2-170 0,0 0-1 15</inkml:trace>
          <inkml:trace contextRef="#ctx0" brushRef="#br0" timeOffset="191692.6938">-1082 7807 1481 0,'-14'-9'36'0,"4"4"1"0,4-1-7 15,1-2-9-15,1 2 5 0,2 4-4 0,2-4-1 0,0-2 2 16,0 8-2-16,6-7-4 0,-1 2 3 0,1 2 1 16,-6 3 0-16,19 3-2 0,-8 2 0 15,0 2-1 1,4 3 6-16,-2 6 1 0,0 5 0 0,-2 1-2 16,1 4 1-16,-3 3-2 0,0 2-1 0,-2 11 0 15,-5-1 2-15,-2 8-4 0,-5 5 0 0,-4 5-18 0,-4 21-52 16,-6-1-66-16,-3-3-166 0,-7 1-278 15,-3-8-63-15</inkml:trace>
        </inkml:traceGroup>
      </inkml:traceGroup>
    </inkml:traceGroup>
    <inkml:traceGroup>
      <inkml:annotationXML>
        <emma:emma xmlns:emma="http://www.w3.org/2003/04/emma" version="1.0">
          <emma:interpretation id="{4382E2B2-DF4E-4328-82C7-C0E48C58C967}" emma:medium="tactile" emma:mode="ink">
            <msink:context xmlns:msink="http://schemas.microsoft.com/ink/2010/main" type="paragraph" rotatedBoundingBox="5406,13804 21916,13274 21969,14942 5459,15472" alignmentLevel="1"/>
          </emma:interpretation>
        </emma:emma>
      </inkml:annotationXML>
      <inkml:traceGroup>
        <inkml:annotationXML>
          <emma:emma xmlns:emma="http://www.w3.org/2003/04/emma" version="1.0">
            <emma:interpretation id="{B5F73EBF-9437-4B81-BE9A-6085977E0A75}" emma:medium="tactile" emma:mode="ink">
              <msink:context xmlns:msink="http://schemas.microsoft.com/ink/2010/main" type="line" rotatedBoundingBox="5406,13804 21916,13274 21969,14942 5459,15472"/>
            </emma:interpretation>
          </emma:emma>
        </inkml:annotationXML>
        <inkml:traceGroup>
          <inkml:annotationXML>
            <emma:emma xmlns:emma="http://www.w3.org/2003/04/emma" version="1.0">
              <emma:interpretation id="{175FD3F0-AFF6-41C5-A8BE-37B453ACD2A4}" emma:medium="tactile" emma:mode="ink">
                <msink:context xmlns:msink="http://schemas.microsoft.com/ink/2010/main" type="inkWord" rotatedBoundingBox="5413,14024 7523,13956 7550,14791 5440,14859"/>
              </emma:interpretation>
              <emma:one-of disjunction-type="recognition" id="oneOf28">
                <emma:interpretation id="interp44" emma:lang="" emma:confidence="1">
                  <emma:literal/>
                </emma:interpretation>
              </emma:one-of>
            </emma:emma>
          </inkml:annotationXML>
          <inkml:trace contextRef="#ctx0" brushRef="#br0" timeOffset="309093.4109">-6516 11017 1615 0,'-12'-10'36'15,"1"0"-15"-15,2 2-41 0,5 2-11 16,-1 2 0-16,5-4 9 0,0 2 8 16,3-3 6-16,3 3 9 0,3 0 5 0,2-2 2 15,8 0-3-15,-2 4 3 0,4-3-4 16,-1 4 3-16,2-2 0 0,2 2-2 0,-2 0 3 16,-1 1-4-16,-2 0-2 0,5 2 0 15,-7-1 5-15,2 2-4 0,-6 1 4 0,0 0 0 16,2 4 0-16,-4 5 0 0,-2-1 3 15,-3 2 1-15,1 2 2 0,-5 4 1 16,0-1 1-16,0 1-3 0,1 0 3 16,-6 3-2-16,6-3 2 0,-6 3 0 15,1-1-8-15,2 0 6 0,-2-1-1 16,0 0-1-16,2-2-3 0,0 4 7 0,-2-8-1 0,2 2 2 16,0-5-2-16,2 4 5 0,-2-2 6 15,4-3-2-15,1-1-2 16,0-2 2-16,2-4-4 0,2 2-5 0,-1-4 2 15,-8 0-7-15,24-12 3 0,-11 4 0 16,0-1-4-16,0-3 1 0,4-2 0 0,-2-2-1 16,-6-4-3-16,5 3 4 0,-5-3 1 15,0 4-3-15,-4-5 6 0,-1 5-1 0,0 0-4 16,-1-2 4-16,-6 3-4 0,3 3-2 16,-4-6 2-16,-3 7 0 0,1-1-5 15,-3 2 1-15,0 2 0 0,-3-2-5 16,1 4 2-16,-2-2-7 0,2 3-15 0,-4 4-17 0,2-2-24 0,0 3-23 15,1 0-32 1,-2 3-27-16,1-2-75 0,2 4-307 0,1-2-30 0</inkml:trace>
          <inkml:trace contextRef="#ctx0" brushRef="#br0" timeOffset="309991.4229">-5604 10974 1573 0,'4'-6'40'0,"-4"6"-4"15,0 0-9-15,0 0-3 0,-17-6-5 16,17 6 0-16,-13 0 3 0,13 0 5 16,-13 3-1-16,5 0 0 0,-1 3-1 0,3 1 0 15,-5 1 1-15,2 4-2 0,-1 0 4 16,-1 2 2-16,2 0 2 0,2 1 1 15,-2 1 0-15,2 2-1 0,0 1-5 0,1-5-1 16,-1 4-3-16,2 1-2 0,1-5 1 16,2 4-4-16,-3-5-2 0,5 1 0 15,-2 0 3-15,2-2-3 0,2-2 6 0,1 2-3 16,1-3-1-16,3-1 4 0,-1-2-3 16,5 0 0-16,4-4-3 0,0-2-2 0,3-6-4 15,7-2 0-15,1 0-2 0,2-9-4 16,6-1-5-16,3-12-11 0,-2 1-11 0,-1 1-6 0,-2-7-7 15,-2 0-3-15,-3-1 7 0,-7 3 1 0,-2 1 3 16,-2-1 3-16,-4 3 2 0,-3 3-3 16,-5 1 6-16,-2 3-1 0,-2 1 3 0,-2 4 7 15,0-4 2-15,-5 7-1 0,0-3 5 16,0 3 2-16,0 6 0 0,-2-4 3 16,0 5-1-16,3 6 5 0,-4-2 2 15,1 4 2-15,9 0 4 0,-15 12 6 16,6-4 4-16,2 7 5 0,-3-1 3 0,6 6 3 15,-3 3 2-15,3 5 0 16,-1-2-2-16,1 7 1 16,2-3-2-16,0 9 0 0,-1-2-2 15,3-1-3-15,-2-1-3 0,2-2 0 0,-2 1-2 0,2-1-5 0,0-1 3 16,0-4-4-16,0-1-4 0,0-6 3 16,-2 1-3-16,4 0 0 0,-2-7 1 15,0 1 0-15,0-4 16 0,0 2 5 16,2-6-1-16,-2-1-3 0,2-2-3 0,3-2-2 15,-5-3-2-15,11-8-4 0,-5-1-4 16,3-5 0-16,3 0-3 0,2-6-4 16,-1-3-1-16,3 1 0 15,2-3-3-15,2-3-2 0,1 1-2 0,1-1-2 16,-1 3 0-16,1 1 1 0,1 0-1 0,-3 5-1 16,-1 1-2-16,-2 1 3 0,-1 3-1 15,-4 2-1-15,-1 2-7 0,-2 0 3 16,0 2-2-16,-3 2 0 0,-1 1 0 15,0 3 2-15,-5 2 0 0,0 0-1 0,0 0 4 0,0 0-2 16,-12 23 5-16,3-13-3 0,0 0 2 0,1 3 0 16,-5 1 1-16,2 0 0 0,0 0 2 15,-2 1-6-15,1 1 5 0,1 0 0 16,0-4 1-16,0 3 0 0,2-4 0 16,-1 0 0-16,1 3-2 0,3-4-4 0,1-2-4 15,1 3-8-15,0-3-5 0,1-2-10 16,3 2-6-16,5 0-7 15,-1-2-8-15,5 2-2 16,2-1-6-16,6-2-7 0,2 1-8 0,2-1-12 16,6 1-24-16,3 2-37 0,-2-8-53 15,4 6-101-15,2-6-215 0,1 0-23 16</inkml:trace>
          <inkml:trace contextRef="#ctx0" brushRef="#br0" timeOffset="308578.5283">-6858 10725 722 0,'0'0'126'0,"0"0"-11"0,0 0-20 0,0 0-10 16,0 0-10-16,-9-15-9 0,5 7-3 16,0 2 0-16,-1 0 0 0,-2 1 3 0,0 0-7 15,0-1-2-15,1 0-5 0,-1 4-8 16,-2-5-5-16,0 5-4 0,-1-4-3 15,-1 6-1-15,0 0-4 0,-2 0 0 16,1 0-2-16,-3 6 0 0,-1-4-4 0,0 5-2 16,0-2 0-16,3 0-2 0,-1 4 0 15,3-4-2-15,-3 1-1 16,8 2-2-16,-4 0 0 0,3 2 0 16,3-1 0-16,4-1-2 0,0-2-1 0,4 2-1 15,5 6 0-15,3-6 3 0,1 7-5 16,5-5 1-16,5 2 0 0,-1 2-1 0,10 2-1 15,0 5-1-15,-1-5 0 0,5 3-1 16,5 0 1-16,-7 2-2 0,5 1 2 16,-8 1 0-16,1-3-1 0,-2 0 1 15,-2 1-1-15,-2-3 0 0,-6 1 1 16,-2-5-1-16,-2 4-1 0,-3-2-1 0,-5 1 0 16,-4-3 0-16,-4-2 2 0,-2 2 1 15,-6 0 0-15,-3-3 3 0,-2 3 5 0,-5-2 5 16,-5-2 2-16,1 2 0 15,-3-8 0-15,-1 3 1 0,0-1-1 16,1-4 2-16,0-2 0 0,2 0 2 0,1-2 6 16,-1-1-1-16,5 0 5 0,3-5-3 15,0 1-3-15,2-1-4 0,4-2-4 0,5-4 0 16,2 2-3-16,4-3-3 0,5-3-6 16,6-3 3-16,8-1 0 0,3-4-2 15,4 4-1-15,5 3-2 0,3-8-4 0,3 3 3 16,-1 0-1-16,-1-3 1 0,-4 7-2 15,-3 2 2-15,-1-3-1 0,-2 1-1 16,0 2-3-16,-4-1 4 0,-7 1-2 0,2 4-1 16,-5-6 1-16,4 4 0 0,-6-5-3 15,-3 5 4-15,1 2 1 0,-4-5 0 16,0 3-1-16,0 0 3 0,-3 2-3 0,-2 1 0 0,2 3 0 0,0-2-2 16,-2 4 2-16,2-3-1 0,1 1 0 15,-3 2-4-15,2 6 2 0,-2 2-1 16,0-6 0-16,0 6 0 0,0 0 0 0,0 0 0 15,-7 23 3-15,3-9 0 0,-1 0-1 16,1 6 1-16,-2-1 1 0,2 3 0 16,-5 6 1-16,3 1 4 0,-3 6-1 0,2 1-4 15,-3 1 2-15,6-1-2 0,-7 1 2 16,2 3 0-16,2-1-1 0,1 0 0 16,-2-1 0-16,1-3-17 0,1-2-18 15,1-5-26-15,1 0-30 16,-1-3-22-16,5 1-31 0,0-5-31 15,-2-5-71-15,4-6-147 0,1 3-161 16,1-5-52-16</inkml:trace>
          <inkml:trace contextRef="#ctx0" brushRef="#br0" timeOffset="307329.7832">-6704 10676 419 0,'-27'0'52'0,"4"-2"-25"0,3 2-12 15,2-6-3-15,4 4-3 0,1 2 7 16,0-5 0-16,1 3 2 0,1 2-2 0,2-6-3 31,-2 4 4-31,2 0 0 0,1-4 0 0,-1 2-5 0,3 2-1 16,-1-4-9-16,0 0-5 15,3 4-11-15,0-6-24 0,-4 2-52 16,6 3-95-16,-3-5 62 0</inkml:trace>
        </inkml:traceGroup>
        <inkml:traceGroup>
          <inkml:annotationXML>
            <emma:emma xmlns:emma="http://www.w3.org/2003/04/emma" version="1.0">
              <emma:interpretation id="{E1FDB1D9-EF81-44F7-9D9D-9B5C6FCB81AE}" emma:medium="tactile" emma:mode="ink">
                <msink:context xmlns:msink="http://schemas.microsoft.com/ink/2010/main" type="inkWord" rotatedBoundingBox="8477,14082 10459,14018 10478,14612 8496,14675"/>
              </emma:interpretation>
              <emma:one-of disjunction-type="recognition" id="oneOf29">
                <emma:interpretation id="interp45" emma:lang="" emma:confidence="1">
                  <emma:literal/>
                </emma:interpretation>
              </emma:one-of>
            </emma:emma>
          </inkml:annotationXML>
          <inkml:trace contextRef="#ctx0" brushRef="#br0" timeOffset="311010.4923">-2771 10761 1754 0,'0'-14'41'0,"0"1"0"16,-2 4-27-16,2 0-35 0,0 1-7 15,0-2-13-15,2 2-6 0,0 3-4 16,-2 0-14-16,2-1-11 0,1 6-19 0,-3 0-53 16,6-3-287-16,-6 3 56 15</inkml:trace>
          <inkml:trace contextRef="#ctx0" brushRef="#br0" timeOffset="311391.5577">-2610 10757 1341 0,'0'-8'56'0,"0"8"-12"15,2-4-4-15,-2 4-10 0,0 0 0 0,0 0 0 0,0 0 0 16,0 0 3-16,0 0 5 0,7 22 0 16,-5-12-5-1,2 5-2-15,1 5-1 0,-1-4-5 0,-2 6 0 0,5 5 0 16,-5-3-6-16,4 0 0 0,-2 3 2 0,-2 0-6 15,1-5 2-15,1 0-3 0,-2-1 1 0,0-3-1 16,1 1 0-16,-1-5 2 0,2 0-3 16,-4 0 7-16,2-6 7 0,1 2 3 15,1-5-1-15,0-2-2 0,-4-3-4 0,15-3 0 16,-9-2 0-16,5-5-3 0,1 0-3 16,4-6-5-16,-1-5 2 0,5-5-3 0,1 4-1 15,4-5 0-15,0 3-5 0,3-7 4 16,-4 7-2-16,3-3-2 0,-2 3 3 15,-2 2-3-15,1-1 0 16,-3 7-3-16,-3-2 3 0,0 1-3 16,-4 3 0-16,-1 2-10 0,-2 0-19 0,-1 6-15 0,-1-7-15 15,-3 9-20-15,-1-2-22 0,-3 0-33 16,-2 4-40-16,0 2-109 0,-2-6-234 16,2 6-18-16</inkml:trace>
          <inkml:trace contextRef="#ctx0" brushRef="#br0" timeOffset="310858.1568">-3555 11013 1470 0,'2'-10'51'0,"-2"0"6"0,-5 0-3 16,1 3-8-16,0-3-3 0,-3 2-6 0,0 2-4 15,-3-2 4-15,-1 2 5 0,-2 0 1 16,-3 2 1-16,0 0-1 0,-1 2 0 15,-2 0-2-15,1 2 3 0,-3 2 0 0,1 1 3 16,-5 6 0-16,3 1 0 0,-1 0-4 16,-1 2-3-16,3 5-4 0,-1-3 0 0,2 2-5 15,-1 3-3-15,1-1-1 0,1 2-2 16,4-3-2-16,-1 3-2 0,0-4 0 16,5 4 0-16,2-3-2 15,0-3-3-15,-1 0 1 0,6 1-1 0,-1-4 1 16,5 0 3-16,2-3 0 0,1 0-3 15,9-2 0-15,-3-2-4 0,4-1-1 0,10-3 0 16,-3-3-3-16,7-1 0 0,2-6-5 16,5-2-6-16,0-5 5 0,7-3-4 15,-3-4-4-15,-2-5-1 0,3 1-7 0,-7-7-3 16,-1 3 3-16,-2-5-1 0,-3 0 3 16,-4 1-3-16,-1 4 3 0,-6-1 2 15,-1 2 0-15,-3 1 0 0,-2 8-1 0,-2-3 3 16,0 2-1-16,-5 5-1 0,0 4 3 15,0 0 0-15,-4 0-3 0,2 1 2 16,-2 5 0-16,-2 4 3 16,-1-2-1-16,5 6 1 0,-11 2-1 0,11-2 2 15,-16 14-1-15,7 1 4 0,0-1 0 16,0 0 0-16,1 6 2 0,2 3 2 16,-1 1 2-16,-2 3-1 0,5 3 0 0,-1-1-1 15,3-3 1-15,0 7-1 0,2-7 2 16,2 2-2-16,3 3 1 0,-1-3 1 0,3-3-2 15,4-1 2-15,-2-1-1 0,7-5 1 16,-3 0-8-16,6-1 9 0,3-5-2 0,1-2-1 16,-3-4 0-16,2-4-5 0,1-4-3 15,5-4-3-15,-2-3-4 0,4-4-3 16,-1-8-3-16,-2 3-1 0,1-8-1 16,-4 1 0-16,6-5 0 0,-6 1 2 0,-3 2 2 15,1-3 1-15,-3 6 2 0,-6 1-2 0,3 3 4 0,-4 4 2 16,-3-3-1-16,-3 5 3 0,3 2-1 0,-4 2 2 15,-1 2-1-15,0 0 2 0,-4 6 0 16,0 2 3-16,0 0-1 0,0 0 3 0,0 0 2 16,-2 16-2-16,2-4 3 0,0 0-1 15,0 5 2-15,0 1-3 0,0 2 2 16,-2 1-2-16,2 3 2 0,0-2-4 16,2 2 3-16,-2-1-3 0,0 0-17 0,2-1-29 15,1-2-36-15,1 0-40 16,2-3-44-16,-4-3-73 0,2 0-391 15,1-5-127-15</inkml:trace>
        </inkml:traceGroup>
        <inkml:traceGroup>
          <inkml:annotationXML>
            <emma:emma xmlns:emma="http://www.w3.org/2003/04/emma" version="1.0">
              <emma:interpretation id="{378D38C5-8DCA-4388-B5DF-C9BFF63805B6}" emma:medium="tactile" emma:mode="ink">
                <msink:context xmlns:msink="http://schemas.microsoft.com/ink/2010/main" type="inkWord" rotatedBoundingBox="11206,13618 14196,13522 14250,15190 11259,15286"/>
              </emma:interpretation>
              <emma:one-of disjunction-type="recognition" id="oneOf30">
                <emma:interpretation id="interp46" emma:lang="" emma:confidence="1">
                  <emma:literal/>
                </emma:interpretation>
              </emma:one-of>
            </emma:emma>
          </inkml:annotationXML>
          <inkml:trace contextRef="#ctx0" brushRef="#br0" timeOffset="313256.4194">-91 10917 1192 0,'12'-8'-6'0,"-3"0"7"16,-4 2 1-16,-1 2-1 0,-2-2 7 15,0 2 2-15,-2 4 7 0,0 0 2 16,0-10 15-16,0 10-7 0,0 0 3 0,0 0 8 16,0 0 1-16,-19 6-1 0,12-2 3 15,-3 2 1-15,1 6 2 0,0-2 2 0,1 3-4 16,-3-1 4-16,1 4 1 0,1 0 5 15,0 5-2-15,2-5-1 0,3 3-3 16,-1-1-3-16,1-2-3 0,4 0 0 16,0-1 1-16,4 1-8 0,1 0 2 0,2-4-6 15,4 0-2-15,0-1-3 0,5-5-1 16,2 2-3-16,1-8-2 16,0 4-6-16,-1-8-4 0,3 1-7 0,-1-2-10 15,3-6 3-15,-5 0 0 0,0-4 0 0,-2-1-1 16,-3-4-1-16,-2 1 1 0,-3 1 4 15,-2 0-2-15,-3-1-2 0,-3 1 1 0,0-1 2 16,-7 1-2-16,-1 0 2 0,-3 3 0 16,0 4 1-16,-2-8-1 0,-4 9 3 15,4-2-3-15,-2 4 1 0,-2 0 0 0,4 0-3 16,-2 1 5-16,0 6 1 0,4-6 1 16,0 5-1-16,2-2 0 0,-3 4 0 15,12 0 2-15,-11 0 1 0,11 0-1 16,0 0 0-16,-4 4 2 0,4-4-1 0,0 0-1 0,19 9 1 15,-6-9-1-15,4 1 1 0,9 1 0 16,-2 1 0-16,8-3-1 0,7-3 4 0,10 0-2 16,12-2-1-16,10-1 1 0,23-2 1 15,-1-2-3-15,2-2-1 0,-9 2 5 0,0-5-3 16,-3 1-1-16,-17-2 2 0,-12 2 1 16,-4-1 2-16,-3-5 0 0,-11 4 7 15,1-3 3-15,-11 1-2 0,0-2 0 16,-9-2-1-16,-2 1-1 0,-7 5 0 0,-1-5 0 15,-5 5 0-15,-4-4-2 16,-2 4-1-16,-3 2-3 0,-5-1 1 0,1 5 0 16,-2-2 1-16,-1 6-1 15,-2 1-2-15,-2 5 1 0,-1 0 1 0,0 5 1 16,-3 5-1-16,-4 0 3 0,4 6 2 0,-3 7 0 16,-3 3 5-16,4 8 2 0,-4 3-1 15,4-2 0-15,-1 8 1 0,0 1-5 16,-2 19 1-16,3-12 2 0,5 0-2 0,1 0-2 15,-1 2 0-15,4-2-1 0,-3-1-2 16,4-3-3-16,3-2-10 0,0-3-17 16,2-4-23-16,-1-2-34 15,1-2-37-15,5-7-35 0,-3 0-53 0,3-11-122 16,-3 0-320-16,3-4-140 0</inkml:trace>
          <inkml:trace contextRef="#ctx0" brushRef="#br0" timeOffset="313457.257">554 11188 1811 0,'-9'-6'115'0,"2"-2"4"16,0 2-25-16,3 2-35 0,-5-3-22 15,5 4-11-15,-1-2-2 16,2 2-5-16,3-2-19 0,0-1-34 0,0 6-52 15,10-8-68-15,-4 2-164 0,-1 2-265 16,4-4-82-16</inkml:trace>
          <inkml:trace contextRef="#ctx0" brushRef="#br0" timeOffset="313623.4473">861 10971 1815 0,'0'-6'79'0,"0"1"-40"0,0-1-28 16,0 6-10-16,5-4-7 0,-1 0-1 16,-2 0-8-16,4 2-23 0,-2 0-40 0,3-2-47 15,-7 4-143-15,11-4-211 0,-5 2 14 16</inkml:trace>
          <inkml:trace contextRef="#ctx0" brushRef="#br0" timeOffset="312169.6091">-1136 10690 1488 0,'-7'-16'54'0,"1"1"0"0,0 5-7 0,1-2-4 16,1 4-2-16,0 2-6 0,-1-2-5 16,3 2 7-16,-2 3 5 15,-3-2 2-15,7 5-2 0,-12 0 5 16,12 0 7-16,-13 8 5 0,2 0 6 15,2 6 3-15,-1 0-2 0,-3 7 1 0,4 1-6 16,0 6 9-16,2 1-3 0,-5 8-6 0,8-1-4 16,-3 1-8-16,1 3-8 0,1 3 0 15,3 0-4-15,2-1-2 0,0 1-10 0,2-2-26 16,3-2-28-16,1-3-37 0,3-2-36 16,3-3-39-16,4-2-41 0,-5-7-73 15,7-2-144-15,-2-6-197 0,1-5-96 16</inkml:trace>
          <inkml:trace contextRef="#ctx0" brushRef="#br0" timeOffset="312549.3983">-696 10822 1831 0,'-7'-10'75'0,"3"-4"-21"0,-1 6-13 0,3 0-10 16,2-3-2-16,2 3-3 0,3 2 1 15,-1 2-3-15,3-4 0 0,5 4-3 16,-1 2-2-16,4 2-2 0,1-5-1 16,5 10-1-16,-1-5-4 0,0 6-3 0,0-2 3 15,1 2-2-15,-5 0 0 0,-1 4-1 16,0 1-3-16,-4-1 1 0,-7 2-2 0,0 2 1 16,-4-2-1-16,-4 2 0 0,-3 5 2 0,-8-5-2 15,-4 0 0-15,-7 4-1 0,-4-2 1 0,-2-1-1 0,-2 1-2 16,-2-1 4-16,2 1-3 0,0-4 0 15,8 0-1-15,-4-1-1 0,4 0 0 16,4 0-2-16,5-5 0 0,0 2-3 0,4 0-4 16,4-2-1-16,5 0-6 0,6 0-4 15,2 0-12-15,7-4-14 0,7 1-14 16,7 1-13-16,7-2-5 0,6 0-13 0,0-4-5 16,8 0-15-16,-1-2-10 0,0-1-9 15,3-3-18-15,-3-2-301 16,-2 2 43-16</inkml:trace>
          <inkml:trace contextRef="#ctx0" brushRef="#br0" timeOffset="314020.7997">1331 10147 1518 0,'0'-12'99'15,"3"1"-14"-15,-3 8-7 0,5-4-10 0,-3 5-7 16,-2 2-5-16,15 12-2 0,1 3 6 0,0 7 8 0,9 14 10 15,2 5-1 1,10 22-5-16,0 6-6 0,-1 5-5 0,1 3-6 16,-5 11-3-16,-8 1-4 0,-5 6-3 0,-8 3-2 0,-13 8-5 15,-12-4-27-15,-20-1-62 0,-18 9-89 0,-38 10-125 16,-19 2-152-16,-27 0-236 0,-17-6-150 16</inkml:trace>
        </inkml:traceGroup>
        <inkml:traceGroup>
          <inkml:annotationXML>
            <emma:emma xmlns:emma="http://www.w3.org/2003/04/emma" version="1.0">
              <emma:interpretation id="{C047B994-E74B-4432-A5EA-D2C82B7EA24B}" emma:medium="tactile" emma:mode="ink">
                <msink:context xmlns:msink="http://schemas.microsoft.com/ink/2010/main" type="inkWord" rotatedBoundingBox="14953,13571 19558,13423 19581,14127 14976,14274"/>
              </emma:interpretation>
              <emma:one-of disjunction-type="recognition" id="oneOf31">
                <emma:interpretation id="interp47" emma:lang="" emma:confidence="1">
                  <emma:literal/>
                </emma:interpretation>
              </emma:one-of>
            </emma:emma>
          </inkml:annotationXML>
          <inkml:trace contextRef="#ctx0" brushRef="#br0" timeOffset="779153.1924">2968 10313 1014 0,'2'-6'15'0,"-2"0"2"16,2 0-7-16,-2 0-2 0,0 6-2 16,-2-10-3-16,2 10 3 0,0 0-5 15,-7-6 4-15,7 6 3 0,0 0-1 0,-17 12 5 16,9-4 3-16,-1 0 5 0,3 9 4 15,-5-3 2-15,0 0-6 0,1 1 6 16,1 7-8-16,2-4 1 0,-4 0 2 0,5 0-3 16,-1-1-1-16,1 3 1 0,2-3-3 15,2 3 0-15,0-4 1 0,-1 0-3 16,3-1 3-16,3-1-5 0,-1 4 3 0,2-7 5 16,4 3 4-16,-1-6 4 0,1-2-2 15,6 2-1-15,-3-6-2 0,3 2-1 16,6-4-1-16,-5-4-3 0,6 2 1 0,1-6-4 15,1 2 1-15,0-8-1 0,0 3-3 16,-1-3-2-16,-1-4 1 0,-4 2-1 16,0-5 0-16,-4 5-4 0,0-6-3 0,-8 1 0 15,1 3 2-15,-3 0-4 0,-3-1-3 16,0 1 0-16,-5 1-2 0,1 3-7 16,-1 0-7-16,-6 0-14 0,3 4-15 0,-5 2-15 15,0 0-11-15,-2 1-18 0,-2 3-10 16,4 0-27-16,-3 4-54 0,5 0-160 15,-3 2 142-15</inkml:trace>
          <inkml:trace contextRef="#ctx0" brushRef="#br0" timeOffset="779499.4184">3756 10380 1018 0,'9'-5'19'0,"-3"5"0"0,-6 0-9 0,2-5 1 16,-2 5-3-16,0 0 1 0,0 0 2 16,-17-4 5-16,17 4-2 0,-19 3 7 0,10 0-4 15,-6 0 5-15,2 7-2 0,0-2-3 16,-1 2 0-16,0 2 10 0,-1 2-6 16,-2 1-3-16,4 1 1 0,0 1 1 15,2-1 0-15,-1 2-5 0,5-2 0 0,1-1-1 16,-1-2-1-16,3 4 3 0,1-3-3 15,1-2 0-15,0-1 3 0,4 3-3 0,0-6 5 16,3 0 7-16,1 2-3 0,3-8 2 16,0 6-2-16,5-8-1 0,4 2-4 15,3-4 1-15,1 2-8 0,3-6 4 16,2-2-3-16,0 0 1 0,0-6-1 0,-2 3-3 16,2-7-1-16,0 0-2 0,-4-3-2 15,-3 1 2-15,-4 2-9 0,0-3 2 16,-5-1 1-16,-2 2-2 0,-4 0-6 0,-1-3 5 15,-4 7-4-15,-4-4-2 0,-3 6-9 16,-4 1-9-16,-4-1-8 0,-4 1-16 16,-3 5-6-16,-4 2-14 0,-3 0-17 0,2 6-27 15,-5 0-64-15,0 0-182 0,3 6 124 16</inkml:trace>
          <inkml:trace contextRef="#ctx0" brushRef="#br0" timeOffset="779786.4909">4227 10671 1021 0,'7'3'34'16,"0"-3"0"-16,-3 2-2 0,-4-2-14 0,2 4-5 15,-2-4 4-15,-4 8 0 0,4-8-5 16,-7 6 1-16,1-2-4 0,-2 2 6 0,1 0-10 15,1 0-6-15,-3 0-13 0,2-2-7 16,-2 3-10-16,0-1-9 0,2 0-21 16,0-4-20-16,1 4-45 0,1-4-169 15,1 4 189-15</inkml:trace>
          <inkml:trace contextRef="#ctx0" brushRef="#br0" timeOffset="780115.7912">4368 10466 873 0,'6'-10'62'0,"1"2"2"16,-3 4-3-16,-2-3-9 0,3 4-8 16,-3-2 0-16,-2 5-7 0,4-6-7 15,-4 6-5-15,0 0-3 0,0 0 0 16,0 0-3-16,0 0-1 0,0 0-1 0,0 17-5 16,-2-5 9-16,-2-2 0 0,-1 5-3 15,1-1 1-15,2-1-5 0,0 4 0 16,-1-3 0-16,3 1 4 0,0 1-5 0,0 2 4 15,3-4-3-15,1 3-1 0,0-3 0 16,3-4 2-16,0 2 3 0,1 3 0 16,7-7-6-16,-2-2 0 0,2-1-1 15,2-2 3-15,3-3-5 0,-1 0 1 0,3-6-2 16,1-2 1-16,1 0-5 0,-1-5 7 16,2-1-6-16,-4 0 0 0,3-5 8 0,-9-1-5 15,4 0-1-15,-1 1-5 0,-10-1 0 16,2-3-4-16,-5 4-1 0,-3 2-11 15,-2-3-1-15,-4 6-12 0,-3-3 0 16,-3 3-11-16,1 4-17 0,-6 0-8 0,-2 2-14 16,0 3-11-16,-3 4-23 0,-1-2-36 15,-1 3-240-15,3 3 101 0</inkml:trace>
          <inkml:trace contextRef="#ctx0" brushRef="#br0" timeOffset="780531.2812">5199 10440 1074 0,'16'0'33'15,"-5"-3"0"-15,-7 0-9 0,1 3-2 0,-5 0 1 16,0 0-9-16,0 0 5 0,0 0 6 16,0 0 8-16,-27 0 5 0,14 0 6 0,-2 6-4 15,-2 2 4-15,1-2 1 0,2 6-2 16,-8-1 2-16,5 3-1 0,2-1-6 15,0 4-1-15,2-3-4 0,5 1-2 0,-3-1 1 16,6 0-3-16,1 0-2 0,4 0-1 16,0 0 2-16,4-5-4 0,1 5-5 15,8-4 5-15,-3-2-5 0,3 2-3 0,7-5 1 16,-4-1-6-16,2 1 1 0,4-5-2 16,-1 0 1-16,1-5-3 0,1-1 4 15,2-2-4-15,-2-1-1 0,-1-5-5 16,-1 2 3-16,1-4 1 0,-6 2 0 0,0-9-3 15,-3 6-1-15,-1-5 1 0,-3 2-1 16,-2 4-2-16,-5-2 0 0,-2 1 1 0,0 3-5 16,-2 0 3-16,-3 0-3 15,-4 3-11-15,-1 3-12 0,-1-2-7 0,-2 8-21 16,0 0-16-16,1-2-18 0,-6 8-20 16,0 0-23-16,2 0-43 0,-4 2-314 0,4-2 6 15</inkml:trace>
          <inkml:trace contextRef="#ctx0" brushRef="#br0" timeOffset="780969.3212">5924 10426 1378 0,'19'-5'41'0,"-8"1"1"15,-3 2-5-15,1-2-3 0,-1 2-2 16,1 0-8-16,-5-2-3 0,-4 4 2 0,0 0-6 15,0 0-2-15,0 0-1 0,0 0 1 16,-30 12-1-16,19-6-3 0,-2 4 3 16,-3-1 1-16,-2 5-3 0,0 0-1 0,-3 0 3 15,6 3-3-15,-4-3 0 0,4 6 3 16,-1-3-7-16,2-1 1 0,1 2-3 0,2-4-2 16,2 0 5-16,0-1 2 0,4-1 1 15,0 0-5-15,3-2 2 0,2-1 2 16,2-1-2-16,5 1 3 0,3-6 4 15,3 3 0-15,2-6 0 0,9 2 4 0,-2-2 1 16,3-2 3-16,4-4 0 0,0 0 8 16,1 0 0-16,-3-2 5 0,0-3 8 15,1-1 1-15,-6-2-1 0,-2-2-5 0,-1 2-5 16,-6-3-3-16,-2-3-4 0,-1-1-3 16,-4 5-4-16,-3-4-5 0,-6 4-13 15,-3-1-13-15,-4-1-18 0,-3 2-17 16,-10 5-15-16,0-1-6 0,-3 4-9 0,-4 0-9 15,0 4-16-15,-1 0-6 0,-1 0-21 16,3 4-43-16,2 0-107 0,2 4-167 0,3 0 46 16</inkml:trace>
          <inkml:trace contextRef="#ctx0" brushRef="#br0" timeOffset="778610.1265">2419 10171 776 0,'2'-6'150'0,"-2"6"-74"0,2-4-33 15,-2 4-21-15,0 0-14 0,4-6 0 0,-4 6-5 16,3-4 0-16,-3 4-1 0,0 0 0 16,0 0-1-16,0 0 4 0,0 0-2 15,0 0 3-15,0 0 7 0,4 12-1 16,-4-6 4-16,0 4 6 0,0-1 5 0,0 2-3 16,0 0 1-16,0 3-4 0,-2 0 2 15,2 2-5-15,-2 3 5 0,2 1-5 0,0-1-6 16,-3 3 1-16,3-4-1 0,-2 5-2 15,0-1 1-15,2 2-1 0,-2 0-19 16,0 1-17-16,2-4-18 0,0 1-24 16,0 0-29-16,0-2-61 0,0 3-188 0,0-9 140 15</inkml:trace>
          <inkml:trace contextRef="#ctx0" brushRef="#br0" timeOffset="781694.2474">7025 10485 1118 0,'-5'-5'-29'0,"-1"2"2"16,-5-4 2-16,2 5 2 0,-3 2 2 16,1-2 5-16,-7 2 7 0,3 2 9 0,-4 0-7 15,-3 5 7-15,-1 1 6 0,-7-2-3 16,6 7-1-16,-2 0 2 0,-3-3-2 16,4 5 3-16,-4 4-1 0,2-2 1 15,5-3-2-15,1 3-7 0,3-1-21 0,-1 2-18 16,4-4-31-16,0 0-69 0,2-3-98 15,7 1 240-15</inkml:trace>
          <inkml:trace contextRef="#ctx0" brushRef="#br0" timeOffset="781248.4915">6628 10452 1389 0,'0'0'73'0,"0"0"-13"0,0 0-5 16,8 0-7-16,-8 0-8 0,0 0-4 16,9 2 1-16,-9-2-3 0,11 8 4 0,-5-2-4 15,3 0-3-15,2 2-3 0,4 1-2 16,2-1-3-16,2 6-6 0,-1-2-10 15,1 2-12-15,3 0-12 0,-5-1-11 0,5 5-6 16,-6-1-14-16,2-3-13 0,-1 2-10 16,-2 2-12-16,-4-6-19 0,2 1-21 15,-4 1-44-15,-1 0-254 0,-4-6 69 16</inkml:trace>
        </inkml:traceGroup>
        <inkml:traceGroup>
          <inkml:annotationXML>
            <emma:emma xmlns:emma="http://www.w3.org/2003/04/emma" version="1.0">
              <emma:interpretation id="{80092A5E-F3FA-439C-A751-D003D627758F}" emma:medium="tactile" emma:mode="ink">
                <msink:context xmlns:msink="http://schemas.microsoft.com/ink/2010/main" type="inkWord" rotatedBoundingBox="20235,13864 21933,13809 21951,14365 20253,14419"/>
              </emma:interpretation>
              <emma:one-of disjunction-type="recognition" id="oneOf32">
                <emma:interpretation id="interp48" emma:lang="" emma:confidence="1">
                  <emma:literal/>
                </emma:interpretation>
              </emma:one-of>
            </emma:emma>
          </inkml:annotationXML>
          <inkml:trace contextRef="#ctx0" brushRef="#br0" timeOffset="782333.4662">7688 10477 838 0,'4'-7'94'0,"0"5"-14"0,3-4-15 16,2 4-6-16,1-4-6 0,3 4-3 0,2-2 1 16,4 1 9-16,1 2-2 0,3-3 4 15,-1 4-2-15,4 0-6 0,0 0-2 16,6 0-2-16,2 4-5 0,-1-3 0 0,6 2-3 15,-3 1-3-15,1-2-4 0,-3 0-5 16,-1 4 1-16,-1-6-6 0,-2 6-8 16,-8-4 1-16,1 2-1 0,-5-1-2 0,-5 2-6 15,-2-2 2-15,-3 3 0 0,-6 2-2 16,-2-3 5-16,-7 4-3 0,-7-1-1 0,-1 4-2 16,-9-3 1-16,0 2-1 0,-3 0-4 15,-4-3 5-15,-4 4 0 0,3-4-6 16,0 1 6-16,2-1-4 0,0-2 0 15,-2-1 3-15,5 0-4 0,0-1 1 0,3 4-1 16,3-8 3-16,3 6 1 0,5-4-2 16,-4-2 0-16,6 0-5 0,2 0 1 15,9 0-5-15,-11-2 0 0,11 2-1 0,-5-4-1 16,5 4-1-16,0 0 1 0,0 0 3 16,0 0-2-16,0 0 0 0,0 0 0 15,27 4 0-15,-18 2 1 0,0-2-2 16,3 2 1-16,-1 6 1 0,2-3-1 0,4-1-1 15,-6 6 4-15,2 0 0 0,6 1-1 16,-4-1 3-16,3 2-1 0,1 0-2 0,-4 0-4 16,1 3-1-16,0-1-14 0,0 1-12 15,-1-3-14-15,-1 0-16 0,-3-2-16 16,0-2-6-16,0-2-13 0,2 1-9 16,-5-3-24-16,1-4-41 0,0-2-277 0,-2-2 44 15</inkml:trace>
          <inkml:trace contextRef="#ctx0" brushRef="#br0" timeOffset="782512.827">7905 10651 1197 0,'-10'0'-15'16,"3"-6"9"-16,1 4 3 0,-1 2 3 15,7 0 8-15,-9-4 2 0,9 4 6 0,-4-2 7 16,4 2-6-16,0 0 10 0,0 0-5 15,0 0 0-15,29-2-5 0,-13 2 3 16,4 2-3-16,5-2-5 0,2 0 3 16,7 0-6-16,0 2-10 0,-1-2-21 0,6 0-30 15,-5 4-28-15,2-8-40 0,-1 2-100 16,-4 2-91-16,-2-2 173 0</inkml:trace>
          <inkml:trace contextRef="#ctx0" brushRef="#br0" timeOffset="782767.1182">8702 10555 926 0,'0'0'51'16,"5"-2"-2"-16,-5 2-4 0,2-3-4 0,-2 3 1 16,0 0 2-16,0 0 2 0,4-8-2 15,-4 8-6-15,0 0-2 0,0 0-7 16,0 0 3-16,9 13 0 0,-7-7-7 0,1 3 1 15,0-1-1-15,-3 6-4 0,2 0 0 16,-2 3-4-16,0-1 1 0,2 4 2 16,-2 1-4-16,0-3-9 0,-2 2-18 0,2 1-17 15,0 1-19-15,-2-1-15 0,4-3-11 16,-2 2-31-16,0 1-51 0,2-7-244 16,-2-2 91-16</inkml:trace>
          <inkml:trace contextRef="#ctx0" brushRef="#br0" timeOffset="783206.7309">9062 10696 1120 0,'7'-6'6'16,"-1"1"-7"-16,1 2-1 0,-1 1-3 0,-1-2 4 16,-5 4-2-16,8-2 1 0,-8 2 6 15,0 0 1-15,0 0 6 0,0 0 5 0,0 16 1 16,-3-8-1-16,-2 2 9 0,0 0 10 15,-1 5 2-15,1-3 0 0,1 4 1 16,0 0-4-16,-1-1-4 0,1 1 17 16,2 2-3-16,-1-2-3 0,1-1-9 0,0-1 5 15,2 0-4-15,2 0 0 0,0-4-2 16,3 3-1-16,-1-5-3 0,3 0 5 16,4 0 1-16,-2-4-2 0,3 0 3 0,-1-4 6 15,6 0-3-15,0-4 2 0,-2 4 0 16,7-8 1-16,-5 2 1 0,7-5-1 15,-3 2 1-15,4-4 1 0,-7 1-1 16,2-2-2-16,1 0-2 0,-8-2-4 0,5 1-4 16,-6 3-5-16,-3-2-3 0,-2 0-2 15,-3 4-3-15,-2-5-7 0,-2 3-17 0,-2 2-15 16,-5-4-24-16,1 1-27 0,-6 5-30 16,-4-4-24-16,1 2-33 0,-6 2-68 15,-4-1-368-15,2-1-97 0</inkml:trace>
        </inkml:traceGroup>
      </inkml:traceGroup>
    </inkml:traceGroup>
    <inkml:traceGroup>
      <inkml:annotationXML>
        <emma:emma xmlns:emma="http://www.w3.org/2003/04/emma" version="1.0">
          <emma:interpretation id="{0C1B41DF-BFDA-471F-83B7-213E72F664FA}" emma:medium="tactile" emma:mode="ink">
            <msink:context xmlns:msink="http://schemas.microsoft.com/ink/2010/main" type="paragraph" rotatedBoundingBox="15305,14899 22357,15325 22321,15917 15270,15490" alignmentLevel="4"/>
          </emma:interpretation>
        </emma:emma>
      </inkml:annotationXML>
      <inkml:traceGroup>
        <inkml:annotationXML>
          <emma:emma xmlns:emma="http://www.w3.org/2003/04/emma" version="1.0">
            <emma:interpretation id="{5144C53A-5FDD-44A3-86DE-A7FF8EC78DE7}" emma:medium="tactile" emma:mode="ink">
              <msink:context xmlns:msink="http://schemas.microsoft.com/ink/2010/main" type="line" rotatedBoundingBox="15305,14899 22357,15325 22321,15917 15270,15490"/>
            </emma:interpretation>
          </emma:emma>
        </inkml:annotationXML>
        <inkml:traceGroup>
          <inkml:annotationXML>
            <emma:emma xmlns:emma="http://www.w3.org/2003/04/emma" version="1.0">
              <emma:interpretation id="{97C5F12C-825A-458A-AEDA-29D3D059F7C8}" emma:medium="tactile" emma:mode="ink">
                <msink:context xmlns:msink="http://schemas.microsoft.com/ink/2010/main" type="inkWord" rotatedBoundingBox="15305,14899 16750,14986 16714,15578 15270,15490"/>
              </emma:interpretation>
              <emma:one-of disjunction-type="recognition" id="oneOf33">
                <emma:interpretation id="interp49" emma:lang="" emma:confidence="1">
                  <emma:literal/>
                </emma:interpretation>
              </emma:one-of>
            </emma:emma>
          </inkml:annotationXML>
          <inkml:trace contextRef="#ctx0" brushRef="#br0" timeOffset="786209.2318">2841 11619 1356 0,'0'-8'192'0,"0"-4"-95"0,2 2-69 0,0-1-24 15,1 2-7-15,4 1 0 0,2-7 4 16,4 7 7-16,-4-4 8 0,6 2 0 0,-2 4 6 16,2-2-3-16,4 1-6 0,1 7 0 15,-5-1 1-15,4 2-2 0,-1-1-3 16,0 8 5-16,0 1-5 0,0 3 0 16,-4 2 4-16,-1 2-3 0,-4 5-1 0,-4-3-1 15,-3 2-1-15,-4 3-1 0,-3 1 3 16,-4 7-1-16,-4-3-1 0,-6 1-2 0,-3-1 3 15,-3 0-3-15,-2-3 2 0,-5 4 1 16,3-3-3-16,0-8 1 0,1 5 1 16,-4-5 6-16,6-2 4 0,3-1 2 15,7-4 13-15,-1 0 8 0,0-3 5 0,8-2 1 16,0 2-5-16,5-2-5 0,6-4-4 16,7 4-2-16,0-6-4 0,10 7-3 15,5-6-10-15,4-1-19 0,2 4-20 0,7-4-23 16,4 3-24-16,-3-3-23 0,3 0-16 15,4-3-14-15,3 3-27 0,-3-4-61 16,2 3-307-16,1-6-26 0</inkml:trace>
          <inkml:trace contextRef="#ctx0" brushRef="#br0" timeOffset="786587.3516">3780 11735 1491 0,'-5'-8'3'0,"-1"0"-1"0,-2 2 6 15,1 0-6-15,1 0-2 0,-3 2 4 16,0 0 8-16,-3 4-5 0,1-2 12 16,0 5 6-16,-5 2 2 0,0 1 8 15,0 2 2-15,1 2 3 0,-2 4 9 0,0 2-4 16,-2 1 9-16,4 1 1 0,-1 1 1 16,0 3-8-16,2-2 0 0,6 0-2 15,-4 1-2-15,6-5-5 0,0 1-4 16,4-1-3-16,0-4 2 0,4-2-6 0,0 4-1 15,6-7-2-15,-1 1 1 0,4-2-9 16,2-4 2-16,4 2-5 0,0-4 3 0,3-4-4 16,3 2-1-16,1-4 1 0,2-9-5 15,-1 5 0-15,4-6 0 0,-4-2-1 16,-1-5-3-16,0 1 3 0,-4-3-3 16,-2-3-5-16,-7 2 2 0,0 3-5 0,-4-1 1 15,-5 1-6-15,-2 1-2 0,-2 4-8 16,-7-1-9-16,-2 1-16 0,-5 6-15 15,-4-2-18-15,2 7-28 0,-3 6-39 0,-1-4-68 16,-1 10-414-16,1-4-123 0</inkml:trace>
          <inkml:trace contextRef="#ctx0" brushRef="#br0" timeOffset="786828.2538">4177 11974 1797 0,'0'0'17'15,"0"0"0"-15,0 0-2 0,0 0-5 16,0 0 1-16,-20 8 0 0,11-2-5 0,2-1 5 16,-2 4-3-16,-3-1 0 0,1 4 0 15,-2-2-3-15,1 5-8 0,-1-1-22 16,2-4-21-16,0 8-28 0,-1-3-28 0,3-5-35 15,-2 4-93-15,2-2-215 0,0-4 47 16</inkml:trace>
        </inkml:traceGroup>
        <inkml:traceGroup>
          <inkml:annotationXML>
            <emma:emma xmlns:emma="http://www.w3.org/2003/04/emma" version="1.0">
              <emma:interpretation id="{BC7C58F9-323D-4957-A6EE-44CEAF75F3D3}" emma:medium="tactile" emma:mode="ink">
                <msink:context xmlns:msink="http://schemas.microsoft.com/ink/2010/main" type="inkWord" rotatedBoundingBox="16970,15124 18500,15217 18476,15611 16947,15518"/>
              </emma:interpretation>
              <emma:one-of disjunction-type="recognition" id="oneOf34">
                <emma:interpretation id="interp50" emma:lang="" emma:confidence="0">
                  <emma:literal>000</emma:literal>
                </emma:interpretation>
                <emma:interpretation id="interp51" emma:lang="" emma:confidence="0">
                  <emma:literal>00</emma:literal>
                </emma:interpretation>
                <emma:interpretation id="interp52" emma:lang="" emma:confidence="0">
                  <emma:literal>0</emma:literal>
                </emma:interpretation>
                <emma:interpretation id="interp53" emma:lang="" emma:confidence="0">
                  <emma:literal>0000</emma:literal>
                </emma:interpretation>
                <emma:interpretation id="interp54" emma:lang="" emma:confidence="0">
                  <emma:literal>00000</emma:literal>
                </emma:interpretation>
              </emma:one-of>
            </emma:emma>
          </inkml:annotationXML>
          <inkml:trace contextRef="#ctx0" brushRef="#br0" timeOffset="787342.9983">4473 11818 1387 0,'3'-5'73'16,"-1"-1"-12"-16,0 1-10 0,-2 5-5 0,0-6-4 16,0 6-5-16,0 0 5 0,0 0 12 15,-13 14 6-15,8-6-2 0,-5 3-1 16,4 7-8-16,-3-1-3 0,2-1-4 0,1 2-4 16,1 0-4-16,1 0-3 0,-2-1 1 15,4-1-4-15,0 2-4 0,4-1 1 16,0-1-4-16,2-2 0 0,2 1-2 0,5-1 0 15,0-4-3-15,6 0 1 0,1-2-4 16,-1-2-2-16,4-3-2 0,4-3 0 16,-7 0-1-16,9-3-2 0,-6-3 0 0,3 0-3 15,-1-2 2-15,-1-6-1 0,-1 2-2 16,1-5 0-16,-9 1-1 0,2-4 0 16,0-1-1-16,-8-1-3 0,-5 0 2 15,0 3-4-15,-2-3 1 0,-2 1-1 0,-7-1-3 16,-4 2-6-16,0 0-1 0,-2 5-10 15,-7 1-11-15,1 2-14 0,-1 4-16 0,1 2-23 16,2 4-14-16,-7 0-15 0,9 4-22 16,-9 0-36-16,11 4-91 0,-5 0-204 15,3 0 21-15</inkml:trace>
          <inkml:trace contextRef="#ctx0" brushRef="#br0" timeOffset="787658.9972">5131 11802 1393 0,'6'-3'45'0,"1"-4"-3"0,-4 1-6 0,-3 2-4 15,0 4-1-15,0 0-5 0,-10-6 2 16,10 6 11-16,-13 0 0 0,13 0 11 16,-22 6-3-16,8 2 4 0,-2 1-4 0,1 2 6 15,1 0-1-15,-2 7-1 0,1-2-1 16,3 1-1-16,-4 5-6 0,3 0-2 15,1-1-2-15,7-1-6 0,-1-2 1 0,1 3-3 16,1-5-3-16,4 4-3 0,0-3 0 16,7-3-6-16,-1 0 1 0,-1-2-1 15,7-3 0-15,-1-1-4 0,4-2-2 0,2-4 3 16,3 2-6-16,-1-8-1 0,2 2 0 16,-1-4-1-16,6-2-2 0,-4-1 2 15,3-3 1-15,-3-2-5 0,-1-2 4 0,1-1-1 16,-1-9 0-16,-5 7-3 0,-3-5 1 15,1 2-1-15,-5-1-3 0,-5 1 2 16,-1 4-2-16,-1-3-1 0,-7 5-4 16,1-2-7-16,-5 4-6 0,-5 3-11 0,-2 1-9 15,-1 2-14-15,0 4-13 0,-5 0-11 16,-1 4-20-16,3 0-16 0,-1 6-17 0,1 0-12 16,0 2-18-16,4-2-56 0,-2 5-314 15,5-1-31-15</inkml:trace>
          <inkml:trace contextRef="#ctx0" brushRef="#br0" timeOffset="788090.083">5648 11877 1528 0,'10'-5'25'0,"-6"-1"-1"15,-1 1-3-15,-1 2-4 0,-2 3 1 0,0-7-4 16,0 7 0-16,0 0 5 0,0 0 8 15,0 0 6-15,-23 7 6 0,14 1-2 16,0 2 0-16,0 4 4 0,-2-2-4 16,-1 9 6-16,3-5-2 0,-2 4-7 0,2 3-1 15,2-1-1-15,2-4-5 0,-1 0-4 16,3 0 0-16,3 1 0 0,0-1-3 0,0-1 0 16,9-1-1-16,-7-2-4 0,6-6 2 15,-1 0-1-15,4-1 0 0,0-1-4 16,3-6 5-16,4 0 0 0,2 0-4 15,1-6 2-15,5-3 1 0,2 1-3 0,-1-6 2 16,0 0 1-16,3-2 1 0,-4-5-2 16,2-1 1-16,-6 1-4 0,-1-3 3 15,-6 1-3-15,-3 1-3 0,-1 0-3 0,-6 4-3 16,-3-5 2-16,-2 7 0 0,-5-4-4 16,-1 6-3-16,-4-1 2 0,-3 1-10 15,-5 2-7-15,-5 2-9 0,-1 2-11 0,-4 1-9 16,2 3-16-16,-4 2-19 0,4 2-21 15,0 2-20-15,1 0-25 0,-2 2-43 0,6 2-111 16,-3 1-189-16,7 3 4 0</inkml:trace>
        </inkml:traceGroup>
        <inkml:traceGroup>
          <inkml:annotationXML>
            <emma:emma xmlns:emma="http://www.w3.org/2003/04/emma" version="1.0">
              <emma:interpretation id="{9AF49336-E0EC-4BF8-BB05-D80F7473CF1E}" emma:medium="tactile" emma:mode="ink">
                <msink:context xmlns:msink="http://schemas.microsoft.com/ink/2010/main" type="inkWord" rotatedBoundingBox="19323,15197 19841,15228 19816,15626 19299,15594"/>
              </emma:interpretation>
              <emma:one-of disjunction-type="recognition" id="oneOf35">
                <emma:interpretation id="interp55" emma:lang="" emma:confidence="0">
                  <emma:literal>X</emma:literal>
                </emma:interpretation>
                <emma:interpretation id="interp56" emma:lang="" emma:confidence="0">
                  <emma:literal>x</emma:literal>
                </emma:interpretation>
                <emma:interpretation id="interp57" emma:lang="" emma:confidence="0">
                  <emma:literal>+</emma:literal>
                </emma:interpretation>
                <emma:interpretation id="interp58" emma:lang="" emma:confidence="0">
                  <emma:literal>7</emma:literal>
                </emma:interpretation>
                <emma:interpretation id="interp59" emma:lang="" emma:confidence="0">
                  <emma:literal>~</emma:literal>
                </emma:interpretation>
              </emma:one-of>
            </emma:emma>
          </inkml:annotationXML>
          <inkml:trace contextRef="#ctx0" brushRef="#br0" timeOffset="788609.0758">6820 11880 1531 0,'-9'-14'75'16,"-2"6"-8"-16,5-1-8 0,0 1 1 16,3 2 10-16,-1 0 12 0,2 2 8 15,0 0 2-15,2 4 1 0,-5-6-11 16,5 6-9-16,0 0-7 0,0 0-5 0,0 0-2 16,22 12-9-16,-10 0-3 0,6 0-1 15,2 3-4-15,-1 5-1 0,7 2-6 16,-1 1-5-16,1-1-3 0,2 4-6 0,-2-1-23 15,2 1-16-15,-2-1-39 0,1-3-31 16,-5 5-34-16,4-9-28 0,-4-4-26 16,1 0-36-16,-10-1-80 0,7-10-314 0,-8 4-106 15</inkml:trace>
          <inkml:trace contextRef="#ctx0" brushRef="#br0" timeOffset="788831.1524">7285 11925 1609 0,'-4'-19'-44'0,"-1"3"14"0,1 2-5 15,-1-1 8-15,1 5-1 0,2 0 8 16,-6-2-2-16,4 4 9 0,-5 2 5 0,4 1 4 16,-3 2 2-16,1 0 6 0,7 3 4 15,-17 3 9-15,2 7-1 0,4-2 0 16,-1 4 3-16,-6 2-3 0,0 1-3 0,2 3-2 16,-4 0 4-16,-1 6-3 0,-3 1 5 15,3-1-5-15,-3-3-3 0,3 5-3 16,-1-1-24-16,2-3-19 0,3 4-28 15,-3-7-23-15,6 1-41 0,1 1-106 0,0-10-104 16,4 4 147-16</inkml:trace>
        </inkml:traceGroup>
        <inkml:traceGroup>
          <inkml:annotationXML>
            <emma:emma xmlns:emma="http://www.w3.org/2003/04/emma" version="1.0">
              <emma:interpretation id="{CA96387C-B4D0-4820-860D-E0100C407F2B}" emma:medium="tactile" emma:mode="ink">
                <msink:context xmlns:msink="http://schemas.microsoft.com/ink/2010/main" type="inkWord" rotatedBoundingBox="20534,15329 22350,15439 22321,15914 20505,15804"/>
              </emma:interpretation>
              <emma:one-of disjunction-type="recognition" id="oneOf36">
                <emma:interpretation id="interp60" emma:lang="" emma:confidence="0">
                  <emma:literal>£10</emma:literal>
                </emma:interpretation>
                <emma:interpretation id="interp61" emma:lang="" emma:confidence="0">
                  <emma:literal>£ 10</emma:literal>
                </emma:interpretation>
                <emma:interpretation id="interp62" emma:lang="" emma:confidence="0">
                  <emma:literal>*£10</emma:literal>
                </emma:interpretation>
                <emma:interpretation id="interp63" emma:lang="" emma:confidence="0">
                  <emma:literal>*£ 10</emma:literal>
                </emma:interpretation>
                <emma:interpretation id="interp64" emma:lang="" emma:confidence="0">
                  <emma:literal>*10</emma:literal>
                </emma:interpretation>
              </emma:one-of>
            </emma:emma>
          </inkml:annotationXML>
          <inkml:trace contextRef="#ctx0" brushRef="#br0" timeOffset="789550.478">8711 11959 1338 0,'-11'-2'-44'0,"5"-2"17"16,6 4 6-16,-15 0 5 0,15 0 11 0,-9-2 4 15,9 2 11-15,0 0 9 0,-13 2 10 16,9 2 5-16,4-4 4 0,-11 8 2 16,1-2 4-16,1-2-2 0,0 9 1 15,-4-5 7-15,-6 6 3 0,-1 0-2 0,-3-4-5 16,-1 3-1-16,-6 3-8 0,-1-2-3 15,-1 0-2-15,-4 1-1 0,2-3-7 16,-2-2-4-16,0-2 3 0,0 4 0 16,1-5-4-16,4-4-2 0,2 2 0 0,-1 3-4 15,6-8 1-15,0 6-3 0,2-6 0 16,1 2 0-16,8-2-2 0,0-2 3 0,1-2-3 16,3 2-5-16,2-4 1 0,3-1-2 15,4 7 0-15,4-10-2 0,1 4 2 16,4 4-3-16,1-4 0 0,1 6 0 15,2-6-2-15,2 6-1 0,2 0-1 0,0 0 4 16,4 6 0-16,-1-4 0 0,3 4-5 16,-1 2 6-16,4 0-2 0,-4 5-2 15,1-5 5-15,1 6-2 0,-3 0 1 0,1-4-4 16,-1 3-12-16,-1 1-12 0,-2 0-17 16,3 0-13-16,-4-4-17 0,-2 3-12 15,0-7-11-15,-2 2-27 0,1 0-52 0,4-6-313 16,-4 2 5-16</inkml:trace>
          <inkml:trace contextRef="#ctx0" brushRef="#br0" timeOffset="789158.9881">7998 11923 1031 0,'8'0'158'0,"-1"-3"4"0,-7 3-20 16,11-4-13-16,-11 4-15 0,13 0-13 16,-3 0-8-16,-10 0-1 0,18 0 1 15,-7 4-1-15,1-4-3 0,3 3-7 16,1 0-7-16,7-1-6 0,1 4-7 0,8-1-6 15,2 1-4-15,9 2-8 0,1-2-3 0,1 2-5 16,0 0-4-16,-3-1-4 0,1 1-18 16,0-5-14-16,-7 2-17 0,-1-1-28 15,-1-2-20-15,-6 2-19 0,-2-2-26 16,-2-2-17-16,-3 0-13 0,-6 0-7 16,1 0-11-16,-4-2-28 0,-5-2-52 0,-1 4-275 15,-1-2-20-15</inkml:trace>
          <inkml:trace contextRef="#ctx0" brushRef="#br0" timeOffset="789882.8538">9150 12148 1408 0,'-4'-6'31'0,"-1"-2"0"16,0 2-10-16,3 4 2 0,2 2-9 16,-3-8-1-16,3 8-2 0,0 0 8 0,0 0 6 15,0 0 5-15,0 0 13 0,-15 16-2 16,15-8-2-16,-2 6-7 0,0-4-1 15,-1 9-2-15,1-5 0 0,-2 9-4 0,4-5-1 16,-2 4-2-16,-3 3-5 0,-3-1-12 16,4-4-22-16,-3 3-19 0,1-1-24 15,1-2-24-15,1-3-33 0,0-1-53 0,4-4-333 16,0-2-9-16</inkml:trace>
          <inkml:trace contextRef="#ctx0" brushRef="#br0" timeOffset="790397.438">9467 12177 1432 0,'6'-6'35'0,"-6"-2"0"0,5 3-6 16,-1 3-7-16,-4 2 0 0,0 0-2 0,0 0-1 15,0 0-5-15,0 0 3 0,7 10-4 16,-9 1 8-16,-3-3 3 0,3 0-1 0,-2 6 2 15,1 1-3-15,-1 1 1 0,2 4-4 16,-4-4 3-16,4 5-4 0,0-5 0 16,-3 4-3-16,3-5 0 0,2-1 0 15,0 0-2-15,0-2 0 0,2 0-2 0,3-4 2 16,3 0-1-16,-2-1-1 0,-1-3-3 16,6 0-3-16,0-4 2 0,7-2 1 15,-2-3-3-15,7 0 0 0,-3-3 2 16,4-5 0-16,-1 1 7 0,5-4 1 0,-8 0 4 15,3-3-1-15,-3 3-3 0,-3-3 0 16,2 3 1-16,-6 0-2 0,-4 0-3 0,0 2 0 16,-1 0-2-16,-6-1-4 0,-2 1 3 15,-10 0-6-15,3-2-15 0,-4 3-16 16,-2-1-26-16,-6 4-38 0,2-4-34 16,-3 0-44-16,-3 1-138 0,-3 3-174 0,-7-4 12 15</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30:20.1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BB6F7C8-F36C-42B9-BDBE-32BD4151D756}" emma:medium="tactile" emma:mode="ink">
          <msink:context xmlns:msink="http://schemas.microsoft.com/ink/2010/main" type="writingRegion" rotatedBoundingBox="5005,4989 10859,4923 10871,6007 5017,6073"/>
        </emma:interpretation>
      </emma:emma>
    </inkml:annotationXML>
    <inkml:traceGroup>
      <inkml:annotationXML>
        <emma:emma xmlns:emma="http://www.w3.org/2003/04/emma" version="1.0">
          <emma:interpretation id="{DA05135B-6BD6-4069-B847-E15054C86FC4}" emma:medium="tactile" emma:mode="ink">
            <msink:context xmlns:msink="http://schemas.microsoft.com/ink/2010/main" type="paragraph" rotatedBoundingBox="5005,4989 10859,4923 10871,6007 5017,6073" alignmentLevel="1"/>
          </emma:interpretation>
        </emma:emma>
      </inkml:annotationXML>
      <inkml:traceGroup>
        <inkml:annotationXML>
          <emma:emma xmlns:emma="http://www.w3.org/2003/04/emma" version="1.0">
            <emma:interpretation id="{AC48B5C5-A79D-4826-B2CD-08108CABBACE}" emma:medium="tactile" emma:mode="ink">
              <msink:context xmlns:msink="http://schemas.microsoft.com/ink/2010/main" type="line" rotatedBoundingBox="5005,4989 10859,4923 10871,6007 5017,6073"/>
            </emma:interpretation>
          </emma:emma>
        </inkml:annotationXML>
        <inkml:traceGroup>
          <inkml:annotationXML>
            <emma:emma xmlns:emma="http://www.w3.org/2003/04/emma" version="1.0">
              <emma:interpretation id="{5E761009-80F1-4F23-923E-399DD59BF892}" emma:medium="tactile" emma:mode="ink">
                <msink:context xmlns:msink="http://schemas.microsoft.com/ink/2010/main" type="inkWord" rotatedBoundingBox="5005,5031 7315,5005 7323,5713 5013,5738"/>
              </emma:interpretation>
              <emma:one-of disjunction-type="recognition" id="oneOf0">
                <emma:interpretation id="interp0" emma:lang="" emma:confidence="1">
                  <emma:literal/>
                </emma:interpretation>
              </emma:one-of>
            </emma:emma>
          </inkml:annotationXML>
          <inkml:trace contextRef="#ctx0" brushRef="#br0">-7047 1713 1571 0,'4'-10'56'0,"-4"-2"-3"16,0 4-12-16,0 0-7 0,0 0-1 0,0 2 8 15,0-1 11-15,0 1 14 0,0 1 8 16,0 5-4-16,0-9-7 0,0 9-7 16,0 0-6-16,0 0 2 0,0 0 6 0,0 0 2 15,0 0-1-15,4 20 0 0,-4-7-1 16,3 1 1-16,-3 2-7 0,2 5-4 15,0 1-3-15,0 5-6 0,-2 1-5 0,2 1-3 16,1 1-2-16,0-1 1 0,-3 3-5 16,0-2-3-16,0 1-10 0,0 2-20 0,0-5-27 15,0 1-32-15,0-1-35 0,0-4-33 16,0 0-33-16,0-3-40 0,0-1-94 16,0-3-109-16,2-3-132 0,0-2-46 15</inkml:trace>
          <inkml:trace contextRef="#ctx0" brushRef="#br0" timeOffset="-294.4679">-7187 2072 1186 0,'6'-6'107'0,"1"1"-36"15,-3-3-38-15,3 2-1 0,-2-2 7 16,2 0 16-16,0-5 8 0,-1 2 2 0,-1 0 12 16,-1-1 3-16,0-2-3 0,1 0-5 15,0 0-3-15,-2 1-7 0,-1-1-1 16,-2 2-4-16,0 0-7 0,-2 1-5 15,-6-1-4-15,1 0-8 0,-2 4-1 0,-4 0-4 16,-6 4-3-16,2 0 10 0,-5 4-1 16,-4 0-5-16,-1 5-4 0,-2 0-2 0,-3 5-2 15,2-2-1-15,-3 4-2 0,6-1-3 16,-1 0-5-16,6 4 3 0,0-3 0 16,3 1-1-16,6-2 0 0,2 2-1 0,3-3-2 15,6 0 2-15,4 0-2 0,6-2 0 16,3 3 0-16,2-1 0 0,3 0-2 15,5 0-1-15,1 0-1 0,3 1 0 16,-1-2 0-16,-1 4-3 0,3-3 0 0,-4 0-1 16,-2 2-1-16,-2-1 2 0,-2-1-2 15,0-1 1-15,-5 2-1 0,-2 1-2 0,-2-2 3 16,-5 0 0-16,-2 3-3 0,-2-3 6 16,-5 2 0-16,-4 0 3 0,-3 0 1 15,1-1-4-15,-3-1 3 0,-5 2 1 16,1-2-1-16,-1-2-1 0,4-2-11 0,-3 0-15 15,-1 1-19-15,1-5-20 0,-1 0-25 16,4-2-22-16,3-2-22 0,-4 0-52 0,4-6-69 16,3 0-114-16,1-5-203 0,6-1-67 15</inkml:trace>
          <inkml:trace contextRef="#ctx0" brushRef="#br0" timeOffset="512.997">-7147 2039 1663 0,'-21'-12'56'0,"8"0"-18"0,0 4-8 0,4-3 4 16,1 3 5-16,4 0 7 0,4 2-2 15,2-4-3-15,4 2-4 0,5-3-3 16,4 1-2-16,6 0-4 0,6-2-2 0,2 2-2 15,8-2-3-15,-2 1-2 0,4 1-2 16,1 0 1-16,-1 0-4 0,2 4 0 16,-7 2-2-16,-3 0 1 0,-1 0 0 0,-4 4-3 15,-3 0 2-15,-3 2 4 0,-1 1 4 16,-4 4-1-16,-4 3 9 0,-1 0 8 0,-3 2-3 16,-3 5 7-16,1-1 2 0,-5 0-1 15,0 1-3-15,-2 1 0 0,2 0-4 16,-3 3-3-16,1-5 0 0,0 4-4 0,0-4 1 15,2 2-4-15,0 1 2 0,2-3-2 16,2 0-6-16,1 1 6 0,1-3-8 16,3 0 3-16,3-2-1 0,-1-1 0 0,3-3-1 15,-1 0-5-15,3-4 0 0,0 0-1 16,-3-2-4-16,1-2-1 0,0-2-3 16,3 0-1-16,-2-4 1 0,0-5-2 15,1 1-2-15,-4-2-4 0,1-6-4 0,-2-1 3 16,2-3 0-16,-3 0 2 0,-1-1-4 15,-2 1-2-15,-1 0 3 0,-1 1-2 0,-5 3 1 16,0 0 1-16,-5 2-1 0,-4 0 0 16,1 1-2-16,-7 3-2 0,2 2-8 0,-5 1-12 15,2 4-15-15,-4 0-14 0,-1 2-15 16,3 3-16-16,-2 0-17 0,2 3-20 16,2 4-22-16,1-1-12 0,0 0-37 15,4 0-79-15,5 2-273 0,4 0-53 0</inkml:trace>
          <inkml:trace contextRef="#ctx0" brushRef="#br0" timeOffset="798.9562">-5865 1883 1522 0,'11'-5'49'0,"-7"-3"-1"0,-1 4-6 0,-1-2-5 15,-2 2-5-15,0 4 0 0,-9-6 14 0,5 2 12 16,4 4 12-16,-19 0 6 0,8 0-1 15,0 4 0-15,-5 2-4 0,2 0 3 16,-1 2-3-16,-1 2 2 0,-5 3-4 0,4 1-6 16,-2 2-2-16,3 0-7 0,1 1-5 15,-4-1-4-15,8 2-2 0,-2 1-14 16,2-1 6-16,1 0-5 0,3-2 0 16,1 3-6-16,3-3-9 0,1 3-13 0,4-5-17 15,3-2-20-15,2 2-23 0,5-6-34 16,1 0-26-16,5-2-34 0,5-1-35 0,-1-5-55 15,8-2-97-15,-2-4-261 0,9-5-98 16</inkml:trace>
          <inkml:trace contextRef="#ctx0" brushRef="#br0" timeOffset="1351.3657">-5513 1726 1582 0,'0'-24'13'16,"-2"3"12"-16,-5 3 1 0,3 3-5 0,-3 3 13 15,3 2 8-15,-3 0 14 0,3 2 5 16,-1 2 8-16,-3 0-3 0,4 2-4 15,0 1-4-15,4 3-3 0,0 0 3 16,-16 11 3-16,10-3 4 0,1 6 0 0,3 4-1 16,-4 1-6-16,2 7-3 0,0 0-4 15,1 1-6-15,-1 4-1 0,0-1-6 16,-1 0-3-16,-1 1-4 0,1-3 0 0,3 3-7 16,-2-2 0-16,0-3-1 0,0-1-4 15,2-3-1-15,-1-4-1 0,1 1-7 16,0-1 5-16,0-6 0 0,2 2-1 0,-2-4-5 15,2 1 3-15,0-5 0 0,2-2-3 16,-2-4-1-16,9 1-4 0,-9-1-5 16,14-9-2-16,-3-1-3 0,-2-3-6 0,6-1 1 15,2-5 1-15,0 1-1 0,7-4 0 16,-2 0 2-16,3-3-3 0,-1 3 2 0,4-1 1 16,-4 3 0-16,4 2 3 0,-6 2 1 15,1 1-3-15,-3 1 3 0,1 0 0 16,-8 3 1-16,0 3 1 0,2 0-3 0,-7 2-1 15,-1 2 1-15,-3 0 3 0,-1 0-2 16,-3 4 1-16,0 0 0 0,0 0 3 16,0 0-5-16,-32 10 6 0,18-4 4 15,1 1 1-15,-5 1-4 0,2 0 5 0,-2 2-1 16,-3 0 1-16,1 0-1 0,0 2 3 16,0-2-3-16,0 3 5 0,1-1-4 0,4-2 0 15,4 3 2-15,-4-2 3 0,4 4-1 16,2-3-1-16,3 2 3 0,4 0-1 15,2-1 1-15,0-1-3 0,6 2 1 16,3 0-1-16,2-1-6 0,8 1-18 0,1-2-20 16,3-2-22-16,1-2-32 0,6 0-41 15,8 3-40-15,-4-7-63 0,0-3-126 0,2 2-320 16,1-3-173-16</inkml:trace>
        </inkml:traceGroup>
        <inkml:traceGroup>
          <inkml:annotationXML>
            <emma:emma xmlns:emma="http://www.w3.org/2003/04/emma" version="1.0">
              <emma:interpretation id="{0FB8CC0B-14F4-4FFD-A4B9-982645ADBA05}" emma:medium="tactile" emma:mode="ink">
                <msink:context xmlns:msink="http://schemas.microsoft.com/ink/2010/main" type="inkWord" rotatedBoundingBox="8579,4949 10859,4923 10871,6007 8591,6032"/>
              </emma:interpretation>
              <emma:one-of disjunction-type="recognition" id="oneOf1">
                <emma:interpretation id="interp1" emma:lang="" emma:confidence="1">
                  <emma:literal/>
                </emma:interpretation>
              </emma:one-of>
            </emma:emma>
          </inkml:annotationXML>
          <inkml:trace contextRef="#ctx0" brushRef="#br0" timeOffset="2121.882">-3620 1935 1915 0,'0'-10'48'0,"-3"0"2"0,-2 2-7 16,0-2-4-16,1 1-3 0,-3 1-2 0,1 0 14 16,-5 2 7-16,-1-2 7 0,-4 4 4 15,1-2-2-15,-4 6-2 0,4-2-5 0,-3 4-5 16,-1 0-2-16,2 2-5 0,-2 2-6 16,-3 2-3-16,6 2-3 0,-2-2-3 15,0 7-2-15,5-5-3 0,-4 2-3 16,6 2-1-16,0-1 0 0,4-1-5 0,-2 2 3 15,4 0-3-15,3-2 1 0,2 1-4 16,7 1-4-16,2-2 4 0,0 0 1 0,9 2-3 16,3-1-1-16,3-1-3 0,4-2-4 15,5 3 3-15,-3-3 0 0,2-2-2 0,-4 1-4 16,0 0-2-16,-3-1-1 0,-1-2 0 16,-5 3-2-16,-3-3-3 0,-3-1 2 15,-7 1 0-15,-3-1 1 0,-3 1 1 16,-7 0 1-16,-4 0 0 0,-7-2-5 0,-5 0 8 15,-7 2-1-15,2-2 1 0,-6-2-1 16,2 3 0-16,1-4 2 0,-1 1-1 16,4 0 0-16,6-2 3 0,-1 0 4 0,5 0 1 15,3 0 1-15,3-2-1 0,5-1-4 16,3-2 3-16,4 5-7 0,11-12 1 16,5 4 2-16,6-2-4 0,13-1-5 0,3 0 1 15,12-4 2-15,-1 1-6 0,3 0 5 16,0 0 0-16,0-1 4 0,-2 1-2 15,-2-2 1-15,-8 3-2 0,-2-1 7 0,-1 2 1 16,-10 0 3-16,0 1 7 0,-6 2 5 16,-1 0 1-16,-5 1 4 0,-1 2 0 0,0-2-5 15,-3 2 1-15,-2 2-2 0,0-2-3 16,-2 4 2-16,-7 2-1 0,0 0-3 16,11 8 1-16,-9 0 2 0,-2 2-2 15,3 3 0-15,-3 3 0 0,0 4-3 0,0 0 3 16,0 3-7-16,2 1 2 0,-2 7-1 15,2-3 1-15,-2 2 0 0,0 3-5 16,2-2 1-16,-2 1 1 0,2 1 1 0,-2-1-18 16,3 1-18-16,-3-3-22 0,2 1-28 15,-2-6-31-15,0-1-29 0,0 0-33 0,3-2-31 16,-1-3-24-16,-2-5-85 0,0 0-101 16,0-6-197-16,2 0-107 0</inkml:trace>
          <inkml:trace contextRef="#ctx0" brushRef="#br0" timeOffset="2410.1257">-3286 2072 1747 0,'-2'-33'41'15,"-1"3"-1"-15,3 3-4 0,5 3-4 0,-1 1 1 16,1 3 8-16,3-1 8 0,1 2 8 16,3 0 6-16,2 0 0 0,1 1-7 15,4 6-1-15,1 0-9 0,3 0-4 16,1 6-2-16,-1 2 1 0,2 4-5 0,0 2-3 15,1 4-3-15,2 2-4 0,0 4 0 16,-4 2-4-16,1 0-4 0,-7 7 1 16,-3-1 2-16,-3 4-10 0,-3-1 2 0,-7-1 1 15,-4 3-5-15,-2-1 2 0,-11-2 0 16,-2 5-2-16,-5-3-1 0,-4 1-4 16,-1-5-15-16,-4 0-15 0,1-4-22 0,-2 1-25 15,6-5-31-15,0-1-27 0,2-2-17 16,1 0-27-16,5-7-46 0,3 2-414 15,3-4-132-15</inkml:trace>
          <inkml:trace contextRef="#ctx0" brushRef="#br0" timeOffset="2966.1681">-2586 1612 1732 0,'-4'-18'-6'0,"2"2"0"0,-3 3 8 0,3 3-6 16,-2 2 16-16,1-1 13 0,3 1 17 15,-2 5 6-15,0-4-1 0,2 7 2 0,-2-6-2 16,2 6 8-16,0 0 4 0,0 0 3 16,-2 23 1-16,2-9 8 0,0 4 1 15,-4 5-1-15,2 5 5 0,0 0 0 0,-3 7-1 16,3 2-1-16,-4 2-9 0,1 1-4 15,1-2-5-15,-1 1-5 0,3 0-5 16,-2-1-2-16,2-5-4 0,2-1-4 0,0-1-5 16,2-2 0-16,-2-5-7 0,4 0-2 15,1-3 4-15,3 1-3 0,1-6-2 16,2-1-4-16,6-1 1 0,0-2-8 0,4-6-5 16,1-2-13-16,2-1-13 0,0-6-9 15,3-1-5-15,0-4-5 0,1-4-6 0,3-4-6 16,-4-6 1-16,-2-3-3 0,-3-4 1 15,-3-1 6-15,-6-1 5 0,-2-3 3 16,-6 3 2-16,-3 3 3 0,-2-3 5 16,-4 3 3-16,-1-1 1 0,-1 5 5 0,-3-1 4 15,0 5 4-15,-1 0 6 0,-1 4 5 16,2 2 2-16,0 3 3 0,3 3-1 0,-4 6 3 16,1 2 0-16,9 0 2 0,-13 8 2 15,6 0-1-15,3 7 2 0,-1 1-1 16,3 2 1-16,2 3-3 0,0 1 1 0,2 4-1 15,0 1-2-15,5-1 1 0,-2 0-8 16,3 1-17-16,-1-3-29 0,2 1-39 16,1-3-49-16,1-2-39 0,-5-3-62 15,5-3-128-15,-4-4-215 0,5-2-79 0</inkml:trace>
          <inkml:trace contextRef="#ctx0" brushRef="#br0" timeOffset="3146.1153">-2142 1754 1691 0,'-9'-18'98'0,"-1"4"-12"16,3 2-32-16,1 4-18 0,1 0-9 15,1-1 2-15,2 5-4 0,-3-2-7 0,3 0-4 16,2 6-12-16,0 0-21 0,0 0-31 16,7-4-40-16,-7 4-34 0,15 8-37 15,-6-4-99-15,3 2-208 0,-3-2 24 0</inkml:trace>
          <inkml:trace contextRef="#ctx0" brushRef="#br0" timeOffset="3584.3133">-2007 1931 1816 0,'-6'-6'76'0,"-2"0"-9"15,4 0-4-15,4 2-1 0,0 4-3 16,4-10 6-16,6 5 6 0,1 2-2 0,7-2-6 15,3-1-4-15,7 2-6 0,4 3-11 16,0-4-32-16,1 1-53 0,-1 4-65 16,2-4-58-16,1 0-150 0,-11 0-345 15,1-2-156-15</inkml:trace>
          <inkml:trace contextRef="#ctx0" brushRef="#br0" timeOffset="3394.292">-1916 1694 1267 0,'4'-11'51'16,"-2"3"9"-16,1-2-7 0,-3 2 0 0,2-1 17 16,-2 1 17-16,2 2 15 0,-2 0 8 15,0 6-1-15,2-8-10 0,-2 8-9 0,0-8-10 16,0 8-4-16,0 0-4 0,0 0 0 15,5 22 2-15,-5-5-2 0,0 1-2 16,0 7-4-16,2 3-7 0,-2 2-3 16,0 3-7-16,2 0-3 0,-2 3-5 0,2-2-3 15,0 1-5-15,1 0-3 0,-1-1-4 16,1-1-20-16,-3-3-22 0,0-1-35 16,5-1-42-16,-5-6-38 0,2-1-42 0,0-2-37 15,-2-5-94-15,0-4-105 0,-2-2-180 16,2-2-88-16</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36:18.4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0BFB006-65FC-4D58-98F2-B6A3A5757B28}" emma:medium="tactile" emma:mode="ink">
          <msink:context xmlns:msink="http://schemas.microsoft.com/ink/2010/main" type="writingRegion" rotatedBoundingBox="23501,11309 31849,12321 31423,15837 23075,14825"/>
        </emma:interpretation>
      </emma:emma>
    </inkml:annotationXML>
    <inkml:traceGroup>
      <inkml:annotationXML>
        <emma:emma xmlns:emma="http://www.w3.org/2003/04/emma" version="1.0">
          <emma:interpretation id="{CA86107B-E162-4963-92FE-A5B4FE867F73}" emma:medium="tactile" emma:mode="ink">
            <msink:context xmlns:msink="http://schemas.microsoft.com/ink/2010/main" type="paragraph" rotatedBoundingBox="23501,11308 25766,11585 25643,12592 23378,12315" alignmentLevel="1"/>
          </emma:interpretation>
        </emma:emma>
      </inkml:annotationXML>
      <inkml:traceGroup>
        <inkml:annotationXML>
          <emma:emma xmlns:emma="http://www.w3.org/2003/04/emma" version="1.0">
            <emma:interpretation id="{3BE24425-8CE2-46DA-9F6C-33B90B4403BE}" emma:medium="tactile" emma:mode="ink">
              <msink:context xmlns:msink="http://schemas.microsoft.com/ink/2010/main" type="line" rotatedBoundingBox="23501,11308 25766,11585 25643,12592 23378,12315"/>
            </emma:interpretation>
          </emma:emma>
        </inkml:annotationXML>
        <inkml:traceGroup>
          <inkml:annotationXML>
            <emma:emma xmlns:emma="http://www.w3.org/2003/04/emma" version="1.0">
              <emma:interpretation id="{B0614477-8E4C-4445-B6CD-8C0804F3AC54}" emma:medium="tactile" emma:mode="ink">
                <msink:context xmlns:msink="http://schemas.microsoft.com/ink/2010/main" type="inkWord" rotatedBoundingBox="23501,11308 25766,11585 25643,12592 23378,12315"/>
              </emma:interpretation>
              <emma:one-of disjunction-type="recognition" id="oneOf0">
                <emma:interpretation id="interp0" emma:lang="" emma:confidence="1">
                  <emma:literal/>
                </emma:interpretation>
              </emma:one-of>
            </emma:emma>
          </inkml:annotationXML>
          <inkml:trace contextRef="#ctx0" brushRef="#br0">11449 8084 1281 0,'0'0'-89'0,"0"0"18"0,0 0 11 15,-9-6 11-15,9 6 5 0,0 0 11 0,0 0 5 16,0 0 9-16,0 0 4 0,0 0 3 16,0 0 1-16,0 0 6 0,0 0-2 15,0 0 5-15,0 0 7 0,0 0 3 0,-12-2 0 16,12 2 3-16,0 0 1 0,0 0-5 15,0 0 4-15,0 0 2 16,0 0 2-16,0 0 0 0,0 0-1 16,0 0 4-16,0 0-5 0,0 0 6 0,0 0-2 15,0 0 4-15,0 0 4 0,0 0 2 16,0 0 4-16,0 0-4 0,0 0 1 0,-9 8-2 16,9-8 5-16,0 0-5 0,-7 2 14 15,7-2-9-15,0 0 5 0,-4 6 7 16,2-2-5-16,2-4 7 0,-7 7 5 0,1-4-3 15,0 4 4-15,-3-1-1 0,3 2-3 16,1 0-2-16,1 0 0 0,-5 2-2 16,2 0-1-16,0 3-2 0,-2 1-3 0,0-2 1 15,5 3 1-15,-3-2 1 0,0 2-2 16,0-1-2-16,2 5 2 0,-4-2-1 16,5-2-1-16,0 5-3 0,1-1 1 0,1 1-2 15,2 0-2-15,0 2 0 0,-2-1 2 0,4-2-3 0,-2 0-1 16,2 2 0-16,1 1 0 0,3-3-1 15,3 1 0-15,-2 0 1 0,3-6-1 16,-2 3-3-16,1-3 1 0,4 1-3 0,0-4 0 16,-2 0 3-16,2-1 1 0,2 0-3 15,0-6-2-15,-2 0-2 0,4-4-6 0,0 0 1 16,1-4 1-16,3 0-2 0,-4-6-4 16,6-3 1-16,-5-1-3 0,6-8-3 15,-3 0-2-15,-3-7 0 0,5 0-3 16,-7-1 1-1,2-2-2-15,-4 1-2 0,-6 0 1 16,1 5-2-16,0 2 0 0,-1-1-1 0,-4 3 1 0,-2 2-2 0,1-1-2 16,-6 5 0-16,1-4 1 0,-2 5-7 15,-6-1-14-15,3 2-11 0,-2 2-12 16,1 0-12-16,-1 1-14 0,-6 3-17 0,2-2-14 16,4 6-12-16,-2-2-15 0,-3 2-8 15,3 2-18-15,2 2-47 0,0 0-365 16,-1 2-75-16</inkml:trace>
          <inkml:trace contextRef="#ctx0" brushRef="#br0" timeOffset="-2058.8474">10962 7987 238 0,'-4'3'100'0,"-3"2"-22"0,3-3-17 16,4-2-8-16,-7 6-2 0,7-6 1 16,-2 4 4-16,2-4 7 0,0 0 16 15,0 0 12-15,0 0 17 0,0 0 5 16,0 0 4-16,0 0 3 0,0 0-4 0,0 0-11 15,0 0-4-15,0 0-7 16,0 0-13-16,0 0-7 0,0 0-7 16,7 6 2-16,-7 0-2 0,2 2-6 0,0 4-1 15,0 4-1-15,-2 3 2 0,3 5 0 16,-3 7-7-16,0 3-1 0,0 3-8 16,-3 8-1-16,3 4-4 0,-2-2-6 15,2 1-8-15,-2 3 2 0,2-4-5 0,0 1-10 16,-4 3-18-16,4-8-13 0,-3 2-17 15,1-6-22-15,0-4-22 0,0-5-29 0,-4-2-9 16,4-1-11-16,-2-5-15 0,1-5-15 16,-3-3-34-16,1-6-62 0,1 0-264 15,0-6-22-15</inkml:trace>
          <inkml:trace contextRef="#ctx0" brushRef="#br0" timeOffset="1140.5686">11747 8135 1469 0,'2'-6'-84'0,"-2"0"9"0,0 0 4 16,0 6 5-16,0-11 12 0,0 8 8 0,0 3 12 15,0-8-2-15,0 8 8 16,0-7 0-16,0 7 2 0,0-6 1 15,0 6 6-15,0 0-2 0,0-6 5 16,0 6 5-16,0 0 1 0,0 0 4 16,0-6 6-16,0 6 4 0,0 0 0 0,0 0 4 15,0 0 8-15,0-6 2 0,0 6 0 0,0 0 6 16,0 0 1-16,0 0-4 0,0 0 0 16,-2-6 2-16,2 6 0 0,0 0 4 0,-7-4-4 15,7 4 7-15,0 0-3 0,-9-4-2 16,7 0 2-16,2 4-2 0,-9-5 3 15,5 2 0-15,-6 1 1 0,5-3-1 0,5 5 3 16,-11-6-5-16,7 2 5 0,4 4-4 0,-9-6-1 16,3 2-3-16,-2 2 2 15,8 2-4-15,-11-4-1 0,6 0 4 0,5 4-2 16,-8-4-1-16,8 4-4 0,-5-2 5 0,5 2-1 0,-6-5 0 16,6 5 0-16,0 0-5 0,-13-1 1 0,13 1-1 15,0 0 0-15,-4-4-2 16,4 4-1-16,0 0 3 0,0 0-1 0,0 0 1 15,0 0 2-15,0 0-9 0,-9-3 5 16,9 3-2-16,0 0-1 0,0 0-4 0,0 0 0 16,0 0 1-16,0 0-4 0,0 0-1 15,0 0 2-15,0 0-2 0,0 0-13 16,0 0-21-16,0 0-36 0,-11 7-49 0,7-6-89 16,-3 4-314-1,3-1-23-15</inkml:trace>
          <inkml:trace contextRef="#ctx0" brushRef="#br0" timeOffset="2630.3035">12147 8235 1320 0,'-2'-8'-86'0,"0"1"7"16,-1-1 9-16,1 0 13 0,-2 2 18 15,2 0 20-15,-1 2 12 0,1-2 9 16,-1 2 4-16,3 4 10 0,-2-8 2 16,2 8 5-16,0-8 9 0,0 8 4 0,-3-5-5 15,3 5 7-15,-2-5-3 0,2 5 8 16,0 0-4-16,-2-7-3 0,2 7 1 0,0 0-1 15,0 0-1-15,-4-6 2 0,4 6 4 16,-5-4-1-16,5 4 1 0,0 0 0 0,-4-4-2 16,4 4-2-16,-2-4-2 0,2 4-1 15,0 0-1-15,0 0-4 0,-5-4-1 0,5 4-1 0,0 0-2 16,0 0-4-16,0 0-2 0,0 0-4 0,-4-4 1 16,4 4 0-16,0 0-4 0,0 0 0 15,0 0 0-15,0 0-4 0,0 0 0 16,0 0 0-16,0 0-4 0,0 0 2 15,-7-4 0-15,7 4 0 0,0 0-4 0,0 0 1 16,0 0 0-16,0 0 2 0,0 0-2 16,0 0-2-16,0 0 2 0,-5-4 0 0,5 4-3 15,0 0 3 1,0 0-3-16,0 0 1 0,0-7 1 16,0 7-1-16,0 0 0 0,0 0 0 0,-3-6-2 15,3 6 4-15,0 0-2 0,0 0-2 0,-4-3 3 16,4 3-6-16,0 0 2 0,0 0 2 15,0 0-4-15,0 0-1 0,0 0 2 16,0 0 0-16,0 0-3 0,0 0 2 0,0 0 0 16,0 0-1-16,0 0 4 0,0 0-2 15,0-7 0-15,0 7 3 0,0 0-2 0,0 0-1 16,0 0 5-16,0 0-2 0,0 0 2 16,0 0 0-16,0 0 0 0,0 0 0 15,0 0 3-15,0 0 0 0,0 0-3 0,0 0 2 16,0 0 1-16,0 0-1 0,0 0 1 15,0 0 0-15,0 0-3 0,0 0 4 16,0 0 4-16,0 0 0 16,0 0 0-16,0 0-1 0,0 0-3 15,0 0 2-15,0 0-4 0,0 0 0 0,0 0-2 16,0 0-5-16,0 0-10 0,0 0-12 16,0 0-11-16,0 0-12 0,0 0-15 0,0 0-20 15,0 0-20-15,0 0-27 0,-9 16-69 16,9-11-304-16,-2-1-9 0</inkml:trace>
          <inkml:trace contextRef="#ctx0" brushRef="#br0" timeOffset="4132.8275">12378 8204 1349 0,'4'-4'-25'16,"0"-2"10"-16,1 2 6 0,-3-2-1 0,0 2 7 15,0-2 8-15,1-2 18 0,0-1-6 16,-3 4 4-16,0-2-1 0,2-1 0 15,-4 0-1-15,-1 2 5 0,0-2 2 16,1 2-1-16,0-2-1 0,-2 2-1 0,-3-1-1 16,3 1-5-16,-5 0 3 15,0 2 4-15,-1 0-1 0,-1 0 0 16,2 0 4-16,-6-1-1 0,3 5 2 0,-2-1 3 16,-1 2 4-16,1 2-4 0,-2-1 1 15,1 4 4-15,-2 0 1 0,2 2-2 0,-1 0 3 16,2 5 0-16,-2-3-3 0,8 2-3 15,-6 2-17-15,2 1 2 0,3-1-7 16,3 0 3-16,1 0 2 0,1 0-2 16,-3 0 3-16,5 1-2 0,0-3 1 0,-1-2-1 15,6 2-1-15,-1-4 2 0,5 0-2 16,-1 0-1-16,-3-1-3 0,3 1 1 0,1-4-2 16,2 0 1-16,1-4-3 0,1 0 2 15,-5 0-3-15,-6 0-1 0,18-2 0 0,-6 0 0 16,1-4-1-16,-6 0 0 0,4-1 0 0,3 2-1 0,-1 1 0 15,-1-4-3-15,-1 1 0 0,1 1 3 16,1-2-2-16,-4 2 0 0,0-2-1 16,-2 2 1-16,2-1 0 0,0 4-2 0,-5-2 3 15,3-3-2-15,-3 5-3 0,1 0 2 16,-1-1 0-16,2 0-4 0,-6 4 2 0,6-6 2 16,-6 6-4-16,5-6 3 0,-1 4-3 15,-4 2 2-15,5-4 0 0,-5 4 4 16,0 0-2-16,2-4 1 0,-2 4-3 15,0 0 0-15,4-4 3 0,-4 4-1 16,0 0 0-16,0 0-3 0,0 0 3 16,0 0 0-16,0 0-1 15,0-6 0-15,0 6 0 0,0 0-3 0,0 0 3 0,0 0-1 16,0 0 2-16,0 0-2 0,-4-6 0 16,4 6 0-16,0 0 2 0,0 0 0 0,0 0 0 15,0 0-2-15,0 0 1 0,-7-2 0 16,7 2-9-16,0 0-6 0,0 0-10 0,-9-3-11 15,9 3-15-15,0 0-25 0,0 0-13 16,0 0-22-16,-14 0-27 0,14 0-87 16,-9 6-273-16,9-6-5 0</inkml:trace>
          <inkml:trace contextRef="#ctx0" brushRef="#br0" timeOffset="5198.4552">12464 8287 1318 0,'0'-6'-44'15,"0"-2"8"-15,0 3 7 0,0 0 6 0,0 5 16 16,0-10 3-16,0 10 17 0,0-8 12 16,0 8-2-16,0-8 5 0,0 8 8 15,0-7 7-15,0 7 7 0,4-3 0 0,-4 3-2 16,0 0-9-16,0 0-3 0,-4-7-1 15,4 7 0-15,0 0-6 0,0 0-3 16,0 0-1-16,0 0-3 0,0 0-3 0,-5-6-1 16,5 6-1-16,0 0 3 0,0 0-7 15,0 0-5-15,-11 0 7 0,11 0-2 16,0 0-2-16,0 0 0 0,0 0 0 16,-14 0-3-16,14 0 3 0,-11 0-6 0,11 0-2 15,-11-2 1-15,4-2 0 0,-1 2-2 16,0-2 2-16,1 2-3 0,0 0-2 15,-1-2 4-15,1 2-2 0,7 2 0 0,-10-4 1 16,6 0 1-16,4 4 3 0,-7-4 2 0,7 4 4 16,-7-4 3-16,7 4 3 15,0 0 2-15,-4-5 0 0,4 5-5 0,0 0-1 16,0 0-2-16,0 0 0 0,0 0-2 0,0 0 2 0,-11 11-3 16,11-1 3-16,0 2 2 0,-2 6 1 15,-1 1 1-15,1 3 5 0,-1 2 4 0,1 7 1 16,-3-3 0-16,3 3-2 0,0 2-2 15,-2-3-3-15,1 0 2 0,-1 5-4 0,4-5 2 16,-5 1-6-16,3-2 0 16,-2-1-2-16,-1 0 0 0,1-3-3 0,1-2-3 15,1-5-5-15,-1 0-10 16,3 0-12-16,-2-4-8 0,0-1-14 16,2-1-12-16,0-2-11 0,0 1-19 15,0-3-30-15,0-3-21 0,2 0-37 0,0-1-77 0,3-4-250 16,0 2-7-16</inkml:trace>
          <inkml:trace contextRef="#ctx0" brushRef="#br0" timeOffset="5683.8444">12940 8457 1305 0,'7'-15'-10'0,"-3"5"13"16,-1-2-6-16,-3 2 7 0,3-3-5 16,-1 5 5-16,-2-4 4 0,0 4 29 0,2-6 3 15,-4 5-2-15,2 1-3 0,-2 0-5 16,2 0-2-16,0 2-3 0,-3-2 1 16,0 2-1-16,1-1-6 0,-2 2 0 15,-1 1 4-15,-2-1 2 0,-1 2-1 0,-1-2 1 16,0 5 5-16,-5 0 0 0,3 0 3 15,-3 5 1-15,2-2 3 0,-1 2-2 0,0-4 3 16,0 7-1-16,0-1-4 0,2 1 1 16,0 4-2-16,3-2-1 0,-2 2-4 0,3 3 3 15,3-1-2-15,1 2-4 0,3 1-1 16,3 3-2-16,-1 2 0 16,2 0-5-16,5 3-1 0,1 1-3 0,1-3 1 15,2 1 2-15,4 5-3 0,0-1 2 16,1-2-4-16,1 1 1 0,1 0-2 15,-2-5 1-15,-2-1-3 0,-1-2-1 16,2-2 0-16,-6 1 1 0,0-5 3 0,-2-2-3 16,-5 2 4-16,-2-3 5 0,-2 0-3 15,-2 0 3-15,-2-2-2 0,-5 1-3 16,-2-4 4-16,-5 4-4 0,0-3 3 0,-2 0 1 16,-1-4-3-16,2 2-1 0,-3-4 1 0,1 0 0 15,4 0 0-15,-2 0-2 0,2-2 3 16,4-2-2-16,0-2 3 0,1 0-4 0,3-3 1 0,3 1-6 15,4-2 3-15,4-2-6 0,3 0 2 16,5-4 0-16,6-1-3 0,-1-1 0 0,9-5 1 16,1 4-2-16,2-4 0 0,-2 3-3 15,0-2 0 1,0-3-1-16,1 1-1 0,1 1 2 0,-4 5-1 16,-3-8 0-16,1 3-2 0,-7 6 2 15,-1-5 0-15,0 4 2 0,-2 0-1 0,-4 0-1 16,-1-1 0-16,-2 5-4 0,-4 2-1 15,-2 1-9-15,-2-3-16 0,-6 0-11 0,-1 2-18 16,-2 2-17-16,-2-2-10 16,-6 3-21-16,-3-1-27 0,-1 2-29 0,-1-4-75 15,-6 5-343-15,4-1-86 0</inkml:trace>
        </inkml:traceGroup>
      </inkml:traceGroup>
    </inkml:traceGroup>
    <inkml:traceGroup>
      <inkml:annotationXML>
        <emma:emma xmlns:emma="http://www.w3.org/2003/04/emma" version="1.0">
          <emma:interpretation id="{213ED144-86E9-47E6-BB53-176576D4954C}" emma:medium="tactile" emma:mode="ink">
            <msink:context xmlns:msink="http://schemas.microsoft.com/ink/2010/main" type="paragraph" rotatedBoundingBox="24433,13776 31568,14641 31423,15837 24288,14972" alignmentLevel="2"/>
          </emma:interpretation>
        </emma:emma>
      </inkml:annotationXML>
      <inkml:traceGroup>
        <inkml:annotationXML>
          <emma:emma xmlns:emma="http://www.w3.org/2003/04/emma" version="1.0">
            <emma:interpretation id="{7A2AD20C-4C40-4517-907E-7454ACBBF751}" emma:medium="tactile" emma:mode="ink">
              <msink:context xmlns:msink="http://schemas.microsoft.com/ink/2010/main" type="line" rotatedBoundingBox="24433,13776 31568,14641 31423,15837 24288,14972"/>
            </emma:interpretation>
          </emma:emma>
        </inkml:annotationXML>
        <inkml:traceGroup>
          <inkml:annotationXML>
            <emma:emma xmlns:emma="http://www.w3.org/2003/04/emma" version="1.0">
              <emma:interpretation id="{821A5B75-46E8-43CC-B801-D1C2B9F9572C}" emma:medium="tactile" emma:mode="ink">
                <msink:context xmlns:msink="http://schemas.microsoft.com/ink/2010/main" type="inkWord" rotatedBoundingBox="24371,14024 27145,14103 27134,14478 24360,14399"/>
              </emma:interpretation>
              <emma:one-of disjunction-type="recognition" id="oneOf1">
                <emma:interpretation id="interp1" emma:lang="" emma:confidence="1">
                  <emma:literal/>
                </emma:interpretation>
              </emma:one-of>
            </emma:emma>
          </inkml:annotationXML>
          <inkml:trace contextRef="#ctx0" brushRef="#br0" timeOffset="652409.0218">12205 10645 655 0,'0'-6'12'0,"0"6"2"15,-2-10-5-15,2 6-1 0,0 4 2 0,-2-5-2 16,2 5-3-16,-4-5 3 0,4 5-4 15,0 0 6-15,0 0-1 0,0 0 3 16,-16 14-2-16,12-6 5 0,-4 0-2 0,4 4 5 16,-3-1 0-16,0 3 1 0,3 2-2 15,0-2-2-15,-1 5 2 0,-1-5 5 16,1 2 1-16,0-2-1 0,0 3-5 0,3-1 1 16,0-2 0-16,0-2-1 0,2 3-2 15,0-1 0-15,2 0 3 0,0-6-1 16,0 2 1-16,3-2-3 0,2 3-4 0,4-8 2 15,-4 2 3-15,4-2-5 0,0 0 2 16,1-6-1-16,4 0-2 0,-1-2-4 16,2 2-1-16,-2-10-1 0,1 3 2 15,-2 0 3-15,4-4-4 0,-3 2-2 0,-3-2 2 16,-1-1 3-16,-2-3-5 0,0 3-4 16,-3-1-1-16,0 2 2 0,-2 0-1 15,-1 4 0-15,-3-4-1 0,-3 5-1 0,1-5-13 16,-2 6 4-16,-4-1-9 0,1 4-3 15,-1-1-3-15,1 0-5 0,-6 4-6 16,3-3-9-16,-1 5-8 0,2 0-18 0,-2 5-34 16,-1-5-172-16,5 5 203 0</inkml:trace>
          <inkml:trace contextRef="#ctx0" brushRef="#br0" timeOffset="652738.3291">12633 10657 779 0,'0'0'-8'0,"7"-6"3"0,-7 6 4 0,0 0-6 16,0 0 0-16,0 0 4 0,0 0 9 15,0 0 0-15,-19 15 5 0,13-10-4 0,1 4 5 16,-1-1 5-16,-3 6-1 0,2-4 2 15,0 4 0-15,0 1 2 0,0 1 3 16,3 2-2-16,2-3 2 0,-5 3 0 0,3 0-6 16,1-3 4-16,1 1-6 0,2-4-2 15,0 2 5-15,2-4 5 0,-2 3-2 16,5-3 9-16,-3-2 1 0,5-2 2 16,-3 0-1-16,5-2-4 0,-2-2 0 0,5-2-6 15,-4 0-1-15,4-4 2 0,1-2 0 16,1-2-6-16,-1-2 1 0,1-1-1 0,-2 1-4 15,-1-4-3-15,0 0 1 0,-2-1-1 16,-3 1 2-16,2-2-7 0,-1 2 1 16,-5 0 0-16,0 4-4 0,-2-5-7 15,-2 5 2-15,0 0-16 0,-3 2-4 0,-5 0-15 16,1 2 0-16,1-1-15 0,-3 5-8 16,-4 2-17-16,0-4-51 0,1 4-228 15,0 0 130-15</inkml:trace>
          <inkml:trace contextRef="#ctx0" brushRef="#br0" timeOffset="652980.5339">13004 10863 995 0,'4'0'34'0,"-4"0"0"0,0 0-10 15,5 4-15-15,-5-4 1 0,0 0-6 0,-11 12 0 16,5-8 4-16,2 4-4 0,0 0 0 16,-3 0-2-16,0 2 0 0,3 1-11 15,-3-1 5-15,1 2-13 0,0-4-6 0,0 2-7 16,1 3-10-16,1-5-17 0,1-2-19 16,-3 0-38-16,4 0-146 0,-1-2 220 0</inkml:trace>
          <inkml:trace contextRef="#ctx0" brushRef="#br0" timeOffset="653466.562">13179 10757 793 0,'8'-4'40'0,"-3"0"-6"0,-3 0-4 15,2 0-3-15,-4 4-3 0,2-7-2 16,-2 7 0-16,0 0-3 0,0 0-5 0,0 0 0 15,0 0 0-15,0 0 1 0,-21 13 0 16,17-7-8-16,-3 4 3 0,1 2 4 16,-1-2-3-16,1 5-2 0,-1-1-2 15,3 0 4-15,-2 0 0 0,4 1-4 0,0-3 0 16,-1 0-1-16,3 2 6 0,0-3-5 16,0 0 7-16,3 0-4 0,-1-1 3 15,2-2-1-15,2-2 8 0,0 0 1 16,1-2 0-16,2 0 0 0,2-4-4 0,-1 0 1 15,1-4-2-15,2 0-2 0,0-2-4 16,4-2 2-16,-4-2-2 0,0-2 0 0,-1 4-1 16,2-8 1-16,-3 3-4 0,-3-1 4 15,1 0-1-15,-3 1 1 0,-2 1 0 16,-2 0-2-16,-2 0-4 0,-4 2 0 16,0 2 0-16,-6 0-4 0,-4-5 2 0,1 7-6 15,-6 0 0-15,0 4-15 0,-2 0-2 16,1 2-13-16,-2 0-9 0,-1 2-14 0,1 4-19 15,-2-6-19-15,5 6-33 0,-2-2-228 16,3 0 130-16</inkml:trace>
          <inkml:trace contextRef="#ctx0" brushRef="#br0" timeOffset="653828.5346">13629 10761 1020 0,'5'-6'27'16,"-5"6"3"-16,0-8-5 0,0 8-5 0,-7-8-3 16,7 8 1-16,-9 0-6 0,1-5-2 15,8 5 5-15,-24 5-5 0,13-3 5 16,-2 4 0-16,-6 2 2 0,6 4-3 16,2-4 0-16,-5 7 4 0,2-5-6 0,6 4 3 15,-3 4-7-15,2-3 6 0,1 3-7 16,1-4 6-16,3 5-3 0,2-3-4 0,2-5 6 15,0 2-2-15,2-1 0 16,0-2 0-16,7 1 1 0,-1-3-7 0,-2-2 0 16,5-2 4-16,0-2-1 0,3 0-4 15,0-2 3-15,-1-4-3 0,5-2-3 0,-2-3 2 16,0 0 0-16,0-4-3 0,0 3 2 16,-3-7-1-16,6 1 2 0,-8 2-5 15,-2 0 1-15,-3 0 3 0,3 2 2 0,-4-2-1 16,2-1-6-16,-5 7 5 0,-2-4-2 15,0 2-1-15,-2 4-10 0,-5-2-6 16,0 1-9-16,0 3-7 0,1 0-5 0,-5 4-8 16,-6 0-3-16,6-4-14 0,0 8-12 15,0-4-21-15,-6 0-52 0,9 4-143 16,3 0 190-16</inkml:trace>
          <inkml:trace contextRef="#ctx0" brushRef="#br0" timeOffset="654245.7106">14021 10749 905 0,'4'-4'31'0,"-4"4"-3"16,0-11-6-16,0 11-6 0,-4-3-1 16,-3-3 0-16,7 6-4 0,-12-7 4 15,3 7-5-15,9 0 2 0,-17 4-4 16,0-1 6-16,4 3 1 0,2 2-1 0,-7 0-2 15,4 2-3-15,3 2 0 0,-7 2 1 16,6 1-1-16,1-1 0 0,2 0 0 0,-2 1-1 16,1-1 1-16,2-2 0 0,1 0 6 15,3 0 6-15,-1-4 4 0,1 2 10 16,2-2 3-16,2-1 7 0,0 1 4 16,0-4-3-16,4 0-1 0,0 0-5 0,-4-4-4 15,11 0-2-15,-11 0-7 0,26-6-2 16,-15 2-2-16,0-5-2 0,3 1 0 0,4-2-4 15,-7 1 0-15,0-2-1 0,5 1-4 16,-2-4-5-16,-6 0-2 0,1-1-1 16,3 3-8-16,-5 2-1 0,0-4-3 15,-5 1-12-15,0 5-11 0,0-2-13 0,-2 4-13 16,-2 0-12-16,-2 4 0 0,-1-4-18 16,-4 4-14-16,-1 2-21 0,10 0-56 15,-15 0-181-15,8 0 129 0</inkml:trace>
          <inkml:trace contextRef="#ctx0" brushRef="#br0" timeOffset="654728.5771">14595 10726 781 0,'0'0'22'15,"0"0"0"-15,-5-8-5 0,-1 6-2 0,-5 2 1 16,11 0 2-16,-21 0 6 0,12 6 0 15,-7-3 3-15,0 3-4 0,0-3 5 0,-6 8-3 16,1-1-7-16,-1 2-1 0,1 4 0 16,-1-1 2-16,1-1-5 0,4 4 5 15,-4-1-10-15,5 1-11 0,-4-2-16 16,4-2-19-16,3 5-17 0,-1-8-16 0,0 0-30 16,3-1-198-16,7 0 186 0</inkml:trace>
          <inkml:trace contextRef="#ctx0" brushRef="#br0" timeOffset="654490.0704">14235 10734 951 0,'12'0'9'0,"-1"-1"-4"0,-2 1 6 16,-9 0-5-16,13 1-4 0,-3 4 2 15,1 1 4-15,-4-2 1 0,-1 2 4 0,3 6 2 16,3-2-1-16,-3 5-1 0,4 5-1 16,-2-4 4-16,2 6 3 0,-2-1-16 15,2 3 8-15,-4-2-8 0,3-1-10 0,-3 1-12 16,2-3-9-16,-5-3-15 0,-1 0-14 16,-1-4-21-16,1-2-37 0,-2-2-150 15,-1-3 217-15</inkml:trace>
          <inkml:trace contextRef="#ctx0" brushRef="#br0" timeOffset="651808.4419">11934 10623 167 0,'-9'-6'39'0,"9"6"-13"0,0 0-12 15,0 0 1-15,-6-2-5 0,6 2 1 0,0 0 3 16,0 0 4-16,0 0 5 0,-7 0 1 16,7 0 2-16,0 0-1 0,0 0 3 15,0 0 3-15,0 0 0 0,-9-3 1 0,9 3 2 16,0 0 0-16,0 0 5 0,0 0-5 15,0 0 7-15,0 0-7 0,-10-3-4 16,10 3 3-16,0 0-8 0,0 0-2 0,0 0-4 16,0 0 0-16,0 0 3 0,0 0-2 15,-4 8-5-15,4-8 3 0,-4 12 2 16,1-6-6-16,1 2 3 0,-2 0-4 16,1 0-1-16,1 4 0 0,0-1-2 0,0 3 3 15,-3 0-5-15,3 2 2 0,-2 3-1 16,-4-3-7-16,4 0 2 0,2 3 4 15,-3-1-11-15,1 0-8 0,1 0-12 0,-1 3-11 16,2-5-11-16,0 0-16 0,-1 1-29 16,-1-5-56-16,2 0-97 0,2-4 237 15</inkml:trace>
        </inkml:traceGroup>
        <inkml:traceGroup>
          <inkml:annotationXML>
            <emma:emma xmlns:emma="http://www.w3.org/2003/04/emma" version="1.0">
              <emma:interpretation id="{7798EBD1-7EF5-43C5-9A6C-4E332EAB2EF0}" emma:medium="tactile" emma:mode="ink">
                <msink:context xmlns:msink="http://schemas.microsoft.com/ink/2010/main" type="inkWord" rotatedBoundingBox="26930,14632 27736,14730 27657,15380 26851,15283"/>
              </emma:interpretation>
              <emma:one-of disjunction-type="recognition" id="oneOf2">
                <emma:interpretation id="interp2" emma:lang="" emma:confidence="0">
                  <emma:literal>5</emma:literal>
                </emma:interpretation>
                <emma:interpretation id="interp3" emma:lang="" emma:confidence="0">
                  <emma:literal>J</emma:literal>
                </emma:interpretation>
                <emma:interpretation id="interp4" emma:lang="" emma:confidence="0">
                  <emma:literal>E</emma:literal>
                </emma:interpretation>
                <emma:interpretation id="interp5" emma:lang="" emma:confidence="0">
                  <emma:literal>€</emma:literal>
                </emma:interpretation>
                <emma:interpretation id="interp6" emma:lang="" emma:confidence="0">
                  <emma:literal>*</emma:literal>
                </emma:interpretation>
              </emma:one-of>
            </emma:emma>
          </inkml:annotationXML>
          <inkml:trace contextRef="#ctx0" brushRef="#br0" timeOffset="655576.6673">14435 11255 1130 0,'-15'4'23'0,"2"-1"-1"0,4-3-1 0,0 0-8 16,9 0 1-16,-11 0 0 0,11 0 6 16,-3 5 7-16,3-5-2 0,0 0 7 15,28 3-2-15,-11 0-1 0,9 0-5 16,3-1-2-16,7 4 9 0,7-6 2 0,6 6 3 16,11-4-3-16,-10 4 3 0,-1-6-7 15,-1 6-3-15,-1-4-3 0,-2-2 2 16,-8 4-6-16,-4-2-2 0,-1-2-1 15,-2 0 0-15,-6 2-6 0,-1-2-5 0,-5 0-7 16,3 0-15-16,-6 0-8 0,-2 0-17 16,-1-2-16-16,-1 2-20 0,-2 0-18 0,-9 0-24 15,7-2-45-15,-7 2-243 0,0 0 82 16</inkml:trace>
          <inkml:trace contextRef="#ctx0" brushRef="#br0" timeOffset="656796.9071">14644 11465 1196 0,'0'0'4'0,"0"0"7"0,0-6-13 15,0 6 4-15,10-6-4 0,-10 6 8 0,13 0 0 16,-2 0-1-16,-11 0 7 0,21 0-3 16,-10 4-1-16,5-4-2 0,-5 0 3 0,8 2-5 15,0-2 3-15,0 2 7 0,1 2-1 16,0-4-1-16,1 2-1 0,-3 0 6 16,0 2-8-16,-2-4 2 0,-1 0 0 0,0 2-1 15,-4 2 6-15,0-4 1 0,-3 0 0 16,2 0 0-16,-10 0-7 0,14 2 13 15,-14-2-13-15,6 0 0 0,-6 0 7 0,0 0-5 16,0 0 1-16,0 0-1 0,0 0-6 16,0 0-9-16,-36-2 9 0,25 2 0 15,-2 0 1-15,-4 0 0 0,2 0-4 0,-5-4 2 16,1 4 6-16,-5-2-11 0,3 2 5 16,-1 0-1-16,1-4 1 0,-1 4-2 15,1 0-3-15,1 0-1 0,-1 0 7 16,3 0-3-16,1 4 5 0,0-4 3 0,6 0-3 15,-4 0 1-15,2 0 2 0,2 0-4 16,5 2 4-16,-5-2-8 0,2 4 10 16,1-4-2-16,8 0 4 0,-11 4 0 0,7 0-3 15,2-2 0-15,2-2 0 0,-11 6 2 16,8 1 0-16,1-6-7 0,-2 8 5 16,1-3-2-16,1 2 1 0,-3 4 0 15,0-4-3-15,3 0 3 0,-2 2-1 0,2 1-2 16,-1-1 1-16,1 2-5 0,-2-6 2 15,-1 2 1-15,3 0-1 0,0 0 0 16,0-1 3-16,2 1 3 0,-3-2-3 0,3-2 2 16,0-4 4-16,5 8 2 0,-3-4-7 15,7-2 2-15,-2 0 1 0,-7-2-3 0,18 0-2 16,-7-2-3-16,5 2 2 0,-3 0-2 16,1 0 0-16,4-2 0 0,-5 4-1 15,8-2 1-15,1 2-3 0,-1-2 1 16,-1 4 0-16,1-2-2 0,1 0 0 0,-5 2-2 15,-2 1 0-15,0 1 1 0,2 0-2 16,-4 2 4-16,1 0-2 0,-8 0 0 16,3 2 0-16,-1 1 0 0,-4-1 2 0,-2 0 0 15,0-2-4-15,-2 4 5 0,-2-2 0 16,-2-2 2-16,-1 2 1 0,-4 1-2 16,0-3 3-16,-5 2 3 0,-1-2-2 0,-4-2-1 15,-1-1-1-15,-3 3 4 0,-1-5-6 16,-4 0-2-16,-6 2-20 0,1-5-10 15,-3 3-22-15,-1-3-16 0,-1 0-36 16,-1-3-38-16,-4 2-109 0,0-3-276 0,3-2-28 16</inkml:trace>
          <inkml:trace contextRef="#ctx0" brushRef="#br0" timeOffset="656059.3123">14613 11461 1182 0,'-4'-2'22'0,"4"2"1"0,-6-6-5 16,6 6 0-16,0 0-5 0,0 0 1 16,0 0 5-16,-4-2 8 0,4 2-10 0,0 0 1 15,0 0-1-15,0 0-5 0,0 0-2 16,0 0 8-16,-4 10 8 0,4-4 11 16,-3 0 2-16,3 2 0 0,-2-2-7 15,2 2 2-15,-4 2-8 0,2 1 1 0,-5-3-4 16,5 0-3-16,-3 0 0 0,1 4-2 15,0-3-9-15,-2-3-17 0,2 2-23 16,-1 0-24-16,1-2-16 0,2 2-19 16,-7-4-23-16,2 0-44 0,5 2-270 0,-5-6 65 15</inkml:trace>
        </inkml:traceGroup>
        <inkml:traceGroup>
          <inkml:annotationXML>
            <emma:emma xmlns:emma="http://www.w3.org/2003/04/emma" version="1.0">
              <emma:interpretation id="{9E7FFE7D-5BC1-4CA1-9B56-BED82A073A5A}" emma:medium="tactile" emma:mode="ink">
                <msink:context xmlns:msink="http://schemas.microsoft.com/ink/2010/main" type="inkWord" rotatedBoundingBox="27420,14138 27637,14165 27589,14553 27372,14527"/>
              </emma:interpretation>
              <emma:one-of disjunction-type="recognition" id="oneOf3">
                <emma:interpretation id="interp7" emma:lang="" emma:confidence="1">
                  <emma:literal/>
                </emma:interpretation>
              </emma:one-of>
            </emma:emma>
          </inkml:annotationXML>
          <inkml:trace contextRef="#ctx0" brushRef="#br0" timeOffset="655175.9512">15036 10767 873 0,'13'-6'17'0,"-4"2"1"0,1 2-7 16,-4 0 8-16,-1-2-8 0,-5 4 4 15,9-4-3-15,-9 4 5 0,0 0-7 16,0 0 5-16,0 0 6 0,0 0-2 16,-26 16 8-16,15-10 0 0,-2 2 5 0,0 2 3 15,-4 5 2-15,0-1-1 0,1 2 2 16,0 1-4-16,-4-1-3 0,1 2 1 0,4 0-4 16,1 3-3-16,0-3 1 0,3 0-3 15,0 0 0-15,4 1-6 0,1-3 0 16,1 0 5-16,0 0-1 0,5-3-5 15,2-1 2-15,1 0-1 0,2-3-3 0,-1-1-1 16,5 0-2-16,-2-2 4 0,4-2-3 16,1-2-3-16,-1-4 0 0,0-2-4 15,2 4 1-15,1-6 2 0,0-2-1 16,-1 0-3-16,-2 2-2 0,1-5 3 0,-3-1-7 16,-3 2 4-16,1-2-3 0,0 3 2 15,-5 1-3-15,3 2-4 0,-5-2-1 0,-3 2-3 16,1 0-9-16,-5 2-6 0,1 2-9 15,-5 0-4-15,-3 0-12 0,0 4-14 16,-1 2-15-16,-3-2-21 0,-1 2-44 0,-1 2-258 16,-1-2 86-16</inkml:trace>
        </inkml:traceGroup>
        <inkml:traceGroup>
          <inkml:annotationXML>
            <emma:emma xmlns:emma="http://www.w3.org/2003/04/emma" version="1.0">
              <emma:interpretation id="{B42020AE-6970-43E3-8013-EF8B5321765E}" emma:medium="tactile" emma:mode="ink">
                <msink:context xmlns:msink="http://schemas.microsoft.com/ink/2010/main" type="inkWord" rotatedBoundingBox="29224,14372 31566,14656 31430,15780 29088,15496"/>
              </emma:interpretation>
              <emma:one-of disjunction-type="recognition" id="oneOf4">
                <emma:interpretation id="interp8" emma:lang="" emma:confidence="1">
                  <emma:literal/>
                </emma:interpretation>
              </emma:one-of>
            </emma:emma>
          </inkml:annotationXML>
          <inkml:trace contextRef="#ctx0" brushRef="#br0" timeOffset="630075.198">16693 11048 148 0,'0'-12'57'16,"-3"6"-25"-16,3-1-5 0,0-1 3 0,-2 0 4 16,2 2 4-16,-2 0 1 0,2 0-2 15,0 0-1-15,0 6-2 0,0-9-1 16,0 9-11-16,0-8 4 0,0 8 3 16,0 0-6-16,0 0 3 0,0 0 1 15,0 0-5-15,-2 23 6 0,-1-15-6 0,1 4-6 16,0 2 3-16,-3 3-2 0,0 1-1 15,3 5-4-15,-2 3 1 0,-1 2-5 16,1-3 4-16,-1 7-7 0,1-5-15 0,2 1-7 16,-1 3-9-16,3-3-25 0,0-2-25 15,-2-1-52-15,4-4-70 0,-2 1 68 0</inkml:trace>
          <inkml:trace contextRef="#ctx0" brushRef="#br0" timeOffset="630351.048">16941 11009 606 0,'2'-8'31'16,"-2"2"-4"-16,0 2-6 0,0 4-1 15,2-6-5-15,-2 6 2 0,0 0 0 16,0 0 0-16,0 0-3 0,0 0 5 0,-2 22-13 15,2-7 6-15,-2-1 4 0,2 6-4 16,-3 2-1-16,1 1-1 0,-4 3 10 16,1 3-12-16,1 1 4 0,-1 0-4 0,1 1-1 15,0-2-9-15,1 1-9 0,-2-1-16 16,0-5-17-16,5 3-21 0,-2-7-28 16,2-2-140-16,-2 1 79 0</inkml:trace>
          <inkml:trace contextRef="#ctx0" brushRef="#br0" timeOffset="630761.8288">17235 11180 651 0,'9'-15'4'16,"-2"2"-2"-16,-5 2 1 0,2 1-5 16,-2 2 4-16,-2 2 6 0,5-2-3 0,-5 6 2 15,0-4 0-15,0 6-3 0,0 0 4 16,0 0 9-16,0 0 0 0,-22 8-5 0,15 0 1 15,1 4 2-15,-4 0 1 16,1 4-1-16,0 1 0 0,0 3 2 0,0 0-1 16,-1 3-3-16,6-1-1 0,-7 0 1 15,4 1-5-15,3-3-1 0,0-1 3 0,1 1 1 16,1-5-3-16,2 1 0 16,0-2 11-16,5 0-4 0,-1-6 2 0,5 5 2 15,4-5-7-15,-6-2 9 0,7-4 0 16,1-2-1-16,1 0-1 0,3-2-3 0,0-4 0 15,5-2-4-15,-2-5 4 0,1 3-3 16,-3-10-4-16,1 3-2 0,-6-3-3 16,1-2 2-16,-4-1 0 0,-4-3 0 15,-1 1-5-15,-5 3 0 0,-2 2-2 16,-2-2 3-16,-2 1-2 0,-3 4-4 0,-3 1-5 16,1-2-2-16,-2 8-14 0,-2-2-12 15,-3 8-17-15,4 0-18 0,-1 2-17 16,0 4-24-16,-4 2-161 0,6 4 207 0</inkml:trace>
          <inkml:trace contextRef="#ctx0" brushRef="#br0" timeOffset="631199.4104">17802 11263 730 0,'9'-8'1'0,"-2"-6"3"15,-4 6-4-15,-1 0 1 0,2-3-2 16,-1 2 4-16,-3 0 0 0,0 1 4 16,0 2 4-16,-3-2-5 0,-3 6-1 0,3-2-1 15,3 4 1-15,0 0 3 0,-22 6 12 16,13 0-2-16,-6 2 5 0,4 0-1 16,-2 7-5-16,-2 1 3 0,3 2 5 15,-2-1-8-15,1 5 4 0,4-6-8 0,-3 5-1 16,3 1 2-16,3-6 2 0,-1 3-2 15,3-3-2-15,1 0 3 0,3-4 1 16,3 2-3-16,1-4-1 0,0 3-1 0,3-5 0 16,2-2-1-16,0 0 6 0,3-6 1 15,-1 2 4-15,0-2-10 0,5-2 9 16,-2-4-8-16,3-2 0 0,-2-4-1 0,2 2-6 16,1-9 1-16,-2 3 0 0,-2-6-1 15,-1-1 24-15,-4 3-11 0,3-5 0 16,-5-1 4-16,-3 1-9 0,-2 3-3 0,-2 0-5 15,-2-1-11-15,0 5-12 16,-5 0-3-16,-2 0-8 0,-1 3-6 0,-1 5-12 16,-2-2-13-16,-3 10-21 0,-2-2-25 15,0 0-45-15,4 6-136 0,-6 0 196 0</inkml:trace>
          <inkml:trace contextRef="#ctx0" brushRef="#br0" timeOffset="635452.1599">18358 11281 431 0,'0'-8'-33'0,"2"-2"3"0,0 2 5 15,-2 4 8-15,3-2 7 0,-1 0 2 0,-2 0 1 16,2 0-3-16,-2 6 1 0,0 0 3 16,0-8-2-16,0 8 3 0,0 0-1 15,0 0 1-15,0 0 2 0,-15 12 1 0,8-6 0 16,-4 2 0-16,2 2 1 0,-1-2 2 15,-1 5-1-15,-4 3 0 0,0-2 4 16,0 1-2-16,-7-1 1 0,5 2-4 0,0-2 3 16,-2 4-2-16,-1-1-8 0,0-3-15 15,4 0-21-15,-2 1-17 0,3-5 21 16</inkml:trace>
          <inkml:trace contextRef="#ctx0" brushRef="#br0" timeOffset="635144.3673">18168 11225 729 0,'-4'-2'-34'0,"4"2"8"0,-4-4-1 16,4 4 3-16,-7-5 7 0,7 5 12 0,0 0 7 16,-7-3 5-16,7 3 2 0,0 0 4 15,0 0-1-15,0 0-4 0,0 0 0 16,0 0-2-16,0 0-1 0,0 0 2 15,0 0 0-15,0 0-1 0,7 22-2 0,-3-14 4 16,-1-2 3-16,1 6 0 0,-2-1-4 16,3 3 1-16,-1 0 2 0,3 2-3 15,-3 2-1-15,1-1-1 0,2-3 3 0,2 6-4 16,-5-3 0-16,5 3 1 0,-2-4 0 16,-3 5-2-16,4-5-2 0,-1-2-4 15,1 2-10-15,-3-1-12 0,-1-1-13 16,3 0-16-16,-3 1-11 0,1-9-17 0,-5 2-93 15,3 0 60-15</inkml:trace>
          <inkml:trace contextRef="#ctx0" brushRef="#br0" timeOffset="640724.9399">18317 11683 494 0,'-6'2'-36'16,"6"-2"14"-16,-9 1 13 0,9-1 12 0,-9 2 8 15,9-2 5-15,0 0-1 0,0 0 5 16,0 0-1-16,0 0 0 0,0 0 4 16,24 6-3-16,-14-3 6 0,8-1-7 15,-1-2 4-15,4 2-2 0,4-2 0 0,7 0-5 16,-3 2 1-16,9 0-6 0,1-2 1 15,1 2 1-15,-3-2-1 0,8 2 1 0,-9 0-4 16,1 0 2-16,-2-2-5 16,-5 2 0-16,-5 0-3 0,-1-2-7 0,0 2-5 15,-7-2-9-15,1 0-13 0,-4 0-9 16,0 0-7-16,-6 0-5 0,1 2-12 0,-9-2-122 16,0 0 63-16</inkml:trace>
          <inkml:trace contextRef="#ctx0" brushRef="#br0" timeOffset="640312.1554">18603 11239 176 0,'-6'2'10'0,"6"-2"3"0,0 0 3 15,0 0 3-15,0 0 6 0,0 0 0 16,0 0-1-16,0 0-1 0,0 0 0 15,0 0-3-15,0 0-1 0,0 0-4 16,0 0 2-16,0 0-5 0,0 0-1 0,0 0 1 16,0 0 1-16,0 0-1 0,0 0 0 15,0 0 0-15,0 0 2 0,0 0 1 0,0 0-7 16,15 6 3-16,-15-6-3 0,17 0-1 16,-8 4 1-16,1-4-5 0,-1 3 4 15,4-3-2-15,0 1 0 0,0-1-2 16,-2 0 1-16,6 4-2 0,-4-1 3 0,-3-3-2 15,4 0-1-15,-1 0 0 0,-1 1-3 16,-5-1 7-16,1 0-2 0,1 4-4 16,-9-4 0-16,16 0 1 0,-16 0 0 0,0 0-3 15,7-4 2-15,-7 4 0 0,0 0-4 16,0 0 2-16,0 0-1 0,-29-4 2 16,18 0-1-16,1 3 3 0,-1-2-4 15,-5-1 3-15,3 4-3 0,3-2 0 0,-5-2 6 16,4 4-5-16,0-2 3 0,1 0-3 15,1-2 2-15,-2 4 8 0,11 0-5 16,-13-2 0-16,13 2 3 0,-10-4 1 16,5 2-1-16,5 2-2 0,-9 0-2 0,9 0 0 15,-8-2 0-15,8 2 0 0,0 0-1 16,0 0-3-16,0 0 1 0,0 0-1 16,0 0 3-16,-11 8-3 0,11-8 1 0,-3 6 7 15,1-2-7-15,0 2 1 0,-1-2 1 16,0 0 1-16,1 3-4 0,0-2 4 15,2 1-4-15,-4-1 2 0,4 1 0 16,-3 2-2-16,1-4 2 0,2-4 1 0,-2 10-2 16,0-6 2-16,2-4 0 0,-5 4 1 15,5-4 2-15,-2 7-3 0,2-7 2 16,-2 6 9-16,2-6-7 0,0 0 0 16,0 0 3-16,0 0-4 0,0 0 1 0,4 8 1 15,-4-8 1-15,0 0-6 0,14 0 2 16,-14 0 1-16,11 2-1 0,-6 2 2 15,4-2-1-15,-2 2-2 0,4-2 0 16,0 4-1-16,-4-4-1 0,2 4 1 0,0 0-2 16,4-2-1-16,-6 6 3 0,1-6-3 15,-2 5 3-15,1-3-2 0,-3 2-1 16,1-2 2-16,-1 2 0 0,-2 0-2 0,-2-2 2 16,-2 2-1-16,-2-1 0 0,-1 1 4 15,-1-2-1-15,-3 0 3 0,-1 0-3 16,-1-4 1-16,-5 0 0 0,5 2-1 15,-3 3 1-15,-1-6-3 0,-1 1 3 0,4 3-2 16,-1-5-5-16,-3 0-11 0,6 1-12 16,-3-1-17-16,0 2-23 0,4-2-139 0,9 0 71 15</inkml:trace>
          <inkml:trace contextRef="#ctx0" brushRef="#br0" timeOffset="641399.992">18512 11982 473 0,'11'-7'-18'0,"-6"7"1"0,-1-4 4 16,1 0-1-16,-1-2 5 0,-4 6 6 15,7-4 9-15,-5 0 7 0,2 0 1 0,-4 4 0 16,0-6-4-16,0 6 0 0,0 0-1 15,0-6-4-15,0 6 1 0,0 0-2 16,-11-3-1-16,11 3 4 0,-15 3-3 16,6-1-2-16,0 2 3 0,-1-2-1 0,-1 6 0 15,-4-2 2-15,3 2 5 0,-4 0 2 16,1 5-1-16,-2-3 2 0,0 2 7 16,1 2-3-16,2 2 5 0,1-3-5 15,-1 1 0-15,3 0-1 0,1 0-1 0,2 3 1 16,1-1-3-16,0-2-1 0,1 0 3 15,1 3 5-15,5-3-2 0,0 0 0 16,5 0-1-16,1 1 4 0,1-1-6 16,2 0 1-16,2-6-4 0,-1 2-3 0,3 1 3 15,0-3-5-15,2-6 4 0,2 2-5 16,-1-4 7-16,-2 2-13 0,4-4 3 16,2-2 1-16,-4 2 1 0,4-6 0 15,-4 1-2-15,4-1 0 0,-2 2-1 0,-4-6-1 16,2 2 4-16,-3 2-5 0,-1 0 2 15,-1-3-4-15,0 3 1 0,-4 0 1 16,2 0-1-16,-4 2-1 0,-5 0-2 0,0 4 1 16,0 2 0-16,-5-8 0 0,0 2 2 15,5 6-4-15,-22-2 2 0,9 2-2 16,-1 2 1-16,-4 4 4 0,1-6-2 16,-2 8-1-16,-6-2 0 0,7 0-9 0,-9 2-8 15,6 0-10-15,-1 0-19 0,1 5-30 16,-1-5-47-16,5 0-108 0,2 2 80 15</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46:44.01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D4E2B2D-C348-418C-8C56-21F5A4BCD31B}" emma:medium="tactile" emma:mode="ink">
          <msink:context xmlns:msink="http://schemas.microsoft.com/ink/2010/main" type="writingRegion" rotatedBoundingBox="8521,15058 12042,15019 12059,16575 8539,16614"/>
        </emma:interpretation>
      </emma:emma>
    </inkml:annotationXML>
    <inkml:traceGroup>
      <inkml:annotationXML>
        <emma:emma xmlns:emma="http://www.w3.org/2003/04/emma" version="1.0">
          <emma:interpretation id="{73727E71-37C4-46E7-8034-9EEFBD968EDC}" emma:medium="tactile" emma:mode="ink">
            <msink:context xmlns:msink="http://schemas.microsoft.com/ink/2010/main" type="paragraph" rotatedBoundingBox="8618,15003 11849,15100 11837,15473 8607,15376" alignmentLevel="1"/>
          </emma:interpretation>
        </emma:emma>
      </inkml:annotationXML>
      <inkml:traceGroup>
        <inkml:annotationXML>
          <emma:emma xmlns:emma="http://www.w3.org/2003/04/emma" version="1.0">
            <emma:interpretation id="{48CB040F-ACE1-4C88-B80D-0EC4DC9DFCF5}" emma:medium="tactile" emma:mode="ink">
              <msink:context xmlns:msink="http://schemas.microsoft.com/ink/2010/main" type="inkBullet" rotatedBoundingBox="8616,15051 9127,15066 9118,15384 8607,15368"/>
            </emma:interpretation>
            <emma:one-of disjunction-type="recognition" id="oneOf0">
              <emma:interpretation id="interp0" emma:lang="" emma:confidence="0">
                <emma:literal>↳</emma:literal>
              </emma:interpretation>
            </emma:one-of>
          </emma:emma>
        </inkml:annotationXML>
        <inkml:trace contextRef="#ctx0" brushRef="#br0">65 24 909 0,'0'0'271'0,"-9"-4"-114"16,9 4-64-16,-7-2-40 0,7 2-15 15,-6-4-13-15,6 4-8 0,0 0-5 0,0 0-1 16,0 0 2-16,-10 8 4 0,8 0 5 15,2 0-1-15,-2 3-4 0,2-2 5 0,-3 4 6 16,3-1 1-16,0 3 7 0,-2 3 7 16,2-2 2-16,-2 2 1 0,0-2-6 15,2 3 2-15,-3-1-5 0,1-2-7 0,2 1 2 16,-2-3-6-16,0-2-2 0,0-2 0 16,2 2-2-16,-3-1 1 0,3-3 3 15,-2-2 7-15,2-2-4 0,0-4-4 0,0 0-1 16,0 0-2-16,0 0-5 0,0 0-3 15,-6-24 1-15,8 14 0 0,-2-5-5 16,2 1-2-16,0-6 1 0,5 3-2 16,-5-3 0-16,5 4-1 0,-1-3-2 0,1-1-1 15,1 2 2-15,0-1-1 0,4 1-4 16,-4 2 1-16,3 1-3 0,1 3-1 0,2 0-2 16,-3 2 2-16,3 4-2 0,-1 0 4 15,1 1-1-15,-1 4-3 0,-1 2 2 16,1 2 0-16,-2 5 2 0,0-4-1 15,1 4-1-15,-1 2 4 0,-2 3 0 0,-2-3 0 16,-1 2-1-16,2 0 1 0,-3 0-2 16,-1-2 1-16,-2 1 2 0,-2 1 0 15,2-4-1-15,1 2 2 0,-3-2 0 16,0 0-1-16,2-2 2 0,-2-1 2 0,2 3 1 16,-2-5 0-16,0-3 0 0,0 0-1 15,0 0 0-15,0 0-5 0,13-11-1 0,-8 6 0 16,2-3-2-16,0-2 0 0,2-4-1 15,0 6-1-15,-1-2 1 0,2 1 0 16,-3 0-1-16,2 2-1 0,-3-1-1 16,1 4 2-16,0-2-1 0,-1 2 0 0,2 2-3 15,1 0 2-15,-9 2 1 0,13 2 0 16,-13-2 2-16,13 4 0 0,-5 0 2 0,-1 2-1 16,-1 0 2-16,3 2-1 0,-4-2 1 15,1 5-1-15,-1-3-1 0,-1 2 5 16,2 0-2-16,-4 2-3 0,0-1-10 15,0 0-18-15,0 0-23 0,-2 1-33 0,3-2-24 16,-3 2-27-16,0-1-38 0,-3-5-98 16,3 2-263-16,0 2-38 0</inkml:trace>
      </inkml:traceGroup>
      <inkml:traceGroup>
        <inkml:annotationXML>
          <emma:emma xmlns:emma="http://www.w3.org/2003/04/emma" version="1.0">
            <emma:interpretation id="{158ACEBD-77B8-4073-9FF6-3B0A91587620}" emma:medium="tactile" emma:mode="ink">
              <msink:context xmlns:msink="http://schemas.microsoft.com/ink/2010/main" type="line" rotatedBoundingBox="11370,15086 11849,15100 11837,15473 11359,15458"/>
            </emma:interpretation>
          </emma:emma>
        </inkml:annotationXML>
        <inkml:traceGroup>
          <inkml:annotationXML>
            <emma:emma xmlns:emma="http://www.w3.org/2003/04/emma" version="1.0">
              <emma:interpretation id="{29A759FC-AFDA-4D70-8888-B4DDE940EFE7}" emma:medium="tactile" emma:mode="ink">
                <msink:context xmlns:msink="http://schemas.microsoft.com/ink/2010/main" type="inkWord" rotatedBoundingBox="11370,15086 11849,15100 11837,15473 11359,15458"/>
              </emma:interpretation>
              <emma:one-of disjunction-type="recognition" id="oneOf1">
                <emma:interpretation id="interp1" emma:lang="" emma:confidence="0">
                  <emma:literal>n</emma:literal>
                </emma:interpretation>
                <emma:interpretation id="interp2" emma:lang="" emma:confidence="0">
                  <emma:literal>N</emma:literal>
                </emma:interpretation>
                <emma:interpretation id="interp3" emma:lang="" emma:confidence="0">
                  <emma:literal>M</emma:literal>
                </emma:interpretation>
                <emma:interpretation id="interp4" emma:lang="" emma:confidence="0">
                  <emma:literal>^</emma:literal>
                </emma:interpretation>
                <emma:interpretation id="interp5" emma:lang="" emma:confidence="0">
                  <emma:literal>m</emma:literal>
                </emma:interpretation>
              </emma:one-of>
            </emma:emma>
          </inkml:annotationXML>
          <inkml:trace contextRef="#ctx0" brushRef="#br0" timeOffset="1103.1507">2825 241 1499 0,'-7'-8'8'0,"0"0"2"0,1 0-2 16,1-2 0-16,1 6-1 0,-4-2 12 16,6 0 18-16,-2 0 4 0,-1 0 7 15,1 1 0-15,2 2-4 0,2 3-5 0,0 0-3 16,-7-5-2-16,7 5 3 0,0 0 9 15,0 0 4-15,0 19 3 0,-2-11-2 16,2 4-1-16,2-2-4 0,-4 3-5 0,2 0-2 16,-2 2-1-16,-1-1-4 0,6 0-3 15,-6 0-1-15,1 1-2 0,2-3-3 16,0 2-2-16,0-1-3 0,0-3-4 16,-2 2 4-16,2-4-3 0,-2 0 2 0,2-2 10 15,0-6-3-15,0 7 0 0,0-7-6 16,0 0-2-16,0 0-1 0,0 0-4 15,0-29 0-15,0 17-2 0,4-4-2 0,-2 1-1 16,3-7-2-16,1 5-1 0,-1-5-3 16,4 0 3-16,-1-1-1 0,5 1-4 15,-2 0 2-15,2 4-2 0,1-3 0 0,-1 3-1 16,3 1 2-16,0 1-4 0,2 2 0 16,2 2 2-16,-1 4 0 0,1 0-2 0,0 1 1 15,0 3 0-15,1 4 0 0,-1 2-2 16,0 2 3-16,-1 2 2 0,1 5-4 15,-2 1 2-15,2 2 2 0,-4 2-1 16,-2 5-1-16,-3-3 1 0,0 4-12 0,0-1-20 16,-1 1-29-16,-6 1-35 0,3 1-41 15,0 1-39-15,-10-6-86 0,3 0-140 16,-2-1-146-16,-7 1-51 0</inkml:trace>
        </inkml:traceGroup>
      </inkml:traceGroup>
    </inkml:traceGroup>
    <inkml:traceGroup>
      <inkml:annotationXML>
        <emma:emma xmlns:emma="http://www.w3.org/2003/04/emma" version="1.0">
          <emma:interpretation id="{1207C62E-763F-48FB-B6B6-CEF2C03273C2}" emma:medium="tactile" emma:mode="ink">
            <msink:context xmlns:msink="http://schemas.microsoft.com/ink/2010/main" type="paragraph" rotatedBoundingBox="8529,15796 12050,15757 12059,16575 8539,16614" alignmentLevel="1"/>
          </emma:interpretation>
        </emma:emma>
      </inkml:annotationXML>
      <inkml:traceGroup>
        <inkml:annotationXML>
          <emma:emma xmlns:emma="http://www.w3.org/2003/04/emma" version="1.0">
            <emma:interpretation id="{3897C616-7ED9-412E-A893-1B53A4E4EC92}" emma:medium="tactile" emma:mode="ink">
              <msink:context xmlns:msink="http://schemas.microsoft.com/ink/2010/main" type="inkBullet" rotatedBoundingBox="8530,15858 8862,15854 8869,16438 8537,16442"/>
            </emma:interpretation>
          </emma:emma>
        </inkml:annotationXML>
        <inkml:trace contextRef="#ctx0" brushRef="#br0" timeOffset="-33016.3635">153 1061 187 0,'5'-14'34'0,"1"2"3"0,1 0 5 16,-2-4 2-16,0 1-3 0,1 5 3 15,1-4 1-15,-3-1 3 0,3 1 2 16,-3 0 6-16,1 2 33 0,-1-2-7 0,2 1 5 15,-4 3 1-15,0 0 4 0,-2 0-22 16,2 2 4-16,1-3-2 0,-3 3-9 16,0 3-7-16,-3-2-7 0,1 1-2 15,-2 2-6-15,-2 0-5 0,6 4-7 0,-15-4 2 16,6 4-4-16,9 0 0 0,-23 6-1 16,10 0 1-16,-3 4 0 0,0 3 6 15,-2 1-3-15,-2 4 1 0,1 0 0 0,-1 7-1 16,0-1 2-16,2 3-5 0,2-1 0 15,-5 1-2-15,8 1-2 0,2-3-6 16,1 3 3-16,4 1 1 0,-1-7-5 0,5 2 1 16,2 0-2-16,2-5-2 0,2 3-3 15,5-1 5-15,-1-1-2 0,3-6-1 0,2 3-3 16,3-9 0-16,0 4-1 0,2-8-4 16,1 0 4-16,1-4-3 0,-1 0-2 15,2-4-3-15,-1-4-1 0,3 0-2 16,-3 0-2-16,1-7 2 0,-5 1-1 0,-1 0 0 15,-3 4-1-15,-3-4 2 0,0 1-2 16,-5-1-1-16,1 4 2 0,-3-2 0 16,-4 4 0-16,-1-1-3 0,-3 1 1 15,-1 2 1-15,-2 0 0 0,-3 4-3 0,-1 2 6 16,0 0-3-16,-6 2 1 0,1 4 1 16,-1 0-9-16,-2 4-15 0,1-2-12 15,-1 5-25-15,3 1-17 0,3-4-13 0,0 2-19 16,2 3-18-16,4-7-37 0,3 0-324 15,-2 0 1-15</inkml:trace>
        <inkml:trace contextRef="#ctx0" brushRef="#br0" timeOffset="-33470.8365">-10 1328 120 0,'-2'-2'17'0,"0"-4"1"0,2 6 0 0,-5-6-2 15,5-1-5-15,0 7-10 0,5-8-8 16,-1 2-3-16,1 4-16 0,0-6-28 15,-1 2 18-15</inkml:trace>
        <inkml:trace contextRef="#ctx0" brushRef="#br0" timeOffset="-33595.5202">35 1385 129 0,'-6'-6'41'0,"1"-2"-25"15,-2 1-31-15,3-1-27 0,0 0-2 16,-1 2 15-16</inkml:trace>
      </inkml:traceGroup>
      <inkml:traceGroup>
        <inkml:annotationXML>
          <emma:emma xmlns:emma="http://www.w3.org/2003/04/emma" version="1.0">
            <emma:interpretation id="{EFA76A78-0402-4E08-999A-3BF7380CAD6B}" emma:medium="tactile" emma:mode="ink">
              <msink:context xmlns:msink="http://schemas.microsoft.com/ink/2010/main" type="line" rotatedBoundingBox="9551,15785 12050,15757 12059,16575 9560,16602"/>
            </emma:interpretation>
          </emma:emma>
        </inkml:annotationXML>
        <inkml:traceGroup>
          <inkml:annotationXML>
            <emma:emma xmlns:emma="http://www.w3.org/2003/04/emma" version="1.0">
              <emma:interpretation id="{7E60F24A-C143-4CEC-8253-ADAB109D20E0}" emma:medium="tactile" emma:mode="ink">
                <msink:context xmlns:msink="http://schemas.microsoft.com/ink/2010/main" type="inkWord" rotatedBoundingBox="9551,15785 10617,15773 10625,16551 9559,16563"/>
              </emma:interpretation>
              <emma:one-of disjunction-type="recognition" id="oneOf2">
                <emma:interpretation id="interp6" emma:lang="" emma:confidence="1">
                  <emma:literal/>
                </emma:interpretation>
              </emma:one-of>
            </emma:emma>
          </inkml:annotationXML>
          <inkml:trace contextRef="#ctx0" brushRef="#br0" timeOffset="-32122.0157">948 1188 1559 0,'0'-15'5'0,"-2"1"-6"16,2 6-11-16,0-4-4 0,0 6 2 16,2-3-1-16,5 1 2 0,-1 2 9 0,2-2 2 15,1 2 4-15,4 2-2 0,2-2 1 16,0 0 2-16,3 0-1 0,3 1 0 16,-1 0-1-16,3-2-1 0,-3 1 3 0,3 4 6 15,-3-4-5-15,1 4 8 0,-4-2 2 16,1 2 1-16,-4 0 0 0,0-2 3 15,-3 4-4-15,0 0 1 0,-1-2-1 0,-2 2 4 16,-8 0 0-16,14 2 2 0,-10 6 1 16,-2-2 1-16,0 2-1 0,-2 2-2 15,0 1-2-15,0 3 2 0,-2 2-2 0,0 2 4 16,-2 1 1-16,1-1-1 0,-1 5-3 16,2-5 0-16,0 2-1 0,-1 1-2 15,3-3-3-15,0 2 3 0,3-6-2 16,-1 2 1-16,4 3 1 0,1-9 0 0,2 2 1 15,1-4-5-15,1 0 3 0,2-1-5 16,0-7 1-16,4 0-1 0,-4 0-1 0,0-5 1 16,2-3-3-16,-2 0-1 0,-2-4-2 15,-2 2 3-15,-2-4-4 0,2-3 1 16,-4-3 3-16,-3 6-4 0,-2-7 3 16,0 5-3-16,-5-4 1 0,1 4-2 0,0 1-2 15,-6-1 3-15,1 2-4 0,0 0-2 16,0 6 2-16,-5-5-1 0,3 9-4 0,-2-2-4 15,-1 2-14-15,0 4-13 0,1 0-23 16,0 6-20-16,2-2-21 0,1-2-28 16,-1 6-57-16,6-1-329 0,-1-1-21 15</inkml:trace>
          <inkml:trace contextRef="#ctx0" brushRef="#br0" timeOffset="-32593.3283">1372 829 1306 0,'-25'-14'-51'0,"-1"2"6"0,0 0 6 15,0 2 20-15,2 2 19 0,-1-1 19 16,1 1 19-16,-2 2 1 0,2 0 4 15,1 0 2-15,5 2-5 0,2 0-1 0,0 2-4 16,5 4-1-16,0 0 2 0,-1 4 2 16,3 4 19-16,2 2 1 0,1 3 9 15,1 1 2-15,1 4-7 0,0 6-2 0,-2 3 1 16,2 2-6-16,1-1-2 0,1 7-1 16,-2 6-4-16,2-3-1 0,-3 1-5 0,3 2-4 15,-2-5-4-15,1 3-5 0,1-3 0 16,0-3-8-16,2 2-19 0,-2-9-20 15,0 3-32-15,-1-3-31 0,3-5-31 0,0-1-26 16,0-3-31-16,0-5-96 0,0-2-283 16,0-2-49-16</inkml:trace>
          <inkml:trace contextRef="#ctx0" brushRef="#br0" timeOffset="-31753.8187">1801 1035 1397 0,'0'0'-4'15,"4"-6"7"-15,-4 6-10 0,0 0 13 16,0 0-9-16,0 0 0 0,0 0 20 16,-11 26 3-16,9-15 21 0,0 1-8 0,0 4 4 15,0-2-1-15,-4 7-4 0,4-3 1 16,0 2-6-16,-1 1-1 0,1-5 0 0,0 4 4 15,0-4-3-15,0 1 0 0,-1-3-3 16,1 0 4-16,2-2 5 0,-2-2 7 16,0 3 8-16,0-5 12 0,-1-2 1 0,3-4-4 15,0-2-3-15,0 0-10 0,0 0-2 16,0 0-4-16,0 0-4 0,-8-22-5 16,8 7-2-16,2 5-4 0,-2-2-4 15,2-2-3-15,5-7-5 0,-3 5-4 0,5 0-10 16,4-4-14-16,1 5-14 0,2-3-14 15,-1 3-24-15,6 2-16 0,1-1-28 16,4 1-21-16,3 3-28 0,-4-2-77 0,9 1-305 16,-5-1-46-16</inkml:trace>
        </inkml:traceGroup>
        <inkml:traceGroup>
          <inkml:annotationXML>
            <emma:emma xmlns:emma="http://www.w3.org/2003/04/emma" version="1.0">
              <emma:interpretation id="{B6A556BF-3563-4BA7-B15F-44CF683F1D0D}" emma:medium="tactile" emma:mode="ink">
                <msink:context xmlns:msink="http://schemas.microsoft.com/ink/2010/main" type="inkWord" rotatedBoundingBox="11431,15855 12051,15848 12059,16575 11439,16581"/>
              </emma:interpretation>
              <emma:one-of disjunction-type="recognition" id="oneOf3">
                <emma:interpretation id="interp7" emma:lang="" emma:confidence="0">
                  <emma:literal>5</emma:literal>
                </emma:interpretation>
                <emma:interpretation id="interp8" emma:lang="" emma:confidence="0">
                  <emma:literal>4</emma:literal>
                </emma:interpretation>
                <emma:interpretation id="interp9" emma:lang="" emma:confidence="0">
                  <emma:literal>E</emma:literal>
                </emma:interpretation>
                <emma:interpretation id="interp10" emma:lang="" emma:confidence="0">
                  <emma:literal>z</emma:literal>
                </emma:interpretation>
                <emma:interpretation id="interp11" emma:lang="" emma:confidence="0">
                  <emma:literal>x</emma:literal>
                </emma:interpretation>
              </emma:one-of>
            </emma:emma>
          </inkml:annotationXML>
          <inkml:trace contextRef="#ctx0" brushRef="#br0" timeOffset="-30925.478">2988 886 1497 0,'0'0'-19'0,"-7"-3"-1"0,2-2 0 16,5 5 4-16,0 0-4 0,-2-6 7 16,2 6 3-16,9-4 11 0,2 4 8 15,5-2 6-15,5 0 3 0,3 0-5 16,6 2 2-16,4-2 1 0,-1 2-5 0,1-2-2 15,-2 2 1-15,-1 0 0 0,-1 0 1 16,-7 0-6-16,-1 0 2 0,1 0-3 0,-7 0-1 16,-5-2 5-16,0 0-10 0,-11 2 3 15,5-2-1-15,-5 2 1 0,0 0 2 16,-20-8-1-16,4 6-1 0,-3-3-3 16,-3 2 2-16,-1 1 6 0,-1-4 11 0,1 1-6 15,-2 3 3-15,-2-4 3 0,7 4 4 16,-3-2-2-16,3 0 0 0,1 2 5 15,2 0-5-15,1 0-3 0,2 2-1 0,3 0-3 16,0 0-2-16,0 2 7 0,1 2-9 0,-1 2 1 16,0 2 1-16,0 2-2 15,-1 3 1-15,1 1-3 0,2 0 2 0,-5 4 1 16,2 1-5-16,3-1 0 0,-4 1-2 16,4 1 3-16,-2-4 3 0,4 5-2 0,0-5-6 15,-2 2 6-15,3-2 0 0,1 1-3 16,-1-3-1-16,1 0 2 0,0-2-2 15,0-2 5-15,1-2-3 0,2 1 2 0,2 0 6 16,0 0 2-16,0-7 0 0,0-2-1 16,6 6-5-16,-6-6-1 0,17 0 0 15,-6-6-2-15,2 4 1 0,4-4-1 16,0 0-3-16,3 0 1 0,5-3-1 0,3 5 1 16,1-1 0-16,3-2-4 0,0 5 3 15,-4-2-2-15,7 4 6 0,-3 0-3 0,-2 4-1 16,2-2 5-16,-2 6 2 0,-1-1 1 15,-2 1 1-15,-2 6 5 0,0 0-1 16,-7 2 2-16,1 2 4 0,-4-1-4 0,-2 1 4 16,-3 1 0-16,-5-1 2 0,-3 2 4 15,-4 1-3-15,-3-5 3 0,-7 4 12 16,-1 2 2-16,-5-7 7 0,-5 3 1 16,-4 0-1-16,-5-3 0 0,-2-3-3 15,-2 0-2-15,3-2-7 0,-4 0-2 0,3-2 2 16,4 0-9-16,2-1-3 0,-2-3 0 15,6 0-3-15,1 0-6 0,3 0-6 0,1 0-10 16,3-2-14-16,3 0-10 0,-1 0-12 16,3 0-24-16,-2-2-21 0,4 0-34 15,9 0-32-15,-17 0-38 0,8-2-90 16,3-2-385-16,-1 2-157 0</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42:53.51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3ECAFAF-3A58-44C1-A3B1-5571CAA73028}" emma:medium="tactile" emma:mode="ink">
          <msink:context xmlns:msink="http://schemas.microsoft.com/ink/2010/main" type="inkDrawing" rotatedBoundingBox="13562,4935 20091,5341 20084,5450 13555,5044" semanticType="underline" shapeName="Other">
            <msink:sourceLink direction="with" ref="{56A4DEEF-1F33-4A8D-B962-699A33BCDA82}"/>
          </msink:context>
        </emma:interpretation>
      </emma:emma>
    </inkml:annotationXML>
    <inkml:trace contextRef="#ctx0" brushRef="#br0">28 2 875 0,'-7'6'-23'0,"7"-6"13"0,0 0 4 15,-12 0 1-15,12 0 3 0,0 0 9 16,-13-4 3-16,13 4 10 0,-11-2 8 16,11 2 14-16,-7-2 8 0,7 2-5 0,-8-2 7 15,8 2 5-15,0 0 6 0,-8-2 8 16,8 2 1-16,0 0-6 0,0 0 3 15,0 0-6-15,0 0-5 0,0 0-8 0,0 0-4 16,38 4-4-16,-19-4-4 0,1 2-2 16,8 0-4-16,2-2-7 0,16 4 2 15,6-2 2-15,12 0-4 0,30 4-3 0,8-4 1 16,11 0-5-16,9 2 3 0,13 0-3 16,14 1-2-16,10-2 1 0,7-1 4 15,7 4-4-15,51 3-1 0,6-5 1 0,1 0-3 16,4 4-1-16,2 2 4 0,1 3-3 15,6-2 2-15,-3 2 0 0,7 5 1 16,2 0-2-16,-13 1 5 0,-9-3-1 0,-10 2-2 16,-11 1-5-16,-35-3 1 0,-6-2-4 15,-9 2 3-15,-8-2-4 0,-8 1 4 0,-15-1-3 16,-8 0-2-16,-8-1 0 0,-13-1 0 16,-8-2-3-16,-23-2-1 0,-12 0-2 15,-9-2-9-15,-4 0-5 0,-7-2-9 16,-5 1-8-16,-4-1-7 0,-3 0-9 0,-1-3-9 15,-3 2-3-15,0-1-25 0,-6 0-13 16,-1 0-9-16,-2 0-5 0,-1-2-18 16,-8 0-40-16,12-4-336 0,-12 4-9 0</inkml:trace>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43:00.7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2F5AF5A-95C6-42C6-BB38-8B02F4482C90}" emma:medium="tactile" emma:mode="ink">
          <msink:context xmlns:msink="http://schemas.microsoft.com/ink/2010/main" type="writingRegion" rotatedBoundingBox="25244,10616 30826,10998 30781,11656 25199,11274"/>
        </emma:interpretation>
      </emma:emma>
    </inkml:annotationXML>
    <inkml:traceGroup>
      <inkml:annotationXML>
        <emma:emma xmlns:emma="http://www.w3.org/2003/04/emma" version="1.0">
          <emma:interpretation id="{613A7A99-667A-40D3-929D-19E7930FF31C}" emma:medium="tactile" emma:mode="ink">
            <msink:context xmlns:msink="http://schemas.microsoft.com/ink/2010/main" type="paragraph" rotatedBoundingBox="25244,10616 30826,10998 30781,11656 25199,11274" alignmentLevel="1"/>
          </emma:interpretation>
        </emma:emma>
      </inkml:annotationXML>
      <inkml:traceGroup>
        <inkml:annotationXML>
          <emma:emma xmlns:emma="http://www.w3.org/2003/04/emma" version="1.0">
            <emma:interpretation id="{6C887F7E-DBC4-4B30-A4C2-0552A6E8140B}" emma:medium="tactile" emma:mode="ink">
              <msink:context xmlns:msink="http://schemas.microsoft.com/ink/2010/main" type="line" rotatedBoundingBox="25244,10616 30826,10998 30781,11656 25199,11274"/>
            </emma:interpretation>
          </emma:emma>
        </inkml:annotationXML>
        <inkml:traceGroup>
          <inkml:annotationXML>
            <emma:emma xmlns:emma="http://www.w3.org/2003/04/emma" version="1.0">
              <emma:interpretation id="{6A634CB8-C2DD-4CBF-B6C1-BB1CC44B7AD0}" emma:medium="tactile" emma:mode="ink">
                <msink:context xmlns:msink="http://schemas.microsoft.com/ink/2010/main" type="inkWord" rotatedBoundingBox="25244,10623 28491,10845 28447,11496 25199,11274"/>
              </emma:interpretation>
              <emma:one-of disjunction-type="recognition" id="oneOf0">
                <emma:interpretation id="interp0" emma:lang="" emma:confidence="1">
                  <emma:literal/>
                </emma:interpretation>
              </emma:one-of>
            </emma:emma>
          </inkml:annotationXML>
          <inkml:trace contextRef="#ctx0" brushRef="#br0">664 119 1131 0,'2'-5'78'16,"-2"1"-3"-16,0 4-10 0,0-7-6 0,0 7-7 15,0 0-5-15,0 0-7 0,-14 0-2 16,14 0 0-16,-13 11 1 0,7-1-1 0,-4 2 3 16,-1 4-1-16,0 2-3 0,2 3-1 15,-1-1-5-15,1 4-1 0,2-1-1 16,1 3-2-16,-1-3-1 0,3 5-4 16,2-5-1-16,2-1 2 0,0-2-6 0,2 3 0 15,2-7 2-15,3 4-1 0,-1-4-1 16,3-1 1-16,0-1 0 0,5 0 0 0,0-6 0 15,1-2-1-15,4 2-3 0,-4-8-1 16,8 3-1-16,-5-6 1 0,5 0-5 16,2-5 1-16,-2 0-2 0,-1-7 0 15,3 1-2-15,-3-6-1 0,4-5 0 0,-7 3-2 16,2-9 0-16,-5 5 0 0,-5-5-1 16,0 3 0-16,-1-3-3 0,-6 1 2 0,-2 1-2 15,-2 5 1-15,-2-1-2 0,0 3 0 16,-6 2-2-16,2 2-12 0,-3 1-8 15,-2 3-11-15,-2 4-20 0,-4 4-19 16,6 2-12-16,-4 4-22 0,-2 2-7 0,4 2-18 16,-3 4-16-16,-2 0-63 0,9 2-233 15,-4 0 46-15</inkml:trace>
          <inkml:trace contextRef="#ctx0" brushRef="#br0" timeOffset="625.5135">1301 518 1284 0,'0'0'63'0,"0"0"2"16,0 0-9-16,0 0-7 0,2 5-6 16,-2-5-5-16,0 0-8 0,0 0 0 0,0 0-4 15,0 0-3-15,-2 9-4 0,0-4-1 16,-3 1-2-16,3 0 0 0,-2 2-3 15,2 0-1-15,-5 0-22 0,1 2-22 0,2 1-18 16,0 1-21-16,1-2-14 0,-1 2-24 16,2-2-35-16,-5 0-81 0,5-2-141 15,-2 3 121-15</inkml:trace>
          <inkml:trace contextRef="#ctx0" brushRef="#br0" timeOffset="-480.2342">0 34 976 0,'2'-4'153'0,"0"-2"-72"16,-2 6-41-16,2-10-14 0,-2 6-15 15,0 4-2-15,5-7 8 0,-5 7-8 0,2-3-3 16,-2 3 5-16,0 0 3 0,0 0 13 16,0 0 7-16,4 14-5 0,-2-6 5 15,-2 2-1-15,3 4-1 0,-1 3-3 16,0-1-3-16,0 5 0 0,0 1-1 0,-2 0-3 15,3 2 1-15,-3 1-3 0,0 3-4 16,0 1-4-16,0-1-8 0,0 1-17 16,-3-1-9-16,3-4-16 0,0-1-16 0,-2 0-18 15,4-3-23-15,-4 0-45 0,2-4-94 16,2-2-133-16,-2-3 121 0</inkml:trace>
          <inkml:trace contextRef="#ctx0" brushRef="#br0" timeOffset="2158.541">1904 85 984 0,'0'0'0'0,"-2"-8"8"0,2 4-3 0,0 4 0 15,-4-8-2-15,2 4 3 0,2 4 5 16,-5-4 3-16,5 4 1 0,0 0 3 0,0 0 7 16,0 0 15-16,-21 12-5 0,15-4 1 15,-1 2 5-15,0 3 2 0,-1 1 0 16,-1 2 4-16,1 2 0 0,-1 2 0 0,3 3-4 16,1 2-7-16,1-3-1 0,-3 4-2 15,3-4 4-15,1-1-4 0,1 1-3 16,4-2 0-16,-2-3-1 0,5 5-2 0,-1-5-4 15,5 1 0-15,-2-4-1 0,6-2-1 16,1 0-1-16,4-3-1 0,3-4-5 16,3 2 2-16,-1-7 0 0,2 0-2 0,4-4-3 15,0-2 1-15,1-2-4 0,-3-3 0 16,2-3-5-16,-1 0 4 0,-1-6-7 16,-9 3 1-16,2-5 2 0,-6 1-1 15,-1 3-4-15,-2-2-2 0,-8-1 0 16,-1-1-3-16,-4 4 1 0,-3-4-1 0,-8 1-2 15,0 1-2-15,-4 2 1 0,-3 1-5 16,-1 3-2-16,-3 2-9 0,1 1-7 0,-1 3-9 16,-2 0-4-16,2 6-11 0,1 0-3 15,1 2-13-15,3 4-3 0,-1 1-6 16,5 0-10-16,0 4-16 0,9-1-43 0,-3 2-227 16,9 0 109-16</inkml:trace>
          <inkml:trace contextRef="#ctx0" brushRef="#br0" timeOffset="2592.065">2540 256 1120 0,'4'-8'36'0,"1"0"-4"0,-3 2-4 16,0-3-6-16,0 3-3 0,-2-2-2 15,0 2 9-15,0 0-3 0,0 6-1 0,-2-8-1 16,-2 4-2-16,4 4-1 0,-11 0-2 15,11 0 9-15,-16 10-1 0,4-2 7 16,3 3 0-16,-2 3-5 0,-4-1 1 0,3 8-2 16,-2-4-3-16,3 3-3 0,0 2-1 15,3-2 2-15,2 3-1 0,-1-1-3 16,5-2 6-16,4-1-4 0,0 1 1 0,3 0-3 16,4 3 2-16,1-7-2 0,3 1-2 15,0-3 1-15,4-2-2 0,2-2-2 16,5 0 1-16,-4-6-2 0,2 0 4 0,3-4-1 15,5-5-3-15,-2 2 4 0,2-9-4 16,2 0 1-16,-1-1-1 0,1-5 2 16,-4 0 0-16,-2-3 3 0,-3-1 1 15,-1 0-6-15,-11-4 1 0,4 3-1 0,-9 0 0 16,-3 1-3-16,-6 0 0 0,-1-1-2 16,-5 1-3-16,-5-2 2 0,-2 3-3 0,-1 3-1 15,-2 2-5-15,-3 4-12 0,-1 1-28 16,5 8-25-16,-5-2-23 0,3 5-17 15,-1 5-21-15,1 0-39 0,3 4-330 16,-2 3-5-16</inkml:trace>
          <inkml:trace contextRef="#ctx0" brushRef="#br0" timeOffset="2831.1675">3184 653 1506 0,'9'-3'50'0,"-3"0"-10"0,2-2-9 16,-1 3-2-16,-3-1-2 0,-4 3-1 16,4-5 2-16,-4 5 1 0,0 0-4 15,0 0-6-15,0 0 3 0,0 0-4 0,-23 0-2 16,23 0-4-16,-11 8 4 0,5-1-4 16,-1-1-5-16,-2 2-12 0,-1 0-14 15,4 0-22-15,3 2-12 0,-1 0-24 0,0 3-26 16,1-5-29-16,3 0-67 0,0 0-238 15,5 0 54-15</inkml:trace>
        </inkml:traceGroup>
        <inkml:traceGroup>
          <inkml:annotationXML>
            <emma:emma xmlns:emma="http://www.w3.org/2003/04/emma" version="1.0">
              <emma:interpretation id="{B33FC601-5FCC-42A3-A6BA-F5CD7907BD7E}" emma:medium="tactile" emma:mode="ink">
                <msink:context xmlns:msink="http://schemas.microsoft.com/ink/2010/main" type="inkWord" rotatedBoundingBox="28822,10861 30826,10998 30787,11566 28783,11429"/>
              </emma:interpretation>
              <emma:one-of disjunction-type="recognition" id="oneOf1">
                <emma:interpretation id="interp1" emma:lang="" emma:confidence="0">
                  <emma:literal>000</emma:literal>
                </emma:interpretation>
                <emma:interpretation id="interp2" emma:lang="" emma:confidence="0">
                  <emma:literal>00 0</emma:literal>
                </emma:interpretation>
                <emma:interpretation id="interp3" emma:lang="" emma:confidence="0">
                  <emma:literal>00 o</emma:literal>
                </emma:interpretation>
                <emma:interpretation id="interp4" emma:lang="" emma:confidence="0">
                  <emma:literal>00 o</emma:literal>
                </emma:interpretation>
                <emma:interpretation id="interp5" emma:lang="" emma:confidence="0">
                  <emma:literal>0 o</emma:literal>
                </emma:interpretation>
              </emma:one-of>
            </emma:emma>
          </inkml:annotationXML>
          <inkml:trace contextRef="#ctx0" brushRef="#br0" timeOffset="3256.6372">3590 396 1189 0,'11'-16'27'0,"-5"2"3"0,-1-1-4 16,-3 4-6-16,3 0 4 0,-3 5-4 15,1-2 7-15,-3 6 0 0,2-4-5 0,-2 6 1 16,0 0 5-16,0 0 6 0,0 0 7 16,0 0-1-16,-17 20 5 0,13-10 2 0,-3 4 1 15,1 3-4-15,-3 3-5 0,2-3-1 16,2 9-5-16,0-4 0 0,3 0 1 16,2 1-4-16,0 0-3 0,5 3-1 15,0-1-2-15,2-1-5 0,4-2 0 0,-2-2 1 16,-1-2-2-16,4 1-1 0,4-7-1 15,-3-2-4-15,1-2 2 0,8-1-6 16,-4-4 3-16,7-4-1 0,-5-1-6 0,7-5 2 16,-5-2-4-16,8-2-1 0,-5-7-4 15,4-2-2-15,-6 1 3 0,1-7-4 16,-3 4 2-16,-2-3-1 0,-8 2 1 0,2-1-1 16,-7 2 1-16,1 3-3 0,-7-1-1 15,0 0 1-15,-5 3 0 0,-3 1 1 16,-5 2-1-16,2 0 1 0,-10-1-5 0,0 4-7 15,-3 3-12-15,3-1-15 0,-4 7-16 16,5-2-11-16,-2 4-16 0,-1 0-4 16,7 6-7-16,-4-2-14 0,6 1-18 0,3 0-47 15,2 1-230-15,3 0 81 0</inkml:trace>
          <inkml:trace contextRef="#ctx0" brushRef="#br0" timeOffset="3671.982">4472 376 1095 0,'19'-2'42'16,"-6"0"9"-16,-6-4-7 0,-1 4-7 15,-1-3-5-15,-5 5-3 0,2-5-2 16,-2 5-5-16,0 0 3 0,0 0-7 16,-26 4 1-16,11-3 7 0,0 6 7 0,-1 3 9 15,-2 2 0-15,-2 2 5 0,1 0-5 16,1 3-3-16,5 3-1 0,-1-1-3 15,1 5-2-15,4-6-5 0,2 5-1 0,3-3 2 16,4 0-4-16,0 1-1 0,4-1-1 16,0 0-5-16,3-2-1 0,6 1 0 0,-1-3 0 15,2-2-4-15,1-1 3 0,-1-3-1 16,4-4-6-16,2-2 1 0,-3 0-1 16,2-4 2-16,2-2-4 0,-3-2 1 15,2-4-2-15,1-2 0 0,-4-4-3 0,2-1 1 16,-6-5-1-16,1-1-5 0,-2 1 3 15,-6-2-1-15,-1-1-1 0,-5 3-2 16,-5-3 1-16,-1 1 0 0,-2 0-2 0,-7 4 2 16,-1-1-4-16,-3 1 2 0,0 2-7 15,-2 4-11-15,1 1-15 0,0 3-18 16,1 4-20-16,4 2-16 0,-2 2-8 0,2 0-17 16,4 0-13-16,0 6-44 0,3-4-280 15,4 4 40-15</inkml:trace>
          <inkml:trace contextRef="#ctx0" brushRef="#br0" timeOffset="4091.4915">5239 508 1284 0,'17'-4'17'0,"-6"-2"-5"0,-1 0 1 16,-1 4-4-16,-2-2-4 0,-3 0 5 15,-2 0-2-15,-2 4 1 0,0 0-4 0,0 0 1 16,0 0 2-16,0 0 2 0,-32 4 12 15,21 4 14-15,-4-2 4 0,-6 6 2 0,3 3 5 16,-1 2-3-16,2-2-4 0,-1 3-4 16,0 0 0-16,4 5-6 0,3-3-1 15,0 1 2-15,1 1-4 0,8-2-2 16,0 3-1-16,2-3 0 0,2 1-1 0,10-3-1 16,-1 0-2-16,3-4 13 0,2 1 0 15,6-5-2-15,-2-2-1 0,10-4-1 16,-7-2 2-16,8-4-5 0,1-4 0 0,-2 0-1 15,5-7 6-15,-3-1 12 0,0-4 1 16,-6-2 2-16,2-3-2 0,-6-3-4 16,1-3 2-16,-5 1-5 0,-6-5-1 15,3 3-3-15,-10 1-1 0,-3 1-3 0,-2 1-4 16,-7-1-4-16,-4-1 0 0,-5-1-6 16,-6 4-1-16,-12 1-4 0,-7-1-3 0,-2 7-6 15,-3-1-10-15,-3 6-16 0,-1-1-19 16,7 7-25-16,-2 8-34 0,9 0-39 15,-6 6-58-15,3 2-129 0,5 5-320 0,4-3-146 16</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42:49.62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CF5909E-EE8B-43B4-B4FD-D04C3EF85595}" emma:medium="tactile" emma:mode="ink">
          <msink:context xmlns:msink="http://schemas.microsoft.com/ink/2010/main" type="writingRegion" rotatedBoundingBox="3134,4355 19896,3953 20057,10638 3294,11040"/>
        </emma:interpretation>
      </emma:emma>
    </inkml:annotationXML>
    <inkml:traceGroup>
      <inkml:annotationXML>
        <emma:emma xmlns:emma="http://www.w3.org/2003/04/emma" version="1.0">
          <emma:interpretation id="{07E9A07A-4603-4572-A490-96D4101E6B51}" emma:medium="tactile" emma:mode="ink">
            <msink:context xmlns:msink="http://schemas.microsoft.com/ink/2010/main" type="paragraph" rotatedBoundingBox="13814,4074 19909,4139 19899,5105 13803,5040" alignmentLevel="2"/>
          </emma:interpretation>
        </emma:emma>
      </inkml:annotationXML>
      <inkml:traceGroup>
        <inkml:annotationXML>
          <emma:emma xmlns:emma="http://www.w3.org/2003/04/emma" version="1.0">
            <emma:interpretation id="{56A4DEEF-1F33-4A8D-B962-699A33BCDA82}" emma:medium="tactile" emma:mode="ink">
              <msink:context xmlns:msink="http://schemas.microsoft.com/ink/2010/main" type="line" rotatedBoundingBox="13814,4074 19909,4139 19899,5105 13803,5040">
                <msink:destinationLink direction="with" ref="{D3ECAFAF-3A58-44C1-A3B1-5571CAA73028}"/>
              </msink:context>
            </emma:interpretation>
          </emma:emma>
        </inkml:annotationXML>
        <inkml:traceGroup>
          <inkml:annotationXML>
            <emma:emma xmlns:emma="http://www.w3.org/2003/04/emma" version="1.0">
              <emma:interpretation id="{923A168F-AA0B-48EB-A13B-42491B856352}" emma:medium="tactile" emma:mode="ink">
                <msink:context xmlns:msink="http://schemas.microsoft.com/ink/2010/main" type="inkWord" rotatedBoundingBox="13813,4091 18369,4140 18359,5088 13803,5040"/>
              </emma:interpretation>
              <emma:one-of disjunction-type="recognition" id="oneOf0">
                <emma:interpretation id="interp0" emma:lang="" emma:confidence="1">
                  <emma:literal/>
                </emma:interpretation>
              </emma:one-of>
            </emma:emma>
          </inkml:annotationXML>
          <inkml:trace contextRef="#ctx0" brushRef="#br0">5263-2150 536 0,'5'-10'93'0,"-3"2"-41"16,0-1-10-16,3-1-23 0,-5 1-5 15,2 0-2-15,2-1-1 0,-2 0 7 0,1-1 8 16,-3 3 5-16,2-2 6 0,0 0 2 16,0 2 5-16,-2 0 4 0,2 0 6 15,-2 2 1-15,0-1 2 0,3 2 6 0,-3 5-3 16,-3-9-3-16,1 5-7 0,2 4-3 16,-4-4-2-16,4 4-2 0,0 0-5 0,-24 6-1 15,9 2-5-15,2 0 1 0,-5 7-3 16,0-1 0-16,0 3 3 0,-1 1-5 15,-1 0-2-15,1 5 1 0,2-4-2 0,2 2-6 16,-1 1 1-16,4-1-3 0,5 1-1 16,1-3 0-16,4 1-5 0,4-2 1 15,0 2 0-15,5-3-7 0,4 3-10 16,5-4-10-16,2 0-18 0,3 1-4 0,3-5-18 16,4 0-6-16,2-4-8 0,2 0-1 15,3-3-5-15,1-2 5 0,-1 0 3 0,2-3 4 16,-1-3 5-16,1 0 4 0,1-4 7 15,-7-1 5-15,-1 0 11 0,0-2 7 16,-4-2 5-16,-1 1 10 0,-3 0 1 16,-1-2 5-16,-5-1 12 0,-1 4 4 0,-3-2 4 15,-1 4 6-15,0-3 11 0,-4 3-1 16,0 2-1-16,-3-2 1 0,-1 4 2 0,-3 0-10 16,0 4 5-16,0 0-3 0,0 0-2 15,0 0 7-15,-23 6-1 0,17 0 5 16,-5 4-2-16,-1 1 1 0,0-1-4 0,1 2 5 15,0 2-2-15,-1-2-5 0,3 2 0 16,1 3-4-16,-1-3 2 0,2 0-1 16,1 0-1-16,0 3-3 0,4-5 4 0,0 0-5 15,-1 0-2-15,6-2 4 0,1 0-2 16,4-1-5-16,-2-1 3 0,5-4-3 16,0 0 0-16,6-2-2 0,-2-2-1 0,3-2-3 15,3-2 1-15,1-4-3 0,1 0-3 16,-1-2 1-16,2-3-5 0,-5-1-2 0,0 0 1 15,-1 0-2-15,-5-3 0 0,-2 3-1 16,1 0 1-16,-5 0 0 0,-1-1 1 16,-3 1-4-16,-3 2-3 0,0 0 5 15,-5 1-1-15,-1 1-5 0,-3 0 8 0,-3 2-3 16,-4 2 0-16,3 0 3 0,-6 2-5 16,2 2 4-16,-1 0 0 0,1 2-2 15,0 0-5-15,3-2 2 0,-2 4-4 0,3-2 0 16,2 0-1-16,-1-2-8 0,3 4 2 15,9-2-3-15,0 0 2 0,0 0 1 0,-7-4 5 16,7 4-2-16,0 0 6 0,30-10-4 16,-15 5-1-16,3-1 3 0,1 0 4 15,1-2-2-15,3 2 0 0,-1-2 1 16,3 0 4-16,-1 0 0 0,2-1 1 0,-2 3 1 16,-3 0-2-16,-1 0 3 0,1 2 2 15,-4 0-2-15,2 0 3 0,-3 2-1 0,-3 4 5 16,0 0 1-16,4 2 0 0,-4 2 5 15,-2 4 0-15,1 0 1 0,-1 5 4 16,-4-1-1-16,-3 0 3 0,1 2 1 0,-1 1-2 16,-2 1 2-16,0 1-3 0,-2-3 2 15,0 2-8-15,0-2 0 0,0 1 1 16,0-3 1-16,0-2-5 0,-2 0 3 16,2-1-1-16,0-2-1 0,0 0 4 0,0-3-3 15,0-3-2-15,0-3-2 0,0 0 0 16,0 0-5-16,0 0 3 0,0 0-1 0,23-19-2 15,-16 6-4-15,0-1 0 0,4 0 1 16,3-4-1-16,4-1 4 0,-5 3-2 0,6 0-2 16,-2-1 0-16,2 3 0 0,3 2 0 15,-7 2 1-15,6 0-1 0,-3 3-2 16,1 1 3-16,1 4 2 0,-5 2-5 16,2 4 4-16,0 0-1 0,-3 3 1 0,2 1 3 15,-3 2 0-15,-2 2-2 0,-1 0 3 16,-1 0-4-16,-2 1 3 0,-1 1 0 15,-1-4 2-15,-3 2-3 0,-2 1 3 0,2-4 2 16,-2 2-2-16,2-3 3 0,-2 0-3 16,3 0-1-16,-3-3 4 0,0 0-2 0,0-5-1 15,0 6-2-15,0-6 1 0,0 0-4 16,0 0-1-16,0 0-4 0,8-18-1 16,-2 10-4-16,1-2-5 0,-1-2 1 15,3-2 1-15,-5-1-1 0,7 1-3 0,-1 0 3 16,1-3 1-16,5 1-3 0,-2 2-1 15,2 0-1-15,1-1 6 0,0 5 1 0,0 2 0 16,1 2 1-16,1 2-2 0,-2 2 5 16,-3 2-4-16,4 2 1 0,-2 4 5 15,0 0-4-15,-2 2 2 0,1 3 4 16,-4 1-1-16,1 0 1 0,-3 0 5 0,-2 3-2 16,-1-1 3-16,1 2 0 0,-3-2-2 15,-1 1-3-15,2-1 6 0,-3-2-2 16,3 0 0-16,-3-2 1 0,2 0-1 0,1 0 2 15,-3-2 0-15,2 0 0 0,3 1 2 16,0-5 5-16,5 0-8 0,-3-2 0 0,4 0 3 16,0-2-1-16,6-2 0 0,-2-2-1 15,2 0-1-15,1-4-3 0,1 0 3 16,-1-5-2-16,2 1-2 0,-3 0 2 16,1-4 2-16,-2 1-4 0,0-1 2 0,-5-2 1 15,1 1 0-15,-2 6 2 0,-1-4 5 16,-3 3-1-16,2 0 7 0,-3 4-5 0,-3-1-2 15,3 1-2-15,-3 2 3 0,1 2-5 16,-5 4 2-16,0 0 1 0,0 0-2 0,6 18 1 16,-6-7-1-16,0 3-1 0,-2 4 1 15,0 3 3-15,0 3-3 0,-3 4 0 16,3 1 0-16,-2 4-1 0,2-1 4 16,-3 9-5-16,3-1 3 0,-2 3 0 0,-2 0-5 15,2 0-14-15,-1-3-9 0,-1-1-25 16,-1 0-16-16,0-3-18 0,3-6-14 0,-5-3-13 15,1-3-11-15,2-5-26 0,-3-3-60 16,2-6-179-16,1-1 104 0</inkml:trace>
          <inkml:trace contextRef="#ctx0" brushRef="#br0" timeOffset="277.6457">7200-1955 1042 0,'9'-22'13'0,"0"3"0"0,0 3 7 15,3 4-7-15,-1 2-4 0,2 0-4 0,3 0 6 16,0 1 9-16,2 1-4 0,1 2 3 16,0 2 2-16,1 0-10 0,3 2 4 15,-1 2 1-15,4 0-7 0,-4 4 7 16,-1 2 1-16,1 0-1 0,-3 2 0 0,-4 3 3 16,-2-1 3-16,-1 2 2 0,-5 3-10 15,-3-4 5-15,-4 4-6 0,0-1-4 0,-4 0 7 16,-3 0-11-16,-1 1 9 0,-5-1-1 15,-2 2-10-15,0-2-1 0,-4 1-5 16,6-5-15-16,-6 0-14 0,6-2-16 16,-3 0-20-16,3 0-21 0,1-3-54 0,3 1-228 15,2-2 116-15</inkml:trace>
          <inkml:trace contextRef="#ctx0" brushRef="#br0" timeOffset="1763.99">8198-1942 1008 0,'15'-8'16'16,"-6"-1"1"-16,-1-1 0 0,-3 2-3 15,-1 2-5-15,-4-2 8 0,0 2 6 16,-2-2 6-16,-2 1 0 0,-3 1-8 0,0 0 4 16,-4 2 11-16,-1 0-7 0,1 2 5 15,-4 0 8-15,-1 0-1 0,0 4 2 0,0 0-2 16,-2 2 0-16,0 0 3 0,0 4-1 15,0 0-2-15,2 3-4 0,1 1 2 0,0-2-3 16,4 4-6-16,0-1-1 0,2 1 0 16,0 0-3-16,4 0-3 0,1 0-3 15,2-1-1-15,-1-1-2 0,3 0-3 16,3-2 1-16,1 0 0 0,0 1-2 0,3-3 1 16,3-2-1-16,1-2-3 0,2 0-1 15,4-2-1-15,-2 0-2 0,5-4-6 16,-1 0-2-16,1-4-1 0,1 2-4 0,3-6-2 15,1 0-5-15,-1-1 2 0,0-3 3 16,-2 0-4-16,-1-3 0 0,-4 1 3 16,1 0 1-16,-2 2 0 0,0 0 2 15,-7 3-1-15,1-1 1 0,-2 2 5 0,-1 0-2 16,0 2-11-16,-3 2 14 0,-2-1-2 16,1 3 1-16,-3 4 2 0,0 0-2 0,0 0 5 15,0 0 1-15,0 0 0 0,0 0-1 16,0 0 2-16,-23 17-3 0,19-9 5 15,2 0 1-15,0 0-1 0,2 2 1 16,0-2 0-16,0 3-1 0,4-3 2 0,0 0 0 16,5 0-2-16,-2 0 3 0,0-2 0 15,-1 0-1-15,6-1 0 0,2-4 0 0,-1 1 0 16,-2 0-1-16,5-4 0 0,0 0-3 16,-1-2-1-16,2 0 2 0,0-2-3 0,-2-2 0 15,-2 0-1-15,2 0 1 0,-4-1-1 16,2-1-3-16,-2 2 1 0,2 0 0 15,-7 0 2-15,1 2 0 0,1 0-5 16,-2 1 3-16,1 0 0 0,2 2-1 0,-5 2-2 16,-4 1 1-16,0 0-1 0,0 0 3 15,9 6 1-15,-7 0 1 0,2 0 0 16,-4 0-2-16,0 2-1 0,0 0 2 0,-4 1 4 16,2 0 2-16,2-1-2 0,-2 1 3 15,0-1 0-15,2 0-5 0,-3-2 2 16,1 3 0-16,0-4 0 0,2-5 1 0,-2 11 4 15,2-8-4-15,0-3 2 0,0 0 3 16,0 0-1-16,0 0-6 0,0 0 2 16,0 0-2-16,0 0 2 0,2-22-2 0,0 12 2 15,0 0-4-15,1 0 1 0,3-3-3 16,2-1 1-16,-1 0 0 0,1 0-1 16,4 0 1-16,-4 1-1 0,4 1 1 15,2 2-2-15,1-2-1 0,-3 4 2 0,4 0-1 16,1 1 1-16,-4 3-3 0,2 2 1 15,0 0 0-15,-4 2 1 0,2 2 0 0,0 0 0 16,2 4 0-16,-5 2-3 0,-1-1 3 16,-2 1 0-16,-1 4 2 0,5-2 0 0,-9 2 2 15,1-1-1-15,-1 1-2 0,0 0 2 16,1 0-1-16,0 0 1 0,-3 1-2 16,2-3 0-16,-2 0 1 0,2 0-1 15,0 1 2-15,0-3 1 0,1 0-1 0,-1 0 0 16,2-2 0-16,3-2 0 0,2-2 0 15,1 0 2-15,1 0-2 0,2-4 1 16,2-2-5-16,4 0 2 0,1-2-2 0,-4 0-3 16,4-7 1-16,-2 3-2 0,3-4-1 15,-1-2 2-15,-4 0 2 0,0-1-1 16,1-1-1-16,-2 2 0 0,-2-1 2 16,0 3 2-16,-4 2 2 0,3 0 0 0,-5 2 1 15,-1-1-2-15,1 5 3 0,-3-2-3 16,3 2-1-16,-1 2 3 0,-4 0-4 0,-2 4 4 15,0 0-1-15,0 0-2 0,0 0 3 16,2 16 0-16,0-8 2 0,-2 2-2 0,0-2 2 16,2 3-2-16,-2-1 1 15,5 2-4-15,-3-2 1 0,2 0 4 0,1 1 2 16,1-1-1-16,-1 0-1 0,7-2 2 16,-5 0-3-16,1-1 1 0,1-1-1 0,2-3 0 15,1-1 0-15,-1 1-2 0,5-3-1 16,-5-3 3-16,5 0-1 0,-2-5-2 15,-1 1 1-15,1-1-2 0,0-2 3 0,-1-2-3 16,1 1 1-16,-5 0-3 0,2 0 5 16,0 1 2-16,-4 2-2 0,3 0 2 15,-6-1-2-15,3 4-1 0,-3-1 0 0,0 3-2 16,-4 3 0-16,7-2-1 0,-7 2 1 16,0 0 1-16,-2 16-1 0,2-3 3 15,-5 1-2-15,3 2 2 0,0 3-3 0,0 1 4 16,0 6-2-16,-1 1 0 0,-1 3 3 15,0 1-2-15,-4 3 0 0,1 3 1 16,1 1 1-16,-3 2-8 0,2-4 5 0,-4 3-3 16,1-3-3-16,-1-1-2 0,-2 0 0 15,-1-5-4-15,-2 0 4 0,1-1-5 16,-2-7 4-16,-1-3 0 0,1-1 2 0,-4-2 0 16,-1-2-2-16,-4-3 2 0,2-3-2 15,-3-4 1-15,2-2 3 0,-2-2-5 16,1-2-1-16,-4-4-6 0,2 0-14 0,-2-2-11 15,6-5-17-15,-1-1-23 0,2 0-21 16,3-5-29-16,2-1-35 0,2 2-69 16,8-5-215-16,0 5 41 0</inkml:trace>
        </inkml:traceGroup>
        <inkml:traceGroup>
          <inkml:annotationXML>
            <emma:emma xmlns:emma="http://www.w3.org/2003/04/emma" version="1.0">
              <emma:interpretation id="{2ED257A4-D559-47F4-A87C-0EE86B5726A1}" emma:medium="tactile" emma:mode="ink">
                <msink:context xmlns:msink="http://schemas.microsoft.com/ink/2010/main" type="inkWord" rotatedBoundingBox="18884,4128 19909,4139 19904,4611 18879,4600"/>
              </emma:interpretation>
              <emma:one-of disjunction-type="recognition" id="oneOf1">
                <emma:interpretation id="interp1" emma:lang="" emma:confidence="0">
                  <emma:literal>*</emma:literal>
                </emma:interpretation>
                <emma:interpretation id="interp2" emma:lang="" emma:confidence="0">
                  <emma:literal>f</emma:literal>
                </emma:interpretation>
                <emma:interpretation id="interp3" emma:lang="" emma:confidence="0">
                  <emma:literal>4</emma:literal>
                </emma:interpretation>
                <emma:interpretation id="interp4" emma:lang="" emma:confidence="0">
                  <emma:literal>+</emma:literal>
                </emma:interpretation>
                <emma:interpretation id="interp5" emma:lang="" emma:confidence="0">
                  <emma:literal>F</emma:literal>
                </emma:interpretation>
              </emma:one-of>
            </emma:emma>
          </inkml:annotationXML>
          <inkml:trace contextRef="#ctx0" brushRef="#br0" timeOffset="2933.3381">10130-2089 1354 0,'-8'4'18'0,"8"-4"-3"15,0 0-11-15,0 0 5 0,21 2-6 0,-10 0-1 16,2-2-1-16,4 2 7 0,1-2-6 16,2 2 1-16,3 0 0 0,4 1 0 15,4-2 4-15,5 1 2 0,10 1 9 0,1-1 3 16,3-1 2-16,4 4 3 0,-1-3-5 15,-1 0 2-15,-1 2-6 0,-1-2-1 0,-3 0 2 16,1 2-9-16,-3-4 1 0,-2 2-6 16,-7 0-10-16,-2-2-8 0,-5 2-9 15,-1-2-21-15,-6 2-19 0,1-2-16 16,-5 0-16-16,-3 0-29 0,-5-2-68 0,-3 2-151 16,-7 0 143-16</inkml:trace>
          <inkml:trace contextRef="#ctx0" brushRef="#br0" timeOffset="2294.8777">10740-2219 1366 0,'2'-4'38'0,"-2"4"-7"0,0 0-7 0,0 0-4 15,0 0-5-15,0 0-2 0,-7 20 6 16,3-12-2-16,0 7 3 0,-4-1 3 0,1 2 2 15,-4 6-4-15,2-1 4 0,-2 3 0 16,1-2-2-16,2 1-3 0,-3 1 1 16,0 1-8-16,1-3 4 0,1 0-2 15,-4 1-3-15,4-7 0 0,2 2 6 0,-1-3-4 16,2-1-1-16,-1-2 7 0,1 1 5 16,-1-5 6-16,0 0 0 0,3-2-2 0,-1-6-6 15,5 0-4-15,0 0-1 0,0 0-1 16,-3-20-4-16,3 7 0 0,3-3-7 15,2-4 5-15,1-5-1 0,1-3-3 0,6-7-1 16,2 0-4-16,-6-1 3 0,8 1 1 16,-6 1 0-16,1 4 2 0,-1 3 3 15,3 5-1-15,-3-1 0 0,-4 3 0 16,2 4-3-16,2 1-1 0,0 5 1 0,0 2-3 16,-3 6 0-16,3 2 1 0,2 4 1 15,0 4-2-15,0 4 2 0,2 5-6 0,0 3 4 16,0 0 2-16,0 9-3 0,3-1 0 15,-4-1-1-15,-1 3 2 0,3-1 0 16,-4-1-2-16,4 1-9 0,-3-7-13 0,-2 2-16 16,-1 1-22-16,-1-3-20 0,2-2-25 15,-3-4-27-15,-3 1-35 0,0-5-85 16,-2-1-239-16,-3-2 5 0</inkml:trace>
        </inkml:traceGroup>
      </inkml:traceGroup>
    </inkml:traceGroup>
    <inkml:traceGroup>
      <inkml:annotationXML>
        <emma:emma xmlns:emma="http://www.w3.org/2003/04/emma" version="1.0">
          <emma:interpretation id="{B9916BD7-B1B9-40EA-9BFC-6533761F831B}" emma:medium="tactile" emma:mode="ink">
            <msink:context xmlns:msink="http://schemas.microsoft.com/ink/2010/main" type="paragraph" rotatedBoundingBox="3481,6540 17123,6212 17145,7131 3503,7458" alignmentLevel="1"/>
          </emma:interpretation>
        </emma:emma>
      </inkml:annotationXML>
      <inkml:traceGroup>
        <inkml:annotationXML>
          <emma:emma xmlns:emma="http://www.w3.org/2003/04/emma" version="1.0">
            <emma:interpretation id="{FAE26E4E-3D24-40E7-BF8D-CFB94E4EC25A}" emma:medium="tactile" emma:mode="ink">
              <msink:context xmlns:msink="http://schemas.microsoft.com/ink/2010/main" type="line" rotatedBoundingBox="3481,6540 17123,6212 17145,7131 3503,7458"/>
            </emma:interpretation>
          </emma:emma>
        </inkml:annotationXML>
        <inkml:traceGroup>
          <inkml:annotationXML>
            <emma:emma xmlns:emma="http://www.w3.org/2003/04/emma" version="1.0">
              <emma:interpretation id="{2AB73403-5136-4FD9-A300-DEBDA438892D}" emma:medium="tactile" emma:mode="ink">
                <msink:context xmlns:msink="http://schemas.microsoft.com/ink/2010/main" type="inkWord" rotatedBoundingBox="3487,6817 5016,6780 5031,7421 3503,7458"/>
              </emma:interpretation>
              <emma:one-of disjunction-type="recognition" id="oneOf2">
                <emma:interpretation id="interp6" emma:lang="" emma:confidence="1">
                  <emma:literal/>
                </emma:interpretation>
              </emma:one-of>
            </emma:emma>
          </inkml:annotationXML>
          <inkml:trace contextRef="#ctx0" brushRef="#br0" timeOffset="23394.7313">-5189 987 1232 0,'-17'12'-9'16,"0"-2"3"-16,4-2-2 0,4-2-1 15,2 0 9-15,2-2 6 0,5 1 15 16,0-5 27-16,12 3 3 0,1-3-5 0,3-2-6 15,7 2-5-15,9-3-3 0,8 0-21 16,7-3-23-16,2 2-40 0,9-4-35 0,-2 0-71 16,3 2-244-16,0-2 87 0</inkml:trace>
          <inkml:trace contextRef="#ctx0" brushRef="#br0" timeOffset="23206.1148">-5096 518 1776 0,'0'-9'7'0,"0"0"-5"0,2 1-1 0,-2 2-6 16,5-2 2-16,-1 2 1 0,5 0 11 16,3-2 8-16,3 0 3 0,5-2 4 15,10 1-7-15,2 1-2 0,9 2-3 0,0-2-14 16,1 4-18-16,1 0-19 0,-5 4-20 16,1 2-16-16,2 2-15 0,-7 2-28 0,-6 0-47 15,0 2-285-15,-6 2 42 0</inkml:trace>
          <inkml:trace contextRef="#ctx0" brushRef="#br0" timeOffset="23011.6491">-4904 543 1655 0,'0'-10'-58'16,"0"0"9"-16,0 0 1 0,0-1 6 0,0 1 13 16,0 2 12-16,2-2 20 0,-2 2 17 15,0-2 16-15,2 4 14 0,1-4 8 16,-1 4 1-16,-2-1 8 0,0-1 7 15,2 2 10-15,0 0 3 0,-2 6 1 0,0-8-6 16,0 8-10-16,0-8-8 0,0 8-5 16,0 0 1-16,0 0 4 0,0 0-1 0,6 22-1 15,-4-8-5-15,-2-1-7 0,0 5-3 16,0 2-4-16,-2 2-4 0,2 1 1 16,0-1-9-16,0 0-2 0,0 3-2 15,0-1-4-15,0 1-2 0,0-1-19 0,0-1-12 16,-3-1-20-16,0 0-22 0,1-4-24 15,0 1-23-15,0-1-24 0,-1-6-17 0,1 5-20 16,0-9-28-16,-7 0-66 0,5-4-372 16,-3 0-125-16</inkml:trace>
          <inkml:trace contextRef="#ctx0" brushRef="#br0" timeOffset="23669.6331">-3754 602 1252 0,'7'-12'101'0,"-3"2"-7"0,0-1-13 0,-4 3-11 16,0 0-8-16,-4 2-5 0,0-2 0 15,0 4 11-15,-5-2 3 0,2 4-2 0,-4 0-3 16,-3 2-4-16,-2 2-6 0,-1 2-3 16,-7 4-2-16,2 4 7 0,-7 4 2 0,1 3-5 15,-1 2-3-15,-3 1-4 0,6 2-2 16,-2 0-6-16,1 3-4 0,5 0-2 15,1-1-3-15,1-2-4 0,7 1-1 16,3-1-2-16,3-4-3 0,7-1-8 0,2-1-20 16,3 0-29-16,9-1-36 0,2-1-40 15,7-4-34-15,-1-4-58 0,8-2-106 16,0-2-355-16,0-1-160 0</inkml:trace>
        </inkml:traceGroup>
        <inkml:traceGroup>
          <inkml:annotationXML>
            <emma:emma xmlns:emma="http://www.w3.org/2003/04/emma" version="1.0">
              <emma:interpretation id="{5893C9AF-7A37-4B84-9111-1C9F52116DAB}" emma:medium="tactile" emma:mode="ink">
                <msink:context xmlns:msink="http://schemas.microsoft.com/ink/2010/main" type="inkWord" rotatedBoundingBox="8761,6413 12523,6323 12539,6956 8776,7047"/>
              </emma:interpretation>
              <emma:one-of disjunction-type="recognition" id="oneOf3">
                <emma:interpretation id="interp7" emma:lang="" emma:confidence="1">
                  <emma:literal/>
                </emma:interpretation>
              </emma:one-of>
            </emma:emma>
          </inkml:annotationXML>
          <inkml:trace contextRef="#ctx0" brushRef="#br0" timeOffset="20297.5541">1531 86 1177 0,'16'-8'58'0,"-2"1"-10"15,-8 3-1-15,-1-2-3 0,-1 2-6 0,-4 4-3 16,2-6 5-16,-2 6-10 0,0 0 3 16,-13-2 3-16,13 2-4 0,-18 4-2 0,6 2 0 15,1 2 2-15,-4 3-1 0,-2 3 4 16,0 2 5-16,1 2-2 0,-3 1 0 16,6 3-5-16,-2 0-1 0,0 1-3 0,4 3-1 15,0 0-3-15,5 1 0 0,1-3-2 16,1 3-4-16,4-5 1 0,2-1-3 15,2-1-2-15,5-4-1 0,0 0-1 0,2-3-1 16,3 1-1-16,2-8 0 0,-1-2-1 16,6-2-2-16,-1-4 1 0,1-2-3 15,3-2 0-15,2-6 0 0,-4-3-1 0,5-3-1 16,-2-2 2-16,-2-3 3 0,-1-3-5 16,-3 0 4-16,-2-5-2 0,2 0 2 0,-10 1-2 15,-3 0 2-15,1 1-3 0,-5 1 1 16,-4 3-2-16,0 1-2 0,-5 1 1 15,-2 3-3-15,-7 2 0 0,0 2-3 16,-1 3-1-16,-2 3-5 0,-1 4-15 0,-1 2-12 16,1 4-20-16,-3 2-15 0,3 2-15 15,-3 4-15-15,3 4-20 0,3 0-25 0,-4 2-70 16,8 1-286-16,-1 3-7 0</inkml:trace>
          <inkml:trace contextRef="#ctx0" brushRef="#br0" timeOffset="20514.1008">1942 399 1346 0,'11'0'40'15,"-1"0"15"-15,-10 0-8 0,7 2-2 16,-7-2-5-16,0 0-6 0,0 6 3 0,0-6 10 16,-5 8-1-16,-3-4 1 0,0 4-5 15,1-1-3-15,1 1-4 0,-3 2-1 16,2 2-7-16,-4 0 0 0,1 3-9 15,1-1-22-15,3-2-18 0,-3 2-28 0,5 0-34 16,-6-1-38-16,5-4-60 0,1 2-343 16,2-3-28-16</inkml:trace>
          <inkml:trace contextRef="#ctx0" brushRef="#br0" timeOffset="20921.3989">2284 187 1577 0,'11'-14'30'0,"-2"4"2"0,-5 1-6 0,1 4-3 0,-1-1 7 16,2 1 3-16,-4 2 4 0,-2 3 9 15,0 0 2-15,0 0-3 0,0 0-1 16,0 0-2-16,-21 10 1 0,12-2 4 0,-2 4 5 16,1 2 1-16,1 1-3 0,-2 4-6 15,5-2-2-15,-3 5-4 0,0 1-3 0,4-3-2 16,0 0-4-16,3 3 0 0,2-5-4 15,0 2-3-15,4-2-2 0,1-3-2 16,3 3-1-16,0-8-3 0,3 3-8 0,0-7-9 16,4-2-3-16,0 0-5 0,1-4-1 15,2 0-2-15,-2-8-1 0,4 2 0 16,1-4 2-16,-1-3 0 0,-2-1 0 16,0-5-1-16,1 1 3 0,-6-2-1 0,-2-2-2 15,-2-1 3-15,-3 1 5 0,-3 2-3 16,0-3 1-16,-6 3 3 0,0-1-2 0,-1 3 0 15,-5 0 1-15,0 2 0 0,-6 1-1 16,-2 3-3-16,2 0-9 0,-4 2-12 0,4 4-17 16,-3 2-27-16,1 2-23 0,4 2-17 15,-2 4-16-15,4-2-27 0,-4 2-64 16,9 0-283-16,-3 4-11 0</inkml:trace>
          <inkml:trace contextRef="#ctx0" brushRef="#br0" timeOffset="21338.4047">2939 173 1374 0,'22'-6'49'0,"-7"-2"5"15,-6 0-5-15,-3 2-8 0,-1-1-2 0,-3 1-3 16,-2 2 2-16,0 4 7 0,-9-6 3 16,0 4-2-16,0 0 2 0,-3 2-1 0,-1 2-2 15,-2 2-1-15,-4 2-1 0,3 4-2 16,-4 1 2-16,4 3 1 0,-2 0-2 15,-3 4-2-15,6 1-3 0,-1-1 0 0,0 2-7 16,3 3-1-16,4-1-2 0,0 0-5 16,2-3 3-16,4-1-5 0,3 0-2 15,3-1 1-15,2-1-3 0,4-4 0 16,-1 1 0-16,8-5-2 0,0 0-2 0,4-6-3 16,1-2 2-16,1-2-2 0,6-3 0 15,1-3-1-15,5-2-1 0,-2-4-1 0,1 0 0 16,-1-7-2-16,-5 3-2 0,0-4 2 15,-4-1-2-15,-1 1 0 0,-3-4 0 16,-6 5 0-16,-2-1-2 0,-4 6 0 16,-5-1-2-16,-2 1 2 0,-4 2-2 15,-5 2-3-15,-2-1-7 0,-5 3-7 0,-5 2-10 16,-1 2-10-16,-1 2-15 0,-1 2-13 0,-2 2-19 16,4 2-22-16,-1 2-15 0,-1 4-13 15,3-2-21-15,1 0-62 0,4 2-332 16,0 3-53-16</inkml:trace>
          <inkml:trace contextRef="#ctx0" brushRef="#br0" timeOffset="21736.4908">3525 173 1613 0,'11'-8'23'0,"-4"2"-6"0,-3-2 2 16,1 0-4-16,-3 1-4 0,-2 3 12 15,0 4 6-15,-5-8 9 0,-1 6 7 16,6 2 7-16,-18-2-1 0,6 6 3 0,-4 0 1 16,1 3-2-16,-2 3-3 0,-2-1 5 15,1 6-2-15,-1-3-2 0,4 7-8 0,2-1-3 16,-2 0-4-16,4 0-3 0,5 1-4 16,1 1-3-16,1-2-1 0,4 0-1 15,2-1-3-15,2-1-1 0,5 0 0 16,0-1-2-16,2-5-1 0,6 0-1 0,-4-4 2 15,8-2 4-15,-1 0 2 0,2-8 5 16,5 0 4-16,1-2-3 0,1-2 14 16,-2-4 1-16,5-3-5 0,-5-1-2 0,0-4-2 15,-5-1-3-15,-1-3-4 0,-3 0-18 16,-5-1-1-16,-1 1-6 0,-3-3-10 0,-5 1-7 16,1-2-7-16,-5 5-14 0,-5-1-11 15,-1 1-17-15,-5 3-25 0,-6 2-27 16,0 4-30-16,-9 1-30 0,-10 1-46 0,-4 2-125 15,-19 2-287-15,-11 2-129 0</inkml:trace>
          <inkml:trace contextRef="#ctx0" brushRef="#br0" timeOffset="19021.7003">48 16 1416 0,'-6'-4'156'0,"-1"0"-92"0,3 0-31 0,4 4-9 16,-8-4-10-16,8 4-5 0,-7-4 0 15,7 4 1-15,0 0 11 0,-8 8 7 0,5-4 3 16,1 4 0-16,2 3-3 0,0 0 0 16,0 2-2-16,0 5 0 0,2-1-2 15,1 3-4-15,1 0 0 0,-2 7-2 0,3-1-1 16,2 3 0-16,-2-1-2 0,1 3-4 15,1-1-12-15,0-1-22 0,-1-1-24 16,1 3-28-16,-3-3-15 0,6-1-23 0,-5-3-23 16,-3-4-63-16,4-2-282 0,-3-2 14 15</inkml:trace>
          <inkml:trace contextRef="#ctx0" brushRef="#br0" timeOffset="19440.3921">498 244 1278 0,'-4'7'-39'0,"4"-7"6"0,-2 3 6 15,2-3 11-15,0 0 5 0,-7 5 9 16,2-2 8-16,5-3 2 0,-7 5 3 15,3-2-4-15,1 2 7 0,-1 1-10 16,0 2 6-16,-1 0 0 0,1 2 2 0,-1 2-5 16,1 1 1-16,-2 1 9 0,0 2-8 15,1 0 0-15,-1 0-5 0,1 3-14 16,1-5-11-16,-3 1-29 0,3-1-35 0,-2-2-74 16,2-4-168-16,2 0 157 0</inkml:trace>
          <inkml:trace contextRef="#ctx0" brushRef="#br0" timeOffset="19877.1884">772 59 1043 0,'2'-6'61'0,"0"0"-28"0,-2 6-7 15,-2-4 2-15,2 4-6 0,0 0-4 16,0 0 8-16,0 0 11 0,-25 8-5 15,18 0 6-15,1 0-6 0,-3 4 3 0,0 1-5 16,1 3 9-16,-1 0 3 0,1 5-1 16,1-1-5-16,3 0-1 0,-1 0-4 0,5 3 2 15,-2-3-6-15,4 2-3 0,0-1 2 16,3 1-7-16,1-1 1 0,5-1 0 16,4-2-3-16,2-1 0 0,-1-5-2 15,3 0 1-15,-2-6-6 0,1-2 5 0,3-4-7 16,-1 0 1-16,-2-4 1 0,2-2 1 15,3-4-5-15,-3-2-2 0,-2-4 3 16,1-1-1-16,-2-1-1 0,0-3-2 0,-4-1-1 16,-4 0 1-16,0-2-4 0,-5 1 5 15,-2 0-3-15,-2 3 1 0,-2-2-2 0,-4 4-2 16,-1-1-1-16,-4 1 2 0,-2 2 0 16,-6 2 0-16,1 1 0 0,0 5-6 15,0 2-2-15,-2 2-4 0,-1 2-11 0,3 4-17 16,0 0-17-16,2 2-13 0,1 2-16 15,0 2-15-15,4 3-14 0,3-3-32 16,3 0-65-16,5 0-170 0,2 0 104 16</inkml:trace>
        </inkml:traceGroup>
        <inkml:traceGroup>
          <inkml:annotationXML>
            <emma:emma xmlns:emma="http://www.w3.org/2003/04/emma" version="1.0">
              <emma:interpretation id="{2A2A6B5B-0D97-4F3B-A564-4CAC7B02BA07}" emma:medium="tactile" emma:mode="ink">
                <msink:context xmlns:msink="http://schemas.microsoft.com/ink/2010/main" type="inkWord" rotatedBoundingBox="13308,6429 17126,6337 17141,6993 13324,7085"/>
              </emma:interpretation>
              <emma:one-of disjunction-type="recognition" id="oneOf4">
                <emma:interpretation id="interp8" emma:lang="" emma:confidence="1">
                  <emma:literal/>
                </emma:interpretation>
              </emma:one-of>
            </emma:emma>
          </inkml:annotationXML>
          <inkml:trace contextRef="#ctx0" brushRef="#br0" timeOffset="45479.5879">4949 92 1226 0,'4'-11'-17'0,"1"3"0"15,-1 0 2-15,3 0-2 0,2 0 5 16,5 2 15-16,-1-2 9 0,5 2 9 0,1-1-2 15,-2 4 9-15,4-2-5 0,-3 1 4 16,4 4-6-16,-1-2-7 0,1 4 8 16,1 2-11-16,-3 1-3 0,1-2 5 0,-3 5-3 15,-2 3-1-15,-3-1-3 0,-4 2 2 16,-2 3-1-16,-7-4-3 0,0 4 2 16,-5 1 7-16,-3 0-3 0,-1 1 3 0,-6-1-6 15,0 2 5-15,-3-3 7 0,0 1 7 16,0-4 0-16,-3 0 1 0,3 0 4 15,5-2 4-15,-3-1 2 0,5-1 11 0,0 0 1 16,2-2 1-16,2 0-2 0,-1 0-5 16,6-2-3-16,2 0-5 0,0-4-2 0,12 6-5 15,-3-1-2-15,0-4-3 0,6 1 0 16,2 1-13-16,3-1-10 0,3 0-13 16,-1 2-11-16,3-2-13 0,2 0-10 0,3 0-14 15,2 0-19-15,-2 0-18 0,5-2-12 16,-1 2-23-16,-1-6-44 0,1 2-283 15,0-2 32-15</inkml:trace>
          <inkml:trace contextRef="#ctx0" brushRef="#br0" timeOffset="45902.2146">6000 149 1264 0,'5'-9'5'0,"-5"4"-2"15,0-2-8-15,-3 1 12 0,1 0-7 16,2 6-1-16,-8-8 2 0,4 4 3 0,-3 2 9 15,-1 0 5-15,8 2 4 0,-20 4 5 16,8 0 5-16,-2 2 2 0,-1 2 0 0,-2 0 4 16,2 7 4-16,-3-3 1 0,2 2-3 15,0 2 0-15,3 2 0 0,-1-1 1 16,1 1 0-16,1 1 0 0,6-3-3 16,-4 2-2-16,6-2-3 0,1 1-1 0,1-3-1 15,2 0-1-15,5-2-1 0,1 0-4 16,2-1-1-16,3-1-3 0,0-6-3 15,0 0-1-15,3-2-1 0,0 2 1 0,-1-8-3 16,6 2 0-16,-4-2-2 0,0-5-1 16,4 0-1-16,-3-6-2 0,-1 1-3 15,2-2 3-15,-4-3 1 0,-2-1-1 0,-1 0-2 16,-1-2 0-16,-5 1-3 0,-2-1 1 16,0 1 1-16,-4 1-2 0,0-1-3 15,0 3 3-15,-3 0-4 0,-1 2-1 0,-4 1-2 16,1 1-13-16,-2 4-8 0,-2 2-9 15,-2 0-12-15,0 4-17 0,2-1-4 16,-2 5-19-16,0 0-16 0,2 5-13 0,-4-1-9 16,2 2-27-16,-1 2-73 0,2 2-205 15,3 0 63-15</inkml:trace>
          <inkml:trace contextRef="#ctx0" brushRef="#br0" timeOffset="46120.1386">6119 350 1123 0,'11'2'10'0,"-1"-2"13"0,-10 0-1 15,16 2-12-15,-16-2 3 0,9 2 1 0,-5 2-3 16,-2 0 0-16,0 0 8 0,1 4-11 16,-3 1-1-16,-3-1 5 0,3 2-4 15,-2 2-4-15,-2 0 3 0,2 1-2 0,-1 3-9 16,1-4-17-16,-2 4-11 0,2-4-20 15,-3 1-25-15,3-4-42 0,0 0-222 16,2-1 144-16</inkml:trace>
          <inkml:trace contextRef="#ctx0" brushRef="#br0" timeOffset="46559.2769">6619 238 1000 0,'4'-6'49'0,"3"0"20"0,-5 2-8 16,0 0-7-16,-2 4-11 0,3-6 1 16,-3 6-8-16,0 0-1 0,0 0-3 0,0 0-4 15,0 0 3-15,0 0 1 0,-20 12 2 16,13-4 0-16,-2 4 7 0,3 0 2 16,-2 2-2-16,1 1 0 0,3 1-3 0,0 1-4 15,-3 1-2-15,5-2 0 0,2 0-5 16,0-1-4-16,2 1-1 0,2-2-2 15,1 0 1-15,-1-1-1 0,5-3-2 0,3 0-3 16,1-4 2-16,-2 2-1 0,3-6-2 16,0 0 0-16,4-2-2 0,-5-2-1 15,6-2 0-15,-2-2-1 0,0-2-2 0,0-5 1 16,3-1-2-16,-1 0-1 0,-4-4-2 16,2-1 3-16,-4 1-1 0,3-4-3 15,-7 0-3-15,-3-1 1 0,4 1 0 0,-6 1-1 16,-1 1 0-16,-1 1-1 0,-2 1 0 15,-2 0-2-15,-3 4 1 0,1 0-19 16,-6 3 0-16,-1 1-6 0,0 4-5 0,-2 0-8 16,-4 6-6-16,2 0-12 0,-3 2-15 15,1 4-12-15,-2 0-5 0,0 4-11 16,6-1-14-16,-5 3-23 0,4 0-64 16,5 0-190-16,4 3 97 0</inkml:trace>
          <inkml:trace contextRef="#ctx0" brushRef="#br0" timeOffset="47019.475">7416 210 1081 0,'8'-7'37'0,"-1"4"3"16,-3-3-6-16,-4-1-1 0,0 7-1 0,-2-6-5 15,2 6-7-15,-9-4-2 0,9 4 5 16,-14-2-1-16,14 2 3 0,-18 4 5 15,7 0-3-15,-1 4 3 0,1 3-1 16,-2 0 6-16,0 6-3 0,-4-1 1 0,6 2 5 16,-2 3-4-16,1-1 0 0,1 1-7 15,2-1 1-15,0 2-3 0,2-5-4 0,5 1 4 16,-2 0-1-16,4-4-3 0,2 3 0 16,2-3-5-16,3 0 2 0,0-3-5 15,4-2 5-15,0-2-7 0,5-1-2 16,0-2 0-16,2-4 2 0,0 0 0 0,4-4-4 15,3 0 0-15,3-5 0 0,1 0-2 16,0-6 1-16,3-1-1 0,-3-1-2 0,1 1 1 16,-6-6-4-16,1 0 0 0,-2-1 0 15,-5 3-5-15,-2-1 1 0,-5 1-2 16,-1 4 4-16,-4 0-4 0,-6 1 1 16,0 1 0-16,-4 2 2 0,-8-1-3 0,-1 3 3 15,-5 2 1-15,-3 2-2 0,-1 2-2 16,-3 2 0-16,-4 2-8 0,-1 0-8 0,-2 4-7 15,1 0-9-15,1 5-12 0,1-1-23 16,2 0-21-16,2 2-22 0,3-2-38 16,3 2-99-16,4-2-142 0,3 0 94 15</inkml:trace>
          <inkml:trace contextRef="#ctx0" brushRef="#br0" timeOffset="45025.6599">4648 27 774 0,'0'-6'125'0,"0"6"-36"0,0 0-40 15,-5-5-12-15,5 5-16 0,0 0-1 0,0 0 3 16,-2-6 0-16,2 6 8 0,0 0-11 16,0 0 7-16,0 0 6 0,0 0 2 15,0 0 2-15,0 0 8 0,0 0-12 0,-2 23 1 16,2-15 1-16,0 2-1 0,-2 2 1 16,2 0 1-16,0 2-5 0,0 1-5 0,-2 3 1 15,-1 0-6-15,1 3 0 0,0-1-4 16,-2 4-2-16,1-1-6 0,-2 3 2 15,-2-2 2-15,3 3-16 0,-3-3-9 16,3 1-19-16,-3-1-11 0,3-3-21 0,-1-1-22 16,1-2-19-16,-2-1-50 0,2-1-286 15,0-4 51-15</inkml:trace>
          <inkml:trace contextRef="#ctx0" brushRef="#br0" timeOffset="47494.4341">8289 203 1203 0,'8'-6'41'0,"-6"3"0"0,0-4-2 15,-2 3-10-15,0 4-4 0,0 0 3 16,-9-8 2-16,2 6 4 0,-2 0 4 0,-2 2 6 16,0 2-6-16,-4 0 0 0,0 2-2 15,-1 2-3-15,2 0-1 0,-1 5 1 16,-1-1 2-16,0 2 0 0,2 0-2 0,-1 3 0 15,-2-2-2-15,2 4-8 0,2-1 3 16,-2-2-1-16,2 4-2 0,4-3 2 16,-2 1 0-16,2-1 2 0,0 1-1 0,2 2-2 15,0 0-2-15,1-3-1 0,3-1-4 16,-1 2 0-16,4-2 2 0,0 0-1 16,2-4-4-16,3 3 0 0,-1-1 2 0,3 0-3 15,4-3 0-15,-1 1-3 0,1-4 1 16,2 0 0-16,2-2 0 0,4-2-2 15,1-4-1-15,1 0-1 0,-1-2 0 0,5-5-2 16,-1 0 0-16,2-6 0 0,-4 3-1 16,1-4 0-16,-1-5 1 0,-1 3-2 15,-1-6 2-15,-7 3 1 0,1-3-1 0,0 2-1 16,-5-3 1-16,-7 1-1 0,0 1-2 16,-2 3-1-16,-2 0 0 0,0 1-6 15,-9-1-12-15,-3 2-22 0,-4 2-37 0,-2 3-37 16,-1 3-52-16,-8 2-106 0,-1 0-338 15,-2 1-107-15</inkml:trace>
        </inkml:traceGroup>
      </inkml:traceGroup>
    </inkml:traceGroup>
    <inkml:traceGroup>
      <inkml:annotationXML>
        <emma:emma xmlns:emma="http://www.w3.org/2003/04/emma" version="1.0">
          <emma:interpretation id="{6A98D86D-AA92-4A2B-A21A-935771EDDAC1}" emma:medium="tactile" emma:mode="ink">
            <msink:context xmlns:msink="http://schemas.microsoft.com/ink/2010/main" type="paragraph" rotatedBoundingBox="3490,7502 17560,7480 17561,8392 3492,8413" alignmentLevel="1"/>
          </emma:interpretation>
        </emma:emma>
      </inkml:annotationXML>
      <inkml:traceGroup>
        <inkml:annotationXML>
          <emma:emma xmlns:emma="http://www.w3.org/2003/04/emma" version="1.0">
            <emma:interpretation id="{109D1509-97FC-445C-AA2D-BB592510B7E9}" emma:medium="tactile" emma:mode="ink">
              <msink:context xmlns:msink="http://schemas.microsoft.com/ink/2010/main" type="line" rotatedBoundingBox="3490,7502 17560,7480 17561,8392 3492,8414"/>
            </emma:interpretation>
          </emma:emma>
        </inkml:annotationXML>
        <inkml:traceGroup>
          <inkml:annotationXML>
            <emma:emma xmlns:emma="http://www.w3.org/2003/04/emma" version="1.0">
              <emma:interpretation id="{9BA70816-EC10-4A49-8586-58BD7CC589D3}" emma:medium="tactile" emma:mode="ink">
                <msink:context xmlns:msink="http://schemas.microsoft.com/ink/2010/main" type="inkWord" rotatedBoundingBox="3491,7825 5218,7822 5219,8411 3492,8414"/>
              </emma:interpretation>
              <emma:one-of disjunction-type="recognition" id="oneOf5">
                <emma:interpretation id="interp9" emma:lang="" emma:confidence="1">
                  <emma:literal/>
                </emma:interpretation>
              </emma:one-of>
            </emma:emma>
          </inkml:annotationXML>
          <inkml:trace contextRef="#ctx0" brushRef="#br0" timeOffset="24466.484">-5175 1662 1866 0,'0'-8'26'0,"-5"2"-5"0,3-2 2 15,0 1-7-15,-3 3-1 0,1-2-1 16,0 4 10-16,4 2 14 0,-9-2 8 0,9 2 9 15,-10 6 3-15,5 2 5 0,1 5 1 16,-3 1 2-16,5 4 3 0,-2 3 4 16,1-1-7-16,-1 6-6 0,2 1-4 0,0 1-3 15,-3-5-9-15,2 3-4 0,1-2-1 16,2-1-5-16,-2-5-3 0,-1 0-5 16,1 1 2-16,2-5-2 0,-2-2 1 0,2-1-6 15,0-6-3-15,0-1 0 0,0-4-2 16,0 0-1-16,0 0-3 0,9-20-3 15,-4 4 0-15,4-6-3 0,0-5-3 0,4-8-2 16,1-1-5-16,4-5-2 0,0-3-1 16,3 1-1-16,-1 0-2 0,3 2 1 15,-1 5 1-15,-3 3 0 0,3 5-1 0,-1 1 0 16,1 3-1-16,-5 3 0 0,0 7 1 16,-2 0-1-16,-1 4 1 0,-2 2 1 0,-4 4 0 15,-1 2 1-15,-7 2 1 0,0 0 0 16,13 10-2-16,-13-2 5 0,-2 0-1 0,0 2-2 15,-7 3 0-15,0-1 1 0,0 0-7 16,0 0-1-16,-3 0-4 0,1-1-3 16,-2 0-1-16,1 0 5 0,-1-1-5 15,0-2 0-15,-4 0-1 0,6-2-5 0,-2 0 1 16,4 1-2-16,-3-4-1 0,5 2 0 16,-2-3 0-16,3 2-2 0,1-2 6 15,1 2 2-15,4-4-1 0,-4 4 4 0,4-4 1 16,0 0 0-16,4 10 4 0,-2-4-1 15,5 0 3-15,-3 0 2 0,3 1-1 0,2 1 3 16,1 2 1-16,1 0 4 0,2 2-5 16,0 5 5-16,4-3 2 0,0 4 1 15,-1-1 2-15,2-1-1 0,-2 2-2 16,3 0 4-16,-4-2-3 0,1 1 0 0,2-3-14 16,2 0-29-16,-7-2-41 0,8 1-34 15,-3-3-37-15,1-6-75 0,1 2-366 0,1-2-97 16</inkml:trace>
          <inkml:trace contextRef="#ctx0" brushRef="#br0" timeOffset="24875.3161">-4256 1891 1623 0,'9'0'3'16,"-9"0"6"-16,15 0-2 0,-15 0 4 0,6-1-4 16,-6 1 9-16,0 0 22 0,0 0 21 15,0 0 8-15,-13-13-1 0,5 11 1 16,-1-4-6-16,3 1-6 0,-5 0-2 15,0-5 3-15,-1 0 0 0,1-3-4 0,-3 3-3 16,1-6-5-16,1-2-9 0,-3 0 1 16,1-5-3-16,0 3-6 0,1-4 0 0,2-1-5 15,0-1-1-15,-1 1-3 0,3 1-3 16,4 2-1-16,1-1-2 0,2 3-4 16,4 1 0-16,2 1-4 0,1 2-1 15,4 2 0-15,3 0-2 0,-1 1-1 16,0 5-1-16,0 0 0 0,1 2 1 0,1 4-2 15,-2 2-1-15,0 2-3 0,-1 2 2 16,-3 4 3-16,-1 0-4 0,-1 4 3 0,-5 0 0 16,0 5 1-16,-2-1-1 0,-5 2 2 15,-2 5 3-15,-3-1-3 0,-3-2 0 16,1 3 1-16,-2-1-2 0,0-1 4 0,1-1-2 16,1-2 0-16,-2 1 0 0,7-5 1 15,-2 0-14-15,4-2-11 0,0-2-14 16,7 0-19-16,0-2-18 0,4-1-32 0,6-1-23 15,6 0-17-15,-1-6-21 0,6 2-28 16,3-4-391-16,8-2-86 0</inkml:trace>
          <inkml:trace contextRef="#ctx0" brushRef="#br0" timeOffset="25239.1132">-3797 1640 1568 0,'37'-13'-35'0,"-7"3"12"16,-6 0 9-16,-3 2 11 0,-6 0 33 0,-2 1 15 15,2 1 21-15,-6 0 9 0,-1 2 4 16,1 0-4-16,-4 0-5 0,-3 0-4 15,-2 4-6-15,0 0 0 0,0 0-2 16,0 0 5-16,0 0-1 0,-29 2-2 0,20 4-2 16,-5 0-4-16,1 5-6 0,0-3-2 15,-2 4-5-15,2-2-3 0,0 2-4 0,-2 0-5 16,4 3-6-16,3-1 4 0,-1 0-3 16,4 0-3-16,-1-1-2 0,6-1 0 0,-3-2-1 15,8 2 0-15,-1-2-5 0,3 3 2 16,2-5-6-16,2 2 4 0,3 0-3 15,-1 0 0-15,3-2 1 0,0 0-3 16,2-1-1-16,0 1 0 0,-2-2 0 0,0-2-2 16,-3 2-3-16,3 0 0 0,-5 0-2 15,0-1 2-15,-2 0-3 0,1 1 3 16,-5 1 0-16,-1 1 3 0,-2 0-1 0,-4-2-6 16,-2 2 4-16,-1 0 1 0,-7 0-1 15,-1 3-14-15,0-3-18 0,-6-2-35 0,-1 2-38 16,-3 0-45-16,-4 0-54 0,-2-4-124 15,0 3-98-15,-1-6-157 0,0 1-81 16</inkml:trace>
        </inkml:traceGroup>
        <inkml:traceGroup>
          <inkml:annotationXML>
            <emma:emma xmlns:emma="http://www.w3.org/2003/04/emma" version="1.0">
              <emma:interpretation id="{DB170E80-5582-4090-B0C9-0F0DC8F38CD1}" emma:medium="tactile" emma:mode="ink">
                <msink:context xmlns:msink="http://schemas.microsoft.com/ink/2010/main" type="inkWord" rotatedBoundingBox="9090,7493 12855,7488 12856,8198 9091,8204"/>
              </emma:interpretation>
              <emma:one-of disjunction-type="recognition" id="oneOf6">
                <emma:interpretation id="interp10" emma:lang="" emma:confidence="1">
                  <emma:literal/>
                </emma:interpretation>
              </emma:one-of>
            </emma:emma>
          </inkml:annotationXML>
          <inkml:trace contextRef="#ctx0" brushRef="#br0" timeOffset="27304.1544">1580 1206 1234 0,'10'-8'42'0,"-5"-2"-2"0,-5 0-6 15,-5 3-2-15,0 2-2 0,0 1-1 16,-3-3-1-16,-3 4 6 0,-3 0 9 16,0 1 7-16,-1 2 3 0,-3 2 3 0,-1 2 0 15,2 5-8-15,-7-1 12 0,5 6-2 16,0 0-1-16,-1 2 2 0,2 5 1 0,4-5-7 16,1 4-1-16,4 3-5 0,0-1-5 15,2 0-1-15,4-1-3 0,3-3-5 16,3 5-1-16,2-5-2 0,-1 0-6 15,5 0 0-15,2 1 0 0,2-3-3 0,2-4 0 16,0 0-3-16,1-4-1 0,2-2-2 16,0-1 0-16,3-3-2 0,-1-4-1 15,3-3-1-15,-1-1-3 0,3-4 1 0,-5-2-1 16,1-4-2-16,-3-5 1 0,2 1-3 16,-6-2-1-16,-1-3 4 0,-2-1-4 0,-2 1-2 15,-4-3 3-15,-2 2-5 0,-3 1 0 16,-3-1 1-16,-4 4-1 0,-2-1-4 15,-4 3 3-15,-3-1-6 0,-2 5-5 16,-2 4-7-16,-1-2-7 0,-3 6-10 0,0 1-11 16,2 1-15-16,-1 4-21 0,1 2-13 15,-1 2-22-15,3 4-17 0,-3 3-19 0,3 1-35 16,-1 2-76-16,3 4-235 0,3 3-7 16</inkml:trace>
          <inkml:trace contextRef="#ctx0" brushRef="#br0" timeOffset="27538.5978">1963 1627 1477 0,'9'2'78'0,"-5"-2"-5"0,-4 0-7 16,0 0-10-16,0 0-7 0,11 3-4 15,-11-3-2-15,0 0 1 0,0 0 5 16,0 0-8-16,0 0-3 0,-19 5-5 0,19-5-1 15,-7 6-5-15,-3 1-3 0,3-3-10 16,1 4-15-16,-3-2-15 0,2 2-25 16,3 2-22-16,0-2-30 0,-4 3-26 0,3-1-37 15,-1-2-82-15,4 2-260 0,-3-2-2 16</inkml:trace>
          <inkml:trace contextRef="#ctx0" brushRef="#br0" timeOffset="27946.8583">2259 1371 1414 0,'9'-14'82'0,"-3"0"9"15,-2 3-13-15,-2 1-12 0,-2 0-7 16,0 2-10-16,-2 2 1 0,-4 0 0 0,4 1 5 16,2 5 2-16,-16-3 1 0,8 3 1 15,-3 3-2-15,-2 2-6 0,0 3-1 0,2 2 0 16,0 2 0-16,-1 2-3 0,1 5-3 15,2-3-4-15,3 2-7 0,-3 1 2 0,3 1-1 16,4 0-7-16,2 1-1 0,4-1-2 16,2-1-5-16,3-1 3 0,-5 0-4 15,7-4-3-15,2-2-2 0,4-1-4 0,1-1-6 16,0-6-1-16,2 0 0 0,0-6-4 16,3-2 2-16,-1-3-4 0,-1-3-1 15,-1-4-1-15,1-2 2 0,-3-4-5 16,-3-3 5-16,-3 1 0 0,-1-5-3 0,-2-1 3 15,-2 2-1-15,-3-3-1 0,-4 1 3 16,-2-1-3-16,-2 2-1 0,-5 1-1 0,0 4 2 16,-4 2-3-16,-4-1-3 0,-1 7-9 15,0-2-15-15,-2 5-15 0,0 3-20 16,-1 6-19-16,1-4-24 0,-1 8-19 0,4 2-16 16,-2-2-23-16,3 4-64 0,1 2-327 15,4 5-65-15</inkml:trace>
          <inkml:trace contextRef="#ctx0" brushRef="#br0" timeOffset="28388.0155">3077 1387 1605 0,'9'-8'52'15,"-7"2"-2"-15,-4-4-2 0,-5 4-7 0,-1 2-5 16,-3-3-4-16,-8 2 10 0,-1 0 17 15,-3 1 7-15,-1 2 8 0,-4 2-4 0,-4 2-3 16,1 2-5-16,-1 3-1 0,-4 3 2 16,3 2-2-16,1 0-5 0,0 4-3 0,10-1-4 15,-2 1-4-15,5 2-3 0,2 0-3 16,6 1-3-16,4-1-4 0,3 1 0 16,6-1-4-16,3 0-3 0,6 2-2 15,5-3-2-15,4-1-6 0,8 0-6 0,2-2-5 16,7-3-6-16,1-6 2 0,5 0 0 15,-4-3-1-15,4-4 0 0,2-3 1 16,-2-3-4-16,-3-3 4 0,-1-2 2 0,-1-3-2 16,-6-4-1-16,-3-1 2 0,-1-1 2 15,-8-2 2-15,-2-5-3 0,-7 2 0 0,-4 3 0 16,-5-1-2-16,-4 3 0 0,-5 0 1 16,-2-2-2-16,-4 3-1 0,-8 3 2 15,1 4-2-15,-5 2 0 0,1-1-7 16,-6 5-15-16,2 4-10 0,0 0-20 0,0 6-18 15,4-2-18-15,-6 6-18 0,5 0-36 16,0 7-25-16,2-5-39 0,6 6-95 0,3-4-304 16,5 4-107-16</inkml:trace>
          <inkml:trace contextRef="#ctx0" brushRef="#br0" timeOffset="28789.1668">3868 1440 1615 0,'17'-6'45'16,"-6"2"8"-16,-5-2-6 0,-6 0-9 16,0 2-2-16,0 4-7 0,-9-6 8 0,1 1 24 15,-5 4 8-15,0 1 4 0,-2 0 3 16,-6 1-5-16,-1 2-7 0,-4 5-2 16,2 0-4-16,-1 0 3 0,-3 4-8 15,6 3-3-15,0-2-5 0,1 4-1 0,1-1-2 16,4 2-3-16,5 3-4 0,2-1-4 15,4 1-1-15,3 1-5 0,7-2 2 0,1 1-4 16,5 1-4-16,8-2 2 0,3 3-2 16,4-5-4-16,2-2 1 0,-2-2 0 0,2-6-4 15,0 0 0-15,2-3-3 0,0-3 2 16,0-4 0-16,0-3 2 0,-3-3 4 16,2-1 6-16,-7-4 1 0,4-3 5 15,-4-2 6-15,1-5 1 0,-8-1-1 0,0 0 1 16,-2-3-4-16,-6-2-5 0,-3-1-3 15,0 2-1-15,-4-3-3 0,-4 1-4 16,-3-1-4-16,1-1-28 0,-13 1-24 0,1 3-48 16,-7-1-62-16,1 9-64 0,-17-3-73 15,-2 5-153-15,-9 4 6 0,-6 2-190 0,-31 2-121 16</inkml:trace>
          <inkml:trace contextRef="#ctx0" brushRef="#br0" timeOffset="26393.538">430 1133 1557 0,'-2'-6'-40'0,"2"6"7"0,-7-6 7 0,7 6 6 15,-4-4 26-15,2 0 18 0,2 4 18 0,0 0 19 16,0 0 10-16,-5-7 2 0,5 7 0 16,0 0-5-16,-4-3-6 0,4 3-10 15,0 0-2-15,0 0-2 0,0 0 0 16,0 0 6-16,0 0-2 0,-5 18-3 16,3-10-3-16,0 2-4 0,0 3-3 0,2 3-4 15,-6 2-3-15,4 0-3 0,0 5-1 16,-3-1-5-16,1 2-15 0,0 3-18 0,-1 0-15 15,-1-1-19-15,1 0-24 0,-1 1-22 16,0-1-22-16,4-1-29 0,-3-5-46 16,1 0-95-16,2-1-260 0,2-5-46 0</inkml:trace>
          <inkml:trace contextRef="#ctx0" brushRef="#br0" timeOffset="26855.3054">984 1168 1437 0,'7'-13'9'16,"-4"5"5"-16,-3-4-20 0,-3 4-8 0,3 2 0 15,-5 0 7-15,1 2 15 0,-3-2 17 16,0 4 15-16,-2-3 8 0,-2 3 3 16,-1 2 1-16,-1 0 2 0,0 2-6 0,-2 3 4 15,0 3 1-15,2 0 0 0,0 2 1 16,-2 2 0-16,2 4-9 0,2 3 3 15,-1-3-4-15,1 4-6 0,0 3-4 0,4-5 0 16,1 0-2-16,-1 3-6 0,1-3 0 16,4 2-2-16,0-1-3 0,0-3 1 15,2 2-2-15,2-4-2 0,0 0-1 0,0-1 1 16,6-3-4-16,1 0 0 0,2-2-4 16,0-3 2-16,3-3 1 0,0-1-5 15,-1-2-1-15,8-4-1 0,-4-1 1 16,1-2-3-16,3-2-4 0,-1-4-1 0,-1-2-1 15,0-3-3-15,-1-1 2 0,1-5 2 16,-8 3-3-16,2-2 1 0,-1 2-3 0,-5-3 0 16,-3 2-1-16,-1 3 4 0,-1 0-6 15,-7 2 2-15,1-1 1 0,0 5-3 0,-5 0-5 16,-3 2-16-16,-4 1-10 0,1 7-16 16,-2-4-18-16,-1 4-9 0,0 4-14 15,-2 0-9-15,2 2-1 0,-1 4-11 16,2 0-14-16,4 0-21 0,-2 3-66 0,4 1-214 15,5 4 58-15</inkml:trace>
        </inkml:traceGroup>
        <inkml:traceGroup>
          <inkml:annotationXML>
            <emma:emma xmlns:emma="http://www.w3.org/2003/04/emma" version="1.0">
              <emma:interpretation id="{5FF50280-5564-47B6-82A4-DEEFF810F5A5}" emma:medium="tactile" emma:mode="ink">
                <msink:context xmlns:msink="http://schemas.microsoft.com/ink/2010/main" type="inkWord" rotatedBoundingBox="14101,7758 15620,7755 15621,8283 14102,8285"/>
              </emma:interpretation>
              <emma:one-of disjunction-type="recognition" id="oneOf7">
                <emma:interpretation id="interp11" emma:lang="" emma:confidence="1">
                  <emma:literal/>
                </emma:interpretation>
              </emma:one-of>
            </emma:emma>
          </inkml:annotationXML>
          <inkml:trace contextRef="#ctx0" brushRef="#br0" timeOffset="49544.0675">5451 1487 1579 0,'7'-4'-46'0,"-3"-2"13"0,-2-1 1 15,0 2 10-15,1-6 3 0,-1 3 2 16,-2-2 15-16,0 0 9 0,0 0 1 16,0 0-2-16,0-1 2 0,0 3-1 0,-2 0-2 15,2 0 6-15,-5 0-5 0,3 4 0 16,-2-2-5-16,-1 2 7 0,1-1-6 15,-4 4 0-15,8 1 4 0,-11-2-3 0,11 2-3 16,0 0 6-16,-18 3 0 0,14 2-3 16,-3 1 0-16,2-2 2 0,-2 2-6 0,3 2 5 15,-1-2-3-15,3 4 3 0,0 1 4 16,0-1-3-16,2 0-2 0,0 2 7 16,0 0-3-16,2 1 0 0,2 3 5 15,1-4-4-15,1 4-4 0,6-1 2 0,-3-1 1 16,7 2-3-16,-1 0 5 0,2 0-3 15,3-1 0-15,-2-1-1 0,0 0 1 16,0 0-4-16,-4-3 2 0,-1-1-1 0,0 0-6 16,0-2 7-16,-7 0 0 0,1-2-2 15,-3 0 1-15,-4 0 3 0,-2 1-1 16,-5-1 3-16,1 0-4 0,-6-2 4 0,-2 2-2 16,-1-2-1-16,-2-2 1 0,0 2 1 15,-3-2 1-15,1-2-1 0,4 0-4 16,-6 0 2-16,5 0 1 0,-1-2 3 0,0-2 5 15,4-2-3-15,2 0 2 0,0-2-3 16,3 0 0-16,4-2-4 0,4-1-1 0,2-1-7 16,2 0 0-16,6-2-5 0,6-5 1 15,1 1-3-15,9 0-5 0,3-3 1 16,2 1-5-16,4 2-4 0,-1 0 1 0,-1-3 3 16,1 7-2-16,0-2 0 0,-2 2 5 15,-3-1 4-15,-4 3-1 0,0-1 8 16,0 4 1-16,-7 0 8 0,-2 1 3 0,0 2 9 15,-1-2 1-15,-3 2 3 0,-1 2-2 16,-2-2-4-16,0 2-3 0,0 2-1 16,-2 2-2-16,-7 0-1 0,9 4 0 0,-7 0 2 15,1 4-3-15,-3 0 2 0,2 4-1 16,-2 0 0-16,0 5 5 0,-2-1-7 0,2 2 1 16,0 3 4-16,0-1-2 0,2-1-2 15,-2 0 4-15,2 2-2 0,0-2-2 16,3-2 0-16,-3 2 7 0,2-3 0 15,3 0 4-15,-3-1 1 0,4-3-3 0,-1-2 7 16,1-2-2-16,1-2 0 0,0 0 0 16,3-1 1-16,-1-3-6 0,0-2 1 15,2-2-3-15,0-3-1 0,2-1-3 0,-2-2 3 16,4-2-5-16,-2 0 3 0,-4-5-1 16,0 1-6-16,4-4 5 0,-6 2-2 0,-3-1-4 15,1-1 1-15,-3 0 1 0,-2 0-7 16,1 3-1-16,-6 1-2 0,-1-2-7 15,0 4-3-15,-3-3-8 0,-4 5-10 0,-6 2-9 16,2 0-11-16,-3 2-12 0,0 2-18 16,0 2-5-16,-3 2-13 0,1 2-15 15,2 2-13-15,-3 0-55 0,4 2-245 0,0 0 61 16</inkml:trace>
          <inkml:trace contextRef="#ctx0" brushRef="#br0" timeOffset="49776.1931">6384 1692 1229 0,'7'2'56'16,"-1"1"3"-16,1-1-6 0,-7-2-9 16,12 3-2-16,-8 0-1 0,3 3-9 0,-5-2-1 15,0 2-7-15,-2 2 2 0,3 0-8 16,-6 3-1-16,3-1 0 0,-2-1-1 0,2 4-10 15,-2-3-13-15,2 0-16 0,-4 3-16 16,4-3-16-16,-3 0-14 0,1 2-21 16,2-6-26-16,-2 2-71 0,2-3-196 15,-2-2 105-15</inkml:trace>
          <inkml:trace contextRef="#ctx0" brushRef="#br0" timeOffset="50205.5452">6632 1568 1058 0,'10'-12'46'0,"-3"4"17"0,-3 0 0 16,1 0-11-16,1 2-4 0,-4-1 3 0,1 4 0 15,-1-2 0-15,-2 5 1 0,4-8-13 0,-4 8-1 16,0 0-3-16,0 0-4 0,0 0-5 16,0 0 2-16,-6 18 2 0,1-9 5 15,-1 1-3-15,1 2 1 0,3 3-2 16,-2 1-3-16,1 0-4 0,-1 0 1 15,4 2-4-15,-3-1-1 0,3-1 1 0,0 0-2 16,3 1-3-16,-1-1 2 0,3-2 0 16,1 0-3-16,3-1 1 0,-2-2-5 0,1 2 4 15,5-5-3-15,-5-2 1 0,6 0-1 16,-6-2-2-16,5 0-1 0,-2-8-1 0,4 2-1 16,-6 0 0-16,7-4-2 0,-5-2 0 15,3-3 1-15,0 2-2 0,-5-4 1 16,0-3-1-16,2 0-2 0,-7 0 0 15,-2-3-1-15,1 3-2 0,-3-3 2 0,-3 1-2 16,-3 0 0-16,-1 2 0 0,-4 0 1 16,0 3-2-16,-6-1 1 0,2 2 0 15,-2 3-1-15,2 1-1 0,-7 2-3 0,3 3-13 16,2-2-11-16,-4 3-21 0,10 2-15 16,-7 2-15-16,4 3-31 0,5-4-23 0,0 6-41 15,2-3-363-15,3 0-42 0</inkml:trace>
        </inkml:traceGroup>
        <inkml:traceGroup>
          <inkml:annotationXML>
            <emma:emma xmlns:emma="http://www.w3.org/2003/04/emma" version="1.0">
              <emma:interpretation id="{FD277C80-429C-462D-B9CC-07D4C9BC860B}" emma:medium="tactile" emma:mode="ink">
                <msink:context xmlns:msink="http://schemas.microsoft.com/ink/2010/main" type="inkWord" rotatedBoundingBox="15776,7870 17560,7867 17561,8257 15777,8260"/>
              </emma:interpretation>
              <emma:one-of disjunction-type="recognition" id="oneOf8">
                <emma:interpretation id="interp12" emma:lang="" emma:confidence="0">
                  <emma:literal>000</emma:literal>
                </emma:interpretation>
                <emma:interpretation id="interp13" emma:lang="" emma:confidence="0">
                  <emma:literal>00 o</emma:literal>
                </emma:interpretation>
                <emma:interpretation id="interp14" emma:lang="" emma:confidence="0">
                  <emma:literal>00 00</emma:literal>
                </emma:interpretation>
                <emma:interpretation id="interp15" emma:lang="" emma:confidence="0">
                  <emma:literal>00 0</emma:literal>
                </emma:interpretation>
                <emma:interpretation id="interp16" emma:lang="" emma:confidence="0">
                  <emma:literal>0 o</emma:literal>
                </emma:interpretation>
              </emma:one-of>
            </emma:emma>
          </inkml:annotationXML>
          <inkml:trace contextRef="#ctx0" brushRef="#br0" timeOffset="50651.1706">7110 1554 1552 0,'6'-2'38'0,"-1"-2"-7"0,-5 4-3 15,6-4-3-15,-6 4-3 0,0 0-2 16,0 0-1-16,0 0 1 0,0 0 0 0,0 0 3 15,0 0 5-15,-24 8-2 0,14 0 11 16,-1 2 5-16,2 3 3 0,1-1 1 0,-3 2-3 16,1-2-3-16,3 2 0 0,-2 1-4 15,5 1-3-15,-1 0-1 0,3-1-1 16,2-1-3-16,0 0-1 0,5 0-2 16,1 0-4-16,3 0 0 0,2-1-4 0,3-3 1 15,0 0-3-15,3-2-1 0,2-6-2 16,-1 4 0-16,5-6-4 0,-3 0-4 0,3 0 3 15,1-3 2-15,1-2-3 0,0-3 3 16,0-2-3-16,-3 0-3 0,-1-6 2 16,-1 1 2-16,-3-3 0 0,-4 0-1 15,0-1 1-15,-4-1-2 0,-3 0-1 0,0 1 1 16,-6 1-2-16,0 0 0 0,-6 0-2 16,2 1 1-16,-3 3-3 0,-4 4 2 15,-2 0-3-15,-3-1-5 0,0 5-6 0,-4 1-9 16,-1 2-8-16,1 1-14 0,0 2-7 15,-3 2-13-15,0 1-7 0,1 0-12 16,1 4-10-16,4-1-18 0,-1 2-12 16,-1-2-11-16,4 0-30 0,4 2-54 0,1-2-246 15,3-2 28-15</inkml:trace>
          <inkml:trace contextRef="#ctx0" brushRef="#br0" timeOffset="51095.2232">7883 1527 1380 0,'15'0'74'0,"-1"-1"1"16,-5-1-6-16,0-1-4 0,-4 1-13 0,-5 2 1 15,9-1-2-15,-9 1-8 0,0 0-1 16,0 0-3-16,0 0-1 0,0 0 1 0,-16 9-4 16,9-2 6-16,-5 1-3 0,1 2-2 15,0 2 6-15,-1 0-2 0,3 1-4 16,-2 3-3-16,3-2-4 0,-3 2-1 15,3 0-1-15,-1 1 0 0,5-1-4 0,-1 2-1 16,3-1 1-16,2-3-6 0,0-2 1 16,0 2-2-16,4-1 0 0,1 1-1 15,-1-6-1-15,5 0-1 0,-1 0 0 0,5-2-3 16,-2 1 0-16,2-7-2 0,4 0 2 16,3-5-2-16,-2 3 0 0,7-4-2 0,0-4-1 15,2 0 2-15,-2 0-4 0,-1-4 5 16,-1-3-1-16,-3-1-1 0,-1 0 0 15,-4-1-1-15,-1-1 0 0,-2 0-3 0,-6 1 0 16,-3 1 0-16,-3 0-3 0,-5-3 1 16,1 5 0-16,-8-2-2 0,-2 0 0 15,1 3-1-15,-6 1 1 0,0 2-12 0,-5 4-4 16,0 0-11-16,-1 1-12 0,3 4-10 16,-1 1-16-16,-2-1-15 0,4 6-30 15,-1-1-13-15,1 4-17 0,4-2-40 16,1 2-87-16,4 0-275 0,3 2-46 0</inkml:trace>
          <inkml:trace contextRef="#ctx0" brushRef="#br0" timeOffset="51489.812">8661 1564 1581 0,'11'-2'37'16,"-7"2"0"-16,-4 0-5 0,9-4-4 0,-9 4-5 15,0 0-1-15,0 0-3 0,0 0 6 16,0 0 2-16,-28 12 0 0,22-6-1 16,-5 4 0-16,-3 1-3 0,3 3-4 0,1-2 6 15,2 2 1-15,-3 3-2 0,4-1-1 16,-2 2-1-16,1-1 0 0,6 1-3 16,0-2 1-16,2 3-4 0,0-5 1 15,0 0-4-15,2 0 2 0,6-1 0 0,-1-3-3 16,4-2-2-16,0-2 3 0,-3-4-5 15,7 0 2-15,-4-2-3 0,4-2 1 0,0 0 7 16,2-4 6-16,-1-2 5 0,-2-5 8 16,2 3 3-16,1-4 1 0,-5-2 2 15,2-3-1-15,-6 3-6 0,1-2-1 0,-4-2-2 16,-1 1-4-16,2 1-1 0,-4 0-5 16,-2 1-2-16,-6 1-3 0,2-2-2 15,-3 3-3-15,-4-1-19 0,-4 2-17 0,-2 0-29 16,-5 0-34-16,-1 1-54 0,-6-1-74 15,6 4-185-15,-16-4-213 0,4-2-114 16</inkml:trace>
        </inkml:traceGroup>
      </inkml:traceGroup>
    </inkml:traceGroup>
    <inkml:traceGroup>
      <inkml:annotationXML>
        <emma:emma xmlns:emma="http://www.w3.org/2003/04/emma" version="1.0">
          <emma:interpretation id="{250B200B-BBB0-4D30-8FE9-845C7D8BFE4E}" emma:medium="tactile" emma:mode="ink">
            <msink:context xmlns:msink="http://schemas.microsoft.com/ink/2010/main" type="paragraph" rotatedBoundingBox="3232,10089 13002,9377 13075,10385 3305,11097" alignmentLevel="1"/>
          </emma:interpretation>
        </emma:emma>
      </inkml:annotationXML>
      <inkml:traceGroup>
        <inkml:annotationXML>
          <emma:emma xmlns:emma="http://www.w3.org/2003/04/emma" version="1.0">
            <emma:interpretation id="{295F4918-3CA6-4D30-BAE1-3DDDA40F0DD3}" emma:medium="tactile" emma:mode="ink">
              <msink:context xmlns:msink="http://schemas.microsoft.com/ink/2010/main" type="line" rotatedBoundingBox="3232,10089 13002,9377 13075,10385 3305,11097"/>
            </emma:interpretation>
          </emma:emma>
        </inkml:annotationXML>
        <inkml:traceGroup>
          <inkml:annotationXML>
            <emma:emma xmlns:emma="http://www.w3.org/2003/04/emma" version="1.0">
              <emma:interpretation id="{CF7E5A7D-9849-41BA-82EA-C24DD08CC7F5}" emma:medium="tactile" emma:mode="ink">
                <msink:context xmlns:msink="http://schemas.microsoft.com/ink/2010/main" type="inkWord" rotatedBoundingBox="3259,10454 5309,10304 5355,10930 3304,11079"/>
              </emma:interpretation>
              <emma:one-of disjunction-type="recognition" id="oneOf9">
                <emma:interpretation id="interp17" emma:lang="" emma:confidence="1">
                  <emma:literal/>
                </emma:interpretation>
              </emma:one-of>
            </emma:emma>
          </inkml:annotationXML>
          <inkml:trace contextRef="#ctx0" brushRef="#br0" timeOffset="29722.9918">-5295 4262 1852 0,'0'-8'33'15,"-2"-1"1"-15,-2 1-13 0,-2 4-4 0,2 2-5 16,-3 0 1-16,-2 2 17 0,1 2 11 16,-3 4 12-16,-2 0 7 0,0 5-4 0,0 0-3 15,-1 5-2-15,-2 3 0 0,3-1 6 16,2 5 6-16,1-1-4 0,1 1 0 15,5 1-3-15,-1-2-2 0,3-1-3 0,2 1 0 16,2-2-2-16,5 1-2 0,0-3-3 16,4 2-2-16,5-4-5 0,2-1 1 15,3-5-10-15,3 2 1 0,4-4-2 0,0-5-4 16,2-3-2-16,4 0-2 0,3-5-3 16,0-3-1-16,4-4-2 0,-5-2-3 15,3-1-6-15,-3-1 4 0,-3-6 1 0,-3-1-2 16,-2-1 1-16,-6-4 2 0,-1-1 0 15,-8 1 2-15,-2-1-4 0,-6 1 0 0,-3 1-4 16,-4 1-2-16,-3 1 4 0,-8 3-3 16,0 1 3-16,-6 5-3 0,-3 2-3 0,-1 4 1 15,-4 6-3-15,0-3 4 0,1 6-2 16,-2 2-8-16,-4 6-11 0,5 1-21 16,0 0-21-16,-5 7-28 0,7-2-25 0,4 4-29 15,4 1-32-15,-2 1-33 0,6-3-71 16,4 0-99-16,2 0-262 0,3-2-136 15</inkml:trace>
          <inkml:trace contextRef="#ctx0" brushRef="#br0" timeOffset="30081.5846">-4344 4007 1808 0,'19'-14'82'0,"-6"4"12"0,-4-2-23 15,0 3-19-15,-1 4-9 0,-4 0-4 16,3 1-3-16,-7 4-1 0,6 0 12 0,-6 0 5 16,5 12-2-16,-5-1-3 0,-3 3-4 15,1 6-5-15,-4 0 4 0,1 3 9 16,-1 5 5-16,-4-1-4 0,1 1 0 0,0 1-2 16,-2-1-5-16,4 0-2 0,-3-1-2 15,2 2-6-15,1-5 5 0,-2-2 0 0,3 1-2 16,1-5 1-16,3-2 2 0,0 3-7 15,2-5 1-15,2 2 0 0,0-2-8 16,7 1 2-16,0-3 0 0,2 0-3 0,8 0-6 16,3-2 0-16,5-1-2 0,4-1-2 15,10 0 2-15,2 0-16 0,4-6-19 16,3 4-27-16,3-6-37 0,1 0-47 0,9 0-42 16,5 0-39-16,0-6-72 0,26 4-130 15,-14-4 1-15,12 0-189 0,-1-2-98 16</inkml:trace>
        </inkml:traceGroup>
        <inkml:traceGroup>
          <inkml:annotationXML>
            <emma:emma xmlns:emma="http://www.w3.org/2003/04/emma" version="1.0">
              <emma:interpretation id="{FA0C6532-F84D-4587-B0D5-8DC738C81B3D}" emma:medium="tactile" emma:mode="ink">
                <msink:context xmlns:msink="http://schemas.microsoft.com/ink/2010/main" type="inkWord" rotatedBoundingBox="9268,9649 13002,9377 13075,10385 9342,10657"/>
              </emma:interpretation>
              <emma:one-of disjunction-type="recognition" id="oneOf10">
                <emma:interpretation id="interp18" emma:lang="" emma:confidence="0">
                  <emma:literal>000</emma:literal>
                </emma:interpretation>
                <emma:interpretation id="interp19" emma:lang="" emma:confidence="0">
                  <emma:literal>00 o</emma:literal>
                </emma:interpretation>
                <emma:interpretation id="interp20" emma:lang="" emma:confidence="0">
                  <emma:literal>00 O</emma:literal>
                </emma:interpretation>
                <emma:interpretation id="interp21" emma:lang="" emma:confidence="0">
                  <emma:literal>0 o</emma:literal>
                </emma:interpretation>
                <emma:interpretation id="interp22" emma:lang="" emma:confidence="0">
                  <emma:literal>00 0</emma:literal>
                </emma:interpretation>
              </emma:one-of>
            </emma:emma>
          </inkml:annotationXML>
          <inkml:trace contextRef="#ctx0" brushRef="#br0" timeOffset="32534.5778">2653 3722 1461 0,'11'-16'70'0,"-3"4"0"0,-1 0-7 15,-3 1-7-15,1 3 4 0,-2 0 1 16,-1 2 1-16,1 2 0 0,-3-2-2 0,0 6-5 16,0 0-1-16,0 0 1 0,-15-2-1 15,15 2 7-15,-13 10 5 0,2 0 1 16,2 1-3-16,-1 3-6 0,-1 2-7 16,2 0 0-16,1 5-5 0,1 1-4 0,-1 0-2 15,4 3-3-15,-1 1-6 0,3-4 0 16,2 1-3-16,0 0-3 0,2-4-1 0,1 2-1 15,3-5-2-15,0 1-4 0,0-3 2 16,3-2-1-16,0-2-1 0,4-4-3 0,-1 0 0 16,4-6-2-16,-1-4-2 0,4 0-2 15,1-8 3-15,3 2-3 0,-3-5 0 16,1 1-3-16,-1-2-1 0,-3-4-3 16,4-3-2-16,-3-3-5 0,-4 3-3 0,-3 1-3 15,-2-2-1-15,-4 3-4 0,-3 1-1 16,-2 2-3-16,-5-1-3 0,-1 3-3 15,-5 2-5-15,-1 0-10 0,-4 4-9 0,1-1-16 16,-2 5-23-16,-1 2-17 0,1 0-21 16,0 4-20-16,2 2-16 0,2 0-10 0,-4 4-35 15,4-2-409-15,4 2-115 0</inkml:trace>
          <inkml:trace contextRef="#ctx0" brushRef="#br0" timeOffset="32969.2123">3328 3728 1712 0,'21'-6'50'16,"-10"-2"8"-16,0 2-7 0,-4 0-4 15,0 0-1-15,-3 2 1 0,-1 0-1 16,-1-2 4-16,-2 6-1 0,0-6-4 0,0 6 0 16,-9-7-3-16,9 7-6 0,-19 2 3 15,19-2 7-15,-22 9 5 0,6-3 1 16,2 2 2-16,-1 4-1 0,-4 0-2 0,4 5-2 15,2-1-3-15,-2 2-5 0,2 0-4 16,2 3-1-16,4-3-3 0,1 3-3 0,3-1-3 16,1-4 1-16,2 2-4 0,5-2-1 15,1 1-4-15,5-3 2 0,0-2-5 16,6-1-1-16,1-1 2 0,-1-8-4 0,6 4-1 16,2-6 1-16,4-6-3 0,1-1 1 15,1-1-4-15,1-3 2 0,0-2 0 16,-3-5-3-16,0 1 1 0,-3-5 1 0,-2 2 0 15,-8-3-1-15,0 3-3 0,-5-3 2 16,-4 1-8-16,-5 2 4 0,0 0-2 0,-6 1-4 16,-1 3 4-16,-3 0-3 0,-6 2 0 15,0 1-1-15,-4 1-8 0,1 4-11 16,-4 2-9-16,-1 4-18 0,-2 0-24 16,2 2-16-16,-3 2-21 0,3 2-26 0,1 2-25 15,3 2-15-15,0-2-34 0,2 3-75 16,5 1-355-16,5 0-137 0</inkml:trace>
          <inkml:trace contextRef="#ctx0" brushRef="#br0" timeOffset="33379.5225">4013 3698 1756 0,'21'-8'-3'0,"-10"-2"4"15,0 1 0-15,-3 4-1 0,-2-4-1 0,1 5 3 16,-5-2 8-16,-2 6 1 0,0-6 6 15,0 6 13-15,-15-2 2 0,15 2 4 0,-17 6 8 16,8-2 5-16,-4 4 9 0,-4 1 1 16,4 1 1-16,0 2-1 0,-6 2-3 15,4 1-3-15,-1 1-5 0,2 0-4 16,5 0-3-16,2 1-3 0,-2 1-2 0,5-2-1 16,4 0-5-16,0 2 1 0,2-1-5 15,9-1-1-15,-4-1-3 0,6-2-1 0,4 0-3 16,-2-5-1-16,6-2-2 0,-1 2-2 15,4-8-2-15,2 0 0 0,6-6-1 16,-8 0-2-16,8 2-1 0,-8-9-1 0,1 4 1 16,1-6 11-16,-4 1 1 0,-1-6 2 15,-4 3 0-15,-5-7-2 0,-1 2-5 16,-7-1-2-16,-1 1-1 0,-3-1-2 0,-5 1 0 16,-2-2-3-16,-4 1 0 0,0 1-2 15,-10 2 5-15,1-1-8 0,-3 5 2 16,1 0-5-16,-6 2-20 0,4 3-22 0,-8 1-37 15,2 4-47-15,2 4-49 0,-9-2-69 16,3 4-142-16,-4 2-273 0,-4 0-158 0</inkml:trace>
          <inkml:trace contextRef="#ctx0" brushRef="#br0" timeOffset="31510.454">1005 3527 1549 0,'9'-8'-8'16,"-3"0"15"-16,-1 0-1 0,-1-2-8 15,0-1 0-15,2-1 4 0,-4-2-3 16,0-2 9-16,-2-1 12 0,3-1 12 0,-3 0 4 16,-3 0 7-16,3-1 2 0,-2 1-1 15,-2 1-6-15,-2 1-3 0,0 2-5 0,-1-2-1 16,-4 2-3-16,0 1-7 0,-3 5 3 15,-4-4-3-15,-3 8-6 0,-1-2 1 16,0 4-2-16,-6-2-1 0,-2 8-1 0,0-2 0 16,-2 6-1-16,-3 4-1 0,1-2 2 15,3 7-4-15,-1 1 1 0,3-4 1 16,4 5-2-16,4-1 1 0,6 4 0 16,2-6 4-16,6 7 1 0,5-5 1 0,4 3 3 15,5 1-3-15,4 2 2 0,2-3-2 16,10 7-4-16,1-4 3 0,4 1-1 0,-1 1-2 15,0-4 1-15,3 3-3 0,-4-1-1 16,2-3 2-16,-4 1-1 0,-3 1-1 16,-3-3 0-16,-2-4 5 0,-5 3-3 0,-2-3 5 15,-5-2 2-15,-4-2-1 0,-2 0 3 16,-4 3-3-16,-5-7-1 0,-4 0 6 16,-2 0-1-16,-5-4 1 0,-2 2 2 15,0-4-3-15,-3-2-2 0,1 0 3 0,0-6-5 16,-2 4-3-16,2-4 4 0,5 0-7 15,3-2 0-15,2 0 2 0,4-1-3 0,6-3-3 16,1 0-3-16,8 0-4 0,5-1-5 16,4-1-1-16,8-4 1 0,10 0 0 0,1 0-3 15,10-5 5-15,2 1-7 0,7 2 5 16,1-3-1-16,1 3-5 0,3 1 4 16,-3 1 1-16,0 0 3 0,0 3 1 15,-5-1-1-15,-6 4-2 0,-2 0 5 0,-11 1 1 16,0 6 2-16,0-3 5 0,-11 2 0 15,1-1-3-15,-6 6-1 0,-3-2 4 16,-2 3-1-16,-7 0 0 0,4 8 6 0,-6-2-1 16,2-6 1-16,-7 16 5 0,0-5 0 15,-1 1 7-15,2 4 3 0,0-1-1 0,-1 3 1 16,2 0-4-16,3-2 0 0,-2 5 1 16,4-3 2-16,2 2-1 0,0-1 1 15,3-1 0-15,4 4-3 0,3-3-1 16,1-1 1-16,2 0-3 0,1-1 4 0,5-3-5 15,-4-2-1-15,7-2-2 0,-5-2 1 16,2-2-4-16,-1-6 1 0,3 2 3 0,-5-4-1 16,2-4-3-16,-1 0 0 0,-4-4-1 15,4-2-4-15,-6-4 3 0,-2-2-6 16,0-3-1-16,-6 3 0 0,-2-5-4 0,-6-1-2 16,-2-3-1-16,-2 1-4 0,-6 0-4 15,0-3-7-15,-6 5-10 0,-3 2-8 16,3 1-13-16,-3 4-21 0,-1 4-17 15,1 2-24-15,-1 5-19 0,3 0-21 0,3 4-10 16,0 2-25-16,-1 2-64 0,5 4-348 16,-1-2-98-16</inkml:trace>
          <inkml:trace contextRef="#ctx0" brushRef="#br0" timeOffset="31921.0901">1992 3629 1777 0,'12'-10'48'0,"-1"1"-7"16,-4 0-11-16,-3 0-3 0,0 1-2 16,-4-2 2-16,3 2 8 0,-3 0 4 15,-3 2 5-15,1-1-2 0,-4 1 1 0,-1 4 2 16,7 2 1-16,-19 2 4 0,6 2 3 16,0 3 4-16,0 1 5 0,-2 2-5 15,0 4-5-15,4 0-2 0,-4 2-4 0,4 3 0 16,3-1-4-16,1 1-2 0,5 1-3 15,-3 0-3-15,5-2-2 0,3 3-2 0,-1-3-4 16,2 2-2-16,5-4 0 0,0 1-13 16,2-5-2-16,3 2 0 0,-1-6 0 15,3 0-2-15,3-3 3 0,-2-3-2 0,6-4-3 16,-5-4 0-16,3-1-2 0,1-1 0 16,1-8 0-16,-3 0 1 0,-2 0-5 15,3-5 2-15,-8-1-4 0,0-3 0 16,-3 1 1-16,-1 0-2 0,-5-3-2 0,-1 3-3 15,-1 1-1-15,-4 1-7 0,-5 4-5 16,0-1-13-16,-3 5-11 0,-1 2-19 0,-2 2-13 16,-2 3-22-16,-4 4-21 0,3 5-20 15,-2-1-19-15,0 6-20 0,3 1-51 16,-9 4-410-16,7 2-138 0</inkml:trace>
          <inkml:trace contextRef="#ctx0" brushRef="#br0" timeOffset="32133.6561">2203 3997 1858 0,'8'2'44'0,"-1"2"-2"0,0-2-6 15,0-2-3-15,-7 0-1 0,11 6-7 16,-11-6 0-16,5 0 1 0,-5 0-4 16,2 8 0-16,-2-8-4 0,-2 6-6 15,0 2 4-15,-1-1-5 0,-1-3-12 0,2 2-14 16,0 2-22-16,-3 0-21 0,2 2-23 15,-2-2-22-15,3 3-20 0,0-3-24 0,2 2-57 16,2-6-291-16,-2 0 1 0</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52:10.04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FEA5797-B92B-468A-9328-F056FA7AC54B}" emma:medium="tactile" emma:mode="ink">
          <msink:context xmlns:msink="http://schemas.microsoft.com/ink/2010/main" type="writingRegion" rotatedBoundingBox="2661,2753 31142,2084 31318,9542 2837,10211"/>
        </emma:interpretation>
      </emma:emma>
    </inkml:annotationXML>
    <inkml:traceGroup>
      <inkml:annotationXML>
        <emma:emma xmlns:emma="http://www.w3.org/2003/04/emma" version="1.0">
          <emma:interpretation id="{A6680A50-FB61-4C86-B4B3-533A4AD6200C}" emma:medium="tactile" emma:mode="ink">
            <msink:context xmlns:msink="http://schemas.microsoft.com/ink/2010/main" type="paragraph" rotatedBoundingBox="17483,2302 25307,2301 25308,3254 17484,3256" alignmentLevel="3"/>
          </emma:interpretation>
        </emma:emma>
      </inkml:annotationXML>
      <inkml:traceGroup>
        <inkml:annotationXML>
          <emma:emma xmlns:emma="http://www.w3.org/2003/04/emma" version="1.0">
            <emma:interpretation id="{859C29B6-154D-417D-A72C-BCB0617306C8}" emma:medium="tactile" emma:mode="ink">
              <msink:context xmlns:msink="http://schemas.microsoft.com/ink/2010/main" type="line" rotatedBoundingBox="17483,2302 25307,2301 25308,3254 17484,3256"/>
            </emma:interpretation>
          </emma:emma>
        </inkml:annotationXML>
        <inkml:traceGroup>
          <inkml:annotationXML>
            <emma:emma xmlns:emma="http://www.w3.org/2003/04/emma" version="1.0">
              <emma:interpretation id="{58A220A4-F859-4F22-A28C-1A2DBA5D8BD0}" emma:medium="tactile" emma:mode="ink">
                <msink:context xmlns:msink="http://schemas.microsoft.com/ink/2010/main" type="inkWord" rotatedBoundingBox="17483,2443 19281,2442 19282,3255 17484,3256"/>
              </emma:interpretation>
              <emma:one-of disjunction-type="recognition" id="oneOf0">
                <emma:interpretation id="interp0" emma:lang="" emma:confidence="1">
                  <emma:literal/>
                </emma:interpretation>
              </emma:one-of>
            </emma:emma>
          </inkml:annotationXML>
          <inkml:trace contextRef="#ctx0" brushRef="#br0">9800-1876 455 0,'0'0'33'0,"-9"-1"-18"15,9 1-2-15,-8-2 2 0,8 2 13 0,0 0 6 16,0 0 6-16,-8-5 8 0,8 5-1 16,0 0 1-16,0 0 1 0,-7-3-5 15,7 3 4-15,0 0-8 0,0 0-4 0,0 0 7 16,0 0-8-16,23-7 10 0,-12 6 0 15,2-2 7-15,5-1-10 0,3 2 3 16,1 0-7-16,8-2 0 0,0 2-1 16,3-2-3-16,1 0-2 0,0 0-3 0,5 2 3 15,4-2-7-15,0 0-1 0,-10 2 0 16,5-3-5-16,-3 2 0 0,-3 1-6 0,-8-1 1 16,-1 0-1-16,-3 3-5 0,-2-3 3 15,-4 1-2-15,1 2-4 0,-4-2 2 16,-1 1 1-16,-5-2-2 0,-5 3-4 15,0 0 3-15,0 0-3 0,0 0 5 0,0 0-7 16,-30-4 5-16,19 4-6 0,-6 0 1 16,2 0 1-16,-3 2-3 0,-3-2 4 0,1 2 0 15,0 1-6-15,0-2 3 0,-1 3 0 16,1-1-3-16,2 0 4 0,-1 4-3 16,2-3 0-16,1 2 4 0,0 2-2 15,5 0-1-15,-2 2-1 0,3 1-1 0,1 0 3 16,0 2 0-16,5 1 3 0,-1 0 1 15,3 2-5-15,0 1 3 0,2 1-2 0,2 0 6 16,0 1-7-16,0 1 3 0,3 0-2 16,-1-1 1-16,-2-1 4 0,3 2-2 15,1-1 0-15,-3-3 0 0,2 2-4 16,-3-3 5-16,1-1-6 0,-3-2 2 0,2 2 3 16,-2-2 2-16,-5-2 0 0,0 1 0 15,-2-1 0-15,-4-2-2 0,-2 0 1 0,-6 0 1 16,2-2-2-16,-6 0 2 0,0-1-1 15,-4-2 0-15,-2-1-3 0,-1 1 1 16,-2-1-2-16,1-2-3 0,-1 0-11 16,6 0-10-16,-2 0-13 0,1-2-17 0,5 2-11 15,1 0-14-15,3-3-17 0,0 3-25 16,4-3-32-16,5 1-233 0,1-1 101 16</inkml:trace>
          <inkml:trace contextRef="#ctx0" brushRef="#br0" timeOffset="585.8263">10345-1698 1077 0,'2'-5'0'0,"-2"-1"-1"0,0 6-1 0,0-6-2 15,0 6 2-15,-2-8 1 0,2 8-3 16,0-6 0-16,0 6 5 0,0 0 1 0,0 0 4 16,0 0 0-16,0 0 5 0,0 0-1 15,-8 17 4-15,8-9 4 0,-2 4-6 16,2 0 9-16,0 2-6 0,2 0 5 0,1 2 5 16,-3 3-10-16,3-3-1 0,-1 3 3 15,2-1-3-15,1 0 4 0,-3-3-4 16,2 1 4-16,1 0-3 0,1-2 6 0,3-1-3 15,1-4 1-15,1 2-5 0,-2-3 4 16,4-2-3-16,2 0-3 0,-2-4 3 16,2-2-9-16,0-2 0 0,2 0 0 15,-1-4 4-15,2-2-1 0,-2-2-6 0,-1-3-5 16,6-1 6-16,-5-2 4 0,2 0-10 16,-2-3 4-16,-3-1-2 0,0 2 1 0,2-1 2 15,-7-1-7-15,4 4 2 0,-6 1 4 16,2-1 6-16,1 2-2 0,-3 2 3 15,-1 2 0-15,-1 0-1 0,1 1 0 0,-1 1-4 16,0 0 3-16,-1 2-7 0,-1 0 6 16,1 0-10-16,-1 2 4 0,-2 4-2 15,2-4 0-15,-2 4 0 0,0 0 0 16,0 0 5-16,0 0-2 0,-9 16-4 0,6-8-1 16,-1 2 6-16,2 2-2 0,-3 3 4 15,1 1-3-15,0 0 0 0,1 3 2 16,-1-3-12-16,2 2-10 0,-1 0-9 0,1 1-13 15,0-3-9-15,2 3-9 0,2-3-9 16,0-2-14-16,3 0-15 0,-1-4-27 16,-1 1-220-16,3-3 141 0</inkml:trace>
          <inkml:trace contextRef="#ctx0" brushRef="#br0" timeOffset="969.0263">11000-1932 904 0,'-7'-9'-36'16,"1"1"5"-16,0 0 2 0,0 2 6 0,1 0 10 15,-1 2 14-15,1-2 13 0,1 2 9 16,-1 0 5-16,1 0-4 0,4 4 4 15,-9-4 5-15,1 2-3 0,8 2 2 16,0 0-7-16,-13 6 9 0,7-2-3 0,1 2 0 16,1 2 9-16,2 0-10 0,-3 2 5 15,3 3-3-15,-4 1 3 0,2 2-4 16,2 2 4-16,-3 3-5 0,1-1-6 0,2 5 4 16,-5 1-3-16,5-2-3 0,-5 3 3 15,5-1 1-15,0 3-5 0,-4-5-5 16,4 1 0-16,2-3-1 0,-2 0 0 15,2 1-3-15,2-3-12 0,-2 1-22 0,2-2-23 16,-2 0-26-16,4-3-32 0,-4-2-42 16,4-1-275-16,-2-3 71 0</inkml:trace>
          <inkml:trace contextRef="#ctx0" brushRef="#br0" timeOffset="3621.1102">11032-1788 770 0,'0'-6'23'0,"-5"0"-10"0,2 0 0 16,-1-2 2-16,-1 2-13 0,3-2 3 0,0 1 4 16,-2-1 16-16,1 2 11 0,1-2 15 15,0 2-2-15,2 0 5 0,0 6-8 16,-2-8-10-16,0 4-1 0,2 4-8 0,-3-6-4 16,3 6-2-16,0 0 1 0,0 0 4 15,0 0 0-15,0 0 6 0,-4 14 2 16,4-6-2-16,0 0-5 0,2 2 0 15,-2 1-3-15,2-2 0 0,-2 4 4 0,5 1 0 16,-3 0 0-16,2 1-1 0,-1-1-1 16,3 0 0-16,-1 0-1 0,1 0 0 0,2-2-4 15,1 1-5-15,0-1 6 0,0-2-3 16,2-2 0-16,-2 0 2 0,2-1-2 16,1-1-5-16,-1-4 3 0,1-1-2 15,1-2-3-15,0-1 1 0,4-3-4 0,-2-3 1 16,1-2-2-16,0-2-1 0,2-4 3 15,-3-3-3-15,2 1-4 0,-2-2 0 16,-2-2 2-16,2 1-3 0,-2-3-1 0,-2 3 1 16,0-1 1-16,-1 2 5 0,-1 3 0 0,-3-1 1 15,1 4 2-15,-3-1-3 0,3 1-3 16,-5 4 4-16,3 0-5 0,0 0-2 16,-3 4-2-16,3-3-2 0,-5 8-1 15,0 1 0-15,0 0 1 0,0 0 1 0,2 24-1 16,-4-10 3-16,2 7-1 0,-5 5 1 15,5 3-1-15,-2 3-1 0,-1 3 4 16,6 1 2-16,-3 5-1 0,0 1-2 0,5-1 1 16,-3 0 0-16,0 0-2 0,2-2 4 15,-1-7-1-15,1 3 2 0,-2-5-1 16,-2-2 0-16,2 1 0 0,-2-5 2 16,0-1-1-16,-2-1 0 0,0-4-3 0,-5 0 5 15,1-1 0-15,-4-3-1 0,-1-2-2 16,0 1 1-16,-2-3 0 0,-4-2 0 0,-1 0-1 15,-1-4-6-15,-2 0-7 0,1-2-9 16,-3-2-10-16,3 0-13 0,-3-2-17 16,3 2-14-16,-1-4-6 0,1 0-7 15,-1 2-8-15,6-4-14 0,-1 2-19 0,0-2-28 16,2-2-302-16,5 0 38 0</inkml:trace>
        </inkml:traceGroup>
        <inkml:traceGroup>
          <inkml:annotationXML>
            <emma:emma xmlns:emma="http://www.w3.org/2003/04/emma" version="1.0">
              <emma:interpretation id="{204C1C15-7799-4F0A-93EB-C3E7EA725EC0}" emma:medium="tactile" emma:mode="ink">
                <msink:context xmlns:msink="http://schemas.microsoft.com/ink/2010/main" type="inkWord" rotatedBoundingBox="20505,2302 22399,2301 22400,2928 20506,2929"/>
              </emma:interpretation>
              <emma:one-of disjunction-type="recognition" id="oneOf1">
                <emma:interpretation id="interp1" emma:lang="" emma:confidence="1">
                  <emma:literal/>
                </emma:interpretation>
              </emma:one-of>
            </emma:emma>
          </inkml:annotationXML>
          <inkml:trace contextRef="#ctx0" brushRef="#br0" timeOffset="4544.1665">12659-1934 1190 0,'0'0'-42'16,"-4"-4"2"-16,4 4 4 0,-5-6 5 16,5 6 11-16,-2-5 6 0,2 5 10 0,-2-6 4 15,2 6 4-15,4-5 6 0,-4 5-5 16,9-7-3-16,0 3 5 0,5 2-8 15,2-2 8-15,6 2 3 0,5-2-2 16,3 0 0-16,3 0 2 0,1 2 0 0,7-5-4 16,-2 6 3-16,-3-4-5 0,2 3 3 15,-2 1-1-15,-2-1 0 0,-2 2-2 0,-1-3-2 16,-8 1-2-16,-1 2 3 0,-1-2 1 16,-3 2-1-16,-3 0-3 0,0-2 5 15,-4 2-4-15,-11 0 0 0,13 0-3 16,-13 0 8-16,0 0-6 0,0 0 4 15,0 0-3-15,0 0 0 0,-41 4-1 0,26-2-3 16,-3 1 5-16,-1-1-3 0,-1-1-1 16,-1 1 0-16,-1-2 6 0,1 3 1 0,2-1-12 15,-1-1 11-15,1 4-6 0,1-3 2 16,2 0-5-16,3-2 3 0,-1 2 2 16,3 0-3-16,-1 2 3 0,1-2-7 0,2 2 3 15,0 0 5-15,1 2 2 0,0 1-4 16,1 1 2-16,3 0 3 0,-1 2 0 15,1 0 1-15,0 4 1 0,-1 1 0 16,3-4 3-16,0 6 1 0,0-3 1 0,2 3-1 16,-3-1-2-16,3 2-2 0,3-2 5 15,-3 2-5-15,2-1 3 0,0 1-3 16,0-2 1-16,-2 0-2 0,2 1 3 0,3-1-3 16,-3 0-9-16,0-1-15 0,3-1-12 15,-3-2-20-15,2 0-13 0,-1-1-21 16,-1-3-23-16,2 0-202 0,2 0 175 0</inkml:trace>
          <inkml:trace contextRef="#ctx0" brushRef="#br0" timeOffset="5298.0687">13747-1955 890 0,'0'-5'34'0,"-3"-4"-7"0,1 3-3 16,-3-2-4-16,0 0 1 0,1 2-5 0,-1 0 0 16,-3 0 8-16,3-1-1 0,-1 1 16 15,1 0-13-15,-5 2 4 0,1 2 2 16,-2 2-6-16,11 0-3 0,-15 2 4 16,3 0-4-16,-1 4 14 0,-3 2 6 0,2 2 1 15,-2 3-1-15,1-1 3 0,1 4-1 16,0 3-5-16,-1-1 0 0,2 2-1 15,0 1 0-15,2 1-3 0,0 2-4 0,0 0 0 16,4 1-5-16,0-1 0 0,0 1 0 16,3-1-5-16,2-3 0 0,2-1 1 15,-2 0-1-15,6-1-1 0,0-1-2 0,3-2 0 16,2-1-2-16,3-3-4 0,1 0-14 16,3-2-26-16,2-2-16 0,2-4-27 15,3 1-28-15,-3-4-22 0,3-1-21 0,2 0 3 16,-2-6-95-16,-1 0-184 0,3-4 73 15</inkml:trace>
          <inkml:trace contextRef="#ctx0" brushRef="#br0" timeOffset="5774.7895">14184-1977 1152 0,'-2'-10'-21'15,"0"2"0"-15,-2 2 4 0,-1-2 3 0,1-1 1 16,-1 3 3-16,1-2 12 0,0 2 9 16,-4 2 1-16,-1 0 2 0,2 0-3 15,-1 0 1-15,1 1-4 0,0 2 0 0,7 1-2 16,-21 0 2-16,13 1 2 0,-1 2-2 16,2 1-3-16,-5 0 3 0,1 0-4 0,0 4 3 15,2 0 1-15,-3 2-5 0,1-2 0 16,2 3 4-16,-2-1-3 0,4 2 2 15,0-2-4-15,-2 3 2 0,2-3 1 16,1 0 3-16,1-2-2 0,3 2-4 16,0-2 7-16,2 3-2 0,0-1 3 0,0-2 1 15,0 0-3-15,4 2 4 0,1 0 1 16,1 0-3-16,5-1 0 0,1 1-4 16,-3 0 1-16,2 0 1 0,5 0-3 0,-2 1 1 15,-3-1 2-15,2-2-7 0,4 2 1 16,-6-2 1-16,0 2 0 0,0-2-3 0,3 0 0 15,-7 0 2-15,0-2 2 0,-1 1-4 16,-1-1 4-16,-1 2-2 0,0-2 3 16,1 2 3-16,-5-2-6 0,-5 2 5 15,1-1-2-15,0 1 0 0,-3 0-2 0,-2-2 0 16,3 4-8-16,-7-4-17 0,0 2-22 16,0-2-23-16,2 1-42 0,-6-6-65 15,4-1-172-15,4 2 140 0</inkml:trace>
          <inkml:trace contextRef="#ctx0" brushRef="#br0" timeOffset="17790.5304">13290-1755 947 0,'6'2'-49'0,"-1"0"14"0,-5-2 12 16,9 4 15-16,-9-4 10 0,6 0 10 16,-6 0 9-16,0 0-2 0,0 0 6 15,0 0 5-15,10-6-1 0,-10 6 2 0,-3-8 5 16,3 8 4-16,-2-10 1 0,2 5-7 15,-2-1-3-15,-1 0 0 0,3-2-6 0,-2 2-1 16,-2 0-1-16,-1-3 6 0,3 4-5 16,-2-1 3-16,-1 1-13 0,-1-1-1 15,-1 2 4-15,-1 2-7 0,-3 0 1 16,0 0-1-16,0 2-5 0,-3 2 4 0,1-2-5 16,-3 4-5-16,0 3 3 0,0-4 6 15,-1 5-6-15,0 0 5 0,2 3 0 0,-3 1-3 16,1 0-1-16,2 2-1 0,2 3 5 15,-2 1-1-15,4-2-1 0,3 0 3 16,1 1 2-16,3 1 0 0,4-2-1 16,0 3 2-16,2-3 3 0,4 0-3 0,3-2 1 15,4 1 0-15,4-1 0 0,1-2-1 16,5-4 1-16,1 0-6 0,4-1 2 0,0-3-5 16,2-2 2-16,2-4-1 0,-1-1 0 15,1-5-1-15,-2 0-3 0,3-4-1 16,-3 0-2-16,-1-4 2 0,0-4-4 15,-4 1 8-15,-3-3-3 0,2-1-3 0,-9 1 0 16,1 1 3-16,-2-1 0 0,-3 2-1 16,-2-1 0-16,0 1 5 0,-2 4-2 15,-2 1 2-15,-1 2 1 0,0 2-4 16,-1 1-2-16,-1 2 1 0,-2 0 1 0,0-1-6 16,-2 6 8-16,2 3-4 0,0 0-1 15,0 0 0-15,0 0 4 0,0 0-2 16,-16 12 2-16,11-4-2 0,3 2-2 0,-3 3 6 15,3-2 2-15,-3 6-9 0,1-1 5 16,2 2 4-16,-3 3 6 0,3-1 0 16,2-2 2-16,-2 3 2 0,4-1 5 0,-2-1-1 15,2-1-3-15,1 0 4 0,1-2 1 16,0 0 0-16,5-1-1 0,1-3 7 16,-1 0-2-16,7-3-4 0,-3-1 1 0,3-5-3 15,4 0-4-15,-3-3-3 0,0-3 1 16,5 0-2-16,-1-5-1 0,4-3-1 15,-4-1-2-15,5-2 1 0,-5-6 0 16,5-5-3-16,-5 1 0 0,1-7-2 0,-3-2-2 16,-3-1 0-16,7-5-4 0,-12 3 5 0,0-3-2 15,0 4-3-15,-3-1 4 0,-4 5-2 16,-2 1 3-16,3 3-6 0,-5 5 3 16,2 2-2-16,-2-1 0 0,-2 3 0 15,2 4 2-15,-3 3-2 0,1 1-4 0,2 4 2 16,-6 2 3-16,6 4-2 0,0 0 4 15,-19 12-1-15,10-1-2 0,2 3 4 16,1 4 1-16,-4 2 1 0,3 5 0 0,-4 1 0 16,5 3-2-16,1-1 2 0,1 3 4 15,-3-1-3-15,5 1-1 0,-4 0 3 16,4-1-1-16,0 0 0 0,2-1-6 0,2-1-13 16,-2-5-18-16,2-1-23 0,4 0-30 15,-2-3-21-15,1-5-31 0,-1-2-49 16,5-1-345-16,-2-5-32 0</inkml:trace>
          <inkml:trace contextRef="#ctx0" brushRef="#br0" timeOffset="18352.724">13947-1703 1376 0,'-11'-8'-19'0,"5"0"1"0,-1 2 5 16,-1 0-2-16,-1 2 1 0,5 0 6 15,2 0 3-15,2 4 5 0,0 0-4 0,2-10 3 16,7 8 3-16,-9 2-7 0,21-2 1 15,-10 2 4-15,11-3-1 0,-1 3-1 16,3 0 3-16,-1 0-1 0,7 0 4 0,-8 0-1 16,8 0 10-16,-6-1-3 0,4 1 0 15,4-2 5-15,-10-3 6 0,3 4 3 16,-5-1 9-16,2-3 7 0,-5 2 2 16,-4-2 0-16,-2 1 3 0,3 2-8 0,-9-2-2 15,-3 0-5-15,0 0-2 0,-2 4 0 16,-7-8-9-16,1 6 1 0,-6 0-2 15,1-1-6-15,0 3-1 0,0 0 2 16,-10 5-5-16,5-3 2 0,3 4-3 0,-8 0-3 16,6 0 2-16,-4 2 0 0,3 2 1 0,5 1-1 15,-3 1-2-15,-1-2 3 16,4 2-2-16,4 0 0 0,0 1-3 0,0-1 4 16,-2-2-2-16,7-2 2 0,-1 2-1 15,3-1 3-15,0-1-3 0,5-5 1 16,1 4 0-16,4-6 1 0,-3 2-3 0,6-3 2 15,-2-3-5-15,8 0-5 0,-4-3-8 16,1-3-4-16,3 1-2 0,0-4 3 0,5 0 1 16,-7-3-1-16,3 4-3 0,-6-4 9 15,0 5-3-15,-1-2 0 0,3 1 5 16,-7 3 3-16,0-2 0 0,0 4 2 0,1 0-3 16,-4 0-3-16,-1 2 3 0,-1 0-2 15,-4 4-1-15,9 0 2 0,-9 0 3 16,7 8 3-16,-5 0 0 0,0 1-5 0,0 2 5 15,1 4-1-15,4 3-2 0,-2 0 3 16,-1 1-14-16,1 5-25 0,3-4-29 16,3 3-23-16,6-1-27 0,-4-3-51 15,11-1-257-15,0-2 64 0</inkml:trace>
        </inkml:traceGroup>
        <inkml:traceGroup>
          <inkml:annotationXML>
            <emma:emma xmlns:emma="http://www.w3.org/2003/04/emma" version="1.0">
              <emma:interpretation id="{DE7555EB-5C81-4242-AECE-BAA0563DB877}" emma:medium="tactile" emma:mode="ink">
                <msink:context xmlns:msink="http://schemas.microsoft.com/ink/2010/main" type="inkWord" rotatedBoundingBox="23113,2463 25307,2462 25307,2997 23114,2998"/>
              </emma:interpretation>
              <emma:one-of disjunction-type="recognition" id="oneOf2">
                <emma:interpretation id="interp2" emma:lang="" emma:confidence="0">
                  <emma:literal>e</emma:literal>
                </emma:interpretation>
                <emma:interpretation id="interp3" emma:lang="" emma:confidence="0">
                  <emma:literal>E</emma:literal>
                </emma:interpretation>
                <emma:interpretation id="interp4" emma:lang="" emma:confidence="0">
                  <emma:literal>a</emma:literal>
                </emma:interpretation>
                <emma:interpretation id="interp5" emma:lang="" emma:confidence="0">
                  <emma:literal>=</emma:literal>
                </emma:interpretation>
                <emma:interpretation id="interp6" emma:lang="" emma:confidence="0">
                  <emma:literal>u</emma:literal>
                </emma:interpretation>
              </emma:one-of>
            </emma:emma>
          </inkml:annotationXML>
          <inkml:trace contextRef="#ctx0" brushRef="#br0" timeOffset="18778.4969">15448-1706 1211 0,'20'-27'33'16,"-6"3"2"-16,-2 3-3 0,-1 3 0 16,-5 4-10-16,1-1 21 0,-3 4 5 0,1 0 8 15,-5 1-22-15,0 0-4 0,0 1-2 16,-5 4-4-16,3-1-5 0,-4 1 6 16,6 5-11-16,-16-2 3 0,5 4 4 0,1 3-3 15,-1-2 2-15,-2 5-6 0,0 1 1 16,-2 3 1-16,4-2-3 0,-2 2 1 15,4 3-2-15,-3-3-1 0,3 2 1 0,5 0 1 16,-3 1-3-16,5-3-1 0,0 2 3 16,4 0-5-16,2 0 2 0,3 1 2 15,2-1-3-15,2-2-4 0,1 1 3 0,3-3-1 16,1 2-2-16,5 0 4 0,-3 0-4 16,5-2-1-16,-6 1 3 0,2-1-4 15,-3-4-1-15,-3 2 0 0,0-2-1 16,-3 0 0-16,-1 0-3 0,-3 1 0 0,-3-4 5 15,-1 4-5-15,-4-1 4 0,-5 0 1 16,0-1-2-16,-7 2-2 0,-4-3 2 0,1 0 2 16,-4 0-4-16,-4 0 4 0,-7-2 1 15,1 0-2-15,0 0 1 0,1 1 1 16,2-3 0-16,6 0-13 0,-1 0-17 16,8 1-33-16,1-2-32 0,6-2-44 0,5-1-92 15,3 4-265-15,9-10 1 0</inkml:trace>
          <inkml:trace contextRef="#ctx0" brushRef="#br0" timeOffset="19022.1226">16144-1841 1504 0,'-2'-12'52'0,"-4"2"-7"0,-1 0-4 16,1 2-5-16,-2 2 6 0,-1-2 14 15,2 1 4-15,1 3-2 0,-1-2-4 0,-1 4-6 16,-1 0-1-16,9 2-6 0,-13 6 4 15,9 2 3-15,-1 2 0 0,1 5 0 16,0-1-2-16,1 6-4 0,0 1-2 0,1 1-5 16,2 2-2-16,2 3-3 0,1 2-3 15,0-3-2-15,-1 2-6 0,0 1-19 16,-2-3-28-16,2-2-45 0,-2-1-43 16,2-1-41-16,-2-3-54 0,3-1-129 0,-8-4-220 15,1-2-61-15</inkml:trace>
          <inkml:trace contextRef="#ctx0" brushRef="#br0" timeOffset="19908.9884">16026-1596 1593 0,'-6'-9'-7'0,"4"3"-8"0,-1 0 0 16,1 2 5-16,2 4 4 0,-2-8 4 15,2 8 2-15,2-7 2 0,-2 7 3 0,9-3-3 16,2 1 7-16,3 2-3 0,0 0-4 15,9 0 2-15,-1 0-3 0,8 0 3 16,-6-3 0-16,8 3 2 0,0-1-5 0,-3 1 4 16,0-5-2-16,3 1-3 0,-5 0 0 15,0 0 2-15,-7 0 3 0,3 0 0 16,-5 0 1-16,-5 0 7 0,6-2 0 0,-10 2 0 16,0-2-3-16,-1 2 2 0,2-2-1 15,-3 1 2-15,-3-1-4 0,-1 1 0 16,-3 5-2-16,-5-11-3 0,-1 9 2 0,-4-2-3 15,-1 0-1-15,2 2 4 0,-2 0-6 16,-6 4 3-16,4-2-2 0,-2 4 2 16,-4 2 2-16,3 0-3 0,3 2 3 15,-6 2 4-15,4 3-2 0,6-3 3 0,-5 4 1 16,3 0 0-16,2 0-2 0,2 1 1 16,5 1 2-16,-2 1-2 0,6-3-1 0,0 2 3 15,3-2-4-15,3 0-1 0,8 1 0 16,0-1-1-16,2-2-14 0,7-2-7 15,-5-2-6-15,8-1-1 0,-4-1-1 16,6-4 1-16,0-2 7 0,-4 0-4 0,6-5-1 16,-4 0 4-16,-2-1 0 0,6-3-1 15,-10-3-1-15,4 0 3 0,-7-3 6 0,5 1-2 16,-9-2 3-16,3 0 4 0,-2 0 3 16,-7 1 4-16,2 1-1 0,-2 0 5 15,1 2-1-15,-1-1-2 0,-7 3-2 16,0 2 3-16,2-2-2 0,-1 4 0 0,-3 0-3 15,2 0 2-15,-2 6-2 0,0-8 2 16,0 8-1-16,0 0 1 0,0-7 1 16,0 7-3-16,0 0 2 0,0 0-1 0,0 0 0 15,0 0 2-15,0 0-1 0,0 0 2 16,0 0-3-16,0 0 1 0,9 15 4 16,-9-15 1-16,0 0 2 0,10 3-1 0,-10-3-3 15,6 0 3-15,-6 0-6 0,13-3 1 16,-6 1 0-16,-7 2-1 0,13-6 3 15,-5 1-3-15,-1 2 4 0,1-2-4 16,-5 1-2-16,3 0 4 0,-3 0 3 0,1 0-1 16,-4 4 4-16,4-6 1 0,-1 2-5 15,-3 4 6-15,0 0-10 0,-5-9 5 0,5 9-7 16,-11-1 4-16,11 1-2 0,-18 0 0 16,18 0 2-16,-21 4-1 0,8 0-2 15,-4 2 1-15,0 0 3 0,4 2 3 16,-8 2-2-16,5 1 2 0,5-2 4 0,-4 4-3 15,3-1 2-15,1 2 0 0,4 0 2 16,1 0-1-16,3 1 2 0,-1-1 2 0,11 3-2 16,-1-3-1-16,3 0 1 0,2-2-7 15,10 2-19-15,-1-3-14 0,5-1-14 16,-1-2-18-16,6 0-12 0,0-4-6 16,3-2-12-16,1-2-12 0,5-4-17 0,-7 0-21 15,5-4-34-15,2-4-205 0,0-3 112 16</inkml:trace>
          <inkml:trace contextRef="#ctx0" brushRef="#br0" timeOffset="20111.4186">17439-1788 972 0,'5'-29'-23'0,"-3"5"21"0,-4 4 10 16,0 2 19-16,-1 2 13 0,1 1 15 15,0 5 17-15,0-2 4 0,0 2 4 0,2 0-5 16,-3 2-3-16,3-1-18 0,0 1-4 16,-2 4-1-16,2 4-1 0,0 0 10 15,0 0 12-15,0 0-1 0,0 0 7 16,-4 22-1-16,2-7-8 0,2 5 1 0,0 2-6 15,0 7-5-15,0 3-4 0,2 1-4 16,-2 1-3-16,2 7-4 0,0 2-2 16,3-5-38-16,-3 1-53 0,2 2-70 0,1-8-83 15,-3 1-184-15,0-3-198 0,0-3-87 16</inkml:trace>
        </inkml:traceGroup>
      </inkml:traceGroup>
    </inkml:traceGroup>
    <inkml:traceGroup>
      <inkml:annotationXML>
        <emma:emma xmlns:emma="http://www.w3.org/2003/04/emma" version="1.0">
          <emma:interpretation id="{D192043B-2B07-48C4-A9DD-74A78AEDF8F3}" emma:medium="tactile" emma:mode="ink">
            <msink:context xmlns:msink="http://schemas.microsoft.com/ink/2010/main" type="paragraph" rotatedBoundingBox="2709,4418 30637,4385 30638,5396 2710,5430" alignmentLevel="1"/>
          </emma:interpretation>
        </emma:emma>
      </inkml:annotationXML>
      <inkml:traceGroup>
        <inkml:annotationXML>
          <emma:emma xmlns:emma="http://www.w3.org/2003/04/emma" version="1.0">
            <emma:interpretation id="{62DAE056-E77C-4EF0-B62B-C8E5CA3905D4}" emma:medium="tactile" emma:mode="ink">
              <msink:context xmlns:msink="http://schemas.microsoft.com/ink/2010/main" type="line" rotatedBoundingBox="2709,4418 30637,4385 30638,5396 2710,5430"/>
            </emma:interpretation>
          </emma:emma>
        </inkml:annotationXML>
        <inkml:traceGroup>
          <inkml:annotationXML>
            <emma:emma xmlns:emma="http://www.w3.org/2003/04/emma" version="1.0">
              <emma:interpretation id="{E8E6C0B6-A9AD-4276-BF9E-834689F6CB41}" emma:medium="tactile" emma:mode="ink">
                <msink:context xmlns:msink="http://schemas.microsoft.com/ink/2010/main" type="inkWord" rotatedBoundingBox="2709,4567 6041,4563 6042,5406 2710,5410"/>
              </emma:interpretation>
              <emma:one-of disjunction-type="recognition" id="oneOf3">
                <emma:interpretation id="interp7" emma:lang="" emma:confidence="1">
                  <emma:literal/>
                </emma:interpretation>
              </emma:one-of>
            </emma:emma>
          </inkml:annotationXML>
          <inkml:trace contextRef="#ctx0" brushRef="#br0" timeOffset="60164.1452">-4343 372 1429 0,'-2'-4'-13'0,"0"-2"-3"16,2 6-2-16,-5-10 6 0,3 6-5 16,2 4-8-16,-7-8 19 0,4 4 16 15,-1 0-4-15,4 4 6 0,-7-4 1 16,7 4 5-16,-6-5 7 0,6 5 2 0,0 0 8 15,-14 7 3-15,10-4 13 0,-1 4 5 16,-2-1 6-16,0 2-1 0,3 2-2 0,-3 0 0 16,1 3 1-16,-1 1-2 0,-1 0-5 15,2 2-3-15,1 1 1 0,-1 1-4 16,1 0-1-16,1 3-1 0,-1-1-2 0,3 0-4 16,0 3-2-16,0-1-2 0,4 0-9 15,0 1 3-15,0-3-2 0,5 6-4 16,0-3 0-16,-1-1 0 0,3-2-2 15,1 1-1-15,-1-5-2 0,2-2-1 0,0-1-2 16,3-1-4-16,2-4 3 0,-1-2-1 16,4-2-2-16,-4-2 1 0,3-4-3 0,3-2-2 15,-3-2 2-15,3-4-3 0,-4-2-1 16,1-2-3-16,-2-3 2 0,0-1-1 16,-3-3 1-16,-1-1-1 0,-1 0 0 15,-4-2-3-15,-3-1 0 0,1-1 0 0,-5 1-1 16,0 1-1-16,-5-3 0 0,1 1-1 15,-3 1-1-15,1 3 1 0,-5 0-3 0,1 1 2 16,-4 3-2-16,3 2 0 0,0 4-1 16,-3-1-2-16,1 3-7 0,-3 2-6 15,0 2-6-15,0 2-12 0,1 0-5 0,-2 1-15 16,4 3-3-16,-2 0-8 0,-4 3-15 16,3 1-11-16,3 2-17 0,-3 0-5 15,2 2-18-15,3 0-38 0,-1 3-74 0,3-1-228 16,3-2 17-16</inkml:trace>
          <inkml:trace contextRef="#ctx0" brushRef="#br0" timeOffset="60689.042">-3705 368 1341 0,'0'-6'-6'0,"0"0"0"0,0 6 2 16,-7-8 2-16,4 4-3 0,3 4 5 15,-11-4 11-15,6 2 7 0,5 2 13 16,-13 0 3-16,13 0 3 0,-13 8 3 16,5-2 5-16,4 0 0 0,-3 6 20 0,1 0 0 15,1 3-5-15,3 1-1 0,-2 2-7 16,1 0-3-16,1 3-3 0,2-1-8 15,0 3 2-15,2-1-3 0,-2 0-2 0,5 5 1 16,-1-3-4-16,3 1-1 0,2-3-5 16,-1 2-1-16,7-1-2 0,-4-3-3 0,4 1 2 15,0-3-3-15,2 0 0 0,1-3 0 16,-2-1-2-16,2-6-2 0,1-2-1 16,1 0-2-16,-3-6-2 0,4 0-1 15,1-2 2-15,-1-4-1 0,-1-1-2 0,1-3 4 16,-1-2-3-16,-2-4 1 0,0 0 1 15,-4-5-1-15,2 1-2 0,-7-2 1 0,2-3-2 16,-4 1-2-16,-3-4 0 0,-4 3 1 16,0 1-3-16,-4-3-1 0,-5 1 0 15,0 1-1-15,0 3-1 0,-5 0 1 16,1 4 1-16,-3-1-6 0,-3 5 4 0,2-1-2 16,-4 5-4-16,1 2-9 0,-1 0-12 15,1 4-13-15,0 0-15 0,-1 4-34 16,1 2-5-16,2 0-29 0,-2 4-21 0,4-2-43 15,-2 4-105-15,2 1-228 0,0-4-24 16</inkml:trace>
          <inkml:trace contextRef="#ctx0" brushRef="#br0" timeOffset="59024.669">-5112 446 676 0,'-4'-7'74'16,"2"3"-13"-16,2 4-20 0,-7-10-6 0,5 6 5 15,0 0 11-15,-3-2 8 0,3 2 6 16,2 4 15-16,-3-10 6 0,1 6 4 0,2 4 1 16,-2-9-2-16,-1 6 2 0,3 3-5 15,-2-7-1-15,2 7-6 0,0-6-3 16,0 6-5-16,-2-6-9 0,2 6-7 16,0 0-3-16,0 0-9 0,0 0 3 0,0 0 1 15,0 0-2-15,2 19-1 0,0-10-8 16,1 4 0-16,1-1-4 0,-1 4-4 0,4 2-2 15,-3 3-1-15,1-1-3 0,-1 4-3 16,3 1-2-16,-3-1 0 0,3 3-3 16,-1-1 2-16,0-1-3 0,0 1-5 0,-1-1-16 15,2-1-13-15,-3-2-20 0,0-1-24 16,1-1-17-16,-1-2-29 0,1 3-22 16,0-5-20-16,-1-2-23 0,-1-1-77 15,-1-1-321-15,-2-4-74 0</inkml:trace>
          <inkml:trace contextRef="#ctx0" brushRef="#br0" timeOffset="59394.9938">-4780 356 1591 0,'-4'-6'-14'16,"2"2"0"-16,2 4 4 0,-2-6 1 0,2 6-5 16,-3-7 10-16,3 7 3 0,-4-3-1 15,4 3 10-15,0 0 12 0,0 0 8 16,0 0 10-16,-4 16 0 0,4-8 2 0,-3 2 1 15,3 2 3-15,0 2-1 0,0 1-5 16,-2 3-3-16,2 0-6 0,0 3-2 16,0 1 3-16,0-1-7 0,0 3 0 15,2-4-6-15,-2 3-1 0,0 1-10 0,3-1-26 16,-3-3-31-16,0 2-32 0,2 1-22 16,-2-3-25-16,0-2-60 0,2-2-316 0,-2-1-12 15</inkml:trace>
          <inkml:trace contextRef="#ctx0" brushRef="#br0" timeOffset="63170.8553">-2880 381 1324 0,'0'-5'358'16,"0"-1"-157"-16,0 6-83 0,-8-8-39 16,8 8-26-16,-4-6-12 0,4 6-8 0,-5-2-7 15,5 2 6-15,0 0 8 0,0 0 11 16,-9 10 4-16,7 0 8 0,0 3-4 0,0-1-2 15,2 6-1-15,0 0-5 0,0 4 0 16,0 1-5-16,2 3-4 0,2 1-1 0,-4 3-6 16,5 1-3-16,-1-1-1 0,-1 1-9 15,1 1 2-15,1-1-3 0,-2 0-4 16,1-3-18-16,0-2-19 0,1 1-23 16,-1-1-22-16,-1-5-22 0,1-1-22 0,0-2-22 15,-1-1-16-15,1-3-14 0,-2-4-33 16,0-4-65-16,4-4-368 0,-6-2-124 15</inkml:trace>
          <inkml:trace contextRef="#ctx0" brushRef="#br0" timeOffset="63655.6567">-2553 289 1401 0,'-8'-8'29'0,"0"1"-5"16,1 1-1-16,1 1-1 0,1 0-2 0,-1 1-1 16,-1 2 12-16,7 2 11 0,-14 0 10 15,14 0 15-15,-16 5 13 0,7 1 4 16,1 2-2-16,-1 2-2 0,-3 2 2 15,3 2-2-15,-2 4 0 0,0 3-6 0,-1 1-3 16,3 0-6-16,-2 1-9 0,2-1-2 16,-3 3-5-16,3-1-5 0,0-2-4 0,0 3-5 15,3-2-4-15,-3-1-10 0,-1-2-23 16,3-4-29-16,1 1-37 0,1-1-46 16,-1 0-55-16,1-4-108 0,1-4-149 0,-2 0-170 15,4 1-95-15</inkml:trace>
          <inkml:trace contextRef="#ctx0" brushRef="#br0" timeOffset="63396.9093">-2804 694 1703 0,'4'-13'-11'0,"-1"5"7"0,2 2-2 16,-3 0-2-16,3 2 7 0,1-2 3 15,1 4 11-15,-3-2 10 0,5 2 5 0,3 0 4 16,-3 2 3-16,2 4-4 0,2-2 1 15,2 4-2-15,2 0-4 0,1 2-1 0,1 0-1 16,5 3-4-16,-3-1-2 0,3 0 0 16,-1 2-5-16,0-2 0 0,0 0-3 15,-3 1-17-15,-2-3-14 0,0 0-6 16,-3-2-26-16,0-2-19 0,-2 0-24 0,-2-4-33 16,-2-2-67-16,3 0-303 0,-8-4-3 15</inkml:trace>
          <inkml:trace contextRef="#ctx0" brushRef="#br0" timeOffset="47476.6737">-1848 193 1636 0,'0'-10'-36'16,"0"2"13"-16,-2-2 4 0,2 2 9 0,0 1-7 15,0-1 14-15,0 2 13 0,-2 0 14 16,2 6 8-16,0-10-6 0,0 10 3 16,0 0 5-16,0 0 1 0,0 0 7 15,0 0 4-15,4 22 4 0,-2-9 4 0,1 1-1 16,-3 4-2-16,2 1-4 0,0-1-3 15,0 2-8-15,1 2 0 0,-1 1-3 0,1 3-4 16,-1-3-22-16,0-1-43 0,1 0-58 16,-1-1-61-16,0-1-142 0,-4-4-269 15,0-1-68-15</inkml:trace>
        </inkml:traceGroup>
        <inkml:traceGroup>
          <inkml:annotationXML>
            <emma:emma xmlns:emma="http://www.w3.org/2003/04/emma" version="1.0">
              <emma:interpretation id="{B1C0F4E8-3349-4FDE-88D3-79DA15AAE72C}" emma:medium="tactile" emma:mode="ink">
                <msink:context xmlns:msink="http://schemas.microsoft.com/ink/2010/main" type="inkWord" rotatedBoundingBox="6802,4414 11016,4409 11017,5420 6803,5425"/>
              </emma:interpretation>
              <emma:one-of disjunction-type="recognition" id="oneOf4">
                <emma:interpretation id="interp8" emma:lang="" emma:confidence="1">
                  <emma:literal/>
                </emma:interpretation>
              </emma:one-of>
            </emma:emma>
          </inkml:annotationXML>
          <inkml:trace contextRef="#ctx0" brushRef="#br0" timeOffset="11453.3025">862 239 1623 0,'-11'-4'-78'16,"2"0"8"-16,0 0 8 0,0 0 15 0,-2 0 22 16,0 1 25-16,2 0 15 0,-3-2 7 15,3 4 1-15,-2-1 5 0,2-1-5 16,-3 3-3-16,12 0 5 0,-18 0 0 0,7 3 9 15,2 0 1-15,-1 4 1 0,-3 1 8 16,2 2 2-16,0 0-5 0,-1 3 4 16,1 1-2-16,2 2 1 0,-2 0 14 0,5 4-1 15,-4-1-4-15,-1 1-4 0,4-1-1 16,3 1-4-16,-1 0-1 0,3 0-4 16,0-4-3-16,4 1-3 0,0-1 0 15,3 0-4-15,1-1 0 0,3-3-2 0,5-4-4 16,0 0 0-16,1-6-4 0,6 2-2 15,-1-5-1-15,3-2-3 0,-1-3-4 0,3-2 5 16,0-2-2-16,-2-3-5 0,-1-1-2 16,1 0 0-16,-10-2-2 0,3-2 1 15,-5 1-6-15,-3-1 1 0,-4 2-3 16,-4-3 0-16,-2 3-1 0,-5-2 0 0,-1 2-1 16,-3-1-2-16,0 3 1 0,-2 0-5 15,-8 1-10-15,3 2-3 0,0 2-12 16,0 1-8-16,0 2-18 0,0 0-16 0,0 4-6 15,1 0-31-15,2 2-23 0,0 0-14 16,6 2-40-16,-8 0-361 0,8 2-55 0</inkml:trace>
          <inkml:trace contextRef="#ctx0" brushRef="#br0" timeOffset="12058.1252">1084 286 1516 0,'0'-14'0'0,"2"4"5"0,-2-3-5 16,2 1-13-16,1 2 11 0,1-2-4 16,0 2 7-16,-1 2 6 0,1-3 7 0,4 5-5 15,-4-2 2-15,3 2 0 0,2 0-1 16,0 2 3-16,2 2-3 0,1-1 4 0,-1 6 3 15,2-3-2-15,-1 4-2 0,1 0-1 16,1 2 2-16,-3 2-6 0,-1 2-2 16,-4-2 4-16,-1 3-2 0,-1 0 0 15,-2 2 3-15,-4-1-3 0,-5 3 1 0,-1 1-3 16,-2-2 1-16,-6 0-3 0,-4 2 3 16,-1-1-3-16,-1-1-3 0,-5-2-4 15,2-2-16-15,0 3-18 0,0-4-22 0,3 0-14 16,1-3-18-16,3-2-28 0,0-4-48 15,4 0-241-15,5-2 80 0</inkml:trace>
          <inkml:trace contextRef="#ctx0" brushRef="#br0" timeOffset="11745.1547">1016 249 1498 0,'5'-4'-4'0,"-3"0"10"16,-2 4-10-16,3-6 2 0,-3 6 0 0,2-4 10 15,-2 4 13-15,2-6 4 0,-2 6-2 16,0 0 0-16,0 0 5 0,0 0 3 16,0 0 2-16,7 12-1 0,-5-4 7 15,-2 0 3-15,0 6 2 0,2 1 0 0,-2 3-4 16,0 3-4-16,2 1 14 0,0 0-4 15,-2 5-6-15,3 1-2 0,1 3-3 16,-4-5-3-16,4 4-7 0,-1-1-8 0,-3-1-28 16,2 1-24-16,1-2-26 0,-1-3-26 15,1-2-31-15,-1-2-27 0,-2-5-55 0,2 1-340 16,-2-6-43-16</inkml:trace>
          <inkml:trace contextRef="#ctx0" brushRef="#br0" timeOffset="12688.439">1416 313 1422 0,'-13'-5'15'0,"2"-1"-3"16,-1 0-1-16,5 2 3 0,3 0-9 15,4 4 9-15,-5-8 3 0,5 8-2 0,5-8 1 16,1 3 2-16,6 2-2 0,4-4-1 16,4 3-5-16,7-2 5 0,5 0-7 0,1 0 1 15,2 0 0-15,5 0 1 0,-1-1-2 16,-3 2 2-16,-3 1-1 0,2-3-5 0,-3 1 0 16,-4 1 1-16,0 0 4 0,-1 1-4 15,-7 0 5-15,-2 0 5 0,1 0 6 16,-6 2 7-16,-2-2 1 0,1 2-5 15,-3 0-2-15,-2-2 1 0,-3 1-2 0,3 1-4 16,-7 2-3-16,6-3-3 0,-6 3-1 16,0 0 1-16,0 0 2 0,0 0-7 15,0 0 3-15,10 8-2 0,-8-2 0 0,-2 2-5 16,0 2 3-16,3 2-4 0,-3 0 3 16,2 2 3-16,-2 3-3 0,2 1 17 15,0 1-2-15,0-1-4 0,1 2-18 0,-3 1-28 16,2-1-27-16,0-2-38 0,0 1-43 15,-2-5-81-15,0-2-302 0,-2-4-26 16</inkml:trace>
          <inkml:trace contextRef="#ctx0" brushRef="#br0" timeOffset="12307.9727">1478 24 1175 0,'9'-11'46'0,"-5"3"-7"16,3 0-4-16,-5 2-2 0,2 0 3 0,-1 2 6 15,1-1 0-15,-2 2 3 0,-2 3-6 16,7-6-2-16,-7 6-4 0,0 0 0 16,0 0-3-16,0 0-2 0,16 14-1 15,-11-6 0-15,-1 4 0 0,1 3 3 0,1 1 2 16,-1 2-9-16,-1 0 3 0,1 3-2 16,-2 1-3-16,-1-2 1 0,-2 5-7 15,2-5 13-15,-2 2-26 0,2 3-26 0,-2-3-34 16,3 3-36-16,-3-5-38 0,0-4-74 15,-3 0-299-15,1 1-9 0</inkml:trace>
          <inkml:trace contextRef="#ctx0" brushRef="#br0" timeOffset="12848.3331">2065 74 1515 0,'-7'-16'33'16,"0"2"-7"-16,1 2-23 0,-1 2-11 0,3-1-11 15,-1 5 4-15,0 0 4 0,3 0-9 16,-1 0-13-16,3 6-15 0,-2-4-7 16,2 4-31-16,0 0-52 0,21 2-251 15,-12 2 98-15</inkml:trace>
          <inkml:trace contextRef="#ctx0" brushRef="#br0" timeOffset="13218.641">2458 73 1105 0,'0'0'39'15,"5"-5"-2"-15,-5 5-1 0,0 0-8 16,0 0 1-16,-11-8 2 0,11 8 11 0,-17-2 10 16,6 4 0-16,0 0 2 0,-2 0 1 15,-1 4-7-15,-2 0-1 0,1 2-3 0,0 0-2 16,0 5 1-16,2-1-7 16,-4 4 0-16,4 0-5 0,4 1 0 0,0-1-3 15,5 4-3-15,-2-3 3 0,4 1-5 16,2 1 0-16,2-3 12 0,4 2-2 0,0-2-3 15,3-1-4-15,0-1-3 0,4-4-2 16,2 0-1-16,0-2-1 0,1-4-3 0,2 0 0 16,0 0-2-16,-1-4-1 0,0-2 0 15,1-2-1-15,3-2-2 0,-6 0 2 16,1-2-5-16,-2-2 2 0,-1 0 1 16,-4-3-5-16,-2 1 3 0,-3 0-4 0,-1 0-2 15,-6-3-2-15,1 6 2 0,-5-6-2 16,-2 3 0-16,1 2-2 0,-3-1-9 15,-4 5-12-15,0-2-14 0,-1 3-24 0,0 2-14 16,3-1-35-16,-1 4-26 0,2-2-29 16,-1 2-76-16,4 2-284 0,0 0-30 15</inkml:trace>
          <inkml:trace contextRef="#ctx0" brushRef="#br0" timeOffset="10888.1055">112 54 492 0,'-4'-4'85'0,"-1"0"-46"16,1-2-14-16,-4 2-6 0,4 0-7 15,0-1 15-15,-1 2 8 0,1-2 11 16,4 5 8-16,-7-8 2 0,5 4-3 0,2 4-10 16,-7-4-1-16,7 4-1 0,-4-4-8 15,4 4 2-15,0 0 15 0,0 0 3 16,0 0 9-16,0 0 1 0,-6 12-4 0,6-4-2 16,-2 0-1-16,2 5 4 0,-2 1 4 15,2 2-3-15,-2 1-6 0,0 3-1 16,-1 0 0-16,3 4-5 0,-4 3-1 0,2 0-2 15,-1 1 11-15,-1 1-5 0,2-1-4 16,-3 3-6-16,3-3-2 0,0 1-5 16,0-3-3-16,0 2-3 0,-2-1-4 0,2-5-6 15,2 1-16-15,0-3-23 0,0-2-24 16,0 1-35-16,0-5-21 0,0-2-43 0,0-2-69 16,-2-4-405-16,2 0-114 0</inkml:trace>
          <inkml:trace contextRef="#ctx0" brushRef="#br0" timeOffset="13663.6845">2788 176 1389 0,'7'-4'22'0,"-3"0"0"0,1 2-2 0,-5 2-8 16,0 0 4-16,10-4-4 0,-10 4-5 15,0 0 1-15,0 0 7 0,0 0 2 16,6 10 4-16,-6-4 1 0,2 5 2 0,1-3 4 16,-3 3 4-16,2 2-2 0,0-1-5 15,2 4 1-15,-1 0 15 0,-1 1-1 16,0-1-7-16,0-1-1 0,0-1-3 0,-2 0-4 15,3-2 0-15,-3-2-4 0,0 2-1 16,-3-4 1-16,3 1 0 0,-2-5-2 16,0 2-2-16,2-6-4 0,-7 4 2 0,7-4 0 15,0 0-4-15,0 0-1 0,-13-12 2 16,13 4-4-16,-2-3 1 0,0 1-1 16,0-4-2-16,2 2 0 0,2-3-1 15,0 1-1-15,0-2 1 0,5 0-1 0,2 2 1 16,2-1 0-16,7-1 2 0,-4 2 1 15,3 2 1-15,4 2 0 0,-3-1-4 0,3 5 2 16,-3-2 0-16,0 4 2 0,0 0-1 16,0 0 1-16,-2 4-3 0,0 0 0 15,-3 2 2-15,-1 2-3 0,3 2-2 16,-4 0 2-16,0 5 0 0,-3-2 0 0,1 1 0 16,-2 5-12-16,-3-3-25 0,0 4-42 15,-1 0-40-15,-3-1-78 0,-3 1-179 0,3-1-163 16,0 1-37-16</inkml:trace>
          <inkml:trace contextRef="#ctx0" brushRef="#br0" timeOffset="47006.371">-1036 449 1727 0,'-7'-5'24'0,"0"-1"1"0,2-1-7 16,3 1-8-16,2 2-8 0,0 4 7 15,7-10 9-15,0 4 8 0,2 0 12 0,5 0 1 16,-1-3-5-16,8 1-1 0,-1 0-6 16,7 0 1-16,1-2-2 0,0 2-5 15,9-2-4-15,-1 0 2 0,3-1 0 0,-2-1-5 16,2 2 0-16,-3 0-2 0,1 2-2 15,-6-3 0-15,-4 3-2 0,1 2 1 0,-8 0-2 16,1 0 1-16,-6 2 0 0,0-2-1 16,-4 2 0-16,2 0-4 0,-5 2 3 15,-1-3-4-15,0 4 0 0,-7 1-1 16,6-5 0-16,-6 5-2 0,5-2 1 0,-5 2-2 16,0 0 2-16,0 0-1 0,0 0-3 15,-9 16 5-15,7-7-1 0,-3-1 2 0,1 0-2 16,-1 4 3-16,1 0 2 0,2 5 3 15,-3-3 0-15,1 4 3 0,2-3 1 16,-2 3-3-16,2-4 2 0,0 5-2 0,2-5 0 16,0 0-2-16,2-2 2 0,0 2 1 15,-2-1 0-15,6-4-1 0,-2 2 2 16,3-1-5-16,0-2 4 0,-1-2-1 0,3 0 1 16,1-1-3-16,1-5-1 0,0 2-1 15,0-7-2-15,1 1-7 0,4-2-1 16,-5-4-7-16,4 2-3 0,-1-4 2 0,2-4-3 15,-5 2-5-15,3-3-4 0,0-1 2 16,-6 2 2-16,1-1 1 0,1 1 5 16,-3 2-2-16,-1-1 5 0,-1 3 2 0,-1 0 0 15,-2 2-1-15,3 1 3 0,-3 1-1 16,0 0 1-16,0 2 0 0,1 0-1 16,-3 0-1-16,0 6 1 0,0 0 0 0,2-4 4 15,-2 4 2-15,0 0 0 0,0 0 0 16,0 21 2-16,0-12 0 0,2-1 1 0,0 5 2 15,4-1 2-15,-4 3-2 0,5-1 4 16,-3-2 1-16,3 2-1 0,-1-2 1 16,3 1 3-16,1-3 3 0,-1 0 1 15,2-2-1-15,2 0 4 0,-1-6-5 0,1 0-2 16,1-2-1-16,-1-2 0 0,6 0 0 16,-4-4-2-16,4-2 0 0,-6-3-2 15,5 2 2-15,-2-4-3 0,-2-1 1 0,-3 0-3 16,2-3 0-16,-1 3 0 0,-5-2 0 15,-1 0 1-15,-1-1 0 0,-1 1-2 16,-4 2 1-16,2 0 1 0,-2 1 0 0,-2 1-2 16,-2 0 0-16,-1 2-3 0,1 0 2 15,-3 1-1-15,0 1 1 0,-2 5-3 16,0-4 5-16,0 5-2 0,-2 2-3 0,0 0 3 16,-1 2 4-16,1 2-1 0,-3 2 1 15,-2 2 0-15,3 3 4 0,2 1 5 16,-3 2 4-16,2 0 1 0,1 1 2 0,2 1-1 15,3 0 0-15,-1 1-3 0,2-1 3 16,2 2-1-16,3-3-1 0,0-1-1 16,6 0 1-16,-2 0-2 0,3 0 0 0,0-5-2 15,4 1 0-15,0-2-1 0,1-4 0 16,1 2-5-16,0-4 3 0,2-2-2 0,-2-2-2 16,2-2-5-16,-1-4 2 0,2-3-4 15,-3 1-1-15,1-2 0 0,0-2 1 16,-1-2 0-16,0-1-1 0,-4 1 1 15,3 0-1-15,-5 1 1 0,2-1 1 0,0 4 3 16,-3-2 3-16,2 4 1 0,-4 0-5 16,1 2 4-16,-1 0-3 0,-2-1-1 15,3 5-1-15,-5 4-2 0,0 0 3 0,0 0-1 16,0 0 0-16,4 14 2 0,-4-2 3 16,-2 5 8-16,0 5 3 0,0 1 1 0,-3 5 4 15,3 7-1-15,-5 3-1 0,3 3 0 16,-4 1-2-16,4 1 1 0,-5 2 0 15,2-4-4-15,1 2-1 0,-3-3-3 0,-1-1 3 16,3-3-1-16,-4-3-3 0,3-2-3 16,-1-7-13-16,-3 3-15 0,1-5-23 15,-3-2-28-15,-1 0-28 0,-2-4-39 16,-3 1-34-16,-1-7-51 0,-3 0-106 0,-6-1-312 16,-2-4-139-16</inkml:trace>
          <inkml:trace contextRef="#ctx0" brushRef="#br0" timeOffset="45859.8961">-880 234 1114 0,'-5'-4'78'0,"1"0"-25"16,-1 0-29-16,5 4-9 0,-4-5-1 16,4 5-7-16,-9-1-1 0,9 1 12 0,0 0 19 15,-12 6 3-15,8 0 11 0,-1 2 1 16,3 2 3-16,0 2 7 0,0 4-4 16,-3 3 7-16,3 2 15 0,0-2 2 0,-3 2-2 15,1 6-1-15,2-5-8 0,0 5-8 16,-4-3-2-16,4-2-7 0,0 0-4 0,-3-3-6 15,3 1-3-15,0-3-4 0,0-1-3 16,2-2-1-16,-3-2-2 0,1 0-3 16,0-4-3-16,0-2 0 0,2-6-2 15,0 5-8-15,0-5 2 0,0 0-1 0,-2-19-3 16,2 7-3-16,0-2 1 0,0-3-3 16,0-3-2-16,-3-2-1 0,3-3-1 0,-2-3 0 15,2-1-2-15,2 1-1 0,-2-3 2 16,3 3-3-16,1-1 0 0,-4 5 0 15,4 0 0-15,-1 4 0 0,-1-1-3 16,2 2 3-16,1 1 1 0,-3 2-2 0,0 4 0 16,4-2-4-16,-4 4 2 0,2-1 1 15,-2 3-2-15,5 0 0 0,-3 4-1 0,3 2 2 16,0 0 2-16,-7 2-1 0,18 8 0 16,-9 0-1-16,2 3 4 0,0 0 2 15,1 6-2-15,2 3 1 0,-3 2 2 16,2 3-3-16,1 6 5 0,-1-3 0 0,1 2-2 15,0 3 0-15,-3 0-9 0,0-3-17 16,0 3-15-16,-1-7-18 0,-3 1-21 16,-3-3-26-16,3-2-14 0,-3-3-35 0,-2-3-30 15,-2-4-84-15,0-2-344 0,-4-2-107 16</inkml:trace>
        </inkml:traceGroup>
        <inkml:traceGroup>
          <inkml:annotationXML>
            <emma:emma xmlns:emma="http://www.w3.org/2003/04/emma" version="1.0">
              <emma:interpretation id="{4211A7D1-DFDA-4E26-BAE8-3D41A454F291}" emma:medium="tactile" emma:mode="ink">
                <msink:context xmlns:msink="http://schemas.microsoft.com/ink/2010/main" type="inkWord" rotatedBoundingBox="12374,4413 15130,4410 15131,4872 12375,4876"/>
              </emma:interpretation>
              <emma:one-of disjunction-type="recognition" id="oneOf5">
                <emma:interpretation id="interp9" emma:lang="" emma:confidence="1">
                  <emma:literal/>
                </emma:interpretation>
              </emma:one-of>
            </emma:emma>
          </inkml:annotationXML>
          <inkml:trace contextRef="#ctx0" brushRef="#br0" timeOffset="14690.9508">4807 138 1385 0,'0'-5'-29'0,"0"5"16"16,0-6-1-16,0 6 2 0,0 0 4 15,-5-10 4-15,3 6 21 0,2 4 17 0,-11-4 11 16,7 2 1-16,4 2 3 0,-13-4-4 16,5 4 1-16,8 0 2 0,-18 2 4 15,8 2 1-15,-1 0 5 0,0 2 4 0,-4 0-5 16,0 4-1-16,-2 4-1 0,-1 1-3 15,-1-1-5-15,4 5-2 0,-4-3 4 16,4 2-5-16,1 2-5 0,1-1-3 0,-1-1 1 16,3 2-4-16,4-1 3 0,3-1-2 15,1-2 1-15,3-2 0 0,5 0 1 16,2 1-1-16,4-5-6 0,2-2-3 16,3-1-5-16,4-4-13 0,1-3 0 0,1 0 3 15,1-2-5-15,4-4 1 0,-2 0-2 16,-1-4 0-16,2 0-1 0,-4-5-3 0,3 3-2 15,-7-4 1-15,3 0-2 0,-8-2 0 16,-2 1 0-16,6-1-1 0,-13 2 1 16,1-3 0-16,-3 5-4 0,-4 0 0 0,-3-1 0 15,-6 1 3-15,-1 2-1 0,-1 2 1 16,-1 0 0-16,-4 2 0 0,2 0 1 16,-1 3-11-16,-4-1-11 0,3 4-16 0,-1 0-11 15,4 0-19-15,2 2-22 0,-2 0-22 16,2 2-15-16,4-2-8 0,3 2-13 15,1 3-16-15,5-5-49 0,0 0-296 0,2 5-15 16</inkml:trace>
          <inkml:trace contextRef="#ctx0" brushRef="#br0" timeOffset="15155.0157">5128 91 1462 0,'8'-2'21'0,"-3"-3"1"0,-1 3-4 0,-4 2 0 16,10-4-3-16,-10 4 4 0,9-2 3 15,-9 2 4-15,0 0 1 0,0 0 7 16,0 0 10-16,7 13-1 0,-10-5 5 0,6 0 9 16,-3 2 9-16,0 2 0 0,0 2-2 15,0 1-3-15,0 3-3 0,0 0-6 16,0 1-7-16,0-1-3 0,2 0-4 0,-2 0-5 16,2-1-2-16,-2-3 11 0,0-2-3 15,2 1-2-15,-2-3-4 0,0 0-4 16,0-2 2-16,0 0-3 0,3-2-2 0,-3 0-2 15,0-6-2-15,0 0-2 0,0 0-3 16,0 0-2-16,0 0-1 0,8-14-4 16,-5 6 1-16,1-4-2 0,-1-1 0 0,-1 1-1 15,3-4-2-15,1 0-3 0,-1-3-1 16,2 3-1-16,-1 0-1 0,3 0 0 16,5-3-3-16,0 3 2 0,1 0-1 15,4 2-1-15,1-1-4 0,-2 5 5 0,2-2-1 16,-2 6-1-16,5 0-1 0,-10 0 0 15,8 4 2-15,-5 0 0 0,-1 4 0 0,2 0 1 16,-4 2 0-16,0 4 0 0,1-2 1 16,-3 4-4-16,-2 0 4 0,2 1 2 15,-4 0-1-15,3 4-1 0,-4-3 0 16,-1 2-18-16,2 1-19 0,-1-1-23 0,-1-2-28 16,1 2-29-16,2-2-25 0,-4-1-35 15,1-3-41-15,4-2-443 0,-3 2-157 0</inkml:trace>
          <inkml:trace contextRef="#ctx0" brushRef="#br0" timeOffset="16212.3335">6158-1 1641 0,'0'0'-102'0,"0"0"13"16,0 0 11-16,0 0 15 0,0 0 14 16,0 0 17-16,0 0 11 0,12-8 10 0,-12 8 8 15,7-2 2-15,-7 2 4 0,11 0-2 16,-5-2 6-16,-6 2 0 0,21-2 0 15,-10 2 3-15,0-2-3 0,6 2 4 0,0 0 0 16,3-2-6-16,-1 0-1 0,1 2 2 16,1-3 8-16,1 3-1 0,1-1 2 15,-3-1-2-15,3 2-5 0,-3 0-1 0,0-2-1 16,-1 2 4-16,-4-3-5 0,2 3-1 16,-4 0 4-16,-2-1-7 0,0 1 5 15,-1 0 0-15,-10 0-3 0,15 0-2 0,-15 0 1 16,9 0-1-16,-9 0 0 0,0 0-1 15,0 0 2-15,0 0 1 0,0 0 1 16,0 0-3-16,0 0-3 0,0 0 2 0,0 0 0 16,0 0 5-16,-41 0-6 0,32 1-1 15,-2-1 7-15,11 0-5 0,-23 0 0 16,12 3 6-16,0-3-5 0,-1 0-6 0,-1 0 5 16,2 0 4-16,11 0-3 0,-20 2 0 15,10-2-1-15,1 0 3 0,3 2-1 16,6-2-1-16,-16 0-5 0,16 0 8 15,-12 0-2-15,5 1-1 0,7-1-2 0,0 0 4 16,-11 0 3-16,11 0 3 0,0 0-2 16,0 0 2-16,-11 0-4 0,11 0-1 0,0 0 3 15,0 0-3-15,0 0-1 0,0 0 2 16,0 0-5-16,0 0 4 0,-9 3-7 16,9-3 6-16,0 0-2 0,0 0-1 15,0 0 1-15,0 0 4 0,0 0 2 0,0 0-9 16,-7 4 2-16,7-4-1 0,0 0-2 15,0 0 4-15,0 0 0 0,0 0 0 0,0 0 4 16,0 0-5-16,0 0 2 0,0 0 2 16,0 0-6-16,0 0-2 0,0 0 4 15,2 6-3-15,-2-6 5 0,0 0 3 16,2 12 6-16,-2-8-6 0,6 4 0 0,-4 1 1 16,-2-1 2-16,2 2-3 0,0 0 0 15,1 2 1-15,-1-1-3 0,2 3 4 0,-2-2 0 16,3 2-1-16,-3 2-5 0,0 1-7 15,0-3-12-15,1 2-21 0,-1 0-19 16,0-1-19-16,0-1-34 0,-2-4-72 16,2 0-190-16,-2 2 115 0</inkml:trace>
          <inkml:trace contextRef="#ctx0" brushRef="#br0" timeOffset="21144.0098">7060 98 1332 0,'0'-5'109'0,"0"0"-56"15,0 5-29-15,-2-14-5 16,0 7-10-16,-3 1 3 0,1-2 3 0,-5 2 1 15,-1-2 2-15,4 2-2 0,-3 1-2 0,-2 0 1 16,2 0-2-16,-3 1 3 0,1 2 6 16,0 0-1-16,2 0 4 0,-3 0-3 15,3 2-2-15,-2 2-2 0,0 0 5 16,0 0-1-16,1 4 0 0,-1-1-3 0,0 3-2 16,0 0 0-16,1 0-2 0,1 0-1 15,2 4-1-15,1-4 4 0,1 2 0 0,3 1-3 16,0-1 7-16,4-2 2 0,0 2 0 15,5 0-1-15,0 0-2 0,4-2 0 16,3 3-4-16,1-1 1 0,5 2-2 0,3-2-3 16,2 1-2-16,0-1-2 0,7 4 1 15,-1-2 1-15,3 0 1 0,0 2-4 16,-5-1-1-16,1-3 2 0,-5 0-4 16,-3 3-1-16,1-5 2 0,-5 2-1 0,-7-2 1 15,-2 0 16-15,-1-2 3 0,-6 2 0 16,-4 0 2-16,-6-2-1 0,-3 0 2 0,-2 2 5 15,-8-1 2-15,1-3 1 0,-10 2-2 16,4-4-2-16,-6 2-3 0,0-2-1 16,3 0-4-16,-3 0-2 0,-2-2-2 0,7 0 0 15,2 0-1-15,1 0-11 0,3-2-5 16,1 2-29-16,1-2-44 0,8 0-62 16,0-2-80-16,2 0-183 0,3-2-262 0,0 2-154 15</inkml:trace>
        </inkml:traceGroup>
        <inkml:traceGroup>
          <inkml:annotationXML>
            <emma:emma xmlns:emma="http://www.w3.org/2003/04/emma" version="1.0">
              <emma:interpretation id="{B0FFDB34-B582-4F75-AD02-1311BBB35345}" emma:medium="tactile" emma:mode="ink">
                <msink:context xmlns:msink="http://schemas.microsoft.com/ink/2010/main" type="inkWord" rotatedBoundingBox="17082,4513 19880,4509 19881,5243 17083,5246"/>
              </emma:interpretation>
              <emma:one-of disjunction-type="recognition" id="oneOf6">
                <emma:interpretation id="interp10" emma:lang="" emma:confidence="1">
                  <emma:literal/>
                </emma:interpretation>
              </emma:one-of>
            </emma:emma>
          </inkml:annotationXML>
          <inkml:trace contextRef="#ctx0" brushRef="#br0" timeOffset="31354.0463">11117 201 1565 0,'8'-2'9'0,"-8"2"5"0,9-1-6 0,-9 1 1 16,0 0-1-16,4-5 9 0,-4 5 9 16,0 0 7-16,0 0 7 0,0 0 1 15,0 0-1-15,0 0-4 0,0 0 0 16,-23 10-3-16,18-5 4 0,1 1 1 0,-3 0 2 15,1 2 0-15,1 0 2 0,-1 2-1 16,1 4-6-16,0-1 0 0,-2-1-5 0,3 2-2 16,-3 2-5-16,5 1 1 0,0 1-3 15,-1 0-1-15,-1 1-5 0,2-1 3 16,2 2-2-16,-2-1-2 0,2-1 2 16,0 0-2-16,0-2-2 0,2 1 2 0,0-3-4 15,2 0 2-15,1-4 0 0,4-2-2 16,0 1-3-16,0-4 4 0,2 2-3 15,3-5-2-15,-1-2 2 0,4 0-3 0,0-6 0 16,2 2 0-16,1-5 0 0,0 0-1 16,-4-2-3-16,4-1 4 0,-1 0 0 15,-4-4-2-15,-4 1 3 0,0 1-4 16,-1-3 0-16,-3 1-1 0,-5-2 1 0,0 2 0 16,-2-2-4-16,-2 1 2 0,-2 1-4 15,-5 0 0-15,1 1 1 0,-3 1-1 0,2 2-4 16,-4 2-3-16,-1 0-8 0,-2-1-10 15,1 6-7-15,-2-4-10 0,2 5-7 0,-1 0-13 16,0 0-13-16,0 4-4 0,3 0-32 16,-3 0-19-16,5 4-19 0,-3-2-43 15,3 0-342-15,1 0-40 0</inkml:trace>
          <inkml:trace contextRef="#ctx0" brushRef="#br0" timeOffset="31842.2784">11743 244 1437 0,'9'-2'-3'0,"-9"2"11"16,7-2-8-16,-7 2-2 0,0 0 1 15,0 0 2-15,0 0 13 0,0 0 9 0,0 0 8 16,0 0 5-16,0 0 5 0,-31 12-3 15,24-6-2-15,0 4 0 0,-2 1 25 0,-2 1 1 16,2 0-3-16,0 4 0 0,1 1-6 16,2-3-2-16,-1 4 0 0,-2-2-7 0,5 5 0 15,0-3-5-15,1 3-5 16,1-1-1-16,0 0-2 0,2 1-1 0,2-1-1 16,0-2-5-16,3 2 1 0,-1-1-2 15,1-5-3-15,3 0-1 0,1 0-1 16,-1-1 0-16,3-3-1 0,0-2-2 0,4-2-2 15,-2-2 1-15,2-2-3 0,3 1-1 16,-2-8-1-16,9 1-1 0,-9-2-4 0,8-4 4 16,-1 0-1-16,-3-4-1 0,4-3-17 15,-5 1 5-15,1-2 2 0,-3-3-1 16,-4 1 4-16,2-1 1 0,-5 1-2 16,-1 0 2-16,-2 0 0 0,-3 2-3 0,-2 1 1 15,-2-1 0-15,-2 2-2 0,-2 1 2 16,-3 1-2-16,-2 0-7 0,-1 1-6 0,-5 1-14 15,0 2-16-15,-4 0-17 0,-3 0-25 16,3 3-23-16,-3 1-23 0,2 1-20 16,-7 0-41-16,7 4-396 0,-6-2-93 0</inkml:trace>
          <inkml:trace contextRef="#ctx0" brushRef="#br0" timeOffset="30845.805">10207 242 1257 0,'-4'-6'25'0,"-2"2"12"15,4 0-9-15,-3 0-3 0,5 4-3 16,-8-4 1-16,3 0-3 0,5 4 4 16,-6-2 9-16,6 2 4 0,0 0 9 15,-11 6 2-15,5-2 4 0,4 2-3 0,0 0 1 16,2 2 5-16,0 5 4 0,-5-4-2 15,5 6-3-15,0-1 15 0,0 5-3 0,0-1-5 16,0 2-4-16,5-2-5 0,-5 2-4 16,0 1-4-16,2-2-3 0,0 0-3 0,4-2-5 15,-2 3-2-15,0-3 2 0,3-1-2 16,-3 0 2-16,3-4-2 0,2 0-3 16,-1-1-1-16,0-3-3 0,3-2-1 15,0-2-1-15,3 0-9 0,0-4-1 0,6 0-1 16,-1-4 3-16,0 0-1 0,-1-2-1 15,5-4-2-15,2-1-2 0,-4-1 2 16,1 0 0-16,-1-2-5 0,-4-5 0 0,2 3 0 16,-4-4-3-16,-1 0-2 0,-2-1-3 15,-3-1-2-15,-5 5-1 0,0-3-8 16,-1 4 6-16,-6-2 0 0,-1 2-1 0,0 1-1 16,-9 1 1-16,2 2-1 0,-4-1-1 15,2 3-1-15,-6 0-3 0,4 2-4 16,-4 2-2-16,1 0-10 0,1 2-11 0,-2 0-12 15,1 1-14-15,3 2-10 0,-2 2-16 16,4-1-17-16,0 5-12 0,1-3-20 16,3 4-24-16,0-2-66 0,4 0-318 15,1 2-53-15</inkml:trace>
          <inkml:trace contextRef="#ctx0" brushRef="#br0" timeOffset="29296.4281">9322 71 711 0,'-13'-2'252'0,"2"2"-109"0,11 0-59 15,-19 2-30-15,13 1-15 0,-3-2-6 16,2 1-10-16,-4 3 5 0,7 1 11 0,-4-1 7 15,4 2 2-15,2 1 1 0,-1 0-4 16,1 2-3-16,2 3 0 0,0 0-4 16,2 0-1-16,1 3-8 0,-3-2 1 15,2 3-3-15,2 1 0 0,2 0-6 0,0 0 2 16,-1 3-27-16,1-1 6 0,-1-2-5 16,-1 5-4-16,-2-3-11 0,3 1-17 15,-3-1-22-15,0 1-13 0,0-3-20 0,4 2-25 16,-6-4-36-16,2-4-313 0,0 0 30 15</inkml:trace>
          <inkml:trace contextRef="#ctx0" brushRef="#br0" timeOffset="29771.0816">9761 173 1303 0,'-2'-6'-15'0,"-2"2"4"0,4 4-2 16,-11-8 0-16,3 5 5 0,1 1 3 0,-4 2 20 16,11 0 18-16,-19 5-3 0,9-1 11 15,-4 0 3-15,1 4 2 0,-1 2 3 16,5 0 0-16,-9 2 18 0,7 2-1 0,-1 1-1 16,6-1-2-16,-6 3-3 0,4 1-4 15,1-2-3-15,-1 2-3 0,4 3-3 16,2-5 0-16,-1 4-4 0,3-3-1 0,0 1-6 15,3 0-1-15,-1-2-1 0,6 0-6 16,-4-1 3-16,5-3-3 0,2-1-3 16,0-1-2-16,3-4-1 0,0 0-3 15,3-2-4-15,2-4 0 0,1 0 1 0,-1-4-4 16,0-2 1-16,3-2-4 0,-1-5-3 16,-1 3 0-16,1-4-2 0,-1 0-2 0,-6-3-2 15,0-1 0-15,-1 0-4 0,-2-2-2 16,-7-1 1-16,2 1-1 0,-4 1-5 15,0-1 6-15,-6 2-2 0,2 0-2 16,-6-1 1-16,1 5 0 0,-4-2-3 0,0 1-5 16,-3 3-4-16,-2 2-8 0,1 2-10 15,-2 0-10-15,0 4-11 0,-3-1-4 0,3 5-23 16,-2 3-20-16,0-1-10 0,1 2-23 16,0 2-33-16,4 2-80 0,-1 0-211 15,1 2 30-15</inkml:trace>
          <inkml:trace contextRef="#ctx0" brushRef="#br0" timeOffset="32779.6519">10014 641 1606 0,'-2'-4'14'0,"2"4"20"16,-11-4 2-16,4 1 4 0,7 3 13 15,-7-6 15-15,7 6 12 0,-6-2 11 0,6 2-1 16,0 0-6-16,-7-3-5 0,7 3-7 16,0 0-10-16,-7-3-5 0,7 3-7 15,0 0-4-15,0 0-4 0,-7 13-5 0,0-7-5 16,3 4-17-16,-5 2-32 0,-2 4-55 16,1 7-67-16,-14 1-132 0,3 2-150 15,-12 3-181-15,-6-2-100 0</inkml:trace>
        </inkml:traceGroup>
        <inkml:traceGroup>
          <inkml:annotationXML>
            <emma:emma xmlns:emma="http://www.w3.org/2003/04/emma" version="1.0">
              <emma:interpretation id="{2BCE4FD9-5830-44BA-B079-25D311AE0066}" emma:medium="tactile" emma:mode="ink">
                <msink:context xmlns:msink="http://schemas.microsoft.com/ink/2010/main" type="inkWord" rotatedBoundingBox="22150,4642 22935,4641 22936,4982 22151,4983"/>
              </emma:interpretation>
              <emma:one-of disjunction-type="recognition" id="oneOf7">
                <emma:interpretation id="interp11" emma:lang="" emma:confidence="1">
                  <emma:literal/>
                </emma:interpretation>
              </emma:one-of>
            </emma:emma>
          </inkml:annotationXML>
          <inkml:trace contextRef="#ctx0" brushRef="#br0" timeOffset="37331.0127">14413 348 1181 0,'-11'-8'95'15,"0"1"-60"-15,2 4-22 0,-3-4 9 16,5 1-17-16,-2 3 11 0,5-2 23 15,-1 1 11-15,-1 0 17 0,-4 0 8 0,3 0-2 16,3 0 0-16,-1 0 0 0,5 4-6 16,-6-4-2-16,6 4-7 0,-7-4-7 0,7 4-6 15,0 0-7-15,0 0-1 0,0 0-4 16,0 0-4-16,-6 8-3 0,6-2-2 16,0-6-3-16,-3 16-4 0,6-6 3 15,-3 1-1-15,0 1-6 0,2 0 2 0,-2 2-3 16,2 4-9-16,-2 1-18 0,2-1-24 15,-2 0-25-15,2 0-37 0,1 3-30 0,1-4-47 16,0-1-107-16,1 0-258 0,-3-4-47 16</inkml:trace>
          <inkml:trace contextRef="#ctx0" brushRef="#br0" timeOffset="37517.4385">14492 258 1658 0,'-2'-10'38'0,"0"2"-48"0,0 0-38 16,-1 0-21-16,3 1-2 0,-2 2 5 15,0-1 4-15,0 1 7 0,2 2 6 0,0 3 10 16,0 0-7-16,0 0-25 0,0 0-38 16,0 0-98-16,9 10-63 0,-5-6 210 15</inkml:trace>
          <inkml:trace contextRef="#ctx0" brushRef="#br0" timeOffset="37962.8278">14700 287 885 0,'0'0'71'16,"0"0"-9"-16,0 0-11 0,0 0-9 16,0 0-1-16,12-2-15 0,-12 2 5 0,0 0-1 15,0 0 7-15,0 12 0 0,0-6 8 16,-5 2-2-16,5 3-2 0,0 0-4 15,0 0 5-15,0 3 19 0,-2-2-5 16,2 2-6-16,-2 1-2 0,2-3-9 0,0 2-2 16,-3 0-1-16,3-1-3 0,-3-3-6 15,3 0-1-15,-2 0-2 0,2-2-1 0,-2-2 1 16,0 1-1-16,-1-4-4 0,3-3-1 16,0 0-5-16,0 0-1 0,0 0-5 0,-15-14 0 15,13 4-2-15,0-2 0 0,2-1 0 16,0 0-2-16,2-1-1 0,0-3-2 15,2 1 2-15,1 1-4 0,1 1 0 16,1-2-1-16,5 4-1 0,1 0 2 0,-1-1 3 16,3 1 0-16,4 4-2 0,-4 0-3 15,4 2 4-15,-1-1 0 0,-1 6 0 0,2-1 2 16,1 4-1-16,-1-1 0 0,-2 4 4 16,-1 3-2-16,0 0-1 0,0 2-2 15,-5 2 1-15,1 3 5 0,-3 1-3 16,2 0 0-16,-5 1-3 0,3 1-9 15,-2 0-16-15,-2 0-17 0,2 1-26 0,-1-3-29 16,-1 0-20-16,1-2-26 0,-1-3-47 16,6-1-302-16,-3-2 2 0</inkml:trace>
        </inkml:traceGroup>
        <inkml:traceGroup>
          <inkml:annotationXML>
            <emma:emma xmlns:emma="http://www.w3.org/2003/04/emma" version="1.0">
              <emma:interpretation id="{82FFDE39-722D-43EA-9FB7-59512C99BD61}" emma:medium="tactile" emma:mode="ink">
                <msink:context xmlns:msink="http://schemas.microsoft.com/ink/2010/main" type="inkWord" rotatedBoundingBox="23816,4545 26229,4542 26230,4998 23817,5001"/>
              </emma:interpretation>
              <emma:one-of disjunction-type="recognition" id="oneOf8">
                <emma:interpretation id="interp12" emma:lang="" emma:confidence="1">
                  <emma:literal/>
                </emma:interpretation>
              </emma:one-of>
            </emma:emma>
          </inkml:annotationXML>
          <inkml:trace contextRef="#ctx0" brushRef="#br0" timeOffset="39728.4381">16759 344 1366 0,'6'-4'50'0,"2"0"-2"16,-1 0-2-16,-3 2-10 0,1-3-2 0,-5 5-3 16,4-6-2-16,-4 6 7 0,7-2 1 15,-7 2-1-15,0 0-1 0,0 0-1 0,6 8 2 16,-6-1 4-16,-2 1 1 0,2 2 5 16,0 0-2-16,-2 2-1 0,2-2-6 15,0 3-3-15,0-1-3 0,-2 2-5 16,2 0 1-16,2-1-3 0,-2 1-2 0,2-2-1 15,0 0-2-15,0-2 0 0,1 0 0 16,2-3-3-16,2 1-6 0,-1-2 3 16,1-2-7-16,2-4-8 0,0 2-7 0,-9-2-5 15,25-6-3-15,-16 0 0 0,4-1-2 16,1-2-5-16,0-4 3 0,-3 1-4 16,5-4 2-16,-3 1-1 0,-4 1-1 0,5-4 9 15,-5 2 3-15,0-1 1 0,0 3 3 16,-2 0-1-16,-1 2 3 0,1 0 1 15,-3 2 2-15,2 2 3 0,-2-1 0 0,-1 1-1 16,3 2-1-16,-4 0 2 0,1 2-4 16,-3 4 3-16,0 0 0 0,0 0 2 15,0 0 4-15,0 0 4 0,0 0 3 0,-5 22-1 16,1-11 6-16,2-2 4 0,-1 4-2 16,1-1-1-16,0 2 0 0,2-2-2 0,0 1 0 15,0 1 0-15,0-2-1 0,2 2 0 16,3-2 1-16,-3 1-2 0,7-1 2 15,-3-2-2-15,5-2-3 0,4 2 0 0,-2-4-1 16,2-1-1-16,4-2-3 0,1-3-2 16,1 0 0-16,-1-3-7 0,3-2-6 15,1-1-2-15,4-4-4 0,-4-2-5 16,1-1 0-16,2-3-1 0,-2-4-4 0,-3 0 2 16,1-2-1-16,-7 1 1 0,-3 1 5 15,-1-3 0-15,-1 3 2 0,-4 2 3 0,-3 1 3 16,1 1-2-16,-3 0 2 0,-2 4 2 15,0-1-1-15,-2 3 0 0,-3 2 2 16,1 0 0-16,-1 2 1 0,1 2 2 16,-3 2 0-16,1 0-4 0,6 2 3 0,-15 0 0 15,7 4 4-15,1 0-1 0,0 2 1 16,1 0 0-16,-3 1-3 0,1 2 6 0,4 0-9 16,-3-1 8-16,3 2 0 0,-1-2 1 15,1 0-1-15,0 0 3 0,-1 0-1 16,1 2 2-16,0-1-2 0,0-3-2 15,2 2 1-15,0 0 0 0,-1 0 2 0,1-1 1 16,0-2-4-16,0 1 1 0,0 1 1 16,2-3 0-16,-3 2-1 0,1-2 1 15,2-4 1-15,-2 6 2 0,2-6-2 0,-2 8 4 16,2-8 0-16,-3 6-2 0,3-6-1 16,-2 6 2-16,2-6 1 0,0 10 1 15,0-5 1-15,0 1 4 0,-2 0-2 0,4 2 2 16,-2-2 4-16,0 2 5 0,0 1-3 15,0 0 0-15,0 0 0 0,0 0 0 16,0 0-3-16,0-1-3 0,0-2 1 0,0 2-2 16,0-1 0-16,0-2 5 0,0-5 9 15,0 8 7-15,2-3 8 0,-2-5 0 16,0 0-1-16,3 4-7 0,-3-4-2 16,0 0-2-16,0 0-1 0,9-14-5 0,-7 7-1 15,2-3-1-15,1 0-6 0,1-2-1 16,2-3-1-16,1 1-2 0,0 0 0 0,4-4-4 15,1-1 0-15,-1 3-2 0,3-2-2 16,-3 4-2-16,4 0-2 0,-4 1 1 0,2 1-2 16,0 2-1-16,0 2 0 0,-2 0 2 15,2 0-2-15,-4 3 1 0,0 1-1 16,0 2 0-16,3 2 0 0,-3 0 0 16,0 5 2-16,-2-2-2 0,1 5-2 0,-1 1 3 15,-1-1 2-15,-1 4-1 0,0 0 1 16,-3 2 1-16,4-1 1 0,-6 3-6 15,2-2-9-15,-4 1-14 0,3-3-17 0,-3 2-17 16,0-2-23-16,0 0-23 0,0 1-27 16,0-3-24-16,-3-2-32 0,3 0-90 15,-2-2-268-15,2 0-49 0</inkml:trace>
          <inkml:trace contextRef="#ctx0" brushRef="#br0" timeOffset="40146.6648">17916 382 1521 0,'5'-3'-22'0,"-5"3"2"16,9-5-2-16,-9 5 6 0,7-2 4 0,-7 2 4 15,9-4 14-15,-9 4 5 0,6-2 5 16,-6 2 0-16,15 0 1 0,-7-2 0 16,-8 2 0-16,22-2-3 0,-5 0-3 0,1 0 1 15,4 0-3-15,-1-2 1 0,3 0 1 16,-1 0-3-16,5-4-3 0,-6 2-1 15,5-2-2-15,-5 1 2 0,4-1 3 0,-9 0-1 16,7 2-5-16,-9 0 5 0,-2 0 5 16,6-1-5-16,-8-1-2 0,-2 5 5 15,-5-3 1-15,3-1-2 0,-5 3-3 0,0 0-1 16,-2 4-4-16,0 0-2 0,-11-6 4 16,11 6-1-16,-13 0 0 0,13 0 2 0,-25 6 9 15,11-2-12-15,-1 2 6 0,-4 5 9 16,4-3 1-16,-6 4 6 0,1 0 5 15,0 2 5-15,-1 2-6 0,4 1 2 16,0-1-3-16,-1 2 16 0,7-1-6 16,-5 1 1-16,5-4-6 0,4 2 0 0,3-1-5 15,6-1 0-15,0 0-14 0,5 0-22 16,4-4-32-16,8 3-28 0,0-3-25 0,9 0-32 16,-2-6-48-16,4 2-100 0,4-3-178 15,3-2 38-15</inkml:trace>
          <inkml:trace contextRef="#ctx0" brushRef="#br0" timeOffset="38564.1066">15957 147 1387 0,'9'-5'64'15,"-3"2"5"-15,3-4-22 0,-1 5-15 16,-4-2-8-16,3 0-3 0,0 2 0 0,-1-2 5 16,3 2 3-16,5-2 1 0,0 2-6 15,1 0-1-15,10 0-3 0,-3 2 2 0,13 0 1 16,1-3-6-16,0 3 0 0,0 3-2 15,2-3-3-15,-1 2-1 0,4 0-2 16,-5 0 3-16,-3 0-6 0,-1 0-1 16,0 0-3-16,-8 0-8 0,2 0-6 0,-13-2-5 15,6 2-1-15,-6-2 0 0,-6 0 6 16,-7 0 0-16,0 0 2 0,0 0-2 16,0 0 2-16,0 0 2 0,-44 0-1 15,29 0 4-15,-10 0 2 0,5-2-4 0,-8 2 2 16,6 0 5-16,-5 0-4 0,1 0 6 15,6 0 0-15,5-2 0 0,-6 2 2 0,8 0-1 16,4 2 3-16,-3 0 3 0,3 2-3 16,5 0 3-16,-1 0-5 0,5 4 3 0,0 0-2 15,2 3-2-15,1-1 2 0,3 4 1 16,4-1 0-16,-3 3-2 0,-1 0 3 16,1 0-3-16,0 1 2 0,1 3 1 15,2-2-2-15,-3 3 19 0,0-3-3 0,-3 0-2 16,-2 0 1-16,0-1-3 0,1-1-2 15,-1-2 0-15,-2 1-3 0,-2-4 4 16,-1 2-3-16,-1-3 0 0,-3 0 1 0,-1 0 0 16,-7-2 0-16,2-2-2 0,-2 1 2 15,-6-3-2-15,3 0 3 0,-7-2-2 16,5 2-2-16,-8-4-2 0,6 0-3 0,-6 0 0 16,6 0 1-16,-3 0-2 0,3 0-11 15,-3-2-15-15,7 2-14 0,-5-2-15 16,10 0-23-16,-1 2-27 0,0-2-27 0,3-3-41 15,2 4-97-15,9-1-213 0,0 2 16 16</inkml:trace>
        </inkml:traceGroup>
        <inkml:traceGroup>
          <inkml:annotationXML>
            <emma:emma xmlns:emma="http://www.w3.org/2003/04/emma" version="1.0">
              <emma:interpretation id="{4F25E1BB-8DB6-4752-B364-5B1E5722E699}" emma:medium="tactile" emma:mode="ink">
                <msink:context xmlns:msink="http://schemas.microsoft.com/ink/2010/main" type="inkWord" rotatedBoundingBox="26908,4399 30637,4394 30638,5080 26909,5085">
                  <msink:destinationLink direction="with" ref="{3AC10D21-19A3-4636-B793-290404C3CAF3}"/>
                </msink:context>
              </emma:interpretation>
              <emma:one-of disjunction-type="recognition" id="oneOf9">
                <emma:interpretation id="interp13" emma:lang="" emma:confidence="1">
                  <emma:literal/>
                </emma:interpretation>
              </emma:one-of>
            </emma:emma>
          </inkml:annotationXML>
          <inkml:trace contextRef="#ctx0" brushRef="#br0" timeOffset="41422.3427">19053 407 1490 0,'-2'-14'38'0,"0"2"-10"0,2 1-13 0,0 3-4 16,2-2-1-16,2 4 2 0,3-2 10 15,1 0 5-15,7 0 6 0,-4 0-3 0,6 1-1 16,5-1-7-16,1 2 2 0,3-2-5 16,2 2-1-16,3 0-3 0,1-1 1 0,0 1-4 15,1 0 2-15,-1 2-3 16,0-2 1-16,-2 2-2 0,-2-2 0 0,0 2-2 16,-2 0-2-16,-3 2 8 0,-3-2-3 15,-3 1 1-15,1 2 1 0,-5-3-5 0,-1 4 0 16,-1 0-1-16,-2 0 0 0,-9 0-1 15,9 4-3-15,-9 0 3 0,0 2-2 16,0 2 0-16,-5 0 4 0,3 2 2 0,-2 4-4 16,-1 1 5-16,1-1 1 0,2 2-5 15,-3 3-1-15,1-1 19 0,0 0-2 16,2 0-1-16,2 1 1 0,-2-3-5 0,4 3-1 16,0-5 6-16,4 0 2 0,-2-2 1 15,5-2 3-15,-2-2 2 0,6 1-1 16,-1-6 2-16,-1 0-1 0,2-1 0 0,1-4 1 15,-2-3 0-15,1-1-4 0,0-2-3 16,-2-2-1-16,1 0-2 0,-3-2-3 16,0-2-1-16,-2-2-2 0,-3-1-2 15,-2-1-3-15,-2 2-3 0,0-3-5 0,-2 3-6 16,-7 0-12-16,3-1-13 0,-5 3-21 16,-4 2-16-16,2 0-16 0,-5 4-17 0,2 0-25 15,-2 1-24-15,1 3-16 0,-2 2-29 16,1 0-64-16,3 2-262 0,0 4-23 15</inkml:trace>
          <inkml:trace contextRef="#ctx0" brushRef="#br0" timeOffset="40911.1143">19476 75 1230 0,'-5'-10'-30'16,"1"0"4"-16,-1-2 2 0,-1 2 2 0,-1 0 20 15,0 1 10-15,-1 1 8 0,0-2 15 16,-1 2 3-16,-2 0 1 0,2 2 0 0,3 0-3 16,-4 1 2-16,1 1-2 15,2 0-3-15,-4 4 1 0,11 0-6 0,-16 0 2 16,5 4 8-16,4 3 3 0,-6 1 2 15,4 2 3-15,-1 4 3 0,1 2 5 0,-6 4 0 16,6 3-1-16,-3-1-2 0,3 5-5 16,2-1-2-16,-4 9-5 0,2-7-1 15,4 9-1-15,-2-6-5 0,5 3-1 16,-2-1-2-16,2 1-9 0,2 1-23 16,0-3-30-16,0 3-31 0,0-1-26 0,2-1-28 15,0-3-31-15,0-1-65 0,0-2-281 16,-4-5-4-16</inkml:trace>
          <inkml:trace contextRef="#ctx0" brushRef="#br0" timeOffset="41763.7376">19837 301 1468 0,'19'-2'5'0,"-6"2"3"15,1-2-10-15,-2 2 8 0,-1 0 15 16,0 0 11-16,0 0 9 0,1 0 3 0,-3 4 3 15,0-2-5-15,-3 4-5 0,3-1 2 16,-2 3-6-16,0-2 2 0,-2 4-3 16,1 0 0-16,-3 0-2 0,1 2-5 15,-2 0 1-15,0 1-3 0,-2-1-2 0,0 0 0 16,0 0-2-16,-2-2 1 0,0 1-3 16,2-1 5-16,-2-2 2 0,0 0 9 0,-1-2 7 15,3 0 11-15,0-6 1 0,-4 6 2 16,4-6 0-16,0 0-2 0,0 0-3 15,0 0-1-15,-9-16-8 0,9 6 2 16,2 0-10-16,3-2-3 0,-1-1-6 0,3-1-7 16,4 0-13-16,5-3-17 0,0 1-27 15,4 2-23-15,1 0-30 0,3 1-32 0,1 2-23 16,-1 3-8-16,6-1-21 0,0 1-27 16,-1 0-393-16,5 2-98 0</inkml:trace>
          <inkml:trace contextRef="#ctx0" brushRef="#br0" timeOffset="42228.3578">20905 232 1670 0,'13'-4'12'0,"-4"2"1"0,-2 0 1 15,-3 0 11-15,3 0 15 0,-7 2 11 16,0 0 9-16,12-4 3 0,-12 4-7 16,9-2-7-16,-9 2-6 0,0 0-5 0,0 0-4 15,4 12 8-15,-6-4 4 0,-5 2 6 16,5 4 3-16,-5 1-3 0,0 3-3 15,0 0-1-15,0 5-3 0,-4 1-4 16,-2 1-3-16,1 1-5 0,1 2-2 0,-7-1-1 16,6-3-6-16,1 1 0 0,0-5-2 15,-2 0-2-15,3-3-1 0,3-3-3 16,3-2 6-16,-3 0-3 0,1-4-1 0,4-3-1 16,-1-2-3-16,3-3-3 0,0 0-2 15,0 0 0-15,9-24-6 0,-2 12-1 16,-1-6-5-16,4-3-4 0,4-3-2 0,1-4-1 15,-4-3-1-15,8 0 1 0,-2-1-1 16,-2 1 1-16,5 3 1 0,-7 0 2 16,1 7-1-16,2-1 2 0,-3 3 0 15,-6 5-2-15,5-2 1 0,-4 3-2 0,4 3 0 16,-6 2 0-16,1 2 1 0,5 2 1 16,-3 4 1-16,4 0 2 0,-2 4 0 0,-2 2 2 15,3 4 0-15,3 1 0 0,-4 5 3 16,6 2 1-16,-2 2-1 0,-1 3-2 15,-2-1 3-15,1 3 0 0,2-1-9 16,-6 0-21-16,3 1-28 0,-3 1-35 0,4-4-25 16,-4 1-33-16,-4-5-29 0,-3-2-47 15,1-1-439-15,-3-5-160 0</inkml:trace>
          <inkml:trace contextRef="#ctx0" brushRef="#br0" timeOffset="43152.9252">20852 415 1870 0,'-11'-4'1'0,"2"0"-5"0,3-2 1 16,-3 4-1-16,7-2 13 0,2 4 13 15,-3-5 12-15,3 5 6 0,0 0-3 0,16-3 1 16,-5 0-2-16,2 3-4 0,8-2-5 16,-1 2 0-16,7 0-1 0,-4-1-3 0,11 1-4 15,-9-2 1-15,6 2-4 0,3-3-1 16,-4-1-3-16,1 4 1 0,3-4-4 15,-6 0 1-15,-2 2-1 0,2-2-3 16,-6 0 2-16,1 2-1 0,-5-2 1 0,0 0-4 16,0 0 3-16,-7 0-4 0,1 1 0 15,-1 0 2-15,0 1-2 0,-4-3-2 0,-3 4-6 16,-4 1 7-16,5-3-4 0,-5 3 0 16,0 0 0-16,0 0 1 0,0 0-1 15,0 0-1-15,-5 17 2 0,5-11 0 16,-2 2 1-16,-2 0 2 0,1 4 1 0,1 0 2 15,-4 1 0-15,3 1 1 0,3-2 2 16,-2 0-2-16,2 3 3 0,0-3-3 16,0 0 2-16,2 0-1 0,1-1 3 15,-3-3-1-15,6 2-1 0,-4-2 3 0,3 0-3 16,-1-2 1-16,6-2-1 0,-1 0 1 16,2-4-4-16,2 0-3 0,-4-2 0 0,8-2-4 15,-2-4-4-15,-2 0 0 0,4-2-3 16,3-3 1-16,-6-1-3 0,1-2 3 15,3 0-1-15,-4 2-1 0,-3-1 6 16,0 1-2-16,3 2 0 0,-7-3 1 0,2 5 1 16,-2 0-1-16,-1 2-3 0,1 0 2 15,0 2 0-15,-3-1-3 0,1 4 1 16,-2-2 2-16,-3 5 0 0,0 0 0 0,0 0 0 16,0 0 3-16,6 11-1 0,-6-11 4 15,-2 16-1-15,2-6 6 0,-2 2-5 16,2 3 5-16,0-1 0 0,0 0-3 0,2 0 7 15,0 3-3-15,1-1 0 0,1 0 1 16,0 0-1-16,3-1 5 0,4-1-1 16,-1-2 0-16,3 0 3 0,3-2-3 0,2-1-1 15,5-4-1-15,0 0 0 0,-1-1-3 16,5-4 3-16,-2-2 0 0,7 0-3 16,-4-3 3-16,4 0-2 0,0-8-3 0,2 1-1 15,-9-2 2-15,4-2 2 0,-6 1 0 16,-2-1 1-16,-4 0 1 0,2-2 0 0,-6 1-2 15,-2 3 5-15,-2 2 2 0,-2-3-3 16,-3 6-1-16,-1-2-4 0,-3 3 0 16,-3 0-3-16,-1 2 2 0,-3 0-2 15,-2 2 0-15,-2 2-3 0,0 2 2 16,-1 0 2-16,-1 2-3 0,-3 0 3 0,-2 4 0 16,2 0-4-16,-2 2 4 0,0 2 1 15,2 1 0-15,-2 1-1 0,0 2 4 16,2 0 2-16,2-2 0 0,-1 1-1 0,1-2 1 15,2 2 1-15,3-1-3 0,1-2 1 16,-1 1 1-16,2-3-1 0,3 0 1 0,-1-2 0 16,3 0-9-16,-1 0-9 0,3-2-20 15,0-4-13-15,0 0-21 0,10 4-24 16,-10-4-13-16,15-2-12 0,-15 2-11 16,22-4-11-16,-7 0-11 0,-2 0-19 0,2-4-43 15,4 4-318-15,-4-2-28 0</inkml:trace>
          <inkml:trace contextRef="#ctx0" brushRef="#br0" timeOffset="43764.7295">21183 348 1447 0,'-39'-2'13'0,"3"0"-2"16,4 2 4-16,-1-2 7 0,10 2 28 16,-2-2 27-16,7 2 33 0,0-2 21 15,4 2 6-15,5 0-1 0,2-2-12 0,7 2-13 16,0 0-8-16,0 0-1 0,41-3-9 16,-7 3-5-16,14 0-1 0,17 0-11 15,8 3-3-15,39-3-6 0,8 2-4 0,12 0-8 16,5 4-3-16,1-2-6 0,0 0 0 15,-10 0-8-15,-8 2-2 0,-12-2-4 0,-9 2-11 16,-25-4-11-16,-18 3-19 0,-11-5-25 16,-4 0-27-16,-11 0-22 0,-8 0-21 15,-6-2-12-15,-7-1-16 0,-9 1-2 16,0 2-9-16,-23-4 6 0,3 2 16 0,-12-2 10 16,-15 2 3-16,-16-2 0 0,-8 0 6 0,-28 0 1 15,-5 0 1-15,1 0 10 0,-4 2 12 16,1-2 7-16,0 4 8 0,2 0 8 15,4 2 6-15,5 2 12 0,14 2 11 16,17-2 5-16,-1 2 10 0,8 0 12 0,12 0 17 16,3 0 3-16,8-1 17 0,6 1 10 15,-1 0 29-15,15 2 23 0,3-4 14 16,7 4 10-16,6-4 0 0,7 4-7 0,7-3-8 16,13 0-7-16,7 1-4 0,12 1-3 15,12 1-3-15,33-2-1 0,10 2 1 16,9 0-2-16,6 0 0 0,8-2-4 15,-2 0-4-15,-1 1-5 0,-8-1-10 0,-4-3-9 16,-10 2-9-16,-19-3-5 0,-17-2-25 16,-13 2-14-16,-5-4-27 0,-6 0-28 0,-9 2-28 15,-3-5-31-15,-8-1-33 0,-8 1-30 16,-4-2-12-16,-9 1-18 0,-5-2-25 16,-8-2-67-16,-10-5-358 0,-8 2-147 0</inkml:trace>
        </inkml:traceGroup>
      </inkml:traceGroup>
    </inkml:traceGroup>
    <inkml:traceGroup>
      <inkml:annotationXML>
        <emma:emma xmlns:emma="http://www.w3.org/2003/04/emma" version="1.0">
          <emma:interpretation id="{33C6A927-89F0-4109-9773-FD2463EB0462}" emma:medium="tactile" emma:mode="ink">
            <msink:context xmlns:msink="http://schemas.microsoft.com/ink/2010/main" type="paragraph" rotatedBoundingBox="4548,7668 31233,6411 31369,9314 4685,10571" alignmentLevel="2"/>
          </emma:interpretation>
        </emma:emma>
      </inkml:annotationXML>
      <inkml:traceGroup>
        <inkml:annotationXML>
          <emma:emma xmlns:emma="http://www.w3.org/2003/04/emma" version="1.0">
            <emma:interpretation id="{E6CE63C1-496A-4C61-8468-A3E862623701}" emma:medium="tactile" emma:mode="ink">
              <msink:context xmlns:msink="http://schemas.microsoft.com/ink/2010/main" type="line" rotatedBoundingBox="4548,7668 31233,6411 31291,7659 4607,8916"/>
            </emma:interpretation>
          </emma:emma>
        </inkml:annotationXML>
        <inkml:traceGroup>
          <inkml:annotationXML>
            <emma:emma xmlns:emma="http://www.w3.org/2003/04/emma" version="1.0">
              <emma:interpretation id="{8049EEFD-A5C3-4F42-9F39-A69DD43B7CA4}" emma:medium="tactile" emma:mode="ink">
                <msink:context xmlns:msink="http://schemas.microsoft.com/ink/2010/main" type="inkWord" rotatedBoundingBox="4548,7668 6770,7563 6818,8588 4596,8693"/>
              </emma:interpretation>
              <emma:one-of disjunction-type="recognition" id="oneOf10">
                <emma:interpretation id="interp14" emma:lang="" emma:confidence="1">
                  <emma:literal/>
                </emma:interpretation>
              </emma:one-of>
            </emma:emma>
          </inkml:annotationXML>
          <inkml:trace contextRef="#ctx0" brushRef="#br0" timeOffset="65701.168">-2602 3608 1455 0,'4'-6'23'0,"1"0"3"0,-5-2-7 15,2 4-5-15,0-2 3 0,0 2 0 0,-2 4 0 16,2-8 0-16,-2 4 8 0,0 4-2 16,0 0 2-16,0 0 3 0,0 0 1 15,0 0-6-15,0 0 2 0,0 0 1 0,-8 14 3 16,5-6 3-16,1 0-4 0,2 0-3 15,-2 5-2-15,0-3 2 0,0 2-5 16,2 0-4-16,0 2 1 0,0-2 0 0,0 3-3 16,2-1 1-16,0-2-3 0,0 0-1 15,3 1-2-15,-1 1-1 0,3-4 2 16,-1 0-2-16,1-2 1 0,3 0 0 0,-1-6-2 16,2 3 0-16,2-4-1 0,1-1-2 15,0-1 0-15,1-6-3 0,1 4-1 16,0-6-4-16,-1-1-2 0,4-2 2 0,-1-3-3 15,-3-3-2-15,2 0-3 0,-4-2 0 16,2 0-2-16,-2-3 4 0,0 1 2 16,-4-1-1-16,2 1 0 0,-4 4 2 0,0-5 0 15,0 5 2-15,-1 2 1 0,-1-1 5 16,-1 3-1-16,0 4 2 0,-1 0 0 16,-1-3-2-16,3 5 0 0,-2 2-3 0,-1 2 4 15,-2 4-3-15,0 0 0 0,0 0 5 16,0 0 0-16,11 18-1 0,-9-10 1 15,0 3-1-15,-2 1 1 0,5 3-5 0,-3 1 6 16,0 2-4-16,2 0 1 0,-1 0 1 16,-1 1 0-16,0-3-5 0,0 3-12 15,4-1-18-15,-4-4-23 0,2 2-15 0,-1-2-22 16,-1 1-21-16,0-5-36 0,0 0-78 16,0-4-217-16,1 0 47 0</inkml:trace>
          <inkml:trace contextRef="#ctx0" brushRef="#br0" timeOffset="65916.1718">-1895 3177 1399 0,'2'-4'84'15,"0"2"-7"-15,0-4-9 0,-2 6-7 16,5-6-8-16,-5 6-6 0,4-2-6 0,-4 2-9 15,0 0 2-15,0 0-2 0,8 14-3 16,-8-4-2-16,2 4-4 0,0 3-1 0,-2 3-1 16,3 0-2-16,-1 5 0 0,-2 1-6 15,2 3 3-15,0 1-3 0,-2 1-5 16,2 0 3-16,1-1 0 0,-3-2-19 16,2 1-18-16,0 0-22 0,2-3-16 0,-1 0-27 15,-1-3-30-15,2-5-44 0,1-2-91 16,0 0-214-16,0-1 23 0</inkml:trace>
          <inkml:trace contextRef="#ctx0" brushRef="#br0" timeOffset="66534.0799">-1536 3425 1241 0,'7'-12'18'15,"0"2"36"-15,-5 0-8 0,2 4 3 0,-2-2-9 16,1 4-5-16,2-3 0 0,-3 4 0 15,-2 3-4-15,5-9-4 0,-5 9 6 16,0 0 0-16,0 0 3 0,0 0 2 0,4 19 6 16,-2-10-1-16,-2 4 0 0,0-1 5 15,0 4-2-15,3 1-4 0,-3-1-1 16,2 2-2-16,0-2-3 0,0 5-2 0,0-3-5 16,3-1 0-16,-3-1-3 0,3 2-1 15,-1-4-3-15,1 0-1 0,0 0-2 16,1-1-2-16,3-1 0 0,-2-4-2 15,2-1-1-15,1-1-5 0,1-3 4 0,0-1-4 16,0-2-2-16,3 0 1 0,-1-3-2 16,1-2-1-16,-1-3-2 0,3 0 1 0,-2-2-3 15,1-4-1-15,2 0 0 0,-2-5 0 16,0 3 1-16,2-3-4 0,-4 1 3 16,0 0 0-16,0-2-1 0,0 3 1 0,-4 1 2 15,-1 2 3-15,2 0 3 0,-3 2 4 16,0 1 3-16,-3 3-2 0,3 0 0 15,-3 0-3-15,0 2 0 0,-1 1-2 16,-3 5-1-16,6-1-2 0,-6 1 3 0,0 0-2 16,8 12 1-16,-6-2-1 0,0 2-2 0,1 4 0 15,-1 3 0-15,-2 1-1 0,4 7 0 16,-2 1-1-16,1 2 2 0,-1 1-1 16,0 2-1-16,0-1-1 0,1 3 3 0,-3-1 0 15,2 3 0-15,-2-5-4 0,2 1 4 16,-4 2-2-16,2-3 0 0,-2-1 0 15,-3-3 2-15,3-1-1 0,-3-1 0 16,1 0 0-16,-3-7 1 0,1 1 0 0,-4-3 0 16,1-1-4-16,-2-2 2 0,-2-4 3 15,-2 0-1-15,0-1-2 0,-5-6 1 0,1 2-8 16,-3-5-12-16,1 0-16 0,-1-5-21 16,-3 2-20-16,1-8-31 0,1 3-23 15,0 0-31-15,0-5-53 0,3 4-436 16,0-4-144-16</inkml:trace>
          <inkml:trace contextRef="#ctx0" brushRef="#br0" timeOffset="65086.1527">-3285 3407 1684 0,'-7'0'239'0,"3"-2"-116"16,2-2-101-16,2 4-54 0,0-6-28 0,6 2 16 16,3 0 5-16,7-2 13 0,0 0 13 15,9-1 5-15,0-1 10 0,1 2-1 16,4 0-4-16,2 2 2 0,3-2 0 0,6 2 0 15,0 0 4-15,2-2-1 0,-2 1-5 16,2 2 4-16,-9-2 1 0,1 2 2 16,-3-2 0-16,-2 2-2 0,-6 0 2 0,0-1-10 15,-5 2 5-15,0 0 2 0,-6 0-1 16,-4 0 2-16,-2-2-2 0,-1 2-1 16,-3-2-2-16,-3 4 7 0,0 0-2 0,-9-8-3 15,9 8 1-15,-16-7-1 0,8 6 3 16,-5-1 0-16,0-1 0 0,2 1-2 0,-2 2 5 15,-1 0-3-15,0 2 1 0,3 1 4 16,0-1-3-16,-3 4 5 0,5 0 2 0,-2 2 1 16,0 2 1-16,1 2-1 0,4 1 1 15,-1 3-2-15,-2 2 1 0,5 0 0 16,2 3-3-16,-1 1 1 0,-1 4 0 0,4 1-3 16,-2-3 1-16,2 5-4 0,0-1 4 15,2 3-4-15,0 0 1 0,0-3 0 16,1 0-4-16,-1 1 1 0,-2-1 5 15,0-3-4-15,-2-1 0 0,2-2 4 0,0-1-3 16,-3 1-1-16,1-6 1 0,0 0-2 16,-4 1 1-16,2-5 1 0,-3 0 0 0,-1-2-2 15,-4-1 1-15,-2-3 7 0,3-4-9 16,-7 2-1-16,3-4 5 0,-4 0-4 16,-1-2 1-16,-3-2-3 0,3 0 0 0,-5 0 1 15,1 0 2-15,-4-2-1 0,1 1-1 16,5 3-1-16,-2-4-11 0,2 2-5 0,2 2-12 15,2 0-17-15,4-2-20 0,1 2-4 16,1 0-19-16,6 0-33 0,-3-2-48 0,9 4-344 16,-3-6-18-16</inkml:trace>
        </inkml:traceGroup>
        <inkml:traceGroup>
          <inkml:annotationXML>
            <emma:emma xmlns:emma="http://www.w3.org/2003/04/emma" version="1.0">
              <emma:interpretation id="{1EF0E141-3A66-4FAF-A258-1D515838675D}" emma:medium="tactile" emma:mode="ink">
                <msink:context xmlns:msink="http://schemas.microsoft.com/ink/2010/main" type="inkWord" rotatedBoundingBox="8218,7646 9303,7595 9345,8478 8260,8530"/>
              </emma:interpretation>
              <emma:one-of disjunction-type="recognition" id="oneOf11">
                <emma:interpretation id="interp15" emma:lang="" emma:confidence="1">
                  <emma:literal/>
                </emma:interpretation>
              </emma:one-of>
            </emma:emma>
          </inkml:annotationXML>
          <inkml:trace contextRef="#ctx0" brushRef="#br0" timeOffset="99912.6243">369 3427 1659 0,'6'-26'-32'15,"-4"6"7"-15,0-1-6 0,3 3 8 16,1 2 0-16,1 4 5 0,4-2 2 15,3 1 7-15,-3 1-5 0,3 0 11 0,3 1 0 16,0 5-1-16,3-2-1 0,1 4 4 16,-2 0-4-16,5 2 1 0,-2 2-3 0,3 2 14 15,-5 2-10-15,5 4 6 0,-5 2-4 16,1 3 3-16,-8-1-1 0,-2 4-3 16,-4 0 0-16,-3 3 8 0,-4 1 0 15,-2 0-5-15,-5 5 2 0,-4-3 4 16,0 1 4-16,-1-1-2 0,-3 0 7 0,2-1-1 15,-6-3-3-15,6 1 3 0,-3-3-4 16,7-4 0-16,-5 0 4 0,5 0 16 0,0-2-2 16,5-4 2-16,0 1-6 0,1-1-2 15,3-6 0-15,5 6-11 0,4-4 3 16,-1 0-2-16,6 0 1 0,2-2-1 16,4 2-6-16,1 2 3 0,-1-2-2 0,3 0 0 15,-3 2-4-15,0 0 1 0,1 2-5 16,-4 1 6-16,2 1-6 0,-6 0 0 0,1 2 5 15,-6 0 0-15,0 2-2 0,-6 0-4 16,-2 1 1-16,-2 3 3 0,-8-2 1 16,1 0 4-16,-4 1-3 0,0-1-5 0,-6 0 6 15,1 2-3-15,0-1-1 0,0-7 1 16,0 2-4-16,0 0-8 0,2-2-12 16,1-4-22-16,0 0-23 0,2-2-22 0,4-2-20 15,9 0-26-15,-14-8-57 0,7 2-231 16,7-4 67-16</inkml:trace>
          <inkml:trace contextRef="#ctx0" brushRef="#br0" timeOffset="99409.9977">539 3370 1621 0,'-6'-8'-31'0,"1"0"4"16,3-2 2-16,-2 2 9 0,1 2 10 16,1 0 21-16,0-2 17 0,0 1 20 0,-2 1 10 15,0 3 4-15,0-2-2 0,4 5-7 16,-5-10-6-16,3 8-2 0,2 2-8 15,0 0-3-15,0 0 2 0,0 0 3 0,0 0 0 16,-11 20-2-16,9-7-4 0,0 1-3 16,-1 4-4-16,1 0-1 0,0 5-1 15,0 5-4-15,-1 1-3 0,3-1-2 16,-3 5 0-16,1 0-4 0,2 1-20 0,-4-2-26 16,1 3-28-16,1-3-34 0,2 3-29 15,0-4-45-15,-2-3-69 0,2-4-361 0,-2 5-95 16</inkml:trace>
          <inkml:trace contextRef="#ctx0" brushRef="#br0" timeOffset="100814.4357">791 3804 1617 0,'-10'-15'-28'0,"1"1"2"16,2 6 2-16,5-4 6 0,0 2-1 15,2 0 2-15,2-3 13 0,2 1 14 0,3 0 13 16,4 0 3-16,3-1-1 0,6 1-2 15,3 0 0-15,2 0-6 0,5 4 3 0,-1-2-1 16,2 4-1-16,1 1-1 0,0 3 2 16,-5 2 0-16,2 2 0 0,3 5-3 15,-5-1 1-15,0 4-4 0,-2 2-2 16,-2 0 4-16,-3 5-3 0,1 1 1 0,-6-2 0 16,-4 4 3-16,0 1-4 0,-5-1 4 15,-2-1-3-15,-4 1 3 0,0-2 0 0,-4 0 4 16,-2 1 3-16,2-5 3 0,-3 2 5 15,1-2 2-15,-3-6 10 0,2 3 6 16,1-5 1-16,-2-2 1 0,1-4-3 16,7 0-2-16,-11-6-5 0,9-4-6 0,-2-3-2 15,4-1-3-15,0-6-5 0,2-3-3 16,4-3-3-16,3 0-2 0,0-3-1 0,5-1-7 16,2 1-1-16,1 3-18 0,0-1-15 15,-2 5-21-15,-1-1-28 0,2 5-19 16,0 2-23-16,0-1-25 0,-3 7-19 15,3-2-34-15,-1 2-93 0,2 2-219 0,-2 2-11 16</inkml:trace>
          <inkml:trace contextRef="#ctx0" brushRef="#br0" timeOffset="100415.5501">1179 3285 1186 0,'0'-12'-9'0,"0"2"2"0,0-1-1 0,-2 3 6 16,0 0 6-16,-1 0 7 0,1 0 15 16,-2 2 10-16,1 0 9 0,-3-2 6 15,0 1-4-15,2 1-1 0,0 0 1 16,-3 2-6-16,2 0 2 0,5 4-4 0,-11-6 0 16,7 6 0-16,4 0-1 0,0 0 16 15,-17 8-1-15,13-2-4 0,-3 5-2 0,3 5-3 16,-3-2-1-16,3 5 0 0,-3 5 3 15,5 2-2-15,-3 2-4 0,2 5 1 16,-1 6-1-16,4-5-4 0,-2 9-2 0,0 0-2 16,4 0-3-16,-2 1-3 0,2 1 0 15,0-2-3-15,0-3-3 0,3 1 0 16,-2 2-3-16,-1-13-16 0,1 3-13 0,-1-1-20 16,2-5-23-16,-4-3-29 0,5-1-26 15,-3-3-21-15,0-2-25 0,-2-4-38 16,-2 1-400-16,2-7-94 0</inkml:trace>
        </inkml:traceGroup>
        <inkml:traceGroup>
          <inkml:annotationXML>
            <emma:emma xmlns:emma="http://www.w3.org/2003/04/emma" version="1.0">
              <emma:interpretation id="{215BDF58-254A-4E7A-86D9-7E9BCD563D55}" emma:medium="tactile" emma:mode="ink">
                <msink:context xmlns:msink="http://schemas.microsoft.com/ink/2010/main" type="inkWord" rotatedBoundingBox="9897,7530 11502,7454 11556,8589 9950,8664"/>
              </emma:interpretation>
              <emma:one-of disjunction-type="recognition" id="oneOf12">
                <emma:interpretation id="interp16" emma:lang="" emma:confidence="1">
                  <emma:literal/>
                </emma:interpretation>
              </emma:one-of>
            </emma:emma>
          </inkml:annotationXML>
          <inkml:trace contextRef="#ctx0" brushRef="#br0" timeOffset="102261.7397">2499 3515 1346 0,'0'-33'4'0,"2"7"5"16,1 2 1-16,1 3 0 0,3 3-2 0,-1 1 12 15,3 1-5-15,-1 0 0 0,3 2 3 16,-2 1-3-16,4 1 0 0,-1 4-3 0,3 4 2 16,-1 0-7-16,4 4 1 0,-4 2 4 15,3 4-5-15,2 2 6 0,-3 1 1 16,-1 1-4-16,2 6 0 0,-6 0 5 0,2 4-7 16,-4-1 3-16,3 1 1 0,-10 0-1 15,0-1-3-15,-2 1 11 0,-2 0 2 16,0-1 2-16,-5 1 5 0,-7-2 1 0,3 1 6 15,0-3-1-15,-6-2-3 0,4-1-4 16,-2-3 1-16,-2-2 1 0,4 0-5 16,-1-2-1-16,6-4 0 0,-7 0-3 15,7-2-1-15,8 0-2 0,-12-6-5 0,12 0-3 16,3-2-2-16,3 0 0 0,3-5-3 16,5 3-2-16,-5-4 1 0,9-2-3 0,5-1-2 15,-5-1-2-15,7-2-1 0,-5-1 1 16,8-1 4-16,-9 2-5 0,7-3 7 15,-6-1-7-15,1 2 3 0,-2-3-1 0,-1 1 2 16,1 1 1-16,-6 1 2 0,-2 0 5 16,1 1 1-16,-1-1 6 0,-2 2 2 15,-4 2 5-15,1 1 2 0,-1 1 2 0,-1 1-3 16,-1 1 1-16,2 2-3 0,-1 2-1 16,-4 0 0-16,2-1-6 0,-2 3-1 15,0 2-2-15,0 2 0 0,0-4 0 0,0 8-2 16,0-6-4-16,0 6 5 0,0 0-1 15,-2-4 0-15,2 4 0 0,0 0 1 16,0 0 4-16,0 0 0 0,-12 14 1 0,10-8-4 16,0 0 2-16,2 3 2 0,-5-1 2 15,3 4-2-15,2-4 4 0,-2 2-1 16,0 2 1-16,2 3 0 0,-3 1 2 0,3 2 1 16,0 0-4-16,0 1 2 0,3 3 2 15,-3 1 0-15,2-1-2 0,0 0-5 0,2 3 3 16,-1-1-4-16,1 3 3 0,1-3-3 15,2 0-1-15,-5-1-1 0,3-3-2 16,-1 1-3-16,-2 1 4 0,1-4-3 16,-3 0-16-16,4 1-14 0,-2-3-19 0,-2-2-20 15,2-2-16-15,-2 1-19 0,3-1-10 16,-1-2-20-16,2-2-14 0,-2-2-28 16,2-4-41-16,-4-2-405 0,9 0-114 0</inkml:trace>
          <inkml:trace contextRef="#ctx0" brushRef="#br0" timeOffset="102487.7544">3202 3393 1620 0,'4'-10'-34'0,"-2"0"34"0,-2 2-1 15,3 1 8-15,-3 1 13 0,0 0 15 0,0 0 7 16,0 6 9-16,0-8-3 0,2 4-6 16,-2 4-4-16,0-6-6 0,0 6-2 0,0 0-1 15,0 0-4-15,0 0-3 0,0 0-1 16,0 22-2-16,0-12-3 0,0 1 1 15,0 3-3-15,2-2-3 0,-2 2 1 16,0 2-3-16,0 1-20 0,0-1-22 0,2 0-27 16,-2 0-21-16,2 1-36 0,-2-3-34 15,0-2-74-15,0 0-267 0,0-2 1 0</inkml:trace>
          <inkml:trace contextRef="#ctx0" brushRef="#br0" timeOffset="102652.1769">3329 3184 1448 0,'0'-9'27'0,"-3"1"-6"15,3 2-17-15,0 2 1 0,0 4-5 16,0-10-1-16,-2 6-2 0,2 4-18 16,2-7-17-16,-2 7-34 0,3-6-44 0,-3 6-85 15,8-5-158-15,-1 0 129 0</inkml:trace>
          <inkml:trace contextRef="#ctx0" brushRef="#br0" timeOffset="102869.7174">3446 3043 1067 0,'0'0'38'0,"2"-8"-3"0,-2 8-4 16,-2-6-6-16,2 6 9 0,0 0 3 0,0 0 5 16,0-9-2-16,0 9 3 0,0 0-9 15,0 0 9-15,0 0-2 0,0 0-3 0,-3 21-5 16,1-9 3-16,2 0-5 0,0 2-3 15,0 5 1-15,0 3-4 0,0 1-4 16,0 1-4-16,2 4 1 0,1 1 0 0,-3-1 0 16,2 3-20-16,-2-3-23 0,5 3-35 15,-5-3-39-15,0-3-48 0,0-3-115 16,3 1-156-16,-6-1 73 0</inkml:trace>
          <inkml:trace contextRef="#ctx0" brushRef="#br0" timeOffset="103043.0716">3453 3384 1183 0,'3'-19'47'16,"-3"4"-1"-16,4 1-21 0,3 0-16 16,1 1-6-16,10-3 0 0,1 2-2 0,1 0-11 15,5-2-34-15,-1 3-35 0,-1 1-75 16,2 2-197-16,-2-1 136 0</inkml:trace>
          <inkml:trace contextRef="#ctx0" brushRef="#br0" timeOffset="101560.5431">2243 3334 1375 0,'3'-10'-41'0,"-1"0"4"16,-2-1 7-16,0 1 2 0,-2 0 16 15,-1 2 19-15,1-2 15 0,-2 2 12 16,-1 2-3-16,-1-3 0 0,1 3-10 0,-4 2 2 16,2-2 2-16,-2 4-1 0,2 0-2 15,7 2 4-15,-17 0-1 0,7 4 6 16,-1 0-3-16,2 2 0 0,-2 2 3 0,2 2-6 15,-1 1-1-15,-1 1 2 0,4 2-5 16,-1 0-3-16,1 3 2 0,-3-1 1 16,6 0-4-16,1 0-2 0,1-2-1 15,2 3 1-15,2-3-3 0,3 3 4 0,3-3-5 16,0 0-4-16,6 0 3 0,-3-2 1 16,5 2-4-16,2 1 3 0,-1-3-5 0,2 1-4 15,-1-2 6-15,1 0-3 0,-6-3 0 16,2 2-2-16,0-2 0 0,-4 2-4 15,0-2 2-15,-5-1 1 0,1 1 1 0,-3 0 1 16,-4 0 6-16,-2 0 0 0,-2-2 4 16,-3 2 5-16,-4 0 8 0,-2 0 0 15,-4-1 2-15,2 1-1 0,-4-2-2 0,1 0-1 16,1-2-2-16,-2 2-2 0,4-4-1 16,-1 5 2-16,2-6-3 0,3 1 4 15,0 0-2-15,2-2 1 0,9 0-1 0,-12-4-6 16,12 4-1-16,2-10-3 0,6 4 0 15,3-4-8-15,4 0-4 0,4-3-1 16,5-1-8-16,6-4 3 0,1-2 1 0,10-1-1 16,-3-1 2-16,-3 1 1 0,5-3-1 15,-3 2 0-15,-9 0-1 0,2 3 5 16,-6 1-1-16,-3-1 4 0,-3 5 2 0,-1-2 5 16,-4 4 3-16,-2 2-1 0,-2-1-2 15,-3 3-1-15,2 0-1 0,-4 2-4 16,1 0 2-16,-3 2-4 0,0 0 2 15,-2 4 1-15,0 0 4 0,0 0 3 0,2 22-2 16,-2-10 3-16,0 7-1 0,0 3 2 16,0 4-1-16,3 5 2 0,-3 2-3 0,2 8 1 15,0-1 1-15,-2 3-2 0,2-1 1 16,1 3-1-16,1-2-1 0,-2 1-1 0,0-1-14 16,1 0-9-16,2 0-16 0,-3-3-17 15,-2-3-16-15,0-4-26 0,0 1-10 16,-2-3-24-16,2-3-25 0,-5-5-38 15,5-5-92-15,-5-2-219 0,3-6-3 0</inkml:trace>
        </inkml:traceGroup>
        <inkml:traceGroup>
          <inkml:annotationXML>
            <emma:emma xmlns:emma="http://www.w3.org/2003/04/emma" version="1.0">
              <emma:interpretation id="{D3C1CBCF-F951-4311-AF0F-2E16BAF29DC2}" emma:medium="tactile" emma:mode="ink">
                <msink:context xmlns:msink="http://schemas.microsoft.com/ink/2010/main" type="inkWord" rotatedBoundingBox="12291,7490 14769,7373 14805,8129 12327,8245"/>
              </emma:interpretation>
              <emma:one-of disjunction-type="recognition" id="oneOf13">
                <emma:interpretation id="interp17" emma:lang="" emma:confidence="1">
                  <emma:literal/>
                </emma:interpretation>
              </emma:one-of>
            </emma:emma>
          </inkml:annotationXML>
          <inkml:trace contextRef="#ctx0" brushRef="#br0" timeOffset="93363.8094">5559 3039 1071 0,'0'0'16'0,"-4"-6"7"0,-1 2-6 15,5 4 4-15,-7-6-7 0,7 6 7 16,-4-4 13-16,4 4 12 0,-4-5 5 0,4 5 0 15,0 0-4-15,-9-2-3 0,9 2 2 16,0 0 2-16,-10 13-3 0,6-7-5 0,1 2 3 16,-1 0-3-16,-1 6 12 0,1 1 3 15,2-3-3-15,-3 6-7 0,1-4-2 16,2 2-5-16,0 5-1 0,-1-5-4 16,3 4-3-16,-2-1-2 0,4-1-4 0,1-2 0 15,-1 1-3-15,2-1 0 0,3-2-2 16,-3-2-1-16,5 0 0 0,0 1 0 15,3-5-3-15,-1 0 0 0,0-2-2 0,0-4 3 16,6 0-5-16,-4-2 0 0,2-2 0 16,2-2 0-16,-2-2-4 0,1 0 2 15,-2-4-2-15,-1-2 1 0,1-1-2 0,-2-1 1 16,-1 0-4-16,-5-2-1 0,1-1 2 16,-3-1-2-16,1 2 1 0,-5-2-3 15,-2-1 0-15,-3 5 0 0,1-2-3 0,-5 1 0 16,0 3-1-16,-3 0 0 0,-1 2-3 15,-3 4-1-15,0-1-9 0,-2 4-10 0,-2-2-13 16,2 3-10-16,-2 2-15 0,-1 7-18 16,1-7-18-16,2 8-13 0,2-2-9 15,0 2-21-15,0 0-31 0,2 0-331 16,3 0-11-16</inkml:trace>
          <inkml:trace contextRef="#ctx0" brushRef="#br0" timeOffset="93832.2218">5927 3039 1429 0,'6'-2'-6'16,"-6"2"2"-16,6-4 1 0,-6 4 10 16,5-4-15-16,-5 4-4 0,0 0 9 0,0 0 13 15,0 0 8-15,0 0-5 0,0 0 5 16,-14 14 3-16,9-8 11 0,1 6-2 15,-1-4 5-15,1 7 1 0,-3-1 4 0,3 0-2 16,-3 2-3-16,3 3 1 0,-1-1-3 16,0 1-1-16,3 0-2 0,-3 0-5 15,5 0 1-15,-2-1-3 0,2 0-3 0,2 0 0 16,1-4-1-16,1 3 1 0,4-5-2 16,0 2-1-16,1-4-1 0,0 1-3 15,4-3-3-15,2-2-1 0,-2-2 3 16,0-2-2-16,1 0-1 0,2-4 1 0,2 0-1 15,-2-2-4-15,2 0 1 0,-3-4 0 16,2-2 0-16,-4-1-3 0,2-3 3 0,-2 0-5 16,-2-1 1-16,-3 1-1 0,-1-2 2 15,0 0-2-15,-5 0-1 0,-2-3-1 16,0 1-2-16,-2 1 1 0,-3 3 0 0,1-2-1 16,-3 4-1-16,-2 0-5 0,1-1-8 15,-7 5-2-15,4 0-14 0,-2 2-4 16,-4 2-13-16,4 0-13 0,-2 4-7 0,2 0-13 15,-4 0-9-15,2 0-9 0,-4 4-14 16,3 0-19-16,1-2-49 0,4 4-213 16,-1 0 94-16</inkml:trace>
          <inkml:trace contextRef="#ctx0" brushRef="#br0" timeOffset="92237.9861">4540 3076 745 0,'-7'-7'181'0,"-2"3"-68"0,3 2-39 15,-3 0-32-15,1-2-11 0,2 2-9 0,-1-2 6 16,0 2 13-16,7 2 7 0,-9-4 4 16,9 4-3-16,-12 0 2 0,12 0-2 15,0 0 2-15,-11 6 1 0,9 0-1 0,0-2 4 16,0 4 5-16,-1 1 1 0,1 1-2 16,2 0-1-16,0 4-4 0,0-1-7 15,0 5-2-15,0-2-4 0,2 2-5 16,-2 3-3-16,0-1-4 0,3 0-3 0,-1 2 0 15,-2-1-3-15,2 1-1 0,0 1-6 16,1-1-20-16,-1-2-17 0,0 1-25 0,-2 1-22 16,4-3-23-16,-4 1-22 0,6-4-18 15,-6 0-26-15,0-4-48 0,4-3-317 0,-2-1-27 16</inkml:trace>
          <inkml:trace contextRef="#ctx0" brushRef="#br0" timeOffset="92724.505">4839 3084 1433 0,'0'-8'-27'16,"0"1"4"-16,0 7 1 0,-3-8 4 16,3 8 2-16,-6-4-4 0,6 4 17 0,0 0 16 15,-12 0 5-15,12 0-1 0,0 0 5 16,-14 8 3-16,12-2-8 0,0 1 4 15,-5 1 2-15,7 0-2 0,-2 4 7 0,0 2-4 16,0-4-1-16,2 4-1 0,0 1 0 16,2 1-3-16,0 1 2 0,3-1-8 15,-1 0 0-15,-2 1 0 0,3-1 0 0,-1 2 2 16,3-2 0-16,2-2-5 0,0 0-1 16,0 1 1-16,0-3 1 0,0 0-5 15,3-2 5-15,-1-2 4 0,0-1 2 0,0-1-1 16,0-2 5-16,4-2-3 0,-4-2-3 15,2-2 0-15,1-2-3 0,-1-2-3 0,3-2 3 16,-2-2 1-16,-1-1-3 0,1-5-4 16,-6 0 0-16,5 2-3 0,-5-3-2 15,-1-1-2-15,-5-1 0 0,0 1 0 16,-2 0 0-16,-2 2-3 0,0-1 1 0,-2 3 0 16,-5-4 0-16,1 4 0 0,-1 0-11 15,-2 1 3-15,5 3-9 0,-8 2-5 0,4 0-24 16,-1 1-8-16,0 4-12 0,3-2-6 15,-5 3-11-15,2 2-16 0,3 0-21 16,1 7-44-16,0-5-224 0,-5 4 96 0</inkml:trace>
          <inkml:trace contextRef="#ctx0" brushRef="#br0" timeOffset="94820.5579">5272 3635 1351 0,'0'0'-7'0,"0"-8"-3"0,0 8 6 16,0 0 0-16,0-6-2 0,0 6 2 0,0 0 7 15,0-6 7-15,0 6 0 0,0 0-2 16,0 0 1-16,0 0-10 0,0 0 10 0,0 0-5 16,0 0 0-16,0 0 2 0,-2 18-1 15,-2-8 7-15,1 0-6 0,-1 1 3 16,-3 3-12-16,-2 2-32 0,2 0-34 15,-2-2-53-15,2 1-130 0,1 1-64 0,-3-4 167 16</inkml:trace>
          <inkml:trace contextRef="#ctx0" brushRef="#br0" timeOffset="94333.6055">6627 3049 1070 0,'0'0'-1'0,"4"-4"3"0,-4 4-1 16,0 0-3-16,0 0 4 0,0 0-4 16,-7-8 4-16,7 8 9 0,0 0 9 15,0 0-1-15,0 0 1 0,-23 6 3 16,19 0 3-16,-3-2 2 0,3 4 35 0,-3 0-8 15,-1-1 4-15,2 3 5 0,-1 2-9 16,1 2-1-16,-3 0-8 0,2 1 0 0,1 1-6 16,0 2-4-16,-1 0-3 0,1 1 0 15,1-1-1-15,1 1 1 0,2-1-1 16,0 0 0-16,-1-2-7 0,3 0 4 16,5-1 0-16,-3-1 0 0,5 0-1 0,1-1 0 15,5-5-3-15,0 0 1 0,2-2-2 16,4 0-2-16,-1-6-3 0,2 2-1 15,0-4-2-15,3-4 1 0,2 0-2 0,-1-4-1 16,2-3-2-16,-2-1 0 0,3-4 3 16,-1-2-2-16,-4-1 1 0,1-1-2 0,-8 2 2 15,1-3-3-15,-4 3-1 0,-3-3 1 16,-3 1-4-16,-3 2-1 0,-1 2-2 16,-2-1-2-16,-5 3 0 0,-1 2 0 15,-1-1-6-15,-3 3-7 0,-1 0-8 0,-2 4-9 16,-2-1-17-16,-2 3-12 0,-1 3-19 15,0 1-8-15,-2 2-15 0,-1 0-13 0,1 2-15 16,0 1-22-16,-3 2-48 0,3-1-291 16,-1 2 5-16</inkml:trace>
        </inkml:traceGroup>
        <inkml:traceGroup>
          <inkml:annotationXML>
            <emma:emma xmlns:emma="http://www.w3.org/2003/04/emma" version="1.0">
              <emma:interpretation id="{BCCF8817-528C-4642-B5BB-65207228307A}" emma:medium="tactile" emma:mode="ink">
                <msink:context xmlns:msink="http://schemas.microsoft.com/ink/2010/main" type="inkWord" rotatedBoundingBox="18037,7240 18487,7219 18515,7811 18065,7833"/>
              </emma:interpretation>
              <emma:one-of disjunction-type="recognition" id="oneOf14">
                <emma:interpretation id="interp18" emma:lang="" emma:confidence="1">
                  <emma:literal/>
                </emma:interpretation>
              </emma:one-of>
            </emma:emma>
          </inkml:annotationXML>
          <inkml:trace contextRef="#ctx0" brushRef="#br0" timeOffset="95866.6292">10578 2949 1121 0,'-7'-16'-24'0,"1"2"16"0,2 2 3 15,0 1 12-15,-1 2 1 0,1 2 11 16,2 1 10-16,-3 0 1 0,3 0 4 0,0 2-7 16,2 4-2-16,-7-6-4 0,3 4 7 15,4 2-4-15,0 0-2 0,-21 8-1 16,12-2-1-16,0 0 0 0,0 4-8 0,-5 0 11 15,3 1-11-15,-2 3 3 0,-4 0 3 16,0 2-9-16,-1 2 0 0,-1-1 5 16,1 3-12-16,-5 3-19 0,6-3-27 15,-2-2-29-15,1-1-44 0,3-1-101 0,-2 0-144 16,6-1 124-16</inkml:trace>
          <inkml:trace contextRef="#ctx0" brushRef="#br0" timeOffset="95424.1431">10302 2791 959 0,'-23'2'63'0,"7"0"-8"0,3 2-5 16,1-2-6-16,3 0-6 0,2 2 0 15,1 0 6-15,1 2 3 0,-1 2 14 0,0 1 1 16,4 1 0-16,0 4 1 0,2 2-8 16,0 3 3-16,0 3-6 0,0 0-3 15,0 7 13-15,2 1-4 0,0 3-5 16,2-1-4-16,-4 5-9 0,0-5-3 0,0 3 1 16,0 0-9-16,0-5-21 0,0 0-28 15,0-1-31-15,2-4-39 0,-2-3-38 0,0-4-44 16,0-4-112-16,0-1-202 0,2-5 7 15</inkml:trace>
          <inkml:trace contextRef="#ctx0" brushRef="#br0" timeOffset="95655.5261">10285 3143 1468 0,'3'-7'51'0,"1"6"-11"0,-1-6-4 16,2 4-5-16,-5 3-2 0,8-3-7 15,-8 3 12-15,18 3 6 0,-9 0 2 0,5 4 3 16,0-3-1-16,3 4-5 0,6 2-2 16,-3 0-5-16,6 0-4 0,-2 0-1 0,-1 3-3 15,-3-3-4-15,3 0-18 0,-5-2-19 16,-2-2-29-16,0 2-13 0,-5-4-20 16,0 1-29-16,1-4-21 0,-6-2-33 15,-6 1-53-15,16-7-219 0,-12-1 56 0</inkml:trace>
        </inkml:traceGroup>
        <inkml:traceGroup>
          <inkml:annotationXML>
            <emma:emma xmlns:emma="http://www.w3.org/2003/04/emma" version="1.0">
              <emma:interpretation id="{73081B2F-A2CB-460C-BDC9-3D2D139AF793}" emma:medium="tactile" emma:mode="ink">
                <msink:context xmlns:msink="http://schemas.microsoft.com/ink/2010/main" type="inkWord" rotatedBoundingBox="20431,7122 22438,7027 22460,7501 20454,7596"/>
              </emma:interpretation>
              <emma:one-of disjunction-type="recognition" id="oneOf15">
                <emma:interpretation id="interp19" emma:lang="" emma:confidence="1">
                  <emma:literal/>
                </emma:interpretation>
              </emma:one-of>
            </emma:emma>
          </inkml:annotationXML>
          <inkml:trace contextRef="#ctx0" brushRef="#br0" timeOffset="96630.1502">12655 2722 1104 0,'-14'-2'77'16,"2"0"-4"-16,6-1-9 0,-1 1-10 0,7 2-6 16,-11 0-6-16,11 0-2 0,0 0 2 15,-11 7 8-15,5-4 3 0,4 4 2 16,-2 1-1-16,2 2 1 0,2 2-5 15,-3 2-5-15,3 3-1 0,3-1-5 0,-3 2-4 16,2 3 0-16,0-1-4 0,2 1-3 16,2-1-1-16,-6 2-8 0,4 4-11 0,-1-5-27 15,-1-3-39-15,2 2-41 0,-2 1-41 16,-2-3-44-16,0 0-97 0,0-3-192 16,-2-3 19-16</inkml:trace>
          <inkml:trace contextRef="#ctx0" brushRef="#br0" timeOffset="96929.0119">12876 2758 1399 0,'2'-4'53'0,"-2"4"-9"15,3-8-6-15,-3 4-3 0,0 4-2 16,2-6 2-16,-2 6 3 0,0 0 0 0,0 0-2 15,4-4-1-15,-4 4-1 0,0 0 0 16,0 0 5-16,9 16-2 0,-4-8-2 16,-1 2 3-16,0 1-4 0,4 3-1 0,-1 0-4 15,-1 1-3-15,1 1-4 0,2 0 0 16,0 2-1-16,-2-1-1 0,0 0-3 16,0 0-3-16,-1-1-8 0,1 0-18 0,-1 1-25 15,-3-3-35-15,1 0-28 0,2 0-28 16,-2-1-30-16,-4-3-54 0,4 0-307 15,-1 0-24-15</inkml:trace>
          <inkml:trace contextRef="#ctx0" brushRef="#br0" timeOffset="97556.2209">13421 2720 1425 0,'0'0'-8'0,"-5"-8"5"0,2 3-3 16,1 2 1-16,2 3-3 0,-9-5 2 16,9 5 6-16,-4-4 1 0,4 4 8 0,-9 0-9 15,9 0-1-15,0 0 3 0,0 0-1 16,-15 4 3-16,15-4-1 0,-6 5 5 0,2-2 0 15,-1 2 3-15,5-5 1 0,-6 10 3 16,4-6-5-16,-3 0 1 0,1 0 2 16,2 2-2-16,-3-2 3 0,1 2 5 15,1-2-1-15,-2 2 0 0,1-2 0 16,1 3 2-16,1-1-4 0,0-3 5 0,-2 4 2 16,1-1 6-16,1 0-1 0,0 0 1 15,0 2 6-15,-3 0 1 0,3 2 0 0,0 1-1 16,2 1-3-16,0-2 3 0,0 4-1 15,0 1 1-15,4 1-1 0,-2 0-6 16,3 0 3-16,2 3-5 0,-1-3 14 0,1 0-4 16,3 3-4-16,1-5-1 0,-2 2-3 15,2-4-1-15,3 0-2 0,-3 1-2 16,2-3 0-16,0 0 0 0,6-2-4 0,-1-6-3 16,1 0-1-16,-2-2 0 0,3-4-1 15,1 0-2-15,3-4-1 0,-1 0-3 16,0-7 0-16,0 1-1 0,-1-2-2 15,-4-2 0-15,0-3-2 0,-1-1-1 0,-2-3 0 16,-2 1-3-16,-4 2 1 0,-1 0-3 16,-4 1-1-16,-1 1 2 0,-6 3-1 0,-1-1-1 15,-4 4 0-15,-1 2-2 0,-6-1 2 16,4 3-2-16,-8 4-5 0,-1 0 0 16,2 4-7-16,-5 0-9 0,0 2-16 15,1 2-20-15,-1 2-16 0,1 0-20 0,-1 4-24 16,3-1-24-16,2-1-35 0,0 0-97 15,2 0-221-15,3 0-4 0</inkml:trace>
          <inkml:trace contextRef="#ctx0" brushRef="#br0" timeOffset="98008.1545">14108 2620 1401 0,'9'-4'13'0,"0"2"-1"0,-2 0-1 16,-3 0-6-16,-4 2 4 0,11-3 3 16,-11 3 4-16,0 0 10 0,0 0 4 0,10 11 5 15,-12-5 4-15,2 2 6 0,-2 2 0 16,-2 3 9-16,2 1 3 0,0-2 1 16,-5 4-3-16,3 2-4 0,2 1-2 0,-1-1-7 15,3 1 1-15,-2 1-4 0,2 0-3 16,0 0-3-16,0-1 1 0,0 1-3 15,2-2-1-15,3 1-3 0,-1-1 0 0,5 1-2 16,1-3 1-16,-3-2-3 0,6 0-2 16,2-4 2-16,0 1-2 0,0-3-1 15,8-2 5-15,-3-4-6 0,8-2-1 16,-6-2-1-16,7-2-1 0,0-3 1 0,1-1-1 16,2-2-1-16,-8-2-2 0,2-2 3 15,-4-1-1-15,1-3-2 0,-8-2-1 16,1 0-1-16,-2-3-2 0,-7 1 0 0,-3-3-5 15,-2 5 3-15,-4-2-5 0,-2 1 2 16,-3-1-1-16,-7 2-2 0,-4 1 0 16,3 1 0-16,-11 2-1 0,4 4-15 0,-5-3-14 15,4 5-27-15,-6 2-34 0,1 2-40 16,4 0-35-16,-4 2-49 0,6 0-125 16,-3 4-256-16,3-3-96 0</inkml:trace>
        </inkml:traceGroup>
        <inkml:traceGroup>
          <inkml:annotationXML>
            <emma:emma xmlns:emma="http://www.w3.org/2003/04/emma" version="1.0">
              <emma:interpretation id="{BFBA28C5-EEB8-4FD5-9A72-719743D069B3}" emma:medium="tactile" emma:mode="ink">
                <msink:context xmlns:msink="http://schemas.microsoft.com/ink/2010/main" type="inkWord" rotatedBoundingBox="24479,6970 24969,6947 24978,7130 24487,7154"/>
              </emma:interpretation>
              <emma:one-of disjunction-type="recognition" id="oneOf16">
                <emma:interpretation id="interp20" emma:lang="" emma:confidence="1">
                  <emma:literal/>
                </emma:interpretation>
              </emma:one-of>
            </emma:emma>
          </inkml:annotationXML>
          <inkml:trace contextRef="#ctx0" brushRef="#br0" timeOffset="118798.7141">16623 2610 1105 0,'0'0'108'0,"2"-4"-60"0,-2 4-21 0,0 0-5 16,8-4 11-16,-8 4 2 0,9-6-4 16,-5 3 2-16,3-1 2 0,2 0 3 15,2 0-1-15,5 0-6 0,2-2-1 0,10-2-1 16,-2 2-5-16,4 0-4 0,6-3-3 16,-2 4-1-16,4-3-6 0,-4 1-17 15,0 3-22-15,-5 0-20 0,1 0-32 0,-5 2-29 16,-3 0-38-16,-3 0-296 0,-1 2 47 15</inkml:trace>
          <inkml:trace contextRef="#ctx0" brushRef="#br0" timeOffset="118994.4092">16838 2687 1191 0,'-6'2'-36'15,"-3"2"0"-15,4-2 4 0,5-2 2 16,0 0 7-16,0 0 13 0,0 0 6 15,0 0 6-15,16 4-4 0,-16-4 6 0,15-2-3 16,0 2-2-16,0 0-1 0,-4 0-5 16,5 0-7-16,4-2-14 0,-2 2-25 15,5-2-31-15,-7 0-73 0,7 2-74 0,-1-2 78 16</inkml:trace>
        </inkml:traceGroup>
        <inkml:traceGroup>
          <inkml:annotationXML>
            <emma:emma xmlns:emma="http://www.w3.org/2003/04/emma" version="1.0">
              <emma:interpretation id="{3AA55759-2333-4341-8F38-9FA225725E0D}" emma:medium="tactile" emma:mode="ink">
                <msink:context xmlns:msink="http://schemas.microsoft.com/ink/2010/main" type="inkWord" rotatedBoundingBox="26228,6834 26923,6801 26946,7295 26251,7328"/>
              </emma:interpretation>
              <emma:one-of disjunction-type="recognition" id="oneOf17">
                <emma:interpretation id="interp21" emma:lang="" emma:confidence="1">
                  <emma:literal/>
                </emma:interpretation>
              </emma:one-of>
            </emma:emma>
          </inkml:annotationXML>
          <inkml:trace contextRef="#ctx0" brushRef="#br0" timeOffset="249982.9067">18370 2431 305 0,'3'-6'15'16,"-3"6"5"-16,5-7-6 0,-5 7 4 0,0 0 1 15,2-5 3-15,-2 5 2 0,0-6 3 16,0 6 6-16,2-5 2 0,-2 5 5 15,0 0 8-15,0-6-7 0,0 6 4 16,0 0-1-16,0 0 0 0,0-6 7 0,0 6-8 16,0 0 5-16,0 0-12 0,0 0-5 15,0 0 1-15,0 0-1 0,0 0 1 16,0 0 1-16,3 18-6 0,-3-10 3 0,0 3-2 16,2 1-7-16,-2 0 3 0,2 2-1 15,0 3-2-15,-2 1-7 0,2 0 5 16,-2 1-6-16,3 1 2 0,-1 0-4 15,0 1-1-15,0-1-2 0,-2 0-4 0,5 3-6 16,-3-3-15-16,0 0-20 0,3 1-10 16,-3-3-16-16,5 2-16 0,-4-1-19 0,-3-3-31 15,0-2-187-15,2 0 169 0</inkml:trace>
          <inkml:trace contextRef="#ctx0" brushRef="#br0" timeOffset="250520.8839">18834 2512 866 0,'3'-6'-5'0,"-3"6"3"15,4-6-1-15,-4 6-1 0,3-4-3 0,-3 4 2 16,2-5 3-16,-2 5 1 0,0 0 2 16,0 0 4-16,0 0 6 0,0 0 5 15,0 0 1-15,-9 17 5 0,3-11 1 0,4 4 0 16,-2 0 3-16,2 3 5 0,-3-1-1 16,3 4-2-16,0 0 3 0,-3 0 1 15,1 3-5-15,-3-1-1 0,5-1-2 16,0-1 0-16,0 2 1 0,2-1 0 0,0-3-3 15,0 0 0-15,0 0-3 0,2 1-2 16,0-4 4-16,0 2 2 0,5-1 6 0,-3-2 0 16,3 3 5-16,-3-5 4 0,5 0 3 15,3-2-4-15,-1-2 4 0,0 0-10 16,-2-2-1-16,6-2-4 0,0 0-2 16,-4-4 1-16,6 0-1 0,0-2-2 15,-6-2-4-15,6-2 4 0,-2-5-9 0,-4 1-1 16,2-2 0-16,0-3 0 0,0-1-3 0,-4-2-3 15,-3-1-2-15,1-1 1 0,-2-1-3 16,0 3 0-16,-3 1 1 0,-2 2-5 16,-2-2-5-16,0 1 4 0,-4 2-15 15,-1 1-10-15,-1 3-18 0,-1 2-16 0,-9 4-11 16,2 3-10-16,-4-3-12 0,-3 8-20 16,3 2-43-16,-8 0-274 0,4 9 59 15</inkml:trace>
        </inkml:traceGroup>
        <inkml:traceGroup>
          <inkml:annotationXML>
            <emma:emma xmlns:emma="http://www.w3.org/2003/04/emma" version="1.0">
              <emma:interpretation id="{1022838D-A9E3-4CE4-99BA-80DB26255424}" emma:medium="tactile" emma:mode="ink">
                <msink:context xmlns:msink="http://schemas.microsoft.com/ink/2010/main" type="inkWord" rotatedBoundingBox="28968,6681 31240,6574 31268,7156 28996,7263"/>
              </emma:interpretation>
              <emma:one-of disjunction-type="recognition" id="oneOf18">
                <emma:interpretation id="interp22" emma:lang="" emma:confidence="1">
                  <emma:literal/>
                </emma:interpretation>
              </emma:one-of>
            </emma:emma>
          </inkml:annotationXML>
          <inkml:trace contextRef="#ctx0" brushRef="#br0" timeOffset="259697.4732">21494 2374 1248 0,'2'-8'-27'0,"2"1"0"0,-2 1 4 0,-2 1 2 15,0 5-1-15,0-9 6 0,0 9 6 16,-2-6 0-16,2 6 9 0,0 0 7 16,0 0 7-16,-15 15 4 0,9-7 2 0,-1 3 4 15,0 2 0-15,1 3 6 0,-2 1 0 16,4 1-5-16,-1 0 5 0,3 0-4 16,-2 3 2-16,-1-3-8 0,3 2 2 0,0-1-3 15,2-3 0-15,2 3-1 0,-2-3-2 16,2 0 2-16,5-4 4 0,-1 2 1 15,-1-2-1-15,3-1-4 0,3-3 4 0,-3-2 1 16,6-2-6-16,-2 0 2 0,1-4-5 16,2 0-1-16,2-4-1 0,-2-2-1 15,3 0-1-15,-4-3-1 0,0-1-2 16,1-2-4-16,-4-2 2 0,1-1 3 0,-5 1 5 16,-1 1-13-16,-1-4 0 0,1 3 0 15,-10-1-2-15,2 1 1 0,-5 2-3 16,1-2 0-16,-5 2 0 0,1 3 2 0,-6 0-3 15,1 0-8-15,-2 5-10 0,-3 0-15 16,2 2-13-16,2 2-9 0,-4 0-14 16,4 0-13-16,-6 2-15 0,6 0-19 0,4-2-46 15,-3 4-157-15,4-2 160 0</inkml:trace>
          <inkml:trace contextRef="#ctx0" brushRef="#br0" timeOffset="260009.8793">21888 2349 1048 0,'9'-4'56'0,"-1"0"-10"0,-5 0-6 15,2 0-6-15,-5 4 0 0,5-6-9 16,-5 6 2-16,0 0-7 0,0 0-4 0,-10-4 2 16,10 4 7-16,-18 6-1 0,9 0 1 15,-2 2 3-15,1 2 0 0,-1 3 1 16,0 1-4-16,0 0-1 0,1 2 4 15,6 3-2-15,-5-3-3 0,2 3-5 0,3-3 1 16,2 2 0-16,0 0 2 0,2-2-9 16,2 3 3-16,0-3-1 0,5-2 0 15,-1 1 0-15,3-4 2 0,1 0-1 0,3-1-5 16,-2-4 7-16,2 0 3 0,2-2 4 16,-2-4 2-16,2 0 1 0,2-4-4 15,-2 0 3-15,3-4-6 0,-1-2-3 0,-2-2 0 16,0-5 1-16,2 1-6 0,-6 0 4 15,5-2-3-15,-9-3-1 0,0 3-3 16,-1 0-3-16,-1 1-3 0,-3-1 3 16,-2 2-8-16,-2 1-3 0,0 1-8 0,-5 2-16 15,0 0-18-15,-2 6-18 0,0-2-21 16,-7 3-27-16,3 4-24 0,-4-1-40 16,2 2-325-16,-4 2-6 0</inkml:trace>
          <inkml:trace contextRef="#ctx0" brushRef="#br0" timeOffset="260246.8619">22229 2636 1434 0,'7'4'4'0,"2"-2"-2"0,-4 3 3 15,-3-2-2-15,0 2-5 0,0-2 1 16,0 3 1-16,-4 1 1 0,0-1 0 0,-2 2-4 15,-1-2 8-15,-1 2-5 0,0 2-4 16,-1-1-6-16,-1-1-17 0,1 0-11 16,-2 0-25-16,3 0-23 0,-4-2-28 15,1 0-67-15,2-2-134 0,3 1 168 0</inkml:trace>
          <inkml:trace contextRef="#ctx0" brushRef="#br0" timeOffset="260618.3026">22403 2449 1041 0,'4'-10'58'0,"-4"2"-5"15,0 2-9-15,0-1-2 0,0 7-6 0,-2-8-3 16,2 8-5-16,-2-3 7 0,2 3-8 16,0 0 2-16,0 0 1 0,-24 11-3 0,16 0 4 15,-1-1-4-15,0 2 2 0,0 2-3 16,1 3 1-16,-1-3-4 0,1 2-1 15,1 1-2-15,1-4 1 0,1 2-2 16,1-1-1-16,2-2-5 0,2 1 2 0,2-3 0 16,0 0 2-16,0-2-4 0,5-2-1 15,-3 0 2-15,5-2-1 0,-1-2-2 16,3 0-1-16,-2-2-3 0,-9 0 2 0,22-6-1 16,-10 2-3-16,-3-2-3 0,4-2 1 15,-2 0-4-15,-1-5-3 0,-1 2 0 16,0-2-2-16,-3 1-11 0,-1 2 1 0,-1-3-6 15,-4 4-2-15,0-2 2 0,-2-1-7 16,0 4-7-16,-5-1-1 0,-4 1-10 16,2 0-13-16,-3 2-13 0,1 2-15 15,-2-2-21-15,-3 2-50 0,4-2-236 0,-1 4 95 16</inkml:trace>
          <inkml:trace contextRef="#ctx0" brushRef="#br0" timeOffset="259172.0262">21110 2262 435 0,'0'0'185'0,"2"-4"-76"16,-2 4-34-16,0 0-24 0,3-7 4 0,-3 7-1 16,0 0 15-16,4-5-1 0,-4 5 1 15,0 0 1-15,4-4 3 0,-4 4 0 0,0 0-4 16,3-5-11-16,-3 5-2 0,0 0-9 15,0 0-8-15,0 0-1 0,0 0-1 16,10 14-1-16,-8-5-6 0,0 1-1 16,2 6 1-16,1 0-4 0,1 1 1 15,-3 5-5-15,3 3-3 0,-1-1-5 0,-5 4 5 16,4-1-2-16,2 1-5 0,-2 1 1 16,0 0-11-16,3-3-27 0,0 0-22 0,-3 1-28 15,3-3-23-15,-5-3-19 0,0-1-30 16,0-4-47-16,3 0-256 0,-2-3 41 15</inkml:trace>
          <inkml:trace contextRef="#ctx0" brushRef="#br0" timeOffset="261351.4993">22855 2372 1129 0,'9'-5'4'0,"-5"4"-1"16,-4 1-6-16,7-2 1 0,-7 2 2 0,0 0 3 16,0 0-6-16,0 0 5 0,0 0 4 15,0 0 1-15,-7 14 7 0,1-6 5 16,-1-2 4-16,-2 6 5 0,-2-1 1 15,4 1-5-15,-2 2 0 0,2 0-1 0,-2 0 2 16,0 0-3-16,5 1 0 0,0 1-3 16,0-1 2-16,2-2-2 0,2 0 2 15,0 1-1-15,2-3-5 0,-2 0 0 0,6-3-2 16,-2 3-2-16,3-3 1 0,-3-2-3 16,5-2 0-16,-2 0-1 0,-1-2 4 15,2-2-2-15,-8 0-4 0,18-2 2 0,-12-2-6 16,1-2 3-16,0-2 0 0,-3-2-2 15,4-1 1-15,-4-1-6 0,5 0 5 0,-5-2-3 16,-1-2-1-16,-1 3-1 0,0-1-2 16,-2 2-2-16,0-2 4 0,-4 3-2 15,-1-3-2-15,-4 4 2 0,3-2 1 16,-4 2-1-16,-1-1 0 0,0 3-1 0,-3 0 10 16,5 2-8-16,0 0-1 0,0 2 6 15,2-4-5-15,-2 4 2 0,3 2 2 0,0-6 2 16,6 3 1-16,0 5-2 0,0-6-1 15,0 6 1-15,8-8-2 0,1 6 0 16,2 0 2-16,-2 2 2 0,2 0-6 16,5 0 0-16,0 2 1 0,-3 0-1 0,6 2 6 15,-4 0-3-15,2 2 0 0,-2 1-1 16,1 1-3-16,-5 4 3 0,3-4-3 16,-1 2 1-16,-2 2 1 0,-4 1 1 0,5 1-2 15,-3 0 3-15,-3-2-3 0,3 2 3 16,-4 1-1-16,-1-1 2 0,4-2 1 15,-2 1 2-15,-1 1 2 0,4-4 2 16,-3-2-4-16,1 3 3 0,3-3-5 0,1-3 3 16,4 1-4-16,1 1 0 0,-2-3-2 15,6-2 6-15,-4-2-1 0,7-2-8 0,-4-1 4 16,-2 0 2-16,5-3-2 0,-5-3 5 16,2 0 0-16,0-2 5 0,-8-1 9 15,5-3 1-15,-5 4 7 0,-5-4-1 0,2-1-6 16,-4-1 1-16,-1 3-6 0,-3-2 1 15,-5 2-4-15,1 0-1 0,-2-1-2 16,-5 1-12-16,-4 4-17 0,-1-2-28 16,0 4-36-16,-11 1-38 0,2 1-63 15,-7 6-307-15,-3 3 2 0</inkml:trace>
        </inkml:traceGroup>
      </inkml:traceGroup>
      <inkml:traceGroup>
        <inkml:annotationXML>
          <emma:emma xmlns:emma="http://www.w3.org/2003/04/emma" version="1.0">
            <emma:interpretation id="{910A26DF-5A59-4A02-94F1-CE234ECA71F8}" emma:medium="tactile" emma:mode="ink">
              <msink:context xmlns:msink="http://schemas.microsoft.com/ink/2010/main" type="line" rotatedBoundingBox="8433,8894 30996,8363 31024,9549 8461,10079"/>
            </emma:interpretation>
          </emma:emma>
        </inkml:annotationXML>
        <inkml:traceGroup>
          <inkml:annotationXML>
            <emma:emma xmlns:emma="http://www.w3.org/2003/04/emma" version="1.0">
              <emma:interpretation id="{10A715C7-26BF-45C4-BD93-DFB5A7EE7E3F}" emma:medium="tactile" emma:mode="ink">
                <msink:context xmlns:msink="http://schemas.microsoft.com/ink/2010/main" type="inkWord" rotatedBoundingBox="8433,8894 11886,8813 11912,9925 8459,10007"/>
              </emma:interpretation>
              <emma:one-of disjunction-type="recognition" id="oneOf19">
                <emma:interpretation id="interp23" emma:lang="" emma:confidence="1">
                  <emma:literal/>
                </emma:interpretation>
              </emma:one-of>
            </emma:emma>
          </inkml:annotationXML>
          <inkml:trace contextRef="#ctx0" brushRef="#br0" timeOffset="103752.4541">791 4870 928 0,'-8'-8'-11'0,"1"0"18"15,3 3-5-15,-1-1 8 0,5 6 6 0,-4-6 8 16,2 2 3-16,2 4 0 0,-7-2-1 15,7 2 9-15,0 0 5 0,0 0 7 0,-6 16-1 16,3-4 4-16,3 5 1 0,-5 3 3 16,3 2 8-16,-3 5 2 0,1 3-2 15,-1 1 3-15,-1 6-1 0,-1 1-5 16,1-3-4-16,-1 3-6 0,-5-7-4 16,5-1-4-16,1-3 0 0,-3-1-5 0,2-3-4 15,3-5 0-15,2 0-3 0,-8-3-2 16,5-4 1-16,3-2-2 0,0-3-6 0,0-4 1 15,2-2-7-15,0 0-5 0,0-22-1 16,0 3-1-16,4-5-7 0,0-3-2 16,3-14 0-16,1-1-8 0,-2-11-1 15,1-2-1-15,2 0 0 0,0-2 19 0,5 0 1 16,-7 6-3-16,1 9 0 0,3 3-3 16,-2 2 1-16,3 9-1 0,-5 4-1 0,4-1 0 15,-4 7-4-15,2 4 0 0,3 4 1 16,-4 5 0-16,4 5 0 0,-1 2 0 15,5 7-1-15,-7 1 2 0,2 8 1 16,2 5 0-16,-1 3 2 0,2 4 0 0,-3 5-2 16,0 2 2-16,-4 2-4 0,2-3-22 15,-2 3-25-15,-1-1-34 0,-1-1-29 16,-1-4-37-16,-6-3-75 0,2 0-322 0,-4-1-49 16</inkml:trace>
          <inkml:trace contextRef="#ctx0" brushRef="#br0" timeOffset="104171.635">598 5232 1567 0,'-5'-14'10'0,"3"1"-4"0,2-1-10 16,4 0 2-16,6-1-6 0,1 1 0 0,5-8 5 15,7-1 10-15,3-1 9 0,13-7-3 16,4 3 3-16,16-11-2 0,2 3-2 0,-4-1-1 15,1 1 3-15,-11 3 15 0,-4 5-3 16,-4-3-1-16,0 3-4 0,-3-1 0 16,-3 3-1-16,-5 1-3 0,-4 3-2 0,-5 2 3 15,-4 3-2-15,-2-1-7 0,-3 4 3 16,-5-1-12-16,-1 1 6 0,-4 6 1 16,-2-4-2-16,0 4 1 0,-5 1-5 15,-1 1 1-15,2 3-1 0,-3 3 2 0,-2-5 0 16,0 10 3-16,-1-2 4 0,1 10 3 15,0-3 3-15,0 8 1 0,-1 5 2 0,1-1 0 16,2 6 4-16,0 9-2 0,0-2 0 16,1 3-3-16,2 5-1 0,-1 2 1 15,3-1-1-15,-1 1-1 0,3 0 0 16,0 0-2-16,-3-2-2 0,3-1-2 0,0-1-18 16,0 0-13-16,-1-11-23 0,0 3-21 15,3-5-33-15,-4 0-33 0,0-1-44 0,-1-11-89 16,-2 5-220-16,1-7 11 0</inkml:trace>
          <inkml:trace contextRef="#ctx0" brushRef="#br0" timeOffset="104602.337">1021 5091 1319 0,'5'-16'-23'0,"-1"4"2"0,0 0 1 16,1 1 3-16,6-3-3 0,-2 2 8 15,5 0 10-15,1-2 15 0,6-3 4 0,-1 1-5 16,8 0 1-16,-2-5-2 0,4 5 1 16,1-2 0-16,1-1 23 0,0-1-13 15,0 2-5-15,1-1-19 0,-3 1-13 16,0-2-17-16,-2-1-13 0,0 1-7 0,-2 0-1 16,-3 0 2-16,-3 1 5 0,-1 5 8 15,-3-2 3-15,-1 1 8 0,-3-1 3 0,-1 4 9 16,-2 0 12-16,0 2 1 0,-3-5 4 15,2 3 6-15,-3 4 7 0,-3-2 2 16,2 4 2-16,1-2 8 0,-3 0-1 16,0-2 8-16,0 5 0 0,-2-5 2 0,2 6-3 15,-2 4 4-15,0-12-1 0,0 12-8 16,3-7 1-16,-3 4-4 0,0 3 1 0,0-7 0 16,2 1-6-16,-2 6 0 0,0 0 4 15,0-6 3-15,0 6 5 0,0 0-5 16,0 0 0-16,0-8-1 0,0 8-3 0,0 0-6 15,0 0 5-15,0 0-3 0,2-6-5 16,-2 6-10-16,0 0-24 0,0 0-25 16,0 0-34-16,0 0-29 0,0 0-47 15,0 0-281-15,11 10 55 0</inkml:trace>
          <inkml:trace contextRef="#ctx0" brushRef="#br0" timeOffset="105022.8944">1647 4611 1118 0,'-7'2'-53'0,"7"-2"12"0,0 0 12 15,0 0 23-15,-11 0 10 0,11 0 17 0,0 0 22 16,0 0 4-16,0 0 8 0,-4-8 1 16,4 8-1-16,0 0-7 0,11-6-2 15,-11 6 4-15,13 0 2 0,-13 0-16 16,21 4 2-16,-8 2-3 0,0 0-1 0,2 4-5 15,0 1-1-15,3 3-1 0,-2 0-3 16,0 4 0-16,-3 3-4 0,1-1 1 0,-1 5-5 16,-2-1 0-16,-4 1-1 0,0 1-1 15,-5 0 1-15,-2-2-4 0,-2-1-1 16,-3 3 3-16,-1-3-1 0,-3-3 5 0,-4 1 3 16,-2-3 4-16,2-2 3 0,0-4 6 15,0-1 3-15,-4-1 5 0,2-6 2 16,-2 2 1-16,4-6 3 0,0 0-2 0,2-4 1 15,-4-1-1-15,6-4-3 0,1-4-6 16,1 1 0-16,3-6-6 0,1-1-2 16,3-1-3-16,3 0-4 0,5-5-5 0,1 1-3 15,4 0-11-15,6-3-18 0,1 3-20 16,1-1-27-16,1 3-28 0,3 2-28 0,0 1-24 16,2 1-32-16,-5 2-50 0,10 1-372 15,-6 3-95-15</inkml:trace>
          <inkml:trace contextRef="#ctx0" brushRef="#br0" timeOffset="105696.7104">2673 4516 1657 0,'7'-8'-2'0,"-5"1"3"15,-2-1-2-15,0-2 1 0,0 2 2 16,0 0 3-16,-2 1 16 0,-2 4 5 15,-6-4 4-15,3 1-1 0,-2 4-6 0,0-2-1 16,1 4-4-16,-7 0-3 0,2 0 6 16,0 4-7-16,-4 3 1 0,4 1 3 15,-2-5-1-15,4 10-2 0,-4-3-3 0,2 2 1 16,4 2-4-16,-2 3 5 0,3 1-3 16,2-4-2-16,-1 3 1 0,5 1 2 15,2 0-1-15,0-2-2 0,2 3 2 16,3-3-2-16,3 0-2 0,2 1 3 0,1-3-4 15,3 2 2-15,1 0-3 0,2-1 1 16,-2 1-4-16,1-2 2 0,0 0-2 0,-3-1-2 16,-2-1 1-16,4 0-4 0,-9 2-3 15,-1 0 2-15,-3 1 2 0,-4-3-2 16,-3 4 5-16,-4-2-2 0,-7 1-2 16,0 1 2-16,-7-4 1 0,3 2 1 0,-5-1-3 15,3-1 4-15,-3-2 0 0,3-2-1 16,1 2-5-16,1-4 7 0,2-1 2 15,2-2-3-15,2-1 2 0,3-2-2 0,3 0-2 16,0-3-3-16,8 3-2 0,-2-8-2 16,6-1-1-16,8 1-1 0,1-2-5 0,5-3-3 15,5-1 3-15,1 0-5 0,6 0 6 16,0-2 3-16,1-1-3 0,-1 1 5 16,-1 0-1-16,-4 2 5 0,-2 0 6 15,-3 1 2-15,1 3 16 0,-8-2 8 0,2 4 10 16,0 0 4-16,-6 0 1 0,-1 2-2 15,1 1-5-15,-2-1-5 0,-1 4-1 0,2-2-4 16,-8 4-4-16,0 0 2 0,0 0-4 16,7 17-2-16,-5-8 1 0,0 6 0 15,0 1 0-15,1 6-3 0,-3 5 2 16,2 3-4-16,0 3 0 0,0 1 2 0,-2 7-2 16,5 0-2-16,-5 2-2 0,2-3-19 15,-2 3-19-15,0-2-20 0,2-7-21 16,-4 9-24-16,2-7-29 0,-2 3-27 0,-3-2-40 15,1-7-106-15,-1 3-236 0,-1-5-35 16</inkml:trace>
          <inkml:trace contextRef="#ctx0" brushRef="#br0" timeOffset="106114.7731">2926 5024 1556 0,'-2'-12'25'15,"2"-3"-4"-15,0 6-6 0,2-1 1 0,-2-1 4 16,4 1-1-16,-1 0-3 0,1 0 9 0,3-5 4 15,3 5-2-15,-4 0-8 0,3-2 0 16,0 2 1-16,2 2-5 0,3 1-3 16,-3-1 1-16,0 5-3 0,4 0 1 0,-4 1-1 15,0 4-4-15,0-2-2 0,3 3 2 16,-5 2 1-16,-2 1-5 0,4 2 1 16,-5 0 1-16,-1 3 2 0,-3 1-3 15,-4-2 4-15,-1 3-5 0,-1 1 5 0,-3 0-2 16,-4 0 2-16,-2 3-3 0,-6-3 4 15,2 0-2-15,-4 0-4 0,-1-2 3 0,-1 1-13 16,0-1-18-16,0-2-16 0,1-2-26 16,3 0-15-16,0-4-16 0,3 0-17 15,-3-4-22-15,6 0-52 0,4-4-226 16,3 0 74-16</inkml:trace>
          <inkml:trace contextRef="#ctx0" brushRef="#br0" timeOffset="106618.6983">3236 4503 1230 0,'4'-10'75'0,"1"4"-2"15,-3-2-8-15,-2 4-8 0,0 4-6 16,2-8-6-16,-2 8 1 0,0-7-4 0,0 7-2 16,0 0 0-16,0 0-3 0,0 0 3 15,0 0 1-15,-4 21-11 0,4-9 3 16,-5 4 4-16,3 5 3 0,2 1 4 15,-2 7 1-15,0-3-3 0,0 7-3 0,-1-1-2 16,3 1-3-16,-2 0-5 0,2 1-2 16,-2-3-2-16,2 1-4 0,-2-4-2 15,2 1 2-15,-4-7-6 0,8 1 4 0,-4-3-1 16,0-4-4-16,2 0 4 0,-2-3-1 16,2-1-5-16,3-4 3 0,1-2-3 0,3 0-5 15,0-3 3-15,3-3-4 0,-1-3-10 16,2-3-2-16,1-4 2 0,0-2-6 15,1-2 2-15,-1-5-3 0,0-1 1 0,-1-3 2 16,0-1 0-16,1-4-1 0,-2 1 2 16,-3 3 0-16,-1 0-1 0,-1 1 4 15,0 5-5-15,0 2 3 0,-2-1 1 0,-1 5-3 16,1 0-2-16,-1 4 4 0,-2 1-3 16,0 6-1-16,-2 1 4 0,0 0 1 15,7 12 0-15,-7-4 3 0,2 4 0 16,-2 2 1-16,2 3 0 0,-2 3 1 0,3 0-1 15,-3 3-1-15,4 1 2 0,-4-1 2 16,2 1 0-16,-2-2-2 0,4 0-23 16,-2-1-15-16,-2-1-31 0,2-3-30 0,0 1-26 15,-2-4-24-15,2-2-32 0,-2-4-89 16,0-2-215-16,-2-1 8 0</inkml:trace>
          <inkml:trace contextRef="#ctx0" brushRef="#br0" timeOffset="106783.6379">3588 4617 1353 0,'-2'-8'46'0,"2"2"-4"15,-3-6-36-15,3 6-24 0,0-3-5 16,-2 4-5-16,4-4-1 0,1 4 8 16,-1-4-11-16,3 5-11 0,0-2-24 15,-1-2-34-15,3 2-65 0,6-7-147 0,-4 5 171 16</inkml:trace>
          <inkml:trace contextRef="#ctx0" brushRef="#br0" timeOffset="107174.0596">3654 4719 1385 0,'-2'-14'67'15,"0"4"-19"-15,-1-3-21 0,6 3-6 0,1 0-4 16,3 0-2-16,6-1-1 0,1 2 1 16,8-1-4-16,6-1-10 0,5 3-21 0,6-2-29 15,4 2-31-15,2-1-33 0,0 1-50 16,0 2-244-16,-2 1 82 0</inkml:trace>
          <inkml:trace contextRef="#ctx0" brushRef="#br0" timeOffset="106989.7721">3783 4406 937 0,'0'0'45'0,"5"-6"-1"15,-5 6-4-15,2-4-1 0,-2 4 3 16,0 0-2-16,0 0 7 0,0 0 7 16,0 0-4-16,0 0-1 0,0 0 6 0,0 0-3 15,-14 12-2-15,14-2-2 0,-2 2-2 0,-3 7-2 16,5-3 0-16,-2 2-3 0,-1 2-4 15,3 3-2-15,-2-1-4 0,2 5-4 16,-2 1-2-16,2-1-2 0,-2-1-18 16,2-1-20-16,0-1-22 0,0 0-35 0,-2-1-36 15,2-1-46-15,0-2-109 0,0-1-180 16,-3-1 49-16</inkml:trace>
        </inkml:traceGroup>
        <inkml:traceGroup>
          <inkml:annotationXML>
            <emma:emma xmlns:emma="http://www.w3.org/2003/04/emma" version="1.0">
              <emma:interpretation id="{448FAF40-67C1-4CD9-9D2F-C827FF0966B8}" emma:medium="tactile" emma:mode="ink">
                <msink:context xmlns:msink="http://schemas.microsoft.com/ink/2010/main" type="inkWord" rotatedBoundingBox="12608,8801 15672,8729 15696,9778 12633,9851"/>
              </emma:interpretation>
              <emma:one-of disjunction-type="recognition" id="oneOf20">
                <emma:interpretation id="interp24" emma:lang="" emma:confidence="1">
                  <emma:literal/>
                </emma:interpretation>
              </emma:one-of>
            </emma:emma>
          </inkml:annotationXML>
          <inkml:trace contextRef="#ctx0" brushRef="#br0" timeOffset="108286.9621">5550 4452 1317 0,'7'-2'40'0,"-3"1"-4"15,2-4-4-15,-6 5-4 0,0 0-4 16,4-2-1-16,-4 2 0 0,0 0 0 16,0 0 2-16,0 0 13 0,-16 15 4 0,9-7 3 15,0 6 6-15,-2 0 1 0,3 1-1 16,-1 1 1-16,0 0-3 0,2 2-6 15,-2 0-4-15,3 3 0 0,2-1-7 0,-3 3 1 16,3-5-3-16,2 0-3 0,2 1-1 16,3-1-3-16,-3-2-1 0,5 1-1 15,-1-3 0-15,4-2-3 0,1-2 0 0,2-2-4 16,1 0 3-16,2-3-5 0,0-3 2 16,-1-2-3-16,4-5 0 0,1 2-3 15,-1-4 1-15,-2-1-2 0,3-4-1 16,-1-2 1-16,-4-4 2 0,2-1-2 0,-4-3-2 15,-2 1 2-15,-4-3-4 0,-3 4 2 0,-2-3 1 16,-4 3-2-16,0-3-3 0,-3 1 2 16,-1 4-3-16,-1 0-2 0,-4 3 1 15,-3 1-1-15,-2 0-5 0,1 6-7 16,-6 1-9-16,1-1-12 0,-1 4-18 16,-1 4-13-16,1 4-24 0,-1-2-21 0,-3 4-22 15,0 4-21-15,2 3-40 0,3 1-359 16,-1 2-54-16</inkml:trace>
          <inkml:trace contextRef="#ctx0" brushRef="#br0" timeOffset="108509.8364">5858 4857 1513 0,'6'5'-7'0,"1"-2"5"0,-2 2-3 15,-1 1 8-15,-2-1-5 0,1 4-7 0,0-1 1 16,-6 0 1-16,3 4 6 0,-3 0-2 16,1 1 1-16,0 1-3 0,-3 2-4 15,3 0-12-15,-2-1-10 0,1-1-23 0,-1 0-22 16,2-1-37-16,-3-4-78 0,1 2-139 16,2-5 154-16</inkml:trace>
          <inkml:trace contextRef="#ctx0" brushRef="#br0" timeOffset="108928.6539">6308 4493 1098 0,'0'-10'109'0,"-2"2"-11"0,-1 0-27 0,3 6-11 15,-2-6-9-15,2 8-7 0,-10-5-2 16,10 5-4-16,0 0 0 0,-22 13 1 0,13 1 0 15,-5 0 1-15,3 2 1 0,-2 5 1 16,2 3-3-16,-1 3-1 0,1-1 0 16,0 7-6-16,4-7 1 0,-2 3-5 0,4-3-3 15,0 1 2-15,3-5-2 0,2 0 0 16,2-1-2-16,-2-1-1 0,7-4-1 16,-2-2-1-16,6 1-1 0,0-7-4 0,0 0 0 15,6-2 0-15,-6-4-4 0,4-2-1 16,0 0 1-16,0-6-3 0,3 0 0 15,-2-3 0-15,0 0-2 0,-1-6-1 0,2 1-1 16,-6-4-1-16,0-1-1 0,-4 1-2 16,-3-2 0-16,0 0 0 0,0-3-1 0,-8 3-1 15,2-3-3-15,-2 5 2 0,-5 2-4 16,0 0 1-16,-2 1-3 0,-3 5-4 16,-2 0-8-16,1 2-10 0,-4 2-9 15,1 4-21-15,3-4-15 0,-2 6-24 0,4 0-32 16,2 0-28-16,-3 0-57 0,7 1-294 15,1 4-16-15</inkml:trace>
          <inkml:trace contextRef="#ctx0" brushRef="#br0" timeOffset="109407.181">6841 4508 1477 0,'10'-7'54'16,"-4"1"-2"-16,-1 4-6 0,-3-4-6 0,-2 6-3 15,6-4 2-15,-6 4-2 0,3-4-4 16,-3 4-2-16,0 0-2 0,0 0-4 0,0 0 1 16,0 0 1-16,-22 16 6 0,12-3 0 15,1-5 6-15,0 6 0 0,0 0-1 16,0 0-1-16,-1 3-1 0,2-1-5 16,1 4 0-16,0-1 0 0,3 1-2 0,0-2 1 15,1 1-4-15,3 1 3 0,3-4-3 16,1 2 3-16,0-3-5 0,5 1-1 15,2-2-1-15,1-3-3 0,4-2 1 0,-1 0-2 16,4-3-2-16,-1-2-4 0,1-2 2 16,2-2 2-16,-1-6 0 0,1 1 5 15,4-3-7-15,-5-2 3 0,0-2 5 0,1-4-1 16,-1 0 1-16,-4-3-1 0,0-1-3 16,-5 0-1-16,-6-5-2 0,-1 5-3 15,-2 0-1-15,-2-1-1 0,-2 1-4 0,-2-1-1 16,-5 1-3-16,-7 2 2 0,0-1-5 15,0 6-8-15,-5-2-2 0,4 5-12 16,-5 2-15-16,1 2-14 0,1 4-24 0,-1-5-15 16,1 7-27-16,1 0-20 0,2 2-26 15,-1 3-27-15,-1-2-73 0,6 4-325 16,2-1-90-16</inkml:trace>
          <inkml:trace contextRef="#ctx0" brushRef="#br0" timeOffset="109794.3091">7429 4365 1618 0,'8'-4'15'0,"2"0"4"0,-3 0-3 0,0 0 0 16,-3 2-2-16,-4 2 7 0,9-6 3 0,-9 6-3 16,0 0 2-16,0 0 0 0,0 0 4 15,0 0-1-15,-18 12 8 0,6-4 7 16,3 0 7-16,0 7 4 0,-8 1-2 15,2 2-1-15,4 2-1 0,-6 1-4 0,2 1-3 16,4 0-2-16,0 1-3 0,0 3-5 16,2-3-2-16,4-3 0 0,0 0 1 0,3-2-1 15,4 1-4-15,1-1 1 0,4 1-1 16,0-5-2-16,8 0 1 0,-4-4-2 16,8-2-3-16,3 0-1 0,-3-3 0 15,8-4-6-15,-4-1 5 0,5-3 3 16,4-4-1-16,0-3 3 0,1-2 5 0,2-2 0 15,-3-5-1-15,-6 3 5 0,4-4 4 16,-5-3-1-16,-3 3 1 0,-4-2 1 0,-2 1-6 16,-4-3-4-16,-1 2-4 0,-5-1 0 15,-4 3-4-15,2-3-1 0,-8 6-8 16,0-2-4-16,-3 1-18 0,-4 1-23 16,-4 3-23-16,-4 0-26 0,-1 6-24 0,-1 0-34 15,1 4-24-15,-3 1-41 0,-1 1-78 16,3 4-149-16,-3 1-124 0,1 1-60 0</inkml:trace>
          <inkml:trace contextRef="#ctx0" brushRef="#br0" timeOffset="107438.8489">4772 4392 1294 0,'-2'-7'116'15,"-2"1"-10"-15,2 2-13 0,-1-2-11 16,1 2-9-16,2 4-6 0,-2-8-7 0,2 8-9 16,0 0-3-16,0 0 8 0,0 0-3 15,0 0-4-15,-4 18-2 0,1-6-5 16,3 1-2-16,3 5-17 0,-3 2-1 0,2 2-4 16,0 5 3-16,2 2-2 0,-1 1-2 15,1 0-3-15,-2 1-26 0,0 2-33 0,1-7-32 16,-1 5-35-16,0-1-31 0,-2-3-44 15,2-1-115-15,2-3-220 0,-2-3-25 16</inkml:trace>
          <inkml:trace contextRef="#ctx0" brushRef="#br0" timeOffset="107859.5854">5125 4475 1453 0,'0'-8'53'15,"3"-2"-2"-15,-1 3-10 0,-2 6-10 16,2-6-9-16,-2 7-1 0,0 0-3 16,0 0-2-16,0 0 8 0,0 0-4 0,-9 15 4 15,5-5-1-15,-3 4 4 0,1 3 3 16,-2 1 0-16,1 0 1 0,1 5 0 16,-1-5-5-16,5 6 2 0,-3-4-1 0,-1 1-3 15,1 1-1-15,2-6 0 0,1 5-4 16,4-3 1-16,-2 0 0 0,3-1-1 0,2-3 0 15,1 0-1-15,1-2-2 0,2-1 1 16,0-1-2-16,3-7 1 0,3 2-4 16,-4-5 0-16,3 0 1 0,6-2-3 15,-4-4 1-15,3-2 0 0,1-3-3 0,0-3-2 16,0 0 1-16,0-3-1 0,-3-1-2 16,-2 0 1-16,-4-3-2 0,1-1-1 15,-5 2 0-15,0 2-2 0,-5-3 0 0,-4 3-1 16,-3 1-2-16,1 1 1 0,-6 4-2 15,-1-2-9-15,0 4-13 0,-5 2-15 16,2 0-15-16,-4 3-11 0,3 3-24 16,-4 2-15-16,4 0-17 0,-6 2-20 0,3 3-25 15,0-2-58-15,2 3-223 0,0 1 44 16</inkml:trace>
          <inkml:trace contextRef="#ctx0" brushRef="#br0" timeOffset="137371.9811">5537 5352 180 0,'-11'0'49'0,"11"0"-26"15,-21 0-3-15,12 0-3 0,-2 0-1 16,2 0 0-16,-1 1-3 0,-1-1-2 15,11 0 0-15,-15 7 1 0,6-7-2 0,1 2 1 16,2 0 1-16,-1 0-2 0,7-2 3 16,-11 4-1-16,11-4 3 0,-11 4 3 15,7-4-5-15,4 0 5 0,0 0 3 0,-13 4 7 16,13-4-1-16,-4 2 1 0,4-2-1 16,-7 2 1-16,7-2-2 0,0 0-3 15,0 0 0-15,-6 4-3 0,6-4 1 0,0 0-1 16,0 0-1-16,0 0-3 0,0 0 1 15,0 0 0-15,0 0-3 0,24 6-2 16,-7-6-2-16,0 0 0 0,9-2-4 16,2 2 2-16,9-2-4 0,3-2 1 0,8 0 3 15,2 0-4-15,11-4 5 0,2 0-3 16,28-4 0-16,-1 1 2 0,3-1-6 16,-1 2 0-16,-3 0-6 0,-15 2-6 0,-8-1 1 15,-6 4-1-15,1 0-4 0,-4-1 3 16,-7 0 5-16,-3 4-3 0,-1-4 0 15,-5 2 5-15,-6 2-5 0,-1 0-2 16,-2 2-5-16,-8-4-6 0,2 2-1 0,-7 0-3 16,2 2-2-16,-3 0-1 0,-1-5-1 0,-6 4-5 15,0 1-9-15,0 0-12 0,-11 0-20 16,14-4-89-16,-10 4 56 0</inkml:trace>
        </inkml:traceGroup>
        <inkml:traceGroup>
          <inkml:annotationXML>
            <emma:emma xmlns:emma="http://www.w3.org/2003/04/emma" version="1.0">
              <emma:interpretation id="{08D49C67-CEC7-4EB8-8687-18C9E3525A92}" emma:medium="tactile" emma:mode="ink">
                <msink:context xmlns:msink="http://schemas.microsoft.com/ink/2010/main" type="inkWord" rotatedBoundingBox="18337,8775 18851,8763 18862,9218 18348,9230"/>
              </emma:interpretation>
              <emma:one-of disjunction-type="recognition" id="oneOf21">
                <emma:interpretation id="interp25" emma:lang="" emma:confidence="1">
                  <emma:literal/>
                </emma:interpretation>
              </emma:one-of>
            </emma:emma>
          </inkml:annotationXML>
          <inkml:trace contextRef="#ctx0" brushRef="#br0" timeOffset="110440.0348">10492 4401 1538 0,'-5'-9'37'0,"3"1"2"0,0 1-4 15,2 1-9-15,-2 0-1 0,2 6 1 16,0-6 3-16,0 6 13 0,-3-6 4 16,3 6-1-16,0-6-4 0,0 6-6 15,0 0-9-15,0 0 3 0,0 0-3 0,0 0-3 16,11 18-1-16,-4-4-1 0,0 0 1 16,-3 5 1-16,5 3-4 0,1 3 0 0,-4 3 0 15,1 1-5-15,2-1 0 0,-5 3 0 16,3-3-22-16,-1 1-35 0,2 1-47 15,-1 0-59-15,-3-3-106 0,-2 0-327 16,1-7-82-16</inkml:trace>
          <inkml:trace contextRef="#ctx0" brushRef="#br0" timeOffset="110678.4352">10516 4557 1695 0,'4'-9'44'0,"2"5"-9"0,-2-2-4 16,3 6-7-16,2-4-3 0,4 4-1 0,1 0 4 16,4 4 5-16,2-2 1 0,3 2-2 15,-1 4-2-15,3 2-1 0,0 4-6 0,4 1 0 16,-1 3 1-16,1 0-7 0,-2 1 1 16,-3-1-2-16,4 2-21 0,-7-3-26 15,1-1-26-15,-2-2-32 0,-1 1-17 0,-4-4-25 16,-2-2-36-16,-3-3-345 0,1-4-19 15</inkml:trace>
          <inkml:trace contextRef="#ctx0" brushRef="#br0" timeOffset="110887.075">10934 4373 1433 0,'-5'-10'-7'0,"1"0"3"15,2 2 2-15,-3 2-6 0,3 0 3 16,0 1 0-16,2 5-2 0,-7-6-4 15,7 6 7-15,0 0 4 0,-13 0-10 0,13 0 6 16,-12 9 6-16,5-4-6 0,-4 4-1 16,0 1 1-16,-3 2 0 0,3 0 6 0,-4 5-4 15,1-1 4-15,-2 2-24 0,5 2-19 16,-3-3-19-16,0-1-32 0,3-1-50 16,5 3-197-16,-3-4 146 0</inkml:trace>
        </inkml:traceGroup>
        <inkml:traceGroup>
          <inkml:annotationXML>
            <emma:emma xmlns:emma="http://www.w3.org/2003/04/emma" version="1.0">
              <emma:interpretation id="{9F5DED45-FB1B-4D44-99DE-1E348A646479}" emma:medium="tactile" emma:mode="ink">
                <msink:context xmlns:msink="http://schemas.microsoft.com/ink/2010/main" type="inkWord" rotatedBoundingBox="20330,8798 21768,8764 21792,9766 20353,9800"/>
              </emma:interpretation>
              <emma:one-of disjunction-type="recognition" id="oneOf22">
                <emma:interpretation id="interp26" emma:lang="" emma:confidence="1">
                  <emma:literal/>
                </emma:interpretation>
              </emma:one-of>
            </emma:emma>
          </inkml:annotationXML>
          <inkml:trace contextRef="#ctx0" brushRef="#br0" timeOffset="115850.1857">13010 4591 416 0,'-12'-2'155'0,"12"2"-68"15,0 0-19-15,-5-6-18 0,5 6 3 16,-2-8 4-16,2 1 2 0,0 1-4 16,0 1 5-16,2 0 3 0,-2-3 6 0,2 2 0 15,-2 6 2-15,0-8 5 0,0 2 4 16,0 6-1-16,3-8 1 0,-3 1-3 15,0 7 0-15,0-6-5 0,0 6-3 0,0-5-5 16,0 5-4-16,0 0-6 0,2-5-7 16,-2 5-3-16,0 0-5 0,0 0-4 15,0 0-3-15,0 0-3 0,0 0-3 0,0 0 4 16,0 0 0-16,-2 23 4 0,2-15-5 16,-3 2-3-16,3 0-2 0,0 4-3 15,0 3 2-15,-2-3-3 0,2 4-2 0,0 2-1 16,0 3-1-16,2-3-3 0,-2 2-2 15,0 3-20-15,0-3-14 0,0 3-21 0,0-1-22 16,3 1-16-16,-3 1-30 0,0-2-22 16,2 1-27-16,-4-5-52 0,4 1-413 15,0-3-124-15</inkml:trace>
          <inkml:trace contextRef="#ctx0" brushRef="#br0" timeOffset="116367.3924">13473 4566 1659 0,'4'-14'-15'0,"1"6"4"0,-3-2-1 0,0 6 0 16,0-2 8-16,1-2 16 0,-3 1 15 16,0 7 7-16,2-8 1 0,0 2-1 0,-2 6-2 15,0-8 0-15,0 8 0 0,0 0 9 16,0 0 6-16,0 0 11 0,0 0 4 15,0 0 3-15,-4 21-2 0,1-13-2 0,1 2-1 16,0 2-3-16,-2 2-1 0,1 5-2 16,1-1-3-16,0 0-4 0,0 5-4 15,2-3-2-15,-2 2-5 0,-1 1-4 0,3 1-1 16,3-2-5-16,-3 1 2 0,2-1-4 16,2 0-3-16,-2-1 0 0,3-3-1 15,-1 0-3-15,1-2 0 0,1 1 2 0,1-3-3 16,3-2-2-16,-1-1-1 0,2-3 3 15,2-4-3-15,1 0-2 0,-3-4 2 16,7-2-4-16,-2-2 0 0,2-4-3 0,5-2 0 16,-5-3 0-16,2-1-3 0,-4-5 5 15,0 1-1-15,1-2-3 0,-4-2 2 0,0-1 0 16,0-3-2-16,-4 3 1 0,-1-1-1 16,-6 0 0-16,0 1-1 0,-2 1 0 15,-2 2-1-15,2 1-2 0,-5 1-2 16,0 2 0-16,-4 1 0 0,-2 1-4 0,-2 4-8 15,1-2-11-15,-2 4-16 0,-5 0-17 16,2 3-19-16,-5 2-20 0,4-2-22 16,-5 10-29-16,1-5-42 0,-3 0-54 0,2 1-113 15,-6 1-238-15,-1 3-96 0</inkml:trace>
          <inkml:trace contextRef="#ctx0" brushRef="#br0" timeOffset="111698.3788">12537 4363 868 0,'0'0'-15'0,"-7"-2"20"0,7 2 3 15,0 0 10-15,-4-4 11 0,4 4 11 0,0 0 16 16,0 0 19-16,-7-4 6 0,7 4 6 15,0 0-6-15,0 0-2 0,0 0-10 16,0 0-6-16,0 0-9 0,0 0-4 0,0 0-9 16,0 0-5-16,0 0-1 0,-7 14-2 15,7-6-6-15,-2 2 17 0,2 3-4 16,-2 1-4-16,2 4-3 0,-2 2-3 0,2 1-2 16,-3-3-4-16,1 4-1 0,2 1-2 15,0 1-1-15,-5 1-20 0,3-3-12 0,2 3-24 16,-3-1-30-16,3-2-22 0,0-1-26 15,-2-1-27-15,0-2-49 0,0-1-311 16,-3-3-6-16</inkml:trace>
          <inkml:trace contextRef="#ctx0" brushRef="#br0" timeOffset="138729.0661">12862 5236 430 0,'-13'0'-5'0,"13"0"1"15,-9 0-1-15,9 0 3 0,0 0-3 16,-13 0 2-16,13 0 3 0,-10 1 3 15,10-1-1-15,0 0-2 0,0 0 7 0,-9 5-8 16,9-5 1-16,0 0 0 0,-9 0-1 16,9 0 3-16,0 0 4 0,0 0-1 15,-7 2 1-15,7-2 2 0,0 0 3 16,0 0 3-16,0 0-1 0,-6 2 2 0,6-2 2 16,0 0 0-16,0 0-1 0,-7 4-2 15,7-4 0-15,0 0 0 0,0 0-1 16,0 0-1-16,-8 2 2 0,8-2-2 0,0 0 1 15,0 0 1-15,0 0-2 0,0 0-1 16,-6 2-3-16,6-2 3 0,0 0 2 16,0 0-3-16,0 0 2 0,0 0-6 0,-9 4 5 15,9-4 0-15,0 0 0 0,0 0-4 16,0 0 2-16,0 0 1 0,0 0-2 16,0 0 3-16,0 0-5 0,0 0 3 0,0 0-6 15,15 6 2-15,-7-6-1 0,1 2 0 16,2 0 3-16,0 2-5 0,6-4 3 15,2 2 0-15,7 2-1 0,0-4-3 16,9 2 7-16,-1 1-6 0,4 0-2 16,8-3 2-16,-1 2 0 0,2-2 2 0,1 3-6 15,1 0 4-15,-1-3 1 0,-1 3 0 16,1 1 0-16,-3-4-1 0,2 2-3 0,-8 0 2 16,-4 2-7-16,1-4 0 0,1 2 3 15,-5 2-7-15,1-4 1 0,-8 2-3 16,3-2-1-16,-8 2 0 0,5 2-2 15,-7-4-1-15,2 0-5 0,-4 0 1 0,-5 0-7 16,5 0-1-16,-4 0-5 0,-1 0-2 16,-2 0-5-16,-9 0-7 0,19-4-12 0,-11 2-111 15,-1 0 58-15</inkml:trace>
        </inkml:traceGroup>
        <inkml:traceGroup>
          <inkml:annotationXML>
            <emma:emma xmlns:emma="http://www.w3.org/2003/04/emma" version="1.0">
              <emma:interpretation id="{69CCF101-56D7-4E26-8454-12C624A2656E}" emma:medium="tactile" emma:mode="ink">
                <msink:context xmlns:msink="http://schemas.microsoft.com/ink/2010/main" type="inkWord" rotatedBoundingBox="24840,8723 25044,8719 25049,8920 24845,8924"/>
              </emma:interpretation>
              <emma:one-of disjunction-type="recognition" id="oneOf23">
                <emma:interpretation id="interp27" emma:lang="" emma:confidence="1">
                  <emma:literal/>
                </emma:interpretation>
              </emma:one-of>
            </emma:emma>
          </inkml:annotationXML>
          <inkml:trace contextRef="#ctx0" brushRef="#br0" timeOffset="119498.617">16999 4280 854 0,'-7'4'105'15,"2"-2"-14"-15,5-2-23 0,-6 6-24 0,6-6-7 16,0 0-4-16,0 0-6 0,23-2 0 16,-8 0-21-16,-4 2-20 0,6-2-28 15,3 0-27-15,-3 0-32 0,4 0-72 0,1-1-131 16,-1 2 179-16</inkml:trace>
          <inkml:trace contextRef="#ctx0" brushRef="#br0" timeOffset="119686.3549">17056 4465 851 0,'-3'6'20'16,"3"-6"-3"-16,-2 4-5 0,2-4-5 15,0 0-3-15,16 4-1 0,-16-4 0 0,19-6-2 16,-2 4-2-16,-2-2-13 0,1 2-31 15,3-3-42-15,-2 4-176 0,2-1 219 16</inkml:trace>
        </inkml:traceGroup>
        <inkml:traceGroup>
          <inkml:annotationXML>
            <emma:emma xmlns:emma="http://www.w3.org/2003/04/emma" version="1.0">
              <emma:interpretation id="{1B4F8F8D-4C4B-497F-8C07-3F4D97E4D86E}" emma:medium="tactile" emma:mode="ink">
                <msink:context xmlns:msink="http://schemas.microsoft.com/ink/2010/main" type="inkWord" rotatedBoundingBox="26299,8646 26395,8644 26405,9071 26310,9074"/>
              </emma:interpretation>
              <emma:one-of disjunction-type="recognition" id="oneOf24">
                <emma:interpretation id="interp28" emma:lang="" emma:confidence="1">
                  <emma:literal/>
                </emma:interpretation>
              </emma:one-of>
            </emma:emma>
          </inkml:annotationXML>
          <inkml:trace contextRef="#ctx0" brushRef="#br0" timeOffset="251804.0832">18536 4212 1071 0,'-2'-3'-69'0,"2"3"7"16,0 0 6-16,0 0 8 0,0 0 9 15,-5-7 10-15,5 7 6 0,0 0 5 16,0 0-1-16,0 0 4 0,0 0 0 0,-6-1 5 15,6 1 6-15,0 0 5 0,0 0 4 16,0 0 3-16,-13 11 6 0,11-4 4 0,0-3 3 16,-2 4-2-16,1-2 1 0,1 4-1 15,0 0 5-15,0 1-2 0,0 1 0 16,-1 0-3-16,-1 2 1 0,2 0 0 16,0 1 0-16,-3 1-1 0,3 0 0 0,-4 1 4 15,4-3-2-15,0 2 4 0,2 0-2 16,-2 3-4-16,0-8-4 0,2 4-2 15,0-1 0-15,-3-2 3 0,1 3-2 16,2-5-3-16,0 2 0 0,0-4-2 0,0 3 2 16,-2-2-3-16,2 0 3 0,0-3-1 15,0-2 0-15,0 2-3 0,0 0 0 0,0-6-1 16,0 8-2-16,-2-4 3 0,2-4-6 16,0 8-4-16,0-8-10 0,0 8-3 15,0-8-12-15,0 0-8 0,0 0-14 16,0 5-9-16,0-5-17 0,0 0-26 0,0 0-200 15,0 0 182-15</inkml:trace>
        </inkml:traceGroup>
        <inkml:traceGroup>
          <inkml:annotationXML>
            <emma:emma xmlns:emma="http://www.w3.org/2003/04/emma" version="1.0">
              <emma:interpretation id="{E6ACFC16-9939-4063-8AE0-62202A3169F3}" emma:medium="tactile" emma:mode="ink">
                <msink:context xmlns:msink="http://schemas.microsoft.com/ink/2010/main" type="inkWord" rotatedBoundingBox="29127,8573 31000,8529 31012,9065 29140,9109"/>
              </emma:interpretation>
              <emma:one-of disjunction-type="recognition" id="oneOf25">
                <emma:interpretation id="interp29" emma:lang="" emma:confidence="1">
                  <emma:literal/>
                </emma:interpretation>
              </emma:one-of>
            </emma:emma>
          </inkml:annotationXML>
          <inkml:trace contextRef="#ctx0" brushRef="#br0" timeOffset="262011.1743">21304 4176 1390 0,'-2'-6'-1'16,"0"0"-3"-16,-3 0-1 0,3 0 8 16,-4-1-3-16,3 4 9 0,3 3 10 0,-4-9 1 15,2 5 1-15,2 4-6 0,0 0 3 16,0 0 7-16,0 0 3 0,-7 13 1 15,4-3 2-15,6 0-2 0,-3 4-1 16,0 0-4-16,0 5 2 0,2-1-4 0,1 4-2 16,-1-2-1-16,0 3 0 0,0 3-13 15,3-3-17-15,-3-1-20 0,2 0-24 0,1 1-21 16,-3-5-23-16,0 0-32 0,0-2-61 16,1-1-215-16,-1-3 82 0</inkml:trace>
          <inkml:trace contextRef="#ctx0" brushRef="#br0" timeOffset="262399.8415">21587 4180 1173 0,'7'-10'1'0,"-2"0"-3"16,-1 3 6-16,1-1-1 0,-3 5 2 16,2-2-4-16,-2 1 4 0,-2 4 4 0,0 0 12 15,0 0 4-15,0 0 0 0,0 0 2 16,0 19 8-16,-2-9 0 0,0 0 1 15,0 2 1-15,0 5-3 0,-1-1-2 0,3 0-20 16,-4 0-5-16,4 3 2 0,0-1-3 16,0 0 6-16,0-2-1 0,0 3-3 15,2-1-2-15,0-2 3 0,3 1-3 16,-1-3 2-16,1-2 0 0,1 0 2 0,-1-2 1 16,2 1-2-16,0-8-7 0,2 2 3 15,2-3 2-15,2-2-3 0,-3-2 0 16,5-3-2-16,1 3-2 0,-2-6 0 0,-1-4-3 15,1 0-1-15,-3-2 0 0,3-3-7 16,-3 1-6-16,0-4-1 0,-2 0-4 16,-1-1-3-16,-4 3-5 0,-2 0 0 0,1-3 6 15,-3 5-9-15,-3-1 1 0,-1 1-5 16,-2 5-7-16,2-2-4 0,-7 3-12 16,4 2-12-16,-1 1-12 0,-1 2-25 0,-1 2-216 15,3 0 159-15</inkml:trace>
          <inkml:trace contextRef="#ctx0" brushRef="#br0" timeOffset="262796.5008">22021 4164 991 0,'5'-4'31'0,"-3"-1"0"15,-2 5-3-15,2-8 1 0,-2 8-2 16,-2-5 2-16,2 5 10 0,-2-7 0 15,2 7-5-15,0 0 7 0,0 0 1 0,0 0-2 16,-14 10 0-16,10-3-4 0,-2 3 1 16,2 0 1-16,4 0-1 0,-7 2-3 15,7 3 0-15,0-1-9 0,0 2 0 16,3 0-6-16,1 0-17 0,-2 1 1 0,6-1 1 16,-1 0 0-16,-1-1 0 0,3-1 3 15,0-2-6-15,-2 0 3 0,2-3 5 0,0-1-2 16,0-2 2-16,2-2 8 0,-2-3-5 15,5-1 0-15,-3-1 0 0,0-3 1 16,4-2-2-16,-2-2-1 0,0-3-1 16,-2 1-5-16,1-4-3 0,-3 0 3 0,0-2-2 15,0-1 1-15,-5 1-3 0,1 0 0 16,-3-1-1-16,-2 3-3 0,0 2-3 0,-2-3-12 16,-3 6-9-16,1-2-21 0,-3 3-18 15,-2 2-12-15,1 0-15 0,-5 4-20 16,2 0-33-16,-2 2-289 0,2 2 55 15</inkml:trace>
          <inkml:trace contextRef="#ctx0" brushRef="#br0" timeOffset="263013.4567">22364 4508 1207 0,'15'0'-9'0,"-15"0"3"15,6 1-4-15,-6-1-5 0,2 7 2 16,-2-7-2-16,0 8 7 0,-2-2-1 16,-2-2 4-16,-1 6-2 0,0-2-1 0,-2 0 9 15,3 3-10-15,-3 3-12 0,3-4-14 16,-1 2-13-16,1-2-27 0,0-2-42 16,1 0-155-16,1 0 210 0</inkml:trace>
          <inkml:trace contextRef="#ctx0" brushRef="#br0" timeOffset="263834.6515">22603 4351 785 0,'2'-10'47'0,"0"2"-8"0,-2 1 1 0,4 1-10 16,-4 3-5-16,0-4 2 0,0 7-2 15,0-6-2-15,0 6-2 0,0 0 6 16,0 0-7-16,0 0 7 0,0 0 2 0,-14 18 3 15,12-7-2-15,-3-1 1 0,3 2-5 16,-2 2 5-16,4 1-6 0,-2 1-3 16,2 2 7-16,0-2-7 0,2 0-2 0,0 1-2 15,0-5-7-15,0 4 4 0,3-3 4 16,-3-5-3-16,4 2 3 0,2-4-2 16,1 0-2-16,0 0 1 0,0-6 15 15,1 0-1-15,5-4-4 0,-2 2-4 0,1-6-1 16,7-2-2-16,-8-1-5 0,3 0 1 15,2-4-4-15,-3-1-2 0,0-1 1 16,0 1-2-16,-4-4 1 0,-2 4-3 0,-4 0 2 16,0-1-6-16,-1 1-3 0,-1 0 7 15,-3 1-7-15,-3 3 0 0,1-2-1 16,-3 2 3-16,0 0 3 0,-3 1-4 0,3 3-1 16,-4 0-4-16,-2 0 3 0,1 2 0 15,6-1 0-15,-5 2 2 0,2 0 2 16,1 1-3-16,1 0 0 0,-1 3-2 0,1-4 1 15,5 5-1-15,-3-6 4 0,3 6 0 16,0 0-1-16,0 0 4 0,10-6 1 16,-10 6-6-16,15 0 3 0,-6-2 3 0,0 2-5 15,1 0 1-15,5 0-2 0,-3 2 5 16,-1-2-4-16,1 2 2 0,3 0-1 0,-2 0-3 16,-1 2 0-16,2 0 3 0,1 2-10 15,-4 0 3-15,1 3 6 0,4-1-2 16,-5 2 3-16,-2-2-3 0,3 2 3 15,1 1-3-15,-4 0-1 0,2 0 6 0,-3 1-5 16,5 0-2-16,-7-2 7 0,3 3-1 16,0-3-1-16,-3-2 5 0,0 0-4 15,-1-2 7-15,3 2 5 0,-1-1 7 0,-3-2 11 16,1 0 2-16,-1-1 1 0,-1 0-4 16,-3-4-4-16,9 0-1 0,-9 0-3 15,0 0-4-15,16-7-3 0,-12 1 0 16,-2 1-1-16,3-2-4 0,-3-1-1 0,0-2-1 15,-2 0-3-15,0-1 1 0,0 1-2 16,-2-2-2-16,2 0 0 0,-2 0-5 0,-3 2 4 16,3-1-1-16,-2-1 1 0,-3 2-2 15,5 2 0-15,-2-2 1 0,1 1 0 16,-1 1-1-16,2 2 0 0,-1 1-2 0,3-2-4 16,-3 1 0-16,1 2-5 0,2 4-10 15,-2-8 6-15,0 4 2 0,2 4-1 16,0 0-2-16,-3-6-5 0,3 6-11 0,0 0-10 15,0 0-10-15,0 0-28 0,0 0-31 16,-2-4-42-16,2 4-104 0,0 0-199 16,0 0 35-16</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52:54.20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AC10D21-19A3-4636-B793-290404C3CAF3}" emma:medium="tactile" emma:mode="ink">
          <msink:context xmlns:msink="http://schemas.microsoft.com/ink/2010/main" type="inkDrawing" rotatedBoundingBox="27018,4590 29257,4708 29255,4744 27017,4625" semanticType="strikethrough" shapeName="Other">
            <msink:sourceLink direction="with" ref="{4F25E1BB-8DB6-4752-B364-5B1E5722E699}"/>
          </msink:context>
        </emma:interpretation>
      </emma:emma>
    </inkml:annotationXML>
    <inkml:trace contextRef="#ctx0" brushRef="#br0">49 0 1832 0,'-16'5'12'15,"5"-3"0"-15,0 0-1 0,4 0 2 0,3 0 12 16,4-2 29-16,0 0 31 0,0 0 20 16,26 6 9-16,-8-2-2 0,10-2-10 0,4 2-7 15,13-2-2-15,7 2-7 16,13 0 10-16,25 3 1 0,7-2-7 0,8 1-4 15,5 1-8-15,8-1 1 0,6 2-15 16,3-2-5-16,2 0 0 0,-5 0-8 0,-2 0-7 16,-9 0-3-16,-9 0-14 0,-5 1-11 15,-17-6-25-15,-17 4-27 0,-1-5-34 16,-8 2-32-16,-6-2-44 0,-3 2-41 0,-10-2-35 16,-3-2-46-16,-3 0-111 0,-13-3-83 15,0 2-136-15,-9-3-97 0</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23.8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5146B2A-F234-4978-82C3-218B0F253F4E}" emma:medium="tactile" emma:mode="ink">
          <msink:context xmlns:msink="http://schemas.microsoft.com/ink/2010/main" type="inkDrawing" rotatedBoundingBox="9666,5420 10800,13589 10586,13618 9452,5449" semanticType="callout" shapeName="Other">
            <msink:destinationLink direction="with" ref="{70A71C83-CA42-4FA5-B754-624990C257D1}"/>
            <msink:destinationLink direction="with" ref="{B3110210-0482-4203-BD2D-B901556E8529}"/>
          </msink:context>
        </emma:interpretation>
      </emma:emma>
    </inkml:annotationXML>
    <inkml:trace contextRef="#ctx0" brushRef="#br0">21 173 1304 0,'-4'-31'28'0,"-2"5"-26"0,2 6-2 16,2 1 9-16,2 3-5 0,-3 4-5 0,3 1 0 15,-2 2 3-15,2 0-1 0,0 1 9 0,-2 2-4 16,4 0-1-16,-2 6 4 0,0 0 8 16,0 0 8-16,0 0 2 0,21 20 6 15,-14-2 1-15,2 7 2 0,-1 8 0 16,1 7 8-16,3 7 2 0,-1 8-1 16,7 22 8-16,1 7-4 0,-4 5-2 0,3 5 8 15,3 6-4-15,-1 9 0 0,3 11-5 16,-1 4 10-16,1 0-2 0,1 4-1 0,2 5-5 15,-2 1-2-15,4 2-4 0,-1 7-3 16,0 1-1-16,2 2 0 0,0 3-3 16,-1-2-7-16,-1-1 3 0,0-4 0 0,0 1-5 15,0-1-1-15,-2-4 0 0,-1 4 2 16,-3 1 5-16,1-1-1 0,2 1-5 16,-2-5 0-16,-4-2-3 0,-2-2-2 0,-3 3 3 15,1-5 4-15,0 4-6 0,-3-4 1 16,-3 1-2-16,0-3-3 0,-3 0-1 15,1-6 0-15,1 4-2 0,-1 1-2 0,-1 3-3 16,1-4 2-16,2 2 1 0,-1 0-4 16,-1 0 1-16,1 2-1 0,2-1 0 0,0-5-2 15,3-2 0-15,-1-4 1 0,0-2-2 16,2 2-1-16,1-2-2 0,0-8-15 16,-3 0-9-16,5-8-20 0,-3-5-23 15,1-2-22-15,-1-5-22 0,1-5-21 0,0-3-22 16,1-3-5-16,-1-18-8 0,-7-4-10 15,2-10-45-15,2 2-412 0,-2-6-129 16</inkml:trace>
  </inkml:traceGroup>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0:11.45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835AB3C-2764-4B74-B090-216C1DC895DF}" emma:medium="tactile" emma:mode="ink">
          <msink:context xmlns:msink="http://schemas.microsoft.com/ink/2010/main" type="writingRegion" rotatedBoundingBox="18449,14942 22418,14630 22483,15460 18514,15771">
            <msink:destinationLink direction="with" ref="{C009C0E8-0480-4D36-8AC9-3F57CB3D3681}"/>
          </msink:context>
        </emma:interpretation>
      </emma:emma>
    </inkml:annotationXML>
    <inkml:traceGroup>
      <inkml:annotationXML>
        <emma:emma xmlns:emma="http://www.w3.org/2003/04/emma" version="1.0">
          <emma:interpretation id="{B03D51F3-0476-43BA-AD13-65B5D376D42E}" emma:medium="tactile" emma:mode="ink">
            <msink:context xmlns:msink="http://schemas.microsoft.com/ink/2010/main" type="paragraph" rotatedBoundingBox="18449,14942 22418,14630 22483,15460 18514,15771" alignmentLevel="1"/>
          </emma:interpretation>
        </emma:emma>
      </inkml:annotationXML>
      <inkml:traceGroup>
        <inkml:annotationXML>
          <emma:emma xmlns:emma="http://www.w3.org/2003/04/emma" version="1.0">
            <emma:interpretation id="{8F8DFCDD-39FC-4EDD-8A5F-17E60D816652}" emma:medium="tactile" emma:mode="ink">
              <msink:context xmlns:msink="http://schemas.microsoft.com/ink/2010/main" type="line" rotatedBoundingBox="18449,14942 22418,14630 22483,15460 18514,15771"/>
            </emma:interpretation>
          </emma:emma>
        </inkml:annotationXML>
        <inkml:traceGroup>
          <inkml:annotationXML>
            <emma:emma xmlns:emma="http://www.w3.org/2003/04/emma" version="1.0">
              <emma:interpretation id="{69DDDF35-6F01-4D17-B33C-57CCE1D2423B}" emma:medium="tactile" emma:mode="ink">
                <msink:context xmlns:msink="http://schemas.microsoft.com/ink/2010/main" type="inkWord" rotatedBoundingBox="18449,14942 22418,14630 22483,15460 18514,15771"/>
              </emma:interpretation>
              <emma:one-of disjunction-type="recognition" id="oneOf0">
                <emma:interpretation id="interp0" emma:lang="" emma:confidence="0">
                  <emma:literal>₹ 4</emma:literal>
                </emma:interpretation>
                <emma:interpretation id="interp1" emma:lang="" emma:confidence="0">
                  <emma:literal>r 4</emma:literal>
                </emma:interpretation>
                <emma:interpretation id="interp2" emma:lang="" emma:confidence="0">
                  <emma:literal>r4</emma:literal>
                </emma:interpretation>
                <emma:interpretation id="interp3" emma:lang="" emma:confidence="0">
                  <emma:literal>44</emma:literal>
                </emma:interpretation>
                <emma:interpretation id="interp4" emma:lang="" emma:confidence="0">
                  <emma:literal>ra</emma:literal>
                </emma:interpretation>
              </emma:one-of>
            </emma:emma>
          </inkml:annotationXML>
          <inkml:trace contextRef="#ctx0" brushRef="#br0">1071 437 1770 0,'2'-4'47'0,"0"0"-8"16,2-2-8-16,-4 6-1 0,2-8-3 0,-2 8-4 15,4-3-5-15,-4 3 2 0,0 0-3 16,0 0 1-16,5 13 1 0,-5-5 1 15,0 2 3-15,2 2 8 0,-2-1 3 16,0 3-1-16,2 6-2 0,-2-4 0 0,-2 2-4 16,4 1-1-16,-2-5-2 0,-2 2-2 15,0-1-2-15,2-1 0 0,-3 0 3 0,1-6 5 16,0 6 9-16,2-7 15 0,-2 1 11 16,0-2 7-16,-2 2-1 0,4-8 0 15,-6 0-8-15,6 0-5 0,0 0-3 0,-14-14-2 16,10 6-6-16,0-7-3 0,-3-1-3 15,5-4-3-15,-3-1-9 0,5 3 2 16,0-8-5-16,5 3-1 0,1-5-6 16,3 3-3-16,2-1-1 0,4 4-1 0,-2 1-11 15,2 1-7-15,4 4-8 0,1 0-17 16,0-1-19-16,5 5-22 0,1 1-33 16,2 3-33-16,0 5-32 0,0-4-40 0,2 1-74 15,2 4-126-15,-1-2-225 0,1 0-131 16</inkml:trace>
          <inkml:trace contextRef="#ctx0" brushRef="#br0" timeOffset="375.8168">2145-35 1724 0,'-2'-10'25'15,"0"-2"5"-15,0 1-9 0,-1 5-1 16,0-6 0-16,3 6-2 0,-2 4-1 0,-5-4 18 16,7 6 11-16,0 0 9 0,-13 8 7 15,6 2-2-15,1 4-2 0,-1-1-3 16,-3 9-1-16,1 2 3 0,1 1-3 16,-3 5-2-16,-2 1-3 0,2 2-3 0,-2-1-6 15,4-2-2-15,3-1-5 0,-4-1-1 16,-3-1-3-16,4 1-2 0,2-5 0 0,3-5-7 15,-1 0 0-15,-2-1-1 16,0-3 2-16,5-2-1 0,0-2 1 0,2 1 1 16,2-3-5-16,4 0-2 0,2-5 0 15,3 0-4-15,7 1-4 0,7-4-11 0,2 0-17 16,7-4-26-16,7-2-26 0,2-2-28 16,0 3-26-16,2-3-18 0,0 0-18 15,0 0-20-15,-4-2-46 0,-1-2-417 0,-4 1-143 16</inkml:trace>
          <inkml:trace contextRef="#ctx0" brushRef="#br0" timeOffset="617.7109">2407 199 1709 0,'-22'-6'0'0,"4"4"2"16,-1-4 2-16,4 4-1 0,6-4 5 0,-3 4 11 15,3-1 25-15,2 1 18 0,7 2 3 16,-13-1-2-16,9 1-8 0,4 0-6 15,-10 3 1-15,5 2-3 0,3 3-1 16,0 0-1-16,0 4 1 0,2 2-2 0,0 4-4 16,0 1-6-16,2 3-1 0,-2 1-3 15,4-1-2-15,-1 5-3 0,4 1-8 16,-2-2-23-16,-1 3-19 0,-4-1-29 16,5-1-32-16,-1-5-35 0,-2 7-56 0,-2-9-85 15,0 0-363-15,-2-1-123 0</inkml:trace>
          <inkml:trace contextRef="#ctx0" brushRef="#br0" timeOffset="-1307.8889">-1397 459 1220 0,'-14'0'112'0,"5"-2"-53"16,9 2-24-16,-11-2-15 0,5-2 0 15,6 4-2-15,-7-2 12 0,7 2 11 16,0-6 6-16,0 6 4 0,11-8-2 0,2 2-4 16,3 2-1-16,5-3-2 0,6-1-4 15,6 2-2-15,6-2-3 0,4 0-2 16,2-2-1-16,3 6-7 0,-1-4-2 0,3 2-5 15,-3-1 3-15,1 1-2 0,-3 1-6 16,-11 0 2-16,0 3-1 0,-5-2-3 16,-4 2-2-16,-5 0 1 0,-6 0-3 15,-5 2-1-15,-9 0 0 0,0 0-1 0,0 0 0 16,0 0 0-16,-41 6-2 0,16-4-1 16,-6 2 3-16,-3 1 0 0,-9-2-2 0,0 2 2 15,0-4-2-15,-4 6 2 0,4-5 3 16,-3 2-6-16,10-2 4 0,1 0 0 15,3 0 7-15,2 0 3 0,6 0-1 16,3 0 5-16,1 0-1 0,4-2-4 0,0 0 0 16,3 0-1-16,-1 4-4 0,2 0 3 15,3-2-4-15,3 4 1 0,-1 0-1 0,0 2-4 16,3-1 3-16,-4 7-3 0,4-2 3 16,0 2 0-16,-1 3-2 0,1-1 3 15,-3-2-1-15,3 4-4 0,-3 1 4 16,3-5-1-16,-4 2-3 0,6 2 4 0,-5-4-2 15,5 1 1-15,-3-5-3 0,3 2 6 16,0-3-1-16,0-1 5 0,0 0 6 0,2-2-3 16,0-6-1-16,6 2 2 0,-6-2-4 15,16-2-2-15,-2-4 0 0,1 0-2 16,1-3-2-16,3 1 1 0,-2 2-4 16,6-2 1-16,0-2-2 0,2 0 2 0,-1 2-1 15,4 6-5-15,-6-4 4 0,3 6-3 16,-3-3 1-16,4 6 0 0,-2-3-1 15,1 8 0-15,0-2-3 0,0 2 0 0,-5 0 4 16,1 4-2-16,-4 3 1 0,-5-5 2 0,2 2-3 16,-8 4 4-16,1-2 2 0,-3 1 0 15,-4-1 0-15,-2 2 0 0,-2-2 1 16,-5 2-1-16,-2-1 4 0,-3-1-1 16,-6 0 0-16,2 0 0 0,-3-1 1 15,-1-3 1-15,-6-2-3 0,1 0 1 0,-2-4-3 16,2 2-1-16,-2-6-5 0,1 0-10 15,5 2-9-15,-1-4-15 0,-1 2-13 0,5 0-23 16,-1 0-24-16,5 0-28 0,3-4-27 16,0 2-31-16,1 2-62 0,7-4-328 15,5 4-73-15</inkml:trace>
          <inkml:trace contextRef="#ctx0" brushRef="#br0" timeOffset="-405.3304">-102 669 1922 0,'-8'-8'34'16,"3"-5"-22"-16,0 5-9 0,5 2-7 0,0-4 2 16,5 2 0-16,-3-4 3 0,5 4 4 0,4-5 1 15,7 3-3-15,0-2 3 0,4 2-2 16,4-2-1-16,10-3 2 0,2 7 0 16,-4-6-5-16,5 6 1 0,-1-2 0 15,1 0 3-15,2 2-5 0,-6 1 6 0,-5-1-3 16,2 4-3-16,-6-2 5 0,-3 2-3 15,-1 2-4-15,-3 2 5 0,-3 2-1 0,-3-2 0 16,-1 8 3-16,-3-2 1 0,-3 2 2 16,1 5 0-16,-5-1 6 0,-2 0 2 15,0 6 4-15,-2 1 5 0,0-1 0 16,0-2 0-16,-3 4 3 0,3-1 0 16,-2 1 0-16,1-4-4 0,3 5 3 0,-4-7-1 15,1 2-1-15,0-3 0 0,3 1 3 16,3-6 3-16,0 2-1 0,1 2 5 0,3-6-1 15,2 2-6-15,2-6-2 0,3 3 1 16,4-5-3-16,2 0-4 0,1-5-3 16,1 3 1-16,3-6-4 0,-1 2 0 0,2-2-1 15,-4-6-2-15,1 1 0 0,-5 4 1 16,-2-8-4-16,-3-1-3 0,-4 2 0 0,-4-1-2 16,-3-3-2-16,-7 3 2 0,1-1-2 15,-7 0-4-15,-2 0 4 0,-4 2-2 16,-3-1 2-16,-1 5-3 0,-3-2 1 15,-1 6 1-15,0 0-2 0,-2-1 1 16,-3 5-2-16,6 2-8 0,-2 2-11 0,2 2-9 16,1 2-15-16,1-1-18 0,1 8-18 15,1 0-29-15,7 1-15 0,1-2-17 0,3 4-20 16,5 1-44-16,4-3-377 0,2-2-85 16</inkml:trace>
          <inkml:trace contextRef="#ctx0" brushRef="#br0" timeOffset="-952.2156">341 120 1588 0,'-18'-17'-6'0,"3"1"-2"0,-4 2 1 15,1 0-6-15,1 1 7 0,-7 3 8 16,2 2 19-16,-1-2 20 0,3 6 7 15,-1-2 14-15,4 0-3 0,0 4-1 0,2 2 0 16,2 2 2-16,1 0 0 0,-2 8 1 16,3-2-3-16,2 6-3 0,0 3-2 0,5 3 1 15,-4 2-2-15,0 7-5 0,5-3-3 16,1 7-6-16,0-3-2 0,2 5-4 16,2 1-2-16,0 5-1 0,3 0-4 15,-3 0 0-15,5-1-4 0,-2 1-1 0,-1-5-3 16,1 7-15-16,-1-6-22 0,1-3-26 15,-1 3-27-15,3 0-39 0,-3-7-31 0,5-1-39 16,-6-5-74-16,-1-4-385 0,3 1-138 16</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0:13.26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009C0E8-0480-4D36-8AC9-3F57CB3D3681}" emma:medium="tactile" emma:mode="ink">
          <msink:context xmlns:msink="http://schemas.microsoft.com/ink/2010/main" type="inkDrawing" rotatedBoundingBox="17575,14633 23511,14135 23662,15933 17726,16431" hotPoints="23357,13925 23653,15424 18031,16536 17735,15036" semanticType="enclosure" shapeName="Rectangle">
            <msink:sourceLink direction="with" ref="{F835AB3C-2764-4B74-B090-216C1DC895DF}"/>
          </msink:context>
        </emma:interpretation>
      </emma:emma>
    </inkml:annotationXML>
    <inkml:trace contextRef="#ctx0" brushRef="#br0">1824 1872 1706 0,'-72'14'-18'0,"13"-6"3"0,9 5-3 15,8-3 4-15,3-4 1 0,7 2 6 0,2-2 10 16,6 2 12-16,3-2 2 0,6-4 7 16,6 4 5-16,7-2-8 0,2-4 0 15,13 4 2-15,5 1 1 0,11-3 5 16,19-4 2-16,12-3 5 0,33 1-3 0,10-8 5 15,11-2 2-15,13 0 12 0,16-11-3 16,18 3 5-16,46-11 4 0,12 3-4 0,5 2-1 16,0-5-10-16,-1 2-6 0,8 5-3 15,0-2-3-15,-12 3-3 0,-11 3-2 16,-36 1-2-16,-12 3-1 0,-7 2-3 16,-5-4-1-16,-8 5 2 0,-12 3 2 0,-8-1 5 15,-11 2-5-15,-9 0 4 0,-26 3 9 16,-16 0 10-16,-12 0 15 0,-3 2-1 15,-9 4 16-15,-2-4-2 0,-6 4 2 16,-5-4-6-16,-3-1-8 0,-2 1-5 0,-7 3-11 16,0-4-2-16,0-5-4 0,-5 2-6 15,1 2-1-15,-3-6-3 0,-2-1 1 0,3-3-7 16,-6 0-3-16,3-5-1 0,0-8-8 16,-2-1 3-16,2-9-7 0,0-5 3 15,-3-1-7-15,6-10-3 0,-3-2-2 0,-3-2-3 16,6-4 0-16,-6 4-2 0,3-4-1 15,-2 2 3-15,2 2-1 0,-2 2 1 16,-2 2-4-16,1 12 2 0,1 0-1 0,-2 3-3 16,-3 3 4-16,3 2 1 0,-1 7 1 15,1-1-1-15,-2 3 4 0,2 1-4 16,0 7 2-16,-1 0-6 0,1 3-3 16,-1 1-9-16,1 0-2 0,0 4-2 0,-1 2-3 15,-5-3-4-15,-1 7 2 0,-4 2 2 16,-4-4-7-16,-1 8-1 0,-12 0 2 0,-3 0 4 15,-16 0 0-15,-12 0 7 0,-34 0-3 16,-16 4 4-16,-11 0 1 0,-12 0 0 16,-4 0 4-16,-4 3 0 0,-11-1 3 15,-7 2 1-15,-10 0-1 0,-11 0-2 0,-32 2 2 16,1 4 0-16,6 5-1 0,2 1 1 16,34-2 0-16,-32 6 2 0,6 3 1 0,33-5 1 15,0 1 1-15,7 1-3 0,13-1 3 16,0 3-1-16,9-1-4 0,7 1 2 15,-1-4-1-15,8 3 3 0,6-3 1 16,8 0 0-16,9-1 5 0,6 1-4 0,9-1 3 16,5-5-3-16,16-2-1 0,9 0 1 15,4-6 0-15,5 5-3 0,2-5 4 0,2 2 2 16,2 0-1-16,-1-2 2 0,3 0-1 16,2 1-1-16,3-3 1 0,0 0 2 15,3-2 2-15,0 2-3 0,1 0 2 16,2 0 1-16,5-4 0 0,-4 0-1 0,4 2 0 15,1 3 2-15,3-6-1 0,-4-1 2 16,3 2-1-16,2 3-4 0,-4-5 5 0,7 1-1 16,0-1 1-16,0 2 0 0,0 3 0 15,4-5-1-15,-1 0 1 0,4 0 2 16,-5 2-4-16,4 2-1 0,0 0 2 16,5 2 1-16,0 6-1 0,0-2 1 15,4 6 2-15,0 3 3 0,3 5 0 0,-1 3-3 16,5 5 3-16,2 5-6 0,-2-1 2 15,7 11 0-15,2 0 1 0,-2 0 2 16,2 4 1-16,10 14-1 0,-2 0 1 0,2 2-2 16,0-2 3-16,2 0-3 0,0 0 0 15,-6-12 2-15,8 8 0 0,-5-10 1 0,-2-9-1 16,9 17-2-16,-3-13 3 0,-1-8 1 16,15 13-2-16,-6-15-1 0,-3-3 1 15,-1-2 1-15,6-7-1 0,2 3 2 0,2-9 0 16,3 0-2-16,-5-8-2 0,2-2-11 15,5-2-16-15,-1-6-31 0,4-2-37 16,8-4-48-16,4-2-33 0,19-10-43 16,0-5-97-16,2-1-330 0,0-4-140 0</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59:29.9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9757719-245A-46B4-BCDC-FD133B624F2C}" emma:medium="tactile" emma:mode="ink">
          <msink:context xmlns:msink="http://schemas.microsoft.com/ink/2010/main" type="writingRegion" rotatedBoundingBox="2962,12145 11350,11944 11431,15372 3044,15573"/>
        </emma:interpretation>
      </emma:emma>
    </inkml:annotationXML>
    <inkml:traceGroup>
      <inkml:annotationXML>
        <emma:emma xmlns:emma="http://www.w3.org/2003/04/emma" version="1.0">
          <emma:interpretation id="{8F709E1B-1841-4624-AC38-5F0681CA66B7}" emma:medium="tactile" emma:mode="ink">
            <msink:context xmlns:msink="http://schemas.microsoft.com/ink/2010/main" type="paragraph" rotatedBoundingBox="2962,12145 7335,12040 7348,12559 2975,12663" alignmentLevel="1"/>
          </emma:interpretation>
        </emma:emma>
      </inkml:annotationXML>
      <inkml:traceGroup>
        <inkml:annotationXML>
          <emma:emma xmlns:emma="http://www.w3.org/2003/04/emma" version="1.0">
            <emma:interpretation id="{A2C3ED16-E8AA-437B-87A3-87ABC6D9AE3A}" emma:medium="tactile" emma:mode="ink">
              <msink:context xmlns:msink="http://schemas.microsoft.com/ink/2010/main" type="line" rotatedBoundingBox="2962,12145 7335,12040 7348,12559 2975,12663"/>
            </emma:interpretation>
          </emma:emma>
        </inkml:annotationXML>
        <inkml:traceGroup>
          <inkml:annotationXML>
            <emma:emma xmlns:emma="http://www.w3.org/2003/04/emma" version="1.0">
              <emma:interpretation id="{68AF0AB4-7C1F-4F2B-9494-4D0970FF7EB4}" emma:medium="tactile" emma:mode="ink">
                <msink:context xmlns:msink="http://schemas.microsoft.com/ink/2010/main" type="inkWord" rotatedBoundingBox="2962,12145 7335,12040 7348,12559 2975,12663"/>
              </emma:interpretation>
              <emma:one-of disjunction-type="recognition" id="oneOf0">
                <emma:interpretation id="interp0" emma:lang="" emma:confidence="1">
                  <emma:literal/>
                </emma:interpretation>
              </emma:one-of>
            </emma:emma>
          </inkml:annotationXML>
          <inkml:trace contextRef="#ctx0" brushRef="#br0">-4870 7715 769 0,'-7'-2'44'0,"7"2"-23"0,0 0-10 0,0 0-3 15,-6-4 0-15,6 4 2 0,-7-4 13 16,7 4 0-16,0 0 5 0,0 0 1 16,0 0 0-16,-6-4 2 0,6 4-7 0,0 0 5 15,0 0-2-15,0 0 0 0,0 0 9 16,0 0 0-16,0 14 1 0,0-8-1 15,0 2-1-15,0-2-5 0,0 5-4 0,0-1 1 16,2 4 0-16,-2-2-1 0,0 3-8 16,2 3-1-16,-2 0 0 0,2-2 2 15,0 5-4-15,-2-1-3 0,5-2 3 16,-3 1-3-16,-2 1 0 0,4-3-18 0,-1 2-24 16,1-4-12-16,0 1-20 0,2 2-17 15,1-3-17-15,-1-5-56 0,1-4-232 16,-1 2 105-16</inkml:trace>
          <inkml:trace contextRef="#ctx0" brushRef="#br0" timeOffset="580.7149">-4506 7724 1121 0,'0'-7'6'0,"0"3"-13"16,0 4-5-16,-4-6 1 0,4 6 1 15,-7-4 3-15,7 4 10 0,0 0 5 16,-13 2 1-16,13-2 0 0,-15 10 6 0,9-4-4 16,-1 5 8-16,-2 0-1 0,3 4 7 15,-3 1 5-15,-1 1-2 0,3 1 0 0,-1 2 2 16,3 0 0-16,-1 1-2 0,1-1 5 16,1 0-4-16,-2 1-2 0,6-1 0 15,-2-2 0-15,2 3-4 0,2-5 1 0,2 2 4 16,2-2-1-16,-1-5 0 0,3 3 0 15,1-2-5-15,0-4 0 0,5 1-5 16,-3-4 1-16,0-2-3 0,6-3-3 16,-6 0 4-16,4-3-4 0,3 0-4 0,1-2 2 15,-4-6-3-15,2 2 1 0,-2-5-4 16,1-3 5-16,-4 1-3 0,-1-2 2 0,-5 0 3 16,1-1-4-16,-2 1 0 0,-5-2-2 15,0-1 0-15,-5 1-3 0,1 0 3 16,-3-1-1-16,-4 1-3 0,-3 4 1 15,0 0-1-15,-1-1-2 0,-2 3-4 0,2 4 0 16,-6 0-11-16,3 2-9 0,1 2-11 16,-2 1-12-16,4 3-7 0,-3 2-9 15,4 2-17-15,-2 0-14 0,3 2-19 0,-1 3-44 16,5-1-254-16,0-2 77 0</inkml:trace>
          <inkml:trace contextRef="#ctx0" brushRef="#br0" timeOffset="906.7767">-4155 7733 1169 0,'6'-1'17'16,"1"-2"1"-16,-7 3-3 0,7-4-2 0,-7 4-4 16,0 0-2-16,0 0 8 0,0 0 4 15,0 0 4-15,0 0 2 0,-11 15 2 0,4-9-4 16,3 4 0-16,-5 0 3 15,4 4-3-15,-5 0 3 0,6 3 3 0,-3-1-3 16,1 2 0-16,-1 3 4 0,1-1-6 16,3-2-2-16,-2 2 2 0,0-3-1 0,5 3-2 15,-2-3 0-15,2-3-1 0,0 0-2 16,2 0 5-16,1-2 0 0,4-1-4 16,-2 1 0-16,1-4-2 0,1 0 0 0,2-2-5 15,0-3 2-15,3-3-5 0,-1 0-1 16,0-3 3-16,0-3-1 0,3-2-2 15,-3 0 0-15,2-4-1 0,1-2 0 0,-4-1 1 16,3-1 2-16,-4-4-4 0,-3 1-1 16,-1-1-1-16,-3-1-1 0,-2 5-4 15,0-4 3-15,-2 2-3 0,-3 2-1 0,1-1 1 16,-3 3 0-16,-2-1-2 0,3 4 0 16,-6-2-7-16,1 5-11 0,0 0-7 15,-3 2-14-15,2 1-10 0,-1 4-10 16,2 1-16-16,-2 0-6 0,1 1-12 0,1 4-13 15,0 1-30-15,0 0-74 0,1 2-150 16,3 0 124-16</inkml:trace>
          <inkml:trace contextRef="#ctx0" brushRef="#br0" timeOffset="1138.0438">-3828 8057 1046 0,'7'0'44'0,"-3"6"-3"0,1-6-10 0,-1 6-12 16,-4-6 0-16,6 4-2 0,-4 3-7 15,-2-7 3-15,0 5 4 0,0-5-11 0,-4 11 7 16,0-1-6-16,2-6 2 0,-2 6-3 16,1-2-3-16,-1 0-3 0,0 1-12 15,1-1-12-15,-1 0-22 0,2 4-21 16,0-6-33-16,-1 2-71 0,3-6-129 0,0 4 183 15</inkml:trace>
          <inkml:trace contextRef="#ctx0" brushRef="#br0" timeOffset="1589.6019">-3539 7833 987 0,'0'-10'89'16,"0"0"-11"-16,-2 2-23 0,2 2-9 0,-2-1-1 15,2 7-4-15,-2-10-1 0,2 10 5 16,-5-6-5-16,5 6-4 0,-4-4 2 16,4 4-4-16,0 0-7 0,-13 8-2 15,8 1-2-15,0-1 4 0,0 0-3 0,-1 4-1 16,1 2-1-16,1 3-4 0,0-1 4 16,1 0 1-16,1 0-2 0,0 4-2 15,0-3-3-15,2-3 2 0,0 3-5 0,2 1 0 16,0-2-1-16,0-2-1 0,3 0 4 15,-1-3 0-15,1 1-4 0,-1 0 2 16,3-4 3-16,2 0-6 0,0-2 1 0,2-1-1 16,0-2-4-16,2 0-3 0,0-6 3 15,0 0 0-15,2-2-1 0,2-5 0 16,-2 2 3-16,2-2-7 0,-2-5 5 0,-4 1 0 16,0 0 0-16,2-2-2 0,-7-2-1 15,1 1-4-15,-3 1 2 0,-2-2 1 16,-2 1-4-16,-2-1-2 0,-2 0-2 0,-5 2-4 15,0 1-6-15,-5 3 0 0,3 0-10 16,-5 2-15-16,0 0-10 0,-2 3-19 16,3 4-12-16,-4 0-9 0,-1 1-12 0,4 2-14 15,-2 0-34-15,0 2-296 0,4 1 45 16</inkml:trace>
          <inkml:trace contextRef="#ctx0" brushRef="#br0" timeOffset="2006.5449">-3063 7715 1265 0,'11'0'0'0,"-11"0"-9"0,0 0 3 0,0 0 4 16,0 0-2-16,0 0 4 0,-2 9 10 15,2-9 11-15,-9 9 13 0,4 0-5 0,-2 0-1 16,0 2 1-16,0 1-1 0,1 3-4 15,-1 1 4-15,3-2-1 0,-3 2 0 16,2 2 1-16,2-1-3 0,1 1-5 16,0-4 0-16,2 0 2 0,2 3 0 0,3-3-2 15,0 0 2-15,2-2-4 0,-1-2 3 16,3-1 0-16,0-3-4 0,2 2 1 0,1-2-5 16,1-6 0-16,1 2-1 0,2-4-3 15,0 2 1-15,1-6 1 0,2-2-3 16,-4 2 6-16,4-4 1 0,-1-3 2 15,0-1 1-15,-2 0-1 0,0-3 2 0,-5 3-3 16,1-2 3-16,-6-2-1 0,1 4-1 16,-3 0 11-16,-1-1-4 0,-3 3-5 0,-3 0 0 15,-1 0-4-15,-3 1-7 0,1 1-9 16,-4 2-9-16,-1 2-11 0,0 2-15 16,2 0-15-16,-3 4-17 0,-2-3-20 15,1 6-14-15,0 1-16 0,1-2-22 0,1 2-63 16,2 0-248-16,0 2 42 0</inkml:trace>
          <inkml:trace contextRef="#ctx0" brushRef="#br0" timeOffset="2431.0852">-2460 7660 1274 0,'0'0'-10'0,"0"0"7"0,0 0-5 0,0 0-1 16,0 0 5-16,0 0 6 0,0 0 9 16,0 0 9-16,-23 8 2 0,19 0 4 15,-3 3 0-15,0-1 1 0,1 4-1 0,-1 0 0 16,3 1 4-16,-4 1 2 0,6 2-4 16,-3-1-2-16,3 1-1 0,2 0 0 0,0-2-4 15,2 0 3-15,1 1 0 0,1-1-3 16,4-4 2-16,-2 2-4 0,3-5 3 15,0 3-5-15,2-4 1 0,1 0 0 0,-1-2-4 16,0-6 2-16,2 3 1 0,2-3 1 16,-2-3 5-16,2 1 3 0,2-4 0 15,-2-2 3-15,-1-4-1 0,2 2-1 0,-5-3-1 16,2-1 1-16,-4-2 0 0,1 0-3 16,-3 0-2-16,-1-1-1 0,-3-1-5 15,-1-1 1-15,-2 3-4 0,-5 0-6 16,1 0-1-16,-5 2-7 0,-1-1-10 0,-1 3-10 15,-2 2-19-15,-1 2-14 0,-2-1-23 16,3 4-18-16,-2 0-15 0,-2 4-22 0,2-2-39 16,1 6-345-16,0-2-21 0</inkml:trace>
          <inkml:trace contextRef="#ctx0" brushRef="#br0" timeOffset="2770.822">-1805 7782 1432 0,'-4'-6'24'0,"-1"0"5"16,-1 2-6-16,4 0-4 0,-3 0 3 15,5 4 4-15,-5-8 5 0,5 8 7 0,-5-7 0 16,5 7-2-16,0 0-3 0,0 0-3 16,0 0 2-16,0 0 0 0,0 0-2 0,21 21-4 15,-10-11-2-15,3 2-2 0,-2 4-4 16,3 1 1-16,3 1 0 0,-2 3-6 16,4 3 1-16,-1-2 0 0,1 1-3 15,2 3-18-15,-6-6-19 0,2-1-35 0,1 1-29 16,-4-3-20-16,1 1-28 0,-2-8-74 15,-3 2-268-15,0-1 13 0</inkml:trace>
          <inkml:trace contextRef="#ctx0" brushRef="#br0" timeOffset="3114.1575">-1590 7687 1354 0,'-2'-12'63'15,"0"4"6"-15,0-1-9 0,0 3-12 0,2 4-2 16,0 2-2-16,-4-10-6 0,4 10-5 16,-2-4 1-16,2 4-3 0,0 0 1 0,0 0 1 15,-13 8 2-15,8-2-5 0,-1 4 0 16,-3 3-1-16,2 1-4 0,-3 4-4 16,-5 2 0-16,2 5-2 0,-2-1-2 0,0 2-22 15,0 5-27-15,0-3-35 0,2 5-46 16,0-9-68-16,-3 7-150 0,6-9-140 15,-1-1 23-15</inkml:trace>
          <inkml:trace contextRef="#ctx0" brushRef="#br0" timeOffset="4160.275">-1009 7732 1270 0,'2'-7'-16'0,"-2"7"8"0,2-8-2 15,-2 4 12-15,0 4 13 0,3-8 24 16,-3 8 20-16,0-6 12 0,0 6 4 0,0-6 5 16,0 6-6-16,0 0-9 0,0-6-2 15,0 6-6-15,0 0-6 0,0 0-2 16,0 0-4-16,0 0 0 0,-7 18 0 15,4-10 2-15,1 4-1 0,0 1-6 0,-2 3 0 16,-1 0-2-16,3 3-5 0,-3 1 0 16,3-2-5-16,-2 4-3 0,2-4 0 15,-3 5-5-15,3-3 0 0,-3-3 0 0,0 3-4 16,3-6-3-16,-2 3 2 0,1-3-1 16,1-6 1-16,0 4 0 0,-3 0 0 15,5-7 1-15,0 0-1 0,0-5-3 0,-2 9 0 16,2-9-2-16,0 0-3 0,0 0-1 15,2-31 0-15,-2 17-4 0,3-2 1 16,-3-5 1-16,2-1-5 0,2-7 1 0,1 7 0 16,1-4-4-16,-1 1 4 0,5 3-1 15,-4 1 0-15,1 3 0 0,0 4 0 16,1 0-1-16,2 1-2 0,-3 3 3 0,2 2-2 16,0 4-1-16,-1 2 1 0,1 2 1 15,-9 0-1-15,21 6 2 0,-10 4-1 0,-2 1 2 16,1 1-1-16,-3 4 0 0,1 0 3 15,-3 1-6-15,1 1 4 0,1 0 0 16,-5 0-1-16,3-1 0 0,-3 1 3 0,1-2-2 16,-1-4 4-16,1-1 0 0,-1 1-1 15,0-4 2-15,-2 0 2 0,2-2 1 16,-2 2-3-16,0-8 0 0,0 0 0 0,0 0-3 16,0 0 0-16,0 0-1 0,5-22 2 15,-3 8-5-15,-2-1-5 0,4-1 4 16,1-4-1-16,-1 0-1 0,0-1-1 0,6 1-2 15,-1-2 5-15,2 3-3 0,-2 3 2 16,2-2 1-16,3 1 0 0,-3 5 1 16,3 0 0-16,2 4 0 0,-3 0-3 15,3 2 3-15,-2 4 2 0,-1 2-2 0,1 2-1 16,-1 4 2-16,4 0 1 0,-4 4-2 16,0 2 3-16,-1 4-1 0,1 2-1 15,-2 1 1-15,-2 2 1 0,1-1 2 0,-1 2-16 16,-5-4-22-16,1 3-30 0,-1-1-39 15,-2-2-37-15,1 5-36 0,-6-5-90 16,1-2-354-16,-4 0-119 0</inkml:trace>
        </inkml:traceGroup>
      </inkml:traceGroup>
    </inkml:traceGroup>
    <inkml:traceGroup>
      <inkml:annotationXML>
        <emma:emma xmlns:emma="http://www.w3.org/2003/04/emma" version="1.0">
          <emma:interpretation id="{A67DD454-49B5-4784-B478-7E0FD744C133}" emma:medium="tactile" emma:mode="ink">
            <msink:context xmlns:msink="http://schemas.microsoft.com/ink/2010/main" type="paragraph" rotatedBoundingBox="3083,14210 7572,14195 7574,14874 3085,14889" alignmentLevel="1"/>
          </emma:interpretation>
        </emma:emma>
      </inkml:annotationXML>
      <inkml:traceGroup>
        <inkml:annotationXML>
          <emma:emma xmlns:emma="http://www.w3.org/2003/04/emma" version="1.0">
            <emma:interpretation id="{FB0D2B75-A548-4975-A58A-C67E35EB7A2E}" emma:medium="tactile" emma:mode="ink">
              <msink:context xmlns:msink="http://schemas.microsoft.com/ink/2010/main" type="line" rotatedBoundingBox="3083,14210 7572,14195 7574,14874 3085,14889"/>
            </emma:interpretation>
          </emma:emma>
        </inkml:annotationXML>
        <inkml:traceGroup>
          <inkml:annotationXML>
            <emma:emma xmlns:emma="http://www.w3.org/2003/04/emma" version="1.0">
              <emma:interpretation id="{973F9B44-6FAC-49EE-96A7-71E6B072FBC4}" emma:medium="tactile" emma:mode="ink">
                <msink:context xmlns:msink="http://schemas.microsoft.com/ink/2010/main" type="inkWord" rotatedBoundingBox="3083,14224 5310,14217 5312,14726 3085,14733"/>
              </emma:interpretation>
              <emma:one-of disjunction-type="recognition" id="oneOf1">
                <emma:interpretation id="interp1" emma:lang="" emma:confidence="1">
                  <emma:literal/>
                </emma:interpretation>
              </emma:one-of>
            </emma:emma>
          </inkml:annotationXML>
          <inkml:trace contextRef="#ctx0" brushRef="#br0" timeOffset="9994.926">-4677 9985 519 0,'0'0'139'16,"-10"-6"-38"-16,4 4-38 0,1-2-19 0,1 0-2 15,-3 0 5-15,3-2 0 0,-1 2 2 16,-2-1 8-16,2-4 8 0,3 4 3 15,-5-1 4-15,5 2 4 0,-2-4 5 0,1 2 5 16,1 0 2-16,2-2-4 0,0 2-5 16,0-1-5-16,2-1-3 0,3 2-6 15,-1 2-8-15,3-4-5 0,3 2-2 0,-1-2-5 16,2 4-6-16,0-2-4 0,3 4-2 16,-1 0-3-16,1-3-6 0,-3 4-1 15,3 2-1-15,-1-1-5 0,-2 5 0 0,6 3-2 16,-6-2-2-16,0 4 0 0,0-2-3 15,-5 6 1-15,4 2-3 0,-5 1 0 16,-5-1 1-16,2 5-3 0,-4-1 1 0,0 0 0 16,-3-1 2-16,-5 1-5 0,4-2 2 15,-3 1 2-15,0-1-1 0,-2-4-1 16,1-2-1-16,-1 0-1 0,2 1 3 16,3-5 0-16,-1 0-1 0,-3-2 3 0,6-4-1 15,-1 0-3-15,5-2 0 0,0 0-2 16,0 0 2-16,0 0-1 0,0 0 0 0,9-18-1 15,1 14-2-15,1-2 3 0,4-2-2 16,2 3-4-16,-2 2 3 0,1 0-1 16,3-1-1-16,-4 4 0 0,-2 0 1 0,2 0-2 15,-2 0 1-15,2 7 0 0,-4-2-4 16,1-2 2-16,-3 5 2 0,-2-2 0 16,-1 2-1-16,-3 4 0 0,-1-4 4 0,0 0-4 15,-4 7 4-15,-3-7 1 0,3 0-2 16,-2 4 2-16,-5-4 1 0,2 0-2 15,-5 0 0-15,1 2 2 0,-2-2-6 0,0-1-6 16,-4-3-3-16,0 0-10 0,-1-2-10 16,-3-2-8-16,1 2-12 0,-1-4-9 15,-1 2-3-15,1 0-9 0,1-2-10 16,2-2-5-16,-2 2-6 0,4-4-3 0,0 3-9 16,2 0-8-16,6 1-11 0,-1-4-37 15,3-2-85-15,2 1-171 0,6 3 73 0</inkml:trace>
          <inkml:trace contextRef="#ctx0" brushRef="#br0" timeOffset="10593.1046">-4157 9936 1238 0,'6'-4'75'15,"-1"0"0"-15,-3 2-13 0,-2 2-6 16,6-8-8-16,-3 6-3 0,-3 2 1 15,0 0 1-15,2-6-1 0,-2 6-1 0,0 0-2 16,0 0-4-16,0 0-5 0,0 0 2 16,0 0-2-16,-11 18 0 0,6-10 3 0,3 3 1 15,-2 1 2-15,-3 2 0 0,5-2-2 16,-2 4-5-16,-2 0-1 0,2 1-1 16,1 1-6-16,-1 1 1 0,2-5-1 0,2 4-1 15,-2-2-2-15,2-2 2 0,0-3-2 16,2 3 1-16,0-2 0 0,0-1 0 15,3 0-3-15,2-2 2 0,0-1-4 0,0-2-1 16,4 0-2-16,0-4 0 0,3-2-3 16,1 0-1-16,1-2-1 0,3-2 1 15,-2-4-2-15,1 2-3 0,1-2-1 0,-2 0 0 16,2-7 1-16,-3 1-2 0,-3 0 0 16,1-2-1-16,-3-5 1 0,-4 5-6 15,-3-4 2-15,1 6-1 0,-5-9 0 16,0 6-3-16,0-1 1 0,-7 2-3 0,3 0-4 15,-5 1-3-15,0-1-3 0,-1 6-7 16,-3-4-13-16,2 6-11 0,-3-3-20 0,2 8-4 16,-3-4-16-16,2 3-4 0,-2 2-9 15,4 2-16-15,-2 0-14 0,2 2-17 0,-1-2-45 16,1 3-340-16,2 0-35 0</inkml:trace>
          <inkml:trace contextRef="#ctx0" brushRef="#br0" timeOffset="11925.1858">-3588 9955 1374 0,'6'-8'-10'0,"2"2"25"15,-4-1-2-15,1 3-1 0,-1 0 6 16,-1 0 12-16,1-2 5 0,-4 6 17 16,4-6-4-16,-1 2 10 0,-3 4 1 0,4-6 0 15,-4 6-8-15,2-4-2 0,-2 4-6 16,2-4-3-16,-2 4-7 0,0 0-2 0,0 0-3 16,0 0-2-16,0 0 1 0,0 0-1 15,-4 16 5-15,0-8 2 0,1 2 3 0,-1 2 2 16,-3 5 1-16,3-1-2 15,-1 0-5-15,-2 3 0 0,2-1 0 0,1 2 2 16,-3-1-4-16,3 1 0 0,2 0-1 16,0-1-3-16,-1-5-2 0,1 6-1 0,2-4 0 15,0-1 0-15,2-3 3 0,1 2 0 16,-1-4 0-16,2 2 1 0,1-1 2 16,1-5-4-16,1 2 0 0,0-4-3 0,5 0-2 15,-1 0-1-15,0-4-3 0,3 0-1 16,4-4-2-16,-3 0 2 0,2-3-5 15,0 2-1-15,-1-8-5 0,0 5 4 0,0-6 1 16,0 4-5-16,-5-5 2 0,0 4-2 16,0-6 1-16,-2 3-1 0,-1-3-3 15,-6 1 0-15,2-2-1 0,-4 2 1 0,0 1-2 16,-2-1 1-16,-2 2-3 0,-2 0 2 16,-3-1-4-16,1 1 0 0,-1 2-6 15,-2 2-8-15,1 0-8 0,-3 2-10 0,2-3-12 16,-3 3-7-16,-2 2-14 0,3 2-14 15,-1 0-8-15,-2 0-16 0,3 4-19 16,2-2-17-16,0 2-28 0,-4 0-54 0,15 0-387 16,-17 4-112-16</inkml:trace>
          <inkml:trace contextRef="#ctx0" brushRef="#br0" timeOffset="12775.9483">-2989 9839 1682 0,'-7'-4'16'16,"7"4"8"-16,-9-2 4 0,9 2-4 16,-9-2 2-16,7-4-2 0,2 6-1 0,0 0 3 15,0 0 3-15,0 0 0 0,2-8-4 16,-2 8 1-16,16-5-3 0,-7 3-3 0,5 0 0 16,-3 0 2-16,4 0-2 0,4 0-2 15,-1 2-1-15,0-4-4 0,2 2-1 16,0 0 1-16,1 2-1 0,-1-4 0 15,-1 2-1-15,-1 2-3 0,-3-4 3 0,-1 4-3 16,0-2-1-16,-3 0 2 0,0 2-1 16,-1 0 0-16,-2-4-2 0,-8 4-1 0,14 0-4 15,-14 0 1-15,8-2 2 0,-8 2-1 16,0 0 0-16,0 0-4 0,-6 14 5 16,-1-8-1-16,-2 2-3 0,-3-2 4 15,1 6-2-15,-6 1-1 0,0 3 3 0,-1 2-3 16,1-2 3-16,-2 2-3 0,-1 1 2 15,-5 2 0-15,7-1-1 0,-3-2 0 0,3-2-1 16,1 1-3-16,-2 1 3 0,4-2 1 16,1-4-2-16,2-2 0 0,1 1-2 15,2-1-1-15,3-4-1 0,-1-2-6 0,1 0 1 16,2 0-2-16,4-4 0 0,0 0 1 16,0 0 2-16,0 0 0 0,0 0 0 15,8-18 0-15,-1 14 1 0,-1 0-1 16,1-2 2-16,2 2 0 0,-3-1 0 0,4 2 2 15,1-2 1-15,0 4-3 0,0 1 5 16,4 0-2-16,-4 0-2 0,2 1 1 0,6 4 2 16,-4 0 0-16,1 2 1 0,2 3 0 15,2 0 1-15,-1 2 0 0,-1 0-1 16,-1 2 1-16,4 1-2 0,-3-1 3 16,1 3-2-16,-2-6-3 0,1 2-3 0,-2 1-11 15,0-1-17-15,-3-5-14 0,1 3-23 16,-3 0-16-16,3-3-22 0,-5-2-28 0,0-4-71 15,2 2-275-15,-6-2 9 0</inkml:trace>
          <inkml:trace contextRef="#ctx0" brushRef="#br0" timeOffset="13027.7741">-2888 10097 1292 0,'-15'-2'29'15,"-1"0"14"-15,5 0-6 0,1 2-9 16,4-2-3-16,6 2-2 0,-11 0 12 0,11 0 18 16,-9-4 14-16,9 4 2 0,0 0-4 15,-5-2-2-15,5 2-9 0,0 0-6 16,0 0-3-16,20-8-5 0,-9 4-5 0,1-1-3 16,6-1-1-16,2 3-5 0,-1-6-10 15,1 5-19-15,1 0-29 0,-2-2-19 16,2 2-24-16,-1 0-20 0,0-2-30 15,-1-2-66-15,1 4-348 0,-2-1-42 0</inkml:trace>
        </inkml:traceGroup>
        <inkml:traceGroup>
          <inkml:annotationXML>
            <emma:emma xmlns:emma="http://www.w3.org/2003/04/emma" version="1.0">
              <emma:interpretation id="{B6856B3F-C6E7-4B80-AC91-1069DF19ECA7}" emma:medium="tactile" emma:mode="ink">
                <msink:context xmlns:msink="http://schemas.microsoft.com/ink/2010/main" type="inkWord" rotatedBoundingBox="6043,14200 7572,14195 7574,14874 6045,14879"/>
              </emma:interpretation>
              <emma:one-of disjunction-type="recognition" id="oneOf2">
                <emma:interpretation id="interp2" emma:lang="" emma:confidence="0">
                  <emma:literal>K</emma:literal>
                </emma:interpretation>
                <emma:interpretation id="interp3" emma:lang="" emma:confidence="0">
                  <emma:literal>2</emma:literal>
                </emma:interpretation>
                <emma:interpretation id="interp4" emma:lang="" emma:confidence="0">
                  <emma:literal>y</emma:literal>
                </emma:interpretation>
                <emma:interpretation id="interp5" emma:lang="" emma:confidence="0">
                  <emma:literal>1</emma:literal>
                </emma:interpretation>
                <emma:interpretation id="interp6" emma:lang="" emma:confidence="0">
                  <emma:literal>#</emma:literal>
                </emma:interpretation>
              </emma:one-of>
            </emma:emma>
          </inkml:annotationXML>
          <inkml:trace contextRef="#ctx0" brushRef="#br0" timeOffset="14132.0834">-1791 9920 1581 0,'-3'-2'64'0,"3"2"2"0,-11-4-9 0,11 4-7 16,-4-4-4-16,4 4-3 0,0 0-1 15,-7-2-2-15,7 2-1 0,0 0 1 0,0 0 3 16,0 0 1-16,22 10-2 0,-12 0-2 16,1 3 1-16,7 5-4 0,-3-2-1 15,2 2-5-15,7 5 0 0,-5-1-5 16,3 3-1-16,-1-3-2 0,-1 4-3 0,3-1-1 15,-3-3-3-15,1 4-2 0,-4-7-8 16,-1 1-14-16,-2 0-26 0,-1-3-31 16,1-1-30-16,-3-2-28 0,-1-1-38 0,-4-5-67 15,1-2-401-15,-3 0-126 0</inkml:trace>
          <inkml:trace contextRef="#ctx0" brushRef="#br0" timeOffset="14343.6654">-1533 9916 1719 0,'-5'-10'-5'0,"3"0"9"0,0 4-6 15,0-1-11-15,-1 1 5 0,1 3-2 0,2 3 4 16,-2-7-1-16,0 3 2 0,2 4 0 16,0 0 8-16,0 0-3 0,0 0 4 15,0 0 20-15,-17 14 1 0,13-6 0 0,2 3-4 16,-5 3 1-16,3 2-2 0,-1 0-3 15,-1 5-3-15,0 1-1 0,2-1 0 16,-5 3 2-16,2-2-4 0,1 3-6 16,-1-3-11-16,0 1-8 0,2 3-11 0,0-2-25 15,1-4-12-15,0-3-14 0,4 4-17 16,0-8-19-16,0-2-35 0,4 3-299 16,0-8 47-16</inkml:trace>
          <inkml:trace contextRef="#ctx0" brushRef="#br0" timeOffset="15343.3142">-1016 10427 1507 0,'-9'0'-1'0,"2"2"5"15,-1 2-4-15,8-4-4 0,0 0-3 16,0 0 1-16,0 0 14 0,0 0 2 0,0 0 8 16,31-6 7-16,-13 1-6 0,2 4 2 15,8-8-2-15,0 3-1 0,4 0 2 0,7 2-1 16,2-6-3-16,0 2 1 0,2 2-4 15,-3-3 2-15,0 5 0 0,1-1-10 16,0-2 8-16,-5 1-4 0,-4 0 1 16,-1 4-9-16,-3 0-10 0,-3-4-17 0,-3 6-16 15,-2-2-18-15,-1-2-12 0,-6 4-19 16,0-2-23-16,1-2-45 0,-5 4-253 0,0 0 77 16</inkml:trace>
          <inkml:trace contextRef="#ctx0" brushRef="#br0" timeOffset="14873.4007">-876 9817 1318 0,'2'-11'58'0,"0"7"-2"0,1-4-13 15,-3 2-11-15,2 2 1 0,-2 4-3 0,3-8-6 16,-3 8 7-16,0 0-6 0,0 0 7 15,0 0-2-15,0 0 3 0,0 0-4 0,-3 18 3 16,1-8-1-16,2 3 5 0,-3 5 4 16,3 0-2-16,-2-2 1 0,0 5 1 15,0-3-5-15,0 2-1 0,2-1-2 16,-5 3-5-16,1-4-2 0,2-2-2 0,-1 1-3 16,1-3-4-16,0 0 2 0,0-2-2 15,2-1 1-15,-2-3-1 0,-1-2-2 0,3 2 0 16,-2-4-1-16,2-4-5 0,0 0-3 15,0 0-1-15,0 0-5 0,-10-18-3 16,10 7-1-16,-2 0-1 0,2-4-3 0,0-1 3 16,0-2-2-16,0-1 1 0,0 1 2 15,2-1 0-15,0 1 3 0,2 0 2 16,0 2 0-16,-2 1 1 0,3-1 3 16,1 2 1-16,1 0-1 0,-3-1 2 0,3 6 0 15,2-4 1-15,-1 3-1 0,3 4-1 16,-3-6-1-16,6 5 1 0,0 4 2 0,-1-4-3 15,0 6-1-15,2-4 2 0,-2 10-2 16,2-5-1-16,2 1 0 0,-2 8 3 16,1-1-3-16,0 0 1 0,-2 4-2 15,-1 4 1-15,0 3 1 0,2-3 0 0,-4 4-3 16,0-4-12-16,-3 1-18 0,5 3-21 16,-5-4-29-16,1 3-16 0,-2-3-30 0,-1-4-41 15,2 0-86-15,-3-1-289 0,1 0-44 16</inkml:trace>
        </inkml:traceGroup>
      </inkml:traceGroup>
    </inkml:traceGroup>
    <inkml:traceGroup>
      <inkml:annotationXML>
        <emma:emma xmlns:emma="http://www.w3.org/2003/04/emma" version="1.0">
          <emma:interpretation id="{AECF43E2-A0D5-412F-A11E-FB1CE34339D1}" emma:medium="tactile" emma:mode="ink">
            <msink:context xmlns:msink="http://schemas.microsoft.com/ink/2010/main" type="paragraph" rotatedBoundingBox="6883,14870 11309,13809 11511,14649 7085,15710" alignmentLevel="2"/>
          </emma:interpretation>
        </emma:emma>
      </inkml:annotationXML>
      <inkml:traceGroup>
        <inkml:annotationXML>
          <emma:emma xmlns:emma="http://www.w3.org/2003/04/emma" version="1.0">
            <emma:interpretation id="{7FB1DFBA-F847-405A-A492-EBB9640DEBD4}" emma:medium="tactile" emma:mode="ink">
              <msink:context xmlns:msink="http://schemas.microsoft.com/ink/2010/main" type="line" rotatedBoundingBox="6883,14870 11309,13809 11511,14649 7085,15710"/>
            </emma:interpretation>
          </emma:emma>
        </inkml:annotationXML>
        <inkml:traceGroup>
          <inkml:annotationXML>
            <emma:emma xmlns:emma="http://www.w3.org/2003/04/emma" version="1.0">
              <emma:interpretation id="{7EA17869-D24B-4DE7-AAA4-6DA4E1DF0128}" emma:medium="tactile" emma:mode="ink">
                <msink:context xmlns:msink="http://schemas.microsoft.com/ink/2010/main" type="inkWord" rotatedBoundingBox="6954,15164 7726,14979 7832,15422 7060,15607"/>
              </emma:interpretation>
              <emma:one-of disjunction-type="recognition" id="oneOf3">
                <emma:interpretation id="interp7" emma:lang="" emma:confidence="1">
                  <emma:literal/>
                </emma:interpretation>
              </emma:one-of>
            </emma:emma>
          </inkml:annotationXML>
          <inkml:trace contextRef="#ctx0" brushRef="#br0" timeOffset="16693.6944">-771 10715 1162 0,'-10'0'85'0,"10"0"14"0,-18-2-13 0,12 2-22 16,-1-2-8-16,7 2-4 0,-12-1 3 16,12 1 8-16,-9-3 0 0,9 3-6 15,-9-2-5-15,9 2-2 0,0 0-4 0,-6 8-7 16,6-8-6-16,0 13-1 0,0-5-2 15,2 2 4-15,0 0 3 0,-2 4-2 16,4 1-2-16,-4 3 0 0,3-2-1 0,-1 4-4 16,0-4-2-16,0 5 3 0,-2-4-10 15,2-1 1-15,-2 4-2 0,0-4-3 16,0-1 1-16,0-4-1 0,0 0-3 16,0 1 2-16,0-2 1 0,0-2-2 0,3-2 2 15,-3 1-2-15,-3-1-1 0,3-6 1 16,0 5-3-16,0-5 1 0,0 0-5 0,0 0 2 15,-6-18-1-15,6 10-4 0,-2-2 2 16,2-2-3-16,0-2-4 0,2-7 1 16,-2 5 0-16,4-4-2 0,1 4 2 15,-1-5-2-15,4 7 0 0,1-2-2 0,-3-1 3 16,3 3 2-16,2 0-4 0,-1 2 3 16,1-1 1-16,0 3-2 0,0 0 1 0,1 2-2 15,-1 2 2-15,0 0 1 0,0 4-2 16,1 0 2-16,-3 0-2 0,2 4 0 15,0 0 1-15,-2 2 0 0,3 0 1 16,-3 2 2-16,0 0-3 0,0 0 3 0,0 2-6 16,1-2 4-16,-4 1 0 0,1 3 2 15,-1-2-2-15,1 0 0 0,0 0 3 0,-2 0-3 16,0-2 0-16,-1 3 2 0,0-4-2 16,1 2 2-16,-3-3 0 0,0 4-2 15,0-2 2-15,1 0-1 0,1-4 2 16,-4 4-1-16,2 1 0 0,-2-2 0 0,0-5-1 15,2 8 1-15,-2-2 2 0,0-6-2 16,3 9 0-16,-3-7-1 0,0-2 0 16,0 8 0-16,0-8-1 0,0 6 2 0,0-6-1 15,0 8-1-15,0-8 4 0,0 7 1 16,0-7-2-16,0 0-1 0,0 5-2 16,0-5 2-16,-3 6 0 0,3-6-2 0,0 0 2 15,-2 5 0-15,2-5 1 0,0 6-2 16,0-6-1-16,0 0 2 0,2 8 1 15,-2-8-2-15,0 0 1 0,0 0 2 0,0 6 0 16,0-6-4-16,0 0 0 0,0 6 2 16,0-6-1-16,0 0 1 0,0 0 1 0,0 0 3 15,0 0 4-15,0 0 4 16,0 0 3-16,0 0 0 0,0 0-1 0,0 0-2 16,0 0-4-16,0 0 5 0,0 0-4 15,0 0-1-15,0 0-3 0,-6-18 0 0,6 18-1 16,0-8 0-16,-2 0-2 0,-1 1 2 15,3 7-3-15,-2-10 1 0,2 4 0 0,0 0-2 16,0-2-1-16,-2 2 0 0,4 1 3 16,-2-3-2-16,0 2 3 0,0 1-3 15,2-4 2-15,-2 3 2 0,3-2-2 16,-1-4-2-16,0 8 2 0,0-6-1 0,3 2 1 16,-1-3-2-16,4 1 0 0,-4 0 0 15,5 0-1-15,-2 0 1 0,1-1 0 16,1 1 4-16,1 0-2 0,-1 0-3 0,2 0 0 15,0-1 1-15,-1 3 0 0,1 0 0 16,0 0 3-16,-2 2-1 0,2-2 0 16,-1 2-2-16,1-1-1 0,-2 4 2 0,2-3-3 15,-1-1 0-15,1 3 2 0,-2 0 0 16,-1 2-2-16,3-2-1 0,-1 0 2 16,-1 2 0-16,0 0 0 0,2 2 0 0,-2 2-3 15,1 0 2-15,-1 2 1 0,2 0-2 16,-3 2 1-16,5 0 1 0,-2 2-1 15,0 3 0-15,2-1 2 0,-1 2-1 0,-3 2 1 16,2 1 0-16,-2 1 1 0,-3 0-2 16,4 1 1-16,-3 1 0 0,-3 0 1 15,3-2-2-15,-5 2 1 0,2 1-6 0,-1-5-16 16,-1 4-21-16,-2-4-21 0,0-3-23 16,0 3-30-16,0-2-35 0,2-1-24 15,-4-3-45-15,4 0-125 0,-4 2-273 16,-3-8-115-16</inkml:trace>
        </inkml:traceGroup>
        <inkml:traceGroup>
          <inkml:annotationXML>
            <emma:emma xmlns:emma="http://www.w3.org/2003/04/emma" version="1.0">
              <emma:interpretation id="{78DC292A-6CC4-4415-A0EC-3F73E835E0B3}" emma:medium="tactile" emma:mode="ink">
                <msink:context xmlns:msink="http://schemas.microsoft.com/ink/2010/main" type="inkWord" rotatedBoundingBox="8338,14557 8663,14479 8721,14721 8396,14799"/>
              </emma:interpretation>
              <emma:one-of disjunction-type="recognition" id="oneOf4">
                <emma:interpretation id="interp8" emma:lang="" emma:confidence="1">
                  <emma:literal/>
                </emma:interpretation>
              </emma:one-of>
            </emma:emma>
          </inkml:annotationXML>
          <inkml:trace contextRef="#ctx0" brushRef="#br0" timeOffset="17944.834">573 10282 1789 0,'-13'6'2'0,"1"-4"1"15,5 5-15-15,1-4-6 0,1 0 1 16,1-1 4-16,4-2 2 0,0 0 7 0,0 6 3 15,0-6 1-15,0 0-1 0,20 6-2 16,-4-6-6-16,2-4-9 0,7 4-22 16,2-2-26-16,5 2-21 0,2-6-32 0,-1 4-65 15,10-4-221-15,0-3 83 0</inkml:trace>
          <inkml:trace contextRef="#ctx0" brushRef="#br0" timeOffset="17752.1268">557 10095 1645 0,'0'0'-46'0,"-9"4"8"16,7 0 4-16,2-4 13 0,0 0 11 0,-5 4 13 15,5-4 15-15,-2 7 20 0,2-7 15 16,0 0 12-16,0 0 9 0,0 0 6 16,0 5 6-16,0-5 4 0,0 0 2 0,16 0-5 15,-16 0-4-15,18-5-12 0,-7 5-3 16,7-3-7-16,-1-1-16 0,2 2-27 16,5-4-32-16,-2 6-34 0,1-2-35 0,1 0-42 15,1 0-37-15,-5-2-74 0,1 4-397 16,-3-4-130-16</inkml:trace>
        </inkml:traceGroup>
        <inkml:traceGroup>
          <inkml:annotationXML>
            <emma:emma xmlns:emma="http://www.w3.org/2003/04/emma" version="1.0">
              <emma:interpretation id="{6C0A808E-69D5-4930-8AA5-C569BBF96E3B}" emma:medium="tactile" emma:mode="ink">
                <msink:context xmlns:msink="http://schemas.microsoft.com/ink/2010/main" type="inkWord" rotatedBoundingBox="9308,14288 11257,13821 11459,14662 9510,15129"/>
              </emma:interpretation>
              <emma:one-of disjunction-type="recognition" id="oneOf5">
                <emma:interpretation id="interp9" emma:lang="" emma:confidence="1">
                  <emma:literal/>
                </emma:interpretation>
              </emma:one-of>
            </emma:emma>
          </inkml:annotationXML>
          <inkml:trace contextRef="#ctx0" brushRef="#br0" timeOffset="18280.581">1608 9835 1212 0,'-4'-4'47'0,"-1"-1"1"16,5 5-9-16,-4-6 0 0,-1 3-6 15,5 3 11-15,-4-5-3 0,4 5 4 0,0 0 8 16,0 0 0-16,0 0 4 0,0 0-1 16,-13 14-2-16,10-5-2 0,0 3 6 15,1 2-2-15,0 4 1 0,0 3-3 16,-1-1-7-16,3 2-5 0,0 5 0 0,-2 2-8 16,2 1-3-16,-2-1-3 0,2-1-3 15,-2 1-13-15,2-2-20 0,0-4-22 16,0 3-31-16,0-3-18 0,0-5-35 0,2 3-32 15,-2-5-40-15,0-4-97 0,2-2-211 0,0 0 0 16</inkml:trace>
          <inkml:trace contextRef="#ctx0" brushRef="#br0" timeOffset="18742.0017">2024 9900 1431 0,'2'-8'41'0,"-4"1"2"16,0-1-8-16,-1 5-14 0,-1-2-2 16,4 5-2-16,-7-6-3 0,7 6 16 0,-13 0 1 15,13 0 9-15,-16 4 6 0,7 4-1 16,-2 2-2-16,2 3-1 0,0 1-3 16,1 4 2-16,2 4 0 0,-1 1-5 0,1 1-3 15,1 1-7-15,3-3 0 0,0 3-3 16,2-3 1-16,0 2-5 0,2-1 0 0,-2-1-4 15,4-3-1-15,1 1 1 0,1-4 0 16,1 5-3-16,3-7-2 0,1 0-1 16,0-4 0-16,0 2-1 0,3-3-2 15,2-6 0-15,-3 0-4 0,4-3-2 0,-2 0-6 16,3-3-3-16,0-3-1 0,-2 0-6 16,1-6-3-16,2 2 2 0,-1-4 0 0,-4 0 0 15,-1-7 3-15,-2 3 0 0,-2-2 1 16,-4-1 5-16,-3-1-3 0,0 0 2 15,-4 3 3-15,-2-5 0 0,-5 1-3 0,0 1 1 16,0 2 0-16,-5-1-1 0,0 3 3 16,1 1-3-16,-2 1-3 0,-4 4 3 15,4 2-14-15,-2 2-7 0,2 0-15 16,-1 4-14-16,0 2-11 0,2 2-14 0,3-5-15 16,0 10-17-16,-1-5-57 0,3 0-298 15,1 0 21-15</inkml:trace>
          <inkml:trace contextRef="#ctx0" brushRef="#br0" timeOffset="19180.406">2478 9882 1315 0,'10'-5'40'0,"-3"3"9"15,-7 2-5-15,6-4-10 0,-6 4-4 16,0 0 0-16,0 0 1 0,0 0 10 0,0 0 7 15,0 0-3-15,-21 21 10 0,13-13-1 16,-3 4 4-16,0 2-3 0,1 2-2 16,-1 5 2-16,0-3-1 0,2 2-7 0,0 3 1 15,1-1-5-15,2 0-3 0,1-1-4 16,3-3-1-16,0 3-6 0,2-5-3 0,2 4-1 16,2-3-1-16,3-3-3 0,1 0-2 15,1-2-1-15,2-2-3 0,2-3 1 16,1 1-4-16,2-2-1 0,-1-6-1 15,2 2-1-15,-2-2-1 0,3-2 1 16,-2-1-3-16,0-3 1 0,-1-2-3 0,2-4 3 16,-4 2-3-16,-2-4 1 0,3-1-2 15,-7-1-1-15,-1-2-1 0,-1-2 1 0,-3-3 3 16,-2 1-4-16,-2 0 1 0,-5-3-1 16,3-1-2-16,-5 5 0 0,-5 1 1 15,0 1-7-15,1-1-1 0,-1 4-11 0,-2 4-9 16,3 1-11-16,-3 3-14 0,2 0-10 15,-1 5-24-15,-2-2-12 0,4 3-14 16,-2 2-12-16,0 2-16 0,4-2-28 0,-2 2-54 16,4 2-276-16,-3-2-4 0</inkml:trace>
          <inkml:trace contextRef="#ctx0" brushRef="#br0" timeOffset="19868.9167">3493 9776 1250 0,'-4'4'-27'16,"4"-4"15"-16,-14 0 0 0,10 2 5 16,4-2 5-16,-9 6 5 0,5-4 23 0,-1 2 5 15,0 0 7-15,0 2 0 0,-1 0 6 16,-1 2 0-16,-2 5-4 0,-2-5-21 16,-1 6 8-16,-1-6 4 0,0 5 0 0,-4 3 3 15,-1-2 6-15,-1 0-7 0,-2 2 1 0,1 0-7 16,-1-1-1-16,1-1-2 0,-3 0-3 15,1-4 1-15,-1 3-4 0,1-3 1 16,3-2-3-16,1-2-5 0,1 0 2 16,0 0 0-16,2-1 0 0,4-4-5 0,-6 1 1 15,6-2-2-15,2 0 0 0,9 0-4 16,-15-2 1-16,7 1-2 0,8 1 0 16,-7-5 2-16,7 5-1 0,0 0 9 0,0 0-5 15,0 0 1-15,0 0 4 0,0 0 4 16,28 6-4-16,-21-1 7 0,4-2 0 15,-3 2-4-15,7 3 0 0,-2-2 1 16,0 6-3-16,2-2 2 0,-2 0-3 0,2 3 0 16,4 1-2-16,-4 0 0 0,3 0-1 15,-1 1 0-15,-2-1 0 0,-2-2-5 0,2-2-12 16,-2 2-14-16,0-1-23 0,1-3-28 16,-3 4-23-16,3-6-25 0,-1-4-30 0,-3 0-83 15,3 2-269-15,-4-4-9 0</inkml:trace>
        </inkml:traceGroup>
        <inkml:traceGroup>
          <inkml:annotationXML>
            <emma:emma xmlns:emma="http://www.w3.org/2003/04/emma" version="1.0">
              <emma:interpretation id="{2DD6B8EC-C675-4F6C-96F1-B86D0A7525D4}" emma:medium="tactile" emma:mode="ink">
                <msink:context xmlns:msink="http://schemas.microsoft.com/ink/2010/main" type="inkWord" rotatedBoundingBox="10891,14268 11391,14148 11403,14202 10904,14322"/>
              </emma:interpretation>
              <emma:one-of disjunction-type="recognition" id="oneOf6">
                <emma:interpretation id="interp10" emma:lang="" emma:confidence="0">
                  <emma:literal>-</emma:literal>
                </emma:interpretation>
                <emma:interpretation id="interp11" emma:lang="" emma:confidence="0">
                  <emma:literal>_</emma:literal>
                </emma:interpretation>
                <emma:interpretation id="interp12" emma:lang="" emma:confidence="0">
                  <emma:literal>~</emma:literal>
                </emma:interpretation>
                <emma:interpretation id="interp13" emma:lang="" emma:confidence="0">
                  <emma:literal>^</emma:literal>
                </emma:interpretation>
                <emma:interpretation id="interp14" emma:lang="" emma:confidence="0">
                  <emma:literal>+</emma:literal>
                </emma:interpretation>
              </emma:one-of>
            </emma:emma>
          </inkml:annotationXML>
          <inkml:trace contextRef="#ctx0" brushRef="#br0" timeOffset="19464.5359">3032 9826 1499 0,'10'-3'55'0,"-1"0"-4"0,0 1-5 16,2 1-8-16,0 1-1 0,5-7 4 0,0 5 8 15,0-2 0-15,4 2-3 0,-2-2-6 16,3 0-3-16,1 4-4 0,1-6-4 15,-1 6-2-15,3-4-1 0,4 0-4 0,-6 4-7 16,1-4-16-16,0 2-10 0,-2 0-19 16,1-1-19-16,-3 2-16 0,1-1-23 15,-6 2-9-15,2 0-16 0,-4 0-23 0,-2-5-47 16,0 5-282-16,-1-2 27 0</inkml:trace>
        </inkml:traceGroup>
        <inkml:traceGroup>
          <inkml:annotationXML>
            <emma:emma xmlns:emma="http://www.w3.org/2003/04/emma" version="1.0">
              <emma:interpretation id="{FAD5E4CB-4436-41EB-9366-0889876F86F2}" emma:medium="tactile" emma:mode="ink">
                <msink:context xmlns:msink="http://schemas.microsoft.com/ink/2010/main" type="inkWord" rotatedBoundingBox="10903,14417 11369,14305 11378,14342 10911,14453"/>
              </emma:interpretation>
              <emma:one-of disjunction-type="recognition" id="oneOf7">
                <emma:interpretation id="interp15" emma:lang="" emma:confidence="1">
                  <emma:literal/>
                </emma:interpretation>
              </emma:one-of>
            </emma:emma>
          </inkml:annotationXML>
          <inkml:trace contextRef="#ctx0" brushRef="#br0" timeOffset="20247.0571">3089 9987 1473 0,'-12'-2'29'0,"3"0"-4"0,3 2 2 16,6 0-2-16,-11-2 5 0,11 2 17 0,-7-4 8 15,7 4 10-15,0 0 1 0,0 0-4 16,0 0-3-16,0 0-7 0,18-8-4 16,-5 6-20-16,4-2 1 0,0 0 6 0,4 0 1 15,1-1-4-15,6-1 1 0,0 3-2 16,2-4-5-16,0 3-1 0,1 0-1 0,-4 0-6 16,2 0 1-16,-3 2-1 0,-4-2-13 15,-1 2-19-15,-2 0-26 0,0-2-30 16,-6 4-44-16,3-3-32 0,-4 2-49 15,-3-1-109-15,-3 2-220 0,-6 0-27 0</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58:28.9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3A69238-93D6-4AFC-96C9-A6ED3F57217A}" emma:medium="tactile" emma:mode="ink">
          <msink:context xmlns:msink="http://schemas.microsoft.com/ink/2010/main" type="writingRegion" rotatedBoundingBox="16907,12800 24514,12438 24577,13758 16970,14121"/>
        </emma:interpretation>
      </emma:emma>
    </inkml:annotationXML>
    <inkml:traceGroup>
      <inkml:annotationXML>
        <emma:emma xmlns:emma="http://www.w3.org/2003/04/emma" version="1.0">
          <emma:interpretation id="{9E3669FA-BFC3-4436-8BFF-C7A410AF322D}" emma:medium="tactile" emma:mode="ink">
            <msink:context xmlns:msink="http://schemas.microsoft.com/ink/2010/main" type="paragraph" rotatedBoundingBox="16907,12800 24514,12438 24577,13758 16970,14121" alignmentLevel="1"/>
          </emma:interpretation>
        </emma:emma>
      </inkml:annotationXML>
      <inkml:traceGroup>
        <inkml:annotationXML>
          <emma:emma xmlns:emma="http://www.w3.org/2003/04/emma" version="1.0">
            <emma:interpretation id="{8AA5AB64-3778-48B7-A988-15852628B768}" emma:medium="tactile" emma:mode="ink">
              <msink:context xmlns:msink="http://schemas.microsoft.com/ink/2010/main" type="line" rotatedBoundingBox="16907,12800 24514,12438 24577,13758 16970,14121"/>
            </emma:interpretation>
          </emma:emma>
        </inkml:annotationXML>
        <inkml:traceGroup>
          <inkml:annotationXML>
            <emma:emma xmlns:emma="http://www.w3.org/2003/04/emma" version="1.0">
              <emma:interpretation id="{82B7BEB5-37D4-4DD3-AB9C-02A31F54E541}" emma:medium="tactile" emma:mode="ink">
                <msink:context xmlns:msink="http://schemas.microsoft.com/ink/2010/main" type="inkWord" rotatedBoundingBox="16907,12800 19047,12698 19099,13801 16960,13903"/>
              </emma:interpretation>
              <emma:one-of disjunction-type="recognition" id="oneOf0">
                <emma:interpretation id="interp0" emma:lang="" emma:confidence="1">
                  <emma:literal/>
                </emma:interpretation>
              </emma:one-of>
            </emma:emma>
          </inkml:annotationXML>
          <inkml:trace contextRef="#ctx0" brushRef="#br0">9219 9097 999 0,'-11'-7'84'0,"2"3"-44"16,-3 0-17-16,3-2 0 0,0 0 10 16,0-2 20-16,3 0 6 0,-1 0 9 0,-1-3 12 15,4 1 6-15,-1 2 1 0,1 0 1 16,2-2-4-16,2 2-3 0,-2 3-7 15,4-5-7-15,0 2-7 0,0 4-8 0,3-2-6 16,3 0-4-16,2 4-4 0,1-4-5 16,0 6-3-16,5-4-3 0,-2 4-3 15,4 0-5-15,-3 4-1 0,4 2-4 0,-3 2-1 16,-2-2-4-16,-1 2-1 0,0 6 0 16,-4-3-1-16,-2 3-5 0,1 2 3 0,-8 3-2 15,0-5 0-15,-8 4 1 0,1 4-1 16,-4-3 1-16,-4 1-4 0,-2 0 4 15,2-1 1-15,-5-3-3 0,3 3 2 16,-3-6-1-16,2 1 0 0,0-1-1 0,5-1 1 16,-2-2 0-16,7 1-4 0,-3-3 3 15,2-2 1-15,2 2-4 0,-1-2 3 16,6-2 0-16,0 2-1 0,2-6 0 0,12 4 1 16,-3 0-2-16,6-2-8 0,9-2-11 15,4-2-14-15,11-2-23 0,4 0-18 16,9 0-24-16,6-4-23 0,6 0-31 15,18-8-43-15,4 1-126 0,-23-1-177 0,-7-1-4 16</inkml:trace>
          <inkml:trace contextRef="#ctx0" brushRef="#br0" timeOffset="1034.2876">10065 8950 1390 0,'-21'-6'2'15,"3"2"-1"-15,4 2-13 0,1-1-9 0,6 3 3 16,0-3 3-16,7 3 3 0,-4-2 1 16,4 2 4-16,0 0 4 0,15-9 7 15,-1 9-6-15,2-4 4 0,4 2-1 16,5 2 1-16,0-2 0 0,4-4 4 0,0 6-7 16,1-6 3-16,-5 6 0 0,-1 0 1 15,-3-2 0-15,-3-2-6 0,2 2 0 16,-8 2-2-16,1 0 1 0,-6-2 2 15,-7 2 0-15,0 0-3 0,0 0 7 0,0 0-4 16,0 0-1-16,0 0 0 0,-45 0 5 16,27 0-5-16,-7 0 0 0,3 0 5 0,-4 0-2 15,0-4 2-15,-6 4-3 0,6-3 4 16,-2 3 5-16,2 0 1 0,4 0 1 16,1-3 8-16,-1 3-6 0,6 0 4 0,0 0 4 15,3 0-6-15,2 0 0 0,1 3-3 16,-1 0-3-16,4 3 2 0,1 2 2 15,-1-2-1-15,3 2-5 0,-2 1 0 0,4 2-2 16,0 0-3-16,0 1 6 0,-1-2-2 16,-3 4 1-16,4-1 0 0,-3 1-1 15,3-4 0-15,-2 2-1 0,1-4 3 0,1 2-3 16,0 1 3-16,0-3 9 0,0-2 5 16,-1 2 9-16,3-4 7 0,0-4-1 15,0 0-1-15,5 4-4 0,-5-4-6 0,0 0 0 16,28-8-5-16,-15 4-3 0,4-2-5 15,3 2 1-15,3-4-2 0,-1 4 0 16,1 2 0-16,2-4-2 0,-2 4-1 16,-1 2-6-16,3 0 1 0,-3 0 1 0,2 3-4 15,-2 2 3-15,-4 1 0 0,0 2-1 16,-1 0 0-16,-4 4-1 0,0 0-1 0,-6 3 2 16,-1 1 1-16,-6-2 0 0,0 5-1 15,-6-3 3-15,-1 0-2 0,-6 2 1 16,0-2 2-16,-6 1-1 0,1 1-2 15,2-6 0-15,-6 2 3 0,1-1-3 0,1-5 4 16,4 0-1-16,2 0 2 0,-4-2 3 16,5-3 5-16,3 0 0 0,4-1-5 0,-3-2-1 15,9 0 3-15,-2-8-4 0,2 8-1 16,13-14-1-16,1 2 2 0,6-2-4 16,10-9-5-16,8-3 2 0,23-6-1 15,8-6-2-15,9 0 2 0,3-2-2 0,1 3-2 16,-4-6 2-16,2 7 0 0,-8-1-1 15,-2-6-2-15,-4 7 3 0,-7-3-2 16,-5-2 22-16,-11 8-4 0,-9 3-1 16,-5-2-3-16,-4 5-1 0,-7-1-2 0,-2-5 1 15,-7 2-4-15,-2 1-2 0,-5 1 0 16,-2 1 0-16,-5-3 0 0,1 5-3 0,-5-2-2 16,-3 3 2-16,3 3-3 0,-4-1-1 15,0 5 2-15,-2 4-2 0,2 0 0 0,0 5-2 16,-4 4 1-16,2 0 0 15,2 5 0-15,-6 7 3 0,1 5 1 0,-4 2 3 16,1 9-1-16,-1 5 1 0,1 9 1 16,1 3 2-16,2 5 1 0,0 4-3 15,3 0 2-15,2 5 2 0,0-1-2 0,2 4-1 16,2 0 0-16,4-2 0 0,-2 2 0 16,-2 0-1-16,5-4 2 0,-3-2-8 15,3-7-4-15,-3-1-16 0,-3-2-15 0,4-5-21 16,-1 3-18-16,3-8-21 0,-1-5-32 15,1-6-40-15,-1-3-140 0,1-3-134 16,0-2 49-16</inkml:trace>
          <inkml:trace contextRef="#ctx0" brushRef="#br0" timeOffset="1183.2862">10453 8830 1380 0,'-18'-11'49'16,"4"3"-24"-16,5 0-24 0,0 2-24 0,5 0-13 16,0 6-3-16,4-6 1 0,0 6-6 15,0 0-15-15,15-2-34 0,-4 2-102 16,1-2-121-16,8 2 168 0</inkml:trace>
          <inkml:trace contextRef="#ctx0" brushRef="#br0" timeOffset="1351.1599">11222 8981 1005 0,'-9'0'103'0,"-3"-5"-13"0,3 3-32 0,0 2-28 16,0-2-23-16,3 2-28 0,-4 0-11 15,10 0-18-15,-11-4-29 0,6 2-59 0,3-6-193 16,0 4 153-16</inkml:trace>
        </inkml:traceGroup>
        <inkml:traceGroup>
          <inkml:annotationXML>
            <emma:emma xmlns:emma="http://www.w3.org/2003/04/emma" version="1.0">
              <emma:interpretation id="{530EEC94-53DD-43BA-AA49-A0362017802D}" emma:medium="tactile" emma:mode="ink">
                <msink:context xmlns:msink="http://schemas.microsoft.com/ink/2010/main" type="inkWord" rotatedBoundingBox="19916,13120 22013,13020 22054,13879 19956,13979"/>
              </emma:interpretation>
              <emma:one-of disjunction-type="recognition" id="oneOf1">
                <emma:interpretation id="interp1" emma:lang="" emma:confidence="1">
                  <emma:literal/>
                </emma:interpretation>
              </emma:one-of>
            </emma:emma>
          </inkml:annotationXML>
          <inkml:trace contextRef="#ctx0" brushRef="#br0" timeOffset="3380.5095">12822 8866 730 0,'-10'-1'-48'0,"1"-2"7"16,3-2 2-16,-3 2 6 0,2-3 6 15,-3 2 8-15,4 2 9 0,-1-4 14 16,3 0 0-16,-3 2 7 0,1-3 3 15,1 2 2-15,1-1 7 0,-2-2 7 0,2 3 2 16,2-5-2-16,-5 2 8 0,5-1 1 16,-3 4-6-16,1-6 8 0,0 3-4 15,-1-2 4-15,1 2-2 0,2 0-2 0,-3 2-1 16,2-2-3-16,-2-1 1 0,3 4-7 16,0 0 5-16,-2 1-14 0,1-2 2 15,3 6-3-15,-2-4-3 0,2 4-2 0,0 0 1 16,0 0-5-16,0 22 11 0,2-11-6 15,-2 3-2-15,3 2 0 0,-1 5 1 16,0 5 0-16,0-1 4 0,3 3-5 0,-3 3-1 16,3-1 0-16,-2 5-3 0,1-1 2 15,0 5-3-15,1-5 3 0,-3-1-3 16,5 2 0-16,-5-7 0 0,2 3 1 0,3-3 3 16,-3-2-3-16,2 1-1 0,0-1-11 15,-1-6-5-15,1-1-8 0,1-1-5 16,0-4-9-16,5-1-17 0,-1-3-14 15,2-2-20-15,0-4-27 0,2-4-51 0,-2-4-144 16,0 0 178-16</inkml:trace>
          <inkml:trace contextRef="#ctx0" brushRef="#br0" timeOffset="3847.8059">12829 9111 884 0,'-17'-6'18'0,"2"-2"-4"15,2-1 2-15,-2 3-3 0,6 0-2 0,-2 2 7 16,5 0-1-16,-1 0 7 0,1 0 2 15,0-2 1-15,4 0-4 0,0 4-4 16,2 2-2-16,6-15-1 0,2 9-3 16,1 0 0-16,4 0-3 0,2 2 1 0,4-2-1 15,1 2 4-15,1 0-10 0,3 0 7 16,-1 2-6-16,0 2 4 0,0 0-8 16,-1 6 1-16,-1-4 1 0,1 4 3 0,-3 0-3 15,0 4 0-15,1 2 9 0,-3 3-2 16,-2-1-9-16,-2 0 12 0,2 4 6 15,-2-2-4-15,0 3 3 0,-1-1-3 0,-3-4 7 16,2 2-3-16,-2 1 4 0,0-3 1 16,1-2-8-16,-1 2 9 0,2-3-2 15,-5-1 8-15,3 2 5 0,1-4 5 16,-1-4 1-16,2 2 1 0,-2-1 1 0,2-4 0 16,1-1-6-16,-1 0 0 0,2-3-6 15,-1-6-2-15,2 3-2 0,-3-4-3 16,-3-4-1-16,-1-1-4 0,3 1-3 15,-6-4-1-15,1 0-1 0,-3-2-3 0,-4-1-3 16,2 1-3-16,-5 4 1 0,1-5-3 16,-4 5 0-16,-1 2 0 0,-2-1-3 0,0 1-4 15,0 6 1-15,-3-4-6 0,1 4-8 16,2 0-11-16,-6 5-18 0,6-2-12 16,-2 5-13-16,2 0-19 0,-1 0-14 0,12 0-22 15,-20 5-23-15,11-2-52 0,2 3-220 16,0-4 70-16</inkml:trace>
          <inkml:trace contextRef="#ctx0" brushRef="#br0" timeOffset="4678.0558">13592 8901 1168 0,'5'-6'11'15,"2"2"14"-15,-5-3-29 0,3 4-4 16,-3 1 1-16,-2 2 1 0,4-9 0 15,-4 9 3-15,3-4 0 0,-3 4-3 0,0 0 5 16,0 0 1-16,0 0 1 0,0 0 1 16,-7 25 0-16,5-17 4 0,-3 2 8 15,3 5 0-15,0-1 7 0,-1 6-6 0,-2-4 1 16,3 5 2-16,-2-3-6 0,4 0 2 16,-3 0-2-16,3 1 5 0,-2-1-5 15,4 1 4-15,-2-5-2 0,5 0 0 16,-1 0 7-16,-1-4 0 0,6 3 1 0,0-8 0 15,0 2-3-15,7-5-2 0,-2 0-4 16,1-4 1-16,5-2-3 0,1-6-1 0,3-1 0 16,-3-3-2-16,4-2-5 0,-7-5 5 15,7-3-3-15,-7 0-1 0,0-5-7 16,1-3 1-16,-8-1-5 0,-2-3 1 16,-1-1 3-16,1 2-1 0,-4 5-1 0,-2-1 2 15,-1 1-2-15,-4-3-3 0,-1 9-3 16,-2-1 5-16,1 5-2 0,-3-1 0 15,3 7 5-15,-3 0-2 0,1 0-5 0,3 6 3 16,-3 6 2-16,-2 0 3 0,8 2-2 16,0 0 21-16,-13 18-1 0,8-4 5 15,1 3-1-15,4 3-4 0,-2 0 3 0,2 5-3 16,0 3-2-16,2 0 2 0,0 3 0 16,0-3-3-16,3 3 2 0,-3 0-2 0,5 1 0 15,-3-1 0-15,0-3 1 0,2 3-2 16,-2-3 2-16,1-3-1 0,-3-5-2 15,2 2-1-15,-1-1-2 0,-1-5 3 16,2-2 5-16,-2 1 13 0,3-4 12 0,-5 0 11 16,2-3 2-16,0-2-3 0,-2-6-3 15,2 4-7-15,-2-4-3 0,0 0-5 16,0 0-5-16,13-20-6 0,-11 6-1 0,4-1-3 16,1-3-10-16,6 0-3 0,-1-4-5 15,-3 1-5-15,4-1 3 0,1 1-2 16,0 1-2-16,-3 2 1 0,0 4 1 15,0-1 0-15,-1 1-2 0,-3 6 1 0,-1-4-5 16,1 4-2-16,-3-1-1 0,-1 7-3 16,1-4 0-16,-4 6 1 0,0 0 6 0,0 0 0 15,0 0 1-15,0 0 2 0,-11 17-1 16,4-9 2-16,1 4 1 0,-1-2-1 16,-5 2 2-16,1 3-1 0,2-5 0 0,0 4 3 15,5 0-1-15,-6-2 2 0,-1 3-2 16,4-5 2-16,3 2 1 0,-1 2-1 15,3-6 0-15,0 7 2 0,2-7-6 0,2 2-9 16,3-2-11-16,1 0-19 0,3 2-13 16,8-4-11-16,-6 3-28 0,6-6-18 15,9 2-17-15,-4-4-21 0,3-1-48 16,8 0-218-16,-1-1 73 0</inkml:trace>
          <inkml:trace contextRef="#ctx0" brushRef="#br0" timeOffset="2827.8214">12340 9054 639 0,'-22'0'48'16,"-1"2"-19"-16,3 2-16 0,1 0-14 15,2 0 5-15,3 0-7 0,-6 2 3 16,6 2 2-16,1-2-2 0,-6 2 3 0,4 0 3 16,4 3-1-16,-4-3-3 0,7 2 6 15,-1 2-2-15,0-2-2 0,5 1 1 0,1-1 0 16,0 0 1-16,3 0 2 0,0 0 1 15,0 1-1-15,6-2-4 0,-4 1 5 16,4 1-5-16,1-1 7 0,4 0 3 16,0-4-4-16,1 5-2 0,1-2-1 15,1 0 6-15,4-1-3 0,-2 2 2 0,4 0 0 16,-4 2-2-16,2-3 0 0,1 1-3 0,-6-2 2 16,2 2-2-16,2 0 1 0,-6-1-1 15,0-1 3-15,0 3-1 0,-2-2 6 16,-4-1 7-16,2 0 5 0,-5 2 5 15,0-2-7-15,-4-3 0 0,0 5-6 16,-5-2 3-16,2 0-4 0,-6-2-1 0,0 2 0 16,2-6-5-16,-2 5 1 0,-3-6-5 15,0 6-4-15,1-7-11 0,-1 0-17 16,-2 0-15-16,3-3-18 0,4-2-13 0,-5-2-20 16,3 1-35-16,2 2-168 0,2-4 189 15</inkml:trace>
        </inkml:traceGroup>
        <inkml:traceGroup>
          <inkml:annotationXML>
            <emma:emma xmlns:emma="http://www.w3.org/2003/04/emma" version="1.0">
              <emma:interpretation id="{57F95326-A5AD-4932-801F-FC8A312D72ED}" emma:medium="tactile" emma:mode="ink">
                <msink:context xmlns:msink="http://schemas.microsoft.com/ink/2010/main" type="inkWord" rotatedBoundingBox="22976,12783 24527,12709 24561,13431 23011,13505"/>
              </emma:interpretation>
              <emma:one-of disjunction-type="recognition" id="oneOf2">
                <emma:interpretation id="interp2" emma:lang="" emma:confidence="1">
                  <emma:literal/>
                </emma:interpretation>
              </emma:one-of>
            </emma:emma>
          </inkml:annotationXML>
          <inkml:trace contextRef="#ctx0" brushRef="#br0" timeOffset="5653.5796">15940 8370 1288 0,'-2'-12'-10'0,"-2"2"-13"0,-1-2-26 15,5 4-6-15,5 1-4 0,-3 1-4 16,2 2-7-16,4-2-14 0,-1 4-21 16,-3 0-157-16,7 0 218 0</inkml:trace>
          <inkml:trace contextRef="#ctx0" brushRef="#br0" timeOffset="6050.0964">16377 8427 789 0,'0'0'54'0,"0"0"-9"15,0 0-3-15,0 0-7 0,0 0-5 0,0 0-11 16,-9 8 5-16,9-8-5 0,0 10 0 16,0 0 3-16,0 1 1 0,5 5 0 0,-3 3 4 15,0 5-3-15,3-2 4 0,1 7-6 16,1-3 0-16,3 0-3 0,-4 3-1 15,-1-5 0-15,-1 7-2 0,3-5 3 0,-3-1-3 16,3 1-4-16,-1-9-1 0,2 5-1 16,-6-8 0-16,3 2 5 0,-3-1 12 15,2-4 22-15,-4 0 15 0,3 1 12 0,-1-6 1 16,0-4-5-16,-2-2-9 0,4 2-5 16,-4-2-7-16,0 0-1 0,9-18-6 15,-7 3-6-15,3-4-3 0,5-4-7 0,-4-5 2 16,1-5-7-16,4-2-4 0,0 1-1 15,3-3-4-15,-5 1-8 0,2 5-11 0,0 0-13 16,1 3-15-16,0 4-17 0,-4 0-19 16,1 3-20-16,3 1-24 0,-3 4-19 15,-2-1-30-15,-1 1-74 0,3 0-229 16,-2 1 28-16</inkml:trace>
          <inkml:trace contextRef="#ctx0" brushRef="#br0" timeOffset="5540.0313">15399 8830 1101 0,'6'-8'-3'16,"-1"3"9"-16,-3-4-1 0,0 4 1 15,0-1 0-15,-2 0-4 0,0-2-2 0,0 2 10 16,0 6 3-16,-4-9 3 0,0 8-23 15,-3-3 4-15,7 4 5 0,-17 0 7 16,9 0 0-16,8 0 12 0,-22 5 3 0,9-2-3 16,-2 3 4-16,2 6 2 0,-4-4-6 15,4 3 3-15,-5 7 2 0,0-4-7 0,4 3 3 16,-1-1 2-16,-2 4-5 0,6-4 2 16,0 5-1-16,5-5-1 0,-3 2-5 15,3-1 3-15,2-3 2 0,0 2-3 16,4-4 1-16,0-2-1 0,2-2 1 0,0 0 2 15,5-1-5-15,3-3-1 0,-2-4 0 16,3 0-2-16,3-4-1 0,2-3 0 16,0-1-5-16,5-2 1 0,-4-8 2 0,3 0-2 15,1-5-8-15,-1-3 0 0,1-3-6 16,-4-4-2-16,-1-3-1 0,3-4 3 16,-6 0-6-16,-2 4-2 0,-3-1 0 0,-2 1-1 15,-1 3 2-15,-5 1 3 0,0 1 2 16,0 3-3-16,-5 2 8 0,1 5-7 15,-2 1 4-15,0 4-1 0,-1-1-6 0,0 5 7 16,1 2-2-16,-3 1-1 0,2 8 5 16,-3 1 1-16,10 0 4 0,-15 10 1 15,8 2-3-15,-1 2 4 0,1 7 17 0,-1 3 7 16,4 3-2-16,2 3 6 0,-1 3-1 16,3-5-6-16,0 6 0 0,3 1 1 15,1-2 2-15,3 4 0 0,0-3-1 0,4-3-3 16,0 3 3-16,5-4-5 0,0-1 1 15,0-7 0-15,-1 1-4 0,4-7 4 16,1 0-6-16,3-3-2 0,-3-3 2 16,3-6-3-16,-1-2-1 0,1-2-2 0,2-2 1 15,0-6 0-15,1-5-4 0,4-1-5 16,-2-2-4-16,-4-6 4 0,4-5-9 0,-6 0 4 16,-1-5 0-16,-1 2-4 0,0-1 2 15,-6-3 1-15,-1 3 0 0,0 0 1 0,-3 5 1 16,-1 1-5-16,-5 1 3 0,3 4 1 15,-3 2 3-15,3 1-1 0,-3 1-5 16,2 4 0-16,-2 3 0 0,-1 3 0 16,-1 3 3-16,-2 3 0 0,0 0 0 0,0 0 2 15,4 20 0-15,-2-8 1 0,1 6-1 16,-1 5 2-16,0-1-2 0,2 7 6 16,3-3 4-16,-3 3-6 0,2-3 1 0,-2-1-2 15,1 2-20-15,1-4-12 0,-3 0-21 16,1-3-41-16,-2-4-33 0,0-1-60 15,1-4-269-15,-3-3 37 0</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59:18.67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22F422C-906D-46B6-A7CD-7DAC22D98F52}" emma:medium="tactile" emma:mode="ink">
          <msink:context xmlns:msink="http://schemas.microsoft.com/ink/2010/main" type="writingRegion" rotatedBoundingBox="6668,12519 13971,10799 14399,12616 7096,14336"/>
        </emma:interpretation>
      </emma:emma>
    </inkml:annotationXML>
    <inkml:traceGroup>
      <inkml:annotationXML>
        <emma:emma xmlns:emma="http://www.w3.org/2003/04/emma" version="1.0">
          <emma:interpretation id="{683DFF02-0852-4358-A23D-622A2BF1883D}" emma:medium="tactile" emma:mode="ink">
            <msink:context xmlns:msink="http://schemas.microsoft.com/ink/2010/main" type="paragraph" rotatedBoundingBox="6668,12519 13971,10799 14170,11645 6867,13365" alignmentLevel="1"/>
          </emma:interpretation>
        </emma:emma>
      </inkml:annotationXML>
      <inkml:traceGroup>
        <inkml:annotationXML>
          <emma:emma xmlns:emma="http://www.w3.org/2003/04/emma" version="1.0">
            <emma:interpretation id="{27A3059D-37EC-4A41-8D11-B49D8E5A6605}" emma:medium="tactile" emma:mode="ink">
              <msink:context xmlns:msink="http://schemas.microsoft.com/ink/2010/main" type="line" rotatedBoundingBox="6668,12519 13971,10799 14170,11645 6867,13365"/>
            </emma:interpretation>
          </emma:emma>
        </inkml:annotationXML>
        <inkml:traceGroup>
          <inkml:annotationXML>
            <emma:emma xmlns:emma="http://www.w3.org/2003/04/emma" version="1.0">
              <emma:interpretation id="{FB90E63A-AC6B-4543-99BE-92D44246343E}" emma:medium="tactile" emma:mode="ink">
                <msink:context xmlns:msink="http://schemas.microsoft.com/ink/2010/main" type="inkWord" rotatedBoundingBox="10916,11518 13971,10799 14170,11645 11116,12365"/>
              </emma:interpretation>
              <emma:one-of disjunction-type="recognition" id="oneOf0">
                <emma:interpretation id="interp0" emma:lang="" emma:confidence="1">
                  <emma:literal/>
                </emma:interpretation>
              </emma:one-of>
            </emma:emma>
          </inkml:annotationXML>
          <inkml:trace contextRef="#ctx0" brushRef="#br0">3270 7172 1906 0,'-12'-2'142'15,"1"-2"-72"-15,2 0-32 0,0 2-11 0,3 0-4 16,6 2 4-16,-15-4 17 0,11 2 5 16,4 2 7-16,-11-5 0 0,11 5-1 0,0 0 4 15,-11 9-3-15,7-1 4 0,0 0 6 16,2 2 1-16,2 1 2 0,-2 2-10 16,0 2 2-16,2 3-1 0,0 0-8 15,0 1-8-15,-3-1 0 0,3 2-5 0,0-3-6 16,-2 3-1-16,2-6-3 0,-2 3-6 15,2-3 1-15,-2 0 2 0,2 0-8 0,0-5-4 16,-2 3 5-16,2-4-1 0,0-2-3 16,-3-4-5-16,3-2 1 0,0 0-1 15,0 0-3-15,0 0 2 0,-11-20 1 0,7 3-4 16,2 1 0-16,0-6-2 0,2 1-4 16,0-1 6-16,0-1-1 0,0 1-6 15,2 0-2-15,0 1 3 0,2 1 0 0,-1 2-2 16,-1-1-1-16,2 3-1 0,1 2 2 15,-1 2 0-15,0 2-2 0,3 2-1 16,1-1-3-16,1 5 6 0,-3 2 2 0,1 2-3 16,4 0 2-16,-11 0-1 0,16 5-2 15,-7-2 6-15,0 4 0 0,-2 1-2 16,1 0 0-16,0 0 2 0,-3 2-4 0,1-2 4 16,1 0-9-16,-3 0 6 0,1-1 0 15,-1 1 0-15,1-6 3 0,-3 6 2 0,2-8-2 16,2 6 2-16,-6-6-2 0,0 0-8 15,0 0-3-15,13-10 1 0,-9 4-9 0,3-7-1 16,0 2 5-16,-1-4-2 0,2-1 3 16,-2 2-5-16,1-3 4 0,2 1 4 15,0 0 2-15,5-3-4 0,-3 3 3 16,2 0 0-16,3 2 1 0,3-2 1 0,-4 1-2 16,4 3 4-16,-2 4-1 0,-3-3-3 15,4 6 2-15,-2-1 0 0,-1 3 6 16,2 3-1-16,-2 0-2 0,-2 0 2 0,4 4-1 15,-4 5 3-15,0-1 2 0,2 0-2 16,-2 2 1-16,-2 4-1 0,-2-2-1 0,3 2-9 16,-3 1-16-16,0-1-27 0,-3 0-30 15,-1 1-41-15,4 1-45 0,-2 2-41 16,-2-2-80-16,-1 1-139 0,1-3-226 0,1-2-151 16</inkml:trace>
          <inkml:trace contextRef="#ctx0" brushRef="#br0" timeOffset="916.4978">5746 7085 1725 0,'0'0'6'0,"-2"-8"29"16,0 3-8-16,2 5 1 0,-4-8-2 16,4 8 11-16,-5-4 13 0,5 4 10 0,-2-8 3 15,2 8-2-15,-2-4-9 0,2 4 1 16,0 0 2-16,0 0 5 0,0 0 7 15,0 0 0-15,0 18 6 0,2-12 0 16,-2 4 1-16,4-1-3 0,-4 3-4 0,3 2-6 16,1 0-3-16,-2 2-6 0,0 1 0 15,2-1-8-15,-2 2-4 0,0-3-5 0,0 5-2 16,1-6-1-16,-3 1-3 0,2-6-6 16,0 4-4-16,0-3 4 0,-2-4-6 0,0 6 2 15,2-7 4-15,-2 0-7 0,3 2 3 16,-3-7 0-16,0 0-1 0,0 0-15 15,0 0 3-15,-5-27-5 0,5 17 5 16,-2-4-2-16,2-7-2 0,-2 5 1 0,2-4-2 16,0 4 1-16,2-7-2 0,2 3-2 15,-1 2 0-15,3-3 0 0,1 1 3 16,5-1-6-16,-1-1 5 0,4 4-1 0,1-1-4 16,3-1 10-16,1 4-5 0,0 0 1 15,3 3-3-15,0 2 0 0,-3 0 1 0,0 3-2 16,-2 4 3-16,2 0 0 0,-1 2 0 15,-2 2 1-15,4 4 0 0,-5 0 0 16,1 2 0-16,0 0 1 0,-4 3 0 16,3 0 2-16,-2 4 0 0,-1-3 1 0,0 4-1 15,0-2-4-15,-5 3 2 0,3-1 0 16,-2 0-4-16,0 0-13 0,1-2-13 16,-3 3-22-16,1-1-33 0,-3-2-36 0,-1-2-48 15,5 3-35-15,-4-5-54 0,0 0-138 16,-3-2-27-16,-2 0-179 0,0-2-100 15</inkml:trace>
        </inkml:traceGroup>
        <inkml:traceGroup>
          <inkml:annotationXML>
            <emma:emma xmlns:emma="http://www.w3.org/2003/04/emma" version="1.0">
              <emma:interpretation id="{11E62BA2-064E-497D-8C51-B1ADF81A5CA3}" emma:medium="tactile" emma:mode="ink">
                <msink:context xmlns:msink="http://schemas.microsoft.com/ink/2010/main" type="inkWord" rotatedBoundingBox="6719,12737 8629,12287 8777,12915 6867,13365"/>
              </emma:interpretation>
              <emma:one-of disjunction-type="recognition" id="oneOf1">
                <emma:interpretation id="interp1" emma:lang="" emma:confidence="1">
                  <emma:literal/>
                </emma:interpretation>
              </emma:one-of>
            </emma:emma>
          </inkml:annotationXML>
          <inkml:trace contextRef="#ctx0" brushRef="#br0" timeOffset="15895.9904">-1115 8320 1705 0,'-7'5'18'16,"3"-2"10"-16,4-3-4 0,-5 6 0 0,5-6 0 16,0 0-3-16,0 0 14 0,16 2 12 15,-5-2 8-15,3 0-2 0,4 0 7 16,4 0-4-16,3-2-2 0,5 2-2 15,3-6-6-15,1 3-2 0,5-1-4 0,2 3-4 16,2-6-3-16,0 5-4 0,0-2-9 16,0 0-22-16,-3-2-24 0,-4 2-27 0,-2 0-24 15,-2-2-34-15,-1 6-23 0,-1-9-18 16,-7 6-45-16,-3 1-399 0,-3-5-96 16</inkml:trace>
          <inkml:trace contextRef="#ctx0" brushRef="#br0" timeOffset="16411.2919">-826 8514 1663 0,'-14'3'33'0,"10"-1"8"0,4-2-7 15,0 0-5-15,-9 1-6 0,9-1-3 16,-6 3-2-16,6-3 0 0,0 0 9 0,-5 8 4 16,2-2 4-16,1 2 2 0,2 0 3 15,0 4 0-15,-3 2 2 0,3-1 1 16,-2 5 2-16,2-2-5 0,0 2-3 0,-2 3-3 16,2-5-3-16,0 5-2 0,-2-5-2 15,0 4-2-15,2-3-4 0,-3-4 0 0,3 2-1 16,-2-3-2-16,2-1-1 0,0-3 1 15,0 4 5-15,0-8 4 0,0 2-1 16,-2 0-4-16,2-6-2 0,0 0-3 16,0 0 0-16,0 0-3 0,0 0-4 0,2-23 2 15,0 15 0-15,1-6-4 0,-1-2 1 16,0-2-3-16,5-4 3 0,-2-1-5 0,4 0 1 16,0 3 2-16,0-2 0 0,2 4-1 15,1-1-2-15,-1 1 2 0,2 4-1 16,0-2-1-16,2 3 1 0,-4 3 0 15,4 2-2-15,-1 2-1 0,-3-2-1 0,3 4 0 16,-3 4-1-16,1-2 3 0,-1 5-3 16,0 2 1-16,2 1-1 0,-1 4 1 0,-3 2 2 15,2 3 1-15,-2 3-6 0,-2-2 6 16,0 2-2-16,0 1 2 0,0-1-1 16,-5 0 0-16,2 0-13 0,-2 1-18 0,-2-1-34 15,3-2-46-15,-3 5-48 0,-3-7-93 16,3 0-164-16,-4 2-218 0,0-5-128 15</inkml:trace>
          <inkml:trace contextRef="#ctx0" brushRef="#br0" timeOffset="16992.3224">492 7910 1691 0,'-9'5'-47'15,"9"-5"8"-15,-11 1 1 0,6 1 9 16,5-2 7-16,0 0 13 0,0 0 8 0,0 0 11 15,0 0 5-15,0 0 2 0,0 0-4 16,0 0 2-16,0 0-3 0,20-8-3 0,-9 6 2 16,6-2-23-16,-6 4-21 0,2-2-30 15,8 0-24-15,-8-2-52 0,3 2-113 16,0 0-96-16,-7 0 138 0</inkml:trace>
          <inkml:trace contextRef="#ctx0" brushRef="#br0" timeOffset="17179.5298">557 8047 971 0,'-9'4'-2'15,"2"2"3"-15,3 0 2 0,2 0-2 0,-3-2-1 16,5-4 6-16,3 7 7 0,-3-7 3 16,6 5-2-16,3-5-1 0,3 0-2 15,1 0 0-15,7 0-1 0,1-2-15 0,8-1-15 16,1 0-19-16,4-3-33 0,-1-2-68 15,8-4-130-15,-5 4 212 0</inkml:trace>
        </inkml:traceGroup>
        <inkml:traceGroup>
          <inkml:annotationXML>
            <emma:emma xmlns:emma="http://www.w3.org/2003/04/emma" version="1.0">
              <emma:interpretation id="{6F39E29C-A238-471D-8938-D4B135AA9A08}" emma:medium="tactile" emma:mode="ink">
                <msink:context xmlns:msink="http://schemas.microsoft.com/ink/2010/main" type="inkWord" rotatedBoundingBox="8987,12100 9271,12033 9402,12592 9118,12659"/>
              </emma:interpretation>
              <emma:one-of disjunction-type="recognition" id="oneOf2">
                <emma:interpretation id="interp2" emma:lang="" emma:confidence="1">
                  <emma:literal/>
                </emma:interpretation>
              </emma:one-of>
            </emma:emma>
          </inkml:annotationXML>
          <inkml:trace contextRef="#ctx0" brushRef="#br0" timeOffset="17723.4506">1337 7670 867 0,'-5'-6'111'0,"1"0"-3"15,-1 0-16-15,3 0-22 0,-2 2-7 16,2-2 0-16,-1 0 0 0,3 6 5 16,0-8-6-16,0 8-6 0,3-6-4 15,-3 6-7-15,8-3-2 0,-1-1-4 0,-7 4-4 16,17 4-6-16,-9-4-2 0,3 5-2 16,-2-1-4-16,1 1-1 0,1 4-1 15,-2-3-6-15,0 2 1 0,-5 0 0 0,3 2-2 16,-3 3-6-16,0-3 6 0,-4 2-2 15,-4 2-3-15,-2-2 2 0,1 2-2 0,-1 1-1 16,-3-1 1-16,-2-2-3 0,1 1 2 16,1-1-1-16,-2-2-2 0,2 0 2 15,-2 2-2-15,1-4 1 0,4 1-1 16,-1-3 0-16,0 2 1 0,3-2 0 0,2-2-2 16,0 4 0-16,2-4 0 0,0-4 0 15,4 8 2-15,5-2-3 0,-3-4 0 0,5 4 0 16,2-4 1-16,0 4-3 0,2 1-1 15,2-5 2-15,-4 6 1 0,2-2-1 16,2 2 2-16,-4 1-4 0,0 0-1 16,2 1 3-16,-4 3-1 0,0-3 3 0,-4 2 0 15,-1-1 2-15,-1 3 3 0,-3-2-1 16,-2-2 6-16,0 5-1 0,-5-7 3 0,-1 6 3 16,-3-2 0-16,-2-2-4 0,-3 2 2 15,0-2-2-15,-1 2 1 0,-4-6-3 16,1 3-1-16,1-1 0 0,-2-2-4 0,1 0-5 15,0-4-12-15,2 4-9 0,3-6-23 16,0 0-20-16,1 3-21 0,1-6-12 16,11 3-18-16,-14-4-34 0,10 2-50 15,4-6-332-15,0 8-34 0</inkml:trace>
        </inkml:traceGroup>
        <inkml:traceGroup>
          <inkml:annotationXML>
            <emma:emma xmlns:emma="http://www.w3.org/2003/04/emma" version="1.0">
              <emma:interpretation id="{CF6904D6-E000-4D99-BC62-C86D233C0A74}" emma:medium="tactile" emma:mode="ink">
                <msink:context xmlns:msink="http://schemas.microsoft.com/ink/2010/main" type="inkWord" rotatedBoundingBox="9562,12165 10054,12049 10165,12523 9673,12639"/>
              </emma:interpretation>
            </emma:emma>
          </inkml:annotationXML>
          <inkml:trace contextRef="#ctx0" brushRef="#br0" timeOffset="18191.6944">1832 7725 1601 0,'2'-6'56'0,"-2"-2"-9"0,2 4-10 0,-2 4-7 16,3-8 1-16,-3 8 4 0,0 0 9 16,0-6-2-16,0 6-3 0,2-4-5 15,-2 4-5-15,0 0-3 0,0 0-1 0,0 0-1 16,-5 16 4-16,5-6 3 0,-2 0-3 15,2 5 1-15,-2 1 4 0,0 2 2 16,-1 0-4-16,1 3 2 0,0 1-2 0,0-1-3 16,-3 1 2-16,3 0-3 0,0-4 4 15,-2 5-2-15,-1-5-3 0,3 1 1 0,0-1-4 16,-2-4 5-16,2 0 3 0,0-4 0 16,2 3 0-16,0-3 1 0,-2-2 1 15,2 4-2-15,0-4 2 0,0-2-2 16,2 2 0-16,0-1-2 0,6-3-2 0,-1 0-6 15,4 2 0-15,2-4-4 0,6 0 0 16,0-2-2-16,9 0 0 0,-1 0-7 16,5 0 0-16,2-2-5 0,-1 2-15 0,1-2-20 15,0-4-21-15,-2 2-31 0,-1 1-29 16,1 2-40-16,0-6-44 0,-8 2-86 16,-1-1-132-16,-3 1-181 0,-1-1-95 0</inkml:trace>
        </inkml:traceGroup>
      </inkml:traceGroup>
    </inkml:traceGroup>
    <inkml:traceGroup>
      <inkml:annotationXML>
        <emma:emma xmlns:emma="http://www.w3.org/2003/04/emma" version="1.0">
          <emma:interpretation id="{CBE23E72-8B17-4CB2-B9A3-02AB7C30B107}" emma:medium="tactile" emma:mode="ink">
            <msink:context xmlns:msink="http://schemas.microsoft.com/ink/2010/main" type="paragraph" rotatedBoundingBox="11582,12361 13843,12157 13913,12941 11653,13144" alignmentLevel="2"/>
          </emma:interpretation>
        </emma:emma>
      </inkml:annotationXML>
      <inkml:traceGroup>
        <inkml:annotationXML>
          <emma:emma xmlns:emma="http://www.w3.org/2003/04/emma" version="1.0">
            <emma:interpretation id="{7119CFA7-7F9B-43D3-93BC-84268A1F5A07}" emma:medium="tactile" emma:mode="ink">
              <msink:context xmlns:msink="http://schemas.microsoft.com/ink/2010/main" type="line" rotatedBoundingBox="11582,12361 13843,12157 13913,12941 11653,13144"/>
            </emma:interpretation>
          </emma:emma>
        </inkml:annotationXML>
        <inkml:traceGroup>
          <inkml:annotationXML>
            <emma:emma xmlns:emma="http://www.w3.org/2003/04/emma" version="1.0">
              <emma:interpretation id="{E2F9E538-A424-4102-9C91-43551FB17C47}" emma:medium="tactile" emma:mode="ink">
                <msink:context xmlns:msink="http://schemas.microsoft.com/ink/2010/main" type="inkWord" rotatedBoundingBox="11582,12361 13843,12157 13913,12941 11653,13144"/>
              </emma:interpretation>
              <emma:one-of disjunction-type="recognition" id="oneOf3">
                <emma:interpretation id="interp3" emma:lang="" emma:confidence="0">
                  <emma:literal>air</emma:literal>
                </emma:interpretation>
                <emma:interpretation id="interp4" emma:lang="" emma:confidence="0">
                  <emma:literal>dire</emma:literal>
                </emma:interpretation>
                <emma:interpretation id="interp5" emma:lang="" emma:confidence="0">
                  <emma:literal>dive</emma:literal>
                </emma:interpretation>
                <emma:interpretation id="interp6" emma:lang="" emma:confidence="0">
                  <emma:literal>dint</emma:literal>
                </emma:interpretation>
                <emma:interpretation id="interp7" emma:lang="" emma:confidence="0">
                  <emma:literal>din</emma:literal>
                </emma:interpretation>
              </emma:one-of>
            </emma:emma>
          </inkml:annotationXML>
          <inkml:trace contextRef="#ctx0" brushRef="#br0" timeOffset="-39534.6382">4675 7923 1198 0,'0'-13'9'0,"0"3"1"0,-2 0 0 16,-2 0 0-16,2 2-5 0,-5 0-3 0,3 2 0 15,-3-1 0-15,-1 1 5 0,2 2-3 16,-3 3 3-16,2-2 1 0,7 3 6 0,-15 4 0 16,7 3-1-16,-1 1 6 0,0 2 6 15,1 4 0-15,1 2 1 0,-2 4 5 16,-1 5-2-16,4-2 1 0,1 5-7 0,-1-2 2 16,1 5-2-16,-2 0-4 15,5-1 1-15,-2 5-2 0,-2 1-3 0,4 1-1 16,-2 1 20-16,-3 3-4 0,3-1-6 15,-1-1-15-15,1 2-10 0,-3-3-17 0,1-1-26 16,-2-2-32-16,4-5-31 0,-3 1-39 16,0-7-83-16,1-6-157 0,-1-4 103 15</inkml:trace>
          <inkml:trace contextRef="#ctx0" brushRef="#br0" timeOffset="-39855.051">3874 8173 969 0,'-13'-9'33'0,"5"3"-17"0,-1 1-6 16,2-2-1-16,1 3 7 0,1-2 4 16,3 0 12-16,0 0-3 0,2-2 5 15,2 2-7-15,2 2-1 0,3-3-1 16,4-1-4-16,4 2-3 0,4 4-1 0,-1-1-2 15,1 0-5-15,0 3 3 0,-1 0-4 16,1 3-3-16,-2 0 5 0,-2 2-5 16,-2 1 2-16,-2 6-1 0,-7-4 3 15,-1 0-7-15,-3 6 2 0,-7 0 0 0,-2 0 3 16,-4 3 4-16,-4-1-11 0,-2 2 6 16,-2-1-4-16,3-1 2 0,-5 0-2 15,5-3 4-15,-2 1-3 0,4-4 0 0,3 0 9 16,2 0 7-16,2-3 3 0,1-1 7 15,1-3 0-15,7 2-8 0,0-5 1 16,0 0-1-16,17 2-4 0,-4-2-2 16,5-2 3-16,5 2-7 0,-1 0 1 0,3 0-3 15,0 0 4-15,0 2-5 0,-1-2 1 0,-1 4-4 16,0-2-4-16,-3 2 4 0,-2 0-3 16,1 2-1-16,-4 0 4 0,-4 0-4 15,1 4 0-15,-7-3 0 0,-1 3 3 16,-4-2 1-16,-2 2-6 0,-2 0 8 0,-6 0 1 15,-1 1 0-15,-5-1 2 0,-2 2-1 16,-2-2-3-16,-3-2 18 0,-2 2-3 16,2 0-2-16,-1-2-3 0,1-1-2 0,-2 1-3 15,2-4-8-15,3 0-16 0,-1-2-15 16,4-2-13-16,-1 0-31 0,4-2-24 16,3-2-20-16,0-2-25 0,4 0-49 15,3-2-250-15,1 0 52 0</inkml:trace>
          <inkml:trace contextRef="#ctx0" brushRef="#br0" timeOffset="-39061.5055">4314 8472 1057 0,'-5'-19'15'0,"1"3"4"0,2 0-3 16,2 2-8-16,0 2-4 0,4-5-1 16,3 3 5-16,1-2-5 0,5-3 1 0,2 3 1 15,3 0-1-15,5-4 4 0,2 3-2 16,4-1-2-16,3-1 3 0,0 5-3 0,3 0 3 16,-1 0-1-16,1 2 0 0,-1 1-5 15,-6 3 0-15,0 4 3 0,-2 3-2 16,-2-6 7-16,-5 7-5 0,2 4-1 15,-5-1 13-15,-1 2-9 0,2 3 2 0,-8 1-2 16,2 5 3-16,-5-2-4 0,2 0 3 16,-1 3 5-16,-3 3-1 0,-2-2 0 0,1 1-1 15,-1 1-1-15,0-4 23 0,-2 3-5 16,2-1-2-16,0-4-2 0,3 2 5 16,-3-4 2-16,2 3 5 0,3-8-1 15,1 4-7-15,3-4 2 0,-5 0-4 0,5-3-4 16,4-2 0-16,2-2-4 0,-3 0-3 15,4-4 2-15,-2 0-6 0,1-3-2 16,0-1 2-16,-4-2-9 0,0 0 6 0,0-3-7 16,-2 3 0-16,-5-2 0 0,-4 0-1 15,-2 0 0-15,0 2-2 0,-4 1 0 16,-7-3-2-16,1 0 4 0,-3 5-1 0,2 1-1 16,-8-2 0-16,1 2-1 0,3 6-2 15,-6-4-8-15,3 4 0 0,1 2-17 16,-2 0-19-16,6 2-19 0,-8 2-16 0,8 0-24 15,2 0-24-15,-5 0-76 0,2 3-177 16,7-1 105-16</inkml:trace>
          <inkml:trace contextRef="#ctx0" brushRef="#br0" timeOffset="-38691.8692">5139 8197 1110 0,'14'-2'10'0,"-1"-4"-7"0,-4 4 3 15,7-2-6-15,0 2 2 0,2 0 5 0,0-2-4 16,2 4-2-16,-4-2-1 0,3 4 4 16,0 2-4-16,0-2 8 0,1 4-4 15,-5 2 6-15,4-2 2 0,-3 2 0 16,-5 3-2-16,-1 1-1 0,-2-2 5 0,-5 4-8 16,-3 1 5-16,-3-1 4 0,-3 0 2 15,-4 0 2-15,-1 2 6 0,2-1 0 16,-6-3 6-16,0 2 5 0,2-4 4 0,0 0 12 15,-2-4 8-15,4 2 8 0,3-3 3 16,-3-3 0-16,2-4-7 0,9 2-2 16,-12-8-4-16,9 2-8 0,1-4 3 0,4-1-5 15,5-1-7-15,1-6-4 0,1 2-3 16,6-1-3-16,0-3-4 0,4 0-4 16,1 1-5-16,-1 1-14 0,1 2-7 0,1-1-19 15,-2 3-19-15,-1 2-19 0,1 1-22 16,1-3-23-16,-4 9-21 0,0-4-27 15,-1 1-50-15,4 0-317 0,-6 2-23 16</inkml:trace>
          <inkml:trace contextRef="#ctx0" brushRef="#br0" timeOffset="-38428.1576">5978 7867 1410 0,'2'-8'6'16,"3"5"-3"-16,-3-2-2 0,-2-1 3 16,0 6-5-16,4-5 2 0,-4 5-5 0,0 0 5 15,0 0 3-15,0 0 14 0,5 16 0 16,-7-5 6-16,4 4-1 0,-2 5 3 16,0 1-6-16,0-3 1 0,0 8-3 0,2-1 0 15,-2 1-1-15,2 3 1 0,-2-3-1 16,0 3 0-16,0-1-5 0,0 0-20 0,-2 1-25 15,2-4-30-15,-2 1-38 0,0-4-50 16,-1 1-304-16,-3-3 38 0</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0:24.72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26DD35D-DE90-4EF1-9EB7-BC7EAEAE940B}" emma:medium="tactile" emma:mode="ink">
          <msink:context xmlns:msink="http://schemas.microsoft.com/ink/2010/main" type="writingRegion" rotatedBoundingBox="24923,10602 30005,10679 29984,12047 24902,11969"/>
        </emma:interpretation>
      </emma:emma>
    </inkml:annotationXML>
    <inkml:traceGroup>
      <inkml:annotationXML>
        <emma:emma xmlns:emma="http://www.w3.org/2003/04/emma" version="1.0">
          <emma:interpretation id="{87299760-678C-4156-A008-BF777927B6F6}" emma:medium="tactile" emma:mode="ink">
            <msink:context xmlns:msink="http://schemas.microsoft.com/ink/2010/main" type="paragraph" rotatedBoundingBox="24923,10602 30005,10679 29984,12047 24902,11969" alignmentLevel="1"/>
          </emma:interpretation>
        </emma:emma>
      </inkml:annotationXML>
      <inkml:traceGroup>
        <inkml:annotationXML>
          <emma:emma xmlns:emma="http://www.w3.org/2003/04/emma" version="1.0">
            <emma:interpretation id="{226CD559-8694-4071-A18B-3B467221FBD5}" emma:medium="tactile" emma:mode="ink">
              <msink:context xmlns:msink="http://schemas.microsoft.com/ink/2010/main" type="line" rotatedBoundingBox="24923,10602 30005,10679 29984,12047 24902,11969"/>
            </emma:interpretation>
          </emma:emma>
        </inkml:annotationXML>
        <inkml:traceGroup>
          <inkml:annotationXML>
            <emma:emma xmlns:emma="http://www.w3.org/2003/04/emma" version="1.0">
              <emma:interpretation id="{D823D377-9CF9-4963-8150-E69BFE9A0B44}" emma:medium="tactile" emma:mode="ink">
                <msink:context xmlns:msink="http://schemas.microsoft.com/ink/2010/main" type="inkWord" rotatedBoundingBox="24920,10810 27960,10857 27951,11473 24911,11426"/>
              </emma:interpretation>
              <emma:one-of disjunction-type="recognition" id="oneOf0">
                <emma:interpretation id="interp0" emma:lang="" emma:confidence="1">
                  <emma:literal/>
                </emma:interpretation>
              </emma:one-of>
            </emma:emma>
          </inkml:annotationXML>
          <inkml:trace contextRef="#ctx0" brushRef="#br0">67 25 1431 0,'0'0'185'0,"-9"-3"-106"0,2 1-70 16,7 2-19-16,-9-6 0 0,5 4 8 15,4 2 10-15,-8-4 11 0,4-2-2 16,4 6-1-16,0 0 2 0,-9-2-4 15,9 2-3-15,0 0-4 0,0 0 3 0,0 0-2 16,0 0 10-16,-4 12 10 0,4-7-3 16,0 6 2-16,0-3 1 0,0 7-9 0,0-1 1 15,0 0 2-15,-3 2-4 0,3 5-4 16,0 1 0-16,-2-3 0 0,2 5-3 16,-4-2 3-16,4 3-15 0,-2-3-15 15,2 7-23-15,-3-7-20 0,3 2-24 0,0 1-20 16,0-7-25-16,0 0-39 0,0-4-339 15,3 3-10-15</inkml:trace>
          <inkml:trace contextRef="#ctx0" brushRef="#br0" timeOffset="593.9308">372 79 1468 0,'-2'-12'13'0,"0"4"2"0,0 2-21 16,-3 2 3-16,3-2-3 0,-1-1 3 16,-2 5 5-16,5 2 5 0,-6-4-4 0,6 4 12 15,0 0 5-15,-14 14 7 0,10-7 3 16,-3 3 10-16,3 4 10 0,-2 4 3 16,2-1-2-16,2 3-4 0,-3-1-4 15,3 1-3-15,0 0-2 0,0 2-1 0,2-3-5 16,0 1-1-16,2 1-7 0,0-1 0 15,0-4 2-15,3 0-8 0,-1-1 4 0,2-1-3 16,3-4 3-16,-3 0 0 0,3-1 3 16,2-4-2-16,1-5-4 0,1 3 1 15,1-6-3-15,1-2-2 0,4-2-2 16,1-5 0-16,1 0-3 0,-2-5-1 0,2-1 1 16,-1 2-4-16,-1-7 0 0,-4 1 2 15,-1 0-2-15,-1 1-2 0,-1-5-2 16,-5 4-1-16,-3 3-2 0,-2-1-2 0,-2 0-1 15,-2 1-4-15,-2 1-2 0,-5 2-2 16,-3 1-9-16,-2 4-8 0,-1 0-18 16,1 5-12-16,-4-2-13 0,3 2-20 15,-2 4-17-15,2 2-18 0,1 0-17 0,0 2-44 16,1 4-323-16,2-4-16 0</inkml:trace>
          <inkml:trace contextRef="#ctx0" brushRef="#br0" timeOffset="862.1073">1025-69 1477 0,'5'-3'12'0,"-5"3"-3"16,0-5-3-16,0 5-2 0,0 0 2 15,0 0-2-15,0 0 11 0,-20 8 2 16,13 0 4-16,-5 0 8 0,1 2 1 0,2 2 3 15,0 5 5-15,-1-3 0 0,1 8 3 16,3-1-1-16,-3-3 0 0,5 6-2 16,-1-1-1-16,1-7-4 0,4 6-2 0,0-1-2 15,0-5-2-15,4 0-5 0,-2 2 0 16,5-5 2-16,0-3 3 0,-1 0 0 0,3 2 2 16,1-9-2-16,3 0-3 0,-2 0-4 15,5-6 0-15,2 1-5 0,-4-2 2 16,4-4-3-16,0 2-2 0,-5-6 0 15,8 1-2-15,-5-3 0 0,-3 0-2 0,4-2-1 16,-6-2 0-16,-5 1-2 0,1 1 3 16,-3-4-4-16,-2 3-7 0,3-3 1 15,-10 6 3-15,1-2-5 0,-3-2 0 0,3 5-1 16,-7 1-12-16,2 2-12 0,-7-1-15 16,2 3-21-16,1 6-19 0,-6-1-25 15,8 3-16-15,-4 3-28 0,-4-1-51 0,8 4-333 16,-4 3-41-16</inkml:trace>
          <inkml:trace contextRef="#ctx0" brushRef="#br0" timeOffset="1178.2657">1389 220 1624 0,'0'0'48'0,"9"0"-16"15,-9 0-20-15,7 5-14 0,-7-5 6 0,4 3-2 16,-4-3 0-16,0 12 2 0,-2-8-3 16,0 6 4-16,-3-2 5 0,1 1-11 15,-3 3 7-15,0 4-3 0,1-6 0 0,-6 4-10 16,3-2-11-16,2 3-30 0,-4-1-28 16,2-4-26-16,-3 2-47 0,3-3-88 0,3 1-143 15,-1-4 108-15</inkml:trace>
          <inkml:trace contextRef="#ctx0" brushRef="#br0" timeOffset="1528.7616">1590 14 1165 0,'0'-6'52'16,"0"-2"-6"-16,0 0-9 0,0 8-5 0,0-6-10 15,-2-1-1-15,2 7 2 0,0 0-5 16,0 0-1-16,0 0 10 0,0 0 3 16,-9 23 10-16,4-11 1 0,3 2 5 0,0 1 6 15,2 1-5-15,-2 4 1 0,0-4-6 16,2 5-2-16,2 1-5 0,-2-5-3 16,2 3 1-16,2-4-6 0,1 4-2 0,1-6-1 15,3 1-3-15,3-1-2 0,-1-3-1 16,-2 0-2-16,4-4-5 0,6 1 3 15,-6-8-2-15,6 2-5 0,-1-4 0 0,-3 2-2 16,6-8-1-16,-1 1-4 0,-1-4 3 16,3 0 0-16,-7-3-1 0,6-4-1 15,-5-1-2-15,-3 1 2 0,-1 0 0 16,-3-3-6-16,-2 5 0 0,-3-4 0 0,-4 0-1 16,0 3 0-16,-7-3-7 0,1 3 7 15,-3 3-6-15,-3 0-1 0,1 0-8 0,0 4-10 16,-5 2-13-16,0-2-9 0,3 7-12 15,-3 1-17-15,0-2-12 0,5 4-14 16,-5 4-23-16,2-2-59 0,5 1-244 16,2 2 56-16</inkml:trace>
          <inkml:trace contextRef="#ctx0" brushRef="#br0" timeOffset="2112.0223">2305-59 1236 0,'8'-8'44'0,"-8"3"0"16,3 0-6-16,-3 5 1 0,-5-8-5 15,1 2-4-15,4 6 3 0,-5-5 3 0,5 5 1 16,-11-2 2-16,11 2 0 0,-16 7-6 16,11-1 8-16,-6 2 0 0,3 4 13 15,-5 2-1-15,5 0-1 0,1 0 1 0,-2 3-3 16,0 1-2-16,3 0-4 0,-2 3-4 15,4-5-2-15,-1 4-5 0,3-3-2 16,0 1-3-16,2-2-2 0,-2-2-5 16,2 1 1-16,2-1 0 0,-2-4-5 0,4 2 3 15,3-1 0-15,1-3-4 0,-2 0 0 16,3-2 0-16,2 0-1 0,-2-4-3 0,3 2-1 16,1-4 0-16,0-4-1 0,3 2-3 15,0-4-1-15,2-2 0 0,1 0-1 16,1-4 1-16,-5 1-2 0,2-5 0 15,0-2 1-15,-3 1-1 0,-2-3 0 0,1-2-3 16,-4 3-2-16,-3-1-3 0,-1-1 0 16,-3 2 1-16,1 2-2 0,-6-1-2 0,1-1-10 15,-5 3-6-15,3 2-13 0,-10-2-12 16,3 6-13-16,-3-1-14 0,3 3-10 16,-7 0-17-16,2 4-15 0,3 0-5 15,-7 2-16-15,3 2-22 0,2 0-56 0,2 0-251 16,0 2 27-16</inkml:trace>
          <inkml:trace contextRef="#ctx0" brushRef="#br0" timeOffset="2462.7091">2897-128 1376 0,'4'-4'30'0,"1"-3"-10"16,-5 4-7-16,0 3 2 0,4-6-4 16,-4 6 2-16,2-7 5 0,-2 7-5 15,0 0 0-15,0 0 3 0,0 0-2 0,0 0 3 16,0 0 4-16,-15 16 10 0,11-5 1 16,-3-1 6-16,-1 4 1 0,4 0 3 15,-1 3-7-15,-1-1 0 0,-1 4 2 0,3-4-5 16,-1 5-1-16,3-4-3 0,2 2 1 15,-2-2 0-15,2 3-1 0,0-6-2 0,2 3-5 16,0-5 2-16,3 2-4 0,-3-3-1 16,2 0 3-16,3-3-3 0,2-1-2 15,0 1-4-15,1-8 3 0,1 2-1 16,0-2-5-16,0-2 1 0,1 2 0 0,3-8 0 16,-4 1-4-16,4-4 1 0,-4 0 3 15,2-1-5-15,-4-2 4 0,-1 0-3 16,0-3-2-16,-1 1 0 0,-3 0 0 15,-2-3-1-15,1 3-4 0,-6-4 3 0,1 3-3 16,-4 3-2-16,1-2 2 0,-5 0-2 16,-1 4-4-16,0 2-7 0,-2-1-12 0,-1 3-16 15,-2 2-18-15,-1 2-18 0,-2 0-17 16,1 4-16-16,-5-2-16 0,1 4-26 16,-1-2-84-16,3 2-239 0,-1 2 17 15</inkml:trace>
        </inkml:traceGroup>
        <inkml:traceGroup>
          <inkml:annotationXML>
            <emma:emma xmlns:emma="http://www.w3.org/2003/04/emma" version="1.0">
              <emma:interpretation id="{3C8298E9-B579-4C1B-AF61-B92756C0D057}" emma:medium="tactile" emma:mode="ink">
                <msink:context xmlns:msink="http://schemas.microsoft.com/ink/2010/main" type="inkWord" rotatedBoundingBox="28461,10655 30005,10679 29984,12047 28440,12023"/>
              </emma:interpretation>
              <emma:one-of disjunction-type="recognition" id="oneOf1">
                <emma:interpretation id="interp1" emma:lang="" emma:confidence="1">
                  <emma:literal/>
                </emma:interpretation>
              </emma:one-of>
            </emma:emma>
          </inkml:annotationXML>
          <inkml:trace contextRef="#ctx0" brushRef="#br0" timeOffset="4819.6686">4276 395 1397 0,'-9'0'40'16,"-1"0"-9"-16,10 0-10 0,-9 2 2 16,9-2 0-16,0 0 11 0,0 0 19 0,0 0 10 15,0 0 7-15,25-11-5 0,-7 11-2 16,3-4-3-16,12 0-2 0,6-2 1 0,2 0-3 15,8 0-5-15,5-2-4 0,-6 2-5 16,11 0-8-16,-5-2-13 0,3 1-15 16,-8-1-19-16,-1 4-28 0,-3-4-35 15,-2 2-29-15,-2 0-33 0,-7-3-48 0,-3 6-104 16,-6-2-210-16,-5 2-4 0</inkml:trace>
          <inkml:trace contextRef="#ctx0" brushRef="#br0" timeOffset="4622.4702">4631-295 1010 0,'-8'-2'41'0,"-3"0"-2"16,11 2-8-16,-13-2-4 0,8 0-5 16,5 2 9-16,-8-2 4 0,8 2 7 0,0 0-2 15,0 0-1-15,0 0 2 0,0 0-6 16,17-10-4-16,-4 8-3 0,-1-1 1 15,6 2-7-15,2 1-3 0,-1-2-1 16,1-1-4-16,1 3 1 0,-4-2 2 0,1 2-3 16,1-2-3-16,-4 2-1 0,-4 0-2 15,4-1 1-15,-4 1-3 0,-3 0 1 16,3-3-3-16,-11 3-3 0,10 0 2 0,-10 0-3 16,0 0 4-16,0 0-4 0,0 0 3 15,0 0-3-15,-27 4 3 0,16-4-5 0,-4 0 2 16,0 0 0-16,0 0 2 0,-2 0-1 15,-3 0-1-15,5 0 4 0,0 0-4 16,-2-1-1-16,1 1 1 0,4 0 8 0,-3 0-7 16,1 0 0-16,2 1-2 0,3 1-2 15,-2 0 1-15,3 3 5 0,-1 1-3 16,-1 2 0-16,5-2 3 0,-3 4 0 0,1 0 0 16,0 2-2-16,3 1 1 0,-3 1 3 15,5-2-5-15,-3 3 3 0,2-4-4 16,1 2 7-16,0-1-2 0,2 0 2 0,-2-2 0 15,2 0 3-15,0-2 0 0,0 1-1 16,0-1 7-16,0-2 4 0,2 0 5 16,2-2 0-16,-4-4 1 0,10 2-3 15,-1 0-4-15,-9-2 0 0,24-4-3 0,-11 2 1 16,4-2-5-16,3 0 1 0,3 0-5 16,4 0 1-16,0-2-3 0,3 2 3 15,1 2 1-15,-3-1-4 0,1 2 2 16,-2-1-1-16,-2 4 0 0,-1-1 0 0,2 2-1 15,-2 1-2-15,-1 4 3 0,-3-2 1 16,-1 0 0-16,-4 4-2 0,-1 1-1 0,-2-1 5 16,-6 2-2-16,-4 0 0 0,-2 2 3 15,-4-2-2-15,-3 3 3 0,-7-5 1 16,-4 4-2-16,-2 0 0 0,-5 0-4 16,2 1 3-16,-6-7-5 0,2 6 4 0,-2-6-1 15,-3 1-4-15,2-1-10 0,-2 2-16 16,4-6-12-16,-4 2-18 0,3 0-21 0,1-4-15 15,3 2-13-15,5 0-16 0,0 0-31 16,2-4-64-16,4 3-253 0,1 0 28 16</inkml:trace>
          <inkml:trace contextRef="#ctx0" brushRef="#br0" timeOffset="7221.0863">4540 667 1447 0,'-5'-12'44'15,"0"4"3"-15,3-2-7 0,-2-3-3 16,4 5-4-16,0-2 7 0,2 2 17 16,-2 0 11-16,2-2 11 0,0 2 2 0,-2-1 0 15,3 3-3-15,2-2-7 0,-3 2-9 16,1 2-8-16,-1-2-5 0,-2 6-6 16,2-6-4-16,-2 6 8 0,0 0-1 0,0 0-4 15,0 0-4-15,4 22-4 0,-4-9-2 16,-4 1-3-16,2 4-3 0,-3 0 0 15,3 2-4-15,-6 7-2 0,6-5-2 0,-2 2-1 16,-5-1-2-16,2 0 0 0,3-3-1 16,0 0-1-16,1-4-7 0,-1-2 4 0,1 1 3 15,0-7-2-15,3 4-2 0,3-4 2 16,0 0-2-16,-1-5 0 0,5 2-3 16,2-5 0-16,2 0 1 0,-11 0-6 0,23-1 3 15,-12-6-1-15,6 4 0 0,0-2-2 16,-2-3 1-16,3-2 0 0,3 6-1 15,-1-6 0-15,-4 2 1 0,4-3-1 0,-4 5 1 16,3-2-1-16,-4-4 1 0,0 4 0 16,2-2 1-16,-4-3-2 0,0 3-2 15,0-2 1-15,-2-2-1 0,-3-1-1 0,-1 6 3 16,0-6 3-16,-5 3 1 0,1-2 0 16,-1 4 5-16,1-3 0 0,-3 2 0 15,2 0 2-15,-2 1-1 0,0 2 0 16,0 0-1-16,0 0-2 0,2 2 1 0,-2-1-9 15,0 7 6-15,2-6-2 0,-2 6-1 16,0 0 0-16,0 0 2 0,0 0-2 0,-6 31 2 16,6-15-5-16,-5 2 4 0,5 7 1 15,-3 3-14-15,1 1-23 0,-1 1-23 16,-3 1-34-16,4 3-34 0,-1 5-37 16,-1 2-48-16,0-5-102 0,-3 3-117 0,-2 0-172 15,-3 1-98-15</inkml:trace>
          <inkml:trace contextRef="#ctx0" brushRef="#br0" timeOffset="3418.6412">3586-147 1359 0,'-9'-3'31'15,"5"-2"-3"-15,-4 3-4 0,4-2 2 0,4 4-9 16,-4-6 7-16,4 6 15 0,-7-2 3 16,7 2 4-16,-5-4 0 0,5 4-2 15,0 0 5-15,0 0 8 0,0 0 1 0,0 0 2 16,9 20 7-16,-2-12 0 0,0 3-3 16,2 1-7-16,5 2-5 0,-1 0-5 15,0 5-5-15,6-3-5 0,-1 6-2 0,-2-6-2 16,6 5-8-16,-6-4-19 0,7 2-17 15,-6-2-26-15,4 3-21 0,1-3-27 16,-5 1-24-16,5-4-18 0,-7-2-22 16,6 0-29-16,-5-6-80 0,-2 2-242 0,2-1-6 15</inkml:trace>
          <inkml:trace contextRef="#ctx0" brushRef="#br0" timeOffset="3656.0123">3975-205 1447 0,'-5'-13'17'0,"-1"7"-5"16,1 0-12-16,-2 2-6 0,3 2-4 15,4 2 3-15,0 0-1 0,-14 0 6 16,7 4-4-16,3 2 2 0,-5 2 8 0,-2 3-6 16,-1 0 4-16,3 4-1 0,-4 3-5 15,-1 3 6-15,-2 1 0 0,5 0-3 0,-5 1 1 16,-2 5-2-16,2-2-2 0,-1 3-17 15,2-1-19-15,0 1-27 0,-1-7-36 16,2-1-92-16,5-3-147 0,-2 2 143 16</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1:01.3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ED789A4-C15E-4E2D-A252-AA5C01633850}" emma:medium="tactile" emma:mode="ink">
          <msink:context xmlns:msink="http://schemas.microsoft.com/ink/2010/main" type="writingRegion" rotatedBoundingBox="25130,15049 30570,13685 31094,15771 25653,17135"/>
        </emma:interpretation>
      </emma:emma>
    </inkml:annotationXML>
    <inkml:traceGroup>
      <inkml:annotationXML>
        <emma:emma xmlns:emma="http://www.w3.org/2003/04/emma" version="1.0">
          <emma:interpretation id="{1E72A2CE-1AAA-4FB2-A893-21E87B4D0149}" emma:medium="tactile" emma:mode="ink">
            <msink:context xmlns:msink="http://schemas.microsoft.com/ink/2010/main" type="paragraph" rotatedBoundingBox="25224,14993 28339,15019 28333,15767 25218,15741" alignmentLevel="1"/>
          </emma:interpretation>
        </emma:emma>
      </inkml:annotationXML>
      <inkml:traceGroup>
        <inkml:annotationXML>
          <emma:emma xmlns:emma="http://www.w3.org/2003/04/emma" version="1.0">
            <emma:interpretation id="{B348E635-03C7-41DC-AB70-0C841255690A}" emma:medium="tactile" emma:mode="ink">
              <msink:context xmlns:msink="http://schemas.microsoft.com/ink/2010/main" type="line" rotatedBoundingBox="25224,14993 28339,15019 28333,15767 25218,15741"/>
            </emma:interpretation>
          </emma:emma>
        </inkml:annotationXML>
        <inkml:traceGroup>
          <inkml:annotationXML>
            <emma:emma xmlns:emma="http://www.w3.org/2003/04/emma" version="1.0">
              <emma:interpretation id="{2CFABA43-7873-4A1F-8E1C-FE9DD76CD450}" emma:medium="tactile" emma:mode="ink">
                <msink:context xmlns:msink="http://schemas.microsoft.com/ink/2010/main" type="inkWord" rotatedBoundingBox="25224,14993 28339,15019 28333,15767 25218,15741"/>
              </emma:interpretation>
              <emma:one-of disjunction-type="recognition" id="oneOf0">
                <emma:interpretation id="interp0" emma:lang="" emma:confidence="0">
                  <emma:literal>xy</emma:literal>
                </emma:interpretation>
                <emma:interpretation id="interp1" emma:lang="" emma:confidence="0">
                  <emma:literal>X 1</emma:literal>
                </emma:interpretation>
                <emma:interpretation id="interp2" emma:lang="" emma:confidence="0">
                  <emma:literal>x 1</emma:literal>
                </emma:interpretation>
                <emma:interpretation id="interp3" emma:lang="" emma:confidence="0">
                  <emma:literal>xis</emma:literal>
                </emma:interpretation>
                <emma:interpretation id="interp4" emma:lang="" emma:confidence="0">
                  <emma:literal>*₹1</emma:literal>
                </emma:interpretation>
              </emma:one-of>
            </emma:emma>
          </inkml:annotationXML>
          <inkml:trace contextRef="#ctx0" brushRef="#br0">691 75 1294 0,'0'0'9'0,"11"-5"16"0,-8 2-6 16,-3 3-1-16,8-3-2 0,-8 3 5 0,13-4 9 16,-9 2 4-16,3 0 7 0,-7 2 1 15,13-4 0-15,-13 4-6 0,9 0-6 0,-9 0 1 16,16 0 4-16,-7 6 0 0,2-2 2 16,2 1 2-16,2 3 0 0,2 3-3 15,-1 0-3-15,5 3-2 0,-1 0 9 16,3 4-8-16,1 1-1 0,1 2 0 0,1 1-5 15,-4-2-3-15,3 3-4 0,-1-1-4 16,0-2-9-16,0-2-14 0,-3 3-18 16,-1-5-19-16,-1 4-25 0,0-5-28 15,1 1-29-15,-6-4-40 0,-3-4-89 0,0-1-220 16,-2-4 17-16</inkml:trace>
          <inkml:trace contextRef="#ctx0" brushRef="#br0" timeOffset="194.7288">1116-46 1377 0,'-7'-8'10'0,"3"0"2"0,0 4-38 16,-1 0-6-16,1 2 6 0,4 2 7 0,-12 0-2 15,12 0-1-15,-11 6 9 0,2 0 4 16,-2 5 8-16,-1-1-8 0,-4 4 2 15,1 4-1-15,-2 0 9 0,0 1-2 0,-1 3 4 16,-3 4-1-16,1-1-4 0,-1 4 1 16,1-3 4-16,2 0-12 0,2 1-11 15,-4-3-17-15,4-3-31 0,5 1-43 16,-5 0-218-16,4-6 156 0</inkml:trace>
          <inkml:trace contextRef="#ctx0" brushRef="#br0" timeOffset="800.3522">1450 26 1056 0,'8'-13'83'0,"-4"1"-10"15,-1 2-3-15,1 2-11 0,-2 0 2 16,0 0 5-16,3 2 7 0,-3-3 6 0,2 3-4 16,-1 3 0-16,-1-2-8 0,-2 5-12 15,4-8-4-15,-4 8-6 0,0 0-7 16,0 0-1-16,0 0-2 0,8 14 1 0,-8-4-3 16,0 1 2-16,0 3-4 0,2 2-4 15,-2 2 3-15,0-1-5 0,2 5-6 16,-2-1 3-16,3-1-2 0,-1-2-1 15,0 5-1-15,2-3 1 0,1 0-4 0,-1-3 0 16,3 3-2-16,-1-6-1 0,2 0 3 16,-1 0-5-16,2-3 2 0,-1 3-2 15,4-6 0-15,0-2-2 0,-1-4-1 16,0 2 0-16,2-4 0 0,1-4 0 0,2 2-2 16,-3-4-3-16,3-4 0 0,0 1 3 15,-3-2-4-15,2-4-1 0,0-1 3 0,-4-4 0 16,0 3-6-16,3-3 1 0,-3 6 2 15,-2 0 7-15,-2-2-2 0,-3 1 4 16,4 1 3-16,1 0 3 0,-5 6 0 16,1-3-4-16,-3 1 0 0,2 4-4 0,1-2 1 15,-3 6-4-15,-2 2 1 0,0 0-2 16,0 0 0-16,0 0 1 0,2 16 0 16,-2-1-1-16,0-1 2 0,-2 6 0 0,0 0-1 15,2 2 0-15,-5 5 1 0,3 2-3 16,2-1 3-16,-4 3-3 0,1-3-9 15,1 2-10-15,0-1-13 0,-2 0-18 0,-3-1-15 16,4 1-18-16,0-5-26 0,1-2-24 16,-2-1-28-16,4-1-40 0,-2-6-75 15,-3-2-283-15,3 0-60 0</inkml:trace>
          <inkml:trace contextRef="#ctx0" brushRef="#br0" timeOffset="-2728.352">-1135-88 215 0,'-9'0'68'16,"0"0"-31"-16,9 0-15 0,-16-2-6 15,7 2 1-15,0-2 8 0,2 0 10 16,7 2-3-16,-15-6 10 0,7 3 2 0,2 1 1 16,-1-1 6-16,3-2 4 0,-1 1 10 15,1 0 2-15,-1 0 6 0,1-2 8 16,2 0-1-16,2 6 7 0,-4-12 0 0,8 7-4 16,-2-3-5-16,2 5-10 0,3-8-5 15,2 7-9-15,4-6-4 0,4 2-4 0,0 4-5 16,3-2-4-16,3 1-4 15,-1 4-3-15,4-1-3 0,-1 4-3 0,-1 4-4 16,4 0-1-16,-6 4-1 0,1 2-3 16,-3 3-1-16,-1 1 2 0,-6 2-4 0,-2 5 1 15,-4-3-1-15,-5 2 0 0,-2-2 0 16,-7 5-2-16,-2 1-3 0,-2-1 2 16,-3 5 0-16,-6-5-1 0,-1-1 1 15,-1 1-4-15,0-5-2 0,1 0 3 0,1-3 1 16,1-3-2-16,2 0 1 0,0-2-2 15,4-4-2-15,2 1 5 0,2-8-2 16,0 3 5-16,4-1-3 0,5-3-3 16,0 0-1-16,0 0 3 0,0 0 0 0,23-15-4 15,-8 13 0-15,2-2 0 0,3 0-1 16,1 0 0-16,1-2 0 0,1 4 0 16,1 2 0-16,2 0 0 0,-2 0-4 15,1 0 4-15,-3 6 1 0,1-4-4 0,0 6 2 16,-5-2-1-16,2 1 2 0,-7 1-1 15,2 0 11-15,-2 0 3 0,-4 4-3 16,0-2 1-16,-7 0-1 0,0 1 0 0,-2 3-1 16,-4-4 0-16,-1 4 1 0,-6 0-3 15,0-1 3-15,-5 1-1 0,-4 0-4 16,1 1 3-16,-3-6-1 0,0-1-4 0,-1 5-2 16,-3-7 4-16,2 2-2 0,-1-4-6 15,3 0 0-15,-2-4-8 0,0 0-10 16,1-4-12-16,3 2-10 0,-1 0-17 0,4-4-10 15,-1 4-18-15,4-4-16 0,0 0-22 16,6-1-29-16,-1 4-53 0,7-8-285 16,-1 8 2-16</inkml:trace>
          <inkml:trace contextRef="#ctx0" brushRef="#br0" timeOffset="-2306.003">-267 56 1370 0,'-7'-4'0'0,"-2"2"6"0,-3 0-2 16,3 0-4-16,9 2-1 0,-19 0-3 0,10 2 11 15,-8 0-2-15,8 0 9 0,-6 6-3 16,3-1 6-16,-6 1-1 0,9 6 6 16,-4-2 4-16,-1 2-2 0,3 5-3 15,2-1 8-15,-2-2-5 0,1 7 2 0,1-3-5 16,3-4 4-16,3 6 0 0,-1-1 0 16,2 1-1-16,2 1 0 0,0-1-1 15,4-2-10-15,-2-2 3 0,1 1 6 16,3-1 4-16,3 1 0 0,1-5 7 0,1 0-4 15,-2-6 2-15,2 2 0 0,5-4-2 16,-2 0 1-16,-1-6-6 0,3 2 2 0,2-4-2 16,-5-4-3-16,8 0 1 0,-5-4-3 15,-1-4-2-15,6 0-5 0,-8-2 4 16,1-5-4-16,2-1 0 0,-7-5-8 16,-2 3 3-16,-1-1-2 0,-1-1-2 0,-1-3 1 15,-4 7-5-15,-2 0 3 0,-3-7-5 16,-1 7 1-16,1 5-3 0,-4-3 0 0,1 4-2 15,-11 1-4-15,6 2-14 0,-3 2-11 16,-5 1-9-16,6 4-14 0,-8 2-14 16,7 0-7-16,-4 4-13 0,-1 0-4 15,6 4-10-15,-6 0-10 0,8 2-16 0,-3 0-49 16,2 3-233-16,3-1 75 0</inkml:trace>
          <inkml:trace contextRef="#ctx0" brushRef="#br0" timeOffset="-1831.1274">196 89 1200 0,'2'-4'30'16,"-2"4"-6"-16,-2-10-13 0,2 10 2 15,-4-8-3-15,-1 5-8 0,5 3 0 0,-13-4 7 16,3 2 3-16,1 2 0 0,9 0 6 15,-20 6 5-15,7 3 0 0,1-1-2 16,3 0 1-16,-2 6 6 0,-2 0-1 0,-1 4-4 16,5 1-1-16,0 1-1 0,-4 3 16 15,5-3-4-15,-1 2 2 0,5 3-5 16,2-5-1-16,-3 0-5 0,3-1 3 0,0 3-6 16,2-2 2-16,0 1-4 0,0-5 1 15,2 0-2-15,0 3 6 0,3-9-5 16,-3 2-1-16,2-2 7 0,5-4-2 15,-1 0 0-15,5-2 1 0,-4 0-2 0,2-8-5 16,1 2 7-16,8 0-1 0,-7-8 1 16,4 0-4-16,2-2 0 0,-1-5-2 15,1 1-4-15,-4 0 4 0,-1-4-7 0,2-3 3 16,-5 3-1-16,-4-2-5 0,-1-3-2 16,2-1 1-16,-6 1-1 0,-4 3-4 15,-1-4-6-15,-2 3-2 0,-1 1-5 0,-1 0-2 16,-4 1-8-16,-5-1-11 0,2 8-5 15,-1-3-13-15,-6 3-2 0,3 4-17 16,-2 0-7-16,-1 5-18 0,4-1-9 16,-6 4-23-16,5-2-47 0,-5 4-312 0,5 0 9 15</inkml:trace>
        </inkml:traceGroup>
      </inkml:traceGroup>
    </inkml:traceGroup>
    <inkml:traceGroup>
      <inkml:annotationXML>
        <emma:emma xmlns:emma="http://www.w3.org/2003/04/emma" version="1.0">
          <emma:interpretation id="{F62EE310-A121-4D7C-9C82-2A33970CE815}" emma:medium="tactile" emma:mode="ink">
            <msink:context xmlns:msink="http://schemas.microsoft.com/ink/2010/main" type="paragraph" rotatedBoundingBox="27572,15784 30888,14952 31094,15771 27777,16603" alignmentLevel="2"/>
          </emma:interpretation>
        </emma:emma>
      </inkml:annotationXML>
      <inkml:traceGroup>
        <inkml:annotationXML>
          <emma:emma xmlns:emma="http://www.w3.org/2003/04/emma" version="1.0">
            <emma:interpretation id="{9DCC00DA-3AB5-40F5-BFF6-07C4E7FAA87F}" emma:medium="tactile" emma:mode="ink">
              <msink:context xmlns:msink="http://schemas.microsoft.com/ink/2010/main" type="line" rotatedBoundingBox="27572,15784 30888,14952 31094,15771 27777,16603">
                <msink:destinationLink direction="with" ref="{FC835E46-579C-469A-912C-9D921ADA01DE}"/>
              </msink:context>
            </emma:interpretation>
          </emma:emma>
        </inkml:annotationXML>
        <inkml:traceGroup>
          <inkml:annotationXML>
            <emma:emma xmlns:emma="http://www.w3.org/2003/04/emma" version="1.0">
              <emma:interpretation id="{663EC4FD-C0C3-4561-9A83-67DA9E9E3D71}" emma:medium="tactile" emma:mode="ink">
                <msink:context xmlns:msink="http://schemas.microsoft.com/ink/2010/main" type="inkWord" rotatedBoundingBox="27572,15784 30888,14952 31094,15771 27777,16603"/>
              </emma:interpretation>
              <emma:one-of disjunction-type="recognition" id="oneOf1">
                <emma:interpretation id="interp5" emma:lang="" emma:confidence="0">
                  <emma:literal>290</emma:literal>
                </emma:interpretation>
                <emma:interpretation id="interp6" emma:lang="" emma:confidence="0">
                  <emma:literal>240</emma:literal>
                </emma:interpretation>
                <emma:interpretation id="interp7" emma:lang="" emma:confidence="0">
                  <emma:literal>2410</emma:literal>
                </emma:interpretation>
                <emma:interpretation id="interp8" emma:lang="" emma:confidence="0">
                  <emma:literal>24°</emma:literal>
                </emma:interpretation>
                <emma:interpretation id="interp9" emma:lang="" emma:confidence="0">
                  <emma:literal>24o</emma:literal>
                </emma:interpretation>
              </emma:one-of>
            </emma:emma>
          </inkml:annotationXML>
          <inkml:trace contextRef="#ctx0" brushRef="#br0" timeOffset="5734.9329">3214 176 695 0,'-7'-14'94'16,"1"0"-2"-16,-2 1-10 0,6 3-11 15,-5 0-16-15,5-2-2 0,4 4-5 16,-2-2-3-16,7 0-4 0,-3 2-2 0,4-3 3 16,3 3-4-16,0 2-2 0,4 0-4 15,2 0 1-15,3 3-2 0,1 3-4 16,-1 3 5-16,1 1-6 0,-2 0 2 15,7 6-6-15,-6 0 2 0,0 5-1 0,-4-2-3 16,-3 4-3-16,-4-3 3 0,-4 4 1 16,-3 1-5-16,-2 1-1 0,-7 0 0 15,-2 3-4-15,-4-5 3 0,-3 3-3 16,-7 1 0-16,-2 0 1 0,1-1-4 0,-4-3-2 16,6-4 6-16,-3 5-3 0,1-9 11 15,0 2 2-15,2-2-5 0,4 2-2 16,-2-5-1-16,4 1 3 0,4-2 3 0,-3 2 4 15,6-6 2-15,2 4 0 0,2-4-1 16,3 2-5-16,2-4-2 0,0 0-3 16,12 4-1-16,-12-4-3 0,26 0-2 0,-7 0-1 15,3 0 0-15,6 0-7 0,2 4-14 16,7-4-8-16,-1 0-12 0,5 0-16 16,0 0-10-16,4 0-20 0,-2-4-20 15,2 2-30-15,-2 0-35 0,-7-2-88 0,4-2-211 16,-3 2 31-16</inkml:trace>
          <inkml:trace contextRef="#ctx0" brushRef="#br0" timeOffset="6073.5876">4005 221 1329 0,'-5'-8'1'16,"3"-3"-9"-16,-2 3 4 0,2-2-3 0,-5 2 3 15,5 0 12-15,0 2-7 0,-2 2 7 16,2 0 4-16,2 4-5 0,0-8 1 15,0 8-6-15,-7-3 2 0,7 3-1 0,0 0 3 16,-15 5-2-16,6 1-2 0,-3 2 0 16,3-2 5-16,-2 6-8 0,-2-1 4 15,-1-3 0-15,0 6-2 0,-1-2 0 16,-2-2 3-16,4 3 5 0,-2-3-1 0,1-1 1 16,2 2 5-16,1-3 4 0,2 0 3 15,3 2 1-15,1-6 2 0,-2 3 5 16,4-1-1-16,3 0 1 0,0-6-6 0,8 4-2 15,1 0-1-15,0-2-2 0,6-2-4 16,2 0-6-16,3 0-16 0,7 0-11 16,2-2-10-16,1-2-17 0,0 2-9 0,3-4-14 15,-1 4-11-15,-5-4-22 0,4-2-25 16,-3 5-54-16,-4-3-156 0,-1 0 147 16</inkml:trace>
          <inkml:trace contextRef="#ctx0" brushRef="#br0" timeOffset="6306.514">4186 184 886 0,'-9'-1'-6'0,"-2"-2"8"16,3-1 1-16,1-2 9 0,1 4-4 0,6 2 10 15,-11-6 8-15,11 6 6 0,-11 0-2 16,11 0 1-16,0 0-2 0,0 0 4 16,-10 6-12-16,8 2 8 0,-1 0-4 0,3 5-6 15,0-3-7-15,-2 4 8 0,2 4-3 16,0-1 2-16,-2 5-9 0,2-2 5 15,0 3 5-15,0-1-7 0,0 0-7 16,2 1 5-16,-4-1-1 0,2 5-6 0,0-5-14 16,-2 0-22-16,2-4-18 0,0 3-29 15,-2-5-45-15,2-4-237 0,0 3 126 16</inkml:trace>
          <inkml:trace contextRef="#ctx0" brushRef="#br0" timeOffset="6715.2809">4337 300 997 0,'9'-14'33'16,"-6"6"11"-16,1 0-15 0,1 2 3 15,-3-2-6-15,2 1 4 0,-1 1-6 0,-1 4-4 16,-2 2-3-16,2-6 5 0,-2 6 5 16,0 0 0-16,0 0-6 0,0 0 14 15,-13 21 5-15,8-13 2 0,-2 6-5 0,2 0 5 16,1 1-9-16,-1 5 1 0,1-4-1 15,2 5-2-15,0 1-2 0,-1-4-2 16,3 4 2-16,0-1-6 0,3-1-1 0,-1 2-1 16,2-4 2-16,-2 1-2 0,3-5 3 15,4 2-1-15,-4-1 1 0,2-5 0 16,4 0-2-16,0-4 4 0,-2-2-4 16,1-1 3-16,5-3-2 0,0-7 1 0,-2 3 1 15,0-4-4-15,4-2-3 0,-2-4 1 16,-2-5-2-16,2 3-2 0,-3-6-1 15,-5-1-5-15,2-3-2 0,-5 2-6 16,3-3-2-16,-7 3-2 0,0 1-1 0,0-5-5 16,-9 6-2-16,3-5-2 0,-4 5-9 15,-1 3-7-15,-7-1-15 0,-1 6-13 16,-3 0-15-16,-5-1-14 0,-4 7-21 0,-10 2-40 16,0 2-106-16,-11 0-222 0,3 4 18 15</inkml:trace>
          <inkml:trace contextRef="#ctx0" brushRef="#br0" timeOffset="2074.8074">1363 852 1211 0,'-16'0'39'0,"7"0"4"0,0 0-18 0,0 0-2 16,9 0-5-16,-14-3 8 0,14 3 9 15,-9 0 10-15,9 0 5 0,-7-4 9 16,7 4-2-16,0 0-4 0,0 0-2 15,0 0-7-15,0 0-7 0,0 0-3 16,20-8-3-16,-8 6-1 0,2 2-5 0,1-2-3 16,8 2 0-16,-1 0-5 0,4-2-1 15,4 2-3-15,2 0 3 0,0 0-4 16,5 0-3-16,-4 0 0 0,3 0 1 16,-1 0-1-16,-4-2-3 0,-2 2-5 0,1 0 1 15,-8 0 3-15,3-2-4 0,-7 2-1 16,1 0 1-16,-4 0-2 0,-6 0-4 0,3 0-3 15,-1-4 2-15,-11 4 3 0,0 0-5 16,0 0 0-16,0 0 3 0,0 0 1 16,0 0-1-16,-25 8 5 0,12-8-4 0,-8 4 0 15,3-2 3-15,-2 5-1 0,-5-6 4 16,1 6-6-16,-4-4 3 0,0 2-3 16,4-2 1-16,-3 2 3 0,-2-1-3 15,3-2 1-15,4 4 2 0,-1-4 1 0,3 4-1 16,-1-2 1-16,2 0-1 0,2 0-3 15,2-2 5-15,1 2-3 0,0 1-1 0,3-5 2 16,2 3 3-16,0 0-4 0,1-1 1 16,0 2 0-16,1-2 6 0,7-2-6 15,-11 0 2-15,5 6 2 0,1-4-2 16,1 2-1-16,4-4-1 0,-7 8 4 0,5-2-5 16,-1-4 0-16,3 6-1 0,-3-1-3 15,3 1 5-15,-2 0 3 0,0-2 1 16,2 2-3-16,0 0-1 0,0 0 1 15,0 3 0-15,0-3 0 0,0 0-2 0,0 0 3 16,-2-2-3-16,2 2 1 0,0-2 2 16,0-2-2-16,0-4 9 0,2 11 1 0,0-10 2 15,-2-1 3-15,5 7-1 0,-5-7-2 16,12 0-4-16,-12 0 2 0,17-7-2 16,-6 1 0-16,8 0 2 0,-1 2-3 15,3-2-1-15,1-2-3 0,5 2 3 0,0-2-3 16,0 5-2-16,-5 0 2 0,4-4-1 15,-2 7-1-15,-1-1 1 0,-1 2-3 16,4 4 5-16,-11-3 0 0,8 4-2 16,-7 2 0-16,-5-2 1 0,5 8 4 0,-7-4-2 15,-2 4 1-15,-3 3-1 0,-2 1 3 16,-4-2 0-16,-2 0 4 0,-3 3-1 16,1-5 3-16,-11 4 3 0,6 1 1 0,-7-5 2 15,-3 4 1-15,4-4-2 0,-3-1 5 16,-3-1-5-16,3-2 3 0,-1-4-1 15,1 2-3-15,1-1-2 0,-1-6-2 0,-1 4 3 16,4-5-6-16,-3 0-9 0,1-5-17 16,2 4-19-16,-4-4-20 0,3-1-19 15,3 2-24-15,-4-2-18 0,1 0-19 16,2 0-21-16,-2-2-51 0,5 1-361 0,-4 2-69 16</inkml:trace>
          <inkml:trace contextRef="#ctx0" brushRef="#br0" timeOffset="1155.0483">1318 669 1523 0,'-12'0'5'16,"3"2"-4"-16,9-2-4 0,-13 1-2 15,6-1 4-15,7 0 7 0,0 0 5 16,0 0 17-16,0 0 12 0,0 0 4 16,0 0 4-16,38-3 0 0,-17 0 1 0,8-1 0 15,4 4 3-15,10-2 2 0,3 0-4 16,1 0-6-16,3 2-3 0,-3-2-3 0,6 2-6 16,-3-2-1-16,-3 0-2 0,-2 2-6 15,-2-4-7-15,-5 2-9 0,3 2-16 16,-7-2-15-16,-2-2-24 0,-3 2-17 0,-2-3-24 15,-7 4-13-15,3-1-13 0,-7-3-25 16,-8 2-17-16,2-2-73 0,-1 4-206 16,-7-4 55-16</inkml:trace>
          <inkml:trace contextRef="#ctx0" brushRef="#br0" timeOffset="5281.4936">2608 404 1069 0,'-21'12'-43'0,"2"-5"2"0,2-4 6 0,8 8 4 16,-2-9 3-16,2 4 4 0,5-4 9 15,0 4 14-15,4-6 7 0,0 6-2 0,0-6 0 16,13 8 0-16,0-6 0 0,-2 0-4 15,8-2 0-15,3 4-17 0,1-4-16 16,1 0-30-16,8-4-23 0,-2 4-144 0,1-2 79 16</inkml:trace>
          <inkml:trace contextRef="#ctx0" brushRef="#br0" timeOffset="5104.019">2544 235 1531 0,'-6'0'-16'0,"6"0"6"0,-11 0 1 0,11 0 3 15,0 0-3-15,0 0 21 0,0 0 3 16,0 0 4-16,0 0-2 0,0 0 4 16,0 0-7-16,32-8 5 0,-19 2-4 15,7 4-2-15,1 2-1 0,3-2-1 16,-3-2-5-16,6 4-17 0,-2 0-7 0,1 0-20 16,0 4-31-16,-1-4-17 0,2 0-21 15,-6 2-29-15,-2-2-269 0,1 6 84 0</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1:10.0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835E46-579C-469A-912C-9D921ADA01DE}" emma:medium="tactile" emma:mode="ink">
          <msink:context xmlns:msink="http://schemas.microsoft.com/ink/2010/main" type="inkDrawing" rotatedBoundingBox="29227,15041 31575,14365 32050,16013 29702,16690" hotPoints="31677,15527 30641,16562 29606,15527 30641,14491" semanticType="enclosure" shapeName="Circle">
            <msink:sourceLink direction="with" ref="{9DCC00DA-3AB5-40F5-BFF6-07C4E7FAA87F}"/>
          </msink:context>
        </emma:interpretation>
      </emma:emma>
    </inkml:annotationXML>
    <inkml:trace contextRef="#ctx0" brushRef="#br0">1752 177 567 0,'-22'-22'19'16,"4"3"-25"-16,-4-1 8 0,1 6-4 0,-2-3 5 16,3 3-4-16,-7 0 5 0,4 0 1 15,-10 2 5-15,-1-2-3 0,2 5 11 16,0 1-1-16,-8 8-2 0,1 0 6 16,-8 6 1-16,-10 5-1 0,0 3 0 0,-24 8 2 15,-2 4-4-15,4 5-2 0,-5-2-1 16,2 7 4-16,2 1 0 0,2 8-1 15,1-3-2-15,3 5 4 0,6 4-3 16,3 0 2-16,3 4 3 0,4-1-4 0,6 3-2 16,6-1 4-16,6 2-5 0,8 5 5 15,5-10-1-15,11-4 2 0,7 4-3 16,-2-2-4-16,9-5 2 0,4 3 2 0,9 4 1 16,0 4 3-16,16 10 8 0,12 0 5 15,8-5 6-15,8-5-4 0,5-3-4 16,11-5-2-16,4-2-2 0,3-6 0 15,6-7-3-15,2-3-1 0,2-3 12 0,3-7-1 16,4-7-6-16,-3-10 3 0,5-6-5 16,2 0 4-16,3-10-5 0,1-9-4 0,2-1-2 15,-1-2 0-15,-7-7-2 0,-4-5-6 16,-5-5 1-16,-6-6 2 0,-5-8-3 16,-5 2 9-16,-13-8 0 0,0-2-4 15,-12 0-2-15,-4-6-3 0,-7 0-2 0,-11-4-7 16,-7-5-2-16,-4 3-3 0,-14 8-2 15,-5 8-2-15,-6-18-5 0,-14 7-7 16,-5 3-6-16,-11 2-13 0,-8 4-18 0,-12 6-18 16,-6 4-17-16,-4 7-13 0,-4 5-29 15,-10 3-29-15,1 7-302 0,-4 1 31 16</inkml:trace>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1:10.96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EC29680-2592-4F9D-933F-F0AEAC88F28D}" emma:medium="tactile" emma:mode="ink">
          <msink:context xmlns:msink="http://schemas.microsoft.com/ink/2010/main" type="inkDrawing" rotatedBoundingBox="26283,12299 31333,11878 31461,13405 26410,13826" semanticType="enclosure" shapeName="Other">
            <msink:sourceLink direction="with" ref="{62068852-4977-4BAB-BF76-135F8519F97B}"/>
          </msink:context>
        </emma:interpretation>
      </emma:emma>
    </inkml:annotationXML>
    <inkml:trace contextRef="#ctx0" brushRef="#br0">1961 1252 1314 0,'0'11'-2'16,"-2"0"1"-16,4-2 3 0,2 3-2 0,11-2 6 16,0 2 1-16,7 2 24 0,12 1 9 15,5-3 18-15,11 6 9 0,4-4 3 0,27 9-4 16,5-7 3-16,5 5-6 0,6-5 5 16,7 0-2-16,7-2 0 0,8-1 3 15,4-5 1-15,6 0-6 0,-3-4-3 16,2 0-7-16,-3-6-3 0,0 0-6 0,-4-4-3 15,-1 0-4-15,-6-7-6 0,-2-1-1 16,-10-4-5-16,-5-4-3 0,-4-5 0 0,-5-6-2 16,-7-7-5-16,-6-7 1 0,-1-4-2 15,-7-2 0-15,-9-6-3 0,-2-4-3 16,-13-6-1-16,-9 0-5 0,-4-6-2 16,-17 0-3-16,-6 5-2 0,-9 10 0 15,-9-20-1-15,-12 5-2 0,-12 1 0 0,-10 7 0 16,-7-1-1-16,-17 8-2 0,-6 5-1 15,-18 8 3-15,-17 5-2 0,-15 9 2 0,-21 7 0 16,-15 8-3-16,-16 7 2 0,-6 11 0 16,-44 9 3-16,-11 11 0 0,-11 6 1 15,-2 13-1-15,-2 8-1 0,0 12 4 0,2 6 3 16,3 8-6-16,-3 2-11 0,16 11-22 16,15-1-28-16,17 21-39 0,20 4-25 15,15 5-19-15,24 10-36 0,10 3-93 0,24-2-263 16,11 0-46-16</inkml:trace>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0:32.5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2068852-4977-4BAB-BF76-135F8519F97B}" emma:medium="tactile" emma:mode="ink">
          <msink:context xmlns:msink="http://schemas.microsoft.com/ink/2010/main" type="writingRegion" rotatedBoundingBox="26982,12890 30549,12654 30608,13541 27041,13777">
            <msink:destinationLink direction="with" ref="{EEC29680-2592-4F9D-933F-F0AEAC88F28D}"/>
          </msink:context>
        </emma:interpretation>
      </emma:emma>
    </inkml:annotationXML>
    <inkml:traceGroup>
      <inkml:annotationXML>
        <emma:emma xmlns:emma="http://www.w3.org/2003/04/emma" version="1.0">
          <emma:interpretation id="{29482178-6061-4150-B158-5C6D5522957C}" emma:medium="tactile" emma:mode="ink">
            <msink:context xmlns:msink="http://schemas.microsoft.com/ink/2010/main" type="paragraph" rotatedBoundingBox="26982,12890 30549,12654 30608,13541 27041,13777" alignmentLevel="1"/>
          </emma:interpretation>
        </emma:emma>
      </inkml:annotationXML>
      <inkml:traceGroup>
        <inkml:annotationXML>
          <emma:emma xmlns:emma="http://www.w3.org/2003/04/emma" version="1.0">
            <emma:interpretation id="{951BC1AA-3DBD-483B-BCAA-AEA9EC01E400}" emma:medium="tactile" emma:mode="ink">
              <msink:context xmlns:msink="http://schemas.microsoft.com/ink/2010/main" type="line" rotatedBoundingBox="26982,12890 30549,12654 30608,13541 27041,13777"/>
            </emma:interpretation>
          </emma:emma>
        </inkml:annotationXML>
        <inkml:traceGroup>
          <inkml:annotationXML>
            <emma:emma xmlns:emma="http://www.w3.org/2003/04/emma" version="1.0">
              <emma:interpretation id="{D9552DE1-C73A-4863-B2CD-F660586AFF79}" emma:medium="tactile" emma:mode="ink">
                <msink:context xmlns:msink="http://schemas.microsoft.com/ink/2010/main" type="inkWord" rotatedBoundingBox="26992,13046 27226,13030 27242,13271 27008,13286"/>
              </emma:interpretation>
              <emma:one-of disjunction-type="recognition" id="oneOf0">
                <emma:interpretation id="interp0" emma:lang="" emma:confidence="1">
                  <emma:literal/>
                </emma:interpretation>
              </emma:one-of>
            </emma:emma>
          </inkml:annotationXML>
          <inkml:trace contextRef="#ctx0" brushRef="#br0">19195 8811 1384 0,'-13'6'-17'0,"0"-1"4"0,4 1 2 16,1 0 0-16,4-6-1 0,4 0 1 15,0 0 4-15,0 0 0 0,23 6 0 0,-7-6-13 16,7-4-19-16,3 2-25 0,6-2-39 16,2 2-92-16,4-7-100 0,3 7 187 15</inkml:trace>
          <inkml:trace contextRef="#ctx0" brushRef="#br0" timeOffset="-172.3836">19247 8616 1705 0,'0'0'103'15,"-11"0"4"-15,7 0-36 0,4 0-45 16,0 0-28-16,-2-4-7 0,2 4 0 0,0 0 1 16,11-10 2-16,-1 10-2 0,-2-4-12 15,8 0-34-15,-3 4-40 0,4-2-32 0,2 2-51 16,2-4-333-16,1 4-15 0</inkml:trace>
        </inkml:traceGroup>
        <inkml:traceGroup>
          <inkml:annotationXML>
            <emma:emma xmlns:emma="http://www.w3.org/2003/04/emma" version="1.0">
              <emma:interpretation id="{86C0EB85-F306-4C4F-87F5-CDBFE6735F2B}" emma:medium="tactile" emma:mode="ink">
                <msink:context xmlns:msink="http://schemas.microsoft.com/ink/2010/main" type="inkWord" rotatedBoundingBox="27752,12839 30549,12654 30608,13541 27811,13726"/>
              </emma:interpretation>
              <emma:one-of disjunction-type="recognition" id="oneOf1">
                <emma:interpretation id="interp1" emma:lang="" emma:confidence="1">
                  <emma:literal/>
                </emma:interpretation>
              </emma:one-of>
            </emma:emma>
          </inkml:annotationXML>
          <inkml:trace contextRef="#ctx0" brushRef="#br0" timeOffset="249.9129">19937 8463 898 0,'-3'-13'70'0,"-1"0"5"16,0 3-6-16,-3 4-7 0,3 0-12 0,1 0 3 15,-1 1 8-15,2 2 2 0,2 3-4 16,-7-6-9-16,7 6 2 0,0 0 5 16,-4 12 2-16,4-2-3 0,0 2 3 15,2 0-4-15,-2 7-5 0,2 1-6 0,0 2-2 16,3 3-8-16,-1 3 0 0,-2 1-14 15,1-3-22-15,1 0-19 0,0 1-29 16,-1 0-25-16,1-1-18 0,-2-4-22 0,0-1-32 16,-2-3-79-16,0 0-231 0,0 1 35 15</inkml:trace>
          <inkml:trace contextRef="#ctx0" brushRef="#br0" timeOffset="649.0689">20224 8535 1372 0,'3'-10'90'0,"-1"-1"-5"0,0 6-21 16,0-3-8-16,0 1-9 0,5 1-9 0,-2 0 2 15,-3 2 1-15,10 0-5 0,-6 0-5 16,3 0-3-16,2 4-2 0,-2 0-3 15,8 2 1-15,-6 0-8 0,2 2-1 0,-2 4 2 16,8 0 0-16,-8 3-7 0,-5 0-4 16,3 4-4-16,1-1-2 0,-8 5-2 15,-2-2 0-15,-2 0 2 0,-8 3 0 0,1 1 1 16,-2-3-4-16,-4 4 1 0,-6-4-2 16,3 1 4-16,-3-1 2 0,6-2-2 15,-3 1 3-15,0-3 1 0,0 0 3 16,5 1 2-16,1-7 5 0,3 4 3 0,0-4-2 15,4 0 4-15,5 0 3 0,0 4-6 16,7-8 3-16,2 3-5 0,6-1-3 0,6-1-11 16,9-2-19-16,-1 3-24 0,7-6-34 15,3 0-32-15,-1-2-30 0,5-5-60 16,5 2-365-16,-7-4-66 0</inkml:trace>
          <inkml:trace contextRef="#ctx0" brushRef="#br0" timeOffset="1089.3356">21052 8523 1602 0,'-9'-11'36'0,"-1"5"2"15,3-2-9-15,-1 4-12 0,-6 0 2 0,5 2-5 16,0 0 3-16,-3 2 6 0,-1 2 2 16,-1 0-4-16,1 4 2 0,-1 4 7 15,-7 3-1-15,8 3-2 0,0 2-2 0,-2 5 3 16,2-5 3-16,5 2-4 0,-1 1 2 15,-2-3-2-15,6 2-1 0,0-3-4 16,3 3 2-16,2-4 0 0,0 2-6 0,2-2 1 16,6 1-2-16,-4-5-3 0,7 2 3 15,-2-3-2-15,0-3-2 0,3 0-1 16,1-4 1-16,0 2-7 0,-2-6-6 16,4 0 0-16,2-6-3 0,-3 0-6 0,0-3 0 15,3 1-3-15,-5-6 5 0,0 0-6 16,5-6 21-16,-8 1-3 0,0-7 2 0,1 3-6 15,-6 1 4-15,1 2-2 0,-5-3 0 16,-2 3-2-16,-1 0-1 0,-3 1-3 16,-2 1-5-16,1 2-4 0,-4 2-9 15,-4 3-9-15,1 3-19 0,0 0-10 0,-1 4-26 16,1 2-19-16,0 2-25 0,-1 2-42 16,0 0-87-16,7 2-221 0,-6 2 14 0</inkml:trace>
          <inkml:trace contextRef="#ctx0" brushRef="#br0" timeOffset="1573.6537">21347 8466 1431 0,'5'-4'44'15,"-3"2"-2"-15,-2 2-14 0,2-8-5 16,-2 8-1-16,0-5-2 0,0 5 2 15,0 0 0-15,0 0 0 0,-13 11-2 0,6-3 20 16,-2 2 3-16,1 4-3 0,0 2 2 16,-1 7 4-16,0-3 2 0,0 7-6 0,5-5-1 15,-3 2-3-15,2-3-2 0,0-1-3 16,3-2-1-16,4 5-2 0,-2-9-4 16,3 6-3-16,4-3 1 0,-2-4-1 0,4 2-3 15,4-3 0-15,-6-1-1 0,5-3-3 16,3-3-1-16,3-2-3 0,-6 1 1 15,6-4-3-15,-1-7 0 0,2 2-3 0,1-3 0 16,-4-1-1-16,4-5 0 0,-2-1-2 16,-2-7-3-16,4 6 2 0,-11-4-3 15,3-3-2-15,-3 1-2 0,-2 0-1 16,-3-1 0-16,-4 3-2 0,-2-1-4 0,0-1-2 16,-5 4-4-16,-2-1-4 0,-1 5-3 15,-1 0-9-15,-6 2-9 0,0 2-14 16,2 2-15-16,-3 1-15 0,4 4-21 0,-4 1-18 15,2 2-21-15,2 0-57 0,3 3-305 16,-2 2-14-16</inkml:trace>
          <inkml:trace contextRef="#ctx0" brushRef="#br0" timeOffset="1919.9734">21888 8455 1500 0,'2'-8'34'0,"-2"2"-5"0,-4 0-11 16,-1 0 3-16,1 2-8 0,-3 0 6 0,-3 4 8 15,1 0 3-15,9 0-3 0,-17 2-3 16,6 2 6-16,1 4 0 0,-3 2-1 16,2 0 4-16,2 5 2 0,-1 3 0 15,5 3-3-15,-6 1-2 0,7-4-1 0,-1 4-7 16,1-1 2-16,4-1-5 0,0-2-1 15,2 1 2-15,0-3-3 0,3 0 0 16,-1-2-2-16,5 1-1 0,-4-7-1 0,4 4-1 16,3-4 1-16,1-2-2 0,0-4-4 15,1-2 2-15,4 0-4 0,0-2 4 16,3-4-2-16,1-6-6 0,3 2 0 0,-1-11-3 16,4 1-1-16,-3 2-2 0,-3-3 2 15,-1-1 1-15,-5 0 0 0,-1 1 2 16,-1-3-3-16,-3 4 3 0,-4 2-1 0,-2-1-2 15,-5 5 2-15,-3 0 2 0,-1 2-5 16,-5-3 4-16,-3 5-3 0,-3 0-2 16,-1 4-5-16,-5 0-2 0,-1 2-10 15,1 1-12-15,-3 2-4 0,-2 2-28 0,4 4-19 16,-3 1-12-16,1 2-17 0,1 0-21 16,5 0-51-16,1 0-305 0,2 0 2 0</inkml:trace>
          <inkml:trace contextRef="#ctx0" brushRef="#br0" timeOffset="2366.0007">22554 8390 1453 0,'6'-4'25'0,"-6"-2"-4"0,0 2-6 16,0 4-6-16,0 0 3 0,0 0 1 0,-8-4 4 15,8 4 0-15,0 0 2 0,-18 13 3 16,9-10 1-16,0 8 3 0,-3-1 8 16,4 4 1-16,-6-2 5 0,3 6 4 0,-3 1-1 15,1 1-6-15,2 2 1 0,2-1-3 16,1 1 0-16,2-2-5 0,-1-3 0 16,0 3-1-16,5-4-4 0,0 3 2 0,4-5-1 15,0 2-6-15,3-5 1 0,4 3 0 16,0-6-4-16,2 2 1 0,3-6-4 15,1 2 2-15,6-4-4 0,-5-2 1 0,4-2 1 16,-2-4-1-16,0 2 2 0,5-6 4 16,-1 0 18-16,-1-5-3 0,-3-1 6 15,-4-2-1-15,4 0 0 0,-5-3-3 0,-4 1-6 16,-2 0-1-16,-2-3-4 0,-1 3-3 16,-2 0-1-16,-2 1-4 0,-6-1-3 15,-1 3-6-15,-3 1-8 0,-1 0-10 0,-4 2-13 16,-6 0-10-16,1 4-14 0,-3-3-18 15,1 5-17-15,-6 0-19 0,6 4-27 16,-1 0-27-16,-1 4-42 0,-2 0-95 16,0-4-270-16,3 8-63 0</inkml:trace>
          <inkml:trace contextRef="#ctx0" brushRef="#br0" timeOffset="23721.6487">21031 8594 479 0,'0'0'47'16,"-9"0"-14"-16,9 0-14 0,0 0 4 16,-13-2 2-16,13 2 0 0,-9-4 7 15,9 4-1-15,-10-4 9 0,6-1-5 0,1 3 0 16,3 2-2-16,-9-3 0 0,5-3 2 15,4 6 4-15,-9-5 0 0,9 5-3 0,-9-3-4 16,9 3-3-16,-5-5-2 0,5 5-4 16,-7-2 0-16,7 2-1 0,0 0-4 15,-4-4 2-15,4 4-3 0,0 0-2 16,0 0-8-16,-9-2 3 0,9 2 2 0,0 0 4 16,0 0-6-16,0 0 2 0,0 0 6 15,0 0 0-15,0 0 6 0,0 0-1 16,0 0-1-16,18-4-3 0,-18 4 3 15,23-2-3-15,-12 0-1 0,2 0-3 0,4-2 1 16,0 2-1-16,-2 0-4 0,7-2 2 16,-5-1-4-16,4-1 0 0,-1 3-3 0,-3-2 2 15,0 1-3-15,-3 0 4 0,0 0-3 16,-5 2 1-16,4-2 2 0,-6 2-5 16,-3-2 4-16,0 2-1 0,-4 2-3 15,0 0 0-15,-2-8 0 0,2 8 1 0,-9-2-3 16,1 0 0-16,-8 2 0 0,4-2 3 15,-1 2-4-15,-7-3 2 0,1 3-3 16,-1 0 1-16,-1 0 2 0,4 0-4 0,-3 0 1 16,3 3 2-16,0-3-2 0,0-3 5 15,8 3 3-15,-4 0 5 0,2 0 4 16,-1 0 4-16,12 0 3 0,-11 0 4 0,11 0-4 16,-11 0 1-16,11 0-5 0,-11-1-1 15,11 1-4-15,-7-2 1 0,7 2-3 16,0 0-2-16,0 0-1 0,-14 2 0 15,14-2-4-15,0 0 3 0,-2 8-1 0,-1-2 3 16,3 0-6-16,-2 4 6 0,2-1-2 16,-2 2-5-16,2 2 4 0,0 3 3 15,-2 0-4-15,2 4-2 0,0-3 4 0,0 5-2 16,-2-3-2-16,2-1 2 0,-3 2 1 16,3-3-1-16,0 3 0 0,-2-4-1 15,2 2 1-15,-2-2 0 0,2-1 1 0,-2-5 0 16,2 2-1-16,0-1-2 0,0 0 7 15,-5-2 7-15,5-1 7 0,5-2 10 0,-5 0 4 16,2 0 0-16,-2-6-4 0,7 4-5 16,-1-4-1-16,-6 0-7 0,13-1 0 15,0-2-1-15,0-3-5 0,0 2 0 16,-1 2-3-16,6 0 3 0,-3-4-9 0,0 6 1 16,2 0 0-16,-1 0-4 0,0 0 0 15,4 0-1-15,-4 6 1 0,0-4-4 0,0 6 2 16,-5 0 2-16,1 4-3 0,-3-3 3 15,-3 5-2-15,-4 0 3 0,-2 0 1 16,-6 3 0-16,-3 3-3 0,-5-2 1 16,-2 3 2-16,-9 5 0 0,1-8 4 0,-6 5 1 15,-6-3 1-15,7 1-3 0,-6-5-1 16,-3 0-1-16,3-2 0 0,0 0 2 16,3-1-3-16,-4-1-3 0,12-2 3 0,1-2-1 15,1 0-6-15,1-2-15 0,5 1-29 16,3-4-38-16,-1 2-49 0,7-3-55 15,0-2-108-15,7 0-126 0,-11-7-132 16,7 1-55-16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24.9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55DB7A2-BC25-4B74-AB71-7044BE14A13F}" emma:medium="tactile" emma:mode="ink">
          <msink:context xmlns:msink="http://schemas.microsoft.com/ink/2010/main" type="inkDrawing" rotatedBoundingBox="8781,12063 26400,12214 26398,12401 8779,12250" shapeName="Other"/>
        </emma:interpretation>
      </emma:emma>
    </inkml:annotationXML>
    <inkml:trace contextRef="#ctx0" brushRef="#br0">0 34 1695 0,'-6'-4'-4'0,"6"4"10"15,-11-2-2-15,11 2-1 0,-8-2 0 16,8 2-1-16,0 0 0 0,0 0 2 15,0 0 5-15,0 0 8 0,19-6 10 0,-8 6-2 16,6 0 2-16,6 0 3 0,2-4 0 16,9 2-4-16,4 2-1 0,12-3 0 15,2 3-1-15,16-1 6 0,4 1-4 0,33 0 4 16,5 0-1-16,8 0 2 0,10 1-1 16,6 2-1-16,8-1-4 0,3 2-2 15,0 0-3-15,10 2-2 0,9 0 0 0,-2 2-2 16,12 2-1-16,3 1-1 0,-3 1-3 15,-3 2 0-15,1-2-2 0,0 2 2 16,-5-1-2-16,5-1 0 0,0 2 0 0,6-2 1 16,3-2 1-16,2 1 0 0,-2-1 1 15,2-4 0-15,38 4 7 0,-32-6 2 16,36 2 0-16,-4-2 0 0,3 0 0 16,0-2 0-16,-36 0-2 0,-1 1 2 0,39 0 2 15,3 0-3-15,-1-1 6 0,-38-2-1 16,38 2-2-16,-2-1 2 0,-36-1 1 0,42 0-5 15,3 3 0-15,-4-1-4 0,9 0 0 16,2-4-2-16,-5 2 1 0,5-2-4 16,0 2-1-16,6-3-2 0,1-2-2 0,-7-1-1 15,0 3 3-15,2-2-3 0,-2 0-2 16,4 2 1-16,2-6-2 0,-5 7 0 16,-8-4-1-16,0 4 0 0,-5-4 0 0,10 2-1 15,-1 0 0-15,-6-1 1 0,-9 2-1 16,-39-2 3-16,3 3-6 0,2 1 4 0,41-4-2 15,-6 5-2-15,-36-2 2 0,-6 2-2 16,0 2 1-16,-6 1 0 0,-5-1 0 16,-2-1-1-16,-8 4 0 0,2-2 2 0,-4 2-1 15,-4-3 0-15,-9 2 1 0,-5-2 0 16,-8 0 0-16,-7 2-2 0,-13-2 2 16,-5 0-1-16,-9 0 0 0,-16-2 1 0,-17 2 0 15,-1-2-2-15,-12 2 2 0,-2-2-2 16,-5 0 2-16,-4 2-2 0,-6-2 1 15,-6 0 0-15,1 2 2 0,-7-2-2 0,-1 0 1 16,-6 2-1-16,3-2 0 0,-8 0-5 16,0 0-6-16,6-2-13 0,-10 2-21 15,2 0-26-15,-1-4-27 0,-1 2-27 16,-3-2-29-16,1 0-22 0,-5-2-38 0,-2 0-115 16,0-4-248-16,-2-1-78 0</inkml:trace>
  </inkml:traceGroup>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2:24.7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BDCD5DD-42C3-4F07-810B-EFB44FE4F397}" emma:medium="tactile" emma:mode="ink">
          <msink:context xmlns:msink="http://schemas.microsoft.com/ink/2010/main" type="inkDrawing" rotatedBoundingBox="16356,3326 21885,3099 21888,3179 16360,3406" semanticType="underline" shapeName="Other">
            <msink:sourceLink direction="with" ref="{B13F1898-1705-4628-9C4E-73E7D665B3E5}"/>
            <msink:sourceLink direction="with" ref="{BA3E5881-D934-4494-AC07-7F20058D871F}"/>
          </msink:context>
        </emma:interpretation>
      </emma:emma>
    </inkml:annotationXML>
    <inkml:trace contextRef="#ctx0" brushRef="#br0">104 265 1029 0,'-23'2'4'16,"6"-2"-1"-16,0-2 2 0,4 2-2 15,4 0-3-15,9 0 7 0,-16 0 8 16,16 0 12-16,-9 0 7 0,9 0-2 0,0 0-1 16,0 0-8-16,0 0 2 0,29-7 1 15,-8 7 2-15,6-4 4 0,5 2 8 16,6-1 3-16,12 0 2 0,11-2-1 0,31-6 16 15,8 3-1-15,7-2-4 0,9-1-4 16,16 0 1-16,1-2 0 0,14 1-9 16,8-1 4-16,11 4-5 0,2-4 0 0,2 5-1 15,9-2-7-15,6 2-1 0,33 0-4 16,-37 0-5-16,-3 2-4 0,-1 1 2 0,-3 2-1 16,-1-2-1-16,-3 1-3 15,0 0-1-15,4 2-2 0,-9 0 0 0,0-2-1 16,-9 4-1-16,-7-4-3 0,-12 2 2 15,-10 2-4-15,-7-2 1 0,-11-2-2 0,-26 4-2 16,-11 0 3-16,-6-2-2 0,-14 2-1 16,0-2 1-16,-11 2 1 0,-3-2-2 0,-1 2 3 15,-9 0-3-15,-2 0-3 0,-2-2 5 16,-5 2-3-16,-2-2-1 0,2 2 0 16,-8-3-1-16,2 3-2 0,1 0-3 15,-2 0-9-15,-3 0-14 0,-1-1-18 0,-1-1-23 16,-7 2-16-16,17-2-19 0,-11-2-24 15,-6 4-29-15,2-9-54 0,1 5-332 16,-6-2-45-16</inkml:trace>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2:19.8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ABB5535-573A-4868-8A91-0772E6B2ACA7}" emma:medium="tactile" emma:mode="ink">
          <msink:context xmlns:msink="http://schemas.microsoft.com/ink/2010/main" type="writingRegion" rotatedBoundingBox="16775,2056 31537,2055 31538,3062 16776,3063"/>
        </emma:interpretation>
      </emma:emma>
    </inkml:annotationXML>
    <inkml:traceGroup>
      <inkml:annotationXML>
        <emma:emma xmlns:emma="http://www.w3.org/2003/04/emma" version="1.0">
          <emma:interpretation id="{A0149AE4-049A-43C4-9FEF-571BDE46EA97}" emma:medium="tactile" emma:mode="ink">
            <msink:context xmlns:msink="http://schemas.microsoft.com/ink/2010/main" type="paragraph" rotatedBoundingBox="16775,2056 31537,2055 31538,3062 16776,3063" alignmentLevel="1"/>
          </emma:interpretation>
        </emma:emma>
      </inkml:annotationXML>
      <inkml:traceGroup>
        <inkml:annotationXML>
          <emma:emma xmlns:emma="http://www.w3.org/2003/04/emma" version="1.0">
            <emma:interpretation id="{650A24CD-FD00-4E12-8544-ED1FF875DCE4}" emma:medium="tactile" emma:mode="ink">
              <msink:context xmlns:msink="http://schemas.microsoft.com/ink/2010/main" type="line" rotatedBoundingBox="16775,2056 31537,2055 31538,3062 16776,3063"/>
            </emma:interpretation>
          </emma:emma>
        </inkml:annotationXML>
        <inkml:traceGroup>
          <inkml:annotationXML>
            <emma:emma xmlns:emma="http://www.w3.org/2003/04/emma" version="1.0">
              <emma:interpretation id="{B13F1898-1705-4628-9C4E-73E7D665B3E5}" emma:medium="tactile" emma:mode="ink">
                <msink:context xmlns:msink="http://schemas.microsoft.com/ink/2010/main" type="inkWord" rotatedBoundingBox="16775,2286 19727,2285 19728,2946 16776,2947">
                  <msink:destinationLink direction="with" ref="{9BDCD5DD-42C3-4F07-810B-EFB44FE4F397}"/>
                </msink:context>
              </emma:interpretation>
              <emma:one-of disjunction-type="recognition" id="oneOf0">
                <emma:interpretation id="interp0" emma:lang="" emma:confidence="1">
                  <emma:literal/>
                </emma:interpretation>
              </emma:one-of>
            </emma:emma>
          </inkml:annotationXML>
          <inkml:trace contextRef="#ctx0" brushRef="#br0">0 215 1074 0,'0'-23'-34'16,"2"5"3"-16,-2 2 2 0,2 0 4 15,0 1 4-15,0-1 6 0,3 2 5 16,1 0 2-16,1-1 1 0,3 3 1 0,-1 0 5 15,2 2-4-15,0 0 0 0,0 3 5 16,3-1-5-16,-1 4 3 0,1 2 3 16,-2 0-1-16,3 2 0 0,-4 0-2 0,2 2 2 15,0 2 0-15,-2 2 0 0,-3 0 0 16,-1 2 0-16,0 3 3 0,-4-1-3 16,-1 0 0-16,-2 2-2 0,-5 1 3 0,0-2 0 15,-4 4 2-15,-2-1 2 0,0 0-4 16,-1-1 0-16,-1 1-1 0,2 0-11 15,-2-1-12-15,-2-2-19 0,2 2-31 16,2-3-54-16,0 0-80 0,1 0 71 0</inkml:trace>
          <inkml:trace contextRef="#ctx0" brushRef="#br0" timeOffset="-300.2937">69 117 421 0,'-7'2'81'0,"3"0"-30"0,4-2-13 16,-11 2-3-16,11-2 1 0,-11 2 1 15,11-2 1-15,0 0 0 0,0 0 8 16,-12-2-2-16,12 2 8 0,0 0 0 0,-7-6 9 16,5 2 6-16,2 4 3 0,0 0-1 15,-7-4 2-15,7 4 1 0,0 0-4 16,-4-6-7-16,4 6-6 0,0 0-3 16,-4-4-4-16,4 4-10 0,0 0-4 0,0 0-5 15,0 0-4-15,0 0 0 0,-9 12-4 16,9-6-2-16,0 4 0 0,0 0-1 15,0 4-2-15,0-1 0 0,0 5-7 0,0 0 6 16,-3 5-5-16,3-1 0 0,0 0 3 16,0 3-5-16,0 4 2 0,0 1-7 15,0-1-11-15,0-1-11 0,3 0-24 0,-3 3-13 16,2-2-12-16,0-3-16 0,0 0-21 16,-2-3-12-16,3-3-22 0,-1-2-45 0,0-1-217 15,0-5 88-15</inkml:trace>
          <inkml:trace contextRef="#ctx0" brushRef="#br0" timeOffset="429.2645">523 239 672 0,'0'0'36'0,"0"-6"-11"0,0 6-2 0,0 0-2 15,-13-4-9-15,13 4 3 0,-11 0 0 16,11 0-3-16,-14 4 1 0,9 0 1 16,-3 2-3-16,-3 0-2 0,2 4 1 0,-1 1 3 15,1 1 4-15,0 0-9 0,-2 0 4 16,5 3-3-16,1-2 3 0,-3 2-3 15,6 1 0-15,-2 1 2 0,2-3-8 0,-1 0 9 16,3 0-4-16,3-2 1 0,-3 0 6 16,4 1-8-16,-2-3 4 0,0 0 5 15,3-2 13-15,3 0-2 0,-2-1 0 0,3-4 6 16,-2 2-8-16,1-5 5 0,-1 0-2 16,-7 0-4-16,21-8 3 0,-6 1-8 15,-6-1 4-15,3 0-2 0,-1-4 1 0,3 0-2 16,-6-3-6-16,2 1 2 0,-1-2 0 15,0 2-5-15,-2-2 1 0,-3 1-2 16,-2 1-7-16,-2 4 5 0,0-2-3 16,0 2-12-16,-4 1-5 0,-1 1-5 0,-6 2-24 15,3 2-9-15,-5 0-14 0,5 2-18 16,-8 0-16-16,3 2-33 0,-1 0-215 0,0 4 139 16</inkml:trace>
          <inkml:trace contextRef="#ctx0" brushRef="#br0" timeOffset="1634.1557">1010 261 913 0,'6'-4'-25'0,"-1"0"0"0,-5 4 2 16,7-6 0-16,-3 2 2 0,-4 4 4 15,0 0 1-15,0 0 4 0,0 0 2 0,-11-6 0 16,11 6 0-16,0 0 5 0,-28 6 2 16,17 0 4-16,-4-2-1 0,2 4 3 15,0-2-1-15,-4 2 1 0,1 1 3 16,2-1-2-16,-4 2-3 0,0 0 5 0,7 1-1 16,-7-1 0-16,1 2 0 0,4-2-2 15,0 0 1-15,0 2-3 0,1-1 6 0,3-1-4 16,-4 2 2-16,4-4 3 0,1 0-8 15,4 0 3-15,1 0-2 0,1 0 2 16,0-1-1-16,4-1 0 0,0 0 0 16,3-2 1-16,5 0 4 0,1 0-5 0,4 0-2 15,2 0 1-15,3-2-1 0,-3 0-1 16,6 2 4-16,-3-2-1 0,-1 0 0 16,3 1-2-16,-5-1-1 0,0-1 3 15,-1 2-2-15,-6-1 3 0,1 1-3 0,-3 0-4 16,-1-1 4-16,0 2 5 0,-5 0-2 15,-2-4 5-15,0 0-3 0,-11 12 2 0,2-6 1 16,-2 0-1-16,-3 0 3 0,-4 0 0 16,3 1 0-16,-4-1 1 0,-1 2-1 15,1-2 0-15,2 0-1 0,-1 0-1 16,4 0-1-16,-4-2-1 0,5 0 0 0,3 1-4 16,1-1 1-16,0 0 3 0,3-3 0 15,6-1 0-15,0 0-2 0,0 0-2 16,0 0-2-16,0 0-2 0,32-14 2 0,-10 6 1 15,3-2-4-15,8-2-3 0,-3-2 4 16,6-3-2-16,1 1-3 0,0 0 2 16,0-1 0-16,-1-1 4 0,-4 0-2 0,1 0 3 15,-3-1 0-15,0 3 0 0,-8 0 1 16,-1 2 5-16,-4-1-1 0,1 3 2 16,-6 0 3-16,-1 0-4 0,-2 1-2 0,-5 3 1 15,3 0-1-15,-3 0-3 0,-4 4-1 16,0-2 5-16,0 6-3 0,-6-6-2 15,6 6 2-15,0 0-3 0,-16 2 4 0,16-2-3 16,-13 8 0-16,5-2 0 0,4 0 0 16,-5 1 3-16,5 1 5 0,-1 0-8 15,1 2 1-15,2 0 0 0,-1 0-1 0,3 1 0 16,3 0 0-16,1 0 1 0,3 3 0 16,-1 0 0-16,5-2-7 0,1 1 5 15,-1 1-1-15,3-2 4 0,2 0 0 16,-3 0-2-16,3-2 2 0,-2 1-6 0,-1 1 3 15,1-4 5-15,-3 2-5 0,1-2-2 16,-6 0 0-16,1-1-1 0,-5-1 1 16,1 0 1-16,-6 0 0 0,1 0 2 0,-2-2 2 15,-5 2 0-15,-1-2 1 0,-1 0 1 16,-2 0 5-16,-3 2-8 0,-3-1 2 16,2-2-4-16,-4 0 4 0,1 1 2 0,-1-3-6 15,3 4 3-15,1-3 0 0,-2 0-4 16,6 0-1-16,0 0 1 0,3-2-2 15,-1 2-13-15,11-2-5 0,-11-2 0 16,11 2-2-16,0 0 2 0,2-8-5 0,7 2-2 16,-1-1-7-16,9-1-2 0,-2 0-4 15,6-4 3-15,-1 2 7 0,6-4-1 0,7-2 4 16,-4-1 3-16,1-1 6 0,-1 2 5 16,1-3 9-16,-2 1 8 0,0 0 8 15,-5 1 7-15,-1 1 3 0,-4 2 5 16,1 0 4-16,-6 1 0 0,0-1 4 0,-1 4 0 15,-1-2 1-15,-2 4-1 0,-2-2-1 16,-1 2-1-16,2 2-10 0,-4-1 2 0,1 1-4 16,-1 2-3-16,-4 4 0 0,5-2-3 15,-5 2 4-15,0 0-5 0,4 10-3 16,-2-4 1-16,-2 3 2 0,2 1-2 0,-2 2-1 16,5 2 1-16,-5 1 0 0,2 1-5 15,0 2 6-15,0 0-7 0,1 0 0 16,-3 1 4-16,2-1-6 0,1 0-10 15,-1-1-10-15,1-1-11 0,-3-2-14 16,2 0-19-16,-2-1-26 0,2-3-41 0,0 0-123 16,-2-4 229-16</inkml:trace>
          <inkml:trace contextRef="#ctx0" brushRef="#br0" timeOffset="1799.2957">1721 217 716 0,'0'-23'29'15,"0"3"-1"-15,0 4-10 0,0 3-2 16,0-1-4-16,-2 4-7 0,4 0-6 0,1 0-7 16,-1 2-2-16,0-1-5 0,2 3-11 15,2 3-16-15,0-4-22 0,-1 3-46 16,6 2-77-16,-2 2 64 0</inkml:trace>
          <inkml:trace contextRef="#ctx0" brushRef="#br0" timeOffset="2888.1413">1950 32 584 0,'2'-6'44'0,"-2"6"-3"15,4-7-1-15,1 4-7 0,-5 3-3 0,5-5 0 16,-5 5-8-16,0 0-1 0,0 0 3 16,0 0 2-16,9 13 4 0,-7-5 5 15,-2 4 2-15,0 4 1 0,2 4-4 0,-2 1-6 16,3-1 2-16,-3 4 2 0,0-1 3 15,0 1-6-15,2 1 3 0,-2 1-3 16,0-2 0-16,0 1-4 0,-2-2 0 0,2 1-6 16,0-2 0-16,0 0-3 0,0-3 3 15,0-1-3-15,0-2 0 0,0-4-5 16,0 1 0-16,0-1 7 0,0-2 5 16,0-4-8-16,0-2 1 0,0-4 0 0,0 0-2 15,0 0-6-15,0 0 4 0,0 0-5 16,6-20 0-16,-1 10 0 0,-1-3-4 0,3-1-1 15,3 0-2-15,-2 0 1 0,3 0-2 16,0 0-1-16,4 1 0 0,-2 3-2 16,0-2 2-16,1 4 0 0,0 0 0 15,-1 2-4-15,3-1 0 0,-4 6 1 0,1-2-4 16,-2 6 1-16,0 0 4 0,-1 2 4 16,-1 1-2-16,-3 2-3 0,1 2-1 0,-5 0 2 15,0 0 0-15,-2 3 1 0,0 1-2 16,-4 0 2-16,0 2 3 0,-3-1-2 15,0-1 2-15,-2 0-1 0,-3-2-1 16,1 2 5-16,0-1-3 0,0-4 2 0,-3 2-4 16,1-1 11-16,2-2-10 0,-1 0 6 15,3-2-5-15,-2 0 2 0,2-4-5 16,2 3-9-16,-3-5 0 0,10 0-3 0,0 0-4 16,-13-5 4-16,13 5-6 0,0-10 2 15,4 2 1-15,1 0 1 0,7-2 0 0,-3-2 1 16,4-2 2-16,6-1 4 0,-2 1-2 15,1-2 1-15,5-1 1 0,-3-1-1 16,6 0 1-16,-2-3-1 0,1 1 0 16,-1 0 4-16,2-2 7 0,-2-1 0 0,-3 1 2 15,1-3 0-15,-3 1 4 0,-4 2 1 16,-2-1 4-16,2 1-6 0,-2 0 2 0,-2 1 1 16,-2 1 6-16,-1 1-7 0,-2 5-5 15,3 0 4-15,-2 2 6 0,-3 1-4 16,1 1-5-16,-1 2 3 0,-2 0-6 15,1 2 3-15,2 2-1 0,-5 4-4 0,0 0 2 16,0 0 4-16,0 0-4 0,9 18 8 16,-9-8-7-16,2 4-2 0,-2 1 1 0,0 3-2 15,0 0 6-15,-2 3-6 0,2 1 4 16,-3 3 0-16,3-3 7 0,-2 2-3 16,0 1 2-16,2-3-4 0,-2 6 1 15,2-5 2-15,0 2-1 0,0-5 2 0,0 2-2 16,0-2 0-16,2-1-1 0,0-3 3 15,0 3 0-15,3-5-2 0,2 0 8 0,-3-4-5 16,0 2-1-16,5-4 3 0,-1 1-5 16,3-3 2-16,2-3 4 0,0-3-3 15,0 3-6-15,0-7-2 0,7 0 4 16,-6-2-6-16,6-5-8 0,-1-1-2 0,-2 0 1 16,3-4-1-16,-3-1 7 0,2 1-9 15,-3-2 0-15,-2 1 2 0,-1-1 9 16,3 2-10-16,-6-1 5 0,-1 4 2 0,-1-2 0 15,1 3 1-15,-2 2-3 0,-3 0 0 16,0 2 2-16,-4-1 0 0,2 3-3 16,-2 6 5-16,-2-6-3 0,2 6 3 0,0 0 3 15,0 0-1-15,-21 12 5 0,14-3-1 16,-2 3 3-16,3 0 4 0,-2 2 1 16,1 3 0-16,3-4-2 0,-5 4-2 0,5 1-1 15,1 1 0-15,1-3 4 0,2 2-3 16,0-1-3-16,2-1 1 0,3 0-3 0,1-2-11 15,6-2-14-15,-3 1-20 16,5-3-17-16,3-2-21 0,-2 0-30 0,5-4-43 16,-1 0-199-16,0-2 134 0</inkml:trace>
        </inkml:traceGroup>
        <inkml:traceGroup>
          <inkml:annotationXML>
            <emma:emma xmlns:emma="http://www.w3.org/2003/04/emma" version="1.0">
              <emma:interpretation id="{BA3E5881-D934-4494-AC07-7F20058D871F}" emma:medium="tactile" emma:mode="ink">
                <msink:context xmlns:msink="http://schemas.microsoft.com/ink/2010/main" type="inkWord" rotatedBoundingBox="20179,2508 21619,2507 21620,2812 20180,2813">
                  <msink:destinationLink direction="with" ref="{9BDCD5DD-42C3-4F07-810B-EFB44FE4F397}"/>
                </msink:context>
              </emma:interpretation>
              <emma:one-of disjunction-type="recognition" id="oneOf1">
                <emma:interpretation id="interp1" emma:lang="" emma:confidence="1">
                  <emma:literal/>
                </emma:interpretation>
              </emma:one-of>
            </emma:emma>
          </inkml:annotationXML>
          <inkml:trace contextRef="#ctx0" brushRef="#br0" timeOffset="4168.5646">3621 333 972 0,'4'-9'-9'0,"3"1"1"16,-3 2 0-16,-2 0 6 0,3 0 4 0,-3 0 7 16,0 0 8-16,-2 2 0 0,0 4 3 15,-4-10 0-15,-1 8-1 0,1-2 10 16,-5 2 3-16,-1-1-3 0,10 3 2 16,-20 0-5-16,9 3 5 0,0 0-5 0,-1 0 2 15,-3 2-8-15,1 2 1 0,-2-1 0 16,0 4-5-16,3-2-1 0,-1 4 2 0,1 1-2 15,-1-1-2-15,6 0 2 0,-5 2-3 16,5 0 2-16,1 1-2 0,0-3 2 16,3 2 2-16,0-2-7 0,1-1 5 15,3 1-1-15,0-2 0 0,5-2-2 0,-1 2-4 16,3-4 3-16,-1 0-1 0,3 1-3 16,3-6 1-16,-3 2-7 0,0-3-5 0,4 0-7 15,2-4 0-15,-4-3-4 0,2-1-2 16,0 0-3-16,1-4 4 0,0 0-2 15,-1-2 1-15,1-3-1 0,-3-1 3 16,0 4 1-16,-2 0 4 0,-2-1-1 0,3 3 2 16,-4 0 0-16,1 3-3 0,-3 1 5 15,1 0-2-15,-1 0 1 0,1 4 0 0,-1 0 3 16,-4 4-3-16,4-2 6 0,-4 2-2 16,0 0 1-16,8 12 5 0,-6-3-1 15,1-1 3-15,1 2-4 0,0-2 5 16,-1 4-1-16,1-2 0 0,3 4 0 0,-3-1 2 15,3-1 2-15,0 0 1 0,2 0 5 16,-2-2-3-16,-1 1 1 0,3-1-3 0,3-2 10 16,-3-2-7-16,2-2-3 0,0 0-3 15,6-4 4-15,-2 0 2 0,3-2-1 16,1-2-4-16,0-4-2 0,2 0-2 16,1-5-3-16,-1 2 1 0,-1-4 1 15,-2-1 3-15,3-2-6 0,-3 1 0 0,-2 1 0 16,-3 0-2-16,1 4 4 0,-6-1 0 15,5 1 5-15,-5 2-2 0,-1 2 0 0,0 0-2 16,-1 2-9-16,1 0 6 0,-3 1 0 16,0 1 2-16,-4 4-5 0,0 0 12 15,0 0-9-15,0 0 0 0,0 0-1 16,4 17 7-16,-4-9-4 0,0-2-1 0,-2 4 0 16,2-2 1-16,0 1 5 0,0 0-7 15,0 1 4-15,-2-1-2 0,2-1 0 0,2 2-1 16,-2-4 4-16,0 2-1 0,0 0-2 15,0-1 3-15,0-3 1 0,2 2 1 0,-2-6 6 16,0 8 6-16,0-8-1 16,2 4-2-16,-2-4-7 0,0 0 4 0,0 0-1 15,0 0-1-15,11-14 1 0,-9 7-5 16,1-1 1-16,1 0-3 0,3-2 1 0,-1 0-1 16,2-2-1-16,1 2-1 0,0-2-3 15,2-1 0-15,2 1-1 0,1 2 1 16,2-1-4-16,7 2 1 0,-3-1 5 0,3 1-2 15,-3 1-2-15,0 4-1 0,-2-2 2 16,0 4 2-16,1 0 0 0,-6 2-6 16,2 2 5-16,0 0 0 0,-4 2-2 0,0 4 3 15,-2-2-4-15,-1 4 1 0,0 3 3 16,-1-1 6-16,-3-2-9 0,-2 2 1 16,3 0 3-16,-3 1 0 0,-2-1 1 0,2-2 0 15,-2 0-3-15,2 2 4 0,-2-3 0 16,0-1-1-16,3 2-1 0,-3-4 4 15,2 2 1-15,0-4 2 0,0 2-3 16,0 1 3-16,-2-7 1 0,10 3-2 0,-3-1-1 16,-7-2-1-16,15-4-2 0,-6 0 6 15,3-2-3-15,2-2-3 0,-1-2 1 0,0-3-3 16,4-1 2-16,-2-2 1 0,1 2-6 16,-2-2 2-16,-1 1 0 0,0 3 21 15,-1 0-5-15,-5 0 0 0,0-1 3 16,2 3-9-16,-1 2 2 0,-5 0 2 0,3 2-5 15,0-2-1-15,-2 4-1 0,-2 0 4 16,1 0-5-16,-3 4-5 0,0 0 4 0,0 0-6 16,0 0 8-16,0 0-6 0,0 0-2 15,0 0 6-15,0 0-4 0,-5 24 0 16,5-16 2-16,0 1 3 0,2-1-3 16,-2 2 2-16,0 0 2 0,3 0 0 0,1 0-1 15,-2 2-3-15,3-2 2 0,-1 1-1 16,3 1-2-16,-3-2 3 0,3 0-6 0,-2 3 1 15,0-4 2-15,-3 2-10 0,0-1 1 16,2 0-3-16,-1 0-8 0,-3-2-11 0,2 2-12 16,-4 1-21-16,-1-1-18 0,-5 2-19 15,-2-4-31-15,-8 0-72 0,0 3-171 16,-11-1 112-16</inkml:trace>
        </inkml:traceGroup>
        <inkml:traceGroup>
          <inkml:annotationXML>
            <emma:emma xmlns:emma="http://www.w3.org/2003/04/emma" version="1.0">
              <emma:interpretation id="{145A7558-7EC6-4B3A-AA51-E59F02B7609B}" emma:medium="tactile" emma:mode="ink">
                <msink:context xmlns:msink="http://schemas.microsoft.com/ink/2010/main" type="inkWord" rotatedBoundingBox="24081,2280 27041,2279 27042,2944 24082,2945"/>
              </emma:interpretation>
              <emma:one-of disjunction-type="recognition" id="oneOf2">
                <emma:interpretation id="interp2" emma:lang="" emma:confidence="1">
                  <emma:literal/>
                </emma:interpretation>
              </emma:one-of>
            </emma:emma>
          </inkml:annotationXML>
          <inkml:trace contextRef="#ctx0" brushRef="#br0" timeOffset="97983.9884">7370 304 1309 0,'-11'-2'67'0,"2"-2"-53"16,-2 2-3-16,-1-4-9 0,3 2 9 16,2-2 9-16,3 0 19 0,-1-1 5 15,1 1 14-15,2-2 0 0,0 2-4 0,4-2-6 16,2 0-4-16,3 0-6 0,0-2-3 0,6-1 5 15,3 3-5-15,-2-2-2 0,1 4-4 16,6-2-4-16,-6 4-4 0,6 0-1 16,-3 0-1-16,-3 2-2 0,9 4-6 15,-11 0 2-15,4 2-4 0,2 2 2 0,-6 2-3 16,3 2 3-16,-2 2-3 0,-7 3 0 16,-3 1-1-16,-2 0-1 0,-4 3 1 0,0 3 1 15,-5 2 0-15,-4 1-4 0,-7 5 2 16,2-1 3-16,-7-1-2 0,3-2-3 15,-3 1 2-15,3-5 0 0,3 3-1 16,-4-7 0-16,7-2 1 0,-2 1-1 16,0-3-1-16,5-2 2 0,5-1 4 0,-3-1 1 15,3-2-4-15,0-2 4 0,6 0-1 16,6 0 1-16,2-4 0 0,3 0-4 16,2-2 2-16,13 0-5 0,0-4-10 15,6 0-20-15,9-4-18 0,0 0-27 0,2 0-24 16,0-3-19-16,-2 1-13 0,8-2-23 0,3-2-35 15,-13-1-343-15,-2 1-32 0</inkml:trace>
          <inkml:trace contextRef="#ctx0" brushRef="#br0" timeOffset="98413.4651">8206 186 1489 0,'-5'-4'0'0,"1"-2"-8"16,0 4-3-16,-3-2 3 0,7 4 8 15,-11 0-3-15,11 0 4 0,-17 2 9 16,11 2 7-16,-3 2 8 0,2 3 2 0,-6 0 1 16,3 4 6-16,1 1 3 0,-2-2-1 15,5 5-3-15,-3 1 8 0,2-2 0 16,0 2-4-16,2 3 0 0,-1-3 0 0,3 2-6 16,-1 1 3-16,4-1-6 0,0-2 1 15,0 3-2-15,0-3 2 0,4 0-1 16,1-2-1-16,-1 0 0 0,3-1-1 0,3-3-1 15,3 1-1-15,-4-5-1 0,2 0 0 16,3-4-2-16,2 0-4 0,-3-4 0 16,6-4-3-16,0 0-2 0,0-4 1 0,3-5-2 15,0-1 0-15,1 0-3 16,-5-4 0-16,1-7-3 0,-2 3-3 0,-3-3-4 16,-2 1-5-16,-3-1 0 0,-3-1-5 15,-3 2-2-15,-1 1-6 0,-4 3 0 0,-1 0-1 16,-3 3 1-16,-3 1 1 0,0 4-3 15,-5 0-6-15,3 1-2 0,-7 3-13 16,1 2-15-16,0 2-11 0,-2 2-17 0,-1 4-14 16,3 0-7-16,-2 3-9 0,1 0-8 15,2 4-20-15,-2-1-36 0,9 0-219 16,-6 2 91-16</inkml:trace>
          <inkml:trace contextRef="#ctx0" brushRef="#br0" timeOffset="98869.3092">8690 164 1152 0,'11'-6'21'0,"-2"-1"-11"0,-4 4 5 16,0-3-1-16,-1 4 7 0,-4 2 3 16,7-7 3-16,-7 7 7 0,0 0-5 0,0 0 6 15,0 0-1-15,0 0 0 0,0 0 5 16,-25 17 4-16,16-7 7 0,-2 2 5 15,2 0 1-15,-3 3 0 0,1 1-1 16,2 0-1-16,-2 2-8 0,0 0-4 0,3-1-2 16,1 1-3-16,3-2-4 0,2 3-1 15,0-3 0-15,4 0-6 0,0 0 1 16,2 1-3-16,5-5-2 0,1 2 2 0,3-3-4 16,1-3 2-16,2 0-5 0,2-2-1 15,0-2 1-15,0-2-4 0,2 0 0 16,1-4-1-16,1 0 0 0,-1-4-2 15,-1 0 2-15,0-2-6 0,1-1-1 0,-1-3 0 16,-4-4-3-16,0-1-4 0,-1-1 1 16,-3 0-3-16,-1 0 0 0,-6-1-2 0,-1-1-1 15,0 2-3-15,-4-1-3 0,-2 3 1 16,0 0-3-16,-5 0-5 0,-4 2-1 16,-1 1-2-16,-1 3-9 0,-5 0-7 15,0 2-6-15,-2 4-11 0,-6 0-7 0,4 2-11 16,-3 4-6-16,1-1-14 0,-6 2-8 15,3 3-11-15,0 2-14 0,-1 0-24 0,4 0-295 16,3 4 45-16</inkml:trace>
          <inkml:trace contextRef="#ctx0" brushRef="#br0" timeOffset="99853.9184">9366 245 1186 0,'9'-10'-13'0,"-2"0"6"16,-3 4-4-16,0-3 3 0,-1 4 4 0,-1-1-4 15,0-1 14-15,0 1 13 0,-2 6 0 16,6-8 0-16,-4 4-2 0,-2 4-4 16,0-6-2-16,0 6 1 0,0 0 0 15,0 0 0-15,0 0 9 0,0 0-1 0,0 0-1 16,-23 8-1-16,21-2-3 0,-5 0 7 15,3 0-5-15,-3 0-2 0,0 3-2 0,-3-1 2 16,6 0-1-16,0 2-1 0,1-2-1 16,-1 0 5-16,2 2-3 0,0-1-1 15,-1 1 2-15,6-2 1 0,-3 2 4 16,4-2 0-16,-2 1 2 0,3-1-2 0,3 2-2 16,7-2 2-16,-4 2-3 0,-2-2-4 15,4 0 2-15,3-2-1 0,-2 3-4 16,-3-1-3-16,5-2 1 0,-5 2 0 0,0-2-1 15,0 2-2-15,1-2-5 0,-3 1 3 16,-4-2-3-16,-1 4 2 0,1-1 1 16,-5 0 2-16,-3 0 0 0,1 0-1 15,-5 0 3-15,1-2-1 0,-6 2 0 0,1-1 2 16,0-1-3-16,0 0 1 0,-8-2 2 0,8 2-2 16,0-4 1-16,-6 2 3 0,6-2 1 15,2-2 8-15,-2 2 6 0,3-2 0 16,8 0 0-16,-17-6-1 0,15 2-5 15,0-4-6-15,4 2 2 0,0-4-1 0,7-3-6 16,5 1 3-16,-1-4-2 0,3-2-3 16,11-3-2-16,-4 1 1 0,6-2 1 15,3-1-2-15,-5 1 0 0,5 0-2 0,-2-1-4 16,-6 1 4-16,3-3-1 0,-5 3 0 16,4-2-1-16,-13 3-2 0,2-1 0 15,2 1 1-15,-8 1-2 0,-5 4 1 0,3 0-1 16,-5-3-2-16,0 7-1 0,-2-2-1 15,-2 2 4-15,0 2-2 0,-3-1-2 16,3 3 3-16,0 2-2 0,-2 4 3 0,-3 0 1 16,7 2 1-16,-17 6 1 0,11 0 6 15,-1 4 5-15,3 5 5 0,-1 1-1 16,1 0 2-16,0 4 5 0,1 1 1 16,1 3 5-16,2-2 1 0,0 3 1 0,0-1-3 15,2 5-2-15,3-1 0 0,-3-2-2 16,5 3-1-16,-5-2-3 0,2-3-2 0,3 1 0 15,-3-5-2-15,2-2 0 0,0 0-2 16,-1-1-1-16,-1-3-1 0,-2-2-2 16,3 0 3-16,-3-2 0 0,0 1-1 0,-2-5 3 15,2 0-2-15,1-2-3 0,-3-4 0 16,0 0-3-16,0 0-3 0,11-13-4 16,-6 5-4-16,4-6-5 0,-5 2-2 0,3-2 1 15,-3-3-1-15,5 1 1 0,1 0 0 16,3 0 1-16,1-3 1 0,-3 3 1 15,5 0 2-15,0 4 0 0,-1-1-2 16,2 2 1-16,3 0-3 0,-2 3-1 0,2 2 5 16,-2 2 0-16,5 0-1 0,-8 4 2 15,6 2 1-15,-1 0-3 0,-1 4 3 16,1 0 1-16,-5 4-2 0,2 0 0 0,0 3-14 16,-6 1-17-16,4 2-24 0,-4 3-20 15,0-1-18-15,-2 2-10 0,-3-2-15 16,2-1-19-16,-4-1-31 0,1 0-86 0,-1-2-185 15,5-1 47-15</inkml:trace>
        </inkml:traceGroup>
        <inkml:traceGroup>
          <inkml:annotationXML>
            <emma:emma xmlns:emma="http://www.w3.org/2003/04/emma" version="1.0">
              <emma:interpretation id="{F703ABCF-5A69-4F54-ABDB-9BE3EB72F4D7}" emma:medium="tactile" emma:mode="ink">
                <msink:context xmlns:msink="http://schemas.microsoft.com/ink/2010/main" type="inkWord" rotatedBoundingBox="27792,2355 28264,2626 28041,3015 27569,2744"/>
              </emma:interpretation>
              <emma:one-of disjunction-type="recognition" id="oneOf3">
                <emma:interpretation id="interp3" emma:lang="" emma:confidence="1">
                  <emma:literal/>
                </emma:interpretation>
              </emma:one-of>
            </emma:emma>
          </inkml:annotationXML>
          <inkml:trace contextRef="#ctx0" brushRef="#br0" timeOffset="100479.5897">11368 274 1494 0,'-2'-4'-34'16,"-5"1"2"-16,7 3 2 0,-11-3 1 15,11 3 5-15,-11-3 5 0,11 3 12 0,-16 3 9 16,11 0 5-16,-6 2 3 0,2 1 7 16,-3 4-2-16,1-2-2 0,2 4 1 15,-2 1-1-15,0-1-2 0,-3 2 1 0,1 2 0 16,0 1-1-16,-2 1-6 0,2 0-7 16,-2 0-8-16,0 1-17 0,2-1-13 15,0 0-10-15,-3 0-11 0,0-1-13 0,0-1-17 16,0-1-13-16,3-4-41 0,-1 0-147 15,1-3 191-15</inkml:trace>
          <inkml:trace contextRef="#ctx0" brushRef="#br0" timeOffset="100149.2311">10916 223 1372 0,'0'0'56'0,"0"0"-10"0,0-6-5 15,0 6-7-15,0 0 2 0,0 0 6 0,12 20 15 16,-3-10 10-16,2 2 7 0,0 3 1 16,5 3-4-16,2 0-4 0,1 3-6 15,3 1-11-15,3 0 3 0,-3 1-7 0,6 1-4 16,-6-1-11-16,3-3 2 0,-5-2-7 15,-1 0-14-15,1 1-14 0,-5-5-23 16,4 2-23-16,-6-3-29 0,1-3-29 0,0 2-26 16,-3-4-29-16,-5-2-69 0,1 0-318 15,-2-4-51-15</inkml:trace>
        </inkml:traceGroup>
        <inkml:traceGroup>
          <inkml:annotationXML>
            <emma:emma xmlns:emma="http://www.w3.org/2003/04/emma" version="1.0">
              <emma:interpretation id="{54E37D42-49FB-436D-B324-9E709EBA9745}" emma:medium="tactile" emma:mode="ink">
                <msink:context xmlns:msink="http://schemas.microsoft.com/ink/2010/main" type="inkWord" rotatedBoundingBox="28892,2347 29738,2346 29739,2930 28893,2931"/>
              </emma:interpretation>
              <emma:one-of disjunction-type="recognition" id="oneOf4">
                <emma:interpretation id="interp4" emma:lang="" emma:confidence="1">
                  <emma:literal/>
                </emma:interpretation>
              </emma:one-of>
            </emma:emma>
          </inkml:annotationXML>
          <inkml:trace contextRef="#ctx0" brushRef="#br0" timeOffset="100834.634">12130 113 994 0,'-4'-6'133'0,"2"2"-16"16,0-2-20-16,2 6-13 0,-3-8-13 0,3 8-11 15,0 0-1-15,-4-5-4 0,4 5-5 16,0 0 4-16,-8 15 3 0,8-7-5 0,0 4 1 15,-2 2-2-15,4 3-3 0,-2 3-5 16,2 1-1-16,-2 1-3 0,4 2-2 16,-4 5-3-16,2-1-3 0,0 1-4 15,0 1-2-15,-2 0-2 0,3-1-6 0,-3-1-11 16,2 1-17-16,-2-5-19 0,0-2-20 16,2 1-27-16,2-3-25 0,-1 1-35 15,-3-3-34-15,-3-2-83 0,3-1-266 0,0-5-23 16</inkml:trace>
          <inkml:trace contextRef="#ctx0" brushRef="#br0" timeOffset="101551.9374">12544 207 1443 0,'4'-8'34'0,"-1"0"-9"15,1 1-17-15,0 1-5 0,5-4-4 16,3 2-1-16,4-1 12 0,1 1-1 16,2 2 2-16,3 0 1 0,1-2-1 0,2 2-5 15,-2 2 4-15,1-2-3 0,-3 2 1 16,3 0 3-16,-1-1 0 0,0 4-1 16,-5-3 0-16,0 1-4 0,1 1 3 0,-6 1 1 15,0-4-1-15,-2 3 1 0,-1 1-2 16,-5-2 0-16,-5 3-2 0,4-4 3 15,-4 4-2-15,0 0-5 0,-19-6 0 0,8 4 3 16,0 0-1-16,-2 0-2 0,-1 2-1 16,-4 0 0-16,0-2 3 0,0 4-2 15,-2-4-6-15,1 4 4 0,-1 0 0 16,1-2-1-16,2 4 4 0,-1-2-3 0,4 2 0 16,-4 0-2-16,3 2 4 0,0 0 0 15,2 3-2-15,0-1 4 0,1 0-2 0,3 2 1 16,-2 4 4-16,2-2-2 0,0 3-3 15,3 1 2-15,-2-1 2 0,6 1-5 16,-5 0 1-16,0 0 2 0,3 1 1 16,0-1 0-16,1-2-3 0,1 2 0 0,-2-3 2 15,4-4-2-15,-2 4 7 0,2-3-2 16,-3-2 5-16,6 2 3 0,-3-3-1 16,0-2 5-16,2 1-4 0,2-1-1 0,3-2-1 15,-7-3-3-15,17 3 3 0,-4-3-3 16,0-3-5-16,2 2 1 0,1-1-1 15,5-1-1-15,-2 0-2 0,2-2 3 16,4 1-2-16,-2 3-2 0,1-2-1 0,-5 3-1 16,5 0 0-16,-5-2 2 0,1 4-3 15,-2 1 4-15,0-2-2 0,-2 3 2 0,-4 2 4 16,-3 1 1-16,-1 1 7 0,-3 0 3 16,-1 2-5-16,-4 0 8 0,-2 0-2 0,-5 4 0 15,-1-1 3-15,-1 1 0 0,-3-2-1 16,-8 3-3-16,1-1-1 0,-1-2-1 15,0-2-3-15,-1 2-1 0,-1-1-2 16,3-3-1-16,-5 0-2 0,8 0-10 0,-4-4-21 16,2 2-14-16,4-4-25 0,-4 2-13 15,5-2-25-15,3-2-11 0,-3-2-16 0,6-2-18 16,-2 0-36-16,3 0-283 16,0-2 27-16</inkml:trace>
        </inkml:traceGroup>
        <inkml:traceGroup>
          <inkml:annotationXML>
            <emma:emma xmlns:emma="http://www.w3.org/2003/04/emma" version="1.0">
              <emma:interpretation id="{D70FED2E-C5C3-4C4F-BC9E-E212E44708D7}" emma:medium="tactile" emma:mode="ink">
                <msink:context xmlns:msink="http://schemas.microsoft.com/ink/2010/main" type="inkWord" rotatedBoundingBox="30165,2428 30531,2427 30532,2865 30166,2866"/>
              </emma:interpretation>
              <emma:one-of disjunction-type="recognition" id="oneOf5">
                <emma:interpretation id="interp5" emma:lang="" emma:confidence="0">
                  <emma:literal>s</emma:literal>
                </emma:interpretation>
                <emma:interpretation id="interp6" emma:lang="" emma:confidence="0">
                  <emma:literal>S</emma:literal>
                </emma:interpretation>
                <emma:interpretation id="interp7" emma:lang="" emma:confidence="0">
                  <emma:literal>5</emma:literal>
                </emma:interpretation>
                <emma:interpretation id="interp8" emma:lang="" emma:confidence="0">
                  <emma:literal>3</emma:literal>
                </emma:interpretation>
                <emma:interpretation id="interp9" emma:lang="" emma:confidence="0">
                  <emma:literal>G</emma:literal>
                </emma:interpretation>
              </emma:one-of>
            </emma:emma>
          </inkml:annotationXML>
          <inkml:trace contextRef="#ctx0" brushRef="#br0" timeOffset="102456.9759">13744 237 1322 0,'-2'-12'-25'0,"2"2"-2"16,-2 0 2-16,-1-1-6 0,1 1 6 0,2 2 15 15,-2 2 8-15,0 0 9 0,2 0 0 16,-5-1 4-16,3 1-2 0,-2 3 1 16,4 3 3-16,-6-5-7 0,-3 3 8 0,9 2-1 15,-17 2 4-15,0 3 6 0,6 1 0 16,-4 2 0-16,-4-2 9 0,1 6-7 16,-2-2 0-16,-3 2 2 0,6 1-5 0,-4-1-2 15,-1-2-1-15,3 2-4 0,3 1-3 16,1-3-1-16,3-2 1 0,-1 2 0 15,2-2-1-15,2-2 0 0,2 2 3 0,-1-2-4 16,4 3 1-16,2-4 0 0,2 2 1 16,4-1-3-16,2 0 1 0,3 0-3 15,4 0 2-15,0 0-2 0,6 0-3 0,1 0-4 16,1-1 3-16,1 0-1 0,5 1 2 16,-7 1-1-16,1-3-4 0,1 2 1 15,-4 0 2-15,3 0 0 0,-6-2-4 0,0 3 2 16,0-4 0-16,-4 3-1 0,-2-1-4 15,-3 3 6-15,2-2 2 0,-6 0-5 16,-2 0 4-16,-4 2-2 0,-2-2 1 16,-2 2 1-16,-6 0-5 0,-5-2 2 0,2 2 2 15,-5 1-3-15,-1-1 2 0,-2-2-9 16,-2 2-6-16,-1-2-15 0,4 0-11 16,1 0-15-16,3-1-13 0,0-3-14 0,-1 0-23 15,1-2-48-15,4-2-240 0,5 0 95 16</inkml:trace>
        </inkml:traceGroup>
        <inkml:traceGroup>
          <inkml:annotationXML>
            <emma:emma xmlns:emma="http://www.w3.org/2003/04/emma" version="1.0">
              <emma:interpretation id="{26899C6A-75C5-46E9-8A0A-EB4262779E29}" emma:medium="tactile" emma:mode="ink">
                <msink:context xmlns:msink="http://schemas.microsoft.com/ink/2010/main" type="inkWord" rotatedBoundingBox="30228,2198 30294,2197 30295,2956 30229,2957"/>
              </emma:interpretation>
              <emma:one-of disjunction-type="recognition" id="oneOf6">
                <emma:interpretation id="interp10" emma:lang="" emma:confidence="1">
                  <emma:literal/>
                </emma:interpretation>
              </emma:one-of>
            </emma:emma>
          </inkml:annotationXML>
          <inkml:trace contextRef="#ctx0" brushRef="#br0" timeOffset="101906.3905">13441-52 1302 0,'0'-8'30'0,"2"2"3"15,-4 0-7-15,4 0-3 0,-2 6-3 16,3-8-3-16,-3 8-1 0,2-9-2 0,-2 9-1 16,0 0 7-16,0 0 11 0,0 0 10 15,0 0 3-15,7 23 4 0,-3-9 1 0,-1 3-1 16,1 2 3-16,-2 2-2 0,3 6-3 16,1 1-5-16,-3 1 0 0,1 3-6 15,-2 1-1-15,1-1-3 0,0 1-3 16,1 5-1-16,-2-3-4 0,0 0-1 0,1-3-7 15,-3 3-7-15,0-3-14 0,2 1-23 16,-2-3-12-16,-2-1-27 0,2-1-16 16,-3 1-18-16,3-7-17 0,-2 0-26 0,2-4-48 15,0 1-297-15,-2-5 5 0</inkml:trace>
        </inkml:traceGroup>
        <inkml:traceGroup>
          <inkml:annotationXML>
            <emma:emma xmlns:emma="http://www.w3.org/2003/04/emma" version="1.0">
              <emma:interpretation id="{2DBD189E-A58E-486B-8204-B3C8D20290BB}" emma:medium="tactile" emma:mode="ink">
                <msink:context xmlns:msink="http://schemas.microsoft.com/ink/2010/main" type="inkWord" rotatedBoundingBox="30596,2056 31537,2055 31538,3062 30597,3063"/>
              </emma:interpretation>
              <emma:one-of disjunction-type="recognition" id="oneOf7">
                <emma:interpretation id="interp11" emma:lang="" emma:confidence="0">
                  <emma:literal>the</emma:literal>
                </emma:interpretation>
                <emma:interpretation id="interp12" emma:lang="" emma:confidence="0">
                  <emma:literal>In</emma:literal>
                </emma:interpretation>
                <emma:interpretation id="interp13" emma:lang="" emma:confidence="0">
                  <emma:literal>Its</emma:literal>
                </emma:interpretation>
                <emma:interpretation id="interp14" emma:lang="" emma:confidence="0">
                  <emma:literal>Ish</emma:literal>
                </emma:interpretation>
                <emma:interpretation id="interp15" emma:lang="" emma:confidence="0">
                  <emma:literal>'she</emma:literal>
                </emma:interpretation>
              </emma:one-of>
            </emma:emma>
          </inkml:annotationXML>
          <inkml:trace contextRef="#ctx0" brushRef="#br0" timeOffset="102772.4676">14099-160 1121 0,'7'-18'55'15,"-5"4"-6"-15,-2 1-6 0,0 5-9 16,2 0-5-16,-2 2-1 0,0 0-5 0,2 2-4 16,-2 4-2-16,0 0 3 0,0 0 7 15,0 0 4-15,0 0 8 0,-11 21 6 16,7-5-2-16,-3 8 2 0,2 1-2 0,-4 3-4 16,-2 9-4-16,-2 0-2 0,1 3-5 15,1 4 1-15,-3 4-1 0,-3 0-3 0,5 3-5 16,-4-2-5-16,-4 2-13 0,4-2-14 15,-4 0-19-15,6 2-19 0,-2-5-18 16,-2 1-4-16,6-8-13 0,1-1-12 16,0-3-22-16,2-7-29 0,-2-2-289 0,8-3 55 15</inkml:trace>
          <inkml:trace contextRef="#ctx0" brushRef="#br0" timeOffset="103733.908">14302 388 1196 0,'9'-13'2'0,"-5"3"0"15,0 0-4-15,-2 2-1 0,2 2-2 16,-1 2 5-16,-1-2 4 0,-2 6 0 0,2-8 1 16,-2 8-1-16,0-7 1 0,0 7-3 15,0 0-1-15,0 0 3 0,0 0 1 16,0 0 5-16,-19 15 4 0,13-9 8 15,1 2-4-15,-1 0-1 0,-3 0-1 0,2 0-1 16,3 3 3-16,-1-1-4 0,0 0 0 16,0 0 0-16,3 0-5 0,-2 1 0 0,2-3-2 15,-1 3 3-15,1-2-1 0,2 1 2 16,0 0 0-16,2-2 3 0,1 2-5 16,-1 0-3-16,2-2 2 0,1 1 0 15,2-1-5-15,-5 0 0 0,5 0 7 0,-3 0-4 16,5 0-4-16,-4-1-1 0,-1-1-4 15,1 2 1-15,-3-2-2 0,0 0 2 16,-2 0 5-16,0 0-3 0,-2 2-3 0,-3 1 3 16,-3-4 0-16,-4 3 2 0,1-1-1 15,-1 1-1-15,1 0-2 0,-4-2 2 16,3 0-2-16,-2 0 4 0,1 1-2 0,4-1 2 16,0-2-1-16,2 0-1 0,-2 0 0 15,2-2 2-15,1 2 0 0,6-4 0 16,-9 2 0-16,9-2-4 0,0 0-2 15,0 0-2-15,0 0 0 0,0 0 7 0,24-14-3 16,-13 5-4-16,1 1 3 0,6 0 0 16,0-2 3-16,0-4-2 0,7 2 5 0,-7-4-5 15,5 1 1-15,-5-3 4 0,4 0-4 16,-5-3-2-16,1-1-1 0,-1 0 5 16,-5-1 2-16,-1-1-4 0,-2-3 5 15,0 1 4-15,-5-3-4 0,-1 3 1 0,-1-2 2 16,-4 1-5-16,-1 1 5 0,-1 1-2 15,0 1 2-15,-3 3 2 0,0 3 4 16,1 0-4-16,-1 2 2 0,2 1-4 0,0 1-3 16,-1 6-4-16,-3 2 2 0,2 4 9 15,-2 2 0-15,9 0 4 0,-14 8 5 16,5-2 5-16,0 8 5 0,1 0 3 0,1 5 1 16,1 3 1-16,2 1 3 0,0 3-3 15,1-2 0-15,-1 5-4 0,4-1 1 0,0 1-7 16,0-1 1-16,0-1-1 0,0 1-3 15,2-1 2-15,0-5-4 0,3-2-2 16,-3 3-1-16,0-5 0 0,0-1-2 16,-2-1-1-16,6-2 1 0,-4-2-1 0,0-2 3 15,3 0 0-15,-3-1 0 0,2-4-2 16,5 0-5-16,-4-2 3 0,3-3-1 16,-8 0-3-16,17-5-2 0,-4-3-4 0,-2-3-3 15,-1 1 1-15,3 0-2 0,3-4 2 16,-1 2-3-16,0-1 3 0,4 1-2 15,-2 0-2-15,-2 2-1 0,3 0 3 0,-1 2-2 16,-2 1-2-16,3 1 3 0,-4 2 0 16,-1 0-2-16,3 4-1 0,-2 2 0 15,-3 2 2-15,5 3 2 0,-2 3 1 16,-5-1-3-16,0 4 1 0,-1 1 2 0,3 2 0 16,-3 1 1-16,-6 1-2 0,3 1 0 15,-1-1-5-15,1 0-23 0,-3 2-27 0,-2 0-35 16,2-1-36-16,-2-3-49 0,-2 0-121 15,0 0-224-15,-3-1-26 0</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2:25.3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25EF343-395D-4412-8916-8CD880DE871C}" emma:medium="tactile" emma:mode="ink">
          <msink:context xmlns:msink="http://schemas.microsoft.com/ink/2010/main" type="writingRegion" rotatedBoundingBox="20414,2390 31524,2678 31321,10512 20211,10223"/>
        </emma:interpretation>
      </emma:emma>
    </inkml:annotationXML>
    <inkml:traceGroup>
      <inkml:annotationXML>
        <emma:emma xmlns:emma="http://www.w3.org/2003/04/emma" version="1.0">
          <emma:interpretation id="{6952C69B-DB28-42A2-AF2C-C5FEDCDC5DA3}" emma:medium="tactile" emma:mode="ink">
            <msink:context xmlns:msink="http://schemas.microsoft.com/ink/2010/main" type="paragraph" rotatedBoundingBox="23308,2450 23445,4514 22809,4556 22673,2492" alignmentLevel="2"/>
          </emma:interpretation>
        </emma:emma>
      </inkml:annotationXML>
      <inkml:traceGroup>
        <inkml:annotationXML>
          <emma:emma xmlns:emma="http://www.w3.org/2003/04/emma" version="1.0">
            <emma:interpretation id="{55C194E1-4647-4E48-876B-47390F526B8B}" emma:medium="tactile" emma:mode="ink">
              <msink:context xmlns:msink="http://schemas.microsoft.com/ink/2010/main" type="inkBullet" rotatedBoundingBox="23228,2455 23265,3012 22795,3043 22758,2486"/>
            </emma:interpretation>
          </emma:emma>
        </inkml:annotationXML>
        <inkml:trace contextRef="#ctx0" brushRef="#br0">11138-7005 1453 0,'0'-8'-41'0,"0"-1"1"0,0 4 4 0,0-2 4 16,0 1 4-16,0 0 6 0,0 6-2 15,3-8 4-15,-3 8 4 0,2-8-1 16,-2 8-1-16,0 0 5 0,0 0 1 0,0 0 7 16,0 0 0-16,11 18-3 0,-9-8 5 15,1 2-4-15,2 5 5 0,-1-1-3 16,1 0 4-16,-1 5 2 0,0-1-2 15,1 1-6-15,-1 3-10 0,1-2-17 0,-1 0-19 16,2-1-18-16,-2-1-37 0,0-2-167 16,-1-2 206-16</inkml:trace>
        <inkml:trace contextRef="#ctx0" brushRef="#br0" timeOffset="268.7537">11487-7223 925 0,'4'-6'63'0,"1"2"-4"16,-1 0-10-16,-4 4-13 0,9-2-2 0,-9 2 4 16,0 0-9-16,15 8-1 0,-9-2-4 15,1 3-1-15,1 5 2 0,-1 2-10 0,2 4-5 16,0 5 4-16,-2 1-3 0,4 6 5 15,-2 3 0-15,-2 2-2 0,-1-1 4 16,-1 5-22-16,-2-2-23 0,-3 1-22 16,-3 3-36-16,-6-2-54 0,0 0-250 0,-11 5 99 15</inkml:trace>
      </inkml:traceGroup>
      <inkml:traceGroup>
        <inkml:annotationXML>
          <emma:emma xmlns:emma="http://www.w3.org/2003/04/emma" version="1.0">
            <emma:interpretation id="{BB8D58ED-3C3A-4056-BA38-79C5EF275C52}" emma:medium="tactile" emma:mode="ink">
              <msink:context xmlns:msink="http://schemas.microsoft.com/ink/2010/main" type="line" rotatedBoundingBox="23394,3747 23445,4514 22809,4556 22759,3789"/>
            </emma:interpretation>
          </emma:emma>
        </inkml:annotationXML>
        <inkml:traceGroup>
          <inkml:annotationXML>
            <emma:emma xmlns:emma="http://www.w3.org/2003/04/emma" version="1.0">
              <emma:interpretation id="{AAE46A1E-C23B-4D22-A7BC-322F983B2D75}" emma:medium="tactile" emma:mode="ink">
                <msink:context xmlns:msink="http://schemas.microsoft.com/ink/2010/main" type="inkWord" rotatedBoundingBox="23394,3747 23445,4514 22809,4556 22759,3789"/>
              </emma:interpretation>
              <emma:one-of disjunction-type="recognition" id="oneOf0">
                <emma:interpretation id="interp0" emma:lang="" emma:confidence="0">
                  <emma:literal>J</emma:literal>
                </emma:interpretation>
                <emma:interpretation id="interp1" emma:lang="" emma:confidence="0">
                  <emma:literal>T</emma:literal>
                </emma:interpretation>
                <emma:interpretation id="interp2" emma:lang="" emma:confidence="0">
                  <emma:literal>X</emma:literal>
                </emma:interpretation>
                <emma:interpretation id="interp3" emma:lang="" emma:confidence="0">
                  <emma:literal>4</emma:literal>
                </emma:interpretation>
                <emma:interpretation id="interp4" emma:lang="" emma:confidence="0">
                  <emma:literal>j</emma:literal>
                </emma:interpretation>
              </emma:one-of>
            </emma:emma>
          </inkml:annotationXML>
          <inkml:trace contextRef="#ctx0" brushRef="#br0" timeOffset="2024.3058">11636-5929 877 0,'-9'-6'28'0,"2"4"-1"0,2-2-5 16,0 2-10-16,5 2 2 0,0 0-1 16,0 0-3-16,0 0-1 0,0 0-2 0,0 0 11 15,5 18 7-15,5-6 4 0,1 2 1 16,2 5-3-16,0 1 1 0,8 6-4 0,-3 1-5 15,3 3-4-15,-6 5 4 0,1-1-3 16,0 5-2-16,-7 0-7 0,-2 5-21 16,-7 1-15-16,-9 8-24 0,-7 21-34 15,-18 1-77-15,-9 4-157 0,-11 8 163 0</inkml:trace>
          <inkml:trace contextRef="#ctx0" brushRef="#br0" timeOffset="1774.0188">11134-5777 1153 0,'0'0'16'0,"0"0"-16"0,0 0-9 16,0 0-1-16,0 0 2 0,0 0 3 15,0 0 7-15,30-8-3 0,-19 6 0 16,2 2 1-16,4 2 4 0,0 0-2 0,5 0 1 16,-1 2-2-16,-1 3-2 0,1-2 8 15,-1 1-6-15,-1 5 3 0,-2-1-4 16,-1 0 1-16,-2 4 3 0,-1-1-2 0,-4 1 2 15,-2 0-1-15,-5 2-2 0,0-2 7 16,-2 5-6-16,-4-3 5 0,-1 0-3 16,-1 1 0-16,-1-1 0 0,-2 0 0 0,-1-1 9 15,-1 1-1-15,0-4 2 0,2 0-6 16,1 0 4-16,0-1 0 0,1-1 1 16,1-2 2-16,1-2-2 0,1 2 0 0,2-2 2 15,2 0 0-15,0-6-4 0,6 10-1 16,-1-5 5-16,4-3-1 0,3 2-5 15,3-2 3-15,-2-2-3 0,8 2-7 0,-3-2-19 16,5-2-10-16,-3 2-17 0,2-2-13 16,1-1-15-16,-3 0-12 0,1 0-28 15,1-2-30-15,3-2-160 0,-3-1 180 0</inkml:trace>
        </inkml:traceGroup>
      </inkml:traceGroup>
    </inkml:traceGroup>
    <inkml:traceGroup>
      <inkml:annotationXML>
        <emma:emma xmlns:emma="http://www.w3.org/2003/04/emma" version="1.0">
          <emma:interpretation id="{4ED32CBB-8DAD-40A5-A91D-925F22E9093D}" emma:medium="tactile" emma:mode="ink">
            <msink:context xmlns:msink="http://schemas.microsoft.com/ink/2010/main" type="paragraph" rotatedBoundingBox="20238,9162 31348,9450 31321,10512 20211,10223" alignmentLevel="1"/>
          </emma:interpretation>
        </emma:emma>
      </inkml:annotationXML>
      <inkml:traceGroup>
        <inkml:annotationXML>
          <emma:emma xmlns:emma="http://www.w3.org/2003/04/emma" version="1.0">
            <emma:interpretation id="{05585626-C4C7-4860-BC8F-A09AF1F1AF78}" emma:medium="tactile" emma:mode="ink">
              <msink:context xmlns:msink="http://schemas.microsoft.com/ink/2010/main" type="line" rotatedBoundingBox="20238,9162 31348,9450 31321,10512 20211,10223"/>
            </emma:interpretation>
          </emma:emma>
        </inkml:annotationXML>
        <inkml:traceGroup>
          <inkml:annotationXML>
            <emma:emma xmlns:emma="http://www.w3.org/2003/04/emma" version="1.0">
              <emma:interpretation id="{73908272-89A0-442F-BBE6-E7761964EDE2}" emma:medium="tactile" emma:mode="ink">
                <msink:context xmlns:msink="http://schemas.microsoft.com/ink/2010/main" type="inkWord" rotatedBoundingBox="20239,9428 21810,9553 21759,10195 20188,10070"/>
              </emma:interpretation>
              <emma:one-of disjunction-type="recognition" id="oneOf1">
                <emma:interpretation id="interp5" emma:lang="" emma:confidence="1">
                  <emma:literal/>
                </emma:interpretation>
              </emma:one-of>
            </emma:emma>
          </inkml:annotationXML>
          <inkml:trace contextRef="#ctx0" brushRef="#br0" timeOffset="102212.0894">8648-167 951 0,'-7'2'159'0,"3"1"-73"15,4-3-46-15,-15 3-1 0,11-1-19 0,4-2-8 16,-9 3 7-16,9-3-5 0,-6 8 12 15,3-2 7-15,1-1-1 0,-2 8 6 0,4-1-1 16,0-2-7-16,0 4-1 0,0 3 1 16,2 3-3-16,0 1 0 0,-2 1-5 15,2-4-1-15,3 8-2 0,-3-3 3 16,0 2-4-16,3-1-5 0,-1 0-3 0,0 1-15 16,1-1-17-16,5-2-16 0,-10 1-17 15,4-3-19-15,1-1-17 0,-1-1-22 0,0-2-44 16,-4-2-258-16,3-2 75 0</inkml:trace>
          <inkml:trace contextRef="#ctx0" brushRef="#br0" timeOffset="102598.3036">8883-28 1144 0,'13'-27'14'0,"-1"9"8"0,-3-1-8 0,-2 5-1 16,1 0-1-16,1 4-1 0,2-3 2 15,1 3 5-15,2 2 1 0,-1 0 0 16,1 4-3-16,-1 0-1 0,1 4 6 0,2 2-6 16,0 2 3-16,-1 2-4 0,-1 2-4 0,2 5 0 15,-5 1-2-15,0 0 5 0,-3 2-7 16,-2 5 7-16,-1-5-7 0,-5 4 7 16,0 3-1-16,-5-1-4 0,-1-2 5 15,-4 5-1-15,-1-3 4 0,0 1 0 16,-6-1-1-16,4-2 2 0,-3 0-3 0,3-1-2 15,1-1-1-15,-1-6-3 0,4 3 3 16,-2-1 1-16,-1-2 10 0,3 0-7 0,2-1-1 16,-1-1 2-16,1 0-5 0,3-2 2 15,0 0 2-15,2 0-2 0,2-1-2 16,6 1-2-16,2-5 6 0,6 4-5 16,5-6-1-16,13 4 0 0,5-5-6 0,10-2-21 15,5-1-15-15,11-2-27 0,3-1-17 16,-1-1-28-16,1-3-29 0,16-4-66 0,-1 0-213 15,-20 0 78-15</inkml:trace>
          <inkml:trace contextRef="#ctx0" brushRef="#br0" timeOffset="103278.4877">9880-19 1211 0,'-14'-1'29'0,"-2"-7"-5"16,7 3-9-16,3 3 0 0,-1-4-8 15,4 1-7-15,3 5 7 0,3-11-3 16,1 5 1-16,3 0-1 0,2 2 3 0,6-2-5 16,0-2 21-16,-2 1-2 0,7-1 1 15,-4 2 0-15,2-2-5 0,0 2-1 16,-4 0-5-16,1-1-3 0,-1 4 7 0,-2-2-4 16,-6 2-1-16,3-2-4 0,0 3 4 15,-9 2-3-15,7-4 6 0,-7 4-5 16,0 0-2-16,0 0 3 0,0 0-4 0,0 0 4 15,-31 4-6-15,16 1-3 0,0-1 6 16,0 0-4-16,-2 0 6 0,-3 2-7 16,5 0 2-16,-8-2 8 0,5 2-3 0,1 0 0 15,-3 2-1-15,5-2 5 0,-2 2-4 16,2 1 2-16,2-1-2 0,1 4 3 16,3-4-5-16,-2 3 3 0,2 0-3 0,-1 2 2 15,3 3 1-15,1-2-3 0,1 0 0 16,1 1-4-16,0-1 2 0,1-2 1 0,1 6 0 15,0-3-2-15,0 1-3 0,0-4 7 16,-1 4-10-16,1-1 8 0,2-3 1 16,0 0-3-16,-3-2 1 0,3 1 1 15,0-1 3-15,0-2-3 0,0 0 5 0,3 0 2 16,-1-2 9-16,3-2-2 0,1-2 2 16,1 3 2-16,2-5-3 0,0 0-4 15,5 0-3-15,-1-3-1 0,5-3 2 0,3 2-6 16,1 0 3-16,-1-2-4 0,8 0 1 15,-4 0-1-15,5 2-1 0,-6 0-7 16,1 0 6-16,-5 4-3 0,3-2 1 16,-5 2-2-16,4 2 2 0,-5-1 2 0,-2 4-5 15,4-2 4-15,-10 4 1 0,2-1-5 16,-5 0 7-16,3 2 2 0,-5 3-1 0,-4-1 3 16,0-1 0-16,-4 2 0 0,-3 1 1 15,-1 0 0-15,-6 1-4 0,4-2 4 16,-7 4-2-16,-1-3 1 0,-1 0-1 0,-3 0-4 15,4-1 1-15,-7-1-6 0,7 0-16 16,-7 0-20-16,8-2-9 0,-2-2-16 16,-1 1-13-16,4-1-24 0,-2-2-11 0,5 0-27 15,-2-2-31-15,4 0-332 0,2 0-2 16</inkml:trace>
        </inkml:traceGroup>
        <inkml:traceGroup>
          <inkml:annotationXML>
            <emma:emma xmlns:emma="http://www.w3.org/2003/04/emma" version="1.0">
              <emma:interpretation id="{29B437E3-9650-445D-B7E5-0B0255173C47}" emma:medium="tactile" emma:mode="ink">
                <msink:context xmlns:msink="http://schemas.microsoft.com/ink/2010/main" type="inkWord" rotatedBoundingBox="22280,9435 25456,9517 25437,10216 22262,10133"/>
              </emma:interpretation>
              <emma:one-of disjunction-type="recognition" id="oneOf2">
                <emma:interpretation id="interp6" emma:lang="" emma:confidence="1">
                  <emma:literal/>
                </emma:interpretation>
              </emma:one-of>
            </emma:emma>
          </inkml:annotationXML>
          <inkml:trace contextRef="#ctx0" brushRef="#br0" timeOffset="104321.9954">10828 53 1407 0,'15'-6'19'16,"-9"0"-4"-16,-1 0-4 0,-3 1 3 0,0 2-2 16,-2 3-3-16,2-5 6 0,-2 5-7 15,0 0 4-15,0 0-7 0,-17-4 1 0,17 4 3 16,-23 9-1-16,9-6 5 0,-2 5 2 15,0-1 7-15,3-3 6 0,2 6-1 16,-8-6-2-16,8 4-4 0,0 2 1 16,-3-2-3-16,3-1-2 0,2 1-4 0,0 2 0 15,3-2 1-15,1 0 1 0,-5-2-3 16,6 3-5-16,2-3 0 0,2 2 5 0,0-2-2 16,4 2-3-16,1 0-1 0,7-2 2 15,-3 1 1-15,4 1-3 0,0-2 0 16,6-1 0-16,-2 2-5 0,4-1 3 15,-5 0-1-15,1 0 0 0,2 0 1 0,-1-2-4 16,-2 2 0-16,0 0-1 0,-3 1 3 16,-2-4-1-16,-3 5 1 0,1-1-3 15,-5 1 1-15,-2-2 1 0,-2 2-1 0,-4 3 4 16,-1-3-1-16,-7 2-2 0,1 0 4 16,-2 0-5-16,0-2 6 0,-8 0-1 15,3-2 0-15,-1 2 0 0,0-1-3 0,1-1 2 16,-5 0-2-16,7 0 2 0,-2 0 0 15,4-2 4-15,1 0 8 0,4 0 4 16,-3-2 2-16,3 1-4 0,3-3-4 0,6 0 1 16,0 0-2-16,0 0-2 0,0 0 1 15,15-17-1-15,4 9-2 0,-1-2-4 16,11-4 2-16,2-3-1 0,10-3-5 16,4-5 3-16,3 1 0 0,16-11-3 0,-4 1 1 15,-1-2 0-15,-2-4-1 0,-12 8-2 16,-7 6 6-16,-2-7-2 0,1 0-2 0,-8 5 3 15,-4 2 0-15,-4 1-1 0,-4 1 13 16,-6 0-3-16,-2 5-1 0,-7-1-1 16,-2 2-2-16,-2 1-1 0,-4 1-4 0,-1 4 1 15,-4 0-2-15,0-1 2 0,-3 5-2 16,0 2 0-16,-1 0-1 0,1 2-1 16,0 4 0-16,1 2 0 0,-4 2 0 0,2 4 1 15,2 0-2-15,0 5 4 0,0 3 1 16,2 0-1-16,5 3 1 0,-1 3-4 15,3 2 5-15,2-2-1 0,2 3 1 16,-3 1 0-16,6-2 0 0,-1 5-1 0,2-1 3 16,1 1 0-16,-3-4-2 0,4 1-1 15,1 1 2-15,-3-5-3 0,3 2 2 0,-1-3 2 16,-2-3-3-16,0 0-1 0,1-2 0 16,-1 1 2-16,1-3-2 0,-1 0 2 15,-2-4-3-15,0 0 4 0,3-2-2 16,-3 1 4-16,0-1-1 0,0-2 7 0,-2-2-1 15,0-4-3-15,0 0-1 0,8 2-2 16,-8-2 1-16,0 0-3 0,7-14 0 16,-3 6-1-16,-2-2-3 0,3-1 0 0,4-1 0 15,0-2-2-15,0 2-1 0,2-1-1 16,3 1 1-16,4-2 0 0,-2 4-2 16,4-2 3-16,-1 4-3 0,-2 0 1 0,4-1 3 15,-3 4-2-15,-1 2 0 0,2-3-3 16,-1 4 3-16,-3 2-3 0,0 0 2 15,-4 2-2-15,2 0 1 0,-1 2 0 0,-1 2 2 16,-2 0 0-16,2 3 0 0,-2-1-2 16,-2 0 4-16,0 2-1 0,0-2-2 15,-3 2 2-15,0 1-4 0,3-1-11 0,-2 0-14 16,-1 0-18-16,0 0-23 0,2 1-17 16,-2-3-23-16,1 2-23 0,1-2-20 15,-1-2-35-15,-1-2-383 0,3 0-72 0</inkml:trace>
          <inkml:trace contextRef="#ctx0" brushRef="#br0" timeOffset="105954.636">12131 171 1575 0,'5'-6'-10'0,"-3"2"-9"0,-2-3-4 16,2-1 2-16,-2 2 0 0,2 0 5 16,-2-2 14-16,0 2 7 0,0 0 4 0,-2 0-1 15,2 6 5-15,-2-11-1 0,0 10-6 16,-5-6 1-16,7 7 1 0,-12-3-1 15,1 0-1-15,0 3 3 0,11 0-3 0,-18 6 0 16,2-6 2-16,2 7-6 16,-1 1 5-16,-2-4 0 0,2 6 5 0,-2-2 1 15,0 2-1-15,-1 2 4 0,-1 1-2 16,4-1-1-16,2-2-2 0,0 2 0 0,0-2 0 16,2 3 0-16,2-3 2 0,3 0-5 15,-2 0 4-15,1-2 0 0,3 0-3 16,2 0 2-16,2 1-2 0,-2-1 4 15,4-2 2-15,0 2 0 0,2-2 3 0,1-2-3 16,1 2-1-16,2-2 3 0,-1 0-3 16,2-2-1-16,-1 1 0 0,-8-3-1 15,19 0 0-15,-10-3-2 0,0 1-1 0,2-2-1 16,-2 0 1-16,1 0-2 0,1-2-1 16,-3 0-2-16,1-2 2 0,2 0-2 15,-1-1-1-15,-1 0 1 0,0 0-3 0,0 1 2 16,-3 2-4-16,2 0-2 0,-1 0 4 15,-3 0-2-15,0 2-5 0,1 1 2 0,-5 3 1 16,11-1 0-16,-11 1-4 0,0 0 6 16,16 6 0-16,-11 0 1 0,-1 0-2 15,1 0 1-15,1 2 2 0,1 0 0 16,2 1-4-16,-2-3 2 0,2 4-1 0,-2-2 5 16,-3 0-3-16,5 0 0 0,0 1 3 15,1-4 2-15,1 1 0 0,-4 1-4 16,1-1 4-16,6-2 1 0,-2-2-4 0,-3 0 4 15,2 0-2-15,4-2 2 0,-1-2 2 16,-3 0-5-16,7-4-3 0,-1 0 0 16,-4-1 0-16,4-3-4 0,-2 0-1 0,-2-4-1 15,5-3-3-15,-6-1 4 0,-1 2-3 16,0 0 2-16,0 1-3 0,-1 1 2 16,-4 0 4-16,1 0-2 0,-2 2-1 0,1-1-1 15,-1 3 1-15,-1 2-1 0,4 2 1 16,-4-2 1-16,-2 4-2 0,3 2 2 15,-5 2 0-15,0 0-1 0,6-2 3 16,-6 2-3-16,9 6 3 0,-4 2 4 0,1-2-5 16,1 0 1-16,1 5 3 0,-4-3-1 15,0 0 3-15,1 2-2 0,1 0-1 0,1 2 1 16,0-1 3-16,3-3-3 0,-4 3-2 16,1-2 3-16,-1 1 0 0,1-2 1 15,0 0 2-15,-1-2-6 0,4 1 4 16,-3-1 2-16,-3 0 2 0,5-2-3 0,-2 0 1 15,1-2-1-15,5-2 0 0,-2 2-1 16,-3-4-4-16,3 0 2 0,4 0-1 0,-4-2-4 16,2-2 3-16,1-1 1 0,4 1-3 15,-5-2-2-15,4 0 1 0,-2-2 22 16,-1 2-5-16,2-2-2 0,0 2 1 16,-5-1-5-16,0 1 4 0,3 0-3 0,-5 2 1 15,-5 2 0-15,3-2-2 0,-3 2 0 16,3 0 0-16,1 0-1 0,-4-1-2 15,-4 5-4-15,11-3-5 0,-11 3 8 16,0 0-3-16,0 0 0 0,9 6-1 0,-7-2 0 16,0 2 5-16,-2 0-3 0,5 0-1 15,-3 2 3-15,0 0 2 0,0 0-2 0,3 1 0 16,0-1 4-16,2 0-5 0,-3-2 4 16,1 2 0-16,-1-2-1 0,3 0 2 15,-1 0 2-15,4-2-2 0,1 1 0 0,-2-4-2 16,2 1 2-16,3-2 0 0,0 0-4 15,-3 0 3-15,6-3-1 0,2-2-1 16,-3 1-2-16,2-2 1 0,0 0-1 0,-3 0-2 16,4-2 2-16,-3 0 0 0,-1 0-2 15,2-2 1-15,-4-3 1 0,-2 1-4 16,1 2 2-16,-3-2 1 0,0-1 0 16,-5 1-4-16,0 2 1 0,-1 2 4 0,-3-2-4 15,0 2 2-15,-5 4-3 0,1-3 3 16,-3 1-2-16,1 4 2 0,-4-1-1 0,1 0-2 15,9 3 3-15,-16 6 1 0,5-6 0 16,1 5 4-16,2 1-3 0,-1-2-1 16,2 4 4-16,3-2-3 0,-5 2 1 0,4-4 0 15,-2 4 1-15,2-2 1 0,3 1-3 16,0-2 3-16,0 1 2 0,2 1 0 16,2-1 1-16,-2-6 1 0,2 8 0 0,3-6 5 15,-5-2-2-15,12 4 0 0,-6-4-3 16,3 0 0-16,2 0-2 0,0-2 1 15,1-2 0-15,4 0 0 0,1 0-3 0,0-2 0 16,1-1 0-16,3 1 0 0,-2 3 0 16,5-2-3-16,-5-3 2 0,3 2-3 15,2 2 1-15,-2 0-1 0,3 0 1 16,-5 0-2-16,5 2 3 0,-3 0-2 0,2 2 0 16,-2 0-1-16,-1 0 2 0,-2 4-1 15,2-2-2-15,-3 4 2 0,1-2 0 16,-4 2-2-16,-2 0 1 0,2 3 2 0,-4-1-5 15,-2 2 2-15,-1-2 2 0,-3 2 0 16,-3-2 0-16,-2 2-2 0,0 1 4 16,-2-3-2-16,-3 2 3 0,-3 0-1 0,-3 0 2 15,-2-2-3-15,-2 0 3 0,-3 0-2 16,0-1-5-16,0 1-11 0,0-2-16 16,-3-2-19-16,4-2-16 0,-2 2-33 0,4-4-26 15,-1-2-33-15,0 0-74 0,5-2-274 16,-1 0-11-16</inkml:trace>
        </inkml:traceGroup>
        <inkml:traceGroup>
          <inkml:annotationXML>
            <emma:emma xmlns:emma="http://www.w3.org/2003/04/emma" version="1.0">
              <emma:interpretation id="{F0DA5556-01CF-4DC4-95FA-7D24329F49A6}" emma:medium="tactile" emma:mode="ink">
                <msink:context xmlns:msink="http://schemas.microsoft.com/ink/2010/main" type="inkWord" rotatedBoundingBox="26098,9314 26421,9322 26397,10250 26074,10242"/>
              </emma:interpretation>
              <emma:one-of disjunction-type="recognition" id="oneOf3">
                <emma:interpretation id="interp7" emma:lang="" emma:confidence="1">
                  <emma:literal/>
                </emma:interpretation>
              </emma:one-of>
            </emma:emma>
          </inkml:annotationXML>
          <inkml:trace contextRef="#ctx0" brushRef="#br0" timeOffset="106376.3527">14719-311 1445 0,'2'-8'33'0,"0"0"-3"0,3 1-2 16,-1-1 11-16,0 4 14 0,2-4 11 0,-2 4 8 16,1-2-1-16,-3 2-4 0,-2 4-8 15,4-7-2-15,-4 7-7 0,3-3-7 16,-3 3-4-16,0 0 2 0,0 0 3 15,2 20 9-15,-4-8 3 0,-1 5 2 0,-1 1 3 16,0 8 0-16,-6 0 2 0,3 7-6 16,-4 4-2-16,4 1-4 0,-4 3-5 15,-3 4-6-15,1 0-4 0,-1-3-2 0,-4 3-1 16,5-2-5-16,-1 1 11 0,-7-1-7 16,8-6 1-16,0-1-8 0,-4 3-16 15,2-6-13-15,6-1-18 0,-4-1-19 0,-2-7-17 16,7 0-14-16,3-1-15 0,1-7-10 15,-3-1-9-15,5-4-18 0,0 0-22 0,2-5-20 16,2 0-31-16,0-4-72 0,3-2-315 16,-5 0-84-16</inkml:trace>
          <inkml:trace contextRef="#ctx0" brushRef="#br0" timeOffset="107491.8306">14576 8 1536 0,'-15'-4'-47'0,"15"4"3"0,0 0 11 16,0 0 3-16,0 0-1 0,-2-6 10 0,2 6 4 15,0 0 9-15,-6-4 4 0,6 4 5 16,0 0 3-16,0 0 8 0,8-8-3 16,-8 8 3-16,0 0 4 0,2-10 9 15,-2 10 3-15,0-4 0 0,0 4 6 0,0-7-2 16,0 7-1-16,-2-8-3 0,2 8 0 16,-2-6-4-16,2 6 1 0,-6-6-1 0,4 4-6 15,2 2 0-15,-4-8 0 0,4 8-4 16,-7-6-1-16,3 6-1 0,4 0 5 15,-5-8 0-15,1 3 4 0,-3 3 4 16,7 2 3-16,-14-8 7 0,9 5-2 0,1 0 9 16,4 3 1-16,-7-6 2 0,1 4 4 15,6 2 0-15,-9-2 0 0,9 2-3 0,-4-6 2 16,4 6-3-16,-5-4-4 0,5 4 1 16,0 0-4-16,0 0-4 0,-8-2-3 15,8 2-4-15,0 0-1 0,0 0-6 16,0 0 0-16,0 0-4 0,19 14 0 0,-10 0-1 15,-5-4 0-15,7 9-1 0,4-3 2 16,-2 6 1-16,-2 3-1 0,2-1 3 0,6 3-5 16,-6 2 4-16,6-3-4 0,-4 2 0 15,-1-1-3-15,-1-3 0 0,3 1 4 16,-4-3-3-16,-1 0-2 0,3-2-2 16,-5-1-1-16,0-5 0 0,-5 2 1 0,5-3 0 15,-3-1-4-15,0-2-4 0,1 0-15 16,-3-2-20-16,0 1-35 0,1-6-44 15,-3 2-43-15,0-3-49 0,-2-2-96 0,0 0-118 16,0 0-129-16,2-17-50 0</inkml:trace>
        </inkml:traceGroup>
        <inkml:traceGroup>
          <inkml:annotationXML>
            <emma:emma xmlns:emma="http://www.w3.org/2003/04/emma" version="1.0">
              <emma:interpretation id="{99F535D7-DA3D-4250-8371-74610CA07616}" emma:medium="tactile" emma:mode="ink">
                <msink:context xmlns:msink="http://schemas.microsoft.com/ink/2010/main" type="inkWord" rotatedBoundingBox="27642,9492 29840,9549 29819,10324 27622,10267"/>
              </emma:interpretation>
              <emma:one-of disjunction-type="recognition" id="oneOf4">
                <emma:interpretation id="interp8" emma:lang="" emma:confidence="1">
                  <emma:literal/>
                </emma:interpretation>
              </emma:one-of>
            </emma:emma>
          </inkml:annotationXML>
          <inkml:trace contextRef="#ctx0" brushRef="#br0" timeOffset="109514.1274">17065-57 1259 0,'0'-8'-6'0,"0"4"1"0,0 4 7 16,0 0 1-16,0-8-2 0,0 8-1 15,0 0 3-15,2-2 1 0,-2 2 2 16,0 0-1-16,0 0 1 0,0 0 12 16,0 0-7-16,0 0 8 0,-2 22 10 0,2-14 4 15,0 6 6-15,-2 1 1 0,2 3 8 16,0 2-2-16,0 3-3 0,0-1-2 0,0 4-4 16,0 3-3-16,2-2-4 0,-2 1 3 15,2 2-2-15,-2 1-5 0,2-1-4 16,-2 1 0-16,2-3-2 0,-2 3-3 15,3-2 0-15,-1-1-14 0,0-2-5 0,0-1-27 16,2-3-19-16,-2-2-32 0,0-1-23 16,0-3-32-16,0-4-81 0,5-2-235 0,-5-2 42 15</inkml:trace>
          <inkml:trace contextRef="#ctx0" brushRef="#br0" timeOffset="109946.6737">17384 191 1257 0,'-3'-10'59'0,"3"-2"1"0,-2 4-28 16,2-2-16-16,0 2-3 0,2-3 0 0,3 5 1 16,-1-2 10-16,1 2 4 0,1 2 1 15,6 2-5-15,2 2-1 0,-1 2 7 16,1 2-3-16,6 2-4 0,0 4-2 0,1 2-1 15,-1 2-3-15,-2-1-2 0,2 3 1 16,-9 0-3-16,6 3 0 0,-4 1 0 16,-8-4-1-16,-1 2-3 0,-4 3 3 0,-2-3 0 15,-5 3-1-15,-6-1 0 0,-1-2 18 16,0 3 2-16,-3-3-1 0,-4 0 2 0,-1-2 1 16,1-1 1-16,3 1 5 0,-2-2-1 15,1 0-2-15,2-3-1 0,4-1-2 16,0-2 0-16,2 0 1 0,0 0-1 15,3-2-5-15,2 2 1 0,4-2-3 16,2 1-2-16,2-4-3 0,8 4-1 0,3-3-4 16,3-2-10-16,2 0-9 0,7 2-10 15,7-4-10-15,4-4-6 0,9 2-1 0,3-4-10 16,8-1-13-16,5-1-21 0,-2 0-23 16,2-6-22-16,18-4-25 0,0-2-24 15,-9-7-63-15,5 1-274 0,-23-1-9 16</inkml:trace>
          <inkml:trace contextRef="#ctx0" brushRef="#br0" timeOffset="109030.9157">16477 140 1235 0,'0'-26'-14'0,"2"8"9"0,-4 0-2 16,2 3 2-16,-2 1-8 0,0 3 3 16,2 3 8-16,-5 0 5 0,-2 2 3 0,1 0-1 15,-1 4 9-15,-3 2 3 0,-1 0 7 16,-4 4 4-16,-1 2 4 0,0 6 1 15,-2 3 4-15,-3-1 1 0,1 0-2 16,3 2-3-16,-4 3-3 0,3-3-4 0,-3 0 0 16,4 1-1-16,1 1-2 0,0-2-5 15,0-2-1-15,3 1 0 0,1-3-4 16,1 0 1-16,2 0-1 0,2-1-2 0,1-1-4 16,0 0 0-16,2-2 4 0,2 2-3 15,2-2-3-15,2-2 3 0,2 1 0 16,4-1 0-16,1-1-5 0,2 2 2 0,0-3 0 15,5 2 4-15,-2-2-7 0,1 0 2 16,4-2 0-16,-4 2-7 0,1 0 1 16,0 2 2-16,-3-1 1 0,-2-3 2 15,4 4-1-15,-6-3 0 0,2 2-2 0,-3 1 3 16,-1-2 4-16,-3 4-3 0,2-2 1 16,-4 2 4-16,-2 0 0 0,0 1 3 0,-5-1-1 15,-2 2 1-15,0 0-3 0,-4 0-1 16,0 0 16-16,-5 1 0 0,0-1-3 15,1-2-4-15,-10 2-4 0,5 0-1 16,-6-4-10-16,0 4-10 0,1-7-12 0,2 0-24 16,2-1-17-16,4-2-21 0,-4 0-23 15,1-2-25-15,1-4-52 0,4 0-289 0,-1 0 21 16</inkml:trace>
          <inkml:trace contextRef="#ctx0" brushRef="#br0" timeOffset="108555.4307">16177-179 1446 0,'-4'-6'-36'0,"4"6"7"0,-3-6 5 15,3 6 6-15,0-6 16 0,0 6 8 0,0 0 13 16,0 0 5-16,-2-6 2 0,2 6-6 16,0 0 4-16,0 0 4 0,0 0 9 15,0 0 4-15,0 22 8 0,2-10 1 0,1 6-3 16,-1 3 5-16,0 3 1 0,2 5-5 15,3-1-3-15,-3 7-3 0,3 1-4 16,0 1-2-16,3 0-7 0,-4-3 0 0,3 3-4 16,-2-1-4-16,1 1-8 0,-1 0-20 15,3-3-26-15,-1 1-23 0,0-3-32 16,-1-3-23-16,-1-2-22 0,1-5-26 16,-4-6-57-16,3 2-239 0,-3-6 38 0</inkml:trace>
        </inkml:traceGroup>
        <inkml:traceGroup>
          <inkml:annotationXML>
            <emma:emma xmlns:emma="http://www.w3.org/2003/04/emma" version="1.0">
              <emma:interpretation id="{C93280FB-D9E5-485F-AD9D-8675A1EAB4A8}" emma:medium="tactile" emma:mode="ink">
                <msink:context xmlns:msink="http://schemas.microsoft.com/ink/2010/main" type="inkWord" rotatedBoundingBox="29840,9491 31346,9530 31321,10512 29815,10473"/>
              </emma:interpretation>
              <emma:one-of disjunction-type="recognition" id="oneOf5">
                <emma:interpretation id="interp9" emma:lang="" emma:confidence="0">
                  <emma:literal>Ish</emma:literal>
                </emma:interpretation>
                <emma:interpretation id="interp10" emma:lang="" emma:confidence="0">
                  <emma:literal>(she</emma:literal>
                </emma:interpretation>
                <emma:interpretation id="interp11" emma:lang="" emma:confidence="0">
                  <emma:literal>lsh</emma:literal>
                </emma:interpretation>
                <emma:interpretation id="interp12" emma:lang="" emma:confidence="0">
                  <emma:literal>bh</emma:literal>
                </emma:interpretation>
                <emma:interpretation id="interp13" emma:lang="" emma:confidence="0">
                  <emma:literal>(oh</emma:literal>
                </emma:interpretation>
              </emma:one-of>
            </emma:emma>
          </inkml:annotationXML>
          <inkml:trace contextRef="#ctx0" brushRef="#br0" timeOffset="110191.8941">18670-143 1459 0,'-3'-11'20'0,"1"0"-1"16,0 3-2-16,0 2 1 0,0 0-6 16,-1 2 1-16,1-2 0 0,2 6-1 0,0 0 5 15,-12-2 11-15,12 2 13 0,-11 16 8 16,0-2 7-16,0 5 4 0,-3 7 0 15,0-1-1-15,-1 7-1 0,-4 0 1 0,-3 9-3 16,1 0-5-16,-1-1-3 0,-1 5-4 16,1-2-2-16,0 1-6 0,-1 2-1 15,1-2-4-15,-8 19-13 0,2-10-15 0,11-8-28 16,-4-2-29-16,1 3-24 0,4-1-29 16,-2-2-23-16,4-7-27 0,3-1-52 15,5-5-361-15,-2-7-70 0</inkml:trace>
          <inkml:trace contextRef="#ctx0" brushRef="#br0" timeOffset="111185.9764">18848 486 1588 0,'18'-18'-5'0,"3"2"6"0,-10 3-4 0,0 1 1 15,-2 4 1-15,-1 0 7 0,0 2 4 16,-3 0 1-16,-1 1 3 0,-2 2-1 15,1-2-2-15,-3 5 1 0,0 0 5 0,0 0-2 16,0 0 3-16,0 0 2 0,0 0 4 16,-22 8 3-16,12-1-1 0,5-3-3 15,-1 2 0-15,1 0-1 0,-1-2-6 0,1 2 0 16,-4-2 0-16,5 0 1 0,2 3-4 16,-2-4 4-16,2 2-4 0,2 1-2 15,0-6 3-15,2 8 3 0,2-2-4 0,0-2-2 16,7 2 17-16,0-2-5 0,2 0 0 15,2 2-4-15,2-1-3 0,-1 0 0 16,0 0-1-16,2 1-3 0,-5-3-3 0,4 4 0 16,-2-3 1-16,-6 0-5 0,1 0 1 15,3 0 0-15,-6 0-1 0,0 0-1 0,-3 0 1 16,-2 4 1-16,-2-8-1 0,-4 8 2 16,-1-1 0-16,-1-6-2 0,-5 6 1 15,1-1-4-15,1-4 1 0,-2 4 1 16,-5 0 0-16,4-4-1 0,1 4 1 15,0-3-2-15,-2 0 2 0,3 4-5 0,1-6 2 16,0 1 3-16,1 3 0 0,-1-4-1 16,2 2 1-16,2 1-2 0,5-4-2 15,-5 6 4-15,5-6-2 0,0 0 0 0,0 0 1 16,0 0-1-16,0 0-3 0,30-6 3 16,-17 2-2-16,2 0 0 0,4-3 1 0,-1-1 1 15,7-4 0-15,-2 4-2 0,6-6 2 16,1-3 3-16,1 1 1 0,1-2 2 0,-4-2 2 15,2-3-4-15,-4-1 1 0,-2-3-1 16,-1 1-2-16,-5-4 2 0,-4-1-5 16,2-2 0-16,-5 1-2 0,-7 4 1 15,-2-1-3-15,1 1-1 0,-6-1 2 0,1 2 0 16,0 3-2-16,-5-1 0 0,3 9 1 16,-5-4 0-16,5 4 0 0,-3 3-1 15,2 3 0-15,-2 0-1 0,0 6 1 0,-2 4-1 16,9 0 6-16,-17 4-1 0,9 6-1 15,1 3 4-15,1 5-2 0,-1-2 3 0,-2 11-1 16,3-5 2-16,1 5-1 0,0-1 4 16,3 2-2-16,-1-1 3 0,-1 1 2 15,4 1 3-15,-2-1-1 0,0-3 2 16,-1 1-3-16,3-3 1 0,0-3 0 0,-2-2 2 16,4 1-2-16,-2-3 0 0,0-2 0 15,0-2 1-15,0 0 1 0,0 1 1 0,3-5 2 16,-3 0 0-16,2 0 1 0,-2-2-2 15,0-6-5-15,6 4 1 0,-6-4-2 16,0 0-3-16,13-10-2 0,-7 4-1 16,3 0-3-16,-2-6-6 0,1 3 2 15,-1-3-1-15,5 0-2 0,-1 0-2 0,0 1 2 16,0 1 2-16,1 1-1 0,2 0 1 16,-1 1-1-16,-1 0 1 0,-1 2 1 0,5 0-5 15,-5 2 5-15,-2-1-1 0,2 3 0 16,3 2 0-16,-5 0-2 0,-1 2 1 15,5 3 0-15,-5 1 0 0,3 0 3 16,0 2-2-16,-1 4 3 0,-1 0 0 0,2 3 0 16,-2-1 2-16,0 0-1 0,-1 6 1 15,3-2 1-15,2 3 1 0,-4-1-4 0,1-2-19 16,-2-3-32-16,3 5-40 0,5-4-63 16,-6-3-105-16,3-3-169 0,0 2-134 0,-4-6-64 15</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2:33.6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EEEC020-25DA-4918-B802-9DA838B56574}" emma:medium="tactile" emma:mode="ink">
          <msink:context xmlns:msink="http://schemas.microsoft.com/ink/2010/main" type="inkDrawing" rotatedBoundingBox="12011,10615 17477,10242 17481,10310 12016,10683" semanticType="underline" shapeName="Other">
            <msink:sourceLink direction="with" ref="{F40872F2-A5F8-4CCB-8947-E41BFA5F3C11}"/>
            <msink:sourceLink direction="with" ref="{CEDD87B8-78B2-4AAE-9B55-9FF55252843A}"/>
          </msink:context>
        </emma:interpretation>
      </emma:emma>
    </inkml:annotationXML>
    <inkml:trace contextRef="#ctx0" brushRef="#br0">54 400 1174 0,'-13'-2'39'0,"0"-2"1"16,5 0-12-16,-1 2-10 0,4 0-8 15,5 2 4-15,-6-4-2 0,6 4 5 0,0 0 2 16,0 0 0-16,0 0 3 0,0 0 7 16,13-6-3-16,-13 6-5 0,23 0 4 15,-7 0 1-15,3 2 3 0,7 0 4 0,6-2 3 16,3 2 0-16,4 0 0 0,8 0-1 15,7-2 0-15,15 0-3 0,30-2-1 16,7-2 5-16,12-4-1 0,13-3-2 0,0 0-1 16,16-4 2-16,-3 1 1 0,12-2 3 15,7-1 0-15,5-5-1 0,37 1-1 0,6 1-1 16,-2 0 0-16,0 1-4 0,-33 1-13 16,34 0-1-16,0 4 1 0,4-1-1 15,-35 4-2-15,0 0 0 0,-12 3-1 16,0 2-3-16,-10-2 1 0,-11 1-3 15,-6-1-1-15,-11 7-2 0,-8-4 1 0,-13 3-2 16,-9-1-2-16,-22 3 4 0,-14-3-3 16,-13 3-3-16,-5 0 3 0,-9 0 3 0,-6-2-7 15,-1 2 4-15,-6 0-2 0,-1-4-2 16,-3 4 1-16,-2 0-2 0,-3 0-2 0,-4 0-4 16,1-2-6-16,-3 2-12 0,-8 0-8 15,16 0-12-15,-16 0-15 0,7-4-9 16,-7 4-18-16,7-4-20 0,-7 4-11 15,5-6-19-15,-3 0-20 0,-2-1-50 0,2 4-281 16,-2-4 7-16</inkml:trace>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4:54.58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2175375-5344-49EC-A6FD-71AB4B24F0AA}" emma:medium="tactile" emma:mode="ink">
          <msink:context xmlns:msink="http://schemas.microsoft.com/ink/2010/main" type="writingRegion" rotatedBoundingBox="3442,9400 16863,9455 16832,16821 3412,16766"/>
        </emma:interpretation>
      </emma:emma>
    </inkml:annotationXML>
    <inkml:traceGroup>
      <inkml:annotationXML>
        <emma:emma xmlns:emma="http://www.w3.org/2003/04/emma" version="1.0">
          <emma:interpretation id="{ED6CA53E-CF20-482E-A6B0-D72AA5C78BFA}" emma:medium="tactile" emma:mode="ink">
            <msink:context xmlns:msink="http://schemas.microsoft.com/ink/2010/main" type="paragraph" rotatedBoundingBox="3593,9401 16863,9455 16859,10456 3589,10402" alignmentLevel="1"/>
          </emma:interpretation>
        </emma:emma>
      </inkml:annotationXML>
      <inkml:traceGroup>
        <inkml:annotationXML>
          <emma:emma xmlns:emma="http://www.w3.org/2003/04/emma" version="1.0">
            <emma:interpretation id="{0F05546D-4729-413C-9687-49D49A4FCB59}" emma:medium="tactile" emma:mode="ink">
              <msink:context xmlns:msink="http://schemas.microsoft.com/ink/2010/main" type="line" rotatedBoundingBox="3593,9401 16863,9455 16859,10456 3589,10402"/>
            </emma:interpretation>
          </emma:emma>
        </inkml:annotationXML>
        <inkml:traceGroup>
          <inkml:annotationXML>
            <emma:emma xmlns:emma="http://www.w3.org/2003/04/emma" version="1.0">
              <emma:interpretation id="{A441988B-8545-4CA8-9010-463D78C9A9B0}" emma:medium="tactile" emma:mode="ink">
                <msink:context xmlns:msink="http://schemas.microsoft.com/ink/2010/main" type="inkWord" rotatedBoundingBox="3591,9858 4291,9861 4289,10392 3589,10389"/>
              </emma:interpretation>
              <emma:one-of disjunction-type="recognition" id="oneOf0">
                <emma:interpretation id="interp0" emma:lang="" emma:confidence="1">
                  <emma:literal/>
                </emma:interpretation>
              </emma:one-of>
            </emma:emma>
          </inkml:annotationXML>
          <inkml:trace contextRef="#ctx0" brushRef="#br0">-7990 334 1087 0,'-14'-2'210'16,"5"-3"-82"-16,0 4-53 0,3-2-29 0,6 3-8 15,-9-4-15-15,5 0-4 0,4 4 4 16,-2-6 14-16,2 6 6 0,8-8 2 15,-1 4 3-15,1-2-3 0,8 0-4 0,3-1 0 16,3-1-4-16,5 0-4 0,4 0 1 16,5-2-5-16,3 2-2 0,0 0-2 15,-1 0-3-15,1 1-2 0,1-1-3 0,-8 2 0 16,2 1-4-16,-4-2-3 0,-2 3-1 16,-2-2-1-16,-4 2 0 0,-4 2-9 15,0-2 4-15,-5 2 0 0,-1 0-2 16,-5 0-1-16,-7 2-1 0,0 0-3 0,0 0 0 15,0 0 1-15,0 0 0 0,-41 8-1 16,20-6 3-16,-1 2-2 0,-8 2 0 0,4-2 1 16,-4 2 1-16,3-2-1 0,-2 3 2 15,4-4 0-15,-7 2 0 0,10-2 0 0,-6 4-2 16,6-3 0-16,-1-2 2 0,1 2 1 16,1 0 0-16,3 0-3 0,0-2 1 15,2 2-2-15,3-2 1 0,-1 0 0 16,3 2-3-16,1 0 2 0,2 2 3 0,-3 1-3 15,4-1 1-15,0 0 2 0,0 2-2 16,0 0 1-16,3 0 0 0,1 0 3 16,-1 0-1-16,2 3 0 0,0-3-1 0,-1 0 2 15,1 2 2-15,2-2-4 0,0-2 2 16,0 2 1-16,2-2-3 0,1 2 2 0,-1-1 1 16,-2-1 2-16,2-2 2 0,0 2 5 15,3-2 1-15,-5-4 3 0,8 4-2 16,0-2-2-16,-8-2 1 0,16-2-2 15,-5-2-3-15,0 0 0 0,5 0-1 0,2 0-1 16,3-2-1-16,3-3-1 0,4 3-1 16,-2 1-1-16,6 0 2 0,2-1-2 0,-1 2-1 15,2 2 1-15,-1 0-3 0,0 2 3 16,-1 4 0-16,-1-2-4 0,2 2 4 16,-5 5-2-16,-2-4 2 0,1 6 2 0,-6-1-2 15,-1 2 1-15,-3 1 2 0,-7-2 1 16,0 4 3-16,-6-1-2 0,-3-2 6 15,-6 4 1-15,-4 0 2 0,-5 3 1 0,-2-3 4 16,-8 0-2-16,-6 5-2 0,-1-5-2 16,-4 3-1-16,-3-3-2 0,2-6 0 15,-1 2 0-15,-3-1-4 0,7-6 2 0,1 1-9 16,-1-3-19-16,0 0-8 0,6-6-19 16,-2 0-18-16,8-3-37 0,-1 4-15 0,4-6-25 15,4 2-32-15,3-2-66 0,7-4-342 16,3 3-80-16</inkml:trace>
        </inkml:traceGroup>
        <inkml:traceGroup>
          <inkml:annotationXML>
            <emma:emma xmlns:emma="http://www.w3.org/2003/04/emma" version="1.0">
              <emma:interpretation id="{5DB7D178-EA92-4F3E-A67B-1FCE3CFA181A}" emma:medium="tactile" emma:mode="ink">
                <msink:context xmlns:msink="http://schemas.microsoft.com/ink/2010/main" type="inkWord" rotatedBoundingBox="5234,9408 7019,9415 7015,10416 5230,10408"/>
              </emma:interpretation>
              <emma:one-of disjunction-type="recognition" id="oneOf1">
                <emma:interpretation id="interp1" emma:lang="" emma:confidence="1">
                  <emma:literal/>
                </emma:interpretation>
              </emma:one-of>
            </emma:emma>
          </inkml:annotationXML>
          <inkml:trace contextRef="#ctx0" brushRef="#br0" timeOffset="1234.6519">-5226 175 1494 0,'9'-6'88'0,"-5"2"-8"0,3 0-10 15,-2 0-9-15,1 1-6 0,4 0-4 16,-3-2-2-16,2 2 0 0,2 0 0 0,-3 3-4 15,4 0-6-15,-3-4-1 0,5 8-5 16,-3-4-4-16,1 5-3 0,1-4-2 16,-2 7-4-16,-2-5 1 0,-1 3-6 0,-2 2 0 15,1 0 0-15,-5 0 1 0,0 0-2 16,-4 2-1-16,2-2 1 0,-2 3-3 16,0-1 2-16,-3-2-1 0,1 0-1 15,-2-2 5-15,2 2 6 0,-1-2 9 0,3 1 7 16,0-1 8-16,-2-2 8 0,1 0-1 15,3-4-6-15,0 0 0 0,0 0-5 0,0 0-6 16,0 0-5-16,0 0-5 0,18-22-4 16,-6 12-4-16,6-5-15 0,-1 1-10 15,11-4-16-15,2-3-19 0,1 3-22 16,3-1-28-16,0 1-30 0,2 2-24 0,7 0-28 16,1-5-41-16,-7 5-86 0,4 2-317 15,-5 2-116-15</inkml:trace>
          <inkml:trace contextRef="#ctx0" brushRef="#br0" timeOffset="858.843">-6383 362 1615 0,'-8'-8'-8'0,"4"-2"3"0,0 3-3 0,1-1-2 16,3 2-3-16,5-2 7 0,-1 2 4 15,1-2 8-15,7 0 1 0,-1-2 5 0,7 2-2 16,5-5 5-16,1 3 0 0,10-2-5 15,3 0-2-15,1 2 8 0,3 0-1 16,2-1 1-16,2 5 7 0,-3-4-13 16,3 2 4-16,-2 2-1 0,0 2-5 0,-2 0 2 15,-7 2-1-15,1 2-2 0,-5 2-3 16,0 0 0-16,-4 4 2 0,-2 0 3 16,-7 2 3-16,0 2 1 0,-4 2 4 0,-2 1-1 15,-3 1-2-15,-1 0 2 0,-3 2-1 16,-2 1 5-16,-2-3 0 0,-2 2-2 0,0 3 1 15,0-5-1-15,-1 0 0 0,1-2-5 16,0 0 0-16,2 1 2 0,-3-1-2 16,3-2 4-16,-2 0-2 0,4-2 6 15,-2-2 0-15,5 0 0 0,2-1 1 0,-1-1-5 16,3-4 1-16,2 1-4 0,-11-1-1 16,21-5-1-16,-10 0-2 0,5 1-2 15,-10-4 1-15,7 0-2 0,-2 0-3 0,-3-4 1 16,1 0-2-16,-1-3-1 0,-4-1-2 15,-1 2 0-15,-1-3-2 0,-2 1 0 16,-2 2 1-16,-1-2-1 0,-4 0 0 0,2 3-1 16,-6-1-2-16,0 4 1 0,0 0-6 15,-3 3-9-15,-2-1-5 0,1 5-13 16,1 0-17-16,-2 1-18 0,1 4-37 0,-2 1-23 16,4-2-43-16,-3 4-99 0,4-1-200 15,3 0 20-15</inkml:trace>
          <inkml:trace contextRef="#ctx0" brushRef="#br0" timeOffset="348.8001">-6074-197 1598 0,'-7'-16'-35'0,"-1"1"6"16,-1 3 1-16,-3 2 6 0,1 1-2 16,2 0 11-16,-4 2 18 0,4 1 11 0,-3 0 5 15,3 4-2-15,-2 0-1 0,11 2 0 16,-19 6 1-16,10 1 9 0,3 4 13 0,-1 4 3 16,0 5 14-16,3 4-1 0,-1 5-5 15,3 4 0-15,0 3 1 0,4 3-5 16,0 4 3-16,1-3-3 0,3 7-2 0,-1-2-3 15,1 5-4-15,1-9-5 0,0 4-3 16,-3 0 13-16,6-1-2 0,-3-1-9 16,-3 2 1-16,3-4-18 0,-3 0-17 15,-2-3-21-15,3-8-27 0,-3 1-22 0,2-3-31 16,0-5-29-16,-2-3-23 0,-2-4-64 16,-2-1-364-16,-2-5-81 0</inkml:trace>
        </inkml:traceGroup>
        <inkml:traceGroup>
          <inkml:annotationXML>
            <emma:emma xmlns:emma="http://www.w3.org/2003/04/emma" version="1.0">
              <emma:interpretation id="{796146C1-94D1-4686-B044-DDD4E0CF4DF0}" emma:medium="tactile" emma:mode="ink">
                <msink:context xmlns:msink="http://schemas.microsoft.com/ink/2010/main" type="inkWord" rotatedBoundingBox="7620,9488 8069,9490 8067,10172 7617,10170"/>
              </emma:interpretation>
              <emma:one-of disjunction-type="recognition" id="oneOf2">
                <emma:interpretation id="interp2" emma:lang="" emma:confidence="1">
                  <emma:literal/>
                </emma:interpretation>
              </emma:one-of>
            </emma:emma>
          </inkml:annotationXML>
          <inkml:trace contextRef="#ctx0" brushRef="#br0" timeOffset="1824.4419">-3929-189 1728 0,'3'-4'11'0,"-1"0"3"15,2-1 1-15,-4 5 0 0,5-6-6 16,-5 6-3-16,4-3 8 0,-4 3 1 15,0 0 8-15,0 0 6 0,0 0 9 0,0 0-7 16,4 12 3-16,-6-4-5 0,0 0-4 16,-2 2-2-16,1 1 0 0,-1-2 1 0,0 6-3 15,-3-1 1-15,0 0-2 0,1-1-7 16,-2 0 3-16,1 0-4 0,1 1 0 16,-1 0-1-16,1-4 1 0,-1 3-3 0,3-5 1 15,-1 0-1-15,0 4-1 0,0-8 1 16,1 6 1-16,2-5-2 0,2 3-2 15,-3-5 3-15,6 4 2 0,1 1-1 16,0-6 1-16,4 2 1 0,3 0 1 0,2 0-3 16,5-2 5-16,1 0-5 0,-2-2 1 15,4 2-1-15,1 0 0 0,-1-2 0 0,1 0-2 16,-1 0-2-16,-1 0 0 0,0 0 3 16,1-2-3-16,-3 0 4 0,-2 0 7 15,0 0 4-15,-3-4 4 0,-1 4 3 16,1-4-1-16,-2-2-2 0,-4-2 2 0,2-1 5 15,-5 3-5-15,4-6 4 0,-6 2 0 16,0 2 1-16,1 2 1 0,-1-7 5 16,-2 9 0-16,0-6 0 0,0 4 4 0,0 0-11 15,0 1 4-15,0 4-4 0,2-4-7 16,-2 7-1-16,2-8-6 0,-2 8-2 16,0 0 1-16,0 0 1 0,0 0-4 0,-2 23-1 15,2-9 4-15,2 2-2 0,-2 5-2 16,2 1-1-16,1 6-1 0,-1-1 0 15,2 2-3-15,-4 1 2 0,5 2 0 0,-1 1-6 16,0-3-26-16,0 1-32 0,0 2-39 16,-2-1-71-16,3 1-50 0,-5-5-97 0,2 3-130 15,-2-1 36-15,2-3-151 0,-2-3-58 16</inkml:trace>
        </inkml:traceGroup>
        <inkml:traceGroup>
          <inkml:annotationXML>
            <emma:emma xmlns:emma="http://www.w3.org/2003/04/emma" version="1.0">
              <emma:interpretation id="{C6BF0976-85ED-4ED6-A031-5F847FFB7FCB}" emma:medium="tactile" emma:mode="ink">
                <msink:context xmlns:msink="http://schemas.microsoft.com/ink/2010/main" type="inkWord" rotatedBoundingBox="8472,10162 8494,10162 8494,10200 8471,10199"/>
              </emma:interpretation>
              <emma:one-of disjunction-type="recognition" id="oneOf3">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0" timeOffset="1990.3463">-3140 500 1616 0,'-4'-4'62'16,"-1"-2"-23"-16,1-2-126 0,2 2-217 15,-3 0-147-15,3-2 40 0</inkml:trace>
        </inkml:traceGroup>
        <inkml:traceGroup>
          <inkml:annotationXML>
            <emma:emma xmlns:emma="http://www.w3.org/2003/04/emma" version="1.0">
              <emma:interpretation id="{F40872F2-A5F8-4CCB-8947-E41BFA5F3C11}" emma:medium="tactile" emma:mode="ink">
                <msink:context xmlns:msink="http://schemas.microsoft.com/ink/2010/main" type="inkWord" rotatedBoundingBox="11634,9700 14781,9713 14779,10375 11632,10362">
                  <msink:destinationLink direction="with" ref="{3EEEC020-25DA-4918-B802-9DA838B56574}"/>
                </msink:context>
              </emma:interpretation>
              <emma:one-of disjunction-type="recognition" id="oneOf4">
                <emma:interpretation id="interp8" emma:lang="" emma:confidence="1">
                  <emma:literal/>
                </emma:interpretation>
              </emma:one-of>
            </emma:emma>
          </inkml:annotationXML>
          <inkml:trace contextRef="#ctx0" brushRef="#br0" timeOffset="-144287.2991">884 394 697 0,'15'-3'-33'0,"6"-3"14"0,-1-1 9 0,0 1 11 16,-1 0 6-16,-2-2 2 0,2 0 7 16,-1 2 10-16,-3-2 2 0,2 1 8 15,-8 4 6-15,2-4 6 0,-3 3-2 16,2 0-2-16,-1 2 0 0,-2 0-10 0,-7 2 3 15,4-2-5-15,-4 2-9 0,0 0 1 16,0 0-5-16,0 0-1 0,-9 14-1 0,3-7-3 16,-4-1 1-16,3-1-7 0,-2 4 5 15,3-3 2-15,4 2-6 0,-5 0 2 16,2 0 0-16,1-1-6 0,-1 1 2 0,2-2 3 16,3 2-9-16,3-2 6 0,0 0-5 15,6 0 1-15,-3-2 5 0,3 3 0 16,2-4 2-16,1 2-8 0,6 1 6 0,-5-2-4 15,4-3 0-15,0 6 0 0,-1-3 0 16,5 0-4-16,-8 0 5 0,5 0-7 16,-2 0 4-16,-3 0 2 0,-2 0-4 15,2 0 0-15,-2 3 4 0,-7-4-9 0,3 2 10 16,-3 1-3-16,-2 2 3 0,-2-2-6 16,0 0 4-16,-2 2 1 0,0-2 2 0,-5 2-10 15,5 1 12-15,-5-6-5 0,-1 6-2 16,2-1-1-16,-1-4 7 0,1 0-7 15,1 2 10-15,1-4 1 0,2 2 3 16,2-4-3-16,-7 6 4 0,7-6-9 0,0 0 11 16,0 0-9-16,0 0 3 0,9-18-1 15,0 10-1-15,2-2-2 0,8-3-2 0,-6-1 1 16,8 0 1-16,-1-4-5 0,5-1 2 16,2 1 0-16,-2-2 3 0,1 1-7 15,4-3 3-15,-8 2-4 0,4 1 0 0,-4 3 0 16,-1 0 3-16,-6 2 3 0,2 3 0 15,-6-1-5-15,0 4 2 0,-3 0 6 16,-1 2-25-16,1 0 22 0,-6 2 4 16,-2 4-3-16,0 0-2 0,0 0 1 0,0 0-2 15,0 0 1-15,-25 8 1 0,20-2-8 16,-6 0 6-16,5 0 0 0,-2 2-2 0,1-1-2 16,3 1 1-16,-1-2-6 0,1 2 2 15,4-2 4-15,0 2 0 0,0-2 0 0,4 0 3 16,3-2-7-16,2 2 3 0,3-2 3 15,1 2-4-15,0 1 1 0,4-1 4 16,-2-2-9-16,1 2 0 0,0-2 6 16,0 2-5-16,-5-2 3 0,3 2 2 0,-3 0-3 15,-2-2-2-15,0 5 1 0,-2-4-2 16,-3 2 4-16,1 1-1 0,-5 0 2 16,-5 0 3-16,1 0-1 0,-3 0-1 0,-2 2-2 15,-2-2-4-15,-3 1 6 0,0-3 1 16,1 2-3-16,0-2 7 0,-1 0-1 15,0 0-2-15,3-4 1 0,-1 1-3 16,1 0-1-16,2-3 2 0,1 0-12 0,8 0 11 16,-14-3 2-16,14 3-5 0,-3-5 4 15,3 5 0-15,0 0-8 0,17-16 8 0,-9 8-2 16,8 0 1-16,0-1 1 0,6 0-2 16,2-1 0-16,2-3-8 0,2 1 7 0,4-2-3 15,-1-1 7-15,1 1-6 0,0 0 0 16,-2-2 0-16,0 1 2 0,-6 1 1 15,2 0-1-15,-3 2 3 0,-5-2-5 16,-1 0 0-16,0 1 5 0,-6 3 0 0,0-2 0 16,-4-1 2-16,-1 5 1 0,0-2-5 15,-4 2 4-15,0 0 5 0,-2 2-14 0,0 0 6 16,0 6 2-16,0-11 0 0,0 11-3 16,-4-3 6-16,4 3-6 0,0 0-2 15,0 0 3-15,0 0-6 0,0 0 12 0,-12 16-1 16,12-10-10-16,0 4 4 0,0 0 3 15,2 2-7-15,0 1 3 0,0-1 7 16,1 4-2-16,0 0-4 0,-1-1-1 16,2 1-1-16,-2 2-16 0,3-3-10 0,-1 1-10 15,-2 0-19-15,1-4-19 0,-1 1-32 16,2-2-65-16,-1-2-179 0,-3-1 133 0</inkml:trace>
          <inkml:trace contextRef="#ctx0" brushRef="#br0" timeOffset="-145777.5227">0 216 866 0,'0'-21'28'0,"2"3"4"0,1 2-3 0,1 1-5 16,1 1-1-16,3 0-3 0,3 0-3 16,4-4-3-16,2 1 0 0,1 3-1 15,3 0-6-15,1 3 4 0,3-1-3 16,0 4 0-16,2 6 1 0,-5-4-7 0,4 6 5 16,-4 0-1-16,1 0 0 0,-1 2-3 15,-1 2 1-15,-3 4 1 0,0-2-3 0,-2 2 3 16,-5 0 6-16,1 7-6 0,-5-5 2 15,-5 2-4-15,-2 2 2 0,-2 3-3 16,-3-1 2-16,-9 2 2 0,1 3-2 0,-5-1-3 16,-5 2 5-16,1-1-6 0,-1-1-9 15,-2 0-13-15,0 1-10 0,5-3-16 16,1-2-21-16,2-1-21 0,0-1-48 16,6-2-138-16,2 0 207 0</inkml:trace>
          <inkml:trace contextRef="#ctx0" brushRef="#br0" timeOffset="-146093.3756">210 332 977 0,'-7'-6'35'16,"1"1"-4"-16,1 2-4 0,-1-2-4 15,-2 1 1-15,8 4-6 0,-11-6-3 16,6 4 1-16,5 2 4 0,0 0-8 0,0 0 1 16,-15 6 4-16,13-2-3 0,0 4-4 15,-1 0 1-15,3 2-3 0,0 3 0 0,0-1 8 16,0 2-8-16,0 4-4 0,3-1 3 16,-3 1 20-16,2 1-2 0,-2 1-1 15,4 0-6-15,-2 1-11 0,1 1-14 16,1-2-17-16,-2 5-18 0,0-5-17 0,1-4-20 15,1 0-34-15,-4-1-67 0,2-3-130 16,-2-4 173-16</inkml:trace>
          <inkml:trace contextRef="#ctx0" brushRef="#br0" timeOffset="-145343.0283">777 344 808 0,'10'-2'17'0,"-10"2"-1"0,9-2-6 0,-9 2-1 16,6-3-3-16,-6 3 0 0,0 0 1 15,0 0 5-15,0 0-2 0,0 0 2 0,0 0 3 16,-17 15-2-16,12-9 2 0,-3 0-1 15,4 2 2-15,-3 0 1 0,-1 3-1 16,3-1 4-16,-2 2-2 0,1 0-3 0,0 2-1 16,2-1 2-16,2-1-2 0,0-2 3 15,-1 2 19-15,3-2-7 0,3 1 5 16,-1-3-4-16,0 2 4 0,2-2 2 0,6-2-4 16,-1-2-3-16,0 0-2 0,2-2-5 15,3-2 2-15,0-2-5 0,1 0-4 16,2-2-1-16,0 0 0 0,-1-2 1 15,-2-2 5-15,1 2-2 0,-4-4 3 0,0-1-6 16,-3 1 2-16,-1-2-2 0,-3 0-5 16,-4 2 0-16,0-3 1 0,-2 1-9 0,0 0 4 15,-5 2-5-15,2 2-8 0,-4-3-3 16,-2 5-9-16,2 2-6 0,-2 0-11 16,-3 2 6-16,0 0-8 0,3 4-7 15,-3-2 0-15,3 4-8 0,0-2-8 0,2 2-4 16,3 1-11-16,1-2-7 0,0 3-8 15,5-6-3-15,0 7-1 0,0-7-183 16,10 4 204-16</inkml:trace>
          <inkml:trace contextRef="#ctx0" brushRef="#br0" timeOffset="-143082.8276">2780 53 1092 0,'0'-4'15'0,"0"0"-8"0,0 4-13 16,-2-10-1-16,2 10 6 0,0 0-5 0,0 0 3 16,0 0-2-16,0 0 10 0,0 0-2 15,-7 18 3-15,5-4-4 0,2-3 0 16,2 7 7-16,0-2-5 0,-4 2 5 16,4 3-5-16,0-1 2 0,1 0 0 0,-1 1-1 15,0-1 2-15,0 0-6 0,3 0 3 16,-3-1-1-16,0-1-1 0,0 0 3 0,4-3-3 15,-4 1 0-15,2-2 4 0,1-3 1 16,1-1-4-16,1-2 8 0,0 0-6 16,2-2-4-16,3-2 4 0,-1 0-3 15,0-2-9-15,4-2 8 0,2-2 0 0,-2-2 2 16,4-2-7-16,-1 0 1 0,-1-2 5 16,2 0-6-16,-4-5-2 0,3 1 0 15,-1-2-2-15,-2-1 7 0,-4 1-6 0,1 2 6 16,-3-2-5-16,0 0 4 0,-3 1-2 15,-1 3 2-15,-3 0-3 0,0 2 1 16,0 0 2-16,-4 0 4 0,2 3-7 0,0 5 0 16,-6-5 4-16,6 5-3 0,-11 0 5 15,11 0 0-15,-11 5 1 0,2 2 1 0,1-1 5 16,-1 4-8-16,0 2 6 0,1 1 3 16,-1-1-7-16,1 2 2 0,1 0-2 15,1 3 3-15,4-3-3 0,-1 2-2 16,3-2-1-16,3-1-11 0,3 3-7 15,1-4-8-15,5 2-13 0,3-2-18 0,5 1-26 16,1-5-51-16,7 0-139 0,-4-2 208 16</inkml:trace>
          <inkml:trace contextRef="#ctx0" brushRef="#br0" timeOffset="-144111.8559">2188 140 1089 0,'0'-8'34'0,"0"2"-11"0,0 0-40 16,-3 0-16-16,3 0-14 0,0 6 1 15,0-11 1-15,0 11 4 0,5-5-1 0,-5 5-14 16,4-3-38-16,-4 3-153 0,10 0 233 15</inkml:trace>
          <inkml:trace contextRef="#ctx0" brushRef="#br0" timeOffset="-143607.8727">2392 30 775 0,'6'-6'43'0,"-6"6"-7"16,0 0-6-16,0 0-4 0,0 0 1 0,0 0-4 15,0 0-3-15,0 0-3 0,2 14-1 16,-2-5 4-16,0 3-5 0,-2-2 2 16,2 7 7-16,0 1-11 0,0-2 5 0,2 4-7 15,-4-1 4-15,0-1-7 0,2 2 4 16,-2-1 1-16,2 1-2 0,-2-2 3 16,2-2-6-16,-3 3 3 0,1-5-5 15,2 1 1-15,0-4 0 0,-3 2-1 0,3-3 1 16,-2-2-2-16,2 0 3 0,0 0 25 15,-3-4-7-15,3-4-4 0,3 6 0 0,-3-6-1 16,0 0 1-16,0 0-3 0,0 0-8 16,14-18 2-16,-7 10-3 0,-3 0-2 15,3 0-4-15,-1-2-5 0,3 2 1 16,-1 1 5-16,1-1-4 0,2 0 1 0,-3 2 2 16,4 0 0-16,0 2 9 0,-1-2-9 15,2 3-4-15,1 2-1 0,-3 1-4 0,3 0 6 16,-3 4 6-16,3-2-8 0,-1 4-2 15,0 0 8-15,-2 2-12 0,-3-2 5 16,1 4 9-16,0 0-6 0,-5 1 4 16,-2-1 1-16,1 2-6 0,-1-2 4 15,-4 3-4-15,-3-4 4 0,1 6 5 0,-5-3-1 16,0-2 0-16,-5 2-6 0,-2-2 3 16,1 1 1-16,-6-1-2 0,1 2-6 0,1-4-6 15,-1 0-18-15,3-1-12 0,-2-1-21 16,1-3-19-16,2 2-33 0,3-5-63 15,-1 2-193-15,3-4 119 0</inkml:trace>
        </inkml:traceGroup>
        <inkml:traceGroup>
          <inkml:annotationXML>
            <emma:emma xmlns:emma="http://www.w3.org/2003/04/emma" version="1.0">
              <emma:interpretation id="{CEDD87B8-78B2-4AAE-9B55-9FF55252843A}" emma:medium="tactile" emma:mode="ink">
                <msink:context xmlns:msink="http://schemas.microsoft.com/ink/2010/main" type="inkWord" rotatedBoundingBox="15486,9753 16861,9759 16860,10110 15484,10104">
                  <msink:destinationLink direction="with" ref="{3EEEC020-25DA-4918-B802-9DA838B56574}"/>
                </msink:context>
              </emma:interpretation>
              <emma:one-of disjunction-type="recognition" id="oneOf5">
                <emma:interpretation id="interp9" emma:lang="" emma:confidence="1">
                  <emma:literal/>
                </emma:interpretation>
              </emma:one-of>
            </emma:emma>
          </inkml:annotationXML>
          <inkml:trace contextRef="#ctx0" brushRef="#br0" timeOffset="-141759.0025">4127 195 800 0,'0'-8'49'0,"0"2"-8"16,-5 0-7-16,1 2-3 0,-1-2 0 0,-3 2-1 16,1 2-7-16,-2 0 2 0,-3-1 1 15,1 3-4-15,11 0-1 0,-22 0-2 16,8 3-2-16,0 3 3 0,1 0 0 0,-1 0 2 16,3 4-2-16,-5 0-4 0,3 0 4 15,-1 3-8-15,3-1 2 0,0 0 3 16,2 2-3-16,-3 2-5 0,7-3 4 0,-6 1-2 15,5 0 1-15,-1-1-5 0,3-2 4 16,-2 0-6-16,4-1 24 0,2 0-2 0,0-2-2 16,2-1-3-16,4 1-1 0,0-5-7 15,1 2 1-15,4-1 0 0,-5-2 3 16,5-2-4-16,-11 0-2 0,26-4 3 16,-11-3-12-16,2 4-6 0,-2-5 2 0,1-3-3 15,0 1 0-15,-2 0-2 0,-1-5-2 16,1 4 2-16,-1-2 7 0,-2 1-9 15,-2 0-1-15,1 1 0 0,-1 2 5 0,-5 0-4 16,3 1 1-16,-5 2 6 0,5 0-5 16,-7 2-2-16,0 4 7 0,2-4-2 15,-2 4-2-15,0 0 3 0,0 0-1 16,0 0-3-16,-2 18-1 0,2-12 0 0,0 2 6 16,0 0-4-16,0 1 4 0,0-1 0 15,0 2 7-15,0-2 0 0,4 0 4 0,-2 3-6 16,3-5 5-16,0 2-7 0,0-2 2 15,4 0 7-15,-1-2-2 0,1 0 1 16,6-2 0-16,-4 0-5 0,2-2-2 16,2-2 1-16,2 0-6 0,0-2-6 0,0 0-10 15,1-4-8-15,-3 0 7 0,2-5-2 16,-4 3-8-16,2-6 8 0,0 0-8 0,-4-5 5 16,-2 3 4-16,2-3-5 0,-5 5 6 15,2 2 7-15,-4-4-3 0,1 4 5 16,-1 1 5-16,-2 3 3 0,1 0-6 0,-1 2-1 15,0 2 4-15,-2 2-2 0,0 4 6 16,4-4-3-16,-4 4 2 0,0 0 12 16,0 0-10-16,3 16 5 0,-3-6 2 15,2 0 0-15,0 1 2 0,0-1-7 0,-2 4 4 16,2-2 5-16,1 0-6 0,-3 1-1 16,2-1-1-16,-2 0 5 0,2 0-4 15,-2 0 3-15,0-2 2 0,3 1-3 0,-3-3 0 16,0 0 0-16,0 0-5 0,3-2 4 15,-3 1 16-15,0-2-7 0,0-5 0 16,0 0-2-16,2 4-1 0,-2-4 3 0,0 0-5 16,0 0-5-16,0 0 3 0,4-20 3 15,-2 12 1-15,1-2-10 0,-1-1 8 0,2-3-2 16,3 2-6-16,-1 2-2 0,1-2 7 16,1 2-7-16,1-2 1 0,-1 3 0 15,3 1-2-15,0-2-4 0,2 2 8 16,2 0 1-16,-2 2-6 0,4 1-1 0,0 2 8 15,-1-2-5-15,0 5-2 0,0 0 7 16,-3 2-2-16,6 1 0 0,-4 0 2 0,-1 4-11 16,0-1 13-16,-3 0-9 0,0 4 1 15,-2-2 3-15,-2 3 0 0,-2-1 2 16,-1-1 0-16,-1 4 2 0,-1-1 5 16,-2-2-4-16,2 3-4 0,-2-1 5 0,0-2-1 15,0 0-3-15,2 0 5 0,-2-2 4 16,0 0-9-16,2 1-4 0,1-3 11 0,-1 0 7 15,2 0 2-15,1-2 3 0,1-2-2 16,-6-2-8-16,17 0 6 0,-6-2-8 16,0 0 2-16,3-4-3 0,-1 0 2 15,3-4-6-15,3-3 4 0,-2-1 4 0,1 0-6 16,1-7-1-16,-4 3-3 0,4-2 5 16,-2-1-1-16,-1 2 5 0,-2-2-1 0,2 2 7 15,-5 1-4-15,-2 4 0 0,0 0-1 16,0 2-2-16,-2 2-2 0,-3 2-4 15,-1-1 5-15,-1 3-4 0,0 2 1 16,-2 4-5-16,0 0-1 0,0 0 1 0,0 0-1 16,0 0 4-16,0 0-1 0,-11 14-1 15,9-6 0-15,-1 0-3 0,1-1 2 16,2 1-2-16,-2 0-5 0,4 0 6 0,-2 0-2 16,5 4 1-16,-3-6 3 0,2 2-3 15,1 3 3-15,1-3-4 0,1 0 3 0,1 2-2 16,3-4 0-16,-5 2 0 0,3 0 2 15,2 0-4-15,-3-1 2 0,1 1-2 16,-5-2 3-16,5-2-6 0,-5 2 6 0,1 1-2 16,-1-2-1-16,-4 1 4 0,2 1-2 15,-2-7 1-15,-6 12 0 0,-1-6 1 16,-2 0-8-16,-4 0-19 0,-6 0-20 0,2 2-31 16,-6 0-37-16,-6-3-52 0,-3 1-140 15,-13 0-114-15,-3 0 70 0</inkml:trace>
        </inkml:traceGroup>
      </inkml:traceGroup>
    </inkml:traceGroup>
    <inkml:traceGroup>
      <inkml:annotationXML>
        <emma:emma xmlns:emma="http://www.w3.org/2003/04/emma" version="1.0">
          <emma:interpretation id="{B29EE74A-BEBF-45E4-B8CD-33A6481C8CF5}" emma:medium="tactile" emma:mode="ink">
            <msink:context xmlns:msink="http://schemas.microsoft.com/ink/2010/main" type="paragraph" rotatedBoundingBox="3428,12649 7198,12375 7233,12859 3463,13134" alignmentLevel="1"/>
          </emma:interpretation>
        </emma:emma>
      </inkml:annotationXML>
      <inkml:traceGroup>
        <inkml:annotationXML>
          <emma:emma xmlns:emma="http://www.w3.org/2003/04/emma" version="1.0">
            <emma:interpretation id="{6B36E750-0CAB-4097-A99C-286134840D5C}" emma:medium="tactile" emma:mode="ink">
              <msink:context xmlns:msink="http://schemas.microsoft.com/ink/2010/main" type="line" rotatedBoundingBox="3428,12649 7198,12375 7233,12859 3463,13134"/>
            </emma:interpretation>
          </emma:emma>
        </inkml:annotationXML>
        <inkml:traceGroup>
          <inkml:annotationXML>
            <emma:emma xmlns:emma="http://www.w3.org/2003/04/emma" version="1.0">
              <emma:interpretation id="{C0860378-8191-4761-B346-61E5EA02C6C3}" emma:medium="tactile" emma:mode="ink">
                <msink:context xmlns:msink="http://schemas.microsoft.com/ink/2010/main" type="inkWord" rotatedBoundingBox="3428,12649 5276,12515 5308,12951 3460,13085"/>
              </emma:interpretation>
              <emma:one-of disjunction-type="recognition" id="oneOf6">
                <emma:interpretation id="interp10" emma:lang="" emma:confidence="1">
                  <emma:literal/>
                </emma:interpretation>
              </emma:one-of>
            </emma:emma>
          </inkml:annotationXML>
          <inkml:trace contextRef="#ctx0" brushRef="#br0" timeOffset="7634.0724">-7572 2959 1464 0,'5'-3'-9'0,"-3"0"17"15,0-2-11-15,-2 5-3 0,2-7 3 16,-2 7 4-16,0 0-1 0,0 0 16 16,0 0 10-16,0 0 7 0,0 0 3 0,0 0 1 15,-21 12 0-15,12-6 1 0,3 5 1 16,-3 1 3-16,0-4 4 0,0 6 4 16,2 0-2-16,0 1-2 0,-2 1-4 0,3 0-1 15,-1 2-2-15,0-1-6 0,2-1 1 16,0 2-3-16,3 1 11 0,0-1-3 15,2-1-2-15,0 1-3 0,2-2-3 0,3 2 0 16,0-3-3-16,2-1-1 0,2 0-3 16,2-4 0-16,2 2 1 0,3 1-4 15,0-8-2-15,5 4-2 0,-4-5-2 16,3-2-1-16,3-2 0 0,2-2-2 0,2-4 0 16,1-1-4-16,1-1 0 0,0-3-3 15,-2 0-2-15,5-3-3 0,-2-2 0 16,-6-1-6-16,-1 1 0 0,-3 2-3 0,-1-5-1 15,-4 3-5-15,-2 0 0 0,-3-1-1 16,-3 1 1-16,-5 0-6 0,0 2 1 16,-4 4-2-16,-2-4-8 0,-6 0-2 0,-1-1-7 15,-3 3-6-15,-4 2-5 0,-2-4-5 16,-2 5-6-16,-1 1-1 0,3 2 3 16,-6 2-8-16,4 0-3 0,-1 4 3 0,1 0-12 15,1 0-11-15,1 2-9 0,-1 4-16 16,1-4-36-16,2 2-302 0,4 4 40 15</inkml:trace>
          <inkml:trace contextRef="#ctx0" brushRef="#br0" timeOffset="8140.1456">-6671 2902 1286 0,'9'0'47'0,"-1"-2"0"16,-2-1-13-16,-6 3 1 0,9-3-9 0,-9 3-1 16,0 0 0-16,0 0 3 0,0 0 9 15,0 0 1-15,0 0 0 0,0 0 3 0,-11 19 2 16,5-9 1-16,-2-2 3 0,-1 6 4 16,0-3-3-16,0 3 0 0,1 2-2 15,-2 4 4-15,1-3-3 0,2 1-5 16,1 0-1-16,-1 1-3 0,3 1-4 0,-1-2-2 15,3 0-2-15,2-1-2 0,0 1-2 16,2-2 0-16,0 1-4 0,3-3 0 16,1 0 1-16,3-4-1 0,2 3-5 0,4-5-1 15,0-5 0-15,3 2-15 0,3-3-1 16,-1-2 1-16,1-2-3 0,1-4-1 16,5-1-2-16,-3-3-5 0,2 0 1 0,-2-2-2 15,1-2-3-15,-3-2 2 0,-1-1-1 16,-3 1-2-16,-1-2 3 0,-4-3-1 15,-2 5 0-15,-4-7 4 0,-3 5-3 0,-2-2 1 16,-4 2 1-16,-2-5-1 0,-3 1 0 16,-2-1 2-16,-6 5-3 0,0 2 5 0,0-1 0 15,-1 3-2-15,-2 0 1 0,0 6 3 16,-1 2-5-16,2-2-9 0,-1 1-8 16,1 6-17-16,2-3-13 0,0 4-8 15,-2 5-19-15,4 2-4 0,0 1-8 0,0 0-26 16,5 4-24-16,1-4-91 0,3 3-212 15,1-3 42-15</inkml:trace>
          <inkml:trace contextRef="#ctx0" brushRef="#br0" timeOffset="7129.0494">-8205 2956 1611 0,'0'0'274'0,"4"-3"-112"0,-4 3-70 16,0 0-34-16,0 0-17 0,7-4-7 16,-7 4-8-16,0 0 1 0,0 0 4 0,0 0 4 15,0 0 4-15,0 0-8 0,0 0-1 16,0 0-3-16,0 0-4 0,9 10 0 15,-9-2 0-15,2-3 3 0,0 5-2 16,1-2-2-16,-3 6-1 0,3-3-1 0,-1 7-2 16,-2-4 2-16,2 4-4 0,0 0-2 15,-2 5 2-15,3 0-3 0,1-5-1 0,-2 4 0 16,3 3-16-16,-3-5-22 0,2 0-28 16,3 2-29-16,-3-3-17 0,6 3-45 15,-3-1-31-15,-1-7-56 0,3 0-103 16,-4-2-232-16,1-1-68 0</inkml:trace>
        </inkml:traceGroup>
        <inkml:traceGroup>
          <inkml:annotationXML>
            <emma:emma xmlns:emma="http://www.w3.org/2003/04/emma" version="1.0">
              <emma:interpretation id="{4A173247-3593-4353-ABDF-F08BDD24CAD9}" emma:medium="tactile" emma:mode="ink">
                <msink:context xmlns:msink="http://schemas.microsoft.com/ink/2010/main" type="inkWord" rotatedBoundingBox="5796,12509 7200,12407 7233,12859 5829,12962"/>
              </emma:interpretation>
              <emma:one-of disjunction-type="recognition" id="oneOf7">
                <emma:interpretation id="interp11" emma:lang="" emma:confidence="1">
                  <emma:literal/>
                </emma:interpretation>
              </emma:one-of>
            </emma:emma>
          </inkml:annotationXML>
          <inkml:trace contextRef="#ctx0" brushRef="#br0" timeOffset="9415.7209">-4625 2770 1271 0,'16'-8'43'0,"-3"0"-4"0,-1 2-21 0,-1 0-6 15,0 4 1-15,-2-2 3 0,1 2-1 16,-1 0 3-16,-3-3 1 0,1 5-6 0,2-1 1 16,-2-3-4-16,2 4-1 0,-2-3 4 15,-7 3-5-15,16-2 1 0,-10 2 2 16,1-4 4-16,-7 4-4 0,12 0 10 15,-12 0-5-15,9-2 2 0,-9 2-3 0,0 0-2 16,6-3-1-16,-6 3-2 0,0 0-1 16,0 0-6-16,0 0 3 0,0 0 0 15,-38 3-3-15,24-3-1 0,-4 2 4 0,-4 2-1 16,0-2-5-16,-6 1-2 0,-2 2 4 16,2 2 0-16,-4-5-1 0,0 4 3 15,1 0 0-15,1-4 16 0,-2 4 4 16,3 0 3-16,2-4-1 0,1 4-1 0,6-3 1 15,3 0 2-15,-4-1-8 0,8 1 3 16,-1 3 0-16,0-6-1 0,5 6-5 0,0 0 1 16,1 0-4-16,3-2 2 0,-3 4-1 15,4 2 0-15,2-2-6 0,0 0 4 0,-1 0-5 16,1 5 2-16,2-5-5 0,2 0 5 16,-2 1-4-16,0 2 4 0,3-3-1 15,-1 1 0-15,0-1 0 0,-2-2 5 16,4 2 2-16,0-2 4 0,-2 2 1 0,5-5-1 15,-1 0-2-15,1 0-2 0,2-1-2 16,-1-2 1-16,-8 0-2 0,26-2-4 16,-11-1 1-16,2 0-2 0,0 0 1 0,3-2-3 15,1 2-1-15,-1-3 0 0,3 0-3 16,-1 4 5-16,2-4-5 0,2 4 1 0,4-2 1 16,-5 2-1-16,-1 2-2 0,0 0 2 15,0 0 2-15,1 0 0 0,-3 2 1 16,-1 4-1-16,-1-4 2 0,-2 4-1 0,0 0 0 15,-4 3 3-15,-3-1 1 0,-1 3 2 16,-4-2 1-16,-4-1 5 0,-2 4-1 16,0-2 3-16,-4 2 2 0,-3 3 2 0,-2-1 3 15,-5-2 1-15,1 2 1 0,-3-1-3 16,-2 1-2-16,-2 0-1 0,-1-4-4 16,-3 0-1-16,1-1-1 0,-2 1-2 0,-2-2-4 15,1 0-6-15,0-2-12 0,-2 0-19 16,2-2-18-16,-4-1-18 0,0 0-16 15,6-3-21-15,1 0-24 0,-1 0-22 0,3-2-34 16,-1-2-77-16,1 0-371 0,1 0-124 16</inkml:trace>
          <inkml:trace contextRef="#ctx0" brushRef="#br0" timeOffset="8407.772">-5825 2984 1248 0,'0'0'65'16,"0"0"7"-16,0 0-11 0,11-2-10 0,-11 2-11 16,0 0-6-16,0 0-4 0,9 4 1 15,-4 0 0-15,-1-2 3 0,3 2 4 16,0 4-2-16,7 1-2 0,-1-4-6 16,3 4 1-16,2 5-2 0,2-4-8 0,1 3 4 15,1 1-3-15,1-6-3 0,-1 4-8 16,1 0-6-16,2 0-27 0,0-2-24 0,-3 1-34 15,1-3-34-15,-3-2-59 0,-1 2-347 16,-4-6-27-16</inkml:trace>
          <inkml:trace contextRef="#ctx0" brushRef="#br0" timeOffset="8649.7459">-5420 2919 1400 0,'-5'-11'34'0,"2"5"12"15,-3 1-6-15,1-2-5 0,3 6-6 16,-2-2-4-16,4 3 0 0,-7-6 2 0,7 6 9 16,0 0 0-16,0 0-1 0,0 0-4 15,-16 14-1-15,11-6 1 0,-1-2-7 0,1 9 0 16,-4-1-2-16,1 2-3 0,-1 1 3 16,-1 3-4-16,-3 3-6 0,-1-3-6 15,0 2-16-15,1 1-22 0,-3-1-22 16,0-2-18-16,0 3-24 0,1-1-17 0,0-2-36 15,0-1-73-15,0-3-207 0,4-2 63 16</inkml:trace>
        </inkml:traceGroup>
      </inkml:traceGroup>
    </inkml:traceGroup>
    <inkml:traceGroup>
      <inkml:annotationXML>
        <emma:emma xmlns:emma="http://www.w3.org/2003/04/emma" version="1.0">
          <emma:interpretation id="{A47647A8-5E7D-4FBB-9230-5DF84236D267}" emma:medium="tactile" emma:mode="ink">
            <msink:context xmlns:msink="http://schemas.microsoft.com/ink/2010/main" type="paragraph" rotatedBoundingBox="6794,12627 7628,13123 7110,13992 6277,13496" alignmentLevel="3"/>
          </emma:interpretation>
        </emma:emma>
      </inkml:annotationXML>
      <inkml:traceGroup>
        <inkml:annotationXML>
          <emma:emma xmlns:emma="http://www.w3.org/2003/04/emma" version="1.0">
            <emma:interpretation id="{B5DB0BF9-808D-4809-9199-3F0FFFE7FC7E}" emma:medium="tactile" emma:mode="ink">
              <msink:context xmlns:msink="http://schemas.microsoft.com/ink/2010/main" type="line" rotatedBoundingBox="6794,12627 7628,13123 7110,13992 6277,13496"/>
            </emma:interpretation>
          </emma:emma>
        </inkml:annotationXML>
        <inkml:traceGroup>
          <inkml:annotationXML>
            <emma:emma xmlns:emma="http://www.w3.org/2003/04/emma" version="1.0">
              <emma:interpretation id="{2167B0F5-6DD5-4670-933C-4D08138C4129}" emma:medium="tactile" emma:mode="ink">
                <msink:context xmlns:msink="http://schemas.microsoft.com/ink/2010/main" type="inkWord" rotatedBoundingBox="6794,12627 7628,13123 7110,13992 6277,13496"/>
              </emma:interpretation>
              <emma:one-of disjunction-type="recognition" id="oneOf8">
                <emma:interpretation id="interp12" emma:lang="" emma:confidence="1">
                  <emma:literal/>
                </emma:interpretation>
              </emma:one-of>
            </emma:emma>
          </inkml:annotationXML>
          <inkml:trace contextRef="#ctx0" brushRef="#br0" timeOffset="11674.7824">-5219 3623 994 0,'-9'0'206'0,"2"-6"-85"0,7 6-53 0,-9-7-24 16,9 6-12-16,0 1-14 0,4-8-2 16,4 1 12-16,-2 1 5 0,5 4 25 15,5-4 0-15,5-2 1 0,5 2-1 0,11-2 2 16,8 0 0-16,7-3-4 0,4-1-3 16,3 0-7-16,4 4-4 0,1 0-3 15,21-6-5-15,-14 5-3 0,-8 1-5 0,1-4-12 16,-4 4-12-16,1-1-18 0,-1 4-23 15,-11 0-23-15,1-1-22 0,-5 2-25 16,-9 0-25-16,-2 0-25 0,-9 4-69 0,1-2-257 16,-9 2 9-16</inkml:trace>
          <inkml:trace contextRef="#ctx0" brushRef="#br0" timeOffset="12217.9105">-4689 3614 1315 0,'-13'3'-12'0,"4"0"4"16,1 0 3-16,-1-3-3 0,9 0 8 0,-15 2-1 15,9 1 6-15,-1-3 8 0,7 0-5 16,-9 7 9-16,7-5-5 0,-2 4 5 16,-1 2-3-16,2 0 4 0,-1 1 3 15,-1 2 4-15,-1 6 6 0,1-3 1 0,1 2-3 16,-1 5-1-16,1-5 1 0,-3 2-4 15,5 1 1-15,-3-1-3 0,2 0-1 0,1 1-1 16,0-1 2-16,0-2-4 0,2-4 1 16,2 3 0-16,-2-5 2 0,4 2 2 15,1-4 8-15,2 0-4 0,2-4-4 16,0 0 1-16,2-1-4 0,3-2-2 0,0-2 2 16,-1-2-5-16,0-2-2 0,4 0 1 15,-2-3-2-15,-2 0-2 0,2 0-3 16,-4-3 2-16,2 3 1 0,-4-2-3 0,3 0 4 15,-3 0 0-15,0 4 0 0,-3-2-2 16,1 2-1-16,1-1-2 0,-2 4-1 16,-1-4-3-16,-1 6 2 0,-4 1-5 0,7-7-1 15,-7 7 2-15,0 0-2 0,0 0 2 16,8 15 0-16,-5-5-2 0,-1 2 3 16,-2 2 9-16,2 4 3 0,-2 1 1 0,2 1-1 15,-2 0 1-15,4 1-3 0,-4 3 5 16,2-1 0-16,-2-1-6 0,2-2-1 15,0 3 4-15,-2-1-1 0,2-2-1 0,1-3-3 16,-3 3-3-16,2-4 5 0,-2 2-2 16,2-3-3-16,-2-1-12 0,2-4-17 15,-2 2-26-15,2-1-24 0,-2-6-28 0,3 4-35 16,-3-3-55-16,2-4-147 0,-2-2-165 16,0 0-8-16</inkml:trace>
        </inkml:traceGroup>
      </inkml:traceGroup>
    </inkml:traceGroup>
    <inkml:traceGroup>
      <inkml:annotationXML>
        <emma:emma xmlns:emma="http://www.w3.org/2003/04/emma" version="1.0">
          <emma:interpretation id="{500E1775-949F-4885-A170-A38000EAB34C}" emma:medium="tactile" emma:mode="ink">
            <msink:context xmlns:msink="http://schemas.microsoft.com/ink/2010/main" type="paragraph" rotatedBoundingBox="3469,14960 6779,15137 6738,15895 3429,15719" alignmentLevel="1"/>
          </emma:interpretation>
        </emma:emma>
      </inkml:annotationXML>
      <inkml:traceGroup>
        <inkml:annotationXML>
          <emma:emma xmlns:emma="http://www.w3.org/2003/04/emma" version="1.0">
            <emma:interpretation id="{5C5E0252-2CE6-4F00-9853-91343D798F91}" emma:medium="tactile" emma:mode="ink">
              <msink:context xmlns:msink="http://schemas.microsoft.com/ink/2010/main" type="line" rotatedBoundingBox="3469,14960 6779,15137 6738,15895 3429,15719"/>
            </emma:interpretation>
          </emma:emma>
        </inkml:annotationXML>
        <inkml:traceGroup>
          <inkml:annotationXML>
            <emma:emma xmlns:emma="http://www.w3.org/2003/04/emma" version="1.0">
              <emma:interpretation id="{E18A6BE8-289C-4307-9393-D00E44A2955B}" emma:medium="tactile" emma:mode="ink">
                <msink:context xmlns:msink="http://schemas.microsoft.com/ink/2010/main" type="inkWord" rotatedBoundingBox="3469,14960 6779,15137 6738,15895 3429,15719"/>
              </emma:interpretation>
              <emma:one-of disjunction-type="recognition" id="oneOf9">
                <emma:interpretation id="interp13" emma:lang="" emma:confidence="1">
                  <emma:literal/>
                </emma:interpretation>
              </emma:one-of>
            </emma:emma>
          </inkml:annotationXML>
          <inkml:trace contextRef="#ctx0" brushRef="#br0" timeOffset="18346.0186">-6847 5730 858 0,'0'0'400'0,"-11"0"-148"0,11 0-101 15,-9-2-46-15,9 2-32 0,-7-4-22 0,7 4-1 16,0 0-2-16,-6-2 9 0,6 2-3 16,0 0 0-16,0 0-5 0,0 0-5 15,0 0 8-15,0 0 2 0,17 10 5 0,-6 0 1 16,4-2-5-16,-2 1-4 0,5-1-3 15,0 3-4-15,4 0-4 0,4 3-5 16,-4-6-3-16,8 7-5 0,2-1 0 0,-4-4-14 16,0 2-19-16,1-4-20 0,-2 0-30 15,1 0-30-15,-4-1-32 0,-1-1-27 16,-3-4-25-16,1-2-33 0,-8-2-62 0,3 0-337 16,-8-4-100-16</inkml:trace>
          <inkml:trace contextRef="#ctx0" brushRef="#br0" timeOffset="18571.6144">-6501 5549 1632 0,'-9'-11'-26'16,"3"3"0"-16,-2 0 2 0,4 5 5 15,-3-2 3-15,5 1 3 0,-3 0 15 0,5 4 5 16,-6-4 3-16,6 4 1 0,0 0 7 16,0 0 6-16,-13 6-1 0,10 0-3 15,-1 0 1-15,1 4-1 0,-2 1-5 0,1 5-1 16,-1 0 0-16,3 0 1 0,0 3-2 15,-2 1 0-15,-1 0-1 0,1 1-3 16,-1-3 3-16,3 5-9 0,-2-1-19 0,4-2-20 16,-4 3-22-16,4-1-25 0,0-1-26 15,0-5-60-15,0-2-278 0,0 0 45 16</inkml:trace>
          <inkml:trace contextRef="#ctx0" brushRef="#br0" timeOffset="14481.6201">-8133 5295 1290 0,'0'0'-48'16,"0"0"13"-16,-11 0 1 0,11 0 2 15,0 0 19-15,0 0 20 0,-9-5 12 0,9 5 8 16,0 0 11-16,0 0 8 0,-7-3-3 16,7 3-4-16,0 0-4 0,0 0-5 15,-4-3 1-15,4 3-7 0,0 0 5 0,0 0-12 16,0 0-1-16,-2 13 3 0,2-5 3 16,0 4-2-16,0-2-2 0,0 4 6 15,0 1 1-15,0 5 0 0,0 0-4 0,0 3 1 16,0-1 4-16,2 0-4 0,-2 3-3 15,2 1-1-15,-2-2-3 0,2 5 3 16,-2-4-3-16,2 3 0 0,1-2-2 0,-1-3 1 16,0-1-4-16,0-3 1 0,1 3-2 15,-3-2-10-15,2 1-15 0,0-5-26 16,0 0-19-16,3-2-19 0,-3 1-23 16,0-1-32-16,-2-6-83 0,3 0-216 0,-3-2 58 15</inkml:trace>
          <inkml:trace contextRef="#ctx0" brushRef="#br0" timeOffset="14996.5937">-7845 5451 1221 0,'2'-6'22'0,"0"0"0"0,0 0 1 15,0 0-12-15,1 2 1 0,-1 0 0 16,-2 4-4-16,0-8 4 0,0 8-3 0,0 0-2 16,0 0-1-16,0 0 4 0,0 0-4 15,0 0 1-15,2 18 5 0,-2-10 0 16,0 2 5-16,0 2 6 0,-2 1-5 16,2-1 1-16,-2 2 0 0,2 0 5 0,0 1-5 15,0-1-2-15,-3 0 0 0,6-2-3 16,-3 2 3-16,2-3-4 0,0 3 1 0,0-2 1 15,3-2 7-15,-1 2-1 16,3-1-2-16,3 1 2 0,-2-4-2 0,6 0-1 16,-3 4-1-16,3-4-2 0,2-2-3 15,3 2 2-15,2 1 0 0,4-1-1 16,0 0-1-16,3 0-2 0,-4-2 1 0,3 2-2 16,0-1 2-16,-2 1-1 0,2 0 0 15,-4 0-1-15,-1 2-4 0,1-2 2 16,-5 1-1-16,-2-1-1 0,-2-2-2 0,-1 4 4 15,-2-2-1-15,-4 2 0 0,-2-2 5 16,-3 2-4-16,-2 3 0 0,-2-5 2 16,-5 0-3-16,-3 4 0 0,-1-2 1 15,-2 3-1-15,-6-4 0 0,2 0-1 0,-3 1-7 16,-1-6-11-16,-1 4-22 0,-1-4-18 16,3-4-18-16,-3 0-24 0,1-4-20 0,-4 0-21 15,2-8-39-15,-1-3-290 0,3 1 29 16</inkml:trace>
          <inkml:trace contextRef="#ctx0" brushRef="#br0" timeOffset="15240.7032">-7767 5522 1221 0,'5'-6'-4'0,"2"0"6"16,-3 0-4-16,3 0 3 0,0-2 4 0,2 4 6 15,2-4 12-15,3 2 6 0,4-1 11 16,-5 1 5-16,6 1 2 0,3-4-2 15,3 1-2-15,3 2-1 0,-2 0-9 0,4 0-3 16,-4 0-1-16,4-1-2 0,-5 1-2 16,-3 2-9-16,4 0 2 0,-6 0 0 15,0 2-8-15,1-4-15 0,-6 4-12 0,4 0-16 16,-6 0-15-16,-2 2-17 0,0-2-17 16,1 2-6-16,-5-2-17 0,-7 2-26 15,9-2-271-15,-9 2 88 0</inkml:trace>
          <inkml:trace contextRef="#ctx0" brushRef="#br0" timeOffset="19375.8223">-6167 6112 1517 0,'-17'3'62'15,"1"0"1"-15,4-1-6 0,6 1-12 16,1-1-11-16,5-2 0 0,0 0 8 16,0 0 12-16,0 0 13 0,0 0 8 0,48-7-4 15,-19 5-5-15,12-6-7 0,11-2-5 16,11-2-4-16,23-8-5 0,2 1-4 0,3 1-3 15,-1-4-5-15,-2 3-3 0,1 1-2 16,-7-2-10-16,0 4-14 0,-1-5-22 16,-18 7-24-16,-7 0-25 0,-11 5-24 0,-6-3-16 15,-7 8-20-15,0-2-16 0,-7 0-8 16,-7 0-17-16,-4 4-53 0,-6 2-273 0,-3 0 0 16</inkml:trace>
          <inkml:trace contextRef="#ctx0" brushRef="#br0" timeOffset="19052.5963">-6083 5462 1439 0,'0'-8'111'16,"2"1"-14"-16,-2 1-12 0,3 2-9 16,-3 4-8-16,0-6-11 0,0 6-6 0,0 0-3 15,0 0-5-15,0 0-4 0,0 0 1 16,8 16 1-16,-5-6 0 0,2 3-2 15,-3 1-1-15,5 2-2 0,-3-2-3 16,3-1 1-16,-3 5-4 0,5-2-4 0,-2-2-1 16,3 0-2-16,1-3-4 0,-2 1 2 15,2-2 1-15,3-4-3 0,1 2-1 0,-1-4-4 16,4 1-1-16,-2-5 0 0,2-2-5 16,-2-1-2-16,2-2-7 0,-1-2 0 15,0-3-2-15,-2 0-6 0,4-6 0 16,-3 2 1-16,-3-1-2 0,1-1 1 0,-3-4 2 15,-2 3-1-15,-2 1 0 0,1 0 2 16,-3 1 3-16,3 1 0 0,-6 4 4 16,2 0 4-16,1 0-6 0,-3 2-2 0,0 0 3 15,0 1-3-15,0 5 0 0,-2 2 2 16,0 0 1-16,0 0-2 0,0 0 1 16,-2 17 2-16,0-5 0 0,2 2 1 0,0 4 0 15,-2 3-1-15,2-1 1 0,0 3 3 16,0-1-1-16,2 6 2 0,0 0-13 0,0 1-22 15,1-4-29-15,-1 3-36 0,0 3-32 16,2-3-31-16,-4 1-53 0,5-1-123 16,-5-5-208-16,-2-1-44 0</inkml:trace>
        </inkml:traceGroup>
      </inkml:traceGroup>
    </inkml:traceGroup>
    <inkml:traceGroup>
      <inkml:annotationXML>
        <emma:emma xmlns:emma="http://www.w3.org/2003/04/emma" version="1.0">
          <emma:interpretation id="{8D4D2DCF-C10B-4439-BDC0-300A3E651F32}" emma:medium="tactile" emma:mode="ink">
            <msink:context xmlns:msink="http://schemas.microsoft.com/ink/2010/main" type="paragraph" rotatedBoundingBox="5377,16711 5859,15771 6423,16060 5941,17000" alignmentLevel="2"/>
          </emma:interpretation>
        </emma:emma>
      </inkml:annotationXML>
      <inkml:traceGroup>
        <inkml:annotationXML>
          <emma:emma xmlns:emma="http://www.w3.org/2003/04/emma" version="1.0">
            <emma:interpretation id="{DC9264D3-F536-47B8-8EE8-C8F1353B9725}" emma:medium="tactile" emma:mode="ink">
              <msink:context xmlns:msink="http://schemas.microsoft.com/ink/2010/main" type="line" rotatedBoundingBox="5377,16711 5859,15771 6423,16060 5941,17000"/>
            </emma:interpretation>
          </emma:emma>
        </inkml:annotationXML>
        <inkml:traceGroup>
          <inkml:annotationXML>
            <emma:emma xmlns:emma="http://www.w3.org/2003/04/emma" version="1.0">
              <emma:interpretation id="{61DD22EF-BF0C-43D3-A802-1C77FDA3B828}" emma:medium="tactile" emma:mode="ink">
                <msink:context xmlns:msink="http://schemas.microsoft.com/ink/2010/main" type="inkWord" rotatedBoundingBox="5377,16711 5859,15771 6423,16060 5941,17000"/>
              </emma:interpretation>
              <emma:one-of disjunction-type="recognition" id="oneOf10">
                <emma:interpretation id="interp14" emma:lang="" emma:confidence="0">
                  <emma:literal>J</emma:literal>
                </emma:interpretation>
                <emma:interpretation id="interp15" emma:lang="" emma:confidence="0">
                  <emma:literal>j</emma:literal>
                </emma:interpretation>
                <emma:interpretation id="interp16" emma:lang="" emma:confidence="0">
                  <emma:literal>5</emma:literal>
                </emma:interpretation>
                <emma:interpretation id="interp17" emma:lang="" emma:confidence="0">
                  <emma:literal>A</emma:literal>
                </emma:interpretation>
                <emma:interpretation id="interp18" emma:lang="" emma:confidence="0">
                  <emma:literal>.</emma:literal>
                </emma:interpretation>
              </emma:one-of>
            </emma:emma>
          </inkml:annotationXML>
          <inkml:trace contextRef="#ctx0" brushRef="#br0" timeOffset="20338.503">-5911 6371 1385 0,'0'0'35'15,"7"0"-3"-15,-7 0 0 0,7-2-6 0,-7 2-5 16,0 0 2-16,11-6 8 0,-7 6 1 16,-4 0 2-16,19-3 5 0,-8-1-4 15,4 3-2-15,6-6-1 0,1 5-2 16,6-4 4-16,2 0 2 0,3 0-3 0,-1-2 0 16,2 4-7-16,-3-3 2 0,-1 2-2 15,1-1-3-15,-4 1-4 0,1-1 0 16,-6 2-3-16,-1 2-7 0,-6-2-4 0,-1 0-1 15,-3 2-5-15,0 2 0 0,-4-2 3 16,-7 2-2-16,0 0-5 0,0 0 6 16,0 0-1-16,0 0-3 0,0 0 3 0,-34 8 0 15,16-4 1-15,1-2-2 0,-7 2 5 16,2 0-5-16,-3 0 2 0,-2-1-2 16,0 5 2-16,-3-2 0 0,4 0-4 15,-4 0 8-15,3 0-1 0,2 2-3 0,0-2 2 16,0 2-2-16,2 0-1 0,1 1 1 15,-1 1-2-15,3 0 4 0,0 0-1 0,4-2 0 16,0 7 1-16,0-3-2 0,3-2 2 16,-1 8 1-16,-1-1-2 0,3-3-1 15,1 2 2-15,2-2-1 0,0 1-3 16,-1-1 3-16,1 2-1 0,3-2 2 0,-1 0-4 16,3 1 6-16,-1-7-3 0,1 0-2 15,-1 4 5-15,0-4 0 0,3-2-1 16,-1 3 5-16,1-3 8 0,0-3 6 15,2-3-4-15,-2 7-1 0,2-7-1 0,0 0 0 16,0 0-1-16,0 0-1 0,0 0-2 16,0 0 1-16,21-8-3 0,-15 1-1 0,3 6-1 15,0-8-5-15,2 5 3 0,3 0 1 16,2-2-3-16,2 2 0 0,-2 2-1 16,4-4 0-16,3 4-3 0,-1 2 3 15,1 0-1-15,2 0 1 0,2 0-2 0,3 6 1 16,1-4-1-16,-1 4-2 0,-1 2 2 15,0-2 1-15,1 3-3 0,-4 5 3 0,2-6 1 16,-3 2-1-16,-5 4-4 0,0-2 6 16,-1 3-1-16,-6-1 0 0,0-2 3 15,-5 0 1-15,-1 2 4 0,-3 1 5 16,-4-3 10-16,-2 2 1 0,0 1 8 0,-5-1 6 16,-3 0 2-16,-3 0 0 0,-3 1-4 15,-2-1-1-15,-5 0-4 0,3-2-1 16,-7 0-5-16,-1 1-3 0,2-3 0 0,-2 2-6 15,-1-4-1-15,0 2-1 0,-1-2-5 16,0 0-4-16,0 1-16 0,2-1-14 16,-4-2-21-16,1 0-22 0,-1-2-28 0,2 2-33 15,2 0-31-15,-2-4-35 0,1 5-83 16,2-7-136-16,-1-3-159 0,-1-1-71 16</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2:34.33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84B4AFD-66BF-41F2-8B42-6197B9BBAE9E}" emma:medium="tactile" emma:mode="ink">
          <msink:context xmlns:msink="http://schemas.microsoft.com/ink/2010/main" type="writingRegion" rotatedBoundingBox="19605,9550 19581,11450 18893,11442 18916,9542"/>
        </emma:interpretation>
      </emma:emma>
    </inkml:annotationXML>
    <inkml:traceGroup>
      <inkml:annotationXML>
        <emma:emma xmlns:emma="http://www.w3.org/2003/04/emma" version="1.0">
          <emma:interpretation id="{ADD4F2DE-B60D-4394-850D-C9B94D0F2311}" emma:medium="tactile" emma:mode="ink">
            <msink:context xmlns:msink="http://schemas.microsoft.com/ink/2010/main" type="paragraph" rotatedBoundingBox="19605,9550 19581,11450 18893,11442 18916,9542" alignmentLevel="1"/>
          </emma:interpretation>
        </emma:emma>
      </inkml:annotationXML>
      <inkml:traceGroup>
        <inkml:annotationXML>
          <emma:emma xmlns:emma="http://www.w3.org/2003/04/emma" version="1.0">
            <emma:interpretation id="{F9ADEBE2-8B17-4304-B6BD-6DEF0256E4C4}" emma:medium="tactile" emma:mode="ink">
              <msink:context xmlns:msink="http://schemas.microsoft.com/ink/2010/main" type="line" rotatedBoundingBox="19605,9550 19581,11450 18893,11442 18916,9542"/>
            </emma:interpretation>
          </emma:emma>
        </inkml:annotationXML>
        <inkml:traceGroup>
          <inkml:annotationXML>
            <emma:emma xmlns:emma="http://www.w3.org/2003/04/emma" version="1.0">
              <emma:interpretation id="{C45FA3AB-0B1B-4AF0-AF54-8DDDEAB29EE6}" emma:medium="tactile" emma:mode="ink">
                <msink:context xmlns:msink="http://schemas.microsoft.com/ink/2010/main" type="inkWord" rotatedBoundingBox="19378,9548 19371,10092 18973,10087 18980,9543"/>
              </emma:interpretation>
              <emma:one-of disjunction-type="recognition" id="oneOf0">
                <emma:interpretation id="interp0" emma:lang="" emma:confidence="1">
                  <emma:literal/>
                </emma:interpretation>
              </emma:one-of>
            </emma:emma>
          </inkml:annotationXML>
          <inkml:trace contextRef="#ctx0" brushRef="#br0">7353 8 1244 0,'-2'-4'-42'0,"2"-2"15"0,0 6 8 0,-3-8 4 15,0 4 9-15,3 4 15 0,0-6 7 16,0 6 9-16,0 0 3 0,0-8-7 0,0 8-9 15,0 0 5-15,0 0-2 0,0 0 1 16,0 0-5-16,0 0 2 0,0 22 3 16,0-8-2-16,0-4-3 0,3 10 0 15,-3-5 0-15,3 5 1 0,-3 3 2 0,0-5-5 16,2 4 0-16,-2 1-8 0,0-1-17 16,2 0-18-16,-2 3-14 0,0-3-20 15,0-2-23-15,0 1-45 0,0-3-216 0,0 0 135 16</inkml:trace>
          <inkml:trace contextRef="#ctx0" brushRef="#br0" timeOffset="278.0909">7524-108 989 0,'4'-12'49'15,"2"2"6"-15,-4 2-13 0,2 2-17 16,1 2-8-16,4-1 2 0,-3 4-2 16,3 1 2-16,-9 0 0 0,23 6 0 0,-7 2-4 15,-3 2 4-15,3 6-2 0,4 4 3 16,-5 3-7-16,5 2 2 0,-7 2 2 16,-1 2-1-16,-1-1-4 0,-4 1-4 0,-1 0-4 15,-6-1-12-15,-2 2-19 0,-5 1-17 16,-1 2-16-16,-5 1-20 0,-4-1-37 0,-5-3-90 15,-4 7-94-15,-8 2 183 0</inkml:trace>
        </inkml:traceGroup>
        <inkml:traceGroup>
          <inkml:annotationXML>
            <emma:emma xmlns:emma="http://www.w3.org/2003/04/emma" version="1.0">
              <emma:interpretation id="{1AFC31F7-4D84-445A-9588-101599B9E985}" emma:medium="tactile" emma:mode="ink">
                <msink:context xmlns:msink="http://schemas.microsoft.com/ink/2010/main" type="inkWord" rotatedBoundingBox="19590,10749 19581,11450 18893,11442 18902,10741"/>
              </emma:interpretation>
              <emma:one-of disjunction-type="recognition" id="oneOf1">
                <emma:interpretation id="interp1" emma:lang="" emma:confidence="0">
                  <emma:literal>in</emma:literal>
                </emma:interpretation>
                <emma:interpretation id="interp2" emma:lang="" emma:confidence="0">
                  <emma:literal>on</emma:literal>
                </emma:interpretation>
                <emma:interpretation id="interp3" emma:lang="" emma:confidence="0">
                  <emma:literal>n</emma:literal>
                </emma:interpretation>
                <emma:interpretation id="interp4" emma:lang="" emma:confidence="0">
                  <emma:literal>n,</emma:literal>
                </emma:interpretation>
                <emma:interpretation id="interp5" emma:lang="" emma:confidence="0">
                  <emma:literal>n.</emma:literal>
                </emma:interpretation>
              </emma:one-of>
            </emma:emma>
          </inkml:annotationXML>
          <inkml:trace contextRef="#ctx0" brushRef="#br0" timeOffset="1210.8831">7707 1078 1196 0,'2'-8'15'0,"0"0"9"16,-2 4-4-16,4-2-6 0,0 3-3 0,3 1 3 15,-7 2 6-15,20 2 10 0,-9 1-2 16,1 3 3-16,1 2-1 0,5 2 0 0,-2 2 0 16,4 5 0-16,-3 3-1 0,-2 0 1 15,7 5-9-15,-5 1 2 0,-4-2 0 16,-2 5-5-16,0-5 0 0,-6 5 0 15,0-1-2-15,-5 1-3 0,0 1-3 0,-5-1-3 16,-2-3-7-16,-7 7-10 0,-3-3-9 16,-2 1-19-16,-10 3-18 0,4-3-12 15,-9 1-21-15,-4-1-15 0,0-1-66 0,-1-5-237 16,-4 1 83-16</inkml:trace>
          <inkml:trace contextRef="#ctx0" brushRef="#br0" timeOffset="906.4443">7319 1507 938 0,'0'-6'55'15,"0"0"-13"-15,0 6-7 0,0-10-1 0,2 2 0 16,0 1-6-16,3 2-3 0,1-1 1 15,1 3-2-15,3-5 0 0,-1 4-5 16,2 2 2-16,2 0-2 0,-1 2-7 0,1 0 5 16,0 0-2-16,1 2 8 0,-2 0-7 15,-1 5-3-15,-2-2 1 0,-1 1-1 16,-3 2-3-16,0-1 1 0,-5 3 0 0,-3 2-5 16,-4-2-2-16,1 2 5 0,-3 2-3 15,-4 1-2-15,-2-5 2 0,0 5-2 16,0-1-1-16,-4 0 22 0,1-2-6 0,3-2 2 15,-2 0-14-15,4 0 10 0,2-1 3 16,-3-1-6-16,5-2 4 0,2 2-5 16,0-2-3-16,1 0 1 0,1 2-2 15,3-4 6-15,2 1 2 0,2 0-3 0,-2-5-1 16,9 9 1-16,0-7-4 0,4 2-5 16,6-2 6-16,1 0-3 0,3 0 0 0,1 0-2 15,6 0-9-15,2-2-12 0,1 0-18 16,1-2-8-16,-2 0-28 0,1 2-16 15,-1-4-30-15,0 0-47 0,-3-2-282 0,1-1 49 16</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8:38.26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011D938-B914-4E79-925E-1ECD14C5FE34}" emma:medium="tactile" emma:mode="ink">
          <msink:context xmlns:msink="http://schemas.microsoft.com/ink/2010/main" type="inkDrawing" rotatedBoundingBox="5402,14771 5791,5206 6087,5218 5698,14783" semanticType="verticalRange" shapeName="Other">
            <msink:sourceLink direction="with" ref="{3F8924D8-26AD-4C86-A20A-F1B10FE729A8}"/>
            <msink:sourceLink direction="with" ref="{8ACC254A-2580-4A4B-B499-D4B5FDB97896}"/>
            <msink:destinationLink direction="with" ref="{921286BA-FB62-4B98-AA5F-65089F08BF7C}"/>
            <msink:destinationLink direction="with" ref="{A28864FB-D461-47A0-8AE0-16A087618AA0}"/>
          </msink:context>
        </emma:interpretation>
      </emma:emma>
    </inkml:annotationXML>
    <inkml:trace contextRef="#ctx0" brushRef="#br0">354-2 463 0,'-5'-4'78'0,"5"4"-40"15,0 0-19-15,0 0-5 0,0 0 7 16,0 0-14-16,-4-4-2 0,4 4 1 0,0 0 3 16,0 0 3-16,0 0 2 0,0 0-5 15,0 0-4-15,0 0 1 0,0 0-1 0,0 0 4 16,0 0 0-16,0 0 1 15,0 0 1-15,0 0 1 0,-3 14-5 0,3-14 4 16,0 8-4-16,0-1 4 0,3 1-2 16,-6 0-1-16,3 2 0 0,0 0-2 0,0 0 2 15,0 2 1-15,0 3-5 0,0-1 5 16,0 0 3-16,0 1-2 0,0 1-5 16,0 2 2-16,0 0 3 0,0 0 0 15,0 3-4-15,0-3 1 0,0 5 1 0,0-3-2 16,0 0 3-16,3 3-1 0,-3-3-6 15,0 2 3-15,0-2 3 0,2 3-5 0,-2-1 2 16,0 3 0-16,0-3-1 0,0 2 0 16,0 3 1-16,2-1 3 0,-2 3-11 15,0-3 7-15,0 3 1 0,0-2-1 16,0 0-1-16,3 0 2 0,-3 2 0 0,0-1 0 16,2-1 2-16,-2-3-3 0,2 0 1 15,-2 1 1-15,0 5-3 0,0-1 5 0,0-1-3 16,2 1 3-16,-2-3-1 0,2 3-5 15,-2-1 2-15,0 1-1 0,3 1-1 16,-1-1 2-16,2 1 0 0,-4 1 0 16,2 1 2-16,1-1-4 0,-1 1 1 0,-2-1-1 15,2 1-3-15,0 3 2 0,0-5 5 16,-2 3-1-16,0-1-5 0,3-1 1 0,-3 0-1 16,2-1 0-16,-2 0 2 0,0 1-8 15,0-3 8-15,0-1 2 0,0 2-2 16,0-1-1-16,0-4 2 0,0 0-2 15,0 1 1-15,-2-1 0 0,2 1-2 0,0-1 2 16,0 1-1-16,0-1 1 0,-3-1 0 16,3 1-5-16,-2 0 6 0,2 1 6 15,0-3-3-15,-2 2 0 0,2 1-3 0,0 3 0 16,0-3 8-16,2 3-10 0,-2-1 3 16,0 1 0-16,0 1 5 0,0-1-2 15,2-1-8-15,-2-3 2 0,0 3 6 0,0-1-5 16,0 2-1-16,0-3-1 0,-2-1 3 15,2 3-6-15,0-3 7 0,2 0 1 16,-4 1-5-16,0-3 7 0,2 3-5 0,0-1-3 16,-2 1 2-16,2-3 0 0,-2 2 0 15,2-2-1-15,0 1 5 0,-3 1-3 16,3-3-2-16,0 1 4 0,0 1 1 0,-2-3-5 16,2 0 1-16,0 0 5 0,0 1 1 15,0-5-5-15,-2 4-6 0,4-3 2 16,-2 1 4-16,0-2-4 0,0-1 4 0,0-1-6 15,0 0 3-15,2 0 2 0,-2 1 1 16,0-3-5-16,0 2 3 0,0-2 0 16,3 0-2-16,-3 1 2 0,0 1-2 15,0-2 5-15,0 0-2 0,2 1 2 0,-2-2-4 16,0 2 3-16,0-1 3 0,0 0-7 16,-2 0 1-16,4-2 1 0,-4 3-1 0,2-1 5 15,0 0 0-15,0 0-2 0,-3 1 0 16,3-1 2-16,-2-2 1 0,2 3-1 15,-2-2-2-15,2 2 4 0,-2-1-2 16,0 0 3-16,-1 0-1 0,3 1 4 0,-2-3-11 16,0 2 3-16,2 0-1 0,0 0 4 15,-2-2 21-15,0 3-3 0,2-3-5 0,-3 2-3 16,3-2 2-16,-2 0-4 0,2 0-2 16,0 1 1-16,-2-1-1 0,-1 0-2 15,3 0-5-15,-3 0 8 0,3 2-1 0,-2-5-9 16,2 3 4-16,0 2 3 0,0-4-3 15,-2 0-2-15,0 5-2 0,2-5 4 16,0 0-8-16,0 2 6 0,-2 0 3 16,2 0-7-16,0 2 1 0,-3-3 6 0,3 1-2 15,-2 0-8-15,2 0 8 0,0 0-12 16,-2 0 5-16,2 1 8 0,-2 1-4 0,2 2 1 16,0-4 1-16,-2 2-6 0,2-1 1 15,-3 3 2-15,3-2 1 0,-2 0 0 0,2 3 0 16,-2-1 4-16,2 0-3 0,0-2 2 15,-2 3-2-15,2 3 3 0,-2-2-6 16,2 1 5-16,-3 1 7 0,3 0-4 16,-2 2-2-16,2-1 3 0,-2 1 2 0,0 0-5 15,2 0 6-15,-4 3-5 0,4-1 6 16,-2 1-5-16,0-1-1 0,2 2 1 16,-2 7 1-16,0-6-5 0,-1 1 2 0,3 2-1 15,-4 1-2-15,2-3 5 0,0 0-2 16,-1 3-4-16,1 0 2 0,-2-5 1 15,2 4 1-15,-1-1-4 0,-1 1 5 0,2-1-3 16,-3 2-2-16,2-1 6 0,1-2 2 16,-3 3-5-16,1 1 1 0,2-1 1 15,-3 1 1-15,1-1 0 0,-1 1 2 0,1 3-5 16,0-1 3-16,-1 3-2 0,3-5-2 16,-6 7 5-16,4-1 1 0,2 1-1 0,-3-2-1 15,1 1-1-15,-1-3-1 0,1 4 2 16,0-5-1-16,-1 7-3 0,1-7 4 15,-2 1 0-15,2 1-3 0,-1-1 1 16,3 4-1-16,-4-1 0 0,1-3-3 0,3 1 5 16,-5 3-3-16,5-2 1 0,-2 1-3 15,-4 1 1-15,6-7-1 0,-5 3 2 0,3 1-2 16,2-5 1-16,-3 7 1 0,1-3 5 16,-1-1 2-16,1 7 0 0,2 0 0 15,-3-4-1-15,3 1 1 0,-3 3-1 16,0-1-3-16,3 3 3 0,-2-3-1 0,-1 2-1 15,3 0 0-15,0-4 0 0,-3 3-1 16,1 2-5-16,0-11 4 0,1 7 1 0,1-2-1 16,-3 1 0-16,2-3 0 0,3 1 1 15,-2 1 1-15,-2 4 0 0,2-5-1 16,-1 1-1-16,3 1 2 0,-2-1-2 0,2 0 3 16,-2-3-3-16,2 3 0 0,-2 1 1 15,0-3-1-15,2 1 3 0,0-1-3 16,0 1 4-16,0 3 9 0,0-2-2 15,0 1-5-15,0-5 3 0,0 5-4 0,0 1 1 16,2-4-1-16,-2 1-4 0,0 1 4 16,2 2-2-16,-2-1-3 0,0-4 4 0,2 1-6 15,-2 1 3-15,2 1-1 0,1 0-1 16,-3 0-1-16,2-3 4 0,0 1-2 16,0 1 2-16,0 1 1 0,1-3 2 15,0 3-1-15,-1-3 1 0,0 3-1 0,1 2 0 16,-1-7-3-16,0 5 3 0,2-3-3 15,-1 1-1-15,-1-1 2 0,0 0-1 0,2 1-2 16,-1 0 2-16,-1-1-1 0,2-1-4 16,-2 2 5-16,1-5 0 0,-1 4 1 0,3-1 2 15,-2-1-1-15,1-1-2 0,-2-1 0 16,0-3-1-16,1 4 1 0,1-5 2 16,-2 2 0-16,0-1 0 0,1 1 0 15,1 2 1-15,-2-3 0 0,0 4 1 0,1-5 0 16,1 4-1-16,-1 1 0 0,0-1 0 15,1 1-1-15,-2 1-1 0,3 1-1 16,-1-3 1-16,-2 5-2 0,3-5 3 0,-3 3-2 16,2-5 0-16,-2 3-4 0,1-5 3 15,-1 5-4-15,2-7 3 0,-1-2-2 0,0 0 1 16,-1-1-1-16,0 2 0 0,0-5 0 16,1-2 0-16,-1-2 0 0,-2-2 1 15,2 2-3-15,-2-3 2 0,2 1-4 16,-2 0-4-16,2-6-7 0,-2 2-15 0,0 0-19 15,0-6-22-15,0 0-22 0,0 0-18 16,0 0-26-16,0 0-19 0,0 0-26 0,12-20-77 16,-10 12-363-16,2-3-118 0</inkml:trace>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8:43.93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2C41484-0186-437C-AC91-5468572E041E}" emma:medium="tactile" emma:mode="ink">
          <msink:context xmlns:msink="http://schemas.microsoft.com/ink/2010/main" type="inkDrawing" rotatedBoundingBox="5517,12257 16184,11854 16191,12035 5524,12438" shapeName="Other">
            <msink:destinationLink direction="with" ref="{A28864FB-D461-47A0-8AE0-16A087618AA0}"/>
          </msink:context>
        </emma:interpretation>
      </emma:emma>
    </inkml:annotationXML>
    <inkml:trace contextRef="#ctx0" brushRef="#br0">55 430 1512 0,'0'0'-121'0,"0"0"12"16,0 0 10-16,0 0 10 0,0 0 8 16,0 0 9-16,-10 14 9 0,10-14 7 15,0 0 9-15,0 0 4 0,0 0 6 0,-5 4 5 16,5-4 3-16,0 0 4 0,0 0 1 16,-6 4 4-16,6-4 4 0,0 0 3 0,-5 4-1 15,5-4 6-15,0 0 1 16,0 0-1-16,-4 2 1 0,4-2 2 0,0 0 5 15,-4 6-2-15,4-6 1 0,0 0 3 16,0 0 0-16,-7 2 1 0,7-2 2 0,-4 4 1 16,4-4-1-16,0 0 1 0,0 0 2 15,0 0 2-15,-5 5 0 0,5-5 0 16,0 0 6-16,0 0-5 0,0 0 0 16,0 0-1-16,0 0-3 0,0 0 2 0,0 0 2 15,0 0 0-15,0 0-3 0,-5 4 2 16,5-4-1-16,0 0 1 0,0 0 3 0,0 0-9 15,0 0 9-15,0 0-9 0,0 0-2 16,0 0 5-16,0 0-1 0,0 0 0 16,0 0-2-16,0 0 1 0,0 0 0 15,0 0 2-15,0 0-1 0,0 0 0 0,0 0-2 16,0 0 11-16,0 0-10 0,0 0 1 16,0 0 0-16,0 0 1 0,0 0-1 15,0 0 3-15,0 0-2 0,14 1 2 0,-14-1-1 16,0 0-1-16,7 5 5 0,-7-5-3 15,8 0-4-15,-8 0 4 0,0 0-1 16,14 0 4-16,-14 0-3 0,10 2 2 0,-10-2-3 16,13 0-1-16,-13 0 4 0,13 0-2 15,-13 0 4-15,14 0-5 0,-14 0 1 0,16 0 7 16,-7 0-9-16,-1 0 5 0,1-2-3 16,-9 2 7-16,19 0-5 0,-10 0 4 15,2 0-1-15,-11 0-7 0,21-5-2 16,-12 5 2-16,2 0 0 0,0 0 5 15,-1 0-2-15,1 0 6 0,0 0-3 0,2-1-4 16,-1 1 3-16,-1-4 1 0,2 4-4 16,1 0 4-16,-2 0-1 0,1-3-2 15,0 1-4-15,2 2 8 0,-2-4-5 0,0 4-2 16,4 0 1-16,-4-2-1 0,0-1-1 16,2 0 0-16,0 3-2 0,0 0 0 0,-1-2 0 15,2-2-1-15,-1 4 4 0,4-2 1 16,-3 0-4-16,-3-2 9 0,2 4-8 15,2 0 4-15,1-2-3 0,-2-2-1 16,0 4 1-16,-1-2-1 0,2 0 2 0,0 2-5 16,1-4 0-16,1 4-2 0,-2-6 5 15,2 6-5-15,-1 0 4 0,-1-4 0 16,4 4-2-16,-1-5 30 0,-1 5-7 0,1-2-4 16,1 1 6-16,-1-4-6 0,-1 3 0 15,5-2-2-15,-7 4-2 0,6-4-1 16,-3 0-4-16,1 4-2 0,1-2 5 15,-1 0-4-15,1 0-8 0,-1-2 5 0,1 0 0 16,1 4 3-16,-1-4-7 0,-2 4 2 16,3-2 2-16,0-2-6 0,0 2 2 0,-1 2 2 15,1-4-4-15,-1 2-1 0,3 0 4 16,-3-1-1-16,2 2-1 0,0-1-2 0,-1-1 7 16,2 3-12-16,-3-2 10 0,4 0-5 15,-2 1 0-15,1-2 0 0,0 1 5 16,4-1-6-16,-4 0 1 0,5 1 4 15,-1 0-5-15,-2 0-2 0,3-2 4 0,-1 2-6 16,0 0 7-16,1-2 0 0,-2 2-1 16,2-2 3-16,0 0 1 0,-6 2-6 15,4-3 2-15,1 3 2 0,0-1 0 0,-1-2 0 16,-2 4-3-16,0-4 5 0,-2 3 3 16,6-2-6-16,-3 2 2 0,-2-2-2 15,0 2-1-15,-1-2 3 0,2 2-4 0,2-2 0 16,-2 2 4-16,-1 0-6 0,-1 0 7 15,6-3 1-15,-6 4 3 0,6-3-1 16,0 0-1-16,-4 2 0 0,4 0-5 0,-3-3 5 16,0 4 2-16,1-2-3 0,-4 1-3 15,6-1 2-15,-6 0-2 0,6 1 2 0,0 0-6 16,-6 0 5-16,6 0-2 0,-2-2 2 16,2 2 0-16,0 0-3 0,-1 0-1 15,0 0 4-15,3 0-3 0,-5 0 0 16,3 2 2-16,-2-2-2 0,4 0 0 0,-6 2 0 15,0-2-1-15,2 2 0 0,-4-2 3 16,4 2-3-16,-3 0 1 0,6 0-2 16,-1-2 5-16,-4 2-4 0,-1 0-1 0,3 0 5 15,1-4 2-15,-2 2-1 0,-2-1 1 16,2 6-3-16,-3-6 1 0,4 3 2 16,0 0-1-16,-2-2 0 0,2 2 0 0,-2 0 2 15,2 0 0-15,4-1-3 0,-1 1 3 16,1-2-3-16,0 2 2 0,-2-3 1 15,5 3 1-15,-3-2 0 0,2 2-1 0,-1 0 0 16,1 0 1-16,-2-1-1 0,2 1-1 16,2 0 1-16,-2 0-2 0,2-3 3 15,-2 3-1-15,2 0 0 0,-2 0 1 0,4 0-3 16,-1-2 0-16,1 2 2 0,-2 0 1 16,2 0-3-16,1 0 1 0,0 2-1 0,-1-2-4 15,3 0 4-15,-4 0-2 0,2 3 1 16,0-3 0-16,-1 0 0 0,1 1 0 15,-1-1 2-15,-2 0 2 0,0 2 2 0,3-2 3 16,-3 3-1-16,3-3 1 16,-4 0-1-16,1 0 2 0,3 0-1 0,2 0 1 15,-3 0-2-15,6-3 0 0,-6 3 1 16,7 0-4-16,1 0 1 0,-1 0-2 0,0-2 1 16,2 2 0-16,-1 0-4 0,1-1 3 15,-2 1-2-15,5-3 0 0,-3 3 0 16,3-2-1-16,-3 0 0 0,3 0-1 0,2 0 1 15,-2 0-1-15,-1 0 0 0,1 0-1 16,2 2 1-16,-3-4 0 0,2 2-2 16,-4 2 3-16,3-2-1 0,-2 0 1 0,-1 2 2 15,0-2-2-15,1 0 3 0,-3 2-2 16,0 0 3-16,3-4 0 0,-3 2 1 16,0 2-1-16,0-3-1 0,1 2 1 0,-8-1 0 15,7 2 1-15,1-2 0 0,-7 2-1 16,7-3-2-16,-1 3 5 0,-7-1-3 15,10 1-1-15,-3-2 2 0,2 2-2 16,1 0-1-16,-1 0 1 0,1-3-4 0,-1 6 3 16,1-3 0-16,-3 0-1 0,2 0 1 0,-2 2-2 15,1-4 1-15,-1 4-1 0,-4-2 3 16,0 0-3-16,-1 0 1 0,1 0 2 16,2 1-2-16,-2-1 0 0,0 0-2 15,0 0 4-15,-4 0-1 0,4 0-3 0,4 0 0 16,-4 0 0-16,0 0 1 0,4 3-4 15,0-3 2-15,0-3 0 0,3 3 0 16,-1 0 0-16,-1 0-1 0,-1-1 0 0,-4 1 0 16,-1 0-1-16,6 0 2 0,-8-2 0 15,2 2-2-15,5-3-2 0,-4 3 5 0,-2 0-2 16,-1 0-4-16,1 0 3 0,-1-4 2 16,1 4-1-16,-2-1-1 0,0-2-1 15,4 3 1-15,-5-2 1 0,0 0-7 16,0 0 8-16,-2 2-1 0,5-4-2 0,-7 2-1 15,1 0 2-15,-1 2 0 0,4-4-2 16,-6 0 0-16,1 2 2 0,3 0-2 0,-12 2 1 16,10-2 1-16,-4 2-1 0,-4-4 0 15,1 2-1-15,-1 0 2 0,2 0-3 16,-4 0 1-16,3 2 1 0,-3-3 0 16,1 3-1-16,0-3 0 0,0 3 0 0,-1-2 1 15,-1-1-1-15,1 3 1 0,1 0-1 16,-1-3 1-16,1 3-1 0,-1-3-2 15,1 3 4-15,2 0-1 0,-2 0 2 0,-3-4 0 16,3 4 2-16,-3 0-2 0,1-2 5 16,-2 2-2-16,-1 0 2 0,3-2 0 15,-5 2 1-15,0 0-4 0,-3 0 3 0,3 0 2 16,-4 0 1-16,1 0 1 0,-2 0-1 16,0 0-2-16,-2 0 2 0,-1-4-3 15,-8 4 1-15,15 0 1 0,-8 4 0 0,-7-4-1 16,13-4-2-16,-13 4 1 0,12 4 1 15,-12-4 3-15,9-4-4 0,-9 4 0 0,0 0 0 16,0 0-4-16,13 0 5 0,-13 0 1 16,0 0 1-16,0 0 3 0,9 0-2 15,-9 0 1-15,0 0-5 0,0 0 5 16,0 0-1-16,8 4-1 0,-8-4 3 0,0 0-3 16,0 0-2-16,0 0 2 0,0 0 0 15,0 0 0-15,0 0-2 0,0 0 5 16,9-6 1-16,-9 6-6 0,0 0 0 0,0 0 2 15,0 0-3-15,0 0 1 0,0 0-2 16,0 0 4-16,0 0 0 0,0 0-5 16,0 0-1-16,0 0-3 0,0 0 0 0,0 0-26 15,0 0-42-15,0 0-77 0,0 0-101 16,0 0-244-16,-24-4 36 0,7 0 44 0,-9-4-190 16,-2-7-98-16</inkml:trace>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8:57.20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21D614E-84B1-4B2B-8A01-95573B99D07E}" emma:medium="tactile" emma:mode="ink">
          <msink:context xmlns:msink="http://schemas.microsoft.com/ink/2010/main" type="writingRegion" rotatedBoundingBox="8191,4711 9964,4534 10028,5173 8255,5350"/>
        </emma:interpretation>
      </emma:emma>
    </inkml:annotationXML>
    <inkml:traceGroup>
      <inkml:annotationXML>
        <emma:emma xmlns:emma="http://www.w3.org/2003/04/emma" version="1.0">
          <emma:interpretation id="{A84BCB28-261F-4CC3-A655-EA245D442636}" emma:medium="tactile" emma:mode="ink">
            <msink:context xmlns:msink="http://schemas.microsoft.com/ink/2010/main" type="paragraph" rotatedBoundingBox="8191,4711 9964,4534 10028,5173 8255,5350" alignmentLevel="1"/>
          </emma:interpretation>
        </emma:emma>
      </inkml:annotationXML>
      <inkml:traceGroup>
        <inkml:annotationXML>
          <emma:emma xmlns:emma="http://www.w3.org/2003/04/emma" version="1.0">
            <emma:interpretation id="{3156299D-26B5-424E-BB60-93D7A1350091}" emma:medium="tactile" emma:mode="ink">
              <msink:context xmlns:msink="http://schemas.microsoft.com/ink/2010/main" type="line" rotatedBoundingBox="8191,4711 9964,4534 10028,5173 8255,5350"/>
            </emma:interpretation>
          </emma:emma>
        </inkml:annotationXML>
        <inkml:traceGroup>
          <inkml:annotationXML>
            <emma:emma xmlns:emma="http://www.w3.org/2003/04/emma" version="1.0">
              <emma:interpretation id="{7B44D486-2FFA-4377-BB93-A90D18E7CB57}" emma:medium="tactile" emma:mode="ink">
                <msink:context xmlns:msink="http://schemas.microsoft.com/ink/2010/main" type="inkWord" rotatedBoundingBox="8191,4711 8965,4633 9018,5160 8243,5238"/>
              </emma:interpretation>
              <emma:one-of disjunction-type="recognition" id="oneOf0">
                <emma:interpretation id="interp0" emma:lang="" emma:confidence="1">
                  <emma:literal/>
                </emma:interpretation>
              </emma:one-of>
            </emma:emma>
          </inkml:annotationXML>
          <inkml:trace contextRef="#ctx0" brushRef="#br0">600 55 796 0,'-9'-6'160'0,"-2"-1"-71"15,0-1-40-15,-3 4-4 0,-2-2-23 16,1 2 2-16,-2-2 12 0,0 2 14 0,-1 0 14 16,-1 2 0-16,2 0 0 0,-4 0-2 15,5 2-2-15,-4 2 1 0,-1 0 0 16,2 2-4-16,-2 2 5 0,-1 0 0 0,-2 4 2 16,0 2 12-16,1 3-2 0,-3 3-2 15,-2 0-10-15,6 5 4 0,-6-1-3 0,5 3-6 16,3 1-3-16,0 0-6 0,2 3-4 15,4-1-2-15,3-1-7 0,5-1-4 16,-2 3 0-16,8-7-3 0,0 2-2 16,5 1 0-16,7-3-5 0,3-1-9 0,8-1-16 15,6-4-23-15,5-1-22 0,7-5-19 16,2-4-21-16,9-4-18 0,2-2-11 0,7-2-23 16,2-6-10-16,0-3-13 0,15-7-8 15,-2-4-14-15,-8-5-339 0,-1-1-30 16</inkml:trace>
        </inkml:traceGroup>
        <inkml:traceGroup>
          <inkml:annotationXML>
            <emma:emma xmlns:emma="http://www.w3.org/2003/04/emma" version="1.0">
              <emma:interpretation id="{4CD64C61-A7CA-401F-9676-BEF75AEEE9A9}" emma:medium="tactile" emma:mode="ink">
                <msink:context xmlns:msink="http://schemas.microsoft.com/ink/2010/main" type="inkWord" rotatedBoundingBox="8924,4691 9970,4587 10028,5173 8983,5277"/>
              </emma:interpretation>
              <emma:one-of disjunction-type="recognition" id="oneOf1">
                <emma:interpretation id="interp1" emma:lang="" emma:confidence="0">
                  <emma:literal>all</emma:literal>
                </emma:interpretation>
                <emma:interpretation id="interp2" emma:lang="" emma:confidence="0">
                  <emma:literal>ail</emma:literal>
                </emma:interpretation>
                <emma:interpretation id="interp3" emma:lang="" emma:confidence="0">
                  <emma:literal>ah</emma:literal>
                </emma:interpretation>
                <emma:interpretation id="interp4" emma:lang="" emma:confidence="0">
                  <emma:literal>an</emma:literal>
                </emma:interpretation>
                <emma:interpretation id="interp5" emma:lang="" emma:confidence="0">
                  <emma:literal>al/</emma:literal>
                </emma:interpretation>
              </emma:one-of>
            </emma:emma>
          </inkml:annotationXML>
          <inkml:trace contextRef="#ctx0" brushRef="#br0" timeOffset="488.3836">1164 171 1343 0,'11'-19'-42'0,"-2"3"13"0,-7 2 19 16,-2 1 5-16,-2 2 8 0,-3 3 14 15,-2-1 4-15,1 1 14 0,-3 0 13 0,-5 2 7 16,0 0 4-16,-1 2 4 0,-2-1 0 16,0 3-1-16,0 1 4 0,0 1-1 15,-1 3-1-15,-5 0-1 0,3 3 0 0,-5 2-5 16,3 2 1-16,-2 0 2 0,2 4-5 15,1 0-1-15,2 3-6 0,-2-1-3 16,3 0 0-16,2 5-5 0,0-1-2 0,3-2-3 16,2 1-5-16,4-1 0 0,-3-1-2 15,6-1-6-15,-1 0 3 0,5-2 0 0,-2-4-3 16,4 2-2-16,3-2 0 0,5-1-1 16,-2-3-1-16,3-2-2 0,3-2-3 15,2-2-1-15,2 0-3 0,2-4-3 16,-1-2 3-16,5-2-2 0,-3-3-1 0,-1 0-3 15,3-2 0-15,-6-3-5 0,4 2 4 16,-3-5 2-16,0 1-1 0,-4 0-2 16,-1 1 0-16,-2-1-1 0,0 2 0 0,-3 0 2 15,-1 1 2-15,-1 1 2 0,1 2 1 16,-3 2 5-16,1 2-1 0,-1-3-1 16,1 3-3-16,-2 2-6 0,1 0 0 0,-2 0-1 15,3 4 1-15,-5 2-1 0,0 0 2 16,0 0-1-16,9 12-2 0,-9-4 5 15,2 4-3-15,-2 1 0 0,2 3-1 0,-2 0 3 16,2 3 0-16,1 1-1 0,-1 0 1 16,0 1 0-16,2-1-4 0,1 2-15 15,0-1-23-15,0-1-26 0,-1 0-26 0,0-3-27 16,5 1-14-16,-2-2-32 0,2-4-18 16,-2-2-33-16,2-4-88 0,0 1-285 15,0-7-87-15</inkml:trace>
          <inkml:trace contextRef="#ctx0" brushRef="#br0" timeOffset="743.7488">1450 41 1779 0,'0'-8'51'0,"0"-1"-8"16,0 1-2-16,0 2 4 0,0 0 9 0,-2 0 11 16,2 6 11-16,0-8-4 0,0 8-8 15,0-6-3-15,0 6-6 0,0 0-1 0,0 0 6 16,0 0 1-16,0 22-2 0,0-10-3 15,0 0-5-15,0 2-7 0,2 5-3 16,1 1-14-16,-1 1-1 0,0 1-4 16,0 2 0-16,0 3-2 0,1 2-4 0,1-3-4 15,-4-2-12-15,2-1-19 0,1-1-20 16,-3 0-27-16,2-1-26 0,-2-3-30 0,2 0-20 16,1-1-15-16,-1-5-25 0,-2-4-55 15,5-4-417-15,-5-4-149 0</inkml:trace>
          <inkml:trace contextRef="#ctx0" brushRef="#br0" timeOffset="994.4654">1746-26 1798 0,'2'-8'31'16,"-2"1"2"-16,-2-1-3 0,2 2-5 0,0 0 0 15,0 6 3-15,-2-8 15 0,0 3 12 16,2 5-2-16,0 0 3 0,-3-6-2 15,3 6 2-15,0 0 3 0,-4 15 2 0,2-5 2 16,0 2-4-16,2 2-5 0,-3 5-5 16,3 3 1-16,0 0-6 0,0 7-2 15,3-1-5-15,-1 5-3 0,0 0-11 0,2 5-23 16,1 0-33-16,-1 3-46 0,2 2-51 16,0-2-63-16,1-1-143 0,-3-1-91 15,-1 0-139-15,-1-7-68 0</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9:03.12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8D1206E-8D27-40DB-98F8-FB824E2AE50F}" emma:medium="tactile" emma:mode="ink">
          <msink:context xmlns:msink="http://schemas.microsoft.com/ink/2010/main" type="inkDrawing" rotatedBoundingBox="10833,11899 18400,7334 18520,7532 10952,12097" semanticType="callout" shapeName="Other">
            <msink:sourceLink direction="with" ref="{B1EF3291-FD40-473F-8D35-C8A5B765FA52}"/>
            <msink:sourceLink direction="with" ref="{41FCEB23-46A1-40A5-9EFC-9C3295BEC974}"/>
          </msink:context>
        </emma:interpretation>
      </emma:emma>
    </inkml:annotationXML>
    <inkml:trace contextRef="#ctx0" brushRef="#br0">0 4632 318 0,'0'0'70'0,"0"0"-24"0,0 0-20 16,0 0-9-16,17-8-4 0,-17 8 1 16,0 0 14-16,5-4-8 0,-5 4 10 0,0 0-1 15,0 0 10-15,0 0-2 0,4-4 3 16,-4 4 0-16,0 0 1 0,0 0 4 16,0 0 3-16,4-4 1 0,-4 4 0 0,0 0-1 15,0 0 3-15,0 0-3 0,0 0 0 16,5-5 8-16,-5 5-5 0,0 0-1 0,0 0 6 15,0 0 0-15,0 0-4 0,0 0 1 16,0 0-2-16,0 0 2 0,0 0-2 16,0 0 7-16,0 0-3 0,0 0-4 15,0 0 6-15,0 0-4 0,0 0-3 0,0 0 0 16,-2-8-7-16,2 8-3 0,0 0 2 16,0 0-3-16,0 0-3 0,0 0 1 15,0 0 1-15,-5-6-3 0,5 6 4 0,0 0-2 16,0 0 2-16,0 0 4 0,0 0 1 15,-4-5 1-15,4 5 4 0,0 0-2 0,0-7-8 16,0 7 2-16,0 0-3 0,0-6-6 16,0 6 3-16,0 0-2 0,6-8-3 15,-3 4 0-15,-1 0 4 0,-2 4-1 0,8-6-1 16,-6 0 0-16,4 1-1 0,-1 0-3 16,1-1 3-16,1-1-3 0,0 3 1 15,3-8 1-15,1 4 1 0,0-1 17 0,2 1-2 16,1-3-4-16,2 0-7 0,-1-1 3 15,4-2-2-15,3 0-5 0,-3 0-1 16,3-1-2-16,-1-1-1 0,-1 6 2 0,2-8-13 16,1 3 13-16,-1-1 1 0,3 1-3 15,-3 1-8-15,6-4 10 0,-3 4-2 16,-3-5-5-16,6 3-3 0,-4 2-1 0,4 0 1 16,-4-3 0-16,3-1 0 0,3 2-1 15,-1 0 4-15,1-2-5 0,2-1-3 16,-4 3 5-16,4-3 2 0,0 3-5 0,-3-2 3 15,1 0-3-15,2-1-2 0,-4 1 8 16,4-1-5-16,-2 1-1 0,-1 0 0 0,-1 0 3 16,0 2-4-16,2-5 1 0,-2 3 1 15,-2 0 2-15,4-1 0 0,-4 1-6 16,2-1 7-16,-1-1-3 0,0 4 2 0,0-5-3 16,-2 5-4-16,2-4 2 0,1 4 0 15,-4-5 2-15,4 1-5 0,-4 4-4 0,4-5 4 16,-2 5-2-16,-1-4 0 0,3 2 0 15,-2-1 1-15,4 1 3 0,-3-2 2 16,2-1-1-16,3 1-1 0,-3-3-2 0,1 1 0 16,0 2-1-16,1-3-2 0,5-3 4 15,3 1 0-15,-5-1 0 0,1 0-1 16,4 0 0-16,-3 1 2 0,5-1 2 0,-5-1 0 16,5 0-1-16,-3 3 3 0,2 0-5 15,-1-1 0-15,0-1 2 0,-3 3 4 0,3 1 1 16,-6 0-3-16,5-1 0 0,1 1-2 15,0 0 0-15,-1-5 0 0,1 5 6 0,-2-1 4 16,4-3-3-16,-2 1 2 0,4 1-6 16,-2-2 1-16,2 0 1 0,0-1 3 15,0-2-2-15,15-5-3 0,-11 3-1 16,-4 5 0-16,0-2-4 0,0 1 4 0,16-11 3 16,-9 7-1-16,4-6 3 0,-7 7-5 15,-6 1-2-15,0 3 0 0,-1-3 3 0,1 3-2 16,2-3 3-16,-2 1 4 0,15-9 3 15,-8 2 1-15,-5 7-5 0,0 0 1 16,15-9-3-16,-1-2-4 0,2 3 2 0,-5 7 0 16,-9 3 2-16,12-10-7 0,-8 5 1 15,10-4 1-15,-6 7 0 0,-8 1-2 0,13-7 0 16,-4 5-2-16,-13 3-3 0,7 1 1 16,15-5-1-16,-2-7 4 0,2 2 2 15,-11 11-2-15,12-10-3 0,-1 3 3 0,2 3-5 16,1-3 3-16,-1 1-1 0,-9 5-1 15,11-5 2-15,-11 5 2 0,-9 1-5 0,19-7 1 16,-14 5 2-16,-4 3 3 0,-1-1-2 16,-2 0-1-16,1-1-1 0,1 1 7 15,14-11 3-15,-9 7-1 0,-9 3 1 0,2-1-4 16,-2 0-2-16,2 1 2 0,0 1 2 16,3-5 5-16,-3 3-2 0,11-11 1 0,-6 8-2 15,-5 3-3-15,0 2 0 0,17-10 6 16,1 1-4-16,-13 4 0 0,-10 5 6 15,3 2-8-15,3-3-2 0,-6 1-1 16,1 1 6-16,-2 1 5 0,1-2 1 0,0 1 0 16,-3 5 3-16,1-6 1 0,-3 5-8 15,-5 1 2-15,5-2 8 0,-3 1 4 0,-4 1-1 16,4 2 7-16,-2-1-9 0,-1 1 7 16,-4 4 6-16,-3-3 0 0,4 5 1 0,-7-2-1 15,5 2 2-15,-5 0-3 0,-2 2 3 16,-2-1-1-16,1 4 1 0,-2-4 3 15,-1 4-6-15,-4 0-2 0,2-3 1 0,1 2-4 16,-3 2 2-16,0 0-2 0,0 0 1 16,-3 0-5-16,2 0-1 0,-1 2-3 0,-1-3-4 15,-1 2 4-15,1-2-4 0,-6 5 1 16,9-2-6-16,-9 2-1 0,7-6-1 0,-7 6-4 16,8-2-6-16,-6-2-14 0,-2 4-16 15,0 0-26-15,0 0-33 0,9-2-40 0,-9 2-40 16,0-4-75-16,0 4-80 0,0-6-81 15,0 2-101-15,-7 0-167 0,0-2-29 16,0 2 51-16,-2 0-639 0,-4-2-739 16</inkml:trace>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30.79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CD916A0-0CD2-4918-AF53-AFC5BA2EFD41}" emma:medium="tactile" emma:mode="ink">
          <msink:context xmlns:msink="http://schemas.microsoft.com/ink/2010/main" type="inkDrawing" rotatedBoundingBox="17594,12238 27055,12288 27054,12385 17593,12335" shapeName="Other">
            <msink:destinationLink direction="with" ref="{70A71C83-CA42-4FA5-B754-624990C257D1}"/>
            <msink:destinationLink direction="with" ref="{CAA1CECD-ACED-4538-AF94-12A1C5682210}"/>
            <msink:destinationLink direction="to" ref="{50860A40-47A1-43C2-867C-DBDA888892E0}"/>
          </msink:context>
        </emma:interpretation>
      </emma:emma>
    </inkml:annotationXML>
    <inkml:trace contextRef="#ctx0" brushRef="#br0">56 59 1148 0,'0'0'-66'0,"0"0"10"16,0 0 5-16,0 0 6 0,-12 2 5 0,12-2 5 15,0 0 10-15,-13 0 10 0,13 0 3 16,0 0 5-16,-9 2 5 0,9-2-3 0,-7 2 3 15,7-2 4-15,0 0-3 0,0 0 5 16,0 0-2-16,0 0 2 0,-12 0-2 16,12 0-1-16,0 0 6 0,0 0 2 15,0 0 1-15,-4 4 7 0,4-4 0 0,0 0 5 16,0 0 2-16,0 0-3 0,0 0 5 16,0 0-3-16,0 0 5 0,0 0-6 15,0 0-2-15,0 0-3 0,0 0 6 0,0 0 0 16,0 0-3-16,0 0-4 0,0 0 4 15,0 0-4-15,0 0 3 0,0 0-1 16,0 0 3-16,19-12-1 0,-19 12 5 16,8-2-10-16,-1 0 1 0,-7 2-2 0,13-3 3 15,-5 3-7-15,-8 0 5 0,18-1-5 16,-10 1 1-16,3 0-1 0,2 0 2 0,-2-2-3 16,2 2 0-16,0 0-6 0,1 0 2 15,0 0 1-15,1 2-1 0,-1-2-1 16,0 0-2-16,3 0 1 0,-2 0 10 15,0 1-9-15,1-1 0 0,-2 3 3 0,1-1-1 16,1-2-5-16,-2 2 3 0,2-2 2 16,1 2-2-16,-5 0 9 0,4 0-5 15,-1-2-4-15,0 2 8 0,0-2-9 0,-2 4 3 16,4-4-1-16,-2 0 3 0,1 2 0 16,2-2-1-16,0 2 5 0,-2-2-7 15,2 0 3-15,-2 0 0 0,2 0-1 0,-2 0 8 16,4 0 0-16,1 0-2 0,-1 0 0 15,-2 0 2-15,4 0-4 0,-1 0 1 0,-1-2 4 16,4 2 0-16,0 0 3 0,1 0 1 16,-3-2 3-16,1-2-4 0,-1 4-1 15,0-2-1-15,1 0 0 0,0 2-3 0,-2-2-2 16,1 0 0-16,-1 2-1 0,1 0-1 16,-1-2-2-16,1 2-1 0,-1 0 3 15,1 0-4-15,-1-2-1 0,1 2-1 16,-1 0 2-16,-2 0 0 0,5 0-2 0,-5 0 0 15,4-3-6-15,0 3 7 0,-1 3 0 16,3-3 2-16,-3 0-4 0,4-3 1 0,-1 3 0 16,1 0 0-16,0 0 2 0,0 0-4 15,0 0 3-15,0 0-3 0,-1 0 2 16,3 0-1-16,-2 0-2 0,0 0 3 16,3 0 4-16,-6-1-2 0,5 1 3 0,0 0 2 15,-3 0-3-15,4 0-4 0,-4-2 5 16,4 2-1-16,-4 0 4 0,3 0-5 0,5-2 7 15,-8 2-2-15,4 0 2 0,-4 0-3 16,7 0 1-16,-3-3-2 0,-1 3 3 0,4 0 1 16,-1-1 0-16,-4-1 0 15,3 2-1-15,1-3-1 0,-4 3-1 0,5 0 1 16,-3-2 1-16,-1 2-2 0,5-2-1 16,-6 2-2-16,5-1 1 0,1 1 1 0,-1 0 0 15,0-3 1-15,0 3-3 0,-3-2 3 16,3 2 0-16,2 0-4 0,-1-2 2 15,-1 2-1-15,2-1 1 0,3 1-3 0,-4-3 0 16,6 1 1-16,-3 2-1 0,3 0 3 16,4-2-2-16,-5 0 0 0,10 2 1 15,-11 0-1-15,2-2-1 0,6 2-1 0,0-2 0 16,-6 2 2-16,2 0-1 0,-3 0-6 16,1-2 4-16,-2 2-2 0,2 0 3 15,-3 0-2-15,1 0 0 0,1 0-1 0,-2 0-2 16,2 0 4-16,-1 0-1 0,-1-2-2 15,3 2 2-15,-3 0-2 0,2-2 0 16,0 2-1-16,-1-2 0 0,-1 2 3 0,5-2 2 16,-3 2-5-16,0 0 3 0,-2 0 0 15,3 0-1-15,-1 0 2 0,3 2 0 16,-2-2-2-16,-2 0 1 0,2 0-3 0,4 2 2 16,-2-2 1-16,2 2-1 0,2 0-2 15,-6-2 3-15,4 2-2 0,-5-2-1 0,4 2 0 16,3-2-1-16,1 2 3 0,-6-2-2 15,3 2 0-15,-4 0 1 0,6 0 1 16,-6-2 0-16,0 3-1 0,8-2-1 16,-6 1 0-16,4 0 0 0,0 1 0 0,-2-2 0 15,0 1 0-15,2 0-1 0,0-2 4 16,-2 3-3-16,4-1 2 0,-2-1-2 0,3-1 1 16,0 3-2-16,2-1 0 0,2 0 1 15,2-2 0-15,0 1 0 0,0 2-1 16,0-3-1-16,3 0 3 0,-3 2-1 15,3-2 0-15,-1 2 5 0,-4-2 5 0,1 2 2 16,1 0 0-16,-5-2 2 0,1 2-1 16,0 0 0-16,-3 2-4 0,3-2 3 15,-3 0-3-15,0 0-1 0,-1 0-1 0,-1 0 0 16,0-2-1-16,-6 0-1 0,2 4 1 16,-1-2 0-16,-5 0 0 0,2-2-2 15,-1 0-2-15,3 4 1 0,-5-4 2 16,-1 2-1-16,2-2-1 0,1 0-2 0,-2 0 1 15,-3 0 0-15,5 0-1 0,-1 5 2 16,-1-5-3-16,-1 0 3 0,3 0 2 0,1 1-1 16,-3 1 3-16,4-2-3 0,-2 0 2 15,2 0-1-15,-1 0 0 0,1 0 0 0,1 0 3 16,-2 5-3-16,2-5 1 0,2 0 2 16,0 0-1-16,0 0-2 0,4 0-2 15,-4 0 2-15,4 1-2 0,0 2 2 16,0-3-1-16,0 0-2 0,1 0 0 0,1 4 0 15,-2-2-2-15,3-2 3 0,-3 0-1 16,0 0-3-16,3 0 5 0,1 4-2 16,-4-4 1-16,5 0 1 0,0-4 0 0,-3 4-2 15,3 0 5-15,-3-2 2 0,3 2 0 16,-5-4 4-16,-4 4-1 0,-2 0 7 16,-5-3 0-16,-1 3 3 0,-1-6 0 0,-5 6 3 15,0 0-2-15,-2 0-1 0,-5-2-3 16,3 1 1-16,-5-4 0 0,1 5-5 0,-2 0-3 15,-6 0-1-15,4-2 2 0,-4 2-7 16,4-4-2-16,-8 4-7 0,2 0-14 16,3 0-22-16,-12 0-31 0,15-2-41 0,-10 2-44 15,1-2-55-15,-6 2-135 0,2-8-104 16,-2 8-190-16,-8-10-137 0</inkml:trace>
  </inkml:traceGroup>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8:51.70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F8924D8-26AD-4C86-A20A-F1B10FE729A8}" emma:medium="tactile" emma:mode="ink">
          <msink:context xmlns:msink="http://schemas.microsoft.com/ink/2010/main" type="writingRegion" rotatedBoundingBox="11176,11750 11171,13273 10738,13271 10742,11749">
            <msink:destinationLink direction="with" ref="{2011D938-B914-4E79-925E-1ECD14C5FE34}"/>
          </msink:context>
        </emma:interpretation>
      </emma:emma>
    </inkml:annotationXML>
    <inkml:traceGroup>
      <inkml:annotationXML>
        <emma:emma xmlns:emma="http://www.w3.org/2003/04/emma" version="1.0">
          <emma:interpretation id="{BFB5BB32-A3E0-4BBC-80A3-4C1A9A7C5345}" emma:medium="tactile" emma:mode="ink">
            <msink:context xmlns:msink="http://schemas.microsoft.com/ink/2010/main" type="paragraph" rotatedBoundingBox="11176,11750 11171,13273 10738,13271 10742,11749" alignmentLevel="1"/>
          </emma:interpretation>
        </emma:emma>
      </inkml:annotationXML>
      <inkml:traceGroup>
        <inkml:annotationXML>
          <emma:emma xmlns:emma="http://www.w3.org/2003/04/emma" version="1.0">
            <emma:interpretation id="{B192CB31-B60B-414A-943D-DFFEBB582AAA}" emma:medium="tactile" emma:mode="ink">
              <msink:context xmlns:msink="http://schemas.microsoft.com/ink/2010/main" type="line" rotatedBoundingBox="11176,11750 11171,13273 10738,13271 10742,11749"/>
            </emma:interpretation>
          </emma:emma>
        </inkml:annotationXML>
        <inkml:traceGroup>
          <inkml:annotationXML>
            <emma:emma xmlns:emma="http://www.w3.org/2003/04/emma" version="1.0">
              <emma:interpretation id="{CFC13E24-1A3A-4620-A536-F308027EBCA6}" emma:medium="tactile" emma:mode="ink">
                <msink:context xmlns:msink="http://schemas.microsoft.com/ink/2010/main" type="inkWord" rotatedBoundingBox="11176,11750 11171,13273 10738,13271 10742,11749">
                  <msink:destinationLink direction="with" ref="{921286BA-FB62-4B98-AA5F-65089F08BF7C}"/>
                </msink:context>
              </emma:interpretation>
            </emma:emma>
          </inkml:annotationXML>
          <inkml:trace contextRef="#ctx0" brushRef="#br0">26 67 838 0,'-4'-5'42'0,"2"-4"-14"0,-3 3-12 0,3 2-8 15,0 0 1-15,2-4 22 0,0 8 5 16,-7-8 5-16,7 4 12 0,0 4 10 16,-2-8-5-16,0 5-2 0,2 3-7 0,0 0 1 15,0 0 1-15,0-8-5 0,0 8-3 16,0 0-3-16,0 0-1 0,0 0 4 0,0 0 12 15,0 0-3-15,0 0-5 0,0 25-2 16,2-13-6-16,-2 2-4 0,2 2 0 16,3 5-5-16,-3-3-1 0,-2 3-4 0,2 7-1 15,2 0-4-15,-1 1 1 0,1 1-6 16,0 3-20-16,1 4-18 0,1 3-27 16,0 1-24-16,-2 2-24 0,3-1-23 15,-5-1-38-15,0-2-89 0,3 1-206 0,-3-3 38 16</inkml:trace>
          <inkml:trace contextRef="#ctx0" brushRef="#br0" timeOffset="546.2716">0 1019 1280 0,'0'0'17'0,"-12"-4"1"16,7 3-7-16,5 1 6 0,0 0-3 15,-11-5 1-15,11 5 16 0,-4-2 12 0,4 2 5 16,0 0-2-16,0 0-5 0,-7-2-3 15,7 2-2-15,0 0-1 0,0 0 1 0,-9 9-5 16,9-4 16-16,-3 4 5 0,1-1-2 16,0 2-4-16,-1 2-3 0,3 4 0 15,-2 0-4-15,-2 1 0 0,2 5-4 16,-3-2-2-16,3 7-5 0,-3 0 0 0,1-1-4 16,2 2 0-16,-5 1-4 0,5-1-2 15,-3-4-7-15,2-1-14 0,1 0-15 16,2-1-17-16,-2-2-16 0,2-3-17 0,0 1-21 15,0-2-21-15,0-4-21 0,0-1-40 16,0-3-93-16,0-3-211 0,2 4 17 16</inkml:trace>
          <inkml:trace contextRef="#ctx0" brushRef="#br0" timeOffset="1118.0086">268 1105 992 0,'-2'-7'-49'15,"-1"2"12"-15,1 1 0 0,-2-1 7 16,4 5 12-16,-5-4 6 0,5 4 7 15,0 0 14-15,-9-1 7 0,9 1 1 0,0 0 3 16,-15 5 6-16,9 0 6 0,-2 1 7 16,1 0-1-16,-2 0-1 0,-2 2-11 15,1 2 1-15,-1 0 4 0,2 1-7 0,1 0-1 16,-7 2-15-16,4-1-19 0,-2 2-13 16,2-2-21-16,-3 3-34 0,-2-1-73 0,3-4-143 15,-4 5 188-15</inkml:trace>
          <inkml:trace contextRef="#ctx0" brushRef="#br0" timeOffset="808.7504">-153 1322 1363 0,'-4'-6'19'16,"2"0"0"-16,2 6-8 0,-2-6-13 15,2 6-1-15,0 0 8 0,0 0-4 0,11-4 9 16,-11 4 10-16,14 8 7 0,-3-2 1 16,2 0 5-16,3 4-8 0,2-2-1 15,5 7-4-15,0-3-1 0,-1-2-2 0,3 4-2 16,-1 1-4-16,2-3 3 0,-1 0-8 15,-1 0-15-15,2 2-10 0,-2-3-22 16,-1 1-24-16,-3 0-21 0,-2-1-33 0,-2-6-77 16,0 1-194-16,-1-4 97 0</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9:11.9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8BCD27B-4A88-4B5C-9F23-BA0739718A1E}" emma:medium="tactile" emma:mode="ink">
          <msink:context xmlns:msink="http://schemas.microsoft.com/ink/2010/main" type="inkDrawing" rotatedBoundingBox="5343,12311 11194,11863 11204,11994 5353,12442" shapeName="Other"/>
        </emma:interpretation>
      </emma:emma>
    </inkml:annotationXML>
    <inkml:trace contextRef="#ctx0" brushRef="#br0">126 454 287 0,'-9'2'48'16,"9"-2"-21"-16,-6 0-4 0,6 0-8 15,0 0 6-15,-7 6-9 0,7-6 1 16,0 0 0-16,0 0 4 0,0 0 1 0,0 0 2 16,-4 3 2-16,4-3 1 0,0 0 2 15,0 0 2-15,0 0-3 0,0 0 3 0,0 0-1 16,0 0 0-16,0 0 3 0,0 0-3 16,0 0 3-16,0 0 3 0,0 0-3 15,0 0 0-15,0 0-1 0,0 0 7 0,0 0-5 16,0 0 4-16,0 0-1 0,0 0 4 15,13 4-5-15,-13-4 5 0,0 0 5 16,11 0 0-16,-11 0-3 0,0 0 8 16,12 1-7-16,-12-1 3 0,9 0-3 0,-9 0-2 15,11 0 1-15,-11 0 0 0,13 0-5 16,-3-1 1-16,-10 1-4 0,13 0 0 16,-4 0-4-16,-9 0 0 0,15-4-4 0,-5 4-3 15,-10 0 3-15,16 0 0 0,-5 0-2 16,-2 0 2-16,3 0-4 0,-12 0 0 0,20-3 3 15,-9 3-4-15,1-2 0 0,1 2-4 16,-2-4 0-16,2 4-1 0,-1 0-2 16,2 0 3-16,-3-2-5 0,2-1 2 15,-1 3 0-15,1-3-3 0,-2 3 5 0,4 0-5 16,-4-2 4-16,2 2 1 0,-2-4-2 16,3 4 1-16,-3-2 0 0,3 0-3 15,-3-2 3-15,3 4-1 0,-1-2-2 0,0-2-1 16,2 2-3-16,-2 0 4 0,0-2-4 15,4 2 4-15,-6-2-1 0,2 4 0 16,3-4-1-16,-4-1 0 0,3 5-2 0,1-2-1 16,-4 1 1-16,1-4 3 0,5 3-3 15,-6-2 0-15,3 4 0 0,-2-2 0 16,4-4 1-16,-4 6-1 0,3-2 0 0,-3 0-2 16,3-2 3-16,0 2-3 0,-3-2 1 15,1 0-1-15,2 2 2 0,-3 0-2 16,6 0-2-16,-6 0 2 0,2-1-1 0,0 2-2 15,0-1 3-15,1 0-2 0,5-1-1 16,-6 2 2-16,4-1 1 0,1 2-2 16,-3-5 1-16,2 5-1 0,1-2 0 0,-1 1-1 15,-2 1 1-15,1-3-1 0,3 3-3 16,-3-2 5-16,0 0-1 0,0 2 1 16,0-1-1-16,0 1 1 0,2-3-3 15,-1 3-2-15,-1 0 3 0,-3-2 1 0,2 2-1 16,3-2 2-16,-2 2-2 0,0 0 2 15,2-2-2-15,-1 2 2 0,0-2 0 0,0 2-2 16,1 0-1-16,1 0 2 0,-1-2-1 16,0 2 0-16,1 0 2 0,1 0-1 15,1-2 1-15,-1 2-1 0,1-2-3 0,1 2 3 16,2-2-1-16,-2 0 0 0,8 2-1 16,-7-2 3-16,4 0 0 0,3 0-1 15,-2 0 1-15,-2 0 0 0,4 0 0 0,-2 0-2 16,-1 2 4-16,1-3-2 0,-3 1 3 15,-3 1 4-15,4-1 0 0,-4 2 2 16,2-3 0-16,-2 1 2 0,1 1 0 16,0-1-4-16,0 2 5 0,-1-3 1 0,4 1-4 15,-5 0 4-15,-1 0-2 0,3 0 0 16,0 2-1-16,0-2 0 0,-1 0-2 16,2 0-2-16,-2 0 3 0,1 2 1 0,0-2-4 15,-2 0 3-15,1 0-2 0,4 2 1 16,-3-2 4-16,-1 0-2 0,2 0 0 15,-2 0 1-15,1 0-1 0,2-1 1 0,-2 2-1 16,6-1 2-16,-3 0-2 0,-1-1-2 16,2 2 2-16,1-1 0 0,-1 0-2 15,0-3 0-15,1 4 2 0,2-2-1 0,-1-1-1 16,-2 3 0-16,3-4-1 0,2 1 1 16,-2 2-1-16,2-2-2 0,-1 0 1 15,3 0-2-15,-2 0-2 0,1 0 2 0,1 0-2 16,-3 2 0-16,1-4-1 0,0 1-1 15,-3 2 0-15,4 0 0 0,-1 0 4 16,-2-2-7-16,-1 1 3 0,1 2-1 0,0-2 0 16,-2 2 1-16,0-2-2 0,4 2 2 15,-5-2 13-15,3 2 0 0,-2 0 0 16,1-2-2-16,1-1 1 0,-2 2 2 0,0 1 3 16,0-2-3-16,0-1 1 0,-1 5 1 15,3-5 0-15,-3 2 1 0,0-1-3 16,-1 2-1-16,1-2-3 0,0 0 0 0,1 4-4 15,-1-6 3-15,-2 4 0 0,3 0 0 16,-4-2-5-16,4 4 3 0,-2-4-3 16,0 0-1-16,0 2-1 0,1-3 1 0,-4 5 1 15,5-3 2-15,-4-2 2 0,2 5 0 16,-2 0-3-16,4-6 3 0,-4 6-2 16,2-4-1-16,0 2 1 0,-2 0-2 0,0 2 0 15,0-4 2-15,-1 4 1 0,5-2-5 16,-3 0 1-16,2 0 1 0,-2 0-2 15,-2 2 0-15,5-2 1 0,-8 2-1 16,6 0 1-16,-6-4 0 0,3 4 4 0,-3-2-9 16,1 2 3-16,2-2 0 0,-2 2-1 15,-3 0-2-15,3 0 4 0,-5 0-1 0,2 0-1 16,0 0-5-16,0 0 2 0,-1 0 2 16,1-4 1-16,-4 4-1 0,2 0 0 0,-5 0 0 15,4 0-2-15,-2 0 2 0,-2 0 2 16,0 0-4-16,0 0-1 0,-2-3 4 15,0 3-4-15,1 0 0 0,-3 0 4 16,-9 0 0-16,15 3 0 0,-15-3 0 0,11 0-1 16,-11 0-1-16,15 0-1 0,-15 0 3 15,8 4-3-15,-1-4 0 0,-7 0-2 16,0 0 2-16,16 0 1 0,-16 0 2 0,9 0-3 16,-9 0 0-16,0 0 2 0,9 0-2 15,-9 0-4-15,0 0 5 0,0 0-3 16,11 0-2-16,-11 0 3 0,0 0 4 0,0 0-1 15,0 0 0-15,7 2 3 0,-7-2-4 16,0 0 2-16,0 0-1 0,0 0-1 16,0 0 1-16,0 0-1 0,0 0 0 0,0 0 0 15,0 0 0-15,0 0 0 0,0 0 0 16,0 0 3-16,-24 6-5 0,14-6 2 16,-1 0-3-16,0 2 1 0,-3 0 6 0,-2-2-3 15,-2 2-5-15,-1 0 2 0,0 0 5 16,1 2-3-16,-3-4-1 0,-1 2 2 15,-1 0 1-15,3 2-2 0,-8-4 1 0,4 0 0 16,1 3-3-16,-1 0 3 0,-2-3 1 16,2 0-1-16,1 3 0 0,-3-3-1 15,2 2-3-15,-1 1 4 0,1-3 1 0,-2 0-1 16,4 3-1-16,-3-3 2 0,1 2-3 16,-2 0 1-16,6-2-1 0,-7 2-2 15,7 0 1-15,-8-2 6 0,6 0-2 0,-1 4 0 16,1-4-1-16,-3 0-1 0,3 0 2 15,-2 0-1-15,2 2 1 0,-3-2-2 16,3 0-1-16,-3 0-2 0,3 0 5 0,-2 0-3 16,2 0 2-16,-3 0-3 0,3 0 4 15,-4 0 0-15,4 0-1 0,-3-2 0 0,2 4-3 16,1-4 2-16,2 2-2 0,-3 2 2 16,1-2 2-16,-1 0-2 0,1 0 2 15,-2 0-4-15,2 0 2 0,-3 2 3 16,3-2-4-16,-1 2-1 0,1-2 4 0,-2 2-1 15,2-2-1-15,-3 2 1 0,3-2 0 16,-1 4-1-16,1-4 2 0,-4 0-3 0,4 0 5 16,-1 2-3-16,1 0-1 0,-3 2-2 15,-1-4 3-15,4 2 2 0,-3 0-8 16,3 0 7-16,-3 1-1 0,0-3-1 0,2 1 3 16,-1 3-1-16,-2-4-1 0,2 0-3 15,-1 3 1-15,1-1 2 0,-4-2 0 16,-2 1-2-16,2 2 0 0,-4-1 2 0,0 0 1 15,1-2-4-15,-1 1 2 0,0-1 1 16,1 3-4-16,-1-3 3 0,0 0 1 16,1 2-3-16,1-2 3 0,0 0-1 0,2 4-2 15,0-4 4-15,-2 0-1 0,2 2 0 16,-4 0 0-16,2 0-1 0,6 0 3 16,-4-2-4-16,-1 2 4 0,0 2-1 0,1-4-6 15,-1 0 4-15,2 2 0 0,-2-2 0 16,4 2-1-16,-3 0-1 0,-5 0 2 15,3 0 3-15,1 0-3 0,-2 0 2 0,1 1 0 16,-2-3-1-16,1 1-4 0,-1 1-1 16,-2 1 6-16,1-1-2 0,-1-1 0 15,-1 1-2-15,-1 1 2 0,1-1-2 0,-2 2 2 16,1-4 0-16,-3 2 0 0,3 0-2 16,-3 0-2-16,4 0 6 0,-1 0-3 15,1 0 5-15,1 0-2 0,1 0-2 0,1 0 1 16,2 0-5-16,2 0 6 0,-2 0 0 15,6 0-3-15,-2 0-1 0,4 0 3 0,-1 0 0 16,1 0-2-16,-1 2 1 0,3-4-4 16,-1 2 2-16,1 0 2 0,-1 1-3 15,3-2 1-15,0 1 4 0,-2 1-2 16,0-1 3-16,1-2-1 0,-1 3-3 16,2 0 1-16,-2-1-2 0,2 0 3 0,-3-2-1 15,4 1 0-15,-2 2 1 0,-1-1 2 16,1 0-1-16,2 0-2 0,-3-2 0 0,-1 2 0 15,3 0 0-15,-3 0-1 0,3-2 1 16,-1 2 1-16,-2 0-3 0,1 0 0 0,-3 0 4 16,3 0-4-16,-3 0 2 0,3 2-1 15,-3-2 0-15,1 0 2 0,1 1 2 16,-1-1-3-16,-2 1-2 0,2 0 2 16,-3-1-2-16,3 1 2 0,-1 0 2 0,-2 1-2 15,0-2 0-15,1 2 0 0,-4 0 1 16,4-2-1-16,1 0-3 0,-1 2 4 15,0 0-1-15,0-2-2 0,-3 2 3 0,3 0 1 16,0-2-5-16,1 3 4 0,1-2-3 16,1 2 0-16,-1-3 3 0,-1 2 0 0,3-2-1 15,-2 0-1-15,1 2 0 0,1-2 5 16,1 2-2-16,-1-2-4 0,2 0 0 16,0 4 4-16,3-4-4 0,-4 0 3 15,6 0 0-15,-1 0-1 0,-2-2 2 0,3 2 1 16,-1 2 0-16,0-4 3 0,1 2-5 15,-1 0 6-15,1-2-3 0,-1 4 5 0,1-2-3 16,-1-2 3-16,0 0-2 0,3 5 1 16,-2-5 4-16,2 1 4 0,-1-1-2 15,-2 2 2-15,6-2 2 0,-3 0-1 16,-2 5-2-16,2-5 0 0,3 1 10 0,-1-1-7 16,0 3 0-16,9-3 3 0,-19 0-2 15,10 0 7-15,3 0-2 0,-1 4 1 0,7-4 5 16,-14 2 3-16,14-2 6 0,-13 0 2 15,6 0-1-15,7 0 4 0,-9 0 2 16,9 0-1-16,-9 4 3 0,9-4-1 0,0 0 1 16,0 0 4-16,-14 0-1 0,14 0 1 15,0 0-1-15,0 0-2 0,-7 4-1 16,7-4 1-16,0 0 1 0,0 0-4 16,-8 0-4-16,8 0 0 0,0 0 0 0,0 0 0 15,0 0-2-15,0 0-2 0,0 0-1 16,0 0 1-16,-12 0-1 0,12 0 1 0,0 0-2 15,0 0 2-15,0 0-4 0,0 0 1 16,0 0-2-16,-9 0-3 0,9 0 1 0,0 0 1 16,0 0-4-16,0 0 0 0,0 0-2 15,0 0 2-15,0 0-2 0,0 0-1 16,0 0 0-16,0 0 2 0,0 0-2 0,0 0 1 16,-11 0 1-16,11 0-4 0,0 0 3 15,0 0 0-15,0 0-2 0,0 0-2 16,0 0-3-16,0 0 0 0,0 0 2 0,0 0-4 15,0 0 1-15,0 0-6 0,0 0 3 16,0 0-3-16,-5 6 1 0,5-6-4 16,0 0 0-16,0 0-2 0,0 0 1 0,0 0-2 15,0 0-6-15,0 0-25 0,0 0-35 16,0 0-57-16,0 0-73 0,0 0-84 16,-11 0-112-16,9-6-166 0,-3 4-92 0,5 2 55 15,-2-15-496-15,2 6-557 0</inkml:trace>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9:16.7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806A326-F17D-47B7-82C6-948B4AB73B2B}" emma:medium="tactile" emma:mode="ink">
          <msink:context xmlns:msink="http://schemas.microsoft.com/ink/2010/main" type="writingRegion" rotatedBoundingBox="19088,4189 26620,4110 26659,7708 19126,7788"/>
        </emma:interpretation>
      </emma:emma>
    </inkml:annotationXML>
    <inkml:traceGroup>
      <inkml:annotationXML>
        <emma:emma xmlns:emma="http://www.w3.org/2003/04/emma" version="1.0">
          <emma:interpretation id="{48E35FDD-9800-471E-AA4F-62A699CAB17C}" emma:medium="tactile" emma:mode="ink">
            <msink:context xmlns:msink="http://schemas.microsoft.com/ink/2010/main" type="paragraph" rotatedBoundingBox="19095,4091 24646,4198 24624,5329 19073,5222" alignmentLevel="1"/>
          </emma:interpretation>
        </emma:emma>
      </inkml:annotationXML>
      <inkml:traceGroup>
        <inkml:annotationXML>
          <emma:emma xmlns:emma="http://www.w3.org/2003/04/emma" version="1.0">
            <emma:interpretation id="{0AD451B5-2456-4FE1-98A5-413EAB5FA973}" emma:medium="tactile" emma:mode="ink">
              <msink:context xmlns:msink="http://schemas.microsoft.com/ink/2010/main" type="line" rotatedBoundingBox="19095,4091 24646,4198 24624,5329 19073,5222"/>
            </emma:interpretation>
          </emma:emma>
        </inkml:annotationXML>
        <inkml:traceGroup>
          <inkml:annotationXML>
            <emma:emma xmlns:emma="http://www.w3.org/2003/04/emma" version="1.0">
              <emma:interpretation id="{F3C14FB2-768D-4378-9179-EE8171001FDC}" emma:medium="tactile" emma:mode="ink">
                <msink:context xmlns:msink="http://schemas.microsoft.com/ink/2010/main" type="inkWord" rotatedBoundingBox="19092,4283 21643,4332 21632,4922 19080,4873"/>
              </emma:interpretation>
              <emma:one-of disjunction-type="recognition" id="oneOf0">
                <emma:interpretation id="interp0" emma:lang="" emma:confidence="1">
                  <emma:literal/>
                </emma:interpretation>
              </emma:one-of>
            </emma:emma>
          </inkml:annotationXML>
          <inkml:trace contextRef="#ctx0" brushRef="#br0">84 10 815 0,'-12'-4'92'16,"3"1"-36"-16,1 2-25 0,1-1-6 0,7 2-16 16,-15 0-8-16,15 0 14 0,-15 3 4 15,11 2 6-15,-1 1 3 0,1 2 0 16,2 2 7-16,0 2 5 0,2 3 4 0,0 1 8 16,0 2 3-16,0 2 6 0,2 1 4 15,-2-1 6-15,0 2-1 0,2 3-4 16,-2-2-3-16,2 4-1 0,-2-2 11 0,2 1-1 15,-2-1-1-15,3-1-3 0,-3-1-4 16,0 1-7-16,0-1-2 0,0-1-9 16,0-1-2-16,0-3-4 0,2 0-3 15,-2-4-4-15,0 1-3 0,0-4 0 0,0 2 10 16,0-3 9-16,0-2 2 0,2-2-5 16,-2-6-5-16,2 3-7 0,-2-3-1 0,0 0-1 15,5-15-4-15,-1 5-5 0,-1 0 0 16,4-3-3-16,0-1-5 0,-1-2 3 15,3 0-6-15,2-1-2 0,1 1 0 16,1 0 0-16,1 0-1 0,2-1-2 0,-3 5-1 16,1 0-2-16,2 2-2 0,-3-1 0 15,5 3-1-15,-4 0-1 0,0 2-2 16,3 2 2-16,-2 0 1 0,-2 2-3 0,2 0 2 16,-1 4 0-16,-2 0-1 0,1 2 3 15,2 3-1-15,-2 1-2 0,0 2 1 16,0-1 0-16,-2 6-1 0,-1-3 3 0,-1 4-4 15,0-2 6-15,2 1-9 0,-5 3-15 16,-1-3-13-16,2-1-24 0,-2 2-26 16,-1 0-24-16,1-2-17 0,-1-1-28 0,0-1-15 15,1-2-11-15,-3-4-30 0,2 1-57 16,4-6-305-16,-8-1-72 0</inkml:trace>
          <inkml:trace contextRef="#ctx0" brushRef="#br0" timeOffset="430.4906">731 341 1527 0,'4'-8'11'0,"1"2"5"0,-3 2 0 16,0-2-8-16,0 2 8 0,-2 4 3 15,7-6 11-15,-7 6 2 0,2-7 2 0,-2 7 0 16,0 0-2-16,0-6-3 0,0 6-4 16,0 0 5-16,0 0 3 0,0 0 10 15,-13 19 0-15,11-13-4 0,-1 4 1 0,-1 1-6 16,2 0 1-16,0 4-3 0,-3-1-2 15,3 0-2-15,0 2 0 0,2 1-3 16,0-1-1-16,-2-2-2 0,4 2 2 0,-2-1-1 16,0-1-3-16,0 0 0 0,4-1-2 15,-2 1 1-15,5-4-2 0,0 2 3 16,-1-6 1-16,5 3-1 0,-3-4-3 0,1-2 1 16,2-3-15-16,4 0-2 0,-5-5-1 15,3 2-1-15,3-4 3 0,0 1 1 16,-5-4-1-16,0 0-1 0,0 0 1 15,4-5-3-15,-9 1-1 0,1-2 1 0,-3 2 1 16,-1 0-3-16,-1-1 0 0,-2 3 1 16,-2-2-4-16,-3-1 3 0,-1 1 0 0,1 2 1 15,-2 2 2-15,-5-3-2 0,1 3-6 16,0 4-5-16,3-2-6 0,-7 2-12 0,2 2-13 16,2 0-21-16,2 2-11 0,-5 0-14 15,3 2-10-15,-2 0-9 0,6 2-15 16,7-2-19-16,-21 2-32 0,12-2-349 15,3 2-28-15</inkml:trace>
          <inkml:trace contextRef="#ctx0" brushRef="#br0" timeOffset="712.6882">1131 130 1574 0,'0'0'43'0,"2"-6"-7"0,-2 6-7 15,0-6 2-15,0 6-7 0,0 0 6 0,0 0 13 16,3-7 2-16,-3 7 1 0,0 0 1 16,0 0-1-16,0 0-3 0,0 21 1 15,0-13-2-15,0 2 0 0,0 2-1 16,0 2-5-16,2 3-3 0,-2 1-1 0,-2-2-2 16,2 7-4-16,-3-3-2 0,3 1-2 15,0 1-3-15,0 0-2 0,0 1-13 16,0-3-13-16,0-2-42 0,0 1-21 0,0 1-24 15,0 0-27-15,5-2-12 0,-5-3-14 16,4-1-21-16,1-4-42 0,1 2-275 16,1-4 6-16</inkml:trace>
          <inkml:trace contextRef="#ctx0" brushRef="#br0" timeOffset="1967.3352">1530 402 1341 0,'7'-10'-17'15,"-3"2"14"-15,2 2-3 0,-2-2 13 0,-1 0 14 16,1-1 10-16,-2 4 15 0,-2-3 5 16,2 1 3-16,1 1 5 0,-6 0-5 15,3 0-1-15,0 6-3 0,-2-8-2 0,2 8-4 16,-4-8 1-16,4 8-2 0,-7-5 2 16,-1 3-5-16,8 2 0 0,-11 0 1 15,11 0-3-15,-15 5 3 0,6-3-2 0,-1 1-1 16,-1 4-4-16,2-1 0 0,-2 0-3 15,3 2-6-15,-5 3 0 0,2-2-3 16,0 1-2-16,3 3 1 0,-5-3-2 0,7 2-4 16,-3 1 2-16,2-2-2 0,1 2 3 15,1-1-2-15,3-2-3 0,0 2 2 16,2-2-2-16,0 1 1 0,0-3 1 0,2 0 0 16,3-2-1-16,1-2-1 0,3 0-3 15,2-2 1-15,3-4-5 0,-3 2-2 16,5-4 7-16,3-2-3 0,-2-2-2 0,1 0 2 15,1-2-7-15,0-5-1 0,0 1-2 16,-1-2-4-16,-1-1-1 0,-2-1-5 16,0-2-4-16,-4-1-2 0,1-1 1 0,-3-2-1 15,0 2 2-15,-2-3 1 0,-3-1 2 16,-2 3 1-16,1 1 0 0,-1 2 0 16,-2-1 2-16,0 1-1 0,0 2 4 0,0 1-2 15,0 3 3-15,0 2 0 0,2-1-2 16,-2 4 1-16,0-2 0 0,0 3-2 15,2 2 1-15,-2 2 0 0,0 4 2 0,0 0 1 16,0 0-1-16,0 0 2 0,0 0 1 16,8 20 1-16,-6-10 3 0,-2 3 2 15,2 3 1-15,0 0 4 0,3 0 0 16,-3 3 1-16,0-3 0 0,1 3 2 0,1-2-3 16,0 4 2-16,1-2-1 0,-3-1 1 15,5 0-1-15,-2 0 0 0,2-2-3 0,-3 1 0 16,3-3 4-16,-1 1-3 0,3-2 2 15,-2 0 2-15,3-1-2 0,-1-2-2 16,-1 0 1-16,3-1 0 0,2-3-1 0,-2-1-1 16,2 0 2-16,0-1 0 0,4-2-2 15,-4-2 1-15,2 0-4 0,4-2 0 16,1-1 1-16,1 0-2 0,-1-2-2 0,1-3-2 16,1 0-6-16,0-2-2 0,-1 0-1 15,-1-3 1-15,1-1-1 0,-4 2 3 16,-2 0-1-16,2 0 0 0,-4 0 1 0,-2-1 2 15,-1 3 1-15,1-2 0 0,-2 2 3 16,-4 0 2-16,1 0 2 0,-1 2 2 16,-3-3 1-16,3 3 3 0,-2 2 2 15,-1-2 1-15,0 2 3 0,0 0-5 0,0 0 1 16,-2 0-2-16,3 1-2 0,-3 5-1 16,-3-8 2-16,3 8-4 0,0 0 4 0,-6-2-4 15,6 2 2-15,0 0-1 0,0 0-1 16,-19 10 1-16,15-5 0 0,-1 1 2 15,-1 2 1-15,1 0-6 0,-1 0 7 16,-1 2 1-16,-1 2 0 0,-1 1 1 0,3-2-1 16,1 4 0-16,3-1 0 0,-2 3 1 15,2-3-3-15,-1 0 1 0,3 1-1 0,0-2 3 16,0 0 1-16,3-1-5 0,-1 2 2 16,0-2-6-16,2-1 5 0,3 1 1 0,-3-4 0 15,3 2 1-15,-3 0-1 0,6-4-2 16,-3 0 4-16,2 0-3 0,0-1 1 15,-1-3-1-15,2-2-1 0,1 0-2 16,0-2 2-16,0-1-1 0,2-3-5 0,0 2 3 16,0-4 2-16,0 0-2 0,-1-2 0 15,-1 0 0-15,3-3-1 0,-3 1 0 16,-1 0-2-16,1-2 0 0,0 2 1 0,-2-3 0 16,0 4-3-16,-2-4 1 0,0 1 2 15,-1 2-1-15,3 2 0 0,-4-3-3 16,-1 5 0-16,-2 0 0 0,6-1 3 0,-6 1 0 15,0 3-1-15,1-4-4 0,-1 5-1 16,0-2 0-16,-2 6-1 0,4-6 3 16,-4 6 0-16,0 0-1 0,5-2 0 0,-5 2 0 15,0 0 4-15,0 0-2 0,0 18 3 16,0-12-4-16,0 2 2 0,0 0 2 16,2 1 0-16,-2 1-1 0,-2 0-2 15,4 1-4-15,-2-2-4 0,4 2-9 0,-1-1-14 16,-1 0-16-16,0 0-15 0,0-2-19 15,0 2-16-15,1-2-14 0,2 1-26 0,0-3-25 16,-1-2-45-16,5 0-96 0,-3 0-236 16,5-2-46-16</inkml:trace>
        </inkml:traceGroup>
        <inkml:traceGroup>
          <inkml:annotationXML>
            <emma:emma xmlns:emma="http://www.w3.org/2003/04/emma" version="1.0">
              <emma:interpretation id="{E93E986E-409D-4B1C-A679-34B0B8181729}" emma:medium="tactile" emma:mode="ink">
                <msink:context xmlns:msink="http://schemas.microsoft.com/ink/2010/main" type="inkWord" rotatedBoundingBox="22132,4150 24646,4198 24624,5329 22110,5281"/>
              </emma:interpretation>
              <emma:one-of disjunction-type="recognition" id="oneOf1">
                <emma:interpretation id="interp1" emma:lang="" emma:confidence="1">
                  <emma:literal/>
                </emma:interpretation>
              </emma:one-of>
            </emma:emma>
          </inkml:annotationXML>
          <inkml:trace contextRef="#ctx0" brushRef="#br0" timeOffset="2848.2991">3256-67 1371 0,'4'-9'-56'0,"-4"3"8"16,2 0 0-16,0 0 6 0,-2 6 12 0,0-10 19 15,0 4 14-15,0 6 21 0,0-8 8 16,0 8 2-16,0-6 8 0,0 6 6 16,0-7 3-16,0 7 3 0,0 0 2 15,-2-6 4-15,2 6 0 0,0 0 1 0,0 0 3 16,0 0 0-16,0 0-2 0,0 0 4 15,0 0-1-15,0 0 0 0,-9 16-6 0,7-9 0 16,-2-1 0-16,-2 0 1 0,4 0-3 16,0 0 0-16,0 2-1 0,-1-2-6 15,1 3 0-15,2-4-2 0,-2 3-6 16,0-1 0-16,0-1-2 0,-1 0-3 0,3 0-2 16,0 0 0-16,0-6-1 0,-4 8-4 15,4-4 0-15,-2 0-2 0,2-4 0 16,0 0-3-16,-2 10-1 0,2-10 2 0,0 5-2 15,0-5 1-15,0 0-2 0,-3 6-2 16,3-6-2-16,0 0-1 0,-2 4 2 16,2-4-2-16,0 0-1 0,0 0 3 0,0 0 1 15,0 0 3-15,0 6-1 0,0-6-2 16,0 0-1-16,0 0-3 0,0 0 2 16,0 0-4-16,0 0-2 0,0 0 1 0,0 0-2 15,0 0 2-15,0 0-2 0,7-16-3 16,-7 16 2-16,4-11-5 0,-2 3 1 15,3 3 0-15,-1-4-3 0,1 1-2 0,-1-2 2 16,6 2 2-16,-6-3 1 0,-1 3-2 16,1 0 3-16,0 0-4 0,1 0 0 15,-1 0 5-15,1 2-3 0,-1-2 2 0,-2 3 0 16,0-1-5-16,4 1-1 0,-6 5 0 16,4-7-2-16,-4 7-7 0,0 0 4 15,0 0 3-15,0 0 2 0,3 21-6 16,-6-7 1-16,-1 2 6 0,-4 5 6 0,4 5-8 15,-5 0 5-15,2 5-4 0,-4 1 6 16,-1 5 6-16,1 0-3 0,-2 1 1 0,2 5 2 16,-8 2-3-16,4-2-7 0,1 1-4 15,-2-7 6-15,3 1-2 0,-1-1-1 16,6-2 0-16,-7-1 1 0,6-5 2 16,3-3-4-16,-1 1 1 0,1-5-3 0,-2 0-12 15,-1-3-7-15,5-3-7 0,1 0-14 16,-1-2-14-16,0-1-21 0,1-1-16 0,1-4-21 15,0 0-30-15,2-4-28 0,0-4-21 16,0 0-20-16,4 2-12 0,-4-2-42 16,11-10-52-16,0 0-286 0,4-2-103 0</inkml:trace>
          <inkml:trace contextRef="#ctx0" brushRef="#br0" timeOffset="3210.0392">3644 148 1620 0,'2'-8'-17'0,"2"0"6"0,-1 2 1 16,-3-1 3-16,2 4 14 0,-2 3 16 0,3-8 7 15,-1 3 0-15,-2 5 2 0,3-6-6 16,-3 6-4-16,0 0-3 0,0 0 6 0,0 0 2 16,0 0 7-16,-3 27 10 0,1-17 4 15,-1 4 3-15,-2 0 1 0,3 2 0 16,-4 1 1-16,1 1-4 0,1 1 1 0,-3-1-1 15,3 2-1-15,-5-1-2 0,3 1-4 16,0 0-2-16,-1-1-2 0,3-3-3 16,2 0 0-16,-3 0-3 0,1-2-2 0,2-1 5 15,-1-1-7-15,-1-2-1 0,4 2 0 16,-2-4 3-16,4 0-3 0,2 1 0 16,1-1-1-16,1-2-4 0,3-2-3 0,4 0 0 15,4 0-4-15,3 0-5 0,5-4-3 16,-5 2-23-16,5-4-34 0,2 2-34 15,5-2-33-15,0-2-31 0,1 0-34 0,-1 0-28 16,0-4-75-16,2 1-352 0,-5-1-133 16</inkml:trace>
          <inkml:trace contextRef="#ctx0" brushRef="#br0" timeOffset="3628.278">4264 323 1677 0,'2'-6'-47'15,"-2"6"9"-15,-2-8 2 0,2 1 3 0,0 7 24 16,-3-8 19-16,3 8 14 0,-4-5 12 15,-1 0 1-15,5 5 3 0,-7-4-7 16,0 2 1-16,7 2 2 0,-13 0 3 16,13 0 14-16,-15 4 3 0,5-2 3 0,-1 5 1 15,0 1-1-15,0-2-2 0,-2 4 0 16,0 0 2-16,0 2 6 0,2 2-3 16,-3 1-3-16,3-1-2 0,2 0-5 0,2 2-2 15,-1-2-6-15,4 3-3 0,2-1-2 16,0-4 0-16,4 2-1 0,0 1-7 15,2-1-1-15,4-4-3 0,1 0-1 0,2-2-5 16,0-1-5-16,3-3 5 0,0-2-2 16,1-2-5-16,-1 0 1 0,4-4-4 0,0 0 2 15,-2-2-1-15,0-1-2 0,-1-1-3 16,2-4-2-16,-4 2-1 0,-2-2 0 16,1-3-2-16,-5 1-1 0,-3-2 1 15,1 2-8-15,-5-2 9 0,0 1-3 0,-5-1-2 16,1 2-1-16,-3 0-3 0,-1 1 2 15,0 3-8-15,-1 0-8 0,0 2-11 16,-2 0-10-16,-3 1-10 0,2 4-12 0,1-2-21 16,-1 4-17-16,-1-1-18 0,2 2-8 15,0 2-15-15,-1-2-18 0,3 1-14 0,-2 4-56 16,7-2-358-16,-5-1-87 0</inkml:trace>
          <inkml:trace contextRef="#ctx0" brushRef="#br0" timeOffset="4806.7482">4458 268 1558 0,'6'-2'-1'0,"-6"2"1"16,11-2 3-16,-6 0-3 0,-5 2 7 16,10-2-5-16,-10 2 11 0,0 0 10 0,0 0 8 15,13 4 10-15,-11 2 7 0,0-2-2 16,1 2 1-16,-1 5 2 0,0-3 10 15,0 4-2-15,3 0-2 0,-3 0 1 0,0 2-4 16,0 3-4-16,-2-3-4 0,4-2-3 16,-2 3-5-16,-2-4-5 0,2 2-1 15,-2-3-1-15,0 2-6 0,0-1 2 0,0-3 2 16,0 0 3-16,0-2 8 0,0 0 3 16,0-6 2-16,0 8-2 0,0-8-5 15,0 0-1-15,0 0-1 0,0 0-5 16,0 0-2-16,0 0-3 0,-2-28-3 0,2 17-3 15,0 1-3-15,2-2-2 0,-2 0 5 16,4 1-5-16,-1-1-1 0,1 0-2 0,0 0 0 16,5 2-2-16,0-2 3 0,5 3-5 15,0-3-1-15,6 4-2 0,0-2 1 16,5 2 0-16,0 2-3 0,5-2 1 16,-6 3-2-16,8-1 0 0,-8 4 3 0,2 0-4 15,-2 2 1-15,-3 0-5 0,3 4 1 16,-3-1 2-16,-5 0 0 0,5 4 0 0,-8 1 0 15,-2 0 2-15,2 2 0 0,-5 0 2 16,-2 0 1-16,-1 1 0 0,-3 0 1 16,-2 2 1-16,0-3 1 0,0 2-3 15,0-1 0-15,0-1-1 0,0-2 0 0,0 2 4 16,0-2 0-16,0 0-1 0,0-1 2 16,2-2 2-16,3-1-1 0,-1 3 0 15,3-5-3-15,5-1 0 0,-1-1 1 0,-11 0-4 16,24-3 3-16,-5-2-3 0,-1-1 0 15,3-2 0-15,-2 0-1 0,9-2-1 16,-8-2 1-16,7-1-3 0,-7-1 0 16,3 0 0-16,-5-2 2 0,2 1 0 0,1 1-2 15,-6-2 0-15,0 4 5 0,0 2 0 0,-8-3 1 16,2 3 2-16,-1 0-3 0,-3 0-1 16,5 4-2-16,-8-2 2 0,-2 0-1 15,0 4-3-15,0 4 2 0,-9-11 0 16,4 9-1-16,-2 1 3 0,7 1 0 15,-15-3 7-15,15 3-6 0,-20 6 10 0,8-4-4 16,-4 4 3-16,5 1 7 0,-5-1-5 16,2 2 0-16,1 0 4 0,-4 2-1 0,4-2 1 15,4 2-5-15,-4 0 3 0,1 1-2 16,3-1 3-16,0-2-5 0,5 1 2 16,0-1 3-16,1 0-2 0,1 0-2 15,4-2 1-15,1 0-2 0,3 0-2 0,-1-2 8 16,3 0-1-16,3-2-3 0,4-2 2 15,-4 0-6-15,0 0 1 0,5-4 0 0,-2 2 1 16,-3-2-1-16,4-4-2 0,2 1-1 16,-6-1-4-16,2 2-3 0,1-4 9 15,-3 2-9-15,-2 0 4 0,0 2 1 16,-2-2-2-16,5 2-3 0,-6-1 1 0,-1 4-8 16,-1-2 9-16,3 2-2 0,-3 0-2 15,-4 3 0-15,0 0-3 0,0 0 3 0,19 8 0 16,-17 0 0-16,0 5 1 0,1-1 3 15,-1 6-1-15,0 3 0 0,0 3-7 16,-2 4 2-16,0 3-2 0,0 2 1 0,-2 3 2 16,2-1 2-16,-2 8-2 0,-3-3-1 15,3 1 7-15,-4 0-3 0,-2-3-2 16,1 1 2-16,1-3 0 0,-1-5 3 0,3-3-3 16,-5-1 1-16,-3-5 0 0,3 1 1 15,-2-5 2-15,4-2 4 0,-2-3 3 16,-5-3-3-16,3-4 1 0,2-2 7 0,-2-2-1 15,-3-2-7-15,3-4 2 0,2 0-7 16,-2-5 4-16,-6-3-3 0,6 0 1 16,2-6-4-16,-2-1 2 0,-3-1 0 0,5-2-6 15,3-1-10-15,3 1-5 0,1 0-4 16,2-1-11-16,2-1-15 0,7-2-17 16,0 1-18-16,12-3-18 0,-1-1-24 0,14 1-16 15,5 1-35-15,1 0-31 0,-4 1-50 16,7 0-126-16,-9 8-38 0,2-3-148 15,-4 5-70-15</inkml:trace>
        </inkml:traceGroup>
      </inkml:traceGroup>
    </inkml:traceGroup>
    <inkml:traceGroup>
      <inkml:annotationXML>
        <emma:emma xmlns:emma="http://www.w3.org/2003/04/emma" version="1.0">
          <emma:interpretation id="{2CFF99D7-E3E5-4BEA-8337-EEB7444AECEB}" emma:medium="tactile" emma:mode="ink">
            <msink:context xmlns:msink="http://schemas.microsoft.com/ink/2010/main" type="paragraph" rotatedBoundingBox="19312,5736 26637,5658 26650,6931 19326,7008" alignmentLevel="1"/>
          </emma:interpretation>
        </emma:emma>
      </inkml:annotationXML>
      <inkml:traceGroup>
        <inkml:annotationXML>
          <emma:emma xmlns:emma="http://www.w3.org/2003/04/emma" version="1.0">
            <emma:interpretation id="{C05C6B56-5F86-44E5-BDB8-68A3D48FBC8C}" emma:medium="tactile" emma:mode="ink">
              <msink:context xmlns:msink="http://schemas.microsoft.com/ink/2010/main" type="line" rotatedBoundingBox="19312,5736 26637,5658 26650,6931 19326,7008"/>
            </emma:interpretation>
          </emma:emma>
        </inkml:annotationXML>
        <inkml:traceGroup>
          <inkml:annotationXML>
            <emma:emma xmlns:emma="http://www.w3.org/2003/04/emma" version="1.0">
              <emma:interpretation id="{B1EF3291-FD40-473F-8D35-C8A5B765FA52}" emma:medium="tactile" emma:mode="ink">
                <msink:context xmlns:msink="http://schemas.microsoft.com/ink/2010/main" type="inkWord" rotatedBoundingBox="19316,6108 21526,6084 21530,6499 19321,6523">
                  <msink:destinationLink direction="with" ref="{58D1206E-8D27-40DB-98F8-FB824E2AE50F}"/>
                </msink:context>
              </emma:interpretation>
              <emma:one-of disjunction-type="recognition" id="oneOf2">
                <emma:interpretation id="interp2" emma:lang="" emma:confidence="1">
                  <emma:literal/>
                </emma:interpretation>
              </emma:one-of>
            </emma:emma>
          </inkml:annotationXML>
          <inkml:trace contextRef="#ctx0" brushRef="#br0" timeOffset="6079.1463">263 1983 1632 0,'-2'-11'32'16,"0"3"-5"-16,2 0-4 0,0 0-1 0,-4 0-3 16,2 0 18-16,2 0 21 0,-2 4 13 15,2-3 10-15,-2 1-2 0,2 6-11 16,0-8-7-16,0 8-6 0,0 0-7 16,-5-4 6-16,5 4 11 0,0 0 1 0,-2 18 8 15,2-5-2-15,0-1-6 0,-2 3-1 16,2 2-2-16,0 0-1 0,0 1-4 15,0 3-5-15,-2-3-7 0,2 2 2 0,0-2-9 16,-2 3-1-16,2-5-4 0,0 0-3 16,-5-1-1-16,5-1-5 0,0-4-2 0,0 2 1 15,0-2 1-15,0-2-3 0,0 0 0 16,5-3-8-16,-5-1 6 0,0-4-7 16,0 0-2-16,0 0 1 0,0 0 1 15,6-20-6-15,-4 9 3 0,3-3-8 0,1-2 0 16,0 0-4-16,3-5-4 0,0 1 1 15,4-1-2-15,-2 1 0 0,1 2 0 0,3 0 1 16,3-1 4-16,-4 3-5 0,6 2-1 16,-3 1 2-16,-2 3 0 0,3 2 1 15,-2 2-3-15,2 0 1 0,0 4 4 0,-4 0-2 16,1 2-2-16,6 4 2 0,-7 2 2 16,-1 0 0-16,2 2 1 0,-3 2 0 15,0 1 3-15,-4 1-3 0,3-2 1 0,-3 2 0 16,1 0 0-16,-5 1 0 0,1-3 1 15,-1 0-2-15,-2-2 4 0,5 2-1 16,-5-4 0-16,0 2 4 0,3-1-3 0,-3-1 4 16,1-2-2-16,-3-4-2 0,0 4 2 15,0-4-4-15,0 0-1 0,0 0-5 0,9-14 5 16,-7 3-6-16,1 1-7 0,1 0-1 16,0-4 3-16,1 0 0 0,6-2 0 15,-1-1 2-15,-1 1-4 0,4-2 3 16,2 1 1-16,0 1 3 0,0 0-2 0,3 2 1 15,-2 1-1-15,2 1 2 0,1 2 0 16,-4 2 1-16,-2 2-1 0,4-1 2 0,-4 5 0 16,0 1-1-16,3 1 2 0,-6 1 0 15,3 6 0-15,-4 1 2 0,2 2-2 16,-4 2 0-16,0 0 1 0,-2 5 3 0,-3-1-1 16,2 0 1-16,-2 1 1 0,-2 1-5 15,0 0-17-15,-2 0-25 0,2-2-27 16,0-1-32-16,-2-1-25 0,2 0-34 0,2-3-15 15,-2 0-14-15,0-2-27 0,2-1-78 16,1-2-302-16,-1-2-100 0</inkml:trace>
          <inkml:trace contextRef="#ctx0" brushRef="#br0" timeOffset="6623.9365">1549 1885 1711 0,'9'-8'19'15,"-2"0"-4"-15,-3 0 0 0,0 2 0 0,-1-1 6 16,1-1 16-16,-2 2 11 0,-2 6 9 16,2-10 1-16,-2 6-6 0,0 4-1 0,0-8-4 15,0 8-4-15,-2-8 1 0,2 8 4 16,-6-4 5-16,6 4 1 0,-11 0 2 16,11 0 2-16,-18 2 3 0,8 0 2 15,-1 2 2-15,-2 2-1 0,-4 2-4 0,4 0-5 16,-2 0-2-16,-1 2-5 0,2 3-4 15,-4 1-12-15,2 0-1 0,5 1-1 16,0-1-2-16,0-2-3 0,4 2 3 0,-5 0-3 16,5-2-1-16,5 1 0 0,0-1-5 15,2 0 0-15,0-1 1 0,4-1-1 0,1-1-5 16,3 0 0-16,2-1 1 0,1-2-2 16,3 0 0-16,-3-2-3 0,3 0-1 15,1-4-3-15,-1 0-5 0,0 0-2 16,1-2-4-16,-1-4-2 0,2 0-3 0,-3 0 0 15,1-2-1-15,0-2-2 0,-5 0 1 16,0-3 1-16,-1 1 0 0,-1 0 1 0,0 0 2 16,-2-1 0-16,0 2 3 0,-1 0-3 15,-2 3 3-15,3 0-3 0,-3 0 2 16,0 0-2-16,-2 2 1 0,2-1-1 0,0 1-2 16,-2 6 3-16,0 0-2 0,0 0 3 15,0 0 0-15,0 0 0 0,0 0 2 16,0 0 2-16,-8 22 0 0,5-11 0 0,1 1 2 15,0 2-3-15,0 3-3 0,2 1-11 16,-2-2-12-16,2 1-20 0,0 1-17 16,-3-4-31-16,6 0-29 0,-1 2-24 0,0-1-23 15,0-1-22-15,3-4-51 0,-1-2-87 16,3-2-252-16,-1 0-84 0</inkml:trace>
          <inkml:trace contextRef="#ctx0" brushRef="#br0" timeOffset="7263.7946">1793 1993 1670 0,'2'-14'2'0,"3"-1"5"16,-1 1-8-16,-2 0 5 0,5-1 19 0,-3 4 11 15,4-4 10-15,-1 3 6 0,1 0-1 16,3 0-5-16,4 1-5 0,-2 1-1 16,2 2-1-16,1 0 1 0,5 2 2 15,-1 2-3-15,1 0 0 0,-2 2-2 0,5 2-4 16,-4 2-1-16,3 0-1 0,-6 4-2 15,4 0-3-15,-3 2 1 0,2 2 0 16,-6 3 1-16,-3-3 2 0,0 4 1 0,-4 0 6 16,-3 2 2-16,-4 1 0 0,-2-1 1 15,0 2-2-15,-5-1-1 0,-2 1 3 0,-2 0-2 16,-1 2-1-16,-1-3 0 0,0-1-1 16,-1-3-1-16,0-2-6 0,1 2 1 15,2-3-3-15,-1 0-1 0,1-2 4 16,2-2 2-16,2 1-3 0,1-4 7 0,1-1-5 15,5-2-1-15,-6 3-9 0,6-3 5 16,0 0-4-16,0 0-6 0,13-17 5 16,-4 9-6-16,2 2-1 0,5-4-11 0,-3 0-2 15,3-1 2-15,3 0 0 0,-2-4 2 16,7 1-3-16,-5 0-1 0,1-2-1 16,3 1 1-16,-1 1 0 0,-1-3 0 0,1 3 2 15,-3 0-1-15,1 2-1 0,-1-2 3 16,-2 1 1-16,-1 3-1 0,-4 0 11 0,-1 2 3 15,-2 0 0-15,2 2 3 0,-4-1 0 16,2 4-3-16,-4-5-2 0,-1 3 0 16,1 3-4-16,-5 2 4 0,4-4-3 0,-4 4-2 15,0 0 4-15,0 0-4 0,0 0-2 16,-13 12 5-16,8-3 1 0,-7 1 1 16,-1 4 0-16,-2 0 15 0,-4 3-7 15,1 1-3-15,0 0 2 0,-5 3-1 0,4-3-4 16,0 0-2-16,-1 2-2 0,3-1-1 15,2-1 1-15,0 0-3 0,2-1 1 0,5-1 1 16,1-2 0-16,5-2-8 0,2 3-2 16,4-6-14-16,5 4-17 0,3-3-32 0,4-2-39 15,3-2-52-15,5 0-53 0,0-3-41 16,1-3-71-16,7 0-117 0,-3-5 7 16,1 1-191-16,2-2-116 0</inkml:trace>
        </inkml:traceGroup>
        <inkml:traceGroup>
          <inkml:annotationXML>
            <emma:emma xmlns:emma="http://www.w3.org/2003/04/emma" version="1.0">
              <emma:interpretation id="{45F2B9F1-F429-4C49-A8E7-368AB0B544DC}" emma:medium="tactile" emma:mode="ink">
                <msink:context xmlns:msink="http://schemas.microsoft.com/ink/2010/main" type="inkWord" rotatedBoundingBox="22158,5706 24039,5686 24048,6539 22167,6559"/>
              </emma:interpretation>
              <emma:one-of disjunction-type="recognition" id="oneOf3">
                <emma:interpretation id="interp3" emma:lang="" emma:confidence="1">
                  <emma:literal/>
                </emma:interpretation>
              </emma:one-of>
            </emma:emma>
          </inkml:annotationXML>
          <inkml:trace contextRef="#ctx0" brushRef="#br0" timeOffset="22354.5651">3710 1481 1146 0,'-21'-11'95'0,"1"3"-59"15,-3 4-23-15,1 0 1 0,3 2 0 16,-1 0 8-16,-3 0 3 0,3 2-1 16,-2 0 7-16,1 2-3 0,4 0-4 0,-7 2-5 15,7 2 0-15,-2 0 1 0,1 2-6 16,5 2 6-16,-6 1-7 0,4 3 0 0,2 0-1 15,-6 2 0-15,6 0 3 0,2 1 1 16,2 1-6-16,-3-2 6 0,3 0-1 16,2-1 0-16,3 1-1 0,4-1 1 0,0-1-2 15,0-2 0-15,4 2-2 0,5 0 4 16,0 1-2-16,8-3-1 0,-6-2-1 16,6 4-3-16,2-1 2 0,1-4 0 0,3 4-2 15,-5-3 1-15,5 0 0 0,-3 0-1 16,-5 3-2-16,4-7 6 0,-4 2-3 15,1 0 1-15,0 0 0 0,-2-2 0 0,-6 2 1 16,4 0-2-16,0-1 4 0,-8 1 0 16,3 0 2-16,-3-2-1 0,-2 4 1 15,0-1-2-15,-2-1 2 0,-2 0-1 0,0 2 1 16,-5-2 0-16,1 0-3 0,-5 0-2 16,-1 0 2-16,-2 0-2 0,1-1-1 0,-8-2 0 15,1 0-4-15,-1 1-1 0,-1-4 1 16,-1 2-7-16,-1-2-5 0,1-2-8 15,1 0-14-15,-2 0-23 0,5 0-17 16,3 0-11-16,-3-2-12 0,6 2-14 0,0-4-20 16,-1 2-32-16,5 0-62 0,2-2-195 15,3 2 75-15</inkml:trace>
          <inkml:trace contextRef="#ctx0" brushRef="#br0" timeOffset="7908.7673">3201 1519 1582 0,'0'-8'-66'16,"0"0"11"-16,0 0 4 0,0 2 9 0,-2-2 15 15,2 1 18-15,0 1 25 0,0 6 16 16,0-12 12-16,0 6 13 0,0 6 10 0,0-8 9 16,0 8 7-16,0-9 9 0,0 9 7 15,0-8 3-15,0 8 8 0,0-6 2 16,0 6-2-16,-5-4 0 0,5 4-13 16,0 0 3-16,-5-4 5 0,5 4-2 0,0 0-4 15,0 0 12-15,-15 16 1 0,6-5 2 16,2 3 1-16,-5 0-5 0,1 6-2 0,0 5-6 15,2-1-9-15,-3 9-9 0,1-1-6 16,2 3-9-16,5 2-3 0,0 1-7 16,1-3-4-16,3 1-22 0,3 5-24 0,1 0-30 15,5 1-36-15,0-1-25 0,3-2-33 16,-1-1-40-16,7 5-42 0,5 0-50 0,-8-10-67 16,13 1-147-16,-4-8-5 0,4-1 52 15,0-5-176-15,4-4-91 0</inkml:trace>
          <inkml:trace contextRef="#ctx0" brushRef="#br0" timeOffset="22823.921">3893 1889 1231 0,'4'0'40'0,"-4"0"-2"0,0 0-6 16,9-6-14-16,-9 6 5 0,9-2-3 15,-9 2 9-15,11-2 10 0,-11 2 1 16,15 0 4-16,-4-2-6 0,0 2-2 0,2-2-3 15,1 0 5-15,4 0 1 0,1-2-4 16,-4 2-1-16,3 0-4 0,0-2-4 0,0 1-1 16,-3 2-1-16,2-1-5 0,-6-3 4 15,2 2-3-15,-1 0-6 0,-3 1 5 16,-2 0-9-16,-3-2 2 0,-4 4 0 0,7-4-2 16,-7 4-4-16,0 0 2 0,0 0-5 15,0 0 0-15,-16-8 4 0,10 6-3 16,6 2 1-16,-15 0-1 0,9-2-2 0,6 2 0 15,-13 2 2-15,13-2-3 0,-14 4-1 16,7-2 2-16,2 2 1 0,1 0-1 16,-3 2 3-16,3 2-3 0,-1-1 0 0,1 3 4 15,0 0-2-15,1 0 1 0,-1 2 1 16,2 4-2-16,-4 3-4 0,4-1 6 16,-2 1-2-16,4-1 0 0,-3 2 1 0,1-1-1 15,2 3-6-15,-2-4-5 0,2 2-20 16,0 1-21-16,-2-1-25 0,2-2-20 15,0 1-15-15,-2-3-24 0,2-2-39 0,0 1-341 16,2-3-15-16</inkml:trace>
          <inkml:trace contextRef="#ctx0" brushRef="#br0" timeOffset="23077.6901">4600 2019 1485 0,'-2'-4'97'0,"0"-2"2"0,2 6-20 0,-3-8-26 16,3 8-8-16,5-8-2 0,-1 4-4 16,5-2 1-16,3 2-5 0,-1 0-1 15,3-1-5-15,9 2-3 0,-3-2-14 0,9 1-19 16,-4-1-24-16,7 0-28 0,0 1-29 15,-6 0-31-15,6-2-34 0,-2 2-100 16,-4 0-226-16,6-1 16 0</inkml:trace>
        </inkml:traceGroup>
        <inkml:traceGroup>
          <inkml:annotationXML>
            <emma:emma xmlns:emma="http://www.w3.org/2003/04/emma" version="1.0">
              <emma:interpretation id="{7A4AF71F-F49A-4143-872F-6E3D57F59428}" emma:medium="tactile" emma:mode="ink">
                <msink:context xmlns:msink="http://schemas.microsoft.com/ink/2010/main" type="inkWord" rotatedBoundingBox="24604,5736 26637,5715 26650,6931 24616,6952"/>
              </emma:interpretation>
              <emma:one-of disjunction-type="recognition" id="oneOf4">
                <emma:interpretation id="interp4" emma:lang="" emma:confidence="1">
                  <emma:literal/>
                </emma:interpretation>
              </emma:one-of>
            </emma:emma>
          </inkml:annotationXML>
          <inkml:trace contextRef="#ctx0" brushRef="#br0" timeOffset="23417.874">5527 1696 1483 0,'0'-8'73'0,"-3"0"-6"0,1 0-8 0,2 1-2 16,0-1 8-16,-2 2 20 0,2 6 12 16,0-10 3-16,-2 6-6 0,2 4-8 15,-2-8-8-15,2 8-11 0,0 0-6 16,0 0-6-16,0 0-4 0,0 0 0 0,0 0-3 15,2 24-1-15,-2-13-5 0,2 3-5 16,-2 4 0-16,0 0-3 0,0 5-8 16,2-1 3-16,-2 0-7 0,0 7-12 0,2-2 0 15,1-1-2-15,-3 2-2 0,0 1-9 16,2-1-20-16,-2-4-23 0,2-1-20 16,0 0-28-16,-2-4-21 0,2 4-26 15,1-5-16-15,0-1-21 0,-1-3-47 0,0-4-434 16,3 0-155-16</inkml:trace>
          <inkml:trace contextRef="#ctx0" brushRef="#br0" timeOffset="23657.7237">5597 1980 1808 0,'2'-5'-23'0,"1"-1"8"15,-1 1 2-15,0 2-3 0,-2 3 3 0,11-5 15 16,-4 5 11-16,-7 0 6 0,21 5 1 15,-13-4-5-15,6 7 4 0,0-1 0 16,4 3-1-16,2 0-2 0,3 2-2 0,-3 0-1 16,5 3-1-16,-3-1-2 0,3-2-3 15,-3 0-11-15,4 0-14 0,-9-2-14 16,4 1-23-16,-5-1-4 0,-1-4-12 0,0 2-14 16,-4-4-12-16,0-2-20 0,-5 0-47 15,-6-2-252-15,15-4 73 0</inkml:trace>
          <inkml:trace contextRef="#ctx0" brushRef="#br0" timeOffset="23943.4309">5949 1692 1104 0,'-2'-8'22'0,"2"-1"-6"15,-2 4 4-15,-1-1 1 0,3-1 17 16,-2 1 6-16,2 6 13 0,-2-10-2 15,2 10-3-15,-2-4-2 0,2 4-5 16,0 0 7-16,0 0 8 0,0 0 8 0,-16 12 7 16,10-4-1-16,-1 0-1 0,-1 5-2 15,0 1-5-15,-1 2-5 0,-4 0-2 16,0 3-8-16,-2 1 11 0,0-2-7 0,-2 3-4 16,2-1-4-16,-3 0-5 0,-1-1-2 15,6 1-10-15,-10-2-4 0,5-1-22 16,0-3-32-16,0 0-60 0,4-2-58 0,-1-4-73 15,3 0-178-15,1-5-186 0,2-1-83 16</inkml:trace>
          <inkml:trace contextRef="#ctx0" brushRef="#br0" timeOffset="23768.0761">5951 1714 1101 0</inkml:trace>
          <inkml:trace contextRef="#ctx0" brushRef="#br0" timeOffset="24580.5169">6429 2135 1806 0,'-7'2'216'16,"3"0"-21"-16,-4 1-33 0,2-3-43 16,-1 2-17-16,2-1-9 0,1 4-14 15,-3-2-4-15,3 4-16 0,0-1 4 0,-1 4-9 16,0 0-11-16,-2 2-60 0,0 2-76 15,3 3-88-15,-3-1-182 0,-4 0-75 16,-1 0-234-16,-3-1-166 0</inkml:trace>
          <inkml:trace contextRef="#ctx0" brushRef="#br0" timeOffset="43997.7129">6989 1745 932 0,'0'0'36'0,"0"0"-21"0,2-13-4 0,-2 13-6 16,0 0 3-16,0 0 13 0,0 0 7 15,0 0 1-15,-2-8 17 0,2 8-20 0,0 0 9 16,0 0-6-16,0 0 3 0,0 0-1 16,0 0-2-16,0 0-4 0,0 0 3 15,0 0-13-15,0 0 3 0,0 0 5 0,-9 15 2 16,7-7-2-16,0 0 3 0,-2 0-4 15,-1 4-5-15,-3 1 6 0,0 1-4 16,3 2 0-16,1 0 0 0,-3 3 6 0,1-1-1 16,-1 4 0-16,3-2 0 0,-6 1 0 15,5 1-2-15,3-1 3 0,0-1-2 16,0 2-2-16,2-1 0 0,-3-1 1 16,3 0-2-16,3-1-1 0,-3-1 1 0,4-2 0 15,0 1 0-15,5-6-2 0,1 4 0 16,-3-3-1-16,2-2-1 0,-3-1 0 15,3-4-2-15,5 2 0 0,-3-3 0 0,-2-4-3 16,0 0 0-16,8-2 0 0,-4-2 0 16,0-4-2-16,4-3-4 0,0-1 0 15,-6-4-3-15,8-2 1 0,-6-3-5 0,-2-1 2 16,0-1-4-16,1 1-2 0,-5 0-2 16,0-1-1-16,-5 3-4 0,0 0 1 0,-4-1 2 15,0 3-1-15,-5-1 1 0,-2 3 2 16,-7 0 0-16,5-4-2 0,-5 6 2 15,-5-1-1-15,6 3-9 0,-8 2-6 0,3 0-7 16,-8 2-11-16,8-1-9 0,-5 6-6 16,5-4-7-16,-7 5-15 0,7 0-9 15,-1 2-15-15,1-2-24 0,-3 2-56 16,5 0-215-16,5 2 91 0</inkml:trace>
          <inkml:trace contextRef="#ctx0" brushRef="#br0" timeOffset="44320.0705">7283 1435 1257 0,'0'0'109'0,"0"-8"-5"16,0 8-20-16,3-3-15 0,-3 3-7 16,0 0-8-16,0 0-5 0,22 9-4 0,-15 0-2 15,4 3-1-15,7 4-2 0,-4 5-2 16,11 5-4-16,-5 5-1 0,7 7-3 16,-5 5-3-16,4 1-1 0,0 22-3 0,0 3-1 15,-13-6 0-15,-4-4-3 0,-7 2-5 16,-6 28-19-16,-10 1-33 0,-11 8-47 0,-8-7-73 15,-10 5-153-15,-16-1-250 0,-7-5-63 16</inkml:trace>
        </inkml:traceGroup>
      </inkml:traceGroup>
    </inkml:traceGroup>
    <inkml:traceGroup>
      <inkml:annotationXML>
        <emma:emma xmlns:emma="http://www.w3.org/2003/04/emma" version="1.0">
          <emma:interpretation id="{6A5FB48A-7D55-407E-95C8-DF692662D50B}" emma:medium="tactile" emma:mode="ink">
            <msink:context xmlns:msink="http://schemas.microsoft.com/ink/2010/main" type="paragraph" rotatedBoundingBox="21785,7063 24920,6979 24939,7702 21805,7786" alignmentLevel="2"/>
          </emma:interpretation>
        </emma:emma>
      </inkml:annotationXML>
      <inkml:traceGroup>
        <inkml:annotationXML>
          <emma:emma xmlns:emma="http://www.w3.org/2003/04/emma" version="1.0">
            <emma:interpretation id="{3B9CFA50-E13A-411F-A53E-F52465E72915}" emma:medium="tactile" emma:mode="ink">
              <msink:context xmlns:msink="http://schemas.microsoft.com/ink/2010/main" type="line" rotatedBoundingBox="21785,7063 24920,6979 24939,7702 21805,7786"/>
            </emma:interpretation>
          </emma:emma>
        </inkml:annotationXML>
        <inkml:traceGroup>
          <inkml:annotationXML>
            <emma:emma xmlns:emma="http://www.w3.org/2003/04/emma" version="1.0">
              <emma:interpretation id="{6CAB34A5-0704-448F-AB95-211CF64A71FB}" emma:medium="tactile" emma:mode="ink">
                <msink:context xmlns:msink="http://schemas.microsoft.com/ink/2010/main" type="inkWord" rotatedBoundingBox="21785,7063 22722,7038 22741,7746 21804,7771"/>
              </emma:interpretation>
              <emma:one-of disjunction-type="recognition" id="oneOf5">
                <emma:interpretation id="interp5" emma:lang="" emma:confidence="1">
                  <emma:literal/>
                </emma:interpretation>
              </emma:one-of>
            </emma:emma>
          </inkml:annotationXML>
          <inkml:trace contextRef="#ctx0" brushRef="#br0" timeOffset="109279.9991">3025 2957 660 0,'9'-6'58'0,"-5"2"-20"0,3 2 2 15,-1-2 6-15,7 0 1 0,-7 0 15 16,3 0 1-16,0-3 3 0,0 4 10 0,1-2 4 16,-2-1-1-16,1 2 4 0,0-2 4 15,2 0 1-15,1 0 1 0,-5 0 0 16,2-1-4-16,0-1-5 0,-1 0-6 0,2 0-5 16,-3 2-7-16,-3-2-6 0,1 0-4 15,-1 0-7-15,1 0-4 0,-3 0-5 16,-2-1-5-16,0 1-2 0,-5 2-7 0,1-2-2 15,-3 4-2-15,1 0-2 0,-6 0-2 16,1 1-1-16,-3 3-2 0,3 0-1 0,-10 3-4 16,4 1 2-16,-4 2 0 0,3 0-3 15,-3 4 2-15,-5 2-3 0,8 1 2 16,-7 1-2-16,5 2 1 0,-3 0 1 16,5 0-3-16,-5 3 1 0,5-3-3 0,4 3 3 15,-4 1 0-15,7-2-2 0,2 1-2 16,-1-3 3-16,6 0-1 0,0-2 0 0,1 1 0 15,6-1 2-15,3 2-2 0,2 0 1 16,1-2 0-16,2 1-1 0,0-3 1 16,10 2-1-16,-6 1-1 0,3-3 0 15,-2 0-1-15,-2-4 1 0,3 2-1 0,-2-2 0 16,-4 0-1-16,0-1 0 0,0 1 0 16,-1 0 1-16,-6-2 0 0,3-2 0 0,-3 2 0 15,0 2 0-15,-1 1 2 0,-3-4-4 16,-3 1 5-16,-1 1-2 0,0-1 1 15,-1 2 0-15,-1-2 0 0,-4 2 0 16,-4-4-2-16,1 2 0 0,2 0-14 16,-8-1-1-16,2-2-4 0,0 2-8 0,-3-2-7 15,5 2-16-15,-6-5-13 0,1 0-10 0,4 0-11 16,-4 0-13-16,4 0-10 0,2 0-7 16,-2-5-14-16,3 4-25 0,-1-6-59 15,1 4-286-15,2-2-2 0</inkml:trace>
          <inkml:trace contextRef="#ctx0" brushRef="#br0" timeOffset="109724.4181">3217 3136 1377 0,'0'0'6'0,"0"0"8"0,13 0-7 15,-13 0-6-15,9 2-5 0,3-2 10 0,-12 0-1 16,20-2 14-16,-7 2 8 0,4 0 2 16,3 0 1-16,5-2-3 0,-5 2-7 0,7-2 3 15,-5 0-3-15,6 2-5 0,-4-2-1 16,-1 0 3-16,0 2-6 0,0-4 5 16,-6 2-3-16,4 0-1 0,-5-3 0 0,-3 4-2 15,-1-3-9-15,-3-1 3 0,0-1-1 16,-5 3-8-16,-2-2 7 0,1 1 1 15,-3 4-5-15,0 0 5 0,-9-10 0 0,9 10-7 16,-9-2 6-16,0 0-1 0,-1 0-4 16,10 2 8-16,-15 0-4 0,6 2-1 15,2 0-3-15,-2 2 4 0,0 0-2 0,0 0 2 16,0 2 4-16,2 2-5 0,-2 3 1 16,0 1 9-16,2 0-8 0,0 0 3 0,3 4 3 15,-3-1-2-15,3 3-1 0,2 0-1 16,-3 3 0-16,1-3-2 0,1 5-3 15,0-4-10-15,1 2-11 0,2-1-18 16,-2 3-14-16,2-5-17 0,0 2-18 16,0-3-20-16,0 1-43 0,-2-6-271 0,4 3 68 15</inkml:trace>
        </inkml:traceGroup>
        <inkml:traceGroup>
          <inkml:annotationXML>
            <emma:emma xmlns:emma="http://www.w3.org/2003/04/emma" version="1.0">
              <emma:interpretation id="{53A9970B-FBAC-4526-8E60-471BD8715DB8}" emma:medium="tactile" emma:mode="ink">
                <msink:context xmlns:msink="http://schemas.microsoft.com/ink/2010/main" type="inkWord" rotatedBoundingBox="23199,7037 24920,6991 24939,7702 23218,7748"/>
              </emma:interpretation>
              <emma:one-of disjunction-type="recognition" id="oneOf6">
                <emma:interpretation id="interp6" emma:lang="" emma:confidence="0">
                  <emma:literal>six</emma:literal>
                </emma:interpretation>
                <emma:interpretation id="interp7" emma:lang="" emma:confidence="0">
                  <emma:literal>&gt; t</emma:literal>
                </emma:interpretation>
                <emma:interpretation id="interp8" emma:lang="" emma:confidence="0">
                  <emma:literal>&gt; *</emma:literal>
                </emma:interpretation>
                <emma:interpretation id="interp9" emma:lang="" emma:confidence="0">
                  <emma:literal>Six</emma:literal>
                </emma:interpretation>
                <emma:interpretation id="interp10" emma:lang="" emma:confidence="0">
                  <emma:literal>7k</emma:literal>
                </emma:interpretation>
              </emma:one-of>
            </emma:emma>
          </inkml:annotationXML>
          <inkml:trace contextRef="#ctx0" brushRef="#br0" timeOffset="110664.6705">4146 2849 1138 0,'-5'-4'2'0,"1"-2"12"0,-1 2-3 0,1 0-2 16,2 0 10-16,0-2 20 0,2 6 13 15,-5-8 14-15,5 3 3 0,0 5 6 16,-5-5-5-16,5 5-11 0,-3-6-6 16,3 6-2-16,0 0-6 0,0 0-1 0,0 0 4 15,0 0-5-15,19 9 0 0,-12-2-2 16,2-1-5-16,-1 4 1 0,5-2-2 0,-2 2-3 16,0 2-2-16,4-1-1 0,-1 1 0 15,4 0-5-15,1 0-2 0,1 1-3 16,-3-2 1-16,4 0 1 0,-1 1-4 0,-1-4-2 15,-1 1-2-15,1-4 1 0,0 1-4 16,1 2 1-16,-1-3-3 0,-4-2 3 16,1 0-1-16,0-3 1 0,-3 2-4 15,1-2 3-15,-2 0 0 0,-1-2 1 0,0 2 2 16,-2-3 7-16,3 2-3 0,-3 1 4 16,-3-4 2-16,-6 4-3 0,14-3 1 0,-8 2-3 15,1-1-2-15,-7 2 0 0,0 0-2 16,12-2-4-16,-12 2 0 0,0 0-3 0,0 0-1 15,0 0 3-15,-5 12-3 16,-2-6 0-16,0 2-2 0,-6 2 1 0,2 2-1 16,-6 2-2-16,2 3 1 0,-3-1 0 15,-1 2-3-15,2 1-10 0,-6 3-11 0,1 1-19 16,-4-1-12-16,2 2-24 0,1 3-12 16,1-5-24-16,1 2-17 0,-1 3-9 15,1-5-24-15,3-1-31 0,0-3-398 0,2 0-90 16</inkml:trace>
          <inkml:trace contextRef="#ctx0" brushRef="#br0" timeOffset="111160.979">5220 2786 1578 0,'-10'-16'30'0,"3"3"9"0,3 4-9 15,0 2-8-15,1 1-1 0,1 1-2 16,2 0-2-16,0 5 5 0,-4-8 6 16,4 8-7-16,-5-2 2 0,5 2 7 15,0 0 2-15,-2 16 4 0,2-6 4 0,0 3 6 16,0 1 4-16,0 4-3 0,0 2-1 15,2 5 0-15,1 1-2 0,-3 3-5 0,2 1-5 16,2 1 0-16,-4 1-3 0,2 3-4 16,1-3 0-16,1 9-19 0,-2-6 0 15,0-3-11-15,3 1-14 0,-5-1-10 16,4 1-21-16,-2-5-25 0,4-1-22 0,-4-3-17 16,0-3-14-16,1-1-21 0,-3-4-27 15,2-2-73-15,-2-1-232 0,2-3 16 16</inkml:trace>
          <inkml:trace contextRef="#ctx0" brushRef="#br0" timeOffset="111704.6832">5834 2829 1307 0,'-6'-10'40'0,"-1"-1"1"0,-1 6-3 16,2 0-10-16,-1 1-2 0,-2 4 4 15,9 0 10-15,-15 3 8 0,3 0 5 16,1 5 1-16,0 1-1 0,-7 3-4 0,-3 2-2 16,3 2-8-16,-3 3-2 0,4 3-2 15,-9 0-3-15,4 3-3 0,-7-1-8 16,0 7-9-16,-1-1-17 0,-6-1-19 0,2 1-33 15,3 1-37-15,-3-5-67 0,-5-1-150 16,5 1-168-16,5-4 15 0</inkml:trace>
          <inkml:trace contextRef="#ctx0" brushRef="#br0" timeOffset="111437.2117">5373 3124 1389 0,'3'-6'29'0,"-3"0"-5"15,0 2-10-15,0 4 2 0,2-9-5 0,-2 9 3 16,4-2 7-16,-4 2 10 0,0 0 8 16,0 0 7-16,18 15 0 0,-6-7-4 0,-3 0 0 15,4 2-3-15,10 6-6 0,-7-1-5 16,5-1-2-16,1 2-1 0,3 4-2 16,-1-3-11-16,4 3-14 0,-4-6-19 15,-1 1-25-15,1 1-25 0,-3-4-13 0,2-2-16 16,-3 2-17-16,-2-5-39 0,-2-4-305 15,2 0 33-15</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09:51.40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532246C-5B0E-40FF-B218-021332379D3C}" emma:medium="tactile" emma:mode="ink">
          <msink:context xmlns:msink="http://schemas.microsoft.com/ink/2010/main" type="writingRegion" rotatedBoundingBox="11424,12749 11993,12749 11993,13080 11424,13080"/>
        </emma:interpretation>
      </emma:emma>
    </inkml:annotationXML>
    <inkml:traceGroup>
      <inkml:annotationXML>
        <emma:emma xmlns:emma="http://www.w3.org/2003/04/emma" version="1.0">
          <emma:interpretation id="{FD53422C-885D-49CD-A056-8C01005C4574}" emma:medium="tactile" emma:mode="ink">
            <msink:context xmlns:msink="http://schemas.microsoft.com/ink/2010/main" type="paragraph" rotatedBoundingBox="11424,12749 11993,12749 11993,13080 11424,13080" alignmentLevel="1"/>
          </emma:interpretation>
        </emma:emma>
      </inkml:annotationXML>
      <inkml:traceGroup>
        <inkml:annotationXML>
          <emma:emma xmlns:emma="http://www.w3.org/2003/04/emma" version="1.0">
            <emma:interpretation id="{908F82DB-DECC-4ECB-85AE-04C38F68D9F5}" emma:medium="tactile" emma:mode="ink">
              <msink:context xmlns:msink="http://schemas.microsoft.com/ink/2010/main" type="line" rotatedBoundingBox="11424,12749 11993,12749 11993,13080 11424,13080"/>
            </emma:interpretation>
          </emma:emma>
        </inkml:annotationXML>
        <inkml:traceGroup>
          <inkml:annotationXML>
            <emma:emma xmlns:emma="http://www.w3.org/2003/04/emma" version="1.0">
              <emma:interpretation id="{B9DFE130-42E0-4A77-858C-8DA0CC4EAA72}" emma:medium="tactile" emma:mode="ink">
                <msink:context xmlns:msink="http://schemas.microsoft.com/ink/2010/main" type="inkWord" rotatedBoundingBox="11424,12749 11993,12749 11993,13080 11424,13080"/>
              </emma:interpretation>
              <emma:one-of disjunction-type="recognition" id="oneOf0">
                <emma:interpretation id="interp0" emma:lang="" emma:confidence="0">
                  <emma:literal>10</emma:literal>
                </emma:interpretation>
                <emma:interpretation id="interp1" emma:lang="" emma:confidence="0">
                  <emma:literal>1 O</emma:literal>
                </emma:interpretation>
                <emma:interpretation id="interp2" emma:lang="" emma:confidence="0">
                  <emma:literal>1 o</emma:literal>
                </emma:interpretation>
                <emma:interpretation id="interp3" emma:lang="" emma:confidence="0">
                  <emma:literal>1 0</emma:literal>
                </emma:interpretation>
                <emma:interpretation id="interp4" emma:lang="" emma:confidence="0">
                  <emma:literal>0 O</emma:literal>
                </emma:interpretation>
              </emma:one-of>
            </emma:emma>
          </inkml:annotationXML>
          <inkml:trace contextRef="#ctx0" brushRef="#br0">0 70 924 0,'2'-6'178'0,"2"0"-55"0,-2 0-59 0,1 0-25 16,-1 2-10-16,2-5-8 0,-2 4 1 0,1 0 11 15,-3 5 10-15,2-9 4 0,1 4-1 16,-1 1-3-16,-2 4-6 0,3-6-5 16,-3 6-6-16,0 0-1 0,0 0 0 15,0 0 5-15,0 0-2 0,0 0 0 0,11 15-4 16,-9-10-1-16,-2 4-5 0,2-4 1 15,0 8-1-15,3-3-6 0,-3 6 0 16,0 1-8-16,0 1-19 0,0 2-22 0,1 0-20 16,-3 1-19-16,2 1-20 0,0 1-23 15,-2-3-61-15,3 1-294 0,-3-2 19 0</inkml:trace>
          <inkml:trace contextRef="#ctx0" brushRef="#br0" timeOffset="447.2957">490 89 1399 0,'0'-7'9'0,"0"7"-9"0,-7-8-13 16,0 6-4-16,7 2 7 0,-13-2 1 15,13 2 20-15,-16 4 4 0,8 1 12 16,-5-4-3-16,5 8 3 0,-3-1 0 15,0 0-3-15,1 4-1 0,1-2 1 0,0 2 0 16,0 1-4-16,5 1 3 0,-1-2-8 16,0 0 2-16,0 3 3 0,3-3-4 0,0 2-5 15,0-2-4-15,2 0 3 0,0 1 1 16,2-3 1-16,0 0-5 0,0-2 7 16,1 2-1-16,2-2 5 0,0-3 0 15,-1 0 2-15,3 0-1 0,-1-4 2 0,-6-1-4 16,16-1 4-16,-6-4-1 0,1 0-4 15,2-4 0-15,-2-1-1 0,5-2-2 0,-2 2 1 16,-1-6-2-16,1-3 3 0,-1 3 0 16,-1-3 0-16,-1 3-3 0,1-2 1 0,-6 1-5 15,3 1-1-15,-4 0 1 0,1 0-4 16,-4 2-2-16,1 1-3 0,-1 1-8 16,-2 0-5-16,0 2-9 0,-2 4-15 15,-1-5-9-15,-1 8-12 0,0-2-11 0,4 5-17 16,-9-1-11-16,2 1-21 0,7 0-51 15,0 0-301-15,-16 6 21 0</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10:08.20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21286BA-FB62-4B98-AA5F-65089F08BF7C}" emma:medium="tactile" emma:mode="ink">
          <msink:context xmlns:msink="http://schemas.microsoft.com/ink/2010/main" type="inkDrawing" rotatedBoundingBox="5742,12239 10569,11501 10603,11727 5777,12466" semanticType="callout" shapeName="Other">
            <msink:sourceLink direction="with" ref="{CFC13E24-1A3A-4620-A536-F308027EBCA6}"/>
            <msink:sourceLink direction="with" ref="{2011D938-B914-4E79-925E-1ECD14C5FE34}"/>
          </msink:context>
        </emma:interpretation>
      </emma:emma>
    </inkml:annotationXML>
    <inkml:trace contextRef="#ctx0" brushRef="#br0">1058 539 754 0,'-19'2'48'15,"2"0"-18"-15,-1 0-19 0,-1 0 3 16,-1 0-4-16,2-2 3 0,0 4 10 15,0-4 6-15,2 2-2 0,0 0-1 0,1-2-1 16,-2 2 10-16,2 1-1 0,0-3-2 16,0 0 5-16,0 2-12 0,-1-2 4 0,2 0-8 15,-1 1 4-15,-1-1 3 0,-3 2-1 16,-1-2-4-16,2 3 2 0,-4 0 1 16,-1-1-7-16,0 1 4 0,-4 1 3 15,0 0-3-15,0 0 3 0,-3 2 3 0,-1 0-4 16,1 0-5-16,-2 0 3 0,4 1-3 15,-4 1-3-15,0-2-1 0,3-1-5 16,-3 4-1-16,2 1 5 0,4-4-3 0,-4 2-3 16,6-4 3-16,1 7-2 0,3-8-2 15,1 3 3-15,1-3 1 0,5 3 2 16,1-2-1-16,1-2 2 0,2 0 1 16,3 2-3-16,3-2 2 0,3-2-1 0,0 0 3 15,0 0 2-15,20 8 0 0,-3-8-1 16,5-4-1-16,10 0 1 0,9-4-2 0,13-4-4 15,4 1 3-15,28-11 1 0,7-2 3 16,6-1-1-16,9-1-2 0,8-1 5 0,6-3 0 16,12 0 4-16,6-1 0 0,4 0 2 15,3-3-2-15,4 1 1 0,-1 3-16 16,-1-3 3-16,4 4-1 0,1-5 1 16,2 3-5-16,-2 3 2 0,-3 4-2 0,-6-2-5 15,-9 7 6-15,-12-5-3 0,-4 7 1 16,-12 3 0-16,-9 0-2 0,-13 4-3 0,-15-3 1 15,-19 10 2-15,-9-4-3 0,-2 1-2 16,-7 4 3-16,-8-2-1 0,0-2-2 16,-7 4 1-16,-1 2-1 0,1-2-1 0,-6 2 1 15,-2 0 1-15,-11 0-1 0,12 0 1 16,-12 0 0-16,2 2-1 0,-2-2 0 16,0 0 1-16,-18 8-1 0,9-8 0 0,-4 6 0 15,-4-6 0-15,-1 6 0 0,-1 1 3 16,-5-4 0-16,-8 3-5 0,2 1 2 15,-9-1 2-15,-4 2-2 0,-5-2 2 0,-10 4-2 16,-6-2 0-16,-19 4 2 0,-3-1 0 16,0 3-5-16,-2-2 6 0,0 2-5 0,-3 1 1 15,-1 1 1-15,-5-2 1 0,0 8-2 16,-3-5 2-16,-9 3-1 0,-1-2-2 16,-4 3 2-16,2-1 0 0,2 0-1 15,2-1-2-15,2-1 1 0,-1 4 1 0,2-5 0 16,1 3 1-16,5-3-3 0,2 3 0 15,4-6 0-15,7 2 1 0,2 0 1 16,18-3 0-16,7-1 0 0,5-2 1 0,9 0-1 16,0-2-4-16,2 0 6 0,4 3-2 15,8-5-3-15,2 0 3 0,3-2 1 0,6 2-3 16,1-4 6-16,2 2-3 0,6 0 1 16,2-1 1-16,5 0-1 0,4-3-1 15,0 0 6-15,17 6-1 0,7-6-5 16,4-1 2-16,20-4 4 0,16 2-4 0,26-8 2 15,14-5 0-15,10 2-3 0,20-5 3 16,8 1 4-16,10-4-1 0,4-1 1 0,7-1 3 16,38-5 0-16,6-3 4 0,4-1-2 15,2 1 1-15,-1-1 1 0,-4 2-1 16,-12-1-2-16,-30 7 3 0,-6 6-2 0,-4-4-4 16,-7 6 2-16,-4 1-1 0,-12-2-2 15,-10 2 1-15,-13 8 0 0,-8-7-4 16,-12 9 1-16,-22-2 0 0,-16 2-3 15,-9 4 1-15,-10-4 0 0,-1 6-4 0,-4-2 2 16,-8-2 0-16,5 2-3 0,-9 2 2 16,-1 0-1-16,-1 0-2 0,-5 0 1 0,-9 0-10 15,9 2-14-15,-9-2-17 0,0 0-17 16,0 0-9-16,-22 6-13 0,5-2-12 0,2-2-15 16,-6 0-14-16,1-2-6 0,-2 4-25 15,-6-4-58-15,1 0-309 0,0 0-25 16</inkml:trace>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10:14.28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B0026A3-B3A2-4AEB-9051-ACBA1978B891}" emma:medium="tactile" emma:mode="ink">
          <msink:context xmlns:msink="http://schemas.microsoft.com/ink/2010/main" type="inkDrawing" rotatedBoundingBox="18627,5273 25491,5323 25490,5381 18626,5331" shapeName="Other"/>
        </emma:interpretation>
      </emma:emma>
    </inkml:annotationXML>
    <inkml:trace contextRef="#ctx0" brushRef="#br0">84 0 727 0,'-19'4'248'16,"6"-2"-89"-16,2 3-72 0,-1-3-26 0,8-1-18 15,-3 1-7-15,7-2-4 0,0 0 10 16,-9 3 7-16,9-3 9 0,-6 2 2 16,6-2 1-16,0 0-2 0,0 0-3 15,-3 6 1-15,3-6-3 0,0 0-8 0,18 2 8 16,-7 2 6-16,3-4 1 0,4 2 1 16,5 0 2-16,6 0-4 0,5-2-3 15,11 0-1-15,9 2-3 0,17-2 1 0,28 0 1 16,5-4-6-16,9 4-2 0,4-2 0 15,4 2-6-15,8 0-1 0,9-2-2 0,8 0 1 16,12 2-3-16,7-2-5 0,10 2 1 16,2 0-3-16,2 0-4 0,2 0-1 15,6 2-2-15,46 0-2 0,1 0-2 16,-11 2 2-16,-36-2-2 0,0 0-4 0,-8 2 4 16,0 0-3-16,4 0 5 0,0-4 4 15,-2 4-4-15,-7-1 7 0,-1-2 1 0,-11 3-2 16,-3-4 1-16,-15 4 0 0,-2-2 3 15,-10-2 2-15,-6 3-2 0,-9-1 1 16,-10-2 2-16,-1 1 1 0,-26-1 0 0,-13 0 2 16,1-1-2-16,-11 2-2 0,-3-1-1 15,-5-1 4-15,-4 1-3 0,-6 0-1 16,-3 0-4-16,0 0-2 0,-4 0-2 16,-5-2 0-16,0-1 1 0,-4 3-8 0,-1 0 0 15,-1 0-3-15,-1 0-2 0,-1-2 4 16,-4 2-6-16,-2 0-1 0,0 0 3 0,4 0-7 15,-6 0-15-15,0 0-15 0,-1 0-26 16,-10 0-27-16,18-1-34 0,-18 1-40 0,11-3-54 16,-7 1-53-16,-4 2-106 0,2-8-121 15,-2 8 23-15,-17-14-167 0,3 2-129 16</inkml:trace>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10:20.6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E858E94-D934-4062-80A4-BBCC565D0CB2}" emma:medium="tactile" emma:mode="ink">
          <msink:context xmlns:msink="http://schemas.microsoft.com/ink/2010/main" type="writingRegion" rotatedBoundingBox="19619,11871 28787,11999 28731,16027 19563,15899"/>
        </emma:interpretation>
      </emma:emma>
    </inkml:annotationXML>
    <inkml:traceGroup>
      <inkml:annotationXML>
        <emma:emma xmlns:emma="http://www.w3.org/2003/04/emma" version="1.0">
          <emma:interpretation id="{14B17CD9-5EB3-4C14-9E9C-1764C945DD1C}" emma:medium="tactile" emma:mode="ink">
            <msink:context xmlns:msink="http://schemas.microsoft.com/ink/2010/main" type="paragraph" rotatedBoundingBox="19583,11916 25413,11672 25472,13082 19642,13327" alignmentLevel="1"/>
          </emma:interpretation>
        </emma:emma>
      </inkml:annotationXML>
      <inkml:traceGroup>
        <inkml:annotationXML>
          <emma:emma xmlns:emma="http://www.w3.org/2003/04/emma" version="1.0">
            <emma:interpretation id="{F6E1763E-C1FB-476B-AAC5-E46F1D796C44}" emma:medium="tactile" emma:mode="ink">
              <msink:context xmlns:msink="http://schemas.microsoft.com/ink/2010/main" type="line" rotatedBoundingBox="19583,11916 25413,11672 25472,13082 19642,13327"/>
            </emma:interpretation>
          </emma:emma>
        </inkml:annotationXML>
        <inkml:traceGroup>
          <inkml:annotationXML>
            <emma:emma xmlns:emma="http://www.w3.org/2003/04/emma" version="1.0">
              <emma:interpretation id="{4DAEEE0F-A54C-4A0F-B518-42B91D6FCD21}" emma:medium="tactile" emma:mode="ink">
                <msink:context xmlns:msink="http://schemas.microsoft.com/ink/2010/main" type="inkWord" rotatedBoundingBox="19583,11916 21815,11823 21874,13233 19642,13327"/>
              </emma:interpretation>
              <emma:one-of disjunction-type="recognition" id="oneOf0">
                <emma:interpretation id="interp0" emma:lang="" emma:confidence="1">
                  <emma:literal/>
                </emma:interpretation>
              </emma:one-of>
            </emma:emma>
          </inkml:annotationXML>
          <inkml:trace contextRef="#ctx0" brushRef="#br0">128 177 861 0,'-4'-8'74'0,"-1"2"-34"15,-1-2-31-15,1-3-11 0,3 1 2 16,-3 0 2-16,0-2 9 0,3 0 15 0,-5 2 0 16,3-1 10-16,2-1 10 0,0 4-4 15,-1-2 2-15,3 0 6 0,-2 5-2 0,0-1-6 16,0-2 3-16,2 0-10 0,-3 2 0 16,3 6-7-16,-2-6-3 0,2 6 2 0,0 0 1 15,0 0-1-15,0 0 4 16,-4 28-3-16,2-17 6 0,2 7-3 0,0 4-3 15,-6 3 5-15,4 3 6 0,-2 3 3 16,-5 7 2-16,4 1-4 0,1 2 0 0,-3 0 1 16,3-1-1-16,-1 1-3 0,2 2-1 15,-1-5 1-15,2 1-5 0,-1-7 1 0,3 1 2 16,-2 1-4-16,4-5 2 0,-2 1-3 16,3-5-3-16,1 1-1 0,1-1 1 15,0 1-2-15,4-9 0 0,-1 3-5 16,8-4 2-16,-2 0-6 0,4-1 0 15,5-3 0-15,-3-2-1 0,5-2-3 0,8-2-5 16,-3-2-14-16,4-2-16 0,4-4-19 16,-2 2-19-16,7-2-18 0,3-2-13 0,-3 4-21 15,2-8-13-15,-2 4-12 0,2-4-19 16,-4 2-42-16,-3-2-344 0,1 0-47 16</inkml:trace>
          <inkml:trace contextRef="#ctx0" brushRef="#br0" timeOffset="428.4558">1018 638 1443 0,'-4'-8'-33'0,"-1"3"8"16,-1-1 7-16,-1-2-5 0,-2 1 7 15,3 5 4-15,-4-6 1 0,-1 6 13 0,2-2 4 16,-2 2 10-16,-1 2-3 16,1 2 6-16,-2-2 5 0,-1 6 6 0,0 0 6 15,1 5 7-15,-3-6 4 0,2 9 2 0,1-3 0 16,-3 7 0-16,4-8-1 15,1 5-1-15,0 1-5 0,2 2 4 0,0-4-2 16,2 0-2-16,2 3 2 0,1-1-3 16,2 0-6-16,-1-1 0 0,6-3-2 0,-1-2 1 15,2 2-7-15,6 0 3 0,-1-3-3 16,2-4-2-16,2 4 0 0,2-7 0 16,0 0 1-16,-2-2-3 0,4 0 1 15,1-4-1-15,1 0-7 0,0-3 3 0,1-1-2 16,1-1 1-16,-3-4-4 0,3-1-1 15,-6 0 0-15,0-5-4 0,0 5 0 0,-2-6 1 16,-4-1-5-16,-3 5 2 0,-1 0-3 16,-3-4 0-16,-2 3-4 0,0-3 2 15,-2 3-2-15,-3 3-6 0,-1-2-4 16,-3 2-3-16,0 2-9 0,-3-2-11 0,-1 5-14 16,0 1-18-16,-2 2-10 0,0 0-4 15,2 4-18-15,-3 2-14 0,2 0-4 0,1 0-15 16,-1 0-17-16,0 2-37 0,1 2-313 15,2-2-2-15</inkml:trace>
          <inkml:trace contextRef="#ctx0" brushRef="#br0" timeOffset="1609.8435">1416 541 1351 0,'0'-4'50'0,"0"-4"9"0,-2 2-2 16,2 6-9-16,-4-9 0 0,2 4-9 15,2 5 3-15,-3-5 13 0,1 1-1 16,2 4 0-16,0 0-8 0,-6-8-3 0,6 8 1 16,0 0 2-16,0 0 2 0,-15 17 3 15,13-7 5-15,-2 0-3 0,-1 4-3 0,1 0-4 16,-1 3 0-16,-1-3-6 0,1 2-1 16,1 5-2-16,-2-5-2 0,2 2-6 15,0-1-2-15,-1-1-3 0,1 4-1 16,-1-6 2-16,3 0-6 0,-2 0-3 0,2-5 1 15,-1 1-1-15,1 0 0 0,0-2 0 16,0 1 10-16,2-4 3 0,0 0-2 16,0-5-1-16,0 0-3 0,0 0-3 0,0 0-3 15,0 0 0-15,9-25-5 0,-3 11 0 16,1 2-3-16,2-4-2 0,3-1 1 16,-1 3-2-16,2-6-1 0,0 4 1 0,4-1-2 15,0-1-1-15,4 2 0 0,-1 5-2 16,0-3 1-16,3 2-1 0,2 4-1 0,-2-1 0 15,1 3-3-15,1 1 1 0,-1 5 2 16,-5 0-3-16,6 3 2 0,-4-1 2 16,1 7-3-16,1 3 2 0,-6-4-4 0,2 9 2 15,-1-3 0-15,-3 2-2 0,-3 4 2 16,-1-5 1-16,-4 1-1 0,2 4 2 16,-2-6 2-16,0 6-2 0,-2-3 0 0,-1-3-2 15,0 2 2-15,1-1 0 0,-3-1 0 16,5-2 16-16,-5-2-4 0,2 2 1 15,1-3 1-15,-3-1 1 0,3-2-7 16,0-2 2-16,-1 0 5 0,5-4-4 0,2 0-2 16,-11 0 0-16,23-6-3 0,-7 0-1 15,1-2-1-15,2-3 0 0,3-3-2 16,-5 0 0-16,3 0 0 0,1-7-2 0,-6 5 2 16,5-4-2-16,-4 3 0 0,-2-3 3 15,1 4-3-15,-3-1 0 0,-5-1 1 0,-1 4 0 16,1 4-2-16,-3-5-7 0,-1 10 6 15,-1-6-2-15,-2 1 1 0,-2 6 0 16,-3-2-1-16,5 6-1 0,-11 0 3 16,11 0-3-16,-13 2 0 0,1 4 3 0,1-4 0 15,0 5-1-15,4 1 2 0,-7 0-1 16,3 3 3-16,0-2-7 0,4 3 6 0,-2-4 2 16,-1 1-2-16,2-1 4 0,1 0-2 15,3 0-4-15,-1-2 9 0,1 2-1 16,4-4 2-16,-2 4-1 0,4-2 0 0,-2-6 4 15,0 4-5-15,0-4 4 0,11 4-2 16,-11-4-2-16,13-4 0 0,-4 0 1 16,-1 0-3-16,-2 2-2 0,3-6 2 15,0 2 0-15,2 4-1 0,-1-4-3 0,-4-3 3 16,1 6-3-16,0 0 0 0,-1-5 0 16,3 4-1-16,-5 3-4 0,4 1 3 0,-8 0-2 15,0 0-1-15,16 1 1 0,-12 9 0 16,0-2 0-16,1 1-1 0,2-1 4 15,0 6-1-15,-2 6 2 0,-1-3 0 16,-2 3 1-16,3 5 0 0,-1 3-1 0,-2 1-1 16,3 1 4-16,-3 1-3 0,0 1 2 15,0 1-3-15,-2-1-3 0,-2-1 3 0,-2-1-3 16,-1 3 1-16,-1-5 1 0,-1-3 0 16,-2 3 1-16,-5-5 0 0,-2-3-1 15,3 0-2-15,-6-4 4 0,0 1 0 16,-2-5-1-16,-1-4-5 0,-2 0-8 0,0-2-11 15,3-3-12-15,-3-3-14 0,1-3-14 16,-1 1-17-16,0-4-13 0,0-2-24 0,3-5-10 16,1 5-20-16,4-6-19 0,2 2-21 15,1-4-65-15,7 2-353 0,1-3-106 16</inkml:trace>
        </inkml:traceGroup>
        <inkml:traceGroup>
          <inkml:annotationXML>
            <emma:emma xmlns:emma="http://www.w3.org/2003/04/emma" version="1.0">
              <emma:interpretation id="{1E4D2749-ABE9-4B46-82E6-C1B045406D67}" emma:medium="tactile" emma:mode="ink">
                <msink:context xmlns:msink="http://schemas.microsoft.com/ink/2010/main" type="inkWord" rotatedBoundingBox="23099,12016 25424,11919 25469,12997 23144,13095">
                  <msink:destinationLink direction="with" ref="{59D69E84-81B9-4D54-95CE-B95F29BD309A}"/>
                </msink:context>
              </emma:interpretation>
              <emma:one-of disjunction-type="recognition" id="oneOf1">
                <emma:interpretation id="interp1" emma:lang="" emma:confidence="1">
                  <emma:literal/>
                </emma:interpretation>
              </emma:one-of>
            </emma:emma>
          </inkml:annotationXML>
          <inkml:trace contextRef="#ctx0" brushRef="#br0" timeOffset="2398.4687">3553 277 1589 0,'4'-4'6'0,"1"0"28"0,-3-1-10 15,0-1 15-15,0 3 19 0,3-2 21 16,-3-1 17-16,-2 6 15 0,2-8 4 0,0 4 2 16,-2 4-1-16,3-6-6 0,-3 6-10 15,2-4-11-15,-2 4-7 0,0 0-6 16,0 0-4-16,0 0-3 0,0 0 3 0,-2 16 3 16,2-6-1-16,0 6-2 0,-3 2-6 15,1 5-4-15,0 3-5 0,0 3-9 16,0 1-1-16,-1 7-8 0,1-6-4 0,-2 11 5 15,2-1-10-15,-1 0-2 0,1 4-2 16,2-3-3-16,-2 3-10 0,0 4-10 0,2-7-18 16,-4 4-12-16,4-2-19 0,-2-1-22 15,0-5-21-15,2-3-26 0,-2-1-24 16,0-3-29-16,2 0-21 0,0-9-14 16,0-4-9-16,-3-4-32 0,3-1-74 0,-2-7-349 15,2-4-161-15</inkml:trace>
          <inkml:trace contextRef="#ctx0" brushRef="#br0" timeOffset="2725.9384">3564 439 1813 0,'2'-26'-30'0,"3"6"0"0,-3 1 3 0,0 5 10 16,0 0 11-16,5 4-6 0,-3-1 16 0,6 1 1 15,-1 0-2-15,2 2 4 0,2 2 1 16,4 0-2-16,0 2 3 0,1 2-1 15,3 2 2-15,1 2 2 0,1 2 1 0,4 2-4 16,0 2 3-16,1 0-2 0,-4 5 5 16,2 0-2-16,-4 0-1 0,1 3 0 15,-8 1 3-15,1-1-3 0,-4 2 0 16,-6 0-2-16,-3-2 3 0,-6 1 2 0,-3-3 2 16,-6 3 1-16,-2 1 4 0,-5-4 1 15,-5 0 7-15,0 0-6 0,-3-4 0 0,-1 5-1 16,2-7-4-16,-4 0-2 0,1 0-6 15,1 2-10-15,-1-5-13 0,4 1-13 16,4-1-17-16,4-2-26 0,-1 2-29 16,6-5-18-16,3 0-28 0,9 0-67 0,0 0-285 15,0 0 1-15</inkml:trace>
          <inkml:trace contextRef="#ctx0" brushRef="#br0" timeOffset="3610.3492">4187 537 1318 0,'12'-2'23'0,"-3"-4"11"0,-4-2-3 16,1 1-2-16,3 2 11 0,-5-4 15 15,4 4 13-15,-3 2 10 0,-1-3 4 16,0 2-3-16,-1 0-5 0,-1-2-6 0,-2 6-11 16,0 0-6-16,4-4-7 0,-4 4 0 15,0 0 0-15,0 0-2 0,-2 18-1 0,0-9-2 16,0 2 0-16,-1 2-3 0,-1-1-1 15,2 0-3-15,0 5 1 0,2-3-5 16,-3 0-4-16,1 0-2 0,2 3 2 0,0-3-2 16,2 0-2-16,1 0-1 0,1 1 0 15,0-2-2-15,1 2-1 0,-1-7-1 16,5 4 0-16,2-4-2 0,1 0-1 0,-3-5-1 16,2 0-9-16,8 0-5 0,-6-3-6 15,0-3-2-15,10 0-6 0,-9-5 1 16,8-1-2-16,-4-5-2 0,0-3 1 15,5-1 1-15,-7 0 2 0,7-4 0 0,-8-4 4 16,1 3 0-16,0-2-4 0,-2 3 5 16,-3 0 3-16,0 3-3 0,3 1 5 15,-7 0 0-15,-1 3-1 0,1 1-1 0,-1 6 1 16,-1-2-1-16,-1 0-4 0,4 1 3 16,-6 6 2-16,-2 3 1 0,5-5 2 15,-5 5 0-15,0 0 3 0,0 17-4 0,0-5 5 16,-3 0 0-16,1 4-2 0,0 1 5 15,2 3 0-15,-2 0-1 0,-4-1 0 16,6 3 5-16,-2 1-2 0,2 1-1 0,0-5 1 16,0 0 2-16,2 4 1 0,4-7 0 15,-4 4 5-15,0-5-3 0,5 1-1 16,-3-1 3-16,1-4-1 0,6 2 1 0,3-3-2 16,-3-2-1-16,0-2-2 0,4-2-1 15,6 0 0-15,-5-4-1 0,7 0-1 16,-5-4-1-16,11 0-2 0,-9-2-3 0,10-8-5 15,-8 2 0-15,8-7-2 0,-6-1-2 16,2-3-1-16,-1-5 1 0,1-8 1 16,-2-1-3-16,0 0 2 0,-3 0-1 0,-6 1 1 15,1-1 3-15,-2 3-2 0,1-2 0 16,-8-2 5-16,2 4 6 0,0-1 0 16,-4 5-5-16,-3 3 7 0,3 1 3 0,-1 3 0 15,-2 1 3-15,1 4-1 0,-3 2-2 16,2-1-3-16,-2 5-2 0,0 0 1 15,0 2-2-15,0 1-3 0,0 1 2 16,0 5 3-16,0 3 0 0,0 0 2 0,0 0 0 16,-7 18 1-16,3-10 0 0,-1 8 0 15,5 4 1-15,-4-1 4 0,1 3 2 0,1 7-2 16,2 1 4-16,-3 3-1 0,3-1 0 16,0 3 1-16,-2 0-1 0,2 1 1 15,0-2-5-15,2 3 1 0,-2 0-1 16,3-5 3-16,2 1-4 0,-3-2 1 0,3 1 2 15,1-2-5-15,-1-1-6 0,-3-4-11 16,5 3-12-16,-1-5-19 0,1-4-27 16,5-2-28-16,1 3-35 0,-2-9-35 15,0-3-50-15,6-2-113 0,-2-6-236 0,-2 0-67 16</inkml:trace>
          <inkml:trace contextRef="#ctx0" brushRef="#br0" timeOffset="3873.7083">5318 260 1570 0,'-18'-4'18'0,"4"0"-1"0,3 0-2 0,4 2-8 16,-4 2 4-16,11 0 11 0,-9-2 9 16,9 2 10-16,0 0 3 0,0 0 13 15,0 0-2-15,0 0 3 0,0 0-3 16,33-2-4-16,-16 2-8 0,5 0 1 0,3 0-6 15,8 0-4-15,2-2-3 0,5 2-4 16,-3 0 1-16,8-2-10 0,-9 0-3 0,2 0-23 16,-4 0-16-16,-2 0-16 0,-1 0-24 15,-3 0-20-15,-5 2-30 0,-1 0-33 16,-5-4-54-16,0 4-360 0,-8-2-62 16</inkml:trace>
        </inkml:traceGroup>
      </inkml:traceGroup>
    </inkml:traceGroup>
    <inkml:traceGroup>
      <inkml:annotationXML>
        <emma:emma xmlns:emma="http://www.w3.org/2003/04/emma" version="1.0">
          <emma:interpretation id="{C864DB1F-717E-4391-8FFF-DEE1B7FDD188}" emma:medium="tactile" emma:mode="ink">
            <msink:context xmlns:msink="http://schemas.microsoft.com/ink/2010/main" type="paragraph" rotatedBoundingBox="19629,13259 28769,13410 28747,14783 19606,14632" alignmentLevel="1"/>
          </emma:interpretation>
        </emma:emma>
      </inkml:annotationXML>
      <inkml:traceGroup>
        <inkml:annotationXML>
          <emma:emma xmlns:emma="http://www.w3.org/2003/04/emma" version="1.0">
            <emma:interpretation id="{4EF20E84-9666-429B-8484-4CC0FE5AFD39}" emma:medium="tactile" emma:mode="ink">
              <msink:context xmlns:msink="http://schemas.microsoft.com/ink/2010/main" type="line" rotatedBoundingBox="19629,13259 28769,13410 28747,14783 19606,14632"/>
            </emma:interpretation>
          </emma:emma>
        </inkml:annotationXML>
        <inkml:traceGroup>
          <inkml:annotationXML>
            <emma:emma xmlns:emma="http://www.w3.org/2003/04/emma" version="1.0">
              <emma:interpretation id="{B4A8A2B1-8367-4F43-A994-3BA25D35D1E4}" emma:medium="tactile" emma:mode="ink">
                <msink:context xmlns:msink="http://schemas.microsoft.com/ink/2010/main" type="inkWord" rotatedBoundingBox="19622,13654 22185,13696 22177,14202 19614,14160"/>
              </emma:interpretation>
              <emma:one-of disjunction-type="recognition" id="oneOf2">
                <emma:interpretation id="interp2" emma:lang="" emma:confidence="1">
                  <emma:literal/>
                </emma:interpretation>
              </emma:one-of>
            </emma:emma>
          </inkml:annotationXML>
          <inkml:trace contextRef="#ctx0" brushRef="#br0" timeOffset="5353.7723">327 1794 1579 0,'-20'-10'20'16,"4"2"-1"-16,4 0-10 0,-3 3-11 15,4 2 1-15,2-2 2 0,3 2-2 16,-5 0 7-16,3-1 4 0,8 4-2 0,-16 0 5 15,12 4 4-15,-6 2 6 0,1 5 2 16,0 1 4-16,0 4 7 0,3 2 4 0,-2 1 4 16,1 5 9-16,-4-2-6 0,5 5-1 15,-3-1 0-15,0-1-1 0,4 4-6 16,-4-3-1-16,0-2-2 0,0 4-6 16,0-5-2-16,3 1-2 0,0-1 0 0,0-5-6 15,-3-2 3-15,2 1-2 0,3-5-1 16,-3-2 0-16,3 0-2 0,1-8-1 0,0 4-2 15,3-6-1-15,0 0-5 0,0 0-3 16,-6-22 6-16,8 10-2 0,0-2-5 16,0-5 1-16,4-5 1 0,2 0-2 15,3-7 0-15,5-4-1 0,3 4-1 0,5-3-3 16,1-2 5-16,2 9-2 0,3-5-3 16,-3 9 1-16,4 1 0 0,-3 2-1 15,1 3 1-15,-2 3-4 0,0 6 1 0,-5 1-3 16,2 7 2-16,-4 5 1 0,3 1-1 15,-3 6 3-15,0 0 1 0,-2 4-2 16,-2 3 1-16,-2-1 1 0,-1 0 0 0,-4 5-2 16,-2-7 3-16,-1 1 0 0,2 2-1 15,-6-2 2-15,-2 3-1 0,2-3 1 16,-2-5 0-16,3 2 0 0,-3-4 1 0,2-2 1 16,-2 4 2-16,2-3 1 0,-2-3-1 15,2-4 0-15,-2-2-2 0,0 0-1 16,0 0-3-16,0 0-1 0,9-19-2 0,-2 5-3 15,-1-4-3-15,6 0 2 0,-3-5-4 16,4-1 1-16,7-1-1 0,-3-3-1 16,5 8 2-16,3-2 3 0,0-1-1 0,4 5 1 15,-3 3-6-15,-2 3 4 0,1 4-3 16,0 0 4-16,-2 4-2 0,-1 4 1 16,-1 2 5-16,1 4-3 0,-3 4 2 15,0 0 1-15,-3 4-1 0,0 3 2 0,-2-1-1 16,-6 2 1-16,1-1 1 0,-1 3-2 15,-4-2 3-15,1 1-14 0,-3 3-16 0,0-2-16 16,0 1-25-16,1-3-25 0,-1 0-22 16,0-2-14-16,0 1-22 0,-2-3-46 15,2-2-344-15,1-1-48 0</inkml:trace>
          <inkml:trace contextRef="#ctx0" brushRef="#br0" timeOffset="5858.5237">1697 1936 1533 0,'11'-10'4'16,"-4"-2"-5"-16,-2 2-4 0,-3 2 7 0,0-1 0 15,-2 1 11-15,0 0 6 0,0 0 4 16,-2 0-2-16,0 2-1 0,-3 0-1 16,0 2-2-16,-2 0 2 0,7 4 1 0,-17 0 4 15,6 0 4-15,-2 4 3 0,-2 2 3 16,2 2 1-16,-4-2-3 0,2 6-2 15,-3-1-3-15,-1 3 0 0,2 0-6 0,1 4 1 16,0-2 1-16,0 1-2 0,1-1 0 16,3-1-4-16,1-1-1 0,0 0 0 15,2-2 0-15,1-2 1 0,4-2-1 16,-1 4 4-16,3-3-1 0,0-3 3 0,4 0-1 16,0-4-3-16,5 4-1 0,3-4-1 15,1-2-1-15,2 0-1 0,6-6-1 16,-4 4-2-16,5-4-2 0,-1-2-1 0,1-1-4 15,1-4 1-15,-1 0-1 0,1 1-2 16,-4-6 0-16,-1 4-2 0,2-3 0 16,-4 1-1-16,1 1 3 0,-3 4-2 0,-1-4-1 15,-2 5 2-15,0-2-6 0,-3 6 4 16,1-2-3-16,1 2-2 0,-4-2 1 0,1 5-1 16,-5 3 1-16,0 0 1 0,0 0 0 15,11 12 2-15,-9-2 0 0,-2 3 0 16,2-3 1-16,-2 8-2 0,0 1 5 15,0-3-3-15,0 5 0 0,0 1-12 16,0-2-20-16,0 0-16 0,2-1-26 0,0 1-15 16,1 3-31-16,-1-7-20 0,2-2-37 15,-2 0-105-15,2 0-183 0,0-7 28 0</inkml:trace>
          <inkml:trace contextRef="#ctx0" brushRef="#br0" timeOffset="6459.7952">1909 1969 1327 0,'3'-10'0'0,"-1"-2"-1"0,2-2 1 0,5-1 7 15,0 5-2-15,3-2 16 0,-1-2 12 16,5 5 9-16,0 1 3 0,0 0-1 0,6 2-4 16,-4 4 0-16,7-2-4 0,-4 8-1 15,5 0 0-15,-3 0-5 0,7 2 3 16,-8 4-8-16,3-1 2 0,-5 3-3 15,6-2-3-15,-11 4 1 0,1 1 2 0,0-4-4 16,-7 4 6-16,0-1 1 0,-3 0 6 16,-1-1-5-16,-3-2 0 0,-2 6 0 0,-2-3 0 15,-5 1 6-15,1-1-2 0,-3 0 2 16,2 0 2-16,-3-4-3 0,-3 3 1 16,0-3-2-16,4 2-3 0,-3-6 0 15,-2 4-2-15,3-2 4 0,7-1 0 0,-5-1 10 16,2 0 3-16,0-1-6 0,2-2-3 15,5-3-4-15,0 0-3 0,0 0-3 0,0 0-6 16,0 0 2-16,0 0-3 0,16-20-3 16,-4 11-1-16,-3 1-3 0,6-4-2 15,4-2-2-15,-3 1-1 0,6-1 0 16,-1-4-2-16,1 2 0 0,-1 2 0 0,3-1 1 16,-3-1-3-16,-1 0 2 0,1 1-2 15,-4 1 3-15,4 2 6 0,-8-2 6 16,1 6 6-16,-1-1 5 0,-3 1 8 0,-4 0 1 15,1 2-2-15,0 0-5 0,-1 0-3 16,-4 6-1-16,-2 0-7 0,0 0 0 16,0 0-1-16,0 0 1 0,0 0 4 15,-19 14-6-15,12-4-1 0,-5 3 1 0,-4 1-3 16,5 0 0-16,0 1-2 0,-5 4 1 16,3-2-3-16,2 5-1 0,2-2 2 0,-6 3-1 15,9 0-4-15,-1-4-10 0,3-2-15 16,2 5-19-16,2-5-24 0,2 1-29 15,2-2-39-15,5 5-38 0,4-7-42 16,2-6-41-16,-2 2-111 0,7-2-46 0,3-2-166 16,4-1-75-16</inkml:trace>
        </inkml:traceGroup>
        <inkml:traceGroup>
          <inkml:annotationXML>
            <emma:emma xmlns:emma="http://www.w3.org/2003/04/emma" version="1.0">
              <emma:interpretation id="{EB7EC8DD-4EE3-4B97-BA9B-347EAB5D6546}" emma:medium="tactile" emma:mode="ink">
                <msink:context xmlns:msink="http://schemas.microsoft.com/ink/2010/main" type="inkWord" rotatedBoundingBox="23081,13387 26841,13448 26826,14361 23066,14299"/>
              </emma:interpretation>
              <emma:one-of disjunction-type="recognition" id="oneOf3">
                <emma:interpretation id="interp3" emma:lang="" emma:confidence="1">
                  <emma:literal/>
                </emma:interpretation>
              </emma:one-of>
            </emma:emma>
          </inkml:annotationXML>
          <inkml:trace contextRef="#ctx0" brushRef="#br0" timeOffset="14089.2419">4685 1851 1005 0,'2'-6'49'0,"-4"-2"6"0,-1 2-7 0,1 2-14 16,0-3-7-16,-2 4-1 0,4 3-3 15,-9-5 1-15,0 5 5 0,9 0-2 16,-19 2-4-16,10 1 1 0,3 2-5 0,-7 1-2 16,-2 3 2-16,2-1-2 0,2 6-5 15,-8-5 1-15,4 5 1 0,-1 4-1 0,-5-2-2 16,6-2 0-16,-4 3-5 0,-1-3-11 15,5 2-15-15,-6 2-18 0,5-2-15 16,3 1-24-16,-6-3-21 0,8 1-55 16,3-1-222-16,-1 0 112 0</inkml:trace>
          <inkml:trace contextRef="#ctx0" brushRef="#br0" timeOffset="14324.8672">4746 2130 1183 0,'0'0'143'15,"14"0"-1"-15,-14 0-28 0,11 0-24 16,-2-3-13-16,-9 3-11 0,25-3-2 0,-10 1-5 16,8 2-7-16,-3-3-4 0,12 0-8 15,-5 0-3-15,7-1-9 0,2 3-20 16,3 1-16-16,-3-3-19 0,0-1-26 0,2 4-24 15,-1-2-36-15,1 2-28 0,-6-6-69 16,1 4-308-16,-1-2-22 0</inkml:trace>
          <inkml:trace contextRef="#ctx0" brushRef="#br0" timeOffset="14861.8849">6003 1798 1445 0,'4'-14'0'0,"1"4"3"0,-3-1-6 15,-2 3-1-15,2 0-1 0,-2 2 9 16,0 0 14-16,-2 0 5 0,0 0-1 0,-1 0-3 16,-1 2 1-16,0 0-6 0,-5-1-3 15,2 4 3-15,-5-1-1 0,1 2 5 16,0 2-2-16,-2-1-2 0,-2 6-2 0,-2-1 1 15,0 0-3-15,-1 4 1 0,3-2-1 16,-6 4 2-16,6 1-1 0,-1-1-3 16,2 2 3-16,1 0-2 0,-1-1-5 15,2-1 1-15,6 2 4 0,-1 0-3 0,3 0 0 16,-1-1 4-16,5-3-2 0,0 4-2 16,2-2 1-16,1-1 1 0,5 3-3 15,1-6 2-15,1 6-1 0,3-6-2 0,3 4 0 16,-2-3-2-16,4 3 2 0,-1-2 2 15,4-2-5-15,-3 4 1 0,3-3 1 0,-6-1-3 16,1 3-2-16,0-2 2 0,0-1 0 16,-5 0 2-16,3-2 0 0,-3 3-1 15,-2-1-1-15,-2-2 4 0,-1 2 1 16,-1 0-4-16,-3-2 4 0,1 2 0 0,-3-2-3 16,-3 2 3-16,1-1-5 0,-5 1 7 15,3-2-4-15,-5-1 3 0,-2 0 0 0,2 1-3 16,-7 0 2-16,0-4-4 0,1 4-6 15,-6-6-6-15,3 2-11 0,-3 2-7 16,-1-4-13-16,1 0-7 0,-1 0-11 16,-1 0-4-16,3 0-10 0,-1-4-6 15,3 2-22-15,1 0-44 0,-2-4-276 0,8 2 69 16</inkml:trace>
          <inkml:trace contextRef="#ctx0" brushRef="#br0" timeOffset="15307.7239">6405 2049 1299 0,'14'0'83'0,"-10"-3"-15"16,-4 3-31-16,11 0-10 0,-11 0-8 0,19-4-1 15,-8 4 0-15,0 0-5 0,5 0 3 16,-2 0-5-16,-1 0 0 0,6 0-1 0,-4 0 0 15,3 0 3-15,3-2-13 0,-6 2 8 16,6-4-4-16,-8 2-4 0,1 2-2 0,-3-2 0 16,3-2-15-16,-3 4-1 0,-4-4 9 15,-5 0-6-15,0-2 4 0,-2 6-1 16,-2-8-2-16,2 8 6 0,-7-6 1 16,0 4 5-16,-1-1-4 0,-4 0 10 0,3 0-2 15,0 3 2-15,0-2 5 0,-2 2-1 16,11 0-1-16,-21 2 6 0,12-2-2 0,0 3-6 15,-3-3 4-15,3 6 3 0,3-4-2 16,1 4-1-16,1-1 5 0,-3 4-3 16,5-1-2-16,0 4 4 0,-2-3-2 15,1 4 0-15,-4-4-2 0,4 5 2 0,1 0-3 16,0 3 6-16,0-3-2 0,0 0-7 16,2 2 5-16,-3 2-1 0,3-1-7 0,-2-3-12 15,0 2-4-15,0-1-26 0,0-1-29 16,-1 0-23-16,1 0-42 0,-2-6-86 15,2 2-194-15,-1 1 77 0</inkml:trace>
          <inkml:trace contextRef="#ctx0" brushRef="#br0" timeOffset="7005.0759">3685 1495 1772 0,'-9'-6'74'16,"1"0"-7"-16,-1 4-11 0,2-2-3 0,7 4-3 16,-14 0 8-16,14 0 4 0,-16 8 5 15,5 2 6-15,3-2 4 0,-5 9-4 0,0 5-3 16,2 2-5-16,-2 9-9 0,1 4-2 15,1-3-4-15,0 5-5 0,0-1-5 16,1 3-7-16,1 2 3 0,2 2-4 16,1-3-1-16,-1 1-21 0,3 2-14 0,2-5-37 15,-1 1-48-15,10 8-66 0,-5-7-94 16,7-1-198-16,6 4 39 0,4-2-140 0,1-1-51 16</inkml:trace>
          <inkml:trace contextRef="#ctx0" brushRef="#br0" timeOffset="13517.4412">4113 1650 1053 0,'2'-6'90'0,"-2"6"-43"0,3-7-17 0,-3 7-3 16,4-8-3-16,-2 7 11 0,1-6 1 15,-3 7 6-15,4-8 7 0,0 8 0 16,-4 0-3-16,3-10 5 0,-3 10-1 15,2-4-3-15,-2 4-3 0,2-4 0 0,-2 4 2 16,5-4-5-16,-5 4 1 0,0 0-6 16,0 0-4-16,0 0-1 0,0 0-4 0,0 0-1 15,0 0-3-15,0 0 5 0,7 22-3 16,-7-14 1-16,2 7-3 0,1-1 2 16,-1 6-2-16,-2 0-1 0,0 3 3 15,2 1-2-15,-2 5-2 0,0 1-2 16,0 1 1-16,0-3-4 0,0 4 1 0,0-1-1 15,0 2 0-15,-2-3-2 0,0 0-1 0,2 5-1 16,-3-4-2-16,1 0-10 0,0-1-8 16,0 0-14-16,-1-1-14 0,0-1-12 15,1-1-12-15,0-5-15 0,0 1-16 16,2-1-16-16,-3-4-9 0,3-1-11 16,0-1-24-16,-4-8-62 0,4 2-266 0,0 0 14 15</inkml:trace>
          <inkml:trace contextRef="#ctx0" brushRef="#br0" timeOffset="13831.3395">4178 2122 1290 0,'-2'-6'-31'0,"0"3"7"15,2 3-2-15,-2-8 5 0,2 8 4 0,6-6 20 16,-6 6 19-16,15 0 4 0,-6 0 9 16,-9 0 2-16,19 6 3 0,0-3 4 15,-3 5-2-15,3-2 2 0,7 4-4 16,-9 2-5-16,11 0-1 0,-8 0-4 0,5 1 0 16,-3 1-7-16,4 0 2 0,-6 0-3 15,5 1-5-15,-7-1-9 0,5-2-15 0,-8 0-15 16,3-4-14-16,-4 5-19 0,-3-7-9 15,2 2-14-15,0-4-18 0,-5 0-31 16,-3-2-67-16,-5-2-163 0,9 0 129 16</inkml:trace>
          <inkml:trace contextRef="#ctx0" brushRef="#br0" timeOffset="15777.1689">7218 2274 1380 0,'0'0'182'0,"-13"2"-16"15,6 0-32-15,7-2-28 0,-15 4-19 16,11-4-9-16,-4 2-10 0,1 3-4 0,3-2-6 16,2 2-6-16,-3 1-4 0,1 2-7 15,-5 0-6-15,5 0-19 0,-1 2-23 0,0 1-20 16,0-2-24-16,1 4-22 0,-1-3-17 16,1 2-29-16,0 1-36 0,-5-4-52 15,6-2-401-15,-1 1-106 0</inkml:trace>
        </inkml:traceGroup>
        <inkml:traceGroup>
          <inkml:annotationXML>
            <emma:emma xmlns:emma="http://www.w3.org/2003/04/emma" version="1.0">
              <emma:interpretation id="{D36FCE16-8BFF-440B-9C44-3578ED433035}" emma:medium="tactile" emma:mode="ink">
                <msink:context xmlns:msink="http://schemas.microsoft.com/ink/2010/main" type="inkWord" rotatedBoundingBox="27268,13385 28769,13410 28747,14783 27246,14758"/>
              </emma:interpretation>
              <emma:one-of disjunction-type="recognition" id="oneOf4">
                <emma:interpretation id="interp4" emma:lang="" emma:confidence="0">
                  <emma:literal>.0)</emma:literal>
                </emma:interpretation>
                <emma:interpretation id="interp5" emma:lang="" emma:confidence="0">
                  <emma:literal>' o)</emma:literal>
                </emma:interpretation>
                <emma:interpretation id="interp6" emma:lang="" emma:confidence="0">
                  <emma:literal>( o)</emma:literal>
                </emma:interpretation>
                <emma:interpretation id="interp7" emma:lang="" emma:confidence="0">
                  <emma:literal>. o)</emma:literal>
                </emma:interpretation>
                <emma:interpretation id="interp8" emma:lang="" emma:confidence="0">
                  <emma:literal>/ o)</emma:literal>
                </emma:interpretation>
              </emma:one-of>
            </emma:emma>
          </inkml:annotationXML>
          <inkml:trace contextRef="#ctx0" brushRef="#br0" timeOffset="16267.8682">7722 1926 1878 0,'5'-4'64'0,"0"-2"-22"0,-3 0-24 16,-2 6-2-16,0 0-5 0,0 0-2 16,0 0 9-16,0 0 2 0,0 0 4 0,0 0 4 15,-9 23 0-15,4-12 3 0,-2 4 2 16,3-1-3-16,-5 5-3 0,3-1-2 16,-3 4 1-16,1 0-6 0,1 1-1 0,3-3 2 15,0 2-2-15,-3-3-3 0,5 1 0 16,-3 0 0-16,3-1 0 0,2-1 4 15,2-1 1-15,-2-1 2 0,5 0-1 0,-1-6 0 16,5 5 1-16,-2-7-4 0,5 0-2 16,3-2-1-16,1 2-6 0,2-8 4 15,0 0-2-15,5 0 0 0,-1-6-1 16,6 0-2-16,-2-4 2 0,2 2-3 0,-4-7 2 16,6 1 1-16,-2-6 2 0,-2 3 3 15,-3-5 1-15,-1-4 3 0,-1 1-3 0,-5-3 6 16,-3 5-5-16,-4-5 0 0,-4 3-4 15,2-1 1-15,-7 1-4 0,-2 3-3 16,-3-4 1-16,-5 5-2 0,-1-1 0 16,-2 5-3-16,-1 1-4 0,-4 4-10 0,3 2-15 15,-4 0-15-15,1 2-16 0,1 5-18 16,0 2-20-16,4 1-29 0,0 1-18 0,-2 2-36 16,4 3-64-16,2 0-439 0,3 0-174 15</inkml:trace>
          <inkml:trace contextRef="#ctx0" brushRef="#br0" timeOffset="16553.8898">8387 1499 2093 0,'3'-4'84'0,"1"-2"-11"0,3 2-8 0,-7 4-5 15,23 4-7-15,-3 4 12 0,9 0 12 16,12 7 8-16,7 5 2 0,21 17-1 0,2-1-7 16,-4 11-7-16,-5 2-10 0,3 3-1 15,-7 7-7-15,-4-2-8 0,-8 2-1 0,-6 0-4 16,-10 3-7-16,-12-10-8 0,-12-1-18 16,-8-2-15-16,-13 24-21 0,-17-4-31 15,-16 1-38-15,-8-1-55 0,-19 0-68 0,-12-4-118 16,-11-4-112-16,-6 0 54 0,-15-2-152 15,-10-6-49-15</inkml:trace>
        </inkml:traceGroup>
      </inkml:traceGroup>
    </inkml:traceGroup>
    <inkml:traceGroup>
      <inkml:annotationXML>
        <emma:emma xmlns:emma="http://www.w3.org/2003/04/emma" version="1.0">
          <emma:interpretation id="{2F728E9C-EDC0-4B87-914A-27605490A0DE}" emma:medium="tactile" emma:mode="ink">
            <msink:context xmlns:msink="http://schemas.microsoft.com/ink/2010/main" type="paragraph" rotatedBoundingBox="22300,14988 25703,15036 25690,15985 22286,15937" alignmentLevel="2"/>
          </emma:interpretation>
        </emma:emma>
      </inkml:annotationXML>
      <inkml:traceGroup>
        <inkml:annotationXML>
          <emma:emma xmlns:emma="http://www.w3.org/2003/04/emma" version="1.0">
            <emma:interpretation id="{04AE03DC-AB34-4472-A939-A223E49F971E}" emma:medium="tactile" emma:mode="ink">
              <msink:context xmlns:msink="http://schemas.microsoft.com/ink/2010/main" type="line" rotatedBoundingBox="22300,14988 25703,15036 25690,15985 22286,15937"/>
            </emma:interpretation>
          </emma:emma>
        </inkml:annotationXML>
        <inkml:traceGroup>
          <inkml:annotationXML>
            <emma:emma xmlns:emma="http://www.w3.org/2003/04/emma" version="1.0">
              <emma:interpretation id="{0626F805-FEA6-410F-8A85-60BF7A527CFB}" emma:medium="tactile" emma:mode="ink">
                <msink:context xmlns:msink="http://schemas.microsoft.com/ink/2010/main" type="inkWord" rotatedBoundingBox="22300,14988 24978,15026 24965,15975 22286,15937"/>
              </emma:interpretation>
              <emma:one-of disjunction-type="recognition" id="oneOf5">
                <emma:interpretation id="interp9" emma:lang="" emma:confidence="1">
                  <emma:literal/>
                </emma:interpretation>
              </emma:one-of>
            </emma:emma>
          </inkml:annotationXML>
          <inkml:trace contextRef="#ctx0" brushRef="#br0" timeOffset="53562.3848">3313 3236 1037 0,'-5'-12'42'0,"3"2"-3"0,0 4-6 0,-3-1-15 15,1 4-8-15,4 3 7 0,-9-3 0 16,9 3-6-16,0 0-4 0,-19 11 4 16,13-5-7-16,-5 2 0 0,0 4 11 0,-4 5-9 15,0 1 3-15,-1 0 1 0,-5 6 9 16,2 1-6-16,-2 3-5 0,-1-3-1 16,-2 3 7-16,2 3-3 0,-1-3-2 0,1 1-2 15,-3 1-1-15,5-1-1 0,0 1-21 16,-1 3-19-16,6-9-24 0,-6 5-37 15,5-7-72-15,5-1-178 0,-5-4 141 0</inkml:trace>
          <inkml:trace contextRef="#ctx0" brushRef="#br0" timeOffset="54095.243">3887 3324 1002 0,'0'-13'74'0,"-4"3"3"0,-1 0-19 16,1 0-8-16,2 4-3 0,-4-2-4 0,6 4-5 15,-2-2-4-15,2 6 2 0,-4-11-3 16,1 9-4-16,3 2-4 0,0 0-4 15,0 0 4-15,0 0-5 0,0 0-3 0,0 0 6 16,19 23 1-16,-12-13 1 0,2 6-4 16,2 0 0-16,3 3-4 0,1 1 5 15,1 3-2-15,3-3-5 0,0 2 3 0,5 0-4 16,-2 1 1-16,3-3 0 0,-1 2-3 16,2-5-1-16,-6 3-3 0,5-6 2 15,-5 0 2-15,5-1 2 0,-5-1-7 0,3 0 5 16,-7-3-8-16,3-6 4 0,0 2 7 15,-6 1 0-15,5-6-1 0,-4 0 1 16,-5 0 3-16,2-4 3 0,2 2-2 16,-3 2 1-16,-1-5 1 0,-4 4-2 0,1-1-1 15,-6 2-4-15,7-6 1 0,-7 6-5 16,0 0-2-16,0 0 0 0,0 0-2 16,0 0 1-16,-29 14 0 0,8-6-1 0,1 2 3 15,-7 2-4-15,0 4 1 0,-2 5-3 16,-6-1-2-16,7 3-7 0,-6 5-17 15,-1-2-14-15,3 7-18 0,1-3-20 0,6-1-26 16,1-1-27-16,3-2-32 0,-1-1-88 16,5-2-243-16,4-1 2 0</inkml:trace>
          <inkml:trace contextRef="#ctx0" brushRef="#br0" timeOffset="54631.1655">5259 3236 1475 0,'11'-24'27'0,"-4"4"-5"16,-3 3-6-16,1 1 2 0,-3 6-1 15,0 2 0-15,-2 0-4 0,0 0 3 0,0 1-5 16,-4 3-11-16,4 4 11 0,-11-2-5 15,11 2 4-15,-20 13-4 0,6-4 0 0,-4 6 5 16,-2 3-5-16,-5 5 3 0,2-1 3 16,0 2 1-16,-2 0 2 0,5 3-9 15,-2 0 4-15,1-1-1 0,6-1-1 0,-4-3 5 16,4 0-2-16,4 1 3 0,0-3-5 16,1 2-1-16,5-4 2 0,3-1-2 15,2-1-17-15,2-2 0 0,3 3 5 16,1 1 2-16,9-8 1 0,-7 4 1 15,10 1-2-15,5-3 0 0,-3-2 1 0,8-2 2 16,-4 0 1-16,3 4 0 0,-1-5-2 16,0 1 2-16,0 0-4 0,-2-2 2 0,-3-4 0 15,-3 4 1-15,-1 0-3 0,0-2 2 16,-6 0 3-16,0 3 2 0,1-6-6 16,-5 6 4-16,-1-1 1 0,-1-3 1 15,-5 6 2-15,-5-3 4 0,1 0 0 0,-8 0 0 16,3 2 0-16,-4 0-5 0,-7 0 3 15,1-1-3-15,-5 1-1 0,-4-2 1 16,1 0 0-16,0-4-2 0,-5 4 3 0,3-6-4 16,4 6-6-16,-5-6-10 0,8 0-18 15,-5-4-22-15,7 2-17 0,-6-4-21 16,9 4-27-16,-4-10-32 0,5 4-67 0,8-1-189 16,-1 1 83-16</inkml:trace>
          <inkml:trace contextRef="#ctx0" brushRef="#br0" timeOffset="53026.0878">2709 3336 893 0,'-4'-4'139'0,"2"-3"-59"15,-3-1-14-15,3 0-27 0,-2-2-6 16,1 2-6-16,1-2 7 0,2 0 16 0,0-1 4 15,0 1 5-15,0 1-2 0,0 0 3 16,0-1 2-16,2 2-8 0,-2 0-2 0,3 2-7 16,-3-1-7-16,2-1-3 0,-2 4-4 15,0 4-7-15,0 0 1 0,0 0-3 16,0 0 2-16,0 0-3 0,11 17 0 16,-9-7-3-16,-2 2-3 0,2 6-1 0,0 3-1 15,1 1-2-15,-3 4 4 0,2 3-4 16,0 0 0-16,0 5 0 0,4-1-5 15,-4 3 3-15,0-1-3 0,0 8-13 16,1-5 2-16,-1 5 2 0,2-5 1 0,-2 5 0 16,1-4 0-16,-1-5 3 0,0 1-4 15,0-5-4-15,-2 3-12 0,2-5-14 16,-2-3-17-16,0-3-17 0,3-4-15 0,-3 1-11 16,0-5-22-16,0-4-31 0,0-4-68 15,0-1-241-15,0-5 38 0</inkml:trace>
          <inkml:trace contextRef="#ctx0" brushRef="#br0" timeOffset="53268.2829">2759 3678 1206 0,'2'-8'16'0,"2"1"-2"0,2-1 6 15,-2 2-2-15,1 6-6 0,-5 0-2 0,13-6-4 16,-2 10 2-16,-2-2 4 0,5-2-2 15,2 6 7-15,2 2-11 0,0 7 6 16,4-5 4-16,-1 2-4 0,1 4-4 16,8 5 2-16,-3-1 0 0,0-2-2 0,3 3-9 15,-2 1 7-15,4-2-17 0,-2 5-4 16,-3-5-11-16,0-1-20 0,-1-1-13 0,-4-4-29 16,0-4-37-16,-4-2-238 0,-2 0 124 15</inkml:trace>
        </inkml:traceGroup>
        <inkml:traceGroup>
          <inkml:annotationXML>
            <emma:emma xmlns:emma="http://www.w3.org/2003/04/emma" version="1.0">
              <emma:interpretation id="{4BF0604C-CFEB-4811-9B99-AF89C8545DEA}" emma:medium="tactile" emma:mode="ink">
                <msink:context xmlns:msink="http://schemas.microsoft.com/ink/2010/main" type="inkWord" rotatedBoundingBox="25276,15380 25698,15385 25690,15949 25268,15944"/>
              </emma:interpretation>
              <emma:one-of disjunction-type="recognition" id="oneOf6">
                <emma:interpretation id="interp10" emma:lang="" emma:confidence="0">
                  <emma:literal>7</emma:literal>
                </emma:interpretation>
                <emma:interpretation id="interp11" emma:lang="" emma:confidence="0">
                  <emma:literal>6</emma:literal>
                </emma:interpretation>
                <emma:interpretation id="interp12" emma:lang="" emma:confidence="0">
                  <emma:literal>T</emma:literal>
                </emma:interpretation>
                <emma:interpretation id="interp13" emma:lang="" emma:confidence="0">
                  <emma:literal>`</emma:literal>
                </emma:interpretation>
                <emma:interpretation id="interp14" emma:lang="" emma:confidence="0">
                  <emma:literal>Y</emma:literal>
                </emma:interpretation>
              </emma:one-of>
            </emma:emma>
          </inkml:annotationXML>
          <inkml:trace contextRef="#ctx0" brushRef="#br0" timeOffset="55030.0387">5664 3562 1246 0,'9'3'42'0,"0"-3"-10"0,-9 0-3 15,15 0-3-15,-6-3-10 0,5 3 2 0,2 0-3 16,-3-2 6-16,8 2-4 0,-1-4 6 15,1 2-6-15,3-1 0 0,1-1 3 16,0 4-2-16,0-1-2 0,3-6 1 0,-6 5 0 16,1-2-3-16,-3 2 7 0,0-4 4 15,-4 6 3-15,-3-6-5 0,-2 4 1 16,-2-4 0-16,-1 4-4 0,-4-4 0 16,-1 3-7-16,-3 3 2 0,-3-11-2 0,-3 8-4 15,-2-1 1-15,-1 3-1 0,0-6-1 16,-2 7-4-16,3 0 1 0,-7-2 0 0,4 4-2 15,0-2 5-15,0 7-4 0,1-2 1 16,-3 4-1-16,2-1 0 0,2 4 0 16,-3 2-2-16,3 3 5 0,2-1 3 15,1 6-3-15,-1 5-5 0,3-3 4 0,-1 6-3 16,2 5-2-16,1 0-16 0,0 3-20 16,0 5-25-16,-1 0-37 0,-1 0-44 15,2-1-99-15,-5 3-229 0,5 0 23 16</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10:44.38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1FCEB23-46A1-40A5-9EFC-9C3295BEC974}" emma:medium="tactile" emma:mode="ink">
          <msink:context xmlns:msink="http://schemas.microsoft.com/ink/2010/main" type="inkDrawing" rotatedBoundingBox="11083,11954 17746,11955 17745,12161 11082,12160" shapeName="Other">
            <msink:destinationLink direction="with" ref="{58D1206E-8D27-40DB-98F8-FB824E2AE50F}"/>
          </msink:context>
        </emma:interpretation>
      </emma:emma>
    </inkml:annotationXML>
    <inkml:trace contextRef="#ctx0" brushRef="#br0">96 204 528 0,'0'0'83'0,"-15"-4"-43"16,7 2-8-16,8 2-13 0,-11-3 2 15,4 1 4-15,7 2 7 0,-9-3 7 16,3 0-1-16,6 3 1 0,-9-2 10 0,9 2 0 16,-6-4 4-16,6 4 1 0,0 0 3 15,-6-4 6-15,6 4 4 0,0 0 1 16,0 0 0-16,-9-2-2 0,9 2 0 0,0 0-2 16,0 0 0-16,0 0-5 0,-9-2-1 15,9 2-5-15,0 0-3 0,0 0-4 0,-6-4 0 16,6 4-4-16,0 0-2 0,0 0 0 15,-9 0-1-15,9 0 2 0,0 0-2 16,0 0 1-16,0 0 3 0,0 0 2 0,0 0 1 16,0 0 5-16,0 0 1 0,0 0-4 15,0 0-2-15,0 0 0 0,0 0-6 16,0 0 0-16,0 0-3 0,0 0-1 0,37 2-7 16,-18-2 0-16,1 0-3 0,7 0-3 15,8 2-1-15,10-4-4 0,7 2 1 16,13-2-3-16,8 0-1 0,26-2-2 0,7 2 5 15,0-2 0-15,5 2 7 0,4-4-4 16,1 1 1-16,0 2 0 0,3 1-2 0,1-2-1 16,-1 2 2-16,6 2-2 0,-9 0-2 15,2 0 0-15,-5 2-1 0,1-2-1 16,-11 1 4-16,-1 2-1 0,-4-1-3 16,-3 0 2-16,-19-1 2 0,-8 2 0 0,-3-1 2 15,-3-2 4-15,-1 4-4 0,-9-4 0 16,-3 2 0-16,-1 0-3 0,-3 0 1 15,-4 0 3-15,-7-2-9 0,-1 2 3 0,1 2-2 16,-8-4-5-16,-2 0 5 0,1 2-6 16,-5-2 2-16,-1 2-6 0,-2-2 1 0,-3 0-1 15,0 2 4-15,-1-2-3 0,-2 0 0 16,0 2 0-16,-1-2-1 0,-10 0 3 0,18 0-4 16,-12 0 1-16,-6 0 2 0,12 0-2 15,-12 0-4-15,0 0 0 0,0 0 5 16,0 0-7-16,0 0 4 0,0 0 1 15,0 0-1-15,0 0-6 0,-38-8 5 0,17 8 1 16,-9-4 1-16,-3 0-3 0,-10 0 1 16,-6 2-3-16,-13-7-1 0,-6 6 2 0,-31-5-1 15,-8 0-3-15,-5-1 1 0,-4 1 6 16,-8-2-3-16,0 0 0 0,-3 1 3 16,-2 6 9-16,1-5 4 0,-1 1-1 0,-2 3-3 15,-3-2-1-15,5 2-1 0,6 0 1 16,0 0 3-16,9 0-7 0,11 4 2 0,8 0 4 15,16-4-4-15,16 4 3 0,11 0 4 16,4 0-8-16,10-3 1 0,1 3 8 16,9 3-11-16,2-3 5 0,4 0-1 15,4 4-1-15,4-4-7 0,3 0 12 0,5 2-2 16,2 4 2-16,4-6-7 0,0 0 4 16,23 8-1-16,-5-2-5 0,12-4 1 15,4 4 6-15,14 0-4 0,10-1 2 0,7-2-2 16,28 4 2-16,9-3 7 0,9 2 1 15,7-4-12-15,5 2 4 0,17-2 0 0,10 2 9 16,12-4 1-16,8 2-2 0,5 4 5 16,5-6 4-16,44 6 1 0,-1-3-5 15,3-2 0-15,5 3 2 0,-3-1-4 0,-36-1-1 16,-1-2 0-16,37 1-1 0,-2-2-5 16,-38 1 1-16,-5-2-1 0,-6 2-4 0,-4 0 2 15,-8-3-1-15,-9-1 2 0,-12 0-2 16,-8 0 5-16,-9 2 1 0,-12-4 3 0,-9 0 2 15,-9 2-7-15,-26 0 3 0,-13 2-1 16,-10-2 0-16,-10 2 2 0,-5 0 3 16,-1 0-6-16,-8-3 0 0,0 5-3 0,-11 0-2 15,-1-3-1-15,-5 1-1 0,-7 2-1 16,0 0-2-16,0 0-3 0,-30-3 4 16,4 3-4-16,-11-3 1 0,-10 0-4 0,-17 3-5 15,-8 0-1-15,-34-4-11 0,-14 4 0 16,-9-2-4-16,-7 0-3 0,-4 2-2 15,-7-4 0-15,-14 4 1 0,-10 0 0 0,-7 0 4 16,-10 4-1-16,-5-4-1 0,-34 2 7 16,1 4-1-16,2 0 4 0,5-1 0 15,33 1 4-15,3 2-1 0,4 0 9 0,10 2-9 16,11 0 0-16,7 2 1 0,8 1 2 16,12-1 2-16,9 0-2 0,6-2 1 0,14 0 4 15,10 1-3-15,22-3-1 0,14-2 3 16,11-2-2-16,8 0 4 0,8 0-1 15,-1-2 0-15,8 0 5 0,4 2-2 0,4-2-2 16,5-2 0-16,9 0 1 0,0 0 4 16,0 0 1-16,0 0-4 0,0 0-2 0,47-4 1 15,-15 2 2-15,3-2-2 0,12 2 0 16,16-2 4-16,4 0-2 0,38-2 9 16,5 2-2-16,11-5-1 0,4 1 5 0,11 2 4 15,10 2 2-15,7-2 2 0,9 2-4 16,10 4 1-16,11-6-2 0,41 4 4 0,-34-2-6 15,2 4 3-15,38 2-1 0,8 0-5 16,-7 0 2-16,-8 4-3 0,-40-6 4 16,0 6 1-16,-9-2 0 0,-6 0 4 0,-8 2 0 15,-8-1-1-15,-7-4 3 0,-12 4 0 16,-12-3-2-16,-7 2-4 0,-17-4 2 16,-22 0-2-16,-16 2-1 0,-12-2 0 0,-11 0-5 15,-3 0 0-15,-5 0-2 0,-6 0-11 16,-1-2-18-16,-3 2-38 0,-8-4-36 0,-6-1-44 15,-6-3-59-15,-8 0-63 0,-6-2-53 16,-6-4-111-16,-10-2-104 0,-13-7 65 16,-2-3-291-16,-19-7-247 0</inkml:trace>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10:47.6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28864FB-D461-47A0-8AE0-16A087618AA0}" emma:medium="tactile" emma:mode="ink">
          <msink:context xmlns:msink="http://schemas.microsoft.com/ink/2010/main" type="inkDrawing" rotatedBoundingBox="5846,7223 11268,12182 11137,12324 5716,7365" semanticType="callout" shapeName="Other">
            <msink:sourceLink direction="with" ref="{82C41484-0186-437C-AC91-5468572E041E}"/>
            <msink:sourceLink direction="with" ref="{2011D938-B914-4E79-925E-1ECD14C5FE34}"/>
          </msink:context>
        </emma:interpretation>
      </emma:emma>
    </inkml:annotationXML>
    <inkml:trace contextRef="#ctx0" brushRef="#br0">5099 4741 1849 0,'0'0'-139'0,"0"0"18"0,8 4 21 16,-8-4 14-16,7 2 15 0,-7-2 17 0,0 0 12 16,0 6 12-16,0-6 13 0,0 0 3 15,0 0 8-15,0 0 6 0,0 0 2 16,0 0 0-16,9 0 6 0,-9 0 1 16,0 0 5-16,0 0-1 0,0 0 2 0,0 0-5 15,0 0 4-15,6 2 2 0,-6-2 2 16,0 0-7-16,0 0 1 0,0 0-5 0,0 0 8 15,0 0 1-15,0 0-8 0,0 0 0 16,0 0 1-16,0 0-7 0,5 6 2 16,-5-6 0-16,0 0-2 0,0 0 1 0,0 0 2 15,0 0-4-15,0 0-1 0,0 0 0 16,0 0 2-16,2 4-2 0,-2-4 3 16,4 2-2-16,-4-2 0 0,5 4 5 15,-5-4-5-15,5 7-6 0,-5-7 9 0,5 6-4 16,-5-6 0-16,6 5 4 0,-1 0-7 15,-3-1 4-15,4 0 3 0,-1-2-4 0,-1 6 2 16,1-6-1-16,2 2 0 0,0 0-3 16,-3 3 4-16,3-4-5 0,0 2-4 0,1-2-4 15,-1 2-6-15,1-1-6 0,1 0-1 16,-3 0-1-16,1 0 4 0,-1 0 0 16,3-2 3-16,-1 2-5 0,1 0-2 15,-3-2-3-15,3 2-4 0,-2 1-4 16,2-4 0-16,1 1-1 0,-2 0-2 0,1 1 2 15,-9-3 2-15,16 1 7 0,-9 1 1 16,-7-2 3-16,14 0 6 0,-8 3 8 0,-6-3 3 16,11 0 7-16,-11 0 6 0,9 0 5 15,-9 0 6-15,0 0 6 0,14 0 4 16,-14 0 5-16,7 2 1 0,-7-2-4 0,0 0 11 16,0 0 0-16,0 0 4 0,11 0 6 15,-11 0 2-15,0 0 6 0,0 0-4 0,0 0-2 16,0 0 1-16,11 0 1 0,-11 0 1 15,0 0 3-15,0 0 0 0,0 0-1 16,0 0 2-16,0 0-2 0,0 0 0 0,0 0-1 16,0 0 0-16,0 0-5 0,0 0 2 15,0 0-2-15,0 0-4 0,0 0 1 16,0 0-3-16,0 0-4 0,10-2 0 16,-10 2-3-16,0 0-4 0,0 0 3 0,0 0-1 15,0 0-6-15,0 0 2 0,0 0-2 16,0 0-1-16,0 0-1 0,-14-11 0 15,14 11-2-15,0 0 0 0,-9-6 1 0,5 4-2 16,4 2 3-16,-9-6-6 0,2 2 0 16,3 0 0-16,-4 0-3 0,1-2-2 0,-2 2 0 15,3 0-1-15,-3-7-5 0,-1 5 1 16,-3-2-1-16,2 0-3 0,-2 0-1 16,-2-2 1-16,2-2-2 0,-2 1-2 15,-4-1 3-15,1-2-3 0,1 0 0 0,-4-2 1 16,1-1-1-16,1 3 0 0,-1-4-2 15,-3-1 0-15,1-1 0 0,-3 0 1 0,2 1-2 16,-2-1 1-16,3-3 1 0,-6 1-3 16,6 2 1-16,-5-3 1 0,-1 1-3 0,2 0 3 15,-4-1-3-15,6 1 1 0,-8-5 1 16,2 5 1-16,1-2-4 0,0 2 0 16,2-3 3-16,-9 1-1 0,1-5 1 15,6 7-2-15,0-2-1 0,-5-3 0 0,2 5 2 16,-1-7-2-16,-1 3 2 0,-1-1-2 15,1 1 1-15,3-3 0 0,-3 1-1 16,0 0 2-16,2 3-1 0,-1-7 4 0,-4 1-3 16,5 3-4-16,-4-3 2 0,-1 0 1 15,0 1 0-15,-1-5 1 0,-12-5-3 16,7 3 0-16,4 4 5 0,-13-11-3 0,9 7-1 16,-4-7 0-16,2 7-2 0,-5-6 2 15,7 7-2-15,4 3 2 0,-10-10 1 16,-1 3 0-16,-2-1-2 0,7 6 1 0,-9-4 0 15,9 5 0-15,4 3 2 0,0 3-2 16,-13-15 0-16,2 3 0 0,9 5 8 0,7 3 1 16,0 1-3-16,-1-3 0 0,2 1 2 15,-2-2-6-15,3-2 5 0,0 1-3 16,-9-11-2-16,8 6 1 0,1 7 2 0,2-3-3 16,3 3 2-16,-5 1 0 0,2-2 2 15,2 3 2-15,-1-3-2 0,-1 1-1 16,0 0 1-16,3-1 0 0,-3 0-1 0,-2-1 5 15,1-1 4-15,-1 5 5 0,2-5 0 16,-2 4-3-16,1-1-1 0,1 1-1 16,0 0 0-16,-1 1-5 0,-2-1 8 0,1 3-2 15,0 0-2-15,3 1-2 0,-3 1 1 16,0-3-2-16,-3 3 1 0,4-1-3 16,-1 1-1-16,-2-1 1 0,1 0 1 0,2 1-2 15,-1 0 1-15,-2 0 2 0,2-1-2 16,1 0 0-16,1-1-1 0,-3-1-1 15,2 1 0-15,-3-5-1 0,2 3-2 0,-1-3 7 16,2-2 6-16,-1 3-3 0,2 1 2 16,2-1-4-16,2 1-5 0,-2 1 1 15,-2 1 2-15,3-4 1 0,2 5-3 0,2 2 1 16,0 1 1-16,-1 3-5 0,2-3 1 16,0 1-1-16,-1-1 1 0,-1-1-2 0,4 2 1 15,-3-1 3-15,3 0-3 0,-3 3-4 16,3-4 1-16,-4 1 2 0,2 1-3 0,1 1 2 15,1 3 1-15,-4-2-2 0,4 1 1 16,-3 1-3-16,1-3 2 0,0 5 1 16,0-2-3-16,3 5 3 0,1 1-3 15,-1 0 0-15,4-3 7 0,-3 3-4 0,1 2-3 16,-1-2 4-16,4 2-2 0,-4-1-2 16,2 3 2-16,2 0 5 0,0 2-1 15,3 0 8-15,1-3-5 0,-1 5-1 0,2-2 0 16,-2 2 2-16,2 0 0 0,0 0-3 15,3 0 2-15,-1 1-4 0,1 1 3 0,-1 1-1 16,3-2 4-16,-3 1-7 0,2 2-2 16,1-2 5-16,1 2 4 0,-3-2 4 15,2 2 0-15,1 0 2 0,1-1 0 16,0 2 9-16,4 3-8 0,-7-7-1 0,3 6 3 16,4 1-3-16,-7-7-4 0,7 7 3 15,-6-4-1-15,6 4-6 0,-6-4 4 0,6 4 3 16,-5-4-3-16,5 4-3 0,-4-4 13 15,4 4-12-15,0 0 4 0,-7-4-2 0,7 4 0 16,0 0-1-16,0 0 3 0,-4-4-5 16,4 4 1-16,0 0-1 0,0 0 6 15,0 0-5-15,0 0 1 0,-7-4 3 0,7 4-5 16,0 0 3-16,0 0 0 0,0 0 1 16,0 0 0-16,0 0-2 0,0 0 0 15,0 0-3-15,0 0 1 0,0 0 0 16,-6-2-7-16,6 2 6 0,0 0-2 0,0 0-1 15,0 0 4-15,0 0 0 0,0 0-7 16,0 0 3-16,0 0 4 0,0 0-5 0,0 0-2 16,0 0 4-16,0 0-5 0,0 0 2 15,0 0 7-15,0 0-8 0,0 0 1 16,0 0 4-16,0 0 2 0,0 0-3 0,0 0 0 16,0 0-4-16,0 0-2 0,0 0 8 15,0 0-8-15,0 0 4 0,0 0 0 16,0 0 3-16,0 0-1 0,0 0-9 0,0 0 4 15,0 0 1-15,0 0 2 0,0 0-1 16,0 0-6-16,0 0 2 0,0 0 2 16,0 0-1-16,0 0-43 0,0 0-46 0,0 0-75 15,0 0-94-15,0 0-157 0,-8 0-114 16,8 0 51-16,0 0-223 0,0-14-195 0</inkml:trace>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10:52.29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ACC254A-2580-4A4B-B499-D4B5FDB97896}" emma:medium="tactile" emma:mode="ink">
          <msink:context xmlns:msink="http://schemas.microsoft.com/ink/2010/main" type="writingRegion" rotatedBoundingBox="7436,7030 9869,6866 9991,8680 7557,8844">
            <msink:destinationLink direction="with" ref="{2011D938-B914-4E79-925E-1ECD14C5FE34}"/>
          </msink:context>
        </emma:interpretation>
      </emma:emma>
    </inkml:annotationXML>
    <inkml:traceGroup>
      <inkml:annotationXML>
        <emma:emma xmlns:emma="http://www.w3.org/2003/04/emma" version="1.0">
          <emma:interpretation id="{609ACDB1-8C4B-459A-A0B0-AEC12A4AB283}" emma:medium="tactile" emma:mode="ink">
            <msink:context xmlns:msink="http://schemas.microsoft.com/ink/2010/main" type="paragraph" rotatedBoundingBox="7827,6985 9933,7080 9903,7740 7797,7645" alignmentLevel="1"/>
          </emma:interpretation>
        </emma:emma>
      </inkml:annotationXML>
      <inkml:traceGroup>
        <inkml:annotationXML>
          <emma:emma xmlns:emma="http://www.w3.org/2003/04/emma" version="1.0">
            <emma:interpretation id="{33CD7F35-3D8E-4E8C-9EF7-64139FFCD7D1}" emma:medium="tactile" emma:mode="ink">
              <msink:context xmlns:msink="http://schemas.microsoft.com/ink/2010/main" type="line" rotatedBoundingBox="7827,6985 9933,7080 9903,7740 7797,7645"/>
            </emma:interpretation>
          </emma:emma>
        </inkml:annotationXML>
        <inkml:traceGroup>
          <inkml:annotationXML>
            <emma:emma xmlns:emma="http://www.w3.org/2003/04/emma" version="1.0">
              <emma:interpretation id="{4210C6FB-F9EF-4456-985A-57132E403BDD}" emma:medium="tactile" emma:mode="ink">
                <msink:context xmlns:msink="http://schemas.microsoft.com/ink/2010/main" type="inkWord" rotatedBoundingBox="7827,6985 9933,7080 9903,7740 7797,7645"/>
              </emma:interpretation>
              <emma:one-of disjunction-type="recognition" id="oneOf0">
                <emma:interpretation id="interp0" emma:lang="" emma:confidence="0">
                  <emma:literal>long</emma:literal>
                </emma:interpretation>
                <emma:interpretation id="interp1" emma:lang="" emma:confidence="0">
                  <emma:literal>Long</emma:literal>
                </emma:interpretation>
                <emma:interpretation id="interp2" emma:lang="" emma:confidence="0">
                  <emma:literal>tons</emma:literal>
                </emma:interpretation>
                <emma:interpretation id="interp3" emma:lang="" emma:confidence="0">
                  <emma:literal>hang</emma:literal>
                </emma:interpretation>
                <emma:interpretation id="interp4" emma:lang="" emma:confidence="0">
                  <emma:literal>hons</emma:literal>
                </emma:interpretation>
              </emma:one-of>
            </emma:emma>
          </inkml:annotationXML>
          <inkml:trace contextRef="#ctx0" brushRef="#br0">430-865 1486 0,'2'-18'7'15,"-2"4"1"-15,3 4 5 0,-6-1 2 16,6 6-7-16,-1-4 13 0,-2 3 13 0,0 6 6 16,2-10 0-16,-2 10-1 0,2-6-7 15,-2 6-2-15,0 0-2 0,0 0-4 16,0 0 0-16,0 0 4 0,-6 24 4 0,1-14 3 15,3 6-2-15,-5 1-4 0,3 1 3 16,-5 3-6-16,-1 1 3 0,1 2-3 0,1-2-2 16,-4 3-1-16,0-1-3 0,-1 1-2 15,2-2-1-15,0-1-1 0,-1 0-1 16,3-1-2-16,0-3-1 0,3-4-2 16,-3 2 2-16,4-2 0 0,-2-3-2 0,4 1 1 15,-1-2 0-15,2-2 1 0,2 0 2 16,2 0-1-16,0-1-3 0,3-1 0 15,5-3 1-15,-2 0-2 0,6-1-2 0,1-2 0 16,6-2 1-16,-1-1-4 0,5 2 1 16,2-6-3-16,3-1 2 0,2 0-3 15,-4 0-4-15,2-2 2 0,0 2 0 0,-4-2-2 16,1-1 2-16,-3 3-5 0,-3 2 4 16,-3-2 1-16,-2 2 0 0,0 0-2 15,-3 0 1-15,1 1-1 0,-7 2 3 0,-1-2-5 16,1 4 0-16,-7 1 3 0,7-5-1 15,-7 5 1-15,0 0-2 0,0 0 2 16,0 0-1-16,0 0-1 0,0 14 2 0,0-14-2 16,-5 13 2-16,3-7 2 0,0 2-2 15,-3-2 3-15,5 2-4 0,-2 0 5 0,2 1-1 16,0-1 4-16,0-2-2 0,2 2 0 16,1 0 1-16,1-2-1 0,3 2 1 15,-1-2 0-15,6 1 0 0,-3-3 0 0,2 0 0 16,3 0-3-16,0-2 2 0,-1-2 0 15,3 0-1-15,0 0 0 0,2-2 0 16,-3-2 0-16,4 0-2 0,-4-2-3 16,-1 0 4-16,0-3-1 0,-3 1 0 0,0-4 2 15,-2 2-2-15,-3-2 0 0,0-1 0 16,-6 3-4-16,0-2 2 0,-8 0 0 0,4 2-1 16,-3-3-1-16,-2 5 2 0,-2-2 0 15,3 4 0-15,-7-2-3 0,0 4 2 16,2 0 1-16,-4 1-3 0,2 2 3 15,1 1-1-15,-2 1 0 0,0 2 3 0,3-1-2 16,-3 2-2-16,0 2 4 0,5 2-2 16,1 0 0-16,-1 1-1 0,5-1-1 15,1-2 2-15,1 2-2 0,1 2 0 0,6-2-2 16,-1 0 2-16,5 1 1 0,1-4-2 16,7 4-2-16,-2-4-6 0,7 0-4 0,1 1-3 15,3-4 2-15,8 0 1 0,2 0 0 16,5-2-3-16,-2 0 1 0,9-2 6 15,-3-2-1-15,0 0 0 0,2-3 1 16,-4-1 0-16,-3 2 4 0,-4-2 3 0,-5 0 0 16,-1 2 0-16,-4 0 6 0,-1 0 10 15,-5 2 0-15,-2-3 1 0,0 4 0 0,-3-2-7 16,-1 4-1-16,-3-1-1 0,0-1 1 16,-9 3 1-16,13 3-3 0,-13-3 2 15,4 8-2-15,-4-5-1 0,0 4 4 16,0-1-4-16,0 2 0 0,-2 0 3 0,-2 3-3 15,2-2 3-15,-3 1 1 0,1-1-4 16,-3 1 3-16,3 2 2 0,-1-4-2 0,-2 2-1 16,2-2 1-16,1 1 0 0,-1-1-3 15,1-2 2-15,2 0 3 0,-1-2 1 16,-1 4 1-16,2-6 0 0,2-2-2 0,0 0 0 16,0 0-2-16,0 0 0 0,0 0 0 15,0 0 0-15,0 0-1 0,9-16 0 16,-5 8-1-16,5-4 2 0,1-1-7 0,-1 1 5 15,2-2-1-15,0 0 3 0,0 2 1 16,5-5-4-16,0 5 2 0,3-2 2 16,0 2-1-16,1 1-1 0,3 2-2 0,-1-2 6 15,4 5-2-15,1-2-1 0,0 4 1 16,-2 0-2-16,-1 2 1 0,-1 0-2 16,-3 2-1-16,-2 0 0 0,0 2 1 15,0 2-2-15,-2 2 1 0,-5 0 0 0,-2 0 1 16,-2 2-2-16,-1 0 3 0,-4 3-2 15,4-1 2-15,-6 0 1 0,0 0-1 0,0 3 1 16,-2-4-2-16,2 4 0 0,-4-3 1 16,2 0 1-16,2 0-1 0,-2 0 0 15,0-2 0-15,2-2 0 0,-2 3 2 16,4-3-4-16,0 0 4 0,0 0-1 0,4-2 3 16,0 0-2-16,5-2 0 0,0 2-1 15,-11-4 2-15,24-4-1 0,-9 2-1 0,0 0-1 16,6-4 0-16,-1 0-1 0,3-2 2 15,2-2 0-15,-2-2 5 0,-1-1 0 16,-1-3 1-16,-1 2-2 0,1-2 5 0,-6-3-6 16,3 3 3-16,-4 2 4 0,-5-1 0 15,0 3 0-15,-3 0-4 0,-1 0-3 16,-5 2 1-16,0 2 0 0,-7-1-4 16,1 1 1-16,-3 2 1 0,-2 0 1 0,-4 2-3 15,0 0 1-15,-1 2 0 0,-2 2-1 16,2 0 1-16,0 0 0 0,0 2-2 0,3 0 0 15,0 0 1-15,1 2 0 0,1 0 0 16,2 0 2-16,2 0-1 0,1 0-1 16,0 3 0-16,4-4 2 0,2-3 3 0,4 8-5 15,0-3 3-15,2-3-2 0,1 2 0 16,2-4 0-16,-1 2 0 0,3-2-1 16,4 0 1-16,-4 0-3 0,2 0 2 0,4-2-1 15,-4-1-1-15,2 2 3 0,0-1-2 16,-2 0-4-16,0-1 4 0,0 3 0 15,0-1-2-15,-2-1 0 0,-3 2 2 0,3-2-4 16,-1 2 0-16,-10 0 0 0,14 4 0 16,-8-3-1-16,1 6 1 0,-3-1 0 15,1 4 0-15,-1 0-1 0,-1 3 0 0,2 3 3 16,-3 0 0-16,2 2 0 0,-1 2 0 16,-1 3 4-16,0-1-2 0,0 1 1 0,0-1-2 15,-2 2 1-15,0 1-2 0,0-3 2 16,0 1-4-16,-2-3-8 0,2 0-1 15,-4-1-3-15,-1-1-4 0,-1-4 1 16,-6 0-9-16,1-1-9 0,-5-3-5 0,-3-2-13 16,0-2-11-16,-7-2-15 0,-3-2-25 15,0 0-34-15,-8-6-50 0,6-2-127 16,-14 0-202-16,-7-4-21 0</inkml:trace>
        </inkml:traceGroup>
      </inkml:traceGroup>
    </inkml:traceGroup>
    <inkml:traceGroup>
      <inkml:annotationXML>
        <emma:emma xmlns:emma="http://www.w3.org/2003/04/emma" version="1.0">
          <emma:interpretation id="{01E122E2-B00C-423A-9693-E8EA610883CD}" emma:medium="tactile" emma:mode="ink">
            <msink:context xmlns:msink="http://schemas.microsoft.com/ink/2010/main" type="paragraph" rotatedBoundingBox="7497,7944 9644,7800 9705,8700 7557,8844" alignmentLevel="1"/>
          </emma:interpretation>
        </emma:emma>
      </inkml:annotationXML>
      <inkml:traceGroup>
        <inkml:annotationXML>
          <emma:emma xmlns:emma="http://www.w3.org/2003/04/emma" version="1.0">
            <emma:interpretation id="{B0554347-3BF4-4F63-B602-46A48C260519}" emma:medium="tactile" emma:mode="ink">
              <msink:context xmlns:msink="http://schemas.microsoft.com/ink/2010/main" type="line" rotatedBoundingBox="7497,7944 9644,7800 9705,8700 7557,8844"/>
            </emma:interpretation>
          </emma:emma>
        </inkml:annotationXML>
        <inkml:traceGroup>
          <inkml:annotationXML>
            <emma:emma xmlns:emma="http://www.w3.org/2003/04/emma" version="1.0">
              <emma:interpretation id="{6C1FA331-D765-4AAA-829D-71A8AB03C74F}" emma:medium="tactile" emma:mode="ink">
                <msink:context xmlns:msink="http://schemas.microsoft.com/ink/2010/main" type="inkWord" rotatedBoundingBox="7497,7944 9644,7800 9705,8700 7557,8844"/>
              </emma:interpretation>
              <emma:one-of disjunction-type="recognition" id="oneOf1">
                <emma:interpretation id="interp5" emma:lang="" emma:confidence="0">
                  <emma:literal>but</emma:literal>
                </emma:interpretation>
                <emma:interpretation id="interp6" emma:lang="" emma:confidence="0">
                  <emma:literal>put</emma:literal>
                </emma:interpretation>
                <emma:interpretation id="interp7" emma:lang="" emma:confidence="0">
                  <emma:literal>out</emma:literal>
                </emma:interpretation>
                <emma:interpretation id="interp8" emma:lang="" emma:confidence="0">
                  <emma:literal>suit</emma:literal>
                </emma:interpretation>
                <emma:interpretation id="interp9" emma:lang="" emma:confidence="0">
                  <emma:literal>nut</emma:literal>
                </emma:interpretation>
              </emma:one-of>
            </emma:emma>
          </inkml:annotationXML>
          <inkml:trace contextRef="#ctx0" brushRef="#br0" timeOffset="-2582.315">202 337 1738 0,'6'-22'5'15,"-1"1"-6"-15,1 5-13 0,0 2 12 0,3-5-3 16,0 8 0-16,2-4 9 0,0 3 8 16,3 0-1-16,1-2 8 0,5 3-4 0,-3 2 0 15,3 2 1-15,1 1-1 0,1 2-1 16,1 0-1-16,-1 4-3 0,1 0 2 15,-3 2-3-15,1 4-1 0,-3 0 5 0,-1 2-5 16,2 0 1-16,-6 3-3 0,-2-1 3 16,-2 2-3-16,-7 0 2 0,3 1 1 15,-7-1 2-15,-3 4 3 0,-2-2 0 0,-4-1 5 16,0 0 1-16,-7 2-1 0,0-3 3 16,0 2 1-16,-5-4-2 0,3 3-1 15,-3-3 0-15,1 0-4 0,1-2-1 0,1-2 0 16,2 2-5-16,-2-3 3 0,4 0-3 15,2 0-1-15,1 1 1 0,2-2 1 16,2 0-1-16,-3-2 3 0,5 4 0 16,0-6-3-16,7 0-2 0,0 0 3 0,0 0-2 15,0 0-1-15,0 0-4 0,0 0 3 16,0 0-4-16,28-8 3 0,-15 4-2 0,5-2 0 16,1 2-1-16,1-3 1 0,5 1-1 15,-1 0-2-15,4-2 2 0,-2 2-1 16,2-2 0-16,-1 2-2 0,0-3 2 15,0 1 0-15,-2 0-2 0,1 2 0 0,0-2 3 16,-4 0-1-16,-2 2 0 0,0-2 1 16,-4 2 2-16,0 4 4 0,0-6 2 15,-3 3 0-15,1 3 0 0,-2-4-1 0,-4 4-2 16,1-2 0-16,-2 2-3 0,5 0-3 16,-8 2 2-16,-4 0-2 0,0 0-2 0,9 4 2 15,-7 2-2-15,-2 0-1 0,-2 2 0 16,0 5 1-16,0-5 1 0,-3 2-2 15,1 4 3-15,-6 0-2 0,6 1 1 16,-3-1 0-16,0 0-1 0,3-1 1 0,0 1 3 16,-1 2-3-16,3-6 1 0,0 0-1 15,-1 0 1-15,6 1 0 0,-1-1 0 0,0-2 1 16,7-2 0-16,-2-2-1 0,1 0 1 16,9-2-4-16,-6-2-1 0,4 0-1 15,4-4-2-15,-1 0 1 0,6-6-2 16,-3 0-2-16,1-2 1 0,1-3 2 0,-1-1 0 15,4-2-1-15,-6 0 3 0,0 1 0 16,-2-1 0-16,-1 2 7 0,-2-1 2 0,-2 1 3 16,-2 2-5-16,1 1 4 0,-3 3 3 15,-2-2-1-15,0 4-3 0,-1 0-1 16,-1 2-4-16,0-2 0 0,0 4 0 0,-3-2 0 16,-2 6 0-16,2-5-2 0,-2 5-2 15,0 0 3-15,0 0 0 0,0 0 0 16,-17 21-3-16,13-13 2 0,-3 4 3 0,1 4-3 15,-1-1 3-15,0-1-1 0,3 0 1 16,-1 2 0-16,0 0 1 0,1 1 0 16,2-1 0-16,2-1-2 0,0 3 5 0,2-2-2 15,2 0 0-15,1-1-1 0,2 1 1 16,0-2-3-16,2-2 2 0,2 0 2 16,3 1-2-16,2-5 1 0,-1 0 0 15,4 0-2-15,1-4 1 0,1-2-2 0,1 1-1 16,0-3 1-16,3-3-1 0,0-3 1 15,2-2-2-15,0-4 1 0,0-5-1 0,3-1 0 16,-3-4-3-16,0-5 3 0,3-5-1 16,-4-3 2-16,-1-1-3 0,-3-3 3 15,-5 6-1-15,-2-3-1 0,-1 1 3 16,0 3 1-16,-5 3-4 0,-3 3 6 0,1 1-1 16,-3 7-4-16,-1-2 1 0,1 3-4 15,-4 3 1-15,0 4 1 0,0 2-1 0,-4 4-1 16,-1 2 4-16,5 2-3 0,0 0 2 15,-17 20 0-15,6-5 2 0,1 3-1 16,-1 6 2-16,0 2 0 0,0 7-1 0,-2 0 0 16,2 3 3-16,5-1-1 0,-1-5-1 15,3 5 2-15,-1-7-3 0,5 3 2 16,0-3-8-16,3 1-8 0,1-2-18 0,3-1-19 16,1-4-24-16,6 0-33 0,4-1-28 15,0-5-35-15,1-4-88 0,1 1-367 16,-3-5-123-16</inkml:trace>
          <inkml:trace contextRef="#ctx0" brushRef="#br0" timeOffset="-2324.0497">1681 179 1870 0,'-9'-7'25'0,"3"5"-15"0,1-1 4 0,5 3-2 15,0-6 5-15,0 6 17 0,9-5 13 16,-2 1 3-16,4 0 7 0,3 2-1 16,1-2-8-16,5 0 0 0,6 2-5 0,2 0-7 15,3-2 0-15,4 2-5 0,-3 0-4 16,-2 0-6-16,2-1-12 0,-6 2-21 16,-2-1-19-16,-1 0-26 0,-3-1-28 0,1 2-33 15,-6 1-23-15,-4-5-36 0,-2 3-84 16,-1-1-287-16,-8-2-49 0</inkml:trace>
          <inkml:trace contextRef="#ctx0" brushRef="#br0" timeOffset="-3758.1988">100 53 1507 0,'3'-11'158'0,"-1"1"-65"0,-2 2-39 0,2 2-14 15,0 0 4-15,-2 6 6 0,2-8 11 16,-2 1 4-16,0 7 3 0,3-6 0 0,-3 6-3 16,0-5-4-16,0 5-9 0,0 0-4 15,0 0-4-15,0 0-3 0,0 0-4 0,-5 22-4 16,3-8-3-16,-2 4 2 0,-1 7-5 16,-1 3 1-16,-2 7-7 0,-1 1 2 15,2 3-3-15,-1 2-1 0,3 1 0 16,-4 1-6-16,-1 8 4 0,4-8-2 0,1 1-2 15,-1 1-20-15,-1-2-7 0,3 0-19 16,-1-2-18-16,1-3-22 0,2-3-15 0,2-1-27 16,2-1-18-16,0-1-21 0,0-3-27 15,0-7-58-15,3-3-366 0,-3-3-104 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33.04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0A71C83-CA42-4FA5-B754-624990C257D1}" emma:medium="tactile" emma:mode="ink">
          <msink:context xmlns:msink="http://schemas.microsoft.com/ink/2010/main" type="inkDrawing" rotatedBoundingBox="9908,7424 17693,12243 17507,12544 9722,7725" semanticType="callout" shapeName="Other">
            <msink:sourceLink direction="with" ref="{FCD916A0-0CD2-4918-AF53-AFC5BA2EFD41}"/>
            <msink:sourceLink direction="with" ref="{B5146B2A-F234-4978-82C3-218B0F253F4E}"/>
          </msink:context>
        </emma:interpretation>
      </emma:emma>
    </inkml:annotationXML>
    <inkml:trace contextRef="#ctx0" brushRef="#br0">7782 4822 1634 0,'-5'4'-86'0,"5"-4"8"0,0 0 8 0,0 0 7 15,0 0 14-15,-4 4 13 0,4-4 7 16,0 0 15-16,0 0 16 0,0 0 2 16,-8 1 3-16,8-1 7 0,0 0 3 0,0 0 6 15,0 0 7-15,0 0 1 0,0 0 5 16,0 0 1-16,0 0 0 0,0 0 0 0,0 0 0 16,-6-8-8-16,6 8 3 0,-9-6-8 15,9 6 6-15,-7-5-1 0,1 0-5 16,1-1 0-16,-5 2-1 0,6-2-3 0,-5 0 3 15,-2 0-4-15,2 0-1 0,-3-3-1 16,1 3-2-16,-4-4-1 0,-2 2-1 16,4-2-2-16,-7-2 1 0,-1 0-7 0,1-3 4 15,-5 3 0-15,3-4-4 0,-4 0 3 16,-7 0-4-16,3-5-19 0,1 1 5 16,-8-1-1-16,0-3-4 0,-2 2 6 15,3-5 4-15,-5 3-5 0,-2-3 3 0,2 1-1 16,-2 1 2-16,0-1 0 0,-2 1-5 15,-11-9 4-15,2 6 2 0,-7-3 1 0,7 2-1 16,-12-1-1-16,12 8 3 0,4-3 1 16,0 3-4-16,3 0 3 0,-17-9 0 15,-1-2-2-15,13 7 9 0,7 2-10 0,0-3 4 16,-14-7 0-16,8 3-4 0,-9-1 4 16,8 1-1-16,-9-2 2 0,9 5-2 15,-9-4 6-15,0-1-1 0,-2-4 2 16,-1 7 1-16,-1-5-1 0,1 5 5 0,3-1 6 15,-6-4-3-15,3 7 1 0,-1-4 4 16,-1-3 0-16,5 3-2 0,-7-3 3 0,5 0-2 16,-4 3-2-16,3-1 0 0,1-2-4 15,-1 1-2-15,1 3 2 0,2-5-3 0,12 5 0 16,-13-1 4-16,10 1-3 0,7 9-4 16,-3-4 4-16,-12-7-3 0,8 7-1 15,2 1 3-15,5 3-1 0,-2-4 0 16,1 1 0-16,-1 2 1 0,-1-1-7 0,1-1 4 15,0 3-2-15,-1-2-3 0,0 0 5 16,0-3 1-16,1 3-4 0,-12-11 3 0,10 5-2 16,6 1-1-16,-3 1 2 0,3-1-3 15,3 1-2-15,-1-3 4 0,-11-8 2 16,7 3 0-16,6 5-2 0,2 3-2 0,-2-3 2 16,0-3 3-16,-1 3-4 0,1-3-2 15,-11-9 1-15,5 6 0 0,7 5 4 16,-12-11-2-16,5 7-2 0,6 3 0 15,-15-8 2-15,4-1-1 0,5 9 0 0,4 2-1 16,-13-9-1-16,9 5 0 0,-11-3 3 16,8 7-1-16,5 3-1 0,-17-5 2 0,0-4-2 15,2 3 1-15,6 5-1 0,2 5 1 16,3 2-2-16,-15-11 1 0,10 7-2 16,5 1 0-16,2 3 4 0,-1-3 0 0,3 1-1 15,-2-2 1-15,2 1-3 0,3-1 2 16,0-1 2-16,1 1-2 0,0-2-1 15,3 1 3-15,0-2-4 0,2 1 1 0,-2-1 0 16,-3-1 3-16,3 1-4 0,1-1 1 16,-4 1 2-16,3-1-2 0,-5 2-1 15,2-5-2-15,1 2 3 0,-3 3 1 0,1 0-1 16,2-3-1-16,-8 2 3 0,3 1 0 16,3 0-2-16,1-1 2 0,-2 1-1 0,0 1-3 15,6 0 3-15,-6 0 1 0,5 2-2 16,-1-1 2-16,5 3 3 0,2 3-1 15,0-2 2-15,0 3 1 0,4-3 5 16,-4 1 5-16,5 1 3 0,2 4 1 0,3 0 2 16,0-1-2-16,2 3-4 0,-3-3 4 15,5 4-6-15,1-2-1 0,1 3 5 0,0 2 4 16,3 0-4-16,0 2 2 0,5-1-3 16,-4 3-4-16,3-2 0 0,1 2-1 15,-1 0-3-15,3 0 3 0,-3 2-3 0,3 0-5 16,-2 2 1-16,6 2 0 0,-7-8-4 15,5 3 2-15,2 5 0 0,-4-6-3 16,4 6 4-16,-7-4-2 0,7 4-2 0,-4-4 1 16,4 4 1-16,-7-2-1 0,7 2 1 15,0 0 0-15,-4-4-2 0,4 4 3 16,0 0 0-16,-5-4-3 0,5 4 4 0,0 0 0 16,0 0 1-16,-5-4 2 0,5 4 3 15,0 0-1-15,0 0 2 0,0 0 2 16,-5-4-1-16,5 4 1 0,0 0 1 0,0 0-2 15,0 0 2-15,0 0-1 0,0 0-2 16,0 0-2-16,0 0 1 0,0 0-7 16,0 0 5-16,0 0-1 0,0 0-4 0,-4-4 2 15,4 4 0-15,0 0-1 0,0 0-1 16,0 0 1-16,0 0-2 0,0 0 0 0,0 0 0 16,0 0-1-16,0 0-1 0,0 0 3 15,0 0 0-15,0 0-2 0,0 0 2 16,0 0-2-16,0 0 0 0,0 0 0 0,0 0-3 15,0 0 2-15,0 0 0 0,0 0-1 16,0 0 2-16,0 0-2 0,0 0 0 16,0 0 1-16,0 0-1 0,0 0-1 0,0 0 1 15,0 0-1-15,0 0-2 0,0 0 4 16,0 0 1-16,0 0-5 0,0 0 2 16,0 0 0-16,0 0-2 0,0 0 3 15,0 0 0-15,0 0-3 0,0 0 2 0,0 0-1 16,0 0 0-16,0 0-2 0,0 0-5 15,7 16-5-15,-7-16-8 0,10 4-3 0,-6-2-14 16,3 2-10-16,-1-2-16 0,3 0-16 16,2-2-20-16,1 4-18 0,4-2-22 15,1 3-13-15,0-5-37 0,0-5-101 0,7 5-222 16,-5-2-18-16</inkml:trace>
  </inkml:traceGroup>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11:10.05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9D69E84-81B9-4D54-95CE-B95F29BD309A}" emma:medium="tactile" emma:mode="ink">
          <msink:context xmlns:msink="http://schemas.microsoft.com/ink/2010/main" type="inkDrawing" rotatedBoundingBox="23135,12953 25339,12919 25340,12969 23136,13002" semanticType="underline" shapeName="Other">
            <msink:sourceLink direction="with" ref="{1E4D2749-ABE9-4B46-82E6-C1B045406D67}"/>
          </msink:context>
        </emma:interpretation>
      </emma:emma>
    </inkml:annotationXML>
    <inkml:trace contextRef="#ctx0" brushRef="#br0">19 6 257 0,'-4'2'74'16,"4"-2"-34"-16,-7 3-12 0,7-3-18 15,-4 5 2-15,4-5 7 0,0 0 1 0,-5 4 7 16,5-4 7-16,0 0-1 0,0 0 5 16,0 0 4-16,0 8 19 0,0-8-4 15,9 4 11-15,-2-2-13 0,3 2 1 0,3-2 4 16,2 0-1-16,6 0-4 0,4 2-8 16,7-4 5-16,8 0-10 0,12 2-2 0,13-2 0 15,32 0-1-15,8-4-10 16,3 2 0-16,6 0 1 0,-6 0-8 0,2-2-1 15,2 0 2-15,-9-2-4 0,6 4-7 16,-5-2 2-16,2-2-3 0,-9 3-3 0,-2 1-1 16,-11 1-8-16,-19-1-17 0,3 2-13 15,-3 0-19-15,-10-3-18 0,-3 1-20 0,-2 2-29 16,-12 0-61-16,0-2-176 16,-6 2 133-16</inkml:trace>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3:45.94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EB15CC4-289E-4980-8214-DC687CD55008}" emma:medium="tactile" emma:mode="ink">
          <msink:context xmlns:msink="http://schemas.microsoft.com/ink/2010/main" type="inkDrawing" rotatedBoundingBox="13440,14767 29870,13991 29881,14231 13451,15007" semanticType="underline" shapeName="Other">
            <msink:destinationLink direction="with" ref="{128F5A94-E9B6-4D3C-B215-40D1C81A659C}"/>
            <msink:destinationLink direction="with" ref="{91EEA276-E370-49AA-922D-2FE92E4C471B}"/>
          </msink:context>
        </emma:interpretation>
      </emma:emma>
    </inkml:annotationXML>
    <inkml:trace contextRef="#ctx0" brushRef="#br0">18 797 1309 0,'-16'5'121'0,"5"1"-60"0,0-4-27 16,1 0-25-16,6 2-4 0,4-4-3 15,-9 2-4-15,5 0 1 0,4-2 5 0,0 0 10 16,0 0 5-16,11 10 1 0,-2-10 1 16,9 2 4-16,2 0-3 0,8-2 2 15,8 4 0-15,9-4 8 0,9 0 3 16,14-4 5-16,34 0 3 0,11-2 3 0,11-2 3 16,10 0 0-16,17-6-4 0,9 1 2 15,12-3-4-15,39 0-1 0,5-5-3 0,20-1-4 16,5 2-1-16,5-5-3 0,13 5-1 15,3-2 13-15,16-5-5 0,4 5-6 16,21-1 5-16,9-1 4 0,11-2 2 16,17-1-3-16,78-5-2 0,-71 5 2 0,97-5-7 15,3 1 3-15,-11 5 2 0,12 1-1 16,4 5-3-16,-7-5-3 0,-6 5 1 0,11 4-6 16,-89 6-4-16,3 2 1 0,83-3-5 15,-83 7-2-15,-2-2-1 0,-5 2 0 16,-2 2-1-16,0 2-1 0,-9 0-5 15,-12 0 0-15,-13 4 0 0,-9-2-2 0,-12 0 0 16,-12 2-2-16,-17-4-1 0,-14-4-4 16,-12 2-2-16,-22-4-9 0,-40 0-10 15,-6-4-14-15,-10-3-14 0,-11 4-19 0,-14-6-16 16,-6 1-14-16,-16 0-25 0,-10-2-16 16,-9 1-26-16,-19-3-34 0,-26 2-59 0,-19 1-382 15,-18 5-137-15</inkml:trace>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3:47.09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5A84993-0E57-472C-A1C4-0124D9ADD812}" emma:medium="tactile" emma:mode="ink">
          <msink:context xmlns:msink="http://schemas.microsoft.com/ink/2010/main" type="inkDrawing" rotatedBoundingBox="15922,8782 16665,17618 16493,17633 15749,8797" semanticType="callout" shapeName="Other">
            <msink:destinationLink direction="with" ref="{96FEACB2-C252-45B7-B5A7-6E94D4546B71}"/>
          </msink:context>
        </emma:interpretation>
      </emma:emma>
    </inkml:annotationXML>
    <inkml:trace contextRef="#ctx0" brushRef="#br0">20 96 1636 0,'-4'-17'-81'0,"-1"0"15"16,3 2 17-16,0 4 16 0,2 3 6 15,-4-1-2-15,2 1 6 0,2 2 6 0,-2 0 3 16,2 6-2-16,0-8 19 0,0 8 9 16,0 0 4-16,0 0 10 0,0 0 8 0,10 28 0 15,-6-8-1-15,3 7 1 0,2 12 3 16,-3 11-1-16,3 7-5 0,6 27-3 16,-4 9 2-16,0 9-2 0,0 0-4 15,3 4 0-15,-3 3 0 0,0 3 1 0,0 10 6 16,-1 10 3-16,1 3 2 0,-2 5 5 15,0 4-2-15,-3 3 0 0,4-1 2 0,-3 13 1 16,2 8 5-16,2 24-4 0,-2-26 2 16,3 30-3-16,-6-28-1 0,3-5-2 15,2 5 2-15,-2 33 1 0,-1-1 2 16,1-36 1-16,-3 36 4 0,-1-32 1 16,3 2-1-16,-1-3-1 0,1 32 2 0,3 1 3 15,-2-3-3-15,-1-1 4 0,1-33-3 16,1 5-5-16,3-2 7 0,1 24-6 0,1-34-7 15,-1 5 7-15,4-3-9 0,1 2-1 16,-2-5-4-16,3 1 0 0,-1-4 1 0,-3-7-5 16,4-6-2-16,-2-4-5 0,0-2 1 15,1-8-1-15,-4-8 0 0,3-5 0 16,-2-10-5-16,2-5-4 0,-2-9 2 16,0-10 0-16,-5-9-4 0,-2-15 1 0,1-11 4 15,-2-3-6-15,-1-3-2 0,2-5 2 16,-5-5-2-16,1-1 0 0,1-7 3 15,-2 3-8-15,0-5 0 0,0-2 7 0,-1-1-7 16,-1-4 3-16,0 0-5 0,0-3-7 16,0 2-4-16,-2-4-5 0,3-2-11 15,-3 4-7-15,0-6-4 0,2 6-7 0,-2-6-5 16,0 4-6-16,0-4-6 0,0 0-4 16,2 11-11-16,-2-11-12 0,0 3-22 15,0-3-23-15,0 0-27 0,0 7-33 0,0-7-73 16,0 0-135-16,0 0-236 0,0 0-135 15</inkml:trace>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4:12.06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6FEACB2-C252-45B7-B5A7-6E94D4546B71}" emma:medium="tactile" emma:mode="ink">
          <msink:context xmlns:msink="http://schemas.microsoft.com/ink/2010/main" type="inkDrawing" rotatedBoundingBox="15691,11022 21249,14365 21108,14599 15550,11256" semanticType="callout" shapeName="Other">
            <msink:sourceLink direction="with" ref="{25A84993-0E57-472C-A1C4-0124D9ADD812}"/>
            <msink:sourceLink direction="with" ref="{573C97A8-6F7E-4772-8E8B-92209A0E7EBE}"/>
          </msink:context>
        </emma:interpretation>
      </emma:emma>
    </inkml:annotationXML>
    <inkml:trace contextRef="#ctx0" brushRef="#br0">5372 3441 358 0,'0'0'142'0,"-15"-2"-66"0,15 2-28 15,-13-2-15-15,13 2-7 0,-12 0 0 16,7-4 5-16,5 4-8 0,0 0 11 15,0 0 2-15,-15 0-4 0,15 0-1 0,0 0-7 16,-9-3 4-16,9 3-1 0,0 0-6 16,0 0 7-16,0 0-8 0,0 0 4 15,0 0 5-15,-7-2-5 0,7 2 8 16,0 0 7-16,0 0-6 0,0 0 1 0,-6-3 1 16,6 3-1-16,0 0 0 0,0 0-7 15,0 0 2-15,0 0 2 0,0 0-3 0,-6-3 2 16,6 3 0-16,0 0 5 0,0 0 0 15,0 0 2-15,-2-6 0 0,2 6-1 16,0 0-2-16,0 0-4 0,0 0 1 16,0 0 0-16,2-8-3 0,-2 8 2 0,0 0-1 15,0 0-2-15,0 0 2 0,0 0-1 16,0 0 3-16,0 0-2 0,0 0 1 0,0 0-1 16,0 0-4-16,2-6 2 0,-2 6-3 15,0 0-2-15,0 0-5 0,0 0 1 16,0 0-3-16,0 0 1 0,0 0-1 15,0 0-1-15,0 0-2 0,15 0-2 0,-15 0 1 16,0 0-3-16,11 0-1 0,-11 0 1 16,13 2-3-16,-13-2 2 0,17 0-1 0,-11 0-2 15,3 0-1-15,-9 0 1 0,18 2-1 16,-8-2-1-16,-2-2 0 0,1 2-5 16,0 2 5-16,-9-2-3 0,19 2 3 15,-10-2 1-15,-1 0 0 0,-1 2-1 0,-7-2 0 16,13 0 0-16,-13 0 3 0,10 0 2 15,-10 0 2-15,0 0 0 0,13 0 2 16,-13 0-3-16,0 0 2 0,0 0 4 0,9 0-7 16,-9 0 1-16,0 0 2 0,0 0 0 15,0 0-3-15,0 0-1 0,0 0 2 16,0 0-4-16,0 0-2 0,9-2 2 16,-9 2 0-16,0 0 0 0,0 0 0 0,0 0 0 15,0 0-2-15,0 0 0 0,0 0 0 0,0 0 1 16,0 0-1-16,0 0 0 0,0 0 0 15,0 0 0-15,0 0 0 0,0 0 0 16,0 0-2-16,0 0 1 0,0 0 1 16,0 0 0-16,0 0 0 0,0 0 2 15,0 0 0-15,0 0-2 0,0 0 2 0,0 0 3 16,0 0-1-16,0 0 2 0,0 0-2 16,0 0-1-16,0 0 2 0,0 0-3 0,0 0 2 15,0 0 1-15,0 0 0 0,0 0-2 16,0 0 0-16,-18-6-1 0,18 6-4 15,0 0 3-15,0 0 1 0,-8-2-1 0,8 2 0 16,0 0 1-16,-12-4 0 0,12 4 1 16,0 0-1-16,-9 0 2 0,9 0 1 15,0 0-4-15,-14-2 0 0,10 0-1 0,4 2 1 16,-9-2 0-16,9 2 1 0,-10-2 1 16,10 2 2-16,-11-2 1 0,11 2 0 0,-6-4 0 15,6 4 1-15,-9-3 0 0,9 3-1 16,-7-1 0-16,7 1 0 0,0 0-3 15,-6-4 4-15,6 4-4 0,0 0-1 16,0 0 2-16,-10-3-4 0,10 3 1 0,0 0 2 16,0 0-3-16,0 0 1 0,0 0-2 15,0 0-1-15,-11 0 1 0,11 0 1 16,0 0-2-16,0 0 2 0,0 0 0 0,0 0 0 16,0 0 0-16,0 0 1 0,0 0 1 15,0 0-2-15,0 0 0 0,0 0 0 16,0 0 1-16,0 0 0 0,0 0-1 0,0 0 1 15,0 0 1-15,0 0-4 0,0 0 3 16,0 0 0-16,0 0-1 0,0 0-2 16,0 0 2-16,0 0 0 0,0 0-2 0,0 0 1 15,0 0 0-15,0 0 0 0,0 0 0 16,-9-1 0-16,9 1 0 0,0 0-1 16,0 0-1-16,0 0 3 0,0 0-4 0,0 0 3 15,0 0-1-15,0 0-1 0,0 0 3 16,0 0-2-16,0 0 2 0,0 0-1 15,0 0 3-15,0 0-1 0,0 0-1 0,0 0 2 16,0 0 0-16,0 0-3 0,0 0 1 16,0 0 1-16,0 0-2 0,0 0 1 15,0 0 0-15,0 0-1 0,0 0 1 0,0 0-4 16,0 0 3-16,0 0 0 0,0 0-2 16,0 0 3-16,0 0-1 0,0 0-1 15,-7-2 0-15,7 2 1 0,0 0-1 0,0 0 1 16,0 0-1-16,0 0 0 0,0 0 0 15,0 0 1-15,0 0-4 0,0 0 0 16,0 0 4-16,0 0 0 0,0 0 1 16,0 0-1-16,0 0 0 0,0 0 1 0,0 0-1 15,0 0-1-15,0 0 2 0,0 0 2 16,0 0-2-16,0 0 0 0,0 0 1 16,0 0 0-16,0 0-1 0,0 0 3 0,0 0-2 15,0 0 0-15,0 0-1 0,0 0 0 16,0 0-2-16,-4-5 2 0,4 5 0 15,0 0 2-15,0 0-4 0,0 0 1 0,0 0-1 16,0 0 1-16,0 0-1 0,0 0 1 16,0 0-2-16,0 0 4 0,0 0-2 0,0 0 3 15,0 0 0-15,0 0-2 0,0 0 3 16,0 0 0-16,0 0-1 0,0 0 0 16,0 0 2-16,0 0 0 0,0 0-2 0,0 0 2 15,0 0 1-15,0 0-2 0,0 0 0 16,-5-3 0-16,5 3 1 0,0 0-1 15,0 0 0-15,0 0 1 0,0 0-2 0,0 0-1 16,0 0 2-16,0 0-1 0,0 0 0 16,0 0 0-16,0 0-3 0,-5-7 4 15,5 7-1-15,0 0-3 0,0 0 2 0,0 0-6 16,0 0 3-16,-2-6-3 0,2 6 7 16,0 0-1-16,0 0-2 0,0 0 0 15,0 0 0-15,-3-4 0 0,3 4 1 16,0 0 0-16,0 0 3 0,0 0 1 0,0-8-2 15,0 8 1-15,0 0-5 0,0 0 6 16,-2-4-4-16,2 4 1 0,0 0 2 16,0 0 0-16,0 0 2 0,0 0-2 0,-2-6 1 15,2 6-3-15,0 0 2 0,0 0-3 16,0 0 2-16,0 0-1 0,0 0-1 16,0 0 0-16,0 0 2 0,0 0-4 0,0 0 2 15,0 0 0-15,0 0 0 0,0 0 0 16,0 0-4-16,0 0 5 0,-2-6-7 0,2 6 5 15,0 0-3-15,0 0 0 0,0 0 6 16,0 0-3-16,0 0 2 0,0 0 0 16,0 0-1-16,0 0-3 0,0 0 4 15,0 0-3-15,-5-5 2 0,5 5-2 0,0 0-4 16,0 0-1-16,0 0 7 0,0 0 1 16,0 0-3-16,0 0 0 0,0 0 2 15,0 0-4-15,0 0 3 0,0 0-2 0,0 0 1 16,0 0 0-16,0 0 1 0,0 0-2 15,0 0 3-15,0 0-6 0,0 0 0 16,0 0 5-16,0 0-1 0,0 0 3 0,0 0-2 16,0 0 0-16,0 0-3 0,0 0 2 15,0 0 0-15,0 0-1 0,0 0 4 16,0 0-2-16,0 0-2 0,0 0 3 0,0 0 0 16,0-8-2-16,0 8 0 0,0 0 0 15,0 0-2-15,0 0 3 0,0 0-2 16,0 0 3-16,0 0-4 0,0 0 4 15,0 0-2-15,0 0 1 0,0 0 0 0,0 0-1 16,0 0 0-16,0 0 0 0,0 0 1 16,0 0 0-16,0 0 2 0,0 0-4 0,0 0 3 15,0 0-5-15,0 0 6 0,0 0-5 16,0 0 2-16,0 0 2 0,0 0-3 0,0 0 0 16,0 0 1-16,0 0-2 0,0 0 4 15,0 0-2-15,0 0 0 0,0 0 2 16,0 0-4-16,0 0 2 0,0 0-1 15,0 0 1-15,0 0 3 0,0 0-3 0,0 0 1 16,0 0-2-16,0 0 1 0,0 0-6 16,0 0 8-16,0 0-4 0,0 0 4 0,0 0 0 15,0 0-2-15,0 0 0 0,0 0-1 16,0 0 3-16,0 0 0 0,0 0-3 16,0 0 3-16,0 0-3 0,0 0-2 15,0 0 5-15,-4-3 0 0,4 3-4 16,0 0 2-16,0 0-1 0,0 0 1 0,0 0 0 15,0 0 3-15,0 0-1 0,0 0 1 16,0 0-1-16,0 0-2 0,0 0 2 0,0 0 0 16,0 0-1-16,0 0 1 0,0 0 0 15,0 0 1-15,0 0-3 0,0 0 5 16,0 0-6-16,0 0 1 0,0 0 4 0,0 0-3 16,0 0 2-16,0-9-3 0,0 9 1 15,0 0-1-15,0 0 0 0,0 0 0 0,0 0-1 16,0 0 3-16,0 0-1 0,0 0 0 15,0 0-2-15,0 0 5 0,0 0-5 16,0 0-2-16,0 0 5 0,0 0 4 16,0 0-4-16,0 0 2 0,0 0-1 15,0 0-1-15,0 0 0 0,0 0 0 0,0 0 2 16,0 0-2-16,0 0 0 0,0 0 0 16,0 0 2-16,0 0-3 0,0 0 0 0,0 0 0 15,0-6-3-15,0 6 4 0,0 0 0 16,0 0 0-16,0 0-4 0,0 0 4 15,0 0-2-15,0 0 1 0,0 0-3 16,0 0 1-16,0 0-1 0,0 0 4 0,0 0-2 16,0 0 0-16,0 0 0 0,0 0 2 15,0 0 0-15,0 0-1 0,0 0 0 0,0 0 0 16,0 0-2-16,0 0 4 0,0 0-4 16,0-6-2-16,0 6 4 0,0 0 1 15,0 0-2-15,0 0 0 0,0 0 0 16,0 0-2-16,0 0 0 0,0 0 2 0,0 0 0 15,0 0 0-15,0 0 1 0,0 0-1 16,0 0-1-16,0 0 1 0,0 0 1 0,0 0 2 16,0 0-3-16,0 0 0 0,0 0-1 15,0-6 0-15,0 6 3 0,0 0-2 16,0 0 0-16,0 0-2 0,0 0 2 16,0 0 0-16,0 0 1 0,0 0 1 0,0 0-1 15,0 0-1-15,0 0 2 0,0 0-5 16,0 0 0-16,0 0 3 0,0 0-2 15,0 0 3-15,0 0-2 0,0 0 2 0,0 0 0 16,2-6-1-16,-2 6 2 0,0 0 0 16,0 0-2-16,0 0-1 0,0 0 1 15,0 0 1-15,0 0-1 0,0 0 0 0,0 0 0 16,0 0 0-16,0 0-2 0,0 0 1 16,0 0 0-16,0 0 3 0,0 0-3 15,0 0 4-15,0 0-1 0,0 0-2 0,0 0 2 16,0 0-1-16,0 0-4 0,0 0 4 15,0 0-6-15,0 0 7 0,0 0-4 0,0 0 5 16,0 0-2-16,0 0-1 0,0 0-1 16,0 0 0-16,0-7 1 0,0 7 0 15,0 0 0-15,0 0 0 0,0 0 1 16,0 0-1-16,0 0-1 0,0 0 1 0,0 0 1 16,0 0 2-16,0 0-2 0,0 0-1 15,0 0-1-15,0 0 1 0,0 0 0 0,0 0 0 16,0 0-1-16,0 0 2 0,0-5-2 15,0 5-2-15,0 0 3 0,0 0-2 16,0 0 3-16,0 0 1 0,0 0-1 16,0 0-1-16,0 0 2 0,0 0-3 0,0 0 2 15,0 0-1-15,0 0 0 0,0 0 2 16,-2-6-1-16,2 6 1 0,0 0-2 0,0 0 2 16,0 0-3-16,0 0 0 0,0 0 0 15,0 0 2-15,0 0-1 0,0 0-3 16,0 0 4-16,0 0-1 0,0 0 2 15,0 0-5-15,0 0 0 0,0 0 2 0,0 0 5 16,0 0-6-16,0 0 6 0,0 0-5 16,0 0 3-16,0 0-2 0,0 0-1 15,0 0 2-15,0 0-6 0,0 0 3 0,0 0 6 16,0 0-4-16,2-7 0 0,-2 7-1 16,0 0 1-16,0 0-2 0,0 0 1 15,0 0 3-15,0 0-4 0,0 0 4 0,0 0 0 16,0 0-2-16,0 0 1 0,0 0 0 15,0 0-3-15,0 0 3 0,0 0-1 0,0 0 0 16,0 0 0-16,0 0-1 0,0 0 2 16,0 0 1-16,0 0-1 0,0 0-2 15,0 0 3-15,0 0-3 0,0 0-1 16,0 0 2-16,0 0-1 0,0 0 2 16,0 0-2-16,0 0 1 0,0 0-1 0,0 0 4 15,0 0-4-15,0 0-1 0,0 0 5 16,0 0-1-16,0 0-3 0,0 0 3 0,0 0-3 15,0 0 3-15,0 0-2 0,0 0 0 16,0 0 2-16,0 0 2 0,0 0 1 16,0 0-2-16,0 0 0 0,0 0 2 0,0 0-3 15,0 0-1-15,0 0 3 0,0 0-4 16,0 0 5-16,0 0 0 0,0 0-5 16,0 0 5-16,0 0-3 0,0 0 2 0,0 0-3 15,0 0 0-15,0 0 1 0,0 0 0 16,0 0 0-16,-6-4-2 0,6 4 1 15,0 0-2-15,0 0 4 0,0 0 1 0,0 0-1 16,0 0 1-16,0 0-1 0,0 0-3 16,0 0 4-16,0 0 0 0,0 0-3 15,0 0 1-15,0 0 2 0,0 0-6 0,0 0 0 16,0 0 4-16,0 0 0 0,0 0-3 16,0 0 3-16,0 0-3 0,0 0 1 15,0 0 0-15,0 0 0 0,0 0 1 16,0 0 2-16,0 0-1 0,0 0 1 0,0 0-1 15,0 0 1-15,0 0-4 0,0 0 0 16,0 0 3-16,0 0 2 0,0 0-3 16,0 0 1-16,0 0 0 0,0 0 0 0,0 0-1 15,0 0-1-15,0 0-3 0,0 0 5 16,0 0-6-16,0 0 7 0,0 0-4 0,0 0 3 16,0 0-2-16,0 0-1 0,0 0 2 15,0 0-2-15,0 0 0 0,0 0 5 16,0 0-1-16,0 0 1 0,0 0 0 0,0 0 1 15,0 0 5-15,0 0-7 0,0 0 2 16,0 0 2-16,0 0-7 0,0 0 3 16,0 0-1-16,0 0-2 0,0 0 0 0,0 0 4 15,0 0-3-15,4-8 1 0,-4 8-1 16,0 0 0-16,0 0-1 0,0 0 4 16,0 0 1-16,0 0-2 0,0 0-1 15,0 0 2-15,0 0-1 0,0 0-5 0,0 0 1 16,0 0 3-16,0 0 0 0,0 0-6 15,0 0 8-15,0 0-5 0,0 0-2 0,0 0 3 16,0 0 0-16,0 0 0 0,0 0 0 16,0 0 1-16,0 0 1 0,0 0-1 15,0 0 1-15,0 0-5 0,0 0 8 16,0 0-7-16,0 0 3 0,0 0 0 0,0 0-2 16,0 0-2-16,0 0 4 0,0 0-2 15,0 0 1-15,0 0 1 0,0 0-1 0,0 0-1 16,0 0 2-16,0 0 2 0,0 0-2 15,0 0-3-15,0 0 4 0,0 0-4 16,0 0-1-16,0 0 6 0,0 0-5 16,0 0 3-16,0 0-2 0,0-4-3 0,0 4 6 15,0 0 2-15,0 0-9 0,0 0 8 16,0 0-3-16,0 0 0 0,0 0 1 0,0 0 0 16,0 0 3-16,0 0-5 0,0 0-1 15,0 0 1-15,0 0-1 0,0-8 5 16,0 8-4-16,0 0 2 0,0 0 0 0,0 0-1 15,0 0 3-15,0 0 0 0,0 0-7 16,-2-6 8-16,2 6-8 0,0 0 8 16,0 0-3-16,0 0-4 0,0 0 3 15,0 0 1-15,0 0-3 0,0 0-1 0,0-8 4 16,0 8-2-16,0 0 5 0,0 0-4 16,0 0 0-16,0 0 2 0,0 0-2 0,0 0 0 15,-2-4 0-15,2 4 1 0,0 0-2 16,0 0 1-16,0 0 0 0,0 0 2 15,0 0-4-15,0 0 1 0,0 0 0 0,0 0-1 16,0 0 4-16,0-6-4 0,0 6 1 16,0 0-1-16,0 0 2 0,0 0-1 15,0 0-1-15,0 0 2 0,0 0 2 0,0 0-5 16,0 0 2-16,0 0 2 0,0 0-2 16,0 0-1-16,0 0 6 0,0 0-6 15,0 0 4-15,0 0-4 0,0 0 4 16,0 0-4-16,0 0 3 0,0 0 2 0,0 0-1 15,0 0-1-15,0 0 3 0,0 0-7 16,0 0 3-16,0 0 0 0,0 0 0 0,0 0 0 16,0 0 0-16,0 0 0 0,0 0-2 15,0 0 5-15,0 0-3 0,0 0 1 16,0 0 1-16,0 0-2 0,0 0 0 0,0 0 2 16,0 0 0-16,0 0-2 0,0 0 0 15,0 0 3-15,0 0-2 0,0 0 2 16,0 0-5-16,0 0 1 0,0 0-3 0,0 0 4 15,0 0 1-15,0 0 1 0,0 0 0 16,0 0-2-16,0 0-1 0,0 0-1 16,0 0 8-16,0 0-8 0,0 0 2 0,0 0 3 15,-3-4-2-15,3 4-1 0,0 0-1 16,0 0-4-16,0 0 5 0,0 0 2 16,0 0 1-16,0 0-1 0,0 0-4 15,0 0 6-15,0 0-6 0,0 0 2 0,0 0 4 16,0 0-2-16,0 0-6 0,0 0 4 15,0 0-4-15,0 0 5 0,0 0 2 0,0 0-1 16,0 0-5-16,0 0 4 0,0 0-2 16,0 0 3-16,0 0-2 0,0 0 5 15,0 0-5-15,0 0 0 0,0 0 2 16,0 0-4-16,0 0 1 0,0 0 7 0,0 0-6 16,0 0-3-16,0 0 7 0,0 0-5 15,0 0-2-15,0 0 6 0,0 0-5 0,0 0 3 16,0 0 0-16,0 0 2 0,0 0-4 15,0 0 1-15,0 0 3 0,0 0-7 16,0 0 3-16,0 0 5 0,0 0-10 16,0 0 5-16,0 0 1 0,0 0-2 0,0 0 0 15,0 0 6-15,0 0-2 0,0 0-2 16,0 0 0-16,0 0-2 0,0 0 2 16,0 0 2-16,0 0 0 0,0 0-2 0,0 0 2 15,0 0-4-15,0 0 1 0,0 0-1 16,0 0 4-16,0 0-7 0,0 0 5 0,-2-8 4 15,2 8-6-15,0 0 4 0,0 0-3 16,0 0 5-16,0 0 0 0,0 0-5 16,0 0-2-16,0 0 1 0,0 0 4 15,0 0 1-15,0 0-4 0,0 0 4 0,0 0-2 16,0 0 1-16,-2-6-4 0,2 6 2 16,0 0-2-16,0 0 2 0,0 0 0 0,0 0-2 15,0 0 1-15,0 0 4 0,0 0-3 16,0 0 1-16,0 0-2 0,0 0 3 15,0 0-2-15,0 0-2 0,0 0 4 16,0 0-4-16,-2-5 7 0,2 5-8 0,0 0 5 16,0 0-2-16,0 0 3 0,0 0-4 15,0 0 1-15,0 0 1 0,-2-6 0 0,2 6 1 16,0 0-2-16,0 0 2 0,0 0-3 16,0 0 0-16,0 0 2 0,0 0-2 15,0 0 0-15,-3-4 0 0,3 4 1 16,0 0 2-16,0 0-2 0,0 0 1 0,0 0 0 15,0 0 1-15,0 0-2 0,0 0-1 16,0 0 0-16,0 0 2 0,0 0-1 0,0 0-2 16,0 0 0-16,-2-6-2 0,2 6 3 15,0 0 2-15,0 0 0 0,0 0-1 16,0 0-1-16,0 0 0 0,0 0-1 0,0 0 7 16,0 0-2-16,0 0-3 0,0 0-1 15,0 0 3-15,0 0-1 0,0 0-2 16,0 0 1-16,0 0-2 0,0 0 4 15,0 0-3-15,0 0-1 0,0 0 1 0,0 0 1 16,0 0 7-16,0 0-7 0,0 0-2 16,0 0 7-16,0 0-3 0,0 0-3 0,0 0 1 15,0 0-2-15,0 0-2 0,0 0 9 16,0 0-9-16,0 0 5 0,0 0-1 16,0 0-2-16,0 0 1 0,0 0 1 0,0 0 1 15,0 0 0-15,0 0 0 0,0 0 0 16,0 0-2-16,0 0 1 0,0 0 2 15,0 0-2-15,0 0-3 0,0 0 4 0,0 0-5 16,0 0 4-16,0 0 0 0,0 0 0 16,0 0-1-16,0 0 4 0,0 0-5 15,-4-2 0-15,4 2 3 0,0 0 6 16,0 0-7-16,0 0-1 0,0 0 4 0,0 0-5 16,0 0 5-16,0 0 0 0,0 0-6 15,0 0 1-15,0 0 7 0,0 0-7 0,0 0-5 16,0 0 10-16,0 0-3 0,0 0-2 15,0 0 1-15,0 0 6 0,0 0-8 0,0 0 2 16,0 0 0-16,0 0-2 0,0 0 4 16,0 0 1-16,0 0 2 0,0 0-8 15,0 0 7-15,0 0-7 0,0 0 5 16,0 0-1-16,0 0 2 0,0 0-2 0,0 0 2 16,0 0 3-16,0 0-8 0,0 0 5 15,0 0 0-15,0 0-6 0,0 0-1 16,0 0 6-16,0 0-4 0,0 0 3 0,0 0 1 15,0 0-3-15,0 0-2 0,0 0 6 16,0 0-3-16,0 0 2 0,0 0 0 16,0 0-1-16,0 0 0 0,0 0 2 15,0 0-2-15,0 0-1 0,0 0 0 0,0 0 3 16,0 0-2-16,0 0 0 0,0 0 4 16,0 0-4-16,0 0-1 0,0 0 1 0,-4-6-3 15,4 6 3-15,0 0 2 0,0 0-2 16,0 0 0-16,0 0 2 0,0 0 2 15,0 0 0-15,0 0-2 0,0 0 1 16,0 0-3-16,0 0 6 0,0 0-4 0,0 0-2 16,0-8 1-16,0 8 0 0,0 0-2 15,0 0 0-15,0 0 0 0,0 0 2 16,0 0 1-16,0 0-2 0,0 0 5 0,0 0-2 16,0 0-5-16,0 0 3 0,0 0-3 15,0 0 2-15,0 0 1 0,0 0 0 16,0 0-1-16,0 0-1 0,0 0 0 0,0 0 4 15,0 0-3-15,0 0-3 0,0-6 4 16,0 6 0-16,0 0 5 0,0 0-4 0,0 0-4 16,0 0 8-16,0 0-7 0,0 0 1 15,0 0 1-15,0 0-3 0,0 0 4 0,0 0-4 16,0 0 0-16,0 0 2 0,0 0 0 16,0 0 3-16,0 0-2 0,0 0 1 15,0 0 0-15,0 0-2 0,-4-5-2 16,4 5 7-16,0 0-5 0,0 0-3 0,0 0 8 15,0 0-11-15,0 0 3 0,0 0 3 16,0 0-1-16,0 0 3 0,0 0-4 16,0 0 1-16,0 0 1 0,0 0-2 0,-7-3 3 15,7 3 3-15,0 0 0 0,0 0 0 16,0 0-6-16,0 0 4 0,-4-5 0 16,4 5 0-16,0 0 0 0,0 0-1 0,0 0 1 15,0 0-2-15,0 0 2 0,-4-3-2 16,4 3 3-16,0 0-3 0,0 0 0 15,0 0-3-15,0 0 0 0,0 0 4 0,-7-5 0 16,7 5-3-16,0 0 6 0,0 0-6 16,0 0-4-16,-7-2 8 0,7 2-5 15,0 0 4-15,-4-4 1 0,4 4-4 0,0 0 2 16,0 0 4-16,0 0-4 0,-10-4 1 16,10 4-2-16,0 0 2 0,-7 0-4 15,7 0 2-15,0 0 5 0,-6-6-1 0,6 6-7 16,0 0 4-16,-7 0-4 0,7 0 1 15,0 0 3-15,-9-6 0 0,9 6 0 0,-6-2-1 16,6 2 0-16,-10-4 1 0,10 4 1 16,-7-4 2-16,7 4-2 0,-11-4 0 15,7 2 2-15,4 2-5 0,-9-5 0 16,4 4 3-16,5 1-4 0,-14-2 5 16,10-3-2-16,4 5-2 0,-11-1 4 0,6-2-4 15,-1-1 2-15,6 4-1 0,-11-6 3 16,5 4 3-16,6 2-9 0,-11 0 2 0,4-2 8 15,7 2-9-15,-11-6 2 0,7 6 5 16,4 0-6-16,-12-6-1 0,12 6 1 16,-11-2 4-16,6 2-1 0,5 0-3 0,-8-6 4 15,8 6-2-15,-7 0-2 0,7 0 4 16,-7-3-2-16,7 3 0 0,0 0 2 16,-10-5-2-16,10 5-2 0,0 0 6 0,-6 0-6 15,6 0 2-15,0 0-1 0,0 0-7 16,-7-4 8-16,7 4 4 0,0 0-4 15,-4-2 2-15,4 2-2 0,0 0 0 16,0 0 3-16,0 0 0 0,-9-3-2 0,9 3-1 16,0 0 1-16,0 0-1 0,-7-5-2 15,7 5-1-15,0 0 3 0,0 0-2 0,0 0 3 16,0 0 0-16,-6-5-4 0,6 5 3 16,0 0 0-16,0 0 5 0,0 0-5 15,-8-2 0-15,8 2 2 0,0 0-3 0,-4-2-2 16,4 2 5-16,0 0-2 0,0 0-2 15,0 0 2-15,-7-4-3 0,7 4 4 16,0 0 1-16,-7-4-2 0,7 4 2 16,0 0-4-16,-8-6 5 0,8 6-4 0,-7 0-1 15,3-6 3-15,4 6 1 0,-10-2-1 16,10 2 1-16,-11-6-2 0,6 2 0 0,-1 2 4 16,6 2-6-16,-11-8 0 0,3 8 0 15,-1-6 2-15,2 3-2 0,-1-2 2 16,1 2 1-16,-4-3-1 0,3 4-1 0,-1-4 0 15,1 2-2-15,-1 2 3 0,0-4 4 16,-1 0-8-16,1 4 1 0,0-4 4 16,-2 1-7-16,5 2 6 0,-6-4-3 0,1 3-1 15,2 0 4-15,0-4-3 0,-3 6 2 16,3-4 1-16,0 0 2 0,0 0-6 16,-2 3 4-16,1-2 2 0,1-1-1 0,1 1 1 15,-3 2-2-15,2-5 6 0,-3 1-5 16,1 3-5-16,0-2 8 0,2 0-2 15,-1-3 1-15,-6 4 1 0,5-4-6 0,0 1 1 16,-1 0 4-16,1 0-7 0,-2-2 6 16,0 2-2-16,-2-2-1 0,2 0-3 15,0-1 4-15,1-1-1 0,-4 2 1 0,3-2 0 16,2 3 2-16,-8-1-3 0,6-2 4 16,0 0-5-16,-4 2-1 0,4-2 1 15,-2-1 2-15,-2 4 0 0,4-4 0 0,0 3 1 16,-2-2 0-16,-2 1-5 0,3-1 5 15,0 2-4-15,-1 0 3 0,-1-1-1 16,4 2 2-16,-3-1-2 0,1-3 0 0,0 3-1 16,-1 0 0-16,1 0 4 0,1 2-2 15,1-5 2-15,-6 3-3 0,5-2 2 16,1 2-3-16,-4 4 0 0,1-6 2 16,3 2-3-16,-6 1-2 0,5-5 8 0,-1 6-4 15,-4-4 2-15,0 1 3 0,2-1-6 16,-4-2-1-16,1 0 4 0,-3 3-6 0,5 0 4 15,-4-6 4-15,-1 3-9 0,1-1 5 16,-4 2 3-16,4-2-6 0,-7-5-8 0,4 4 6 16,-5-1-3-16,7 3 5 0,-4-2-3 15,2 1 1-15,1 1 1 0,1 0 2 16,-1-2-1-16,1 2 3 0,-2-1-3 16,5 1 0-16,-5 0 0 0,2-1 4 0,2-1-3 15,0 4 1-15,0-2 0 0,-1 2-1 16,1-2 1-16,-3 1 7 0,3 3-10 15,-3-2 7-15,3 0-5 0,-3 0 5 0,3-1-4 16,-3 3 2-16,-2-2 0 0,4 1-2 16,-1 0 2-16,-3 3-3 0,1-7 6 0,-2 7-8 15,4-4 6-15,-5-1-3 0,2 4-3 16,0 1 4-16,-1-7 0 0,0 7 0 16,2-4 0-16,-1 1-2 0,-1-1 0 15,2 2 1-15,1-2 0 0,-1 4 2 0,-2-4-2 16,2 1 2-16,-1-1 0 0,0 2-2 15,-2-2-1-15,0 1 6 0,0 0-5 0,1 3 1 16,-2-5 4-16,-4 3-1 0,0-5-6 16,-1 2 1-16,-2 2 2 0,1-1-1 15,8 2 2-15,-9-4-2 0,8 1-1 16,-9-1 6-16,9 4-5 0,-1-2 0 0,-5-3 1 16,-1 1 1-16,0 0-2 0,2 0 4 15,1 0-2-15,-1 2 0 0,2-3 2 0,-1 1-4 16,-3-5 0-16,2 0 5 0,-2 0-6 15,3-1 2-15,4 2 0 0,-4-3 1 0,1 2-2 16,2 0 4-16,-2-2-4 0,2-1 1 16,-4 1 0-16,3-1 1 0,4 0-3 15,-2-1 0-15,0 1 2 0,1 2-5 16,2 1 6-16,-1-3 0 0,1 1-3 16,-2-1 2-16,2 2-3 0,-1 3 4 0,-2-5-2 15,0 4 1-15,-1-1-2 0,1-1 2 16,-2 0-2-16,2 3 4 0,0 1-5 0,5 0 0 15,-6-3 2-15,0 3 4 0,0-4-4 16,-4 6 3-16,2-4-2 0,6 2 1 0,-2 1 0 16,2 1 2-16,-1 0-4 0,0-1-1 15,-2-1 4-15,3 2 3 0,-2 2-6 16,1-3 2-16,3 3-2 0,-1-2 0 16,1-1 0-16,-4 1 4 0,4 0-6 0,-1 0 3 15,3 0-4-15,-3 0 4 0,1 1-1 16,2-3-2-16,-3 2 2 0,3 0 0 15,-3 1 0-15,5 1-3 0,0-2 2 0,0-1 1 16,2 4-1-16,0 0 1 0,3-1-2 16,-3 2 1-16,2 2 1 0,1-2-1 0,-1-1 2 15,2 3 0-15,1 2 0 0,0-6-2 16,0 8 2-16,2-2-1 0,-1-2 6 16,4 1-4-16,-3 2-1 0,2-1 0 0,1 3 0 15,-1-5-3-15,2 4 3 0,-2 0 2 16,0 0-3-16,7 4-1 0,-6-4 3 15,1-2-3-15,5 6 0 0,-8-6 0 0,8 6 4 16,-7-2-3-16,5-5 1 0,2 7 6 16,0 0-5-16,-8-3-1 0,8 3-3 0,0 0 2 15,-7-3 1-15,7 3-1 0,0 0 2 16,-2-5-2-16,2 5 2 0,0 0-3 16,0 0 1-16,0 0-2 0,0 0 3 15,-6-3 0-15,6 3 0 0,0 0 2 16,0 0-2-16,0 0 0 0,0 0 1 0,0 0 0 15,-3-6-7-15,3 6-1 0,0 0-1 0,0 0-5 16,0 0-9-16,0 0-9 0,0 0-9 16,0 0-8-16,0 0-12 0,0 0-20 15,0 0-23-15,0 0-21 0,0 0-25 0,0 0-16 16,0 0-31-16,0 0-70 0,0 0-148 16,0 0-141-16,9-8-57 0</inkml:trace>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3:48.51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3BE8919-17CC-4A98-8D9B-BDB94EBFA98E}" emma:medium="tactile" emma:mode="ink">
          <msink:context xmlns:msink="http://schemas.microsoft.com/ink/2010/main" type="writingRegion" rotatedBoundingBox="22930,13130 23973,15269 21492,16478 20449,14338"/>
        </emma:interpretation>
      </emma:emma>
    </inkml:annotationXML>
    <inkml:traceGroup>
      <inkml:annotationXML>
        <emma:emma xmlns:emma="http://www.w3.org/2003/04/emma" version="1.0">
          <emma:interpretation id="{87757E08-DCDC-4238-837A-354CFABAD211}" emma:medium="tactile" emma:mode="ink">
            <msink:context xmlns:msink="http://schemas.microsoft.com/ink/2010/main" type="paragraph" rotatedBoundingBox="23273,14952 23917,15024 23872,15427 23228,15355" alignmentLevel="2"/>
          </emma:interpretation>
        </emma:emma>
      </inkml:annotationXML>
      <inkml:traceGroup>
        <inkml:annotationXML>
          <emma:emma xmlns:emma="http://www.w3.org/2003/04/emma" version="1.0">
            <emma:interpretation id="{F142A48C-5C83-4570-8B8A-DBE022707F49}" emma:medium="tactile" emma:mode="ink">
              <msink:context xmlns:msink="http://schemas.microsoft.com/ink/2010/main" type="line" rotatedBoundingBox="23273,14952 23917,15024 23872,15427 23228,15355"/>
            </emma:interpretation>
          </emma:emma>
        </inkml:annotationXML>
        <inkml:traceGroup>
          <inkml:annotationXML>
            <emma:emma xmlns:emma="http://www.w3.org/2003/04/emma" version="1.0">
              <emma:interpretation id="{BE196A52-3A8C-4B7B-8149-82383C97A1FB}" emma:medium="tactile" emma:mode="ink">
                <msink:context xmlns:msink="http://schemas.microsoft.com/ink/2010/main" type="inkWord" rotatedBoundingBox="23273,14952 23917,15024 23872,15427 23228,15355">
                  <msink:destinationLink direction="with" ref="{91EEA276-E370-49AA-922D-2FE92E4C471B}"/>
                </msink:context>
              </emma:interpretation>
              <emma:one-of disjunction-type="recognition" id="oneOf0">
                <emma:interpretation id="interp0" emma:lang="" emma:confidence="0">
                  <emma:literal>10</emma:literal>
                </emma:interpretation>
                <emma:interpretation id="interp1" emma:lang="" emma:confidence="0">
                  <emma:literal>r U</emma:literal>
                </emma:interpretation>
                <emma:interpretation id="interp2" emma:lang="" emma:confidence="0">
                  <emma:literal>( U</emma:literal>
                </emma:interpretation>
                <emma:interpretation id="interp3" emma:lang="" emma:confidence="0">
                  <emma:literal>' U</emma:literal>
                </emma:interpretation>
                <emma:interpretation id="interp4" emma:lang="" emma:confidence="0">
                  <emma:literal>[ U</emma:literal>
                </emma:interpretation>
              </emma:one-of>
            </emma:emma>
          </inkml:annotationXML>
          <inkml:trace contextRef="#ctx0" brushRef="#br0">40 87 1650 0,'2'-15'8'0,"0"2"-1"16,-2 3 0-16,0 0-1 0,2 2-1 16,-2 3 3-16,0-3 10 0,0 6 10 15,3-6-11-15,-3 8 1 0,0-8-3 0,0 8-1 16,0 0-4-16,0 0 2 0,0 0 0 15,0 0-4-15,-7 18 5 0,5-7-2 0,0-1 0 16,-3 3-2-16,3 0 4 0,0-3-7 16,-3 8 3-16,1-4 1 0,2 0-3 15,-3-1-2-15,3 3 2 0,-1-6 0 0,1 4 1 16,-1-4-1-16,1 1 0 0,2-3-2 16,0 4 1-16,2-4 2 0,1 0-2 15,2 1-1-15,0-6-9 0,3 2-5 0,1-2-18 16,2 0-9-16,4-3-8 0,0-3-16 15,3 0-2-15,3 3-7 0,1-5-10 16,3-1-16-16,-1-2-11 0,0 0-24 0,-2-2-49 16,1 6-197-16,-6-6 113 0</inkml:trace>
          <inkml:trace contextRef="#ctx0" brushRef="#br0" timeOffset="232.5107">248 31 1094 0,'-14'-2'26'0,"3"2"0"0,2-3-1 0,0 3-2 16,9 0-2-16,-14-3 4 0,7 1 5 16,7 2-1-16,-11 0 4 0,11 0 3 15,-6 5-1-15,1-2-3 0,3 4 0 16,2 3-2-16,-2 0 0 0,2 1 1 0,-2 2-13 16,2 2 7-16,0 1-3 0,0 2-5 15,2 0 0-15,-2 1 1 0,2-1-7 16,-2 1-13-16,0 3-16 0,2-1-23 0,-2-5-19 15,3 4-25-15,-3-5-40 0,0-2-88 16,0-2-176-16,0 3 100 0</inkml:trace>
          <inkml:trace contextRef="#ctx0" brushRef="#br0" timeOffset="581.7178">447 54 1203 0,'2'-6'48'0,"-2"-3"-10"0,2 6 0 16,-2 3-3-16,0-7-7 0,0 7-3 0,0 0-3 16,0 0-1-16,0 0 0 0,0 0 4 15,-4 20-4-15,2-10 2 0,-1 6 2 0,1-1 2 16,0 2-3-16,0 1-2 16,2 3 0-16,0-3 1 0,0 2-9 0,0-1 8 15,0-1-2-15,2 1-4 0,0-5-3 16,3 4 1-16,-3-6 2 0,2 1-1 0,-1-3 1 15,5-1 0-15,0-4-2 0,1 1-2 16,-3-2-2-16,6-2 1 0,1-2-1 16,1-6 4-16,-1 4-1 0,3-7 2 15,0 1 3-15,-2-3 0 0,1-4-6 0,2-1-1 16,-6-4 0-16,0-1-4 0,0-1-2 16,-4-3-2-16,-4-1-12 0,-1 3-11 15,-4 1-15-15,-1-2-21 0,-4-2-40 0,-7 3-27 16,1-1-73-16,-6 6-315 0,-3 0-16 15</inkml:trace>
        </inkml:traceGroup>
      </inkml:traceGroup>
    </inkml:traceGroup>
    <inkml:traceGroup>
      <inkml:annotationXML>
        <emma:emma xmlns:emma="http://www.w3.org/2003/04/emma" version="1.0">
          <emma:interpretation id="{C15143B8-A550-4B8D-94AF-499C654A8BB0}" emma:medium="tactile" emma:mode="ink">
            <msink:context xmlns:msink="http://schemas.microsoft.com/ink/2010/main" type="paragraph" rotatedBoundingBox="21291,13928 21926,15232 21084,15642 20449,14338" alignmentLevel="1"/>
          </emma:interpretation>
        </emma:emma>
      </inkml:annotationXML>
      <inkml:traceGroup>
        <inkml:annotationXML>
          <emma:emma xmlns:emma="http://www.w3.org/2003/04/emma" version="1.0">
            <emma:interpretation id="{50B1DFBC-7F0B-4A8B-9093-AEBABE9B9C9C}" emma:medium="tactile" emma:mode="ink">
              <msink:context xmlns:msink="http://schemas.microsoft.com/ink/2010/main" type="line" rotatedBoundingBox="21291,13928 21926,15232 21084,15642 20449,14338"/>
            </emma:interpretation>
          </emma:emma>
        </inkml:annotationXML>
        <inkml:traceGroup>
          <inkml:annotationXML>
            <emma:emma xmlns:emma="http://www.w3.org/2003/04/emma" version="1.0">
              <emma:interpretation id="{573C97A8-6F7E-4772-8E8B-92209A0E7EBE}" emma:medium="tactile" emma:mode="ink">
                <msink:context xmlns:msink="http://schemas.microsoft.com/ink/2010/main" type="inkWord" rotatedBoundingBox="21291,13928 21926,15232 21084,15642 20449,14338">
                  <msink:destinationLink direction="with" ref="{96FEACB2-C252-45B7-B5A7-6E94D4546B71}"/>
                </msink:context>
              </emma:interpretation>
              <emma:one-of disjunction-type="recognition" id="oneOf1">
                <emma:interpretation id="interp5" emma:lang="" emma:confidence="0">
                  <emma:literal>j</emma:literal>
                </emma:interpretation>
                <emma:interpretation id="interp6" emma:lang="" emma:confidence="0">
                  <emma:literal>J</emma:literal>
                </emma:interpretation>
                <emma:interpretation id="interp7" emma:lang="" emma:confidence="0">
                  <emma:literal>f</emma:literal>
                </emma:interpretation>
                <emma:interpretation id="interp8" emma:lang="" emma:confidence="0">
                  <emma:literal>$</emma:literal>
                </emma:interpretation>
                <emma:interpretation id="interp9" emma:lang="" emma:confidence="0">
                  <emma:literal>&amp;</emma:literal>
                </emma:interpretation>
              </emma:one-of>
            </emma:emma>
          </inkml:annotationXML>
          <inkml:trace contextRef="#ctx0" brushRef="#br0" timeOffset="1307.5528">-2128-918 1470 0,'-6'-12'34'16,"-1"2"-8"-16,3 1-1 0,-4-1-3 16,4 6 1-16,-1-2-7 0,3 0 1 0,-2 4 3 15,4 2 10-15,-7-8 3 0,5 2 0 16,0 2-4-16,2 4-8 0,-5-2 2 0,5 2-6 15,0 0-2-15,0 0 2 0,-9 14-4 16,9-8 0-16,-3 8-3 0,3 0 3 16,-2 3-2-16,2 5-4 0,0-1-2 15,0 9-5-15,0 1-11 0,0 4-15 0,0 1-19 16,0 8-18-16,0-5-15 0,2 9-11 16,-2-5-20-16,0-1-28 0,-2-1-73 15,2-4-190-15,0-1 89 0</inkml:trace>
          <inkml:trace contextRef="#ctx0" brushRef="#br0" timeOffset="2141.4481">-2410-217 1147 0,'-9'-2'4'0,"2"-2"1"0,2 2-5 16,5 2-2-16,-4-7 2 0,4 7-2 16,0 0 3-16,12-4 3 0,-6-1 8 0,3 5 1 15,0-5 1-15,4 3-4 0,2 2 0 16,2-6 8-16,1 6-10 0,3-2 0 15,-1 2 11-15,3-4-6 0,-1 4-1 0,-1-2 1 16,1 2-1-16,1 0-3 0,-1 0 0 16,1 0 1-16,-3 0-6 0,1 0 2 15,-3 0-1-15,2 0-1 0,-4 0 5 0,0 0-2 16,-3 0 0-16,1 0 3 0,0 0 5 16,-6 0-8-16,3 0-2 0,-1 0 1 15,-10 0-1-15,16 0-1 0,-7 0-1 0,-9 0 0 16,16 0 9-16,-9 6-7 0,-3-6-1 15,3 6-1-15,-3-4 1 0,1 5-1 16,-1 1 2-16,0-2 0 0,-1 2 1 16,1 0-2-16,-4 0-2 0,0 4 1 0,-2-2-4 15,0 3 5-15,-5 1 2 0,0 1-1 16,-1-5 0-16,-3 3 1 0,-2 0-5 16,-4 1 3-16,4-4 3 0,-8 2-7 15,3 1 2-15,-3-3 3 0,-1 1-4 0,1-4 3 16,1-1-2-16,5 1 2 0,-4-2-2 15,3 0 1-15,-1-2 0 0,2-3 2 0,2 3-1 16,2-3-4-16,-1-3 6 0,12 3-2 16,-18 0-2-16,12-3-2 0,-1-2 3 15,7 5-3-15,-4-5 1 0,4 0-1 16,0 5-3-16,6-8 5 0,-1 4-2 0,1 1-4 16,5 0 5-16,-1 3-1 0,1-5-1 15,3 5-4-15,-1-3 6 0,3 3-5 0,0 3 6 16,2-3-5-16,0 5 4 0,0-2-3 15,1 0-3-15,-4 6 1 0,1-6 6 16,0 7-1-16,0-5 5 0,-3 6-5 16,-1-3-1-16,-1 2 1 0,-2 0 0 0,-3 0 3 15,-1 0-4-15,-3 1-1 0,-2-3 2 16,0 4 1-16,-2-2 0 0,-7 1 2 0,0 0 1 16,-4-1 1-16,-1 0-5 15,-4 1 4-15,-3-3-1 0,-3 2 1 0,-2-2-4 16,0-2 2-16,-2 0 1 0,0 1-5 15,0-2-3-15,3-2-7 0,3-3-4 0,-2 4-14 16,5-4-13-16,-1 0 4 0,1 0-15 16,6-4-13-16,0 4-14 0,0-4-15 15,5 0-26-15,1-3-243 0,5 0 122 0</inkml:trace>
          <inkml:trace contextRef="#ctx0" brushRef="#br0" timeOffset="2562.2614">-1834-146 1111 0,'6'-6'61'0,"-2"4"-33"0,0-4-4 15,-2 4-5-15,3-4-7 0,-3 0-2 16,-2 6 5-16,7-9 10 0,-5 4-2 16,0-2 5-16,2 5 0 0,-1-4-3 0,1 0-6 15,3 4 1-15,0-4-6 0,0 0-1 16,2 4 4-16,2-5-7 0,-2 6 2 15,3-6-3-15,-3 6-1 0,0-6 3 0,4 7-5 16,-3-6 0-16,-1 4-1 0,-1-4-1 16,3 4 4-16,-2-4-2 0,-1 6-1 15,-1-2 1-15,-7 2 11 0,11-4-2 0,-7 2 5 16,-4 2-3-16,11-4-1 0,-11 4-3 16,7-2-4-16,-7 2-1 0,0 0 0 15,0 0-2-15,10 8-1 0,-10-2 4 16,0 2-2-16,0 4-4 0,-3-2 7 15,6 7-4-15,-6 1 2 0,3 4-1 0,0 1 0 16,-2-1 1-16,2 8-3 0,0-7 4 16,0 5-4-16,0 3 3 0,0-2-4 0,0 2 3 15,0 2-3-15,0-3 0 0,-3 0-6 16,3-5-19-16,0 4-20 0,0-7-23 16,0 6-15-16,0-5-24 0,-2-1-41 0,2-1-87 15,-5-2-160-15,3 0 98 0</inkml:trace>
          <inkml:trace contextRef="#ctx0" brushRef="#br0" timeOffset="2774.5847">-1764 113 1177 0,'3'-10'37'16,"-1"0"-10"-16,0 0-26 0,5-1-6 15,-1-2-9-15,6 3-1 0,-3-3 4 16,5 3 6-16,6 0-3 0,-2-6-3 16,6 8-1-16,0-4-12 0,3 2-10 0,0-1-28 15,2 3-29-15,2 0-72 0,1-5-105 16,-2 4 213-16</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4:32.49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28F5A94-E9B6-4D3C-B215-40D1C81A659C}" emma:medium="tactile" emma:mode="ink">
          <msink:context xmlns:msink="http://schemas.microsoft.com/ink/2010/main" type="inkDrawing" rotatedBoundingBox="20883,14320 23137,16296 23070,16373 20816,14397" semanticType="callout" shapeName="Other">
            <msink:sourceLink direction="with" ref="{8EB15CC4-289E-4980-8214-DC687CD55008}"/>
            <msink:sourceLink direction="with" ref="{D2BE1B91-4ADD-49DC-9697-D9A396C41140}"/>
          </msink:context>
        </emma:interpretation>
      </emma:emma>
    </inkml:annotationXML>
    <inkml:trace contextRef="#ctx0" brushRef="#br0">36 44 273 0,'0'0'67'0,"-6"-2"-32"16,6 2-4-16,-7-3-2 0,7 3-6 15,0 0 1-15,-9-5-4 0,9 5 0 16,0 0 2-16,-7-5 4 0,7 5 1 0,0 0-2 16,-5-4 4-16,5 4-2 0,0 0-7 15,0 0 3-15,-2-6 2 0,2 6-6 16,0 0 0-16,0 0 5 0,0-6-6 0,0 6 0 16,0 0-1-16,0 0-1 0,0 0 4 15,0 0-3-15,0 0 3 0,0 0 0 16,2-8-2-16,-2 8 7 0,0 0-4 15,0 0 0-15,0 0 0 0,0 0-4 0,0 0 1 16,0-6-1-16,0 6 5 0,0 0-2 16,0 0-3-16,0 0 4 0,0 0 0 15,0 0 1-15,0 0-4 0,0 0-4 0,7-2 1 16,-7 2 6-16,0 0-2 0,0 0 0 16,0 0-5-16,0 0 7 0,0 0-2 15,16 8-3-15,-16-8 3 0,7 2 3 0,0 0-2 16,-3 2 3-16,3 0 0 0,-1-2-2 15,4 2-5-15,-1 1 4 0,0-2-2 16,-3 5-2-16,5-1 3 0,2 1 2 0,-2 0 1 16,2 0-5-16,-2 0 0 0,3 2-1 15,-3-2 0-15,0 5 0 0,4-3-1 16,-2 2-2-16,-2 1 2 0,4 1 1 16,2 0-2-16,-4 0-1 0,3 1 2 0,0 3-2 15,-3-2-3-15,3-2 0 0,0 5 1 16,0-5-3-16,-1 4 0 0,2-1 1 0,-2-1-2 15,1 2-2-15,0 0 4 0,0 0-3 16,2-1-4-16,-2-1 2 0,-1 0 5 16,2 5-4-16,0-5 4 0,-3 2 0 15,2 0 6-15,0 1-1 0,1-1 1 0,-2 1 1 16,5-3-1-16,-7 4-2 0,1-2 4 16,6 1-4-16,-4-1 0 0,-2 0 6 0,6-2-3 15,-4 1 0-15,0-1-1 0,1 4-1 16,0-6 0-16,-2 5-5 0,5-3 2 15,-3 3 3-15,-2-3-5 0,6 0 9 0,-8 0-5 16,7 1 3-16,-1-3-3 0,-6 2-1 16,7-1-1-16,-4-1-4 0,0 4 1 15,5-6 3-15,-6 6-3 0,3-4 1 0,-2 1-1 16,0-3 1-16,2 6 1 0,-4-4 0 16,4 1-1-16,-1 1-1 0,0-1 1 15,0-1 0-15,7 2-1 0,-9-2-4 16,6 1 4-16,-3-1-1 0,-1 2 0 0,4-2 0 15,-3 0-2-15,3 1-1 0,-4-5 0 16,1 4 0-16,1 0 0 0,1 5 2 0,1-7 1 16,-6 2-1-16,5 0 0 0,-1 0-1 15,1 1 4-15,1-3-2 0,-6 2-1 16,3 1 4-16,3-1 1 0,-6 0-2 16,8 0 0-16,-7-2 1 0,1 2-3 0,4-1 4 15,-5 1-2-15,5-2-3 0,-10 0 3 16,4-1-1-16,6 3-4 0,-10-2 4 0,2-2-2 15,4 2 0-15,-4 1-1 0,3-1 3 16,-4-2-2-16,3 0-1 0,-2 2 1 16,-2-4 0-16,4 3-1 0,-4 1-1 15,0-4 3-15,0 2 1 0,1 0-3 0,-1 1 1 16,0-3 2-16,0 2-4 0,1 0 2 16,-3-2 0-16,2 0-1 0,-2 2-1 15,3-2 1-15,-3-3-2 0,2 5 1 0,-2 0-1 16,2-2 2-16,1-2-2 0,-1 6 2 15,0-3 1-15,0 1-1 0,1-4-3 16,-1 6 3-16,0-4-1 0,-2 0-1 0,1 1 1 16,-1-1-2-16,-3-2-2 0,3 2 2 15,0-2-1-15,-2 0 0 0,0-2 1 16,0 2-2-16,0-4 0 0,-1 4 3 0,-1 0-1 16,-1-4-1-16,0 3-3 0,-4-5 0 15,10 8-8-15,-7-8-10 0,-3 0-14 16,6 2-25-16,-6-2-27 0,0 0-34 0,0 0-30 15,7-9-37-15,-7 9-96 0,-2-8-368 16,2 0-147-16</inkml:trace>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4:33.67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2BE1B91-4ADD-49DC-9697-D9A396C41140}" emma:medium="tactile" emma:mode="ink">
          <msink:context xmlns:msink="http://schemas.microsoft.com/ink/2010/main" type="inkDrawing" rotatedBoundingBox="22962,16126 30353,15806 30361,15994 22970,16314" shapeName="Other">
            <msink:destinationLink direction="with" ref="{128F5A94-E9B6-4D3C-B215-40D1C81A659C}"/>
          </msink:context>
        </emma:interpretation>
      </emma:emma>
    </inkml:annotationXML>
    <inkml:trace contextRef="#ctx0" brushRef="#br0">84 411 1667 0,'-11'0'-45'0,"2"-2"20"0,2-3-1 16,-3 4 5-16,1 1 1 0,3-7 4 0,-1 7 2 16,7 0 18-16,-11-6 11 0,7 4 10 15,4 2 10-15,0 0 3 0,-10-6-2 16,10 6-4-16,0-2 0 0,0 2-3 0,0 0 4 16,12-6 4-16,-3 4 6 0,2-2 3 15,4 2 1-15,4-2 4 0,3 2-2 16,10-4-1-16,9 1 3 0,6 0 1 15,12-1 6-15,31-9-3 0,9 7 3 0,8-6-1 16,6 2 0-16,5 3-2 0,5-5-1 16,2 0 0-16,6 4-2 0,5-2 0 15,4-1-3-15,2 1-6 0,14 0 3 0,5-2-9 16,-1 1 0-16,3-1-1 0,-1 4-3 16,1-2-2-16,3 2-3 0,0-3 1 15,7 4-7-15,-4-2 2 0,2 3-3 0,-1 2 2 16,-4 2-2-16,-6-4 0 0,1 5 0 15,-4 0-5-15,-3 1 2 0,0 2-1 16,-3-3-2-16,-4 2-2 0,-5 1 0 0,-6 1 0 16,-3-2-3-16,-6-1 0 0,-7 2-3 15,-3 2-1-15,-10-4 4 0,-1 2-1 16,-4 0-3-16,-5 0 0 0,-18-3 3 0,-7 3-1 16,1 0-1-16,-5 0 1 0,-1-2-5 15,1 4-2-15,-2-4 5 0,-3 0-6 0,-11 2 5 16,3 0 0-16,-6 0 0 0,1 0-1 15,-3 2-4-15,-6-2 4 0,-2 0 1 16,-4 0 1-16,-1 0-4 0,0 2-2 16,-9-2 4-16,2 0-4 0,-5 0 4 0,-1 0-3 15,-1 0-1-15,1 3 4 0,-5-3-1 16,-1 0 1-16,-1 0-2 0,2 0 1 16,-3 0-2-16,1 0 3 0,0 2-3 0,-3-2 1 15,2 0 8-15,-3 1-10 0,1-1 2 16,0 0 1-16,-2 0-5 0,1 0 0 15,-10 0 5-15,15 3-4 0,-8-3 5 16,-7 0 0-16,13 0-4 0,-13 0 1 0,12 0 3 16,-12 0-2-16,9 0-4 0,-9 0 4 15,0 0-3-15,0 0 1 0,13 0-1 16,-13 0-1-16,0 0-2 0,0 0-4 16,9 2 5-16,-9-2-3 0,0 0-1 0,0 0 0 15,0 0-1-15,0 0-2 0,0 0-2 16,0 0-1-16,0 0 0 0,0 0-5 0,0 0-8 15,0 0-11-15,0 0-22 0,0 0-23 16,0 0-21-16,0 0-24 0,-20-11-18 16,20 11-14-16,-11-5-8 0,1 2-3 15,6-1 9-15,-3 0-1 0,-4 0 6 0,4-2-3 16,-1 0-18-16,-4 0-361 0,3 0-42 16</inkml:trace>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4:36.1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B8CD817-95FC-4D11-980F-B33FCD19AC7A}" emma:medium="tactile" emma:mode="ink">
          <msink:context xmlns:msink="http://schemas.microsoft.com/ink/2010/main" type="writingRegion" rotatedBoundingBox="27723,14317 27616,15874 26986,15831 27094,14273"/>
        </emma:interpretation>
      </emma:emma>
    </inkml:annotationXML>
    <inkml:traceGroup>
      <inkml:annotationXML>
        <emma:emma xmlns:emma="http://www.w3.org/2003/04/emma" version="1.0">
          <emma:interpretation id="{1CCE7F97-7E2F-47D5-A896-F1A4E6340DB5}" emma:medium="tactile" emma:mode="ink">
            <msink:context xmlns:msink="http://schemas.microsoft.com/ink/2010/main" type="paragraph" rotatedBoundingBox="27723,14317 27616,15874 26986,15831 27094,14273" alignmentLevel="1"/>
          </emma:interpretation>
        </emma:emma>
      </inkml:annotationXML>
      <inkml:traceGroup>
        <inkml:annotationXML>
          <emma:emma xmlns:emma="http://www.w3.org/2003/04/emma" version="1.0">
            <emma:interpretation id="{DF11EF9D-23B9-4A92-9CAC-000AF2B0477C}" emma:medium="tactile" emma:mode="ink">
              <msink:context xmlns:msink="http://schemas.microsoft.com/ink/2010/main" type="line" rotatedBoundingBox="27723,14317 27616,15874 26986,15831 27094,14273"/>
            </emma:interpretation>
          </emma:emma>
        </inkml:annotationXML>
        <inkml:traceGroup>
          <inkml:annotationXML>
            <emma:emma xmlns:emma="http://www.w3.org/2003/04/emma" version="1.0">
              <emma:interpretation id="{269DA738-9B5B-4180-9E6B-6A92C352520A}" emma:medium="tactile" emma:mode="ink">
                <msink:context xmlns:msink="http://schemas.microsoft.com/ink/2010/main" type="inkWord" rotatedBoundingBox="27723,14317 27616,15874 26986,15831 27094,14273"/>
              </emma:interpretation>
              <emma:one-of disjunction-type="recognition" id="oneOf0">
                <emma:interpretation id="interp0" emma:lang="" emma:confidence="0">
                  <emma:literal>E</emma:literal>
                </emma:interpretation>
                <emma:interpretation id="interp1" emma:lang="" emma:confidence="0">
                  <emma:literal>8</emma:literal>
                </emma:interpretation>
                <emma:interpretation id="interp2" emma:lang="" emma:confidence="0">
                  <emma:literal>5</emma:literal>
                </emma:interpretation>
                <emma:interpretation id="interp3" emma:lang="" emma:confidence="0">
                  <emma:literal>e</emma:literal>
                </emma:interpretation>
                <emma:interpretation id="interp4" emma:lang="" emma:confidence="0">
                  <emma:literal>9</emma:literal>
                </emma:interpretation>
              </emma:one-of>
            </emma:emma>
          </inkml:annotationXML>
          <inkml:trace contextRef="#ctx0" brushRef="#br0">71 236 794 0,'2'-12'-30'0,"0"6"8"0,-2-2 9 16,0-3 0-16,2 3 6 0,1-2 6 15,-3 2 8-15,4 0 4 0,-2 0 3 0,-2 0 10 16,0-4 0-16,0 6 4 0,2-3 3 15,1 3 3-15,-3-2 0 0,0 4 2 0,2-2-2 16,-2-1-5-16,2 2 4 0,-2 5 4 16,2-9-5-16,-2 9 1 0,0-8-10 15,0 8 1-15,3-4 1 0,-3 4-4 16,0 0-2-16,0 0 0 0,0 0 3 16,0 0-2-16,0 0-4 0,0 0 0 0,-14 12 3 15,14-7-3-15,-9 3 1 0,5 0-4 0,0-2 4 16,-3-2-3-16,3 6 2 15,-4-2-1-15,3 0-3 0,1 0 2 0,0-1-3 16,-3 1 2-16,3-2 2 0,-1 2-3 16,1-2 1-16,2-2-4 0,-1 3 10 0,0-4-1 15,-1 2 1-15,4-5 6 0,-5 8 0 16,5-5 3-16,0-3 1 0,0 0-1 16,0 0 0-16,0 7-7 0,0-7-1 15,0 0 1-15,0 0-3 0,0 0-3 0,19-15 0 16,-15 7-3-16,1 2-1 0,6-2-1 15,-7-4 2-15,5 0-6 0,1-1 3 16,-1 1-2-16,0-2 3 0,-1 0-3 0,4 0-1 16,-3 3 1-16,2 1 3 0,1-2 2 15,-8 4 0-15,5 0 2 0,-2 0 0 16,-2 0-1-16,1 2-5 0,-1-1 2 0,-1 3 1 16,3 0 3-16,-7 4-3 0,9 0 4 15,-9 0 3-15,10 6-5 0,-6 3-2 16,1 2 1-16,3 2-2 0,-3 1-3 0,1 5-13 15,-1 3-20-15,1 2-17 0,2 3-23 16,-1 1-24-16,-1 6-29 0,1-3-41 16,4 4-118-16,-7-3-210 0,6 5 7 0</inkml:trace>
          <inkml:trace contextRef="#ctx0" brushRef="#br0" timeOffset="-8111.8099">109 4 37 0,'5'-4'9'0,"-5"4"-2"0,0 0-5 0,2-6 5 15,-2 6-7-15,0 0 0 0,0 0-1 16,4-4 1-16,-4 4 0 0,0 0-1 16,0 0 3-16,0 0-2 0,0 0 0 15,0 0-1-15,0 0 2 0,0 0 1 0,3-6 1 16,-3 6-1-16,0 0 2 0,0 0 1 15,0 0 2-15,0 0 2 0,0 0 1 16,0 0 2-16,0 0 4 0,0 0 1 16,-7-6 2-16,7 6 5 0,0 0-1 0,0 0 0 15,0 0 5-15,0 0-4 0,-4-6 2 16,4 6 0-16,0 0 3 0,0 0 2 0,-3-8 0 16,3 8 7-16,0-5-2 0,0 5 3 15,0 0 0-15,0-6 5 0,0 6-1 16,0 0 7-16,0-8-1 0,0 8-3 15,0-4-2-15,0 4 5 0,0 0-10 0,0-8 2 16,0 8-2-16,0 0 4 0,0 0-7 16,0-6 2-16,0 6-3 0,0 0-1 0,0 0-9 15,0-6 1-15,0 6-4 0,0 0 0 16,0 0-2-16,0 0-7 0,0 0-3 16,0 0-1-16,0 0 3 0,0 0-2 15,0 0 1-15,-4 20-3 0,4-13 2 0,0 2 0 16,0 4-1-16,0 1-3 0,0 4 3 15,0 1-2-15,0 7-4 0,0-1 5 16,0 3 2-16,0 4-3 0,-3 1 0 16,3 4 2-16,0 3 4 0,0 1 1 0,-2 2-1 15,-1 2 3-15,3-3-3 0,-2 1-1 16,2-4 1-16,-2 3-4 0,2-1 1 0,0-7 3 16,0 3 3-16,-2-2-4 0,2-1 1 15,0-1 0-15,0-5 2 0,-3 3 1 16,3-7 1-16,0-1 1 0,0-1-1 15,0 0-3-15,0-4 1 0,0 3-3 0,0-9 0 16,0 2-3-16,-2 1-1 0,4-1 0 16,-2 0-4-16,0-6 8 0,0 4-5 0,0-1-4 15,0-5 6-15,0 2-5 16,0-2 3-16,0 2-2 0,0 0-1 0,3-2 0 16,-6 1-2-16,3-7 2 0,0 8 3 15,0-8-3-15,0 8 0 0,0-5-2 0,0-3 1 16,3 5 0-16,-3-5-6 0,0 0-13 15,0 6-10-15,0-6-9 0,0 0-12 16,0 0-16-16,0 0-10 0,0 0-8 16,0 0-10-16,0 0-12 0,0 0-22 0,0 0-43 15,0 0-205-15,6-11 114 0</inkml:trace>
          <inkml:trace contextRef="#ctx0" brushRef="#br0" timeOffset="-1605.7741">30 863 1344 0,'0'0'-67'16,"2"5"14"-16,-2-5 7 0,0 0 6 0,0 0 3 15,-2 7 6-15,2-7 3 0,0 0 10 16,0 0 7-16,0 0 5 0,0 0 7 16,0 0-4-16,0 0 3 0,-2 8 2 0,2-8-2 15,0 0 1-15,-2 6 5 0,-1-2 2 16,3-4 0-16,0 8-1 0,-2-1 5 15,0-1 9-15,2 2-7 0,-2 0 4 0,0 2 5 16,2 0 0-16,0 2-8 0,-3 1 9 16,0 1-1-16,1 0 1 0,2 4-6 15,-2-1 8-15,2-1-14 0,-3 2 5 16,1-1 0-16,2-1 5 0,0 4-6 0,0 0-5 16,0-3-3-16,2-1 12 0,-2 4-6 15,3 3-21-15,-1-3-2 0,0-2 4 16,4 3 0-16,-4-1-4 0,0-2-3 15,0 1 8-15,0-3-1 0,1 0 2 0,-1 0-1 16,0 1-13-16,0-5 0 0,3 0-17 16,-5 0-8-16,0-4-11 0,2 2-14 0,-2-2-17 15,-2-1-35-15,2-1-194 0,2-2 171 16</inkml:trace>
          <inkml:trace contextRef="#ctx0" brushRef="#br0" timeOffset="667.7374">-189 1286 1301 0,'-3'-8'15'0,"1"-3"16"15,-2 3-9-15,-3 2 3 0,5-2 1 16,-3 0-7-16,3 2 8 0,-2-2 10 16,1 1 4-16,0 4 8 0,3 3 2 0,-2-13-5 15,0 7-2-15,2 6 0 0,-2-8-5 16,2 8-6-16,0-6 2 0,0 6-2 16,0 0 2-16,0 0 6 0,0 0-5 0,18 12 0 15,-11-6-4-15,4 4 0 0,-4 3-2 16,4-3-2-16,1 4-3 0,6 5 3 15,-5-3-3-15,3-2-3 0,2 2 0 16,-3 0 0-16,2 3-3 0,-2-5-2 0,-1-6 7 16,2 6 0-16,0-6 2 0,-8 5 5 15,5-5 6-15,0-2 9 0,-2-2 4 16,-5 2 6-16,3-4-3 0,1 0 4 0,-1 0-5 16,-9-2-4-16,18-6-3 0,-7 4-4 15,-4-4-6-15,4-2-5 0,3-6-2 16,-5 1-2-16,3 3-3 0,3-10-2 15,-2 4-1-15,2-3-2 0,0 1-2 0,-2-2-5 16,4 4-5-16,-4-5-7 0,3 5-8 16,-5-3-15-16,3 3-9 0,-3 2-21 0,0 0-25 15,0 4-26-15,1-3-33 0,-1 3-29 16,0-2-33-16,-2 4-54 0,5 0-110 16,-3-1-236-16,0 4-100 0</inkml:trace>
        </inkml:traceGroup>
      </inkml:traceGroup>
    </inkml:traceGroup>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3:48.1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1EEA276-E370-49AA-922D-2FE92E4C471B}" emma:medium="tactile" emma:mode="ink">
          <msink:context xmlns:msink="http://schemas.microsoft.com/ink/2010/main" type="inkDrawing" rotatedBoundingBox="23323,14791 23333,14005 23349,14006 23338,14792" semanticType="callout" shapeName="Other">
            <msink:sourceLink direction="with" ref="{8EB15CC4-289E-4980-8214-DC687CD55008}"/>
            <msink:sourceLink direction="with" ref="{BE196A52-3A8C-4B7B-8149-82383C97A1FB}"/>
          </msink:context>
        </emma:interpretation>
      </emma:emma>
    </inkml:annotationXML>
    <inkml:trace contextRef="#ctx0" brushRef="#br0">92-975 1015 0,'2'-6'147'16,"0"2"-54"-16,-2-2-33 0,2 0 13 15,-2 0 9-15,0 6 12 0,3-8 3 0,0 1-5 16,-3 7 0-16,2-4-5 0,-2 4-8 16,0-6-10-16,0 6-5 0,0 0-10 0,2-6-6 15,-2 6-5-15,0 0-5 0,0 0-4 16,0 0 0-16,0 26-2 0,-2-15-8 16,2 9 1-16,-2 3-1 0,2 1-2 0,-3 11-3 15,6-3-4-15,-3 12-15 0,0 0-23 16,0 2-19-16,-3 14-27 0,3-1-25 15,0 0-18-15,-3 4-24 0,1-2-17 0,-2 1-49 16,4-4-385-16,-7 1-87 0</inkml:trace>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4:37.47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71C166F-64DC-4E26-AD0C-94E94AE856CE}" emma:medium="tactile" emma:mode="ink">
          <msink:context xmlns:msink="http://schemas.microsoft.com/ink/2010/main" type="writingRegion" rotatedBoundingBox="28252,14823 29567,14736 29621,15545 28306,15632"/>
        </emma:interpretation>
      </emma:emma>
    </inkml:annotationXML>
    <inkml:traceGroup>
      <inkml:annotationXML>
        <emma:emma xmlns:emma="http://www.w3.org/2003/04/emma" version="1.0">
          <emma:interpretation id="{7115837A-A09F-4C45-AA51-FD5399F4D61D}" emma:medium="tactile" emma:mode="ink">
            <msink:context xmlns:msink="http://schemas.microsoft.com/ink/2010/main" type="paragraph" rotatedBoundingBox="28252,14823 29567,14736 29621,15545 28306,15632" alignmentLevel="1"/>
          </emma:interpretation>
        </emma:emma>
      </inkml:annotationXML>
      <inkml:traceGroup>
        <inkml:annotationXML>
          <emma:emma xmlns:emma="http://www.w3.org/2003/04/emma" version="1.0">
            <emma:interpretation id="{F9F2177D-73B4-4557-AE35-7DA5D8A4B795}" emma:medium="tactile" emma:mode="ink">
              <msink:context xmlns:msink="http://schemas.microsoft.com/ink/2010/main" type="line" rotatedBoundingBox="28252,14823 29567,14736 29621,15545 28306,15632"/>
            </emma:interpretation>
          </emma:emma>
        </inkml:annotationXML>
        <inkml:traceGroup>
          <inkml:annotationXML>
            <emma:emma xmlns:emma="http://www.w3.org/2003/04/emma" version="1.0">
              <emma:interpretation id="{F2B5AF11-059F-4394-A45A-459297414AD9}" emma:medium="tactile" emma:mode="ink">
                <msink:context xmlns:msink="http://schemas.microsoft.com/ink/2010/main" type="inkWord" rotatedBoundingBox="28519,14813 28834,15315 28438,15564 28123,15062"/>
              </emma:interpretation>
              <emma:one-of disjunction-type="recognition" id="oneOf0">
                <emma:interpretation id="interp0" emma:lang="" emma:confidence="1">
                  <emma:literal/>
                </emma:interpretation>
              </emma:one-of>
            </emma:emma>
          </inkml:annotationXML>
          <inkml:trace contextRef="#ctx0" brushRef="#br0">1045 690 1835 0,'-7'-14'62'15,"3"-1"-9"-15,2 3-4 0,-1 2-8 16,3-1-1-16,0 2-4 0,7 1 8 0,0-1 2 16,-1 3 2-16,5-6 0 0,8 4-4 15,-1 2-1-15,-2 2-2 0,8 0-5 16,-4 2-1-16,10 2-3 0,0 2-2 15,-6 2-4-15,6 4-3 0,-6-4 1 0,6 6-4 16,-9 0-3-16,1 3-1 0,-7 1-3 16,4-4-5-16,-10 2-2 0,-2 2 5 0,-5 1-6 15,-2-4 3-15,-5 4 0 0,-1 1-3 16,-5-4-1-16,-1 1 2 0,1-1 1 16,-5 0-1-16,-5-4-2 0,4 2-2 15,-3-2 1-15,3 1 1 0,2-3 0 0,-3 0 0 16,4 0-2-16,3-2 2 0,0 0 0 15,-1-2 4-15,5 2-1 0,2-2 0 16,1 0-1-16,4-2 1 0,0 0-4 16,0 0 1-16,0 0-2 0,19 2 2 0,-6 0-4 15,0-2 2-15,3 2-2 0,7 3 1 16,-5-4-1-16,7 3 0 0,-7 2 2 0,11 1-2 16,-7-3 0-16,4 4 1 0,-9-2-2 15,4 2 1-15,-3 0 2 0,-5-1 0 16,4 1-1-16,-4 3 0 0,-4 0 2 15,-7-5-4-15,2 6 5 0,0-2-1 0,-8 0 1 16,-2 1 0-16,-1 1 1 0,-6-2-2 16,-6-2 1-16,-1 0-1 0,-5 2 2 15,3-2 0-15,-8 1-3 0,6-3-1 16,-6-2 1-16,1 2-2 0,4 0-2 0,-5 0-12 16,10-4-15-16,-3-2-17 0,6 2-25 15,1-2-26-15,0 0-22 0,7 0-11 0,0 0-54 16,9 0-45-16,-4-8-449 0,4 4-172 15</inkml:trace>
        </inkml:traceGroup>
        <inkml:traceGroup>
          <inkml:annotationXML>
            <emma:emma xmlns:emma="http://www.w3.org/2003/04/emma" version="1.0">
              <emma:interpretation id="{D89B9D74-6053-4ACC-9A0F-B50C9CC2CF81}" emma:medium="tactile" emma:mode="ink">
                <msink:context xmlns:msink="http://schemas.microsoft.com/ink/2010/main" type="inkWord" rotatedBoundingBox="29113,14953 29580,14922 29606,15314 29139,15345"/>
              </emma:interpretation>
              <emma:one-of disjunction-type="recognition" id="oneOf1">
                <emma:interpretation id="interp1" emma:lang="" emma:confidence="0">
                  <emma:literal>9</emma:literal>
                </emma:interpretation>
                <emma:interpretation id="interp2" emma:lang="" emma:confidence="0">
                  <emma:literal>O</emma:literal>
                </emma:interpretation>
                <emma:interpretation id="interp3" emma:lang="" emma:confidence="0">
                  <emma:literal>o</emma:literal>
                </emma:interpretation>
                <emma:interpretation id="interp4" emma:lang="" emma:confidence="0">
                  <emma:literal>s</emma:literal>
                </emma:interpretation>
                <emma:interpretation id="interp5" emma:lang="" emma:confidence="0">
                  <emma:literal>c</emma:literal>
                </emma:interpretation>
              </emma:one-of>
            </emma:emma>
          </inkml:annotationXML>
          <inkml:trace contextRef="#ctx0" brushRef="#br0" timeOffset="1633.5342">2356 784 1629 0,'2'-23'6'0,"-4"5"10"0,0-1-10 16,-1 1 2-16,-2 2 1 0,5 2 14 0,-4-1 0 15,-3 1 9-15,1 0-6 0,-1 1 4 16,-2 4 0-16,-1-4-5 0,4 3-3 16,-10 2 1-16,3 2 4 0,-1 0-3 0,-2 4 1 15,3 2 7-15,-4-4-1 0,2 8 2 16,0-2-6-16,-2 4 1 0,-5 2 1 16,3 0-3-16,-1 4-2 0,1-2 2 0,0 3-4 15,-3 1 0-15,5-4-4 0,-5 2-1 16,3 3-2-16,8-5-5 0,-6 2 4 15,3-2-2-15,5 2-1 0,-3-2 0 16,1-2 0-16,5 1-3 0,1-3 3 0,0 2-2 16,3-2-1-16,2 0 0 0,5 0 0 15,0 0-4-15,3 1 4 0,6-4-2 16,-3 4-3-16,5-1 3 0,4 0 0 16,-4 0-1-16,5-2 0 0,-2 2-5 0,2 0 1 15,4-2 6-15,-7 2 2 0,4 0 0 16,-3-1 5-16,3 1 1 0,-6-2-4 0,0 0 3 15,2 2 0-15,-7-4 2 0,1 2 2 16,-3 0-3-16,4-2 5 0,-6 0-1 16,-3 0-1-16,2 4 1 0,-2-2-2 15,-4-4-2-15,0 8-2 0,0-8 0 0,-12 8-2 16,7-5 0-16,-8 2-2 0,2-2-5 16,-3 3-13-16,1-2-12 0,-7 0-17 15,1-4-23-15,-3 6-16 0,-1-4-23 16,-4 4-21-16,4-2-22 0,-8 0-33 0,-1-4-64 15,5 4-381-15,-9-1-118 0</inkml:trace>
        </inkml:traceGroup>
        <inkml:traceGroup>
          <inkml:annotationXML>
            <emma:emma xmlns:emma="http://www.w3.org/2003/04/emma" version="1.0">
              <emma:interpretation id="{6811FE85-E4D4-4F1F-82E2-79E296CF9DC6}" emma:medium="tactile" emma:mode="ink">
                <msink:context xmlns:msink="http://schemas.microsoft.com/ink/2010/main" type="inkWord" rotatedBoundingBox="29271,14755 29312,14752 29366,15562 29325,15564"/>
              </emma:interpretation>
              <emma:one-of disjunction-type="recognition" id="oneOf2">
                <emma:interpretation id="interp6" emma:lang="" emma:confidence="1">
                  <emma:literal/>
                </emma:interpretation>
              </emma:one-of>
            </emma:emma>
          </inkml:annotationXML>
          <inkml:trace contextRef="#ctx0" brushRef="#br0" timeOffset="1137.5839">2049 515 1688 0,'-3'-8'-94'0,"1"-4"19"0,2 3 16 16,-2 1 11-16,2-4 17 0,0 4 13 15,0 0 25-15,0 2 7 0,2-2 17 16,-2 0 14-16,0 1 12 0,0-1 5 0,0 2 2 16,0 6 8-16,2-10 0 0,-2 6 2 15,0 4-7-15,0-8-1 0,0 8-4 0,0 0 3 16,0 0 6-16,0 0-1 0,9 14 0 15,-9 0-1-15,7 1-2 0,-5 7-1 16,2 6-3-16,-1 3-7 0,-3-3-4 16,4 11-3-16,-1 2-6 0,0-1-4 0,3 1-2 15,-4 4-3-15,3-4-5 0,-3-1 0 16,0 1-5-16,0-1-8 0,1-5-12 16,1-2-15-16,-2-3-20 0,0-1-22 0,1-1-21 15,-1-6-24-15,-2 1-21 0,0-1-17 16,2-8-15-16,0 2-14 0,-2-3-27 15,4-5-59-15,0 0-337 0,-2-2-88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37.21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79A55A9-1D27-479C-8163-BCAC2FADBA40}" emma:medium="tactile" emma:mode="ink">
          <msink:context xmlns:msink="http://schemas.microsoft.com/ink/2010/main" type="inkDrawing" rotatedBoundingBox="17696,13844 27807,13385 27819,13643 17708,14101" shapeName="Other">
            <msink:destinationLink direction="with" ref="{CAA1CECD-ACED-4538-AF94-12A1C5682210}"/>
          </msink:context>
        </emma:interpretation>
      </emma:emma>
    </inkml:annotationXML>
    <inkml:trace contextRef="#ctx0" brushRef="#br0">216 539 154 0,'0'0'59'0,"-8"2"-20"0,8-2-11 16,0 0-5-16,-6 2 0 0,-1 2-7 0,7-4 5 16,-6 2 1-16,6-2 5 0,0 0-1 15,-11 2 1-15,6 2 4 0,5-4 0 16,-10 2 1-16,10-2-4 0,0 0-1 16,-6 4 3-16,-1-1 2 0,7-3 2 0,-9 0-5 15,9 0 4-15,-9 1-3 0,3 3 1 16,6-4-3-16,-12 3 5 0,12-3-8 0,-11 0 3 15,11 0-2-15,-14 3-4 0,8-3-1 16,6 0-2-16,-17 2 6 0,13-2-7 16,-5 0 3-16,9 0-2 0,-13 3 5 0,13-3-1 15,-11 0-2-15,11 0 0 0,-10 3 4 16,10-3 0-16,0 0-6 0,-14 0 5 16,14 0-4-16,0 0 5 0,-6 3 4 15,6-3 1-15,0 0 1 0,0 0-4 0,0 0 4 16,-9 0-4-16,9 0-5 0,0 0 2 15,0 0-2-15,0 0 1 0,0 0-1 16,0 0-4-16,33 0 4 0,-23 0-6 0,3 0 1 16,3 0 1-16,-4 0 3 0,5 2-2 15,3-2 3-15,1 0-1 0,4 0-3 16,-4 0 5-16,5 0-2 0,-1 0-1 16,7 0-1-16,-1 0-4 0,6 0-2 0,-3 0 1 15,4 4 0-15,-2-4 2 0,2-4 0 16,3 8 2-16,-2-4 13 0,6-4 0 0,-4 4-6 15,-3 4-1-15,1-4 0 0,-2-4-5 16,0 8 0-16,-1-4 1 0,-2 0 1 16,0 0 1-16,0 0-1 0,0 0-1 15,0 0-2-15,-1 0 1 0,-1 0 1 0,2 0-1 16,3 2-1-16,-4-2-3 0,3 0 0 16,1 0 0-16,1 0-2 0,1-2 1 15,-2 2-1-15,2 0-3 0,2 0 0 0,0 0-2 16,-1 0 3-16,6 0-2 0,-6 0-4 15,1 0 1-15,5 0 1 0,-6 0-2 16,8 0 3-16,-3 0-1 0,0 0 5 0,0 0-2 16,3 0 4-16,-3 0-2 0,3 0-1 15,1 0 1-15,-1 0-4 0,1 0 1 16,-4-4-3-16,5 4 1 0,-5 0-4 0,3-2 0 16,-3 2 0-16,0 0 5 0,0 0 6 15,1-3-2-15,-1 3 2 0,0-3-1 16,2 0 6-16,1 3 2 0,-1-2-1 0,3-1 0 15,0 3-2-15,-1-3 0 0,3-1-1 16,0 3-3-16,10-2 0 0,-10-1 0 16,8 2 2-16,1-4 1 0,1 4-2 0,-2-2 1 15,1-4-1-15,3 6 2 0,-3-5 0 16,5 6 1-16,-3-3-1 0,7-4 2 16,-5 2-1-16,5 3 0 0,-4-2-1 0,27-2-1 15,-3-1-1-15,-10 0-2 0,-13 6 4 16,23-6 4-16,-13 1-2 0,-9 1-1 15,2 1 1-15,-2 0-2 0,2-1 2 0,21-2-3 16,-20 2-3-16,0 2 4 0,-8-4 1 16,3 4 0-16,1-2-4 0,-1-1 1 15,2 4 2-15,-3-5-7 0,3 3-2 16,-3-1 5-16,4 0-2 0,-2 0-3 0,-1 4 2 16,-1-2 1-16,-1 0 1 0,-1 0 1 15,-4 0 1-15,4 2-1 0,-2-3-3 0,-11 4 1 16,10-4-3-16,-6 3 1 0,8-2-1 15,-3 0-2-15,1 2-1 0,-4 0 3 16,4-2 0-16,1 0-3 0,5-2 1 16,-5 4 0-16,2-2-2 0,3 2 1 0,-8 0 1 15,3-3-3-15,1 4-4 0,-2-1 6 16,-6 2-6-16,8-2-1 0,3-1 3 0,-13 3-4 16,12-2 2-16,-3 1 0 0,2 1 7 15,1-3-5-15,-2 3 0 0,-1 0-1 16,5-2 2-16,-1 0 1 0,2 1 5 0,0-2-7 15,1 3 4-15,2 0 8 0,2-2-6 16,-4 2 1-16,2-2 3 0,-2 1-7 16,2-2 2-16,-5 1 0 0,8 2 2 0,-6-2-4 15,4 0 7-15,-4 0-1 0,-3-2-2 16,4 2 7-16,-6 0 4 0,2 0-4 16,-1-2 0-16,3 0 5 0,2 0 1 0,-8 2-4 15,4-3-1-15,-1 4-2 0,-13-4 2 16,4 3 3-16,-4-1-4 0,-3-2-4 15,-2 3 1-15,0-2 1 0,-2 2-3 16,-4-2 4-16,-5 2-3 0,0 0-4 0,-5 0 5 16,-1 0-2-16,-6 0 0 0,1 2-6 0,-5-2-1 15,0 0-1-15,-4 0-17 0,-1 0-20 16,-1-1-19-16,-3 0-27 0,-5-3-36 16,-2-1-46-16,-6-3-45 0,-5 0-25 15,-7-4-34-15,-11-4-64 0,-7 1-97 16,-11-5-18-16,-20-9-139 0,-13-1-84 0</inkml:trace>
  </inkml:traceGroup>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5:25.72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BEF9F57-E790-42A5-9B48-45294700ACA9}" emma:medium="tactile" emma:mode="ink">
          <msink:context xmlns:msink="http://schemas.microsoft.com/ink/2010/main" type="writingRegion" rotatedBoundingBox="5482,12142 4785,11043 6174,10161 6871,11260"/>
        </emma:interpretation>
      </emma:emma>
    </inkml:annotationXML>
    <inkml:traceGroup>
      <inkml:annotationXML>
        <emma:emma xmlns:emma="http://www.w3.org/2003/04/emma" version="1.0">
          <emma:interpretation id="{DFAFD792-90B2-4886-8683-9538A7111F47}" emma:medium="tactile" emma:mode="ink">
            <msink:context xmlns:msink="http://schemas.microsoft.com/ink/2010/main" type="paragraph" rotatedBoundingBox="5482,12142 4785,11043 6174,10161 6871,11260" alignmentLevel="1"/>
          </emma:interpretation>
        </emma:emma>
      </inkml:annotationXML>
      <inkml:traceGroup>
        <inkml:annotationXML>
          <emma:emma xmlns:emma="http://www.w3.org/2003/04/emma" version="1.0">
            <emma:interpretation id="{53FCD845-26BD-4625-B05A-9E35E855D082}" emma:medium="tactile" emma:mode="ink">
              <msink:context xmlns:msink="http://schemas.microsoft.com/ink/2010/main" type="line" rotatedBoundingBox="5482,12142 4785,11043 6174,10161 6871,11260"/>
            </emma:interpretation>
          </emma:emma>
        </inkml:annotationXML>
        <inkml:traceGroup>
          <inkml:annotationXML>
            <emma:emma xmlns:emma="http://www.w3.org/2003/04/emma" version="1.0">
              <emma:interpretation id="{3B7EDB8B-52A9-4E75-865E-948FF178C608}" emma:medium="tactile" emma:mode="ink">
                <msink:context xmlns:msink="http://schemas.microsoft.com/ink/2010/main" type="inkWord" rotatedBoundingBox="5482,12142 4785,11043 6174,10161 6871,11260"/>
              </emma:interpretation>
              <emma:one-of disjunction-type="recognition" id="oneOf0">
                <emma:interpretation id="interp0" emma:lang="" emma:confidence="0">
                  <emma:literal>j</emma:literal>
                </emma:interpretation>
                <emma:interpretation id="interp1" emma:lang="" emma:confidence="0">
                  <emma:literal>J</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0</emma:literal>
                </emma:interpretation>
              </emma:one-of>
            </emma:emma>
          </inkml:annotationXML>
          <inkml:trace contextRef="#ctx0" brushRef="#br0">-345 187 1726 0,'-16'-13'49'0,"1"1"-6"0,0 2-4 16,4 2-2-16,3 0-8 0,-1 2 9 16,2-2 4-16,3 1 8 0,-2 1 7 15,2-2-1-15,2 0-5 0,2 2-2 0,2-2-6 16,6-3-4-16,5 3-3 0,2-2 0 16,8 0-6-16,6 2 0 0,10-2-3 0,1-1-3 15,6 3-1-15,12-2-3 0,4 4-2 16,1-2-2-16,4 4 2 0,4 0-3 0,1 2-2 15,-2 2 0-15,1 2 0 0,21 4-2 16,-4 2-3-16,-14 0 4 0,-10 2-4 16,-3 1 3-16,-3 1-4 0,1 2 1 0,-6 4-6 15,-4 0 4-15,-3 5 1 0,-5 0-4 16,-6 3 4-16,-10-1-1 0,-3-1 0 16,-5 6 2-16,-6-1 0 0,-9 1 3 15,-4 0 2-15,-3 7 1 0,-13 6 4 0,-4 0-2 16,-13 15 1-16,-5 0 0 0,-6 0 2 15,-3 0 4-15,-3-1-2 0,-4-2 0 0,-5-1 0 16,-1 3-3-16,2-6 3 0,-7-4-4 16,4-2-5-16,1-3 0 0,0-3 0 0,3-2 0 15,8-5-3-15,8-10 0 0,0 3-12 16,2-2-10-16,7-5-12 0,0 0-10 16,2-4-23-16,8-2-20 0,-1 1-25 15,5-3-30-15,1-2-28 0,4-2-36 0,-2-4-65 16,6 0-109-16,2 0-205 0,9-2-76 15</inkml:trace>
        </inkml:traceGroup>
        <inkml:traceGroup>
          <inkml:annotationXML>
            <emma:emma xmlns:emma="http://www.w3.org/2003/04/emma" version="1.0">
              <emma:interpretation id="{66058214-1DCB-42FD-9FB0-EC22BE26CB51}" emma:medium="tactile" emma:mode="ink">
                <msink:context xmlns:msink="http://schemas.microsoft.com/ink/2010/main" type="inkWord" rotatedBoundingBox="6055,11736 5476,10824 5660,10707 6239,11619"/>
              </emma:interpretation>
              <emma:one-of disjunction-type="recognition" id="oneOf1">
                <emma:interpretation id="interp5" emma:lang="" emma:confidence="1">
                  <emma:literal/>
                </emma:interpretation>
              </emma:one-of>
            </emma:emma>
          </inkml:annotationXML>
          <inkml:trace contextRef="#ctx0" brushRef="#br0" timeOffset="-507.006">123 54 1143 0,'-16'-16'399'0,"3"6"-124"0,-3 2-113 0,4-1-55 15,3 6-39-15,0-2-27 0,3 3-9 0,-3 1-9 16,2 2 0-16,0 1-4 0,0 1 8 16,0 2 8-16,5 4 8 0,0 1 2 15,2 2-4-15,0 6 1 0,4 3 1 16,3 3-3-16,2 3-2 0,3 5-4 0,1 1-2 15,3 3-2-15,5 5-2 0,-1 1-1 16,3 1-4-16,1 2-1 0,12 12-2 0,-8-10-2 16,-4-4 0-16,2 1-4 0,-2-1-2 15,3-2 0-15,-2 1-7 0,-2-3-19 0,-6-6-14 16,4-1-22-16,-5-1-17 0,-1-5-21 16,0-4-20-16,-7 1-12 0,1-3-21 15,-4-4-20-15,-1-3-38 0,-4-5-95 0,-4 0-275 16,-1-2-69-16</inkml:trace>
        </inkml:traceGroup>
        <inkml:traceGroup>
          <inkml:annotationXML>
            <emma:emma xmlns:emma="http://www.w3.org/2003/04/emma" version="1.0">
              <emma:interpretation id="{2B3F4D06-ADC9-4D5C-878B-5EADEAF966E4}" emma:medium="tactile" emma:mode="ink">
                <msink:context xmlns:msink="http://schemas.microsoft.com/ink/2010/main" type="inkWord" rotatedBoundingBox="5919,11690 5888,11642 5906,11629 5938,11678"/>
              </emma:interpretation>
              <emma:one-of disjunction-type="recognition" id="oneOf2">
                <emma:interpretation id="interp6" emma:lang="" emma:confidence="0">
                  <emma:literal>-</emma:literal>
                </emma:interpretation>
                <emma:interpretation id="interp7" emma:lang="" emma:confidence="0">
                  <emma:literal>_</emma:literal>
                </emma:interpretation>
                <emma:interpretation id="interp8" emma:lang="" emma:confidence="0">
                  <emma:literal>.</emma:literal>
                </emma:interpretation>
                <emma:interpretation id="interp9" emma:lang="" emma:confidence="0">
                  <emma:literal>`</emma:literal>
                </emma:interpretation>
                <emma:interpretation id="interp10" emma:lang="" emma:confidence="0">
                  <emma:literal>,</emma:literal>
                </emma:interpretation>
              </emma:one-of>
            </emma:emma>
          </inkml:annotationXML>
          <inkml:trace contextRef="#ctx0" brushRef="#br0" timeOffset="151.4616">347 941 1742 0,'-5'-8'22'0,"0"2"-56"15,-1 2-51-15,-1-2-74 0,-2 1-135 0,1 2-112 16,-2-2 84-16</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7:25:57.39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216FF5B-D388-4B14-97FB-3B15CD20E42B}" emma:medium="tactile" emma:mode="ink">
          <msink:context xmlns:msink="http://schemas.microsoft.com/ink/2010/main" type="writingRegion" rotatedBoundingBox="4733,6638 13367,6113 13844,13941 5209,14466"/>
        </emma:interpretation>
      </emma:emma>
    </inkml:annotationXML>
    <inkml:traceGroup>
      <inkml:annotationXML>
        <emma:emma xmlns:emma="http://www.w3.org/2003/04/emma" version="1.0">
          <emma:interpretation id="{592B7C23-0402-4C74-88A5-25D102D4C501}" emma:medium="tactile" emma:mode="ink">
            <msink:context xmlns:msink="http://schemas.microsoft.com/ink/2010/main" type="paragraph" rotatedBoundingBox="4712,6702 9048,6306 9160,7531 4823,7927" alignmentLevel="1"/>
          </emma:interpretation>
        </emma:emma>
      </inkml:annotationXML>
      <inkml:traceGroup>
        <inkml:annotationXML>
          <emma:emma xmlns:emma="http://www.w3.org/2003/04/emma" version="1.0">
            <emma:interpretation id="{681F88AF-D580-414D-9358-670B6B3DB479}" emma:medium="tactile" emma:mode="ink">
              <msink:context xmlns:msink="http://schemas.microsoft.com/ink/2010/main" type="line" rotatedBoundingBox="4712,6702 9048,6306 9160,7531 4823,7927"/>
            </emma:interpretation>
          </emma:emma>
        </inkml:annotationXML>
        <inkml:traceGroup>
          <inkml:annotationXML>
            <emma:emma xmlns:emma="http://www.w3.org/2003/04/emma" version="1.0">
              <emma:interpretation id="{DAE1BA8B-1FA7-4EF1-B169-84D262E5B074}" emma:medium="tactile" emma:mode="ink">
                <msink:context xmlns:msink="http://schemas.microsoft.com/ink/2010/main" type="inkWord" rotatedBoundingBox="4712,6702 9048,6306 9160,7531 4823,7927"/>
              </emma:interpretation>
              <emma:one-of disjunction-type="recognition" id="oneOf0">
                <emma:interpretation id="interp0" emma:lang="" emma:confidence="1">
                  <emma:literal/>
                </emma:interpretation>
              </emma:one-of>
            </emma:emma>
          </inkml:annotationXML>
          <inkml:trace contextRef="#ctx0" brushRef="#br0">-633 20 1849 0,'6'-10'40'0,"-1"2"-4"15,1 2-6-15,-1-1-1 0,5 4-2 16,-4-2-3-16,3 3-4 0,0 2 1 16,-9 0 2-16,19 2 6 0,-8 6 4 0,4 0 2 15,-2 5-1-15,4 5 2 0,-4 2 0 16,3 3-2-16,-4 1 0 0,-3 3-2 0,2 5-2 16,-5 1-2-16,-1-1-3 0,-5 1 0 15,0 0-2-15,-3 5-6 0,-5 1 3 16,-1 0-3-16,0-1-3 0,-8-1-3 0,-2 5-21 15,1-1-17-15,-7-2-19 0,-3-3-18 16,-1 1-20-16,-1-2-23 0,-1-3-16 0,2-1-13 16,1-7-18-16,2-2-44 0,-2-5-368 15,5-3-67-15</inkml:trace>
          <inkml:trace contextRef="#ctx0" brushRef="#br0" timeOffset="-316.4918">-741 236 3004 0,'-13'0'-13'0,"2"0"-5"0,3 1 10 15,1-1-1-15,0 3 3 0,0-1 2 0,2 0-1 16,-1 4 14-16,1 0 7 0,1 0 11 15,-1 2 4-15,3 5-5 0,0-1 2 16,2 2-3-16,2 3 0 0,0 1-2 0,1 0-6 16,1 0 0-16,0 1 1 0,3 1-1 15,0 2-6-15,0 1-1 0,0-1-24 0,-3-2-26 16,1-1-26-16,1-1-30 0,-1 0-25 16,-1 3-31-16,1-3-23 0,-3-2-23 0,-2-1-45 15,-2-2-91-15,2 0-279 0,-5-5-112 16</inkml:trace>
          <inkml:trace contextRef="#ctx0" brushRef="#br0" timeOffset="1155.3163">176 311 1605 0,'-32'8'-55'0,"5"-1"7"16,2-4 4-16,4 2 6 0,4-2 7 16,4 2 14-16,0-2 4 0,2 0 17 15,5-1 6-15,-1 1 4 0,7-3 2 0,-4 5 1 16,4-5-6-16,0 0 3 0,22 0-1 15,-6-2-1-15,6-1-2 0,6-2 2 16,3-1-6-16,10-2 3 0,2-5-4 16,9-1 6-16,4-2-5 0,19-5 0 0,-2-3 1 15,5-1 16-15,1 1-3 0,-1 0 2 16,-7 1-8-16,-9 5 1 0,-10-1 0 0,0 3-4 16,-5 0 4-16,-6 4 1 0,-5-2-8 15,-3 4 1-15,-5 2 3 0,-3-3 2 16,-3 3 1-16,-6 2-1 0,-4 2-1 15,-3-2 0-15,-5 4-1 0,-4 2 4 0,0 0-1 16,0 0 4-16,-21-4 5 0,21 4-1 16,-31 6 4-16,10 0 0 0,-1 2 3 0,-3 2 1 15,1 1-2-15,-4 3 0 0,0 0-1 16,-2 2-1-16,0 2-1 0,3 1-1 16,2-1-2-16,1-1 0 0,3-1-1 15,1-2-4-15,4 0 1 0,0 0-1 0,3-4 0 16,4 3 2-16,-1-3-1 0,3 0 0 15,3-2 4-15,2 0-2 0,2-1 2 16,4-4-6-16,3 0 0 0,-1-1-1 0,4-2-1 16,4-5-3-16,3 2-1 0,0-4-3 15,7-3 0-15,1-2-1 0,0 0-1 0,2-5-1 16,2 1-1-16,-1 0 1 0,1-2 0 16,-2 2-1-16,0-3-1 0,-5 5-2 15,4-1 0-15,-6 1 1 0,1 2 0 16,-4 0-1-16,0 2 0 0,-4 1 1 0,0 1-2 15,-2 0 0-15,-1 2-4 0,-1 2 4 16,0 0-2-16,-2 4 0 0,-7 0 1 0,11 4 1 16,-9 4 11-16,0 2 3 0,-2 7 6 15,0 3 2-15,-2 2 6 0,-3 11 3 16,3-3-1-16,-7 9 10 0,5 4-1 16,-5-1 2-16,0 9-2 0,-3 0-2 0,1 4-4 15,0-4-2-15,2 4-15 0,-3-2 2 16,1 0-2-16,2-2-1 0,3 0 0 15,-1-9-4-15,3 3 5 0,-2-8-5 0,2-5-6 16,4-1-6-16,0-3-8 0,0-5-8 16,2-3-18-16,6-4-21 0,-4-6-28 0,5-2-30 15,-3-3-30-15,5-8-21 0,2-2-19 16,0-10-28-16,2-3-70 0,-1-5-339 16,2-7-119-16</inkml:trace>
          <inkml:trace contextRef="#ctx0" brushRef="#br0" timeOffset="434.1488">558-73 1757 0,'-2'-6'86'0,"-5"-1"-13"0,-1 1-7 16,2 2-5-16,-3 0-11 0,0 2 0 15,-4 2 0-15,-1 0 11 0,0 0 5 0,-3 4 1 16,-2 2-3-16,1 0-3 0,-5 7-3 16,3-1-3-16,-7 8-5 0,2 0 6 15,0 5-5-15,1 3 1 0,-4 5-1 0,2 1 3 16,0 3-5-16,4 0-3 0,-3 0-6 16,2-1-1-16,5-4-4 0,3 1-3 0,-2 0-2 15,4-3 2-15,2 0-11 0,2-3 2 16,-1-3-3-16,6 1-1 0,-1-3-1 15,5-1-2-15,0-3-2 0,2 0 3 0,3-2-5 16,3-1-2-16,3-1-1 0,0-2 4 16,6-4-1-16,2 1-5 0,3-3-10 15,1-3-13-15,4-3-17 0,3-1-25 0,2-4-25 16,-4 0-27-16,4-4-24 0,2-1-29 16,1-4-15-16,-5-2-9 0,0 0-13 0,-3-5-29 15,-2 1-59-15,-5-3-315 0,-4 3-101 16</inkml:trace>
          <inkml:trace contextRef="#ctx0" brushRef="#br0" timeOffset="1872.6859">1543 234 1627 0,'4'-15'-4'0,"-1"3"18"16,-1 0-2-16,1 4-4 0,-3 0-1 0,0 2-1 15,0 6 5-15,2-11 5 0,-2 8 8 16,0 3 7-16,0 0 3 0,0 0 4 16,0 0 7-16,0 0 2 0,0 24 6 15,0-12 0-15,0 4 5 0,0-1 3 0,0 3-7 16,2 2-1-16,-2-1-3 0,3 1-2 15,-3-2-2-15,2 3-7 0,0-3-2 16,0 2-4-16,0-4-2 0,3 1-1 0,-3-3-5 16,0-2 2-16,3 0-1 0,-1 1-3 15,1-3-2-15,2-2 1 0,2-2-5 16,0-2-1-16,2-4-1 0,2 0-4 16,2-4 0-16,2-2-4 0,4-2-3 0,-1-5-5 15,3-3-1-15,1-4-5 0,2-1-6 16,-2-3 0-16,-1-3-2 0,1 3 0 0,-3-2 3 15,1 1 1-15,-1 1 1 0,-3 4 2 16,0-1 1-16,-2 3-1 0,-2 2 3 16,-6 6-1-16,3-5 2 0,-1 3-4 15,-3 4 2-15,0 2 0 0,-1 2-2 0,-4 0 3 16,-2 4 1-16,0 0-1 0,7 12 5 16,-9-6 2-16,2 4 3 0,0 1-1 0,0 3-1 15,0 0 3-15,0 0-1 0,0 4 6 16,2-3-3-16,0 1 2 0,0 0 3 15,3 1 0-15,0-1-1 0,2-2 2 16,0-1-5-16,1-2 2 0,1 0 0 0,2-1 0 16,4 0 0-16,0-4-4 0,0 0-1 15,2-2 2-15,1-4-5 0,-2 0-8 0,4-4-5 16,-2 0-7-16,3-4 13 0,1-2-8 16,-1-4-1-16,-1-1-3 0,-2-1-2 15,2-2-1-15,-2-2 2 0,1-1-3 16,-4-1 1-16,2 1 2 0,-4-1-2 0,-2 2 3 15,0-1 2-15,-1 5 4 0,-1 2 1 16,-5-2 2-16,3 3-4 0,-3 1 3 0,0 2 2 16,1 2-2-16,-3 0 3 0,0 2-1 15,-2 6 4-15,0-7-1 0,0 7 1 16,0 0 4-16,0 0 3 0,0 0 3 0,-9 19-1 16,7-9 1-16,-2 0-2 0,2 2 2 15,-1 3 0-15,1 1 1 0,0 0-3 16,2 2 2-16,0 1-5 0,-2 1 2 0,2-2 0 15,-2 0-11-15,2 1-19 0,0-1-24 16,0-1-29-16,0-3-28 0,2 0-29 16,-2-4-40-16,0 3-96 0,0-5-315 0,0-2-85 15</inkml:trace>
          <inkml:trace contextRef="#ctx0" brushRef="#br0" timeOffset="2047.5577">2587-87 1728 0,'-6'-15'10'0,"-1"5"-30"0,3 0-39 0,2 2-9 15,-4 0-9-15,4 1 2 0,0 1 9 16,-1 0 0-16,3 6 9 0,0-10-18 16,3 4-35-16,-1 0-90 0,3-2-95 0,0 3 189 15</inkml:trace>
          <inkml:trace contextRef="#ctx0" brushRef="#br0" timeOffset="2821.4379">2635 132 1493 0,'-9'-12'48'16,"0"2"-10"-16,5 4-29 0,2-3-7 0,-2 3-2 15,4 0 1-15,0 0 8 0,6 0 3 16,-4-2 9-16,5 2 1 0,4-5-3 0,0 3-1 16,5 0-2-16,0 0-4 0,8-2 2 15,-3 2-3-15,6-2-2 0,-4 2 1 16,2 0-2-16,-1-3-1 0,4 5 1 0,-2-4-1 15,0 4-1-15,-2-2-2 0,1 2 0 16,-5-1 2-16,1 4-6 0,-6-2 4 16,6 2-8-16,-10 0 7 0,0 3-5 0,-2 3 1 15,0 0 1-15,-1 3-2 0,-6 1 4 16,0 3 0-16,0 4 5 0,-2 0 7 16,-2 2 2-16,0 3 2 0,0-1 0 0,0 2 0 15,-4 1 0-15,4-1-3 0,0-2 2 16,2 3-2-16,-2-5-5 0,2 1 5 15,0-1-1-15,0-6-1 0,4 2 2 0,4-4-3 16,-6 3-3-16,7-6 3 0,2-1-4 16,0-4-3-16,3 0-1 0,4-6-4 0,-1 0-4 15,2-2 0-15,1-4-1 0,1-2 1 16,-1-5-1-16,3-1-3 0,-1-4 3 16,-1-1 1-16,1-1 1 0,-2 1 0 15,-1-1 2-15,0 1 1 0,-4 5 10 0,0 2 2 16,-1 0 0-16,-6 4 3 0,4 1-2 15,-3 1-4-15,0 2-5 0,-2 2 6 0,-3 2-5 16,3 6 1-16,-7 0 4 0,0 0 3 16,10 8-3-16,-8 2-2 0,0 0 3 15,0 6 1-15,1 5-5 0,-3-1 4 0,0 4-3 16,0 5-3-16,-3 1 4 0,1 1 0 16,-2 1-15-16,-3 5-13 0,-1 0-17 0,-5 1-28 15,0-1-26-15,-8 4-33 0,-6-3-43 16,-5 1-118-16,-17 12-214 0,-7-3-4 15</inkml:trace>
          <inkml:trace contextRef="#ctx0" brushRef="#br0" timeOffset="2240.1459">2712-269 823 0,'7'-2'52'0,"-1"0"15"0,-6 2-9 0,9-4-2 15,-9 4-9-15,9 0-2 0,-9 0 5 16,5 8 8-16,-2-4 11 0,-3 4 9 0,2 3 0 16,-2 3-5-16,2 0-6 0,-2 4-7 15,0 3-5-15,2 1-6 0,-2 3-5 0,3 1-1 16,-3 2-9-16,2 1-2 0,-2 1-1 15,2-1-11-15,-2-1-28 0,2 1-29 16,0-1-30-16,1-1-29 0,-1-3-30 0,-4-1-73 16,4-5-297-16,-2 0 0 0</inkml:trace>
        </inkml:traceGroup>
      </inkml:traceGroup>
    </inkml:traceGroup>
    <inkml:traceGroup>
      <inkml:annotationXML>
        <emma:emma xmlns:emma="http://www.w3.org/2003/04/emma" version="1.0">
          <emma:interpretation id="{05E5DF37-99FF-4BF7-83C0-7D08B34AD862}" emma:medium="tactile" emma:mode="ink">
            <msink:context xmlns:msink="http://schemas.microsoft.com/ink/2010/main" type="paragraph" rotatedBoundingBox="4855,8277 9319,7760 9454,8933 4990,9449" alignmentLevel="1"/>
          </emma:interpretation>
        </emma:emma>
      </inkml:annotationXML>
      <inkml:traceGroup>
        <inkml:annotationXML>
          <emma:emma xmlns:emma="http://www.w3.org/2003/04/emma" version="1.0">
            <emma:interpretation id="{5C0D111D-7854-4F4A-B075-F10B336CA7C3}" emma:medium="tactile" emma:mode="ink">
              <msink:context xmlns:msink="http://schemas.microsoft.com/ink/2010/main" type="inkBullet" rotatedBoundingBox="4884,8534 5548,8457 5653,9372 4990,9449"/>
            </emma:interpretation>
            <emma:one-of disjunction-type="recognition" id="oneOf1">
              <emma:interpretation id="interp1" emma:lang="" emma:confidence="0">
                <emma:literal>D</emma:literal>
              </emma:interpretation>
              <emma:interpretation id="interp2" emma:lang="" emma:confidence="0">
                <emma:literal>J</emma:literal>
              </emma:interpretation>
              <emma:interpretation id="interp3" emma:lang="" emma:confidence="0">
                <emma:literal>x</emma:literal>
              </emma:interpretation>
              <emma:interpretation id="interp4" emma:lang="" emma:confidence="0">
                <emma:literal>g</emma:literal>
              </emma:interpretation>
              <emma:interpretation id="interp5" emma:lang="" emma:confidence="0">
                <emma:literal>X</emma:literal>
              </emma:interpretation>
            </emma:one-of>
          </emma:emma>
        </inkml:annotationXML>
        <inkml:trace contextRef="#ctx0" brushRef="#br0" timeOffset="3555.6874">-627 2095 1395 0,'-2'-6'74'16,"0"-1"10"-16,2-1-11 0,0 2-23 16,0 1-9-16,2-4-5 0,2 1-4 0,-1 0 6 15,-1 2 10-15,2 0 4 0,1 0-7 16,-1 0 1-16,2 1-4 0,0 1-9 16,5 0-2-16,-4 2-5 0,4 0-2 15,1 0 1-15,-1 2-6 0,2 0 2 0,-2 0-3 16,2 2-3-16,-2 2-2 0,-3-2-2 15,1 4-1-15,0-1 1 0,-1 1-3 16,-2 2 1-16,-3 0 1 0,-1 2-8 0,0 0 4 16,-6 0 1-16,-1 3-3 0,-1 1 0 15,-4 0 0-15,-1-2 0 0,0 0 1 0,-3 3 5 16,0 1-3-16,-1-2 2 0,1-2 3 16,-2 3 2-16,5-7 1 0,-3 2-3 15,3-2 4-15,2 2 6 0,0-5 5 0,2 0 3 16,3 1 4-16,-3 1 1 0,5-3-6 15,0 0-2-15,2-4-2 0,0 0-4 16,8 8-1-16,-1-8-2 0,6-2-3 0,2 2 1 16,5-4-3-16,3 2-2 0,1 2-3 15,4-7-12-15,0 6-11 0,2-6-10 0,2 6-17 16,-1-6-21-16,-1-1-23 0,2 2-25 16,-1-2-21-16,0 2-16 0,1-2-28 15,-5 2-59-15,1-3-372 0,-4 1-107 0</inkml:trace>
        <inkml:trace contextRef="#ctx0" brushRef="#br0" timeOffset="3877.9547">-118 1828 1667 0,'-7'-12'67'0,"-2"2"16"16,3 4-10-16,1-2-5 0,0 4-8 0,0-1-2 15,3 2 2-15,2 3 6 0,-4-5 9 16,4 5 4-16,0 0 2 0,0 0-2 15,0 0 3-15,0 0-4 0,16 15-6 16,-7-3 3-16,2 2-6 0,2 2-1 0,2 5-4 16,-2-1-4-16,2 6-3 0,2 3-12 15,-4-1 1-15,3 5-14 0,-5 4-3 0,1 0-1 16,-6-1-6-16,1 4 3 0,-5 0-7 16,-2 0-2-16,-4 3 1 0,-1-1-2 0,-3-1-10 15,-7 6-3-15,-2-1-2 0,1-3-9 16,-5-2-6-16,-1-2-9 0,1-9-17 15,-1 1-12-15,-1-7-17 0,1-2-15 0,-1-3-19 16,1-7-26-16,-1-2-21 0,0-4-21 16,0-4-14-16,1-6-24 0,-3-4-77 15,5-6-361-15,1-2-144 0</inkml:trace>
      </inkml:traceGroup>
      <inkml:traceGroup>
        <inkml:annotationXML>
          <emma:emma xmlns:emma="http://www.w3.org/2003/04/emma" version="1.0">
            <emma:interpretation id="{0681FFC3-9D55-45D4-B6AB-4BB542BE6811}" emma:medium="tactile" emma:mode="ink">
              <msink:context xmlns:msink="http://schemas.microsoft.com/ink/2010/main" type="line" rotatedBoundingBox="6318,8107 9319,7760 9426,8689 6425,9036"/>
            </emma:interpretation>
          </emma:emma>
        </inkml:annotationXML>
        <inkml:traceGroup>
          <inkml:annotationXML>
            <emma:emma xmlns:emma="http://www.w3.org/2003/04/emma" version="1.0">
              <emma:interpretation id="{7904B540-1E46-4F26-AE90-43E779D8667E}" emma:medium="tactile" emma:mode="ink">
                <msink:context xmlns:msink="http://schemas.microsoft.com/ink/2010/main" type="inkWord" rotatedBoundingBox="6318,8107 9319,7760 9426,8689 6425,9036"/>
              </emma:interpretation>
              <emma:one-of disjunction-type="recognition" id="oneOf2">
                <emma:interpretation id="interp6" emma:lang="" emma:confidence="0">
                  <emma:literal>index</emma:literal>
                </emma:interpretation>
                <emma:interpretation id="interp7" emma:lang="" emma:confidence="0">
                  <emma:literal>nd ex</emma:literal>
                </emma:interpretation>
                <emma:interpretation id="interp8" emma:lang="" emma:confidence="0">
                  <emma:literal>ndex</emma:literal>
                </emma:interpretation>
                <emma:interpretation id="interp9" emma:lang="" emma:confidence="0">
                  <emma:literal>nde X</emma:literal>
                </emma:interpretation>
                <emma:interpretation id="interp10" emma:lang="" emma:confidence="0">
                  <emma:literal>note X</emma:literal>
                </emma:interpretation>
              </emma:one-of>
            </emma:emma>
          </inkml:annotationXML>
          <inkml:trace contextRef="#ctx0" brushRef="#br0" timeOffset="4655.6661">1105 1802 1910 0,'7'-8'51'0,"-3"2"0"16,0 1-8-16,-1 2-12 0,-3 3-3 15,8-5-3-15,-8 5 2 0,0 0 12 0,10 13 7 16,-7-5 12-16,1 2-1 0,-2 2-3 15,0 4-1-15,1 3-5 0,-1 3-2 16,0-1 2-16,0-1-3 0,0 3-2 0,1-1-1 16,-3 2-3-16,0-2-3 0,0 1-2 15,-3-3-3-15,3 1-4 0,0-1-2 16,0-4-2-16,0 0-2 0,-2-1-4 16,2-6 4-16,0 4-4 0,0-5 2 0,-2 0-1 15,2-4-1-15,0-4-2 0,0 0 0 16,0 0-1-16,0 0-4 0,0 0-1 0,2-20-1 15,0 6-4-15,3-1-3 0,-3-3-1 16,5 0 3-16,3-5-2 0,1-1-1 16,2 2-3-16,5-5 6 0,5 3-5 0,-3-1 2 15,3 1-1-15,1 4 2 0,4-1-3 16,-1 3 2-16,0 0-2 0,-2 6 0 16,-1 1 1-16,2 3-1 0,-2 2-1 0,-1 4 1 15,-1 2-1-15,-1 2 1 0,-3 4-2 16,0 4 1-16,-2-1 2 0,-1 4-2 0,0 2 1 15,-4-1 0-15,0 6 0 0,-5-3-5 16,1-1-13-16,-3 2-18 0,2-2-16 16,-4 1-20-16,0-1-25 0,1-1-18 15,-1-1-24-15,0-4-9 0,-2 2-11 0,4-2-9 16,-1-4-29-16,-1 0-63 0,4-1-296 16,1-1-60-16</inkml:trace>
          <inkml:trace contextRef="#ctx0" brushRef="#br0" timeOffset="5189.8732">2273 1718 1592 0,'4'-10'29'0,"-4"0"-1"0,3 2-2 16,-6 2 0-16,-1 2-3 0,0 0 6 0,-3 0 19 16,7 4 8-16,-21-2 8 0,8 4 2 15,0 2 2-15,-5 2-3 0,-1 0 6 16,-1 6-5-16,-1 0 4 0,-1 2 3 0,-1 5 1 15,1-3-3-15,-1 5-4 0,-1-1-7 0,3 2-4 16,3-4-6-16,3 3-3 0,-2-1-6 16,4-2-5-16,2 1 0 0,1-3-3 15,3 0-3-15,3 1-6 0,-1-3 3 16,5-2 0-16,0-2-5 0,3 0-4 16,3 1 0-16,1-5-1 0,3 0-7 0,3-4 3 15,0 0-5-15,4-2-5 0,3-4 0 0,0-2-9 16,1-3-5-16,1-2-10 0,-1-4 0 15,-2-1-10-15,5-9-4 0,-7-1-6 16,4-5-5-16,-5-3 0 0,-3-5-6 0,1-5-1 16,-7 1 3-16,-1 0 4 0,-1 0 2 15,-1 0 6-15,-4 11 7 0,0-3-1 16,-2 5 9-16,0 0 3 0,-3 5-2 16,1 5 9-16,0 0 0 0,-3 3 1 0,-1 3 8 15,2 6 2-15,-1 2 6 0,0 3 11 16,7 3 3-16,-13 11 1 0,5 1 1 0,2 5 3 15,1 1 6-15,3 10 3 0,-2 1 3 16,2 1-4-16,-1 5 3 0,3-2-4 16,3-1-6-16,-1 4 0 0,0-5-3 0,2 2-3 15,5 1-3-15,-3-6-13 0,3 3-16 16,-3-5-22-16,3-1-27 0,-2-3-28 16,4-2-32-16,-1-3-26 0,1-3-29 0,0-4-68 15,2-2-425-15,-3-3-166 0</inkml:trace>
          <inkml:trace contextRef="#ctx0" brushRef="#br0" timeOffset="5584.3006">2479 1879 1818 0,'9'0'-25'16,"-9"0"7"-16,11 0 2 0,-11 0 3 0,13 2 2 16,-3 0 12-16,-1 0 12 0,0 1 12 15,2-1 7-15,3-1 3 0,-3 1-1 0,3-2-7 16,-1 0 2-16,1 0-5 0,2-2 1 15,-1 1-2-15,-1-1 0 0,2-3-2 16,-3-1-2-16,4-2-3 0,-4 0 0 0,-2-3-3 16,5 2-4-16,-7-4 2 0,0 1-1 15,0-2 0-15,-2 0 1 0,-5 0-5 0,0-3 2 16,2 5 3-16,-4 0-2 0,-4 2-5 16,2-1 4-16,-3 3 2 0,-1 2-3 15,-3 2 11-15,0 2 4 0,2 2 3 0,-9 4 4 16,3 2 4-16,-1 4 1 0,-4 4 3 15,0 1 2-15,2 3 0 0,-2 0 5 16,2 3-2-16,2 1 2 0,1 0-1 0,2 1-4 16,0 0-3-16,1-1-2 0,5-2-2 15,1 0-3-15,2 1-3 0,4-1-4 0,2-2 0 16,3 1-3-16,5-1-1 0,4-1-9 16,-1-3-17-16,6-2-14 0,3-2-20 15,2-2-28-15,3-2-18 0,0-4-19 16,8-4-27-16,3 0-17 0,3-6-27 0,-2-4-75 15,7-2-396-15,-3-5-145 0</inkml:trace>
          <inkml:trace contextRef="#ctx0" brushRef="#br0" timeOffset="5788.0544">3313 1637 1828 0,'0'0'13'0,"-11"-4"0"0,11 4-3 16,0 0 1-16,-5 10 2 0,10-2 13 15,2 2 18-15,2 1 16 0,4 5 6 0,8-4 1 16,1 4-2-16,8 3-7 0,4 1-8 16,1-1-3-16,-1-3-4 0,5 0-4 0,-3 1-10 15,-3-3-22-15,2-1-36 0,-6-2-43 16,-2-1-39-16,0-4-44 0,-7-2-71 16,1 0-419-16,-5-4-142 0</inkml:trace>
          <inkml:trace contextRef="#ctx0" brushRef="#br0" timeOffset="5948.9862">3794 1527 1812 0,'-6'-14'69'0,"-1"6"8"15,0-3-13-15,3 8-6 0,-1-3-7 0,-1 4-10 16,6 2 1-16,0 0 1 0,-19 8-2 16,12 0-3-16,-6 6 0 0,-1 0-9 15,-6 4-29-15,-5 7-44 0,-11 6-42 16,-19 9-53-16,-12-1-76 0,-6 2-438 0,-5 1-149 15</inkml:trace>
          <inkml:trace contextRef="#ctx0" brushRef="#br0" timeOffset="4180.5387">754 1421 2030 0,'7'-5'109'16,"-1"2"-9"-16,0 0-16 0,-2 0-10 15,1 1-8-15,-5 2-9 0,0 0 4 0,4 11 9 16,-4-3 11-16,0 2-8 0,0 4-8 15,2 5-4-15,-2 5-6 0,3 4-6 0,-3 3-4 16,2 2-6-16,2 1 3 0,-2 5-7 16,1 1-7-16,-1 1 1 0,2-1-1 15,-1 1-13-15,-1 0-22 0,0-1-21 0,0-7-27 16,-2 0-27-16,3-1-24 16,-3 1-33-16,3-5-26 0,-3-1-22 0,2-5-46 15,-2-4-96-15,0-4-340 0,0-1-163 0</inkml:trace>
        </inkml:traceGroup>
      </inkml:traceGroup>
    </inkml:traceGroup>
    <inkml:traceGroup>
      <inkml:annotationXML>
        <emma:emma xmlns:emma="http://www.w3.org/2003/04/emma" version="1.0">
          <emma:interpretation id="{D1F33F8A-312C-41D9-8B75-6BD092ED0817}" emma:medium="tactile" emma:mode="ink">
            <msink:context xmlns:msink="http://schemas.microsoft.com/ink/2010/main" type="paragraph" rotatedBoundingBox="5137,9517 13543,9005 13618,10225 5211,10737" alignmentLevel="1"/>
          </emma:interpretation>
        </emma:emma>
      </inkml:annotationXML>
      <inkml:traceGroup>
        <inkml:annotationXML>
          <emma:emma xmlns:emma="http://www.w3.org/2003/04/emma" version="1.0">
            <emma:interpretation id="{1DE83B5B-7206-41AA-925E-995CAD069E59}" emma:medium="tactile" emma:mode="ink">
              <msink:context xmlns:msink="http://schemas.microsoft.com/ink/2010/main" type="inkBullet" rotatedBoundingBox="5146,9666 5996,9615 6061,10685 5211,10737"/>
            </emma:interpretation>
            <emma:one-of disjunction-type="recognition" id="oneOf3">
              <emma:interpretation id="interp11" emma:lang="" emma:confidence="0">
                <emma:literal>3)</emma:literal>
              </emma:interpretation>
              <emma:interpretation id="interp12" emma:lang="" emma:confidence="0">
                <emma:literal>3</emma:literal>
              </emma:interpretation>
              <emma:interpretation id="interp13" emma:lang="" emma:confidence="0">
                <emma:literal>b)</emma:literal>
              </emma:interpretation>
              <emma:interpretation id="interp14" emma:lang="" emma:confidence="0">
                <emma:literal>B)</emma:literal>
              </emma:interpretation>
              <emma:interpretation id="interp15" emma:lang="" emma:confidence="0">
                <emma:literal>3))</emma:literal>
              </emma:interpretation>
            </emma:one-of>
          </emma:emma>
        </inkml:annotationXML>
        <inkml:trace contextRef="#ctx0" brushRef="#br0" timeOffset="6740.8943">-338 3336 1770 0,'-11'0'28'0,"5"-2"15"0,6 2-5 16,-9-3-8-16,9 3-7 0,0 0-3 16,6-10 2-16,1 6 7 0,2 0 3 0,2-2 1 15,1 2-1-15,6 0-4 0,0-2-5 16,0 4-2-16,2-2-1 0,3 0-3 16,-3 4 2-16,1-3-5 0,-3 3-5 0,0 0 5 15,-2 3-6-15,-3-1-2 0,4 2 1 16,-9 0-2-16,1 4-2 0,-4 0 5 15,-3 0-2-15,-2 0-3 0,-5 3 5 0,-1 1-4 16,-3 0-4-16,-3 0 6 0,-1-2-2 16,-5 4-3-16,1-3 3 0,4-1-1 0,-2 0-1 15,-2-1 3-15,4-1-2 0,-3 0-1 16,4-2 5-16,1-2 2 0,2 0-6 16,1-2 5-16,8-2-2 0,-9-2-2 15,9 2 1-15,0 0-3 0,9-14 0 0,-1 6-2 16,4 0-4-16,4-1-3 0,2 1 1 15,2-2 0-15,3 2-1 0,-1 0 1 16,-1 2 0-16,-1 1 2 0,3 3 0 0,-3 0 1 16,-2 2-1-16,0 2 0 0,0 3 0 15,-4 0 4-15,-3 6 2 0,-2-1-1 0,-5 0 5 16,-2 2 3-16,-4 5 6 0,-2 3 7 16,-7 0-2-16,-2 2-1 0,-6 7 2 15,-1-1-2-15,-5-3-4 0,3 1 0 0,-6-1 1 16,2-3-6-16,-2 4 2 0,-2-3-5 15,1-7-16-15,6-2-13 0,1-1-28 16,-3-5-38-16,5 0-40 0,1-6-29 0,4-4-52 16,-1-6-431-16,0-7-136 0</inkml:trace>
        <inkml:trace contextRef="#ctx0" brushRef="#br0" timeOffset="7011.9548">-43 2978 1818 0,'24'-11'67'0,"-3"-3"6"16,-1 8-7-16,-1 0-6 0,0 4-6 0,1 2-4 16,1 6 12-16,4 0 10 0,0 2 19 15,0 7 8-15,2 3 4 0,0 4-7 16,2 4 1-16,1 3-10 0,0 4-1 0,-4-1-17 16,-5-3-4-16,1 1-8 0,-7 3 1 15,2 2-5-15,-6-3-5 0,-2 3-2 16,-5-5-6-16,-4 5-2 0,-2 3-6 15,-7 3-1-15,-6 6-11 0,-8 0-19 0,-13 14-25 16,-9-7-31-16,-6 3-30 0,-5-6-39 16,-5-4-37-16,-2 0-40 0,-5-8-45 15,-2-3-116-15,-4-5-52 0,1-5-221 0,10-8-133 16</inkml:trace>
      </inkml:traceGroup>
      <inkml:traceGroup>
        <inkml:annotationXML>
          <emma:emma xmlns:emma="http://www.w3.org/2003/04/emma" version="1.0">
            <emma:interpretation id="{174B8BFE-5848-4E01-85D3-AFF32F63449A}" emma:medium="tactile" emma:mode="ink">
              <msink:context xmlns:msink="http://schemas.microsoft.com/ink/2010/main" type="line" rotatedBoundingBox="6865,9412 13543,9005 13598,9911 6920,10317"/>
            </emma:interpretation>
          </emma:emma>
        </inkml:annotationXML>
        <inkml:traceGroup>
          <inkml:annotationXML>
            <emma:emma xmlns:emma="http://www.w3.org/2003/04/emma" version="1.0">
              <emma:interpretation id="{DE8855CD-0D1A-4C24-9B74-8B1FA4CFF885}" emma:medium="tactile" emma:mode="ink">
                <msink:context xmlns:msink="http://schemas.microsoft.com/ink/2010/main" type="inkWord" rotatedBoundingBox="6872,9527 9648,9358 9691,10069 6915,10238"/>
              </emma:interpretation>
              <emma:one-of disjunction-type="recognition" id="oneOf4">
                <emma:interpretation id="interp16" emma:lang="" emma:confidence="1">
                  <emma:literal/>
                </emma:interpretation>
              </emma:one-of>
            </emma:emma>
          </inkml:annotationXML>
          <inkml:trace contextRef="#ctx0" brushRef="#br0" timeOffset="8672.4077">2364 3175 1372 0,'11'-2'32'16,"-4"2"5"-16,-7 0-2 0,11 2-6 16,-4 2-1-16,0 2-1 0,-3 2 19 0,0 0 0 15,1 3 9-15,-1-1 8 0,0 6-2 16,0-4 1-16,0 4-5 0,-1 1-2 16,-3-1-3-16,2 0-2 0,0 0-1 0,0 1-2 15,0-3-1-15,-2 0-7 0,3 3-2 16,-3-5 0-16,2 0-7 0,-2-2 0 15,0-1-1-15,2 0-7 0,-2 0 1 0,2-3 1 16,-2 0-6-16,0-6 0 0,0 6-3 16,0-6-7-16,0 0-6 0,0 0-4 15,0 0-11-15,7-14 2 0,-3 3 0 0,-2 1-2 16,4 0 4-16,-2-6-3 0,1 1 2 0,1 1 2 16,1-2 1-16,0 2-3 0,1 0 4 15,5 1 1-15,-5 1-2 0,3 2 4 16,3 2 0-16,0 2-3 0,-3 2 8 15,2 4 0-15,-2 0 1 0,4 4 5 0,-4 0 4 16,0 4 0-16,1 0 2 0,-1 3 2 16,-2-2-6-16,-3 1 4 0,1 3-1 15,2-3-3-15,-4 0 1 0,-3-2-4 0,3 2-1 16,-3-1 3-16,2-3-1 0,-1 2-1 16,-1-2 2-16,2-2 0 0,-4 0 0 15,5 0-4-15,-5-4 3 0,0 0-13 0,0 0 3 16,0 0-4-16,0 0-4 0,9-16-6 15,-5 6-4-15,-2 0-4 0,1-5-3 16,0 1 0-16,-1-2 2 0,5-5 0 0,1 1 4 16,1 2-1-16,8-4 4 0,-6 1-1 15,6 1 5-15,4 2 2 0,1 1 1 0,4 1 2 16,-4 4 0-16,3 0-1 0,-1 6 3 16,-3 1-1-16,4 1 4 0,-4 8 1 15,1-4 0-15,-1 6-1 0,-4 2 4 0,1 1 0 16,-2 1-1-16,-4 2 2 0,-1 2 1 15,0 0-2-15,-6 3 2 0,2 1-2 16,-3-4-2-16,-2 5 0 0,1-3-5 16,-1-2-10-16,-2-2-13 0,0 2-15 0,0 1-22 15,0-3-15-15,0 0-14 0,0-3-12 16,2 0-8-16,-2-2-22 0,2-1-55 0,-2-6-280 16,7 4 21-16</inkml:trace>
          <inkml:trace contextRef="#ctx0" brushRef="#br0" timeOffset="9306.0231">3462 3179 1345 0,'9'-6'56'0,"-2"2"11"0,0 0-5 15,-2 2-9-15,-1 0-7 0,-4 2 0 16,9-2-3-16,-9 2 9 0,7 6 6 16,-3-2 8-16,-2 2-5 0,3 2 2 0,-3 2-2 15,0-2-7-15,1 5 2 0,2-1 3 16,-3 0-7-16,2 4-3 0,1-1-3 0,-3-1-8 15,2 0-1-15,-1-2-1 0,-1 0-7 16,2 1-4-16,-4-3-1 0,2-2-4 16,1 2-1-16,-3-4 0 0,2 2-8 15,-2-4-4-15,0-4-8 0,0 8-10 0,0-8-6 16,0 0-2-16,0 0-8 0,0 0-2 16,0 0-5-16,0 0-3 0,0-24 1 0,2 12 4 15,0-1-3-15,0-1-1 0,4-2 5 16,1 0 0-16,-1 2 3 0,3-1 5 15,0 3 0-15,0-2 3 0,3 4 3 0,-1 0 0 16,2 2 5-16,-1 3 1 0,1 1 1 16,-2 2 9-16,3 2 1 0,0 0 0 15,1 5 5-15,-4 1 6 0,1 2-2 0,0 0 5 16,-1 0 0-16,-5 2 0 0,1-2 1 16,0 2 2-16,-2-1-3 0,-1 0 5 15,-1 0 0-15,-1-1-6 0,0 0 3 0,-2-2 1 16,0 0-5-16,0 0 3 0,0-6 0 15,-2 8-3-15,2-8-1 0,-2 7 1 16,2-7-3-16,0 0 2 0,0 0-7 0,0 0-6 16,0 0-4-16,4-21-4 0,0 11-10 15,-1 0 1-15,3-7-2 0,1 3-4 16,0 0 8-16,2-2 0 0,5 0 2 0,-1 0 1 16,2-1 3-16,2 3-1 0,1 0 0 15,0 2 1-15,-2 3-1 0,-3 1 3 16,4 4 0-16,-4 0 2 0,-2 2 4 0,0 2-2 15,1 0 0-15,-1 2 5 0,-2 2-1 16,-3 2-2-16,3 0 5 0,-1 3-2 0,-4 0-2 16,1-2 6-16,-1 3-4 0,-2 0 0 15,1 0 4-15,-1 1-4 0,-2-1-1 16,0-2-11-16,0 2-10 0,0 0-19 16,0 0-34-16,0-1-24 0,0-1-22 0,2 0-30 15,-4-2-66-15,6 0-267 0,-2-2 9 16</inkml:trace>
          <inkml:trace contextRef="#ctx0" brushRef="#br0" timeOffset="7616.8921">1683 2969 1764 0,'-4'-16'-4'0,"-1"0"1"0,-1 2-2 0,1-1 5 15,-1 1 1-15,-1 0 6 0,-3 1 14 16,1 2 19-16,0 0 16 0,0 1 5 15,-2 2 0-15,-1 2-5 0,1 0-1 16,0 4-5-16,0 4 2 0,-5 2 2 0,2 6 0 16,-3 4-2-16,-2 7 2 0,-1 3 3 15,-1 6-5-15,4 5-2 0,-4 2-3 0,3 5-6 16,0-3-1-16,4-2-2 0,1 0-6 16,4-1-1-16,0 1-2 0,5-5-4 15,-2-2-5-15,10-1-6 0,0-2-8 0,3-3-16 16,1-2-21-16,6-3-43 0,4-5-16 15,2-4-26-15,3-2-14 0,4-2-15 16,5-4-9-16,0-4-13 0,1-1-18 16,3-6-37-16,3-3-317 0,0 2-42 0</inkml:trace>
          <inkml:trace contextRef="#ctx0" brushRef="#br0" timeOffset="7971.9026">2036 3177 1403 0,'4'-6'-33'15,"1"4"16"-15,-5 2 5 0,0 0-4 16,0 0 4-16,0 0 12 0,0 0 1 15,-20 14 15-15,15-4 14 0,-4 2-1 0,2 1 9 16,-2 3 0-16,3 0 3 0,1 0 0 16,1 5 2-16,-1-3-7 0,5 0 3 0,0 3 5 15,0-5 1-15,5 0-11 0,-1 1-9 16,3-3-1-16,2-2 1 0,2 0-6 16,3-2 2-16,-1-4-4 0,3 1-3 0,0-6-1 15,0-1 1-15,5 0-5 0,-4-3-2 16,3-2-2-16,-1-3-5 0,3 0-3 15,-3-4 3-15,0 0-7 0,-3-2 2 16,0-3 2-16,-5 3-3 0,0-4 4 0,-2 2-1 16,-1-3 0-16,-6-1 1 0,-2 2 0 15,-2-3 1-15,0 5-2 0,-8-3 1 16,1 5-3-16,-2 0 7 0,-2 2-4 0,-4 4 2 16,0 0-5-16,-4 5 5 0,1 0-4 15,-6 3 4-15,2 3-2 0,-3 0-5 0,0 3-5 16,-3 2-16-16,4 2-15 0,1 0-24 15,1 2-21-15,2-2-19 0,0 3-53 16,3-3-320-16,4 0 13 0</inkml:trace>
        </inkml:traceGroup>
        <inkml:traceGroup>
          <inkml:annotationXML>
            <emma:emma xmlns:emma="http://www.w3.org/2003/04/emma" version="1.0">
              <emma:interpretation id="{10DCA5E9-DC04-4F93-A995-DDAF3315C2A3}" emma:medium="tactile" emma:mode="ink">
                <msink:context xmlns:msink="http://schemas.microsoft.com/ink/2010/main" type="inkWord" rotatedBoundingBox="10035,9219 13543,9005 13598,9911 10090,10124"/>
              </emma:interpretation>
              <emma:one-of disjunction-type="recognition" id="oneOf5">
                <emma:interpretation id="interp17" emma:lang="" emma:confidence="1">
                  <emma:literal/>
                </emma:interpretation>
              </emma:one-of>
            </emma:emma>
          </inkml:annotationXML>
          <inkml:trace contextRef="#ctx0" brushRef="#br0" timeOffset="9742.683">4488 3047 1382 0,'14'-13'30'0,"-7"8"9"0,-1 0-3 16,1-1-3-16,-2 2 5 0,-1 2 2 0,-4 2 9 15,4-2 0-15,-4 2 2 0,0 0 2 16,0 0-1-16,0 0 2 0,0 0-2 15,0 0 4-15,-6 16 6 0,4-5 5 0,-3-1 3 16,-2 4-1-16,3-2-4 0,0 6-3 16,1-3 1-16,-1-1-10 0,2 4-2 15,2 0-6-15,2-1-4 0,0-1-1 16,0 0-2-16,3 1-6 0,-1-1-3 0,3 0-3 16,2-4-2-16,1 1-3 0,1-1-3 15,0-2 0-15,2 0-5 0,1-4 1 0,2 0-3 16,1-1-6-16,0-4-4 0,1-1-3 15,3-1-1-15,-2-4-5 0,1-1-8 0,3-2-3 16,-3-4 1-16,3 0-3 0,-5-4-1 16,1-1-2-16,-4-1-4 0,-2-4 2 15,-4-3-2-15,1 1 0 0,-5-1 5 16,-3-1-2-16,-4-1 1 0,-3 3 3 16,1 0 1-16,-8 5 1 0,1-3 2 0,0 8 2 15,-8-1 1-15,3 1 2 0,1 6-1 16,-4 0-6-16,2 4 0 0,-4 2-7 0,3-4-15 15,3 6-24-15,-4 6-21 0,3-4-16 16,1 4-21-16,3 0-16 0,-1 2-28 16,2 0-65-16,6 0-274 0,-2 5-11 0</inkml:trace>
          <inkml:trace contextRef="#ctx0" brushRef="#br0" timeOffset="10506.1696">5332 2961 1398 0,'6'-2'3'0,"-3"-4"10"0,-3 6 1 15,0-6-5-15,0 6 3 0,0 0 1 0,0 0 19 16,-11-2 9-16,11 2 10 0,-19 0-3 16,10 6 4-16,-2-4 5 0,2 4 4 15,-7 4 5-15,2-1 2 0,1 3 4 0,-3 4 2 16,2 2-4-16,1-2-2 0,0 1 1 15,-2 1-6-15,4 1-6 0,3 1-4 0,1-4-7 16,-5 1-4-16,5-1-4 0,3 0-1 16,-1 1-3-16,3-3-3 0,-2-1-3 15,4-2-3-15,0-1-3 0,2 0-1 0,0-2-3 16,3-1-2-16,1-2-2 0,1 0-1 16,7-4-5-16,-7-1-4 0,6-3-3 15,0-2-7-15,4-1 2 0,-2-6-2 16,6-4-3-16,-1-2-3 0,0-9-3 0,3-3-2 15,1-7 0-15,0-6-3 0,-5 0-3 0,2-5 1 16,-5 1 3-16,0-2-1 0,-2 2 4 16,-6 7 2-16,-1 5-1 0,2 4 1 15,-5 3 3-15,0 2 0 0,-4 5-1 16,2 3 3-16,-4 2-3 0,-4 0 3 0,-1 7 1 16,3 3 3-16,-5 3 3 0,0 4 10 15,9-1 0-15,-18 15 9 0,7-1 3 0,0 6 6 16,4 5 9-16,-4 3 2 15,-1 7 6-15,3 3-1 0,2-1 8 0,3 4-5 16,2-1-3-16,2-3 1 0,0-1-1 0,2-3-5 16,2 4-3-16,1-5-1 0,4 1-3 15,2-5-5-15,3-2 1 0,-3-1-4 16,2-5-1-16,6 1-5 0,-1-3 0 16,3-4 0-16,1-2-5 0,-3-4-6 0,2-2-8 15,-1-3-11-15,1-1-7 0,1-7-4 16,1 2-5-16,2-8-8 0,0-3-10 0,-3-2-15 15,1-6-6-15,2-5-1 0,-4-1-2 16,-2-3 4-16,0 1 4 0,-3 1 6 16,-3 3 3-16,1 1 6 0,-5 5 9 0,0 4-2 15,0 1 4-15,-5 1 9 0,-2 2 0 16,3 4 12-16,-5 4 7 0,2-2 5 16,-2 6 12-16,0 0 7 0,0 0 8 0,-9 22 4 15,5-8 3-15,-1 2 1 0,1 5-3 16,-1-3 0-16,3 2-1 0,-2 7-4 15,2-3-1-15,-3-1-1 0,5-3-3 0,-2 2-1 16,2-1-7-16,-2 1-28 0,2-5-27 16,0-4-41-16,2 6-47 0,0-7-54 0,0-2-120 15,1-2-324-15,-1-1-130 0</inkml:trace>
          <inkml:trace contextRef="#ctx0" brushRef="#br0" timeOffset="10666.5142">6025 2630 1919 0,'-2'-17'62'0,"0"4"-36"0,2 0-53 0,0 3-46 16,0 0-20-16,2 2-18 0,3-2-13 16,1-1-38-16,1-1-320 0,0 0 11 15</inkml:trace>
          <inkml:trace contextRef="#ctx0" brushRef="#br0" timeOffset="11625.9779">6323 3073 1799 0,'-2'-10'15'16,"2"2"-6"-16,0 0-33 0,5 1-11 0,2-1-3 16,2 2 7-16,4-2 8 0,1 2 6 15,2 4 7-15,0-4 0 0,1 0 0 16,4 4-2-16,-1 2 8 0,5-4 6 0,2 2-7 15,3 2 6-15,2 0-1 0,-2 0-3 16,2 0 1-16,3 0 2 0,-3 0-3 16,-1 0 1-16,1 0-3 0,-1 0 1 0,-2-2 5 15,-3 2-5-15,2-5-4 0,-2 4 6 16,-1 1-8-16,-5-7-3 0,3 6 1 0,-3-6 1 16,-3 1 5-16,0 4 0 0,1-4-1 15,-5 0 7-15,-1 0 0 0,1 2 7 16,-6-2 3-16,2 4 7 0,0-4 0 15,-4 1 2-15,2 3 1 0,-3-4-1 0,1 4 5 16,-5-4-2-16,0 6-1 0,0 0-2 16,2-6 2-16,-2 6 6 0,0 0 1 15,0 0 1-15,0 0 3 0,-23 12 3 0,16-5 2 16,0 1 4-16,-2 0-1 0,5 6 2 16,-7-3 3-16,-1 2 2 0,3 6-2 0,0-3-2 15,3-2 0-15,-3 8-3 0,-1-7 0 16,3 3-1-16,3 0-4 0,-1-1 0 15,1-1-1-15,2 2-5 0,0-4 1 16,4 1-1-16,-2-3-5 0,4 4 1 0,-2-5-3 16,5 2 0-16,2-2-2 0,1-1-1 15,1-2-3-15,0-2-2 0,0-2 1 0,5 0-4 16,0-1 0-16,-1-3-2 0,9-3-4 16,-7 1-3-16,9-4-5 0,-4-4-3 0,5 0 2 15,-5-2 0-15,4 0-2 0,1-9 0 16,2 1 1-16,1-5-2 0,-6 1 0 15,8-2 4-15,2-7-2 0,-7 2 0 16,5 3 1-16,-5 4-2 0,2 1 3 0,1 1 1 16,-1 3-1-16,0 3 2 0,-4 2 1 15,2 6 1-15,0-5 2 0,-2 8 0 0,2 1-3 16,-1 4 6-16,-4 0-4 0,1 6 1 16,-1 2 7-16,1 0-2 0,-1 6 0 15,-4 0 4-15,1 1-3 0,-4 3-2 0,-1 0 0 16,-3 5 6-16,-2-5-8 0,-4 0 2 15,-5 4 2-15,-3-5-6 0,-5 6-11 16,-9-4-28-16,-7 2-35 0,-10 1-53 16,-12-5-54-16,-28 7-131 0,-14-8-96 0,-14 0-170 15,-15-1-77-15</inkml:trace>
          <inkml:trace contextRef="#ctx0" brushRef="#br0" timeOffset="10887.2202">6418 2402 1548 0,'0'0'106'16,"8"6"-12"-16,-8-6-11 0,2 6-8 0,-4 2-6 16,2 3-2-16,-2 1 13 0,-4 2 6 15,4 4 6-15,-2 3-5 0,1 5-6 0,-1 2-10 16,0 5-5-16,1 6-5 0,1 1-7 15,0 1-4-15,2 0-6 0,-2 2-3 16,2-3-9-16,0-3-27 0,0-1-25 0,0-1-38 16,0-3-35-16,2 3-36 0,-2-5-38 15,2 1-56-15,-2-2-122 0,0-7-287 16,0 0-129-16</inkml:trace>
        </inkml:traceGroup>
      </inkml:traceGroup>
    </inkml:traceGroup>
    <inkml:traceGroup>
      <inkml:annotationXML>
        <emma:emma xmlns:emma="http://www.w3.org/2003/04/emma" version="1.0">
          <emma:interpretation id="{87271188-1CBD-42B4-9502-BDE10545D717}" emma:medium="tactile" emma:mode="ink">
            <msink:context xmlns:msink="http://schemas.microsoft.com/ink/2010/main" type="paragraph" rotatedBoundingBox="5126,11313 9546,11375 9527,12716 5107,12655" alignmentLevel="1"/>
          </emma:interpretation>
        </emma:emma>
      </inkml:annotationXML>
      <inkml:traceGroup>
        <inkml:annotationXML>
          <emma:emma xmlns:emma="http://www.w3.org/2003/04/emma" version="1.0">
            <emma:interpretation id="{CDC9A27D-AD42-4A43-AA22-69B3F0B36BE7}" emma:medium="tactile" emma:mode="ink">
              <msink:context xmlns:msink="http://schemas.microsoft.com/ink/2010/main" type="inkBullet" rotatedBoundingBox="5122,11567 6014,11580 5999,12667 5107,12655"/>
            </emma:interpretation>
            <emma:one-of disjunction-type="recognition" id="oneOf6">
              <emma:interpretation id="interp18" emma:lang="" emma:confidence="0">
                <emma:literal>↳</emma:literal>
              </emma:interpretation>
            </emma:one-of>
          </emma:emma>
        </inkml:annotationXML>
        <inkml:trace contextRef="#ctx0" brushRef="#br0" timeOffset="12428.1505">-457 4922 1819 0,'5'-2'112'0,"-3"0"-11"0,-2 2-11 15,4-2-12-15,-4 2-8 0,0 0-8 16,0 0-1-16,0 0 6 0,0 0 6 16,0 0 6-16,13 8-1 0,-13 1 5 0,3 2 0 15,-1 8-10-15,0-1-3 0,4 4-3 16,0 1-2-16,-1 3-7 0,1-3-7 0,3 1 0 16,0 2-4-16,1-3-3 0,-1 2-7 15,2-6-2-15,0 4-3 0,-3-3 3 16,5-6-10-16,-2 1 0 0,2-3-4 15,-2-2 2-15,5-2-4 0,0-2-7 0,3-3 3 16,-2-1-1-16,3-2-10 0,-1-2 0 16,-1-4-2-16,0-1-4 0,2-3 1 15,-2-4 1-15,1 2 0 0,-2-4-1 0,-1-1-3 16,0 3 2-16,-5-1 1 0,0-1-4 16,1 4 4-16,-3 2 0 0,0-2-2 0,-5 2 1 15,3 0-2-15,0 2 2 0,-3-1-1 16,4 3 0-16,-4 4 0 0,-2-4-1 0,-2 6-4 15,0 0 8-15,0 0-3 0,7 12 2 16,-5-4-2-16,-4 0 4 0,2 6 0 16,-2 1-2-16,2 1 0 0,-2 4-8 0,-1 1-20 15,-1-3-18-15,0 5-24 0,1 3-27 16,-4-4-27-16,0 3-33 0,0 3-29 16,1-2-23-16,-3-1-50 0,-3-1-101 0,1 1-49 15,-5-5-156-15,1 1-67 0</inkml:trace>
        <inkml:trace contextRef="#ctx0" brushRef="#br0" timeOffset="12708.2">-7 4928 1647 0,'11'-14'118'0,"-2"4"10"16,0 2-14-16,0 0-11 0,3 4-13 15,1 2-9-15,2-3-7 0,0 7-8 16,5 1-3-16,0 3 4 0,3 2 1 0,1 6 1 16,4 4-1-16,1 6-4 0,2 9-5 15,1 4-5-15,-2-1-7 0,-4 3-2 0,0 0-4 16,-6 6-4-16,-4 1-6 0,-5 1-8 16,-6 2-22-16,-3-4-16 0,-9 9-35 0,-4-1-31 15,-16 17-30-15,-8-2-37 0,-3 2-16 16,-7-9-33-16,-12-2-67 0,-1 0-102 15,2-6-234-15,-8-4-98 0</inkml:trace>
      </inkml:traceGroup>
      <inkml:traceGroup>
        <inkml:annotationXML>
          <emma:emma xmlns:emma="http://www.w3.org/2003/04/emma" version="1.0">
            <emma:interpretation id="{6AB92DEC-CAB3-4E78-9F0B-8DAF902EDFF3}" emma:medium="tactile" emma:mode="ink">
              <msink:context xmlns:msink="http://schemas.microsoft.com/ink/2010/main" type="line" rotatedBoundingBox="6912,11338 9546,11375 9528,12638 6894,12601"/>
            </emma:interpretation>
          </emma:emma>
        </inkml:annotationXML>
        <inkml:traceGroup>
          <inkml:annotationXML>
            <emma:emma xmlns:emma="http://www.w3.org/2003/04/emma" version="1.0">
              <emma:interpretation id="{F2E74C41-6435-4F51-A53A-DF876BCF45A2}" emma:medium="tactile" emma:mode="ink">
                <msink:context xmlns:msink="http://schemas.microsoft.com/ink/2010/main" type="inkWord" rotatedBoundingBox="6912,11338 9546,11375 9528,12638 6894,12601"/>
              </emma:interpretation>
              <emma:one-of disjunction-type="recognition" id="oneOf7">
                <emma:interpretation id="interp19" emma:lang="" emma:confidence="1">
                  <emma:literal/>
                </emma:interpretation>
              </emma:one-of>
            </emma:emma>
          </inkml:annotationXML>
          <inkml:trace contextRef="#ctx0" brushRef="#br0" timeOffset="13897.9748">1376 5199 1479 0,'-21'14'52'0,"10"0"-5"0,3-6-4 0,3-4-6 16,1 0-4-16,2 2-2 0,2-6 2 0,0 0 3 15,0 0 0-15,13 0-1 0,-13 0-3 16,22-6-7-16,-6 2-26 0,6-4-19 16,6 0-29-16,5-2-15 0,6-4-16 15,8-4-21-15,-2-1-42 0,3 1-100 0,-1-1-172 16,1 5 76-16</inkml:trace>
          <inkml:trace contextRef="#ctx0" brushRef="#br0" timeOffset="13479.8624">1412 4774 1899 0,'-14'-14'137'0,"6"1"-15"0,-1 3-10 0,2 4-13 16,3-2-10-16,-2 4-7 0,2-3 5 15,-1 4 2-15,5 3 3 0,-4-5-8 16,4 5-2-16,0 0 2 0,0 0-7 0,-2 15 3 16,4-3-6-16,0 4 16 0,3 3 0 15,-1 5-25-15,0 4-5 0,4 3-4 0,-1 5-12 16,-1 3 4-16,1 2-10 0,0-3 0 16,-1 5-5-16,1-4-4 0,1 1-16 15,-2-1-24-15,-1 4-12 0,-1-7-21 0,0-3-19 16,-1-1-27-16,-1-3-35 0,0-1-37 15,0-5-33-15,0-1-25 0,1 1-37 0,-3-13-86 16,0 2-91-16,0-2-221 0,0-5-152 16</inkml:trace>
          <inkml:trace contextRef="#ctx0" brushRef="#br0" timeOffset="13705.9319">1398 4920 1953 0,'0'-16'72'0,"0"2"-9"16,0-1-11-16,0 3-5 0,3 2-6 0,1-2-7 16,0-1 5-16,6 2 2 0,-1-2 1 15,2-1-2-15,5 0-7 0,2-2-3 16,2 3-4-16,3-1-13 0,-1 2-19 0,4 0-23 16,0 1-23-16,0-1-21 0,0 4-18 15,2 0-13-15,-1 2-16 0,0 0-18 16,-4 1-39-16,-3 4-86 0,-1-4-238 0,-8 8-7 15</inkml:trace>
          <inkml:trace contextRef="#ctx0" brushRef="#br0" timeOffset="14557.9353">2172 5154 1175 0,'-14'-4'60'0,"0"4"18"16,3-2-2-16,-2 2-11 0,2 0-8 16,1 0 1-16,-1 0 12 0,2 0 10 0,0 6 11 15,0-4 5-15,-1 4 7 0,2 5-5 16,1 0 1-16,0 4-5 0,3-1-8 15,2 0 1-15,-3 5-2 0,5 1-7 0,2 0-3 16,1-1-10-16,-1-1-1 0,5 4-7 16,-1-5-3-16,1 3-7 0,4-4-5 0,1 0-1 15,-1-1-7-15,2-3-1 0,2 0-1 16,2-6-4-16,-1 0-5 0,2-4-2 16,4-2-1-16,2-2-3 0,0-4-3 15,1 0-4-15,2-4-4 0,-2 0-6 0,-3-4 1 16,1-3-2-16,-1 1-3 0,-3 0 3 15,-3-3-1-15,-1 1 1 0,-1 2 0 0,-7-1-5 16,-3 3 1-16,-1 0-3 0,-6-1-5 16,-1 1-7-16,-3 1-6 0,-5 0-9 0,1 3-7 15,-4 2-10-15,-3 1-11 0,-3 2-6 16,1 2-9-16,-1 0-10 0,-1-2-14 16,1 5-21-16,-1 0-24 0,3 0-26 15,2-6-59-15,4 6-110 0,-4-6-232 16,6 4-74-16</inkml:trace>
          <inkml:trace contextRef="#ctx0" brushRef="#br0" timeOffset="15239.2887">2587 5022 1663 0,'14'0'69'16,"-2"-5"2"-16,-1 10-7 0,-2-5-9 15,-9 0-5-15,17 2 5 0,-5 0 13 0,-1 4 5 16,3 0 2-16,2 2 3 0,-5-2-6 15,5 2-6-15,2 0-6 0,-2 7-6 16,4-3-8-16,-4-2 0 0,2 4-6 0,2 0-5 16,-8-5-1-16,-1 5-4 0,2-2-1 15,-1-1-4-15,-5 2 0 0,0 2-2 0,-3-7-2 16,-2 4 2-16,-2-1-4 0,-2 0-2 16,0-3 1-16,-5 3-3 0,-2-1 0 15,-3 0-3-15,-3 2-1 0,2-4-1 0,-4-1 3 16,2 1-4-16,-1-4-1 0,0 0 0 15,2 2 0-15,3-6-1 0,-1 0-6 16,1 0 2-16,0 0-3 0,4-6-4 0,1 0-1 16,4-2-6-16,2-1-1 0,0 1-4 15,4-4-5-15,3-2-2 0,4 4-1 0,4-5-3 16,0 1 2-16,0 0 4 0,6 0 1 16,1-1 1-16,1 2 4 0,4-2-1 15,-2 5 4-15,1-2 0 0,4-5 0 0,0 9 3 16,-8-4 1-16,3 4-1 0,0 0 3 15,-4 0-2-15,-4 2 4 0,1-1-2 16,-2-1 2-16,2 2 0 0,-7 4 5 0,4-4 3 16,-7 0 4-16,-1 4-1 0,2-4 0 15,-5 4-1-15,3-2 0 0,-5 2 0 16,1 0-2-16,-3 2-1 0,0-6 1 16,0 6-1-16,-10-4 2 0,10 4-5 0,-13 0 2 15,4 0-2-15,-2 0-2 0,-1 4 2 0,1-4 2 16,-2 1-1-16,-4-1-2 0,2 7 5 15,-1 1 1-15,0-2 0 0,-4 0 4 16,2 4 1-16,0 2 4 0,-2 3 6 0,-1-1-1 16,5-2 2-16,-1 6 1 0,-2-1 0 15,1 3 3-15,7-1 0 0,-3-1-3 0,3 0 4 16,2 0 1-16,3-1-2 0,1 3 2 16,5-4-4-16,-3 1 2 0,6 1-5 15,-1-4-3-15,5 3-1 0,2-3-1 16,2 0-13-16,5-6-17 0,-2 0-20 0,5-2-28 15,2 0-29-15,1-3-26 0,2-2-24 16,7-2-28-16,0-2-21 0,-1-3-45 0,-1-2-79 16,-1-2-334-16,-1 0-144 0</inkml:trace>
          <inkml:trace contextRef="#ctx0" brushRef="#br0" timeOffset="16823.2258">2646 5054 1696 0,'-5'-8'5'16,"5"6"17"-16,-2-4-4 0,0 0-1 0,2 6-8 16,-2-8 3-16,2 8 2 0,0-7 1 15,0 7 6-15,0 0 0 0,0 0 4 16,0 0-1-16,0 0 12 0,6 15 2 0,-3-7 2 16,1 4 3-16,4 2 3 0,-4 3 1 15,1-1 5-15,1 4 3 0,1 3 0 0,-3-3-6 16,1 2-2-16,4 1 1 0,-5 1-2 15,-1-1-7-15,-1-3-1 0,1 3-4 0,-1-3 0 16,-2 2-3-16,2-2-3 0,0-1-1 16,-2-1 1-16,0-1-6 0,2-3-3 15,-2-2 3-15,0 0 2 0,0-2 8 16,0 0 5-16,0-2 6 0,0 1 2 0,0-3 1 16,0-6-6-16,-2 3-1 0,2-3-5 15,0 0-4-15,0 0-4 0,-11-16-1 16,8 8-6-16,1-4 1 0,-5-2-7 0,1-4 1 15,-1-7-2-15,2 3 0 0,-1-9-4 16,-1 3 1-16,3 2-2 0,-2-5-1 0,4 0-3 16,-2 3-4-16,4 0-2 0,-3-1 3 15,3 4-7-15,3 5 0 0,-1-2-6 16,0-1-9-16,6-1-13 0,-2 0-10 0,3 2-19 16,0 5-17-16,2-4-14 0,6 2-21 15,0 0-25-15,3 3-23 0,-1 3-21 0,3-1-33 16,-1 2-88-16,3 2-328 0,4 2-132 15</inkml:trace>
          <inkml:trace contextRef="#ctx0" brushRef="#br0" timeOffset="15698.4914">3962 5040 1741 0,'-5'-8'128'16,"1"0"-7"-16,0-4-15 0,-1 9-11 0,3-3-10 15,-4 3-8-15,6 3 13 0,-4-7 4 16,4 7 4-16,0 0-2 0,-18 7-12 16,10-4-5-16,-1 11-6 0,-6 5-2 15,0-1-12-15,-6 13-5 0,-3 3-3 0,-8 5-16 16,-11 16-29-16,-5-2-33 0,-8 4-42 16,-5-4-42-16,-3 4-42 0,-3-1-9 0,-1 3 0 15,-2 3 12-15,2-2 5 0,5 4-18 16,0-3-80-16,-1 4-389 0,6 2-130 15</inkml:trace>
          <inkml:trace contextRef="#ctx0" brushRef="#br0" timeOffset="15482.314">3354 4995 1833 0,'-4'-8'46'0,"-1"6"6"0,2-2-9 16,3 4-6-16,0 0-2 0,0 0 6 16,0 0 21-16,0 0 13 0,0 0 12 0,27 14 4 15,-13-6-3-15,7 5-6 0,-1 1-5 16,3 0-6-16,3 2-6 0,6 5 1 0,-2-3-6 16,3 2-9-16,-1 1-2 0,2-3-5 15,0 0-7-15,-1 1-14 0,-1-1-21 0,-2-4-28 16,-5-2-27-16,-2 1-36 0,-3-1-25 15,0-4-31-15,-2-2-27 0,0 2-36 16,-6-6-81-16,-1-2-81 0,0 2-192 16,-2-4-63-16</inkml:trace>
        </inkml:traceGroup>
      </inkml:traceGroup>
    </inkml:traceGroup>
    <inkml:traceGroup>
      <inkml:annotationXML>
        <emma:emma xmlns:emma="http://www.w3.org/2003/04/emma" version="1.0">
          <emma:interpretation id="{BE12FC10-3278-4CDE-AC28-29C2728B6577}" emma:medium="tactile" emma:mode="ink">
            <msink:context xmlns:msink="http://schemas.microsoft.com/ink/2010/main" type="paragraph" rotatedBoundingBox="5269,13206 10356,13043 10396,14281 5309,14444" alignmentLevel="1"/>
          </emma:interpretation>
        </emma:emma>
      </inkml:annotationXML>
      <inkml:traceGroup>
        <inkml:annotationXML>
          <emma:emma xmlns:emma="http://www.w3.org/2003/04/emma" version="1.0">
            <emma:interpretation id="{24F9B97B-E074-4545-A019-C657471969E6}" emma:medium="tactile" emma:mode="ink">
              <msink:context xmlns:msink="http://schemas.microsoft.com/ink/2010/main" type="inkBullet" rotatedBoundingBox="5269,13206 6070,13180 6109,14418 5309,14444"/>
            </emma:interpretation>
            <emma:one-of disjunction-type="recognition" id="oneOf8">
              <emma:interpretation id="interp20" emma:lang="" emma:confidence="0">
                <emma:literal>in</emma:literal>
              </emma:interpretation>
              <emma:interpretation id="interp21" emma:lang="" emma:confidence="0">
                <emma:literal>is</emma:literal>
              </emma:interpretation>
              <emma:interpretation id="interp22" emma:lang="" emma:confidence="0">
                <emma:literal>i</emma:literal>
              </emma:interpretation>
              <emma:interpretation id="interp23" emma:lang="" emma:confidence="0">
                <emma:literal>its</emma:literal>
              </emma:interpretation>
              <emma:interpretation id="interp24" emma:lang="" emma:confidence="0">
                <emma:literal>win</emma:literal>
              </emma:interpretation>
            </emma:one-of>
          </emma:emma>
        </inkml:annotationXML>
        <inkml:trace contextRef="#ctx0" brushRef="#br0" timeOffset="18175.8672">-17 6663 1787 0,'0'0'10'15,"-15"-2"3"-15,4 4-9 0,-4 2 2 16,2 5-5-16,-2-7-1 0,-2 10 8 16,2-4 6-16,-3-2 11 0,4 8 12 0,1-5 8 15,-1 5-3-15,1 0 2 0,3 0-1 16,-1 2-4-16,7 1 3 0,-1-1 0 15,3 0 2-15,2 2 1 0,2-1-4 0,5 1 0 16,0-2-3-16,6 2-7 0,1-1-1 16,-1 1-2-16,5-2-3 0,1 3-1 15,-4-1-5-15,4-4 0 0,-1 3 0 0,-1-3 2 16,2 0 0-16,-4 1 0 0,-1-4-2 16,-2 2 2-16,-1-1 1 0,0-2 1 15,-2 2 1-15,-2 0 1 0,-2-3 1 0,-1 3-2 16,-2-2-1-16,-4 2-1 0,0-1-4 15,-2 3-4-15,-6-2 0 0,-1-2 1 0,-3 4-5 16,-4 1-7-16,0-1-10 0,-2-2-12 16,-3-2-17-16,3-4-17 0,-3 3-21 15,-1-1-23-15,3-5-27 0,-1 0-12 0,1-1-20 16,1-2-29-16,-1-2-69 0,1-4-369 16,2-1-121-16</inkml:trace>
        <inkml:trace contextRef="#ctx0" brushRef="#br0" timeOffset="18344.6964">-241 7058 1866 0,'12'-8'72'16,"0"0"-7"-16,-4 0-6 0,3-3-5 15,1 5-9-15,2-2 3 0,-1-2 4 0,4 2 2 16,-2 0 0-16,0-3-1 0,4 3-7 16,-1-2-4-16,2 2-4 0,3-4-11 15,-1 4-15-15,-1-2-16 0,1 2-21 16,3-3-28-16,-3 3-35 0,1 2-29 0,0-2-46 15,-3 0-83-15,-2 0-397 0,1 1-141 16</inkml:trace>
        <inkml:trace contextRef="#ctx0" brushRef="#br0" timeOffset="18644.595">220 6531 1962 0,'-4'-8'96'0,"0"-1"-11"15,1 4-5-15,1 2-11 0,0-2-4 0,2 5 6 16,-2-9 8-16,2 9 8 0,0 0 12 16,0 0 1-16,0 0 1 0,0 0 0 15,0 0 2-15,25 22 1 0,-12-7 10 0,1 8 4 16,2-1-5-16,2 7-2 0,2 1-12 16,3 10-7-16,-1-1-9 0,-1 4-8 15,-1 2-7-15,3-1-6 0,-6 1-6 0,2 0-4 16,-3-1-10-16,-1-3-12 0,-8 0-29 15,3 0-23-15,-6 1-25 0,3-1-31 0,-5 1-22 16,-4 1-32-16,-3 0-40 0,-4-2-33 16,0 10-38-16,-7-2-31 0,-11 12-105 15,-7-3-78-15,-4-2 39 0,-7-6-191 0,-5 1-109 16</inkml:trace>
      </inkml:traceGroup>
      <inkml:traceGroup>
        <inkml:annotationXML>
          <emma:emma xmlns:emma="http://www.w3.org/2003/04/emma" version="1.0">
            <emma:interpretation id="{19442D14-178E-4B55-9DA3-CE86CC23FF9A}" emma:medium="tactile" emma:mode="ink">
              <msink:context xmlns:msink="http://schemas.microsoft.com/ink/2010/main" type="line" rotatedBoundingBox="6876,13171 10357,13060 10382,13840 6901,13952"/>
            </emma:interpretation>
          </emma:emma>
        </inkml:annotationXML>
        <inkml:traceGroup>
          <inkml:annotationXML>
            <emma:emma xmlns:emma="http://www.w3.org/2003/04/emma" version="1.0">
              <emma:interpretation id="{E7C513A8-701E-46AF-BA5B-2FA0E4478615}" emma:medium="tactile" emma:mode="ink">
                <msink:context xmlns:msink="http://schemas.microsoft.com/ink/2010/main" type="inkWord" rotatedBoundingBox="6876,13171 8072,13133 8097,13913 6901,13952"/>
              </emma:interpretation>
              <emma:one-of disjunction-type="recognition" id="oneOf9">
                <emma:interpretation id="interp25" emma:lang="" emma:confidence="0">
                  <emma:literal>so</emma:literal>
                </emma:interpretation>
                <emma:interpretation id="interp26" emma:lang="" emma:confidence="0">
                  <emma:literal>To</emma:literal>
                </emma:interpretation>
                <emma:interpretation id="interp27" emma:lang="" emma:confidence="0">
                  <emma:literal>Io</emma:literal>
                </emma:interpretation>
                <emma:interpretation id="interp28" emma:lang="" emma:confidence="0">
                  <emma:literal>zo</emma:literal>
                </emma:interpretation>
                <emma:interpretation id="interp29" emma:lang="" emma:confidence="0">
                  <emma:literal>Jo</emma:literal>
                </emma:interpretation>
              </emma:one-of>
            </emma:emma>
          </inkml:annotationXML>
          <inkml:trace contextRef="#ctx0" brushRef="#br0" timeOffset="26719.533">1308 6741 1721 0,'-2'-29'3'0,"0"3"21"0,2 3-2 0,2 5 1 16,0-2-2-16,2-1 0 0,3 5-2 15,-1-4-2-15,2 4 9 0,1 1 3 0,0 1-3 16,2 0-2-16,-1 3-1 0,1 0-3 15,0 2-5-15,2 3 2 0,-1 4-3 0,-1 2 1 16,0 0-2-16,0 2 1 0,2 4-1 16,-2 6-2-16,-3-1-1 0,-1 2 0 15,0 4 0-15,-3 4-2 0,-2-5-1 0,-2 6 1 16,0-1 1-16,-4 5-2 0,2-4-1 16,-3-3 1-16,1 1-2 0,2 0 2 15,-3-6-3-15,1 3 3 0,2-3-1 0,-3 0-2 16,3-4 2-16,2 3-1 0,-2-7 0 15,2 2-2-15,4-6 3 0,1 2-2 16,1-2-2-16,3 0 0 0,2 2 2 16,3-4-1-16,4 2-2 0,3 2 3 0,-1 0-1 15,2 2-1-15,1 1 0 0,2-1 2 16,-2 2-4-16,-1 2 5 0,1 0 0 0,-6 0 1 16,4 3 1-16,-7-2 4 0,-1 4-1 15,-1-1 0-15,-3 0 5 0,-5 2 0 16,-2-1 2-16,-2 5-1 0,-6-4 3 0,-1 1-3 15,-5 1 0-15,-1 1-2 0,-3-1-1 16,-2 0 0-16,-2-4-3 0,0 1 1 16,-3 3-1-16,1-6-1 0,-1 2-1 15,0-4 1-15,0 1-1 0,1-3-2 0,3 0 1 16,4-2-1-16,0 2-2 0,0-4-2 16,4-2-6-16,2-2-8 0,9 0-6 0,-11 0-7 15,8-6 0-15,3-2-6 0,6-1 1 16,2 1-3-16,1-6-5 0,9-2 7 15,3-6 3-15,5-3 2 0,9-5 5 16,3 2 2-16,1-3 3 0,17-8-1 0,-9 4 5 16,-6 5-4-16,2 3 6 0,-2-1 0 15,-2 4 3-15,-2-2 4 0,-5 5 5 16,0 5 3-16,-5-3 1 0,-4 5 3 0,-3 4 1 16,-2-4 4-16,-2 6-3 0,-3-1 1 15,-1 5 3-15,-1 3 4 0,-2 1 2 0,0 1 2 16,-3 8 4-16,2-1 1 0,-3 6 2 15,1 4 5-15,-4-1 2 0,3 3-1 16,-3 0 1-16,0 3-3 0,3-1 2 0,-3 0-3 16,0 1-2-16,2-3-2 0,1 0 0 15,0-1 0-15,0-3 0 0,4 2-2 0,-3-3 2 16,1-4-1-16,4 0-3 0,1-1-2 16,1-6-3-16,1 0 1 0,2-4-4 15,0-2-1-15,1-2-3 0,0-2-2 16,0-4 0-16,3 0 1 0,-3-7-1 0,0 5-5 15,-2-8 1-15,-2 4 1 0,-4-5-5 16,-3 3-2-16,-1 0 2 0,-3 1-4 16,-2-3-1-16,-4 4 4 0,-3-5-4 0,0 5 2 15,-4 2-1-15,-3 0-2 0,-4 1 1 16,1 5-3-16,-6 0-2 0,0 2-5 0,0 4-13 16,-1 2 0-16,-1 0-8 0,-3 0-10 15,4 6-9-15,-4-2-16 0,2 4-10 16,3 3-22-16,3-1-20 0,3 2-17 15,2 2-26-15,4-4-41 0,0 3-97 0,5-3-279 16,4 2-81-16</inkml:trace>
        </inkml:traceGroup>
        <inkml:traceGroup>
          <inkml:annotationXML>
            <emma:emma xmlns:emma="http://www.w3.org/2003/04/emma" version="1.0">
              <emma:interpretation id="{31AF678F-2605-4553-8066-03459F4D3111}" emma:medium="tactile" emma:mode="ink">
                <msink:context xmlns:msink="http://schemas.microsoft.com/ink/2010/main" type="inkWord" rotatedBoundingBox="7015,13245 7114,13241 7136,13933 7037,13937"/>
              </emma:interpretation>
              <emma:one-of disjunction-type="recognition" id="oneOf10">
                <emma:interpretation id="interp30" emma:lang="" emma:confidence="1">
                  <emma:literal/>
                </emma:interpretation>
              </emma:one-of>
            </emma:emma>
          </inkml:annotationXML>
          <inkml:trace contextRef="#ctx0" brushRef="#br0" timeOffset="25812.9915">1536 6574 1039 0,'-11'-6'330'15,"2"3"-104"-15,1-2-89 0,0 2-47 16,1-2-24-16,7 5-17 0,-9 0-13 0,9 0 2 16,-8-3 2-16,8 3 5 0,-7-3 1 15,7 3 2-15,0 0 5 0,-7 11 6 16,7-3 2-16,0 1 7 0,0 5 5 0,0 2-1 15,3 5-5-15,-3 1-3 0,2 4-9 16,0-1-3-16,0 5-4 0,3 5-2 0,-5-4-6 16,2 3-6-16,0 3-2 0,-2-5-3 15,2 5-12-15,-2-3-14 0,0 1-20 16,0-1-16-16,0-3-27 0,-2-2-27 16,0-1-32-16,2-5-26 0,0-1-11 0,-2 0-9 15,-1-4-22-15,-1-3-49 0,0-5-396 16,-2-6-130-16</inkml:trace>
        </inkml:traceGroup>
        <inkml:traceGroup>
          <inkml:annotationXML>
            <emma:emma xmlns:emma="http://www.w3.org/2003/04/emma" version="1.0">
              <emma:interpretation id="{E9BB2412-2BE8-4059-8E4E-A01BFC37FCCE}" emma:medium="tactile" emma:mode="ink">
                <msink:context xmlns:msink="http://schemas.microsoft.com/ink/2010/main" type="inkWord" rotatedBoundingBox="8286,13127 10357,13061 10380,13801 8310,13868"/>
              </emma:interpretation>
              <emma:one-of disjunction-type="recognition" id="oneOf11">
                <emma:interpretation id="interp31" emma:lang="" emma:confidence="0">
                  <emma:literal>neds</emma:literal>
                </emma:interpretation>
                <emma:interpretation id="interp32" emma:lang="" emma:confidence="0">
                  <emma:literal>nds</emma:literal>
                </emma:interpretation>
                <emma:interpretation id="interp33" emma:lang="" emma:confidence="0">
                  <emma:literal>nets</emma:literal>
                </emma:interpretation>
                <emma:interpretation id="interp34" emma:lang="" emma:confidence="0">
                  <emma:literal>nd</emma:literal>
                </emma:interpretation>
                <emma:interpretation id="interp35" emma:lang="" emma:confidence="0">
                  <emma:literal>nods</emma:literal>
                </emma:interpretation>
              </emma:one-of>
            </emma:emma>
          </inkml:annotationXML>
          <inkml:trace contextRef="#ctx0" brushRef="#br0" timeOffset="28210.4484">2719 6795 1632 0,'6'0'24'0,"-6"0"2"0,0 0-5 16,9-1-2-16,-9 1 1 0,0 0-3 16,0 0-2-16,9 12 11 0,-9-8 5 15,0 6 7-15,0-2 6 0,0 7 1 16,2-4 2-16,-4 4-3 0,4 3 0 0,-2 0-2 16,0 1 4-16,0 1 0 0,0-2-2 15,0 1-4-15,0-1-3 0,3 0-3 0,-3-3-4 16,0-1-3-16,0-4-3 0,0 2-1 15,0-2-2-15,0-2-2 0,0-2-2 16,3-1 0-16,-3-5 0 0,0 0-5 0,0 0-1 16,0 0-7-16,11-19 2 0,-7 9-4 15,1-4-1-15,1-3-2 0,1-1 1 16,3-2-2-16,-1-1-1 0,-1 2 2 16,6 0 0-16,2 0 0 0,-3-1-2 0,1 4 2 15,4 0-3-15,-2 1 2 0,1 4 4 16,2-4-4-16,-3 5 2 0,1 2 0 0,0 4-1 15,0-2 0-15,4 0 3 0,-10 6 0 16,5 0-1-16,3 1 0 0,-6 6 3 16,0 5-1-16,3-4-1 0,-2 4 2 0,-1 5-3 15,-2 1 3-15,4 2 1 0,-4 1-1 16,0-1 1-16,-3 0-1 0,2 2-1 16,-1-1 3-16,0 1-2 0,0-2-1 15,2-1 1-15,-1-3 0 0,1-3-1 0,0 1-1 16,2 0 0-16,4 0-2 0,-2-6 0 15,3 0 2-15,0-4-1 0,4-1 0 0,2-3-9 16,0 0 1-16,4-5-8 0,1-1-9 16,4-6 2-16,2-2 2 0,1-3-5 15,-2-3 8-15,-1 2 3 0,4-6-2 0,-8 3 3 16,0-4 0-16,-4 1-1 0,0 2 4 16,-4 1 6-16,-4 3-1 0,0-2 8 15,-6 4 1-15,0-3 0 0,-4 5 4 0,-1 0-2 16,-4 2-2-16,2 1 1 0,-4 3 2 15,-4 0-1-15,2 2 0 0,-4 2 2 16,-3-2 5-16,0 6 4 0,-4 0-1 0,1 6 1 16,-4-4 2-16,1 4 0 0,-4 0 0 15,-1 6 2-15,-3 1 0 0,3 1 0 0,-1 2-1 16,1-2 1-16,0 3-1 0,-1 1 1 16,6-2-1-16,-4 0 0 0,6 1-1 15,2-3 2-15,0 3-1 0,1-6 0 16,3 4 1-16,1-1-2 0,4-2 0 0,2-2 1 15,0 1 1-15,2-1-3 0,2-4-1 16,3 2-5-16,3-4 0 0,-1 0 1 0,4-2-3 16,-2-4 0-16,5 0-1 0,4-4-4 15,-2-2-1-15,5-2 0 0,-1-4-1 0,6-5 2 16,-3-1 0-16,-1-3-12 0,2-1-2 16,-2-1 2-16,-5-1-1 0,1-4 0 15,-3-1-1-15,0-1-1 0,-4-1 3 16,-2-4 0-16,-1-3-1 0,-3 3 2 0,-1 1 1 15,-1 5 0-15,-1 0 3 0,-2 3-3 16,-2 0 2-16,0 5-1 0,2 3 2 16,-2 3 1-16,0 1-3 0,3 2 0 0,-3 2 2 15,-3 3 0-15,3 8 1 0,0 1-1 16,0 0 4-16,0 0 1 0,-2 22-1 0,2-12 0 16,-2 10 2-16,4 1 2 0,-2 1 1 15,2 3 1-15,-2 1 0 0,3 4 2 16,-1-1 3-16,2 2-1 0,-2-3 4 15,3 0-8-15,0 3 3 0,2-2-1 0,0-1 3 16,-1-5-1-16,5 3 2 0,-2-1 6 16,3-7 3-16,-1 2 0 0,2-4-1 0,4 0-2 15,1-3 1-15,-1-5-3 0,2 0-3 16,1-4 0-16,3-4-2 0,-3 0-2 16,3-2 1-16,1-4-6 0,2-2 2 0,-2-4 1 15,1-1-1-15,2-3-2 0,-2-4-1 16,-3 2-1-16,1-5 0 0,-3 5 1 15,-1 0-4-15,-1-5 1 0,-5 5 0 0,1-1-3 16,-1 5 2-16,-4 0 1 0,0 0-2 16,1 0 0-16,-6 5-3 0,3-3 4 15,-2 4-3-15,-1 0 4 0,0 2-4 0,1 0-1 16,-3 4 3-16,0-4-2 0,-2 6-1 16,0 0 1-16,0 0 8 0,0 0-7 15,0 0 0-15,0 0-2 0,0 0 2 0,17 11 0 16,-15-4-1-16,0-5 1 0,3 6-1 15,-1-2 6-15,3 2-5 0,-1-2 1 16,1 3-1-16,1-4 1 0,0 4 0 0,1-1 6 16,2-2-8-16,0 2 1 0,1 0 3 15,-1 0-1-15,0 1-2 0,-2-1 0 0,3 2-1 16,-1-2-1-16,-2-2 4 0,0 2-4 16,-2-4 1-16,0 7 0 0,0-8 0 15,0 8 2-15,-3-7 0 0,-2 4-4 0,0 2 1 16,-2-6 3-16,0 7-2 0,-4-3 5 15,0-2-5-15,-3 2 0 0,0-3 1 16,-5 4 1-16,-1-3-3 0,-2 2 0 16,-2 0-10-16,2-1-6 0,-3-2-7 0,-3 1-7 15,1 1-10-15,-3 1-6 0,1-4-5 16,-3 2-10-16,-2 0-8 0,2-2-9 16,3 1-14-16,-6 0-5 0,8-1-13 0,-3 0-7 15,1-1-7-15,-1 0 5 0,3 2-4 16,1-2-3-16,-1 0-4 0,2 1-11 0,0-2-37 15,3-2-341-15,0 2-27 0</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0:54.3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8DC38E4-8A7F-4B1E-AAA4-CE048AC42048}" emma:medium="tactile" emma:mode="ink">
          <msink:context xmlns:msink="http://schemas.microsoft.com/ink/2010/main" type="writingRegion" rotatedBoundingBox="17036,4217 21256,4172 21263,4834 17043,4879"/>
        </emma:interpretation>
      </emma:emma>
    </inkml:annotationXML>
    <inkml:traceGroup>
      <inkml:annotationXML>
        <emma:emma xmlns:emma="http://www.w3.org/2003/04/emma" version="1.0">
          <emma:interpretation id="{0BA40B31-A15E-4900-ADAC-EB1C55D93FA4}" emma:medium="tactile" emma:mode="ink">
            <msink:context xmlns:msink="http://schemas.microsoft.com/ink/2010/main" type="paragraph" rotatedBoundingBox="17036,4217 21256,4172 21263,4834 17043,4879" alignmentLevel="1"/>
          </emma:interpretation>
        </emma:emma>
      </inkml:annotationXML>
      <inkml:traceGroup>
        <inkml:annotationXML>
          <emma:emma xmlns:emma="http://www.w3.org/2003/04/emma" version="1.0">
            <emma:interpretation id="{0E4D42DE-59F6-421A-9AD0-A2831071CD42}" emma:medium="tactile" emma:mode="ink">
              <msink:context xmlns:msink="http://schemas.microsoft.com/ink/2010/main" type="line" rotatedBoundingBox="17036,4217 21256,4172 21263,4834 17043,4879"/>
            </emma:interpretation>
          </emma:emma>
        </inkml:annotationXML>
        <inkml:traceGroup>
          <inkml:annotationXML>
            <emma:emma xmlns:emma="http://www.w3.org/2003/04/emma" version="1.0">
              <emma:interpretation id="{34644AB8-5CE1-4DB5-A169-8ED8A969C8B4}" emma:medium="tactile" emma:mode="ink">
                <msink:context xmlns:msink="http://schemas.microsoft.com/ink/2010/main" type="inkWord" rotatedBoundingBox="17036,4217 17413,4213 17420,4850 17043,4854"/>
              </emma:interpretation>
              <emma:one-of disjunction-type="recognition" id="oneOf0">
                <emma:interpretation id="interp0" emma:lang="" emma:confidence="1">
                  <emma:literal/>
                </emma:interpretation>
              </emma:one-of>
            </emma:emma>
          </inkml:annotationXML>
          <inkml:trace contextRef="#ctx0" brushRef="#br0">346-75 728 0,'-2'-7'13'16,"0"-1"0"-16,-1 3-3 0,-2-2-1 15,3 1-1-15,2 1-2 0,-4 0 8 16,2 1-2-16,2 4 1 0,-6-8-2 0,2 6-2 15,4 2 9-15,0 0 0 0,0 0-4 16,-21 4 0-16,15 2 1 0,0-1 6 0,-4 3-3 16,2 2 2-16,-2-1-2 0,-3 3 0 15,1 3-1-15,-1 2 1 0,-4-1-4 16,3 2 0-16,0 0-2 0,-3 0 1 16,1 1 0-16,-3 3-4 0,3-2-1 0,-1-2-4 15,2 0 3-15,1 1-2 0,-1-2 5 16,1-3-7-16,4 2 1 0,0-3 2 0,1-3-1 15,1 2-7-15,2-5-13 0,1 2-10 16,1-4-22-16,2 2-32 0,0-6-62 16,2-1-156-16,0 0 185 0</inkml:trace>
          <inkml:trace contextRef="#ctx0" brushRef="#br0" timeOffset="-760.4802">80 54 453 0,'-8'-4'72'0,"2"3"-34"16,0-1-16-16,0-2-11 0,0 1-2 16,-1 1-1-16,1-2-3 0,6 4 9 0,-8-6 5 15,4 5 6-15,4 1 11 0,-6-4-7 16,6 4 6-16,-4-7-5 0,0 5-3 15,4 2 1-15,-2-4-1 0,2 4-1 0,0 0 1 16,-5-6 2-16,5 6-4 0,0 0-2 16,0 0-2-16,-2-4-4 0,2 4 1 15,0 0-6-15,0 0 1 0,0 0-3 0,0 0 2 16,0 0-2-16,0 0-2 0,0 0 5 16,11 15 12-16,-9-8-12 0,0 2 1 0,2-2-3 15,0 4 2-15,-2 0-1 16,2 2 3-16,0 2-3 0,0 0-5 0,0 2 3 15,1 0-1-15,-1-1-2 0,2 2 2 16,-4 0-3-16,4 0 2 0,-2 1-1 0,-2-2 2 16,2 1-7-16,0 0 7 0,0-2 0 15,-2 2-4-15,1-3-1 0,-1 1-1 16,0 0-1-16,0-2 5 0,0 1-5 16,0-3 2-16,0 0-5 0,-2 0 0 0,2-2-3 15,-2 1-6-15,3-2-11 0,-3 2-12 16,0-4-12-16,2 0-10 0,0 1-11 0,-2-3-9 15,0 0-11-15,0-5-17 0,2 9-199 16,-2-9 182-16</inkml:trace>
          <inkml:trace contextRef="#ctx0" brushRef="#br0" timeOffset="-418.3175">137 283 853 0,'2'-6'-1'16,"0"3"2"-16,-2 3 0 0,2-7 4 0,-2 7 5 16,4-4 8-16,-2 0-2 0,-2 4-2 15,0 0 3-15,0 0-6 0,4-6-1 16,-4 6 5-16,0 0-1 0,0 0-4 0,0 0 4 15,14 4 8-15,-14-4-5 0,11 6-2 16,-5-2-3-16,0 1-4 0,0 0 1 16,2 1-1-16,1-1 5 0,-1 2-2 15,3 0-1-15,-1 0-4 0,0 3-2 0,-1-3 1 16,1 0-3-16,2 0 0 0,-4 1-6 16,1-2-11-16,-1 0-9 0,0-1-18 15,-2-1-13-15,2 1-16 0,-4-1-14 0,4-2-54 16,-2 0-105-16,-6-2 235 0</inkml:trace>
        </inkml:traceGroup>
        <inkml:traceGroup>
          <inkml:annotationXML>
            <emma:emma xmlns:emma="http://www.w3.org/2003/04/emma" version="1.0">
              <emma:interpretation id="{D2008B20-48C8-4134-B910-749C050BC569}" emma:medium="tactile" emma:mode="ink">
                <msink:context xmlns:msink="http://schemas.microsoft.com/ink/2010/main" type="inkWord" rotatedBoundingBox="19540,4305 19838,4302 19843,4849 19546,4852"/>
              </emma:interpretation>
              <emma:one-of disjunction-type="recognition" id="oneOf1">
                <emma:interpretation id="interp1" emma:lang="" emma:confidence="1">
                  <emma:literal/>
                </emma:interpretation>
              </emma:one-of>
            </emma:emma>
          </inkml:annotationXML>
          <inkml:trace contextRef="#ctx0" brushRef="#br0" timeOffset="1375.9863">2503 31 614 0,'-4'-4'240'0,"2"0"-93"0,-2 0-67 0,4 4-29 16,-7-8-9-16,5 4-14 0,2 4 0 16,-4-3 1-16,4 3 0 0,-3-6 3 0,3 6 1 15,0 0 2-15,-4-5-3 0,4 5-1 16,0 0 7-16,0 0-10 0,0 0-9 0,0 0 9 15,4 17 1-15,1-12 1 0,-3 4 6 16,3 1-1-16,-3 1 1 0,4 4 5 16,-2 0-2-16,0 0-6 0,4 3-2 15,-4 2-1-15,3 1-4 0,-1 1-4 0,0 1-7 16,2-1 2-16,-2 0 0 0,0 3 1 16,0-3 0-16,1 0-4 0,1-1 0 15,0-1-1-15,0 1-3 0,-2-5 0 0,1 0-4 16,-2 0-12-16,-1-1-9 0,2-1-17 15,2-2-16-15,-4-1-19 0,-2-1-7 16,2-3-15-16,0 0-21 0,0-2-31 0,-4-1-61 16,5-1-247-16,-5-3 42 0</inkml:trace>
          <inkml:trace contextRef="#ctx0" brushRef="#br0" timeOffset="1767.8721">2589 103 1215 0,'-2'-11'-38'15,"0"0"5"-15,-4-1 4 0,4 3 1 0,2-1 3 16,-2 1 7-16,2-1 10 0,0 3 2 16,0-1 5-16,0 2-4 0,4-2 5 0,-2 1-2 15,2 1 0-15,2-1 1 0,0 3 6 16,0-2-8-16,2 3 4 0,0-1-1 15,4 1 3-15,-2 0 1 0,-1 3-5 16,1-1 2-16,2 2 0 0,0 2 2 0,-3 0-3 16,3 2 2-16,2 0 0 0,-3 2 2 15,-2 0 5-15,-1 2-3 0,2 0 1 16,-4 3 3-16,-2 0-5 0,0-2 2 0,-4 1 1 16,-2 2 1-16,0-2-4 0,-2 3 2 15,-6-1 0-15,2-3 0 0,0 5-1 16,-1-3-1-16,-4-1 0 0,1-2 3 0,0 2-4 15,-1 0-6-15,-1-2 1 0,2 1-8 16,3-1-8-16,-3 0-7 0,0-1-9 16,4-1-14-16,3-3-14 0,-4 1-19 15,3 0-33-15,2-2-149 0,2 1 219 0</inkml:trace>
        </inkml:traceGroup>
        <inkml:traceGroup>
          <inkml:annotationXML>
            <emma:emma xmlns:emma="http://www.w3.org/2003/04/emma" version="1.0">
              <emma:interpretation id="{93055310-D2F8-4294-A82F-12B1EE108EDA}" emma:medium="tactile" emma:mode="ink">
                <msink:context xmlns:msink="http://schemas.microsoft.com/ink/2010/main" type="inkWord" rotatedBoundingBox="20039,4344 21258,4331 21261,4665 20043,4678"/>
              </emma:interpretation>
              <emma:one-of disjunction-type="recognition" id="oneOf2">
                <emma:interpretation id="interp2" emma:lang="" emma:confidence="0">
                  <emma:literal>rem</emma:literal>
                </emma:interpretation>
                <emma:interpretation id="interp3" emma:lang="" emma:confidence="0">
                  <emma:literal>rim</emma:literal>
                </emma:interpretation>
                <emma:interpretation id="interp4" emma:lang="" emma:confidence="0">
                  <emma:literal>rum</emma:literal>
                </emma:interpretation>
                <emma:interpretation id="interp5" emma:lang="" emma:confidence="0">
                  <emma:literal>run</emma:literal>
                </emma:interpretation>
                <emma:interpretation id="interp6" emma:lang="" emma:confidence="0">
                  <emma:literal>rom</emma:literal>
                </emma:interpretation>
              </emma:one-of>
            </emma:emma>
          </inkml:annotationXML>
          <inkml:trace contextRef="#ctx0" brushRef="#br0" timeOffset="3436.5105">2972 45 785 0,'6'-7'19'0,"-2"0"-8"16,-1 3 1-16,1 0 1 0,0-3-1 0,-2 2 1 15,2 1-3-15,-2 1 5 0,-2 3-3 16,4-6 0-16,-4 6-5 0,0 0 0 0,0 0 1 15,0 0-2-15,10 9 7 0,-10-2 2 16,2 1 6-16,-2 1 2 0,0 0-1 16,2 1 3-16,-2 1-3 0,0 3 3 15,0-1-3-15,-2 2 4 0,2-1-9 0,0-1 2 16,-2 2-1-16,2-2 1 0,-4 0-2 16,4-2-1-16,-2 1-2 0,2-1 1 0,-2-2 1 15,2 0 7-15,-2-1 11 0,2-1 10 16,0 1 11-16,-2-4 7 0,2-4 2 15,0 7-6-15,0-7-6 0,0 0-6 16,0 0-6-16,0 0-5 0,-6-19-4 0,6 12-3 16,0-5-1-16,0 2-8 0,0-1 2 15,0 0-5-15,2-3-7 0,-2 3-2 16,2-2-4-16,0 1-6 0,2 0-5 0,-2 0-1 16,4 2-10-16,0-3-7 0,1 1 10 15,-3 3-7-15,2 0-13 0,2-1-5 16,4 3-10-16,-4 0-9 0,3 2-13 15,-2-2-5-15,1 5-11 0,5-4-7 0,-7 5 2 16,2 0 4-16,0 1 6 0,3 1 4 0,-5-2 9 16,4 2 9-16,-2 0 7 0,3 2 5 15,-4 0 7-15,-1-3 5 0,0 2 10 16,2 1 14-16,-1-2 5 0,-5 2 6 16,4-3 3-16,-2 5 3 0,0-3 5 15,-6-2-2-15,12 3 5 0,-7-1 5 0,-1 0-1 16,2 0 3-16,-6-2 2 0,10 3-1 15,-4-1 3-15,-6-2-2 0,15 2 1 0,-10-2-5 16,-5 0 3-16,12-2 2 0,-4 0-2 16,0 1-4-16,1-3 1 0,-3 2-1 15,0-1-2-15,2 1 1 0,0-2 0 0,-2 1-7 16,3-1 3-16,-5 0-3 0,2 0 3 16,-2 0 1-16,0 0 0 0,-2 0 1 15,2 1-3-15,-4 3 1 0,4-6 0 0,-4 6-1 16,0 0-3-16,0 0-4 0,0 0 1 15,-12-3 2-15,12 3 5 0,0 0 1 16,-16 9 4-16,3-6 3 0,5 4 2 16,0 1-3-16,-2-2-3 0,-1 4 13 0,3-1-12 15,-2 0 6-15,2 3 5 0,-1-2-8 16,0 4 3-16,3-2 1 0,2 1-4 0,0 0-1 16,2 2 1-16,0-3-7 0,0 1 5 15,2-1-2-15,2 0-1 0,2 3 1 16,-2-5 0-16,2 0-1 0,4 2 1 15,1-3-8-15,-2 0 1 0,3-1-6 0,-2-3 3 16,2 0-3-16,3-1-17 0,-1-2-2 16,0-2-11-16,3-2 4 0,-1 0-23 0,0-3 0 15,2-1-5-15,-2-1-3 0,0-3-1 16,1 0 7-16,-1-4 5 0,-2 1 2 16,1-1 9-16,-1-2 5 0,-2 0 2 15,1 3 5-15,-2-2 5 0,-3 3 8 0,2-3 7 16,-2 5 10-16,0-1 4 0,-2 2 3 15,0-3 8-15,3 5 3 0,-5-1-3 0,0 2-2 16,0-1 1-16,2 2-9 0,-2-2 2 16,2 4 2-16,-4 3-3 0,4-4 0 15,-4 4 0-15,0 0 5 0,0 0 3 16,8 12 8-16,-6-7-7 0,0 3-6 16,0-1 9-16,0 5 6 0,1-2 2 0,1 2-9 15,-4-1 2-15,2 1-2 0,0 3-4 16,-2-6-2-16,4 7 2 0,-4-3 1 0,4 0 0 15,-4-1-7-15,2 0 4 0,0-1-3 16,-2-2-5-16,0 2 0 0,2-2 2 0,-2-2 5 16,3 0-8-16,-3 0 8 0,0-1 11 15,0-2 4-15,0-4 0 0,0 0-1 16,0 0-5-16,0 0-4 0,0 0-3 16,0 0-4-16,2-15 1 0,-2 6-1 0,2 2-6 15,-2-5 1-15,2 0-3 0,0 0-3 16,-2 1 2-16,4-1 0 0,-2-1 1 15,1 0-3-15,1 0-1 0,0 1 0 0,0 0-2 16,2 1-1-16,-2 0 1 0,0 2 1 16,2 2 0-16,-2-3-1 0,3 2-4 15,-1 3 0-15,0-1 1 0,2 2 1 0,-2 3-2 16,2 1-2-16,-8 0 4 0,17 1-4 16,-8 3 3-16,1 2 3 0,-2 2-2 15,1 0-1-15,-1 2 3 0,-2-1-2 0,2 4-2 16,-2-1 3-16,0 1 0 0,1-2-2 15,-1 2 2-15,-2-2-1 0,0 0-1 0,-2 1-2 16,0 0 5-16,2-2-3 0,-2-1 3 16,-2 0-1-16,2-2 3 0,-2 1-5 15,2 1 4-15,0-3 1 0,-2 0 2 16,0-1 5-16,2-1 0 0,-2-4-3 0,0 0-1 16,0 0 1-16,0 0-4 0,0 0 3 15,0 0-3-15,-6-17-2 0,6 8-1 0,0 0 0 16,0-3-1-16,2 2-4 0,-2-2-1 15,2 1 1-15,0-3 4 0,2 2-6 16,1-1 2-16,1 0-1 0,1-1 4 0,-1 4 0 16,2-2-3-16,0 1 4 0,3 2-5 15,-1-1 0-15,0 1 4 0,2 4-1 16,-1-3-1-16,1 2-2 0,0 3 0 0,-1 1 3 16,0 0 1-16,1 2-2 0,-2 2 2 15,1 2 0-15,-1-1 2 0,0 1 0 16,-2 1-2-16,2 3 1 0,1 1-2 15,-3 1 2-15,2-1 1 0,-4 2-2 0,1 1-2 16,2-2 1-16,-3 4 2 0,-2-3-4 16,0 2 2-16,0 1-4 0,0 0-6 0,-2 0-12 15,-2-1 2-15,2 0-14 0,-2 1-21 16,-2-3-10-16,2 0-12 0,0 2-18 0,0-3-13 16,-2-1-21-16,0-4-55 15,2 2-203-15,0-3 98 0</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6:49.4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3C4EE33-512D-48F1-90C6-47B7B265F847}" emma:medium="tactile" emma:mode="ink">
          <msink:context xmlns:msink="http://schemas.microsoft.com/ink/2010/main" type="inkDrawing" rotatedBoundingBox="18246,8017 18958,15240 18710,15264 17997,8041" semanticType="callout" shapeName="Other">
            <msink:sourceLink direction="with" ref="{7852D16B-CCF8-4F23-A9AB-D83B2B0E3F3D}"/>
            <msink:sourceLink direction="with" ref="{F0ACF4CA-885D-4D73-9514-561F3602A9BE}"/>
          </msink:context>
        </emma:interpretation>
      </emma:emma>
    </inkml:annotationXML>
    <inkml:trace contextRef="#ctx0" brushRef="#br0">52 149 519 0,'-6'-7'122'0,"2"2"-59"0,0-1-26 0,0 0-9 15,-1 1-8-15,1-2 0 0,2 3 2 16,0-1 21-16,0-3-6 0,0 1 17 0,0 0 3 16,-2 0-2-16,2 2 1 0,0-1 1 15,2-1-3-15,0 2 3 0,-2-2 4 16,2 2 6-16,0 5 3 0,-2-12-2 16,2 9 1-16,0 3-2 0,-2-7-4 0,2 1-6 15,0 6-7-15,0-5-4 0,0 5-7 16,0 0-3-16,0 0-7 0,-2-7-2 0,2 7-2 15,0 0-6-15,0 0 1 0,0 0-3 16,0 0 1-16,2 23 1 0,0-15-5 16,2 1 4-16,-4 3 2 0,4-2 2 15,0 3 1-15,-2 4 2 0,0 0-3 0,2-1-1 16,-4 3-1-16,6 4 1 0,-1 1-1 16,-1 0-1-16,0 1-1 0,0 2 2 15,0-1-1-15,0 4 1 0,4-3-1 0,-4 0-1 16,0 2-2-16,3 3-1 0,0 0 2 15,-1 1-1-15,0-1 1 0,4 1 2 16,-6 1-2-16,5-2 2 0,-3 1-2 0,2 3 1 16,-2-2-2-16,4 2 2 0,-4 0-1 15,1 0 2-15,1 1-1 0,-2 1 3 16,0 2-1-16,4-4 0 0,-6 3 1 0,6-1 6 16,-2 7 1-16,0-5-6 0,2 5 4 15,-6 0-8-15,5 0 7 0,-1 0-3 16,-2-6 1-16,2 0-2 0,2 6 2 15,-6-6-2-15,7 7-2 0,-5-4 2 0,0-4-4 16,2 1 1-16,-1-3 3 0,0 2 4 16,-1-2-3-16,0 1 0 0,0-2 0 0,-2 3 0 15,2-1 1-15,2-1 3 0,-4 2-16 16,1 2 7-16,1-1-2 0,0-1-4 16,0 1-2-16,0 1 9 0,2 0-2 0,-6 2 2 15,5 0-2-15,-3-1-2 0,2-3-1 16,0 0-1-16,-2 3 2 0,1-1-3 15,3 1 1-15,-6-1-7 0,5-1 6 0,-3 0-3 16,0 2-3-16,2-2 5 0,-2 0-3 16,0 3 4-16,0-8-3 0,0 6 1 15,0-6 7-15,0 6-4 0,1-7 7 0,-1 5 0 16,-2-3-3-16,4 2 1 0,-2 0-1 16,-2 1-1-16,2 1 3 0,0-3 2 15,-2 4 0-15,2-3-2 0,0 2-3 0,-1-2 10 16,1 2-6-16,-2-1-1 0,2-4 1 15,-2 0 6-15,2 5-6 0,-2-4 5 0,3-1-6 16,-3 2 7-16,0 1 4 0,2-2 3 16,-2 1-3-16,0 1 1 0,2 1-1 15,-1-2 2-15,-1 1-1 0,0 2 2 0,0-2-3 16,0 4 2-16,0-2-2 0,0-1 3 16,0 0 3-16,0 4-3 0,0-1 5 15,-2 3-1-15,2-3-3 0,0 3 3 0,-2 10 0 16,2 1-3-16,0-6 7 0,0 3 4 15,-2 3-6-15,4 1 5 0,-4-1-3 0,2 1-8 16,2-2 2-16,-2 2 0 0,-2 4 0 16,5-3 0-16,1 18 2 0,-4-13-1 15,0-6-4-15,2-2-2 0,-2 4-3 16,2-4 1-16,-2 3-4 0,2-1 1 0,-2 2 5 16,2-3-1-16,-2 6-1 0,0-2-3 15,1-2-1-15,-1 2 1 0,2-2-3 0,-2 2 1 16,3-1-1-16,-3-2 0 0,2 2-5 15,-2-4 2-15,2-1-3 0,-2 0 0 16,2-3-4-16,-4 2-3 0,2 0 4 0,0-10-1 16,0 3-3-16,-2 0 1 0,0-4-3 15,2 1 1-15,-2 2 0 0,0-4 0 0,0-1-3 16,0-4 0-16,3 5 2 0,-1-1-2 16,-2-8-3-16,0-1 4 0,0-3-3 0,0 0 1 15,0-2-5-15,0-5-11 0,0-4-10 16,0 2-16-16,0-4-14 0,-2-1-13 15,2-2-17-15,-3 0-11 0,3-1-11 16,0-3-10-16,-2-1-19 0,2 1-17 0,-2-7-20 16,2 0-31-16,0 0-41 0,0 0-46 15,-10-13-62-15,6 6-133 0,0-5-29 16,-3-1 66-16,1-2-288 0,-5-4-227 0</inkml:trace>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6:52.71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852D16B-CCF8-4F23-A9AB-D83B2B0E3F3D}" emma:medium="tactile" emma:mode="ink">
          <msink:context xmlns:msink="http://schemas.microsoft.com/ink/2010/main" type="inkDrawing" rotatedBoundingBox="16463,12805 29640,11985 29648,12116 16471,12936" shapeName="Other">
            <msink:destinationLink direction="with" ref="{73C4EE33-512D-48F1-90C6-47B7B265F847}"/>
            <msink:destinationLink direction="with" ref="{3154DA83-348A-4C37-A4DA-F2A463B00936}"/>
            <msink:destinationLink direction="with" ref="{46FD2032-AE02-4555-9DEA-96C160F9D77E}"/>
            <msink:destinationLink direction="with" ref="{8332AA42-E6C6-4166-AC3F-9B24E33CD16B}"/>
            <msink:destinationLink direction="with" ref="{85B16C40-C339-43FE-BEA7-BC384CDA8971}"/>
          </msink:context>
        </emma:interpretation>
      </emma:emma>
    </inkml:annotationXML>
    <inkml:trace contextRef="#ctx0" brushRef="#br0">16 897 1783 0,'0'0'-127'0,"0"0"24"16,-6 0 16-16,6 0 12 0,0 0 9 16,0 0 9-16,-7-7 9 0,7 7 8 15,0 0 14-15,0 0 1 0,0 0 9 0,0 0 12 16,-6-1 3-16,6 1 3 0,0 0 1 16,0 0 7-16,0 0 6 0,0 0 7 15,0 0 8-15,0 0 3 0,0 0 2 0,0 0 6 16,-2-5-9-16,2 5 12 0,0 0-2 15,0 0-1-15,0 0-1 0,0 0-4 16,0 0 0-16,0 0-2 0,0 0-2 0,0 0-1 16,0 0-6-16,0 0 2 0,0 0-3 15,0 0-2-15,0 0-2 0,0 0 1 16,0 0-1-16,0 0-3 0,0 0 2 0,0 0-1 16,15-4-2-16,-15 4-4 0,8 0 1 15,-8 0 2-15,8-4-3 0,-2 4 6 16,0-2-2-16,-6 2 1 0,13 0-2 0,-3-3-2 15,-2 1-1-15,2 2-1 0,0-2 0 16,4-2 2-16,-2 4 2 0,0-3 1 0,1 1 2 16,3-1 3-16,-2 3-2 0,1 0 4 15,-1-2-1-15,2 2-1 0,4-3 5 16,-4 1 0-16,1 2 0 0,1-2-2 16,-1-2 1-16,1 4 2 0,1-1-1 0,0-3-2 15,1 4-4-15,-1-2-3 0,-1-4 2 16,1 6 6-16,-1-1-2 0,2 1 0 15,-2-6-1-15,3 6-2 0,-3-2 2 0,0-1 0 16,3 1-1-16,0 0-2 0,-2-3 0 16,1 5-5-16,1-4 1 0,-1 4-7 0,1-3 5 15,0 2-2-15,0-3-1 0,1 2-1 16,-1 0 0-16,1-2-6 0,2 3 4 16,-2-2-2-16,-1 3 1 0,4-3-14 15,-3 1 2-15,2-2 0 0,0 3 0 0,-1-3 2 16,3 4 0-16,1-2 1 0,1-3 0 15,-6 5-1-15,5-4 1 0,-1 2 2 0,3 0 2 16,-5-4 3-16,2 6 1 0,1-2 0 16,-4 2 0-16,6-3 3 0,-4 1-5 15,1 0 1-15,5-1 0 0,-6 1-2 16,4-4 1-16,2 6-1 0,-4-4 1 0,2 2 0 16,4-1-1-16,-6-1-1 0,2 2 1 15,-1-1-2-15,4-3 1 0,-1 3 1 16,-2 0 1-16,3-1-1 0,-2 3 3 0,-1-3-2 15,-1 1 0-15,3 1 0 0,-1-1-1 16,-2 2 1-16,3-2 2 0,0 0-3 0,1-1 0 16,-2 2 1-16,1 1 0 0,0-1-1 15,1-2 3-15,-2 2-1 0,3 1 5 16,1-1-4-16,-5 0 0 0,1 0 1 16,1 0 1-16,1-2-2 0,-1 3 4 0,-1-1-1 15,-1-1-1-15,3 0-1 0,-1 1 0 16,-3 0 0-16,1 1-2 0,3-1 3 0,-2-1-2 15,1 1 0-15,0 2-2 0,1-5 1 16,-2 1 2-16,1 2-1 0,2 1-1 0,1-1 1 16,-2 0 2-16,1-2 0 0,3 3-2 15,3-2 1-15,-6 2-1 0,2-3 2 16,5 3-1-16,-4-2-1 0,-3 2-2 16,-1-2 1-16,3 0 1 0,-2 1 4 0,2-1 1 15,0 1 0-15,-4-1-3 0,2 1 1 16,1 0 0-16,0 2 2 0,-5-7-5 15,4 5 6-15,1 1-1 0,1-1-2 0,-3-2 1 16,0 2 0-16,1-1-2 0,4 1-1 16,0-4 1-16,-2 4-5 0,-4 0 2 0,2 1 0 15,3-3-1-15,-3-1 0 0,3 3 0 16,-5 0 2-16,9-3 2 0,-5 5-3 16,-2-3 3-16,7-1-3 0,-1 2 3 15,2-1 2-15,-1 1 2 0,-2 0-2 0,3-3-4 16,1 1 6-16,-1 2 0 0,0 0 6 15,3-3-6-15,-3 2 1 0,0 0-2 16,3 1 0-16,-3-1-1 0,-2 1 1 0,3-1-2 16,-3-1 2-16,-2 4-3 0,-1-3 1 15,5-1 0-15,-4 3 3 0,-1 1-3 0,-1-4 0 16,-3 2 0-16,4 0-1 0,-1-2 0 16,-2 3-1-16,4 1 2 0,-4-4-5 15,2 2 5-15,-4 0 0 0,5 2 4 0,-3 0 1 16,4-4-5-16,-5 3 1 0,0 1 1 15,3-4-2-15,0 4-5 0,3-2 7 16,-4-1-3-16,-1 3 2 0,9 0 3 0,-1-2 0 16,-2 0 11-16,3-1-11 0,-1 3 3 15,-4-2-3-15,5-1-1 0,-3 3 1 0,-4-4 6 16,7 4-10-16,-1-4 3 0,-2 4-1 16,-1-4-3-16,-6 3 2 0,5 1-8 15,2-4 9-15,-5 3-7 0,1-2 3 16,0 3 1-16,-2-3 6 0,2 1-3 0,-2 0-2 15,0 2-2-15,1 0 4 0,-4 0-4 16,3-3 0-16,-1 1 1 0,1 2 1 0,-3 0-2 16,1-4 3-16,3 2-7 0,-3-1 3 15,1 3-4-15,1-2 5 0,1 0-2 16,-1 2-3-16,2-3 3 0,-2 1-2 0,2-1-2 16,0 3 3-16,0-4 5 0,5 3-4 15,-3 1 2-15,-2 0-3 0,0-2-1 16,0-2-2-16,0 4 0 0,1-2 0 0,1 2 2 15,-2 0-3-15,0-4 5 0,-2 2-3 16,6 0 1-16,-2 2-2 0,-3 0 3 16,5-3-3-16,-4 3 1 0,1-2 1 0,-6 2 3 15,5-2 0-15,0 2 0 0,1-3 0 16,-3 1 1-16,-1 2-3 0,4-4 4 16,-1 2-3-16,0 2 0 0,-2 0 0 0,3-1-2 15,-4-3 4-15,5 1 1 0,-1 3-2 16,3 0 2-16,4-2-3 0,-1-1 2 0,-5 3-2 15,4-5 4-15,3 2 0 0,-3 3-7 16,2 0 4-16,-1-1-3 0,1-3 1 16,2 2 2-16,-1-1-4 0,-1 3-2 15,3-3 3-15,-3 3-1 0,0-1-3 0,-1-3 4 16,-1 2 0-16,2 2-2 0,-1-3-2 16,-1 1 3-16,0 2 2 0,1-2-6 0,-1-2 3 15,2 1 1-15,-1 3-2 0,-1 0 2 16,0-4-3-16,1 4 6 0,-1-3-3 0,1 0-2 15,1 1 2-15,-2 0-4 0,3-1 0 16,-1 1 4-16,2 2-7 0,-1-6 3 16,1 6 5-16,-2-6 0 0,3 4-2 0,0 2 3 15,0-5-2-15,-1 3-4 0,6-1 1 16,-7 1 1-16,3-4-1 0,-3 5 1 16,1-6 2-16,2 6-1 0,-1-5 0 15,0 0 0-15,-1 5 0 0,1-5 4 0,1 0-4 16,-1 5 4-16,-1-5-1 0,0 1-5 15,1 3 2-15,-5-4 2 0,4 1 3 0,-1 1-6 16,-1 0 0-16,3 1 3 0,-3-2-4 16,0 1 2-16,1-1 0 0,-3 1-1 15,2-1 3-15,2 3 2 0,-9 0 0 0,3-1-5 16,1-1 2-16,1-2 0 0,-8 2 0 16,1 3 2-16,-1-6-2 0,-3 7 0 0,3-2 5 15,1 0-6-15,-5-3 6 0,3 2-6 16,0-1-1-16,-1 2 4 0,-4 1 1 15,1-1-3-15,4-2-3 0,-5 2 2 16,1 1-1-16,1-1 3 0,-4 0-2 0,2 0 2 16,-6 2-4-16,3 0 6 0,-3-2-3 15,1 2-1-15,2-2-2 0,-4 2-3 0,3 0 3 16,-1-1 5-16,-1 1-3 0,-1 0 0 16,2-3 0-16,-2 3-2 0,1 0 2 15,-1 0-1-15,1 0-2 0,0-1 3 0,0 1-2 16,1 0 1-16,-1 0-2 0,-1-3 2 15,1 3 0-15,0 0 0 0,0-1 0 0,-1 1 1 16,1 0-2-16,-1 0-1 0,1 0 0 16,2 0 2-16,-6-2-2 0,5 2 6 15,-3 0-5-15,3-2 2 0,-5 2 0 16,2-2 0-16,2 2-3 0,-3 0 3 0,1 0-3 16,-1-1 4-16,0 1-3 0,-2 0 3 15,-2 0-4-15,0 0 2 0,1 0 1 16,1-2 0-16,-1 2-3 0,-3 0 3 0,2 0-2 15,-2 0 1-15,4-3-2 0,-4 3 2 16,2 0-1-16,-1 0 2 0,-1 0-1 0,0 0-2 16,1 0 0-16,-1-2 1 0,-2 2 2 15,3 0-4-15,-2 0 6 0,1 0-3 16,-2 0 0-16,0 0-2 0,1 0 6 16,-1 0-8-16,0 0 2 0,-10 0 4 0,17 0-3 15,-9 0 2-15,-8 0-2 0,17 0 4 16,-11 0-1-16,-6 0-4 0,15 0 4 0,-15 0-5 15,12 0 4-15,-12 0-4 0,8 0 2 16,-8 0-2-16,10 0 5 0,-10 0-5 0,0 0 2 16,9 0 0-16,-9 0-1 0,0 0-12 15,8 0-11-15,-8 0-10 0,0 0-20 16,0 0-18-16,6-2-21 0,-6 2-34 0,0 0-48 16,0 0-61-16,0 0-61 0,-18-9-135 15,7 6-65-15,-7-1 38 0,-3-2-209 16,-6 0-163-16</inkml:trace>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7:10.13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8AC0653-D094-42CF-9EC7-40F0FBC3B2F8}" emma:medium="tactile" emma:mode="ink">
          <msink:context xmlns:msink="http://schemas.microsoft.com/ink/2010/main" type="writingRegion" rotatedBoundingBox="21486,12356 25614,12102 25684,13236 21556,13490"/>
        </emma:interpretation>
      </emma:emma>
    </inkml:annotationXML>
    <inkml:traceGroup>
      <inkml:annotationXML>
        <emma:emma xmlns:emma="http://www.w3.org/2003/04/emma" version="1.0">
          <emma:interpretation id="{3B2473C3-5B45-4973-84D8-BAED8E7AEE6D}" emma:medium="tactile" emma:mode="ink">
            <msink:context xmlns:msink="http://schemas.microsoft.com/ink/2010/main" type="paragraph" rotatedBoundingBox="21486,12356 25614,12102 25684,13236 21556,13490" alignmentLevel="1"/>
          </emma:interpretation>
        </emma:emma>
      </inkml:annotationXML>
      <inkml:traceGroup>
        <inkml:annotationXML>
          <emma:emma xmlns:emma="http://www.w3.org/2003/04/emma" version="1.0">
            <emma:interpretation id="{E02E35E3-4277-4B27-B085-190774E21F51}" emma:medium="tactile" emma:mode="ink">
              <msink:context xmlns:msink="http://schemas.microsoft.com/ink/2010/main" type="line" rotatedBoundingBox="21486,12356 25614,12102 25684,13236 21556,13490"/>
            </emma:interpretation>
          </emma:emma>
        </inkml:annotationXML>
        <inkml:traceGroup>
          <inkml:annotationXML>
            <emma:emma xmlns:emma="http://www.w3.org/2003/04/emma" version="1.0">
              <emma:interpretation id="{F0ACF4CA-885D-4D73-9514-561F3602A9BE}" emma:medium="tactile" emma:mode="ink">
                <msink:context xmlns:msink="http://schemas.microsoft.com/ink/2010/main" type="inkWord" rotatedBoundingBox="21486,12356 22347,12303 22417,13437 21556,13490">
                  <msink:destinationLink direction="with" ref="{73C4EE33-512D-48F1-90C6-47B7B265F847}"/>
                  <msink:destinationLink direction="with" ref="{6C3AD50C-363A-441D-A34F-7F7009DA6B91}"/>
                </msink:context>
              </emma:interpretation>
              <emma:one-of disjunction-type="recognition" id="oneOf0">
                <emma:interpretation id="interp0" emma:lang="" emma:confidence="1">
                  <emma:literal/>
                </emma:interpretation>
              </emma:one-of>
            </emma:emma>
          </inkml:annotationXML>
          <inkml:trace contextRef="#ctx0" brushRef="#br0">-3462 288 1116 0,'3'-5'23'0,"-3"1"5"15,2-5-9-15,0 6-12 0,0-5 0 0,0 4 0 16,0 3 2-16,0-7 5 0,4 3 0 16,0 5 1-16,0-7 2 0,8 7-3 15,-6-5 0-15,2 5 0 0,2 0-1 0,5 5-4 16,-7-5 2-16,2 0-1 0,7 7-4 16,-9-5-1-16,3 5 1 0,0 2 5 15,-5-1-5-15,-4-1-1 0,0 7 2 0,-4-6 2 16,0 5 1-16,-6 0 3 0,2 2 7 15,-9 2 2-15,0 2 0 0,-1-3 3 16,-3 1 5-16,-1 0-4 0,4-3-1 16,-7 3 4-16,5-1-3 0,-6-2 1 0,6-1-1 15,1 2-4-15,-1-3 5 0,4-3 1 16,6 0 7-16,-9 0-6 0,9-4 1 16,2 3 2-16,2-3-2 0,4 2-3 0,2-4-3 15,6 1 0-15,3-3-3 0,3 3-4 16,9-4 0-16,-3 0-13 0,8 0-25 15,5-2-26-15,0 2-31 0,9-2-23 0,-1-3-26 16,0 2-43-16,7-2-117 0,-7 1-140 16,-1-1 65-16</inkml:trace>
          <inkml:trace contextRef="#ctx0" brushRef="#br0" timeOffset="-431.4062">-3792 241 1347 0,'-9'0'16'16,"9"0"-3"-16,-14-3-1 0,8-1-6 0,6 4 1 16,-10 0 6-16,10 0 8 0,-6 0 9 15,6 0-8-15,0 0 7 0,0 0-6 16,0 0-4-16,0 0-1 0,0 0 2 0,22-7-1 15,-10 7-2-15,-1 0 2 0,0 0-3 16,3-2 0-16,-2-1-2 0,-1 1 4 16,1 2-4-16,0 0-5 0,1-4 4 15,-3 3-7-15,-2 1 5 0,4-2-5 0,-3 2 1 16,-9 0 1-16,13-4-4 0,-13 4 2 16,8-2 1-16,-8 2-4 0,0 0 3 0,0 0 0 15,0 0-4-15,0 0 0 0,0 0-2 16,0 0 3-16,-32 6 0 0,20-6-2 15,0 2 2-15,-1-1-1 0,-1-1-1 16,-2 4 2-16,1-4-3 0,-1 2-1 0,3-2-2 16,-2 3 8-16,1-3-1 0,2 2 1 15,-1-2 1-15,3 0 0 0,-2 0 0 0,4 0 4 16,-1 2 1-16,9-2-5 0,-16 0-3 16,9 5 0-16,1-5 5 0,6 0-5 15,-8 7 4-15,3-5 1 0,1 3-4 16,0 1 2-16,4-1-4 0,-2 3 2 0,0-1 0 15,0 2-1-15,2 0-4 0,-2 1 4 16,2 1 1-16,0-3 0 0,-2 1-2 16,2 0-1-16,0-1 4 0,0 1-5 0,0-1 4 15,0-3 1-15,0 2 1 0,0-1-2 16,2-1 4-16,-4 2 0 0,4-4 7 16,-2-3 2-16,2 7-1 0,-2-7 0 0,2 4-4 15,-2-4 1-15,0 0-3 0,12-2-1 16,-12 2-1-16,13-5 0 0,-5 1-3 0,-1 1 2 15,3 0-2-15,1-1-1 0,-3-1-2 16,6 3 1-16,-4-2-1 0,3 2-1 16,-5 1 0-16,6-2 1 0,-1 2-4 0,-3 2 0 15,3-1-1-15,1 3 4 0,-3-2 1 16,-1 5-2-16,0-4-2 0,0 3 2 16,-1-1-2-16,-5 2 3 0,4-1-1 15,-4 2 0-15,0 2-2 0,-2-2 5 0,2 2-1 16,-4-2-2-16,0 2 2 0,-4-1-1 15,0 0 2-15,-2 1-3 0,2-2 2 16,-2 1-1-16,-3-1-1 0,-3 3-8 0,2-3-5 16,0 1-9-16,-3-6-11 0,-1 7-5 15,1-4-13-15,2 0-9 0,-5-3-8 16,6 4-11-16,2-2-15 0,-1-3-9 0,1 2-11 16,-2 0-20-16,2-1-42 0,0-2-223 15,8 0 90-15</inkml:trace>
          <inkml:trace contextRef="#ctx0" brushRef="#br0" timeOffset="-1392.6551">-3701-498 635 0,'0'0'90'0,"-6"-7"-34"16,2 3-27-16,-1 2-7 0,5 2 7 15,-8-5 2-15,8 5 13 0,-8-3 5 0,8 3 9 16,-4-5 5-16,4 5 0 0,0 0-7 16,-4-2 0-16,4 2 2 0,0 0 2 15,0 0-3-15,0 0 1 0,0 0-6 16,6 15-3-16,-4-9-6 0,0 1-1 0,-2 0-5 16,2 5-5-16,2-2 0 0,0 2-8 15,-2 3 1-15,0 1-4 0,3 2-14 0,-3 2-15 16,0-2-25-16,0 6-30 0,-2 2-26 15,2 3-29-15,-2-5-67 0,4 3-285 16,-4 1 22-16</inkml:trace>
        </inkml:traceGroup>
        <inkml:traceGroup>
          <inkml:annotationXML>
            <emma:emma xmlns:emma="http://www.w3.org/2003/04/emma" version="1.0">
              <emma:interpretation id="{4859AD48-A955-47E7-B0DA-E4B123F09C75}" emma:medium="tactile" emma:mode="ink">
                <msink:context xmlns:msink="http://schemas.microsoft.com/ink/2010/main" type="inkWord" rotatedBoundingBox="24746,12242 25619,12188 25676,13111 24803,13165"/>
              </emma:interpretation>
              <emma:one-of disjunction-type="recognition" id="oneOf1">
                <emma:interpretation id="interp1" emma:lang="" emma:confidence="1">
                  <emma:literal/>
                </emma:interpretation>
              </emma:one-of>
            </emma:emma>
          </inkml:annotationXML>
          <inkml:trace contextRef="#ctx0" brushRef="#br0" timeOffset="-12495.8699">34 21 1069 0,'6'-4'25'0,"-2"0"-3"0,-4 4-3 15,6-5 0-15,-4 3-2 0,-2 2-1 0,0 0 3 16,0 0 3-16,0 0 9 0,0 0-8 15,0 0 2-15,0 0 2 0,0 0 5 0,-18 11-2 16,16-7 3-16,-3 1 3 0,3 3 4 16,-3 0 3-16,1 2 1 0,0-2 2 15,0 3-3-15,0-1-1 0,2 3-7 16,0-2 2-16,2-2-1 0,0 5-4 0,0-5 1 16,0 2-3-16,2-1-3 0,-2-2 0 15,2 1-4-15,2 3 3 0,0-5 1 0,2 0-1 16,-2-1 1-16,3 2 1 0,2-3-1 15,-1-3-6-15,2 1 2 0,-2-1-1 16,3-2-6-16,-1 0 0 0,0-2 1 16,2-3-3-16,-1 1 2 0,-3 1-4 0,2-3 0 15,0-5-1-15,0 2 0 0,-2-3-3 16,-2 3-1-16,-2-4 1 0,0 0-1 0,0 1-4 16,-4-2 1-16,0 5 1 0,0-4 11 15,-2 2-1-15,0 1-2 0,-2-1-6 16,0 3-6-16,-2-2-9 0,0 2-13 15,-6 0-14-15,2 3-22 0,-2 3-32 0,0 0-32 16,-1-2-53-16,-3-1-127 0,2 3-258 16,-3-4-61-16</inkml:trace>
          <inkml:trace contextRef="#ctx0" brushRef="#br0" timeOffset="-12942.569">-335-80 1211 0,'-4'-2'36'0,"0"-1"3"0,-2-1-6 16,-1 1-7-16,1 1 3 0,6 2-4 15,-16-3-4-15,8 3 11 0,8 0 7 16,-15 5 0-16,9-2 4 0,-2 1 1 0,2 1-2 15,-2 5-4-15,2-1-5 0,-1 2 7 16,-2 2 1-16,3-1 5 0,0 4 1 0,2-1 1 16,0 0-3-16,0 2-4 0,2 0-2 15,-1 1-1-15,1 1-5 0,2-5-2 16,0 8-4-16,2-4-2 0,1-3-2 16,-1-1-2-16,2 5 3 0,0-6-1 15,0 0-1-15,2 1 1 0,0-2-4 0,1-4 0 16,4-1 1-16,-3 2 0 0,0-5-3 0,2 1-1 15,0-5-3-15,3 0-1 0,-1 0-1 16,0-3 2-16,1 1-4 0,-1-5 1 16,1 1 0-16,-3-1-7 0,1 1 4 15,-1-1-3-15,-4 0 0 0,0-2-3 0,0 0-1 16,-1 0 0-16,-3 1 0 0,-2 3-3 16,2-2-1-16,-2 2 1 0,-2-2 0 15,-3 3 1-15,1-1-4 0,-2 5 4 0,-2-4-2 16,0 3 0-16,8 1 1 0,-17 0-6 15,7 1-9-15,1 3-9 0,-1-4-9 0,-1 5-6 16,3-2-9-16,-2 5-8 16,2-8-5-16,0 7-3 0,2-2-12 0,-3 0-5 15,3 1-4-15,0-2-4 0,0 0-6 16,0 3-8-16,0-5-5 0,1 3-12 0,1-5-15 16,4 0-31-16,-7 7-199 0,7-7 120 15</inkml:trace>
          <inkml:trace contextRef="#ctx0" brushRef="#br0" timeOffset="-13676.8271">-721-600 618 0,'0'0'61'0,"-13"-9"-24"16,13 9-22-16,0 0 1 0,0 0 3 0,-2-4 6 16,2 4 7-16,0 0 6 0,-2-5 11 15,2 5 3-15,0 0-3 0,0 0 2 16,0-7-1-16,0 7-6 0,0 0 3 0,0 0 2 16,0 0 5-16,0 0 3 0,0 0-2 15,0 0 2-15,0 0-1 0,0 0-6 16,0 0-3-16,0 0 2 0,0 0-1 0,0 0-1 15,11 14-2-15,-9-9-4 0,2 2-5 16,-4 1-3-16,6 5-3 0,-4-1-5 16,0-1-1-16,0 5 0 0,0-1-1 0,0-2-4 15,2 5-1-15,-2-2-4 0,0 1-14 16,0 4-14-16,0 0-19 0,0-4-20 16,3 5-25-16,-2-2-17 0,-1-3-25 15,0 0-34-15,-2 4-85 0,2-7-210 16,0 5 44-16</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7:33.10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4BD5353-1C5E-4042-AACD-B15490613F87}" emma:medium="tactile" emma:mode="ink">
          <msink:context xmlns:msink="http://schemas.microsoft.com/ink/2010/main" type="inkDrawing" rotatedBoundingBox="24689,11090 29823,10272 30061,11763 24927,12581" hotPoints="24727,11119 27649,10789 26188,12409 25460,12171" semanticType="enclosure" shapeName="Quadrilateral">
            <msink:destinationLink direction="with" ref="{3154DA83-348A-4C37-A4DA-F2A463B00936}"/>
            <msink:destinationLink direction="with" ref="{2055B643-FBE0-42DC-B198-A452E6EB677E}"/>
          </msink:context>
        </emma:interpretation>
      </emma:emma>
    </inkml:annotationXML>
    <inkml:trace contextRef="#ctx0" brushRef="#br0">0 588 97 0,'0'0'18'0,"0"0"-14"15,4-4 11-15,-4 4-7 0,0 0 7 0,4-4 3 16,-4 4 3-16,0 0 0 0,0 0 2 16,0 0 3-16,4-1 1 0,-4 1 0 15,0 0 2-15,0 0 2 0,0 0 3 16,0 0-5-16,0 0 0 0,0 0 1 0,0 0-2 16,0-8-2-16,0 8-2 0,0 0 2 15,0 0 2-15,0 0 2 0,0 0-8 16,0 0 3-16,0-6-1 0,0 6-2 0,0 0 0 15,0 0 3-15,0 0 0 0,0 0-6 16,0 0 6-16,0 0-4 0,0 0 0 16,0 0-2-16,0 0 2 0,0 0-2 0,0 0-2 15,0 0 0-15,0 0 1 0,0 0-2 16,0 0 1-16,0 0 3 0,0 0-6 16,0 0 7-16,0 0-7 0,0-5-2 0,0 5 7 15,0 0-5-15,0 0-4 0,0 0 3 16,0 0-3-16,0 0 1 0,0 0-3 15,0 0-1-15,11 0 2 0,-11 0-4 0,0 0 5 16,12-2-6-16,-12 2 4 0,12 0-2 16,-12 0 4-16,17 0-5 0,-9 0-1 15,2 0 1-15,2 0 3 0,4-3-4 16,-4 3 5-16,2-3-5 0,3 1 1 0,1 2 3 16,1 0-2-16,-3 0 2 0,2-2 1 15,2-1-3-15,-2 3 1 0,3 0 6 16,-1-4 3-16,-1 4-3 0,1-2-3 15,2 2 7-15,-2-2-4 0,3 2-1 0,-3 0-1 16,3-3-3-16,-2 1 1 0,2 2 3 16,-1-4-4-16,1 4 3 0,-1-1 2 0,4-2-3 15,-3 3 7-15,-1-3-6 0,-1 0-3 16,1 3 2-16,1-1-1 0,0-2-2 16,0 3 2-16,-3-3-2 0,3 3-2 15,-3 0 2-15,2-3 0 0,-2 1 1 0,3-1 0 16,-3 3-2-16,1 0-1 0,1-5 1 15,2 5 1-15,3 0-1 0,-7-2 6 0,3 0-2 16,-3-1-4-16,6 3 2 0,-6-4 4 16,3 2 0-16,-3 2-1 0,5-2 0 15,-4-1 3-15,4 1-1 0,-3 2 2 16,3-4-1-16,2 3-2 0,0 1 2 0,2-3 0 16,0-2-4-16,-3 5-1 0,8-6 0 15,-5 5 2-15,-1-3-4 0,3 1 3 16,3-1 3-16,-3 1-5 0,-3-2 1 0,3 3 1 15,3-4 0-15,-7 5 1 0,3-3 0 16,3 2-2-16,-1-4 2 0,-3 5-4 16,1-5 4-16,3 2-1 0,-5 2-2 0,2-3 0 15,1 2 5-15,-4-2-2 0,5 3-2 16,-4-3 3-16,1 3 0 0,0-4-3 16,0 5-1-16,2-3 1 0,-4-1-1 15,-1 1-2-15,4 0-2 0,1-1 3 0,-3 1-2 16,3-1-2-16,1-2 2 0,-1 5 0 15,-3-3 1-15,3-1 0 0,1 2 0 16,1-1-5-16,-5 1 5 0,3 1-4 0,3-3 1 16,-3 3 0-16,1-1 2 0,0-1-1 15,1 0 2-15,0 2 4 0,4-3 2 16,0 2 3-16,0-2-2 0,0 3-2 0,3-3 4 16,-1 3-1-16,-2-3 2 0,1 3 2 15,1-4-3-15,0 3 1 0,-3-1-5 16,2 0 1-16,1-1 1 0,1 1 0 15,1 1-3-15,-2-1 1 0,3-1-2 0,-5 1-3 16,2-1 2-16,-4 3-1 0,5-4 0 16,-5 4-1-16,2-3 1 0,-4 2-1 0,0-1-2 15,0 3 2-15,-1-2-1 0,-2 1 1 16,3-1-4-16,-4 2 2 0,5-1 4 16,-4-1-1-16,3-1 4 0,-4 5-1 0,5-4 2 15,-4 0-4-15,5 0 3 0,-4 2 1 16,3-1-4-16,3-1 0 0,0-2 2 15,2 2 0-15,-4 2-3 0,-4-1 1 16,9-1 1-16,-3 0-1 0,0 0 1 0,-4 1-1 16,2 0 2-16,-4-1-2 0,2 0 7 15,1 2-4-15,-4-3-3 0,3 5 2 16,-2-5 0-16,1 3 0 0,-2-1-3 0,-3 1-1 16,2 0 1-16,-4 0 2 0,-2 0-1 15,-1 1 5-15,-1-1-2 0,-3 2 0 16,1-2 4-16,0 0-2 0,-2 2 2 0,-3-2 0 15,-2 2 1-15,-1 0-3 0,1-1 1 16,0 1-2-16,-4 0 2 0,1 0-2 16,1-2 1-16,-10 2-4 0,15 0 1 0,-15 0-4 15,12 0 3-15,-7 0-1 0,-5 0-1 16,12 0 2-16,-12 0-4 0,0 0-3 16,12-4 1-16,-12 4 0 0,6-2-1 15,-6 2-14-15,0 0-26 0,0 0-48 0,2-4-64 16,-2 4-81-16,0 0-212 0,-20-9-4 15,3 1-124-15,-5 1-73 0</inkml:trace>
    <inkml:trace contextRef="#ctx0" brushRef="#br0" timeOffset="29185.3828">1566 433 360 0,'2'-2'19'0,"0"-3"0"0,-2 5-5 0,0 0 3 16,0 0-8-16,0 0 1 0,0 0 2 15,-14 11 9-15,10-6-3 0,-2 2 4 16,-2 2-4-16,-4 6 4 0,2-3-5 0,-2 6 5 16,-4 3-6-16,-1 3-2 0,1 3 3 15,-9 6-3-15,0 4-5 0,-6 15 0 16,-4 2 1-16,-4 6 1 0,-1-1-2 0,1 4 2 15,-3-2-2-15,3 1-1 0,-2-2 0 16,1 3-1-16,-1 0-2 0,6-3-8 16,-3 2-7-16,2-7-8 0,3-1-13 15,6-9-9-15,5-10-14 0,-2 0-19 0,6-5-107 16,-1-5 61-16</inkml:trace>
    <inkml:trace contextRef="#ctx0" brushRef="#br0" timeOffset="29576.7038">2719 270 565 0,'25'-12'22'0,"-4"5"-2"16,-7 0-4-16,1 2-3 0,-3 5 1 15,-4-2-2-15,0 2-1 0,0 2-1 0,-3 3 2 16,-1 0-2-16,-4 6 1 0,-4 2-3 16,-5 5 1-16,-3 6-1 0,-6 4-1 15,-9 6-3-15,-15 15 4 0,-1 3-2 16,-4-3 1-16,-5 3 0 0,-2 2 0 0,-2 3-5 15,1 4 5-15,-6 3 3 0,-2 2-4 16,-2 2 1-16,2 4-1 0,-4-3-2 0,-1 3 0 16,2 3-3-16,-2-3 0 0,4 3-3 15,1-1-9-15,6-5-3 0,-4 0-5 16,10-5-10-16,4-2-14 0,1-11-30 16,3-1-146-16,12-11 74 0</inkml:trace>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7:37.53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33E33C5-79A7-426A-B84A-7075ADEF51D1}" emma:medium="tactile" emma:mode="ink">
          <msink:context xmlns:msink="http://schemas.microsoft.com/ink/2010/main" type="inkDrawing" rotatedBoundingBox="21610,12610 24780,11000 24860,11158 21691,12767" semanticType="underline" shapeName="Other">
            <msink:destinationLink direction="with" ref="{6C3AD50C-363A-441D-A34F-7F7009DA6B91}"/>
            <msink:destinationLink direction="with" ref="{8332AA42-E6C6-4166-AC3F-9B24E33CD16B}"/>
            <msink:destinationLink direction="with" ref="{85B16C40-C339-43FE-BEA7-BC384CDA8971}"/>
          </msink:context>
        </emma:interpretation>
      </emma:emma>
    </inkml:annotationXML>
    <inkml:trace contextRef="#ctx0" brushRef="#br0">3197 0 10 0,'0'0'8'15,"-9"5"1"-15,9-5 3 0,-7 0 3 16,7 0 4-16,0 0-4 0,-6 5-2 0,6-5 3 16,0 0-4-16,-6 2 2 0,6-2 0 15,-6 2-4-15,6-2 7 0,-4 4-6 16,4-4-1-16,-8 5 1 0,8-5-1 0,-6 2 4 16,1 4 1-16,5-6 2 0,-10 4-2 15,6-1 1-15,-2-1-1 0,4 2 0 16,-6-2 1-16,2 4 1 0,-1-5-2 15,1 3-1-15,0 0 4 0,2-1-3 0,-2 1 1 16,-3 1-3-16,3-1 2 0,-1 0-1 16,1 0 1-16,-2 1-4 0,4-1 1 15,-4-1-2-15,2 2 0 0,-3 0-1 0,3-1 3 16,0 1-3-16,0-1 1 0,0 1 0 16,-4 1 1-16,-1-2 2 0,3 0-1 15,-1 1 0-15,-3 1 0 0,3-2 0 0,-1 1 0 16,0 1-2-16,4-1-1 0,-7-1-2 15,3 1 1-15,2 2-2 0,-2-2 0 16,-2 0 0-16,-1 2-3 0,4-2 5 16,-1 0-6-16,-3 3 1 0,1-3 1 0,2 3 0 15,0-3-2-15,-3 1 1 0,3-1 3 16,0 2-4-16,0 0 1 0,-5-2-2 0,4 1 3 16,3 1-2-16,-6 0 2 0,1-1-1 15,1 1 0-15,4 0-3 0,-7 1 2 16,3 0 5-16,2-1-7 0,-2-2 3 15,-4 3 1-15,4-2-4 0,0 1 1 16,-5 1 0-16,5-1 4 0,-2 1 0 0,-3 1-1 16,5-2 2-16,-3 2-2 0,-4 0-1 15,5 1 1-15,-5-1 0 0,5 1-1 16,0 1 2-16,-5-4-4 0,3 6 2 0,-4-5-3 16,2 5 5-16,2-2-3 0,-5-2 2 15,5 3-2-15,-5-4 2 0,4 6-2 16,-4-3-2-16,5-2 0 0,-1 2 4 0,-3-1-4 15,4 1 0-15,-5 2 1 0,4-3 1 16,-4 0 0-16,7 0 4 0,-5 1-5 16,1-2 2-16,4 2-1 0,-6-1 2 0,4-2-4 15,-1 2 5-15,1 1-3 0,2-4 1 16,-3 2-4-16,1-1 5 0,2 1-1 16,-4 1 1-16,2 1-1 0,1-5-3 15,1 3 2-15,0-1 2 0,1 2-1 0,-1-2-4 16,0 0 2-16,-2 1-2 0,4 1 6 15,-2-3-3-15,-1 1 7 0,1 1-1 0,0 2-4 16,-3-4 4-16,1 2 0 0,1 0 1 16,0 0 0-16,-1 1-3 0,1-1 2 15,1-1-1-15,0 1 0 0,-3 0 2 16,5-2-11-16,-3 2 8 0,0 0 0 0,1 0-1 16,0-2-4-16,-1 2 0 0,3 0 1 15,0-2 4-15,-3 2-1 0,3-1-4 0,-3-1 9 16,3 0-7-16,-3 0-2 15,1 2 6-15,2-1-2 0,-3 0 1 0,1-3-2 16,2 3 5-16,-3 1-1 0,0-4 0 16,3 4-3-16,-5-5 3 0,3 4-1 0,-1 0 1 15,1 1 0-15,0-2 0 0,-3 1-1 16,2-1-1-16,3 0 2 0,-7-1 7 16,5 1-6-16,-2 1-1 0,1-2 2 15,-1 1-3-15,0-2 1 0,0 3-2 0,2-2-4 16,-5 1 9-16,1 1 1 0,1-4-3 15,-1 5 7-15,4-4-6 0,-8 2 2 0,4-1 2 16,1 0-10-16,-3 3 2 0,1-4 3 16,1 2-1-16,-4-4-3 0,2 6 1 15,2-5 2-15,-5 1-6 0,7 1 2 16,-7 2 2-16,8-3 7 0,-6 3-7 0,1-4-5 16,1 1 6-16,1 4-6 0,1-5 1 15,-2 2-1-15,3-1 2 0,-3 0 0 16,3 3-1-16,1-3 2 0,-3 0-1 15,2 0-2-15,-4 1-1 0,4-1 4 0,1 3-5 16,-3-3 0-16,4-1 4 0,-5 1-2 16,3-1 1-16,0 3 1 0,-2 1-1 0,6-6 2 15,-5 1 4-15,1 5-5 0,4-4 9 16,-3 0-8-16,-1 1 2 0,6 0 4 16,-2-1-3-16,-2 3 1 0,2-2-5 15,4-2 3-15,-3 1-2 0,-1 2 0 0,2-5 6 16,4 1 0-16,-3 2 0 0,1 0-2 15,-2 0 0-15,4-1 5 0,-1-1-3 0,1 0 1 16,6-2-2-16,-13 3 2 0,9-1 1 16,-4 0 0-16,8-2 5 0,-8 5-5 15,4-5 5-15,4 0-1 0,-6 2 1 16,6-2 1-16,-7 2-1 0,7-2-1 0,0 0 2 16,0 0-5-16,-8 5 2 0,8-5-3 15,0 0 0-15,0 0 1 0,-10 0-4 0,10 0 1 16,0 0-4-16,0 0 1 0,-4 3 0 15,4-3-3-15,0 0 3 0,0 0-2 16,0 0-1-16,0 0-2 0,0 0-8 16,0 0-16-16,0 0-20 0,0 0-28 0,0 0-32 15,0 0-39-15,-6-8-71 0,6 8-241 16,-2-4 38-16</inkml:trace>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7:44.44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C3AD50C-363A-441D-A34F-7F7009DA6B91}" emma:medium="tactile" emma:mode="ink">
          <msink:context xmlns:msink="http://schemas.microsoft.com/ink/2010/main" type="inkDrawing" rotatedBoundingBox="18566,14332 21836,12497 21879,12575 18610,14410" semanticType="callout" shapeName="Other">
            <msink:sourceLink direction="with" ref="{133E33C5-79A7-426A-B84A-7075ADEF51D1}"/>
            <msink:sourceLink direction="with" ref="{F0ACF4CA-885D-4D73-9514-561F3602A9BE}"/>
          </msink:context>
        </emma:interpretation>
      </emma:emma>
    </inkml:annotationXML>
    <inkml:trace contextRef="#ctx0" brushRef="#br0">3180 34 96 0,'0'0'44'0,"0"0"-8"16,4-4-5-16,-4 4-15 0,0 0 3 15,8-2-3-15,-8 2 0 0,6-4 3 0,-6 4 3 16,7-1 4-16,-7 1 1 0,0 0 5 15,7-2 2-15,-7 2 1 0,4-5 2 16,-4 5-1-16,6-3 1 0,-2-1-3 16,-4 4-2-16,6-4 2 0,-6 4-5 0,8-1-1 15,-8 1 3-15,0 0 0 0,4-4-2 16,-4 4 1-16,0 0-5 0,7 0 4 16,-7 0-3-16,0 0 2 0,0 0-7 0,0 0-6 15,0 0 4-15,0 0-6 0,0 0 2 16,0 0-4-16,0 0-4 0,0 0 4 15,0 0 1-15,0 0-1 0,0 0 1 0,-15 13-1 16,9-10-1-16,0 2 2 0,0-3 3 16,0 0 0-16,-4 7-2 0,2-6-2 0,-2 3-4 15,0 0 6-15,0 1 1 0,-3 5 1 16,-1-8 4-16,4 6 2 0,-5-3-10 16,-1 2 2-16,3 1 3 0,-4-1-2 15,-3 3-1-15,3-1 2 0,-3 2-5 0,1-1 3 16,-2 1-6-16,0 3 2 0,-3 0 4 15,-1-1 2-15,1 2 3 0,-6-2-5 0,3-1 8 16,-1 3 2-16,-1-1-10 0,-3-2 8 16,1 1 2-16,3 1-8 0,-5 0 4 15,1-1 0-15,1 1-2 0,-1-2 2 16,-1 2-3-16,-1-3 2 0,-1 5-6 16,3-2 4-16,-2-3-4 0,1 1 1 0,0 2 6 15,-2 0 2-15,2-1-7 0,0 1 2 16,2 0 0-16,0-2-3 0,0 1 1 0,0 2-1 15,0-4 2-15,2 2-7 0,0 4 1 16,0-6-1-16,2 1 2 0,-1 1-4 0,0 0 1 16,1 2-1-16,1-2 0 0,1 2-1 15,0-3 2-15,-2 3-4 0,0-2 3 16,1 3 2-16,1-2-3 0,-1-4 6 16,-2 5-3-16,3-3 1 0,-1 2-2 0,-1-3 0 15,1 0 0-15,-2 4 0 0,1-6-4 16,2 5 1-16,-6-1 2 0,4 0-3 0,0-1 0 15,-5-2 1-15,2 4 0 0,3 0-4 16,-4-2 4-16,1 1 1 0,4-1-1 16,-3-1 0-16,-1 2-1 0,5 2 3 15,-5-3-5-15,2-1 2 0,3 2-2 16,-6-2 4-16,7 3-1 0,-4 0-1 0,2-4 1 16,-1 4 2-16,0-2-2 0,2 3 2 15,-2-2-1-15,0 1-1 0,3 0 0 0,-1-1-2 16,0 3 2-16,0-5 1 0,0 4-3 15,3-4 3-15,-3 4 1 0,4-4-1 0,-2 3 1 16,3-1-1-16,1-1 2 16,-1 1 1-16,-1-2 0 0,2-1-2 0,1 1 1 15,-1 2 0-15,1-4 2 0,-1 2-1 0,3 0 0 16,-2 0 5-16,2-3 6 0,0 4 0 16,-1-2-3-16,3-1 2 0,0-2-3 15,-1 2 2-15,3-2-5 0,-3 0 1 16,2 2 1-16,1-4-4 0,0 0 1 0,-1 4-2 15,3-4 1-15,0 2 0 0,-2-2-1 16,3-2-1-16,1 3 1 0,0-3 0 16,-1 1-2-16,3-4 4 0,-1 5-1 0,-1-2 3 15,2 2-1-15,0-6 1 0,0 5 1 16,0-1 0-16,0-3 0 0,-1 4 0 0,3-4 1 16,-2 2-1-16,2-3 3 0,0 5 0 15,4-6 2-15,-8 3-2 0,8-3 0 16,-6 4 2-16,6-4-1 0,-4 2-3 15,4-2-2-15,-5 5 1 0,5-5 1 0,0 0 0 16,-4 2-3-16,4-2 0 0,0 0 0 16,0 0-6-16,0 0 3 0,0 0-2 15,-6 5-3-15,6-5-11 0,0 0-20 0,0 0-27 16,0 0-36-16,0-14-44 0,2 7-55 16,0-6-114-16,0 2-122 0,0-5-143 0,-2-4-68 15</inkml:trace>
  </inkml:traceGroup>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7:46.42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E61D2B6-4A2B-4F37-86B9-DDA58FF27C37}" emma:medium="tactile" emma:mode="ink">
          <msink:context xmlns:msink="http://schemas.microsoft.com/ink/2010/main" type="writingRegion" rotatedBoundingBox="28761,10243 27412,10385 27343,9721 28692,9580"/>
        </emma:interpretation>
      </emma:emma>
    </inkml:annotationXML>
    <inkml:traceGroup>
      <inkml:annotationXML>
        <emma:emma xmlns:emma="http://www.w3.org/2003/04/emma" version="1.0">
          <emma:interpretation id="{D0E6B001-1301-4D18-B611-D1ABC44054F7}" emma:medium="tactile" emma:mode="ink">
            <msink:context xmlns:msink="http://schemas.microsoft.com/ink/2010/main" type="paragraph" rotatedBoundingBox="28761,10243 27412,10385 27343,9721 28692,9580" alignmentLevel="1"/>
          </emma:interpretation>
        </emma:emma>
      </inkml:annotationXML>
      <inkml:traceGroup>
        <inkml:annotationXML>
          <emma:emma xmlns:emma="http://www.w3.org/2003/04/emma" version="1.0">
            <emma:interpretation id="{25673A70-3499-43F6-8B50-98C6066CD516}" emma:medium="tactile" emma:mode="ink">
              <msink:context xmlns:msink="http://schemas.microsoft.com/ink/2010/main" type="line" rotatedBoundingBox="28761,10243 27412,10385 27343,9721 28692,9580"/>
            </emma:interpretation>
          </emma:emma>
        </inkml:annotationXML>
        <inkml:traceGroup>
          <inkml:annotationXML>
            <emma:emma xmlns:emma="http://www.w3.org/2003/04/emma" version="1.0">
              <emma:interpretation id="{3621CE83-AF75-4106-8345-37F096AF9019}" emma:medium="tactile" emma:mode="ink">
                <msink:context xmlns:msink="http://schemas.microsoft.com/ink/2010/main" type="inkWord" rotatedBoundingBox="28761,10243 27412,10385 27343,9721 28692,9580"/>
              </emma:interpretation>
              <emma:one-of disjunction-type="recognition" id="oneOf0">
                <emma:interpretation id="interp0" emma:lang="" emma:confidence="1">
                  <emma:literal/>
                </emma:interpretation>
              </emma:one-of>
            </emma:emma>
          </inkml:annotationXML>
          <inkml:trace contextRef="#ctx0" brushRef="#br0">29 109 1265 0,'3'-13'10'0,"-3"2"-9"0,2 2-15 16,0 0 5-16,2 1-2 0,2-1 11 0,-1 2 9 15,1-2 5-15,0 4 3 0,2-2 0 16,0 1-4-16,2 3 5 0,-1-1-5 16,1 0 1-16,-2 0-2 0,2 3 4 15,-1 1-2-15,-9 0-2 0,17 0-4 0,-9 0 4 16,0 3 0-16,-2-1-3 0,-1 4 5 16,1-1 3-16,-2 1-3 0,-2 1 4 0,-2 0 4 15,0 3 1-15,-2-1 0 0,-4 3-8 16,0-2 4-16,-3 1-3 0,-1 3 0 15,1-3 1-15,-3 0-5 0,1 2-1 16,1-2-3-16,-2-2-2 0,0 3 16 16,1-3-15-16,1 0-21 0,0-2-25 0,0 3-23 15,-1-3-17-15,0 3-19 0,5-4-18 16,-4-3-40-16,1 1-242 0,5-2 92 0</inkml:trace>
          <inkml:trace contextRef="#ctx0" brushRef="#br0" timeOffset="-339.9738">75 113 530 0,'0'-9'46'0,"-2"3"-3"0,2 6-10 0,0-7-1 16,0 7-1-16,-2-8 15 0,2 4 3 16,0 4 2-16,-2-7 14 0,2 7-2 0,-2-5 1 15,2 5-1-15,0 0 0 0,0-6 1 16,0 6 1-16,0 0 1 0,0 0-6 16,0-6-9-16,0 6-9 0,0 0 0 0,0 0-2 15,0 0-5-15,0 0 1 0,0 0-6 16,0 19 1-16,0-12-4 0,2 3 1 15,-2-1-2-15,0 2-5 0,0 2 1 0,2 3 0 16,-2-2-3-16,2 1 17 0,-2 1-5 16,0 3-3-16,0-2-2 0,0 3-3 15,2 0-4-15,-2-2-1 0,0 4-5 0,0-6-8 16,0 3-15-16,2-4-22 0,-2 3-25 16,-2-4-23-16,4-1-28 0,-2-4-24 15,-2-2-28-15,0 2-88 0,0-2-187 16,-2-7 56-16</inkml:trace>
          <inkml:trace contextRef="#ctx0" brushRef="#br0" timeOffset="758.203">837-82 1255 0,'2'-9'29'0,"0"-1"10"0,-2 3-7 16,2 0-2-16,-2 0-2 0,2 2 4 0,1 3 13 16,-3 2 9-16,2-10 0 0,-2 10-3 15,0-6-1-15,0 6-2 0,2-4-8 16,-2 4 0-16,0 0-4 0,0 0-1 0,0 0-2 15,2 14 2-15,-2-3 2 0,0-2 3 16,0 3 1-16,-2 1 4 0,2 0 0 16,0 4-6-16,-2-2 2 0,0 3-2 15,-1-1-3-15,3 0-2 0,-2 0-2 0,0 0-2 16,0 0-3-16,0-1 3 0,2-2-2 16,0 0 1-16,0-1 2 0,-2 0 3 0,2-4 6 15,2 2 0-15,-2-2 0 0,0 1 2 16,2-1 4-16,4-2 1 0,1-1-1 15,5 2 5-15,1-3-12 0,2-1-7 16,7-2-1-16,3 1-4 0,1-3 7 0,4 0-13 16,1-2-25-16,2 1-21 0,-1-1-31 15,6-3-28-15,-5 1-32 0,2-2-38 16,3-2-37-16,-5 1-56 0,1-2-120 0,-7 2-278 16,-1-4-142-16</inkml:trace>
          <inkml:trace contextRef="#ctx0" brushRef="#br0" timeOffset="353.924">461-221 1169 0,'-2'-12'31'0,"2"4"2"16,-2 1-3-16,-2 1-6 0,2 1-1 15,0 1 8-15,2 4 4 0,-2-12 9 16,0 12 4-16,2 0 2 0,0-7-5 0,0 7 1 16,0 0-6-16,0 0-3 0,0 0-1 15,0 0 4-15,0 19 4 0,0-6 4 16,0-1 1-16,0 5-6 0,0-1 0 0,0 3-6 16,0 1-5-16,0 1 0 0,0 0-4 15,0 2 0-15,0 6-3 0,-2-5-3 16,2 1 1-16,0 3-4 0,0-6-5 0,-2 1-6 15,2-3-11-15,0 3-20 0,-2-5-23 16,2 1-22-16,0-1-19 0,0-2-22 16,0 2-21-16,0-6-32 0,0 0-80 0,0-2-230 15,2-5 21-15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38.0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AA1CECD-ACED-4538-AF94-12A1C5682210}" emma:medium="tactile" emma:mode="ink">
          <msink:context xmlns:msink="http://schemas.microsoft.com/ink/2010/main" type="inkDrawing" rotatedBoundingBox="23037,12353 23053,13771 22965,13772 22949,12354" semanticType="callout" shapeName="Other">
            <msink:sourceLink direction="with" ref="{979A55A9-1D27-479C-8163-BCAC2FADBA40}"/>
            <msink:sourceLink direction="with" ref="{FCD916A0-0CD2-4918-AF53-AFC5BA2EFD41}"/>
          </msink:context>
        </emma:interpretation>
      </emma:emma>
    </inkml:annotationXML>
    <inkml:trace contextRef="#ctx0" brushRef="#br0">88 114 1563 0,'-11'-10'-23'0,"1"2"14"0,4 0-6 16,-1 2-1-16,3 2 14 0,-1-2 5 16,1-1 19-16,2 1 12 0,-1-2 11 15,-1 2 5-15,2 4 7 0,0-4 3 0,-1 0-2 16,3 6 0-16,-5-8-3 0,3 6 4 16,2 2-1-16,-2-8-3 0,2 8-1 15,-5-5-4-15,5 5-6 0,0 0-2 0,-4-8-6 16,4 8-3-16,0 0-5 0,0 0 0 15,0 0-3-15,-5 17-1 0,5-11-1 16,-2 8 6-16,2-2-2 0,0 4-1 0,0 5 2 16,0-3 5-16,0 8-3 0,2 5 3 15,-2-3 0-15,2 9 1 0,-2 0 1 16,0 2 1-16,0 9 2 0,3-3 2 16,-3 4-1-16,0 0-2 0,2 6-2 0,-2-4-5 15,4 5-6-15,-4-5 5 0,3-2-4 16,-1-2-1-16,0 1 1 0,-2 0-2 0,2-2-3 15,1-5-1-15,0-1-2 0,-3-3-2 16,2-4 4-16,-2-3 0 0,2 3-2 0,-2-11-3 16,2 1 1-16,-2-1-1 15,0-2 1-15,0-3-3 0,0-3 1 0,0 0-1 16,0-1 3-16,2-2-3 0,-2 2-1 16,0-5-4-16,0 2 2 0,3 0-4 0,-3-2 4 15,0-4 0-15,0 7-5 0,2-5-2 16,-2-3 2-16,0 4 0 0,0-7-1 15,0 8 0-15,0-8 1 0,0 8-8 0,0-4 2 16,0-4 0-16,0 4-6 0,0-4-3 16,0 0 0-16,0 0-14 0,0 0-10 15,0 0-12-15,0 0-9 0,0 0-9 16,0 0-10-16,0 0-11 0,-5-16-13 0,3 8-15 16,2 1-10-16,2-2-21 0,-2-2-14 15,3 1-17-15,-3-6-36 0,2 4-83 0,0-5-312 16,0-1-105-16</inkml:trace>
  </inkml:traceGroup>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8:01.90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154DA83-348A-4C37-A4DA-F2A463B00936}" emma:medium="tactile" emma:mode="ink">
          <msink:context xmlns:msink="http://schemas.microsoft.com/ink/2010/main" type="inkDrawing" rotatedBoundingBox="24491,12413 25370,10985 25435,11025 24557,12453" semanticType="callout" shapeName="Other">
            <msink:sourceLink direction="with" ref="{14BD5353-1C5E-4042-AACD-B15490613F87}"/>
            <msink:sourceLink direction="with" ref="{7852D16B-CCF8-4F23-A9AB-D83B2B0E3F3D}"/>
          </msink:context>
        </emma:interpretation>
      </emma:emma>
    </inkml:annotationXML>
    <inkml:trace contextRef="#ctx0" brushRef="#br0">844 0 372 0,'4'-6'4'16,"-4"6"1"-16,2-5-5 0,-2 5 2 15,0 0-4-15,0 0 2 0,0 0 0 0,0 0 2 16,0 0-3-16,0 0 1 0,0 0 2 15,0 0-3-15,-6 18 2 0,1-10 0 16,-1 4 1-16,-3 2 0 0,1-1 0 16,-2 4 3-16,-4 5-1 0,-3-2 6 0,-1 7-4 15,-5 4 2-15,-2 3-2 0,-2 0-1 16,-10 18 2-16,0 2-1 0,-1-2 1 16,-1 2 2-16,1 5-4 0,0-5 0 0,1-1 2 15,0 3-2-15,-1 1 0 0,3 2 0 16,2 0 1-16,0 2-2 0,0-1 0 15,2-2 1-15,0-1 1 0,4 1-6 0,2-12 0 16,7-4-2-16,-1-4-4 0,7 3-6 16,-4-13-7-16,5 6-21 0,1-8-48 15,5-6-33-15,1-2 41 0</inkml:trace>
  </inkml:traceGroup>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8:03.03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055B643-FBE0-42DC-B198-A452E6EB677E}" emma:medium="tactile" emma:mode="ink">
          <msink:context xmlns:msink="http://schemas.microsoft.com/ink/2010/main" type="inkDrawing" rotatedBoundingBox="27811,11644 28914,10722 28944,10757 27841,11680" semanticType="callout" shapeName="Other">
            <msink:sourceLink direction="with" ref="{14BD5353-1C5E-4042-AACD-B15490613F87}"/>
          </msink:context>
        </emma:interpretation>
      </emma:emma>
    </inkml:annotationXML>
    <inkml:trace contextRef="#ctx0" brushRef="#br0">1103 0 659 0,'-41'27'11'15,"0"-1"-3"-15,-9 9 3 0,-7 4-1 16,-4 1-1-16,0 7-4 0,-2 0 7 15,4-1-6-15,-6 5 2 0,6-1-4 16,-6 2-2-16,6 0-1 0,-3 4-2 0,2-2-7 16,4 2-12-16,1 0-16 0,2-5-22 15,4-3-57-15,3-1-58 0,5-5 59 16</inkml:trace>
  </inkml:traceGroup>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0:37.5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62692F9-E811-4D14-973A-9C912BFD65D1}" emma:medium="tactile" emma:mode="ink">
          <msink:context xmlns:msink="http://schemas.microsoft.com/ink/2010/main" type="inkDrawing" rotatedBoundingBox="4280,12818 14466,12562 14471,12762 4285,13017" shapeName="Other">
            <msink:destinationLink direction="with" ref="{1E833960-592A-45FD-90AF-1300BFB5699E}"/>
            <msink:destinationLink direction="with" ref="{AAC19052-6E1C-4255-84C7-5F258392D987}"/>
          </msink:context>
        </emma:interpretation>
      </emma:emma>
    </inkml:annotationXML>
    <inkml:trace contextRef="#ctx0" brushRef="#br0">120 380 1877 0,'-23'-8'55'16,"5"5"5"-16,1-2-7 0,5 1-6 15,0 1-7-15,4-1-2 0,-1 2-4 0,1-3-5 16,1 5 3-16,7 0 3 0,-6-8 5 16,6 8-3-16,0 0-1 0,17-7-1 15,2 2-4-15,12 5-2 0,14-9-2 0,17 9 2 16,31-12-1-16,8 7 5 0,15-5 3 16,17-1 5-16,19 4-2 0,49-12 0 15,11 4-4-15,14-3-3 0,11-3-9 0,13 9-6 16,12-9 0-16,10 4-3 0,9 0 3 15,6 4-2-15,17-1-1 0,6 2 0 0,-5 4 4 16,10 4-3-16,7-1 1 0,0 5-5 16,-7 2 6-16,-3 1-5 0,-1 1-1 15,-6 1-1-15,-10 3 5 0,-9-1 15 16,-8 3-2-16,-5-6 4 0,-9 0 0 0,-11-3-1 16,-13 3 4-16,-14-4 3 0,-13 0 19 15,-43-2-5-15,-5-1-1 0,-6-1-10 16,-8 4-1-16,-8-5-2 0,-9-1-7 0,-12 0-5 15,-10 1 6-15,-11-2-6 0,-12 2-7 0,-21 1 13 16,-14-1-14-16,-13 1-3 0,0 1-5 16,-9 1 8-16,-4-2-8 0,-3 1-8 15,-2-1-2-15,-5 0-10 0,0 1-14 0,-2-2-28 16,-6 2-30-16,0-2-39 0,-4-2-43 16,-3 4-56-16,-3-3-49 0,-3 3-137 15,-3-1-55-15,-2 0 60 0,-6 0-156 16,-4-1-59-16</inkml:trace>
  </inkml:traceGroup>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0:36.76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E833960-592A-45FD-90AF-1300BFB5699E}" emma:medium="tactile" emma:mode="ink">
          <msink:context xmlns:msink="http://schemas.microsoft.com/ink/2010/main" type="inkDrawing" rotatedBoundingBox="6159,15287 6403,8991 6581,8998 6337,15294" semanticType="callout" shapeName="Other">
            <msink:sourceLink direction="with" ref="{C62692F9-E811-4D14-973A-9C912BFD65D1}"/>
          </msink:context>
        </emma:interpretation>
      </emma:emma>
    </inkml:annotationXML>
    <inkml:trace contextRef="#ctx0" brushRef="#br0">354 73 955 0,'-15'-9'210'0,"2"-3"-53"0,3 5-70 0,-1 0-25 16,1-1-22-16,4 3-3 0,-2-2-4 16,2 6 6-16,0-4-2 0,2 2 10 0,-3-2 2 15,3 3-5-15,0-1-2 0,4 3 4 16,-6 0 12-16,4 5 0 0,0 0-4 16,2 10 2-16,-2-3-3 0,2 8 0 0,2 9 7 15,-4 9 2-15,2 6 0 0,-2 13 1 16,-2 27 4-16,0 2 0 0,-3 2-4 15,-2 6 2-15,3 4-2 0,-4-1 0 16,0 8-4-16,1 5-1 0,-1 4 0 0,0 5-5 16,-2-2 6-16,1 6-1 0,3-3-3 15,-2 3 3-15,2 8-1 0,4 6 0 0,-3-3 1 16,2 8-10-16,3-1 1 0,0 2-8 16,2-2-3-16,0 1 5 0,2 0-8 0,-2 2 6 15,2-3-7-15,-2-2 0 0,0-2 1 16,2 0 3-16,-2-1-3 0,3-6 3 15,-3-6-8-15,0-3 5 0,0-4-3 0,0 7-1 16,3-5 1-16,-3-1-6 0,-3 0-3 16,0-5 3-16,1-2-4 0,-2-3-5 15,-2-4-1-15,0-5 0 0,0-4-1 0,-2-4-8 16,-1-3 5-16,-1-6 0 0,2-4 0 16,2-3-6-16,0-15-1 0,2-10-2 0,0 2-1 15,-1-13-16-15,3 3-15 0,0-3-21 16,0-10-18-16,0 3-23 0,0-4-32 0,2-2-33 15,-2-6-36-15,2 1-39 0,2-3-34 16,-4-3-84-16,4-6-112 0,-2-2 20 16,2-3-206-16,-2-4-143 0</inkml:trace>
  </inkml:traceGroup>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8:01.44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6FD2032-AE02-4555-9DEA-96C160F9D77E}" emma:medium="tactile" emma:mode="ink">
          <msink:context xmlns:msink="http://schemas.microsoft.com/ink/2010/main" type="inkDrawing" rotatedBoundingBox="24153,12063 24800,11053 24832,11073 24184,12083" semanticType="callout" shapeName="Other">
            <msink:sourceLink direction="with" ref="{7852D16B-CCF8-4F23-A9AB-D83B2B0E3F3D}"/>
            <msink:sourceLink direction="with" ref="{05A9E371-7480-4BAB-8B02-A880AE9501CE}"/>
          </msink:context>
        </emma:interpretation>
      </emma:emma>
    </inkml:annotationXML>
    <inkml:trace contextRef="#ctx0" brushRef="#br0">649 0 230 0,'-8'7'14'0,"0"3"-1"16,-2 1 0-16,-2 0-1 0,0 4-3 0,-4 3 3 15,-1 3 0-15,1-1 4 0,-4 7-4 16,-3-2 1-16,-3 9 1 0,4 4-1 0,-15 11 1 15,8-4-1-15,-2 7 0 0,2 2-2 16,-6-2-1-16,8-9-2 0,4-4 1 16,-2 0 0-16,3-2 5 0,-3 2-8 0,3-2 3 15,-4 4-2-15,5-5-8 0,1 0 0 16,6-5-9-16,-5-2-7 0,7-1-2 16,0-3-10-16,-4-1-20 0,8-3-81 15,2-6 45-15</inkml:trace>
  </inkml:traceGroup>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0:39.95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F85FEBA-97DC-4997-B272-80F70E05CF8D}" emma:medium="tactile" emma:mode="ink">
          <msink:context xmlns:msink="http://schemas.microsoft.com/ink/2010/main" type="inkDrawing" rotatedBoundingBox="10314,12709 14949,12491 14958,12682 10323,12900" shapeName="Other">
            <msink:destinationLink direction="with" ref="{36FB8979-3C39-46E4-BD33-0239F97507C7}"/>
          </msink:context>
        </emma:interpretation>
      </emma:emma>
    </inkml:annotationXML>
    <inkml:trace contextRef="#ctx0" brushRef="#br0">127 226 1419 0,'-11'-3'-50'0,"3"1"5"16,0-2 11-16,0 2-6 0,0-3 2 15,-1 3 9-15,1-1 8 0,2 1 13 16,-1-5 16-16,1 4 11 0,0 2 13 15,-1-3 6-15,1 3-1 0,6 1 1 0,-8-6 6 16,8 6 2-16,-6-2 7 0,6 2 1 16,-6-3 5-16,6 3-1 0,-4-4 1 15,4 4-3-15,0 0 0 0,-6 0-2 0,6 0 0 16,0 0-4-16,0 0 0 0,0 0-1 16,0 0-3-16,0 0-1 0,14-7 0 15,-6 7-1-15,2 0 0 0,3 0 0 16,6 0-2-16,0-2 1 0,9 2-1 0,3-1 1 15,11-1-1-15,3 0-2 0,14 0 0 16,4 0-3-16,26-1-5 0,3-3-3 0,4 2-2 16,3 1-2-16,2-1-2 0,-1 2-2 15,-1-2-4-15,-1 3 0 0,2-1-2 0,-5-1-3 16,2 1-1-16,1 2 3 0,-8 0-2 16,5-3 0-16,-2 3 0 0,3 0-4 15,-1-2 1-15,-3 0-1 0,1 0 1 0,-2 0 1 16,-1 1 6-16,-19-1-6 0,-4 0 2 15,-4 0 1-15,2 0-5 0,-2 1 2 16,0-2 4-16,-6 2-5 0,2-3 1 0,-4 3 0 16,-7-3-3-16,-1 0 1 0,-3 2 1 15,-3 0 0-15,0-1-1 0,-7 1-2 16,-1-3-2-16,-4 3 0 0,-1 2 1 0,-2 0-1 16,-6-5-1-16,1 5 0 0,-5-2 1 15,1 2-1-15,-3-2 0 0,-2 2 4 16,-2-1-3-16,6 1 0 0,-10 0-2 0,2-2 3 15,-8 2 0-15,0 0-2 0,8 2-2 16,-8-2 1-16,0 0-1 0,0 0 3 16,0 0-1-16,-26 3-3 0,8-3 3 0,2 2-3 15,-7 3-2-15,-1-5 4 0,-11 2 0 16,-7 3-3-16,-11 0 2 0,-6-1-3 0,-25 5 1 16,-9-1 2-16,-6-1 1 0,-5 0-4 15,1 0 7-15,-5 3-5 0,-1-2-2 16,-3 1 1-16,3 2 5 0,-2 0-4 15,-1 0 0-15,-2 1 2 0,1 1 0 0,-3-3 0 16,4 4 0-16,5-5-1 0,-1 1-2 16,5-1 2-16,5 2-2 0,6-1 3 15,7-2 1-15,16 0-1 0,10-4 0 0,5 0 0 16,9 3 1-16,4-2 1 0,1-3-1 16,9 4-2-16,0-5 4 0,5 3 5 0,4-2 1 15,2-2 3-15,3 2-3 0,1-2-2 16,4 4 3-16,-1-3 0 0,7-1-3 15,0 0 1-15,6 0 2 0,0 0-5 16,0 0 5-16,0 0-4 0,33-5 2 0,-9 1-1 16,9 0 2-16,11-3-4 0,34 0 5 15,13-7 0-15,13 1-3 0,5-1 5 0,15-1 0 16,6 0 0-16,15 3 19 0,10-4 3 16,41-2-8-16,5 1-2 0,2 2-9 15,-3 0 8-15,0 2 2 0,-3 1-10 0,3 1 2 16,-30 4 3-16,-3 4-8 0,-5-3 2 15,-6 3-2-15,-13-4-5 0,-5 6-4 0,-12-1 15 16,-10 0-11-16,-13-1 7 0,-7 1-2 16,-27-1-4-16,-10 3-3 0,-14-2-1 15,-3 0-2-15,-10 2-8 0,-3 0-9 16,-2 0-17-16,-6-7-33 0,-4 2-45 0,-7-1-58 16,-2 1-60-16,-8-3-55 0,-8 5-128 15,-4-6-62-15,-11 5 59 0,-13-8-175 0,-3 5-87 16</inkml:trace>
  </inkml:traceGroup>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8:00.31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332AA42-E6C6-4166-AC3F-9B24E33CD16B}" emma:medium="tactile" emma:mode="ink">
          <msink:context xmlns:msink="http://schemas.microsoft.com/ink/2010/main" type="inkDrawing" rotatedBoundingBox="23200,12345 23629,11709 23652,11725 23222,12360" semanticType="callout" shapeName="Other">
            <msink:sourceLink direction="with" ref="{133E33C5-79A7-426A-B84A-7075ADEF51D1}"/>
            <msink:sourceLink direction="with" ref="{7852D16B-CCF8-4F23-A9AB-D83B2B0E3F3D}"/>
          </msink:context>
        </emma:interpretation>
      </emma:emma>
    </inkml:annotationXML>
    <inkml:trace contextRef="#ctx0" brushRef="#br0">-531 652 316 0,'-8'6'40'0,"-2"2"-18"0,2 2-9 0,-3-1-4 15,2 0-5-15,-1 1 2 0,0 4-4 0,-3-2 2 16,1 4 3-16,-2 2 2 0,-1 0 3 15,3 0 1-15,-2 2-3 0,-4 6-1 16,2-2-1-16,0 2 0 0,-3 2 0 16,1 0 3-16,-1 2-3 0,3-3 1 0,-4 1-3 15,4 5 2-15,0-5-4 0,-1-3-5 16,-1 1-8-16,3 2-6 0,1-4-14 0,-2-1-18 16,0-3-28-16,4-2-51 0,2 2 43 15</inkml:trace>
  </inkml:traceGroup>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8:01.00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5B16C40-C339-43FE-BEA7-BC384CDA8971}" emma:medium="tactile" emma:mode="ink">
          <msink:context xmlns:msink="http://schemas.microsoft.com/ink/2010/main" type="inkDrawing" rotatedBoundingBox="23617,12182 24104,11452 24150,11483 23663,12212" semanticType="callout" shapeName="Other">
            <msink:sourceLink direction="with" ref="{7852D16B-CCF8-4F23-A9AB-D83B2B0E3F3D}"/>
            <msink:sourceLink direction="with" ref="{133E33C5-79A7-426A-B84A-7075ADEF51D1}"/>
          </msink:context>
        </emma:interpretation>
      </emma:emma>
    </inkml:annotationXML>
    <inkml:trace contextRef="#ctx0" brushRef="#br0">-45 402 333 0,'-23'29'0'0,"5"-4"3"0,-4-1 0 16,4 2 1-16,-5 0 1 0,3 2 1 15,-7 3-2-15,2 2 4 0,-2-1-5 16,2-2-1-16,1 4 1 0,-3 1 1 16,6-3 1-16,-6 1-1 0,7 1-3 0,-1-5-5 15,7-1 2-15,-7 1 0 0,6 0-1 16,3-4-4-16,1-2 0 0,-1-1-4 0,4 1 0 15,2-5-6-15,2 0-6 0,0-6-7 16,1 1-11-16,3-5-38 0,3 1 27 16</inkml:trace>
  </inkml:traceGroup>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27:36.20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5A9E371-7480-4BAB-8B02-A880AE9501CE}" emma:medium="tactile" emma:mode="ink">
          <msink:context xmlns:msink="http://schemas.microsoft.com/ink/2010/main" type="inkDrawing" rotatedBoundingBox="24802,11040 24810,11037 24816,11052 24808,11055" shapeName="Other">
            <msink:destinationLink direction="with" ref="{46FD2032-AE02-4555-9DEA-96C160F9D77E}"/>
          </msink:context>
        </emma:interpretation>
      </emma:emma>
    </inkml:annotationXML>
    <inkml:trace contextRef="#ctx0" brushRef="#br0">633-21 5 0,'0'0'2'0,"-8"3"-4"0,8-3 0 16</inkml:trace>
  </inkml:traceGroup>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0:40.82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6FB8979-3C39-46E4-BD33-0239F97507C7}" emma:medium="tactile" emma:mode="ink">
          <msink:context xmlns:msink="http://schemas.microsoft.com/ink/2010/main" type="inkDrawing" rotatedBoundingBox="4873,15449 10543,12714 10588,12807 4918,15543" semanticType="callout" shapeName="Other">
            <msink:sourceLink direction="with" ref="{FF85FEBA-97DC-4997-B272-80F70E05CF8D}"/>
            <msink:sourceLink direction="with" ref="{0D818DFD-29BB-4A5C-94E5-96BC11E126A0}"/>
          </msink:context>
        </emma:interpretation>
      </emma:emma>
    </inkml:annotationXML>
    <inkml:trace contextRef="#ctx0" brushRef="#br0">5641 93 1546 0,'6'-10'-46'15,"-2"1"8"-15,-2 2 5 0,0 2 10 0,2-3 11 16,0 0 25-16,-2 3 11 0,-2-2 20 15,2 1 10-15,0-2 7 0,-2 3 8 0,0 0 3 16,0 5-5-16,0-12 2 0,-2 8-6 16,2 4-5-16,-8-5-2 0,2 2 6 0,6 3-3 15,-25 6 9-15,4 3 9 0,-4 3 4 16,-8 3 3-16,-10 10 1 0,-19 5-1 16,-6 8 1-16,-8 0-5 0,-5 7 0 15,-6 7-1-15,-10 2 6 0,-8 10-5 0,-27 11 10 16,-14-2-4-16,-11 3 7 0,-6 6 6 15,-5 1 5-15,-7 4-3 0,-3 1 2 0,-1 1-5 16,-1 6-9-16,-4-2-4 0,2 3-7 16,-4-2-11-16,0 0-6 0,5-1-3 15,-2-2-4-15,4-2-9 0,-1-1-3 0,2-3-2 16,2-6-7-16,5-3-1 0,7-6-5 16,8-2 3-16,9-3-1 0,31-13 2 0,7-6-4 15,7-2-1-15,7-1 0 0,9-7-5 16,5-1 0-16,8-3-4 0,10-6-2 15,13-6-5-15,11-5-1 0,8-2 2 0,4-1-12 16,6-3-16-16,0-2-10 0,3 0-13 16,4 0-15-16,1-3-11 0,3 2-14 15,0-1-13-15,2 0-13 0,2-1-25 0,2-4-35 16,2 3-37-16,2-3-37 0,0 0-32 16,0 0-95-16,22-12-110 0,-10 1 14 15,4-2-247-15,3-1-203 0</inkml:trace>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7T06:25:46.66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7686E3F-ADCD-421E-A98E-ED0AB9B8F64F}" emma:medium="tactile" emma:mode="ink">
          <msink:context xmlns:msink="http://schemas.microsoft.com/ink/2010/main" type="inkDrawing" rotatedBoundingBox="17291,12650 18808,13078 18479,14241 16963,13813" semanticType="enclosure" shapeName="Other">
            <msink:sourceLink direction="with" ref="{2E32C082-4882-4524-B3FC-2BDD0B6EA93A}"/>
            <msink:destinationLink direction="with" ref="{B3110210-0482-4203-BD2D-B901556E8529}"/>
          </msink:context>
        </emma:interpretation>
      </emma:emma>
    </inkml:annotationXML>
    <inkml:trace contextRef="#ctx0" brushRef="#br0">690 10 911 0,'-23'-6'78'0,"-1"1"-21"15,1 4-32-15,1 1-6 0,1 1-15 0,-8 1 2 16,2 3-1-16,-3 3 1 0,-1 2-3 16,-3 0 6-16,0 4 0 0,-3 3-2 15,2 1 6-15,-4 5 0 0,5 5 6 16,-2 4 4-16,1-1 3 0,5 5 4 0,4-1-1 15,0 2-5-15,5 1 9 0,-1 3-3 16,3 0 0-16,8-4-2 0,2 5-3 16,0 0 0-16,7 1 2 0,2-2 2 0,2 2 2 15,7 0-3-15,4 3-2 0,1 1-2 16,9-2 1-16,-1-5-1 0,5 3-3 16,3-4-2-16,15 10-2 0,-2-10 1 15,-3-11 0-15,3 3-2 0,17 3-2 0,-8-11-1 16,-5-1-1-16,3-8-1 0,-1 2 0 15,-6-4-3-15,0-3 3 0,2-7-5 0,3 1 3 16,-1-6-3-16,12 1 2 0,0-11-1 16,-2 3-2-16,17-10-1 0,-2-2 1 0,-4-7-2 15,-4-1-1-15,-13 1 1 0,-8-2-4 16,7-11 0-16,-3-5-1 0,-10 4 0 16,-8 0-7-16,-4 3 6 0,-3-3-1 15,-3-1-3-15,-6-1 0 0,-4 4-3 0,-5 3 2 16,-4-5-1-16,-2 4 2 0,-11-10-3 15,-5 7 2-15,-9 2 1 0,-5 2-8 0,-18-11 1 16,-9 11-16-16,1-3-10 0,-10 7-9 16,-4 1-11-16,-7 2-8 0,-10 5-13 15,-1 3-16-15,-7 5-27 0,-7 2-76 0,3 4-166 16,-4 4 121-16</inkml:trace>
  </inkml:traceGroup>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0:41.45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AC19052-6E1C-4255-84C7-5F258392D987}" emma:medium="tactile" emma:mode="ink">
          <msink:context xmlns:msink="http://schemas.microsoft.com/ink/2010/main" type="inkDrawing" rotatedBoundingBox="10350,12201 10587,13102 10565,13108 10328,12207" semanticType="callout" shapeName="Other">
            <msink:sourceLink direction="with" ref="{C62692F9-E811-4D14-973A-9C912BFD65D1}"/>
            <msink:sourceLink direction="with" ref="{0D818DFD-29BB-4A5C-94E5-96BC11E126A0}"/>
          </msink:context>
        </emma:interpretation>
      </emma:emma>
    </inkml:annotationXML>
    <inkml:trace contextRef="#ctx0" brushRef="#br0">20 110 1969 0,'-4'-14'2'0,"0"4"9"0,1 1 4 0,1-3 16 16,0 5 14-16,2 0 15 0,-2 0 16 15,0-5 19-15,2 8 4 0,0-1-1 16,0-1-7-16,-2 0-7 0,2-1-11 0,0 7-10 15,2-5-3-15,-2 5-7 0,0 0-9 16,0 0 2-16,6 18-5 0,-1-5-3 0,1 6-2 16,2 3-5-16,1 6-2 0,-1 9-3 15,5 4-3-15,-1 5-10 0,4 18-16 16,1 2-32-16,-1 3-38 0,2 2-45 0,-1 4-50 16,2-6-56-16,-4 1-138 0,-1-1-67 15,-2-1-197-15,-1-9-124 0</inkml:trace>
  </inkml:traceGroup>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0:42.43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D9A7D45-53E9-4DF7-B84A-864648311429}" emma:medium="tactile" emma:mode="ink">
          <msink:context xmlns:msink="http://schemas.microsoft.com/ink/2010/main" type="writingRegion" rotatedBoundingBox="10341,13391 10991,13391 10991,13872 10341,13872"/>
        </emma:interpretation>
      </emma:emma>
    </inkml:annotationXML>
    <inkml:traceGroup>
      <inkml:annotationXML>
        <emma:emma xmlns:emma="http://www.w3.org/2003/04/emma" version="1.0">
          <emma:interpretation id="{82F01DAA-568A-4C2B-A7BB-C766FCBC38B2}" emma:medium="tactile" emma:mode="ink">
            <msink:context xmlns:msink="http://schemas.microsoft.com/ink/2010/main" type="paragraph" rotatedBoundingBox="10341,13391 10991,13391 10991,13872 10341,13872" alignmentLevel="1"/>
          </emma:interpretation>
        </emma:emma>
      </inkml:annotationXML>
      <inkml:traceGroup>
        <inkml:annotationXML>
          <emma:emma xmlns:emma="http://www.w3.org/2003/04/emma" version="1.0">
            <emma:interpretation id="{97303495-8674-4C72-BF9F-06DF7468C563}" emma:medium="tactile" emma:mode="ink">
              <msink:context xmlns:msink="http://schemas.microsoft.com/ink/2010/main" type="line" rotatedBoundingBox="10341,13391 10991,13391 10991,13872 10341,13872"/>
            </emma:interpretation>
          </emma:emma>
        </inkml:annotationXML>
        <inkml:traceGroup>
          <inkml:annotationXML>
            <emma:emma xmlns:emma="http://www.w3.org/2003/04/emma" version="1.0">
              <emma:interpretation id="{0D818DFD-29BB-4A5C-94E5-96BC11E126A0}" emma:medium="tactile" emma:mode="ink">
                <msink:context xmlns:msink="http://schemas.microsoft.com/ink/2010/main" type="inkWord" rotatedBoundingBox="10341,13391 10991,13391 10991,13872 10341,13872">
                  <msink:destinationLink direction="with" ref="{AAC19052-6E1C-4255-84C7-5F258392D987}"/>
                  <msink:destinationLink direction="with" ref="{36FB8979-3C39-46E4-BD33-0239F97507C7}"/>
                </msink:context>
              </emma:interpretation>
              <emma:one-of disjunction-type="recognition" id="oneOf0">
                <emma:interpretation id="interp0" emma:lang="" emma:confidence="0">
                  <emma:literal>60</emma:literal>
                </emma:interpretation>
                <emma:interpretation id="interp1" emma:lang="" emma:confidence="0">
                  <emma:literal>6 O</emma:literal>
                </emma:interpretation>
                <emma:interpretation id="interp2" emma:lang="" emma:confidence="0">
                  <emma:literal>6 o</emma:literal>
                </emma:interpretation>
                <emma:interpretation id="interp3" emma:lang="" emma:confidence="0">
                  <emma:literal>6 0</emma:literal>
                </emma:interpretation>
                <emma:interpretation id="interp4" emma:lang="" emma:confidence="0">
                  <emma:literal>G O</emma:literal>
                </emma:interpretation>
              </emma:one-of>
            </emma:emma>
          </inkml:annotationXML>
          <inkml:trace contextRef="#ctx0" brushRef="#br0">120 41 1835 0,'2'-8'40'0,"0"3"-5"0,-2 2-5 16,0-1 0-16,0 4-4 0,0-7 3 0,0 7 10 16,-4-8 7-16,4 8 2 0,-8 0 0 15,8 0-1-15,-15 0-2 0,9 6-4 0,-4-4 1 16,0 5 1-16,1 2 3 0,-1-1 2 15,0 2-5-15,2 3-2 0,-1-2-4 16,2 4-4-16,-1-2-2 0,4 2-2 16,0 0-3-16,2 2-2 0,2-4-1 0,2-1-4 15,0-1 0-15,0 1-1 0,2 1-2 16,2-4-3-16,1 0 0 0,2-2-4 0,1 0 2 16,-2-4-1-16,2 1 1 0,1-4-4 15,-1 0 1-15,-2-4-2 0,4 1 0 16,-1-4-1-16,-3 0 0 0,2-2-3 0,-4 0 2 15,3-3 0-15,-5-1 0 0,3 2-2 16,-5-5-1-16,0 1-1 0,-2 1-2 16,0 0 0-16,-2 1-7 0,-2-2-9 0,-1-2-17 15,-1 4-24-15,-5 3-32 0,3 0-53 16,-4 3-58-16,-5-3-147 0,-5 4-63 16,-5 0-158-16,-11 0-71 0</inkml:trace>
          <inkml:trace contextRef="#ctx0" brushRef="#br0" timeOffset="-391.635">-90-149 1768 0,'-18'-17'31'0,"2"8"-1"0,4-3 0 16,-1 3-5-16,3 3-3 0,-2-1 10 0,4 1 21 15,-3 3 14-15,1-3 16 0,0 3 1 16,-1-4 0-16,-2 7-3 0,3 0-5 0,-2 5-3 16,-3-1-3-16,1 3 6 0,-2 4-4 15,-3 2-2-15,2 2-2 0,0 3-6 16,-1 3-6-16,2 3-4 0,-1-2-4 0,3 6-7 16,0-4 0-16,1 5-3 0,2-7-7 15,3 2-2-15,0-2-1 0,1 3-2 16,3-5-1-16,0-2-1 0,4-1-7 15,-2 2 2-15,4-4-2 0,0 4-4 0,2-7 3 16,3 1-1-16,3-3-6 0,3 0 0 16,-1-3 1-16,3-4-8 0,1 1 0 15,1-4-3-15,-1 0-7 0,2-4-3 0,1 1 3 16,-2-4-2-16,0 0 5 0,-3 0-3 16,-2-3-4-16,1 4 3 0,-3-4 0 0,-2 0-1 15,-4 3 4-15,-2 0 2 0,0 1-1 16,-4-1 1-16,-2 2-4 0,-4 1 3 15,0-2-6-15,-3 4-3 0,1 2-3 0,-2-4-16 16,-2 8-18-16,1-2-20 0,-4-2-20 16,2 6-19-16,1 1-24 0,4-1-20 15,-2 1-19-15,3-2-13 0,1 2-36 0,4 2-84 16,-2-4-316-16,4 2-121 0</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2:09.06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76B4611-9F23-44AB-B7B7-524962AB01C0}" emma:medium="tactile" emma:mode="ink">
          <msink:context xmlns:msink="http://schemas.microsoft.com/ink/2010/main" type="writingRegion" rotatedBoundingBox="12467,2142 24221,2196 24216,3189 12463,3135"/>
        </emma:interpretation>
      </emma:emma>
    </inkml:annotationXML>
    <inkml:traceGroup>
      <inkml:annotationXML>
        <emma:emma xmlns:emma="http://www.w3.org/2003/04/emma" version="1.0">
          <emma:interpretation id="{41E48A78-D296-4721-B1CC-1FD54C8A3C54}" emma:medium="tactile" emma:mode="ink">
            <msink:context xmlns:msink="http://schemas.microsoft.com/ink/2010/main" type="paragraph" rotatedBoundingBox="12467,2142 24221,2196 24216,3189 12463,3135" alignmentLevel="1"/>
          </emma:interpretation>
        </emma:emma>
      </inkml:annotationXML>
      <inkml:traceGroup>
        <inkml:annotationXML>
          <emma:emma xmlns:emma="http://www.w3.org/2003/04/emma" version="1.0">
            <emma:interpretation id="{EC6245A9-9C77-4955-8932-42672D3D04E7}" emma:medium="tactile" emma:mode="ink">
              <msink:context xmlns:msink="http://schemas.microsoft.com/ink/2010/main" type="line" rotatedBoundingBox="12467,2142 24221,2196 24216,3189 12463,3135"/>
            </emma:interpretation>
          </emma:emma>
        </inkml:annotationXML>
        <inkml:traceGroup>
          <inkml:annotationXML>
            <emma:emma xmlns:emma="http://www.w3.org/2003/04/emma" version="1.0">
              <emma:interpretation id="{1A61D937-B97E-4474-B1E2-C87A4A3E101E}" emma:medium="tactile" emma:mode="ink">
                <msink:context xmlns:msink="http://schemas.microsoft.com/ink/2010/main" type="inkWord" rotatedBoundingBox="12467,2174 14188,2182 14184,2945 12463,2937"/>
              </emma:interpretation>
              <emma:one-of disjunction-type="recognition" id="oneOf0">
                <emma:interpretation id="interp0" emma:lang="" emma:confidence="1">
                  <emma:literal/>
                </emma:interpretation>
              </emma:one-of>
            </emma:emma>
          </inkml:annotationXML>
          <inkml:trace contextRef="#ctx0" brushRef="#br0">381 163 450 0,'17'-8'181'0,"-8"0"-78"0,0 2-41 0,-3-2-6 16,1 0 0-16,-3 0-1 0,4 0 17 15,-4 0 1-15,-1 0 5 0,1-3 8 0,0 3 4 16,-1 0 2-16,-3 0 1 0,2 0 3 16,-2 0 6-16,2 0 2 0,-4-1-5 0,0 5-5 15,-1-4-9-15,-1 4-8 0,0 0-6 16,-6 2-8-16,-1 0-2 0,-3 4 4 16,-3 2 1-16,-2 2 0 0,-5 4 2 15,-2 3 2-15,-3 3-1 0,-2 2 0 0,-1 5-7 16,-5 1 4-16,4 3-5 0,-1 1-5 15,4 0-6-15,4-1-2 0,3 1-5 0,5 1-9 16,1-1 4-16,6-1-3 0,5-1-4 16,6-4-2-16,2 5-1 0,7-3-3 15,7 3-4-15,9-3 0 0,2-3-12 0,6-1-20 16,8 0-18-16,-2-5-24 0,4-5-22 16,2-2-20-16,0-4-18 0,5-4-13 15,-3 0-8-15,1-6-3 0,6-2 6 16,-3-5-3-16,0-1 0 0,-3-4 10 0,-5-2 17 15,-6-3 7-15,-3 1 10 0,-4 0 17 16,-8-3 26-16,4 3 8 0,-13-1 26 0,0 3 13 16,1-1 11-16,-5 1 15 0,-7 0 9 15,3 4 8-15,-3-3 10 0,-2 5 4 16,-2 0 4-16,0 1 1 0,-1-1 1 16,-1 2-2-16,0 4-2 0,-5 0 1 0,-1 2 1 15,1 3 0-15,0 2 7 0,-2 1 0 16,-5 1 6-16,2 4-3 0,1 3-5 0,-6 2-3 15,4 2-4-15,-3 1-4 0,2 3-6 16,0-2-5-16,1 2 5 0,1 1-13 0,2 1 2 16,1-2-5-16,5 1-3 0,-4-3 2 15,6 2-6-15,-1 0-1 0,3-2 2 16,2 1-4-16,2-3-4 0,3 0 4 16,2-4-4-16,2 1-1 0,2-1-2 0,2-5-2 15,2-1-2-15,0 1 1 0,-2-6-2 16,6 1-1-16,-3-1 4 0,1-3-7 15,2-3 1-15,-6-1-3 0,3 0 1 0,2-4-2 16,-4-2 4-16,-1-3-4 0,3-1-1 16,-5 0-5-16,-2-1 8 0,0 1-8 15,-2 1 4-15,0 3 0 0,2-2 0 0,-4 4-1 16,-3 0-1-16,2 1 1 0,-2 1 2 16,3 2 2-16,-3 0-5 0,2 1 0 15,-1 1-5-15,-1 3-1 0,1 0 5 0,-3 5 2 16,0 0-4-16,0 0 0 0,0 0 1 15,13 13 3-15,-10-3-6 0,1 2 5 0,-2 2 3 16,0 4-3-16,3-2-4 0,-1 3-13 16,1 1-19-16,1 1-20 0,0-1-28 15,3 2-34-15,-3 1-31 0,1-1-38 0,0-4-35 16,-1-3-70-16,2-1-123 0,3-2-30 16,-2-4-99-16,0-4-48 0</inkml:trace>
          <inkml:trace contextRef="#ctx0" brushRef="#br0" timeOffset="251.7164">1344-29 1701 0,'-4'-13'89'16,"-1"3"-9"-16,3 2-6 0,-2 0-9 16,-1 4 19-16,1-2 16 0,2 2-1 0,2 4-9 15,-5-6-10-15,5 6-7 0,0 0-7 16,0 0-2-16,-5 18-8 0,3-8-3 0,2 2-5 15,0 5-4-15,-3 1-5 0,3 0-2 16,0 5-6-16,0-1-1 0,0 2-3 16,3 0-3-16,-3 1-9 0,2 4-21 0,-2-3-26 15,0-1-33-15,2-3-35 0,1 0-38 16,2 1-34-16,-3-3-33 0,2-4-57 16,5-2-120-16,-4-1-199 0,-1-7-81 15</inkml:trace>
          <inkml:trace contextRef="#ctx0" brushRef="#br0" timeOffset="503.5287">1684-99 1645 0,'0'-14'64'0,"-2"2"-7"0,2 2-7 16,-2 2-4-16,2 1-4 0,-4 1 7 15,4 6 15-15,0-8 14 0,0 8-5 0,0-6-6 16,0 6-6-16,0 0-4 0,0 0-5 15,0 0-3-15,0 20-6 0,0-9-3 0,0 3-4 16,4 4-3-16,-2 1-3 0,0 3-3 16,-2 0-2-16,4 7 0 0,-4-1-6 15,5 3-18-15,-5-3-22 0,2 3-26 16,0-1-31-16,0 3-32 0,3-3-43 0,-1 1-43 16,-2-1-109-16,5-3-315 0,-3-3-119 15</inkml:trace>
        </inkml:traceGroup>
        <inkml:traceGroup>
          <inkml:annotationXML>
            <emma:emma xmlns:emma="http://www.w3.org/2003/04/emma" version="1.0">
              <emma:interpretation id="{EBDE5F52-C130-4953-B9B7-583DAD612C35}" emma:medium="tactile" emma:mode="ink">
                <msink:context xmlns:msink="http://schemas.microsoft.com/ink/2010/main" type="inkWord" rotatedBoundingBox="14935,2153 17555,2165 17550,3159 14930,3147"/>
              </emma:interpretation>
              <emma:one-of disjunction-type="recognition" id="oneOf1">
                <emma:interpretation id="interp1" emma:lang="" emma:confidence="1">
                  <emma:literal/>
                </emma:interpretation>
              </emma:one-of>
            </emma:emma>
          </inkml:annotationXML>
          <inkml:trace contextRef="#ctx0" brushRef="#br0" timeOffset="1335.702">2649 163 1843 0,'0'-5'25'0,"0"5"-6"16,-10-9-1-16,4 5-2 0,-1 0 9 0,-2 4 19 15,0-2 15-15,9 2 2 0,-18 0-2 16,9 5-3-16,-2-2-1 0,0 5-1 0,-1 0-4 16,1 5 0-16,2-3 1 0,-2 4-1 15,2 0-5-15,1 1-4 0,-1 1-3 16,3 2-3-16,1 1-2 0,-1-1-3 0,3 1-3 16,1-2 2-16,2 2-3 0,2-1-2 15,3 1-4-15,-1-1 2 0,7-2-2 16,0 2-1-16,8-3 2 0,-1-3-1 15,3 0-6-15,1-3 0 0,-1-4 2 0,1-1-3 16,1-2-2-16,1-4-1 0,2 1-1 16,0-6-4-16,2-1-5 0,-6-2 1 0,3-2-1 15,-7-2-3-15,0-3-3 0,-2-1 2 16,-5-1-1-16,-4 1 0 0,-2 0 0 16,-5-2-1-16,-5 1 0 0,-4-1 0 0,-2-1 1 15,-5 3 2-15,-3 2 0 0,0 0-3 16,-7 4 2-16,2-2-1 0,-4 3 1 15,4 3 1-15,-1 2-2 0,3 0 2 16,-1 4-2-16,5-2 2 0,-3 1-2 0,8 3 2 16,-1 0 2-16,0 3 2 0,5 1-1 15,5 0 3-15,-1 0-2 0,5-4 1 0,3 10 2 16,3-6 0-16,5 0-1 0,6 3 3 16,1-6-4-16,2 1 3 0,5 1-4 0,0-6 4 15,2 3-2-15,2-2 0 0,3-2 1 16,-3-2-2-16,-1 0 0 0,0-2 1 15,-2 0 3-15,-1-2-3 0,-3 0 4 16,-2-1 2-16,-1-3 3 0,-4 2 6 0,-2 0 1 16,-1-3 5-16,0 1 2 0,-6 2 4 15,1 0 1-15,-1-2 5 0,0 1 2 16,-2 3-3-16,3 2-1 0,-5-2 2 0,3 2-4 16,-3 2-7-16,0-3 4 0,2 6-7 15,-4-3-4-15,3 1-3 0,-3 5 1 16,4-4 3-16,-4 4-4 0,0 0-8 15,0 0 9-15,4 17 1 0,-4-7-3 0,0 2 6 16,0 2 2-16,0 4-3 0,0 3 2 16,0 1-2-16,3 7 0 0,-3 1-5 0,2 1 2 15,0-1-2-15,1 5 2 0,2-3-3 16,-3 3-2-16,5-3 2 0,-5 3-3 0,2-5-2 16,1 3 0-16,-3-2 0 0,0-1-13 15,0-1-1-15,0-3-10 0,1 3-9 16,-1-3-12-16,0-4-14 0,-2 0-18 15,0 1-15-15,0-3-25 0,0 1-22 0,-2-1-31 16,2-2-31-16,0 1-36 0,-2-7-58 16,2-2-123-16,-3-2-30 0,1 0-116 15,-2-4-58-15</inkml:trace>
          <inkml:trace contextRef="#ctx0" brushRef="#br0" timeOffset="1684.9962">3080 359 1588 0,'-2'-20'48'0,"0"0"2"15,0 3-14-15,2 1-3 0,0 1-1 0,0-1 1 16,4 2 18-16,1 0 18 0,-3-1 7 16,4 1-3-16,3 0-7 0,1 2-5 15,6 0-5-15,-5 1-1 0,5 3 0 0,4 0 1 16,-5 2-3-16,4 2-4 0,1 2-5 15,1 2-5-15,-1 0-3 0,1 2-1 16,-1 2-6-16,-3 0-4 0,2 2 1 0,-3 2-2 16,-1 1-3-16,-1 0-1 0,0 4-1 15,-6-1-1-15,-1 0-1 0,-5 2 0 16,-2 1-2-16,-2-1 1 0,-7 3-2 16,3-3 0-16,-12 4 0 0,-1-2-3 0,4-2-3 15,-8 0-5-15,3-1-12 0,-6 1-23 16,6-4-22-16,-5 1-28 0,7-5-33 0,-1-1-28 15,0-2-46-15,8-3-45 0,-2-3-92 16,4-2-294-16,1-1-117 0</inkml:trace>
          <inkml:trace contextRef="#ctx0" brushRef="#br0" timeOffset="2327.7021">3246 306 1830 0,'-5'-6'1'15,"2"2"-12"-15,3 4-2 0,10-12 0 0,1 6 0 16,0-1 10-16,8 1 10 0,5-2 15 16,1 0 5-16,4 0-1 0,3 0 0 0,5-2-5 15,-1 1 3-15,-1-1 10 0,4 2 3 16,-3-2 1-16,-4 4 0 0,-3-2 1 16,3-1 1-16,-5 1 5 0,0 0 0 15,-4-2 4-15,-1 4 1 0,-6 0-3 0,0 0 9 16,0-2-4-16,-5 0 0 0,1 2-3 15,-3-1-3-15,-1 2-4 0,-1 0-2 16,0-1-5-16,0 2-1 0,-2 0-5 0,-1 0-4 16,1 0 0-16,-1 0-5 0,-2 0-4 15,-2 4 0-15,0 0-4 0,0 0 0 0,0 0-1 16,13 12 1-16,-13-4-1 0,0 4-1 16,0-1-1-16,3 3 0 0,-3 4-6 15,0 1 3-15,0 0 2 0,0 2 0 16,0-1-2-16,0 3-10 0,0-3-10 0,0 1-23 15,0-1-29-15,-3-2-27 0,6 1-23 16,-3-3-32-16,0-2-31 0,2-2-28 0,-2 0-89 16,2-6-346-16,0 1-139 0</inkml:trace>
          <inkml:trace contextRef="#ctx0" brushRef="#br0" timeOffset="1930.3139">3417-105 1730 0,'12'-16'23'0,"-3"2"-4"0,0 2-1 16,-5 3 11-16,-2 1 14 0,0 2 22 15,3 0 17-15,-3 2 5 0,-2-2-7 0,2 2-8 16,-2 4-9-16,5-4-8 0,-5 4-4 16,0 0-5-16,0 0-3 0,0 0 2 15,12 16-5-15,-10-4 0 0,0 2-6 0,0 5 1 16,5 1-3-16,-5 0-5 0,0 5-2 16,1 1 0-16,1 3-2 0,-2-1 0 15,0 3-8-15,1-3-11 0,-1 1-20 16,-2 1-30-16,3-3-37 0,-3 1-39 0,0-4-41 15,-3 1-55-15,1-5-117 0,-1 1-308 16,-1-3-141-16</inkml:trace>
          <inkml:trace contextRef="#ctx0" brushRef="#br0" timeOffset="2477.0126">4080 15 1744 0,'0'-18'28'15,"-3"2"-3"-15,1 4-20 0,2-1-12 0,0 3 1 16,-2 4-9-16,2-2 0 0,-2 2 5 16,2 6-23-16,2-8-26 0,-2 8-35 15,0 0-42-15,0 0-103 0,0 0-165 0,11 10 84 16</inkml:trace>
          <inkml:trace contextRef="#ctx0" brushRef="#br0" timeOffset="2886.847">4358 87 1210 0,'0'0'71'0,"0"0"-15"16,13 0-4-16,-13 0-5 0,0 0-2 15,0 0 3-15,0 0 5 0,2-7 2 16,-2 7-4-16,0 0-6 0,0 0-2 0,0 0-3 16,-24 13 3-16,14-8-1 0,3 4-2 15,-4 1 3-15,0 0 3 0,0 4-2 16,1-1-4-16,-1 3-1 0,0 0-5 0,2 1 0 15,-1-1-5-15,2 4-2 0,-1-2-1 16,4 1 0-16,-1-3-2 0,1 2-1 0,5-1-3 16,0-3 2-16,-2 0-2 0,4 0-1 15,5-2-2-15,-3 1 8 0,3-5 3 16,0 0-1-16,1-2 2 0,5 0-2 16,0-4-1-16,0-2 0 0,1-2-2 0,2 0-4 15,-1-4 0-15,0 0-1 0,0-4 3 16,-2-1-3-16,-4-3 0 0,3 0-2 15,-5-4-5-15,-3-1-1 0,-1-1-2 0,-3-3-3 16,-5-1 0-16,-2 0-3 0,-1 2-2 16,-7-1-1-16,0 0-6 0,-1 5-12 0,-2 2-10 15,-2 0-15-15,-1 4-21 0,-1 1-11 16,1 8-16-16,3-2-29 0,-3 3-21 16,4 4-27-16,-1 1-37 0,-1 0-100 15,4 4-242-15,2-1-48 0</inkml:trace>
          <inkml:trace contextRef="#ctx0" brushRef="#br0" timeOffset="3366.2966">4701 113 1684 0,'6'-4'63'0,"4"2"-4"0,-5 0-8 0,-5 2-5 15,8-4-6-15,-8 4 1 0,7-3 4 16,-7 3 1-16,0 0 3 0,7 9 2 0,-5-3 2 15,-2 0 1-15,0 4 10 0,2 2-3 16,-2 1 8-16,0 1-2 0,0 0-2 16,0 2-4-16,0 3-6 0,2-3-5 0,-2 2-4 15,-2-1-4-15,2 1-5 0,0-4-2 16,-2-2-4-16,2 3-6 0,0-6 2 16,-2 2-1-16,2-1-4 0,-2 0 1 0,2-4 0 15,0 2-3-15,-3-4 0 0,3 3-2 16,0-7 0-16,0 0-10 0,0 0 5 15,0 0-2-15,0 0-2 0,-2-25 5 0,2 13-2 16,0-2-2-16,2 0-4 0,3-5 8 16,-1 3 2-16,1 0 4 0,2 0-2 15,0-1 0-15,2 3 3 0,0-1 1 0,2 1 0 16,1 2-3-16,-1 0 0 0,2 4-1 16,0-2-2-16,2 4-7 0,0-1 3 0,-2 3-4 15,2 2 0-15,0 2-4 0,-2 2 2 16,4 2 3-16,-2 3-1 0,-2 1-3 15,4 2 5-15,-4 2-4 0,-2 0-3 16,0 3-2-16,1-1-9 0,-1 0-21 0,-4 0-23 16,0-2-30-16,-1 3-33 0,-1-1-34 15,0 0-38-15,-3-1-39 0,-2-5-72 16,3 1-119-16,-3 0-23 0,2-3-97 0,-2-2-41 16</inkml:trace>
        </inkml:traceGroup>
        <inkml:traceGroup>
          <inkml:annotationXML>
            <emma:emma xmlns:emma="http://www.w3.org/2003/04/emma" version="1.0">
              <emma:interpretation id="{4B2DB492-DCE0-46A1-A941-83B371E0AC39}" emma:medium="tactile" emma:mode="ink">
                <msink:context xmlns:msink="http://schemas.microsoft.com/ink/2010/main" type="inkWord" rotatedBoundingBox="18151,2390 18247,2391 18245,2762 18150,2762"/>
              </emma:interpretation>
              <emma:one-of disjunction-type="recognition" id="oneOf2">
                <emma:interpretation id="interp2" emma:lang="" emma:confidence="1">
                  <emma:literal/>
                </emma:interpretation>
              </emma:one-of>
            </emma:emma>
          </inkml:annotationXML>
          <inkml:trace contextRef="#ctx0" brushRef="#br0" timeOffset="3565.0508">5750 72 1941 0,'4'-6'183'0,"-2"2"-24"0,0 0-29 0,3 0-15 15,-2 0-12-15,2 0-15 0,-3 2-6 16,-2 2-11-16,4-5-15 0,-4 5-51 0,0 0-61 15,0 0-74-15,5 13-61 0,-10-7-107 16,5 0-146-16,-2 2-173 0,-2 0-116 0</inkml:trace>
          <inkml:trace contextRef="#ctx0" brushRef="#br0" timeOffset="3734.9077">5732 353 1851 0,'-7'6'114'0,"3"-2"-12"0,-2 0-11 16,4 0-11-16,0 1-7 0,2-4-6 16,-2 3-6-16,0 0-6 0,2-4-12 0,-3 5-43 15,1-3-58-15,-2 4-63 0,4-2-62 16,0-4-136-16,-9 6-313 0,5-4-128 0</inkml:trace>
        </inkml:traceGroup>
        <inkml:traceGroup>
          <inkml:annotationXML>
            <emma:emma xmlns:emma="http://www.w3.org/2003/04/emma" version="1.0">
              <emma:interpretation id="{9E7669FE-045B-49D2-8788-0D857732B139}" emma:medium="tactile" emma:mode="ink">
                <msink:context xmlns:msink="http://schemas.microsoft.com/ink/2010/main" type="inkWord" rotatedBoundingBox="21131,2292 21682,2294 21680,2847 21128,2845">
                  <msink:destinationLink direction="with" ref="{47F9EAE4-E7C4-4069-90E2-B7DDD1ED429B}"/>
                </msink:context>
              </emma:interpretation>
              <emma:one-of disjunction-type="recognition" id="oneOf3">
                <emma:interpretation id="interp3" emma:lang="" emma:confidence="1">
                  <emma:literal/>
                </emma:interpretation>
              </emma:one-of>
            </emma:emma>
          </inkml:annotationXML>
          <inkml:trace contextRef="#ctx0" brushRef="#br0" timeOffset="23744.8235">9203 182 977 0,'5'-12'23'0,"-2"2"-9"16,-3-1-8-16,2 1 4 0,0-2-7 15,-2 0 12-15,0 0 16 0,2 2 6 16,-2-3 18-16,-2 1 10 0,2 2 4 0,-2-2-5 16,0 2-7-16,-1-3 2 0,-2 3-11 15,3 0-1-15,-5 0 3 0,3 2-1 16,-3 2-8-16,-4-4-1 0,-1 4-4 0,-1-1-5 16,0 1-3-16,-6 2-2 0,-1 2-4 15,0 0 2-15,-3 4-4 0,-1 0 2 0,-2 0-4 16,-1 4 0-16,0 0 1 0,0 3-5 15,0 1 3-15,0 0-2 0,1 2-1 16,4-2-1-16,0 2 0 0,1 1-3 16,4-1 5-16,0-2-1 0,4 2 3 0,2-2 3 15,2 3 4-15,1-1 3 0,6 0 3 16,2 0-2-16,2-2-2 0,6 3-2 0,1-2-2 16,2 2-4-16,2-1 0 0,6 0-6 15,3 0 3-15,-1 1-2 0,5 1 0 16,2-2-3-16,4 0 0 0,-1 3-1 15,1-1 0-15,-2 0-2 0,-4-4-1 0,-1 2-2 16,0 1 1-16,-2-1 0 0,-3-2 1 16,1 3-2-16,-6-5 0 0,-2 2 2 0,2-1-2 15,-4 0 1-15,-5-1 2 0,1 0-2 16,-5 0 4-16,0 0 3 0,-4-1-2 16,-4 1 3-16,-3 0-2 0,-2-2-2 15,-4 0 1-15,-2-2-2 0,-4 0 0 0,-1 1-1 16,-2-4-1-16,2 1 3 0,-3-4-3 15,-1 2-1-15,-2-1 0 0,-1-2-3 0,0-1-1 16,-1 2-4-16,3-2-7 0,0 0-11 16,5 0-17-16,-4 2-15 0,6 0-13 15,-1 0-21-15,4 0-19 0,0 0-18 16,4 2-18-16,2-2-20 0,4 0-39 16,1-1-371-16,6 3-72 0</inkml:trace>
        </inkml:traceGroup>
        <inkml:traceGroup>
          <inkml:annotationXML>
            <emma:emma xmlns:emma="http://www.w3.org/2003/04/emma" version="1.0">
              <emma:interpretation id="{18F6CA5D-8A85-45EF-85E9-AE05CEB6A1BB}" emma:medium="tactile" emma:mode="ink">
                <msink:context xmlns:msink="http://schemas.microsoft.com/ink/2010/main" type="inkWord" rotatedBoundingBox="22422,2377 22976,2379 22973,2967 22419,2964"/>
              </emma:interpretation>
              <emma:one-of disjunction-type="recognition" id="oneOf4">
                <emma:interpretation id="interp4" emma:lang="" emma:confidence="0">
                  <emma:literal>&gt;</emma:literal>
                </emma:interpretation>
                <emma:interpretation id="interp5" emma:lang="" emma:confidence="0">
                  <emma:literal>&lt;</emma:literal>
                </emma:interpretation>
                <emma:interpretation id="interp6" emma:lang="" emma:confidence="0">
                  <emma:literal>D</emma:literal>
                </emma:interpretation>
                <emma:interpretation id="interp7" emma:lang="" emma:confidence="0">
                  <emma:literal>,</emma:literal>
                </emma:interpretation>
                <emma:interpretation id="interp8" emma:lang="" emma:confidence="0">
                  <emma:literal>)</emma:literal>
                </emma:interpretation>
              </emma:one-of>
            </emma:emma>
          </inkml:annotationXML>
          <inkml:trace contextRef="#ctx0" brushRef="#br0" timeOffset="24446.3977">10043 93 1538 0,'-8'-5'-26'15,"1"2"2"-15,-2-3 4 0,3-1 12 0,1 3 17 16,-1 0 20-16,4 0 27 0,-5 0 18 15,1 0 12-15,2 0 9 0,-3 0 4 0,3-1-2 16,4 5-6-16,-7-5 2 0,7 5-1 16,-4-4-5-16,4 4-6 0,-4-5-6 15,4 5-10-15,0 0-3 0,0 0 0 0,0 0 1 16,0 0 0-16,0 0-5 0,22 17-11 16,-8-9 1-16,-5 2-4 0,4-2-7 15,7 6-1-15,-4-1-3 0,9 1-4 0,-7 0-1 16,7 0-6-16,0 1 0 0,1-1-1 15,-2 0-1-15,3 0-5 0,-5-2 2 16,6-1-8-16,-6 1 6 0,3-4-3 0,-9 0 2 16,1-2 4-16,2 0 4 0,-1-2 7 15,-5 0 3-15,1-1-2 0,-3-3 1 16,0 2 1-16,0-2 2 0,2 0-1 0,-13 0-2 16,11 0-8-16,-11 0 0 0,13 0 2 15,-13 0-8-15,9-2-1 0,-9 2-4 16,12 0-1-16,-12 0-6 0,0 0-1 0,4 3 0 15,-4-3 3-15,-2 11-5 0,-5-5 5 16,-5 2 0-16,-1 2 0 0,2 3-5 16,-8-2-1-16,-1 6 4 0,3-1-2 0,-11 2 1 15,6 1 3-15,-8 1 0 0,3-2-3 16,2 1-2-16,-2-1 4 0,3 0-4 16,-2-1-1-16,6-3 3 0,-5 0-7 0,10-2-7 15,-9 0-12-15,9-1-18 0,2-3-13 16,-4 0-16-16,4-2-27 0,2-2-30 15,2 0-28-15,-5 0-27 0,7-2-20 0,-2 0-37 16,3 0-51-16,4-2-113 0,2 0-276 16,0 0-172-16</inkml:trace>
        </inkml:traceGroup>
        <inkml:traceGroup>
          <inkml:annotationXML>
            <emma:emma xmlns:emma="http://www.w3.org/2003/04/emma" version="1.0">
              <emma:interpretation id="{498099FF-DEC8-4F73-B589-0C356AD7571A}" emma:medium="tactile" emma:mode="ink">
                <msink:context xmlns:msink="http://schemas.microsoft.com/ink/2010/main" type="inkWord" rotatedBoundingBox="23698,2315 24220,2318 24217,2939 23695,2936"/>
              </emma:interpretation>
              <emma:one-of disjunction-type="recognition" id="oneOf5">
                <emma:interpretation id="interp9" emma:lang="" emma:confidence="0">
                  <emma:literal>t</emma:literal>
                </emma:interpretation>
                <emma:interpretation id="interp10" emma:lang="" emma:confidence="0">
                  <emma:literal>K</emma:literal>
                </emma:interpretation>
                <emma:interpretation id="interp11" emma:lang="" emma:confidence="0">
                  <emma:literal>E</emma:literal>
                </emma:interpretation>
                <emma:interpretation id="interp12" emma:lang="" emma:confidence="0">
                  <emma:literal>4</emma:literal>
                </emma:interpretation>
                <emma:interpretation id="interp13" emma:lang="" emma:confidence="0">
                  <emma:literal>*</emma:literal>
                </emma:interpretation>
              </emma:one-of>
            </emma:emma>
          </inkml:annotationXML>
          <inkml:trace contextRef="#ctx0" brushRef="#br0" timeOffset="25012.9155">11353 44 1881 0,'-7'-8'-20'16,"-2"0"6"-16,3 0-2 0,-1 1 3 15,2-1 28-15,-2 2 14 0,3 0 26 0,-1 2 18 16,1 0 9-16,-1 0-9 0,5 4-2 16,-6-9-12-16,4 6-1 0,2 3-7 0,-7-5-5 15,7 5-1-15,0 0 12 0,0 0 11 16,-10 13 3-16,8-5-4 0,0 4-4 16,-1 0-2-16,-1 0-5 0,2 6 0 15,0 1-4-15,-1 2-2 0,1 1-2 0,0 0-6 16,0 4-5-16,0 1-5 0,-1 0 1 15,1 1-3-15,2 1-3 0,-2-1-5 16,0 0 0-16,2-3-3 0,-2 1-1 0,2-1-11 16,0-3 8-16,2 0-14 0,-2 1-18 15,2-3-22-15,-2-2-25 0,2-1-22 0,0-1-25 16,1-4-18-16,-1 0-22 0,2-1-17 16,-2-3-26-16,1-2-26 0,-1-2-57 15,2-2-394-15,1-2-167 0</inkml:trace>
          <inkml:trace contextRef="#ctx0" brushRef="#br0" timeOffset="25263.9281">11294 434 1782 0,'-2'-10'-54'0,"2"4"5"0,0-2 0 16,0 1 17-16,0 2 18 0,0-1 27 16,0-1 16-16,0 7 6 0,2-8 5 0,-2 8-2 15,5-6 4-15,-1 4 5 0,-4 2 5 16,14 0 5-16,-14 0-2 0,23 4-2 15,-10 2-5-15,3 0-2 0,0 1-6 0,2 1-1 16,2 2-5-16,0 2-2 0,4 0-3 16,-2 0-2-16,1 1-4 0,1 1 0 15,-1-2-11-15,-1 0-22 0,1 1-15 0,-1-5-21 16,-1 2-18-16,-3 0-21 0,0-4-18 16,0 0-25-16,-2-4-26 0,-5-2-47 15,5 0-337-15,-7-2-42 0</inkml:trace>
          <inkml:trace contextRef="#ctx0" brushRef="#br0" timeOffset="25541.8646">11715 90 1399 0,'-5'-8'-11'15,"3"2"1"-15,-2 0-1 0,-1 0-1 16,3 0 1-16,0 2 8 0,-3 0-1 15,0 0 11-15,5 4 12 0,-11-4 6 0,11 4 5 16,-13 4 4-16,4 0 12 0,-1 2 8 16,-1 2 9-16,-2 2 12 0,-1 3 1 15,-2 1-3-15,0 2-2 0,1 0-4 0,-4 3-6 16,4-1-8-16,-4 2-2 0,4-1-7 16,-3-1-3-16,4 0-2 0,-2 0-4 15,3-2-6-15,-1 1-29 0,0-3-42 16,6 1-53-16,-1-5-55 0,-2-2-129 0,1-2-321 15,5-2-100-15</inkml:trace>
        </inkml:traceGroup>
      </inkml:traceGroup>
    </inkml:traceGroup>
  </inkml:traceGroup>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3:43.12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7F9EAE4-E7C4-4069-90E2-B7DDD1ED429B}" emma:medium="tactile" emma:mode="ink">
          <msink:context xmlns:msink="http://schemas.microsoft.com/ink/2010/main" type="inkDrawing" rotatedBoundingBox="19589,8800 20246,4240 20453,4270 19797,8830" semanticType="callout" shapeName="Other">
            <msink:sourceLink direction="with" ref="{9E7669FE-045B-49D2-8788-0D857732B139}"/>
            <msink:sourceLink direction="with" ref="{233C1236-0DB8-41A3-AE5E-57D0E6F57247}"/>
          </msink:context>
        </emma:interpretation>
      </emma:emma>
    </inkml:annotationXML>
    <inkml:trace contextRef="#ctx0" brushRef="#br0">682 81 616 0,'-7'-6'85'0,"1"-2"-31"0,3 1-20 15,-4 1-18-15,2 1 1 0,-4-2 4 16,5 1 15-16,2 0 4 0,-3 0 11 16,3 2-1-16,-2 0 2 0,4 4-3 0,-5-6-9 15,3 2 0-15,2 4-2 0,0 0-8 16,-2-6 1-16,2 6 6 0,0 0 10 15,0 0 0-15,0 0 2 0,-8 14 0 0,8-6-1 16,-2 0 3-16,2 2-2 0,0 1-4 16,-2 1-1-16,4 2 1 0,-2 0-1 15,0 4-1-15,2 0-2 0,-2 3 0 16,2-1-1-16,1 3-1 0,-3 3-1 0,3-1 2 16,-3 1-5-16,2 3 1 0,-2-1 12 15,5 3-2-15,-5-1-4 0,2 3-2 0,0-1 0 16,0 3-5-16,0-3 1 0,1 3-2 15,-1 0 0-15,0-1-4 0,0 0 4 16,-2 3-2-16,2-2-3 0,-2-1 0 16,3 7 1-16,-3 0 3 0,0 1 0 0,0-1-1 15,0 2 0-15,-3-1-3 0,3 1-1 16,0 2-3-16,-2-1-2 0,-2 2-2 16,2-2-1-16,-3 1-1 0,1 0-3 0,-1 7 2 15,1 2 3-15,-4-2 2 0,-3 1-3 16,2-2 2-16,0 2-2 0,1 2-1 15,-2-2 0-15,-3 4-2 0,1-2-2 0,1-1 1 16,2 3 2-16,-9 19-6 0,0-5 5 16,6-8-1-16,-6 10 1 0,1 0 8 0,2 1-5 15,-4-3 1-15,4-8-1 0,4-6-3 16,-4-2-3-16,2 20 3 0,-2-12-5 16,4-8 1-16,-2 2 1 0,2 18-11 0,-3-11-1 15,-2 13 3-15,1-4 0 0,5-10 0 16,-6 12 3-16,3-10 0 0,1-8-6 15,1 2 5-15,-2 17-5 0,-3-1 2 16,2-10-2-16,5-8-1 0,-2 0 2 0,0-1 2 16,1-2-3-16,-1-2 0 0,2 1 3 15,0-2-4-15,1-8 2 0,0 0-2 0,1-2-1 16,1-3 2-16,-1 0 1 0,3-3-5 16,-3-2 6-16,3-5-5 0,-1 0-12 15,0-3-9-15,0-1-17 0,1-3-23 16,4-5-29-16,-5 0-26 0,3-2-36 0,2-3-43 15,-2-5-50-15,2-2-139 0,0-2-50 16,0-2-192-16,0 0-126 0</inkml:trace>
  </inkml:traceGroup>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3:44.48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104A6F36-9ADA-4F77-BABE-0A61867A5E35}" emma:medium="tactile" emma:mode="ink">
          <msink:context xmlns:msink="http://schemas.microsoft.com/ink/2010/main" type="inkDrawing" rotatedBoundingBox="17716,7128 29582,6921 29584,7041 17719,7248" shapeName="Other">
            <msink:destinationLink direction="from" ref="{30145FCB-7298-4EB1-B226-A596F5B8B741}"/>
            <msink:destinationLink direction="with" ref="{33CC5C66-CF0D-4C8C-AFA6-E32BE3EC4806}"/>
            <msink:destinationLink direction="with" ref="{C52C873D-BCC0-4AAE-AE71-14B88FADE760}"/>
          </msink:context>
        </emma:interpretation>
      </emma:emma>
    </inkml:annotationXML>
    <inkml:trace contextRef="#ctx0" brushRef="#br0">63 322 1589 0,'-12'0'-53'0,"5"-2"13"16,-6 2 4-16,4 2 3 0,9-2 4 15,-17-2 9-15,13 4 11 0,4-2 26 16,-13 0 9-16,13 0 10 0,-13 0 10 0,13 0 4 15,0 0 4-15,-13 0-1 0,13 0-3 16,0 0 6-16,0 0 3 0,0 0 2 16,0 0-2-16,0 0 1 0,0 0 1 0,0 0 0 15,0 0-2-15,0 0-1 0,0 0 1 16,39 0 2-16,-22 0-4 0,7 0 2 16,1 0 5-16,8-2-1 0,10 2-2 0,9-2-5 15,12-2-2-15,6 2-3 0,-2-2-3 16,27-2-5-16,9-1-1 0,5 1 0 15,3 0 1-15,1 0 1 0,3 0-2 0,4-2-1 16,1 0-2-16,6-1-6 0,4 1-1 16,5 0 5-16,2 2-6 0,0-2-3 0,2 2-1 15,-5 0-4-15,5 2-3 0,-2-2-4 16,2 1 2-16,3 0 4 0,1 0-8 16,10-1 1-16,-4 0-2 0,-2 2 3 15,1 0-1-15,-2-2 3 0,-7 0-6 0,-2 2 4 16,0-2-1-16,-2 2-1 0,1 0 1 15,-1 2-3-15,2-3 0 0,-2 4-4 0,-7-1-1 16,0 2 2-16,-2-3 1 0,-6 3-1 16,-3-2 1-16,0 2 0 0,-6-1 4 15,1 1 0-15,3 0-3 0,1 0 1 0,1 0-1 16,2 0 1-16,-5 0 1 0,0 0 2 16,-6 0-3-16,1 0-4 0,-8 0 4 15,-2 0 0-15,-5 0 1 0,2 0 9 16,-11 0-5-16,-15 0 4 0,28 1-4 0,0-1-1 15,-2 0 3-15,0 0-2 0,-2 2-4 16,4 1 6-16,0-3-3 0,-2 2-2 0,2-1-4 16,-2-1 5-16,2 3-1 0,-17-3 4 15,-9 2-3-15,2-2 2 0,22 3-9 16,-2 0 3-16,-11-1-3 0,-9-2 3 0,24 2-1 16,3 0 8-16,-3 0 1 0,3-2 0 15,2 0-2-15,-2 0-5 0,-3 0 0 0,0-2-2 16,-1 0 2-16,1 0-1 0,-4-3 0 15,-14 5-1-15,16-1-4 0,-2-3 1 16,-13 0 3-16,-12 2-2 0,2-1 2 16,23 1-4-16,-13 1 0 0,-10-1-2 0,-2-1 8 15,3-1-3-15,-4 2 1 0,4 0-1 16,-8-2-2-16,3 2 2 0,-7 0 3 0,-9 2 1 16,0-2-1-16,-3 0-1 0,-3 2 2 15,-6-2 1-15,-1 2 1 0,-3-2-1 0,-6 2 1 16,-1 0-1-16,-6-2 4 0,-1 2 1 15,-1 0 0-15,-3 0-1 0,-5 0-2 16,4 0-2-16,-2-2 0 0,-4 2-3 0,3 0-2 16,-5 0 1-16,4 0 0 0,-13 0-5 15,14 0 2-15,-4 0-2 0,-4-2 2 16,-6 2-3-16,13 0 1 0,-13 0-1 0,11 0 1 16,-11 0-9-16,0 0-23 0,13 0-40 15,-13 0-42-15,6-2-49 0,-6 2-99 16,2-8-99-16,-2 2-216 0,-2-2 23 0,-4-7 66 15,-2-1-280-15,-1-7-253 0</inkml:trace>
  </inkml:traceGroup>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3:50.11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0145FCB-7298-4EB1-B226-A596F5B8B741}" emma:medium="tactile" emma:mode="ink">
          <msink:context xmlns:msink="http://schemas.microsoft.com/ink/2010/main" type="inkDrawing" rotatedBoundingBox="19919,6866 24323,6712 24342,7268 19939,7423" semanticType="callout" shapeName="Other">
            <msink:sourceLink direction="from" ref="{104A6F36-9ADA-4F77-BABE-0A61867A5E35}"/>
            <msink:sourceLink direction="to" ref="{7F205247-0399-449E-A701-F6FB48AC400E}"/>
          </msink:context>
        </emma:interpretation>
      </emma:emma>
    </inkml:annotationXML>
    <inkml:trace contextRef="#ctx0" brushRef="#br0">189 360 211 0,'0'0'59'0,"-9"-2"-24"16,9 2-14-16,0 0-10 0,0 0-1 16,-7-2-1-16,7 2 1 0,0 0 3 0,0 0 4 15,0 0 3-15,-12 0-3 0,12 0 0 16,0 0-2-16,0 0 1 0,-15 2 8 15,15-2-2-15,0 0 2 0,-13 2 1 16,13-2 0-16,-8 2-3 0,8-2-2 0,-7 2 1 16,7-2-3-16,0 0-2 0,-15 2 1 15,15-2 4-15,-7 2-2 0,7-2 3 0,-8 0-1 16,8 0 0-16,0 0-2 16,-8 2-1-16,8-2 3 0,-7 2-1 0,7-2 3 15,0 0 4-15,-13 2 0 0,13-2-5 16,0 0 2-16,-9 0 3 0,9 0-3 0,0 0-1 15,-6 2-2-15,6-2-2 0,0 0 5 16,0 0-5-16,-10 2 1 0,10-2-1 16,0 0 1-16,0 0-1 0,-14 3-1 15,14-3-5-15,-8 0 3 0,8 0 4 0,-7 1-2 16,7-1 4-16,0 0-6 0,0 0 0 16,-9 5-1-16,9-5 0 0,0 0 5 0,0 0-2 15,-5 2 3-15,5-2 0 0,0 0 4 16,0 0-1-16,0 0 7 0,0 0 2 15,0 0 3-15,0 0 2 0,0 0-3 16,0 0 2-16,0 0-5 0,0 0 0 0,0 0-1 16,0 0-2-16,0 0 2 0,0 0 3 15,0 0-3-15,0 0 2 0,0 0 2 0,0 0-3 16,0 0 1-16,0 0-2 0,32-2-1 16,-32 2-1-16,15 0-4 0,-9-3-2 15,-6 3-3-15,15 0 3 0,-4 0-1 0,-11 0-5 16,13 0 4-16,-3 0-4 0,-1-2 1 15,2 2-1-15,-11 0-2 0,19 0 2 16,-10 0-1-16,-9 0 5 0,19 0 2 16,-7-1-2-16,-3 1 3 0,2 0 0 0,-11 0 1 15,23 0-1-15,-14-3-1 0,2 3 2 16,3 0-4-16,1 0 1 0,-3-2-2 0,2 2-3 16,1 0 0-16,-3-2-1 0,1 2-2 15,1-2-1-15,1 2 0 0,-3 0-1 16,1 0-1-16,5-2-1 0,-4 2-1 15,0 0-1-15,3 0 0 0,-2-2 1 0,0 2-4 16,3-2 1-16,-4 2 2 0,-1 0 9 16,7-2-2-16,-6 2-1 0,2 0-6 0,-1-2 6 15,0 2-2-15,0 0-2 0,3 0 0 16,-6-2-1-16,3 2 2 0,1 0-5 16,-2 0 2-16,4 0 0 0,1-2 3 15,-2 2 4-15,-1 0 0 0,5-2 1 0,-4 2-4 16,4 0-1-16,-3-2 1 0,-1 2 1 15,4 0-2-15,-3-2-2 0,3 2 1 16,-3 0 0-16,-1 0-2 0,4-2-3 0,-3 2 0 16,-2 0-4-16,2 0 2 0,-2 0 0 15,5 0 1-15,-4 0 1 0,4 0-1 16,-3 0-2-16,4 0 2 0,-3-2 0 0,3 2-3 16,-1 0 2-16,-2 0 1 0,7 0 0 15,-4 0-2-15,1 0 2 0,-1 0-1 16,1 0-2-16,-1 0 2 0,1 0 0 0,2-2-5 15,0 2 3-15,-3 0 1 0,4 0 0 16,-2 0-2-16,1-2 3 0,-1 2-2 16,2-3 6-16,-1 3-1 0,-1 0 3 0,2-1 1 15,0 1 1-15,0-2-1 0,-2 2-6 16,4-2 5-16,-4-1 1 0,1 2-4 16,1 1 3-16,0-2-2 0,-1-1 1 0,0 1-2 15,0 2-4-15,1-1 3 0,0-1-2 16,-2 2 3-16,1-3-1 0,0 1-2 0,0 2 3 15,0-2-3-15,2 0 1 0,-4 2 1 16,4-2 0-16,-2 0-2 0,1 2 2 16,0-2-2-16,6 0 0 0,-6 2 3 15,2-2-1-15,6 0-2 0,-8 0 6 0,6 0-6 16,5 2 2-16,-8-2 1 0,5 0 1 16,0 0-1-16,2 0-4 0,-5 2 4 0,8-2 0 15,-3 0-1-15,5 0 2 0,-2 0-1 16,3 0 1-16,1-1 2 0,0 2-4 15,4-1-6-15,-4 0 8 0,2-1-5 16,0 1 3-16,-6 1-4 0,0-2 3 0,-1 1 3 16,3 0-8-16,-6 1 3 0,2 1 1 15,-1-3-1-15,3 1 0 0,-3 0 1 16,0 0-2-16,0 0-1 0,-2 2 6 0,0-2-3 16,-1 2 3-16,-1 0-2 0,0-2-3 15,0 0 4-15,-3 2 2 0,3-2-2 16,-8 2 1-16,2-2-2 0,-2 2 9 0,-1-2-7 15,-1 2-1-15,1 0 4 0,-3-2-1 16,3 2 0-16,-3 0 1 0,1-2-1 16,-1 2 3-16,1 0-3 0,-1 0-2 0,-3 0-3 15,2 0 4-15,-1 0-2 0,-2 0-1 16,0 0-2-16,1 0 5 0,0 0-6 0,-2 0 1 16,1 0 3-16,0 0 0 0,-2 0-7 15,-1 0 10-15,1 0-9 0,-3 0 8 16,-2 2 3-16,2-4 1 0,-11 2-5 15,19 0 6-15,-12 0 1 0,-7 0 3 0,13 0-1 16,-13 0-2-16,13 0 0 0,-13 0 1 16,0 0-1-16,14 0-1 0,-14 0 1 0,0 0-3 15,7 0 7-15,-7 0-11 0,0 0-1 16,0 0 0-16,9 0 3 0,-9 0 1 16,0 0-2-16,0 0 1 0,0 0 0 15,9-4 1-15,-9 4 2 0,0 0-1 0,0 0-5 16,2-6 0-16,-2 6 1 0,-2-9 3 15,2 9-2-15,0-8-1 0,-5 2-4 16,3 2 2-16,2-6 2 0,-4 6-3 0,1-6 4 16,3 4 1-16,-4-5-1 0,2 3 1 15,2 0-1-15,-2 0 2 0,-1-2 0 16,1 2 5-16,-2 0-4 0,2-1 3 0,2 1 1 16,-6 0 2-16,4-2-2 0,0 2 6 15,-1 2 0-15,3-3 0 0,-2 4 1 0,-2-1 0 16,2-1-2-16,2 7 5 0,-3-9-7 15,3 4 0-15,0 5-5 0,-2-6 4 16,2 6-5-16,0-6-3 0,0 6-3 0,0 0 2 16,0 0-2-16,0 0 0 0,0 0 0 15,0 0-3-15,0 0 3 0,0 18-2 16,0-8 2-16,2 3-5 0,1-1 5 0,-3 4-1 16,2 2-2-16,-2 1 1 0,4-1 2 15,-2 2-3-15,1 1 0 0,-1-1-1 0,0 1 5 16,-2 3-2-16,3-6 1 0,2 0 1 15,-3 3 0-15,0-1-1 0,0-2-1 16,1 1-1-16,-1-1 1 0,-2-2-3 16,2 1 2-16,-2-3-1 0,2 0-1 0,0-2 0 15,1 1 0-15,-1-4 3 0,-2 4-2 16,2-5-9-16,-2 2-12 0,2-1-22 0,3-1-20 16,-3 0-20-16,-2-2-21 0,2 0-25 15,-2 0-25-15,0 0-25 0,0-6-25 16,0 8-24-16,0-8-23 0,0 6-17 0,0-6-53 15,0 4-82-15,0-4-31 0,0 0-157 16,0 0-89-16</inkml:trace>
  </inkml:traceGroup>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4:05.95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CF75ABC-49BB-428D-AFC6-F2F8811A3807}" emma:medium="tactile" emma:mode="ink">
          <msink:context xmlns:msink="http://schemas.microsoft.com/ink/2010/main" type="writingRegion" rotatedBoundingBox="24182,5663 24641,5663 24641,6415 24182,6415"/>
        </emma:interpretation>
      </emma:emma>
    </inkml:annotationXML>
    <inkml:traceGroup>
      <inkml:annotationXML>
        <emma:emma xmlns:emma="http://www.w3.org/2003/04/emma" version="1.0">
          <emma:interpretation id="{CE2B04A8-4D48-4CC3-A89F-F9F756C3FF91}" emma:medium="tactile" emma:mode="ink">
            <msink:context xmlns:msink="http://schemas.microsoft.com/ink/2010/main" type="paragraph" rotatedBoundingBox="24182,5663 24641,5663 24641,6415 24182,6415" alignmentLevel="1"/>
          </emma:interpretation>
        </emma:emma>
      </inkml:annotationXML>
      <inkml:traceGroup>
        <inkml:annotationXML>
          <emma:emma xmlns:emma="http://www.w3.org/2003/04/emma" version="1.0">
            <emma:interpretation id="{A948A603-334C-413E-B5E2-C5A89D760625}" emma:medium="tactile" emma:mode="ink">
              <msink:context xmlns:msink="http://schemas.microsoft.com/ink/2010/main" type="line" rotatedBoundingBox="24182,5663 24641,5663 24641,6415 24182,6415"/>
            </emma:interpretation>
          </emma:emma>
        </inkml:annotationXML>
        <inkml:traceGroup>
          <inkml:annotationXML>
            <emma:emma xmlns:emma="http://www.w3.org/2003/04/emma" version="1.0">
              <emma:interpretation id="{592F728B-3099-4ED5-AE87-C44F35088C41}" emma:medium="tactile" emma:mode="ink">
                <msink:context xmlns:msink="http://schemas.microsoft.com/ink/2010/main" type="inkWord" rotatedBoundingBox="24182,5663 24641,5663 24641,6415 24182,6415"/>
              </emma:interpretation>
              <emma:one-of disjunction-type="recognition" id="oneOf0">
                <emma:interpretation id="interp0" emma:lang="" emma:confidence="1">
                  <emma:literal/>
                </emma:interpretation>
              </emma:one-of>
            </emma:emma>
          </inkml:annotationXML>
          <inkml:trace contextRef="#ctx0" brushRef="#br0">93-1663 1634 0,'0'-8'-51'16,"0"0"10"-16,0 0 5 0,0 0 3 15,-4 0 20-15,4 1 17 0,0 1 19 16,-2 0 13-16,2 0 8 0,0 6 1 16,0-10-1-16,0 6 0 0,0 4-5 0,0-9-6 15,0 9 2-15,-2-8-6 0,2 8-4 16,0-3-2-16,0 3-2 0,0 0 1 0,0 0-7 16,0 0 2-16,0 0 2 0,0 0 6 15,0 0 5-15,-4 16 3 0,4-8 4 16,-5 2 1-16,5 2 1 0,0 1 0 15,-2 3-2-15,2 2 5 0,0 0-2 0,0 3 2 16,2 1 2-16,-2 0-3 0,0 3 2 16,0-1-3-16,5 5-1 0,-5-3 1 15,0 2 1-15,2 1-2 0,0 1-5 16,-2-1-1-16,2-2 9 0,-2 1 1 0,2-2-7 16,-2-1-2-16,4-3-1 0,-4 1-3 15,0-3-3-15,0 0 0 0,2-1-3 0,-2-1-2 16,-2-2-2-16,4-1-4 0,-2-4 1 15,-2 2 0-15,2-3-1 0,0 0-1 0,0 0 3 16,0-2 0-16,2 1 3 0,-4-4 5 16,2 2-3-16,0-1-1 0,0-6 2 15,-4 6-4-15,4-6-2 0,0 0-3 16,-8 2 1-16,8-2-4 0,0 0 0 0,-18-10-1 16,16 6-3-16,-7-3-2 0,5 2-1 15,-6-1-1-15,1-2 2 0,2-1-1 16,1 1-1-16,-1 0 0 0,0 0 2 0,0-2 3 15,0 2-8-15,3-1 6 0,-3 1 0 16,2 0 2-16,1 2 6 0,-3-2-4 16,3 1 2-16,2 2 6 0,-4-1-4 0,2-1 0 15,2 1 2-15,0 2-5 0,2 4-3 16,-3-8-5-16,3 8 4 0,-4-4-3 16,4 4-1-16,0 0-3 0,0 0 4 0,0 0-5 15,0 0 1-15,0 0 0 0,0 0-1 16,0 0 3-16,21 14 1 0,-17-6-4 0,3-1 1 15,-1 1 0-15,1 2 6 0,2-2-4 16,0 2-1-16,1 0-6 0,1 1 5 16,-2 1 1-16,2-4 4 0,-1 2-6 15,-2-4 1-15,-3 2-2 0,1-1 3 0,1-2 2 16,0 1 9-16,-3-1 3 0,0-2 13 16,2 2 17-16,-6-5-7 0,7 3 0 0,-7-3-3 15,0 0-5-15,0 0 7 0,17-9-3 16,-12 5-5-16,3-2-1 0,2-2-10 15,-3 1 2-15,0-3 2 0,4-2-12 0,2 0 1 16,-1-1-10-16,-3 1-14 0,4-2-7 16,4 2-10-16,-2-2-11 0,-2-1-2 15,4 3-12-15,-6 0-10 0,0 0-18 0,2-1-16 16,1 3-20-16,-3 0-28 0,-4 0-28 16,4 2-41-16,3 0-50 0,-7 0-115 15,2 2-80-15,-5 1-216 0,1 0-172 0</inkml:trace>
        </inkml:traceGroup>
      </inkml:traceGroup>
    </inkml:traceGroup>
  </inkml:traceGroup>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3:53.16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3CC5C66-CF0D-4C8C-AFA6-E32BE3EC4806}" emma:medium="tactile" emma:mode="ink">
          <msink:context xmlns:msink="http://schemas.microsoft.com/ink/2010/main" type="inkDrawing" rotatedBoundingBox="24211,7082 29936,4671 29963,4735 24238,7146" semanticType="callout" shapeName="Other">
            <msink:sourceLink direction="with" ref="{104A6F36-9ADA-4F77-BABE-0A61867A5E35}"/>
            <msink:sourceLink direction="with" ref="{335911E5-0D3B-4B1A-9862-CAEE0F538C7A}"/>
          </msink:context>
        </emma:interpretation>
      </emma:emma>
    </inkml:annotationXML>
    <inkml:trace contextRef="#ctx0" brushRef="#br0">-3 2416 1127 0,'0'0'-13'0,"-3"-5"8"16,3 5-3-16,0 0 6 0,-6-3 0 15,6 3 22-15,0 0 15 0,0 0 13 0,0 0 17 16,-3-7 2-16,3 7 2 0,0 0-8 16,0 0-2-16,7-8 7 0,-2 7 2 15,-1-4-1-15,3 3 1 0,-2-2 2 16,4 0 1-16,0-2-2 0,0 2 1 0,4-2-5 16,3 0 0-16,-5 0-4 0,9 0-2 15,-3-2-2-15,-2 1-4 0,11-3-3 16,-7 2 3-16,9-2-2 0,-4 0-2 0,4-1-2 15,-2 0-3-15,0 0-2 0,8-3-1 16,-1-1 0-16,-3 1-5 0,6 0 4 16,-2 0-4-16,-3-2-2 0,3 1-4 0,3-1 1 15,-1 2 4-15,-5-2 4 0,3 2-3 16,3-3-1-16,-1 3-1 0,-3-3 0 16,1 1-8-16,5 0 0 0,2-2 2 0,-7 3-3 15,8-3-3-15,3 0-2 0,-6 2 5 16,4-5-2-16,0 3-2 0,4 2 1 0,-4-3 0 15,5 1 0-15,-1 0-13 0,0-3 3 16,1 3 4-16,2 0-11 0,-1 0 2 16,-1-1 3-16,2 1-5 0,0 0 4 15,0 0-5-15,1 1-2 0,-3-1 7 0,2-1-1 16,-1 1-1-16,1 2 0 0,2-2-4 16,-5-1-1-16,3 1 5 0,-1-1-4 15,0 1 1-15,3 0-1 0,-3 0 2 0,-1-3-1 16,-1 3 3-16,3-2-1 0,-1-1-1 15,-1 3 5-15,2-2-5 0,-1-1 0 16,3-1 7-16,19-5-7 0,-13 5 0 0,8-6 5 16,-7 5 0-16,6-5-6 0,-9 5 5 15,-5 3 2-15,1-2-1 0,-3 1 0 0,1-1 2 16,2 0-6-16,-3-1 4 0,1 3-3 16,-3-3-6-16,3 1 6 0,-3 0 0 15,1-1 0-15,-1 1 4 0,3 0-3 0,-5 0 1 16,3-3-2-16,-3 2 4 0,2 1-5 15,-1 0 4-15,-1-1-3 0,0-1-7 16,0 2 3-16,-2 0 2 0,2-1-2 16,1 3 0-16,-1-1-1 0,0-1 4 0,-2 3 1 15,0-1 2-15,5 0 3 0,-5 1 2 16,0 1 4-16,-7 2 1 0,3 0 0 0,-4-1 3 16,6-3-1-16,2 0 6 0,-5 3-4 15,-1 1 2-15,-1 0-5 0,-3-1 5 16,6 1-6-16,-3 0 2 0,1 0-1 0,-5 2-3 15,1 0 2-15,3-1 0 0,-4 1-1 16,1 2 0-16,1-3-1 0,-6 5-1 0,-2-2-1 16,4 2 4-16,-4 0 0 0,0 2 4 15,-3-2 1-15,1-1 0 0,-3 3-1 16,4 0 2-16,-7 2-6 0,2 0 0 16,-2-3 0-16,1 3 0 0,-2 1-2 0,-2 0 1 15,0-1 4-15,3 2 0 0,-9 0 1 16,3 0 1-16,-1 0 0 0,0 0 5 0,-2 2-4 15,-2-2 7-15,2 2-8 0,-2 0 1 16,-1-3-1-16,3 4 1 0,-2-1-1 16,-7 2 3-16,10-5 2 0,-10 5-1 0,9-2-1 15,-9 2 2-15,6-1-4 0,-6 1 1 16,7-5-1-16,-7 5 1 0,0 0-2 16,6-3 1-16,-6 3 1 0,0 0-2 0,0 0-1 15,7-3 2-15,-7 3-3 0,0 0 0 16,0 0 0-16,0 0-4 0,8-4 1 15,-8 4-1-15,0 0 2 0,0 0-3 0,0 0 0 16,0 0 3-16,0 0 2 0,0 0 0 16,0 0 2-16,0 0 4 0,0 0 0 15,0 0 1-15,0 0 5 0,0 0-5 0,0 0-1 16,0 0 3-16,4-4-1 0,-4 4-1 16,0 0 0-16,0 0-4 0,0 0 0 0,0 0 4 15,0 0-3-15,0 0-3 0,0 0 0 16,0 0-3-16,0 0-1 0,0 0-1 15,0 0 2-15,0 0-3 0,0 0 4 0,0 0-6 16,0 0 2-16,0 0-3 0,0 0 1 16,0 0 6-16,0 0-7 0,0 0-3 15,0 0 13-15,0 0-10 0,0 0-2 0,0 0 1 16,0 0-4-16,0 0 4 0,0 0 4 16,0 0-11-16,0 0 3 0,0 0-1 0,0 0 7 15,0 0-10-15,0 0-1 0,0 0 2 16,0 0 7-16,0 0-8 0,0 0 1 15,0 0-1-15,0 0-20 0,0 0-24 0,0 0-31 16,0 0-50-16,0 0-54 0,0 0-60 16,0 0-63-16,0 0-78 0,0 0-68 15,0 0-124-15,0 0-61 0,0 0 47 16,-25-2-431-16,16 0-487 0</inkml:trace>
  </inkml:traceGroup>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3:56.89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52C873D-BCC0-4AAE-AE71-14B88FADE760}" emma:medium="tactile" emma:mode="ink">
          <msink:context xmlns:msink="http://schemas.microsoft.com/ink/2010/main" type="inkDrawing" rotatedBoundingBox="24298,6942 30297,4554 30368,4732 24369,7120" semanticType="callout" shapeName="Other">
            <msink:sourceLink direction="with" ref="{104A6F36-9ADA-4F77-BABE-0A61867A5E35}"/>
            <msink:sourceLink direction="with" ref="{335911E5-0D3B-4B1A-9862-CAEE0F538C7A}"/>
          </msink:context>
        </emma:interpretation>
      </emma:emma>
    </inkml:annotationXML>
    <inkml:trace contextRef="#ctx0" brushRef="#br0">3 2446 2457 0,'0'0'-209'16,"0"0"24"-16,-5-4 21 0,5 4 21 0,0 0 17 16,0 0 17-16,0 0 10 0,0 0 14 15,0 0 12-15,0 0 10 0,0 0 12 16,0 0 7-16,0 0 7 0,0 0 6 15,11-8 3-15,-11 8 9 0,8-2 1 0,-6-2 5 16,-2 4 2-16,11-4 2 0,-9 2 0 16,5-3 7-16,4 2-3 0,-1-2 0 0,-1 2 3 15,0-2-3-15,-1 1 3 0,8-2-2 16,-4 2 2-16,-3-2-2 0,4 0 5 16,4 2-5-16,-6-2 1 0,-3 1 1 15,6 0 1-15,0 0 1 0,-3-1 0 0,-2 4-2 16,2-4 2-16,3 2 3 0,-5 0-1 15,0 0-4-15,2-2 2 0,2 2 0 16,-1-1 2-16,-3 2 0 0,0-4-3 16,4 3 4-16,-1 0 2 0,-1-2-1 0,-2 3 2 15,2-2-3-15,6-3 2 0,-6 2 0 16,2 0-5-16,4 0 4 0,-4-1 0 0,-2 2 1 16,2-1 1-16,4-1 0 0,-9 1 3 15,6 0-3-15,0 0 0 0,-3 0 2 16,0 0 3-16,0 2-4 0,1-3 0 15,-1 4 6-15,-2-4-4 0,2 3 2 0,-2 0 3 16,5 0-1-16,-3-2-5 0,0 0 10 16,4 2-3-16,0-4 2 0,-4 4-2 0,2-2-2 15,4 0-3-15,-4 1 3 0,0-1 17 16,6 0 0-16,-8 0-5 0,2 0-6 16,6 0 3-16,-6 0-1 0,1 0-3 15,2-1 6-15,0 2-7 0,-3-1-2 0,1 1 6 16,4-3-1-16,-5 4 3 0,1-2 0 15,4-2-5-15,-7 4 3 0,6-2-2 16,-2 0-6-16,-4-1 3 0,2 4-1 0,4-4-5 16,-4 3-2-16,0-2 1 0,4 0 2 15,-4 2 3-15,3-2-11 0,-2 2 6 16,1-2-4-16,-1 1-3 0,2 0 4 0,2-1 1 16,-3-1-4-16,2 3 1 0,0-4 7 15,-1 4-7-15,3 0-1 0,-4-2 2 16,4 0 1-16,-2 0 0 0,-3 0 8 0,4 0 1 15,-2-1-3-15,-1 1 8 0,2 0 0 16,1 2-8-16,-3-2 1 0,4 0 2 16,-4 0-3-16,4-1 1 0,-1 2 2 0,-3-1-1 15,4 0 0-15,-2-1 2 0,1 1-8 16,3 2 1-16,3-4 2 0,-5 2-2 16,1 0-2-16,1 0 3 0,-1 0-4 0,1-1 0 15,-1 2 0-15,-3-4 1 0,4 3 2 16,3 0-1-16,-3-2 4 0,-3 2 0 15,3 0 2-15,-1 0 4 0,-1-1-2 0,0 1 0 16,-1 1 3-16,1-2-2 0,1 1 2 16,1 0-2-16,-4-2 0 0,3 2-1 15,-1 0-4-15,1-1 2 0,-2 4 0 0,2-5-3 16,-1 1 1-16,3 1-4 0,-2 0 4 16,1 0-3-16,-6 2-2 0,6-4 3 0,-3 2 0 15,3 0-1-15,-1-2 5 16,0 1-1-16,-2 1 4 0,0 0-1 0,5 0 1 15,-5-2 2-15,5 2 2 0,-3-3 0 16,3 1-4-16,-3 5 2 0,-2-5-3 0,9 1-1 16,-9 1 0-16,5 0-2 0,-5-2-2 15,3 2 0-15,-4-2 0 0,11 1-2 16,-11-1 1-16,4 0-7 0,1 2 4 0,-6-2-1 16,7 2 1-16,-5 0 1 0,7-2-3 15,-7-1 3-15,3 3-2 0,1 0 0 16,-1 1-1-16,3-4 0 0,-6 3 2 0,5-2-4 15,-6 2 3-15,4 0-3 0,-1 0 2 16,1-1 0-16,-1 1-2 0,1 0 0 16,1 0-2-16,-4 0 1 0,7-2 2 0,-2 2-2 15,1-2 0-15,-6 2-5 0,8-1 3 16,-9 1 3-16,4 0-2 0,-1 0 1 16,1-2 0-16,1 2 0 0,-1 0-2 0,-1 0 1 15,3-2 3-15,1 0 1 0,-8 0-4 16,7-1 3-16,-1-1 3 0,5 2 0 15,-7-3 2-15,3 2-1 0,3-1-1 0,0-1 1 16,-3 1-2-16,4 0-1 0,-2-2 3 16,2-1-3-16,-2 3-2 0,2-2 1 15,2 2-2-15,-1-2 3 0,-2 2-4 0,2-3 4 16,4 1-3-16,-5 0-1 0,0 0 3 16,4-2-3-16,1 1 1 0,-2-1-2 15,3 2 0-15,1-5 4 0,0 3-5 0,3 0 3 16,-4-2-2-16,3 0 1 0,7-5 2 15,0 1-2-15,2 2-1 0,1-5 1 16,-1 1-3-16,0 2 2 0,0-3 2 16,-2-2-2-16,2 3-1 0,1 0 0 0,-1-2 3 15,-2 3 0-15,0-1-4 0,0-1 4 16,-4 3-2-16,4-2 0 0,-10 1 1 0,5 5 0 16,-1-2 2-16,-5 0 1 0,1 3 4 15,-1-1-1-15,-5 2 2 0,0 0 4 16,-2 1-2-16,-1 1-1 0,0 0 0 15,0 1-3-15,-5 2-1 0,3-1 2 0,-6-1-2 16,0 3-3-16,4 0 3 0,-6 2 0 16,4-2-5-16,-5 2 3 0,-1-1 0 0,1-1 2 15,0 2-1-15,-2 0-2 0,2 0 1 16,-2 0-2-16,0 0-1 0,-3 0-1 16,2 2 2-16,1-2-1 0,-2 1-1 0,2-1-1 15,-4 2 1-15,1 0 0 0,-2 2-3 16,1-2-1-16,-3 2 4 0,3-2 0 15,-1 2-1-15,-1-2 1 0,-1 2-1 0,-4 2-1 16,8-4-2-16,-8 4 4 0,7-4 0 16,-7 4-1-16,0 0 2 0,8-4-3 15,-8 4 2-15,5-4 1 0,1 2-1 0,-6 2 1 16,7-5-1-16,-7 5-1 0,4-5 0 16,1 2 1-16,0 0-4 0,0-2 2 15,1 3 2-15,-1-2 0 0,-1 0 2 0,5 2-3 16,-5-2 1-16,1 0-2 0,3 0 3 15,-8 4-4-15,11-6 2 0,-5 1 1 16,1 4 1-16,2-3-2 0,-7 0 0 0,8 2 2 16,-4-3-1-16,1 2 0 0,2-2-4 15,2 1 2-15,-4 0 7 0,2 2 2 16,0-2 4-16,0 0 4 0,-2 0 3 16,2 0 2-16,1 0 1 0,-2 0-1 0,1 0 3 15,-2 0-3-15,2 2-1 0,-3 0 2 16,2-3-2-16,-1 4 2 0,-7 1 2 0,8-7-3 15,-1 6 2-15,-7 1-4 0,9-5 0 16,-5 3 1-16,-4 2-3 0,0 0-5 16,8-4 4-16,-8 4-6 0,0 0 3 15,0 0-2-15,7-4-2 0,-7 4 2 0,0 0-3 16,0 0-3-16,0 0-2 0,6-2 1 16,-6 2-1-16,0 0 2 0,0 0-6 15,0 0 6-15,0 0-4 0,0 0 0 0,5-4 0 16,-5 4 2-16,0 0-4 0,0 0 4 15,0 0-1-15,0 0 0 0,0 0-1 16,0 0 1-16,0 0-4 0,0 0 3 0,0 0 3 16,0 0-6-16,0 0 3 0,0 0 0 15,0 0 0-15,0 0 2 0,0 0-2 16,0 0-1-16,0 0 6 0,0 0-8 0,0 0 4 16,0 0-2-16,0 0 2 0,0 0-1 15,0 0 1-15,0 0-2 0,0 0 0 0,0 0 1 16,0 0-1-16,0 0 3 0,0 0-4 15,0 0 2-15,0 0-2 0,0 0 0 16,0 0 2-16,0 0 2 0,0 0-4 16,0 0 2-16,0 0 0 0,0 0-4 0,0 0 2 15,0 0 2-15,0 0-1 0,0 0 4 16,0 0-1-16,0 0-4 0,0 0 1 0,0 0 0 16,0 0-2-16,0 0 4 0,0 0-1 15,0 0-4-15,0 0-3 0,0 0-9 16,0 0-9-16,8-2-16 0,-8 2-21 15,0 0-18-15,0 0-21 0,0 0-20 0,0 0-20 16,0 0-21-16,0 0-21 0,9 2-17 16,-9-2-56-16,0 0-93 0,0 0-230 0,0 0-79 15</inkml:trace>
  </inkml:traceGroup>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9.21826" units="1/cm"/>
          <inkml:channelProperty channel="Y" name="resolution" value="3279.97998" units="1/cm"/>
          <inkml:channelProperty channel="F" name="resolution" value="0" units="1/dev"/>
          <inkml:channelProperty channel="T" name="resolution" value="1" units="1/dev"/>
        </inkml:channelProperties>
      </inkml:inkSource>
      <inkml:timestamp xml:id="ts0" timeString="2022-08-18T04:34:01.28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69222E7-2550-445C-8B6D-38D8B0D6281C}" emma:medium="tactile" emma:mode="ink">
          <msink:context xmlns:msink="http://schemas.microsoft.com/ink/2010/main" type="writingRegion" rotatedBoundingBox="25545,3472 29137,3426 29157,4995 25566,5042"/>
        </emma:interpretation>
      </emma:emma>
    </inkml:annotationXML>
    <inkml:traceGroup>
      <inkml:annotationXML>
        <emma:emma xmlns:emma="http://www.w3.org/2003/04/emma" version="1.0">
          <emma:interpretation id="{A7AA6638-A804-452C-9E85-8535636A751F}" emma:medium="tactile" emma:mode="ink">
            <msink:context xmlns:msink="http://schemas.microsoft.com/ink/2010/main" type="paragraph" rotatedBoundingBox="25992,3467 29137,3426 29143,3941 25999,3982" alignmentLevel="2"/>
          </emma:interpretation>
        </emma:emma>
      </inkml:annotationXML>
      <inkml:traceGroup>
        <inkml:annotationXML>
          <emma:emma xmlns:emma="http://www.w3.org/2003/04/emma" version="1.0">
            <emma:interpretation id="{3B2BD64A-FB77-41F0-BAE7-624B5BEEA04E}" emma:medium="tactile" emma:mode="ink">
              <msink:context xmlns:msink="http://schemas.microsoft.com/ink/2010/main" type="inkBullet" rotatedBoundingBox="25992,3467 26665,3458 26671,3974 25999,3982"/>
            </emma:interpretation>
            <emma:one-of disjunction-type="recognition" id="oneOf0">
              <emma:interpretation id="interp0" emma:lang="" emma:confidence="0">
                <emma:literal>↳</emma:literal>
              </emma:interpretation>
            </emma:one-of>
          </emma:emma>
        </inkml:annotationXML>
        <inkml:trace contextRef="#ctx0" brushRef="#br0">432-1133 1609 0,'0'0'27'0,"0"-6"-8"15,0 6-3-15,0 0 1 0,2-6 7 16,-2 6 22-16,0 0 23 0,0 0 17 16,0 0 4-16,0 0-4 0,-2-9-9 0,2 9-7 15,0 0-8-15,0 0-4 0,0 0-7 16,0 0-4-16,0 0-2 0,0 0-2 0,7 21-4 16,-5-11-1-16,-2 0-3 0,2 3-2 15,-2-2-6-15,2 6-3 0,0 1-1 16,-2 1-2-16,0 1-2 0,3 0 0 15,-3 2-2-15,0-1-5 0,2 1-22 0,-2-1-22 16,0-1-25-16,2 1-20 0,0-2-26 16,0 0-24-16,3-3-16 0,-1 0-14 15,3-1-17-15,1-3-44 0,-2-4-378 0,3 0-95 16</inkml:trace>
        <inkml:trace contextRef="#ctx0" brushRef="#br0" timeOffset="469.6163">728-936 1590 0,'2'-6'-13'0,"-2"0"28"0,2 0-2 16,0 2-3-16,-2-2-2 0,0 6 3 15,0 0 1-15,0 0 13 0,0 0 5 16,0 0 5-16,0 0 1 0,0 0 0 16,2 16 4-16,-2-8 4 0,0 2 4 0,0 3 3 15,0 1 5-15,0 0-2 0,0 2-7 16,0 0 1-16,0 1-4 0,0 1-4 0,0-2-3 15,0 1-5-15,0-3 0 0,-2 4-4 16,2-5-2-16,0 1-4 0,0-2 1 16,0-2-4-16,0 0-2 0,0 1 0 15,-2-1 0-15,2-4-3 0,0 2 0 0,0-4 1 16,0-4-3-16,2 6-2 0,-2-6 0 16,0 0 0-16,0 0-4 0,0 0 0 15,5-16 1-15,-3 8-3 0,0-2-3 0,0-3-4 16,3 1 0-16,0-4-1 0,0 2 0 15,-1-3 1-15,5 3-1 0,-3-2-1 16,1 4-1-16,2-3-2 0,1 3 1 0,-1 2 0 16,-1-1 0-16,1 2 0 0,0 1-1 15,1 1 1-15,1 4 1 0,-2-2 0 0,2 3-1 16,1 2 2-16,-12 0-2 0,20 4 0 16,-9 2 0-16,3 2 4 0,-5 3-4 15,2 1 0-15,-2 0-3 0,4 2-7 0,-3 2-14 16,1 3-13-16,-2-3-15 0,4 2-19 15,-1 1-21-15,4-1-23 0,-5-1-15 16,3-3-36-16,-3-2-66 0,2 0-273 0,-2-4-17 16</inkml:trace>
      </inkml:traceGroup>
      <inkml:traceGroup>
        <inkml:annotationXML>
          <emma:emma xmlns:emma="http://www.w3.org/2003/04/emma" version="1.0">
            <emma:interpretation id="{DDA536A0-8843-4975-A116-2BC2BC46A3CB}" emma:medium="tactile" emma:mode="ink">
              <msink:context xmlns:msink="http://schemas.microsoft.com/ink/2010/main" type="line" rotatedBoundingBox="27014,3478 29137,3451 29143,3934 27020,3961"/>
            </emma:interpretation>
          </emma:emma>
        </inkml:annotationXML>
        <inkml:traceGroup>
          <inkml:annotationXML>
            <emma:emma xmlns:emma="http://www.w3.org/2003/04/emma" version="1.0">
              <emma:interpretation id="{5E1A45EA-B4D8-4EE8-BF65-B8434FD1E2FB}" emma:medium="tactile" emma:mode="ink">
                <msink:context xmlns:msink="http://schemas.microsoft.com/ink/2010/main" type="inkWord" rotatedBoundingBox="27014,3478 28063,3465 28070,3948 27020,3961"/>
              </emma:interpretation>
              <emma:one-of disjunction-type="recognition" id="oneOf1">
                <emma:interpretation id="interp1" emma:lang="" emma:confidence="0">
                  <emma:literal>he</emma:literal>
                </emma:interpretation>
                <emma:interpretation id="interp2" emma:lang="" emma:confidence="0">
                  <emma:literal>be</emma:literal>
                </emma:interpretation>
                <emma:interpretation id="interp3" emma:lang="" emma:confidence="0">
                  <emma:literal>ne</emma:literal>
                </emma:interpretation>
                <emma:interpretation id="interp4" emma:lang="" emma:confidence="0">
                  <emma:literal>re</emma:literal>
                </emma:interpretation>
                <emma:interpretation id="interp5" emma:lang="" emma:confidence="0">
                  <emma:literal>hl</emma:literal>
                </emma:interpretation>
              </emma:one-of>
            </emma:emma>
          </inkml:annotationXML>
          <inkml:trace contextRef="#ctx0" brushRef="#br0" timeOffset="1647.3152">1469-785 1634 0,'-5'-10'11'16,"1"2"-13"-16,2-1-28 0,2 1 11 16,2 2 3-16,2 0 10 0,1-2 7 0,-3 2 8 15,7 0 9-15,1 0-5 0,5-2-5 16,-4 1 7-16,5-1-7 0,5 0-1 16,-4 0 5-16,6 2-3 0,-5-2 1 0,8-3 0 15,-9 1-7-15,6 0 7 0,-1-2-4 16,-6 0-2-16,5-3 2 0,-10 5 1 15,2-4-3-15,-1 2 1 0,-1-2-4 0,-2 2 2 16,-7-1-5-16,3 1 3 0,-1 2 3 16,-2-1-7-16,0 2 5 0,2 1 1 15,-2-1 0-15,-2 1-2 0,0 2 3 0,2 0 2 16,-2 0-3-16,0 6-1 0,0-6 4 16,0 6-1-16,0 0 1 0,0 0 2 15,0 0 6-15,0 0 5 0,2 26 6 0,1-11 4 16,1 2 5-16,-2 2-1 0,0 2 1 15,3 5-3-15,-1-2 3 0,-2 2 1 16,5 1-1-16,-3 2-3 0,4-3-1 0,-1-1-5 16,-1 1 0-16,1-4-4 0,-3-2-2 15,-1-1 0-15,1-1 0 0,1-1-2 16,-1-3-3-16,-1 0 1 0,-1-4-1 16,3 0 11-16,-3-1 7 0,-2-1-1 0,2-2-1 15,0 0-4-15,3-4-3 0,-5-2-3 16,0 0-1-16,0 0-5 0,0 0 1 0,11-14-1 15,-9 6-5-15,0-1-1 0,3-1-3 16,1 0-5-16,0-2 0 0,0 2-2 16,6-3 0-16,-6 3-2 0,3-2 1 15,1 2-3-15,-1 4-1 0,4 0 2 0,-6 0 1 16,4-1 1-16,1 3-1 0,-3 0-1 16,4 4 1-16,-4-2 1 0,3 4-2 15,-1-2 0-15,2 2 1 0,-6 3 1 0,5-2-2 16,-3 3 1-16,-1 1 2 0,3 1 1 15,-2 0-2-15,1 0 2 0,-3 0 0 0,2 1 0 16,-1-4 1-16,-3 4 2 0,1-4-1 16,4 4 4-16,-5-5-2 0,1 2 3 15,1 0 5-15,2-2 3 0,-7 0 5 16,5-4-2-16,-7 0 0 0,16 2-2 0,-9-2-2 16,6-2-1-16,-6-2-2 0,2-2-1 15,0 2 0-15,5-4-3 0,-3-3-6 0,-2 2 5 16,3-4-3-16,-3 1-2 0,-1-2 0 15,1-3-1-15,-2 3 1 0,1-2-3 16,-4 2 3-16,0-1-2 0,1 4-4 16,-3 0 3-16,0-1 0 0,-2 2 0 0,0 0-1 15,-2 4 0-15,0-2-1 0,0 1 2 16,-3 3-3-16,5 4 3 0,-12 0 0 0,12 0 0 16,-13 6 2-16,2 0 2 0,2 1 2 15,-1 5 4-15,1-2-2 0,3 2 2 16,-3 0-2-16,0 2 4 0,4 3 1 15,1-3-2-15,2 0-5 0,-1 0 7 0,3-1-3 16,3 1 3-16,-1 0-5 0,5 1-6 16,-3-3-11-16,5 0-21 0,2-4-25 0,0 2-25 15,3-3-15-15,4 1-27 0,-1-5-22 16,0 0-20-16,3-1-36 0,1-4-80 16,1-3-244-16,-1-1-30 0</inkml:trace>
        </inkml:traceGroup>
        <inkml:traceGroup>
          <inkml:annotationXML>
            <emma:emma xmlns:emma="http://www.w3.org/2003/04/emma" version="1.0">
              <emma:interpretation id="{C2938589-E972-4AC8-84F1-EFB981C131E2}" emma:medium="tactile" emma:mode="ink">
                <msink:context xmlns:msink="http://schemas.microsoft.com/ink/2010/main" type="inkWord" rotatedBoundingBox="27074,3586 27162,3584 27166,3900 27078,3902"/>
              </emma:interpretation>
              <emma:one-of disjunction-type="recognition" id="oneOf2">
                <emma:interpretation id="interp6" emma:lang="" emma:confidence="1">
                  <emma:literal/>
                </emma:interpretation>
              </emma:one-of>
            </emma:emma>
          </inkml:annotationXML>
          <inkml:trace contextRef="#ctx0" brushRef="#br0" timeOffset="722.4952">1514-982 1423 0,'0'-9'63'16,"0"1"4"-16,0 2-11 0,0 0-9 16,0 0-5-16,0 0-3 0,2 0 4 15,-2 6-1-15,0-6-5 0,0 6 6 16,0 0 4-16,0 0 3 0,0 0 0 0,7 20-2 16,-5-12-4-16,3 4 0 0,-3 2-5 15,3 3-3-15,4-1-2 0,-7 2-2 0,5 1-4 16,-1 1-3-16,-3 0-5 0,1-1-24 15,3 1-27-15,-2-2-31 0,4 1-30 0,-5-1-38 16,1-2-39-16,-3-2-91 0,3 3-302 16,-5-7-63-16</inkml:trace>
        </inkml:traceGroup>
        <inkml:traceGroup>
          <inkml:annotationXML>
            <emma:emma xmlns:emma="http://www.w3.org/2003/04/emma" version="1.0">
              <emma:interpretation id="{335911E5-0D3B-4B1A-9862-CAEE0F538C7A}" emma:medium="tactile" emma:mode="ink">
                <msink:context xmlns:msink="http://schemas.microsoft.com/ink/2010/main" type="inkWord" rotatedBoundingBox="28410,3545 29138,3535 29143,3920 28415,3929">
                  <msink:destinationLink direction="with" ref="{C52C873D-BCC0-4AAE-AE71-14B88FADE760}"/>
                  <msink:destinationLink direction="with" ref="{33CC5C66-CF0D-4C8C-AFA6-E32BE3EC4806}"/>
                </msink:context>
              </emma:interpretation>
              <emma:one-of disjunction-type="recognition" id="oneOf3">
                <emma:interpretation id="interp7" emma:lang="" emma:confidence="0">
                  <emma:literal>m</emma:literal>
                </emma:interpretation>
                <emma:interpretation id="interp8" emma:lang="" emma:confidence="0">
                  <emma:literal>M</emma:literal>
                </emma:interpretation>
                <emma:interpretation id="interp9" emma:lang="" emma:confidence="0">
                  <emma:literal>n</emma:literal>
                </emma:interpretation>
                <emma:interpretation id="interp10" emma:lang="" emma:confidence="0">
                  <emma:literal>w</emma:literal>
                </emma:interpretation>
                <emma:interpretation id="interp11" emma:lang="" emma:confidence="0">
                  <emma:literal>In</emma:literal>
                </emma:interpretation>
              </emma:one-of>
            </emma:emma>
          </inkml:annotationXML>
          <inkml:trace contextRef="#ctx0" brushRef="#br0" timeOffset="2470.4355">2850-1025 1488 0,'0'-8'-3'0,"2"1"4"15,-2 1 2-15,0 0 4 0,0 6 19 16,2-10 16-16,-2 6 17 0,2 0 2 0,-2 4-3 16,3-6-5-16,-3 6-9 0,0 0-2 15,0 0 1-15,0 0 9 0,0 0 5 16,10 16 3-16,-8-5 0 0,-2-2 0 0,2 6 0 15,0 1 3-15,0 1-1 0,1 1 2 16,-1 0-7-16,0 2-3 0,-2 1-2 16,2-1-6-16,-2-1-2 0,2 0-6 0,-2 2-1 15,3-3-5-15,-3 0-3 0,2-3-7 16,-2-1 3-16,0-2 0 0,2 0-4 0,-2 1-2 16,0-5 0-16,2 2-1 0,-2-2 3 15,0-2 8-15,0 0-1 0,2-2-1 16,-2-4-4-16,0 0-3 0,0 0-3 15,0 0-2-15,0 0-2 0,0 0-1 0,5-24-3 16,-5 14 0-16,2-5-1 0,0-1-4 16,2-2-4-16,-2-2-4 0,2-1 1 15,1 1-4-15,-3-1 1 0,2 2-1 0,1 0 0 16,1 0-1-16,-4 3 1 0,5 0 1 16,-3 2 0-16,2 1-2 0,-2 2 2 15,1 0 0-15,-1 1 1 0,1 4-2 16,1-2 1-16,-1 2-1 0,-1 0 1 0,5 2-1 15,-1-1 0-15,0 5 3 0,-8 0-1 16,16 5 0-16,-5-1 0 0,3 4 2 0,-3 2 1 16,0 0-3-16,3 4 1 0,-2 1 1 15,1 1 1-15,0 2 2 0,2-2-4 16,-4 3 2-16,-3-3 5 0,1-2-2 16,-2 1 1-16,3-1-2 0,-4 0-3 0,-1-4 2 15,1 0 1-15,-1-1-1 0,-1 1 4 16,-2-2-4-16,3-2 3 0,-3 2 1 0,6-4 2 15,-6 2-3-15,0-2 3 0,-2-4 1 16,0 0-4-16,0 0 4 0,0 0-2 16,0 0 1-16,16-14-3 0,-12 8-1 15,-2-4-9-15,3-1 6 0,-1-3-4 0,0-2-1 16,4-2-5-16,1 1 2 0,-2-3 0 16,-1 0 2-16,3-1 0 0,-2 5-1 15,3-2 1-15,-2 3 1 0,1-1 0 0,0 4-1 16,-2 0 1-16,0 0 1 0,4 2-2 15,-4 2 3-15,0-1-2 0,2 4-1 16,-5-2 0-16,3 3 1 0,2 2 1 0,0 0 2 16,-9 2-2-16,16 2 1 0,-12 2 1 15,6 2 0-15,1 2 0 0,-2 3 2 16,0 1 3-16,-3 2-2 0,4 0 0 0,1 0 2 16,-4 3 0-16,0 1-1 0,-1-2 1 15,-1 1 1-15,1-1-5 0,0 2-18 16,-2-1-18-16,1-3-19 0,-3 2-14 15,0-4-19-15,0 0-10 0,0 2-27 0,1-1-21 16,-1-3-30-16,-2-2-78 0,2 2-361 16,0-2-116-16</inkml:trace>
        </inkml:traceGroup>
      </inkml:traceGroup>
    </inkml:traceGroup>
    <inkml:traceGroup>
      <inkml:annotationXML>
        <emma:emma xmlns:emma="http://www.w3.org/2003/04/emma" version="1.0">
          <emma:interpretation id="{CC34FAB6-A071-46BF-AAE4-949593DBF0F9}" emma:medium="tactile" emma:mode="ink">
            <msink:context xmlns:msink="http://schemas.microsoft.com/ink/2010/main" type="paragraph" rotatedBoundingBox="25560,4627 27403,4583 27413,4999 25570,5043" alignmentLevel="1"/>
          </emma:interpretation>
        </emma:emma>
      </inkml:annotationXML>
      <inkml:traceGroup>
        <inkml:annotationXML>
          <emma:emma xmlns:emma="http://www.w3.org/2003/04/emma" version="1.0">
            <emma:interpretation id="{C26D3F61-FA3A-4FBD-BBD3-5927D6AFAC0D}" emma:medium="tactile" emma:mode="ink">
              <msink:context xmlns:msink="http://schemas.microsoft.com/ink/2010/main" type="line" rotatedBoundingBox="25560,4627 27403,4583 27413,4999 25570,5043"/>
            </emma:interpretation>
          </emma:emma>
        </inkml:annotationXML>
        <inkml:traceGroup>
          <inkml:annotationXML>
            <emma:emma xmlns:emma="http://www.w3.org/2003/04/emma" version="1.0">
              <emma:interpretation id="{49ECC8B0-85B8-4F1D-A601-30A466F86B10}" emma:medium="tactile" emma:mode="ink">
                <msink:context xmlns:msink="http://schemas.microsoft.com/ink/2010/main" type="inkWord" rotatedBoundingBox="25560,4627 27403,4583 27413,4999 25570,5043"/>
              </emma:interpretation>
              <emma:one-of disjunction-type="recognition" id="oneOf4">
                <emma:interpretation id="interp12" emma:lang="" emma:confidence="0">
                  <emma:literal>m</emma:literal>
                </emma:interpretation>
                <emma:interpretation id="interp13" emma:lang="" emma:confidence="0">
                  <emma:literal>r</emma:literal>
                </emma:interpretation>
                <emma:interpretation id="interp14" emma:lang="" emma:confidence="0">
                  <emma:literal>+</emma:literal>
                </emma:interpretation>
                <emma:interpretation id="interp15" emma:lang="" emma:confidence="0">
                  <emma:literal>w</emma:literal>
                </emma:interpretation>
                <emma:interpretation id="interp16" emma:lang="" emma:confidence="0">
                  <emma:literal>n</emma:literal>
                </emma:interpretation>
              </emma:one-of>
            </emma:emma>
          </inkml:annotationXML>
          <inkml:trace contextRef="#ctx0" brushRef="#br0" timeOffset="-1538.1469">788 59 1261 0,'-9'-4'31'0,"3"0"-5"16,-1 2-7-16,7 2-1 0,-11-5 16 0,6 4 25 15,0-3 19-15,5 4 13 0,-6-4-6 16,6 4-13-16,0 0-5 0,0 0-6 16,14-8-6-16,-5 6-5 0,0-1-1 15,2 1-4-15,4 0-6 0,-1 0 0 0,0 0-5 16,-1 2-5-16,1-2 0 0,2 0-5 15,-3 0-1-15,1 2-4 0,-3 0-2 16,0-2-1-16,3 2-6 0,-4-2 2 0,-2 2-1 16,-8 0-2-16,11 0-3 0,-11 0-3 15,11-2-1-15,-11 2-1 0,13 0 3 16,-13 0-4-16,0 0 1 0,0 0 3 0,0 0-1 16,0 0-1-16,0 0-1 0,0 0 0 15,0 0 0-15,0 0-1 0,0 0 2 0,0 0 0 16,0 0-2-16,0 0 1 0,0 0 0 15,0 0 1-15,0 0-5 0,-26 6 2 16,22-2 3-16,4-4-1 0,-7 6 3 16,3 1-1-16,2-2 1 0,-1 4-1 0,0 1-1 15,1 0 0-15,0 2-2 0,-3 1 4 16,3-2 1-16,0 6-2 0,2-1 15 16,0 0 0-16,0 0-3 0,2 3-4 0,0-3-12 15,-2 3-14-15,0-3-20 0,5-2-21 16,-3-2-20-16,0 2-10 0,1 0-33 15,0-1-11-15,1-1-15 0,-2-2-23 0,0-2-54 16,5-3-284-16,-3-2-11 0</inkml:trace>
          <inkml:trace contextRef="#ctx0" brushRef="#br0" timeOffset="-662.5963">1130 90 1431 0,'2'-9'24'0,"3"1"4"0,-3 2-11 0,0-2 6 15,-2 4 0-15,5-2 21 0,-5 0 15 16,2 2 8-16,-2 4-9 0,2-6-1 0,0 1-8 16,-2 5-6-16,0 0 3 0,0 0 0 15,0 0 9-15,0 0 9 0,17 11-5 16,-15-6-1-16,-2 4-1 0,2-1-2 16,0 2 5-16,1 3 0 0,-1-2-5 0,0 0-1 15,0 3-2-15,0-2-5 0,3 2-3 16,-5-1-3-16,0 1-5 0,2-4-3 0,0 2-1 15,-2-4-3-15,3 3-3 0,-3-3-2 16,2 0-5-16,-2-2 2 0,0 2-2 16,0-2 2-16,0-6 0 0,2 6-1 0,-2-6-2 15,0 0 1-15,0 0-3 0,0 0-3 16,0 0-5-16,0-20 0 0,0 12 4 16,0-2-4-16,2 0 1 0,-2-1-4 15,2 1 0-15,1-2 3 0,2 0-2 0,-3 0-2 16,3 2 0-16,-3-1-3 0,2 1 2 15,-2 0-1-15,3 2 0 0,-3-1-1 16,0 1 2-16,3 2-2 0,-3-2-1 0,2 2 0 16,1 2-1-16,2-2-1 0,-4 2-2 15,3 0 4-15,-6 4-10 0,9-3 8 0,-4 2-2 16,-5 1 3-16,11 4-1 0,-5-2 0 16,4 2-1-16,-3 0 2 0,2 4 0 15,-5 0 0-15,5 3-5 0,0-2 2 16,1 4 5-16,-2-1 0 0,-1 2 0 0,-3-2 1 15,3 1-1-15,2 1 3 0,1-2-2 16,-6 2 1-16,3-2 1 0,-3 1 0 0,-2-3 0 16,3 0-2-16,-1-2 2 0,1 0 0 15,-3 0 0-15,0-1 2 0,4-1 9 16,-2-1 5-16,-2 0 4 0,0-1 3 0,-2-4-6 16,0 0-6-16,7 2 4 0,-7-2 0 15,0 0-1-15,7-12-2 0,-5 5-6 16,-2-1 3-16,2 0-3 0,0-2 1 15,0-2-2-15,1 2-2 0,-1-2 0 0,2-1 3 16,0 1-9-16,2 0 5 0,-4 0-2 16,3 2 0-16,-1-3-1 0,1 3 3 0,-1-2-1 15,0 2-2-15,3 0 0 0,-2 0-6 16,2-1 2-16,2 3 2 0,-2-2 1 16,1 2 0-16,-3 0 0 0,2 0 0 15,0-1-3-15,4 4 4 0,-4-2-2 0,0 1-3 16,-3 0 4-16,5 0-3 0,-2 2 1 15,0 0 0-15,2 0-2 0,-2 0 0 0,-3-1 3 16,3 4-3-16,-7 1-3 0,11-2 0 16,-11 2 5-16,16 0-2 0,-7 3-1 15,-5 0 5-15,3 3-4 0,2 2 3 16,1 2-2-16,1 0-3 0,-5 4 3 0,1-1 5 16,2 3-6-16,3 0-1 0,-3 2 6 15,0 3-2-15,-1-1 0 0,1 0-2 0,1-3-24 16,-1 1-38-16,0 1-51 0,-5-3-61 15,3-2-59-15,-3 0-131 0,-2-4-114 16,-2-2 51-16,-2-3-131 0,-4 1-62 0</inkml:trace>
          <inkml:trace contextRef="#ctx0" brushRef="#br0" timeOffset="-2244.1815">40 25 1230 0,'-11'-5'147'15,"3"3"-64"-15,0 0-36 0,1 0-16 16,7 2-15-16,-6-2 20 0,6 2 17 0,0 0 5 16,0 0-4-16,0 0-5 0,0 0-1 15,0 0-6-15,0 0-1 0,27-6 1 16,-14 6-4-16,3 0 3 0,7 0-2 0,-3-2-3 15,5 2-3-15,-3 0-4 0,4 0-2 16,-2 0-3-16,1 0-3 0,0-2-4 16,-2 4 2-16,-1-4-1 0,-3 2-2 15,-2 0-3-15,0 0-2 0,-4 0-1 0,-2 0-1 16,-2 0-2-16,3 0 0 0,-5-2 0 16,-7 2-2-16,0 0 0 0,11 0-1 15,-11 0 0-15,0 0-3 0,0 0 3 0,0 0 0 16,0 0-2-16,0 0 1 0,0 0-2 15,0 0 0-15,-39 2 2 0,32-2 0 16,-1 2-4-16,8-2 1 0,-15 2 0 0,9 0 3 16,-1 0 0-16,0 0 2 0,7-2 3 15,-11 8 2-15,7-3 3 0,0 0 4 16,-4 1 4-16,6 1 6 0,-3 1-1 0,3 2-4 16,0 2 7-16,0-1 1 0,-1 0-2 15,3 4-3-15,0-1 1 0,0-2-2 0,0 3-1 16,3 3-2-16,-3-2-5 0,2 0 2 15,-2-1-3-15,2 3-2 0,0-2 0 16,0 0-6-16,-2-1-11 0,3-3-21 16,-1 2-26-16,-2-4-29 0,3 0-27 0,-3 3-26 15,2-3-28-15,1-2-28 0,-6 0-44 16,3-2-413-16,0 0-142 0</inkml:trace>
          <inkml:trace contextRef="#ctx0" brushRef="#br0" timeOffset="-2041.5704">167 419 1634 0,'-16'-2'-37'0,"16"2"22"16,-7 2 4-16,7-2 7 0,0 0 7 15,0 0 11-15,-11-2 17 0,11 2 13 0,0 0 12 16,0 0 1-16,0 0-4 0,20-6-8 16,-10 4-3-16,1 0-2 0,2 0-6 15,6 0-1-15,-4-1-7 0,3 0-14 0,1 1-21 16,1-2-28-16,3-1-35 0,-1 0-28 15,-1 0-34-15,3-3-28 0,1 2-115 0,0-2-154 16,2 0 60-16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fld id="{52F5C31E-DDC8-4B3B-94FE-94FC773413F3}" type="datetimeFigureOut">
              <a:rPr lang="en-IN" smtClean="0"/>
              <a:pPr/>
              <a:t>24-08-2022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fld id="{D7E267C0-6CBB-4AF4-ABD2-EFA4EF607181}" type="slidenum">
              <a:rPr lang="en-IN" smtClean="0"/>
              <a:pPr/>
              <a:t>‹#›</a:t>
            </a:fld>
            <a:endParaRPr lang="en-IN"/>
          </a:p>
        </p:txBody>
      </p:sp>
    </p:spTree>
    <p:extLst>
      <p:ext uri="{BB962C8B-B14F-4D97-AF65-F5344CB8AC3E}">
        <p14:creationId xmlns:p14="http://schemas.microsoft.com/office/powerpoint/2010/main" val="2679852160"/>
      </p:ext>
    </p:extLst>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IN"/>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1</a:t>
            </a:fld>
            <a:endParaRPr lang="en-IN"/>
          </a:p>
        </p:txBody>
      </p:sp>
    </p:spTree>
    <p:extLst>
      <p:ext uri="{BB962C8B-B14F-4D97-AF65-F5344CB8AC3E}">
        <p14:creationId xmlns:p14="http://schemas.microsoft.com/office/powerpoint/2010/main" val="28035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14</a:t>
            </a:fld>
            <a:endParaRPr lang="en-IN"/>
          </a:p>
        </p:txBody>
      </p:sp>
    </p:spTree>
    <p:extLst>
      <p:ext uri="{BB962C8B-B14F-4D97-AF65-F5344CB8AC3E}">
        <p14:creationId xmlns:p14="http://schemas.microsoft.com/office/powerpoint/2010/main" val="346205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15</a:t>
            </a:fld>
            <a:endParaRPr lang="en-IN"/>
          </a:p>
        </p:txBody>
      </p:sp>
    </p:spTree>
    <p:extLst>
      <p:ext uri="{BB962C8B-B14F-4D97-AF65-F5344CB8AC3E}">
        <p14:creationId xmlns:p14="http://schemas.microsoft.com/office/powerpoint/2010/main" val="792722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16</a:t>
            </a:fld>
            <a:endParaRPr lang="en-IN"/>
          </a:p>
        </p:txBody>
      </p:sp>
    </p:spTree>
    <p:extLst>
      <p:ext uri="{BB962C8B-B14F-4D97-AF65-F5344CB8AC3E}">
        <p14:creationId xmlns:p14="http://schemas.microsoft.com/office/powerpoint/2010/main" val="3526305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19</a:t>
            </a:fld>
            <a:endParaRPr lang="en-IN"/>
          </a:p>
        </p:txBody>
      </p:sp>
    </p:spTree>
    <p:extLst>
      <p:ext uri="{BB962C8B-B14F-4D97-AF65-F5344CB8AC3E}">
        <p14:creationId xmlns:p14="http://schemas.microsoft.com/office/powerpoint/2010/main" val="2741987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21</a:t>
            </a:fld>
            <a:endParaRPr lang="en-IN"/>
          </a:p>
        </p:txBody>
      </p:sp>
    </p:spTree>
    <p:extLst>
      <p:ext uri="{BB962C8B-B14F-4D97-AF65-F5344CB8AC3E}">
        <p14:creationId xmlns:p14="http://schemas.microsoft.com/office/powerpoint/2010/main" val="3496886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22</a:t>
            </a:fld>
            <a:endParaRPr lang="en-IN"/>
          </a:p>
        </p:txBody>
      </p:sp>
    </p:spTree>
    <p:extLst>
      <p:ext uri="{BB962C8B-B14F-4D97-AF65-F5344CB8AC3E}">
        <p14:creationId xmlns:p14="http://schemas.microsoft.com/office/powerpoint/2010/main" val="820155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23</a:t>
            </a:fld>
            <a:endParaRPr lang="en-IN"/>
          </a:p>
        </p:txBody>
      </p:sp>
    </p:spTree>
    <p:extLst>
      <p:ext uri="{BB962C8B-B14F-4D97-AF65-F5344CB8AC3E}">
        <p14:creationId xmlns:p14="http://schemas.microsoft.com/office/powerpoint/2010/main" val="664106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24</a:t>
            </a:fld>
            <a:endParaRPr lang="en-IN"/>
          </a:p>
        </p:txBody>
      </p:sp>
    </p:spTree>
    <p:extLst>
      <p:ext uri="{BB962C8B-B14F-4D97-AF65-F5344CB8AC3E}">
        <p14:creationId xmlns:p14="http://schemas.microsoft.com/office/powerpoint/2010/main" val="2734848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25</a:t>
            </a:fld>
            <a:endParaRPr lang="en-IN"/>
          </a:p>
        </p:txBody>
      </p:sp>
    </p:spTree>
    <p:extLst>
      <p:ext uri="{BB962C8B-B14F-4D97-AF65-F5344CB8AC3E}">
        <p14:creationId xmlns:p14="http://schemas.microsoft.com/office/powerpoint/2010/main" val="957156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26</a:t>
            </a:fld>
            <a:endParaRPr lang="en-IN"/>
          </a:p>
        </p:txBody>
      </p:sp>
    </p:spTree>
    <p:extLst>
      <p:ext uri="{BB962C8B-B14F-4D97-AF65-F5344CB8AC3E}">
        <p14:creationId xmlns:p14="http://schemas.microsoft.com/office/powerpoint/2010/main" val="84233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a:t>
            </a:fld>
            <a:endParaRPr lang="en-IN"/>
          </a:p>
        </p:txBody>
      </p:sp>
    </p:spTree>
    <p:extLst>
      <p:ext uri="{BB962C8B-B14F-4D97-AF65-F5344CB8AC3E}">
        <p14:creationId xmlns:p14="http://schemas.microsoft.com/office/powerpoint/2010/main" val="2907861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28</a:t>
            </a:fld>
            <a:endParaRPr lang="en-IN"/>
          </a:p>
        </p:txBody>
      </p:sp>
    </p:spTree>
    <p:extLst>
      <p:ext uri="{BB962C8B-B14F-4D97-AF65-F5344CB8AC3E}">
        <p14:creationId xmlns:p14="http://schemas.microsoft.com/office/powerpoint/2010/main" val="308200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29</a:t>
            </a:fld>
            <a:endParaRPr lang="en-IN"/>
          </a:p>
        </p:txBody>
      </p:sp>
    </p:spTree>
    <p:extLst>
      <p:ext uri="{BB962C8B-B14F-4D97-AF65-F5344CB8AC3E}">
        <p14:creationId xmlns:p14="http://schemas.microsoft.com/office/powerpoint/2010/main" val="3013355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30</a:t>
            </a:fld>
            <a:endParaRPr lang="en-IN"/>
          </a:p>
        </p:txBody>
      </p:sp>
    </p:spTree>
    <p:extLst>
      <p:ext uri="{BB962C8B-B14F-4D97-AF65-F5344CB8AC3E}">
        <p14:creationId xmlns:p14="http://schemas.microsoft.com/office/powerpoint/2010/main" val="175143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31</a:t>
            </a:fld>
            <a:endParaRPr lang="en-IN"/>
          </a:p>
        </p:txBody>
      </p:sp>
    </p:spTree>
    <p:extLst>
      <p:ext uri="{BB962C8B-B14F-4D97-AF65-F5344CB8AC3E}">
        <p14:creationId xmlns:p14="http://schemas.microsoft.com/office/powerpoint/2010/main" val="1810576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37</a:t>
            </a:fld>
            <a:endParaRPr lang="en-IN"/>
          </a:p>
        </p:txBody>
      </p:sp>
    </p:spTree>
    <p:extLst>
      <p:ext uri="{BB962C8B-B14F-4D97-AF65-F5344CB8AC3E}">
        <p14:creationId xmlns:p14="http://schemas.microsoft.com/office/powerpoint/2010/main" val="70003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38</a:t>
            </a:fld>
            <a:endParaRPr lang="en-IN"/>
          </a:p>
        </p:txBody>
      </p:sp>
    </p:spTree>
    <p:extLst>
      <p:ext uri="{BB962C8B-B14F-4D97-AF65-F5344CB8AC3E}">
        <p14:creationId xmlns:p14="http://schemas.microsoft.com/office/powerpoint/2010/main" val="958221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41</a:t>
            </a:fld>
            <a:endParaRPr lang="en-IN"/>
          </a:p>
        </p:txBody>
      </p:sp>
    </p:spTree>
    <p:extLst>
      <p:ext uri="{BB962C8B-B14F-4D97-AF65-F5344CB8AC3E}">
        <p14:creationId xmlns:p14="http://schemas.microsoft.com/office/powerpoint/2010/main" val="4009671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62</a:t>
            </a:fld>
            <a:endParaRPr lang="en-IN"/>
          </a:p>
        </p:txBody>
      </p:sp>
    </p:spTree>
    <p:extLst>
      <p:ext uri="{BB962C8B-B14F-4D97-AF65-F5344CB8AC3E}">
        <p14:creationId xmlns:p14="http://schemas.microsoft.com/office/powerpoint/2010/main" val="3476190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63</a:t>
            </a:fld>
            <a:endParaRPr lang="en-IN"/>
          </a:p>
        </p:txBody>
      </p:sp>
    </p:spTree>
    <p:extLst>
      <p:ext uri="{BB962C8B-B14F-4D97-AF65-F5344CB8AC3E}">
        <p14:creationId xmlns:p14="http://schemas.microsoft.com/office/powerpoint/2010/main" val="279490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6</a:t>
            </a:fld>
            <a:endParaRPr lang="en-IN"/>
          </a:p>
        </p:txBody>
      </p:sp>
    </p:spTree>
    <p:extLst>
      <p:ext uri="{BB962C8B-B14F-4D97-AF65-F5344CB8AC3E}">
        <p14:creationId xmlns:p14="http://schemas.microsoft.com/office/powerpoint/2010/main" val="401837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7</a:t>
            </a:fld>
            <a:endParaRPr lang="en-IN"/>
          </a:p>
        </p:txBody>
      </p:sp>
    </p:spTree>
    <p:extLst>
      <p:ext uri="{BB962C8B-B14F-4D97-AF65-F5344CB8AC3E}">
        <p14:creationId xmlns:p14="http://schemas.microsoft.com/office/powerpoint/2010/main" val="19938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8</a:t>
            </a:fld>
            <a:endParaRPr lang="en-IN"/>
          </a:p>
        </p:txBody>
      </p:sp>
    </p:spTree>
    <p:extLst>
      <p:ext uri="{BB962C8B-B14F-4D97-AF65-F5344CB8AC3E}">
        <p14:creationId xmlns:p14="http://schemas.microsoft.com/office/powerpoint/2010/main" val="1733094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9</a:t>
            </a:fld>
            <a:endParaRPr lang="en-IN"/>
          </a:p>
        </p:txBody>
      </p:sp>
    </p:spTree>
    <p:extLst>
      <p:ext uri="{BB962C8B-B14F-4D97-AF65-F5344CB8AC3E}">
        <p14:creationId xmlns:p14="http://schemas.microsoft.com/office/powerpoint/2010/main" val="352910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10</a:t>
            </a:fld>
            <a:endParaRPr lang="en-IN"/>
          </a:p>
        </p:txBody>
      </p:sp>
    </p:spTree>
    <p:extLst>
      <p:ext uri="{BB962C8B-B14F-4D97-AF65-F5344CB8AC3E}">
        <p14:creationId xmlns:p14="http://schemas.microsoft.com/office/powerpoint/2010/main" val="390911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11</a:t>
            </a:fld>
            <a:endParaRPr lang="en-IN"/>
          </a:p>
        </p:txBody>
      </p:sp>
    </p:spTree>
    <p:extLst>
      <p:ext uri="{BB962C8B-B14F-4D97-AF65-F5344CB8AC3E}">
        <p14:creationId xmlns:p14="http://schemas.microsoft.com/office/powerpoint/2010/main" val="1626038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defPPr/>
          </a:lstStyle>
          <a:p>
            <a:endParaRPr lang="en-US"/>
          </a:p>
        </p:txBody>
      </p:sp>
      <p:sp>
        <p:nvSpPr>
          <p:cNvPr id="4" name="Slide Number Placeholder 3"/>
          <p:cNvSpPr>
            <a:spLocks noGrp="1"/>
          </p:cNvSpPr>
          <p:nvPr>
            <p:ph type="sldNum" sz="quarter" idx="10"/>
          </p:nvPr>
        </p:nvSpPr>
        <p:spPr/>
        <p:txBody>
          <a:bodyPr/>
          <a:lstStyle>
            <a:defPPr/>
          </a:lstStyle>
          <a:p>
            <a:fld id="{D7E267C0-6CBB-4AF4-ABD2-EFA4EF607181}" type="slidenum">
              <a:rPr lang="en-IN" smtClean="0"/>
              <a:pPr/>
              <a:t>12</a:t>
            </a:fld>
            <a:endParaRPr lang="en-IN"/>
          </a:p>
        </p:txBody>
      </p:sp>
    </p:spTree>
    <p:extLst>
      <p:ext uri="{BB962C8B-B14F-4D97-AF65-F5344CB8AC3E}">
        <p14:creationId xmlns:p14="http://schemas.microsoft.com/office/powerpoint/2010/main" val="242332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defPPr/>
          </a:lstStyle>
          <a:p>
            <a:r>
              <a:rPr lang="en-US" smtClean="0"/>
              <a:t>Click to edit Master title style</a:t>
            </a:r>
            <a:endParaRPr lang="en-US"/>
          </a:p>
        </p:txBody>
      </p:sp>
      <p:sp>
        <p:nvSpPr>
          <p:cNvPr id="3" name="Subtitle 2"/>
          <p:cNvSpPr>
            <a:spLocks noGrp="1"/>
          </p:cNvSpPr>
          <p:nvPr>
            <p:ph type="subTitle" idx="1"/>
          </p:nvPr>
        </p:nvSpPr>
        <p:spPr/>
        <p:txBody>
          <a:bodyPr/>
          <a:lstStyle>
            <a:defPPr/>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defPPr/>
          </a:lstStyle>
          <a:p>
            <a:fld id="{FC7202D3-7270-402E-B189-A97333941A65}" type="datetimeFigureOut">
              <a:rPr lang="en-US" smtClean="0"/>
              <a:pPr/>
              <a:t>8/24/2022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defPPr/>
          </a:lstStyle>
          <a:p>
            <a:fld id="{313BDDA7-9C2F-4CBE-BAE8-45D9044CFEF6}" type="datetimeFigureOut">
              <a:rPr lang="en-US" smtClean="0"/>
              <a:pPr/>
              <a:t>8/24/2022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def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def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defPPr/>
          </a:lstStyle>
          <a:p>
            <a:fld id="{33CBCB92-2DD4-4CA7-94B8-86B8470C44C9}" type="datetimeFigureOut">
              <a:rPr lang="en-US" smtClean="0"/>
              <a:pPr/>
              <a:t>8/24/2022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defPPr/>
          </a:lstStyle>
          <a:p>
            <a:fld id="{F56DE84A-D62B-46C9-8CCE-2BE75F1CAAA4}" type="datetime1">
              <a:rPr lang="en-US" smtClean="0"/>
              <a:pPr/>
              <a:t>8/24/2022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885147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10B4C2F3-F090-4117-9A73-FB712B1A2B46}"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681962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F6C8C8A0-14C9-4B51-B118-B3BF93F4C325}"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8758531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B518685B-3EAE-4593-80BF-B0B78B403094}"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6383430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defPPr/>
          </a:lstStyle>
          <a:p>
            <a:fld id="{BE064318-AB6D-4CF1-B9D5-9FF5C0D3EC3D}" type="datetime1">
              <a:rPr lang="en-US" smtClean="0"/>
              <a:pPr/>
              <a:t>8/24/2022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9615356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defPPr/>
          </a:lstStyle>
          <a:p>
            <a:fld id="{5C412511-17BA-480B-AA22-F0475074B942}" type="datetime1">
              <a:rPr lang="en-US" smtClean="0"/>
              <a:pPr/>
              <a:t>8/24/2022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5979229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defP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defPPr/>
          </a:lstStyle>
          <a:p>
            <a:fld id="{B633FAEE-F705-432C-9AE3-BBA41384C6B7}" type="datetime1">
              <a:rPr lang="en-US" smtClean="0"/>
              <a:pPr/>
              <a:t>8/24/2022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defP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42771321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defP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defPPr/>
          </a:lstStyle>
          <a:p>
            <a:fld id="{450D5B7E-27A8-4602-AC3F-67E138344E83}" type="datetime1">
              <a:rPr lang="en-US" smtClean="0"/>
              <a:pPr/>
              <a:t>8/24/2022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defP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8379168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smtClean="0"/>
              <a:t>Click to edit Master title style</a:t>
            </a:r>
            <a:endParaRPr lang="en-US"/>
          </a:p>
        </p:txBody>
      </p:sp>
      <p:sp>
        <p:nvSpPr>
          <p:cNvPr id="3" name="Content Placeholder 2"/>
          <p:cNvSpPr>
            <a:spLocks noGrp="1"/>
          </p:cNvSpPr>
          <p:nvPr>
            <p:ph idx="1"/>
          </p:nvPr>
        </p:nvSpPr>
        <p:spPr/>
        <p:txBody>
          <a:bodyPr/>
          <a:lstStyle>
            <a:def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defPPr/>
          </a:lstStyle>
          <a:p>
            <a:fld id="{F5925F58-B2A6-44B7-83DC-82C19F3919EB}" type="datetimeFigureOut">
              <a:rPr lang="en-US" smtClean="0"/>
              <a:pPr/>
              <a:t>8/24/2022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defPPr/>
          </a:lstStyle>
          <a:p>
            <a:fld id="{2D71CB5C-427A-4584-925E-E12BB81F88B0}" type="datetime1">
              <a:rPr lang="en-US" smtClean="0"/>
              <a:pPr/>
              <a:t>8/24/2022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defP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4101956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defPPr/>
          </a:lstStyle>
          <a:p>
            <a:fld id="{E1534061-D9B2-40DA-B7C7-88A4AD587164}" type="datetime1">
              <a:rPr lang="en-US" smtClean="0"/>
              <a:pPr/>
              <a:t>8/24/2022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2872474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defPPr/>
          </a:lstStyle>
          <a:p>
            <a:fld id="{A8161E93-7896-4E28-9C7C-83567B911287}" type="datetime1">
              <a:rPr lang="en-US" smtClean="0"/>
              <a:pPr/>
              <a:t>8/24/2022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80554064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defP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defPPr/>
          </a:lstStyle>
          <a:p>
            <a:fld id="{12AE9245-D99C-4350-A1E4-8ACA5200D998}" type="datetime1">
              <a:rPr lang="en-US" smtClean="0"/>
              <a:pPr/>
              <a:t>8/24/2022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3800400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defPPr/>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defPPr/>
          </a:lstStyle>
          <a:p>
            <a:fld id="{C7D24BDB-0078-4158-973F-E3E6497A93FC}" type="datetime1">
              <a:rPr lang="en-US" smtClean="0"/>
              <a:pPr/>
              <a:t>8/24/2022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6344064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defPPr/>
          </a:lstStyle>
          <a:p>
            <a:fld id="{F56DE84A-D62B-46C9-8CCE-2BE75F1CAAA4}" type="datetime1">
              <a:rPr lang="en-US" smtClean="0"/>
              <a:pPr/>
              <a:t>8/24/2022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885147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10B4C2F3-F090-4117-9A73-FB712B1A2B46}"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681962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F6C8C8A0-14C9-4B51-B118-B3BF93F4C325}"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8758531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B518685B-3EAE-4593-80BF-B0B78B403094}"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6383430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defPPr/>
          </a:lstStyle>
          <a:p>
            <a:fld id="{BE064318-AB6D-4CF1-B9D5-9FF5C0D3EC3D}" type="datetime1">
              <a:rPr lang="en-US" smtClean="0"/>
              <a:pPr/>
              <a:t>8/24/2022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961535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defPPr/>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defPPr/>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defPPr/>
          </a:lstStyle>
          <a:p>
            <a:fld id="{E95F25CC-E75A-4F24-9EEB-BF877B87139B}" type="datetimeFigureOut">
              <a:rPr lang="en-US" smtClean="0"/>
              <a:pPr/>
              <a:t>8/24/2022</a:t>
            </a:fld>
            <a:endParaRPr lang="en-US"/>
          </a:p>
        </p:txBody>
      </p:sp>
      <p:sp>
        <p:nvSpPr>
          <p:cNvPr id="5" name="Footer Placeholder 4"/>
          <p:cNvSpPr>
            <a:spLocks noGrp="1"/>
          </p:cNvSpPr>
          <p:nvPr>
            <p:ph type="ftr" sz="quarter" idx="3"/>
          </p:nvPr>
        </p:nvSpPr>
        <p:spPr/>
        <p:txBody>
          <a:bodyPr/>
          <a:lstStyle>
            <a:defPPr/>
          </a:lstStyle>
          <a:p>
            <a:endParaRPr lang="en-US"/>
          </a:p>
        </p:txBody>
      </p:sp>
      <p:sp>
        <p:nvSpPr>
          <p:cNvPr id="6" name="Slide Number Placeholder 5"/>
          <p:cNvSpPr>
            <a:spLocks noGrp="1"/>
          </p:cNvSpPr>
          <p:nvPr>
            <p:ph type="sldNum" sz="quarter" idx="4"/>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defPPr/>
          </a:lstStyle>
          <a:p>
            <a:fld id="{5C412511-17BA-480B-AA22-F0475074B942}" type="datetime1">
              <a:rPr lang="en-US" smtClean="0"/>
              <a:pPr/>
              <a:t>8/24/2022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59792293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defP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defPPr/>
          </a:lstStyle>
          <a:p>
            <a:fld id="{B633FAEE-F705-432C-9AE3-BBA41384C6B7}" type="datetime1">
              <a:rPr lang="en-US" smtClean="0"/>
              <a:pPr/>
              <a:t>8/24/2022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defP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42771321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defP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defPPr/>
          </a:lstStyle>
          <a:p>
            <a:fld id="{450D5B7E-27A8-4602-AC3F-67E138344E83}" type="datetime1">
              <a:rPr lang="en-US" smtClean="0"/>
              <a:pPr/>
              <a:t>8/24/2022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defP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83791689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defPPr/>
          </a:lstStyle>
          <a:p>
            <a:fld id="{2D71CB5C-427A-4584-925E-E12BB81F88B0}" type="datetime1">
              <a:rPr lang="en-US" smtClean="0"/>
              <a:pPr/>
              <a:t>8/24/2022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defP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4101956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defPPr/>
          </a:lstStyle>
          <a:p>
            <a:fld id="{E1534061-D9B2-40DA-B7C7-88A4AD587164}" type="datetime1">
              <a:rPr lang="en-US" smtClean="0"/>
              <a:pPr/>
              <a:t>8/24/2022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28724746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defPPr/>
          </a:lstStyle>
          <a:p>
            <a:fld id="{A8161E93-7896-4E28-9C7C-83567B911287}" type="datetime1">
              <a:rPr lang="en-US" smtClean="0"/>
              <a:pPr/>
              <a:t>8/24/2022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80554064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defP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defPPr/>
          </a:lstStyle>
          <a:p>
            <a:fld id="{12AE9245-D99C-4350-A1E4-8ACA5200D998}" type="datetime1">
              <a:rPr lang="en-US" smtClean="0"/>
              <a:pPr/>
              <a:t>8/24/2022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38004005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defPPr/>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defPPr/>
          </a:lstStyle>
          <a:p>
            <a:fld id="{C7D24BDB-0078-4158-973F-E3E6497A93FC}" type="datetime1">
              <a:rPr lang="en-US" smtClean="0"/>
              <a:pPr/>
              <a:t>8/24/2022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63440641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defPPr/>
          </a:lstStyle>
          <a:p>
            <a:fld id="{F56DE84A-D62B-46C9-8CCE-2BE75F1CAAA4}" type="datetime1">
              <a:rPr lang="en-US" smtClean="0"/>
              <a:pPr/>
              <a:t>8/24/2022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8851473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10B4C2F3-F090-4117-9A73-FB712B1A2B46}"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6819620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smtClean="0"/>
              <a:t>Click to edit Master title style</a:t>
            </a:r>
            <a:endParaRPr lang="en-US"/>
          </a:p>
        </p:txBody>
      </p:sp>
      <p:sp>
        <p:nvSpPr>
          <p:cNvPr id="3" name="Content Placeholder 2"/>
          <p:cNvSpPr>
            <a:spLocks noGrp="1"/>
          </p:cNvSpPr>
          <p:nvPr>
            <p:ph sz="half" idx="1"/>
          </p:nvPr>
        </p:nvSpPr>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defPPr/>
          </a:lstStyle>
          <a:p>
            <a:fld id="{069468BD-3255-4F21-95D5-DF424FA28618}" type="datetimeFigureOut">
              <a:rPr lang="en-US" smtClean="0"/>
              <a:pPr/>
              <a:t>8/24/2022</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F6C8C8A0-14C9-4B51-B118-B3BF93F4C325}"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87585312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B518685B-3EAE-4593-80BF-B0B78B403094}"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63834304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defPPr/>
          </a:lstStyle>
          <a:p>
            <a:fld id="{BE064318-AB6D-4CF1-B9D5-9FF5C0D3EC3D}" type="datetime1">
              <a:rPr lang="en-US" smtClean="0"/>
              <a:pPr/>
              <a:t>8/24/2022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96153568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defPPr/>
          </a:lstStyle>
          <a:p>
            <a:fld id="{5C412511-17BA-480B-AA22-F0475074B942}" type="datetime1">
              <a:rPr lang="en-US" smtClean="0"/>
              <a:pPr/>
              <a:t>8/24/2022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59792293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defP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defPPr/>
          </a:lstStyle>
          <a:p>
            <a:fld id="{B633FAEE-F705-432C-9AE3-BBA41384C6B7}" type="datetime1">
              <a:rPr lang="en-US" smtClean="0"/>
              <a:pPr/>
              <a:t>8/24/2022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defP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427713210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defP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defPPr/>
          </a:lstStyle>
          <a:p>
            <a:fld id="{450D5B7E-27A8-4602-AC3F-67E138344E83}" type="datetime1">
              <a:rPr lang="en-US" smtClean="0"/>
              <a:pPr/>
              <a:t>8/24/2022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defP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83791689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defPPr/>
          </a:lstStyle>
          <a:p>
            <a:fld id="{2D71CB5C-427A-4584-925E-E12BB81F88B0}" type="datetime1">
              <a:rPr lang="en-US" smtClean="0"/>
              <a:pPr/>
              <a:t>8/24/2022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defP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41019564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defPPr/>
          </a:lstStyle>
          <a:p>
            <a:fld id="{E1534061-D9B2-40DA-B7C7-88A4AD587164}" type="datetime1">
              <a:rPr lang="en-US" smtClean="0"/>
              <a:pPr/>
              <a:t>8/24/2022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28724746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defPPr/>
          </a:lstStyle>
          <a:p>
            <a:fld id="{A8161E93-7896-4E28-9C7C-83567B911287}" type="datetime1">
              <a:rPr lang="en-US" smtClean="0"/>
              <a:pPr/>
              <a:t>8/24/2022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805540641"/>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defP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defPPr/>
          </a:lstStyle>
          <a:p>
            <a:fld id="{12AE9245-D99C-4350-A1E4-8ACA5200D998}" type="datetime1">
              <a:rPr lang="en-US" smtClean="0"/>
              <a:pPr/>
              <a:t>8/24/2022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38004005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defPPr/>
          </a:lstStyle>
          <a:p>
            <a:fld id="{A26C2F45-1685-4FAC-92F4-81B0A52C4C31}" type="datetimeFigureOut">
              <a:rPr lang="en-US" smtClean="0"/>
              <a:pPr/>
              <a:t>8/24/2022</a:t>
            </a:fld>
            <a:endParaRPr lang="en-US"/>
          </a:p>
        </p:txBody>
      </p:sp>
      <p:sp>
        <p:nvSpPr>
          <p:cNvPr id="8" name="Footer Placeholder 7"/>
          <p:cNvSpPr>
            <a:spLocks noGrp="1"/>
          </p:cNvSpPr>
          <p:nvPr>
            <p:ph type="ftr" sz="quarter" idx="6"/>
          </p:nvPr>
        </p:nvSpPr>
        <p:spPr/>
        <p:txBody>
          <a:bodyPr/>
          <a:lstStyle>
            <a:defPPr/>
          </a:lstStyle>
          <a:p>
            <a:endParaRPr lang="en-US"/>
          </a:p>
        </p:txBody>
      </p:sp>
      <p:sp>
        <p:nvSpPr>
          <p:cNvPr id="9" name="Slide Number Placeholder 8"/>
          <p:cNvSpPr>
            <a:spLocks noGrp="1"/>
          </p:cNvSpPr>
          <p:nvPr>
            <p:ph type="sldNum" sz="quarter" idx="7"/>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defPPr/>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defPPr/>
          </a:lstStyle>
          <a:p>
            <a:fld id="{C7D24BDB-0078-4158-973F-E3E6497A93FC}" type="datetime1">
              <a:rPr lang="en-US" smtClean="0"/>
              <a:pPr/>
              <a:t>8/24/2022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63440641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defPPr/>
          </a:lstStyle>
          <a:p>
            <a:fld id="{F56DE84A-D62B-46C9-8CCE-2BE75F1CAAA4}" type="datetime1">
              <a:rPr lang="en-US" smtClean="0"/>
              <a:pPr/>
              <a:t>8/24/2022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8851473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10B4C2F3-F090-4117-9A73-FB712B1A2B46}"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6819620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F6C8C8A0-14C9-4B51-B118-B3BF93F4C325}"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87585312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B518685B-3EAE-4593-80BF-B0B78B403094}"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63834304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defPPr/>
          </a:lstStyle>
          <a:p>
            <a:fld id="{BE064318-AB6D-4CF1-B9D5-9FF5C0D3EC3D}" type="datetime1">
              <a:rPr lang="en-US" smtClean="0"/>
              <a:pPr/>
              <a:t>8/24/2022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96153568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defPPr/>
          </a:lstStyle>
          <a:p>
            <a:fld id="{5C412511-17BA-480B-AA22-F0475074B942}" type="datetime1">
              <a:rPr lang="en-US" smtClean="0"/>
              <a:pPr/>
              <a:t>8/24/2022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59792293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defP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defPPr/>
          </a:lstStyle>
          <a:p>
            <a:fld id="{B633FAEE-F705-432C-9AE3-BBA41384C6B7}" type="datetime1">
              <a:rPr lang="en-US" smtClean="0"/>
              <a:pPr/>
              <a:t>8/24/2022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defP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427713210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defP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defPPr/>
          </a:lstStyle>
          <a:p>
            <a:fld id="{450D5B7E-27A8-4602-AC3F-67E138344E83}" type="datetime1">
              <a:rPr lang="en-US" smtClean="0"/>
              <a:pPr/>
              <a:t>8/24/2022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defP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83791689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defPPr/>
          </a:lstStyle>
          <a:p>
            <a:fld id="{2D71CB5C-427A-4584-925E-E12BB81F88B0}" type="datetime1">
              <a:rPr lang="en-US" smtClean="0"/>
              <a:pPr/>
              <a:t>8/24/2022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defP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41019564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lstStyle>
          <a:p>
            <a:r>
              <a:rPr lang="en-US" smtClean="0"/>
              <a:t>Click to edit Master title style</a:t>
            </a:r>
            <a:endParaRPr lang="en-US"/>
          </a:p>
        </p:txBody>
      </p:sp>
      <p:sp>
        <p:nvSpPr>
          <p:cNvPr id="3" name="Date Placeholder 2"/>
          <p:cNvSpPr>
            <a:spLocks noGrp="1"/>
          </p:cNvSpPr>
          <p:nvPr>
            <p:ph type="dt" sz="half" idx="1"/>
          </p:nvPr>
        </p:nvSpPr>
        <p:spPr/>
        <p:txBody>
          <a:bodyPr/>
          <a:lstStyle>
            <a:defPPr/>
          </a:lstStyle>
          <a:p>
            <a:fld id="{58BA7494-8F14-46B2-877C-3FEBC0E52AB7}" type="datetimeFigureOut">
              <a:rPr lang="en-US" smtClean="0"/>
              <a:pPr/>
              <a:t>8/24/2022</a:t>
            </a:fld>
            <a:endParaRPr lang="en-US"/>
          </a:p>
        </p:txBody>
      </p:sp>
      <p:sp>
        <p:nvSpPr>
          <p:cNvPr id="4" name="Footer Placeholder 3"/>
          <p:cNvSpPr>
            <a:spLocks noGrp="1"/>
          </p:cNvSpPr>
          <p:nvPr>
            <p:ph type="ftr" sz="quarter" idx="2"/>
          </p:nvPr>
        </p:nvSpPr>
        <p:spPr/>
        <p:txBody>
          <a:bodyPr/>
          <a:lstStyle>
            <a:defPPr/>
          </a:lstStyle>
          <a:p>
            <a:endParaRPr lang="en-US"/>
          </a:p>
        </p:txBody>
      </p:sp>
      <p:sp>
        <p:nvSpPr>
          <p:cNvPr id="5" name="Slide Number Placeholder 4"/>
          <p:cNvSpPr>
            <a:spLocks noGrp="1"/>
          </p:cNvSpPr>
          <p:nvPr>
            <p:ph type="sldNum" sz="quarter" idx="3"/>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defPPr/>
          </a:lstStyle>
          <a:p>
            <a:fld id="{E1534061-D9B2-40DA-B7C7-88A4AD587164}" type="datetime1">
              <a:rPr lang="en-US" smtClean="0"/>
              <a:pPr/>
              <a:t>8/24/2022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28724746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defPPr/>
          </a:lstStyle>
          <a:p>
            <a:fld id="{A8161E93-7896-4E28-9C7C-83567B911287}" type="datetime1">
              <a:rPr lang="en-US" smtClean="0"/>
              <a:pPr/>
              <a:t>8/24/2022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80554064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defP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defPPr/>
          </a:lstStyle>
          <a:p>
            <a:fld id="{12AE9245-D99C-4350-A1E4-8ACA5200D998}" type="datetime1">
              <a:rPr lang="en-US" smtClean="0"/>
              <a:pPr/>
              <a:t>8/24/2022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38004005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defPPr/>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defPPr/>
          </a:lstStyle>
          <a:p>
            <a:fld id="{C7D24BDB-0078-4158-973F-E3E6497A93FC}" type="datetime1">
              <a:rPr lang="en-US" smtClean="0"/>
              <a:pPr/>
              <a:t>8/24/2022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63440641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defPPr/>
          </a:lstStyle>
          <a:p>
            <a:fld id="{F56DE84A-D62B-46C9-8CCE-2BE75F1CAAA4}" type="datetime1">
              <a:rPr lang="en-US" smtClean="0"/>
              <a:pPr/>
              <a:t>8/24/2022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8851473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10B4C2F3-F090-4117-9A73-FB712B1A2B46}"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6819620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F6C8C8A0-14C9-4B51-B118-B3BF93F4C325}"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87585312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B518685B-3EAE-4593-80BF-B0B78B403094}"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63834304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defPPr/>
          </a:lstStyle>
          <a:p>
            <a:fld id="{BE064318-AB6D-4CF1-B9D5-9FF5C0D3EC3D}" type="datetime1">
              <a:rPr lang="en-US" smtClean="0"/>
              <a:pPr/>
              <a:t>8/24/2022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96153568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defPPr/>
          </a:lstStyle>
          <a:p>
            <a:fld id="{5C412511-17BA-480B-AA22-F0475074B942}" type="datetime1">
              <a:rPr lang="en-US" smtClean="0"/>
              <a:pPr/>
              <a:t>8/24/2022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59792293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defPPr/>
          </a:lstStyle>
          <a:p>
            <a:fld id="{04F2A6D3-3E34-4EDF-8C71-EF7EC1C8E0F5}" type="datetimeFigureOut">
              <a:rPr lang="en-US" smtClean="0"/>
              <a:pPr/>
              <a:t>8/24/2022</a:t>
            </a:fld>
            <a:endParaRPr lang="en-US"/>
          </a:p>
        </p:txBody>
      </p:sp>
      <p:sp>
        <p:nvSpPr>
          <p:cNvPr id="3" name="Footer Placeholder 2"/>
          <p:cNvSpPr>
            <a:spLocks noGrp="1"/>
          </p:cNvSpPr>
          <p:nvPr>
            <p:ph type="ftr" sz="quarter" idx="1"/>
          </p:nvPr>
        </p:nvSpPr>
        <p:spPr/>
        <p:txBody>
          <a:bodyPr/>
          <a:lstStyle>
            <a:defPPr/>
          </a:lstStyle>
          <a:p>
            <a:endParaRPr lang="en-US"/>
          </a:p>
        </p:txBody>
      </p:sp>
      <p:sp>
        <p:nvSpPr>
          <p:cNvPr id="4" name="Slide Number Placeholder 3"/>
          <p:cNvSpPr>
            <a:spLocks noGrp="1"/>
          </p:cNvSpPr>
          <p:nvPr>
            <p:ph type="sldNum" sz="quarter" idx="2"/>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defP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defPPr/>
          </a:lstStyle>
          <a:p>
            <a:fld id="{B633FAEE-F705-432C-9AE3-BBA41384C6B7}" type="datetime1">
              <a:rPr lang="en-US" smtClean="0"/>
              <a:pPr/>
              <a:t>8/24/2022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defP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427713210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defP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defPPr/>
          </a:lstStyle>
          <a:p>
            <a:fld id="{450D5B7E-27A8-4602-AC3F-67E138344E83}" type="datetime1">
              <a:rPr lang="en-US" smtClean="0"/>
              <a:pPr/>
              <a:t>8/24/2022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defP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83791689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defPPr/>
          </a:lstStyle>
          <a:p>
            <a:fld id="{2D71CB5C-427A-4584-925E-E12BB81F88B0}" type="datetime1">
              <a:rPr lang="en-US" smtClean="0"/>
              <a:pPr/>
              <a:t>8/24/2022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defP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41019564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defPPr/>
          </a:lstStyle>
          <a:p>
            <a:fld id="{E1534061-D9B2-40DA-B7C7-88A4AD587164}" type="datetime1">
              <a:rPr lang="en-US" smtClean="0"/>
              <a:pPr/>
              <a:t>8/24/2022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28724746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defPPr/>
          </a:lstStyle>
          <a:p>
            <a:fld id="{A8161E93-7896-4E28-9C7C-83567B911287}" type="datetime1">
              <a:rPr lang="en-US" smtClean="0"/>
              <a:pPr/>
              <a:t>8/24/2022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80554064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defP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defPPr/>
          </a:lstStyle>
          <a:p>
            <a:fld id="{12AE9245-D99C-4350-A1E4-8ACA5200D998}" type="datetime1">
              <a:rPr lang="en-US" smtClean="0"/>
              <a:pPr/>
              <a:t>8/24/2022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38004005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defPPr/>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defPPr/>
          </a:lstStyle>
          <a:p>
            <a:fld id="{C7D24BDB-0078-4158-973F-E3E6497A93FC}" type="datetime1">
              <a:rPr lang="en-US" smtClean="0"/>
              <a:pPr/>
              <a:t>8/24/2022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634406416"/>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9D4BDE-E287-D14B-9436-247C8841C012}"/>
              </a:ext>
            </a:extLst>
          </p:cNvPr>
          <p:cNvSpPr/>
          <p:nvPr userDrawn="1"/>
        </p:nvSpPr>
        <p:spPr>
          <a:xfrm>
            <a:off x="2103120" y="3036776"/>
            <a:ext cx="798576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735FC1-5CEE-B747-9055-5200823D0A5B}"/>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34E948C-D240-724B-9B89-FDB3B14CA3F1}"/>
              </a:ext>
            </a:extLst>
          </p:cNvPr>
          <p:cNvSpPr>
            <a:spLocks noGrp="1"/>
          </p:cNvSpPr>
          <p:nvPr>
            <p:ph type="subTitle" idx="1"/>
          </p:nvPr>
        </p:nvSpPr>
        <p:spPr>
          <a:xfrm>
            <a:off x="1524000" y="3602038"/>
            <a:ext cx="9144000" cy="1655762"/>
          </a:xfrm>
        </p:spPr>
        <p:txBody>
          <a:bodyPr/>
          <a:lstStyle>
            <a:defPPr/>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29E013-E164-B74C-8152-F72E2338BE26}"/>
              </a:ext>
            </a:extLst>
          </p:cNvPr>
          <p:cNvSpPr>
            <a:spLocks noGrp="1"/>
          </p:cNvSpPr>
          <p:nvPr>
            <p:ph type="dt" sz="half" idx="10"/>
          </p:nvPr>
        </p:nvSpPr>
        <p:spPr/>
        <p:txBody>
          <a:bodyPr/>
          <a:lstStyle>
            <a:defPPr/>
          </a:lstStyle>
          <a:p>
            <a:fld id="{F56DE84A-D62B-46C9-8CCE-2BE75F1CAAA4}" type="datetime1">
              <a:rPr lang="en-US" smtClean="0"/>
              <a:pPr/>
              <a:t>8/24/2022</a:t>
            </a:fld>
            <a:endParaRPr lang="en-US"/>
          </a:p>
        </p:txBody>
      </p:sp>
      <p:sp>
        <p:nvSpPr>
          <p:cNvPr id="5" name="Footer Placeholder 4">
            <a:extLst>
              <a:ext uri="{FF2B5EF4-FFF2-40B4-BE49-F238E27FC236}">
                <a16:creationId xmlns:a16="http://schemas.microsoft.com/office/drawing/2014/main" id="{425D46EB-C9BF-4D4A-899F-96B2B054A352}"/>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25C178C-3A1C-7846-8C54-B449032D604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8851473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10B4C2F3-F090-4117-9A73-FB712B1A2B46}"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06819620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7" name="Rectangle 6">
            <a:extLst>
              <a:ext uri="{FF2B5EF4-FFF2-40B4-BE49-F238E27FC236}">
                <a16:creationId xmlns:a16="http://schemas.microsoft.com/office/drawing/2014/main" id="{E576C5AA-7A56-0D43-A989-FF7C0A0B30B5}"/>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F6C8C8A0-14C9-4B51-B118-B3BF93F4C325}"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8758531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defPPr/>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defPPr/>
          </a:lstStyle>
          <a:p>
            <a:fld id="{A6FFCE6F-6D82-415F-B615-703349449751}" type="datetimeFigureOut">
              <a:rPr lang="en-US" smtClean="0"/>
              <a:pPr/>
              <a:t>8/24/2022</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25D0D-6BE8-0C41-BA4D-F85965321533}"/>
              </a:ext>
            </a:extLst>
          </p:cNvPr>
          <p:cNvPicPr>
            <a:picLocks noChangeAspect="1"/>
          </p:cNvPicPr>
          <p:nvPr userDrawn="1"/>
        </p:nvPicPr>
        <p:blipFill>
          <a:blip r:embed="rId2"/>
          <a:stretch>
            <a:fillRect/>
          </a:stretch>
        </p:blipFill>
        <p:spPr>
          <a:xfrm>
            <a:off x="0" y="0"/>
            <a:ext cx="12192000" cy="923925"/>
          </a:xfrm>
          <a:prstGeom prst="rect">
            <a:avLst/>
          </a:prstGeom>
        </p:spPr>
      </p:pic>
      <p:sp>
        <p:nvSpPr>
          <p:cNvPr id="2" name="Title 1">
            <a:extLst>
              <a:ext uri="{FF2B5EF4-FFF2-40B4-BE49-F238E27FC236}">
                <a16:creationId xmlns:a16="http://schemas.microsoft.com/office/drawing/2014/main" id="{87AC83A2-58A2-8846-B66C-A7B446F1E249}"/>
              </a:ext>
            </a:extLst>
          </p:cNvPr>
          <p:cNvSpPr>
            <a:spLocks noGrp="1"/>
          </p:cNvSpPr>
          <p:nvPr>
            <p:ph type="title"/>
          </p:nvPr>
        </p:nvSpPr>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601D6DE7-E41F-E340-8EDF-E5781F3078CD}"/>
              </a:ext>
            </a:extLst>
          </p:cNvPr>
          <p:cNvSpPr>
            <a:spLocks noGrp="1"/>
          </p:cNvSpPr>
          <p:nvPr>
            <p:ph idx="1"/>
          </p:nvPr>
        </p:nvSpPr>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D754E3-7390-2C4D-8224-CE37880B733A}"/>
              </a:ext>
            </a:extLst>
          </p:cNvPr>
          <p:cNvSpPr>
            <a:spLocks noGrp="1"/>
          </p:cNvSpPr>
          <p:nvPr>
            <p:ph type="dt" sz="half" idx="10"/>
          </p:nvPr>
        </p:nvSpPr>
        <p:spPr/>
        <p:txBody>
          <a:bodyPr/>
          <a:lstStyle>
            <a:defPPr/>
          </a:lstStyle>
          <a:p>
            <a:fld id="{B518685B-3EAE-4593-80BF-B0B78B403094}" type="datetime1">
              <a:rPr lang="en-US" smtClean="0"/>
              <a:pPr/>
              <a:t>8/24/2022</a:t>
            </a:fld>
            <a:endParaRPr lang="en-US"/>
          </a:p>
        </p:txBody>
      </p:sp>
      <p:sp>
        <p:nvSpPr>
          <p:cNvPr id="5" name="Footer Placeholder 4">
            <a:extLst>
              <a:ext uri="{FF2B5EF4-FFF2-40B4-BE49-F238E27FC236}">
                <a16:creationId xmlns:a16="http://schemas.microsoft.com/office/drawing/2014/main" id="{F85EA47A-749E-2E44-AAD0-0D07B599926B}"/>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1B7D71D4-D33D-ED4A-9F8D-86E812B664C8}"/>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63834304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4EEBA9-EE23-8946-8968-D8924F827D80}"/>
              </a:ext>
            </a:extLst>
          </p:cNvPr>
          <p:cNvSpPr/>
          <p:nvPr userDrawn="1"/>
        </p:nvSpPr>
        <p:spPr>
          <a:xfrm>
            <a:off x="838200" y="4104155"/>
            <a:ext cx="7974330"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F8C4045C-76E6-AA4B-9784-A028AC65B7B5}"/>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8FF664B1-AD6A-3040-B7D4-0299560F7464}"/>
              </a:ext>
            </a:extLst>
          </p:cNvPr>
          <p:cNvSpPr>
            <a:spLocks noGrp="1"/>
          </p:cNvSpPr>
          <p:nvPr>
            <p:ph type="body" idx="1"/>
          </p:nvPr>
        </p:nvSpPr>
        <p:spPr>
          <a:xfrm>
            <a:off x="831850" y="4589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BC9A9-EC29-134C-AECE-54DDD5762192}"/>
              </a:ext>
            </a:extLst>
          </p:cNvPr>
          <p:cNvSpPr>
            <a:spLocks noGrp="1"/>
          </p:cNvSpPr>
          <p:nvPr>
            <p:ph type="dt" sz="half" idx="10"/>
          </p:nvPr>
        </p:nvSpPr>
        <p:spPr/>
        <p:txBody>
          <a:bodyPr/>
          <a:lstStyle>
            <a:defPPr/>
          </a:lstStyle>
          <a:p>
            <a:fld id="{BE064318-AB6D-4CF1-B9D5-9FF5C0D3EC3D}" type="datetime1">
              <a:rPr lang="en-US" smtClean="0"/>
              <a:pPr/>
              <a:t>8/24/2022</a:t>
            </a:fld>
            <a:endParaRPr lang="en-US"/>
          </a:p>
        </p:txBody>
      </p:sp>
      <p:sp>
        <p:nvSpPr>
          <p:cNvPr id="5" name="Footer Placeholder 4">
            <a:extLst>
              <a:ext uri="{FF2B5EF4-FFF2-40B4-BE49-F238E27FC236}">
                <a16:creationId xmlns:a16="http://schemas.microsoft.com/office/drawing/2014/main" id="{413C8B07-567B-1B47-B220-0338242AFCC9}"/>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35ECB435-33FD-3F45-BD2D-6CAA5C288BD0}"/>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961535684"/>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79AA76-4E43-164C-ADE7-A0CFA848737A}"/>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14D6AE42-E39B-4948-B321-F19D21FDA6F0}"/>
              </a:ext>
            </a:extLst>
          </p:cNvPr>
          <p:cNvSpPr>
            <a:spLocks noGrp="1"/>
          </p:cNvSpPr>
          <p:nvPr>
            <p:ph type="title"/>
          </p:nvPr>
        </p:nvSpPr>
        <p:spPr>
          <a:xfrm>
            <a:off x="838200" y="681037"/>
            <a:ext cx="10515600" cy="741176"/>
          </a:xfrm>
        </p:spPr>
        <p:txBody>
          <a:bodyPr/>
          <a:lstStyle>
            <a:defPPr/>
          </a:lstStyle>
          <a:p>
            <a:r>
              <a:rPr lang="en-US"/>
              <a:t>Click to edit Master title style</a:t>
            </a:r>
          </a:p>
        </p:txBody>
      </p:sp>
      <p:sp>
        <p:nvSpPr>
          <p:cNvPr id="3" name="Content Placeholder 2">
            <a:extLst>
              <a:ext uri="{FF2B5EF4-FFF2-40B4-BE49-F238E27FC236}">
                <a16:creationId xmlns:a16="http://schemas.microsoft.com/office/drawing/2014/main" id="{3652A57D-01D7-B54A-B618-27F0B4D8A193}"/>
              </a:ext>
            </a:extLst>
          </p:cNvPr>
          <p:cNvSpPr>
            <a:spLocks noGrp="1"/>
          </p:cNvSpPr>
          <p:nvPr>
            <p:ph sz="half" idx="1"/>
          </p:nvPr>
        </p:nvSpPr>
        <p:spPr>
          <a:xfrm>
            <a:off x="838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1407BB-25DD-5841-BEBF-C394C86F759A}"/>
              </a:ext>
            </a:extLst>
          </p:cNvPr>
          <p:cNvSpPr>
            <a:spLocks noGrp="1"/>
          </p:cNvSpPr>
          <p:nvPr>
            <p:ph sz="half" idx="2"/>
          </p:nvPr>
        </p:nvSpPr>
        <p:spPr>
          <a:xfrm>
            <a:off x="6172200" y="1592261"/>
            <a:ext cx="5181600" cy="4584701"/>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B41DED-1195-DE42-BD2F-00971D9CF3C9}"/>
              </a:ext>
            </a:extLst>
          </p:cNvPr>
          <p:cNvSpPr>
            <a:spLocks noGrp="1"/>
          </p:cNvSpPr>
          <p:nvPr>
            <p:ph type="dt" sz="half" idx="10"/>
          </p:nvPr>
        </p:nvSpPr>
        <p:spPr/>
        <p:txBody>
          <a:bodyPr/>
          <a:lstStyle>
            <a:defPPr/>
          </a:lstStyle>
          <a:p>
            <a:fld id="{5C412511-17BA-480B-AA22-F0475074B942}" type="datetime1">
              <a:rPr lang="en-US" smtClean="0"/>
              <a:pPr/>
              <a:t>8/24/2022</a:t>
            </a:fld>
            <a:endParaRPr lang="en-US"/>
          </a:p>
        </p:txBody>
      </p:sp>
      <p:sp>
        <p:nvSpPr>
          <p:cNvPr id="6" name="Footer Placeholder 5">
            <a:extLst>
              <a:ext uri="{FF2B5EF4-FFF2-40B4-BE49-F238E27FC236}">
                <a16:creationId xmlns:a16="http://schemas.microsoft.com/office/drawing/2014/main" id="{42CD99B4-9DE9-5D4F-B8CB-B0B831DCACA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8EC5A338-9EE2-7A44-BB15-7A4F0EE12EE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59792293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ACFAD9-90C8-F347-A654-4D6A5F3D495C}"/>
              </a:ext>
            </a:extLst>
          </p:cNvPr>
          <p:cNvSpPr/>
          <p:nvPr userDrawn="1"/>
        </p:nvSpPr>
        <p:spPr>
          <a:xfrm>
            <a:off x="838200" y="914400"/>
            <a:ext cx="6252882" cy="394447"/>
          </a:xfrm>
          <a:prstGeom prst="rect">
            <a:avLst/>
          </a:prstGeom>
          <a:solidFill>
            <a:srgbClr val="FCD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rgbClr val="F26724"/>
              </a:solidFill>
            </a:endParaRPr>
          </a:p>
        </p:txBody>
      </p:sp>
      <p:sp>
        <p:nvSpPr>
          <p:cNvPr id="2" name="Title 1">
            <a:extLst>
              <a:ext uri="{FF2B5EF4-FFF2-40B4-BE49-F238E27FC236}">
                <a16:creationId xmlns:a16="http://schemas.microsoft.com/office/drawing/2014/main" id="{5F188C31-802D-3D4A-AEA1-3CF8D3E51360}"/>
              </a:ext>
            </a:extLst>
          </p:cNvPr>
          <p:cNvSpPr>
            <a:spLocks noGrp="1"/>
          </p:cNvSpPr>
          <p:nvPr>
            <p:ph type="title"/>
          </p:nvPr>
        </p:nvSpPr>
        <p:spPr>
          <a:xfrm>
            <a:off x="839788" y="653784"/>
            <a:ext cx="10515600" cy="748245"/>
          </a:xfrm>
        </p:spPr>
        <p:txBody>
          <a:bodyPr/>
          <a:lstStyle>
            <a:defPPr/>
          </a:lstStyle>
          <a:p>
            <a:r>
              <a:rPr lang="en-US"/>
              <a:t>Click to edit Master title style</a:t>
            </a:r>
          </a:p>
        </p:txBody>
      </p:sp>
      <p:sp>
        <p:nvSpPr>
          <p:cNvPr id="3" name="Text Placeholder 2">
            <a:extLst>
              <a:ext uri="{FF2B5EF4-FFF2-40B4-BE49-F238E27FC236}">
                <a16:creationId xmlns:a16="http://schemas.microsoft.com/office/drawing/2014/main" id="{CC4FE5C8-995C-2045-9541-E22F351D6320}"/>
              </a:ext>
            </a:extLst>
          </p:cNvPr>
          <p:cNvSpPr>
            <a:spLocks noGrp="1"/>
          </p:cNvSpPr>
          <p:nvPr>
            <p:ph type="body" idx="1" hasCustomPrompt="1"/>
          </p:nvPr>
        </p:nvSpPr>
        <p:spPr>
          <a:xfrm>
            <a:off x="839788" y="1540248"/>
            <a:ext cx="5157787"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72FE9A-4ED5-9A49-8907-E00133517BD9}"/>
              </a:ext>
            </a:extLst>
          </p:cNvPr>
          <p:cNvSpPr>
            <a:spLocks noGrp="1"/>
          </p:cNvSpPr>
          <p:nvPr>
            <p:ph sz="half" idx="2"/>
          </p:nvPr>
        </p:nvSpPr>
        <p:spPr>
          <a:xfrm>
            <a:off x="839788" y="2411892"/>
            <a:ext cx="5157787"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A93268-3EB9-3E4E-8206-62780D6EF362}"/>
              </a:ext>
            </a:extLst>
          </p:cNvPr>
          <p:cNvSpPr>
            <a:spLocks noGrp="1"/>
          </p:cNvSpPr>
          <p:nvPr>
            <p:ph type="body" sz="quarter" idx="3" hasCustomPrompt="1"/>
          </p:nvPr>
        </p:nvSpPr>
        <p:spPr>
          <a:xfrm>
            <a:off x="6172200" y="1540248"/>
            <a:ext cx="5183188" cy="733425"/>
          </a:xfrm>
        </p:spPr>
        <p:txBody>
          <a:bodyPr anchor="b">
            <a:normAutofit/>
          </a:bodyPr>
          <a:lstStyle>
            <a:lvl1pPr marL="0" indent="0">
              <a:buNone/>
              <a:defRPr sz="1800" b="1">
                <a:solidFill>
                  <a:srgbClr val="F2672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7A103F-B97E-AC4B-8395-A83886339A83}"/>
              </a:ext>
            </a:extLst>
          </p:cNvPr>
          <p:cNvSpPr>
            <a:spLocks noGrp="1"/>
          </p:cNvSpPr>
          <p:nvPr>
            <p:ph sz="quarter" idx="4"/>
          </p:nvPr>
        </p:nvSpPr>
        <p:spPr>
          <a:xfrm>
            <a:off x="6172200" y="2411892"/>
            <a:ext cx="5183188" cy="3684588"/>
          </a:xfrm>
        </p:spPr>
        <p:txBody>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337486-CD2B-0E47-8478-E6DFAD595848}"/>
              </a:ext>
            </a:extLst>
          </p:cNvPr>
          <p:cNvSpPr>
            <a:spLocks noGrp="1"/>
          </p:cNvSpPr>
          <p:nvPr>
            <p:ph type="dt" sz="half" idx="10"/>
          </p:nvPr>
        </p:nvSpPr>
        <p:spPr/>
        <p:txBody>
          <a:bodyPr/>
          <a:lstStyle>
            <a:defPPr/>
          </a:lstStyle>
          <a:p>
            <a:fld id="{B633FAEE-F705-432C-9AE3-BBA41384C6B7}" type="datetime1">
              <a:rPr lang="en-US" smtClean="0"/>
              <a:pPr/>
              <a:t>8/24/2022</a:t>
            </a:fld>
            <a:endParaRPr lang="en-US"/>
          </a:p>
        </p:txBody>
      </p:sp>
      <p:sp>
        <p:nvSpPr>
          <p:cNvPr id="8" name="Footer Placeholder 7">
            <a:extLst>
              <a:ext uri="{FF2B5EF4-FFF2-40B4-BE49-F238E27FC236}">
                <a16:creationId xmlns:a16="http://schemas.microsoft.com/office/drawing/2014/main" id="{841F7CA1-18DC-1048-81B7-3AEEF0523554}"/>
              </a:ext>
            </a:extLst>
          </p:cNvPr>
          <p:cNvSpPr>
            <a:spLocks noGrp="1"/>
          </p:cNvSpPr>
          <p:nvPr>
            <p:ph type="ftr" sz="quarter" idx="11"/>
          </p:nvPr>
        </p:nvSpPr>
        <p:spPr/>
        <p:txBody>
          <a:bodyPr/>
          <a:lstStyle>
            <a:defPPr/>
          </a:lstStyle>
          <a:p>
            <a:endParaRPr lang="en-US"/>
          </a:p>
        </p:txBody>
      </p:sp>
      <p:sp>
        <p:nvSpPr>
          <p:cNvPr id="9" name="Slide Number Placeholder 8">
            <a:extLst>
              <a:ext uri="{FF2B5EF4-FFF2-40B4-BE49-F238E27FC236}">
                <a16:creationId xmlns:a16="http://schemas.microsoft.com/office/drawing/2014/main" id="{87A00F5B-6C2E-1249-9089-697CD51F87F7}"/>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427713210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06C-BB5A-E94D-8257-CE9F2465C372}"/>
              </a:ext>
            </a:extLst>
          </p:cNvPr>
          <p:cNvSpPr>
            <a:spLocks noGrp="1"/>
          </p:cNvSpPr>
          <p:nvPr>
            <p:ph type="title"/>
          </p:nvPr>
        </p:nvSpPr>
        <p:spPr/>
        <p:txBody>
          <a:bodyPr/>
          <a:lstStyle>
            <a:defPPr/>
          </a:lstStyle>
          <a:p>
            <a:r>
              <a:rPr lang="en-US"/>
              <a:t>Click to edit Master title style</a:t>
            </a:r>
          </a:p>
        </p:txBody>
      </p:sp>
      <p:sp>
        <p:nvSpPr>
          <p:cNvPr id="3" name="Date Placeholder 2">
            <a:extLst>
              <a:ext uri="{FF2B5EF4-FFF2-40B4-BE49-F238E27FC236}">
                <a16:creationId xmlns:a16="http://schemas.microsoft.com/office/drawing/2014/main" id="{DF49A010-5D43-FF48-A7E1-D39F6B610503}"/>
              </a:ext>
            </a:extLst>
          </p:cNvPr>
          <p:cNvSpPr>
            <a:spLocks noGrp="1"/>
          </p:cNvSpPr>
          <p:nvPr>
            <p:ph type="dt" sz="half" idx="10"/>
          </p:nvPr>
        </p:nvSpPr>
        <p:spPr/>
        <p:txBody>
          <a:bodyPr/>
          <a:lstStyle>
            <a:defPPr/>
          </a:lstStyle>
          <a:p>
            <a:fld id="{450D5B7E-27A8-4602-AC3F-67E138344E83}" type="datetime1">
              <a:rPr lang="en-US" smtClean="0"/>
              <a:pPr/>
              <a:t>8/24/2022</a:t>
            </a:fld>
            <a:endParaRPr lang="en-US"/>
          </a:p>
        </p:txBody>
      </p:sp>
      <p:sp>
        <p:nvSpPr>
          <p:cNvPr id="4" name="Footer Placeholder 3">
            <a:extLst>
              <a:ext uri="{FF2B5EF4-FFF2-40B4-BE49-F238E27FC236}">
                <a16:creationId xmlns:a16="http://schemas.microsoft.com/office/drawing/2014/main" id="{67A81710-55F1-C44B-AEA2-848E391E552B}"/>
              </a:ext>
            </a:extLst>
          </p:cNvPr>
          <p:cNvSpPr>
            <a:spLocks noGrp="1"/>
          </p:cNvSpPr>
          <p:nvPr>
            <p:ph type="ftr" sz="quarter" idx="11"/>
          </p:nvPr>
        </p:nvSpPr>
        <p:spPr/>
        <p:txBody>
          <a:bodyPr/>
          <a:lstStyle>
            <a:defPPr/>
          </a:lstStyle>
          <a:p>
            <a:endParaRPr lang="en-US"/>
          </a:p>
        </p:txBody>
      </p:sp>
      <p:sp>
        <p:nvSpPr>
          <p:cNvPr id="5" name="Slide Number Placeholder 4">
            <a:extLst>
              <a:ext uri="{FF2B5EF4-FFF2-40B4-BE49-F238E27FC236}">
                <a16:creationId xmlns:a16="http://schemas.microsoft.com/office/drawing/2014/main" id="{4D7F2312-0DA6-C24E-977A-1ECD1A02467B}"/>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83791689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213DB-325C-5A40-9859-AE202B123556}"/>
              </a:ext>
            </a:extLst>
          </p:cNvPr>
          <p:cNvSpPr>
            <a:spLocks noGrp="1"/>
          </p:cNvSpPr>
          <p:nvPr>
            <p:ph type="dt" sz="half" idx="10"/>
          </p:nvPr>
        </p:nvSpPr>
        <p:spPr/>
        <p:txBody>
          <a:bodyPr/>
          <a:lstStyle>
            <a:defPPr/>
          </a:lstStyle>
          <a:p>
            <a:fld id="{2D71CB5C-427A-4584-925E-E12BB81F88B0}" type="datetime1">
              <a:rPr lang="en-US" smtClean="0"/>
              <a:pPr/>
              <a:t>8/24/2022</a:t>
            </a:fld>
            <a:endParaRPr lang="en-US"/>
          </a:p>
        </p:txBody>
      </p:sp>
      <p:sp>
        <p:nvSpPr>
          <p:cNvPr id="3" name="Footer Placeholder 2">
            <a:extLst>
              <a:ext uri="{FF2B5EF4-FFF2-40B4-BE49-F238E27FC236}">
                <a16:creationId xmlns:a16="http://schemas.microsoft.com/office/drawing/2014/main" id="{C0538230-B643-014A-ABCC-47983A0E324C}"/>
              </a:ext>
            </a:extLst>
          </p:cNvPr>
          <p:cNvSpPr>
            <a:spLocks noGrp="1"/>
          </p:cNvSpPr>
          <p:nvPr>
            <p:ph type="ftr" sz="quarter" idx="11"/>
          </p:nvPr>
        </p:nvSpPr>
        <p:spPr/>
        <p:txBody>
          <a:bodyPr/>
          <a:lstStyle>
            <a:defPPr/>
          </a:lstStyle>
          <a:p>
            <a:endParaRPr lang="en-US"/>
          </a:p>
        </p:txBody>
      </p:sp>
      <p:sp>
        <p:nvSpPr>
          <p:cNvPr id="4" name="Slide Number Placeholder 3">
            <a:extLst>
              <a:ext uri="{FF2B5EF4-FFF2-40B4-BE49-F238E27FC236}">
                <a16:creationId xmlns:a16="http://schemas.microsoft.com/office/drawing/2014/main" id="{C93C0FE8-804A-DC4B-8CDC-DAFFE5BA181D}"/>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2410195646"/>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2FCD-18A9-2D42-B84D-D99B187802B2}"/>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D157A0-ACAF-5B44-A359-52C51DEE74AA}"/>
              </a:ext>
            </a:extLst>
          </p:cNvPr>
          <p:cNvSpPr>
            <a:spLocks noGrp="1"/>
          </p:cNvSpPr>
          <p:nvPr>
            <p:ph idx="1"/>
          </p:nvPr>
        </p:nvSpPr>
        <p:spPr>
          <a:xfrm>
            <a:off x="5183188" y="987425"/>
            <a:ext cx="6172200" cy="4873625"/>
          </a:xfrm>
        </p:spPr>
        <p:txBody>
          <a:bodyPr/>
          <a:lstStyle>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987245-B3C4-3D4E-A6F8-1F1316AD2E0A}"/>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D69965-9BC6-5345-B2D0-6C90A68A75A9}"/>
              </a:ext>
            </a:extLst>
          </p:cNvPr>
          <p:cNvSpPr>
            <a:spLocks noGrp="1"/>
          </p:cNvSpPr>
          <p:nvPr>
            <p:ph type="dt" sz="half" idx="10"/>
          </p:nvPr>
        </p:nvSpPr>
        <p:spPr/>
        <p:txBody>
          <a:bodyPr/>
          <a:lstStyle>
            <a:defPPr/>
          </a:lstStyle>
          <a:p>
            <a:fld id="{E1534061-D9B2-40DA-B7C7-88A4AD587164}" type="datetime1">
              <a:rPr lang="en-US" smtClean="0"/>
              <a:pPr/>
              <a:t>8/24/2022</a:t>
            </a:fld>
            <a:endParaRPr lang="en-US"/>
          </a:p>
        </p:txBody>
      </p:sp>
      <p:sp>
        <p:nvSpPr>
          <p:cNvPr id="6" name="Footer Placeholder 5">
            <a:extLst>
              <a:ext uri="{FF2B5EF4-FFF2-40B4-BE49-F238E27FC236}">
                <a16:creationId xmlns:a16="http://schemas.microsoft.com/office/drawing/2014/main" id="{5CD083EE-9E01-C046-A765-6C417A187D31}"/>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4B8EA403-D618-0848-BCC5-8393E30CC5E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28724746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5EB47-6F41-4044-808C-D09164BA2193}"/>
              </a:ext>
            </a:extLst>
          </p:cNvPr>
          <p:cNvSpPr>
            <a:spLocks noGrp="1"/>
          </p:cNvSpPr>
          <p:nvPr>
            <p:ph type="title"/>
          </p:nvPr>
        </p:nvSpPr>
        <p:spPr>
          <a:xfrm>
            <a:off x="839788" y="457200"/>
            <a:ext cx="3932237" cy="1600200"/>
          </a:xfrm>
        </p:spPr>
        <p:txBody>
          <a:bodyPr anchor="b"/>
          <a:lstStyle>
            <a:defPPr/>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384202-04C0-4C46-A9AD-172B4084BA17}"/>
              </a:ext>
            </a:extLst>
          </p:cNvPr>
          <p:cNvSpPr>
            <a:spLocks noGrp="1"/>
          </p:cNvSpPr>
          <p:nvPr>
            <p:ph type="pic" idx="1"/>
          </p:nvPr>
        </p:nvSpPr>
        <p:spPr>
          <a:xfrm>
            <a:off x="5183188" y="987425"/>
            <a:ext cx="6172200" cy="4873625"/>
          </a:xfrm>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221D020-A612-0746-B5D2-61689C50DADE}"/>
              </a:ext>
            </a:extLst>
          </p:cNvPr>
          <p:cNvSpPr>
            <a:spLocks noGrp="1"/>
          </p:cNvSpPr>
          <p:nvPr>
            <p:ph type="body" sz="half" idx="2"/>
          </p:nvPr>
        </p:nvSpPr>
        <p:spPr>
          <a:xfrm>
            <a:off x="839788" y="2057400"/>
            <a:ext cx="3932237" cy="3811588"/>
          </a:xfrm>
        </p:spPr>
        <p:txBody>
          <a:bodyPr/>
          <a:lstStyle>
            <a:defPPr/>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2730E1-EAD6-F74C-B572-7FA04F719BB8}"/>
              </a:ext>
            </a:extLst>
          </p:cNvPr>
          <p:cNvSpPr>
            <a:spLocks noGrp="1"/>
          </p:cNvSpPr>
          <p:nvPr>
            <p:ph type="dt" sz="half" idx="10"/>
          </p:nvPr>
        </p:nvSpPr>
        <p:spPr/>
        <p:txBody>
          <a:bodyPr/>
          <a:lstStyle>
            <a:defPPr/>
          </a:lstStyle>
          <a:p>
            <a:fld id="{A8161E93-7896-4E28-9C7C-83567B911287}" type="datetime1">
              <a:rPr lang="en-US" smtClean="0"/>
              <a:pPr/>
              <a:t>8/24/2022</a:t>
            </a:fld>
            <a:endParaRPr lang="en-US"/>
          </a:p>
        </p:txBody>
      </p:sp>
      <p:sp>
        <p:nvSpPr>
          <p:cNvPr id="6" name="Footer Placeholder 5">
            <a:extLst>
              <a:ext uri="{FF2B5EF4-FFF2-40B4-BE49-F238E27FC236}">
                <a16:creationId xmlns:a16="http://schemas.microsoft.com/office/drawing/2014/main" id="{7D84F45E-467D-4C47-9DD4-61BC18BA55D9}"/>
              </a:ext>
            </a:extLst>
          </p:cNvPr>
          <p:cNvSpPr>
            <a:spLocks noGrp="1"/>
          </p:cNvSpPr>
          <p:nvPr>
            <p:ph type="ftr" sz="quarter" idx="11"/>
          </p:nvPr>
        </p:nvSpPr>
        <p:spPr/>
        <p:txBody>
          <a:bodyPr/>
          <a:lstStyle>
            <a:defPPr/>
          </a:lstStyle>
          <a:p>
            <a:endParaRPr lang="en-US"/>
          </a:p>
        </p:txBody>
      </p:sp>
      <p:sp>
        <p:nvSpPr>
          <p:cNvPr id="7" name="Slide Number Placeholder 6">
            <a:extLst>
              <a:ext uri="{FF2B5EF4-FFF2-40B4-BE49-F238E27FC236}">
                <a16:creationId xmlns:a16="http://schemas.microsoft.com/office/drawing/2014/main" id="{0FA19AC5-4725-C344-A416-7884860E1186}"/>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80554064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886-5ADE-564C-BB6A-3D8F42E8C728}"/>
              </a:ext>
            </a:extLst>
          </p:cNvPr>
          <p:cNvSpPr>
            <a:spLocks noGrp="1"/>
          </p:cNvSpPr>
          <p:nvPr>
            <p:ph type="title"/>
          </p:nvPr>
        </p:nvSpPr>
        <p:spPr/>
        <p:txBody>
          <a:bodyPr/>
          <a:lstStyle>
            <a:defPPr/>
          </a:lstStyle>
          <a:p>
            <a:r>
              <a:rPr lang="en-US"/>
              <a:t>Click to edit Master title style</a:t>
            </a:r>
          </a:p>
        </p:txBody>
      </p:sp>
      <p:sp>
        <p:nvSpPr>
          <p:cNvPr id="3" name="Vertical Text Placeholder 2">
            <a:extLst>
              <a:ext uri="{FF2B5EF4-FFF2-40B4-BE49-F238E27FC236}">
                <a16:creationId xmlns:a16="http://schemas.microsoft.com/office/drawing/2014/main" id="{E2258407-0EDC-CC47-B88F-1C37C2A2BC06}"/>
              </a:ext>
            </a:extLst>
          </p:cNvPr>
          <p:cNvSpPr>
            <a:spLocks noGrp="1"/>
          </p:cNvSpPr>
          <p:nvPr>
            <p:ph type="body" orient="vert" idx="1"/>
          </p:nvPr>
        </p:nvSpPr>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62C5C-7D1C-AA42-A571-92813FE919E3}"/>
              </a:ext>
            </a:extLst>
          </p:cNvPr>
          <p:cNvSpPr>
            <a:spLocks noGrp="1"/>
          </p:cNvSpPr>
          <p:nvPr>
            <p:ph type="dt" sz="half" idx="10"/>
          </p:nvPr>
        </p:nvSpPr>
        <p:spPr/>
        <p:txBody>
          <a:bodyPr/>
          <a:lstStyle>
            <a:defPPr/>
          </a:lstStyle>
          <a:p>
            <a:fld id="{12AE9245-D99C-4350-A1E4-8ACA5200D998}" type="datetime1">
              <a:rPr lang="en-US" smtClean="0"/>
              <a:pPr/>
              <a:t>8/24/2022</a:t>
            </a:fld>
            <a:endParaRPr lang="en-US"/>
          </a:p>
        </p:txBody>
      </p:sp>
      <p:sp>
        <p:nvSpPr>
          <p:cNvPr id="5" name="Footer Placeholder 4">
            <a:extLst>
              <a:ext uri="{FF2B5EF4-FFF2-40B4-BE49-F238E27FC236}">
                <a16:creationId xmlns:a16="http://schemas.microsoft.com/office/drawing/2014/main" id="{84E362DE-6775-7745-AE4F-1E49287A73DC}"/>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937C83C-DF1A-B744-B85D-25DF26CF0E9C}"/>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1380040052"/>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D0C1A9-B6B8-7A4A-9669-B90B75004009}"/>
              </a:ext>
            </a:extLst>
          </p:cNvPr>
          <p:cNvSpPr>
            <a:spLocks noGrp="1"/>
          </p:cNvSpPr>
          <p:nvPr>
            <p:ph type="title" orient="vert"/>
          </p:nvPr>
        </p:nvSpPr>
        <p:spPr>
          <a:xfrm>
            <a:off x="8724900" y="365125"/>
            <a:ext cx="2628900" cy="5811838"/>
          </a:xfrm>
        </p:spPr>
        <p:txBody>
          <a:bodyPr vert="eaVert"/>
          <a:lstStyle>
            <a:defPPr/>
          </a:lstStyle>
          <a:p>
            <a:r>
              <a:rPr lang="en-US"/>
              <a:t>Click to edit Master title style</a:t>
            </a:r>
          </a:p>
        </p:txBody>
      </p:sp>
      <p:sp>
        <p:nvSpPr>
          <p:cNvPr id="3" name="Vertical Text Placeholder 2">
            <a:extLst>
              <a:ext uri="{FF2B5EF4-FFF2-40B4-BE49-F238E27FC236}">
                <a16:creationId xmlns:a16="http://schemas.microsoft.com/office/drawing/2014/main" id="{10F92B24-A8BD-9845-976F-9EA169FDA674}"/>
              </a:ext>
            </a:extLst>
          </p:cNvPr>
          <p:cNvSpPr>
            <a:spLocks noGrp="1"/>
          </p:cNvSpPr>
          <p:nvPr>
            <p:ph type="body" orient="vert" idx="1"/>
          </p:nvPr>
        </p:nvSpPr>
        <p:spPr>
          <a:xfrm>
            <a:off x="838200" y="365125"/>
            <a:ext cx="7734300" cy="5811838"/>
          </a:xfrm>
        </p:spPr>
        <p:txBody>
          <a:bodyPr vert="eaVert"/>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10554-27EF-1E4B-9828-11CBD07233BB}"/>
              </a:ext>
            </a:extLst>
          </p:cNvPr>
          <p:cNvSpPr>
            <a:spLocks noGrp="1"/>
          </p:cNvSpPr>
          <p:nvPr>
            <p:ph type="dt" sz="half" idx="10"/>
          </p:nvPr>
        </p:nvSpPr>
        <p:spPr/>
        <p:txBody>
          <a:bodyPr/>
          <a:lstStyle>
            <a:defPPr/>
          </a:lstStyle>
          <a:p>
            <a:fld id="{C7D24BDB-0078-4158-973F-E3E6497A93FC}" type="datetime1">
              <a:rPr lang="en-US" smtClean="0"/>
              <a:pPr/>
              <a:t>8/24/2022</a:t>
            </a:fld>
            <a:endParaRPr lang="en-US"/>
          </a:p>
        </p:txBody>
      </p:sp>
      <p:sp>
        <p:nvSpPr>
          <p:cNvPr id="5" name="Footer Placeholder 4">
            <a:extLst>
              <a:ext uri="{FF2B5EF4-FFF2-40B4-BE49-F238E27FC236}">
                <a16:creationId xmlns:a16="http://schemas.microsoft.com/office/drawing/2014/main" id="{17689FB8-5001-8241-8703-920FCD817503}"/>
              </a:ext>
            </a:extLst>
          </p:cNvPr>
          <p:cNvSpPr>
            <a:spLocks noGrp="1"/>
          </p:cNvSpPr>
          <p:nvPr>
            <p:ph type="ftr" sz="quarter" idx="11"/>
          </p:nvPr>
        </p:nvSpPr>
        <p:spPr/>
        <p:txBody>
          <a:bodyPr/>
          <a:lstStyle>
            <a:defPPr/>
          </a:lstStyle>
          <a:p>
            <a:endParaRPr lang="en-US"/>
          </a:p>
        </p:txBody>
      </p:sp>
      <p:sp>
        <p:nvSpPr>
          <p:cNvPr id="6" name="Slide Number Placeholder 5">
            <a:extLst>
              <a:ext uri="{FF2B5EF4-FFF2-40B4-BE49-F238E27FC236}">
                <a16:creationId xmlns:a16="http://schemas.microsoft.com/office/drawing/2014/main" id="{2A4CAF07-27EB-D341-846D-7AAA3B2BB109}"/>
              </a:ext>
            </a:extLst>
          </p:cNvPr>
          <p:cNvSpPr>
            <a:spLocks noGrp="1"/>
          </p:cNvSpPr>
          <p:nvPr>
            <p:ph type="sldNum" sz="quarter" idx="12"/>
          </p:nvPr>
        </p:nvSpPr>
        <p:spPr/>
        <p:txBody>
          <a:bodyPr/>
          <a:lstStyle>
            <a:defPPr/>
          </a:lstStyle>
          <a:p>
            <a:fld id="{47894467-E227-B849-BB10-8705222BB906}" type="slidenum">
              <a:rPr lang="en-US" smtClean="0"/>
              <a:pPr/>
              <a:t>‹#›</a:t>
            </a:fld>
            <a:endParaRPr lang="en-US"/>
          </a:p>
        </p:txBody>
      </p:sp>
    </p:spTree>
    <p:extLst>
      <p:ext uri="{BB962C8B-B14F-4D97-AF65-F5344CB8AC3E}">
        <p14:creationId xmlns:p14="http://schemas.microsoft.com/office/powerpoint/2010/main" val="36344064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defPPr/>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defPPr/>
          </a:lstStyle>
          <a:p>
            <a:fld id="{8952332D-FA4F-4FA2-B303-EC95D7BD350F}" type="datetimeFigureOut">
              <a:rPr lang="en-US" smtClean="0"/>
              <a:pPr/>
              <a:t>8/24/2022</a:t>
            </a:fld>
            <a:endParaRPr lang="en-US"/>
          </a:p>
        </p:txBody>
      </p:sp>
      <p:sp>
        <p:nvSpPr>
          <p:cNvPr id="6" name="Footer Placeholder 5"/>
          <p:cNvSpPr>
            <a:spLocks noGrp="1"/>
          </p:cNvSpPr>
          <p:nvPr>
            <p:ph type="ftr" sz="quarter" idx="4"/>
          </p:nvPr>
        </p:nvSpPr>
        <p:spPr/>
        <p:txBody>
          <a:bodyPr/>
          <a:lstStyle>
            <a:defPPr/>
          </a:lstStyle>
          <a:p>
            <a:endParaRPr lang="en-US"/>
          </a:p>
        </p:txBody>
      </p:sp>
      <p:sp>
        <p:nvSpPr>
          <p:cNvPr id="7" name="Slide Number Placeholder 6"/>
          <p:cNvSpPr>
            <a:spLocks noGrp="1"/>
          </p:cNvSpPr>
          <p:nvPr>
            <p:ph type="sldNum" sz="quarter" idx="5"/>
          </p:nvPr>
        </p:nvSpPr>
        <p:spPr/>
        <p:txBody>
          <a:bodyPr/>
          <a:lstStyle>
            <a:defPPr/>
          </a:lstStyle>
          <a:p>
            <a:fld id="{93AE1883-0942-4AA3-9DB2-9C7C3A0314B1}"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defP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def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lvl1pPr algn="l">
              <a:defRPr sz="1200">
                <a:solidFill>
                  <a:schemeClr val="tx1">
                    <a:tint val="75000"/>
                  </a:schemeClr>
                </a:solidFill>
              </a:defRPr>
            </a:lvl1pPr>
          </a:lstStyle>
          <a:p>
            <a:fld id="{E8FD0B7A-F5DD-4F40-B4CB-3B2C354B893A}" type="datetimeFigureOut">
              <a:rPr lang="en-US" smtClean="0"/>
              <a:pPr/>
              <a:t>8/24/2022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lvl1pPr algn="r">
              <a:defRPr sz="1200">
                <a:solidFill>
                  <a:schemeClr val="tx1">
                    <a:tint val="75000"/>
                  </a:schemeClr>
                </a:solidFill>
              </a:defRPr>
            </a:lvl1pPr>
          </a:lstStyle>
          <a:p>
            <a:fld id="{93AE1883-0942-4AA3-9DB2-9C7C3A0314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2940B-35D4-49CA-895E-314339AA1CED}" type="datetime1">
              <a:rPr lang="en-US" smtClean="0"/>
              <a:pPr/>
              <a:t>8/24/2022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894467-E227-B849-BB10-8705222BB906}" type="slidenum">
              <a:rPr lang="en-US" smtClean="0"/>
              <a:pPr/>
              <a:t>‹#›</a:t>
            </a:fld>
            <a:endParaRPr lang="en-US"/>
          </a:p>
        </p:txBody>
      </p:sp>
    </p:spTree>
    <p:extLst>
      <p:ext uri="{BB962C8B-B14F-4D97-AF65-F5344CB8AC3E}">
        <p14:creationId xmlns:p14="http://schemas.microsoft.com/office/powerpoint/2010/main" val="6903985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2940B-35D4-49CA-895E-314339AA1CED}" type="datetime1">
              <a:rPr lang="en-US" smtClean="0"/>
              <a:pPr/>
              <a:t>8/24/2022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894467-E227-B849-BB10-8705222BB906}" type="slidenum">
              <a:rPr lang="en-US" smtClean="0"/>
              <a:pPr/>
              <a:t>‹#›</a:t>
            </a:fld>
            <a:endParaRPr lang="en-US"/>
          </a:p>
        </p:txBody>
      </p:sp>
    </p:spTree>
    <p:extLst>
      <p:ext uri="{BB962C8B-B14F-4D97-AF65-F5344CB8AC3E}">
        <p14:creationId xmlns:p14="http://schemas.microsoft.com/office/powerpoint/2010/main" val="6903985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2940B-35D4-49CA-895E-314339AA1CED}" type="datetime1">
              <a:rPr lang="en-US" smtClean="0"/>
              <a:pPr/>
              <a:t>8/24/2022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894467-E227-B849-BB10-8705222BB906}" type="slidenum">
              <a:rPr lang="en-US" smtClean="0"/>
              <a:pPr/>
              <a:t>‹#›</a:t>
            </a:fld>
            <a:endParaRPr lang="en-US"/>
          </a:p>
        </p:txBody>
      </p:sp>
    </p:spTree>
    <p:extLst>
      <p:ext uri="{BB962C8B-B14F-4D97-AF65-F5344CB8AC3E}">
        <p14:creationId xmlns:p14="http://schemas.microsoft.com/office/powerpoint/2010/main" val="6903985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2940B-35D4-49CA-895E-314339AA1CED}" type="datetime1">
              <a:rPr lang="en-US" smtClean="0"/>
              <a:pPr/>
              <a:t>8/24/2022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894467-E227-B849-BB10-8705222BB906}" type="slidenum">
              <a:rPr lang="en-US" smtClean="0"/>
              <a:pPr/>
              <a:t>‹#›</a:t>
            </a:fld>
            <a:endParaRPr lang="en-US"/>
          </a:p>
        </p:txBody>
      </p:sp>
    </p:spTree>
    <p:extLst>
      <p:ext uri="{BB962C8B-B14F-4D97-AF65-F5344CB8AC3E}">
        <p14:creationId xmlns:p14="http://schemas.microsoft.com/office/powerpoint/2010/main" val="69039850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2940B-35D4-49CA-895E-314339AA1CED}" type="datetime1">
              <a:rPr lang="en-US" smtClean="0"/>
              <a:pPr/>
              <a:t>8/24/2022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894467-E227-B849-BB10-8705222BB906}" type="slidenum">
              <a:rPr lang="en-US" smtClean="0"/>
              <a:pPr/>
              <a:t>‹#›</a:t>
            </a:fld>
            <a:endParaRPr lang="en-US"/>
          </a:p>
        </p:txBody>
      </p:sp>
    </p:spTree>
    <p:extLst>
      <p:ext uri="{BB962C8B-B14F-4D97-AF65-F5344CB8AC3E}">
        <p14:creationId xmlns:p14="http://schemas.microsoft.com/office/powerpoint/2010/main" val="69039850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ransition/>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00E407-BF2E-FE42-9041-5EAF752A2328}"/>
              </a:ext>
            </a:extLst>
          </p:cNvPr>
          <p:cNvSpPr>
            <a:spLocks noGrp="1"/>
          </p:cNvSpPr>
          <p:nvPr>
            <p:ph type="title"/>
          </p:nvPr>
        </p:nvSpPr>
        <p:spPr>
          <a:xfrm>
            <a:off x="838200" y="681037"/>
            <a:ext cx="10515600" cy="741176"/>
          </a:xfrm>
          <a:prstGeom prst="rect">
            <a:avLst/>
          </a:prstGeom>
        </p:spPr>
        <p:txBody>
          <a:bodyPr vert="horz" lIns="91440" tIns="45720" rIns="91440" bIns="45720" rtlCol="0" anchor="ctr">
            <a:normAutofit/>
          </a:bodyPr>
          <a:lstStyle>
            <a:defPPr/>
          </a:lstStyle>
          <a:p>
            <a:r>
              <a:rPr lang="en-US"/>
              <a:t>Click to edit Master title style</a:t>
            </a:r>
          </a:p>
        </p:txBody>
      </p:sp>
      <p:sp>
        <p:nvSpPr>
          <p:cNvPr id="3" name="Text Placeholder 2">
            <a:extLst>
              <a:ext uri="{FF2B5EF4-FFF2-40B4-BE49-F238E27FC236}">
                <a16:creationId xmlns:a16="http://schemas.microsoft.com/office/drawing/2014/main" id="{39FCBBD1-7D0F-8E4D-A35C-839603DFEB15}"/>
              </a:ext>
            </a:extLst>
          </p:cNvPr>
          <p:cNvSpPr>
            <a:spLocks noGrp="1"/>
          </p:cNvSpPr>
          <p:nvPr>
            <p:ph type="body" idx="1"/>
          </p:nvPr>
        </p:nvSpPr>
        <p:spPr>
          <a:xfrm>
            <a:off x="838200" y="1422213"/>
            <a:ext cx="10515600" cy="4754750"/>
          </a:xfrm>
          <a:prstGeom prst="rect">
            <a:avLst/>
          </a:prstGeom>
        </p:spPr>
        <p:txBody>
          <a:bodyPr vert="horz" lIns="91440" tIns="45720" rIns="91440" bIns="45720" rtlCol="0">
            <a:normAutofit/>
          </a:bodyPr>
          <a:lstStyle>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E55C9-EA11-A545-B6D1-B29601E19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A2940B-35D4-49CA-895E-314339AA1CED}" type="datetime1">
              <a:rPr lang="en-US" smtClean="0"/>
              <a:pPr/>
              <a:t>8/24/2022</a:t>
            </a:fld>
            <a:endParaRPr lang="en-US"/>
          </a:p>
        </p:txBody>
      </p:sp>
      <p:sp>
        <p:nvSpPr>
          <p:cNvPr id="5" name="Footer Placeholder 4">
            <a:extLst>
              <a:ext uri="{FF2B5EF4-FFF2-40B4-BE49-F238E27FC236}">
                <a16:creationId xmlns:a16="http://schemas.microsoft.com/office/drawing/2014/main" id="{EBF599D3-BB28-E74A-9C09-D5B0DC923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88BBCD0B-C696-234C-8B40-BDF0AB457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b="0" i="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894467-E227-B849-BB10-8705222BB906}" type="slidenum">
              <a:rPr lang="en-US" smtClean="0"/>
              <a:pPr/>
              <a:t>‹#›</a:t>
            </a:fld>
            <a:endParaRPr lang="en-US"/>
          </a:p>
        </p:txBody>
      </p:sp>
    </p:spTree>
    <p:extLst>
      <p:ext uri="{BB962C8B-B14F-4D97-AF65-F5344CB8AC3E}">
        <p14:creationId xmlns:p14="http://schemas.microsoft.com/office/powerpoint/2010/main" val="69039850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ransition/>
  <p:hf hdr="0" ftr="0" dt="0"/>
  <p:txStyles>
    <p:titleStyle>
      <a:lvl1pPr algn="l" defTabSz="914400" rtl="0" eaLnBrk="1" latinLnBrk="0" hangingPunct="1">
        <a:lnSpc>
          <a:spcPct val="90000"/>
        </a:lnSpc>
        <a:spcBef>
          <a:spcPct val="0"/>
        </a:spcBef>
        <a:buNone/>
        <a:defRPr sz="3200" kern="1200">
          <a:solidFill>
            <a:schemeClr val="tx1"/>
          </a:solidFill>
          <a:latin typeface="Lora" pitchFamily="2" charset="77"/>
          <a:ea typeface="+mj-ea"/>
          <a:cs typeface="+mj-cs"/>
        </a:defRPr>
      </a:lvl1pPr>
    </p:titleStyle>
    <p:bodyStyle>
      <a:lvl1pPr marL="0" indent="0" algn="l" defTabSz="914400" rtl="0" eaLnBrk="1" latinLnBrk="0" hangingPunct="1">
        <a:lnSpc>
          <a:spcPct val="110000"/>
        </a:lnSpc>
        <a:spcBef>
          <a:spcPts val="1000"/>
        </a:spcBef>
        <a:spcAft>
          <a:spcPts val="500"/>
        </a:spcAft>
        <a:buFont typeface="Arial" pitchFamily="34" charset="0"/>
        <a:buNone/>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1pPr>
      <a:lvl2pPr marL="6858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2pPr>
      <a:lvl3pPr marL="11430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3pPr>
      <a:lvl4pPr marL="16002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4pPr>
      <a:lvl5pPr marL="2057400" indent="-228600" algn="l" defTabSz="914400" rtl="0" eaLnBrk="1" latinLnBrk="0" hangingPunct="1">
        <a:lnSpc>
          <a:spcPct val="110000"/>
        </a:lnSpc>
        <a:spcBef>
          <a:spcPts val="500"/>
        </a:spcBef>
        <a:spcAft>
          <a:spcPts val="500"/>
        </a:spcAft>
        <a:buFont typeface="Arial" pitchFamily="34" charset="0"/>
        <a:buChar char="•"/>
        <a:defRPr sz="1400" b="0" i="0" kern="1200">
          <a:solidFill>
            <a:schemeClr val="tx1">
              <a:lumMod val="65000"/>
              <a:lumOff val="35000"/>
            </a:schemeClr>
          </a:solidFill>
          <a:latin typeface="Roboto Light" panose="02000000000000000000" pitchFamily="2" charset="0"/>
          <a:ea typeface="Roboto Light" panose="02000000000000000000" pitchFamily="2" charset="0"/>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3" Type="http://schemas.openxmlformats.org/officeDocument/2006/relationships/image" Target="../media/image14.emf"/><Relationship Id="rId18" Type="http://schemas.openxmlformats.org/officeDocument/2006/relationships/customXml" Target="../ink/ink11.xml"/><Relationship Id="rId26" Type="http://schemas.openxmlformats.org/officeDocument/2006/relationships/customXml" Target="../ink/ink15.xml"/><Relationship Id="rId3" Type="http://schemas.openxmlformats.org/officeDocument/2006/relationships/image" Target="../media/image9.emf"/><Relationship Id="rId21" Type="http://schemas.openxmlformats.org/officeDocument/2006/relationships/image" Target="../media/image18.emf"/><Relationship Id="rId34" Type="http://schemas.openxmlformats.org/officeDocument/2006/relationships/customXml" Target="../ink/ink19.xml"/><Relationship Id="rId7" Type="http://schemas.openxmlformats.org/officeDocument/2006/relationships/image" Target="../media/image11.emf"/><Relationship Id="rId12" Type="http://schemas.openxmlformats.org/officeDocument/2006/relationships/customXml" Target="../ink/ink8.xml"/><Relationship Id="rId17" Type="http://schemas.openxmlformats.org/officeDocument/2006/relationships/image" Target="../media/image16.emf"/><Relationship Id="rId25" Type="http://schemas.openxmlformats.org/officeDocument/2006/relationships/image" Target="../media/image20.emf"/><Relationship Id="rId33" Type="http://schemas.openxmlformats.org/officeDocument/2006/relationships/image" Target="../media/image24.emf"/><Relationship Id="rId2" Type="http://schemas.openxmlformats.org/officeDocument/2006/relationships/customXml" Target="../ink/ink3.xml"/><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image" Target="../media/image22.emf"/><Relationship Id="rId1" Type="http://schemas.openxmlformats.org/officeDocument/2006/relationships/slideLayout" Target="../slideLayouts/slideLayout28.xml"/><Relationship Id="rId6" Type="http://schemas.openxmlformats.org/officeDocument/2006/relationships/customXml" Target="../ink/ink5.xml"/><Relationship Id="rId11" Type="http://schemas.openxmlformats.org/officeDocument/2006/relationships/image" Target="../media/image13.emf"/><Relationship Id="rId24" Type="http://schemas.openxmlformats.org/officeDocument/2006/relationships/customXml" Target="../ink/ink14.xml"/><Relationship Id="rId32" Type="http://schemas.openxmlformats.org/officeDocument/2006/relationships/customXml" Target="../ink/ink18.xml"/><Relationship Id="rId5" Type="http://schemas.openxmlformats.org/officeDocument/2006/relationships/image" Target="../media/image10.emf"/><Relationship Id="rId15" Type="http://schemas.openxmlformats.org/officeDocument/2006/relationships/image" Target="../media/image15.emf"/><Relationship Id="rId23" Type="http://schemas.openxmlformats.org/officeDocument/2006/relationships/image" Target="../media/image19.emf"/><Relationship Id="rId28" Type="http://schemas.openxmlformats.org/officeDocument/2006/relationships/customXml" Target="../ink/ink16.xml"/><Relationship Id="rId10" Type="http://schemas.openxmlformats.org/officeDocument/2006/relationships/customXml" Target="../ink/ink7.xml"/><Relationship Id="rId19" Type="http://schemas.openxmlformats.org/officeDocument/2006/relationships/image" Target="../media/image17.emf"/><Relationship Id="rId31" Type="http://schemas.openxmlformats.org/officeDocument/2006/relationships/image" Target="../media/image23.emf"/><Relationship Id="rId4" Type="http://schemas.openxmlformats.org/officeDocument/2006/relationships/customXml" Target="../ink/ink4.xml"/><Relationship Id="rId9" Type="http://schemas.openxmlformats.org/officeDocument/2006/relationships/image" Target="../media/image12.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21.emf"/><Relationship Id="rId30" Type="http://schemas.openxmlformats.org/officeDocument/2006/relationships/customXml" Target="../ink/ink17.xml"/><Relationship Id="rId35" Type="http://schemas.openxmlformats.org/officeDocument/2006/relationships/image" Target="../media/image25.emf"/><Relationship Id="rId8" Type="http://schemas.openxmlformats.org/officeDocument/2006/relationships/customXml" Target="../ink/ink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image" Target="../media/image8.svg"/><Relationship Id="rId5" Type="http://schemas.openxmlformats.org/officeDocument/2006/relationships/image" Target="../media/image5.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image" Target="../media/image27.emf"/><Relationship Id="rId7" Type="http://schemas.openxmlformats.org/officeDocument/2006/relationships/image" Target="../media/image29.emf"/><Relationship Id="rId2" Type="http://schemas.openxmlformats.org/officeDocument/2006/relationships/customXml" Target="../ink/ink20.xml"/><Relationship Id="rId1" Type="http://schemas.openxmlformats.org/officeDocument/2006/relationships/slideLayout" Target="../slideLayouts/slideLayout28.xml"/><Relationship Id="rId6" Type="http://schemas.openxmlformats.org/officeDocument/2006/relationships/customXml" Target="../ink/ink22.xml"/><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customXml" Target="../ink/ink24.xml"/><Relationship Id="rId4" Type="http://schemas.openxmlformats.org/officeDocument/2006/relationships/customXml" Target="../ink/ink21.xml"/><Relationship Id="rId9" Type="http://schemas.openxmlformats.org/officeDocument/2006/relationships/image" Target="../media/image30.emf"/></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4.emf"/><Relationship Id="rId2" Type="http://schemas.openxmlformats.org/officeDocument/2006/relationships/customXml" Target="../ink/ink25.xml"/><Relationship Id="rId1" Type="http://schemas.openxmlformats.org/officeDocument/2006/relationships/slideLayout" Target="../slideLayouts/slideLayout28.xml"/><Relationship Id="rId6" Type="http://schemas.openxmlformats.org/officeDocument/2006/relationships/customXml" Target="../ink/ink27.xml"/><Relationship Id="rId5" Type="http://schemas.openxmlformats.org/officeDocument/2006/relationships/image" Target="../media/image33.emf"/><Relationship Id="rId4" Type="http://schemas.openxmlformats.org/officeDocument/2006/relationships/customXml" Target="../ink/ink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customXml" Target="../ink/ink31.xml"/><Relationship Id="rId13" Type="http://schemas.openxmlformats.org/officeDocument/2006/relationships/image" Target="../media/image40.emf"/><Relationship Id="rId18" Type="http://schemas.openxmlformats.org/officeDocument/2006/relationships/customXml" Target="../ink/ink36.xml"/><Relationship Id="rId3" Type="http://schemas.openxmlformats.org/officeDocument/2006/relationships/image" Target="../media/image35.emf"/><Relationship Id="rId21" Type="http://schemas.openxmlformats.org/officeDocument/2006/relationships/image" Target="../media/image44.emf"/><Relationship Id="rId7" Type="http://schemas.openxmlformats.org/officeDocument/2006/relationships/image" Target="../media/image37.emf"/><Relationship Id="rId12" Type="http://schemas.openxmlformats.org/officeDocument/2006/relationships/customXml" Target="../ink/ink33.xml"/><Relationship Id="rId17" Type="http://schemas.openxmlformats.org/officeDocument/2006/relationships/image" Target="../media/image42.emf"/><Relationship Id="rId25" Type="http://schemas.openxmlformats.org/officeDocument/2006/relationships/image" Target="../media/image46.emf"/><Relationship Id="rId2" Type="http://schemas.openxmlformats.org/officeDocument/2006/relationships/customXml" Target="../ink/ink28.xml"/><Relationship Id="rId16" Type="http://schemas.openxmlformats.org/officeDocument/2006/relationships/customXml" Target="../ink/ink35.xml"/><Relationship Id="rId20" Type="http://schemas.openxmlformats.org/officeDocument/2006/relationships/customXml" Target="../ink/ink37.xml"/><Relationship Id="rId1" Type="http://schemas.openxmlformats.org/officeDocument/2006/relationships/slideLayout" Target="../slideLayouts/slideLayout28.xml"/><Relationship Id="rId6" Type="http://schemas.openxmlformats.org/officeDocument/2006/relationships/customXml" Target="../ink/ink30.xml"/><Relationship Id="rId11" Type="http://schemas.openxmlformats.org/officeDocument/2006/relationships/image" Target="../media/image39.emf"/><Relationship Id="rId24" Type="http://schemas.openxmlformats.org/officeDocument/2006/relationships/customXml" Target="../ink/ink39.xml"/><Relationship Id="rId5" Type="http://schemas.openxmlformats.org/officeDocument/2006/relationships/image" Target="../media/image36.emf"/><Relationship Id="rId15" Type="http://schemas.openxmlformats.org/officeDocument/2006/relationships/image" Target="../media/image41.emf"/><Relationship Id="rId23" Type="http://schemas.openxmlformats.org/officeDocument/2006/relationships/image" Target="../media/image45.emf"/><Relationship Id="rId10" Type="http://schemas.openxmlformats.org/officeDocument/2006/relationships/customXml" Target="../ink/ink32.xml"/><Relationship Id="rId19" Type="http://schemas.openxmlformats.org/officeDocument/2006/relationships/image" Target="../media/image43.emf"/><Relationship Id="rId4" Type="http://schemas.openxmlformats.org/officeDocument/2006/relationships/customXml" Target="../ink/ink29.xml"/><Relationship Id="rId9" Type="http://schemas.openxmlformats.org/officeDocument/2006/relationships/image" Target="../media/image38.emf"/><Relationship Id="rId14" Type="http://schemas.openxmlformats.org/officeDocument/2006/relationships/customXml" Target="../ink/ink34.xml"/><Relationship Id="rId22" Type="http://schemas.openxmlformats.org/officeDocument/2006/relationships/customXml" Target="../ink/ink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8" Type="http://schemas.openxmlformats.org/officeDocument/2006/relationships/image" Target="../media/image49.emf"/><Relationship Id="rId13" Type="http://schemas.openxmlformats.org/officeDocument/2006/relationships/customXml" Target="../ink/ink44.xml"/><Relationship Id="rId3" Type="http://schemas.openxmlformats.org/officeDocument/2006/relationships/image" Target="../media/image8.png"/><Relationship Id="rId7" Type="http://schemas.openxmlformats.org/officeDocument/2006/relationships/customXml" Target="../ink/ink41.xml"/><Relationship Id="rId12" Type="http://schemas.openxmlformats.org/officeDocument/2006/relationships/image" Target="../media/image51.emf"/><Relationship Id="rId2" Type="http://schemas.openxmlformats.org/officeDocument/2006/relationships/notesSlide" Target="../notesSlides/notesSlide17.xml"/><Relationship Id="rId16" Type="http://schemas.openxmlformats.org/officeDocument/2006/relationships/image" Target="../media/image53.emf"/><Relationship Id="rId1" Type="http://schemas.openxmlformats.org/officeDocument/2006/relationships/slideLayout" Target="../slideLayouts/slideLayout28.xml"/><Relationship Id="rId6" Type="http://schemas.openxmlformats.org/officeDocument/2006/relationships/image" Target="../media/image48.emf"/><Relationship Id="rId11" Type="http://schemas.openxmlformats.org/officeDocument/2006/relationships/customXml" Target="../ink/ink43.xml"/><Relationship Id="rId5" Type="http://schemas.openxmlformats.org/officeDocument/2006/relationships/customXml" Target="../ink/ink40.xml"/><Relationship Id="rId15" Type="http://schemas.openxmlformats.org/officeDocument/2006/relationships/customXml" Target="../ink/ink45.xml"/><Relationship Id="rId10" Type="http://schemas.openxmlformats.org/officeDocument/2006/relationships/image" Target="../media/image50.emf"/><Relationship Id="rId4" Type="http://schemas.openxmlformats.org/officeDocument/2006/relationships/image" Target="../media/image14.svg"/><Relationship Id="rId9" Type="http://schemas.openxmlformats.org/officeDocument/2006/relationships/customXml" Target="../ink/ink42.xml"/><Relationship Id="rId14" Type="http://schemas.openxmlformats.org/officeDocument/2006/relationships/image" Target="../media/image52.emf"/></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8" Type="http://schemas.openxmlformats.org/officeDocument/2006/relationships/customXml" Target="../ink/ink49.xml"/><Relationship Id="rId13" Type="http://schemas.openxmlformats.org/officeDocument/2006/relationships/image" Target="../media/image61.emf"/><Relationship Id="rId18" Type="http://schemas.openxmlformats.org/officeDocument/2006/relationships/customXml" Target="../ink/ink54.xml"/><Relationship Id="rId26" Type="http://schemas.openxmlformats.org/officeDocument/2006/relationships/customXml" Target="../ink/ink58.xml"/><Relationship Id="rId3" Type="http://schemas.openxmlformats.org/officeDocument/2006/relationships/image" Target="../media/image56.emf"/><Relationship Id="rId21" Type="http://schemas.openxmlformats.org/officeDocument/2006/relationships/image" Target="../media/image65.emf"/><Relationship Id="rId7" Type="http://schemas.openxmlformats.org/officeDocument/2006/relationships/image" Target="../media/image58.emf"/><Relationship Id="rId12" Type="http://schemas.openxmlformats.org/officeDocument/2006/relationships/customXml" Target="../ink/ink51.xml"/><Relationship Id="rId17" Type="http://schemas.openxmlformats.org/officeDocument/2006/relationships/image" Target="../media/image63.emf"/><Relationship Id="rId25" Type="http://schemas.openxmlformats.org/officeDocument/2006/relationships/image" Target="../media/image67.emf"/><Relationship Id="rId2" Type="http://schemas.openxmlformats.org/officeDocument/2006/relationships/customXml" Target="../ink/ink46.xml"/><Relationship Id="rId16" Type="http://schemas.openxmlformats.org/officeDocument/2006/relationships/customXml" Target="../ink/ink53.xml"/><Relationship Id="rId20" Type="http://schemas.openxmlformats.org/officeDocument/2006/relationships/customXml" Target="../ink/ink55.xml"/><Relationship Id="rId29" Type="http://schemas.openxmlformats.org/officeDocument/2006/relationships/image" Target="../media/image69.emf"/><Relationship Id="rId1" Type="http://schemas.openxmlformats.org/officeDocument/2006/relationships/slideLayout" Target="../slideLayouts/slideLayout54.xml"/><Relationship Id="rId6" Type="http://schemas.openxmlformats.org/officeDocument/2006/relationships/customXml" Target="../ink/ink48.xml"/><Relationship Id="rId11" Type="http://schemas.openxmlformats.org/officeDocument/2006/relationships/image" Target="../media/image60.emf"/><Relationship Id="rId24" Type="http://schemas.openxmlformats.org/officeDocument/2006/relationships/customXml" Target="../ink/ink57.xml"/><Relationship Id="rId5" Type="http://schemas.openxmlformats.org/officeDocument/2006/relationships/image" Target="../media/image57.emf"/><Relationship Id="rId15" Type="http://schemas.openxmlformats.org/officeDocument/2006/relationships/image" Target="../media/image62.emf"/><Relationship Id="rId23" Type="http://schemas.openxmlformats.org/officeDocument/2006/relationships/image" Target="../media/image66.emf"/><Relationship Id="rId28" Type="http://schemas.openxmlformats.org/officeDocument/2006/relationships/customXml" Target="../ink/ink59.xml"/><Relationship Id="rId10" Type="http://schemas.openxmlformats.org/officeDocument/2006/relationships/customXml" Target="../ink/ink50.xml"/><Relationship Id="rId19" Type="http://schemas.openxmlformats.org/officeDocument/2006/relationships/image" Target="../media/image64.emf"/><Relationship Id="rId31" Type="http://schemas.openxmlformats.org/officeDocument/2006/relationships/image" Target="../media/image70.emf"/><Relationship Id="rId4" Type="http://schemas.openxmlformats.org/officeDocument/2006/relationships/customXml" Target="../ink/ink47.xml"/><Relationship Id="rId9" Type="http://schemas.openxmlformats.org/officeDocument/2006/relationships/image" Target="../media/image59.emf"/><Relationship Id="rId14" Type="http://schemas.openxmlformats.org/officeDocument/2006/relationships/customXml" Target="../ink/ink52.xml"/><Relationship Id="rId22" Type="http://schemas.openxmlformats.org/officeDocument/2006/relationships/customXml" Target="../ink/ink56.xml"/><Relationship Id="rId27" Type="http://schemas.openxmlformats.org/officeDocument/2006/relationships/image" Target="../media/image68.emf"/><Relationship Id="rId30" Type="http://schemas.openxmlformats.org/officeDocument/2006/relationships/customXml" Target="../ink/ink6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5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openxmlformats.org/officeDocument/2006/relationships/image" Target="../media/image76.emf"/><Relationship Id="rId13" Type="http://schemas.openxmlformats.org/officeDocument/2006/relationships/customXml" Target="../ink/ink65.xml"/><Relationship Id="rId18" Type="http://schemas.openxmlformats.org/officeDocument/2006/relationships/image" Target="../media/image81.emf"/><Relationship Id="rId3" Type="http://schemas.openxmlformats.org/officeDocument/2006/relationships/image" Target="../media/image8.png"/><Relationship Id="rId21" Type="http://schemas.openxmlformats.org/officeDocument/2006/relationships/customXml" Target="../ink/ink69.xml"/><Relationship Id="rId7" Type="http://schemas.openxmlformats.org/officeDocument/2006/relationships/customXml" Target="../ink/ink62.xml"/><Relationship Id="rId12" Type="http://schemas.openxmlformats.org/officeDocument/2006/relationships/image" Target="../media/image78.emf"/><Relationship Id="rId17" Type="http://schemas.openxmlformats.org/officeDocument/2006/relationships/customXml" Target="../ink/ink67.xml"/><Relationship Id="rId2" Type="http://schemas.openxmlformats.org/officeDocument/2006/relationships/notesSlide" Target="../notesSlides/notesSlide22.xml"/><Relationship Id="rId16" Type="http://schemas.openxmlformats.org/officeDocument/2006/relationships/image" Target="../media/image80.emf"/><Relationship Id="rId20" Type="http://schemas.openxmlformats.org/officeDocument/2006/relationships/image" Target="../media/image82.emf"/><Relationship Id="rId1" Type="http://schemas.openxmlformats.org/officeDocument/2006/relationships/slideLayout" Target="../slideLayouts/slideLayout54.xml"/><Relationship Id="rId6" Type="http://schemas.openxmlformats.org/officeDocument/2006/relationships/image" Target="../media/image75.emf"/><Relationship Id="rId11" Type="http://schemas.openxmlformats.org/officeDocument/2006/relationships/customXml" Target="../ink/ink64.xml"/><Relationship Id="rId5" Type="http://schemas.openxmlformats.org/officeDocument/2006/relationships/customXml" Target="../ink/ink61.xml"/><Relationship Id="rId15" Type="http://schemas.openxmlformats.org/officeDocument/2006/relationships/customXml" Target="../ink/ink66.xml"/><Relationship Id="rId10" Type="http://schemas.openxmlformats.org/officeDocument/2006/relationships/image" Target="../media/image77.emf"/><Relationship Id="rId19" Type="http://schemas.openxmlformats.org/officeDocument/2006/relationships/customXml" Target="../ink/ink68.xml"/><Relationship Id="rId4" Type="http://schemas.openxmlformats.org/officeDocument/2006/relationships/image" Target="../media/image14.svg"/><Relationship Id="rId9" Type="http://schemas.openxmlformats.org/officeDocument/2006/relationships/customXml" Target="../ink/ink63.xml"/><Relationship Id="rId14" Type="http://schemas.openxmlformats.org/officeDocument/2006/relationships/image" Target="../media/image79.emf"/><Relationship Id="rId22" Type="http://schemas.openxmlformats.org/officeDocument/2006/relationships/image" Target="../media/image83.emf"/></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54.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customXml" Target="../ink/ink70.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4.xml"/><Relationship Id="rId5" Type="http://schemas.openxmlformats.org/officeDocument/2006/relationships/image" Target="../media/image87.emf"/><Relationship Id="rId4" Type="http://schemas.openxmlformats.org/officeDocument/2006/relationships/customXml" Target="../ink/ink71.xml"/></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54.xml"/><Relationship Id="rId5" Type="http://schemas.microsoft.com/office/2007/relationships/hdphoto" Target="../media/hdphoto4.wdp"/><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54.xml"/><Relationship Id="rId5" Type="http://schemas.microsoft.com/office/2007/relationships/hdphoto" Target="../media/hdphoto6.wdp"/><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3" Type="http://schemas.openxmlformats.org/officeDocument/2006/relationships/customXml" Target="../ink/ink76.xml"/><Relationship Id="rId18" Type="http://schemas.openxmlformats.org/officeDocument/2006/relationships/image" Target="../media/image73.emf"/><Relationship Id="rId26" Type="http://schemas.openxmlformats.org/officeDocument/2006/relationships/image" Target="../media/image88.emf"/><Relationship Id="rId39" Type="http://schemas.openxmlformats.org/officeDocument/2006/relationships/customXml" Target="../ink/ink89.xml"/><Relationship Id="rId21" Type="http://schemas.openxmlformats.org/officeDocument/2006/relationships/customXml" Target="../ink/ink80.xml"/><Relationship Id="rId34" Type="http://schemas.openxmlformats.org/officeDocument/2006/relationships/image" Target="../media/image92.emf"/><Relationship Id="rId42" Type="http://schemas.openxmlformats.org/officeDocument/2006/relationships/image" Target="../media/image96.emf"/><Relationship Id="rId7" Type="http://schemas.openxmlformats.org/officeDocument/2006/relationships/customXml" Target="../ink/ink73.xml"/><Relationship Id="rId2" Type="http://schemas.openxmlformats.org/officeDocument/2006/relationships/notesSlide" Target="../notesSlides/notesSlide24.xml"/><Relationship Id="rId16" Type="http://schemas.openxmlformats.org/officeDocument/2006/relationships/image" Target="../media/image72.emf"/><Relationship Id="rId20" Type="http://schemas.openxmlformats.org/officeDocument/2006/relationships/image" Target="../media/image74.emf"/><Relationship Id="rId29" Type="http://schemas.openxmlformats.org/officeDocument/2006/relationships/customXml" Target="../ink/ink84.xml"/><Relationship Id="rId41" Type="http://schemas.openxmlformats.org/officeDocument/2006/relationships/customXml" Target="../ink/ink90.xml"/><Relationship Id="rId1" Type="http://schemas.openxmlformats.org/officeDocument/2006/relationships/slideLayout" Target="../slideLayouts/slideLayout54.xml"/><Relationship Id="rId6" Type="http://schemas.openxmlformats.org/officeDocument/2006/relationships/image" Target="../media/image26.emf"/><Relationship Id="rId11" Type="http://schemas.openxmlformats.org/officeDocument/2006/relationships/customXml" Target="../ink/ink75.xml"/><Relationship Id="rId24" Type="http://schemas.openxmlformats.org/officeDocument/2006/relationships/image" Target="../media/image85.emf"/><Relationship Id="rId32" Type="http://schemas.openxmlformats.org/officeDocument/2006/relationships/image" Target="../media/image91.emf"/><Relationship Id="rId37" Type="http://schemas.openxmlformats.org/officeDocument/2006/relationships/customXml" Target="../ink/ink88.xml"/><Relationship Id="rId40" Type="http://schemas.openxmlformats.org/officeDocument/2006/relationships/image" Target="../media/image95.emf"/><Relationship Id="rId5" Type="http://schemas.openxmlformats.org/officeDocument/2006/relationships/customXml" Target="../ink/ink72.xml"/><Relationship Id="rId15" Type="http://schemas.openxmlformats.org/officeDocument/2006/relationships/customXml" Target="../ink/ink77.xml"/><Relationship Id="rId23" Type="http://schemas.openxmlformats.org/officeDocument/2006/relationships/customXml" Target="../ink/ink81.xml"/><Relationship Id="rId28" Type="http://schemas.openxmlformats.org/officeDocument/2006/relationships/image" Target="../media/image89.emf"/><Relationship Id="rId36" Type="http://schemas.openxmlformats.org/officeDocument/2006/relationships/image" Target="../media/image93.emf"/><Relationship Id="rId10" Type="http://schemas.openxmlformats.org/officeDocument/2006/relationships/image" Target="../media/image54.emf"/><Relationship Id="rId19" Type="http://schemas.openxmlformats.org/officeDocument/2006/relationships/customXml" Target="../ink/ink79.xml"/><Relationship Id="rId31" Type="http://schemas.openxmlformats.org/officeDocument/2006/relationships/customXml" Target="../ink/ink85.xml"/><Relationship Id="rId44" Type="http://schemas.openxmlformats.org/officeDocument/2006/relationships/image" Target="../media/image97.emf"/><Relationship Id="rId4" Type="http://schemas.openxmlformats.org/officeDocument/2006/relationships/image" Target="../media/image14.svg"/><Relationship Id="rId9" Type="http://schemas.openxmlformats.org/officeDocument/2006/relationships/customXml" Target="../ink/ink74.xml"/><Relationship Id="rId14" Type="http://schemas.openxmlformats.org/officeDocument/2006/relationships/image" Target="../media/image71.emf"/><Relationship Id="rId22" Type="http://schemas.openxmlformats.org/officeDocument/2006/relationships/image" Target="../media/image84.emf"/><Relationship Id="rId27" Type="http://schemas.openxmlformats.org/officeDocument/2006/relationships/customXml" Target="../ink/ink83.xml"/><Relationship Id="rId30" Type="http://schemas.openxmlformats.org/officeDocument/2006/relationships/image" Target="../media/image90.emf"/><Relationship Id="rId35" Type="http://schemas.openxmlformats.org/officeDocument/2006/relationships/customXml" Target="../ink/ink87.xml"/><Relationship Id="rId43" Type="http://schemas.openxmlformats.org/officeDocument/2006/relationships/customXml" Target="../ink/ink91.xml"/><Relationship Id="rId8" Type="http://schemas.openxmlformats.org/officeDocument/2006/relationships/image" Target="../media/image47.emf"/><Relationship Id="rId3" Type="http://schemas.openxmlformats.org/officeDocument/2006/relationships/image" Target="../media/image8.png"/><Relationship Id="rId12" Type="http://schemas.openxmlformats.org/officeDocument/2006/relationships/image" Target="../media/image55.emf"/><Relationship Id="rId17" Type="http://schemas.openxmlformats.org/officeDocument/2006/relationships/customXml" Target="../ink/ink78.xml"/><Relationship Id="rId25" Type="http://schemas.openxmlformats.org/officeDocument/2006/relationships/customXml" Target="../ink/ink82.xml"/><Relationship Id="rId33" Type="http://schemas.openxmlformats.org/officeDocument/2006/relationships/customXml" Target="../ink/ink86.xml"/><Relationship Id="rId38" Type="http://schemas.openxmlformats.org/officeDocument/2006/relationships/image" Target="../media/image94.emf"/></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4.xml"/><Relationship Id="rId6" Type="http://schemas.microsoft.com/office/2007/relationships/hdphoto" Target="../media/hdphoto7.wdp"/><Relationship Id="rId5" Type="http://schemas.openxmlformats.org/officeDocument/2006/relationships/image" Target="../media/image26.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customXml" Target="../ink/ink95.xml"/><Relationship Id="rId13" Type="http://schemas.openxmlformats.org/officeDocument/2006/relationships/image" Target="../media/image106.emf"/><Relationship Id="rId18" Type="http://schemas.openxmlformats.org/officeDocument/2006/relationships/customXml" Target="../ink/ink100.xml"/><Relationship Id="rId26" Type="http://schemas.openxmlformats.org/officeDocument/2006/relationships/customXml" Target="../ink/ink104.xml"/><Relationship Id="rId3" Type="http://schemas.openxmlformats.org/officeDocument/2006/relationships/image" Target="../media/image101.emf"/><Relationship Id="rId21" Type="http://schemas.openxmlformats.org/officeDocument/2006/relationships/image" Target="../media/image110.emf"/><Relationship Id="rId7" Type="http://schemas.openxmlformats.org/officeDocument/2006/relationships/image" Target="../media/image103.emf"/><Relationship Id="rId12" Type="http://schemas.openxmlformats.org/officeDocument/2006/relationships/customXml" Target="../ink/ink97.xml"/><Relationship Id="rId17" Type="http://schemas.openxmlformats.org/officeDocument/2006/relationships/image" Target="../media/image108.emf"/><Relationship Id="rId25" Type="http://schemas.openxmlformats.org/officeDocument/2006/relationships/image" Target="../media/image112.emf"/><Relationship Id="rId2" Type="http://schemas.openxmlformats.org/officeDocument/2006/relationships/customXml" Target="../ink/ink92.xml"/><Relationship Id="rId16" Type="http://schemas.openxmlformats.org/officeDocument/2006/relationships/customXml" Target="../ink/ink99.xml"/><Relationship Id="rId20" Type="http://schemas.openxmlformats.org/officeDocument/2006/relationships/customXml" Target="../ink/ink101.xml"/><Relationship Id="rId29" Type="http://schemas.openxmlformats.org/officeDocument/2006/relationships/image" Target="../media/image114.emf"/><Relationship Id="rId1" Type="http://schemas.openxmlformats.org/officeDocument/2006/relationships/slideLayout" Target="../slideLayouts/slideLayout54.xml"/><Relationship Id="rId6" Type="http://schemas.openxmlformats.org/officeDocument/2006/relationships/customXml" Target="../ink/ink94.xml"/><Relationship Id="rId11" Type="http://schemas.openxmlformats.org/officeDocument/2006/relationships/image" Target="../media/image105.emf"/><Relationship Id="rId24" Type="http://schemas.openxmlformats.org/officeDocument/2006/relationships/customXml" Target="../ink/ink103.xml"/><Relationship Id="rId5" Type="http://schemas.openxmlformats.org/officeDocument/2006/relationships/image" Target="../media/image102.emf"/><Relationship Id="rId15" Type="http://schemas.openxmlformats.org/officeDocument/2006/relationships/image" Target="../media/image107.emf"/><Relationship Id="rId23" Type="http://schemas.openxmlformats.org/officeDocument/2006/relationships/image" Target="../media/image111.emf"/><Relationship Id="rId28" Type="http://schemas.openxmlformats.org/officeDocument/2006/relationships/customXml" Target="../ink/ink105.xml"/><Relationship Id="rId10" Type="http://schemas.openxmlformats.org/officeDocument/2006/relationships/customXml" Target="../ink/ink96.xml"/><Relationship Id="rId19" Type="http://schemas.openxmlformats.org/officeDocument/2006/relationships/image" Target="../media/image109.emf"/><Relationship Id="rId31" Type="http://schemas.openxmlformats.org/officeDocument/2006/relationships/image" Target="../media/image115.emf"/><Relationship Id="rId4" Type="http://schemas.openxmlformats.org/officeDocument/2006/relationships/customXml" Target="../ink/ink93.xml"/><Relationship Id="rId9" Type="http://schemas.openxmlformats.org/officeDocument/2006/relationships/image" Target="../media/image104.emf"/><Relationship Id="rId14" Type="http://schemas.openxmlformats.org/officeDocument/2006/relationships/customXml" Target="../ink/ink98.xml"/><Relationship Id="rId22" Type="http://schemas.openxmlformats.org/officeDocument/2006/relationships/customXml" Target="../ink/ink102.xml"/><Relationship Id="rId27" Type="http://schemas.openxmlformats.org/officeDocument/2006/relationships/image" Target="../media/image113.emf"/><Relationship Id="rId30" Type="http://schemas.openxmlformats.org/officeDocument/2006/relationships/customXml" Target="../ink/ink106.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8" Type="http://schemas.openxmlformats.org/officeDocument/2006/relationships/customXml" Target="../ink/ink110.xml"/><Relationship Id="rId13" Type="http://schemas.openxmlformats.org/officeDocument/2006/relationships/image" Target="../media/image121.emf"/><Relationship Id="rId18" Type="http://schemas.openxmlformats.org/officeDocument/2006/relationships/customXml" Target="../ink/ink115.xml"/><Relationship Id="rId26" Type="http://schemas.openxmlformats.org/officeDocument/2006/relationships/customXml" Target="../ink/ink119.xml"/><Relationship Id="rId3" Type="http://schemas.openxmlformats.org/officeDocument/2006/relationships/image" Target="../media/image116.emf"/><Relationship Id="rId21" Type="http://schemas.openxmlformats.org/officeDocument/2006/relationships/image" Target="../media/image125.emf"/><Relationship Id="rId7" Type="http://schemas.openxmlformats.org/officeDocument/2006/relationships/image" Target="../media/image118.emf"/><Relationship Id="rId12" Type="http://schemas.openxmlformats.org/officeDocument/2006/relationships/customXml" Target="../ink/ink112.xml"/><Relationship Id="rId17" Type="http://schemas.openxmlformats.org/officeDocument/2006/relationships/image" Target="../media/image123.emf"/><Relationship Id="rId25" Type="http://schemas.openxmlformats.org/officeDocument/2006/relationships/image" Target="../media/image127.emf"/><Relationship Id="rId2" Type="http://schemas.openxmlformats.org/officeDocument/2006/relationships/customXml" Target="../ink/ink107.xml"/><Relationship Id="rId16" Type="http://schemas.openxmlformats.org/officeDocument/2006/relationships/customXml" Target="../ink/ink114.xml"/><Relationship Id="rId20" Type="http://schemas.openxmlformats.org/officeDocument/2006/relationships/customXml" Target="../ink/ink116.xml"/><Relationship Id="rId1" Type="http://schemas.openxmlformats.org/officeDocument/2006/relationships/slideLayout" Target="../slideLayouts/slideLayout54.xml"/><Relationship Id="rId6" Type="http://schemas.openxmlformats.org/officeDocument/2006/relationships/customXml" Target="../ink/ink109.xml"/><Relationship Id="rId11" Type="http://schemas.openxmlformats.org/officeDocument/2006/relationships/image" Target="../media/image120.emf"/><Relationship Id="rId24" Type="http://schemas.openxmlformats.org/officeDocument/2006/relationships/customXml" Target="../ink/ink118.xml"/><Relationship Id="rId5" Type="http://schemas.openxmlformats.org/officeDocument/2006/relationships/image" Target="../media/image117.emf"/><Relationship Id="rId15" Type="http://schemas.openxmlformats.org/officeDocument/2006/relationships/image" Target="../media/image122.emf"/><Relationship Id="rId23" Type="http://schemas.openxmlformats.org/officeDocument/2006/relationships/image" Target="../media/image126.emf"/><Relationship Id="rId10" Type="http://schemas.openxmlformats.org/officeDocument/2006/relationships/customXml" Target="../ink/ink111.xml"/><Relationship Id="rId19" Type="http://schemas.openxmlformats.org/officeDocument/2006/relationships/image" Target="../media/image124.emf"/><Relationship Id="rId4" Type="http://schemas.openxmlformats.org/officeDocument/2006/relationships/customXml" Target="../ink/ink108.xml"/><Relationship Id="rId9" Type="http://schemas.openxmlformats.org/officeDocument/2006/relationships/image" Target="../media/image119.emf"/><Relationship Id="rId14" Type="http://schemas.openxmlformats.org/officeDocument/2006/relationships/customXml" Target="../ink/ink113.xml"/><Relationship Id="rId22" Type="http://schemas.openxmlformats.org/officeDocument/2006/relationships/customXml" Target="../ink/ink117.xml"/><Relationship Id="rId27" Type="http://schemas.openxmlformats.org/officeDocument/2006/relationships/image" Target="../media/image128.emf"/></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0.xml"/><Relationship Id="rId6" Type="http://schemas.microsoft.com/office/2007/relationships/hdphoto" Target="../media/hdphoto9.wdp"/><Relationship Id="rId5" Type="http://schemas.openxmlformats.org/officeDocument/2006/relationships/image" Target="../media/image28.png"/><Relationship Id="rId4" Type="http://schemas.microsoft.com/office/2007/relationships/hdphoto" Target="../media/hdphoto8.wdp"/></Relationships>
</file>

<file path=ppt/slides/_rels/slide42.xml.rels><?xml version="1.0" encoding="UTF-8" standalone="yes"?>
<Relationships xmlns="http://schemas.openxmlformats.org/package/2006/relationships"><Relationship Id="rId8" Type="http://schemas.openxmlformats.org/officeDocument/2006/relationships/customXml" Target="../ink/ink123.xml"/><Relationship Id="rId13" Type="http://schemas.openxmlformats.org/officeDocument/2006/relationships/image" Target="../media/image136.emf"/><Relationship Id="rId18" Type="http://schemas.openxmlformats.org/officeDocument/2006/relationships/customXml" Target="../ink/ink128.xml"/><Relationship Id="rId3" Type="http://schemas.openxmlformats.org/officeDocument/2006/relationships/image" Target="../media/image131.emf"/><Relationship Id="rId7" Type="http://schemas.openxmlformats.org/officeDocument/2006/relationships/image" Target="../media/image133.emf"/><Relationship Id="rId12" Type="http://schemas.openxmlformats.org/officeDocument/2006/relationships/customXml" Target="../ink/ink125.xml"/><Relationship Id="rId17" Type="http://schemas.openxmlformats.org/officeDocument/2006/relationships/image" Target="../media/image138.emf"/><Relationship Id="rId2" Type="http://schemas.openxmlformats.org/officeDocument/2006/relationships/customXml" Target="../ink/ink120.xml"/><Relationship Id="rId16" Type="http://schemas.openxmlformats.org/officeDocument/2006/relationships/customXml" Target="../ink/ink127.xml"/><Relationship Id="rId1" Type="http://schemas.openxmlformats.org/officeDocument/2006/relationships/slideLayout" Target="../slideLayouts/slideLayout80.xml"/><Relationship Id="rId6" Type="http://schemas.openxmlformats.org/officeDocument/2006/relationships/customXml" Target="../ink/ink122.xml"/><Relationship Id="rId11" Type="http://schemas.openxmlformats.org/officeDocument/2006/relationships/image" Target="../media/image135.emf"/><Relationship Id="rId5" Type="http://schemas.openxmlformats.org/officeDocument/2006/relationships/image" Target="../media/image132.emf"/><Relationship Id="rId15" Type="http://schemas.openxmlformats.org/officeDocument/2006/relationships/image" Target="../media/image137.emf"/><Relationship Id="rId10" Type="http://schemas.openxmlformats.org/officeDocument/2006/relationships/customXml" Target="../ink/ink124.xml"/><Relationship Id="rId19" Type="http://schemas.openxmlformats.org/officeDocument/2006/relationships/image" Target="../media/image139.emf"/><Relationship Id="rId4" Type="http://schemas.openxmlformats.org/officeDocument/2006/relationships/customXml" Target="../ink/ink121.xml"/><Relationship Id="rId9" Type="http://schemas.openxmlformats.org/officeDocument/2006/relationships/image" Target="../media/image134.emf"/><Relationship Id="rId14" Type="http://schemas.openxmlformats.org/officeDocument/2006/relationships/customXml" Target="../ink/ink126.xml"/></Relationships>
</file>

<file path=ppt/slides/_rels/slide43.xml.rels><?xml version="1.0" encoding="UTF-8" standalone="yes"?>
<Relationships xmlns="http://schemas.openxmlformats.org/package/2006/relationships"><Relationship Id="rId8" Type="http://schemas.openxmlformats.org/officeDocument/2006/relationships/customXml" Target="../ink/ink132.xml"/><Relationship Id="rId13" Type="http://schemas.openxmlformats.org/officeDocument/2006/relationships/image" Target="../media/image145.emf"/><Relationship Id="rId18" Type="http://schemas.openxmlformats.org/officeDocument/2006/relationships/customXml" Target="../ink/ink137.xml"/><Relationship Id="rId26" Type="http://schemas.openxmlformats.org/officeDocument/2006/relationships/customXml" Target="../ink/ink141.xml"/><Relationship Id="rId3" Type="http://schemas.openxmlformats.org/officeDocument/2006/relationships/image" Target="../media/image140.emf"/><Relationship Id="rId21" Type="http://schemas.openxmlformats.org/officeDocument/2006/relationships/image" Target="../media/image149.emf"/><Relationship Id="rId7" Type="http://schemas.openxmlformats.org/officeDocument/2006/relationships/image" Target="../media/image142.emf"/><Relationship Id="rId12" Type="http://schemas.openxmlformats.org/officeDocument/2006/relationships/customXml" Target="../ink/ink134.xml"/><Relationship Id="rId17" Type="http://schemas.openxmlformats.org/officeDocument/2006/relationships/image" Target="../media/image147.emf"/><Relationship Id="rId25" Type="http://schemas.openxmlformats.org/officeDocument/2006/relationships/image" Target="../media/image151.emf"/><Relationship Id="rId2" Type="http://schemas.openxmlformats.org/officeDocument/2006/relationships/customXml" Target="../ink/ink129.xml"/><Relationship Id="rId16" Type="http://schemas.openxmlformats.org/officeDocument/2006/relationships/customXml" Target="../ink/ink136.xml"/><Relationship Id="rId20" Type="http://schemas.openxmlformats.org/officeDocument/2006/relationships/customXml" Target="../ink/ink138.xml"/><Relationship Id="rId29" Type="http://schemas.openxmlformats.org/officeDocument/2006/relationships/image" Target="../media/image153.emf"/><Relationship Id="rId1" Type="http://schemas.openxmlformats.org/officeDocument/2006/relationships/slideLayout" Target="../slideLayouts/slideLayout80.xml"/><Relationship Id="rId6" Type="http://schemas.openxmlformats.org/officeDocument/2006/relationships/customXml" Target="../ink/ink131.xml"/><Relationship Id="rId11" Type="http://schemas.openxmlformats.org/officeDocument/2006/relationships/image" Target="../media/image144.emf"/><Relationship Id="rId24" Type="http://schemas.openxmlformats.org/officeDocument/2006/relationships/customXml" Target="../ink/ink140.xml"/><Relationship Id="rId5" Type="http://schemas.openxmlformats.org/officeDocument/2006/relationships/image" Target="../media/image141.emf"/><Relationship Id="rId15" Type="http://schemas.openxmlformats.org/officeDocument/2006/relationships/image" Target="../media/image146.emf"/><Relationship Id="rId23" Type="http://schemas.openxmlformats.org/officeDocument/2006/relationships/image" Target="../media/image150.emf"/><Relationship Id="rId28" Type="http://schemas.openxmlformats.org/officeDocument/2006/relationships/customXml" Target="../ink/ink142.xml"/><Relationship Id="rId10" Type="http://schemas.openxmlformats.org/officeDocument/2006/relationships/customXml" Target="../ink/ink133.xml"/><Relationship Id="rId19" Type="http://schemas.openxmlformats.org/officeDocument/2006/relationships/image" Target="../media/image148.emf"/><Relationship Id="rId31" Type="http://schemas.openxmlformats.org/officeDocument/2006/relationships/image" Target="../media/image154.emf"/><Relationship Id="rId4" Type="http://schemas.openxmlformats.org/officeDocument/2006/relationships/customXml" Target="../ink/ink130.xml"/><Relationship Id="rId9" Type="http://schemas.openxmlformats.org/officeDocument/2006/relationships/image" Target="../media/image143.emf"/><Relationship Id="rId14" Type="http://schemas.openxmlformats.org/officeDocument/2006/relationships/customXml" Target="../ink/ink135.xml"/><Relationship Id="rId22" Type="http://schemas.openxmlformats.org/officeDocument/2006/relationships/customXml" Target="../ink/ink139.xml"/><Relationship Id="rId27" Type="http://schemas.openxmlformats.org/officeDocument/2006/relationships/image" Target="../media/image152.emf"/><Relationship Id="rId30" Type="http://schemas.openxmlformats.org/officeDocument/2006/relationships/customXml" Target="../ink/ink1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80.xml"/><Relationship Id="rId5" Type="http://schemas.openxmlformats.org/officeDocument/2006/relationships/image" Target="../media/image4.sv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29.png"/><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8" Type="http://schemas.openxmlformats.org/officeDocument/2006/relationships/customXml" Target="../ink/ink146.xml"/><Relationship Id="rId13" Type="http://schemas.openxmlformats.org/officeDocument/2006/relationships/image" Target="../media/image160.emf"/><Relationship Id="rId3" Type="http://schemas.openxmlformats.org/officeDocument/2006/relationships/image" Target="../media/image14.svg"/><Relationship Id="rId7" Type="http://schemas.openxmlformats.org/officeDocument/2006/relationships/image" Target="../media/image157.emf"/><Relationship Id="rId12" Type="http://schemas.openxmlformats.org/officeDocument/2006/relationships/customXml" Target="../ink/ink148.xml"/><Relationship Id="rId2" Type="http://schemas.openxmlformats.org/officeDocument/2006/relationships/image" Target="../media/image8.png"/><Relationship Id="rId1" Type="http://schemas.openxmlformats.org/officeDocument/2006/relationships/slideLayout" Target="../slideLayouts/slideLayout80.xml"/><Relationship Id="rId6" Type="http://schemas.openxmlformats.org/officeDocument/2006/relationships/customXml" Target="../ink/ink145.xml"/><Relationship Id="rId11" Type="http://schemas.openxmlformats.org/officeDocument/2006/relationships/image" Target="../media/image159.emf"/><Relationship Id="rId5" Type="http://schemas.openxmlformats.org/officeDocument/2006/relationships/image" Target="../media/image156.emf"/><Relationship Id="rId15" Type="http://schemas.openxmlformats.org/officeDocument/2006/relationships/image" Target="../media/image161.emf"/><Relationship Id="rId10" Type="http://schemas.openxmlformats.org/officeDocument/2006/relationships/customXml" Target="../ink/ink147.xml"/><Relationship Id="rId4" Type="http://schemas.openxmlformats.org/officeDocument/2006/relationships/customXml" Target="../ink/ink144.xml"/><Relationship Id="rId9" Type="http://schemas.openxmlformats.org/officeDocument/2006/relationships/image" Target="../media/image158.emf"/><Relationship Id="rId14" Type="http://schemas.openxmlformats.org/officeDocument/2006/relationships/customXml" Target="../ink/ink149.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3" Type="http://schemas.openxmlformats.org/officeDocument/2006/relationships/image" Target="../media/image98.emf"/><Relationship Id="rId7" Type="http://schemas.openxmlformats.org/officeDocument/2006/relationships/image" Target="../media/image100.emf"/><Relationship Id="rId2" Type="http://schemas.openxmlformats.org/officeDocument/2006/relationships/customXml" Target="../ink/ink150.xml"/><Relationship Id="rId1" Type="http://schemas.openxmlformats.org/officeDocument/2006/relationships/slideLayout" Target="../slideLayouts/slideLayout80.xml"/><Relationship Id="rId6" Type="http://schemas.openxmlformats.org/officeDocument/2006/relationships/customXml" Target="../ink/ink152.xml"/><Relationship Id="rId5" Type="http://schemas.openxmlformats.org/officeDocument/2006/relationships/image" Target="../media/image99.emf"/><Relationship Id="rId4" Type="http://schemas.openxmlformats.org/officeDocument/2006/relationships/customXml" Target="../ink/ink151.xml"/></Relationships>
</file>

<file path=ppt/slides/_rels/slide55.xml.rels><?xml version="1.0" encoding="UTF-8" standalone="yes"?>
<Relationships xmlns="http://schemas.openxmlformats.org/package/2006/relationships"><Relationship Id="rId8" Type="http://schemas.openxmlformats.org/officeDocument/2006/relationships/customXml" Target="../ink/ink155.xml"/><Relationship Id="rId13" Type="http://schemas.openxmlformats.org/officeDocument/2006/relationships/image" Target="../media/image163.emf"/><Relationship Id="rId3" Type="http://schemas.openxmlformats.org/officeDocument/2006/relationships/image" Target="../media/image4.svg"/><Relationship Id="rId7" Type="http://schemas.openxmlformats.org/officeDocument/2006/relationships/image" Target="../media/image130.emf"/><Relationship Id="rId12" Type="http://schemas.openxmlformats.org/officeDocument/2006/relationships/customXml" Target="../ink/ink157.xml"/><Relationship Id="rId17" Type="http://schemas.openxmlformats.org/officeDocument/2006/relationships/image" Target="../media/image165.emf"/><Relationship Id="rId2" Type="http://schemas.openxmlformats.org/officeDocument/2006/relationships/image" Target="../media/image3.png"/><Relationship Id="rId16" Type="http://schemas.openxmlformats.org/officeDocument/2006/relationships/customXml" Target="../ink/ink159.xml"/><Relationship Id="rId1" Type="http://schemas.openxmlformats.org/officeDocument/2006/relationships/slideLayout" Target="../slideLayouts/slideLayout80.xml"/><Relationship Id="rId6" Type="http://schemas.openxmlformats.org/officeDocument/2006/relationships/customXml" Target="../ink/ink154.xml"/><Relationship Id="rId11" Type="http://schemas.openxmlformats.org/officeDocument/2006/relationships/image" Target="../media/image162.emf"/><Relationship Id="rId5" Type="http://schemas.openxmlformats.org/officeDocument/2006/relationships/image" Target="../media/image129.emf"/><Relationship Id="rId15" Type="http://schemas.openxmlformats.org/officeDocument/2006/relationships/image" Target="../media/image164.emf"/><Relationship Id="rId10" Type="http://schemas.openxmlformats.org/officeDocument/2006/relationships/customXml" Target="../ink/ink156.xml"/><Relationship Id="rId4" Type="http://schemas.openxmlformats.org/officeDocument/2006/relationships/customXml" Target="../ink/ink153.xml"/><Relationship Id="rId9" Type="http://schemas.openxmlformats.org/officeDocument/2006/relationships/image" Target="../media/image155.emf"/><Relationship Id="rId14" Type="http://schemas.openxmlformats.org/officeDocument/2006/relationships/customXml" Target="../ink/ink15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7.xml.rels><?xml version="1.0" encoding="UTF-8" standalone="yes"?>
<Relationships xmlns="http://schemas.openxmlformats.org/package/2006/relationships"><Relationship Id="rId13" Type="http://schemas.openxmlformats.org/officeDocument/2006/relationships/image" Target="../media/image171.emf"/><Relationship Id="rId18" Type="http://schemas.openxmlformats.org/officeDocument/2006/relationships/customXml" Target="../ink/ink168.xml"/><Relationship Id="rId26" Type="http://schemas.openxmlformats.org/officeDocument/2006/relationships/customXml" Target="../ink/ink172.xml"/><Relationship Id="rId3" Type="http://schemas.openxmlformats.org/officeDocument/2006/relationships/image" Target="../media/image166.emf"/><Relationship Id="rId21" Type="http://schemas.openxmlformats.org/officeDocument/2006/relationships/image" Target="../media/image175.emf"/><Relationship Id="rId34" Type="http://schemas.openxmlformats.org/officeDocument/2006/relationships/customXml" Target="../ink/ink176.xml"/><Relationship Id="rId7" Type="http://schemas.openxmlformats.org/officeDocument/2006/relationships/image" Target="../media/image168.emf"/><Relationship Id="rId12" Type="http://schemas.openxmlformats.org/officeDocument/2006/relationships/customXml" Target="../ink/ink165.xml"/><Relationship Id="rId17" Type="http://schemas.openxmlformats.org/officeDocument/2006/relationships/image" Target="../media/image173.emf"/><Relationship Id="rId25" Type="http://schemas.openxmlformats.org/officeDocument/2006/relationships/image" Target="../media/image177.emf"/><Relationship Id="rId33" Type="http://schemas.openxmlformats.org/officeDocument/2006/relationships/image" Target="../media/image181.emf"/><Relationship Id="rId2" Type="http://schemas.openxmlformats.org/officeDocument/2006/relationships/customXml" Target="../ink/ink160.xml"/><Relationship Id="rId16" Type="http://schemas.openxmlformats.org/officeDocument/2006/relationships/customXml" Target="../ink/ink167.xml"/><Relationship Id="rId20" Type="http://schemas.openxmlformats.org/officeDocument/2006/relationships/customXml" Target="../ink/ink169.xml"/><Relationship Id="rId29" Type="http://schemas.openxmlformats.org/officeDocument/2006/relationships/image" Target="../media/image179.emf"/><Relationship Id="rId1" Type="http://schemas.openxmlformats.org/officeDocument/2006/relationships/slideLayout" Target="../slideLayouts/slideLayout85.xml"/><Relationship Id="rId6" Type="http://schemas.openxmlformats.org/officeDocument/2006/relationships/customXml" Target="../ink/ink162.xml"/><Relationship Id="rId11" Type="http://schemas.openxmlformats.org/officeDocument/2006/relationships/image" Target="../media/image170.emf"/><Relationship Id="rId24" Type="http://schemas.openxmlformats.org/officeDocument/2006/relationships/customXml" Target="../ink/ink171.xml"/><Relationship Id="rId32" Type="http://schemas.openxmlformats.org/officeDocument/2006/relationships/customXml" Target="../ink/ink175.xml"/><Relationship Id="rId5" Type="http://schemas.openxmlformats.org/officeDocument/2006/relationships/image" Target="../media/image167.emf"/><Relationship Id="rId15" Type="http://schemas.openxmlformats.org/officeDocument/2006/relationships/image" Target="../media/image172.emf"/><Relationship Id="rId23" Type="http://schemas.openxmlformats.org/officeDocument/2006/relationships/image" Target="../media/image176.emf"/><Relationship Id="rId28" Type="http://schemas.openxmlformats.org/officeDocument/2006/relationships/customXml" Target="../ink/ink173.xml"/><Relationship Id="rId10" Type="http://schemas.openxmlformats.org/officeDocument/2006/relationships/customXml" Target="../ink/ink164.xml"/><Relationship Id="rId19" Type="http://schemas.openxmlformats.org/officeDocument/2006/relationships/image" Target="../media/image174.emf"/><Relationship Id="rId31" Type="http://schemas.openxmlformats.org/officeDocument/2006/relationships/image" Target="../media/image180.emf"/><Relationship Id="rId4" Type="http://schemas.openxmlformats.org/officeDocument/2006/relationships/customXml" Target="../ink/ink161.xml"/><Relationship Id="rId9" Type="http://schemas.openxmlformats.org/officeDocument/2006/relationships/image" Target="../media/image169.emf"/><Relationship Id="rId14" Type="http://schemas.openxmlformats.org/officeDocument/2006/relationships/customXml" Target="../ink/ink166.xml"/><Relationship Id="rId22" Type="http://schemas.openxmlformats.org/officeDocument/2006/relationships/customXml" Target="../ink/ink170.xml"/><Relationship Id="rId27" Type="http://schemas.openxmlformats.org/officeDocument/2006/relationships/image" Target="../media/image178.emf"/><Relationship Id="rId30" Type="http://schemas.openxmlformats.org/officeDocument/2006/relationships/customXml" Target="../ink/ink174.xml"/><Relationship Id="rId35" Type="http://schemas.openxmlformats.org/officeDocument/2006/relationships/image" Target="../media/image182.emf"/><Relationship Id="rId8" Type="http://schemas.openxmlformats.org/officeDocument/2006/relationships/customXml" Target="../ink/ink1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8" Type="http://schemas.openxmlformats.org/officeDocument/2006/relationships/customXml" Target="../ink/ink179.xml"/><Relationship Id="rId13" Type="http://schemas.openxmlformats.org/officeDocument/2006/relationships/image" Target="../media/image187.emf"/><Relationship Id="rId3" Type="http://schemas.openxmlformats.org/officeDocument/2006/relationships/image" Target="../media/image14.svg"/><Relationship Id="rId7" Type="http://schemas.openxmlformats.org/officeDocument/2006/relationships/image" Target="../media/image184.emf"/><Relationship Id="rId12" Type="http://schemas.openxmlformats.org/officeDocument/2006/relationships/customXml" Target="../ink/ink181.xml"/><Relationship Id="rId2" Type="http://schemas.openxmlformats.org/officeDocument/2006/relationships/image" Target="../media/image8.png"/><Relationship Id="rId1" Type="http://schemas.openxmlformats.org/officeDocument/2006/relationships/slideLayout" Target="../slideLayouts/slideLayout80.xml"/><Relationship Id="rId6" Type="http://schemas.openxmlformats.org/officeDocument/2006/relationships/customXml" Target="../ink/ink178.xml"/><Relationship Id="rId11" Type="http://schemas.openxmlformats.org/officeDocument/2006/relationships/image" Target="../media/image186.emf"/><Relationship Id="rId5" Type="http://schemas.openxmlformats.org/officeDocument/2006/relationships/image" Target="../media/image183.emf"/><Relationship Id="rId10" Type="http://schemas.openxmlformats.org/officeDocument/2006/relationships/customXml" Target="../ink/ink180.xml"/><Relationship Id="rId4" Type="http://schemas.openxmlformats.org/officeDocument/2006/relationships/customXml" Target="../ink/ink177.xml"/><Relationship Id="rId9" Type="http://schemas.openxmlformats.org/officeDocument/2006/relationships/image" Target="../media/image185.emf"/></Relationships>
</file>

<file path=ppt/slides/_rels/slide61.xml.rels><?xml version="1.0" encoding="UTF-8" standalone="yes"?>
<Relationships xmlns="http://schemas.openxmlformats.org/package/2006/relationships"><Relationship Id="rId2" Type="http://schemas.openxmlformats.org/officeDocument/2006/relationships/image" Target="../media/image188.png"/><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2E1DFC-8F4A-6941-A280-A0C6B7D61A33}"/>
              </a:ext>
            </a:extLst>
          </p:cNvPr>
          <p:cNvPicPr>
            <a:picLocks noChangeAspect="1"/>
          </p:cNvPicPr>
          <p:nvPr/>
        </p:nvPicPr>
        <p:blipFill>
          <a:blip r:embed="rId3"/>
          <a:stretch>
            <a:fillRect/>
          </a:stretch>
        </p:blipFill>
        <p:spPr>
          <a:xfrm>
            <a:off x="413786" y="1595595"/>
            <a:ext cx="4466105" cy="1122054"/>
          </a:xfrm>
          <a:prstGeom prst="rect">
            <a:avLst/>
          </a:prstGeom>
        </p:spPr>
      </p:pic>
      <p:sp>
        <p:nvSpPr>
          <p:cNvPr id="72" name="TextBox 71">
            <a:extLst>
              <a:ext uri="{FF2B5EF4-FFF2-40B4-BE49-F238E27FC236}">
                <a16:creationId xmlns:a16="http://schemas.microsoft.com/office/drawing/2014/main" id="{9D5FC421-D452-403F-A269-BF3744BA5E3B}"/>
              </a:ext>
            </a:extLst>
          </p:cNvPr>
          <p:cNvSpPr txBox="1"/>
          <p:nvPr/>
        </p:nvSpPr>
        <p:spPr>
          <a:xfrm>
            <a:off x="669601" y="3979409"/>
            <a:ext cx="10882577" cy="2169825"/>
          </a:xfrm>
          <a:prstGeom prst="rect">
            <a:avLst/>
          </a:prstGeom>
          <a:solidFill>
            <a:schemeClr val="accent2">
              <a:lumMod val="40000"/>
              <a:lumOff val="60000"/>
            </a:schemeClr>
          </a:solid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b="1">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Class: </a:t>
            </a:r>
            <a:r>
              <a:rPr lang="en-GB">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T</a:t>
            </a:r>
            <a:r>
              <a:rPr lang="en-GB"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Y </a:t>
            </a:r>
            <a:r>
              <a:rPr lang="en-GB">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BSc</a:t>
            </a:r>
          </a:p>
          <a:p>
            <a:pPr>
              <a:lnSpc>
                <a:spcPct val="150000"/>
              </a:lnSpc>
            </a:pPr>
            <a:r>
              <a:rPr lang="en-GB" b="1">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a:t>
            </a:r>
            <a:r>
              <a:rPr lang="en-GB" b="1"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Introduction to Derivatives and Financial Markets</a:t>
            </a:r>
            <a:endParaRPr lang="en-GB">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a:p>
            <a:pPr>
              <a:lnSpc>
                <a:spcPct val="150000"/>
              </a:lnSpc>
            </a:pPr>
            <a:r>
              <a:rPr lang="en-GB" b="1">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Subject Code: </a:t>
            </a:r>
            <a:r>
              <a:rPr lang="en-GB">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PUSASQF302</a:t>
            </a:r>
          </a:p>
          <a:p>
            <a:pPr>
              <a:lnSpc>
                <a:spcPct val="150000"/>
              </a:lnSpc>
            </a:pPr>
            <a:r>
              <a:rPr lang="en-GB" b="1"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a:t>
            </a:r>
            <a:r>
              <a:rPr lang="en-GB" b="1">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Unit </a:t>
            </a:r>
            <a:r>
              <a:rPr lang="en-GB"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3 – Chapter 1</a:t>
            </a:r>
            <a:endParaRPr lang="en-GB">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a:p>
            <a:pPr>
              <a:lnSpc>
                <a:spcPct val="150000"/>
              </a:lnSpc>
            </a:pPr>
            <a:r>
              <a:rPr lang="en-GB" b="1">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Chapter Name</a:t>
            </a:r>
            <a:r>
              <a:rPr lang="en-GB" b="1"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 </a:t>
            </a:r>
            <a:r>
              <a:rPr lang="en-GB" smtClean="0">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rPr>
              <a:t>Mechanics of Options Market</a:t>
            </a:r>
            <a:endParaRPr lang="en-GB">
              <a:solidFill>
                <a:schemeClr val="tx1">
                  <a:lumMod val="85000"/>
                  <a:lumOff val="15000"/>
                </a:schemeClr>
              </a:solidFill>
              <a:latin typeface="Roboto Light" panose="02000000000000000000" pitchFamily="2" charset="0"/>
              <a:ea typeface="Roboto Light" panose="02000000000000000000" pitchFamily="2" charset="0"/>
              <a:cs typeface="Microsoft Sans Serif" panose="020B0604020202020204" pitchFamily="34" charset="0"/>
            </a:endParaRPr>
          </a:p>
        </p:txBody>
      </p:sp>
      <p:sp>
        <p:nvSpPr>
          <p:cNvPr id="5" name="TextBox 4">
            <a:extLst>
              <a:ext uri="{FF2B5EF4-FFF2-40B4-BE49-F238E27FC236}">
                <a16:creationId xmlns:a16="http://schemas.microsoft.com/office/drawing/2014/main" id="{24977403-38A5-422B-B924-39FCC8296375}"/>
              </a:ext>
            </a:extLst>
          </p:cNvPr>
          <p:cNvSpPr txBox="1"/>
          <p:nvPr/>
        </p:nvSpPr>
        <p:spPr>
          <a:xfrm>
            <a:off x="669601" y="3599717"/>
            <a:ext cx="10882577" cy="400110"/>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i="1" u="sng" err="1" smtClean="0">
                <a:latin typeface="Roboto Light" panose="02000000000000000000" pitchFamily="2" charset="0"/>
                <a:ea typeface="Roboto Light" panose="02000000000000000000" pitchFamily="2" charset="0"/>
                <a:cs typeface="Segoe UI" pitchFamily="34" charset="0"/>
              </a:rPr>
              <a:t>Mrs. Suchi Gupta (CA, CFA)</a:t>
            </a:r>
            <a:endParaRPr lang="en-GB" sz="2000" b="1" i="1" u="sng">
              <a:latin typeface="Roboto Light" panose="02000000000000000000" pitchFamily="2" charset="0"/>
              <a:ea typeface="Roboto Light" panose="02000000000000000000" pitchFamily="2" charset="0"/>
              <a:cs typeface="Segoe UI" pitchFamily="34" charset="0"/>
            </a:endParaRPr>
          </a:p>
        </p:txBody>
      </p:sp>
      <p:sp>
        <p:nvSpPr>
          <p:cNvPr id="6" name="TextBox 5">
            <a:extLst>
              <a:ext uri="{FF2B5EF4-FFF2-40B4-BE49-F238E27FC236}">
                <a16:creationId xmlns:a16="http://schemas.microsoft.com/office/drawing/2014/main" id="{2F1A166B-9038-46A4-AA8E-AC22345A16CD}"/>
              </a:ext>
            </a:extLst>
          </p:cNvPr>
          <p:cNvSpPr txBox="1"/>
          <p:nvPr/>
        </p:nvSpPr>
        <p:spPr>
          <a:xfrm>
            <a:off x="10433957" y="532639"/>
            <a:ext cx="1758043" cy="523220"/>
          </a:xfrm>
          <a:prstGeom prst="rect">
            <a:avLst/>
          </a:prstGeom>
          <a:solidFill>
            <a:srgbClr val="F2672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smtClean="0">
                <a:solidFill>
                  <a:schemeClr val="bg1"/>
                </a:solidFill>
                <a:latin typeface="Roboto Light" panose="02000000000000000000" pitchFamily="2" charset="0"/>
                <a:ea typeface="Roboto Light" panose="02000000000000000000" pitchFamily="2" charset="0"/>
                <a:cs typeface="Segoe UI" pitchFamily="34" charset="0"/>
              </a:rPr>
              <a:t>Lecture 17   </a:t>
            </a:r>
            <a:endParaRPr lang="en-GB" sz="2800">
              <a:solidFill>
                <a:schemeClr val="bg1"/>
              </a:solidFill>
              <a:latin typeface="Roboto Light" panose="02000000000000000000" pitchFamily="2" charset="0"/>
              <a:ea typeface="Roboto Light" panose="02000000000000000000" pitchFamily="2" charset="0"/>
              <a:cs typeface="Segoe UI" pitchFamily="34" charset="0"/>
            </a:endParaRPr>
          </a:p>
        </p:txBody>
      </p:sp>
      <p:sp>
        <p:nvSpPr>
          <p:cNvPr id="2" name="Slide Number Placeholder 1">
            <a:extLst>
              <a:ext uri="{FF2B5EF4-FFF2-40B4-BE49-F238E27FC236}">
                <a16:creationId xmlns:a16="http://schemas.microsoft.com/office/drawing/2014/main" id="{43DDDECA-A8FB-4C54-B840-3AD65E2A4C2D}"/>
              </a:ext>
            </a:extLst>
          </p:cNvPr>
          <p:cNvSpPr>
            <a:spLocks noGrp="1"/>
          </p:cNvSpPr>
          <p:nvPr>
            <p:ph type="sldNum" sz="quarter" idx="12"/>
          </p:nvPr>
        </p:nvSpPr>
        <p:spPr/>
        <p:txBody>
          <a:bodyPr/>
          <a:lstStyle>
            <a:defPPr/>
          </a:lstStyle>
          <a:p>
            <a:fld id="{47894467-E227-B849-BB10-8705222BB906}" type="slidenum">
              <a:rPr lang="en-US" smtClean="0"/>
              <a:pPr/>
              <a:t>1</a:t>
            </a:fld>
            <a:endParaRPr lang="en-US"/>
          </a:p>
        </p:txBody>
      </p:sp>
    </p:spTree>
    <p:extLst>
      <p:ext uri="{BB962C8B-B14F-4D97-AF65-F5344CB8AC3E}">
        <p14:creationId xmlns:p14="http://schemas.microsoft.com/office/powerpoint/2010/main" val="206576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84723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Call Option - Example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10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TextBox 4"/>
          <p:cNvSpPr txBox="1"/>
          <p:nvPr/>
        </p:nvSpPr>
        <p:spPr>
          <a:xfrm>
            <a:off x="1169248" y="1775790"/>
            <a:ext cx="9869813"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smtClean="0">
                <a:latin typeface="Segoe UI" panose="020B0502040204020203" pitchFamily="34" charset="0"/>
                <a:ea typeface="Segoe UI" panose="020B0502040204020203" pitchFamily="34" charset="0"/>
                <a:cs typeface="Segoe UI" pitchFamily="34" charset="0"/>
              </a:rPr>
              <a:t>Figure below shows </a:t>
            </a:r>
            <a:r>
              <a:rPr lang="en-IN" sz="1600">
                <a:latin typeface="Segoe UI" panose="020B0502040204020203" pitchFamily="34" charset="0"/>
                <a:ea typeface="Segoe UI" panose="020B0502040204020203" pitchFamily="34" charset="0"/>
                <a:cs typeface="Segoe UI" pitchFamily="34" charset="0"/>
              </a:rPr>
              <a:t>how the investor’s net profit or loss on an option to purchase </a:t>
            </a:r>
            <a:r>
              <a:rPr lang="en-IN" sz="1600" smtClean="0">
                <a:latin typeface="Segoe UI" panose="020B0502040204020203" pitchFamily="34" charset="0"/>
                <a:ea typeface="Segoe UI" panose="020B0502040204020203" pitchFamily="34" charset="0"/>
                <a:cs typeface="Segoe UI" pitchFamily="34" charset="0"/>
              </a:rPr>
              <a:t>one share </a:t>
            </a:r>
            <a:r>
              <a:rPr lang="en-IN" sz="1600">
                <a:latin typeface="Segoe UI" panose="020B0502040204020203" pitchFamily="34" charset="0"/>
                <a:ea typeface="Segoe UI" panose="020B0502040204020203" pitchFamily="34" charset="0"/>
                <a:cs typeface="Segoe UI" pitchFamily="34" charset="0"/>
              </a:rPr>
              <a:t>varies with the final stock price in the example. It is important to realize that </a:t>
            </a:r>
            <a:r>
              <a:rPr lang="en-IN" sz="1600" smtClean="0">
                <a:latin typeface="Segoe UI" panose="020B0502040204020203" pitchFamily="34" charset="0"/>
                <a:ea typeface="Segoe UI" panose="020B0502040204020203" pitchFamily="34" charset="0"/>
                <a:cs typeface="Segoe UI" pitchFamily="34" charset="0"/>
              </a:rPr>
              <a:t>an investor </a:t>
            </a:r>
            <a:r>
              <a:rPr lang="en-IN" sz="1600">
                <a:latin typeface="Segoe UI" panose="020B0502040204020203" pitchFamily="34" charset="0"/>
                <a:ea typeface="Segoe UI" panose="020B0502040204020203" pitchFamily="34" charset="0"/>
                <a:cs typeface="Segoe UI" pitchFamily="34" charset="0"/>
              </a:rPr>
              <a:t>sometimes exercises an option and makes a loss overall.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Suppose </a:t>
            </a:r>
            <a:r>
              <a:rPr lang="en-IN" sz="1600">
                <a:latin typeface="Segoe UI" panose="020B0502040204020203" pitchFamily="34" charset="0"/>
                <a:ea typeface="Segoe UI" panose="020B0502040204020203" pitchFamily="34" charset="0"/>
                <a:cs typeface="Segoe UI" pitchFamily="34" charset="0"/>
              </a:rPr>
              <a:t>that, in </a:t>
            </a:r>
            <a:r>
              <a:rPr lang="en-IN" sz="1600" smtClean="0">
                <a:latin typeface="Segoe UI" panose="020B0502040204020203" pitchFamily="34" charset="0"/>
                <a:ea typeface="Segoe UI" panose="020B0502040204020203" pitchFamily="34" charset="0"/>
                <a:cs typeface="Segoe UI" pitchFamily="34" charset="0"/>
              </a:rPr>
              <a:t>the example</a:t>
            </a:r>
            <a:r>
              <a:rPr lang="en-IN" sz="1600">
                <a:latin typeface="Segoe UI" panose="020B0502040204020203" pitchFamily="34" charset="0"/>
                <a:ea typeface="Segoe UI" panose="020B0502040204020203" pitchFamily="34" charset="0"/>
                <a:cs typeface="Segoe UI" pitchFamily="34" charset="0"/>
              </a:rPr>
              <a:t>, the stock price is $102 at the expiration of the option. The investor </a:t>
            </a:r>
            <a:r>
              <a:rPr lang="en-IN" sz="1600" smtClean="0">
                <a:latin typeface="Segoe UI" panose="020B0502040204020203" pitchFamily="34" charset="0"/>
                <a:ea typeface="Segoe UI" panose="020B0502040204020203" pitchFamily="34" charset="0"/>
                <a:cs typeface="Segoe UI" pitchFamily="34" charset="0"/>
              </a:rPr>
              <a:t>would exercise </a:t>
            </a:r>
            <a:r>
              <a:rPr lang="en-IN" sz="1600">
                <a:latin typeface="Segoe UI" panose="020B0502040204020203" pitchFamily="34" charset="0"/>
                <a:ea typeface="Segoe UI" panose="020B0502040204020203" pitchFamily="34" charset="0"/>
                <a:cs typeface="Segoe UI" pitchFamily="34" charset="0"/>
              </a:rPr>
              <a:t>the option contract for a gain of 100 </a:t>
            </a:r>
            <a:r>
              <a:rPr lang="en-IN" sz="1600" smtClean="0">
                <a:latin typeface="Segoe UI" panose="020B0502040204020203" pitchFamily="34" charset="0"/>
                <a:ea typeface="Segoe UI" panose="020B0502040204020203" pitchFamily="34" charset="0"/>
                <a:cs typeface="Segoe UI" pitchFamily="34" charset="0"/>
              </a:rPr>
              <a:t>x ($102 - </a:t>
            </a:r>
            <a:r>
              <a:rPr lang="en-IN" sz="1600">
                <a:latin typeface="Segoe UI" panose="020B0502040204020203" pitchFamily="34" charset="0"/>
                <a:ea typeface="Segoe UI" panose="020B0502040204020203" pitchFamily="34" charset="0"/>
                <a:cs typeface="Segoe UI" pitchFamily="34" charset="0"/>
              </a:rPr>
              <a:t>$</a:t>
            </a:r>
            <a:r>
              <a:rPr lang="en-IN" sz="1600" smtClean="0">
                <a:latin typeface="Segoe UI" panose="020B0502040204020203" pitchFamily="34" charset="0"/>
                <a:ea typeface="Segoe UI" panose="020B0502040204020203" pitchFamily="34" charset="0"/>
                <a:cs typeface="Segoe UI" pitchFamily="34" charset="0"/>
              </a:rPr>
              <a:t>100) = </a:t>
            </a:r>
            <a:r>
              <a:rPr lang="en-IN" sz="1600">
                <a:latin typeface="Segoe UI" panose="020B0502040204020203" pitchFamily="34" charset="0"/>
                <a:ea typeface="Segoe UI" panose="020B0502040204020203" pitchFamily="34" charset="0"/>
                <a:cs typeface="Segoe UI" pitchFamily="34" charset="0"/>
              </a:rPr>
              <a:t>$200 and realize a </a:t>
            </a:r>
            <a:r>
              <a:rPr lang="en-IN" sz="1600" smtClean="0">
                <a:latin typeface="Segoe UI" panose="020B0502040204020203" pitchFamily="34" charset="0"/>
                <a:ea typeface="Segoe UI" panose="020B0502040204020203" pitchFamily="34" charset="0"/>
                <a:cs typeface="Segoe UI" pitchFamily="34" charset="0"/>
              </a:rPr>
              <a:t>loss overall </a:t>
            </a:r>
            <a:r>
              <a:rPr lang="en-IN" sz="1600">
                <a:latin typeface="Segoe UI" panose="020B0502040204020203" pitchFamily="34" charset="0"/>
                <a:ea typeface="Segoe UI" panose="020B0502040204020203" pitchFamily="34" charset="0"/>
                <a:cs typeface="Segoe UI" pitchFamily="34" charset="0"/>
              </a:rPr>
              <a:t>of $</a:t>
            </a:r>
            <a:r>
              <a:rPr lang="en-IN" sz="1600" smtClean="0">
                <a:latin typeface="Segoe UI" panose="020B0502040204020203" pitchFamily="34" charset="0"/>
                <a:ea typeface="Segoe UI" panose="020B0502040204020203" pitchFamily="34" charset="0"/>
                <a:cs typeface="Segoe UI" pitchFamily="34" charset="0"/>
              </a:rPr>
              <a:t>300 when </a:t>
            </a:r>
            <a:r>
              <a:rPr lang="en-IN" sz="1600">
                <a:latin typeface="Segoe UI" panose="020B0502040204020203" pitchFamily="34" charset="0"/>
                <a:ea typeface="Segoe UI" panose="020B0502040204020203" pitchFamily="34" charset="0"/>
                <a:cs typeface="Segoe UI" pitchFamily="34" charset="0"/>
              </a:rPr>
              <a:t>the initial cost of the option is taken into account. It is tempting </a:t>
            </a:r>
            <a:r>
              <a:rPr lang="en-IN" sz="1600" smtClean="0">
                <a:latin typeface="Segoe UI" panose="020B0502040204020203" pitchFamily="34" charset="0"/>
                <a:ea typeface="Segoe UI" panose="020B0502040204020203" pitchFamily="34" charset="0"/>
                <a:cs typeface="Segoe UI" pitchFamily="34" charset="0"/>
              </a:rPr>
              <a:t>to argue </a:t>
            </a:r>
            <a:r>
              <a:rPr lang="en-IN" sz="1600">
                <a:latin typeface="Segoe UI" panose="020B0502040204020203" pitchFamily="34" charset="0"/>
                <a:ea typeface="Segoe UI" panose="020B0502040204020203" pitchFamily="34" charset="0"/>
                <a:cs typeface="Segoe UI" pitchFamily="34" charset="0"/>
              </a:rPr>
              <a:t>that the investor should not exercise the option in these circumstances. </a:t>
            </a:r>
            <a:r>
              <a:rPr lang="en-IN" sz="1600" smtClean="0">
                <a:latin typeface="Segoe UI" panose="020B0502040204020203" pitchFamily="34" charset="0"/>
                <a:ea typeface="Segoe UI" panose="020B0502040204020203" pitchFamily="34" charset="0"/>
                <a:cs typeface="Segoe UI" pitchFamily="34" charset="0"/>
              </a:rPr>
              <a:t>However, not </a:t>
            </a:r>
            <a:r>
              <a:rPr lang="en-IN" sz="1600">
                <a:latin typeface="Segoe UI" panose="020B0502040204020203" pitchFamily="34" charset="0"/>
                <a:ea typeface="Segoe UI" panose="020B0502040204020203" pitchFamily="34" charset="0"/>
                <a:cs typeface="Segoe UI" pitchFamily="34" charset="0"/>
              </a:rPr>
              <a:t>exercising would lead to an overall loss of $500, which is worse than the $300 </a:t>
            </a:r>
            <a:r>
              <a:rPr lang="en-IN" sz="1600" smtClean="0">
                <a:latin typeface="Segoe UI" panose="020B0502040204020203" pitchFamily="34" charset="0"/>
                <a:ea typeface="Segoe UI" panose="020B0502040204020203" pitchFamily="34" charset="0"/>
                <a:cs typeface="Segoe UI" pitchFamily="34" charset="0"/>
              </a:rPr>
              <a:t>loss when </a:t>
            </a:r>
            <a:r>
              <a:rPr lang="en-IN" sz="1600">
                <a:latin typeface="Segoe UI" panose="020B0502040204020203" pitchFamily="34" charset="0"/>
                <a:ea typeface="Segoe UI" panose="020B0502040204020203" pitchFamily="34" charset="0"/>
                <a:cs typeface="Segoe UI" pitchFamily="34" charset="0"/>
              </a:rPr>
              <a:t>the investor exercises.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solidFill>
                  <a:srgbClr val="FF0000"/>
                </a:solidFill>
                <a:latin typeface="Segoe UI" panose="020B0502040204020203" pitchFamily="34" charset="0"/>
                <a:ea typeface="Segoe UI" panose="020B0502040204020203" pitchFamily="34" charset="0"/>
                <a:cs typeface="Segoe UI" pitchFamily="34" charset="0"/>
              </a:rPr>
              <a:t>In </a:t>
            </a:r>
            <a:r>
              <a:rPr lang="en-IN" sz="1600">
                <a:solidFill>
                  <a:srgbClr val="FF0000"/>
                </a:solidFill>
                <a:latin typeface="Segoe UI" panose="020B0502040204020203" pitchFamily="34" charset="0"/>
                <a:ea typeface="Segoe UI" panose="020B0502040204020203" pitchFamily="34" charset="0"/>
                <a:cs typeface="Segoe UI" pitchFamily="34" charset="0"/>
              </a:rPr>
              <a:t>general, call options should always be exercised at </a:t>
            </a:r>
            <a:r>
              <a:rPr lang="en-IN" sz="1600" smtClean="0">
                <a:solidFill>
                  <a:srgbClr val="FF0000"/>
                </a:solidFill>
                <a:latin typeface="Segoe UI" panose="020B0502040204020203" pitchFamily="34" charset="0"/>
                <a:ea typeface="Segoe UI" panose="020B0502040204020203" pitchFamily="34" charset="0"/>
                <a:cs typeface="Segoe UI" pitchFamily="34" charset="0"/>
              </a:rPr>
              <a:t>the expiration </a:t>
            </a:r>
            <a:r>
              <a:rPr lang="en-IN" sz="1600">
                <a:solidFill>
                  <a:srgbClr val="FF0000"/>
                </a:solidFill>
                <a:latin typeface="Segoe UI" panose="020B0502040204020203" pitchFamily="34" charset="0"/>
                <a:ea typeface="Segoe UI" panose="020B0502040204020203" pitchFamily="34" charset="0"/>
                <a:cs typeface="Segoe UI" pitchFamily="34" charset="0"/>
              </a:rPr>
              <a:t>date if the stock price is above the strike price.</a:t>
            </a:r>
            <a:endParaRPr lang="en-US" sz="1600">
              <a:solidFill>
                <a:srgbClr val="FF0000"/>
              </a:solidFill>
              <a:latin typeface="Segoe UI" panose="020B0502040204020203" pitchFamily="34" charset="0"/>
              <a:ea typeface="Segoe UI" panose="020B0502040204020203" pitchFamily="34" charset="0"/>
              <a:cs typeface="Segoe UI" pitchFamily="34" charset="0"/>
            </a:endParaRPr>
          </a:p>
        </p:txBody>
      </p:sp>
      <p:pic>
        <p:nvPicPr>
          <p:cNvPr id="6" name="Graphic 6" descr="Lightbulb">
            <a:extLst>
              <a:ext uri="{FF2B5EF4-FFF2-40B4-BE49-F238E27FC236}">
                <a16:creationId xmlns:a16="http://schemas.microsoft.com/office/drawing/2014/main" id="{55C0098E-DAD1-44E2-A7EC-E3821ACE9175}"/>
              </a:ext>
            </a:extLst>
          </p:cNvPr>
          <p:cNvPicPr>
            <a:picLocks noChangeAspect="1"/>
          </p:cNvPicPr>
          <p:nvPr/>
        </p:nvPicPr>
        <p:blipFill>
          <a:blip r:embed="rId3">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4"/>
              </a:ext>
            </a:extLst>
          </a:blip>
          <a:stretch>
            <a:fillRect/>
          </a:stretch>
        </p:blipFill>
        <p:spPr>
          <a:xfrm>
            <a:off x="439200" y="4195441"/>
            <a:ext cx="627337" cy="627337"/>
          </a:xfrm>
          <a:prstGeom prst="rect">
            <a:avLst/>
          </a:prstGeom>
        </p:spPr>
      </p:pic>
    </p:spTree>
    <p:extLst>
      <p:ext uri="{BB962C8B-B14F-4D97-AF65-F5344CB8AC3E}">
        <p14:creationId xmlns:p14="http://schemas.microsoft.com/office/powerpoint/2010/main" val="9498160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833987"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Call Option - Example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11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69248" y="1904999"/>
            <a:ext cx="7311887" cy="3459969"/>
          </a:xfrm>
          <a:prstGeom prst="rect">
            <a:avLst/>
          </a:prstGeom>
        </p:spPr>
      </p:pic>
    </p:spTree>
    <p:extLst>
      <p:ext uri="{BB962C8B-B14F-4D97-AF65-F5344CB8AC3E}">
        <p14:creationId xmlns:p14="http://schemas.microsoft.com/office/powerpoint/2010/main" val="41367673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84723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Put Option - Example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12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1802296"/>
            <a:ext cx="9936074" cy="42780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Consider an investor </a:t>
            </a:r>
            <a:r>
              <a:rPr lang="en-IN" sz="1600" smtClean="0">
                <a:latin typeface="Segoe UI" panose="020B0502040204020203" pitchFamily="34" charset="0"/>
                <a:ea typeface="Segoe UI" panose="020B0502040204020203" pitchFamily="34" charset="0"/>
                <a:cs typeface="Segoe UI" pitchFamily="34" charset="0"/>
              </a:rPr>
              <a:t>who buys </a:t>
            </a:r>
            <a:r>
              <a:rPr lang="en-IN" sz="1600">
                <a:latin typeface="Segoe UI" panose="020B0502040204020203" pitchFamily="34" charset="0"/>
                <a:ea typeface="Segoe UI" panose="020B0502040204020203" pitchFamily="34" charset="0"/>
                <a:cs typeface="Segoe UI" pitchFamily="34" charset="0"/>
              </a:rPr>
              <a:t>a European put option with a strike price of $70 to sell 100 shares of a </a:t>
            </a:r>
            <a:r>
              <a:rPr lang="en-IN" sz="1600" smtClean="0">
                <a:latin typeface="Segoe UI" panose="020B0502040204020203" pitchFamily="34" charset="0"/>
                <a:ea typeface="Segoe UI" panose="020B0502040204020203" pitchFamily="34" charset="0"/>
                <a:cs typeface="Segoe UI" pitchFamily="34" charset="0"/>
              </a:rPr>
              <a:t>certain</a:t>
            </a:r>
          </a:p>
          <a:p>
            <a:r>
              <a:rPr lang="en-IN" sz="1600">
                <a:latin typeface="Segoe UI" panose="020B0502040204020203" pitchFamily="34" charset="0"/>
                <a:ea typeface="Segoe UI" panose="020B0502040204020203" pitchFamily="34" charset="0"/>
                <a:cs typeface="Segoe UI" pitchFamily="34" charset="0"/>
              </a:rPr>
              <a:t>stock. Suppose that the current stock price is $65, the expiration date of the option </a:t>
            </a:r>
            <a:r>
              <a:rPr lang="en-IN" sz="1600" smtClean="0">
                <a:latin typeface="Segoe UI" panose="020B0502040204020203" pitchFamily="34" charset="0"/>
                <a:ea typeface="Segoe UI" panose="020B0502040204020203" pitchFamily="34" charset="0"/>
                <a:cs typeface="Segoe UI" pitchFamily="34" charset="0"/>
              </a:rPr>
              <a:t>is in </a:t>
            </a:r>
            <a:r>
              <a:rPr lang="en-IN" sz="1600">
                <a:latin typeface="Segoe UI" panose="020B0502040204020203" pitchFamily="34" charset="0"/>
                <a:ea typeface="Segoe UI" panose="020B0502040204020203" pitchFamily="34" charset="0"/>
                <a:cs typeface="Segoe UI" pitchFamily="34" charset="0"/>
              </a:rPr>
              <a:t>3 months, and the price of an option to sell one share is $7. The initial investment </a:t>
            </a:r>
            <a:r>
              <a:rPr lang="en-IN" sz="1600" smtClean="0">
                <a:latin typeface="Segoe UI" panose="020B0502040204020203" pitchFamily="34" charset="0"/>
                <a:ea typeface="Segoe UI" panose="020B0502040204020203" pitchFamily="34" charset="0"/>
                <a:cs typeface="Segoe UI" pitchFamily="34" charset="0"/>
              </a:rPr>
              <a:t>is $700</a:t>
            </a:r>
            <a:r>
              <a:rPr lang="en-IN" sz="1600">
                <a:latin typeface="Segoe UI" panose="020B0502040204020203" pitchFamily="34" charset="0"/>
                <a:ea typeface="Segoe UI" panose="020B0502040204020203" pitchFamily="34" charset="0"/>
                <a:cs typeface="Segoe UI" pitchFamily="34" charset="0"/>
              </a:rPr>
              <a:t>.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Because </a:t>
            </a:r>
            <a:r>
              <a:rPr lang="en-IN" sz="1600">
                <a:latin typeface="Segoe UI" panose="020B0502040204020203" pitchFamily="34" charset="0"/>
                <a:ea typeface="Segoe UI" panose="020B0502040204020203" pitchFamily="34" charset="0"/>
                <a:cs typeface="Segoe UI" pitchFamily="34" charset="0"/>
              </a:rPr>
              <a:t>the option is European, it will be exercised only if the stock price </a:t>
            </a:r>
            <a:r>
              <a:rPr lang="en-IN" sz="1600" smtClean="0">
                <a:latin typeface="Segoe UI" panose="020B0502040204020203" pitchFamily="34" charset="0"/>
                <a:ea typeface="Segoe UI" panose="020B0502040204020203" pitchFamily="34" charset="0"/>
                <a:cs typeface="Segoe UI" pitchFamily="34" charset="0"/>
              </a:rPr>
              <a:t>is below </a:t>
            </a:r>
            <a:r>
              <a:rPr lang="en-IN" sz="1600">
                <a:latin typeface="Segoe UI" panose="020B0502040204020203" pitchFamily="34" charset="0"/>
                <a:ea typeface="Segoe UI" panose="020B0502040204020203" pitchFamily="34" charset="0"/>
                <a:cs typeface="Segoe UI" pitchFamily="34" charset="0"/>
              </a:rPr>
              <a:t>$70 on the expiration date.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Suppose </a:t>
            </a:r>
            <a:r>
              <a:rPr lang="en-IN" sz="1600">
                <a:latin typeface="Segoe UI" panose="020B0502040204020203" pitchFamily="34" charset="0"/>
                <a:ea typeface="Segoe UI" panose="020B0502040204020203" pitchFamily="34" charset="0"/>
                <a:cs typeface="Segoe UI" pitchFamily="34" charset="0"/>
              </a:rPr>
              <a:t>that the stock price is $55 on this date. </a:t>
            </a:r>
            <a:r>
              <a:rPr lang="en-IN" sz="1600" smtClean="0">
                <a:latin typeface="Segoe UI" panose="020B0502040204020203" pitchFamily="34" charset="0"/>
                <a:ea typeface="Segoe UI" panose="020B0502040204020203" pitchFamily="34" charset="0"/>
                <a:cs typeface="Segoe UI" pitchFamily="34" charset="0"/>
              </a:rPr>
              <a:t>The investor </a:t>
            </a:r>
            <a:r>
              <a:rPr lang="en-IN" sz="1600">
                <a:latin typeface="Segoe UI" panose="020B0502040204020203" pitchFamily="34" charset="0"/>
                <a:ea typeface="Segoe UI" panose="020B0502040204020203" pitchFamily="34" charset="0"/>
                <a:cs typeface="Segoe UI" pitchFamily="34" charset="0"/>
              </a:rPr>
              <a:t>can buy 100 shares for $55 per share </a:t>
            </a:r>
            <a:r>
              <a:rPr lang="en-IN" sz="1600" smtClean="0">
                <a:latin typeface="Segoe UI" panose="020B0502040204020203" pitchFamily="34" charset="0"/>
                <a:ea typeface="Segoe UI" panose="020B0502040204020203" pitchFamily="34" charset="0"/>
                <a:cs typeface="Segoe UI" pitchFamily="34" charset="0"/>
              </a:rPr>
              <a:t>and, under </a:t>
            </a:r>
            <a:r>
              <a:rPr lang="en-IN" sz="1600">
                <a:latin typeface="Segoe UI" panose="020B0502040204020203" pitchFamily="34" charset="0"/>
                <a:ea typeface="Segoe UI" panose="020B0502040204020203" pitchFamily="34" charset="0"/>
                <a:cs typeface="Segoe UI" pitchFamily="34" charset="0"/>
              </a:rPr>
              <a:t>the terms of the put </a:t>
            </a:r>
            <a:r>
              <a:rPr lang="en-IN" sz="1600" smtClean="0">
                <a:latin typeface="Segoe UI" panose="020B0502040204020203" pitchFamily="34" charset="0"/>
                <a:ea typeface="Segoe UI" panose="020B0502040204020203" pitchFamily="34" charset="0"/>
                <a:cs typeface="Segoe UI" pitchFamily="34" charset="0"/>
              </a:rPr>
              <a:t>option, sell </a:t>
            </a:r>
            <a:r>
              <a:rPr lang="en-IN" sz="1600">
                <a:latin typeface="Segoe UI" panose="020B0502040204020203" pitchFamily="34" charset="0"/>
                <a:ea typeface="Segoe UI" panose="020B0502040204020203" pitchFamily="34" charset="0"/>
                <a:cs typeface="Segoe UI" pitchFamily="34" charset="0"/>
              </a:rPr>
              <a:t>the same shares for $70 to realize a gain of $15 per share, or $1,500. (</a:t>
            </a:r>
            <a:r>
              <a:rPr lang="en-IN" sz="1600" smtClean="0">
                <a:latin typeface="Segoe UI" panose="020B0502040204020203" pitchFamily="34" charset="0"/>
                <a:ea typeface="Segoe UI" panose="020B0502040204020203" pitchFamily="34" charset="0"/>
                <a:cs typeface="Segoe UI" pitchFamily="34" charset="0"/>
              </a:rPr>
              <a:t>Again, transactions </a:t>
            </a:r>
            <a:r>
              <a:rPr lang="en-IN" sz="1600">
                <a:latin typeface="Segoe UI" panose="020B0502040204020203" pitchFamily="34" charset="0"/>
                <a:ea typeface="Segoe UI" panose="020B0502040204020203" pitchFamily="34" charset="0"/>
                <a:cs typeface="Segoe UI" pitchFamily="34" charset="0"/>
              </a:rPr>
              <a:t>costs are ignored.) </a:t>
            </a:r>
            <a:r>
              <a:rPr lang="en-IN" sz="1600" smtClean="0">
                <a:latin typeface="Segoe UI" panose="020B0502040204020203" pitchFamily="34" charset="0"/>
                <a:ea typeface="Segoe UI" panose="020B0502040204020203" pitchFamily="34" charset="0"/>
                <a:cs typeface="Segoe UI" pitchFamily="34" charset="0"/>
              </a:rPr>
              <a:t>When </a:t>
            </a:r>
            <a:r>
              <a:rPr lang="en-IN" sz="1600">
                <a:latin typeface="Segoe UI" panose="020B0502040204020203" pitchFamily="34" charset="0"/>
                <a:ea typeface="Segoe UI" panose="020B0502040204020203" pitchFamily="34" charset="0"/>
                <a:cs typeface="Segoe UI" pitchFamily="34" charset="0"/>
              </a:rPr>
              <a:t>the $700 initial cost of the option is taken </a:t>
            </a:r>
            <a:r>
              <a:rPr lang="en-IN" sz="1600" smtClean="0">
                <a:latin typeface="Segoe UI" panose="020B0502040204020203" pitchFamily="34" charset="0"/>
                <a:ea typeface="Segoe UI" panose="020B0502040204020203" pitchFamily="34" charset="0"/>
                <a:cs typeface="Segoe UI" pitchFamily="34" charset="0"/>
              </a:rPr>
              <a:t>into account</a:t>
            </a:r>
            <a:r>
              <a:rPr lang="en-IN" sz="1600">
                <a:latin typeface="Segoe UI" panose="020B0502040204020203" pitchFamily="34" charset="0"/>
                <a:ea typeface="Segoe UI" panose="020B0502040204020203" pitchFamily="34" charset="0"/>
                <a:cs typeface="Segoe UI" pitchFamily="34" charset="0"/>
              </a:rPr>
              <a:t>, the investor’s net profit is $800.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a:solidFill>
                  <a:srgbClr val="FF0000"/>
                </a:solidFill>
                <a:latin typeface="Segoe UI" panose="020B0502040204020203" pitchFamily="34" charset="0"/>
                <a:ea typeface="Segoe UI" panose="020B0502040204020203" pitchFamily="34" charset="0"/>
                <a:cs typeface="Segoe UI" pitchFamily="34" charset="0"/>
              </a:rPr>
              <a:t>Whereas the purchaser of a call option is hoping that the stock price will increase, </a:t>
            </a:r>
            <a:r>
              <a:rPr lang="en-IN" sz="1600" smtClean="0">
                <a:solidFill>
                  <a:srgbClr val="FF0000"/>
                </a:solidFill>
                <a:latin typeface="Segoe UI" panose="020B0502040204020203" pitchFamily="34" charset="0"/>
                <a:ea typeface="Segoe UI" panose="020B0502040204020203" pitchFamily="34" charset="0"/>
                <a:cs typeface="Segoe UI" pitchFamily="34" charset="0"/>
              </a:rPr>
              <a:t>the purchaser </a:t>
            </a:r>
            <a:r>
              <a:rPr lang="en-IN" sz="1600">
                <a:solidFill>
                  <a:srgbClr val="FF0000"/>
                </a:solidFill>
                <a:latin typeface="Segoe UI" panose="020B0502040204020203" pitchFamily="34" charset="0"/>
                <a:ea typeface="Segoe UI" panose="020B0502040204020203" pitchFamily="34" charset="0"/>
                <a:cs typeface="Segoe UI" pitchFamily="34" charset="0"/>
              </a:rPr>
              <a:t>of a put option is hoping that it will decrease.</a:t>
            </a:r>
            <a:endParaRPr lang="en-IN" sz="1600" smtClean="0">
              <a:solidFill>
                <a:srgbClr val="FF0000"/>
              </a:solidFill>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There </a:t>
            </a:r>
            <a:r>
              <a:rPr lang="en-IN" sz="1600">
                <a:latin typeface="Segoe UI" panose="020B0502040204020203" pitchFamily="34" charset="0"/>
                <a:ea typeface="Segoe UI" panose="020B0502040204020203" pitchFamily="34" charset="0"/>
                <a:cs typeface="Segoe UI" pitchFamily="34" charset="0"/>
              </a:rPr>
              <a:t>is </a:t>
            </a:r>
            <a:r>
              <a:rPr lang="en-IN" sz="1600" smtClean="0">
                <a:latin typeface="Segoe UI" panose="020B0502040204020203" pitchFamily="34" charset="0"/>
                <a:ea typeface="Segoe UI" panose="020B0502040204020203" pitchFamily="34" charset="0"/>
                <a:cs typeface="Segoe UI" pitchFamily="34" charset="0"/>
              </a:rPr>
              <a:t>no guarantee </a:t>
            </a:r>
            <a:r>
              <a:rPr lang="en-IN" sz="1600">
                <a:latin typeface="Segoe UI" panose="020B0502040204020203" pitchFamily="34" charset="0"/>
                <a:ea typeface="Segoe UI" panose="020B0502040204020203" pitchFamily="34" charset="0"/>
                <a:cs typeface="Segoe UI" pitchFamily="34" charset="0"/>
              </a:rPr>
              <a:t>that the investor </a:t>
            </a:r>
            <a:r>
              <a:rPr lang="en-IN" sz="1600" smtClean="0">
                <a:latin typeface="Segoe UI" panose="020B0502040204020203" pitchFamily="34" charset="0"/>
                <a:ea typeface="Segoe UI" panose="020B0502040204020203" pitchFamily="34" charset="0"/>
                <a:cs typeface="Segoe UI" pitchFamily="34" charset="0"/>
              </a:rPr>
              <a:t>will make </a:t>
            </a:r>
            <a:r>
              <a:rPr lang="en-IN" sz="1600">
                <a:latin typeface="Segoe UI" panose="020B0502040204020203" pitchFamily="34" charset="0"/>
                <a:ea typeface="Segoe UI" panose="020B0502040204020203" pitchFamily="34" charset="0"/>
                <a:cs typeface="Segoe UI" pitchFamily="34" charset="0"/>
              </a:rPr>
              <a:t>a gain. If the final stock price is above $70, the put option expires worthless, </a:t>
            </a:r>
            <a:r>
              <a:rPr lang="en-IN" sz="1600" smtClean="0">
                <a:latin typeface="Segoe UI" panose="020B0502040204020203" pitchFamily="34" charset="0"/>
                <a:ea typeface="Segoe UI" panose="020B0502040204020203" pitchFamily="34" charset="0"/>
                <a:cs typeface="Segoe UI" pitchFamily="34" charset="0"/>
              </a:rPr>
              <a:t>and the </a:t>
            </a:r>
            <a:r>
              <a:rPr lang="en-IN" sz="1600">
                <a:latin typeface="Segoe UI" panose="020B0502040204020203" pitchFamily="34" charset="0"/>
                <a:ea typeface="Segoe UI" panose="020B0502040204020203" pitchFamily="34" charset="0"/>
                <a:cs typeface="Segoe UI" pitchFamily="34" charset="0"/>
              </a:rPr>
              <a:t>investor loses $700.</a:t>
            </a:r>
            <a:endParaRPr lang="en-US" sz="1600">
              <a:latin typeface="Segoe UI" panose="020B0502040204020203" pitchFamily="34" charset="0"/>
              <a:ea typeface="Segoe UI" panose="020B0502040204020203" pitchFamily="34" charset="0"/>
              <a:cs typeface="Segoe UI" pitchFamily="34" charset="0"/>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9138675" y="2109705"/>
              <a:ext cx="328320" cy="17640"/>
            </p14:xfrm>
          </p:contentPart>
        </mc:Choice>
        <mc:Fallback xmlns="">
          <p:pic>
            <p:nvPicPr>
              <p:cNvPr id="6" name="Ink 5"/>
              <p:cNvPicPr/>
              <p:nvPr/>
            </p:nvPicPr>
            <p:blipFill>
              <a:blip r:embed="rId4"/>
              <a:stretch>
                <a:fillRect/>
              </a:stretch>
            </p:blipFill>
            <p:spPr>
              <a:xfrm>
                <a:off x="9133995" y="2105025"/>
                <a:ext cx="336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4558395" y="2319585"/>
              <a:ext cx="1128960" cy="285480"/>
            </p14:xfrm>
          </p:contentPart>
        </mc:Choice>
        <mc:Fallback xmlns="">
          <p:pic>
            <p:nvPicPr>
              <p:cNvPr id="9" name="Ink 8"/>
              <p:cNvPicPr/>
              <p:nvPr/>
            </p:nvPicPr>
            <p:blipFill>
              <a:blip r:embed="rId6"/>
              <a:stretch>
                <a:fillRect/>
              </a:stretch>
            </p:blipFill>
            <p:spPr>
              <a:xfrm>
                <a:off x="4551915" y="2313105"/>
                <a:ext cx="1141200" cy="297000"/>
              </a:xfrm>
              <a:prstGeom prst="rect">
                <a:avLst/>
              </a:prstGeom>
            </p:spPr>
          </p:pic>
        </mc:Fallback>
      </mc:AlternateContent>
    </p:spTree>
    <p:extLst>
      <p:ext uri="{BB962C8B-B14F-4D97-AF65-F5344CB8AC3E}">
        <p14:creationId xmlns:p14="http://schemas.microsoft.com/office/powerpoint/2010/main" val="201667080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47894467-E227-B849-BB10-8705222BB906}" type="slidenum">
              <a:rPr lang="en-US" smtClean="0"/>
              <a:pPr/>
              <a:t>13</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405315" y="1961745"/>
              <a:ext cx="418680" cy="2939760"/>
            </p14:xfrm>
          </p:contentPart>
        </mc:Choice>
        <mc:Fallback xmlns="">
          <p:pic>
            <p:nvPicPr>
              <p:cNvPr id="6" name="Ink 5"/>
              <p:cNvPicPr/>
              <p:nvPr/>
            </p:nvPicPr>
            <p:blipFill>
              <a:blip r:embed="rId3"/>
              <a:stretch>
                <a:fillRect/>
              </a:stretch>
            </p:blipFill>
            <p:spPr>
              <a:xfrm>
                <a:off x="3399195" y="1955625"/>
                <a:ext cx="428760" cy="2949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3170235" y="4341705"/>
              <a:ext cx="6334560" cy="91080"/>
            </p14:xfrm>
          </p:contentPart>
        </mc:Choice>
        <mc:Fallback xmlns="">
          <p:pic>
            <p:nvPicPr>
              <p:cNvPr id="8" name="Ink 7"/>
              <p:cNvPicPr/>
              <p:nvPr/>
            </p:nvPicPr>
            <p:blipFill>
              <a:blip r:embed="rId5"/>
              <a:stretch>
                <a:fillRect/>
              </a:stretch>
            </p:blipFill>
            <p:spPr>
              <a:xfrm>
                <a:off x="3163395" y="4334145"/>
                <a:ext cx="63489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6334275" y="4414065"/>
              <a:ext cx="3404520" cy="41760"/>
            </p14:xfrm>
          </p:contentPart>
        </mc:Choice>
        <mc:Fallback xmlns="">
          <p:pic>
            <p:nvPicPr>
              <p:cNvPr id="16" name="Ink 15"/>
              <p:cNvPicPr/>
              <p:nvPr/>
            </p:nvPicPr>
            <p:blipFill>
              <a:blip r:embed="rId7"/>
              <a:stretch>
                <a:fillRect/>
              </a:stretch>
            </p:blipFill>
            <p:spPr>
              <a:xfrm>
                <a:off x="6328515" y="4405425"/>
                <a:ext cx="3418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p14:cNvContentPartPr/>
              <p14:nvPr/>
            </p14:nvContentPartPr>
            <p14:xfrm>
              <a:off x="3555435" y="2692905"/>
              <a:ext cx="2801880" cy="1736280"/>
            </p14:xfrm>
          </p:contentPart>
        </mc:Choice>
        <mc:Fallback xmlns="">
          <p:pic>
            <p:nvPicPr>
              <p:cNvPr id="18" name="Ink 17"/>
              <p:cNvPicPr/>
              <p:nvPr/>
            </p:nvPicPr>
            <p:blipFill>
              <a:blip r:embed="rId9"/>
              <a:stretch>
                <a:fillRect/>
              </a:stretch>
            </p:blipFill>
            <p:spPr>
              <a:xfrm>
                <a:off x="3546075" y="2683545"/>
                <a:ext cx="2817720" cy="1752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Ink 20"/>
              <p14:cNvContentPartPr/>
              <p14:nvPr/>
            </p14:nvContentPartPr>
            <p14:xfrm>
              <a:off x="6376755" y="4823385"/>
              <a:ext cx="3636720" cy="214920"/>
            </p14:xfrm>
          </p:contentPart>
        </mc:Choice>
        <mc:Fallback xmlns="">
          <p:pic>
            <p:nvPicPr>
              <p:cNvPr id="21" name="Ink 20"/>
              <p:cNvPicPr/>
              <p:nvPr/>
            </p:nvPicPr>
            <p:blipFill>
              <a:blip r:embed="rId11"/>
              <a:stretch>
                <a:fillRect/>
              </a:stretch>
            </p:blipFill>
            <p:spPr>
              <a:xfrm>
                <a:off x="6370275" y="4819425"/>
                <a:ext cx="36540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p14:cNvContentPartPr/>
              <p14:nvPr/>
            </p14:nvContentPartPr>
            <p14:xfrm>
              <a:off x="8262435" y="4447545"/>
              <a:ext cx="32040" cy="510480"/>
            </p14:xfrm>
          </p:contentPart>
        </mc:Choice>
        <mc:Fallback xmlns="">
          <p:pic>
            <p:nvPicPr>
              <p:cNvPr id="22" name="Ink 21"/>
              <p:cNvPicPr/>
              <p:nvPr/>
            </p:nvPicPr>
            <p:blipFill>
              <a:blip r:embed="rId13"/>
              <a:stretch>
                <a:fillRect/>
              </a:stretch>
            </p:blipFill>
            <p:spPr>
              <a:xfrm>
                <a:off x="8253435" y="4439265"/>
                <a:ext cx="47520" cy="52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p14:cNvContentPartPr/>
              <p14:nvPr/>
            </p14:nvContentPartPr>
            <p14:xfrm>
              <a:off x="6157155" y="4601625"/>
              <a:ext cx="576000" cy="453240"/>
            </p14:xfrm>
          </p:contentPart>
        </mc:Choice>
        <mc:Fallback xmlns="">
          <p:pic>
            <p:nvPicPr>
              <p:cNvPr id="31" name="Ink 30"/>
              <p:cNvPicPr/>
              <p:nvPr/>
            </p:nvPicPr>
            <p:blipFill>
              <a:blip r:embed="rId15"/>
              <a:stretch>
                <a:fillRect/>
              </a:stretch>
            </p:blipFill>
            <p:spPr>
              <a:xfrm>
                <a:off x="6150675" y="4596225"/>
                <a:ext cx="58968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3" name="Ink 32"/>
              <p14:cNvContentPartPr/>
              <p14:nvPr/>
            </p14:nvContentPartPr>
            <p14:xfrm>
              <a:off x="3550755" y="3213105"/>
              <a:ext cx="2801520" cy="1853640"/>
            </p14:xfrm>
          </p:contentPart>
        </mc:Choice>
        <mc:Fallback xmlns="">
          <p:pic>
            <p:nvPicPr>
              <p:cNvPr id="33" name="Ink 32"/>
              <p:cNvPicPr/>
              <p:nvPr/>
            </p:nvPicPr>
            <p:blipFill>
              <a:blip r:embed="rId17"/>
              <a:stretch>
                <a:fillRect/>
              </a:stretch>
            </p:blipFill>
            <p:spPr>
              <a:xfrm>
                <a:off x="3542835" y="3206265"/>
                <a:ext cx="2814480" cy="186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Ink 39"/>
              <p14:cNvContentPartPr/>
              <p14:nvPr/>
            </p14:nvContentPartPr>
            <p14:xfrm>
              <a:off x="8413995" y="4676145"/>
              <a:ext cx="135000" cy="32760"/>
            </p14:xfrm>
          </p:contentPart>
        </mc:Choice>
        <mc:Fallback xmlns="">
          <p:pic>
            <p:nvPicPr>
              <p:cNvPr id="40" name="Ink 39"/>
              <p:cNvPicPr/>
              <p:nvPr/>
            </p:nvPicPr>
            <p:blipFill>
              <a:blip r:embed="rId19"/>
              <a:stretch>
                <a:fillRect/>
              </a:stretch>
            </p:blipFill>
            <p:spPr>
              <a:xfrm>
                <a:off x="8407875" y="4672185"/>
                <a:ext cx="145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Ink 40"/>
              <p14:cNvContentPartPr/>
              <p14:nvPr/>
            </p14:nvContentPartPr>
            <p14:xfrm>
              <a:off x="8453955" y="4581465"/>
              <a:ext cx="150480" cy="210600"/>
            </p14:xfrm>
          </p:contentPart>
        </mc:Choice>
        <mc:Fallback xmlns="">
          <p:pic>
            <p:nvPicPr>
              <p:cNvPr id="41" name="Ink 40"/>
              <p:cNvPicPr/>
              <p:nvPr/>
            </p:nvPicPr>
            <p:blipFill>
              <a:blip r:embed="rId21"/>
              <a:stretch>
                <a:fillRect/>
              </a:stretch>
            </p:blipFill>
            <p:spPr>
              <a:xfrm>
                <a:off x="8447475" y="4574265"/>
                <a:ext cx="1638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2" name="Ink 41"/>
              <p14:cNvContentPartPr/>
              <p14:nvPr/>
            </p14:nvContentPartPr>
            <p14:xfrm>
              <a:off x="8703795" y="4646625"/>
              <a:ext cx="152640" cy="119880"/>
            </p14:xfrm>
          </p:contentPart>
        </mc:Choice>
        <mc:Fallback xmlns="">
          <p:pic>
            <p:nvPicPr>
              <p:cNvPr id="42" name="Ink 41"/>
              <p:cNvPicPr/>
              <p:nvPr/>
            </p:nvPicPr>
            <p:blipFill>
              <a:blip r:embed="rId23"/>
              <a:stretch>
                <a:fillRect/>
              </a:stretch>
            </p:blipFill>
            <p:spPr>
              <a:xfrm>
                <a:off x="8699835" y="4640865"/>
                <a:ext cx="162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3" name="Ink 42"/>
              <p14:cNvContentPartPr/>
              <p14:nvPr/>
            </p14:nvContentPartPr>
            <p14:xfrm>
              <a:off x="8779035" y="4569585"/>
              <a:ext cx="15120" cy="213840"/>
            </p14:xfrm>
          </p:contentPart>
        </mc:Choice>
        <mc:Fallback xmlns="">
          <p:pic>
            <p:nvPicPr>
              <p:cNvPr id="43" name="Ink 42"/>
              <p:cNvPicPr/>
              <p:nvPr/>
            </p:nvPicPr>
            <p:blipFill>
              <a:blip r:embed="rId25"/>
              <a:stretch>
                <a:fillRect/>
              </a:stretch>
            </p:blipFill>
            <p:spPr>
              <a:xfrm>
                <a:off x="8772915" y="4563465"/>
                <a:ext cx="266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Ink 48"/>
              <p14:cNvContentPartPr/>
              <p14:nvPr/>
            </p14:nvContentPartPr>
            <p14:xfrm>
              <a:off x="2527635" y="1880385"/>
              <a:ext cx="765720" cy="318240"/>
            </p14:xfrm>
          </p:contentPart>
        </mc:Choice>
        <mc:Fallback xmlns="">
          <p:pic>
            <p:nvPicPr>
              <p:cNvPr id="49" name="Ink 48"/>
              <p:cNvPicPr/>
              <p:nvPr/>
            </p:nvPicPr>
            <p:blipFill>
              <a:blip r:embed="rId27"/>
              <a:stretch>
                <a:fillRect/>
              </a:stretch>
            </p:blipFill>
            <p:spPr>
              <a:xfrm>
                <a:off x="2522235" y="1875705"/>
                <a:ext cx="7747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0" name="Ink 69"/>
              <p14:cNvContentPartPr/>
              <p14:nvPr/>
            </p14:nvContentPartPr>
            <p14:xfrm>
              <a:off x="3744795" y="4264665"/>
              <a:ext cx="2790360" cy="954360"/>
            </p14:xfrm>
          </p:contentPart>
        </mc:Choice>
        <mc:Fallback xmlns="">
          <p:pic>
            <p:nvPicPr>
              <p:cNvPr id="70" name="Ink 69"/>
              <p:cNvPicPr/>
              <p:nvPr/>
            </p:nvPicPr>
            <p:blipFill>
              <a:blip r:embed="rId29"/>
              <a:stretch>
                <a:fillRect/>
              </a:stretch>
            </p:blipFill>
            <p:spPr>
              <a:xfrm>
                <a:off x="3736875" y="4257105"/>
                <a:ext cx="280620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3" name="Ink 72"/>
              <p14:cNvContentPartPr/>
              <p14:nvPr/>
            </p14:nvContentPartPr>
            <p14:xfrm>
              <a:off x="3924795" y="4923105"/>
              <a:ext cx="408960" cy="195840"/>
            </p14:xfrm>
          </p:contentPart>
        </mc:Choice>
        <mc:Fallback xmlns="">
          <p:pic>
            <p:nvPicPr>
              <p:cNvPr id="73" name="Ink 72"/>
              <p:cNvPicPr/>
              <p:nvPr/>
            </p:nvPicPr>
            <p:blipFill>
              <a:blip r:embed="rId31"/>
              <a:stretch>
                <a:fillRect/>
              </a:stretch>
            </p:blipFill>
            <p:spPr>
              <a:xfrm>
                <a:off x="3917955" y="4915185"/>
                <a:ext cx="422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4" name="Ink 73"/>
              <p14:cNvContentPartPr/>
              <p14:nvPr/>
            </p14:nvContentPartPr>
            <p14:xfrm>
              <a:off x="4248435" y="4853985"/>
              <a:ext cx="190800" cy="145440"/>
            </p14:xfrm>
          </p:contentPart>
        </mc:Choice>
        <mc:Fallback xmlns="">
          <p:pic>
            <p:nvPicPr>
              <p:cNvPr id="74" name="Ink 73"/>
              <p:cNvPicPr/>
              <p:nvPr/>
            </p:nvPicPr>
            <p:blipFill>
              <a:blip r:embed="rId33"/>
              <a:stretch>
                <a:fillRect/>
              </a:stretch>
            </p:blipFill>
            <p:spPr>
              <a:xfrm>
                <a:off x="4240155" y="4850025"/>
                <a:ext cx="203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5" name="Ink 74"/>
              <p14:cNvContentPartPr/>
              <p14:nvPr/>
            </p14:nvContentPartPr>
            <p14:xfrm>
              <a:off x="4753155" y="5140545"/>
              <a:ext cx="1588320" cy="870120"/>
            </p14:xfrm>
          </p:contentPart>
        </mc:Choice>
        <mc:Fallback xmlns="">
          <p:pic>
            <p:nvPicPr>
              <p:cNvPr id="75" name="Ink 74"/>
              <p:cNvPicPr/>
              <p:nvPr/>
            </p:nvPicPr>
            <p:blipFill>
              <a:blip r:embed="rId35"/>
              <a:stretch>
                <a:fillRect/>
              </a:stretch>
            </p:blipFill>
            <p:spPr>
              <a:xfrm>
                <a:off x="4747035" y="5132625"/>
                <a:ext cx="1601640" cy="882000"/>
              </a:xfrm>
              <a:prstGeom prst="rect">
                <a:avLst/>
              </a:prstGeom>
            </p:spPr>
          </p:pic>
        </mc:Fallback>
      </mc:AlternateContent>
    </p:spTree>
    <p:extLst>
      <p:ext uri="{BB962C8B-B14F-4D97-AF65-F5344CB8AC3E}">
        <p14:creationId xmlns:p14="http://schemas.microsoft.com/office/powerpoint/2010/main" val="29719100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84723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Put Option - Example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14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smtClean="0">
                <a:latin typeface="Microsoft Sans Serif" panose="020B0604020202020204" pitchFamily="34" charset="0"/>
                <a:ea typeface="Microsoft Sans Serif" panose="020B0604020202020204" pitchFamily="34" charset="0"/>
                <a:cs typeface="Microsoft Sans Serif" panose="020B0604020202020204" pitchFamily="34" charset="0"/>
              </a:rPr>
              <a:t>2.2</a:t>
            </a:r>
            <a:endParaRPr lang="en-IN"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60174" y="2588081"/>
            <a:ext cx="6831957" cy="3390486"/>
          </a:xfrm>
          <a:prstGeom prst="rect">
            <a:avLst/>
          </a:prstGeom>
        </p:spPr>
      </p:pic>
      <p:sp>
        <p:nvSpPr>
          <p:cNvPr id="6" name="Rectangle 5"/>
          <p:cNvSpPr/>
          <p:nvPr/>
        </p:nvSpPr>
        <p:spPr>
          <a:xfrm>
            <a:off x="1060174" y="1767366"/>
            <a:ext cx="9780104" cy="61555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solidFill>
                  <a:srgbClr val="FF0000"/>
                </a:solidFill>
                <a:latin typeface="Segoe UI" panose="020B0502040204020203" pitchFamily="34" charset="0"/>
                <a:ea typeface="Segoe UI" panose="020B0502040204020203" pitchFamily="34" charset="0"/>
                <a:cs typeface="Segoe UI" pitchFamily="34" charset="0"/>
              </a:rPr>
              <a:t>In general, </a:t>
            </a:r>
            <a:r>
              <a:rPr lang="en-IN" sz="1600" smtClean="0">
                <a:solidFill>
                  <a:srgbClr val="FF0000"/>
                </a:solidFill>
                <a:latin typeface="Segoe UI" panose="020B0502040204020203" pitchFamily="34" charset="0"/>
                <a:ea typeface="Segoe UI" panose="020B0502040204020203" pitchFamily="34" charset="0"/>
                <a:cs typeface="Segoe UI" pitchFamily="34" charset="0"/>
              </a:rPr>
              <a:t>put </a:t>
            </a:r>
            <a:r>
              <a:rPr lang="en-IN" sz="1600">
                <a:solidFill>
                  <a:srgbClr val="FF0000"/>
                </a:solidFill>
                <a:latin typeface="Segoe UI" panose="020B0502040204020203" pitchFamily="34" charset="0"/>
                <a:ea typeface="Segoe UI" panose="020B0502040204020203" pitchFamily="34" charset="0"/>
                <a:cs typeface="Segoe UI" pitchFamily="34" charset="0"/>
              </a:rPr>
              <a:t>options should always be exercised at the expiration date if the stock price is </a:t>
            </a:r>
            <a:r>
              <a:rPr lang="en-IN" sz="1600" smtClean="0">
                <a:solidFill>
                  <a:srgbClr val="FF0000"/>
                </a:solidFill>
                <a:latin typeface="Segoe UI" panose="020B0502040204020203" pitchFamily="34" charset="0"/>
                <a:ea typeface="Segoe UI" panose="020B0502040204020203" pitchFamily="34" charset="0"/>
                <a:cs typeface="Segoe UI" pitchFamily="34" charset="0"/>
              </a:rPr>
              <a:t>below the </a:t>
            </a:r>
            <a:r>
              <a:rPr lang="en-IN" sz="1600">
                <a:solidFill>
                  <a:srgbClr val="FF0000"/>
                </a:solidFill>
                <a:latin typeface="Segoe UI" panose="020B0502040204020203" pitchFamily="34" charset="0"/>
                <a:ea typeface="Segoe UI" panose="020B0502040204020203" pitchFamily="34" charset="0"/>
                <a:cs typeface="Segoe UI" pitchFamily="34" charset="0"/>
              </a:rPr>
              <a:t>strike </a:t>
            </a:r>
            <a:r>
              <a:rPr lang="en-IN" sz="1600" smtClean="0">
                <a:solidFill>
                  <a:srgbClr val="FF0000"/>
                </a:solidFill>
                <a:latin typeface="Segoe UI" panose="020B0502040204020203" pitchFamily="34" charset="0"/>
                <a:ea typeface="Segoe UI" panose="020B0502040204020203" pitchFamily="34" charset="0"/>
                <a:cs typeface="Segoe UI" pitchFamily="34" charset="0"/>
              </a:rPr>
              <a:t>price</a:t>
            </a:r>
            <a:r>
              <a:rPr lang="en-IN" smtClean="0">
                <a:solidFill>
                  <a:srgbClr val="FF0000"/>
                </a:solidFill>
                <a:latin typeface="Segoe UI" panose="020B0502040204020203" pitchFamily="34" charset="0"/>
                <a:ea typeface="Segoe UI" panose="020B0502040204020203" pitchFamily="34" charset="0"/>
                <a:cs typeface="Segoe UI" pitchFamily="34" charset="0"/>
              </a:rPr>
              <a:t>.</a:t>
            </a:r>
            <a:endParaRPr lang="en-US"/>
          </a:p>
        </p:txBody>
      </p:sp>
      <p:pic>
        <p:nvPicPr>
          <p:cNvPr id="9" name="Graphic 6" descr="Lightbulb">
            <a:extLst>
              <a:ext uri="{FF2B5EF4-FFF2-40B4-BE49-F238E27FC236}">
                <a16:creationId xmlns:a16="http://schemas.microsoft.com/office/drawing/2014/main" id="{55C0098E-DAD1-44E2-A7EC-E3821ACE9175}"/>
              </a:ext>
            </a:extLst>
          </p:cNvPr>
          <p:cNvPicPr>
            <a:picLocks noChangeAspect="1"/>
          </p:cNvPicPr>
          <p:nvPr/>
        </p:nvPicPr>
        <p:blipFill>
          <a:blip r:embed="rId5">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6"/>
              </a:ext>
            </a:extLst>
          </a:blip>
          <a:stretch>
            <a:fillRect/>
          </a:stretch>
        </p:blipFill>
        <p:spPr>
          <a:xfrm>
            <a:off x="432837" y="1776863"/>
            <a:ext cx="627337" cy="627337"/>
          </a:xfrm>
          <a:prstGeom prst="rect">
            <a:avLst/>
          </a:prstGeom>
        </p:spPr>
      </p:pic>
    </p:spTree>
    <p:extLst>
      <p:ext uri="{BB962C8B-B14F-4D97-AF65-F5344CB8AC3E}">
        <p14:creationId xmlns:p14="http://schemas.microsoft.com/office/powerpoint/2010/main" val="7986515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170301"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15</a:t>
            </a:fld>
            <a:endParaRPr lang="en-US"/>
          </a:p>
        </p:txBody>
      </p:sp>
      <p:sp>
        <p:nvSpPr>
          <p:cNvPr id="10" name="Rectangle 9"/>
          <p:cNvSpPr/>
          <p:nvPr/>
        </p:nvSpPr>
        <p:spPr>
          <a:xfrm>
            <a:off x="1169248" y="1836220"/>
            <a:ext cx="9220456" cy="203132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rgbClr val="000000"/>
                </a:solidFill>
                <a:latin typeface="ff2"/>
              </a:rPr>
              <a:t>1. Which </a:t>
            </a:r>
            <a:r>
              <a:rPr lang="en-IN" dirty="0">
                <a:solidFill>
                  <a:srgbClr val="000000"/>
                </a:solidFill>
                <a:latin typeface="ff2"/>
              </a:rPr>
              <a:t>of the following describes European options?</a:t>
            </a:r>
          </a:p>
          <a:p>
            <a:r>
              <a:rPr lang="en-IN" dirty="0">
                <a:solidFill>
                  <a:srgbClr val="000000"/>
                </a:solidFill>
                <a:latin typeface="ff2"/>
              </a:rPr>
              <a:t>A. Sold in Europe</a:t>
            </a:r>
          </a:p>
          <a:p>
            <a:r>
              <a:rPr lang="en-IN" dirty="0">
                <a:solidFill>
                  <a:srgbClr val="000000"/>
                </a:solidFill>
                <a:latin typeface="ff2"/>
              </a:rPr>
              <a:t>B. Priced in Euros</a:t>
            </a:r>
          </a:p>
          <a:p>
            <a:r>
              <a:rPr lang="en-IN" dirty="0">
                <a:solidFill>
                  <a:srgbClr val="000000"/>
                </a:solidFill>
                <a:latin typeface="ff2"/>
              </a:rPr>
              <a:t>C. Exercisable only at maturity</a:t>
            </a:r>
          </a:p>
          <a:p>
            <a:r>
              <a:rPr lang="en-IN" dirty="0">
                <a:solidFill>
                  <a:srgbClr val="000000"/>
                </a:solidFill>
                <a:latin typeface="ff2"/>
              </a:rPr>
              <a:t>D. Calls (there are no puts)</a:t>
            </a:r>
          </a:p>
          <a:p>
            <a:endParaRPr lang="en-IN" dirty="0" smtClean="0">
              <a:solidFill>
                <a:srgbClr val="000000"/>
              </a:solidFill>
              <a:latin typeface="ff2"/>
            </a:endParaRPr>
          </a:p>
          <a:p>
            <a:r>
              <a:rPr lang="en-IN" dirty="0" smtClean="0">
                <a:solidFill>
                  <a:srgbClr val="000000"/>
                </a:solidFill>
                <a:latin typeface="ff2"/>
              </a:rPr>
              <a:t>Answer</a:t>
            </a:r>
            <a:r>
              <a:rPr lang="en-IN" dirty="0">
                <a:solidFill>
                  <a:srgbClr val="000000"/>
                </a:solidFill>
                <a:latin typeface="ff2"/>
              </a:rPr>
              <a:t>: </a:t>
            </a:r>
            <a:endParaRPr lang="en-IN" b="0" i="0" dirty="0">
              <a:solidFill>
                <a:srgbClr val="000000"/>
              </a:solidFill>
              <a:effectLst/>
              <a:latin typeface="ff2"/>
            </a:endParaRPr>
          </a:p>
        </p:txBody>
      </p:sp>
    </p:spTree>
    <p:extLst>
      <p:ext uri="{BB962C8B-B14F-4D97-AF65-F5344CB8AC3E}">
        <p14:creationId xmlns:p14="http://schemas.microsoft.com/office/powerpoint/2010/main" val="8074011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2170301"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16</a:t>
            </a:fld>
            <a:endParaRPr lang="en-US"/>
          </a:p>
        </p:txBody>
      </p:sp>
      <p:sp>
        <p:nvSpPr>
          <p:cNvPr id="3" name="Rectangle 2"/>
          <p:cNvSpPr/>
          <p:nvPr/>
        </p:nvSpPr>
        <p:spPr>
          <a:xfrm>
            <a:off x="1169247" y="1815548"/>
            <a:ext cx="8928910" cy="25853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solidFill>
                  <a:srgbClr val="000000"/>
                </a:solidFill>
                <a:latin typeface="ff2"/>
              </a:rPr>
              <a:t>2. Which </a:t>
            </a:r>
            <a:r>
              <a:rPr lang="en-IN" dirty="0">
                <a:solidFill>
                  <a:srgbClr val="000000"/>
                </a:solidFill>
                <a:latin typeface="ff2"/>
              </a:rPr>
              <a:t>of the following is NOT true </a:t>
            </a:r>
          </a:p>
          <a:p>
            <a:r>
              <a:rPr lang="en-IN" dirty="0">
                <a:solidFill>
                  <a:srgbClr val="000000"/>
                </a:solidFill>
                <a:latin typeface="ff2"/>
              </a:rPr>
              <a:t>A. A call option gives the holder the right to buy an asset by a certain date for a certain</a:t>
            </a:r>
          </a:p>
          <a:p>
            <a:r>
              <a:rPr lang="en-IN" dirty="0">
                <a:solidFill>
                  <a:srgbClr val="000000"/>
                </a:solidFill>
                <a:latin typeface="ff2"/>
              </a:rPr>
              <a:t>price</a:t>
            </a:r>
          </a:p>
          <a:p>
            <a:r>
              <a:rPr lang="en-IN" dirty="0">
                <a:solidFill>
                  <a:srgbClr val="000000"/>
                </a:solidFill>
                <a:latin typeface="ff2"/>
              </a:rPr>
              <a:t>B. A put option gives the holder the right to sell an asset by a certain date for a certain</a:t>
            </a:r>
          </a:p>
          <a:p>
            <a:r>
              <a:rPr lang="en-IN" dirty="0">
                <a:solidFill>
                  <a:srgbClr val="000000"/>
                </a:solidFill>
                <a:latin typeface="ff2"/>
              </a:rPr>
              <a:t>price</a:t>
            </a:r>
          </a:p>
          <a:p>
            <a:r>
              <a:rPr lang="en-IN" dirty="0">
                <a:solidFill>
                  <a:srgbClr val="000000"/>
                </a:solidFill>
                <a:latin typeface="ff2"/>
              </a:rPr>
              <a:t>C. The holder of a call or put option must exercise the right to sell or buy an asset</a:t>
            </a:r>
          </a:p>
          <a:p>
            <a:r>
              <a:rPr lang="en-IN" dirty="0">
                <a:solidFill>
                  <a:srgbClr val="000000"/>
                </a:solidFill>
                <a:latin typeface="ff2"/>
              </a:rPr>
              <a:t>D. The holder of a forward contract is obligated to buy or sell an asset</a:t>
            </a:r>
          </a:p>
          <a:p>
            <a:endParaRPr lang="en-IN" dirty="0" smtClean="0">
              <a:solidFill>
                <a:srgbClr val="000000"/>
              </a:solidFill>
              <a:latin typeface="ff2"/>
            </a:endParaRPr>
          </a:p>
          <a:p>
            <a:r>
              <a:rPr lang="en-IN" dirty="0" smtClean="0">
                <a:solidFill>
                  <a:srgbClr val="000000"/>
                </a:solidFill>
                <a:latin typeface="ff2"/>
              </a:rPr>
              <a:t>Answer</a:t>
            </a:r>
            <a:r>
              <a:rPr lang="en-IN" dirty="0">
                <a:solidFill>
                  <a:srgbClr val="000000"/>
                </a:solidFill>
                <a:latin typeface="ff2"/>
              </a:rPr>
              <a:t>: </a:t>
            </a:r>
            <a:endParaRPr lang="en-IN" b="0" i="0" dirty="0">
              <a:solidFill>
                <a:srgbClr val="000000"/>
              </a:solidFill>
              <a:effectLst/>
              <a:latin typeface="ff2"/>
            </a:endParaRPr>
          </a:p>
        </p:txBody>
      </p:sp>
    </p:spTree>
    <p:extLst>
      <p:ext uri="{BB962C8B-B14F-4D97-AF65-F5344CB8AC3E}">
        <p14:creationId xmlns:p14="http://schemas.microsoft.com/office/powerpoint/2010/main" val="10919428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47894467-E227-B849-BB10-8705222BB906}" type="slidenum">
              <a:rPr lang="en-US" smtClean="0"/>
              <a:pPr/>
              <a:t>17</a:t>
            </a:fld>
            <a:endParaRPr lang="en-US"/>
          </a:p>
        </p:txBody>
      </p:sp>
      <mc:AlternateContent xmlns:mc="http://schemas.openxmlformats.org/markup-compatibility/2006" xmlns:p14="http://schemas.microsoft.com/office/powerpoint/2010/main">
        <mc:Choice Requires="p14">
          <p:contentPart p14:bwMode="auto" r:id="rId2">
            <p14:nvContentPartPr>
              <p14:cNvPr id="37" name="Ink 36"/>
              <p14:cNvContentPartPr/>
              <p14:nvPr/>
            </p14:nvContentPartPr>
            <p14:xfrm>
              <a:off x="7621635" y="1417785"/>
              <a:ext cx="2301840" cy="143280"/>
            </p14:xfrm>
          </p:contentPart>
        </mc:Choice>
        <mc:Fallback xmlns="">
          <p:pic>
            <p:nvPicPr>
              <p:cNvPr id="37" name="Ink 36"/>
              <p:cNvPicPr/>
              <p:nvPr/>
            </p:nvPicPr>
            <p:blipFill>
              <a:blip r:embed="rId3"/>
              <a:stretch>
                <a:fillRect/>
              </a:stretch>
            </p:blipFill>
            <p:spPr>
              <a:xfrm>
                <a:off x="7612275" y="1413825"/>
                <a:ext cx="2321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4" name="Ink 73"/>
              <p14:cNvContentPartPr/>
              <p14:nvPr/>
            </p14:nvContentPartPr>
            <p14:xfrm>
              <a:off x="1758675" y="728745"/>
              <a:ext cx="9317160" cy="4985280"/>
            </p14:xfrm>
          </p:contentPart>
        </mc:Choice>
        <mc:Fallback xmlns="">
          <p:pic>
            <p:nvPicPr>
              <p:cNvPr id="74" name="Ink 73"/>
              <p:cNvPicPr/>
              <p:nvPr/>
            </p:nvPicPr>
            <p:blipFill>
              <a:blip r:embed="rId5"/>
              <a:stretch>
                <a:fillRect/>
              </a:stretch>
            </p:blipFill>
            <p:spPr>
              <a:xfrm>
                <a:off x="1750395" y="722625"/>
                <a:ext cx="9329400" cy="499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7" name="Ink 106"/>
              <p14:cNvContentPartPr/>
              <p14:nvPr/>
            </p14:nvContentPartPr>
            <p14:xfrm>
              <a:off x="1804755" y="1776705"/>
              <a:ext cx="2106360" cy="392400"/>
            </p14:xfrm>
          </p:contentPart>
        </mc:Choice>
        <mc:Fallback xmlns="">
          <p:pic>
            <p:nvPicPr>
              <p:cNvPr id="107" name="Ink 106"/>
              <p:cNvPicPr/>
              <p:nvPr/>
            </p:nvPicPr>
            <p:blipFill>
              <a:blip r:embed="rId7"/>
              <a:stretch>
                <a:fillRect/>
              </a:stretch>
            </p:blipFill>
            <p:spPr>
              <a:xfrm>
                <a:off x="1795755" y="1768785"/>
                <a:ext cx="211932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4" name="Ink 143"/>
              <p14:cNvContentPartPr/>
              <p14:nvPr/>
            </p14:nvContentPartPr>
            <p14:xfrm>
              <a:off x="8441355" y="4104825"/>
              <a:ext cx="2901960" cy="1555920"/>
            </p14:xfrm>
          </p:contentPart>
        </mc:Choice>
        <mc:Fallback xmlns="">
          <p:pic>
            <p:nvPicPr>
              <p:cNvPr id="144" name="Ink 143"/>
              <p:cNvPicPr/>
              <p:nvPr/>
            </p:nvPicPr>
            <p:blipFill>
              <a:blip r:embed="rId9"/>
              <a:stretch>
                <a:fillRect/>
              </a:stretch>
            </p:blipFill>
            <p:spPr>
              <a:xfrm>
                <a:off x="8437395" y="4097625"/>
                <a:ext cx="2910240" cy="1568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7" name="Ink 196"/>
              <p14:cNvContentPartPr/>
              <p14:nvPr/>
            </p14:nvContentPartPr>
            <p14:xfrm>
              <a:off x="3072675" y="5420265"/>
              <a:ext cx="1268640" cy="549360"/>
            </p14:xfrm>
          </p:contentPart>
        </mc:Choice>
        <mc:Fallback xmlns="">
          <p:pic>
            <p:nvPicPr>
              <p:cNvPr id="197" name="Ink 196"/>
              <p:cNvPicPr/>
              <p:nvPr/>
            </p:nvPicPr>
            <p:blipFill>
              <a:blip r:embed="rId11"/>
              <a:stretch>
                <a:fillRect/>
              </a:stretch>
            </p:blipFill>
            <p:spPr>
              <a:xfrm>
                <a:off x="3064755" y="5411985"/>
                <a:ext cx="1284480" cy="566640"/>
              </a:xfrm>
              <a:prstGeom prst="rect">
                <a:avLst/>
              </a:prstGeom>
            </p:spPr>
          </p:pic>
        </mc:Fallback>
      </mc:AlternateContent>
    </p:spTree>
    <p:extLst>
      <p:ext uri="{BB962C8B-B14F-4D97-AF65-F5344CB8AC3E}">
        <p14:creationId xmlns:p14="http://schemas.microsoft.com/office/powerpoint/2010/main" val="31769393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47894467-E227-B849-BB10-8705222BB906}" type="slidenum">
              <a:rPr lang="en-US" smtClean="0"/>
              <a:pPr/>
              <a:t>18</a:t>
            </a:fld>
            <a:endParaRPr lang="en-US"/>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4894275" y="1810185"/>
              <a:ext cx="2336760" cy="149760"/>
            </p14:xfrm>
          </p:contentPart>
        </mc:Choice>
        <mc:Fallback xmlns="">
          <p:pic>
            <p:nvPicPr>
              <p:cNvPr id="12" name="Ink 11"/>
              <p:cNvPicPr/>
              <p:nvPr/>
            </p:nvPicPr>
            <p:blipFill>
              <a:blip r:embed="rId3"/>
              <a:stretch>
                <a:fillRect/>
              </a:stretch>
            </p:blipFill>
            <p:spPr>
              <a:xfrm>
                <a:off x="4887435" y="1803345"/>
                <a:ext cx="2348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9085395" y="3850305"/>
              <a:ext cx="2007000" cy="306360"/>
            </p14:xfrm>
          </p:contentPart>
        </mc:Choice>
        <mc:Fallback xmlns="">
          <p:pic>
            <p:nvPicPr>
              <p:cNvPr id="15" name="Ink 14"/>
              <p:cNvPicPr/>
              <p:nvPr/>
            </p:nvPicPr>
            <p:blipFill>
              <a:blip r:embed="rId5"/>
              <a:stretch>
                <a:fillRect/>
              </a:stretch>
            </p:blipFill>
            <p:spPr>
              <a:xfrm>
                <a:off x="9080355" y="3844185"/>
                <a:ext cx="202104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Ink 26"/>
              <p14:cNvContentPartPr/>
              <p14:nvPr/>
            </p14:nvContentPartPr>
            <p14:xfrm>
              <a:off x="1184835" y="1475745"/>
              <a:ext cx="5982120" cy="2498040"/>
            </p14:xfrm>
          </p:contentPart>
        </mc:Choice>
        <mc:Fallback xmlns="">
          <p:pic>
            <p:nvPicPr>
              <p:cNvPr id="27" name="Ink 26"/>
              <p:cNvPicPr/>
              <p:nvPr/>
            </p:nvPicPr>
            <p:blipFill>
              <a:blip r:embed="rId7"/>
              <a:stretch>
                <a:fillRect/>
              </a:stretch>
            </p:blipFill>
            <p:spPr>
              <a:xfrm>
                <a:off x="1175475" y="1469265"/>
                <a:ext cx="5995800" cy="2514600"/>
              </a:xfrm>
              <a:prstGeom prst="rect">
                <a:avLst/>
              </a:prstGeom>
            </p:spPr>
          </p:pic>
        </mc:Fallback>
      </mc:AlternateContent>
    </p:spTree>
    <p:extLst>
      <p:ext uri="{BB962C8B-B14F-4D97-AF65-F5344CB8AC3E}">
        <p14:creationId xmlns:p14="http://schemas.microsoft.com/office/powerpoint/2010/main" val="40221977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5867656"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Dividends and Stock Splits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19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a:latin typeface="Microsoft Sans Serif" panose="020B0604020202020204" pitchFamily="34" charset="0"/>
                <a:ea typeface="Microsoft Sans Serif" panose="020B0604020202020204" pitchFamily="34" charset="0"/>
                <a:cs typeface="Microsoft Sans Serif" panose="020B0604020202020204" pitchFamily="34" charset="0"/>
              </a:rPr>
              <a:t>3</a:t>
            </a:r>
          </a:p>
        </p:txBody>
      </p:sp>
      <p:sp>
        <p:nvSpPr>
          <p:cNvPr id="4" name="TextBox 3"/>
          <p:cNvSpPr txBox="1"/>
          <p:nvPr/>
        </p:nvSpPr>
        <p:spPr>
          <a:xfrm>
            <a:off x="1169248" y="1802296"/>
            <a:ext cx="993607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5" name="Rectangle 4"/>
          <p:cNvSpPr/>
          <p:nvPr/>
        </p:nvSpPr>
        <p:spPr>
          <a:xfrm>
            <a:off x="1169248" y="1802296"/>
            <a:ext cx="9803552" cy="307776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A </a:t>
            </a:r>
            <a:r>
              <a:rPr lang="en-IN" sz="1600">
                <a:solidFill>
                  <a:srgbClr val="FF0000"/>
                </a:solidFill>
                <a:latin typeface="Segoe UI" panose="020B0502040204020203" pitchFamily="34" charset="0"/>
                <a:ea typeface="Segoe UI" panose="020B0502040204020203" pitchFamily="34" charset="0"/>
                <a:cs typeface="Segoe UI" pitchFamily="34" charset="0"/>
              </a:rPr>
              <a:t>stock dividend</a:t>
            </a:r>
            <a:r>
              <a:rPr lang="en-IN" sz="1600">
                <a:latin typeface="Segoe UI" panose="020B0502040204020203" pitchFamily="34" charset="0"/>
                <a:ea typeface="Segoe UI" panose="020B0502040204020203" pitchFamily="34" charset="0"/>
                <a:cs typeface="Segoe UI" pitchFamily="34" charset="0"/>
              </a:rPr>
              <a:t> means dividend which is </a:t>
            </a:r>
            <a:r>
              <a:rPr lang="en-IN" sz="1600">
                <a:solidFill>
                  <a:srgbClr val="FF0000"/>
                </a:solidFill>
                <a:latin typeface="Segoe UI" panose="020B0502040204020203" pitchFamily="34" charset="0"/>
                <a:ea typeface="Segoe UI" panose="020B0502040204020203" pitchFamily="34" charset="0"/>
                <a:cs typeface="Segoe UI" pitchFamily="34" charset="0"/>
              </a:rPr>
              <a:t>paid in the form of additional </a:t>
            </a:r>
            <a:r>
              <a:rPr lang="en-IN" sz="1600" smtClean="0">
                <a:solidFill>
                  <a:srgbClr val="FF0000"/>
                </a:solidFill>
                <a:latin typeface="Segoe UI" panose="020B0502040204020203" pitchFamily="34" charset="0"/>
                <a:ea typeface="Segoe UI" panose="020B0502040204020203" pitchFamily="34" charset="0"/>
                <a:cs typeface="Segoe UI" pitchFamily="34" charset="0"/>
              </a:rPr>
              <a:t>shares. </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A </a:t>
            </a:r>
            <a:r>
              <a:rPr lang="en-IN" sz="1600" smtClean="0">
                <a:solidFill>
                  <a:srgbClr val="FF0000"/>
                </a:solidFill>
                <a:latin typeface="Segoe UI" panose="020B0502040204020203" pitchFamily="34" charset="0"/>
                <a:ea typeface="Segoe UI" panose="020B0502040204020203" pitchFamily="34" charset="0"/>
                <a:cs typeface="Segoe UI" pitchFamily="34" charset="0"/>
              </a:rPr>
              <a:t>stock </a:t>
            </a:r>
            <a:r>
              <a:rPr lang="en-IN" sz="1600">
                <a:solidFill>
                  <a:srgbClr val="FF0000"/>
                </a:solidFill>
                <a:latin typeface="Segoe UI" panose="020B0502040204020203" pitchFamily="34" charset="0"/>
                <a:ea typeface="Segoe UI" panose="020B0502040204020203" pitchFamily="34" charset="0"/>
                <a:cs typeface="Segoe UI" pitchFamily="34" charset="0"/>
              </a:rPr>
              <a:t>split </a:t>
            </a:r>
            <a:r>
              <a:rPr lang="en-IN" sz="1600">
                <a:latin typeface="Segoe UI" panose="020B0502040204020203" pitchFamily="34" charset="0"/>
                <a:ea typeface="Segoe UI" panose="020B0502040204020203" pitchFamily="34" charset="0"/>
                <a:cs typeface="Segoe UI" pitchFamily="34" charset="0"/>
              </a:rPr>
              <a:t>is a </a:t>
            </a:r>
            <a:r>
              <a:rPr lang="en-IN" sz="1600">
                <a:solidFill>
                  <a:srgbClr val="FF0000"/>
                </a:solidFill>
                <a:latin typeface="Segoe UI" panose="020B0502040204020203" pitchFamily="34" charset="0"/>
                <a:ea typeface="Segoe UI" panose="020B0502040204020203" pitchFamily="34" charset="0"/>
                <a:cs typeface="Segoe UI" pitchFamily="34" charset="0"/>
              </a:rPr>
              <a:t>division of </a:t>
            </a:r>
            <a:r>
              <a:rPr lang="en-IN" sz="1600" smtClean="0">
                <a:solidFill>
                  <a:srgbClr val="FF0000"/>
                </a:solidFill>
                <a:latin typeface="Segoe UI" panose="020B0502040204020203" pitchFamily="34" charset="0"/>
                <a:ea typeface="Segoe UI" panose="020B0502040204020203" pitchFamily="34" charset="0"/>
                <a:cs typeface="Segoe UI" pitchFamily="34" charset="0"/>
              </a:rPr>
              <a:t>issued </a:t>
            </a:r>
            <a:r>
              <a:rPr lang="en-IN" sz="1600">
                <a:solidFill>
                  <a:srgbClr val="FF0000"/>
                </a:solidFill>
                <a:latin typeface="Segoe UI" panose="020B0502040204020203" pitchFamily="34" charset="0"/>
                <a:ea typeface="Segoe UI" panose="020B0502040204020203" pitchFamily="34" charset="0"/>
                <a:cs typeface="Segoe UI" pitchFamily="34" charset="0"/>
              </a:rPr>
              <a:t>shares in the ratio</a:t>
            </a:r>
            <a:r>
              <a:rPr lang="en-IN" sz="1600">
                <a:latin typeface="Segoe UI" panose="020B0502040204020203" pitchFamily="34" charset="0"/>
                <a:ea typeface="Segoe UI" panose="020B0502040204020203" pitchFamily="34" charset="0"/>
                <a:cs typeface="Segoe UI" pitchFamily="34" charset="0"/>
              </a:rPr>
              <a:t> as decided by Company. </a:t>
            </a: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In </a:t>
            </a:r>
            <a:r>
              <a:rPr lang="en-IN" sz="1600">
                <a:latin typeface="Segoe UI" panose="020B0502040204020203" pitchFamily="34" charset="0"/>
                <a:ea typeface="Segoe UI" panose="020B0502040204020203" pitchFamily="34" charset="0"/>
                <a:cs typeface="Segoe UI" pitchFamily="34" charset="0"/>
              </a:rPr>
              <a:t>the Stock dividend, additional shares are given to shareholders whereas in stock split already issued shares are split in an agreed </a:t>
            </a:r>
            <a:r>
              <a:rPr lang="en-IN" sz="1600" smtClean="0">
                <a:latin typeface="Segoe UI" panose="020B0502040204020203" pitchFamily="34" charset="0"/>
                <a:ea typeface="Segoe UI" panose="020B0502040204020203" pitchFamily="34" charset="0"/>
                <a:cs typeface="Segoe UI" pitchFamily="34" charset="0"/>
              </a:rPr>
              <a:t>ratio.</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A </a:t>
            </a:r>
            <a:r>
              <a:rPr lang="en-IN" sz="1600">
                <a:solidFill>
                  <a:srgbClr val="FF0000"/>
                </a:solidFill>
                <a:latin typeface="Segoe UI" panose="020B0502040204020203" pitchFamily="34" charset="0"/>
                <a:ea typeface="Segoe UI" panose="020B0502040204020203" pitchFamily="34" charset="0"/>
                <a:cs typeface="Segoe UI" pitchFamily="34" charset="0"/>
              </a:rPr>
              <a:t>cash dividend </a:t>
            </a:r>
            <a:r>
              <a:rPr lang="en-IN" sz="1600">
                <a:latin typeface="Segoe UI" panose="020B0502040204020203" pitchFamily="34" charset="0"/>
                <a:ea typeface="Segoe UI" panose="020B0502040204020203" pitchFamily="34" charset="0"/>
                <a:cs typeface="Segoe UI" pitchFamily="34" charset="0"/>
              </a:rPr>
              <a:t>is the </a:t>
            </a:r>
            <a:r>
              <a:rPr lang="en-IN" sz="1600">
                <a:solidFill>
                  <a:srgbClr val="FF0000"/>
                </a:solidFill>
                <a:latin typeface="Segoe UI" panose="020B0502040204020203" pitchFamily="34" charset="0"/>
                <a:ea typeface="Segoe UI" panose="020B0502040204020203" pitchFamily="34" charset="0"/>
                <a:cs typeface="Segoe UI" pitchFamily="34" charset="0"/>
              </a:rPr>
              <a:t>distribution of funds </a:t>
            </a:r>
            <a:r>
              <a:rPr lang="en-IN" sz="1600">
                <a:latin typeface="Segoe UI" panose="020B0502040204020203" pitchFamily="34" charset="0"/>
                <a:ea typeface="Segoe UI" panose="020B0502040204020203" pitchFamily="34" charset="0"/>
                <a:cs typeface="Segoe UI" pitchFamily="34" charset="0"/>
              </a:rPr>
              <a:t>or money paid to stockholders generally as part of the corporation's current earnings or accumulated profits. Cash dividends are </a:t>
            </a:r>
            <a:r>
              <a:rPr lang="en-IN" sz="1600">
                <a:solidFill>
                  <a:srgbClr val="FF0000"/>
                </a:solidFill>
                <a:latin typeface="Segoe UI" panose="020B0502040204020203" pitchFamily="34" charset="0"/>
                <a:ea typeface="Segoe UI" panose="020B0502040204020203" pitchFamily="34" charset="0"/>
                <a:cs typeface="Segoe UI" pitchFamily="34" charset="0"/>
              </a:rPr>
              <a:t>paid directly in money</a:t>
            </a:r>
            <a:r>
              <a:rPr lang="en-IN" sz="1600">
                <a:latin typeface="Segoe UI" panose="020B0502040204020203" pitchFamily="34" charset="0"/>
                <a:ea typeface="Segoe UI" panose="020B0502040204020203" pitchFamily="34" charset="0"/>
                <a:cs typeface="Segoe UI" pitchFamily="34" charset="0"/>
              </a:rPr>
              <a:t>, as opposed to being paid as a stock dividend</a:t>
            </a: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25900292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905256" cy="627083"/>
          </a:xfrm>
          <a:solidFill>
            <a:srgbClr val="FCD3C2"/>
          </a:solidFill>
        </p:spPr>
        <p:txBody>
          <a:bodyPr>
            <a:noAutofit/>
          </a:bodyPr>
          <a:lstStyle>
            <a:defPPr/>
          </a:lstStyle>
          <a:p>
            <a:pPr algn="ctr"/>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Precap</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a:t>
            </a:fld>
            <a:endParaRPr lang="en-US"/>
          </a:p>
        </p:txBody>
      </p:sp>
      <p:sp>
        <p:nvSpPr>
          <p:cNvPr id="6" name="Rectangle 5"/>
          <p:cNvSpPr/>
          <p:nvPr/>
        </p:nvSpPr>
        <p:spPr>
          <a:xfrm>
            <a:off x="1169248" y="1722783"/>
            <a:ext cx="10184552" cy="37856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For most purposes, the futures price of a contract with a certain delivery date can </a:t>
            </a:r>
            <a:r>
              <a:rPr lang="en-IN" sz="1600" smtClean="0">
                <a:latin typeface="Segoe UI" panose="020B0502040204020203" pitchFamily="34" charset="0"/>
                <a:ea typeface="Segoe UI" panose="020B0502040204020203" pitchFamily="34" charset="0"/>
                <a:cs typeface="Segoe UI" pitchFamily="34" charset="0"/>
              </a:rPr>
              <a:t>be considered </a:t>
            </a:r>
            <a:r>
              <a:rPr lang="en-IN" sz="1600">
                <a:latin typeface="Segoe UI" panose="020B0502040204020203" pitchFamily="34" charset="0"/>
                <a:ea typeface="Segoe UI" panose="020B0502040204020203" pitchFamily="34" charset="0"/>
                <a:cs typeface="Segoe UI" pitchFamily="34" charset="0"/>
              </a:rPr>
              <a:t>to be the same as the forward price for a contract with the same </a:t>
            </a:r>
            <a:r>
              <a:rPr lang="en-IN" sz="1600" smtClean="0">
                <a:latin typeface="Segoe UI" panose="020B0502040204020203" pitchFamily="34" charset="0"/>
                <a:ea typeface="Segoe UI" panose="020B0502040204020203" pitchFamily="34" charset="0"/>
                <a:cs typeface="Segoe UI" pitchFamily="34" charset="0"/>
              </a:rPr>
              <a:t>delivery </a:t>
            </a:r>
            <a:r>
              <a:rPr lang="en-US" sz="1600" smtClean="0">
                <a:latin typeface="Segoe UI" panose="020B0502040204020203" pitchFamily="34" charset="0"/>
                <a:ea typeface="Segoe UI" panose="020B0502040204020203" pitchFamily="34" charset="0"/>
                <a:cs typeface="Segoe UI" pitchFamily="34" charset="0"/>
              </a:rPr>
              <a:t>date.</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For </a:t>
            </a:r>
            <a:r>
              <a:rPr lang="en-IN" sz="1600">
                <a:latin typeface="Segoe UI" panose="020B0502040204020203" pitchFamily="34" charset="0"/>
                <a:ea typeface="Segoe UI" panose="020B0502040204020203" pitchFamily="34" charset="0"/>
                <a:cs typeface="Segoe UI" pitchFamily="34" charset="0"/>
              </a:rPr>
              <a:t>the purposes of understanding futures (or forward) prices, it is convenient </a:t>
            </a:r>
            <a:r>
              <a:rPr lang="en-IN" sz="1600" smtClean="0">
                <a:latin typeface="Segoe UI" panose="020B0502040204020203" pitchFamily="34" charset="0"/>
                <a:ea typeface="Segoe UI" panose="020B0502040204020203" pitchFamily="34" charset="0"/>
                <a:cs typeface="Segoe UI" pitchFamily="34" charset="0"/>
              </a:rPr>
              <a:t>to divide </a:t>
            </a:r>
            <a:r>
              <a:rPr lang="en-IN" sz="1600">
                <a:latin typeface="Segoe UI" panose="020B0502040204020203" pitchFamily="34" charset="0"/>
                <a:ea typeface="Segoe UI" panose="020B0502040204020203" pitchFamily="34" charset="0"/>
                <a:cs typeface="Segoe UI" pitchFamily="34" charset="0"/>
              </a:rPr>
              <a:t>futures contracts into two categories: those in which the underlying asset is </a:t>
            </a:r>
            <a:r>
              <a:rPr lang="en-IN" sz="1600" smtClean="0">
                <a:latin typeface="Segoe UI" panose="020B0502040204020203" pitchFamily="34" charset="0"/>
                <a:ea typeface="Segoe UI" panose="020B0502040204020203" pitchFamily="34" charset="0"/>
                <a:cs typeface="Segoe UI" pitchFamily="34" charset="0"/>
              </a:rPr>
              <a:t>held for </a:t>
            </a:r>
            <a:r>
              <a:rPr lang="en-IN" sz="1600">
                <a:latin typeface="Segoe UI" panose="020B0502040204020203" pitchFamily="34" charset="0"/>
                <a:ea typeface="Segoe UI" panose="020B0502040204020203" pitchFamily="34" charset="0"/>
                <a:cs typeface="Segoe UI" pitchFamily="34" charset="0"/>
              </a:rPr>
              <a:t>investment by a significant number of investors and those in which the </a:t>
            </a:r>
            <a:r>
              <a:rPr lang="en-IN" sz="1600" smtClean="0">
                <a:latin typeface="Segoe UI" panose="020B0502040204020203" pitchFamily="34" charset="0"/>
                <a:ea typeface="Segoe UI" panose="020B0502040204020203" pitchFamily="34" charset="0"/>
                <a:cs typeface="Segoe UI" pitchFamily="34" charset="0"/>
              </a:rPr>
              <a:t>underlying asset </a:t>
            </a:r>
            <a:r>
              <a:rPr lang="en-IN" sz="1600">
                <a:latin typeface="Segoe UI" panose="020B0502040204020203" pitchFamily="34" charset="0"/>
                <a:ea typeface="Segoe UI" panose="020B0502040204020203" pitchFamily="34" charset="0"/>
                <a:cs typeface="Segoe UI" pitchFamily="34" charset="0"/>
              </a:rPr>
              <a:t>is held primarily for consumption purposes.</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In </a:t>
            </a:r>
            <a:r>
              <a:rPr lang="en-IN" sz="1600">
                <a:latin typeface="Segoe UI" panose="020B0502040204020203" pitchFamily="34" charset="0"/>
                <a:ea typeface="Segoe UI" panose="020B0502040204020203" pitchFamily="34" charset="0"/>
                <a:cs typeface="Segoe UI" pitchFamily="34" charset="0"/>
              </a:rPr>
              <a:t>the case of investment assets, we have considered three different situations:</a:t>
            </a:r>
          </a:p>
          <a:p>
            <a:pPr lvl="1"/>
            <a:r>
              <a:rPr lang="en-IN" sz="1600">
                <a:latin typeface="Segoe UI" panose="020B0502040204020203" pitchFamily="34" charset="0"/>
                <a:ea typeface="Segoe UI" panose="020B0502040204020203" pitchFamily="34" charset="0"/>
                <a:cs typeface="Segoe UI" pitchFamily="34" charset="0"/>
              </a:rPr>
              <a:t>1. The asset provides no income.</a:t>
            </a:r>
          </a:p>
          <a:p>
            <a:pPr lvl="1"/>
            <a:r>
              <a:rPr lang="en-IN" sz="1600">
                <a:latin typeface="Segoe UI" panose="020B0502040204020203" pitchFamily="34" charset="0"/>
                <a:ea typeface="Segoe UI" panose="020B0502040204020203" pitchFamily="34" charset="0"/>
                <a:cs typeface="Segoe UI" pitchFamily="34" charset="0"/>
              </a:rPr>
              <a:t>2. The asset provides a known dollar income.</a:t>
            </a:r>
          </a:p>
          <a:p>
            <a:pPr lvl="1"/>
            <a:r>
              <a:rPr lang="en-IN" sz="1600">
                <a:latin typeface="Segoe UI" panose="020B0502040204020203" pitchFamily="34" charset="0"/>
                <a:ea typeface="Segoe UI" panose="020B0502040204020203" pitchFamily="34" charset="0"/>
                <a:cs typeface="Segoe UI" pitchFamily="34" charset="0"/>
              </a:rPr>
              <a:t>3. The asset provides a known yield</a:t>
            </a:r>
            <a:r>
              <a:rPr lang="en-IN" sz="1600" smtClean="0">
                <a:latin typeface="Segoe UI" panose="020B0502040204020203" pitchFamily="34" charset="0"/>
                <a:ea typeface="Segoe UI" panose="020B0502040204020203" pitchFamily="34" charset="0"/>
                <a:cs typeface="Segoe UI" pitchFamily="34" charset="0"/>
              </a:rPr>
              <a:t>.</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In the case of consumption assets, it is not possible to obtain the futures price as </a:t>
            </a:r>
            <a:r>
              <a:rPr lang="en-IN" sz="1600" smtClean="0">
                <a:latin typeface="Segoe UI" panose="020B0502040204020203" pitchFamily="34" charset="0"/>
                <a:ea typeface="Segoe UI" panose="020B0502040204020203" pitchFamily="34" charset="0"/>
                <a:cs typeface="Segoe UI" pitchFamily="34" charset="0"/>
              </a:rPr>
              <a:t>a function </a:t>
            </a:r>
            <a:r>
              <a:rPr lang="en-IN" sz="1600">
                <a:latin typeface="Segoe UI" panose="020B0502040204020203" pitchFamily="34" charset="0"/>
                <a:ea typeface="Segoe UI" panose="020B0502040204020203" pitchFamily="34" charset="0"/>
                <a:cs typeface="Segoe UI" pitchFamily="34" charset="0"/>
              </a:rPr>
              <a:t>of the spot price and other observable variables. Here the parameter known </a:t>
            </a:r>
            <a:r>
              <a:rPr lang="en-IN" sz="1600" smtClean="0">
                <a:latin typeface="Segoe UI" panose="020B0502040204020203" pitchFamily="34" charset="0"/>
                <a:ea typeface="Segoe UI" panose="020B0502040204020203" pitchFamily="34" charset="0"/>
                <a:cs typeface="Segoe UI" pitchFamily="34" charset="0"/>
              </a:rPr>
              <a:t>as the </a:t>
            </a:r>
            <a:r>
              <a:rPr lang="en-IN" sz="1600">
                <a:latin typeface="Segoe UI" panose="020B0502040204020203" pitchFamily="34" charset="0"/>
                <a:ea typeface="Segoe UI" panose="020B0502040204020203" pitchFamily="34" charset="0"/>
                <a:cs typeface="Segoe UI" pitchFamily="34" charset="0"/>
              </a:rPr>
              <a:t>asset’s convenience yield becomes important</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17649495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sp>
        <p:nvSpPr>
          <p:cNvPr id="4" name="Slide Number Placeholder 3"/>
          <p:cNvSpPr>
            <a:spLocks noGrp="1"/>
          </p:cNvSpPr>
          <p:nvPr>
            <p:ph type="sldNum" sz="quarter" idx="12"/>
          </p:nvPr>
        </p:nvSpPr>
        <p:spPr/>
        <p:txBody>
          <a:bodyPr/>
          <a:lstStyle/>
          <a:p>
            <a:fld id="{47894467-E227-B849-BB10-8705222BB906}" type="slidenum">
              <a:rPr lang="en-US" smtClean="0"/>
              <a:pPr/>
              <a:t>20</a:t>
            </a:fld>
            <a:endParaRPr lang="en-US"/>
          </a:p>
        </p:txBody>
      </p:sp>
      <mc:AlternateContent xmlns:mc="http://schemas.openxmlformats.org/markup-compatibility/2006" xmlns:p14="http://schemas.microsoft.com/office/powerpoint/2010/main">
        <mc:Choice Requires="p14">
          <p:contentPart p14:bwMode="auto" r:id="rId2">
            <p14:nvContentPartPr>
              <p14:cNvPr id="16" name="Ink 15"/>
              <p14:cNvContentPartPr/>
              <p14:nvPr/>
            </p14:nvContentPartPr>
            <p14:xfrm>
              <a:off x="976035" y="828825"/>
              <a:ext cx="10276200" cy="2755800"/>
            </p14:xfrm>
          </p:contentPart>
        </mc:Choice>
        <mc:Fallback xmlns="">
          <p:pic>
            <p:nvPicPr>
              <p:cNvPr id="16" name="Ink 15"/>
              <p:cNvPicPr/>
              <p:nvPr/>
            </p:nvPicPr>
            <p:blipFill>
              <a:blip r:embed="rId3"/>
              <a:stretch>
                <a:fillRect/>
              </a:stretch>
            </p:blipFill>
            <p:spPr>
              <a:xfrm>
                <a:off x="967755" y="821265"/>
                <a:ext cx="10291680" cy="2767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2" name="Ink 51"/>
              <p14:cNvContentPartPr/>
              <p14:nvPr/>
            </p14:nvContentPartPr>
            <p14:xfrm>
              <a:off x="9726555" y="1654665"/>
              <a:ext cx="806400" cy="46800"/>
            </p14:xfrm>
          </p:contentPart>
        </mc:Choice>
        <mc:Fallback xmlns="">
          <p:pic>
            <p:nvPicPr>
              <p:cNvPr id="52" name="Ink 51"/>
              <p:cNvPicPr/>
              <p:nvPr/>
            </p:nvPicPr>
            <p:blipFill>
              <a:blip r:embed="rId5"/>
              <a:stretch>
                <a:fillRect/>
              </a:stretch>
            </p:blipFill>
            <p:spPr>
              <a:xfrm>
                <a:off x="9718995" y="1647465"/>
                <a:ext cx="817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4" name="Ink 203"/>
              <p14:cNvContentPartPr/>
              <p14:nvPr/>
            </p14:nvContentPartPr>
            <p14:xfrm>
              <a:off x="6657195" y="5296785"/>
              <a:ext cx="1428840" cy="352800"/>
            </p14:xfrm>
          </p:contentPart>
        </mc:Choice>
        <mc:Fallback xmlns="">
          <p:pic>
            <p:nvPicPr>
              <p:cNvPr id="204" name="Ink 203"/>
              <p:cNvPicPr/>
              <p:nvPr/>
            </p:nvPicPr>
            <p:blipFill>
              <a:blip r:embed="rId7"/>
              <a:stretch>
                <a:fillRect/>
              </a:stretch>
            </p:blipFill>
            <p:spPr>
              <a:xfrm>
                <a:off x="6648555" y="5289225"/>
                <a:ext cx="144144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09" name="Ink 208"/>
              <p14:cNvContentPartPr/>
              <p14:nvPr/>
            </p14:nvContentPartPr>
            <p14:xfrm>
              <a:off x="6339675" y="5116785"/>
              <a:ext cx="2158560" cy="770760"/>
            </p14:xfrm>
          </p:contentPart>
        </mc:Choice>
        <mc:Fallback xmlns="">
          <p:pic>
            <p:nvPicPr>
              <p:cNvPr id="209" name="Ink 208"/>
              <p:cNvPicPr/>
              <p:nvPr/>
            </p:nvPicPr>
            <p:blipFill>
              <a:blip r:embed="rId9"/>
              <a:stretch>
                <a:fillRect/>
              </a:stretch>
            </p:blipFill>
            <p:spPr>
              <a:xfrm>
                <a:off x="6330675" y="5106345"/>
                <a:ext cx="2178720" cy="79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4" name="Ink 213"/>
              <p14:cNvContentPartPr/>
              <p14:nvPr/>
            </p14:nvContentPartPr>
            <p14:xfrm>
              <a:off x="1067475" y="4348905"/>
              <a:ext cx="3038400" cy="1221480"/>
            </p14:xfrm>
          </p:contentPart>
        </mc:Choice>
        <mc:Fallback xmlns="">
          <p:pic>
            <p:nvPicPr>
              <p:cNvPr id="214" name="Ink 213"/>
              <p:cNvPicPr/>
              <p:nvPr/>
            </p:nvPicPr>
            <p:blipFill>
              <a:blip r:embed="rId11"/>
              <a:stretch>
                <a:fillRect/>
              </a:stretch>
            </p:blipFill>
            <p:spPr>
              <a:xfrm>
                <a:off x="1061355" y="4341705"/>
                <a:ext cx="3048480" cy="123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0" name="Ink 219"/>
              <p14:cNvContentPartPr/>
              <p14:nvPr/>
            </p14:nvContentPartPr>
            <p14:xfrm>
              <a:off x="6103515" y="4575345"/>
              <a:ext cx="2728800" cy="454680"/>
            </p14:xfrm>
          </p:contentPart>
        </mc:Choice>
        <mc:Fallback xmlns="">
          <p:pic>
            <p:nvPicPr>
              <p:cNvPr id="220" name="Ink 219"/>
              <p:cNvPicPr/>
              <p:nvPr/>
            </p:nvPicPr>
            <p:blipFill>
              <a:blip r:embed="rId13"/>
              <a:stretch>
                <a:fillRect/>
              </a:stretch>
            </p:blipFill>
            <p:spPr>
              <a:xfrm>
                <a:off x="6094875" y="4567425"/>
                <a:ext cx="274140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5" name="Ink 224"/>
              <p14:cNvContentPartPr/>
              <p14:nvPr/>
            </p14:nvContentPartPr>
            <p14:xfrm>
              <a:off x="2422515" y="4090425"/>
              <a:ext cx="2675880" cy="693000"/>
            </p14:xfrm>
          </p:contentPart>
        </mc:Choice>
        <mc:Fallback xmlns="">
          <p:pic>
            <p:nvPicPr>
              <p:cNvPr id="225" name="Ink 224"/>
              <p:cNvPicPr/>
              <p:nvPr/>
            </p:nvPicPr>
            <p:blipFill>
              <a:blip r:embed="rId15"/>
              <a:stretch>
                <a:fillRect/>
              </a:stretch>
            </p:blipFill>
            <p:spPr>
              <a:xfrm>
                <a:off x="2415315" y="4079625"/>
                <a:ext cx="2690280" cy="712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9" name="Ink 238"/>
              <p14:cNvContentPartPr/>
              <p14:nvPr/>
            </p14:nvContentPartPr>
            <p14:xfrm>
              <a:off x="8969115" y="3843465"/>
              <a:ext cx="1829880" cy="492480"/>
            </p14:xfrm>
          </p:contentPart>
        </mc:Choice>
        <mc:Fallback xmlns="">
          <p:pic>
            <p:nvPicPr>
              <p:cNvPr id="239" name="Ink 238"/>
              <p:cNvPicPr/>
              <p:nvPr/>
            </p:nvPicPr>
            <p:blipFill>
              <a:blip r:embed="rId17"/>
              <a:stretch>
                <a:fillRect/>
              </a:stretch>
            </p:blipFill>
            <p:spPr>
              <a:xfrm>
                <a:off x="8961915" y="3836625"/>
                <a:ext cx="184104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0" name="Ink 239"/>
              <p14:cNvContentPartPr/>
              <p14:nvPr/>
            </p14:nvContentPartPr>
            <p14:xfrm>
              <a:off x="9081795" y="5398305"/>
              <a:ext cx="2091600" cy="560160"/>
            </p14:xfrm>
          </p:contentPart>
        </mc:Choice>
        <mc:Fallback xmlns="">
          <p:pic>
            <p:nvPicPr>
              <p:cNvPr id="240" name="Ink 239"/>
              <p:cNvPicPr/>
              <p:nvPr/>
            </p:nvPicPr>
            <p:blipFill>
              <a:blip r:embed="rId19"/>
              <a:stretch>
                <a:fillRect/>
              </a:stretch>
            </p:blipFill>
            <p:spPr>
              <a:xfrm>
                <a:off x="9076035" y="5391105"/>
                <a:ext cx="210528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5" name="Ink 254"/>
              <p14:cNvContentPartPr/>
              <p14:nvPr/>
            </p14:nvContentPartPr>
            <p14:xfrm>
              <a:off x="10593435" y="5258985"/>
              <a:ext cx="874440" cy="640440"/>
            </p14:xfrm>
          </p:contentPart>
        </mc:Choice>
        <mc:Fallback xmlns="">
          <p:pic>
            <p:nvPicPr>
              <p:cNvPr id="255" name="Ink 254"/>
              <p:cNvPicPr/>
              <p:nvPr/>
            </p:nvPicPr>
            <p:blipFill>
              <a:blip r:embed="rId21"/>
              <a:stretch>
                <a:fillRect/>
              </a:stretch>
            </p:blipFill>
            <p:spPr>
              <a:xfrm>
                <a:off x="10587675" y="5254305"/>
                <a:ext cx="887760" cy="65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6" name="Ink 255"/>
              <p14:cNvContentPartPr/>
              <p14:nvPr/>
            </p14:nvContentPartPr>
            <p14:xfrm>
              <a:off x="9495435" y="4316145"/>
              <a:ext cx="1808280" cy="555120"/>
            </p14:xfrm>
          </p:contentPart>
        </mc:Choice>
        <mc:Fallback xmlns="">
          <p:pic>
            <p:nvPicPr>
              <p:cNvPr id="256" name="Ink 255"/>
              <p:cNvPicPr/>
              <p:nvPr/>
            </p:nvPicPr>
            <p:blipFill>
              <a:blip r:embed="rId23"/>
              <a:stretch>
                <a:fillRect/>
              </a:stretch>
            </p:blipFill>
            <p:spPr>
              <a:xfrm>
                <a:off x="9491475" y="4307505"/>
                <a:ext cx="182124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7" name="Ink 256"/>
              <p14:cNvContentPartPr/>
              <p14:nvPr/>
            </p14:nvContentPartPr>
            <p14:xfrm>
              <a:off x="9722955" y="4603785"/>
              <a:ext cx="1281600" cy="322920"/>
            </p14:xfrm>
          </p:contentPart>
        </mc:Choice>
        <mc:Fallback xmlns="">
          <p:pic>
            <p:nvPicPr>
              <p:cNvPr id="257" name="Ink 256"/>
              <p:cNvPicPr/>
              <p:nvPr/>
            </p:nvPicPr>
            <p:blipFill>
              <a:blip r:embed="rId25"/>
              <a:stretch>
                <a:fillRect/>
              </a:stretch>
            </p:blipFill>
            <p:spPr>
              <a:xfrm>
                <a:off x="9717195" y="4597665"/>
                <a:ext cx="1296720" cy="337320"/>
              </a:xfrm>
              <a:prstGeom prst="rect">
                <a:avLst/>
              </a:prstGeom>
            </p:spPr>
          </p:pic>
        </mc:Fallback>
      </mc:AlternateContent>
    </p:spTree>
    <p:extLst>
      <p:ext uri="{BB962C8B-B14F-4D97-AF65-F5344CB8AC3E}">
        <p14:creationId xmlns:p14="http://schemas.microsoft.com/office/powerpoint/2010/main" val="22636642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5867656"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Dividends and Stock Splits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a:latin typeface="Microsoft Sans Serif" panose="020B0604020202020204" pitchFamily="34" charset="0"/>
                <a:ea typeface="Microsoft Sans Serif" panose="020B0604020202020204" pitchFamily="34" charset="0"/>
                <a:cs typeface="Microsoft Sans Serif" panose="020B0604020202020204" pitchFamily="34" charset="0"/>
              </a:rPr>
              <a:t>3</a:t>
            </a:r>
          </a:p>
        </p:txBody>
      </p:sp>
      <p:sp>
        <p:nvSpPr>
          <p:cNvPr id="4" name="TextBox 3"/>
          <p:cNvSpPr txBox="1"/>
          <p:nvPr/>
        </p:nvSpPr>
        <p:spPr>
          <a:xfrm>
            <a:off x="1169248" y="1802296"/>
            <a:ext cx="993607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5" name="Rectangle 4"/>
          <p:cNvSpPr/>
          <p:nvPr/>
        </p:nvSpPr>
        <p:spPr>
          <a:xfrm>
            <a:off x="1169248" y="1802296"/>
            <a:ext cx="9803552" cy="32932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The </a:t>
            </a:r>
            <a:r>
              <a:rPr lang="en-IN" sz="1600">
                <a:latin typeface="Segoe UI" panose="020B0502040204020203" pitchFamily="34" charset="0"/>
                <a:ea typeface="Segoe UI" panose="020B0502040204020203" pitchFamily="34" charset="0"/>
                <a:cs typeface="Segoe UI" pitchFamily="34" charset="0"/>
              </a:rPr>
              <a:t>early over-the-counter options were dividend protected. If a company declared </a:t>
            </a:r>
            <a:r>
              <a:rPr lang="en-IN" sz="1600" smtClean="0">
                <a:latin typeface="Segoe UI" panose="020B0502040204020203" pitchFamily="34" charset="0"/>
                <a:ea typeface="Segoe UI" panose="020B0502040204020203" pitchFamily="34" charset="0"/>
                <a:cs typeface="Segoe UI" pitchFamily="34" charset="0"/>
              </a:rPr>
              <a:t>a cash </a:t>
            </a:r>
            <a:r>
              <a:rPr lang="en-IN" sz="1600">
                <a:latin typeface="Segoe UI" panose="020B0502040204020203" pitchFamily="34" charset="0"/>
                <a:ea typeface="Segoe UI" panose="020B0502040204020203" pitchFamily="34" charset="0"/>
                <a:cs typeface="Segoe UI" pitchFamily="34" charset="0"/>
              </a:rPr>
              <a:t>dividend, the strike price for options on the company’s stock was reduced on </a:t>
            </a:r>
            <a:r>
              <a:rPr lang="en-IN" sz="1600" smtClean="0">
                <a:latin typeface="Segoe UI" panose="020B0502040204020203" pitchFamily="34" charset="0"/>
                <a:ea typeface="Segoe UI" panose="020B0502040204020203" pitchFamily="34" charset="0"/>
                <a:cs typeface="Segoe UI" pitchFamily="34" charset="0"/>
              </a:rPr>
              <a:t>the ex-dividend </a:t>
            </a:r>
            <a:r>
              <a:rPr lang="en-IN" sz="1600">
                <a:latin typeface="Segoe UI" panose="020B0502040204020203" pitchFamily="34" charset="0"/>
                <a:ea typeface="Segoe UI" panose="020B0502040204020203" pitchFamily="34" charset="0"/>
                <a:cs typeface="Segoe UI" pitchFamily="34" charset="0"/>
              </a:rPr>
              <a:t>day by the amount of the dividend. </a:t>
            </a: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solidFill>
                  <a:srgbClr val="FF0000"/>
                </a:solidFill>
                <a:latin typeface="Segoe UI" panose="020B0502040204020203" pitchFamily="34" charset="0"/>
                <a:ea typeface="Segoe UI" panose="020B0502040204020203" pitchFamily="34" charset="0"/>
                <a:cs typeface="Segoe UI" pitchFamily="34" charset="0"/>
              </a:rPr>
              <a:t>Exchange-traded </a:t>
            </a:r>
            <a:r>
              <a:rPr lang="en-IN" sz="1600">
                <a:solidFill>
                  <a:srgbClr val="FF0000"/>
                </a:solidFill>
                <a:latin typeface="Segoe UI" panose="020B0502040204020203" pitchFamily="34" charset="0"/>
                <a:ea typeface="Segoe UI" panose="020B0502040204020203" pitchFamily="34" charset="0"/>
                <a:cs typeface="Segoe UI" pitchFamily="34" charset="0"/>
              </a:rPr>
              <a:t>options </a:t>
            </a:r>
            <a:r>
              <a:rPr lang="en-IN" sz="1600">
                <a:latin typeface="Segoe UI" panose="020B0502040204020203" pitchFamily="34" charset="0"/>
                <a:ea typeface="Segoe UI" panose="020B0502040204020203" pitchFamily="34" charset="0"/>
                <a:cs typeface="Segoe UI" pitchFamily="34" charset="0"/>
              </a:rPr>
              <a:t>are </a:t>
            </a:r>
            <a:r>
              <a:rPr lang="en-IN" sz="1600" smtClean="0">
                <a:solidFill>
                  <a:srgbClr val="FF0000"/>
                </a:solidFill>
                <a:latin typeface="Segoe UI" panose="020B0502040204020203" pitchFamily="34" charset="0"/>
                <a:ea typeface="Segoe UI" panose="020B0502040204020203" pitchFamily="34" charset="0"/>
                <a:cs typeface="Segoe UI" pitchFamily="34" charset="0"/>
              </a:rPr>
              <a:t>not usually </a:t>
            </a:r>
            <a:r>
              <a:rPr lang="en-IN" sz="1600">
                <a:solidFill>
                  <a:srgbClr val="FF0000"/>
                </a:solidFill>
                <a:latin typeface="Segoe UI" panose="020B0502040204020203" pitchFamily="34" charset="0"/>
                <a:ea typeface="Segoe UI" panose="020B0502040204020203" pitchFamily="34" charset="0"/>
                <a:cs typeface="Segoe UI" pitchFamily="34" charset="0"/>
              </a:rPr>
              <a:t>adjusted for cash dividends</a:t>
            </a:r>
            <a:r>
              <a:rPr lang="en-IN" sz="1600">
                <a:latin typeface="Segoe UI" panose="020B0502040204020203" pitchFamily="34" charset="0"/>
                <a:ea typeface="Segoe UI" panose="020B0502040204020203" pitchFamily="34" charset="0"/>
                <a:cs typeface="Segoe UI" pitchFamily="34" charset="0"/>
              </a:rPr>
              <a:t>. In other words, when a cash dividend </a:t>
            </a:r>
            <a:r>
              <a:rPr lang="en-IN" sz="1600" smtClean="0">
                <a:latin typeface="Segoe UI" panose="020B0502040204020203" pitchFamily="34" charset="0"/>
                <a:ea typeface="Segoe UI" panose="020B0502040204020203" pitchFamily="34" charset="0"/>
                <a:cs typeface="Segoe UI" pitchFamily="34" charset="0"/>
              </a:rPr>
              <a:t>occurs, there </a:t>
            </a:r>
            <a:r>
              <a:rPr lang="en-IN" sz="1600">
                <a:latin typeface="Segoe UI" panose="020B0502040204020203" pitchFamily="34" charset="0"/>
                <a:ea typeface="Segoe UI" panose="020B0502040204020203" pitchFamily="34" charset="0"/>
                <a:cs typeface="Segoe UI" pitchFamily="34" charset="0"/>
              </a:rPr>
              <a:t>are no adjustments to the terms of the option contract</a:t>
            </a:r>
            <a:r>
              <a:rPr lang="en-IN" sz="1600" smtClean="0">
                <a:latin typeface="Segoe UI" panose="020B0502040204020203" pitchFamily="34" charset="0"/>
                <a:ea typeface="Segoe UI" panose="020B0502040204020203" pitchFamily="34" charset="0"/>
                <a:cs typeface="Segoe UI" pitchFamily="34" charset="0"/>
              </a:rPr>
              <a:t>.</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solidFill>
                  <a:srgbClr val="FF0000"/>
                </a:solidFill>
                <a:latin typeface="Segoe UI" panose="020B0502040204020203" pitchFamily="34" charset="0"/>
                <a:ea typeface="Segoe UI" panose="020B0502040204020203" pitchFamily="34" charset="0"/>
                <a:cs typeface="Segoe UI" pitchFamily="34" charset="0"/>
              </a:rPr>
              <a:t>Exchange-traded options are adjusted for stock splits</a:t>
            </a:r>
            <a:r>
              <a:rPr lang="en-IN" sz="1600">
                <a:latin typeface="Segoe UI" panose="020B0502040204020203" pitchFamily="34" charset="0"/>
                <a:ea typeface="Segoe UI" panose="020B0502040204020203" pitchFamily="34" charset="0"/>
                <a:cs typeface="Segoe UI" pitchFamily="34" charset="0"/>
              </a:rPr>
              <a:t>. A stock split occurs when </a:t>
            </a:r>
            <a:r>
              <a:rPr lang="en-IN" sz="1600" smtClean="0">
                <a:latin typeface="Segoe UI" panose="020B0502040204020203" pitchFamily="34" charset="0"/>
                <a:ea typeface="Segoe UI" panose="020B0502040204020203" pitchFamily="34" charset="0"/>
                <a:cs typeface="Segoe UI" pitchFamily="34" charset="0"/>
              </a:rPr>
              <a:t>the existing </a:t>
            </a:r>
            <a:r>
              <a:rPr lang="en-IN" sz="1600">
                <a:latin typeface="Segoe UI" panose="020B0502040204020203" pitchFamily="34" charset="0"/>
                <a:ea typeface="Segoe UI" panose="020B0502040204020203" pitchFamily="34" charset="0"/>
                <a:cs typeface="Segoe UI" pitchFamily="34" charset="0"/>
              </a:rPr>
              <a:t>shares are ‘‘split’’ into more shares.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For </a:t>
            </a:r>
            <a:r>
              <a:rPr lang="en-IN" sz="1600">
                <a:latin typeface="Segoe UI" panose="020B0502040204020203" pitchFamily="34" charset="0"/>
                <a:ea typeface="Segoe UI" panose="020B0502040204020203" pitchFamily="34" charset="0"/>
                <a:cs typeface="Segoe UI" pitchFamily="34" charset="0"/>
              </a:rPr>
              <a:t>example, in a 3-for-1 stock split, </a:t>
            </a:r>
            <a:r>
              <a:rPr lang="en-IN" sz="1600" smtClean="0">
                <a:latin typeface="Segoe UI" panose="020B0502040204020203" pitchFamily="34" charset="0"/>
                <a:ea typeface="Segoe UI" panose="020B0502040204020203" pitchFamily="34" charset="0"/>
                <a:cs typeface="Segoe UI" pitchFamily="34" charset="0"/>
              </a:rPr>
              <a:t>three new </a:t>
            </a:r>
            <a:r>
              <a:rPr lang="en-IN" sz="1600">
                <a:latin typeface="Segoe UI" panose="020B0502040204020203" pitchFamily="34" charset="0"/>
                <a:ea typeface="Segoe UI" panose="020B0502040204020203" pitchFamily="34" charset="0"/>
                <a:cs typeface="Segoe UI" pitchFamily="34" charset="0"/>
              </a:rPr>
              <a:t>shares are issued to replace each existing share</a:t>
            </a:r>
            <a:r>
              <a:rPr lang="en-IN" sz="1600" smtClean="0">
                <a:latin typeface="Segoe UI" panose="020B0502040204020203" pitchFamily="34" charset="0"/>
                <a:ea typeface="Segoe UI" panose="020B0502040204020203" pitchFamily="34" charset="0"/>
                <a:cs typeface="Segoe UI" pitchFamily="34" charset="0"/>
              </a:rPr>
              <a:t>. </a:t>
            </a:r>
            <a:r>
              <a:rPr lang="en-IN" sz="1600">
                <a:latin typeface="Segoe UI" panose="020B0502040204020203" pitchFamily="34" charset="0"/>
                <a:ea typeface="Segoe UI" panose="020B0502040204020203" pitchFamily="34" charset="0"/>
                <a:cs typeface="Segoe UI" pitchFamily="34" charset="0"/>
              </a:rPr>
              <a:t>All else being equal, the </a:t>
            </a:r>
            <a:r>
              <a:rPr lang="en-IN" sz="1600" smtClean="0">
                <a:latin typeface="Segoe UI" panose="020B0502040204020203" pitchFamily="34" charset="0"/>
                <a:ea typeface="Segoe UI" panose="020B0502040204020203" pitchFamily="34" charset="0"/>
                <a:cs typeface="Segoe UI" pitchFamily="34" charset="0"/>
              </a:rPr>
              <a:t>3-for-1 stock </a:t>
            </a:r>
            <a:r>
              <a:rPr lang="en-IN" sz="1600">
                <a:latin typeface="Segoe UI" panose="020B0502040204020203" pitchFamily="34" charset="0"/>
                <a:ea typeface="Segoe UI" panose="020B0502040204020203" pitchFamily="34" charset="0"/>
                <a:cs typeface="Segoe UI" pitchFamily="34" charset="0"/>
              </a:rPr>
              <a:t>split should cause the stock price to go down to one-third of its previous value</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2288304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5867656"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Dividends and Stock Splits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22</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a:latin typeface="Microsoft Sans Serif" panose="020B0604020202020204" pitchFamily="34" charset="0"/>
                <a:ea typeface="Microsoft Sans Serif" panose="020B0604020202020204" pitchFamily="34" charset="0"/>
                <a:cs typeface="Microsoft Sans Serif" panose="020B0604020202020204" pitchFamily="34" charset="0"/>
              </a:rPr>
              <a:t>3</a:t>
            </a:r>
          </a:p>
        </p:txBody>
      </p:sp>
      <p:sp>
        <p:nvSpPr>
          <p:cNvPr id="6" name="Rectangle 5"/>
          <p:cNvSpPr/>
          <p:nvPr/>
        </p:nvSpPr>
        <p:spPr>
          <a:xfrm>
            <a:off x="1169248" y="1895061"/>
            <a:ext cx="9631274" cy="230832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sz="1600" smtClean="0">
                <a:latin typeface="Segoe UI" panose="020B0502040204020203" pitchFamily="34" charset="0"/>
                <a:ea typeface="Segoe UI" panose="020B0502040204020203" pitchFamily="34" charset="0"/>
                <a:cs typeface="Segoe UI" pitchFamily="34" charset="0"/>
              </a:rPr>
              <a:t>In </a:t>
            </a:r>
            <a:r>
              <a:rPr lang="en-IN" sz="1600" smtClean="0">
                <a:latin typeface="Segoe UI" panose="020B0502040204020203" pitchFamily="34" charset="0"/>
                <a:ea typeface="Segoe UI" panose="020B0502040204020203" pitchFamily="34" charset="0"/>
                <a:cs typeface="Segoe UI" pitchFamily="34" charset="0"/>
              </a:rPr>
              <a:t>general</a:t>
            </a:r>
            <a:r>
              <a:rPr lang="en-IN" sz="1600">
                <a:latin typeface="Segoe UI" panose="020B0502040204020203" pitchFamily="34" charset="0"/>
                <a:ea typeface="Segoe UI" panose="020B0502040204020203" pitchFamily="34" charset="0"/>
                <a:cs typeface="Segoe UI" pitchFamily="34" charset="0"/>
              </a:rPr>
              <a:t>, an </a:t>
            </a:r>
            <a:r>
              <a:rPr lang="en-IN" sz="1600">
                <a:solidFill>
                  <a:srgbClr val="FF0000"/>
                </a:solidFill>
                <a:latin typeface="Segoe UI" panose="020B0502040204020203" pitchFamily="34" charset="0"/>
                <a:ea typeface="Segoe UI" panose="020B0502040204020203" pitchFamily="34" charset="0"/>
                <a:cs typeface="Segoe UI" pitchFamily="34" charset="0"/>
              </a:rPr>
              <a:t>n-for-m stock split should cause the stock price to go down to </a:t>
            </a:r>
            <a:r>
              <a:rPr lang="en-IN" sz="1600" smtClean="0">
                <a:solidFill>
                  <a:srgbClr val="FF0000"/>
                </a:solidFill>
                <a:latin typeface="Segoe UI" panose="020B0502040204020203" pitchFamily="34" charset="0"/>
                <a:ea typeface="Segoe UI" panose="020B0502040204020203" pitchFamily="34" charset="0"/>
                <a:cs typeface="Segoe UI" pitchFamily="34" charset="0"/>
              </a:rPr>
              <a:t>m/n </a:t>
            </a:r>
            <a:r>
              <a:rPr lang="en-IN" sz="1600">
                <a:solidFill>
                  <a:srgbClr val="FF0000"/>
                </a:solidFill>
                <a:latin typeface="Segoe UI" panose="020B0502040204020203" pitchFamily="34" charset="0"/>
                <a:ea typeface="Segoe UI" panose="020B0502040204020203" pitchFamily="34" charset="0"/>
                <a:cs typeface="Segoe UI" pitchFamily="34" charset="0"/>
              </a:rPr>
              <a:t>of </a:t>
            </a:r>
            <a:r>
              <a:rPr lang="en-IN" sz="1600" smtClean="0">
                <a:solidFill>
                  <a:srgbClr val="FF0000"/>
                </a:solidFill>
                <a:latin typeface="Segoe UI" panose="020B0502040204020203" pitchFamily="34" charset="0"/>
                <a:ea typeface="Segoe UI" panose="020B0502040204020203" pitchFamily="34" charset="0"/>
                <a:cs typeface="Segoe UI" pitchFamily="34" charset="0"/>
              </a:rPr>
              <a:t>its previous </a:t>
            </a:r>
            <a:r>
              <a:rPr lang="en-IN" sz="1600">
                <a:solidFill>
                  <a:srgbClr val="FF0000"/>
                </a:solidFill>
                <a:latin typeface="Segoe UI" panose="020B0502040204020203" pitchFamily="34" charset="0"/>
                <a:ea typeface="Segoe UI" panose="020B0502040204020203" pitchFamily="34" charset="0"/>
                <a:cs typeface="Segoe UI" pitchFamily="34" charset="0"/>
              </a:rPr>
              <a:t>value</a:t>
            </a:r>
            <a:r>
              <a:rPr lang="en-IN" sz="1600">
                <a:latin typeface="Segoe UI" panose="020B0502040204020203" pitchFamily="34" charset="0"/>
                <a:ea typeface="Segoe UI" panose="020B0502040204020203" pitchFamily="34" charset="0"/>
                <a:cs typeface="Segoe UI" pitchFamily="34" charset="0"/>
              </a:rPr>
              <a:t>. The terms of option contracts are adjusted to reflect expected changes </a:t>
            </a:r>
            <a:r>
              <a:rPr lang="en-IN" sz="1600" smtClean="0">
                <a:latin typeface="Segoe UI" panose="020B0502040204020203" pitchFamily="34" charset="0"/>
                <a:ea typeface="Segoe UI" panose="020B0502040204020203" pitchFamily="34" charset="0"/>
                <a:cs typeface="Segoe UI" pitchFamily="34" charset="0"/>
              </a:rPr>
              <a:t>in a </a:t>
            </a:r>
            <a:r>
              <a:rPr lang="en-IN" sz="1600">
                <a:latin typeface="Segoe UI" panose="020B0502040204020203" pitchFamily="34" charset="0"/>
                <a:ea typeface="Segoe UI" panose="020B0502040204020203" pitchFamily="34" charset="0"/>
                <a:cs typeface="Segoe UI" pitchFamily="34" charset="0"/>
              </a:rPr>
              <a:t>stock price arising from a stock split. </a:t>
            </a: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solidFill>
                  <a:srgbClr val="FF0000"/>
                </a:solidFill>
                <a:latin typeface="Segoe UI" panose="020B0502040204020203" pitchFamily="34" charset="0"/>
                <a:ea typeface="Segoe UI" panose="020B0502040204020203" pitchFamily="34" charset="0"/>
                <a:cs typeface="Segoe UI" pitchFamily="34" charset="0"/>
              </a:rPr>
              <a:t>After </a:t>
            </a:r>
            <a:r>
              <a:rPr lang="en-IN" sz="1600">
                <a:solidFill>
                  <a:srgbClr val="FF0000"/>
                </a:solidFill>
                <a:latin typeface="Segoe UI" panose="020B0502040204020203" pitchFamily="34" charset="0"/>
                <a:ea typeface="Segoe UI" panose="020B0502040204020203" pitchFamily="34" charset="0"/>
                <a:cs typeface="Segoe UI" pitchFamily="34" charset="0"/>
              </a:rPr>
              <a:t>an n-for-m stock split, the strike price </a:t>
            </a:r>
            <a:r>
              <a:rPr lang="en-IN" sz="1600" smtClean="0">
                <a:solidFill>
                  <a:srgbClr val="FF0000"/>
                </a:solidFill>
                <a:latin typeface="Segoe UI" panose="020B0502040204020203" pitchFamily="34" charset="0"/>
                <a:ea typeface="Segoe UI" panose="020B0502040204020203" pitchFamily="34" charset="0"/>
                <a:cs typeface="Segoe UI" pitchFamily="34" charset="0"/>
              </a:rPr>
              <a:t>is reduced </a:t>
            </a:r>
            <a:r>
              <a:rPr lang="en-IN" sz="1600">
                <a:solidFill>
                  <a:srgbClr val="FF0000"/>
                </a:solidFill>
                <a:latin typeface="Segoe UI" panose="020B0502040204020203" pitchFamily="34" charset="0"/>
                <a:ea typeface="Segoe UI" panose="020B0502040204020203" pitchFamily="34" charset="0"/>
                <a:cs typeface="Segoe UI" pitchFamily="34" charset="0"/>
              </a:rPr>
              <a:t>to </a:t>
            </a:r>
            <a:r>
              <a:rPr lang="en-IN" sz="1600" smtClean="0">
                <a:solidFill>
                  <a:srgbClr val="FF0000"/>
                </a:solidFill>
                <a:latin typeface="Segoe UI" panose="020B0502040204020203" pitchFamily="34" charset="0"/>
                <a:ea typeface="Segoe UI" panose="020B0502040204020203" pitchFamily="34" charset="0"/>
                <a:cs typeface="Segoe UI" pitchFamily="34" charset="0"/>
              </a:rPr>
              <a:t>m/n </a:t>
            </a:r>
            <a:r>
              <a:rPr lang="en-IN" sz="1600">
                <a:solidFill>
                  <a:srgbClr val="FF0000"/>
                </a:solidFill>
                <a:latin typeface="Segoe UI" panose="020B0502040204020203" pitchFamily="34" charset="0"/>
                <a:ea typeface="Segoe UI" panose="020B0502040204020203" pitchFamily="34" charset="0"/>
                <a:cs typeface="Segoe UI" pitchFamily="34" charset="0"/>
              </a:rPr>
              <a:t>of its previous value, and the number of shares covered by one </a:t>
            </a:r>
            <a:r>
              <a:rPr lang="en-IN" sz="1600" smtClean="0">
                <a:solidFill>
                  <a:srgbClr val="FF0000"/>
                </a:solidFill>
                <a:latin typeface="Segoe UI" panose="020B0502040204020203" pitchFamily="34" charset="0"/>
                <a:ea typeface="Segoe UI" panose="020B0502040204020203" pitchFamily="34" charset="0"/>
                <a:cs typeface="Segoe UI" pitchFamily="34" charset="0"/>
              </a:rPr>
              <a:t>contract is </a:t>
            </a:r>
            <a:r>
              <a:rPr lang="en-IN" sz="1600">
                <a:solidFill>
                  <a:srgbClr val="FF0000"/>
                </a:solidFill>
                <a:latin typeface="Segoe UI" panose="020B0502040204020203" pitchFamily="34" charset="0"/>
                <a:ea typeface="Segoe UI" panose="020B0502040204020203" pitchFamily="34" charset="0"/>
                <a:cs typeface="Segoe UI" pitchFamily="34" charset="0"/>
              </a:rPr>
              <a:t>increased to </a:t>
            </a:r>
            <a:r>
              <a:rPr lang="en-IN" sz="1600" smtClean="0">
                <a:solidFill>
                  <a:srgbClr val="FF0000"/>
                </a:solidFill>
                <a:latin typeface="Segoe UI" panose="020B0502040204020203" pitchFamily="34" charset="0"/>
                <a:ea typeface="Segoe UI" panose="020B0502040204020203" pitchFamily="34" charset="0"/>
                <a:cs typeface="Segoe UI" pitchFamily="34" charset="0"/>
              </a:rPr>
              <a:t>n/m </a:t>
            </a:r>
            <a:r>
              <a:rPr lang="en-IN" sz="1600">
                <a:solidFill>
                  <a:srgbClr val="FF0000"/>
                </a:solidFill>
                <a:latin typeface="Segoe UI" panose="020B0502040204020203" pitchFamily="34" charset="0"/>
                <a:ea typeface="Segoe UI" panose="020B0502040204020203" pitchFamily="34" charset="0"/>
                <a:cs typeface="Segoe UI" pitchFamily="34" charset="0"/>
              </a:rPr>
              <a:t>of its previous value. </a:t>
            </a:r>
            <a:endParaRPr lang="en-IN" sz="1600" smtClean="0">
              <a:solidFill>
                <a:srgbClr val="FF0000"/>
              </a:solidFill>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If </a:t>
            </a:r>
            <a:r>
              <a:rPr lang="en-IN" sz="1600">
                <a:latin typeface="Segoe UI" panose="020B0502040204020203" pitchFamily="34" charset="0"/>
                <a:ea typeface="Segoe UI" panose="020B0502040204020203" pitchFamily="34" charset="0"/>
                <a:cs typeface="Segoe UI" pitchFamily="34" charset="0"/>
              </a:rPr>
              <a:t>the stock price declines in the way </a:t>
            </a:r>
            <a:r>
              <a:rPr lang="en-IN" sz="1600" smtClean="0">
                <a:latin typeface="Segoe UI" panose="020B0502040204020203" pitchFamily="34" charset="0"/>
                <a:ea typeface="Segoe UI" panose="020B0502040204020203" pitchFamily="34" charset="0"/>
                <a:cs typeface="Segoe UI" pitchFamily="34" charset="0"/>
              </a:rPr>
              <a:t>expected, the </a:t>
            </a:r>
            <a:r>
              <a:rPr lang="en-IN" sz="1600">
                <a:latin typeface="Segoe UI" panose="020B0502040204020203" pitchFamily="34" charset="0"/>
                <a:ea typeface="Segoe UI" panose="020B0502040204020203" pitchFamily="34" charset="0"/>
                <a:cs typeface="Segoe UI" pitchFamily="34" charset="0"/>
              </a:rPr>
              <a:t>positions of both the writer and the purchaser of a contract remain unchanged.</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29376052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5867656"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Dividends and Stock Splits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a:latin typeface="Microsoft Sans Serif" panose="020B0604020202020204" pitchFamily="34" charset="0"/>
                <a:ea typeface="Microsoft Sans Serif" panose="020B0604020202020204" pitchFamily="34" charset="0"/>
                <a:cs typeface="Microsoft Sans Serif" panose="020B0604020202020204" pitchFamily="34" charset="0"/>
              </a:rPr>
              <a:t>3</a:t>
            </a:r>
          </a:p>
        </p:txBody>
      </p:sp>
      <p:sp>
        <p:nvSpPr>
          <p:cNvPr id="4" name="Rectangle 3"/>
          <p:cNvSpPr/>
          <p:nvPr/>
        </p:nvSpPr>
        <p:spPr>
          <a:xfrm>
            <a:off x="1169247" y="1842052"/>
            <a:ext cx="10015587" cy="28931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solidFill>
                  <a:srgbClr val="FF0000"/>
                </a:solidFill>
                <a:latin typeface="Segoe UI" panose="020B0502040204020203" pitchFamily="34" charset="0"/>
                <a:ea typeface="Segoe UI" panose="020B0502040204020203" pitchFamily="34" charset="0"/>
                <a:cs typeface="Segoe UI" pitchFamily="34" charset="0"/>
              </a:rPr>
              <a:t>Stock options are adjusted for stock dividends</a:t>
            </a:r>
            <a:r>
              <a:rPr lang="en-IN" sz="1600">
                <a:latin typeface="Segoe UI" panose="020B0502040204020203" pitchFamily="34" charset="0"/>
                <a:ea typeface="Segoe UI" panose="020B0502040204020203" pitchFamily="34" charset="0"/>
                <a:cs typeface="Segoe UI" pitchFamily="34" charset="0"/>
              </a:rPr>
              <a:t>. A stock dividend involves a </a:t>
            </a:r>
            <a:r>
              <a:rPr lang="en-IN" sz="1600" smtClean="0">
                <a:latin typeface="Segoe UI" panose="020B0502040204020203" pitchFamily="34" charset="0"/>
                <a:ea typeface="Segoe UI" panose="020B0502040204020203" pitchFamily="34" charset="0"/>
                <a:cs typeface="Segoe UI" pitchFamily="34" charset="0"/>
              </a:rPr>
              <a:t>company issuing </a:t>
            </a:r>
            <a:r>
              <a:rPr lang="en-IN" sz="1600">
                <a:latin typeface="Segoe UI" panose="020B0502040204020203" pitchFamily="34" charset="0"/>
                <a:ea typeface="Segoe UI" panose="020B0502040204020203" pitchFamily="34" charset="0"/>
                <a:cs typeface="Segoe UI" pitchFamily="34" charset="0"/>
              </a:rPr>
              <a:t>more shares to its existing shareholders.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For </a:t>
            </a:r>
            <a:r>
              <a:rPr lang="en-IN" sz="1600">
                <a:latin typeface="Segoe UI" panose="020B0502040204020203" pitchFamily="34" charset="0"/>
                <a:ea typeface="Segoe UI" panose="020B0502040204020203" pitchFamily="34" charset="0"/>
                <a:cs typeface="Segoe UI" pitchFamily="34" charset="0"/>
              </a:rPr>
              <a:t>example, a 20% stock </a:t>
            </a:r>
            <a:r>
              <a:rPr lang="en-IN" sz="1600" smtClean="0">
                <a:latin typeface="Segoe UI" panose="020B0502040204020203" pitchFamily="34" charset="0"/>
                <a:ea typeface="Segoe UI" panose="020B0502040204020203" pitchFamily="34" charset="0"/>
                <a:cs typeface="Segoe UI" pitchFamily="34" charset="0"/>
              </a:rPr>
              <a:t>dividend means </a:t>
            </a:r>
            <a:r>
              <a:rPr lang="en-IN" sz="1600">
                <a:latin typeface="Segoe UI" panose="020B0502040204020203" pitchFamily="34" charset="0"/>
                <a:ea typeface="Segoe UI" panose="020B0502040204020203" pitchFamily="34" charset="0"/>
                <a:cs typeface="Segoe UI" pitchFamily="34" charset="0"/>
              </a:rPr>
              <a:t>that investors receive one new share for each five already owned. A </a:t>
            </a:r>
            <a:r>
              <a:rPr lang="en-IN" sz="1600" smtClean="0">
                <a:latin typeface="Segoe UI" panose="020B0502040204020203" pitchFamily="34" charset="0"/>
                <a:ea typeface="Segoe UI" panose="020B0502040204020203" pitchFamily="34" charset="0"/>
                <a:cs typeface="Segoe UI" pitchFamily="34" charset="0"/>
              </a:rPr>
              <a:t>stock dividend</a:t>
            </a:r>
            <a:r>
              <a:rPr lang="en-IN" sz="1600">
                <a:latin typeface="Segoe UI" panose="020B0502040204020203" pitchFamily="34" charset="0"/>
                <a:ea typeface="Segoe UI" panose="020B0502040204020203" pitchFamily="34" charset="0"/>
                <a:cs typeface="Segoe UI" pitchFamily="34" charset="0"/>
              </a:rPr>
              <a:t>, like a stock split, has no effect on either the assets or the earning power </a:t>
            </a:r>
            <a:r>
              <a:rPr lang="en-IN" sz="1600" smtClean="0">
                <a:latin typeface="Segoe UI" panose="020B0502040204020203" pitchFamily="34" charset="0"/>
                <a:ea typeface="Segoe UI" panose="020B0502040204020203" pitchFamily="34" charset="0"/>
                <a:cs typeface="Segoe UI" pitchFamily="34" charset="0"/>
              </a:rPr>
              <a:t>of a </a:t>
            </a:r>
            <a:r>
              <a:rPr lang="en-IN" sz="1600">
                <a:latin typeface="Segoe UI" panose="020B0502040204020203" pitchFamily="34" charset="0"/>
                <a:ea typeface="Segoe UI" panose="020B0502040204020203" pitchFamily="34" charset="0"/>
                <a:cs typeface="Segoe UI" pitchFamily="34" charset="0"/>
              </a:rPr>
              <a:t>company. The stock price can be expected to go down as a result of a stock </a:t>
            </a:r>
            <a:r>
              <a:rPr lang="en-IN" sz="1600" smtClean="0">
                <a:latin typeface="Segoe UI" panose="020B0502040204020203" pitchFamily="34" charset="0"/>
                <a:ea typeface="Segoe UI" panose="020B0502040204020203" pitchFamily="34" charset="0"/>
                <a:cs typeface="Segoe UI" pitchFamily="34" charset="0"/>
              </a:rPr>
              <a:t>dividend. The </a:t>
            </a:r>
            <a:r>
              <a:rPr lang="en-IN" sz="1600">
                <a:latin typeface="Segoe UI" panose="020B0502040204020203" pitchFamily="34" charset="0"/>
                <a:ea typeface="Segoe UI" panose="020B0502040204020203" pitchFamily="34" charset="0"/>
                <a:cs typeface="Segoe UI" pitchFamily="34" charset="0"/>
              </a:rPr>
              <a:t>20% stock dividend referred to is essentially the same as a 6-for-5 stock split. </a:t>
            </a:r>
            <a:r>
              <a:rPr lang="en-IN" sz="1600" smtClean="0">
                <a:latin typeface="Segoe UI" panose="020B0502040204020203" pitchFamily="34" charset="0"/>
                <a:ea typeface="Segoe UI" panose="020B0502040204020203" pitchFamily="34" charset="0"/>
                <a:cs typeface="Segoe UI" pitchFamily="34" charset="0"/>
              </a:rPr>
              <a:t>All else </a:t>
            </a:r>
            <a:r>
              <a:rPr lang="en-IN" sz="1600">
                <a:latin typeface="Segoe UI" panose="020B0502040204020203" pitchFamily="34" charset="0"/>
                <a:ea typeface="Segoe UI" panose="020B0502040204020203" pitchFamily="34" charset="0"/>
                <a:cs typeface="Segoe UI" pitchFamily="34" charset="0"/>
              </a:rPr>
              <a:t>being equal, it should cause the stock price to decline to 5/6 of its previous value.</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The </a:t>
            </a:r>
            <a:r>
              <a:rPr lang="en-IN" sz="1600">
                <a:latin typeface="Segoe UI" panose="020B0502040204020203" pitchFamily="34" charset="0"/>
                <a:ea typeface="Segoe UI" panose="020B0502040204020203" pitchFamily="34" charset="0"/>
                <a:cs typeface="Segoe UI" pitchFamily="34" charset="0"/>
              </a:rPr>
              <a:t>terms of an option are adjusted to reflect the expected price decline arising from </a:t>
            </a:r>
            <a:r>
              <a:rPr lang="en-IN" sz="1600" smtClean="0">
                <a:latin typeface="Segoe UI" panose="020B0502040204020203" pitchFamily="34" charset="0"/>
                <a:ea typeface="Segoe UI" panose="020B0502040204020203" pitchFamily="34" charset="0"/>
                <a:cs typeface="Segoe UI" pitchFamily="34" charset="0"/>
              </a:rPr>
              <a:t>a stock </a:t>
            </a:r>
            <a:r>
              <a:rPr lang="en-IN" sz="1600">
                <a:latin typeface="Segoe UI" panose="020B0502040204020203" pitchFamily="34" charset="0"/>
                <a:ea typeface="Segoe UI" panose="020B0502040204020203" pitchFamily="34" charset="0"/>
                <a:cs typeface="Segoe UI" pitchFamily="34" charset="0"/>
              </a:rPr>
              <a:t>dividend in the same way as they are for that arising from a stock split.</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11055106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7030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24</a:t>
            </a:fld>
            <a:endParaRPr lang="en-US"/>
          </a:p>
        </p:txBody>
      </p:sp>
      <p:sp>
        <p:nvSpPr>
          <p:cNvPr id="5" name="Rectangle 4"/>
          <p:cNvSpPr/>
          <p:nvPr/>
        </p:nvSpPr>
        <p:spPr>
          <a:xfrm>
            <a:off x="1169248" y="1780618"/>
            <a:ext cx="9978887"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IN" sz="1600" smtClean="0">
                <a:latin typeface="Segoe UI" panose="020B0502040204020203" pitchFamily="34" charset="0"/>
                <a:ea typeface="Segoe UI" panose="020B0502040204020203" pitchFamily="34" charset="0"/>
                <a:cs typeface="Segoe UI" pitchFamily="34" charset="0"/>
              </a:rPr>
              <a:t>Consider </a:t>
            </a:r>
            <a:r>
              <a:rPr lang="en-IN" sz="1600">
                <a:latin typeface="Segoe UI" panose="020B0502040204020203" pitchFamily="34" charset="0"/>
                <a:ea typeface="Segoe UI" panose="020B0502040204020203" pitchFamily="34" charset="0"/>
                <a:cs typeface="Segoe UI" pitchFamily="34" charset="0"/>
              </a:rPr>
              <a:t>a call option to buy 100 shares of a company for $30 per share. </a:t>
            </a:r>
            <a:r>
              <a:rPr lang="en-IN" sz="1600" smtClean="0">
                <a:latin typeface="Segoe UI" panose="020B0502040204020203" pitchFamily="34" charset="0"/>
                <a:ea typeface="Segoe UI" panose="020B0502040204020203" pitchFamily="34" charset="0"/>
                <a:cs typeface="Segoe UI" pitchFamily="34" charset="0"/>
              </a:rPr>
              <a:t>Suppose the </a:t>
            </a:r>
            <a:r>
              <a:rPr lang="en-IN" sz="1600">
                <a:latin typeface="Segoe UI" panose="020B0502040204020203" pitchFamily="34" charset="0"/>
                <a:ea typeface="Segoe UI" panose="020B0502040204020203" pitchFamily="34" charset="0"/>
                <a:cs typeface="Segoe UI" pitchFamily="34" charset="0"/>
              </a:rPr>
              <a:t>company makes a 2-for-1 stock </a:t>
            </a:r>
            <a:r>
              <a:rPr lang="en-IN" sz="1600" smtClean="0">
                <a:latin typeface="Segoe UI" panose="020B0502040204020203" pitchFamily="34" charset="0"/>
                <a:ea typeface="Segoe UI" panose="020B0502040204020203" pitchFamily="34" charset="0"/>
                <a:cs typeface="Segoe UI" pitchFamily="34" charset="0"/>
              </a:rPr>
              <a:t>split. Discuss how the terms of the option contract will change?</a:t>
            </a:r>
          </a:p>
          <a:p>
            <a:pPr marL="342900" indent="-342900">
              <a:buAutoNum type="arabicPeriod"/>
            </a:pPr>
            <a:endParaRPr lang="en-IN" sz="1600">
              <a:latin typeface="Segoe UI" panose="020B0502040204020203" pitchFamily="34" charset="0"/>
              <a:ea typeface="Segoe UI" panose="020B0502040204020203" pitchFamily="34" charset="0"/>
              <a:cs typeface="Segoe UI" pitchFamily="34" charset="0"/>
            </a:endParaRPr>
          </a:p>
          <a:p>
            <a:pPr marL="342900" indent="-342900">
              <a:buAutoNum type="arabicPeriod"/>
            </a:pPr>
            <a:r>
              <a:rPr lang="en-IN" sz="1600" smtClean="0">
                <a:latin typeface="Segoe UI" panose="020B0502040204020203" pitchFamily="34" charset="0"/>
                <a:ea typeface="Segoe UI" panose="020B0502040204020203" pitchFamily="34" charset="0"/>
                <a:cs typeface="Segoe UI" pitchFamily="34" charset="0"/>
              </a:rPr>
              <a:t>Consider </a:t>
            </a:r>
            <a:r>
              <a:rPr lang="en-IN" sz="1600">
                <a:latin typeface="Segoe UI" panose="020B0502040204020203" pitchFamily="34" charset="0"/>
                <a:ea typeface="Segoe UI" panose="020B0502040204020203" pitchFamily="34" charset="0"/>
                <a:cs typeface="Segoe UI" pitchFamily="34" charset="0"/>
              </a:rPr>
              <a:t>a put option to sell 100 shares of a company for $15 per share. </a:t>
            </a:r>
            <a:r>
              <a:rPr lang="en-IN" sz="1600" smtClean="0">
                <a:latin typeface="Segoe UI" panose="020B0502040204020203" pitchFamily="34" charset="0"/>
                <a:ea typeface="Segoe UI" panose="020B0502040204020203" pitchFamily="34" charset="0"/>
                <a:cs typeface="Segoe UI" pitchFamily="34" charset="0"/>
              </a:rPr>
              <a:t>Suppose the </a:t>
            </a:r>
            <a:r>
              <a:rPr lang="en-IN" sz="1600">
                <a:latin typeface="Segoe UI" panose="020B0502040204020203" pitchFamily="34" charset="0"/>
                <a:ea typeface="Segoe UI" panose="020B0502040204020203" pitchFamily="34" charset="0"/>
                <a:cs typeface="Segoe UI" pitchFamily="34" charset="0"/>
              </a:rPr>
              <a:t>company declares a 25% stock </a:t>
            </a:r>
            <a:r>
              <a:rPr lang="en-IN" sz="1600" smtClean="0">
                <a:latin typeface="Segoe UI" panose="020B0502040204020203" pitchFamily="34" charset="0"/>
                <a:ea typeface="Segoe UI" panose="020B0502040204020203" pitchFamily="34" charset="0"/>
                <a:cs typeface="Segoe UI" pitchFamily="34" charset="0"/>
              </a:rPr>
              <a:t>dividend. </a:t>
            </a:r>
            <a:r>
              <a:rPr lang="en-IN" sz="1600">
                <a:latin typeface="Segoe UI" panose="020B0502040204020203" pitchFamily="34" charset="0"/>
                <a:ea typeface="Segoe UI" panose="020B0502040204020203" pitchFamily="34" charset="0"/>
                <a:cs typeface="Segoe UI" pitchFamily="34" charset="0"/>
              </a:rPr>
              <a:t>Discuss how the terms of the option contract will change?</a:t>
            </a:r>
          </a:p>
          <a:p>
            <a:endParaRPr lang="en-IN" sz="1600">
              <a:latin typeface="Segoe UI" panose="020B0502040204020203" pitchFamily="34" charset="0"/>
              <a:ea typeface="Segoe UI" panose="020B0502040204020203" pitchFamily="34" charset="0"/>
              <a:cs typeface="Segoe UI" pitchFamily="34" charset="0"/>
            </a:endParaRPr>
          </a:p>
        </p:txBody>
      </p:sp>
      <p:pic>
        <p:nvPicPr>
          <p:cNvPr id="9"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4"/>
              </a:ext>
            </a:extLst>
          </a:blip>
          <a:stretch>
            <a:fillRect/>
          </a:stretch>
        </p:blipFill>
        <p:spPr>
          <a:xfrm>
            <a:off x="342426" y="956276"/>
            <a:ext cx="651487" cy="651487"/>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Ink 15"/>
              <p14:cNvContentPartPr/>
              <p14:nvPr/>
            </p14:nvContentPartPr>
            <p14:xfrm>
              <a:off x="5889675" y="1129065"/>
              <a:ext cx="1990080" cy="96120"/>
            </p14:xfrm>
          </p:contentPart>
        </mc:Choice>
        <mc:Fallback xmlns="">
          <p:pic>
            <p:nvPicPr>
              <p:cNvPr id="16" name="Ink 15"/>
              <p:cNvPicPr/>
              <p:nvPr/>
            </p:nvPicPr>
            <p:blipFill>
              <a:blip r:embed="rId6"/>
              <a:stretch>
                <a:fillRect/>
              </a:stretch>
            </p:blipFill>
            <p:spPr>
              <a:xfrm>
                <a:off x="5883915" y="1125105"/>
                <a:ext cx="2001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p14:cNvContentPartPr/>
              <p14:nvPr/>
            </p14:nvContentPartPr>
            <p14:xfrm>
              <a:off x="6039075" y="740265"/>
              <a:ext cx="5315040" cy="362880"/>
            </p14:xfrm>
          </p:contentPart>
        </mc:Choice>
        <mc:Fallback xmlns="">
          <p:pic>
            <p:nvPicPr>
              <p:cNvPr id="21" name="Ink 20"/>
              <p:cNvPicPr/>
              <p:nvPr/>
            </p:nvPicPr>
            <p:blipFill>
              <a:blip r:embed="rId8"/>
              <a:stretch>
                <a:fillRect/>
              </a:stretch>
            </p:blipFill>
            <p:spPr>
              <a:xfrm>
                <a:off x="6031515" y="733785"/>
                <a:ext cx="53301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Ink 23"/>
              <p14:cNvContentPartPr/>
              <p14:nvPr/>
            </p14:nvContentPartPr>
            <p14:xfrm>
              <a:off x="7282155" y="886065"/>
              <a:ext cx="3995280" cy="2884680"/>
            </p14:xfrm>
          </p:contentPart>
        </mc:Choice>
        <mc:Fallback xmlns="">
          <p:pic>
            <p:nvPicPr>
              <p:cNvPr id="24" name="Ink 23"/>
              <p:cNvPicPr/>
              <p:nvPr/>
            </p:nvPicPr>
            <p:blipFill>
              <a:blip r:embed="rId10"/>
              <a:stretch>
                <a:fillRect/>
              </a:stretch>
            </p:blipFill>
            <p:spPr>
              <a:xfrm>
                <a:off x="7275675" y="880305"/>
                <a:ext cx="4005720" cy="289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p14:cNvContentPartPr/>
              <p14:nvPr/>
            </p14:nvContentPartPr>
            <p14:xfrm>
              <a:off x="4325115" y="3695145"/>
              <a:ext cx="1966680" cy="144360"/>
            </p14:xfrm>
          </p:contentPart>
        </mc:Choice>
        <mc:Fallback xmlns="">
          <p:pic>
            <p:nvPicPr>
              <p:cNvPr id="33" name="Ink 32"/>
              <p:cNvPicPr/>
              <p:nvPr/>
            </p:nvPicPr>
            <p:blipFill>
              <a:blip r:embed="rId12"/>
              <a:stretch>
                <a:fillRect/>
              </a:stretch>
            </p:blipFill>
            <p:spPr>
              <a:xfrm>
                <a:off x="4318995" y="3691185"/>
                <a:ext cx="1978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p14:cNvContentPartPr/>
              <p14:nvPr/>
            </p14:nvContentPartPr>
            <p14:xfrm>
              <a:off x="1234515" y="3387705"/>
              <a:ext cx="4835160" cy="2651040"/>
            </p14:xfrm>
          </p:contentPart>
        </mc:Choice>
        <mc:Fallback xmlns="">
          <p:pic>
            <p:nvPicPr>
              <p:cNvPr id="36" name="Ink 35"/>
              <p:cNvPicPr/>
              <p:nvPr/>
            </p:nvPicPr>
            <p:blipFill>
              <a:blip r:embed="rId14"/>
              <a:stretch>
                <a:fillRect/>
              </a:stretch>
            </p:blipFill>
            <p:spPr>
              <a:xfrm>
                <a:off x="1227315" y="3381225"/>
                <a:ext cx="4849560" cy="2665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3" name="Ink 52"/>
              <p14:cNvContentPartPr/>
              <p14:nvPr/>
            </p14:nvContentPartPr>
            <p14:xfrm>
              <a:off x="6801915" y="3436665"/>
              <a:ext cx="249840" cy="684720"/>
            </p14:xfrm>
          </p:contentPart>
        </mc:Choice>
        <mc:Fallback xmlns="">
          <p:pic>
            <p:nvPicPr>
              <p:cNvPr id="53" name="Ink 52"/>
              <p:cNvPicPr/>
              <p:nvPr/>
            </p:nvPicPr>
            <p:blipFill>
              <a:blip r:embed="rId16"/>
              <a:stretch>
                <a:fillRect/>
              </a:stretch>
            </p:blipFill>
            <p:spPr>
              <a:xfrm>
                <a:off x="6795075" y="3430905"/>
                <a:ext cx="263520" cy="694440"/>
              </a:xfrm>
              <a:prstGeom prst="rect">
                <a:avLst/>
              </a:prstGeom>
            </p:spPr>
          </p:pic>
        </mc:Fallback>
      </mc:AlternateContent>
    </p:spTree>
    <p:extLst>
      <p:ext uri="{BB962C8B-B14F-4D97-AF65-F5344CB8AC3E}">
        <p14:creationId xmlns:p14="http://schemas.microsoft.com/office/powerpoint/2010/main" val="10318579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7030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Solution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25</a:t>
            </a:fld>
            <a:endParaRPr lang="en-US"/>
          </a:p>
        </p:txBody>
      </p:sp>
      <p:pic>
        <p:nvPicPr>
          <p:cNvPr id="5" name="Picture 4"/>
          <p:cNvPicPr>
            <a:picLocks noChangeAspect="1"/>
          </p:cNvPicPr>
          <p:nvPr/>
        </p:nvPicPr>
        <p:blipFill>
          <a:blip r:embed="rId3"/>
          <a:stretch>
            <a:fillRect/>
          </a:stretch>
        </p:blipFill>
        <p:spPr>
          <a:xfrm>
            <a:off x="1169247" y="1959251"/>
            <a:ext cx="9341301" cy="1009236"/>
          </a:xfrm>
          <a:prstGeom prst="rect">
            <a:avLst/>
          </a:prstGeom>
        </p:spPr>
      </p:pic>
      <p:pic>
        <p:nvPicPr>
          <p:cNvPr id="6" name="Picture 5"/>
          <p:cNvPicPr>
            <a:picLocks noChangeAspect="1"/>
          </p:cNvPicPr>
          <p:nvPr/>
        </p:nvPicPr>
        <p:blipFill>
          <a:blip r:embed="rId4"/>
          <a:stretch>
            <a:fillRect/>
          </a:stretch>
        </p:blipFill>
        <p:spPr>
          <a:xfrm>
            <a:off x="1169248" y="3458913"/>
            <a:ext cx="9445743" cy="1339409"/>
          </a:xfrm>
          <a:prstGeom prst="rect">
            <a:avLst/>
          </a:prstGeom>
        </p:spPr>
      </p:pic>
    </p:spTree>
    <p:extLst>
      <p:ext uri="{BB962C8B-B14F-4D97-AF65-F5344CB8AC3E}">
        <p14:creationId xmlns:p14="http://schemas.microsoft.com/office/powerpoint/2010/main" val="2346577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773814"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Option Positions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a:t>
            </a:r>
          </a:p>
        </p:txBody>
      </p:sp>
      <p:sp>
        <p:nvSpPr>
          <p:cNvPr id="4" name="TextBox 3"/>
          <p:cNvSpPr txBox="1"/>
          <p:nvPr/>
        </p:nvSpPr>
        <p:spPr>
          <a:xfrm>
            <a:off x="1169248" y="1802296"/>
            <a:ext cx="9936074" cy="30469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There are </a:t>
            </a:r>
            <a:r>
              <a:rPr lang="en-IN" sz="1600">
                <a:solidFill>
                  <a:srgbClr val="FF0000"/>
                </a:solidFill>
                <a:latin typeface="Segoe UI" panose="020B0502040204020203" pitchFamily="34" charset="0"/>
                <a:ea typeface="Segoe UI" panose="020B0502040204020203" pitchFamily="34" charset="0"/>
                <a:cs typeface="Segoe UI" pitchFamily="34" charset="0"/>
              </a:rPr>
              <a:t>two sides to every option contract. </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On </a:t>
            </a:r>
            <a:r>
              <a:rPr lang="en-IN" sz="1600">
                <a:latin typeface="Segoe UI" panose="020B0502040204020203" pitchFamily="34" charset="0"/>
                <a:ea typeface="Segoe UI" panose="020B0502040204020203" pitchFamily="34" charset="0"/>
                <a:cs typeface="Segoe UI" pitchFamily="34" charset="0"/>
              </a:rPr>
              <a:t>one side is the investor who has taken the </a:t>
            </a:r>
            <a:r>
              <a:rPr lang="en-IN" sz="1600">
                <a:solidFill>
                  <a:srgbClr val="FF0000"/>
                </a:solidFill>
                <a:latin typeface="Segoe UI" panose="020B0502040204020203" pitchFamily="34" charset="0"/>
                <a:ea typeface="Segoe UI" panose="020B0502040204020203" pitchFamily="34" charset="0"/>
                <a:cs typeface="Segoe UI" pitchFamily="34" charset="0"/>
              </a:rPr>
              <a:t>long position (i.e., has bought the option</a:t>
            </a:r>
            <a:r>
              <a:rPr lang="en-IN" sz="1600">
                <a:latin typeface="Segoe UI" panose="020B0502040204020203" pitchFamily="34" charset="0"/>
                <a:ea typeface="Segoe UI" panose="020B0502040204020203" pitchFamily="34" charset="0"/>
                <a:cs typeface="Segoe UI" pitchFamily="34" charset="0"/>
              </a:rPr>
              <a:t>). On the other side is the investor who has taken a </a:t>
            </a:r>
            <a:r>
              <a:rPr lang="en-IN" sz="1600">
                <a:solidFill>
                  <a:srgbClr val="FF0000"/>
                </a:solidFill>
                <a:latin typeface="Segoe UI" panose="020B0502040204020203" pitchFamily="34" charset="0"/>
                <a:ea typeface="Segoe UI" panose="020B0502040204020203" pitchFamily="34" charset="0"/>
                <a:cs typeface="Segoe UI" pitchFamily="34" charset="0"/>
              </a:rPr>
              <a:t>short position (i.e., has sold or written the option).</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There </a:t>
            </a:r>
            <a:r>
              <a:rPr lang="en-IN" sz="1600">
                <a:latin typeface="Segoe UI" panose="020B0502040204020203" pitchFamily="34" charset="0"/>
                <a:ea typeface="Segoe UI" panose="020B0502040204020203" pitchFamily="34" charset="0"/>
                <a:cs typeface="Segoe UI" pitchFamily="34" charset="0"/>
              </a:rPr>
              <a:t>are </a:t>
            </a:r>
            <a:r>
              <a:rPr lang="en-IN" sz="1600">
                <a:solidFill>
                  <a:srgbClr val="FF0000"/>
                </a:solidFill>
                <a:latin typeface="Segoe UI" panose="020B0502040204020203" pitchFamily="34" charset="0"/>
                <a:ea typeface="Segoe UI" panose="020B0502040204020203" pitchFamily="34" charset="0"/>
                <a:cs typeface="Segoe UI" pitchFamily="34" charset="0"/>
              </a:rPr>
              <a:t>four types of option positions:</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1</a:t>
            </a:r>
            <a:r>
              <a:rPr lang="en-IN" sz="1600">
                <a:latin typeface="Segoe UI" panose="020B0502040204020203" pitchFamily="34" charset="0"/>
                <a:ea typeface="Segoe UI" panose="020B0502040204020203" pitchFamily="34" charset="0"/>
                <a:cs typeface="Segoe UI" pitchFamily="34" charset="0"/>
              </a:rPr>
              <a:t>. A long position in a call option</a:t>
            </a:r>
          </a:p>
          <a:p>
            <a:r>
              <a:rPr lang="en-IN" sz="1600">
                <a:latin typeface="Segoe UI" panose="020B0502040204020203" pitchFamily="34" charset="0"/>
                <a:ea typeface="Segoe UI" panose="020B0502040204020203" pitchFamily="34" charset="0"/>
                <a:cs typeface="Segoe UI" pitchFamily="34" charset="0"/>
              </a:rPr>
              <a:t>2. A long position in a put option</a:t>
            </a:r>
          </a:p>
          <a:p>
            <a:r>
              <a:rPr lang="en-IN" sz="1600">
                <a:latin typeface="Segoe UI" panose="020B0502040204020203" pitchFamily="34" charset="0"/>
                <a:ea typeface="Segoe UI" panose="020B0502040204020203" pitchFamily="34" charset="0"/>
                <a:cs typeface="Segoe UI" pitchFamily="34" charset="0"/>
              </a:rPr>
              <a:t>3. A short position in a call option</a:t>
            </a:r>
          </a:p>
          <a:p>
            <a:r>
              <a:rPr lang="en-IN" sz="1600">
                <a:latin typeface="Segoe UI" panose="020B0502040204020203" pitchFamily="34" charset="0"/>
                <a:ea typeface="Segoe UI" panose="020B0502040204020203" pitchFamily="34" charset="0"/>
                <a:cs typeface="Segoe UI" pitchFamily="34" charset="0"/>
              </a:rPr>
              <a:t>4. A short position in a put option.</a:t>
            </a:r>
          </a:p>
          <a:p>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4798134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47894467-E227-B849-BB10-8705222BB906}" type="slidenum">
              <a:rPr lang="en-US" smtClean="0"/>
              <a:pPr/>
              <a:t>27</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981155" y="1878945"/>
              <a:ext cx="137520" cy="3443040"/>
            </p14:xfrm>
          </p:contentPart>
        </mc:Choice>
        <mc:Fallback xmlns="">
          <p:pic>
            <p:nvPicPr>
              <p:cNvPr id="6" name="Ink 5"/>
              <p:cNvPicPr/>
              <p:nvPr/>
            </p:nvPicPr>
            <p:blipFill>
              <a:blip r:embed="rId3"/>
              <a:stretch>
                <a:fillRect/>
              </a:stretch>
            </p:blipFill>
            <p:spPr>
              <a:xfrm>
                <a:off x="1972875" y="1874265"/>
                <a:ext cx="151200" cy="3456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1988715" y="4301025"/>
              <a:ext cx="3839040" cy="172800"/>
            </p14:xfrm>
          </p:contentPart>
        </mc:Choice>
        <mc:Fallback xmlns="">
          <p:pic>
            <p:nvPicPr>
              <p:cNvPr id="8" name="Ink 7"/>
              <p:cNvPicPr/>
              <p:nvPr/>
            </p:nvPicPr>
            <p:blipFill>
              <a:blip r:embed="rId5"/>
              <a:stretch>
                <a:fillRect/>
              </a:stretch>
            </p:blipFill>
            <p:spPr>
              <a:xfrm>
                <a:off x="1984035" y="4297065"/>
                <a:ext cx="38545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p14:cNvContentPartPr/>
              <p14:nvPr/>
            </p14:nvContentPartPr>
            <p14:xfrm>
              <a:off x="2961435" y="1652145"/>
              <a:ext cx="639360" cy="222120"/>
            </p14:xfrm>
          </p:contentPart>
        </mc:Choice>
        <mc:Fallback xmlns="">
          <p:pic>
            <p:nvPicPr>
              <p:cNvPr id="22" name="Ink 21"/>
              <p:cNvPicPr/>
              <p:nvPr/>
            </p:nvPicPr>
            <p:blipFill>
              <a:blip r:embed="rId7"/>
              <a:stretch>
                <a:fillRect/>
              </a:stretch>
            </p:blipFill>
            <p:spPr>
              <a:xfrm>
                <a:off x="2952435" y="1643865"/>
                <a:ext cx="6534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p14:cNvContentPartPr/>
              <p14:nvPr/>
            </p14:nvContentPartPr>
            <p14:xfrm>
              <a:off x="3942795" y="2687145"/>
              <a:ext cx="2713680" cy="1667880"/>
            </p14:xfrm>
          </p:contentPart>
        </mc:Choice>
        <mc:Fallback xmlns="">
          <p:pic>
            <p:nvPicPr>
              <p:cNvPr id="24" name="Ink 23"/>
              <p:cNvPicPr/>
              <p:nvPr/>
            </p:nvPicPr>
            <p:blipFill>
              <a:blip r:embed="rId9"/>
              <a:stretch>
                <a:fillRect/>
              </a:stretch>
            </p:blipFill>
            <p:spPr>
              <a:xfrm>
                <a:off x="3938835" y="2679585"/>
                <a:ext cx="2736720" cy="1679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5" name="Ink 24"/>
              <p14:cNvContentPartPr/>
              <p14:nvPr/>
            </p14:nvContentPartPr>
            <p14:xfrm>
              <a:off x="3866115" y="4230105"/>
              <a:ext cx="156240" cy="548280"/>
            </p14:xfrm>
          </p:contentPart>
        </mc:Choice>
        <mc:Fallback xmlns="">
          <p:pic>
            <p:nvPicPr>
              <p:cNvPr id="25" name="Ink 24"/>
              <p:cNvPicPr/>
              <p:nvPr/>
            </p:nvPicPr>
            <p:blipFill>
              <a:blip r:embed="rId11"/>
              <a:stretch>
                <a:fillRect/>
              </a:stretch>
            </p:blipFill>
            <p:spPr>
              <a:xfrm>
                <a:off x="3859995" y="4223265"/>
                <a:ext cx="16632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 name="Ink 26"/>
              <p14:cNvContentPartPr/>
              <p14:nvPr/>
            </p14:nvContentPartPr>
            <p14:xfrm>
              <a:off x="1925355" y="4304625"/>
              <a:ext cx="2107800" cy="167760"/>
            </p14:xfrm>
          </p:contentPart>
        </mc:Choice>
        <mc:Fallback xmlns="">
          <p:pic>
            <p:nvPicPr>
              <p:cNvPr id="27" name="Ink 26"/>
              <p:cNvPicPr/>
              <p:nvPr/>
            </p:nvPicPr>
            <p:blipFill>
              <a:blip r:embed="rId13"/>
              <a:stretch>
                <a:fillRect/>
              </a:stretch>
            </p:blipFill>
            <p:spPr>
              <a:xfrm>
                <a:off x="1914555" y="4293825"/>
                <a:ext cx="2129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p14:cNvContentPartPr/>
              <p14:nvPr/>
            </p14:nvContentPartPr>
            <p14:xfrm>
              <a:off x="6872475" y="1495905"/>
              <a:ext cx="2720160" cy="1295280"/>
            </p14:xfrm>
          </p:contentPart>
        </mc:Choice>
        <mc:Fallback xmlns="">
          <p:pic>
            <p:nvPicPr>
              <p:cNvPr id="31" name="Ink 30"/>
              <p:cNvPicPr/>
              <p:nvPr/>
            </p:nvPicPr>
            <p:blipFill>
              <a:blip r:embed="rId15"/>
              <a:stretch>
                <a:fillRect/>
              </a:stretch>
            </p:blipFill>
            <p:spPr>
              <a:xfrm>
                <a:off x="6866355" y="1485105"/>
                <a:ext cx="2734200" cy="131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Ink 50"/>
              <p14:cNvContentPartPr/>
              <p14:nvPr/>
            </p14:nvContentPartPr>
            <p14:xfrm>
              <a:off x="4112715" y="4590105"/>
              <a:ext cx="205560" cy="119160"/>
            </p14:xfrm>
          </p:contentPart>
        </mc:Choice>
        <mc:Fallback xmlns="">
          <p:pic>
            <p:nvPicPr>
              <p:cNvPr id="51" name="Ink 50"/>
              <p:cNvPicPr/>
              <p:nvPr/>
            </p:nvPicPr>
            <p:blipFill>
              <a:blip r:embed="rId17"/>
              <a:stretch>
                <a:fillRect/>
              </a:stretch>
            </p:blipFill>
            <p:spPr>
              <a:xfrm>
                <a:off x="4107675" y="4582905"/>
                <a:ext cx="218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5" name="Ink 54"/>
              <p14:cNvContentPartPr/>
              <p14:nvPr/>
            </p14:nvContentPartPr>
            <p14:xfrm>
              <a:off x="2075835" y="4201665"/>
              <a:ext cx="1741680" cy="259560"/>
            </p14:xfrm>
          </p:contentPart>
        </mc:Choice>
        <mc:Fallback xmlns="">
          <p:pic>
            <p:nvPicPr>
              <p:cNvPr id="55" name="Ink 54"/>
              <p:cNvPicPr/>
              <p:nvPr/>
            </p:nvPicPr>
            <p:blipFill>
              <a:blip r:embed="rId19"/>
              <a:stretch>
                <a:fillRect/>
              </a:stretch>
            </p:blipFill>
            <p:spPr>
              <a:xfrm>
                <a:off x="2068635" y="4193385"/>
                <a:ext cx="17575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Ink 56"/>
              <p14:cNvContentPartPr/>
              <p14:nvPr/>
            </p14:nvContentPartPr>
            <p14:xfrm>
              <a:off x="6705795" y="1905225"/>
              <a:ext cx="2469960" cy="28440"/>
            </p14:xfrm>
          </p:contentPart>
        </mc:Choice>
        <mc:Fallback xmlns="">
          <p:pic>
            <p:nvPicPr>
              <p:cNvPr id="57" name="Ink 56"/>
              <p:cNvPicPr/>
              <p:nvPr/>
            </p:nvPicPr>
            <p:blipFill>
              <a:blip r:embed="rId21"/>
              <a:stretch>
                <a:fillRect/>
              </a:stretch>
            </p:blipFill>
            <p:spPr>
              <a:xfrm>
                <a:off x="6698595" y="1900545"/>
                <a:ext cx="2486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0" name="Ink 59"/>
              <p14:cNvContentPartPr/>
              <p14:nvPr/>
            </p14:nvContentPartPr>
            <p14:xfrm>
              <a:off x="7060035" y="4288785"/>
              <a:ext cx="3293640" cy="1452600"/>
            </p14:xfrm>
          </p:contentPart>
        </mc:Choice>
        <mc:Fallback xmlns="">
          <p:pic>
            <p:nvPicPr>
              <p:cNvPr id="60" name="Ink 59"/>
              <p:cNvPicPr/>
              <p:nvPr/>
            </p:nvPicPr>
            <p:blipFill>
              <a:blip r:embed="rId23"/>
              <a:stretch>
                <a:fillRect/>
              </a:stretch>
            </p:blipFill>
            <p:spPr>
              <a:xfrm>
                <a:off x="7052115" y="4282305"/>
                <a:ext cx="3312000" cy="1463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0" name="Ink 79"/>
              <p14:cNvContentPartPr/>
              <p14:nvPr/>
            </p14:nvContentPartPr>
            <p14:xfrm>
              <a:off x="3994995" y="4293825"/>
              <a:ext cx="2393280" cy="93600"/>
            </p14:xfrm>
          </p:contentPart>
        </mc:Choice>
        <mc:Fallback xmlns="">
          <p:pic>
            <p:nvPicPr>
              <p:cNvPr id="80" name="Ink 79"/>
              <p:cNvPicPr/>
              <p:nvPr/>
            </p:nvPicPr>
            <p:blipFill>
              <a:blip r:embed="rId25"/>
              <a:stretch>
                <a:fillRect/>
              </a:stretch>
            </p:blipFill>
            <p:spPr>
              <a:xfrm>
                <a:off x="3985995" y="4282305"/>
                <a:ext cx="2414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3" name="Ink 82"/>
              <p14:cNvContentPartPr/>
              <p14:nvPr/>
            </p14:nvContentPartPr>
            <p14:xfrm>
              <a:off x="2086995" y="2621625"/>
              <a:ext cx="1969560" cy="1764720"/>
            </p14:xfrm>
          </p:contentPart>
        </mc:Choice>
        <mc:Fallback xmlns="">
          <p:pic>
            <p:nvPicPr>
              <p:cNvPr id="83" name="Ink 82"/>
              <p:cNvPicPr/>
              <p:nvPr/>
            </p:nvPicPr>
            <p:blipFill>
              <a:blip r:embed="rId27"/>
              <a:stretch>
                <a:fillRect/>
              </a:stretch>
            </p:blipFill>
            <p:spPr>
              <a:xfrm>
                <a:off x="2077995" y="2614785"/>
                <a:ext cx="1987560" cy="1779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7" name="Ink 86"/>
              <p14:cNvContentPartPr/>
              <p14:nvPr/>
            </p14:nvContentPartPr>
            <p14:xfrm>
              <a:off x="2718435" y="2517585"/>
              <a:ext cx="851040" cy="666720"/>
            </p14:xfrm>
          </p:contentPart>
        </mc:Choice>
        <mc:Fallback xmlns="">
          <p:pic>
            <p:nvPicPr>
              <p:cNvPr id="87" name="Ink 86"/>
              <p:cNvPicPr/>
              <p:nvPr/>
            </p:nvPicPr>
            <p:blipFill>
              <a:blip r:embed="rId29"/>
              <a:stretch>
                <a:fillRect/>
              </a:stretch>
            </p:blipFill>
            <p:spPr>
              <a:xfrm>
                <a:off x="2709435" y="2510385"/>
                <a:ext cx="86904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6" name="Ink 95"/>
              <p14:cNvContentPartPr/>
              <p14:nvPr/>
            </p14:nvContentPartPr>
            <p14:xfrm>
              <a:off x="8329395" y="4661025"/>
              <a:ext cx="793440" cy="18720"/>
            </p14:xfrm>
          </p:contentPart>
        </mc:Choice>
        <mc:Fallback xmlns="">
          <p:pic>
            <p:nvPicPr>
              <p:cNvPr id="96" name="Ink 95"/>
              <p:cNvPicPr/>
              <p:nvPr/>
            </p:nvPicPr>
            <p:blipFill>
              <a:blip r:embed="rId31"/>
              <a:stretch>
                <a:fillRect/>
              </a:stretch>
            </p:blipFill>
            <p:spPr>
              <a:xfrm>
                <a:off x="8324715" y="4655625"/>
                <a:ext cx="802080" cy="30240"/>
              </a:xfrm>
              <a:prstGeom prst="rect">
                <a:avLst/>
              </a:prstGeom>
            </p:spPr>
          </p:pic>
        </mc:Fallback>
      </mc:AlternateContent>
    </p:spTree>
    <p:extLst>
      <p:ext uri="{BB962C8B-B14F-4D97-AF65-F5344CB8AC3E}">
        <p14:creationId xmlns:p14="http://schemas.microsoft.com/office/powerpoint/2010/main" val="270818430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4648456"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Option Payoffs - Call</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a:t>
            </a: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060173" y="1780618"/>
                <a:ext cx="997888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atin typeface="Segoe UI" panose="020B0502040204020203" pitchFamily="34" charset="0"/>
                    <a:ea typeface="Segoe UI" panose="020B0502040204020203" pitchFamily="34" charset="0"/>
                    <a:cs typeface="Segoe UI" pitchFamily="34" charset="0"/>
                  </a:rPr>
                  <a:t>Payoffs European options with Strike price = K; price of asset at maturity = </a:t>
                </a:r>
                <a14:m>
                  <m:oMath xmlns:m="http://schemas.openxmlformats.org/officeDocument/2006/math">
                    <m:sSub>
                      <m:sSubPr>
                        <m:ctrlPr>
                          <a:rPr lang="en-IN"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oMath>
                </a14:m>
                <a:endParaRPr lang="en-US"/>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Rectangle 4"/>
              <p:cNvSpPr>
                <a:spLocks noRot="1" noChangeAspect="1" noMove="1" noResize="1" noEditPoints="1" noAdjustHandles="1" noChangeArrowheads="1" noChangeShapeType="1" noTextEdit="1"/>
              </p:cNvSpPr>
              <p:nvPr/>
            </p:nvSpPr>
            <p:spPr>
              <a:xfrm>
                <a:off x="1060173" y="1780618"/>
                <a:ext cx="9978887" cy="369332"/>
              </a:xfrm>
              <a:prstGeom prst="rect">
                <a:avLst/>
              </a:prstGeom>
              <a:blipFill rotWithShape="0">
                <a:blip r:embed="rId3"/>
                <a:stretch>
                  <a:fillRect l="-550" t="-9836" r="0" b="-22951"/>
                </a:stretch>
              </a:blipFill>
            </p:spPr>
            <p:txBody>
              <a:bodyPr/>
              <a:lstStyle>
                <a:defPPr/>
              </a:lstStyle>
              <a:p>
                <a:pPr/>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060173" y="2240154"/>
              <a:ext cx="10286191" cy="4107637"/>
            </p:xfrm>
            <a:graphic>
              <a:graphicData uri="http://schemas.openxmlformats.org/drawingml/2006/table">
                <a:tbl>
                  <a:tblPr firstRow="1" bandRow="1">
                    <a:tableStyleId>{5940675A-B579-460E-94D1-54222C63F5DA}</a:tableStyleId>
                  </a:tblPr>
                  <a:tblGrid>
                    <a:gridCol w="5088836">
                      <a:extLst>
                        <a:ext uri="{9D8B030D-6E8A-4147-A177-3AD203B41FA5}">
                          <a16:colId xmlns:a16="http://schemas.microsoft.com/office/drawing/2014/main" val="20000"/>
                        </a:ext>
                      </a:extLst>
                    </a:gridCol>
                    <a:gridCol w="5197355">
                      <a:extLst>
                        <a:ext uri="{9D8B030D-6E8A-4147-A177-3AD203B41FA5}">
                          <a16:colId xmlns:a16="http://schemas.microsoft.com/office/drawing/2014/main" val="20001"/>
                        </a:ext>
                      </a:extLst>
                    </a:gridCol>
                  </a:tblGrid>
                  <a:tr h="541188">
                    <a:tc>
                      <a:txBody>
                        <a:bodyPr/>
                        <a:lstStyle>
                          <a:defPPr/>
                        </a:lstStyle>
                        <a:p>
                          <a:pPr algn="ctr"/>
                          <a:r>
                            <a:rPr lang="en-IN" sz="2400" smtClean="0">
                              <a:solidFill>
                                <a:schemeClr val="tx1"/>
                              </a:solidFill>
                              <a:latin typeface="Segoe UI" panose="020B0502040204020203" pitchFamily="34" charset="0"/>
                              <a:ea typeface="Segoe UI" panose="020B0502040204020203" pitchFamily="34" charset="0"/>
                              <a:cs typeface="Segoe UI" pitchFamily="34" charset="0"/>
                            </a:rPr>
                            <a:t>Long call</a:t>
                          </a:r>
                          <a:endParaRPr lang="en-IN" sz="2400">
                            <a:solidFill>
                              <a:schemeClr val="tx1"/>
                            </a:solidFill>
                            <a:latin typeface="Segoe UI" panose="020B0502040204020203" pitchFamily="34" charset="0"/>
                            <a:ea typeface="Segoe UI" panose="020B0502040204020203" pitchFamily="34" charset="0"/>
                            <a:cs typeface="Segoe UI" pitchFamily="34" charset="0"/>
                          </a:endParaRPr>
                        </a:p>
                      </a:txBody>
                      <a:tcPr/>
                    </a:tc>
                    <a:tc>
                      <a:txBody>
                        <a:bodyPr/>
                        <a:lstStyle>
                          <a:defPPr/>
                        </a:lstStyle>
                        <a:p>
                          <a:pPr algn="ctr"/>
                          <a:r>
                            <a:rPr lang="en-US" sz="2400" smtClean="0">
                              <a:solidFill>
                                <a:schemeClr val="tx1"/>
                              </a:solidFill>
                              <a:latin typeface="Segoe UI" panose="020B0502040204020203" pitchFamily="34" charset="0"/>
                              <a:ea typeface="Segoe UI" panose="020B0502040204020203" pitchFamily="34" charset="0"/>
                              <a:cs typeface="Segoe UI" pitchFamily="34" charset="0"/>
                            </a:rPr>
                            <a:t>Short call</a:t>
                          </a:r>
                          <a:endParaRPr lang="en-IN" sz="2400">
                            <a:solidFill>
                              <a:schemeClr val="tx1"/>
                            </a:solidFill>
                            <a:latin typeface="Segoe UI" panose="020B0502040204020203" pitchFamily="34" charset="0"/>
                            <a:ea typeface="Segoe UI" panose="020B0502040204020203" pitchFamily="34" charset="0"/>
                            <a:cs typeface="Segoe UI" pitchFamily="34" charset="0"/>
                          </a:endParaRPr>
                        </a:p>
                      </a:txBody>
                      <a:tcPr/>
                    </a:tc>
                    <a:extLst>
                      <a:ext uri="{0D108BD9-81ED-4DB2-BD59-A6C34878D82A}">
                        <a16:rowId xmlns:a16="http://schemas.microsoft.com/office/drawing/2014/main" val="10000"/>
                      </a:ext>
                    </a:extLst>
                  </a:tr>
                  <a:tr h="2650594">
                    <a:tc>
                      <a:txBody>
                        <a:bodyPr/>
                        <a:lstStyle>
                          <a:defPPr/>
                        </a:lstStyle>
                        <a:p>
                          <a:endParaRPr lang="en-IN"/>
                        </a:p>
                      </a:txBody>
                      <a:tcPr/>
                    </a:tc>
                    <a:tc>
                      <a:txBody>
                        <a:bodyPr/>
                        <a:lstStyle>
                          <a:defPPr/>
                        </a:lstStyle>
                        <a:p>
                          <a:endParaRPr lang="en-IN"/>
                        </a:p>
                      </a:txBody>
                      <a:tcPr/>
                    </a:tc>
                    <a:extLst>
                      <a:ext uri="{0D108BD9-81ED-4DB2-BD59-A6C34878D82A}">
                        <a16:rowId xmlns:a16="http://schemas.microsoft.com/office/drawing/2014/main" val="10001"/>
                      </a:ext>
                    </a:extLst>
                  </a:tr>
                  <a:tr h="915855">
                    <a:tc>
                      <a:txBody>
                        <a:bodyPr/>
                        <a:lstStyle>
                          <a:defPPr/>
                        </a:lstStyle>
                        <a:p>
                          <a:r>
                            <a:rPr lang="en-IN" sz="1600" b="0" i="0" u="none" strike="noStrike" kern="1200" baseline="0" smtClean="0">
                              <a:solidFill>
                                <a:schemeClr val="tx1"/>
                              </a:solidFill>
                              <a:latin typeface="Segoe UI" panose="020B0502040204020203" pitchFamily="34" charset="0"/>
                              <a:ea typeface="Segoe UI" panose="020B0502040204020203" pitchFamily="34" charset="0"/>
                              <a:cs typeface="Segoe UI" pitchFamily="34" charset="0"/>
                            </a:rPr>
                            <a:t>Payoff is = max (</a:t>
                          </a:r>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𝑇</m:t>
                                  </m:r>
                                </m:sub>
                              </m:sSub>
                            </m:oMath>
                          </a14:m>
                          <a:r>
                            <a:rPr lang="en-IN" sz="1600" b="0" i="0" u="none" strike="noStrike" kern="1200" baseline="0" smtClean="0">
                              <a:solidFill>
                                <a:schemeClr val="tx1"/>
                              </a:solidFill>
                              <a:latin typeface="Segoe UI" panose="020B0502040204020203" pitchFamily="34" charset="0"/>
                              <a:ea typeface="Segoe UI" panose="020B0502040204020203" pitchFamily="34" charset="0"/>
                              <a:cs typeface="Segoe UI" pitchFamily="34" charset="0"/>
                            </a:rPr>
                            <a:t> - K, 0 )</a:t>
                          </a:r>
                        </a:p>
                        <a:p>
                          <a:r>
                            <a:rPr lang="en-IN" sz="1600" b="0" i="0" u="none" strike="noStrike" kern="1200" baseline="0" smtClean="0">
                              <a:solidFill>
                                <a:schemeClr val="tx1"/>
                              </a:solidFill>
                              <a:latin typeface="Segoe UI" panose="020B0502040204020203" pitchFamily="34" charset="0"/>
                              <a:ea typeface="Segoe UI" panose="020B0502040204020203" pitchFamily="34" charset="0"/>
                              <a:cs typeface="Segoe UI" pitchFamily="34" charset="0"/>
                            </a:rPr>
                            <a:t>This reflects the fact that the option will be exercised if </a:t>
                          </a:r>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𝑇</m:t>
                                  </m:r>
                                </m:sub>
                              </m:sSub>
                            </m:oMath>
                          </a14:m>
                          <a:r>
                            <a:rPr lang="en-IN" sz="1600" b="0" i="0" u="none" strike="noStrike" kern="1200" baseline="0" smtClean="0">
                              <a:solidFill>
                                <a:schemeClr val="tx1"/>
                              </a:solidFill>
                              <a:latin typeface="Segoe UI" panose="020B0502040204020203" pitchFamily="34" charset="0"/>
                              <a:ea typeface="Segoe UI" panose="020B0502040204020203" pitchFamily="34" charset="0"/>
                              <a:cs typeface="Segoe UI" pitchFamily="34" charset="0"/>
                            </a:rPr>
                            <a:t>&gt;K and will not be exercised if </a:t>
                          </a:r>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𝑇</m:t>
                                  </m:r>
                                </m:sub>
                              </m:sSub>
                            </m:oMath>
                          </a14:m>
                          <a:r>
                            <a:rPr lang="en-IN" sz="1600" b="0" i="0" u="none" strike="noStrike" kern="1200" baseline="0" smtClean="0">
                              <a:solidFill>
                                <a:schemeClr val="tx1"/>
                              </a:solidFill>
                              <a:latin typeface="Segoe UI" panose="020B0502040204020203" pitchFamily="34" charset="0"/>
                              <a:ea typeface="Segoe UI" panose="020B0502040204020203" pitchFamily="34" charset="0"/>
                              <a:cs typeface="Segoe UI" pitchFamily="34" charset="0"/>
                            </a:rPr>
                            <a:t>&lt;K.</a:t>
                          </a:r>
                          <a:endParaRPr lang="en-IN" sz="1600">
                            <a:solidFill>
                              <a:schemeClr val="tx1"/>
                            </a:solidFill>
                            <a:latin typeface="Segoe UI" panose="020B0502040204020203" pitchFamily="34" charset="0"/>
                            <a:ea typeface="Segoe UI" panose="020B0502040204020203" pitchFamily="34" charset="0"/>
                            <a:cs typeface="Segoe UI" pitchFamily="34" charset="0"/>
                          </a:endParaRPr>
                        </a:p>
                      </a:txBody>
                      <a:tcPr/>
                    </a:tc>
                    <a:tc>
                      <a:txBody>
                        <a:bodyPr/>
                        <a:lstStyle>
                          <a:defPPr/>
                        </a:lstStyle>
                        <a:p>
                          <a:r>
                            <a:rPr lang="en-IN" sz="1600" b="0" i="0" u="none" strike="noStrike" kern="1200" baseline="0" smtClean="0">
                              <a:solidFill>
                                <a:schemeClr val="tx1"/>
                              </a:solidFill>
                              <a:latin typeface="Segoe UI" panose="020B0502040204020203" pitchFamily="34" charset="0"/>
                              <a:ea typeface="Segoe UI" panose="020B0502040204020203" pitchFamily="34" charset="0"/>
                              <a:cs typeface="Segoe UI" pitchFamily="34" charset="0"/>
                            </a:rPr>
                            <a:t>Payoff to the holder of a short position = </a:t>
                          </a:r>
                        </a:p>
                        <a:p>
                          <a:r>
                            <a:rPr lang="en-IN" sz="1600" b="0" i="0" u="none" strike="noStrike" kern="1200" baseline="0" smtClean="0">
                              <a:solidFill>
                                <a:schemeClr val="tx1"/>
                              </a:solidFill>
                              <a:latin typeface="Segoe UI" panose="020B0502040204020203" pitchFamily="34" charset="0"/>
                              <a:ea typeface="Segoe UI" panose="020B0502040204020203" pitchFamily="34" charset="0"/>
                              <a:cs typeface="Segoe UI" pitchFamily="34" charset="0"/>
                            </a:rPr>
                            <a:t>min ( K - </a:t>
                          </a:r>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𝑇</m:t>
                                  </m:r>
                                </m:sub>
                              </m:sSub>
                            </m:oMath>
                          </a14:m>
                          <a:r>
                            <a:rPr lang="en-IN" sz="1600" smtClean="0">
                              <a:solidFill>
                                <a:schemeClr val="tx1"/>
                              </a:solidFill>
                              <a:latin typeface="Segoe UI" panose="020B0502040204020203" pitchFamily="34" charset="0"/>
                              <a:ea typeface="Segoe UI" panose="020B0502040204020203" pitchFamily="34" charset="0"/>
                              <a:cs typeface="Segoe UI" pitchFamily="34" charset="0"/>
                            </a:rPr>
                            <a:t>, 0 ).</a:t>
                          </a:r>
                        </a:p>
                      </a:txBody>
                      <a:tcPr/>
                    </a:tc>
                    <a:extLst>
                      <a:ext uri="{0D108BD9-81ED-4DB2-BD59-A6C34878D82A}">
                        <a16:rowId xmlns:a16="http://schemas.microsoft.com/office/drawing/2014/main" val="10002"/>
                      </a:ext>
                    </a:extLst>
                  </a:tr>
                </a:tbl>
              </a:graphicData>
            </a:graphic>
          </p:graphicFrame>
        </mc:Choice>
        <mc:Fallback xmlns="">
          <p:graphicFrame>
            <p:nvGraphicFramePr>
              <p:cNvPr id="7" name="Table 6"/>
              <p:cNvGraphicFramePr>
                <a:graphicFrameLocks noGrp="1"/>
              </p:cNvGraphicFramePr>
              <p:nvPr>
                <p:extLst/>
              </p:nvPr>
            </p:nvGraphicFramePr>
            <p:xfrm>
              <a:off x="1060173" y="2240154"/>
              <a:ext cx="10286191" cy="4107637"/>
            </p:xfrm>
            <a:graphic>
              <a:graphicData uri="http://schemas.openxmlformats.org/drawingml/2006/table">
                <a:tbl>
                  <a:tblPr firstRow="1" bandRow="1">
                    <a:tableStyleId>{5940675A-B579-460E-94D1-54222C63F5DA}</a:tableStyleId>
                  </a:tblPr>
                  <a:tblGrid>
                    <a:gridCol w="5088836"/>
                    <a:gridCol w="5197355"/>
                  </a:tblGrid>
                  <a:tr h="541188">
                    <a:tc>
                      <a:txBody>
                        <a:bodyPr/>
                        <a:lstStyle>
                          <a:defPPr/>
                        </a:lstStyle>
                        <a:p>
                          <a:pPr algn="ctr"/>
                          <a:r>
                            <a:rPr lang="en-IN" sz="2400" smtClean="0">
                              <a:solidFill>
                                <a:schemeClr val="tx1"/>
                              </a:solidFill>
                              <a:latin typeface="Segoe UI" panose="020B0502040204020203" pitchFamily="34" charset="0"/>
                              <a:ea typeface="Segoe UI" panose="020B0502040204020203" pitchFamily="34" charset="0"/>
                              <a:cs typeface="Segoe UI" pitchFamily="34" charset="0"/>
                            </a:rPr>
                            <a:t>Long call</a:t>
                          </a:r>
                          <a:endParaRPr lang="en-IN" sz="2400">
                            <a:solidFill>
                              <a:schemeClr val="tx1"/>
                            </a:solidFill>
                            <a:latin typeface="Segoe UI" panose="020B0502040204020203" pitchFamily="34" charset="0"/>
                            <a:ea typeface="Segoe UI" panose="020B0502040204020203" pitchFamily="34" charset="0"/>
                            <a:cs typeface="Segoe UI" pitchFamily="34" charset="0"/>
                          </a:endParaRPr>
                        </a:p>
                      </a:txBody>
                      <a:tcPr/>
                    </a:tc>
                    <a:tc>
                      <a:txBody>
                        <a:bodyPr/>
                        <a:lstStyle>
                          <a:defPPr/>
                        </a:lstStyle>
                        <a:p>
                          <a:pPr algn="ctr"/>
                          <a:r>
                            <a:rPr lang="en-US" sz="2400" smtClean="0">
                              <a:solidFill>
                                <a:schemeClr val="tx1"/>
                              </a:solidFill>
                              <a:latin typeface="Segoe UI" panose="020B0502040204020203" pitchFamily="34" charset="0"/>
                              <a:ea typeface="Segoe UI" panose="020B0502040204020203" pitchFamily="34" charset="0"/>
                              <a:cs typeface="Segoe UI" pitchFamily="34" charset="0"/>
                            </a:rPr>
                            <a:t>Short call</a:t>
                          </a:r>
                          <a:endParaRPr lang="en-IN" sz="2400">
                            <a:solidFill>
                              <a:schemeClr val="tx1"/>
                            </a:solidFill>
                            <a:latin typeface="Segoe UI" panose="020B0502040204020203" pitchFamily="34" charset="0"/>
                            <a:ea typeface="Segoe UI" panose="020B0502040204020203" pitchFamily="34" charset="0"/>
                            <a:cs typeface="Segoe UI" pitchFamily="34" charset="0"/>
                          </a:endParaRPr>
                        </a:p>
                      </a:txBody>
                      <a:tcPr/>
                    </a:tc>
                  </a:tr>
                  <a:tr h="2650594">
                    <a:tc>
                      <a:txBody>
                        <a:bodyPr/>
                        <a:lstStyle>
                          <a:defPPr/>
                        </a:lstStyle>
                        <a:p>
                          <a:endParaRPr lang="en-IN"/>
                        </a:p>
                      </a:txBody>
                      <a:tcPr/>
                    </a:tc>
                    <a:tc>
                      <a:txBody>
                        <a:bodyPr/>
                        <a:lstStyle>
                          <a:defPPr/>
                        </a:lstStyle>
                        <a:p>
                          <a:endParaRPr lang="en-IN"/>
                        </a:p>
                      </a:txBody>
                      <a:tcPr/>
                    </a:tc>
                  </a:tr>
                  <a:tr h="915855">
                    <a:tc>
                      <a:txBody>
                        <a:bodyPr/>
                        <a:lstStyle/>
                        <a:p>
                          <a:endParaRPr lang="en-US"/>
                        </a:p>
                      </a:txBody>
                      <a:tcPr>
                        <a:blipFill rotWithShape="0">
                          <a:blip r:embed="rId4"/>
                          <a:stretch>
                            <a:fillRect l="-120" t="-351656" r="-102273" b="-1325"/>
                          </a:stretch>
                        </a:blipFill>
                      </a:tcPr>
                    </a:tc>
                    <a:tc>
                      <a:txBody>
                        <a:bodyPr/>
                        <a:lstStyle/>
                        <a:p>
                          <a:endParaRPr lang="en-US"/>
                        </a:p>
                      </a:txBody>
                      <a:tcPr>
                        <a:blipFill rotWithShape="0">
                          <a:blip r:embed="rId4"/>
                          <a:stretch>
                            <a:fillRect l="-98124" t="-351656" r="-234" b="-1325"/>
                          </a:stretch>
                        </a:blipFill>
                      </a:tcPr>
                    </a:tc>
                  </a:tr>
                </a:tbl>
              </a:graphicData>
            </a:graphic>
          </p:graphicFrame>
        </mc:Fallback>
      </mc:AlternateContent>
      <p:pic>
        <p:nvPicPr>
          <p:cNvPr id="9" name="Picture 8"/>
          <p:cNvPicPr>
            <a:picLocks noChangeAspect="1"/>
          </p:cNvPicPr>
          <p:nvPr/>
        </p:nvPicPr>
        <p:blipFill>
          <a:blip r:embed="rId5"/>
          <a:stretch>
            <a:fillRect/>
          </a:stretch>
        </p:blipFill>
        <p:spPr>
          <a:xfrm>
            <a:off x="1761478" y="2842591"/>
            <a:ext cx="3463995" cy="2481668"/>
          </a:xfrm>
          <a:prstGeom prst="rect">
            <a:avLst/>
          </a:prstGeom>
        </p:spPr>
      </p:pic>
      <p:pic>
        <p:nvPicPr>
          <p:cNvPr id="10" name="Picture 9"/>
          <p:cNvPicPr>
            <a:picLocks noChangeAspect="1"/>
          </p:cNvPicPr>
          <p:nvPr/>
        </p:nvPicPr>
        <p:blipFill>
          <a:blip r:embed="rId6"/>
          <a:stretch>
            <a:fillRect/>
          </a:stretch>
        </p:blipFill>
        <p:spPr>
          <a:xfrm>
            <a:off x="7104822" y="2816673"/>
            <a:ext cx="3470414" cy="2507586"/>
          </a:xfrm>
          <a:prstGeom prst="rect">
            <a:avLst/>
          </a:prstGeom>
        </p:spPr>
      </p:pic>
    </p:spTree>
    <p:extLst>
      <p:ext uri="{BB962C8B-B14F-4D97-AF65-F5344CB8AC3E}">
        <p14:creationId xmlns:p14="http://schemas.microsoft.com/office/powerpoint/2010/main" val="8930605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4648456"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Option Payoffs - Put</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29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4</a:t>
            </a: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060173" y="1780618"/>
                <a:ext cx="9978887"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a:latin typeface="Segoe UI" panose="020B0502040204020203" pitchFamily="34" charset="0"/>
                    <a:ea typeface="Segoe UI" panose="020B0502040204020203" pitchFamily="34" charset="0"/>
                    <a:cs typeface="Segoe UI" pitchFamily="34" charset="0"/>
                  </a:rPr>
                  <a:t>Payoffs European options with Strike price = K; price of asset at maturity = </a:t>
                </a:r>
                <a14:m>
                  <m:oMath xmlns:m="http://schemas.openxmlformats.org/officeDocument/2006/math">
                    <m:sSub>
                      <m:sSubPr>
                        <m:ctrlPr>
                          <a:rPr lang="en-IN"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oMath>
                </a14:m>
                <a:endParaRPr lang="en-US"/>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Rectangle 4"/>
              <p:cNvSpPr>
                <a:spLocks noRot="1" noChangeAspect="1" noMove="1" noResize="1" noEditPoints="1" noAdjustHandles="1" noChangeArrowheads="1" noChangeShapeType="1" noTextEdit="1"/>
              </p:cNvSpPr>
              <p:nvPr/>
            </p:nvSpPr>
            <p:spPr>
              <a:xfrm>
                <a:off x="1060173" y="1780618"/>
                <a:ext cx="9978887" cy="369332"/>
              </a:xfrm>
              <a:prstGeom prst="rect">
                <a:avLst/>
              </a:prstGeom>
              <a:blipFill rotWithShape="0">
                <a:blip r:embed="rId3"/>
                <a:stretch>
                  <a:fillRect l="-550" t="-9836" r="0" b="-22951"/>
                </a:stretch>
              </a:blipFill>
            </p:spPr>
            <p:txBody>
              <a:bodyPr/>
              <a:lstStyle>
                <a:defPPr/>
              </a:lstStyle>
              <a:p>
                <a:pPr/>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1060173" y="2240154"/>
              <a:ext cx="10286191" cy="3869098"/>
            </p:xfrm>
            <a:graphic>
              <a:graphicData uri="http://schemas.openxmlformats.org/drawingml/2006/table">
                <a:tbl>
                  <a:tblPr firstRow="1" bandRow="1">
                    <a:tableStyleId>{5940675A-B579-460E-94D1-54222C63F5DA}</a:tableStyleId>
                  </a:tblPr>
                  <a:tblGrid>
                    <a:gridCol w="5088836">
                      <a:extLst>
                        <a:ext uri="{9D8B030D-6E8A-4147-A177-3AD203B41FA5}">
                          <a16:colId xmlns:a16="http://schemas.microsoft.com/office/drawing/2014/main" val="20000"/>
                        </a:ext>
                      </a:extLst>
                    </a:gridCol>
                    <a:gridCol w="5197355">
                      <a:extLst>
                        <a:ext uri="{9D8B030D-6E8A-4147-A177-3AD203B41FA5}">
                          <a16:colId xmlns:a16="http://schemas.microsoft.com/office/drawing/2014/main" val="20001"/>
                        </a:ext>
                      </a:extLst>
                    </a:gridCol>
                  </a:tblGrid>
                  <a:tr h="541188">
                    <a:tc>
                      <a:txBody>
                        <a:bodyPr/>
                        <a:lstStyle>
                          <a:defPPr/>
                        </a:lstStyle>
                        <a:p>
                          <a:pPr algn="ctr"/>
                          <a:r>
                            <a:rPr lang="en-IN" sz="2400" smtClean="0">
                              <a:solidFill>
                                <a:schemeClr val="tx1"/>
                              </a:solidFill>
                              <a:latin typeface="Segoe UI" panose="020B0502040204020203" pitchFamily="34" charset="0"/>
                              <a:ea typeface="Segoe UI" panose="020B0502040204020203" pitchFamily="34" charset="0"/>
                              <a:cs typeface="Segoe UI" pitchFamily="34" charset="0"/>
                            </a:rPr>
                            <a:t>Long put</a:t>
                          </a:r>
                          <a:endParaRPr lang="en-IN" sz="2400">
                            <a:solidFill>
                              <a:schemeClr val="tx1"/>
                            </a:solidFill>
                            <a:latin typeface="Segoe UI" panose="020B0502040204020203" pitchFamily="34" charset="0"/>
                            <a:ea typeface="Segoe UI" panose="020B0502040204020203" pitchFamily="34" charset="0"/>
                            <a:cs typeface="Segoe UI" pitchFamily="34" charset="0"/>
                          </a:endParaRPr>
                        </a:p>
                      </a:txBody>
                      <a:tcPr/>
                    </a:tc>
                    <a:tc>
                      <a:txBody>
                        <a:bodyPr/>
                        <a:lstStyle>
                          <a:defPPr/>
                        </a:lstStyle>
                        <a:p>
                          <a:pPr algn="ctr"/>
                          <a:r>
                            <a:rPr lang="en-US" sz="2400" smtClean="0">
                              <a:solidFill>
                                <a:schemeClr val="tx1"/>
                              </a:solidFill>
                              <a:latin typeface="Segoe UI" panose="020B0502040204020203" pitchFamily="34" charset="0"/>
                              <a:ea typeface="Segoe UI" panose="020B0502040204020203" pitchFamily="34" charset="0"/>
                              <a:cs typeface="Segoe UI" pitchFamily="34" charset="0"/>
                            </a:rPr>
                            <a:t>Short put</a:t>
                          </a:r>
                          <a:endParaRPr lang="en-IN" sz="2400">
                            <a:solidFill>
                              <a:schemeClr val="tx1"/>
                            </a:solidFill>
                            <a:latin typeface="Segoe UI" panose="020B0502040204020203" pitchFamily="34" charset="0"/>
                            <a:ea typeface="Segoe UI" panose="020B0502040204020203" pitchFamily="34" charset="0"/>
                            <a:cs typeface="Segoe UI" pitchFamily="34" charset="0"/>
                          </a:endParaRPr>
                        </a:p>
                      </a:txBody>
                      <a:tcPr/>
                    </a:tc>
                    <a:extLst>
                      <a:ext uri="{0D108BD9-81ED-4DB2-BD59-A6C34878D82A}">
                        <a16:rowId xmlns:a16="http://schemas.microsoft.com/office/drawing/2014/main" val="10000"/>
                      </a:ext>
                    </a:extLst>
                  </a:tr>
                  <a:tr h="2650594">
                    <a:tc>
                      <a:txBody>
                        <a:bodyPr/>
                        <a:lstStyle>
                          <a:defPPr/>
                        </a:lstStyle>
                        <a:p>
                          <a:endParaRPr lang="en-IN"/>
                        </a:p>
                      </a:txBody>
                      <a:tcPr/>
                    </a:tc>
                    <a:tc>
                      <a:txBody>
                        <a:bodyPr/>
                        <a:lstStyle>
                          <a:defPPr/>
                        </a:lstStyle>
                        <a:p>
                          <a:endParaRPr lang="en-IN"/>
                        </a:p>
                      </a:txBody>
                      <a:tcPr/>
                    </a:tc>
                    <a:extLst>
                      <a:ext uri="{0D108BD9-81ED-4DB2-BD59-A6C34878D82A}">
                        <a16:rowId xmlns:a16="http://schemas.microsoft.com/office/drawing/2014/main" val="10001"/>
                      </a:ext>
                    </a:extLst>
                  </a:tr>
                  <a:tr h="677316">
                    <a:tc>
                      <a:txBody>
                        <a:bodyPr/>
                        <a:lstStyle>
                          <a:defPPr/>
                        </a:lstStyle>
                        <a:p>
                          <a:r>
                            <a:rPr lang="en-US" sz="1600" b="0" i="0" u="none" strike="noStrike" kern="1200" baseline="0" smtClean="0">
                              <a:solidFill>
                                <a:schemeClr val="tx1"/>
                              </a:solidFill>
                              <a:latin typeface="Segoe UI" panose="020B0502040204020203" pitchFamily="34" charset="0"/>
                              <a:ea typeface="Segoe UI" panose="020B0502040204020203" pitchFamily="34" charset="0"/>
                              <a:cs typeface="Segoe UI" pitchFamily="34" charset="0"/>
                            </a:rPr>
                            <a:t>Payoff = max ( K - </a:t>
                          </a:r>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𝑇</m:t>
                                  </m:r>
                                </m:sub>
                              </m:sSub>
                            </m:oMath>
                          </a14:m>
                          <a:r>
                            <a:rPr lang="en-IN" sz="1600" smtClean="0">
                              <a:solidFill>
                                <a:schemeClr val="tx1"/>
                              </a:solidFill>
                              <a:latin typeface="Segoe UI" panose="020B0502040204020203" pitchFamily="34" charset="0"/>
                              <a:ea typeface="Segoe UI" panose="020B0502040204020203" pitchFamily="34" charset="0"/>
                              <a:cs typeface="Segoe UI" pitchFamily="34" charset="0"/>
                            </a:rPr>
                            <a:t>, 0 )</a:t>
                          </a:r>
                        </a:p>
                        <a:p>
                          <a:r>
                            <a:rPr lang="en-US" sz="1600" smtClean="0">
                              <a:solidFill>
                                <a:schemeClr val="tx1"/>
                              </a:solidFill>
                              <a:latin typeface="Segoe UI" panose="020B0502040204020203" pitchFamily="34" charset="0"/>
                              <a:ea typeface="Segoe UI" panose="020B0502040204020203" pitchFamily="34" charset="0"/>
                              <a:cs typeface="Segoe UI" pitchFamily="34" charset="0"/>
                            </a:rPr>
                            <a:t>Option is exercised if K&gt;</a:t>
                          </a:r>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𝑇</m:t>
                                  </m:r>
                                </m:sub>
                              </m:sSub>
                            </m:oMath>
                          </a14:m>
                          <a:r>
                            <a:rPr lang="en-US" sz="1600" smtClean="0">
                              <a:solidFill>
                                <a:schemeClr val="tx1"/>
                              </a:solidFill>
                              <a:latin typeface="Segoe UI" panose="020B0502040204020203" pitchFamily="34" charset="0"/>
                              <a:ea typeface="Segoe UI" panose="020B0502040204020203" pitchFamily="34" charset="0"/>
                              <a:cs typeface="Segoe UI" pitchFamily="34" charset="0"/>
                            </a:rPr>
                            <a:t>, otherwise</a:t>
                          </a:r>
                          <a:r>
                            <a:rPr lang="en-US" sz="1600" baseline="0" smtClean="0">
                              <a:solidFill>
                                <a:schemeClr val="tx1"/>
                              </a:solidFill>
                              <a:latin typeface="Segoe UI" panose="020B0502040204020203" pitchFamily="34" charset="0"/>
                              <a:ea typeface="Segoe UI" panose="020B0502040204020203" pitchFamily="34" charset="0"/>
                              <a:cs typeface="Segoe UI" pitchFamily="34" charset="0"/>
                            </a:rPr>
                            <a:t> not.</a:t>
                          </a:r>
                          <a:endParaRPr lang="en-IN" sz="1600">
                            <a:solidFill>
                              <a:schemeClr val="tx1"/>
                            </a:solidFill>
                            <a:latin typeface="Segoe UI" panose="020B0502040204020203" pitchFamily="34" charset="0"/>
                            <a:ea typeface="Segoe UI" panose="020B0502040204020203" pitchFamily="34" charset="0"/>
                            <a:cs typeface="Segoe UI" pitchFamily="34" charset="0"/>
                          </a:endParaRPr>
                        </a:p>
                      </a:txBody>
                      <a:tcPr/>
                    </a:tc>
                    <a:tc>
                      <a:txBody>
                        <a:bodyPr/>
                        <a:lstStyle>
                          <a:defPPr/>
                        </a:lstStyle>
                        <a:p>
                          <a:pPr marL="0" marR="0" indent="0" algn="l" defTabSz="914400" rtl="0" eaLnBrk="1" fontAlgn="auto" latinLnBrk="0" hangingPunct="1">
                            <a:lnSpc>
                              <a:spcPct val="100000"/>
                            </a:lnSpc>
                            <a:spcBef>
                              <a:spcPct val="0"/>
                            </a:spcBef>
                            <a:spcAft>
                              <a:spcPct val="0"/>
                            </a:spcAft>
                            <a:buClrTx/>
                            <a:buSzTx/>
                            <a:buFontTx/>
                            <a:buNone/>
                            <a:defRPr/>
                          </a:pPr>
                          <a:r>
                            <a:rPr lang="en-US" sz="1600" smtClean="0">
                              <a:solidFill>
                                <a:schemeClr val="tx1"/>
                              </a:solidFill>
                              <a:latin typeface="Segoe UI" panose="020B0502040204020203" pitchFamily="34" charset="0"/>
                              <a:ea typeface="Segoe UI" panose="020B0502040204020203" pitchFamily="34" charset="0"/>
                              <a:cs typeface="Segoe UI" pitchFamily="34" charset="0"/>
                            </a:rPr>
                            <a:t>Payoff = min (</a:t>
                          </a:r>
                          <a14:m>
                            <m:oMath xmlns:m="http://schemas.openxmlformats.org/officeDocument/2006/math">
                              <m:sSub>
                                <m:sSubPr>
                                  <m:ctrlPr>
                                    <a:rPr lang="en-IN" sz="1600" i="1" smtClean="0">
                                      <a:solidFill>
                                        <a:schemeClr val="tx1"/>
                                      </a:solidFill>
                                      <a:latin typeface="Cambria Math" panose="02040503050406030204" pitchFamily="18" charset="0"/>
                                    </a:rPr>
                                  </m:ctrlPr>
                                </m:sSubPr>
                                <m:e>
                                  <m:r>
                                    <a:rPr lang="en-US" sz="1600" b="0" i="1" smtClean="0">
                                      <a:solidFill>
                                        <a:schemeClr val="tx1"/>
                                      </a:solidFill>
                                      <a:latin typeface="Cambria Math" panose="02040503050406030204" pitchFamily="18" charset="0"/>
                                    </a:rPr>
                                    <m:t>𝑆</m:t>
                                  </m:r>
                                </m:e>
                                <m:sub>
                                  <m:r>
                                    <a:rPr lang="en-US" sz="1600" b="0" i="1" smtClean="0">
                                      <a:solidFill>
                                        <a:schemeClr val="tx1"/>
                                      </a:solidFill>
                                      <a:latin typeface="Cambria Math" panose="02040503050406030204" pitchFamily="18" charset="0"/>
                                    </a:rPr>
                                    <m:t>𝑇</m:t>
                                  </m:r>
                                </m:sub>
                              </m:sSub>
                            </m:oMath>
                          </a14:m>
                          <a:r>
                            <a:rPr lang="en-IN" sz="1600" smtClean="0">
                              <a:solidFill>
                                <a:schemeClr val="tx1"/>
                              </a:solidFill>
                              <a:latin typeface="Segoe UI" panose="020B0502040204020203" pitchFamily="34" charset="0"/>
                              <a:ea typeface="Segoe UI" panose="020B0502040204020203" pitchFamily="34" charset="0"/>
                              <a:cs typeface="Segoe UI" pitchFamily="34" charset="0"/>
                            </a:rPr>
                            <a:t> -K,</a:t>
                          </a:r>
                          <a:r>
                            <a:rPr lang="en-IN" sz="1600" baseline="0" smtClean="0">
                              <a:solidFill>
                                <a:schemeClr val="tx1"/>
                              </a:solidFill>
                              <a:latin typeface="Segoe UI" panose="020B0502040204020203" pitchFamily="34" charset="0"/>
                              <a:ea typeface="Segoe UI" panose="020B0502040204020203" pitchFamily="34" charset="0"/>
                              <a:cs typeface="Segoe UI" pitchFamily="34" charset="0"/>
                            </a:rPr>
                            <a:t> 0 )</a:t>
                          </a:r>
                          <a:endParaRPr lang="en-IN" sz="1600">
                            <a:solidFill>
                              <a:schemeClr val="tx1"/>
                            </a:solidFill>
                            <a:latin typeface="Segoe UI" panose="020B0502040204020203" pitchFamily="34" charset="0"/>
                            <a:ea typeface="Segoe UI" panose="020B0502040204020203" pitchFamily="34" charset="0"/>
                            <a:cs typeface="Segoe UI" pitchFamily="34" charset="0"/>
                          </a:endParaRPr>
                        </a:p>
                        <a:p>
                          <a:endParaRPr lang="en-IN" sz="1600" smtClean="0">
                            <a:solidFill>
                              <a:schemeClr val="tx1"/>
                            </a:solidFill>
                            <a:latin typeface="Segoe UI" panose="020B0502040204020203" pitchFamily="34" charset="0"/>
                            <a:ea typeface="Segoe UI" panose="020B0502040204020203" pitchFamily="34" charset="0"/>
                            <a:cs typeface="Segoe UI" pitchFamily="34" charset="0"/>
                          </a:endParaRPr>
                        </a:p>
                      </a:txBody>
                      <a:tcPr/>
                    </a:tc>
                    <a:extLst>
                      <a:ext uri="{0D108BD9-81ED-4DB2-BD59-A6C34878D82A}">
                        <a16:rowId xmlns:a16="http://schemas.microsoft.com/office/drawing/2014/main" val="10002"/>
                      </a:ext>
                    </a:extLst>
                  </a:tr>
                </a:tbl>
              </a:graphicData>
            </a:graphic>
          </p:graphicFrame>
        </mc:Choice>
        <mc:Fallback xmlns="">
          <p:graphicFrame>
            <p:nvGraphicFramePr>
              <p:cNvPr id="7" name="Table 6"/>
              <p:cNvGraphicFramePr>
                <a:graphicFrameLocks noGrp="1"/>
              </p:cNvGraphicFramePr>
              <p:nvPr>
                <p:extLst/>
              </p:nvPr>
            </p:nvGraphicFramePr>
            <p:xfrm>
              <a:off x="1060173" y="2240154"/>
              <a:ext cx="10286191" cy="3869098"/>
            </p:xfrm>
            <a:graphic>
              <a:graphicData uri="http://schemas.openxmlformats.org/drawingml/2006/table">
                <a:tbl>
                  <a:tblPr firstRow="1" bandRow="1">
                    <a:tableStyleId>{5940675A-B579-460E-94D1-54222C63F5DA}</a:tableStyleId>
                  </a:tblPr>
                  <a:tblGrid>
                    <a:gridCol w="5088836"/>
                    <a:gridCol w="5197355"/>
                  </a:tblGrid>
                  <a:tr h="541188">
                    <a:tc>
                      <a:txBody>
                        <a:bodyPr/>
                        <a:lstStyle>
                          <a:defPPr/>
                        </a:lstStyle>
                        <a:p>
                          <a:pPr algn="ctr"/>
                          <a:r>
                            <a:rPr lang="en-IN" sz="2400" smtClean="0">
                              <a:solidFill>
                                <a:schemeClr val="tx1"/>
                              </a:solidFill>
                              <a:latin typeface="Segoe UI" panose="020B0502040204020203" pitchFamily="34" charset="0"/>
                              <a:ea typeface="Segoe UI" panose="020B0502040204020203" pitchFamily="34" charset="0"/>
                              <a:cs typeface="Segoe UI" pitchFamily="34" charset="0"/>
                            </a:rPr>
                            <a:t>Long put</a:t>
                          </a:r>
                          <a:endParaRPr lang="en-IN" sz="2400">
                            <a:solidFill>
                              <a:schemeClr val="tx1"/>
                            </a:solidFill>
                            <a:latin typeface="Segoe UI" panose="020B0502040204020203" pitchFamily="34" charset="0"/>
                            <a:ea typeface="Segoe UI" panose="020B0502040204020203" pitchFamily="34" charset="0"/>
                            <a:cs typeface="Segoe UI" pitchFamily="34" charset="0"/>
                          </a:endParaRPr>
                        </a:p>
                      </a:txBody>
                      <a:tcPr/>
                    </a:tc>
                    <a:tc>
                      <a:txBody>
                        <a:bodyPr/>
                        <a:lstStyle>
                          <a:defPPr/>
                        </a:lstStyle>
                        <a:p>
                          <a:pPr algn="ctr"/>
                          <a:r>
                            <a:rPr lang="en-US" sz="2400" smtClean="0">
                              <a:solidFill>
                                <a:schemeClr val="tx1"/>
                              </a:solidFill>
                              <a:latin typeface="Segoe UI" panose="020B0502040204020203" pitchFamily="34" charset="0"/>
                              <a:ea typeface="Segoe UI" panose="020B0502040204020203" pitchFamily="34" charset="0"/>
                              <a:cs typeface="Segoe UI" pitchFamily="34" charset="0"/>
                            </a:rPr>
                            <a:t>Short put</a:t>
                          </a:r>
                          <a:endParaRPr lang="en-IN" sz="2400">
                            <a:solidFill>
                              <a:schemeClr val="tx1"/>
                            </a:solidFill>
                            <a:latin typeface="Segoe UI" panose="020B0502040204020203" pitchFamily="34" charset="0"/>
                            <a:ea typeface="Segoe UI" panose="020B0502040204020203" pitchFamily="34" charset="0"/>
                            <a:cs typeface="Segoe UI" pitchFamily="34" charset="0"/>
                          </a:endParaRPr>
                        </a:p>
                      </a:txBody>
                      <a:tcPr/>
                    </a:tc>
                  </a:tr>
                  <a:tr h="2650594">
                    <a:tc>
                      <a:txBody>
                        <a:bodyPr/>
                        <a:lstStyle>
                          <a:defPPr/>
                        </a:lstStyle>
                        <a:p>
                          <a:endParaRPr lang="en-IN"/>
                        </a:p>
                      </a:txBody>
                      <a:tcPr/>
                    </a:tc>
                    <a:tc>
                      <a:txBody>
                        <a:bodyPr/>
                        <a:lstStyle>
                          <a:defPPr/>
                        </a:lstStyle>
                        <a:p>
                          <a:endParaRPr lang="en-IN"/>
                        </a:p>
                      </a:txBody>
                      <a:tcPr/>
                    </a:tc>
                  </a:tr>
                  <a:tr h="677316">
                    <a:tc>
                      <a:txBody>
                        <a:bodyPr/>
                        <a:lstStyle/>
                        <a:p>
                          <a:endParaRPr lang="en-US"/>
                        </a:p>
                      </a:txBody>
                      <a:tcPr>
                        <a:blipFill rotWithShape="0">
                          <a:blip r:embed="rId4"/>
                          <a:stretch>
                            <a:fillRect l="-120" t="-479279" r="-102273" b="-1802"/>
                          </a:stretch>
                        </a:blipFill>
                      </a:tcPr>
                    </a:tc>
                    <a:tc>
                      <a:txBody>
                        <a:bodyPr/>
                        <a:lstStyle/>
                        <a:p>
                          <a:endParaRPr lang="en-US"/>
                        </a:p>
                      </a:txBody>
                      <a:tcPr>
                        <a:blipFill rotWithShape="0">
                          <a:blip r:embed="rId4"/>
                          <a:stretch>
                            <a:fillRect l="-98124" t="-479279" r="-234" b="-1802"/>
                          </a:stretch>
                        </a:blipFill>
                      </a:tcPr>
                    </a:tc>
                  </a:tr>
                </a:tbl>
              </a:graphicData>
            </a:graphic>
          </p:graphicFrame>
        </mc:Fallback>
      </mc:AlternateContent>
      <p:pic>
        <p:nvPicPr>
          <p:cNvPr id="11" name="Picture 10"/>
          <p:cNvPicPr>
            <a:picLocks noChangeAspect="1"/>
          </p:cNvPicPr>
          <p:nvPr/>
        </p:nvPicPr>
        <p:blipFill>
          <a:blip r:embed="rId5"/>
          <a:stretch>
            <a:fillRect/>
          </a:stretch>
        </p:blipFill>
        <p:spPr>
          <a:xfrm>
            <a:off x="1815548" y="2969260"/>
            <a:ext cx="3366052" cy="2298767"/>
          </a:xfrm>
          <a:prstGeom prst="rect">
            <a:avLst/>
          </a:prstGeom>
        </p:spPr>
      </p:pic>
      <p:pic>
        <p:nvPicPr>
          <p:cNvPr id="12" name="Picture 11"/>
          <p:cNvPicPr>
            <a:picLocks noChangeAspect="1"/>
          </p:cNvPicPr>
          <p:nvPr/>
        </p:nvPicPr>
        <p:blipFill>
          <a:blip r:embed="rId6"/>
          <a:stretch>
            <a:fillRect/>
          </a:stretch>
        </p:blipFill>
        <p:spPr>
          <a:xfrm>
            <a:off x="7341704" y="2969260"/>
            <a:ext cx="3101008" cy="2311488"/>
          </a:xfrm>
          <a:prstGeom prst="rect">
            <a:avLst/>
          </a:prstGeom>
        </p:spPr>
      </p:pic>
    </p:spTree>
    <p:extLst>
      <p:ext uri="{BB962C8B-B14F-4D97-AF65-F5344CB8AC3E}">
        <p14:creationId xmlns:p14="http://schemas.microsoft.com/office/powerpoint/2010/main" val="40420428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62" y="956276"/>
            <a:ext cx="3484395" cy="627083"/>
          </a:xfrm>
          <a:solidFill>
            <a:srgbClr val="FCD3C2"/>
          </a:solidFill>
        </p:spPr>
        <p:txBody>
          <a:bodyPr>
            <a:noAutofit/>
          </a:bodyPr>
          <a:lstStyle>
            <a:defPPr/>
          </a:lstStyle>
          <a:p>
            <a:r>
              <a:rPr lang="en-US" sz="3600" b="1">
                <a:latin typeface="Microsoft Sans Serif" panose="020B0604020202020204" pitchFamily="34" charset="0"/>
                <a:ea typeface="Microsoft Sans Serif" panose="020B0604020202020204" pitchFamily="34" charset="0"/>
                <a:cs typeface="Microsoft Sans Serif" panose="020B0604020202020204" pitchFamily="34" charset="0"/>
              </a:rPr>
              <a:t>Today’s Agenda</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a:t>
            </a:fld>
            <a:endParaRPr lang="en-US"/>
          </a:p>
        </p:txBody>
      </p:sp>
      <p:sp>
        <p:nvSpPr>
          <p:cNvPr id="11" name="TextBox 10">
            <a:extLst>
              <a:ext uri="{FF2B5EF4-FFF2-40B4-BE49-F238E27FC236}">
                <a16:creationId xmlns:a16="http://schemas.microsoft.com/office/drawing/2014/main" id="{64CBB6B6-479B-4265-AA8C-0ECDD577C8E2}"/>
              </a:ext>
            </a:extLst>
          </p:cNvPr>
          <p:cNvSpPr txBox="1"/>
          <p:nvPr/>
        </p:nvSpPr>
        <p:spPr>
          <a:xfrm>
            <a:off x="911424" y="1583359"/>
            <a:ext cx="8295881" cy="535531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t>0.    Introduction</a:t>
            </a:r>
          </a:p>
          <a:p>
            <a:endParaRPr lang="en-IN" dirty="0"/>
          </a:p>
          <a:p>
            <a:pPr marL="342900" indent="-342900">
              <a:buFont typeface="+mj-lt"/>
              <a:buAutoNum type="arabicPeriod"/>
            </a:pPr>
            <a:r>
              <a:rPr lang="en-IN" dirty="0" smtClean="0"/>
              <a:t>Options</a:t>
            </a:r>
          </a:p>
          <a:p>
            <a:pPr marL="800100" lvl="1" indent="-342900">
              <a:buFont typeface="+mj-lt"/>
              <a:buAutoNum type="arabicPeriod"/>
            </a:pPr>
            <a:r>
              <a:rPr lang="en-IN" dirty="0" smtClean="0"/>
              <a:t>Types of Options</a:t>
            </a:r>
            <a:endParaRPr lang="en-IN" dirty="0"/>
          </a:p>
          <a:p>
            <a:pPr marL="800100" lvl="1" indent="-342900">
              <a:buFont typeface="+mj-lt"/>
              <a:buAutoNum type="arabicPeriod"/>
            </a:pPr>
            <a:endParaRPr lang="en-IN" dirty="0" smtClean="0"/>
          </a:p>
          <a:p>
            <a:pPr marL="342900" indent="-342900">
              <a:buFont typeface="+mj-lt"/>
              <a:buAutoNum type="arabicPeriod"/>
            </a:pPr>
            <a:r>
              <a:rPr lang="en-IN" dirty="0" smtClean="0"/>
              <a:t>Call and Put Option</a:t>
            </a:r>
          </a:p>
          <a:p>
            <a:pPr marL="800100" lvl="1" indent="-342900">
              <a:buFont typeface="+mj-lt"/>
              <a:buAutoNum type="arabicPeriod"/>
            </a:pPr>
            <a:r>
              <a:rPr lang="en-IN" dirty="0" smtClean="0"/>
              <a:t>Call Option – Example</a:t>
            </a:r>
          </a:p>
          <a:p>
            <a:pPr marL="800100" lvl="1" indent="-342900">
              <a:buFont typeface="+mj-lt"/>
              <a:buAutoNum type="arabicPeriod"/>
            </a:pPr>
            <a:r>
              <a:rPr lang="en-IN" dirty="0" smtClean="0"/>
              <a:t>Put Option – Example</a:t>
            </a:r>
          </a:p>
          <a:p>
            <a:pPr marL="800100" lvl="1" indent="-342900">
              <a:buFont typeface="+mj-lt"/>
              <a:buAutoNum type="arabicPeriod"/>
            </a:pPr>
            <a:endParaRPr lang="en-IN" dirty="0" smtClean="0"/>
          </a:p>
          <a:p>
            <a:pPr marL="342900" indent="-342900">
              <a:buFont typeface="+mj-lt"/>
              <a:buAutoNum type="arabicPeriod"/>
            </a:pPr>
            <a:r>
              <a:rPr lang="en-IN" dirty="0" smtClean="0"/>
              <a:t>Dividends and Stock Splits</a:t>
            </a:r>
          </a:p>
          <a:p>
            <a:pPr marL="342900" indent="-342900">
              <a:buFont typeface="+mj-lt"/>
              <a:buAutoNum type="arabicPeriod"/>
            </a:pPr>
            <a:endParaRPr lang="en-IN" dirty="0"/>
          </a:p>
          <a:p>
            <a:pPr marL="342900" indent="-342900">
              <a:buAutoNum type="arabicPeriod"/>
            </a:pPr>
            <a:r>
              <a:rPr lang="en-IN" dirty="0"/>
              <a:t>Option Positions </a:t>
            </a:r>
          </a:p>
          <a:p>
            <a:pPr marL="800100" lvl="1" indent="-342900">
              <a:buAutoNum type="arabicPeriod"/>
            </a:pPr>
            <a:r>
              <a:rPr lang="en-IN" dirty="0"/>
              <a:t>Options Payoffs – Call </a:t>
            </a:r>
          </a:p>
          <a:p>
            <a:pPr marL="800100" lvl="1" indent="-342900">
              <a:buAutoNum type="arabicPeriod"/>
            </a:pPr>
            <a:r>
              <a:rPr lang="en-IN" dirty="0"/>
              <a:t>Options Payoffs – Put What</a:t>
            </a:r>
          </a:p>
          <a:p>
            <a:pPr lvl="1"/>
            <a:endParaRPr lang="en-IN" dirty="0"/>
          </a:p>
          <a:p>
            <a:pPr marL="342900" indent="-342900">
              <a:buAutoNum type="arabicPeriod"/>
            </a:pPr>
            <a:r>
              <a:rPr lang="en-IN" dirty="0"/>
              <a:t>Underlying Asset</a:t>
            </a:r>
          </a:p>
          <a:p>
            <a:pPr marL="342900" indent="-342900">
              <a:buAutoNum type="arabicPeriod"/>
            </a:pPr>
            <a:endParaRPr lang="en-IN" dirty="0"/>
          </a:p>
          <a:p>
            <a:pPr marL="342900" indent="-342900">
              <a:buFont typeface="+mj-lt"/>
              <a:buAutoNum type="arabicPeriod"/>
            </a:pPr>
            <a:r>
              <a:rPr lang="en-IN" dirty="0"/>
              <a:t>Specifications for Stock Options</a:t>
            </a:r>
          </a:p>
          <a:p>
            <a:pPr marL="342900" indent="-342900">
              <a:buFont typeface="+mj-lt"/>
              <a:buAutoNum type="arabicPeriod"/>
            </a:pPr>
            <a:endParaRPr lang="en-IN" dirty="0"/>
          </a:p>
        </p:txBody>
      </p:sp>
      <p:sp>
        <p:nvSpPr>
          <p:cNvPr id="3" name="Rectangle 2"/>
          <p:cNvSpPr/>
          <p:nvPr/>
        </p:nvSpPr>
        <p:spPr>
          <a:xfrm>
            <a:off x="5447928" y="1583359"/>
            <a:ext cx="6096000" cy="3416320"/>
          </a:xfrm>
          <a:prstGeom prst="rect">
            <a:avLst/>
          </a:prstGeom>
        </p:spPr>
        <p:txBody>
          <a:bodyPr>
            <a:spAutoFit/>
          </a:bodyPr>
          <a:lstStyle/>
          <a:p>
            <a:pPr marL="342900" indent="-342900">
              <a:buFont typeface="+mj-lt"/>
              <a:buAutoNum type="arabicPeriod" startAt="7"/>
            </a:pPr>
            <a:r>
              <a:rPr lang="en-IN" dirty="0"/>
              <a:t>Terminologies in Options market</a:t>
            </a:r>
          </a:p>
          <a:p>
            <a:pPr marL="342900" indent="-342900">
              <a:buAutoNum type="arabicPeriod" startAt="7"/>
            </a:pPr>
            <a:endParaRPr lang="en-IN" dirty="0"/>
          </a:p>
          <a:p>
            <a:pPr marL="342900" indent="-342900">
              <a:buAutoNum type="arabicPeriod" startAt="7"/>
            </a:pPr>
            <a:r>
              <a:rPr lang="en-IN" dirty="0"/>
              <a:t>Understanding Intrinsic value and Time Value</a:t>
            </a:r>
          </a:p>
          <a:p>
            <a:pPr marL="800100" lvl="1" indent="-342900">
              <a:buAutoNum type="arabicPeriod"/>
            </a:pPr>
            <a:r>
              <a:rPr lang="en-IN" dirty="0"/>
              <a:t>Intrinsic Value</a:t>
            </a:r>
          </a:p>
          <a:p>
            <a:pPr marL="800100" lvl="1" indent="-342900">
              <a:buAutoNum type="arabicPeriod"/>
            </a:pPr>
            <a:r>
              <a:rPr lang="en-IN" dirty="0"/>
              <a:t>Time Value</a:t>
            </a:r>
          </a:p>
          <a:p>
            <a:pPr marL="800100" lvl="1" indent="-342900">
              <a:buAutoNum type="arabicPeriod"/>
            </a:pPr>
            <a:r>
              <a:rPr lang="en-IN" dirty="0"/>
              <a:t>Why it Matters</a:t>
            </a:r>
          </a:p>
          <a:p>
            <a:pPr marL="342900" indent="-342900">
              <a:buAutoNum type="arabicPeriod" startAt="7"/>
            </a:pPr>
            <a:endParaRPr lang="en-IN" dirty="0"/>
          </a:p>
          <a:p>
            <a:pPr marL="342900" indent="-342900">
              <a:buAutoNum type="arabicPeriod" startAt="7"/>
            </a:pPr>
            <a:r>
              <a:rPr lang="en-IN" dirty="0"/>
              <a:t>Options Trading</a:t>
            </a:r>
          </a:p>
          <a:p>
            <a:pPr marL="342900" indent="-342900">
              <a:buAutoNum type="arabicPeriod" startAt="7"/>
            </a:pPr>
            <a:endParaRPr lang="en-IN" dirty="0"/>
          </a:p>
          <a:p>
            <a:pPr marL="342900" indent="-342900">
              <a:buAutoNum type="arabicPeriod" startAt="7"/>
            </a:pPr>
            <a:r>
              <a:rPr lang="en-IN" dirty="0"/>
              <a:t>Margins</a:t>
            </a:r>
          </a:p>
          <a:p>
            <a:pPr marL="342900" indent="-342900">
              <a:buAutoNum type="arabicPeriod" startAt="7"/>
            </a:pPr>
            <a:endParaRPr lang="en-IN" dirty="0"/>
          </a:p>
          <a:p>
            <a:pPr marL="342900" indent="-342900">
              <a:buAutoNum type="arabicPeriod" startAt="7"/>
            </a:pPr>
            <a:r>
              <a:rPr lang="en-IN" dirty="0"/>
              <a:t>Options Clearing Corporation</a:t>
            </a:r>
          </a:p>
        </p:txBody>
      </p:sp>
    </p:spTree>
    <p:extLst>
      <p:ext uri="{BB962C8B-B14F-4D97-AF65-F5344CB8AC3E}">
        <p14:creationId xmlns:p14="http://schemas.microsoft.com/office/powerpoint/2010/main" val="252197372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7030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30</a:t>
            </a:fld>
            <a:endParaRPr lang="en-US"/>
          </a:p>
        </p:txBody>
      </p:sp>
      <p:sp>
        <p:nvSpPr>
          <p:cNvPr id="5" name="Rectangle 4"/>
          <p:cNvSpPr/>
          <p:nvPr/>
        </p:nvSpPr>
        <p:spPr>
          <a:xfrm>
            <a:off x="1169248" y="1780618"/>
            <a:ext cx="9978887" cy="160043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smtClean="0">
                <a:latin typeface="Segoe UI" panose="020B0502040204020203" pitchFamily="34" charset="0"/>
                <a:ea typeface="Segoe UI" panose="020B0502040204020203" pitchFamily="34" charset="0"/>
                <a:cs typeface="Segoe UI" pitchFamily="34" charset="0"/>
              </a:rPr>
              <a:t>An </a:t>
            </a:r>
            <a:r>
              <a:rPr lang="en-IN" sz="1600">
                <a:latin typeface="Segoe UI" panose="020B0502040204020203" pitchFamily="34" charset="0"/>
                <a:ea typeface="Segoe UI" panose="020B0502040204020203" pitchFamily="34" charset="0"/>
                <a:cs typeface="Segoe UI" pitchFamily="34" charset="0"/>
              </a:rPr>
              <a:t>investor buys a European put on a share for $3. The stock price is $42 and the strike</a:t>
            </a:r>
          </a:p>
          <a:p>
            <a:r>
              <a:rPr lang="en-IN" sz="1600">
                <a:latin typeface="Segoe UI" panose="020B0502040204020203" pitchFamily="34" charset="0"/>
                <a:ea typeface="Segoe UI" panose="020B0502040204020203" pitchFamily="34" charset="0"/>
                <a:cs typeface="Segoe UI" pitchFamily="34" charset="0"/>
              </a:rPr>
              <a:t>price is $40. Under what circumstances does the investor make a profit? Under what</a:t>
            </a:r>
          </a:p>
          <a:p>
            <a:r>
              <a:rPr lang="en-IN" sz="1600">
                <a:latin typeface="Segoe UI" panose="020B0502040204020203" pitchFamily="34" charset="0"/>
                <a:ea typeface="Segoe UI" panose="020B0502040204020203" pitchFamily="34" charset="0"/>
                <a:cs typeface="Segoe UI" pitchFamily="34" charset="0"/>
              </a:rPr>
              <a:t>circumstances will the option be exercised?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Draw </a:t>
            </a:r>
            <a:r>
              <a:rPr lang="en-IN" sz="1600">
                <a:latin typeface="Segoe UI" panose="020B0502040204020203" pitchFamily="34" charset="0"/>
                <a:ea typeface="Segoe UI" panose="020B0502040204020203" pitchFamily="34" charset="0"/>
                <a:cs typeface="Segoe UI" pitchFamily="34" charset="0"/>
              </a:rPr>
              <a:t>a diagram showing the variation of </a:t>
            </a:r>
            <a:r>
              <a:rPr lang="en-IN" sz="1600" smtClean="0">
                <a:latin typeface="Segoe UI" panose="020B0502040204020203" pitchFamily="34" charset="0"/>
                <a:ea typeface="Segoe UI" panose="020B0502040204020203" pitchFamily="34" charset="0"/>
                <a:cs typeface="Segoe UI" pitchFamily="34" charset="0"/>
              </a:rPr>
              <a:t>the investor’s </a:t>
            </a:r>
            <a:r>
              <a:rPr lang="en-IN" sz="1600">
                <a:latin typeface="Segoe UI" panose="020B0502040204020203" pitchFamily="34" charset="0"/>
                <a:ea typeface="Segoe UI" panose="020B0502040204020203" pitchFamily="34" charset="0"/>
                <a:cs typeface="Segoe UI" pitchFamily="34" charset="0"/>
              </a:rPr>
              <a:t>profit with the stock price at the maturity of the option</a:t>
            </a:r>
            <a:r>
              <a:rPr lang="en-IN" smtClean="0">
                <a:latin typeface="Segoe UI" panose="020B0502040204020203" pitchFamily="34" charset="0"/>
                <a:ea typeface="Segoe UI" panose="020B0502040204020203" pitchFamily="34" charset="0"/>
                <a:cs typeface="Segoe UI" pitchFamily="34" charset="0"/>
              </a:rPr>
              <a:t>. </a:t>
            </a:r>
            <a:endParaRPr lang="en-IN">
              <a:latin typeface="Segoe UI" panose="020B0502040204020203" pitchFamily="34" charset="0"/>
              <a:ea typeface="Segoe UI" panose="020B0502040204020203" pitchFamily="34" charset="0"/>
              <a:cs typeface="Segoe UI" pitchFamily="34" charset="0"/>
            </a:endParaRPr>
          </a:p>
        </p:txBody>
      </p:sp>
      <p:pic>
        <p:nvPicPr>
          <p:cNvPr id="9"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4"/>
              </a:ext>
            </a:extLst>
          </a:blip>
          <a:stretch>
            <a:fillRect/>
          </a:stretch>
        </p:blipFill>
        <p:spPr>
          <a:xfrm>
            <a:off x="342426" y="956276"/>
            <a:ext cx="651487" cy="651487"/>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p14:cNvContentPartPr/>
              <p14:nvPr/>
            </p14:nvContentPartPr>
            <p14:xfrm>
              <a:off x="4858635" y="5086185"/>
              <a:ext cx="5897520" cy="303120"/>
            </p14:xfrm>
          </p:contentPart>
        </mc:Choice>
        <mc:Fallback xmlns="">
          <p:pic>
            <p:nvPicPr>
              <p:cNvPr id="11" name="Ink 10"/>
              <p:cNvPicPr/>
              <p:nvPr/>
            </p:nvPicPr>
            <p:blipFill>
              <a:blip r:embed="rId6"/>
              <a:stretch>
                <a:fillRect/>
              </a:stretch>
            </p:blipFill>
            <p:spPr>
              <a:xfrm>
                <a:off x="4852155" y="5082225"/>
                <a:ext cx="5907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p14:cNvContentPartPr/>
              <p14:nvPr/>
            </p14:nvContentPartPr>
            <p14:xfrm>
              <a:off x="5706795" y="3167385"/>
              <a:ext cx="292320" cy="3175920"/>
            </p14:xfrm>
          </p:contentPart>
        </mc:Choice>
        <mc:Fallback xmlns="">
          <p:pic>
            <p:nvPicPr>
              <p:cNvPr id="12" name="Ink 11"/>
              <p:cNvPicPr/>
              <p:nvPr/>
            </p:nvPicPr>
            <p:blipFill>
              <a:blip r:embed="rId8"/>
              <a:stretch>
                <a:fillRect/>
              </a:stretch>
            </p:blipFill>
            <p:spPr>
              <a:xfrm>
                <a:off x="5700675" y="3161265"/>
                <a:ext cx="308520" cy="3190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p14:cNvContentPartPr/>
              <p14:nvPr/>
            </p14:nvContentPartPr>
            <p14:xfrm>
              <a:off x="5639835" y="3989625"/>
              <a:ext cx="1983240" cy="1239120"/>
            </p14:xfrm>
          </p:contentPart>
        </mc:Choice>
        <mc:Fallback xmlns="">
          <p:pic>
            <p:nvPicPr>
              <p:cNvPr id="22" name="Ink 21"/>
              <p:cNvPicPr/>
              <p:nvPr/>
            </p:nvPicPr>
            <p:blipFill>
              <a:blip r:embed="rId10"/>
              <a:stretch>
                <a:fillRect/>
              </a:stretch>
            </p:blipFill>
            <p:spPr>
              <a:xfrm>
                <a:off x="5629395" y="3982065"/>
                <a:ext cx="2002680" cy="125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Ink 26"/>
              <p14:cNvContentPartPr/>
              <p14:nvPr/>
            </p14:nvContentPartPr>
            <p14:xfrm>
              <a:off x="7490235" y="5055585"/>
              <a:ext cx="1114560" cy="479520"/>
            </p14:xfrm>
          </p:contentPart>
        </mc:Choice>
        <mc:Fallback xmlns="">
          <p:pic>
            <p:nvPicPr>
              <p:cNvPr id="27" name="Ink 26"/>
              <p:cNvPicPr/>
              <p:nvPr/>
            </p:nvPicPr>
            <p:blipFill>
              <a:blip r:embed="rId12"/>
              <a:stretch>
                <a:fillRect/>
              </a:stretch>
            </p:blipFill>
            <p:spPr>
              <a:xfrm>
                <a:off x="7484835" y="5048385"/>
                <a:ext cx="1127520" cy="49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Ink 27"/>
              <p14:cNvContentPartPr/>
              <p14:nvPr/>
            </p14:nvContentPartPr>
            <p14:xfrm>
              <a:off x="7506435" y="5168625"/>
              <a:ext cx="819000" cy="704160"/>
            </p14:xfrm>
          </p:contentPart>
        </mc:Choice>
        <mc:Fallback xmlns="">
          <p:pic>
            <p:nvPicPr>
              <p:cNvPr id="28" name="Ink 27"/>
              <p:cNvPicPr/>
              <p:nvPr/>
            </p:nvPicPr>
            <p:blipFill>
              <a:blip r:embed="rId14"/>
              <a:stretch>
                <a:fillRect/>
              </a:stretch>
            </p:blipFill>
            <p:spPr>
              <a:xfrm>
                <a:off x="7501395" y="5162505"/>
                <a:ext cx="831960" cy="719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p14:cNvContentPartPr/>
              <p14:nvPr/>
            </p14:nvContentPartPr>
            <p14:xfrm>
              <a:off x="8268915" y="5724105"/>
              <a:ext cx="2660760" cy="148320"/>
            </p14:xfrm>
          </p:contentPart>
        </mc:Choice>
        <mc:Fallback xmlns="">
          <p:pic>
            <p:nvPicPr>
              <p:cNvPr id="31" name="Ink 30"/>
              <p:cNvPicPr/>
              <p:nvPr/>
            </p:nvPicPr>
            <p:blipFill>
              <a:blip r:embed="rId16"/>
              <a:stretch>
                <a:fillRect/>
              </a:stretch>
            </p:blipFill>
            <p:spPr>
              <a:xfrm>
                <a:off x="8262075" y="5720145"/>
                <a:ext cx="2678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Ink 35"/>
              <p14:cNvContentPartPr/>
              <p14:nvPr/>
            </p14:nvContentPartPr>
            <p14:xfrm>
              <a:off x="9722235" y="5144865"/>
              <a:ext cx="230400" cy="561960"/>
            </p14:xfrm>
          </p:contentPart>
        </mc:Choice>
        <mc:Fallback xmlns="">
          <p:pic>
            <p:nvPicPr>
              <p:cNvPr id="36" name="Ink 35"/>
              <p:cNvPicPr/>
              <p:nvPr/>
            </p:nvPicPr>
            <p:blipFill>
              <a:blip r:embed="rId18"/>
              <a:stretch>
                <a:fillRect/>
              </a:stretch>
            </p:blipFill>
            <p:spPr>
              <a:xfrm>
                <a:off x="9714675" y="5138745"/>
                <a:ext cx="24192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7" name="Ink 36"/>
              <p14:cNvContentPartPr/>
              <p14:nvPr/>
            </p14:nvContentPartPr>
            <p14:xfrm>
              <a:off x="8397795" y="5042265"/>
              <a:ext cx="8280" cy="283320"/>
            </p14:xfrm>
          </p:contentPart>
        </mc:Choice>
        <mc:Fallback xmlns="">
          <p:pic>
            <p:nvPicPr>
              <p:cNvPr id="37" name="Ink 36"/>
              <p:cNvPicPr/>
              <p:nvPr/>
            </p:nvPicPr>
            <p:blipFill>
              <a:blip r:embed="rId20"/>
              <a:stretch>
                <a:fillRect/>
              </a:stretch>
            </p:blipFill>
            <p:spPr>
              <a:xfrm>
                <a:off x="8393475" y="5033985"/>
                <a:ext cx="208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Ink 39"/>
              <p14:cNvContentPartPr/>
              <p14:nvPr/>
            </p14:nvContentPartPr>
            <p14:xfrm>
              <a:off x="10175475" y="5311905"/>
              <a:ext cx="478080" cy="290880"/>
            </p14:xfrm>
          </p:contentPart>
        </mc:Choice>
        <mc:Fallback xmlns="">
          <p:pic>
            <p:nvPicPr>
              <p:cNvPr id="40" name="Ink 39"/>
              <p:cNvPicPr/>
              <p:nvPr/>
            </p:nvPicPr>
            <p:blipFill>
              <a:blip r:embed="rId22"/>
              <a:stretch>
                <a:fillRect/>
              </a:stretch>
            </p:blipFill>
            <p:spPr>
              <a:xfrm>
                <a:off x="10167915" y="5303985"/>
                <a:ext cx="492480" cy="302760"/>
              </a:xfrm>
              <a:prstGeom prst="rect">
                <a:avLst/>
              </a:prstGeom>
            </p:spPr>
          </p:pic>
        </mc:Fallback>
      </mc:AlternateContent>
    </p:spTree>
    <p:extLst>
      <p:ext uri="{BB962C8B-B14F-4D97-AF65-F5344CB8AC3E}">
        <p14:creationId xmlns:p14="http://schemas.microsoft.com/office/powerpoint/2010/main" val="29417060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7030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Solution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31</a:t>
            </a:fld>
            <a:endParaRPr lang="en-US"/>
          </a:p>
        </p:txBody>
      </p:sp>
      <p:pic>
        <p:nvPicPr>
          <p:cNvPr id="3" name="Picture 2"/>
          <p:cNvPicPr>
            <a:picLocks noChangeAspect="1"/>
          </p:cNvPicPr>
          <p:nvPr/>
        </p:nvPicPr>
        <p:blipFill>
          <a:blip r:embed="rId3"/>
          <a:stretch>
            <a:fillRect/>
          </a:stretch>
        </p:blipFill>
        <p:spPr>
          <a:xfrm>
            <a:off x="1100137" y="1794013"/>
            <a:ext cx="9991725" cy="990600"/>
          </a:xfrm>
          <a:prstGeom prst="rect">
            <a:avLst/>
          </a:prstGeom>
        </p:spPr>
      </p:pic>
      <p:pic>
        <p:nvPicPr>
          <p:cNvPr id="4" name="Picture 3"/>
          <p:cNvPicPr>
            <a:picLocks noChangeAspect="1"/>
          </p:cNvPicPr>
          <p:nvPr/>
        </p:nvPicPr>
        <p:blipFill>
          <a:blip r:embed="rId4"/>
          <a:stretch>
            <a:fillRect/>
          </a:stretch>
        </p:blipFill>
        <p:spPr>
          <a:xfrm>
            <a:off x="1300242" y="2995267"/>
            <a:ext cx="5813189" cy="3384895"/>
          </a:xfrm>
          <a:prstGeom prst="rect">
            <a:avLst/>
          </a:prstGeom>
        </p:spPr>
      </p:pic>
    </p:spTree>
    <p:extLst>
      <p:ext uri="{BB962C8B-B14F-4D97-AF65-F5344CB8AC3E}">
        <p14:creationId xmlns:p14="http://schemas.microsoft.com/office/powerpoint/2010/main" val="85307410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5" y="956276"/>
            <a:ext cx="228886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32</a:t>
            </a:fld>
            <a:endParaRPr lang="en-US"/>
          </a:p>
        </p:txBody>
      </p:sp>
      <p:sp>
        <p:nvSpPr>
          <p:cNvPr id="11" name="TextBox 10">
            <a:extLst>
              <a:ext uri="{FF2B5EF4-FFF2-40B4-BE49-F238E27FC236}">
                <a16:creationId xmlns:a16="http://schemas.microsoft.com/office/drawing/2014/main" id="{64CBB6B6-479B-4265-AA8C-0ECDD577C8E2}"/>
              </a:ext>
            </a:extLst>
          </p:cNvPr>
          <p:cNvSpPr txBox="1"/>
          <p:nvPr/>
        </p:nvSpPr>
        <p:spPr>
          <a:xfrm>
            <a:off x="785645" y="1819847"/>
            <a:ext cx="8295881" cy="23391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dirty="0">
                <a:latin typeface="Segoe UI" panose="020B0502040204020203" pitchFamily="34" charset="0"/>
                <a:ea typeface="Segoe UI" panose="020B0502040204020203" pitchFamily="34" charset="0"/>
                <a:cs typeface="Segoe UI" pitchFamily="34" charset="0"/>
              </a:rPr>
              <a:t>Option buyers have the _____ to exercise their options. Options sellers have a(n</a:t>
            </a:r>
            <a:r>
              <a:rPr lang="en-IN" sz="1600" dirty="0" smtClean="0">
                <a:latin typeface="Segoe UI" panose="020B0502040204020203" pitchFamily="34" charset="0"/>
                <a:ea typeface="Segoe UI" panose="020B0502040204020203" pitchFamily="34" charset="0"/>
                <a:cs typeface="Segoe UI" pitchFamily="34" charset="0"/>
              </a:rPr>
              <a:t>) _____ </a:t>
            </a:r>
            <a:r>
              <a:rPr lang="en-IN" sz="1600" dirty="0">
                <a:latin typeface="Segoe UI" panose="020B0502040204020203" pitchFamily="34" charset="0"/>
                <a:ea typeface="Segoe UI" panose="020B0502040204020203" pitchFamily="34" charset="0"/>
                <a:cs typeface="Segoe UI" pitchFamily="34" charset="0"/>
              </a:rPr>
              <a:t>to </a:t>
            </a:r>
            <a:r>
              <a:rPr lang="en-IN" sz="1600" dirty="0" smtClean="0">
                <a:latin typeface="Segoe UI" panose="020B0502040204020203" pitchFamily="34" charset="0"/>
                <a:ea typeface="Segoe UI" panose="020B0502040204020203" pitchFamily="34" charset="0"/>
                <a:cs typeface="Segoe UI" pitchFamily="34" charset="0"/>
              </a:rPr>
              <a:t>fulfil </a:t>
            </a:r>
            <a:r>
              <a:rPr lang="en-IN" sz="1600" dirty="0">
                <a:latin typeface="Segoe UI" panose="020B0502040204020203" pitchFamily="34" charset="0"/>
                <a:ea typeface="Segoe UI" panose="020B0502040204020203" pitchFamily="34" charset="0"/>
                <a:cs typeface="Segoe UI" pitchFamily="34" charset="0"/>
              </a:rPr>
              <a:t>the terms of the option contract</a:t>
            </a:r>
            <a:r>
              <a:rPr lang="en-IN" sz="1600" dirty="0" smtClean="0">
                <a:latin typeface="Segoe UI" panose="020B0502040204020203" pitchFamily="34" charset="0"/>
                <a:ea typeface="Segoe UI" panose="020B0502040204020203" pitchFamily="34" charset="0"/>
                <a:cs typeface="Segoe UI" pitchFamily="34" charset="0"/>
              </a:rPr>
              <a:t>.</a:t>
            </a:r>
          </a:p>
          <a:p>
            <a:endParaRPr lang="en-IN" sz="1600" dirty="0">
              <a:latin typeface="Segoe UI" panose="020B0502040204020203" pitchFamily="34" charset="0"/>
              <a:ea typeface="Segoe UI" panose="020B0502040204020203" pitchFamily="34" charset="0"/>
              <a:cs typeface="Segoe UI" pitchFamily="34" charset="0"/>
            </a:endParaRPr>
          </a:p>
          <a:p>
            <a:pPr marL="342900" indent="-342900">
              <a:buFont typeface="+mj-lt"/>
              <a:buAutoNum type="alphaUcPeriod"/>
            </a:pPr>
            <a:r>
              <a:rPr lang="en-IN" sz="1600" dirty="0" smtClean="0">
                <a:latin typeface="Segoe UI" panose="020B0502040204020203" pitchFamily="34" charset="0"/>
                <a:ea typeface="Segoe UI" panose="020B0502040204020203" pitchFamily="34" charset="0"/>
                <a:cs typeface="Segoe UI" pitchFamily="34" charset="0"/>
              </a:rPr>
              <a:t>obligation; obligation</a:t>
            </a:r>
          </a:p>
          <a:p>
            <a:pPr marL="342900" indent="-342900">
              <a:buFont typeface="+mj-lt"/>
              <a:buAutoNum type="alphaUcPeriod"/>
            </a:pPr>
            <a:r>
              <a:rPr lang="en-IN" sz="1600" dirty="0">
                <a:latin typeface="Segoe UI" panose="020B0502040204020203" pitchFamily="34" charset="0"/>
                <a:ea typeface="Segoe UI" panose="020B0502040204020203" pitchFamily="34" charset="0"/>
                <a:cs typeface="Segoe UI" pitchFamily="34" charset="0"/>
              </a:rPr>
              <a:t>o</a:t>
            </a:r>
            <a:r>
              <a:rPr lang="en-IN" sz="1600" dirty="0" smtClean="0">
                <a:latin typeface="Segoe UI" panose="020B0502040204020203" pitchFamily="34" charset="0"/>
                <a:ea typeface="Segoe UI" panose="020B0502040204020203" pitchFamily="34" charset="0"/>
                <a:cs typeface="Segoe UI" pitchFamily="34" charset="0"/>
              </a:rPr>
              <a:t>bligation; right</a:t>
            </a:r>
          </a:p>
          <a:p>
            <a:pPr marL="342900" indent="-342900">
              <a:buFont typeface="+mj-lt"/>
              <a:buAutoNum type="alphaUcPeriod"/>
            </a:pPr>
            <a:r>
              <a:rPr lang="en-IN" sz="1600" dirty="0" smtClean="0">
                <a:latin typeface="Segoe UI" panose="020B0502040204020203" pitchFamily="34" charset="0"/>
                <a:ea typeface="Segoe UI" panose="020B0502040204020203" pitchFamily="34" charset="0"/>
                <a:cs typeface="Segoe UI" pitchFamily="34" charset="0"/>
              </a:rPr>
              <a:t>Right; right</a:t>
            </a:r>
          </a:p>
          <a:p>
            <a:pPr marL="342900" indent="-342900">
              <a:buFont typeface="+mj-lt"/>
              <a:buAutoNum type="alphaUcPeriod"/>
            </a:pPr>
            <a:r>
              <a:rPr lang="en-IN" sz="1600" dirty="0" smtClean="0">
                <a:latin typeface="Segoe UI" panose="020B0502040204020203" pitchFamily="34" charset="0"/>
                <a:ea typeface="Segoe UI" panose="020B0502040204020203" pitchFamily="34" charset="0"/>
                <a:cs typeface="Segoe UI" pitchFamily="34" charset="0"/>
              </a:rPr>
              <a:t>Right; obligation</a:t>
            </a:r>
          </a:p>
          <a:p>
            <a:endParaRPr lang="en-IN" sz="1600" dirty="0">
              <a:latin typeface="Segoe UI" panose="020B0502040204020203" pitchFamily="34" charset="0"/>
              <a:ea typeface="Segoe UI" panose="020B0502040204020203" pitchFamily="34" charset="0"/>
              <a:cs typeface="Segoe UI" pitchFamily="34" charset="0"/>
            </a:endParaRPr>
          </a:p>
          <a:p>
            <a:r>
              <a:rPr lang="en-IN" sz="1600" dirty="0" smtClean="0">
                <a:latin typeface="Segoe UI" panose="020B0502040204020203" pitchFamily="34" charset="0"/>
                <a:ea typeface="Segoe UI" panose="020B0502040204020203" pitchFamily="34" charset="0"/>
                <a:cs typeface="Segoe UI" pitchFamily="34" charset="0"/>
              </a:rPr>
              <a:t>Answer: </a:t>
            </a:r>
            <a:endParaRPr lang="en-IN" sz="1600" dirty="0">
              <a:latin typeface="Segoe UI" panose="020B0502040204020203" pitchFamily="34" charset="0"/>
              <a:ea typeface="Segoe UI" panose="020B0502040204020203" pitchFamily="34" charset="0"/>
              <a:cs typeface="Segoe UI" pitchFamily="34" charset="0"/>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854075" y="3854265"/>
              <a:ext cx="557280" cy="501840"/>
            </p14:xfrm>
          </p:contentPart>
        </mc:Choice>
        <mc:Fallback xmlns="">
          <p:pic>
            <p:nvPicPr>
              <p:cNvPr id="6" name="Ink 5"/>
              <p:cNvPicPr/>
              <p:nvPr/>
            </p:nvPicPr>
            <p:blipFill>
              <a:blip r:embed="rId3"/>
              <a:stretch>
                <a:fillRect/>
              </a:stretch>
            </p:blipFill>
            <p:spPr>
              <a:xfrm>
                <a:off x="1845795" y="3845265"/>
                <a:ext cx="574560" cy="516960"/>
              </a:xfrm>
              <a:prstGeom prst="rect">
                <a:avLst/>
              </a:prstGeom>
            </p:spPr>
          </p:pic>
        </mc:Fallback>
      </mc:AlternateContent>
    </p:spTree>
    <p:extLst>
      <p:ext uri="{BB962C8B-B14F-4D97-AF65-F5344CB8AC3E}">
        <p14:creationId xmlns:p14="http://schemas.microsoft.com/office/powerpoint/2010/main" val="16538404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972595"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Underlying Asset</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p:sp>
        <p:nvSpPr>
          <p:cNvPr id="6" name="TextBox 5"/>
          <p:cNvSpPr txBox="1"/>
          <p:nvPr/>
        </p:nvSpPr>
        <p:spPr>
          <a:xfrm>
            <a:off x="1169248" y="1892055"/>
            <a:ext cx="9565013" cy="338554"/>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latin typeface="Segoe UI" panose="020B0502040204020203" pitchFamily="34" charset="0"/>
                <a:ea typeface="Segoe UI" panose="020B0502040204020203" pitchFamily="34" charset="0"/>
                <a:cs typeface="Segoe UI" pitchFamily="34" charset="0"/>
              </a:rPr>
              <a:t>What can be the different underlying assets for an option?</a:t>
            </a:r>
            <a:endParaRPr lang="en-US" sz="1600">
              <a:latin typeface="Segoe UI" panose="020B0502040204020203" pitchFamily="34" charset="0"/>
              <a:ea typeface="Segoe UI" panose="020B0502040204020203" pitchFamily="34" charset="0"/>
              <a:cs typeface="Segoe UI" pitchFamily="34" charset="0"/>
            </a:endParaRPr>
          </a:p>
        </p:txBody>
      </p:sp>
      <p:pic>
        <p:nvPicPr>
          <p:cNvPr id="14"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2">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507084" y="1815548"/>
            <a:ext cx="491569" cy="491569"/>
          </a:xfrm>
          <a:prstGeom prst="rect">
            <a:avLst/>
          </a:prstGeom>
        </p:spPr>
      </p:pic>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1712235" y="2311665"/>
              <a:ext cx="3179520" cy="2882520"/>
            </p14:xfrm>
          </p:contentPart>
        </mc:Choice>
        <mc:Fallback xmlns="">
          <p:pic>
            <p:nvPicPr>
              <p:cNvPr id="15" name="Ink 14"/>
              <p:cNvPicPr/>
              <p:nvPr/>
            </p:nvPicPr>
            <p:blipFill>
              <a:blip r:embed="rId5"/>
              <a:stretch>
                <a:fillRect/>
              </a:stretch>
            </p:blipFill>
            <p:spPr>
              <a:xfrm>
                <a:off x="1702515" y="2305905"/>
                <a:ext cx="3198600" cy="2892240"/>
              </a:xfrm>
              <a:prstGeom prst="rect">
                <a:avLst/>
              </a:prstGeom>
            </p:spPr>
          </p:pic>
        </mc:Fallback>
      </mc:AlternateContent>
    </p:spTree>
    <p:extLst>
      <p:ext uri="{BB962C8B-B14F-4D97-AF65-F5344CB8AC3E}">
        <p14:creationId xmlns:p14="http://schemas.microsoft.com/office/powerpoint/2010/main" val="23141610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972595"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Underlying Asset</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p:sp>
        <p:nvSpPr>
          <p:cNvPr id="4" name="TextBox 3"/>
          <p:cNvSpPr txBox="1"/>
          <p:nvPr/>
        </p:nvSpPr>
        <p:spPr>
          <a:xfrm>
            <a:off x="1169249" y="1815548"/>
            <a:ext cx="76567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smtClean="0">
                <a:solidFill>
                  <a:srgbClr val="FF0000"/>
                </a:solidFill>
                <a:latin typeface="Segoe UI" panose="020B0502040204020203" pitchFamily="34" charset="0"/>
                <a:ea typeface="Segoe UI" panose="020B0502040204020203" pitchFamily="34" charset="0"/>
                <a:cs typeface="Segoe UI" pitchFamily="34" charset="0"/>
              </a:rPr>
              <a:t>Options can have underlying assets like stocks, currencies, stock indices, and </a:t>
            </a:r>
            <a:r>
              <a:rPr lang="en-US" sz="1600" smtClean="0">
                <a:solidFill>
                  <a:srgbClr val="FF0000"/>
                </a:solidFill>
                <a:latin typeface="Segoe UI" panose="020B0502040204020203" pitchFamily="34" charset="0"/>
                <a:ea typeface="Segoe UI" panose="020B0502040204020203" pitchFamily="34" charset="0"/>
                <a:cs typeface="Segoe UI" pitchFamily="34" charset="0"/>
              </a:rPr>
              <a:t>futures.</a:t>
            </a:r>
          </a:p>
          <a:p>
            <a:endParaRPr lang="en-US" sz="1600">
              <a:latin typeface="Segoe UI" panose="020B0502040204020203" pitchFamily="34" charset="0"/>
              <a:ea typeface="Segoe UI" panose="020B0502040204020203" pitchFamily="34" charset="0"/>
              <a:cs typeface="Segoe UI" pitchFamily="34" charset="0"/>
            </a:endParaRPr>
          </a:p>
          <a:p>
            <a:pPr marL="342900" indent="-342900">
              <a:buAutoNum type="arabicPeriod"/>
            </a:pPr>
            <a:r>
              <a:rPr lang="en-US" sz="1600" b="1" smtClean="0">
                <a:latin typeface="Segoe UI" panose="020B0502040204020203" pitchFamily="34" charset="0"/>
                <a:ea typeface="Segoe UI" panose="020B0502040204020203" pitchFamily="34" charset="0"/>
                <a:cs typeface="Segoe UI" pitchFamily="34" charset="0"/>
              </a:rPr>
              <a:t>Stock Options</a:t>
            </a:r>
          </a:p>
          <a:p>
            <a:r>
              <a:rPr lang="en-IN" sz="1600" smtClean="0">
                <a:latin typeface="Segoe UI" panose="020B0502040204020203" pitchFamily="34" charset="0"/>
                <a:ea typeface="Segoe UI" panose="020B0502040204020203" pitchFamily="34" charset="0"/>
                <a:cs typeface="Segoe UI" pitchFamily="34" charset="0"/>
              </a:rPr>
              <a:t>Most </a:t>
            </a:r>
            <a:r>
              <a:rPr lang="en-IN" sz="1600">
                <a:latin typeface="Segoe UI" panose="020B0502040204020203" pitchFamily="34" charset="0"/>
                <a:ea typeface="Segoe UI" panose="020B0502040204020203" pitchFamily="34" charset="0"/>
                <a:cs typeface="Segoe UI" pitchFamily="34" charset="0"/>
              </a:rPr>
              <a:t>trading in stock options is on </a:t>
            </a:r>
            <a:r>
              <a:rPr lang="en-IN" sz="1600" smtClean="0">
                <a:latin typeface="Segoe UI" panose="020B0502040204020203" pitchFamily="34" charset="0"/>
                <a:ea typeface="Segoe UI" panose="020B0502040204020203" pitchFamily="34" charset="0"/>
                <a:cs typeface="Segoe UI" pitchFamily="34" charset="0"/>
              </a:rPr>
              <a:t>exchanges. </a:t>
            </a:r>
            <a:r>
              <a:rPr lang="en-IN" sz="1600">
                <a:latin typeface="Segoe UI" panose="020B0502040204020203" pitchFamily="34" charset="0"/>
                <a:ea typeface="Segoe UI" panose="020B0502040204020203" pitchFamily="34" charset="0"/>
                <a:cs typeface="Segoe UI" pitchFamily="34" charset="0"/>
              </a:rPr>
              <a:t>Options trade on more than </a:t>
            </a:r>
            <a:r>
              <a:rPr lang="en-IN" sz="1600" smtClean="0">
                <a:latin typeface="Segoe UI" panose="020B0502040204020203" pitchFamily="34" charset="0"/>
                <a:ea typeface="Segoe UI" panose="020B0502040204020203" pitchFamily="34" charset="0"/>
                <a:cs typeface="Segoe UI" pitchFamily="34" charset="0"/>
              </a:rPr>
              <a:t>2,500 different </a:t>
            </a:r>
            <a:r>
              <a:rPr lang="en-IN" sz="1600">
                <a:latin typeface="Segoe UI" panose="020B0502040204020203" pitchFamily="34" charset="0"/>
                <a:ea typeface="Segoe UI" panose="020B0502040204020203" pitchFamily="34" charset="0"/>
                <a:cs typeface="Segoe UI" pitchFamily="34" charset="0"/>
              </a:rPr>
              <a:t>stocks. One contract gives the holder the right to buy or sell 100 shares </a:t>
            </a:r>
            <a:r>
              <a:rPr lang="en-IN" sz="1600" smtClean="0">
                <a:latin typeface="Segoe UI" panose="020B0502040204020203" pitchFamily="34" charset="0"/>
                <a:ea typeface="Segoe UI" panose="020B0502040204020203" pitchFamily="34" charset="0"/>
                <a:cs typeface="Segoe UI" pitchFamily="34" charset="0"/>
              </a:rPr>
              <a:t>at the </a:t>
            </a:r>
            <a:r>
              <a:rPr lang="en-IN" sz="1600">
                <a:latin typeface="Segoe UI" panose="020B0502040204020203" pitchFamily="34" charset="0"/>
                <a:ea typeface="Segoe UI" panose="020B0502040204020203" pitchFamily="34" charset="0"/>
                <a:cs typeface="Segoe UI" pitchFamily="34" charset="0"/>
              </a:rPr>
              <a:t>specified strike price. This contract size is convenient because the shares </a:t>
            </a:r>
            <a:r>
              <a:rPr lang="en-IN" sz="1600" smtClean="0">
                <a:latin typeface="Segoe UI" panose="020B0502040204020203" pitchFamily="34" charset="0"/>
                <a:ea typeface="Segoe UI" panose="020B0502040204020203" pitchFamily="34" charset="0"/>
                <a:cs typeface="Segoe UI" pitchFamily="34" charset="0"/>
              </a:rPr>
              <a:t>themselves are </a:t>
            </a:r>
            <a:r>
              <a:rPr lang="en-IN" sz="1600">
                <a:latin typeface="Segoe UI" panose="020B0502040204020203" pitchFamily="34" charset="0"/>
                <a:ea typeface="Segoe UI" panose="020B0502040204020203" pitchFamily="34" charset="0"/>
                <a:cs typeface="Segoe UI" pitchFamily="34" charset="0"/>
              </a:rPr>
              <a:t>normally traded in lots of </a:t>
            </a:r>
            <a:r>
              <a:rPr lang="en-IN" sz="1600" smtClean="0">
                <a:latin typeface="Segoe UI" panose="020B0502040204020203" pitchFamily="34" charset="0"/>
                <a:ea typeface="Segoe UI" panose="020B0502040204020203" pitchFamily="34" charset="0"/>
                <a:cs typeface="Segoe UI" pitchFamily="34" charset="0"/>
              </a:rPr>
              <a:t>100.</a:t>
            </a:r>
          </a:p>
          <a:p>
            <a:endParaRPr lang="en-IN" sz="1600" smtClean="0">
              <a:latin typeface="Segoe UI" panose="020B0502040204020203" pitchFamily="34" charset="0"/>
              <a:ea typeface="Segoe UI" panose="020B0502040204020203" pitchFamily="34" charset="0"/>
              <a:cs typeface="Segoe UI" pitchFamily="34" charset="0"/>
            </a:endParaRPr>
          </a:p>
          <a:p>
            <a:r>
              <a:rPr lang="en-US" sz="1600" b="1" smtClean="0">
                <a:latin typeface="Segoe UI" panose="020B0502040204020203" pitchFamily="34" charset="0"/>
                <a:ea typeface="Segoe UI" panose="020B0502040204020203" pitchFamily="34" charset="0"/>
                <a:cs typeface="Segoe UI" pitchFamily="34" charset="0"/>
              </a:rPr>
              <a:t>2.   Foreign Currency Options</a:t>
            </a:r>
          </a:p>
          <a:p>
            <a:r>
              <a:rPr lang="en-IN" sz="1600" smtClean="0">
                <a:latin typeface="Segoe UI" panose="020B0502040204020203" pitchFamily="34" charset="0"/>
                <a:ea typeface="Segoe UI" panose="020B0502040204020203" pitchFamily="34" charset="0"/>
                <a:cs typeface="Segoe UI" pitchFamily="34" charset="0"/>
              </a:rPr>
              <a:t>A </a:t>
            </a:r>
            <a:r>
              <a:rPr lang="en-IN" sz="1600">
                <a:latin typeface="Segoe UI" panose="020B0502040204020203" pitchFamily="34" charset="0"/>
                <a:ea typeface="Segoe UI" panose="020B0502040204020203" pitchFamily="34" charset="0"/>
                <a:cs typeface="Segoe UI" pitchFamily="34" charset="0"/>
              </a:rPr>
              <a:t>currency option refers to a derivative contract that gives the buyer the right but not the obligation to sell or buy currencies at a specified exchange rate within a specified time frame. They are useful for investors to hedge against </a:t>
            </a:r>
            <a:r>
              <a:rPr lang="en-IN" sz="1600" smtClean="0">
                <a:latin typeface="Segoe UI" panose="020B0502040204020203" pitchFamily="34" charset="0"/>
                <a:ea typeface="Segoe UI" panose="020B0502040204020203" pitchFamily="34" charset="0"/>
                <a:cs typeface="Segoe UI" pitchFamily="34" charset="0"/>
              </a:rPr>
              <a:t>unfavourable </a:t>
            </a:r>
            <a:r>
              <a:rPr lang="en-IN" sz="1600">
                <a:latin typeface="Segoe UI" panose="020B0502040204020203" pitchFamily="34" charset="0"/>
                <a:ea typeface="Segoe UI" panose="020B0502040204020203" pitchFamily="34" charset="0"/>
                <a:cs typeface="Segoe UI" pitchFamily="34" charset="0"/>
              </a:rPr>
              <a:t>movements in exchange rates</a:t>
            </a:r>
            <a:r>
              <a:rPr lang="en-IN" sz="1600" smtClean="0">
                <a:latin typeface="Segoe UI" panose="020B0502040204020203" pitchFamily="34" charset="0"/>
                <a:ea typeface="Segoe UI" panose="020B0502040204020203" pitchFamily="34" charset="0"/>
                <a:cs typeface="Segoe UI" pitchFamily="34" charset="0"/>
              </a:rPr>
              <a:t>. Most </a:t>
            </a:r>
            <a:r>
              <a:rPr lang="en-IN" sz="1600">
                <a:latin typeface="Segoe UI" panose="020B0502040204020203" pitchFamily="34" charset="0"/>
                <a:ea typeface="Segoe UI" panose="020B0502040204020203" pitchFamily="34" charset="0"/>
                <a:cs typeface="Segoe UI" pitchFamily="34" charset="0"/>
              </a:rPr>
              <a:t>currency options trading is now in the over-the-counter market, but there is </a:t>
            </a:r>
            <a:r>
              <a:rPr lang="en-IN" sz="1600" smtClean="0">
                <a:latin typeface="Segoe UI" panose="020B0502040204020203" pitchFamily="34" charset="0"/>
                <a:ea typeface="Segoe UI" panose="020B0502040204020203" pitchFamily="34" charset="0"/>
                <a:cs typeface="Segoe UI" pitchFamily="34" charset="0"/>
              </a:rPr>
              <a:t>some </a:t>
            </a:r>
            <a:r>
              <a:rPr lang="en-US" sz="1600" smtClean="0">
                <a:latin typeface="Segoe UI" panose="020B0502040204020203" pitchFamily="34" charset="0"/>
                <a:ea typeface="Segoe UI" panose="020B0502040204020203" pitchFamily="34" charset="0"/>
                <a:cs typeface="Segoe UI" pitchFamily="34" charset="0"/>
              </a:rPr>
              <a:t>exchange </a:t>
            </a:r>
            <a:r>
              <a:rPr lang="en-US" sz="1600">
                <a:latin typeface="Segoe UI" panose="020B0502040204020203" pitchFamily="34" charset="0"/>
                <a:ea typeface="Segoe UI" panose="020B0502040204020203" pitchFamily="34" charset="0"/>
                <a:cs typeface="Segoe UI" pitchFamily="34" charset="0"/>
              </a:rPr>
              <a:t>trading.</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157596" y="1815548"/>
            <a:ext cx="2196204" cy="1789043"/>
          </a:xfrm>
          <a:prstGeom prst="rect">
            <a:avLst/>
          </a:prstGeom>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197025" y="4142674"/>
            <a:ext cx="2156775" cy="1675593"/>
          </a:xfrm>
          <a:prstGeom prst="rect">
            <a:avLst/>
          </a:prstGeom>
        </p:spPr>
      </p:pic>
    </p:spTree>
    <p:extLst>
      <p:ext uri="{BB962C8B-B14F-4D97-AF65-F5344CB8AC3E}">
        <p14:creationId xmlns:p14="http://schemas.microsoft.com/office/powerpoint/2010/main" val="19637838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972595"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Underlying Asset</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5</a:t>
            </a:r>
          </a:p>
        </p:txBody>
      </p:sp>
      <p:sp>
        <p:nvSpPr>
          <p:cNvPr id="4" name="TextBox 3"/>
          <p:cNvSpPr txBox="1"/>
          <p:nvPr/>
        </p:nvSpPr>
        <p:spPr>
          <a:xfrm>
            <a:off x="1169249" y="1815548"/>
            <a:ext cx="7100108"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b="1" smtClean="0">
                <a:latin typeface="Segoe UI" panose="020B0502040204020203" pitchFamily="34" charset="0"/>
                <a:ea typeface="Segoe UI" panose="020B0502040204020203" pitchFamily="34" charset="0"/>
                <a:cs typeface="Segoe UI" pitchFamily="34" charset="0"/>
              </a:rPr>
              <a:t>3.   Index Options</a:t>
            </a:r>
          </a:p>
          <a:p>
            <a:r>
              <a:rPr lang="en-IN" sz="1600" smtClean="0">
                <a:latin typeface="Segoe UI" panose="020B0502040204020203" pitchFamily="34" charset="0"/>
                <a:ea typeface="Segoe UI" panose="020B0502040204020203" pitchFamily="34" charset="0"/>
                <a:cs typeface="Segoe UI" pitchFamily="34" charset="0"/>
              </a:rPr>
              <a:t>An </a:t>
            </a:r>
            <a:r>
              <a:rPr lang="en-IN" sz="1600">
                <a:latin typeface="Segoe UI" panose="020B0502040204020203" pitchFamily="34" charset="0"/>
                <a:ea typeface="Segoe UI" panose="020B0502040204020203" pitchFamily="34" charset="0"/>
                <a:cs typeface="Segoe UI" pitchFamily="34" charset="0"/>
              </a:rPr>
              <a:t>index option is a financial derivative that gives the holder the right (but not the obligation) to buy or sell the value of an underlying index, such as the S&amp;P 500 index, at the stated exercise price</a:t>
            </a:r>
            <a:r>
              <a:rPr lang="en-IN" sz="1600" smtClean="0">
                <a:latin typeface="Segoe UI" panose="020B0502040204020203" pitchFamily="34" charset="0"/>
                <a:ea typeface="Segoe UI" panose="020B0502040204020203" pitchFamily="34" charset="0"/>
                <a:cs typeface="Segoe UI" pitchFamily="34" charset="0"/>
              </a:rPr>
              <a:t>. </a:t>
            </a:r>
            <a:r>
              <a:rPr lang="en-IN" sz="1600">
                <a:latin typeface="Segoe UI" panose="020B0502040204020203" pitchFamily="34" charset="0"/>
                <a:ea typeface="Segoe UI" panose="020B0502040204020203" pitchFamily="34" charset="0"/>
                <a:cs typeface="Segoe UI" pitchFamily="34" charset="0"/>
              </a:rPr>
              <a:t>Many different index options currently trade throughout the world in both the </a:t>
            </a:r>
            <a:r>
              <a:rPr lang="en-IN" sz="1600" smtClean="0">
                <a:latin typeface="Segoe UI" panose="020B0502040204020203" pitchFamily="34" charset="0"/>
                <a:ea typeface="Segoe UI" panose="020B0502040204020203" pitchFamily="34" charset="0"/>
                <a:cs typeface="Segoe UI" pitchFamily="34" charset="0"/>
              </a:rPr>
              <a:t>over-the counter market </a:t>
            </a:r>
            <a:r>
              <a:rPr lang="en-IN" sz="1600">
                <a:latin typeface="Segoe UI" panose="020B0502040204020203" pitchFamily="34" charset="0"/>
                <a:ea typeface="Segoe UI" panose="020B0502040204020203" pitchFamily="34" charset="0"/>
                <a:cs typeface="Segoe UI" pitchFamily="34" charset="0"/>
              </a:rPr>
              <a:t>and the exchange-traded </a:t>
            </a:r>
            <a:r>
              <a:rPr lang="en-IN" sz="1600" smtClean="0">
                <a:latin typeface="Segoe UI" panose="020B0502040204020203" pitchFamily="34" charset="0"/>
                <a:ea typeface="Segoe UI" panose="020B0502040204020203" pitchFamily="34" charset="0"/>
                <a:cs typeface="Segoe UI" pitchFamily="34" charset="0"/>
              </a:rPr>
              <a:t>market.</a:t>
            </a:r>
          </a:p>
          <a:p>
            <a:endParaRPr lang="en-IN" sz="1600">
              <a:latin typeface="Segoe UI" panose="020B0502040204020203" pitchFamily="34" charset="0"/>
              <a:ea typeface="Segoe UI" panose="020B0502040204020203" pitchFamily="34" charset="0"/>
              <a:cs typeface="Segoe UI" pitchFamily="34" charset="0"/>
            </a:endParaRPr>
          </a:p>
          <a:p>
            <a:r>
              <a:rPr lang="en-US" sz="1600" b="1" smtClean="0">
                <a:latin typeface="Segoe UI" panose="020B0502040204020203" pitchFamily="34" charset="0"/>
                <a:ea typeface="Segoe UI" panose="020B0502040204020203" pitchFamily="34" charset="0"/>
                <a:cs typeface="Segoe UI" pitchFamily="34" charset="0"/>
              </a:rPr>
              <a:t>4.   Futures </a:t>
            </a:r>
            <a:r>
              <a:rPr lang="en-US" sz="1600" b="1">
                <a:latin typeface="Segoe UI" panose="020B0502040204020203" pitchFamily="34" charset="0"/>
                <a:ea typeface="Segoe UI" panose="020B0502040204020203" pitchFamily="34" charset="0"/>
                <a:cs typeface="Segoe UI" pitchFamily="34" charset="0"/>
              </a:rPr>
              <a:t>Options</a:t>
            </a:r>
          </a:p>
          <a:p>
            <a:r>
              <a:rPr lang="en-IN" sz="1600">
                <a:latin typeface="Segoe UI" panose="020B0502040204020203" pitchFamily="34" charset="0"/>
                <a:ea typeface="Segoe UI" panose="020B0502040204020203" pitchFamily="34" charset="0"/>
                <a:cs typeface="Segoe UI" pitchFamily="34" charset="0"/>
              </a:rPr>
              <a:t>When an exchange trades a particular futures contract, it often also trades options </a:t>
            </a:r>
            <a:r>
              <a:rPr lang="en-IN" sz="1600" smtClean="0">
                <a:latin typeface="Segoe UI" panose="020B0502040204020203" pitchFamily="34" charset="0"/>
                <a:ea typeface="Segoe UI" panose="020B0502040204020203" pitchFamily="34" charset="0"/>
                <a:cs typeface="Segoe UI" pitchFamily="34" charset="0"/>
              </a:rPr>
              <a:t>on that </a:t>
            </a:r>
            <a:r>
              <a:rPr lang="en-IN" sz="1600">
                <a:latin typeface="Segoe UI" panose="020B0502040204020203" pitchFamily="34" charset="0"/>
                <a:ea typeface="Segoe UI" panose="020B0502040204020203" pitchFamily="34" charset="0"/>
                <a:cs typeface="Segoe UI" pitchFamily="34" charset="0"/>
              </a:rPr>
              <a:t>contract. A futures option normally matures just before the delivery period in </a:t>
            </a:r>
            <a:r>
              <a:rPr lang="en-IN" sz="1600" smtClean="0">
                <a:latin typeface="Segoe UI" panose="020B0502040204020203" pitchFamily="34" charset="0"/>
                <a:ea typeface="Segoe UI" panose="020B0502040204020203" pitchFamily="34" charset="0"/>
                <a:cs typeface="Segoe UI" pitchFamily="34" charset="0"/>
              </a:rPr>
              <a:t>the futures </a:t>
            </a:r>
            <a:r>
              <a:rPr lang="en-IN" sz="1600">
                <a:latin typeface="Segoe UI" panose="020B0502040204020203" pitchFamily="34" charset="0"/>
                <a:ea typeface="Segoe UI" panose="020B0502040204020203" pitchFamily="34" charset="0"/>
                <a:cs typeface="Segoe UI" pitchFamily="34" charset="0"/>
              </a:rPr>
              <a:t>contract. When a call option is exercised, the holder’s gain equals the excess </a:t>
            </a:r>
            <a:r>
              <a:rPr lang="en-IN" sz="1600" smtClean="0">
                <a:latin typeface="Segoe UI" panose="020B0502040204020203" pitchFamily="34" charset="0"/>
                <a:ea typeface="Segoe UI" panose="020B0502040204020203" pitchFamily="34" charset="0"/>
                <a:cs typeface="Segoe UI" pitchFamily="34" charset="0"/>
              </a:rPr>
              <a:t>of the </a:t>
            </a:r>
            <a:r>
              <a:rPr lang="en-IN" sz="1600">
                <a:latin typeface="Segoe UI" panose="020B0502040204020203" pitchFamily="34" charset="0"/>
                <a:ea typeface="Segoe UI" panose="020B0502040204020203" pitchFamily="34" charset="0"/>
                <a:cs typeface="Segoe UI" pitchFamily="34" charset="0"/>
              </a:rPr>
              <a:t>futures price over the strike price. When a put option is exercised, the holder’s </a:t>
            </a:r>
            <a:r>
              <a:rPr lang="en-IN" sz="1600" smtClean="0">
                <a:latin typeface="Segoe UI" panose="020B0502040204020203" pitchFamily="34" charset="0"/>
                <a:ea typeface="Segoe UI" panose="020B0502040204020203" pitchFamily="34" charset="0"/>
                <a:cs typeface="Segoe UI" pitchFamily="34" charset="0"/>
              </a:rPr>
              <a:t>gain equals </a:t>
            </a:r>
            <a:r>
              <a:rPr lang="en-IN" sz="1600">
                <a:latin typeface="Segoe UI" panose="020B0502040204020203" pitchFamily="34" charset="0"/>
                <a:ea typeface="Segoe UI" panose="020B0502040204020203" pitchFamily="34" charset="0"/>
                <a:cs typeface="Segoe UI" pitchFamily="34" charset="0"/>
              </a:rPr>
              <a:t>the excess of the strike price over the futures price</a:t>
            </a:r>
            <a:endParaRPr lang="en-US" sz="1600">
              <a:latin typeface="Segoe UI" panose="020B0502040204020203" pitchFamily="34" charset="0"/>
              <a:ea typeface="Segoe UI" panose="020B0502040204020203" pitchFamily="34" charset="0"/>
              <a:cs typeface="Segoe UI" pitchFamily="34"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759688" y="1583359"/>
            <a:ext cx="2879762" cy="1998357"/>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269357" y="3813905"/>
            <a:ext cx="3488634" cy="2188753"/>
          </a:xfrm>
          <a:prstGeom prst="rect">
            <a:avLst/>
          </a:prstGeom>
        </p:spPr>
      </p:pic>
    </p:spTree>
    <p:extLst>
      <p:ext uri="{BB962C8B-B14F-4D97-AF65-F5344CB8AC3E}">
        <p14:creationId xmlns:p14="http://schemas.microsoft.com/office/powerpoint/2010/main" val="151930866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662303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Specification on Stock Options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6</a:t>
            </a:r>
          </a:p>
        </p:txBody>
      </p:sp>
      <p:sp>
        <p:nvSpPr>
          <p:cNvPr id="4" name="TextBox 3"/>
          <p:cNvSpPr txBox="1"/>
          <p:nvPr/>
        </p:nvSpPr>
        <p:spPr>
          <a:xfrm>
            <a:off x="1169249" y="1815548"/>
            <a:ext cx="9909568" cy="329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We will focus on stock options</a:t>
            </a:r>
            <a:r>
              <a:rPr lang="en-IN" sz="1600" smtClean="0">
                <a:latin typeface="Segoe UI" panose="020B0502040204020203" pitchFamily="34" charset="0"/>
                <a:ea typeface="Segoe UI" panose="020B0502040204020203" pitchFamily="34" charset="0"/>
                <a:cs typeface="Segoe UI" pitchFamily="34" charset="0"/>
              </a:rPr>
              <a:t>.</a:t>
            </a:r>
          </a:p>
          <a:p>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US" sz="1600" b="1">
                <a:latin typeface="Segoe UI" panose="020B0502040204020203" pitchFamily="34" charset="0"/>
                <a:ea typeface="Segoe UI" panose="020B0502040204020203" pitchFamily="34" charset="0"/>
                <a:cs typeface="Segoe UI" pitchFamily="34" charset="0"/>
              </a:rPr>
              <a:t>Expiration dates </a:t>
            </a:r>
            <a:r>
              <a:rPr lang="en-US" sz="1600">
                <a:latin typeface="Segoe UI" panose="020B0502040204020203" pitchFamily="34" charset="0"/>
                <a:ea typeface="Segoe UI" panose="020B0502040204020203" pitchFamily="34" charset="0"/>
                <a:cs typeface="Segoe UI" pitchFamily="34" charset="0"/>
              </a:rPr>
              <a:t>– </a:t>
            </a:r>
          </a:p>
          <a:p>
            <a:r>
              <a:rPr lang="en-IN" sz="1600">
                <a:solidFill>
                  <a:srgbClr val="FF0000"/>
                </a:solidFill>
                <a:latin typeface="Segoe UI" panose="020B0502040204020203" pitchFamily="34" charset="0"/>
                <a:ea typeface="Segoe UI" panose="020B0502040204020203" pitchFamily="34" charset="0"/>
                <a:cs typeface="Segoe UI" pitchFamily="34" charset="0"/>
              </a:rPr>
              <a:t>Expiration date for derivatives is the final date on which the derivative is valid</a:t>
            </a:r>
            <a:r>
              <a:rPr lang="en-IN" sz="1600">
                <a:latin typeface="Segoe UI" panose="020B0502040204020203" pitchFamily="34" charset="0"/>
                <a:ea typeface="Segoe UI" panose="020B0502040204020203" pitchFamily="34" charset="0"/>
                <a:cs typeface="Segoe UI" pitchFamily="34" charset="0"/>
              </a:rPr>
              <a:t>. After that time, the contract has expired. The expiration time of an options contract is the date and time when it is rendered null and void. </a:t>
            </a:r>
            <a:r>
              <a:rPr lang="en-IN" sz="1600">
                <a:solidFill>
                  <a:srgbClr val="FF0000"/>
                </a:solidFill>
                <a:latin typeface="Segoe UI" panose="020B0502040204020203" pitchFamily="34" charset="0"/>
                <a:ea typeface="Segoe UI" panose="020B0502040204020203" pitchFamily="34" charset="0"/>
                <a:cs typeface="Segoe UI" pitchFamily="34" charset="0"/>
              </a:rPr>
              <a:t>Before an option expires, its owners can choose to exercise the option</a:t>
            </a:r>
            <a:r>
              <a:rPr lang="en-IN" sz="1600">
                <a:latin typeface="Segoe UI" panose="020B0502040204020203" pitchFamily="34" charset="0"/>
                <a:ea typeface="Segoe UI" panose="020B0502040204020203" pitchFamily="34" charset="0"/>
                <a:cs typeface="Segoe UI" pitchFamily="34" charset="0"/>
              </a:rPr>
              <a:t>, close the position to realize their profit or loss, or let the contract expire </a:t>
            </a:r>
            <a:r>
              <a:rPr lang="en-IN" sz="1600" smtClean="0">
                <a:latin typeface="Segoe UI" panose="020B0502040204020203" pitchFamily="34" charset="0"/>
                <a:ea typeface="Segoe UI" panose="020B0502040204020203" pitchFamily="34" charset="0"/>
                <a:cs typeface="Segoe UI" pitchFamily="34" charset="0"/>
              </a:rPr>
              <a:t>worthless.</a:t>
            </a:r>
          </a:p>
          <a:p>
            <a:pPr marL="342900" indent="-34290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US" sz="1600" b="1">
                <a:latin typeface="Segoe UI" panose="020B0502040204020203" pitchFamily="34" charset="0"/>
                <a:ea typeface="Segoe UI" panose="020B0502040204020203" pitchFamily="34" charset="0"/>
                <a:cs typeface="Segoe UI" pitchFamily="34" charset="0"/>
              </a:rPr>
              <a:t>Strike Prices – </a:t>
            </a:r>
          </a:p>
          <a:p>
            <a:r>
              <a:rPr lang="en-IN" sz="1600">
                <a:solidFill>
                  <a:srgbClr val="FF0000"/>
                </a:solidFill>
                <a:latin typeface="Segoe UI" panose="020B0502040204020203" pitchFamily="34" charset="0"/>
                <a:ea typeface="Segoe UI" panose="020B0502040204020203" pitchFamily="34" charset="0"/>
                <a:cs typeface="Segoe UI" pitchFamily="34" charset="0"/>
              </a:rPr>
              <a:t>A strike price is the set price at which a derivative contract can be bought or sold when it is exercised</a:t>
            </a:r>
            <a:r>
              <a:rPr lang="en-IN" sz="1600">
                <a:latin typeface="Segoe UI" panose="020B0502040204020203" pitchFamily="34" charset="0"/>
                <a:ea typeface="Segoe UI" panose="020B0502040204020203" pitchFamily="34" charset="0"/>
                <a:cs typeface="Segoe UI" pitchFamily="34" charset="0"/>
              </a:rPr>
              <a:t>. Strike price is also known as the exercise</a:t>
            </a:r>
            <a:r>
              <a:rPr lang="en-IN" sz="1600" u="sng">
                <a:latin typeface="Segoe UI" panose="020B0502040204020203" pitchFamily="34" charset="0"/>
                <a:ea typeface="Segoe UI" panose="020B0502040204020203" pitchFamily="34" charset="0"/>
                <a:cs typeface="Segoe UI" pitchFamily="34" charset="0"/>
              </a:rPr>
              <a:t> </a:t>
            </a:r>
            <a:r>
              <a:rPr lang="en-IN" sz="1600">
                <a:latin typeface="Segoe UI" panose="020B0502040204020203" pitchFamily="34" charset="0"/>
                <a:ea typeface="Segoe UI" panose="020B0502040204020203" pitchFamily="34" charset="0"/>
                <a:cs typeface="Segoe UI" pitchFamily="34" charset="0"/>
              </a:rPr>
              <a:t>price, being the most important factor affecting options. </a:t>
            </a:r>
            <a:r>
              <a:rPr lang="en-IN" sz="1600" smtClean="0">
                <a:latin typeface="Segoe UI" panose="020B0502040204020203" pitchFamily="34" charset="0"/>
                <a:ea typeface="Segoe UI" panose="020B0502040204020203" pitchFamily="34" charset="0"/>
                <a:cs typeface="Segoe UI" pitchFamily="34" charset="0"/>
              </a:rPr>
              <a:t>Strike </a:t>
            </a:r>
            <a:r>
              <a:rPr lang="en-IN" sz="1600">
                <a:latin typeface="Segoe UI" panose="020B0502040204020203" pitchFamily="34" charset="0"/>
                <a:ea typeface="Segoe UI" panose="020B0502040204020203" pitchFamily="34" charset="0"/>
                <a:cs typeface="Segoe UI" pitchFamily="34" charset="0"/>
              </a:rPr>
              <a:t>prices are standardized, meaning they are at fixed dollar amounts, such as $31, $32, $33, $102.50, $105, and so on.</a:t>
            </a:r>
          </a:p>
          <a:p>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26593011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7030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37</a:t>
            </a:fld>
            <a:endParaRPr lang="en-US"/>
          </a:p>
        </p:txBody>
      </p:sp>
      <p:sp>
        <p:nvSpPr>
          <p:cNvPr id="5" name="Rectangle 4"/>
          <p:cNvSpPr/>
          <p:nvPr/>
        </p:nvSpPr>
        <p:spPr>
          <a:xfrm>
            <a:off x="1169248" y="1780618"/>
            <a:ext cx="9978887" cy="135421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Suppose that a European put option to sell a share for $60 costs $8 and is held until</a:t>
            </a:r>
          </a:p>
          <a:p>
            <a:r>
              <a:rPr lang="en-IN" sz="1600">
                <a:latin typeface="Segoe UI" panose="020B0502040204020203" pitchFamily="34" charset="0"/>
                <a:ea typeface="Segoe UI" panose="020B0502040204020203" pitchFamily="34" charset="0"/>
                <a:cs typeface="Segoe UI" pitchFamily="34" charset="0"/>
              </a:rPr>
              <a:t>maturity. Under what circumstances will the seller of the option (the party with the short</a:t>
            </a:r>
          </a:p>
          <a:p>
            <a:r>
              <a:rPr lang="en-IN" sz="1600">
                <a:latin typeface="Segoe UI" panose="020B0502040204020203" pitchFamily="34" charset="0"/>
                <a:ea typeface="Segoe UI" panose="020B0502040204020203" pitchFamily="34" charset="0"/>
                <a:cs typeface="Segoe UI" pitchFamily="34" charset="0"/>
              </a:rPr>
              <a:t>position) make a profit? Under what circumstances will the option be exercised? Draw a</a:t>
            </a:r>
          </a:p>
          <a:p>
            <a:r>
              <a:rPr lang="en-IN" sz="1600">
                <a:latin typeface="Segoe UI" panose="020B0502040204020203" pitchFamily="34" charset="0"/>
                <a:ea typeface="Segoe UI" panose="020B0502040204020203" pitchFamily="34" charset="0"/>
                <a:cs typeface="Segoe UI" pitchFamily="34" charset="0"/>
              </a:rPr>
              <a:t>diagram illustrating how the profit from a short position in the option depends on the</a:t>
            </a:r>
          </a:p>
          <a:p>
            <a:r>
              <a:rPr lang="en-IN" sz="1600">
                <a:latin typeface="Segoe UI" panose="020B0502040204020203" pitchFamily="34" charset="0"/>
                <a:ea typeface="Segoe UI" panose="020B0502040204020203" pitchFamily="34" charset="0"/>
                <a:cs typeface="Segoe UI" pitchFamily="34" charset="0"/>
              </a:rPr>
              <a:t>stock price at maturity of the option.</a:t>
            </a:r>
          </a:p>
        </p:txBody>
      </p:sp>
      <p:pic>
        <p:nvPicPr>
          <p:cNvPr id="9"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3">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4"/>
              </a:ext>
            </a:extLst>
          </a:blip>
          <a:stretch>
            <a:fillRect/>
          </a:stretch>
        </p:blipFill>
        <p:spPr>
          <a:xfrm>
            <a:off x="342426" y="956276"/>
            <a:ext cx="651487" cy="651487"/>
          </a:xfrm>
          <a:prstGeom prst="rect">
            <a:avLst/>
          </a:prstGeom>
        </p:spPr>
      </p:pic>
      <mc:AlternateContent xmlns:mc="http://schemas.openxmlformats.org/markup-compatibility/2006" xmlns:p14="http://schemas.microsoft.com/office/powerpoint/2010/main">
        <mc:Choice Requires="p14">
          <p:contentPart p14:bwMode="auto" r:id="rId5">
            <p14:nvContentPartPr>
              <p14:cNvPr id="18" name="Ink 17"/>
              <p14:cNvContentPartPr/>
              <p14:nvPr/>
            </p14:nvContentPartPr>
            <p14:xfrm>
              <a:off x="6134794" y="1517469"/>
              <a:ext cx="1519560" cy="230040"/>
            </p14:xfrm>
          </p:contentPart>
        </mc:Choice>
        <mc:Fallback xmlns="">
          <p:pic>
            <p:nvPicPr>
              <p:cNvPr id="18" name="Ink 17"/>
              <p:cNvPicPr/>
              <p:nvPr/>
            </p:nvPicPr>
            <p:blipFill>
              <a:blip r:embed="rId6"/>
              <a:stretch>
                <a:fillRect/>
              </a:stretch>
            </p:blipFill>
            <p:spPr>
              <a:xfrm>
                <a:off x="6129754" y="1512429"/>
                <a:ext cx="15318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6496954" y="2893389"/>
              <a:ext cx="253800" cy="2601000"/>
            </p14:xfrm>
          </p:contentPart>
        </mc:Choice>
        <mc:Fallback xmlns="">
          <p:pic>
            <p:nvPicPr>
              <p:cNvPr id="20" name="Ink 19"/>
              <p:cNvPicPr/>
              <p:nvPr/>
            </p:nvPicPr>
            <p:blipFill>
              <a:blip r:embed="rId8"/>
              <a:stretch>
                <a:fillRect/>
              </a:stretch>
            </p:blipFill>
            <p:spPr>
              <a:xfrm>
                <a:off x="6489034" y="2885829"/>
                <a:ext cx="277200" cy="262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p14:cNvContentPartPr/>
              <p14:nvPr/>
            </p14:nvContentPartPr>
            <p14:xfrm>
              <a:off x="5931394" y="4333749"/>
              <a:ext cx="4740480" cy="323280"/>
            </p14:xfrm>
          </p:contentPart>
        </mc:Choice>
        <mc:Fallback xmlns="">
          <p:pic>
            <p:nvPicPr>
              <p:cNvPr id="22" name="Ink 21"/>
              <p:cNvPicPr/>
              <p:nvPr/>
            </p:nvPicPr>
            <p:blipFill>
              <a:blip r:embed="rId10"/>
              <a:stretch>
                <a:fillRect/>
              </a:stretch>
            </p:blipFill>
            <p:spPr>
              <a:xfrm>
                <a:off x="5924194" y="4329429"/>
                <a:ext cx="47599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p14:cNvContentPartPr/>
              <p14:nvPr/>
            </p14:nvContentPartPr>
            <p14:xfrm>
              <a:off x="7755514" y="4409709"/>
              <a:ext cx="1485360" cy="434880"/>
            </p14:xfrm>
          </p:contentPart>
        </mc:Choice>
        <mc:Fallback xmlns="">
          <p:pic>
            <p:nvPicPr>
              <p:cNvPr id="28" name="Ink 27"/>
              <p:cNvPicPr/>
              <p:nvPr/>
            </p:nvPicPr>
            <p:blipFill>
              <a:blip r:embed="rId12"/>
              <a:stretch>
                <a:fillRect/>
              </a:stretch>
            </p:blipFill>
            <p:spPr>
              <a:xfrm>
                <a:off x="7747954" y="4402869"/>
                <a:ext cx="15012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4" name="Ink 33"/>
              <p14:cNvContentPartPr/>
              <p14:nvPr/>
            </p14:nvContentPartPr>
            <p14:xfrm>
              <a:off x="8889874" y="3790149"/>
              <a:ext cx="1863000" cy="670680"/>
            </p14:xfrm>
          </p:contentPart>
        </mc:Choice>
        <mc:Fallback xmlns="">
          <p:pic>
            <p:nvPicPr>
              <p:cNvPr id="34" name="Ink 33"/>
              <p:cNvPicPr/>
              <p:nvPr/>
            </p:nvPicPr>
            <p:blipFill>
              <a:blip r:embed="rId14"/>
              <a:stretch>
                <a:fillRect/>
              </a:stretch>
            </p:blipFill>
            <p:spPr>
              <a:xfrm>
                <a:off x="8886634" y="3786189"/>
                <a:ext cx="1875240" cy="67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p14:cNvContentPartPr/>
              <p14:nvPr/>
            </p14:nvContentPartPr>
            <p14:xfrm>
              <a:off x="7779994" y="3979869"/>
              <a:ext cx="1151280" cy="559800"/>
            </p14:xfrm>
          </p:contentPart>
        </mc:Choice>
        <mc:Fallback xmlns="">
          <p:pic>
            <p:nvPicPr>
              <p:cNvPr id="38" name="Ink 37"/>
              <p:cNvPicPr/>
              <p:nvPr/>
            </p:nvPicPr>
            <p:blipFill>
              <a:blip r:embed="rId16"/>
              <a:stretch>
                <a:fillRect/>
              </a:stretch>
            </p:blipFill>
            <p:spPr>
              <a:xfrm>
                <a:off x="7774954" y="3976989"/>
                <a:ext cx="1159200" cy="56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Ink 40"/>
              <p14:cNvContentPartPr/>
              <p14:nvPr/>
            </p14:nvContentPartPr>
            <p14:xfrm>
              <a:off x="6699634" y="4515189"/>
              <a:ext cx="1170720" cy="672840"/>
            </p14:xfrm>
          </p:contentPart>
        </mc:Choice>
        <mc:Fallback xmlns="">
          <p:pic>
            <p:nvPicPr>
              <p:cNvPr id="41" name="Ink 40"/>
              <p:cNvPicPr/>
              <p:nvPr/>
            </p:nvPicPr>
            <p:blipFill>
              <a:blip r:embed="rId18"/>
              <a:stretch>
                <a:fillRect/>
              </a:stretch>
            </p:blipFill>
            <p:spPr>
              <a:xfrm>
                <a:off x="6690274" y="4509789"/>
                <a:ext cx="118548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Ink 44"/>
              <p14:cNvContentPartPr/>
              <p14:nvPr/>
            </p14:nvContentPartPr>
            <p14:xfrm>
              <a:off x="9861154" y="3481269"/>
              <a:ext cx="488160" cy="255600"/>
            </p14:xfrm>
          </p:contentPart>
        </mc:Choice>
        <mc:Fallback xmlns="">
          <p:pic>
            <p:nvPicPr>
              <p:cNvPr id="45" name="Ink 44"/>
              <p:cNvPicPr/>
              <p:nvPr/>
            </p:nvPicPr>
            <p:blipFill>
              <a:blip r:embed="rId20"/>
              <a:stretch>
                <a:fillRect/>
              </a:stretch>
            </p:blipFill>
            <p:spPr>
              <a:xfrm>
                <a:off x="9857194" y="3474429"/>
                <a:ext cx="4960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5" name="Ink 54"/>
              <p14:cNvContentPartPr/>
              <p14:nvPr/>
            </p14:nvContentPartPr>
            <p14:xfrm>
              <a:off x="8840554" y="3966909"/>
              <a:ext cx="304200" cy="516960"/>
            </p14:xfrm>
          </p:contentPart>
        </mc:Choice>
        <mc:Fallback xmlns="">
          <p:pic>
            <p:nvPicPr>
              <p:cNvPr id="55" name="Ink 54"/>
              <p:cNvPicPr/>
              <p:nvPr/>
            </p:nvPicPr>
            <p:blipFill>
              <a:blip r:embed="rId22"/>
              <a:stretch>
                <a:fillRect/>
              </a:stretch>
            </p:blipFill>
            <p:spPr>
              <a:xfrm>
                <a:off x="8837314" y="3962949"/>
                <a:ext cx="311400" cy="524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1" name="Ink 60"/>
              <p14:cNvContentPartPr/>
              <p14:nvPr/>
            </p14:nvContentPartPr>
            <p14:xfrm>
              <a:off x="10022794" y="3872949"/>
              <a:ext cx="397440" cy="332280"/>
            </p14:xfrm>
          </p:contentPart>
        </mc:Choice>
        <mc:Fallback xmlns="">
          <p:pic>
            <p:nvPicPr>
              <p:cNvPr id="61" name="Ink 60"/>
              <p:cNvPicPr/>
              <p:nvPr/>
            </p:nvPicPr>
            <p:blipFill>
              <a:blip r:embed="rId24"/>
              <a:stretch>
                <a:fillRect/>
              </a:stretch>
            </p:blipFill>
            <p:spPr>
              <a:xfrm>
                <a:off x="10019194" y="3868629"/>
                <a:ext cx="4053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6" name="Ink 65"/>
              <p14:cNvContentPartPr/>
              <p14:nvPr/>
            </p14:nvContentPartPr>
            <p14:xfrm>
              <a:off x="1542274" y="4548669"/>
              <a:ext cx="3666240" cy="137160"/>
            </p14:xfrm>
          </p:contentPart>
        </mc:Choice>
        <mc:Fallback xmlns="">
          <p:pic>
            <p:nvPicPr>
              <p:cNvPr id="66" name="Ink 65"/>
              <p:cNvPicPr/>
              <p:nvPr/>
            </p:nvPicPr>
            <p:blipFill>
              <a:blip r:embed="rId26"/>
              <a:stretch>
                <a:fillRect/>
              </a:stretch>
            </p:blipFill>
            <p:spPr>
              <a:xfrm>
                <a:off x="1533994" y="4544709"/>
                <a:ext cx="3684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Ink 66"/>
              <p14:cNvContentPartPr/>
              <p14:nvPr/>
            </p14:nvContentPartPr>
            <p14:xfrm>
              <a:off x="2241034" y="3238269"/>
              <a:ext cx="127800" cy="2266920"/>
            </p14:xfrm>
          </p:contentPart>
        </mc:Choice>
        <mc:Fallback xmlns="">
          <p:pic>
            <p:nvPicPr>
              <p:cNvPr id="67" name="Ink 66"/>
              <p:cNvPicPr/>
              <p:nvPr/>
            </p:nvPicPr>
            <p:blipFill>
              <a:blip r:embed="rId28"/>
              <a:stretch>
                <a:fillRect/>
              </a:stretch>
            </p:blipFill>
            <p:spPr>
              <a:xfrm>
                <a:off x="2229874" y="3230709"/>
                <a:ext cx="144000" cy="2280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8" name="Ink 67"/>
              <p14:cNvContentPartPr/>
              <p14:nvPr/>
            </p14:nvContentPartPr>
            <p14:xfrm>
              <a:off x="8705914" y="3986349"/>
              <a:ext cx="234000" cy="363600"/>
            </p14:xfrm>
          </p:contentPart>
        </mc:Choice>
        <mc:Fallback xmlns="">
          <p:pic>
            <p:nvPicPr>
              <p:cNvPr id="68" name="Ink 67"/>
              <p:cNvPicPr/>
              <p:nvPr/>
            </p:nvPicPr>
            <p:blipFill>
              <a:blip r:embed="rId30"/>
              <a:stretch>
                <a:fillRect/>
              </a:stretch>
            </p:blipFill>
            <p:spPr>
              <a:xfrm>
                <a:off x="8702674" y="3982749"/>
                <a:ext cx="24084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9" name="Ink 68"/>
              <p14:cNvContentPartPr/>
              <p14:nvPr/>
            </p14:nvContentPartPr>
            <p14:xfrm>
              <a:off x="3713794" y="4515909"/>
              <a:ext cx="1669680" cy="121320"/>
            </p14:xfrm>
          </p:contentPart>
        </mc:Choice>
        <mc:Fallback xmlns="">
          <p:pic>
            <p:nvPicPr>
              <p:cNvPr id="69" name="Ink 68"/>
              <p:cNvPicPr/>
              <p:nvPr/>
            </p:nvPicPr>
            <p:blipFill>
              <a:blip r:embed="rId32"/>
              <a:stretch>
                <a:fillRect/>
              </a:stretch>
            </p:blipFill>
            <p:spPr>
              <a:xfrm>
                <a:off x="3705874" y="4511949"/>
                <a:ext cx="1687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 name="Ink 69"/>
              <p14:cNvContentPartPr/>
              <p14:nvPr/>
            </p14:nvContentPartPr>
            <p14:xfrm>
              <a:off x="8357074" y="4221069"/>
              <a:ext cx="158040" cy="227160"/>
            </p14:xfrm>
          </p:contentPart>
        </mc:Choice>
        <mc:Fallback xmlns="">
          <p:pic>
            <p:nvPicPr>
              <p:cNvPr id="70" name="Ink 69"/>
              <p:cNvPicPr/>
              <p:nvPr/>
            </p:nvPicPr>
            <p:blipFill>
              <a:blip r:embed="rId34"/>
              <a:stretch>
                <a:fillRect/>
              </a:stretch>
            </p:blipFill>
            <p:spPr>
              <a:xfrm>
                <a:off x="8353834" y="4217469"/>
                <a:ext cx="164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1" name="Ink 70"/>
              <p14:cNvContentPartPr/>
              <p14:nvPr/>
            </p14:nvContentPartPr>
            <p14:xfrm>
              <a:off x="8519074" y="4131069"/>
              <a:ext cx="171000" cy="266040"/>
            </p14:xfrm>
          </p:contentPart>
        </mc:Choice>
        <mc:Fallback xmlns="">
          <p:pic>
            <p:nvPicPr>
              <p:cNvPr id="71" name="Ink 70"/>
              <p:cNvPicPr/>
              <p:nvPr/>
            </p:nvPicPr>
            <p:blipFill>
              <a:blip r:embed="rId36"/>
              <a:stretch>
                <a:fillRect/>
              </a:stretch>
            </p:blipFill>
            <p:spPr>
              <a:xfrm>
                <a:off x="8515474" y="4127469"/>
                <a:ext cx="1782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2" name="Ink 71"/>
              <p14:cNvContentPartPr/>
              <p14:nvPr/>
            </p14:nvContentPartPr>
            <p14:xfrm>
              <a:off x="8930914" y="3978789"/>
              <a:ext cx="3240" cy="1440"/>
            </p14:xfrm>
          </p:contentPart>
        </mc:Choice>
        <mc:Fallback xmlns="">
          <p:pic>
            <p:nvPicPr>
              <p:cNvPr id="72" name="Ink 71"/>
              <p:cNvPicPr/>
              <p:nvPr/>
            </p:nvPicPr>
            <p:blipFill>
              <a:blip r:embed="rId38"/>
              <a:stretch>
                <a:fillRect/>
              </a:stretch>
            </p:blipFill>
            <p:spPr>
              <a:xfrm>
                <a:off x="8928034" y="3975909"/>
                <a:ext cx="9000" cy="7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6" name="Ink 75"/>
              <p14:cNvContentPartPr/>
              <p14:nvPr/>
            </p14:nvContentPartPr>
            <p14:xfrm>
              <a:off x="1758634" y="4586109"/>
              <a:ext cx="2041200" cy="981720"/>
            </p14:xfrm>
          </p:contentPart>
        </mc:Choice>
        <mc:Fallback xmlns="">
          <p:pic>
            <p:nvPicPr>
              <p:cNvPr id="76" name="Ink 75"/>
              <p:cNvPicPr/>
              <p:nvPr/>
            </p:nvPicPr>
            <p:blipFill>
              <a:blip r:embed="rId40"/>
              <a:stretch>
                <a:fillRect/>
              </a:stretch>
            </p:blipFill>
            <p:spPr>
              <a:xfrm>
                <a:off x="1747114" y="4578189"/>
                <a:ext cx="2059920" cy="1001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7" name="Ink 76"/>
              <p14:cNvContentPartPr/>
              <p14:nvPr/>
            </p14:nvContentPartPr>
            <p14:xfrm>
              <a:off x="3723154" y="4393869"/>
              <a:ext cx="80640" cy="325440"/>
            </p14:xfrm>
          </p:contentPart>
        </mc:Choice>
        <mc:Fallback xmlns="">
          <p:pic>
            <p:nvPicPr>
              <p:cNvPr id="77" name="Ink 76"/>
              <p:cNvPicPr/>
              <p:nvPr/>
            </p:nvPicPr>
            <p:blipFill>
              <a:blip r:embed="rId42"/>
              <a:stretch>
                <a:fillRect/>
              </a:stretch>
            </p:blipFill>
            <p:spPr>
              <a:xfrm>
                <a:off x="3714154" y="4384149"/>
                <a:ext cx="9360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8" name="Ink 77"/>
              <p14:cNvContentPartPr/>
              <p14:nvPr/>
            </p14:nvContentPartPr>
            <p14:xfrm>
              <a:off x="3723154" y="4820829"/>
              <a:ext cx="234000" cy="173520"/>
            </p14:xfrm>
          </p:contentPart>
        </mc:Choice>
        <mc:Fallback xmlns="">
          <p:pic>
            <p:nvPicPr>
              <p:cNvPr id="78" name="Ink 77"/>
              <p:cNvPicPr/>
              <p:nvPr/>
            </p:nvPicPr>
            <p:blipFill>
              <a:blip r:embed="rId44"/>
              <a:stretch>
                <a:fillRect/>
              </a:stretch>
            </p:blipFill>
            <p:spPr>
              <a:xfrm>
                <a:off x="3712714" y="4812549"/>
                <a:ext cx="254160" cy="192600"/>
              </a:xfrm>
              <a:prstGeom prst="rect">
                <a:avLst/>
              </a:prstGeom>
            </p:spPr>
          </p:pic>
        </mc:Fallback>
      </mc:AlternateContent>
    </p:spTree>
    <p:extLst>
      <p:ext uri="{BB962C8B-B14F-4D97-AF65-F5344CB8AC3E}">
        <p14:creationId xmlns:p14="http://schemas.microsoft.com/office/powerpoint/2010/main" val="324172007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7030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Solution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38</a:t>
            </a:fld>
            <a:endParaRPr lang="en-US"/>
          </a:p>
        </p:txBody>
      </p:sp>
      <p:pic>
        <p:nvPicPr>
          <p:cNvPr id="5" name="Picture 4"/>
          <p:cNvPicPr>
            <a:picLocks noChangeAspect="1"/>
          </p:cNvPicPr>
          <p:nvPr/>
        </p:nvPicPr>
        <p:blipFill>
          <a:blip r:embed="rId3"/>
          <a:stretch>
            <a:fillRect/>
          </a:stretch>
        </p:blipFill>
        <p:spPr>
          <a:xfrm>
            <a:off x="1169248" y="1863380"/>
            <a:ext cx="5391150" cy="295275"/>
          </a:xfrm>
          <a:prstGeom prst="rect">
            <a:avLst/>
          </a:prstGeom>
        </p:spPr>
      </p:pic>
      <p:pic>
        <p:nvPicPr>
          <p:cNvPr id="6" name="Picture 5"/>
          <p:cNvPicPr>
            <a:picLocks noChangeAspect="1"/>
          </p:cNvPicPr>
          <p:nvPr/>
        </p:nvPicPr>
        <p:blipFill>
          <a:blip r:embed="rId4"/>
          <a:stretch>
            <a:fillRect/>
          </a:stretch>
        </p:blipFill>
        <p:spPr>
          <a:xfrm>
            <a:off x="1071355" y="2158655"/>
            <a:ext cx="9810750" cy="1552575"/>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292940" y="3678635"/>
            <a:ext cx="4093215" cy="2799897"/>
          </a:xfrm>
          <a:prstGeom prst="rect">
            <a:avLst/>
          </a:prstGeom>
        </p:spPr>
      </p:pic>
    </p:spTree>
    <p:extLst>
      <p:ext uri="{BB962C8B-B14F-4D97-AF65-F5344CB8AC3E}">
        <p14:creationId xmlns:p14="http://schemas.microsoft.com/office/powerpoint/2010/main" val="346956958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47894467-E227-B849-BB10-8705222BB906}" type="slidenum">
              <a:rPr lang="en-US" smtClean="0"/>
              <a:pPr/>
              <a:t>39</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4487640" y="777015"/>
              <a:ext cx="4231440" cy="357480"/>
            </p14:xfrm>
          </p:contentPart>
        </mc:Choice>
        <mc:Fallback xmlns="">
          <p:pic>
            <p:nvPicPr>
              <p:cNvPr id="8" name="Ink 7"/>
              <p:cNvPicPr/>
              <p:nvPr/>
            </p:nvPicPr>
            <p:blipFill>
              <a:blip r:embed="rId3"/>
              <a:stretch>
                <a:fillRect/>
              </a:stretch>
            </p:blipFill>
            <p:spPr>
              <a:xfrm>
                <a:off x="4476840" y="768375"/>
                <a:ext cx="42462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4" name="Ink 23"/>
              <p14:cNvContentPartPr/>
              <p14:nvPr/>
            </p14:nvContentPartPr>
            <p14:xfrm>
              <a:off x="7068120" y="1526895"/>
              <a:ext cx="245880" cy="1644120"/>
            </p14:xfrm>
          </p:contentPart>
        </mc:Choice>
        <mc:Fallback xmlns="">
          <p:pic>
            <p:nvPicPr>
              <p:cNvPr id="24" name="Ink 23"/>
              <p:cNvPicPr/>
              <p:nvPr/>
            </p:nvPicPr>
            <p:blipFill>
              <a:blip r:embed="rId5"/>
              <a:stretch>
                <a:fillRect/>
              </a:stretch>
            </p:blipFill>
            <p:spPr>
              <a:xfrm>
                <a:off x="7059120" y="1520775"/>
                <a:ext cx="259200" cy="1657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 name="Ink 25"/>
              <p14:cNvContentPartPr/>
              <p14:nvPr/>
            </p14:nvContentPartPr>
            <p14:xfrm>
              <a:off x="6392760" y="2493135"/>
              <a:ext cx="4257360" cy="115920"/>
            </p14:xfrm>
          </p:contentPart>
        </mc:Choice>
        <mc:Fallback xmlns="">
          <p:pic>
            <p:nvPicPr>
              <p:cNvPr id="26" name="Ink 25"/>
              <p:cNvPicPr/>
              <p:nvPr/>
            </p:nvPicPr>
            <p:blipFill>
              <a:blip r:embed="rId7"/>
              <a:stretch>
                <a:fillRect/>
              </a:stretch>
            </p:blipFill>
            <p:spPr>
              <a:xfrm>
                <a:off x="6384840" y="2489175"/>
                <a:ext cx="4277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p14:cNvContentPartPr/>
              <p14:nvPr/>
            </p14:nvContentPartPr>
            <p14:xfrm>
              <a:off x="7177200" y="2417175"/>
              <a:ext cx="1582560" cy="200160"/>
            </p14:xfrm>
          </p:contentPart>
        </mc:Choice>
        <mc:Fallback xmlns="">
          <p:pic>
            <p:nvPicPr>
              <p:cNvPr id="30" name="Ink 29"/>
              <p:cNvPicPr/>
              <p:nvPr/>
            </p:nvPicPr>
            <p:blipFill>
              <a:blip r:embed="rId9"/>
              <a:stretch>
                <a:fillRect/>
              </a:stretch>
            </p:blipFill>
            <p:spPr>
              <a:xfrm>
                <a:off x="7169640" y="2404215"/>
                <a:ext cx="16023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2" name="Ink 31"/>
              <p14:cNvContentPartPr/>
              <p14:nvPr/>
            </p14:nvContentPartPr>
            <p14:xfrm>
              <a:off x="8705760" y="2038815"/>
              <a:ext cx="165600" cy="270360"/>
            </p14:xfrm>
          </p:contentPart>
        </mc:Choice>
        <mc:Fallback xmlns="">
          <p:pic>
            <p:nvPicPr>
              <p:cNvPr id="32" name="Ink 31"/>
              <p:cNvPicPr/>
              <p:nvPr/>
            </p:nvPicPr>
            <p:blipFill>
              <a:blip r:embed="rId11"/>
              <a:stretch>
                <a:fillRect/>
              </a:stretch>
            </p:blipFill>
            <p:spPr>
              <a:xfrm>
                <a:off x="8694600" y="2031255"/>
                <a:ext cx="1810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4" name="Ink 33"/>
              <p14:cNvContentPartPr/>
              <p14:nvPr/>
            </p14:nvContentPartPr>
            <p14:xfrm>
              <a:off x="8724840" y="1693215"/>
              <a:ext cx="2040480" cy="870120"/>
            </p14:xfrm>
          </p:contentPart>
        </mc:Choice>
        <mc:Fallback xmlns="">
          <p:pic>
            <p:nvPicPr>
              <p:cNvPr id="34" name="Ink 33"/>
              <p:cNvPicPr/>
              <p:nvPr/>
            </p:nvPicPr>
            <p:blipFill>
              <a:blip r:embed="rId13"/>
              <a:stretch>
                <a:fillRect/>
              </a:stretch>
            </p:blipFill>
            <p:spPr>
              <a:xfrm>
                <a:off x="8718360" y="1677375"/>
                <a:ext cx="2064240" cy="891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p14:cNvContentPartPr/>
              <p14:nvPr/>
            </p14:nvContentPartPr>
            <p14:xfrm>
              <a:off x="8757600" y="1643535"/>
              <a:ext cx="2151000" cy="880920"/>
            </p14:xfrm>
          </p:contentPart>
        </mc:Choice>
        <mc:Fallback xmlns="">
          <p:pic>
            <p:nvPicPr>
              <p:cNvPr id="36" name="Ink 35"/>
              <p:cNvPicPr/>
              <p:nvPr/>
            </p:nvPicPr>
            <p:blipFill>
              <a:blip r:embed="rId15"/>
              <a:stretch>
                <a:fillRect/>
              </a:stretch>
            </p:blipFill>
            <p:spPr>
              <a:xfrm>
                <a:off x="8750400" y="1633095"/>
                <a:ext cx="2166120" cy="899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0" name="Ink 39"/>
              <p14:cNvContentPartPr/>
              <p14:nvPr/>
            </p14:nvContentPartPr>
            <p14:xfrm>
              <a:off x="9202200" y="1248615"/>
              <a:ext cx="1289520" cy="566280"/>
            </p14:xfrm>
          </p:contentPart>
        </mc:Choice>
        <mc:Fallback xmlns="">
          <p:pic>
            <p:nvPicPr>
              <p:cNvPr id="40" name="Ink 39"/>
              <p:cNvPicPr/>
              <p:nvPr/>
            </p:nvPicPr>
            <p:blipFill>
              <a:blip r:embed="rId17"/>
              <a:stretch>
                <a:fillRect/>
              </a:stretch>
            </p:blipFill>
            <p:spPr>
              <a:xfrm>
                <a:off x="9195000" y="1239975"/>
                <a:ext cx="130284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3" name="Ink 52"/>
              <p14:cNvContentPartPr/>
              <p14:nvPr/>
            </p14:nvContentPartPr>
            <p14:xfrm>
              <a:off x="8714760" y="2673135"/>
              <a:ext cx="185760" cy="178560"/>
            </p14:xfrm>
          </p:contentPart>
        </mc:Choice>
        <mc:Fallback xmlns="">
          <p:pic>
            <p:nvPicPr>
              <p:cNvPr id="53" name="Ink 52"/>
              <p:cNvPicPr/>
              <p:nvPr/>
            </p:nvPicPr>
            <p:blipFill>
              <a:blip r:embed="rId19"/>
              <a:stretch>
                <a:fillRect/>
              </a:stretch>
            </p:blipFill>
            <p:spPr>
              <a:xfrm>
                <a:off x="8707560" y="2665215"/>
                <a:ext cx="199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5" name="Ink 54"/>
              <p14:cNvContentPartPr/>
              <p14:nvPr/>
            </p14:nvContentPartPr>
            <p14:xfrm>
              <a:off x="7180440" y="2650095"/>
              <a:ext cx="1456920" cy="19080"/>
            </p14:xfrm>
          </p:contentPart>
        </mc:Choice>
        <mc:Fallback xmlns="">
          <p:pic>
            <p:nvPicPr>
              <p:cNvPr id="55" name="Ink 54"/>
              <p:cNvPicPr/>
              <p:nvPr/>
            </p:nvPicPr>
            <p:blipFill>
              <a:blip r:embed="rId21"/>
              <a:stretch>
                <a:fillRect/>
              </a:stretch>
            </p:blipFill>
            <p:spPr>
              <a:xfrm>
                <a:off x="7173960" y="2642175"/>
                <a:ext cx="1472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 name="Ink 114"/>
              <p14:cNvContentPartPr/>
              <p14:nvPr/>
            </p14:nvContentPartPr>
            <p14:xfrm>
              <a:off x="1193640" y="2997495"/>
              <a:ext cx="1775160" cy="251280"/>
            </p14:xfrm>
          </p:contentPart>
        </mc:Choice>
        <mc:Fallback xmlns="">
          <p:pic>
            <p:nvPicPr>
              <p:cNvPr id="115" name="Ink 114"/>
              <p:cNvPicPr/>
              <p:nvPr/>
            </p:nvPicPr>
            <p:blipFill>
              <a:blip r:embed="rId23"/>
              <a:stretch>
                <a:fillRect/>
              </a:stretch>
            </p:blipFill>
            <p:spPr>
              <a:xfrm>
                <a:off x="1183560" y="2991375"/>
                <a:ext cx="17938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5" name="Ink 124"/>
              <p14:cNvContentPartPr/>
              <p14:nvPr/>
            </p14:nvContentPartPr>
            <p14:xfrm>
              <a:off x="3427800" y="3186135"/>
              <a:ext cx="2475720" cy="2175120"/>
            </p14:xfrm>
          </p:contentPart>
        </mc:Choice>
        <mc:Fallback xmlns="">
          <p:pic>
            <p:nvPicPr>
              <p:cNvPr id="125" name="Ink 124"/>
              <p:cNvPicPr/>
              <p:nvPr/>
            </p:nvPicPr>
            <p:blipFill>
              <a:blip r:embed="rId25"/>
              <a:stretch>
                <a:fillRect/>
              </a:stretch>
            </p:blipFill>
            <p:spPr>
              <a:xfrm>
                <a:off x="3421680" y="3177135"/>
                <a:ext cx="2490840" cy="2188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0" name="Ink 129"/>
              <p14:cNvContentPartPr/>
              <p14:nvPr/>
            </p14:nvContentPartPr>
            <p14:xfrm>
              <a:off x="597480" y="3718575"/>
              <a:ext cx="1743840" cy="1738800"/>
            </p14:xfrm>
          </p:contentPart>
        </mc:Choice>
        <mc:Fallback xmlns="">
          <p:pic>
            <p:nvPicPr>
              <p:cNvPr id="130" name="Ink 129"/>
              <p:cNvPicPr/>
              <p:nvPr/>
            </p:nvPicPr>
            <p:blipFill>
              <a:blip r:embed="rId27"/>
              <a:stretch>
                <a:fillRect/>
              </a:stretch>
            </p:blipFill>
            <p:spPr>
              <a:xfrm>
                <a:off x="592800" y="3712095"/>
                <a:ext cx="1757160" cy="1752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4" name="Ink 133"/>
              <p14:cNvContentPartPr/>
              <p14:nvPr/>
            </p14:nvContentPartPr>
            <p14:xfrm>
              <a:off x="7350720" y="2789415"/>
              <a:ext cx="2012760" cy="406440"/>
            </p14:xfrm>
          </p:contentPart>
        </mc:Choice>
        <mc:Fallback xmlns="">
          <p:pic>
            <p:nvPicPr>
              <p:cNvPr id="134" name="Ink 133"/>
              <p:cNvPicPr/>
              <p:nvPr/>
            </p:nvPicPr>
            <p:blipFill>
              <a:blip r:embed="rId29"/>
              <a:stretch>
                <a:fillRect/>
              </a:stretch>
            </p:blipFill>
            <p:spPr>
              <a:xfrm>
                <a:off x="7342800" y="2780775"/>
                <a:ext cx="20293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9" name="Ink 148"/>
              <p14:cNvContentPartPr/>
              <p14:nvPr/>
            </p14:nvContentPartPr>
            <p14:xfrm>
              <a:off x="6824760" y="3698055"/>
              <a:ext cx="902880" cy="1753920"/>
            </p14:xfrm>
          </p:contentPart>
        </mc:Choice>
        <mc:Fallback xmlns="">
          <p:pic>
            <p:nvPicPr>
              <p:cNvPr id="149" name="Ink 148"/>
              <p:cNvPicPr/>
              <p:nvPr/>
            </p:nvPicPr>
            <p:blipFill>
              <a:blip r:embed="rId31"/>
              <a:stretch>
                <a:fillRect/>
              </a:stretch>
            </p:blipFill>
            <p:spPr>
              <a:xfrm>
                <a:off x="6817200" y="3691575"/>
                <a:ext cx="916560" cy="1768680"/>
              </a:xfrm>
              <a:prstGeom prst="rect">
                <a:avLst/>
              </a:prstGeom>
            </p:spPr>
          </p:pic>
        </mc:Fallback>
      </mc:AlternateContent>
    </p:spTree>
    <p:extLst>
      <p:ext uri="{BB962C8B-B14F-4D97-AF65-F5344CB8AC3E}">
        <p14:creationId xmlns:p14="http://schemas.microsoft.com/office/powerpoint/2010/main" val="29464142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67340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a:latin typeface="Microsoft Sans Serif" panose="020B0604020202020204" pitchFamily="34" charset="0"/>
                <a:ea typeface="Microsoft Sans Serif" panose="020B0604020202020204" pitchFamily="34" charset="0"/>
                <a:cs typeface="Microsoft Sans Serif" panose="020B0604020202020204" pitchFamily="34" charset="0"/>
              </a:rPr>
              <a:t>0</a:t>
            </a:r>
          </a:p>
        </p:txBody>
      </p:sp>
      <p:sp>
        <p:nvSpPr>
          <p:cNvPr id="6" name="TextBox 5"/>
          <p:cNvSpPr txBox="1"/>
          <p:nvPr/>
        </p:nvSpPr>
        <p:spPr>
          <a:xfrm>
            <a:off x="1169248" y="1842052"/>
            <a:ext cx="9856561" cy="1323439"/>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sz="1600" smtClean="0">
                <a:latin typeface="Segoe UI" panose="020B0502040204020203" pitchFamily="34" charset="0"/>
                <a:ea typeface="Segoe UI" panose="020B0502040204020203" pitchFamily="34" charset="0"/>
                <a:cs typeface="Segoe UI" pitchFamily="34" charset="0"/>
              </a:rPr>
              <a:t>What are derivatives? Name the types of derivatives you know?</a:t>
            </a:r>
          </a:p>
          <a:p>
            <a:pPr marL="285750" indent="-285750">
              <a:buFont typeface="Arial" pitchFamily="34" charset="0"/>
              <a:buChar char="•"/>
            </a:pPr>
            <a:endParaRPr lang="en-US"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US" sz="1600" smtClean="0">
                <a:latin typeface="Segoe UI" panose="020B0502040204020203" pitchFamily="34" charset="0"/>
                <a:ea typeface="Segoe UI" panose="020B0502040204020203" pitchFamily="34" charset="0"/>
                <a:cs typeface="Segoe UI" pitchFamily="34" charset="0"/>
              </a:rPr>
              <a:t>What are Options Contracts?</a:t>
            </a:r>
          </a:p>
          <a:p>
            <a:pPr marL="285750" indent="-285750">
              <a:buFont typeface="Arial" pitchFamily="34" charset="0"/>
              <a:buChar char="•"/>
            </a:pPr>
            <a:endParaRPr lang="en-US"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US" sz="1600" smtClean="0">
                <a:latin typeface="Segoe UI" panose="020B0502040204020203" pitchFamily="34" charset="0"/>
                <a:ea typeface="Segoe UI" panose="020B0502040204020203" pitchFamily="34" charset="0"/>
                <a:cs typeface="Segoe UI" pitchFamily="34" charset="0"/>
              </a:rPr>
              <a:t>What are the terms associated with Options?</a:t>
            </a:r>
            <a:endParaRPr lang="en-US" sz="1600">
              <a:latin typeface="Segoe UI" panose="020B0502040204020203" pitchFamily="34" charset="0"/>
              <a:ea typeface="Segoe UI" panose="020B0502040204020203" pitchFamily="34" charset="0"/>
              <a:cs typeface="Segoe UI" pitchFamily="34" charset="0"/>
            </a:endParaRPr>
          </a:p>
        </p:txBody>
      </p:sp>
      <p:pic>
        <p:nvPicPr>
          <p:cNvPr id="14"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2">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336492" y="1842052"/>
            <a:ext cx="662162" cy="662162"/>
          </a:xfrm>
          <a:prstGeom prst="rect">
            <a:avLst/>
          </a:prstGeom>
        </p:spPr>
      </p:pic>
    </p:spTree>
    <p:extLst>
      <p:ext uri="{BB962C8B-B14F-4D97-AF65-F5344CB8AC3E}">
        <p14:creationId xmlns:p14="http://schemas.microsoft.com/office/powerpoint/2010/main" val="23760607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47894467-E227-B849-BB10-8705222BB906}" type="slidenum">
              <a:rPr lang="en-US" smtClean="0"/>
              <a:pPr/>
              <a:t>40</a:t>
            </a:fld>
            <a:endParaRPr lang="en-US"/>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6492480" y="842175"/>
              <a:ext cx="573120" cy="282240"/>
            </p14:xfrm>
          </p:contentPart>
        </mc:Choice>
        <mc:Fallback xmlns="">
          <p:pic>
            <p:nvPicPr>
              <p:cNvPr id="7" name="Ink 6"/>
              <p:cNvPicPr/>
              <p:nvPr/>
            </p:nvPicPr>
            <p:blipFill>
              <a:blip r:embed="rId3"/>
              <a:stretch>
                <a:fillRect/>
              </a:stretch>
            </p:blipFill>
            <p:spPr>
              <a:xfrm>
                <a:off x="6486000" y="832095"/>
                <a:ext cx="5835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7034280" y="2565135"/>
              <a:ext cx="3882600" cy="152640"/>
            </p14:xfrm>
          </p:contentPart>
        </mc:Choice>
        <mc:Fallback xmlns="">
          <p:pic>
            <p:nvPicPr>
              <p:cNvPr id="12" name="Ink 11"/>
              <p:cNvPicPr/>
              <p:nvPr/>
            </p:nvPicPr>
            <p:blipFill>
              <a:blip r:embed="rId5"/>
              <a:stretch>
                <a:fillRect/>
              </a:stretch>
            </p:blipFill>
            <p:spPr>
              <a:xfrm>
                <a:off x="7029240" y="2561175"/>
                <a:ext cx="3897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7827720" y="1536255"/>
              <a:ext cx="102960" cy="2397600"/>
            </p14:xfrm>
          </p:contentPart>
        </mc:Choice>
        <mc:Fallback xmlns="">
          <p:pic>
            <p:nvPicPr>
              <p:cNvPr id="14" name="Ink 13"/>
              <p:cNvPicPr/>
              <p:nvPr/>
            </p:nvPicPr>
            <p:blipFill>
              <a:blip r:embed="rId7"/>
              <a:stretch>
                <a:fillRect/>
              </a:stretch>
            </p:blipFill>
            <p:spPr>
              <a:xfrm>
                <a:off x="7822320" y="1531215"/>
                <a:ext cx="112320" cy="2414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9401640" y="2551815"/>
              <a:ext cx="1399320" cy="124200"/>
            </p14:xfrm>
          </p:contentPart>
        </mc:Choice>
        <mc:Fallback xmlns="">
          <p:pic>
            <p:nvPicPr>
              <p:cNvPr id="17" name="Ink 16"/>
              <p:cNvPicPr/>
              <p:nvPr/>
            </p:nvPicPr>
            <p:blipFill>
              <a:blip r:embed="rId9"/>
              <a:stretch>
                <a:fillRect/>
              </a:stretch>
            </p:blipFill>
            <p:spPr>
              <a:xfrm>
                <a:off x="9393000" y="2547855"/>
                <a:ext cx="1418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p14:cNvContentPartPr/>
              <p14:nvPr/>
            </p14:nvContentPartPr>
            <p14:xfrm>
              <a:off x="9740040" y="2604735"/>
              <a:ext cx="1455480" cy="67680"/>
            </p14:xfrm>
          </p:contentPart>
        </mc:Choice>
        <mc:Fallback xmlns="">
          <p:pic>
            <p:nvPicPr>
              <p:cNvPr id="23" name="Ink 22"/>
              <p:cNvPicPr/>
              <p:nvPr/>
            </p:nvPicPr>
            <p:blipFill>
              <a:blip r:embed="rId11"/>
              <a:stretch>
                <a:fillRect/>
              </a:stretch>
            </p:blipFill>
            <p:spPr>
              <a:xfrm>
                <a:off x="9732120" y="2600775"/>
                <a:ext cx="1473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p14:cNvContentPartPr/>
              <p14:nvPr/>
            </p14:nvContentPartPr>
            <p14:xfrm>
              <a:off x="7823760" y="1859895"/>
              <a:ext cx="1647000" cy="731160"/>
            </p14:xfrm>
          </p:contentPart>
        </mc:Choice>
        <mc:Fallback xmlns="">
          <p:pic>
            <p:nvPicPr>
              <p:cNvPr id="28" name="Ink 27"/>
              <p:cNvPicPr/>
              <p:nvPr/>
            </p:nvPicPr>
            <p:blipFill>
              <a:blip r:embed="rId13"/>
              <a:stretch>
                <a:fillRect/>
              </a:stretch>
            </p:blipFill>
            <p:spPr>
              <a:xfrm>
                <a:off x="7818000" y="1854855"/>
                <a:ext cx="1663560" cy="747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 name="Ink 30"/>
              <p14:cNvContentPartPr/>
              <p14:nvPr/>
            </p14:nvContentPartPr>
            <p14:xfrm>
              <a:off x="9339000" y="2548215"/>
              <a:ext cx="1364040" cy="546840"/>
            </p14:xfrm>
          </p:contentPart>
        </mc:Choice>
        <mc:Fallback xmlns="">
          <p:pic>
            <p:nvPicPr>
              <p:cNvPr id="31" name="Ink 30"/>
              <p:cNvPicPr/>
              <p:nvPr/>
            </p:nvPicPr>
            <p:blipFill>
              <a:blip r:embed="rId15"/>
              <a:stretch>
                <a:fillRect/>
              </a:stretch>
            </p:blipFill>
            <p:spPr>
              <a:xfrm>
                <a:off x="9332880" y="2541015"/>
                <a:ext cx="137700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2" name="Ink 41"/>
              <p14:cNvContentPartPr/>
              <p14:nvPr/>
            </p14:nvContentPartPr>
            <p14:xfrm>
              <a:off x="8207160" y="1824615"/>
              <a:ext cx="660600" cy="202680"/>
            </p14:xfrm>
          </p:contentPart>
        </mc:Choice>
        <mc:Fallback xmlns="">
          <p:pic>
            <p:nvPicPr>
              <p:cNvPr id="42" name="Ink 41"/>
              <p:cNvPicPr/>
              <p:nvPr/>
            </p:nvPicPr>
            <p:blipFill>
              <a:blip r:embed="rId17"/>
              <a:stretch>
                <a:fillRect/>
              </a:stretch>
            </p:blipFill>
            <p:spPr>
              <a:xfrm>
                <a:off x="8202120" y="1818855"/>
                <a:ext cx="673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3" name="Ink 42"/>
              <p14:cNvContentPartPr/>
              <p14:nvPr/>
            </p14:nvContentPartPr>
            <p14:xfrm>
              <a:off x="9417840" y="2304855"/>
              <a:ext cx="465480" cy="156600"/>
            </p14:xfrm>
          </p:contentPart>
        </mc:Choice>
        <mc:Fallback xmlns="">
          <p:pic>
            <p:nvPicPr>
              <p:cNvPr id="43" name="Ink 42"/>
              <p:cNvPicPr/>
              <p:nvPr/>
            </p:nvPicPr>
            <p:blipFill>
              <a:blip r:embed="rId19"/>
              <a:stretch>
                <a:fillRect/>
              </a:stretch>
            </p:blipFill>
            <p:spPr>
              <a:xfrm>
                <a:off x="9409560" y="2296215"/>
                <a:ext cx="480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9" name="Ink 48"/>
              <p14:cNvContentPartPr/>
              <p14:nvPr/>
            </p14:nvContentPartPr>
            <p14:xfrm>
              <a:off x="2367240" y="2774295"/>
              <a:ext cx="660240" cy="318240"/>
            </p14:xfrm>
          </p:contentPart>
        </mc:Choice>
        <mc:Fallback xmlns="">
          <p:pic>
            <p:nvPicPr>
              <p:cNvPr id="49" name="Ink 48"/>
              <p:cNvPicPr/>
              <p:nvPr/>
            </p:nvPicPr>
            <p:blipFill>
              <a:blip r:embed="rId21"/>
              <a:stretch>
                <a:fillRect/>
              </a:stretch>
            </p:blipFill>
            <p:spPr>
              <a:xfrm>
                <a:off x="2362200" y="2768535"/>
                <a:ext cx="6692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5" name="Ink 84"/>
              <p14:cNvContentPartPr/>
              <p14:nvPr/>
            </p14:nvContentPartPr>
            <p14:xfrm>
              <a:off x="4030440" y="2678535"/>
              <a:ext cx="544680" cy="266400"/>
            </p14:xfrm>
          </p:contentPart>
        </mc:Choice>
        <mc:Fallback xmlns="">
          <p:pic>
            <p:nvPicPr>
              <p:cNvPr id="85" name="Ink 84"/>
              <p:cNvPicPr/>
              <p:nvPr/>
            </p:nvPicPr>
            <p:blipFill>
              <a:blip r:embed="rId23"/>
              <a:stretch>
                <a:fillRect/>
              </a:stretch>
            </p:blipFill>
            <p:spPr>
              <a:xfrm>
                <a:off x="4021440" y="2671335"/>
                <a:ext cx="5587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6" name="Ink 85"/>
              <p14:cNvContentPartPr/>
              <p14:nvPr/>
            </p14:nvContentPartPr>
            <p14:xfrm>
              <a:off x="950280" y="3500055"/>
              <a:ext cx="2400840" cy="1463400"/>
            </p14:xfrm>
          </p:contentPart>
        </mc:Choice>
        <mc:Fallback xmlns="">
          <p:pic>
            <p:nvPicPr>
              <p:cNvPr id="86" name="Ink 85"/>
              <p:cNvPicPr/>
              <p:nvPr/>
            </p:nvPicPr>
            <p:blipFill>
              <a:blip r:embed="rId25"/>
              <a:stretch>
                <a:fillRect/>
              </a:stretch>
            </p:blipFill>
            <p:spPr>
              <a:xfrm>
                <a:off x="944160" y="3493575"/>
                <a:ext cx="2410920" cy="147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Ink 94"/>
              <p14:cNvContentPartPr/>
              <p14:nvPr/>
            </p14:nvContentPartPr>
            <p14:xfrm>
              <a:off x="4115760" y="3495015"/>
              <a:ext cx="916560" cy="1470960"/>
            </p14:xfrm>
          </p:contentPart>
        </mc:Choice>
        <mc:Fallback xmlns="">
          <p:pic>
            <p:nvPicPr>
              <p:cNvPr id="95" name="Ink 94"/>
              <p:cNvPicPr/>
              <p:nvPr/>
            </p:nvPicPr>
            <p:blipFill>
              <a:blip r:embed="rId27"/>
              <a:stretch>
                <a:fillRect/>
              </a:stretch>
            </p:blipFill>
            <p:spPr>
              <a:xfrm>
                <a:off x="4109640" y="3488175"/>
                <a:ext cx="926640" cy="1486080"/>
              </a:xfrm>
              <a:prstGeom prst="rect">
                <a:avLst/>
              </a:prstGeom>
            </p:spPr>
          </p:pic>
        </mc:Fallback>
      </mc:AlternateContent>
    </p:spTree>
    <p:extLst>
      <p:ext uri="{BB962C8B-B14F-4D97-AF65-F5344CB8AC3E}">
        <p14:creationId xmlns:p14="http://schemas.microsoft.com/office/powerpoint/2010/main" val="15830572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7179622"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Terminologies in Options Market</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41</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7</a:t>
            </a:r>
          </a:p>
        </p:txBody>
      </p:sp>
      <p:sp>
        <p:nvSpPr>
          <p:cNvPr id="4" name="TextBox 3"/>
          <p:cNvSpPr txBox="1"/>
          <p:nvPr/>
        </p:nvSpPr>
        <p:spPr>
          <a:xfrm>
            <a:off x="1169249" y="1815548"/>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5" name="Rectangle 4"/>
          <p:cNvSpPr/>
          <p:nvPr/>
        </p:nvSpPr>
        <p:spPr>
          <a:xfrm>
            <a:off x="1169247" y="1815549"/>
            <a:ext cx="9604769" cy="18158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itchFamily="34" charset="0"/>
              <a:buChar char="•"/>
            </a:pPr>
            <a:r>
              <a:rPr lang="en-US" sz="1600" b="1">
                <a:latin typeface="Segoe UI" panose="020B0502040204020203" pitchFamily="34" charset="0"/>
                <a:ea typeface="Segoe UI" panose="020B0502040204020203" pitchFamily="34" charset="0"/>
                <a:cs typeface="Segoe UI" pitchFamily="34" charset="0"/>
              </a:rPr>
              <a:t>In the money option (ITM)</a:t>
            </a:r>
            <a:r>
              <a:rPr lang="en-US" sz="1600">
                <a:latin typeface="Segoe UI" panose="020B0502040204020203" pitchFamily="34" charset="0"/>
                <a:ea typeface="Segoe UI" panose="020B0502040204020203" pitchFamily="34" charset="0"/>
                <a:cs typeface="Segoe UI" pitchFamily="34" charset="0"/>
              </a:rPr>
              <a:t>- </a:t>
            </a:r>
            <a:r>
              <a:rPr lang="en-IN" sz="1600">
                <a:latin typeface="Segoe UI" panose="020B0502040204020203" pitchFamily="34" charset="0"/>
                <a:ea typeface="Segoe UI" panose="020B0502040204020203" pitchFamily="34" charset="0"/>
                <a:cs typeface="Segoe UI" pitchFamily="34" charset="0"/>
              </a:rPr>
              <a:t>If S is the stock price and K is the strike price, </a:t>
            </a:r>
            <a:r>
              <a:rPr lang="en-IN" sz="1600">
                <a:solidFill>
                  <a:srgbClr val="FF0000"/>
                </a:solidFill>
                <a:latin typeface="Segoe UI" panose="020B0502040204020203" pitchFamily="34" charset="0"/>
                <a:ea typeface="Segoe UI" panose="020B0502040204020203" pitchFamily="34" charset="0"/>
                <a:cs typeface="Segoe UI" pitchFamily="34" charset="0"/>
              </a:rPr>
              <a:t>a call option is in the money when S &gt; K. A put option is in the money when S &lt; K</a:t>
            </a:r>
            <a:r>
              <a:rPr lang="en-IN" sz="1600" smtClean="0">
                <a:solidFill>
                  <a:srgbClr val="FF0000"/>
                </a:solidFill>
                <a:latin typeface="Segoe UI" panose="020B0502040204020203" pitchFamily="34" charset="0"/>
                <a:ea typeface="Segoe UI" panose="020B0502040204020203" pitchFamily="34" charset="0"/>
                <a:cs typeface="Segoe UI" pitchFamily="34" charset="0"/>
              </a:rPr>
              <a:t>.</a:t>
            </a:r>
          </a:p>
          <a:p>
            <a:endParaRPr lang="en-IN" sz="1600">
              <a:latin typeface="Segoe UI" panose="020B0502040204020203" pitchFamily="34" charset="0"/>
              <a:ea typeface="Segoe UI" panose="020B0502040204020203" pitchFamily="34" charset="0"/>
              <a:cs typeface="Segoe UI" pitchFamily="34" charset="0"/>
            </a:endParaRPr>
          </a:p>
          <a:p>
            <a:pPr marL="342900" indent="-342900">
              <a:buFont typeface="Arial" pitchFamily="34" charset="0"/>
              <a:buChar char="•"/>
            </a:pPr>
            <a:r>
              <a:rPr lang="en-US" sz="1600" b="1">
                <a:latin typeface="Segoe UI" panose="020B0502040204020203" pitchFamily="34" charset="0"/>
                <a:ea typeface="Segoe UI" panose="020B0502040204020203" pitchFamily="34" charset="0"/>
                <a:cs typeface="Segoe UI" pitchFamily="34" charset="0"/>
              </a:rPr>
              <a:t>At the money (ATM) </a:t>
            </a:r>
            <a:r>
              <a:rPr lang="en-US" sz="1600">
                <a:latin typeface="Segoe UI" panose="020B0502040204020203" pitchFamily="34" charset="0"/>
                <a:ea typeface="Segoe UI" panose="020B0502040204020203" pitchFamily="34" charset="0"/>
                <a:cs typeface="Segoe UI" pitchFamily="34" charset="0"/>
              </a:rPr>
              <a:t>– A </a:t>
            </a:r>
            <a:r>
              <a:rPr lang="en-US" sz="1600">
                <a:solidFill>
                  <a:srgbClr val="FF0000"/>
                </a:solidFill>
                <a:latin typeface="Segoe UI" panose="020B0502040204020203" pitchFamily="34" charset="0"/>
                <a:ea typeface="Segoe UI" panose="020B0502040204020203" pitchFamily="34" charset="0"/>
                <a:cs typeface="Segoe UI" pitchFamily="34" charset="0"/>
              </a:rPr>
              <a:t>call and a put option is at the money when S = K</a:t>
            </a:r>
            <a:r>
              <a:rPr lang="en-US" sz="1600" smtClean="0">
                <a:solidFill>
                  <a:srgbClr val="FF0000"/>
                </a:solidFill>
                <a:latin typeface="Segoe UI" panose="020B0502040204020203" pitchFamily="34" charset="0"/>
                <a:ea typeface="Segoe UI" panose="020B0502040204020203" pitchFamily="34" charset="0"/>
                <a:cs typeface="Segoe UI" pitchFamily="34" charset="0"/>
              </a:rPr>
              <a:t>.</a:t>
            </a:r>
          </a:p>
          <a:p>
            <a:endParaRPr lang="en-US" sz="1600">
              <a:solidFill>
                <a:srgbClr val="FF0000"/>
              </a:solidFill>
              <a:latin typeface="Segoe UI" panose="020B0502040204020203" pitchFamily="34" charset="0"/>
              <a:ea typeface="Segoe UI" panose="020B0502040204020203" pitchFamily="34" charset="0"/>
              <a:cs typeface="Segoe UI" pitchFamily="34" charset="0"/>
            </a:endParaRPr>
          </a:p>
          <a:p>
            <a:pPr marL="342900" indent="-342900">
              <a:buFont typeface="Arial" pitchFamily="34" charset="0"/>
              <a:buChar char="•"/>
            </a:pPr>
            <a:r>
              <a:rPr lang="en-US" sz="1600" b="1">
                <a:latin typeface="Segoe UI" panose="020B0502040204020203" pitchFamily="34" charset="0"/>
                <a:ea typeface="Segoe UI" panose="020B0502040204020203" pitchFamily="34" charset="0"/>
                <a:cs typeface="Segoe UI" pitchFamily="34" charset="0"/>
              </a:rPr>
              <a:t>Out of money option (OTM) </a:t>
            </a:r>
            <a:r>
              <a:rPr lang="en-US" sz="1600">
                <a:latin typeface="Segoe UI" panose="020B0502040204020203" pitchFamily="34" charset="0"/>
                <a:ea typeface="Segoe UI" panose="020B0502040204020203" pitchFamily="34" charset="0"/>
                <a:cs typeface="Segoe UI" pitchFamily="34" charset="0"/>
              </a:rPr>
              <a:t>– </a:t>
            </a:r>
            <a:r>
              <a:rPr lang="en-US" sz="1600">
                <a:solidFill>
                  <a:srgbClr val="FF0000"/>
                </a:solidFill>
                <a:latin typeface="Segoe UI" panose="020B0502040204020203" pitchFamily="34" charset="0"/>
                <a:ea typeface="Segoe UI" panose="020B0502040204020203" pitchFamily="34" charset="0"/>
                <a:cs typeface="Segoe UI" pitchFamily="34" charset="0"/>
              </a:rPr>
              <a:t>Call option is out of money when K &gt; S. A put option is out of money when S &gt; K</a:t>
            </a:r>
            <a:r>
              <a:rPr lang="en-US" sz="1600" smtClean="0">
                <a:solidFill>
                  <a:srgbClr val="FF0000"/>
                </a:solidFill>
                <a:latin typeface="Segoe UI" panose="020B0502040204020203" pitchFamily="34" charset="0"/>
                <a:ea typeface="Segoe UI" panose="020B0502040204020203" pitchFamily="34" charset="0"/>
                <a:cs typeface="Segoe UI" pitchFamily="34" charset="0"/>
              </a:rPr>
              <a:t>.</a:t>
            </a:r>
            <a:endParaRPr lang="en-IN" sz="1600">
              <a:solidFill>
                <a:srgbClr val="FF0000"/>
              </a:solidFill>
              <a:latin typeface="Segoe UI" panose="020B0502040204020203" pitchFamily="34" charset="0"/>
              <a:ea typeface="Segoe UI" panose="020B0502040204020203" pitchFamily="34" charset="0"/>
              <a:cs typeface="Segoe UI"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90261" y="3863621"/>
            <a:ext cx="3935896" cy="2259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602895" y="3873962"/>
            <a:ext cx="4015409" cy="2249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75254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47894467-E227-B849-BB10-8705222BB906}" type="slidenum">
              <a:rPr lang="en-US" smtClean="0"/>
              <a:pPr/>
              <a:t>42</a:t>
            </a:fld>
            <a:endParaRPr lang="en-US"/>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3008040" y="1626255"/>
              <a:ext cx="4380120" cy="403920"/>
            </p14:xfrm>
          </p:contentPart>
        </mc:Choice>
        <mc:Fallback xmlns="">
          <p:pic>
            <p:nvPicPr>
              <p:cNvPr id="8" name="Ink 7"/>
              <p:cNvPicPr/>
              <p:nvPr/>
            </p:nvPicPr>
            <p:blipFill>
              <a:blip r:embed="rId3"/>
              <a:stretch>
                <a:fillRect/>
              </a:stretch>
            </p:blipFill>
            <p:spPr>
              <a:xfrm>
                <a:off x="2998680" y="1619055"/>
                <a:ext cx="439884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1" name="Ink 20"/>
              <p14:cNvContentPartPr/>
              <p14:nvPr/>
            </p14:nvContentPartPr>
            <p14:xfrm>
              <a:off x="1901760" y="2263455"/>
              <a:ext cx="826920" cy="1347840"/>
            </p14:xfrm>
          </p:contentPart>
        </mc:Choice>
        <mc:Fallback xmlns="">
          <p:pic>
            <p:nvPicPr>
              <p:cNvPr id="21" name="Ink 20"/>
              <p:cNvPicPr/>
              <p:nvPr/>
            </p:nvPicPr>
            <p:blipFill>
              <a:blip r:embed="rId5"/>
              <a:stretch>
                <a:fillRect/>
              </a:stretch>
            </p:blipFill>
            <p:spPr>
              <a:xfrm>
                <a:off x="1894200" y="2258055"/>
                <a:ext cx="841680" cy="1357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p14:cNvContentPartPr/>
              <p14:nvPr/>
            </p14:nvContentPartPr>
            <p14:xfrm>
              <a:off x="2075640" y="2741535"/>
              <a:ext cx="8444520" cy="394920"/>
            </p14:xfrm>
          </p:contentPart>
        </mc:Choice>
        <mc:Fallback xmlns="">
          <p:pic>
            <p:nvPicPr>
              <p:cNvPr id="24" name="Ink 23"/>
              <p:cNvPicPr/>
              <p:nvPr/>
            </p:nvPicPr>
            <p:blipFill>
              <a:blip r:embed="rId7"/>
              <a:stretch>
                <a:fillRect/>
              </a:stretch>
            </p:blipFill>
            <p:spPr>
              <a:xfrm>
                <a:off x="2069160" y="2731455"/>
                <a:ext cx="845640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 name="Ink 40"/>
              <p14:cNvContentPartPr/>
              <p14:nvPr/>
            </p14:nvContentPartPr>
            <p14:xfrm>
              <a:off x="2839920" y="2165895"/>
              <a:ext cx="7058880" cy="416160"/>
            </p14:xfrm>
          </p:contentPart>
        </mc:Choice>
        <mc:Fallback xmlns="">
          <p:pic>
            <p:nvPicPr>
              <p:cNvPr id="41" name="Ink 40"/>
              <p:cNvPicPr/>
              <p:nvPr/>
            </p:nvPicPr>
            <p:blipFill>
              <a:blip r:embed="rId9"/>
              <a:stretch>
                <a:fillRect/>
              </a:stretch>
            </p:blipFill>
            <p:spPr>
              <a:xfrm>
                <a:off x="2835240" y="2159055"/>
                <a:ext cx="707040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p14:cNvContentPartPr/>
              <p14:nvPr/>
            </p14:nvContentPartPr>
            <p14:xfrm>
              <a:off x="1170600" y="3910815"/>
              <a:ext cx="1785600" cy="1541880"/>
            </p14:xfrm>
          </p:contentPart>
        </mc:Choice>
        <mc:Fallback xmlns="">
          <p:pic>
            <p:nvPicPr>
              <p:cNvPr id="44" name="Ink 43"/>
              <p:cNvPicPr/>
              <p:nvPr/>
            </p:nvPicPr>
            <p:blipFill>
              <a:blip r:embed="rId11"/>
              <a:stretch>
                <a:fillRect/>
              </a:stretch>
            </p:blipFill>
            <p:spPr>
              <a:xfrm>
                <a:off x="1164480" y="3903615"/>
                <a:ext cx="1795680" cy="155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8" name="Ink 67"/>
              <p14:cNvContentPartPr/>
              <p14:nvPr/>
            </p14:nvContentPartPr>
            <p14:xfrm>
              <a:off x="2289120" y="4552335"/>
              <a:ext cx="804240" cy="537840"/>
            </p14:xfrm>
          </p:contentPart>
        </mc:Choice>
        <mc:Fallback xmlns="">
          <p:pic>
            <p:nvPicPr>
              <p:cNvPr id="68" name="Ink 67"/>
              <p:cNvPicPr/>
              <p:nvPr/>
            </p:nvPicPr>
            <p:blipFill>
              <a:blip r:embed="rId13"/>
              <a:stretch>
                <a:fillRect/>
              </a:stretch>
            </p:blipFill>
            <p:spPr>
              <a:xfrm>
                <a:off x="2282640" y="4546935"/>
                <a:ext cx="81828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1" name="Ink 70"/>
              <p14:cNvContentPartPr/>
              <p14:nvPr/>
            </p14:nvContentPartPr>
            <p14:xfrm>
              <a:off x="10296600" y="3168135"/>
              <a:ext cx="562320" cy="220320"/>
            </p14:xfrm>
          </p:contentPart>
        </mc:Choice>
        <mc:Fallback xmlns="">
          <p:pic>
            <p:nvPicPr>
              <p:cNvPr id="71" name="Ink 70"/>
              <p:cNvPicPr/>
              <p:nvPr/>
            </p:nvPicPr>
            <p:blipFill>
              <a:blip r:embed="rId15"/>
              <a:stretch>
                <a:fillRect/>
              </a:stretch>
            </p:blipFill>
            <p:spPr>
              <a:xfrm>
                <a:off x="10292640" y="3161655"/>
                <a:ext cx="5702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7" name="Ink 76"/>
              <p14:cNvContentPartPr/>
              <p14:nvPr/>
            </p14:nvContentPartPr>
            <p14:xfrm>
              <a:off x="6733320" y="4140495"/>
              <a:ext cx="1014840" cy="60840"/>
            </p14:xfrm>
          </p:contentPart>
        </mc:Choice>
        <mc:Fallback xmlns="">
          <p:pic>
            <p:nvPicPr>
              <p:cNvPr id="77" name="Ink 76"/>
              <p:cNvPicPr/>
              <p:nvPr/>
            </p:nvPicPr>
            <p:blipFill>
              <a:blip r:embed="rId17"/>
              <a:stretch>
                <a:fillRect/>
              </a:stretch>
            </p:blipFill>
            <p:spPr>
              <a:xfrm>
                <a:off x="6726840" y="4133655"/>
                <a:ext cx="1025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2" name="Ink 101"/>
              <p14:cNvContentPartPr/>
              <p14:nvPr/>
            </p14:nvContentPartPr>
            <p14:xfrm>
              <a:off x="6744480" y="3743055"/>
              <a:ext cx="4513320" cy="1649520"/>
            </p14:xfrm>
          </p:contentPart>
        </mc:Choice>
        <mc:Fallback xmlns="">
          <p:pic>
            <p:nvPicPr>
              <p:cNvPr id="102" name="Ink 101"/>
              <p:cNvPicPr/>
              <p:nvPr/>
            </p:nvPicPr>
            <p:blipFill>
              <a:blip r:embed="rId19"/>
              <a:stretch>
                <a:fillRect/>
              </a:stretch>
            </p:blipFill>
            <p:spPr>
              <a:xfrm>
                <a:off x="6734040" y="3733335"/>
                <a:ext cx="4527720" cy="1668240"/>
              </a:xfrm>
              <a:prstGeom prst="rect">
                <a:avLst/>
              </a:prstGeom>
            </p:spPr>
          </p:pic>
        </mc:Fallback>
      </mc:AlternateContent>
    </p:spTree>
    <p:extLst>
      <p:ext uri="{BB962C8B-B14F-4D97-AF65-F5344CB8AC3E}">
        <p14:creationId xmlns:p14="http://schemas.microsoft.com/office/powerpoint/2010/main" val="404972165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47894467-E227-B849-BB10-8705222BB906}" type="slidenum">
              <a:rPr lang="en-US" smtClean="0"/>
              <a:pPr/>
              <a:t>43</a:t>
            </a:fld>
            <a:endParaRPr lang="en-US"/>
          </a:p>
        </p:txBody>
      </p:sp>
      <mc:AlternateContent xmlns:mc="http://schemas.openxmlformats.org/markup-compatibility/2006" xmlns:p14="http://schemas.microsoft.com/office/powerpoint/2010/main">
        <mc:Choice Requires="p14">
          <p:contentPart p14:bwMode="auto" r:id="rId2">
            <p14:nvContentPartPr>
              <p14:cNvPr id="19" name="Ink 18"/>
              <p14:cNvContentPartPr/>
              <p14:nvPr/>
            </p14:nvContentPartPr>
            <p14:xfrm>
              <a:off x="6624960" y="766935"/>
              <a:ext cx="3704040" cy="1628640"/>
            </p14:xfrm>
          </p:contentPart>
        </mc:Choice>
        <mc:Fallback xmlns="">
          <p:pic>
            <p:nvPicPr>
              <p:cNvPr id="19" name="Ink 18"/>
              <p:cNvPicPr/>
              <p:nvPr/>
            </p:nvPicPr>
            <p:blipFill>
              <a:blip r:embed="rId3"/>
              <a:stretch>
                <a:fillRect/>
              </a:stretch>
            </p:blipFill>
            <p:spPr>
              <a:xfrm>
                <a:off x="6619200" y="761535"/>
                <a:ext cx="3714480" cy="163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7" name="Ink 56"/>
              <p14:cNvContentPartPr/>
              <p14:nvPr/>
            </p14:nvContentPartPr>
            <p14:xfrm>
              <a:off x="2341320" y="4312215"/>
              <a:ext cx="6163200" cy="270000"/>
            </p14:xfrm>
          </p:contentPart>
        </mc:Choice>
        <mc:Fallback xmlns="">
          <p:pic>
            <p:nvPicPr>
              <p:cNvPr id="57" name="Ink 56"/>
              <p:cNvPicPr/>
              <p:nvPr/>
            </p:nvPicPr>
            <p:blipFill>
              <a:blip r:embed="rId5"/>
              <a:stretch>
                <a:fillRect/>
              </a:stretch>
            </p:blipFill>
            <p:spPr>
              <a:xfrm>
                <a:off x="2336280" y="4303215"/>
                <a:ext cx="61722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0" name="Ink 59"/>
              <p14:cNvContentPartPr/>
              <p14:nvPr/>
            </p14:nvContentPartPr>
            <p14:xfrm>
              <a:off x="2300640" y="2122695"/>
              <a:ext cx="768240" cy="662760"/>
            </p14:xfrm>
          </p:contentPart>
        </mc:Choice>
        <mc:Fallback xmlns="">
          <p:pic>
            <p:nvPicPr>
              <p:cNvPr id="60" name="Ink 59"/>
              <p:cNvPicPr/>
              <p:nvPr/>
            </p:nvPicPr>
            <p:blipFill>
              <a:blip r:embed="rId7"/>
              <a:stretch>
                <a:fillRect/>
              </a:stretch>
            </p:blipFill>
            <p:spPr>
              <a:xfrm>
                <a:off x="2290920" y="2115855"/>
                <a:ext cx="78192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6" name="Ink 65"/>
              <p14:cNvContentPartPr/>
              <p14:nvPr/>
            </p14:nvContentPartPr>
            <p14:xfrm>
              <a:off x="1514040" y="2175255"/>
              <a:ext cx="388800" cy="228960"/>
            </p14:xfrm>
          </p:contentPart>
        </mc:Choice>
        <mc:Fallback xmlns="">
          <p:pic>
            <p:nvPicPr>
              <p:cNvPr id="66" name="Ink 65"/>
              <p:cNvPicPr/>
              <p:nvPr/>
            </p:nvPicPr>
            <p:blipFill>
              <a:blip r:embed="rId9"/>
              <a:stretch>
                <a:fillRect/>
              </a:stretch>
            </p:blipFill>
            <p:spPr>
              <a:xfrm>
                <a:off x="1507200" y="2166975"/>
                <a:ext cx="3996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8" name="Ink 67"/>
              <p14:cNvContentPartPr/>
              <p14:nvPr/>
            </p14:nvContentPartPr>
            <p14:xfrm>
              <a:off x="3412680" y="2122695"/>
              <a:ext cx="642600" cy="179640"/>
            </p14:xfrm>
          </p:contentPart>
        </mc:Choice>
        <mc:Fallback xmlns="">
          <p:pic>
            <p:nvPicPr>
              <p:cNvPr id="68" name="Ink 67"/>
              <p:cNvPicPr/>
              <p:nvPr/>
            </p:nvPicPr>
            <p:blipFill>
              <a:blip r:embed="rId11"/>
              <a:stretch>
                <a:fillRect/>
              </a:stretch>
            </p:blipFill>
            <p:spPr>
              <a:xfrm>
                <a:off x="3406560" y="2115855"/>
                <a:ext cx="656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9" name="Ink 68"/>
              <p14:cNvContentPartPr/>
              <p14:nvPr/>
            </p14:nvContentPartPr>
            <p14:xfrm>
              <a:off x="4980480" y="2001015"/>
              <a:ext cx="480600" cy="342720"/>
            </p14:xfrm>
          </p:contentPart>
        </mc:Choice>
        <mc:Fallback xmlns="">
          <p:pic>
            <p:nvPicPr>
              <p:cNvPr id="69" name="Ink 68"/>
              <p:cNvPicPr/>
              <p:nvPr/>
            </p:nvPicPr>
            <p:blipFill>
              <a:blip r:embed="rId13"/>
              <a:stretch>
                <a:fillRect/>
              </a:stretch>
            </p:blipFill>
            <p:spPr>
              <a:xfrm>
                <a:off x="4973640" y="1995255"/>
                <a:ext cx="4942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4" name="Ink 83"/>
              <p14:cNvContentPartPr/>
              <p14:nvPr/>
            </p14:nvContentPartPr>
            <p14:xfrm>
              <a:off x="1308480" y="4580055"/>
              <a:ext cx="1567800" cy="1452600"/>
            </p14:xfrm>
          </p:contentPart>
        </mc:Choice>
        <mc:Fallback xmlns="">
          <p:pic>
            <p:nvPicPr>
              <p:cNvPr id="84" name="Ink 83"/>
              <p:cNvPicPr/>
              <p:nvPr/>
            </p:nvPicPr>
            <p:blipFill>
              <a:blip r:embed="rId15"/>
              <a:stretch>
                <a:fillRect/>
              </a:stretch>
            </p:blipFill>
            <p:spPr>
              <a:xfrm>
                <a:off x="1303080" y="4573215"/>
                <a:ext cx="1580760" cy="1463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6" name="Ink 95"/>
              <p14:cNvContentPartPr/>
              <p14:nvPr/>
            </p14:nvContentPartPr>
            <p14:xfrm>
              <a:off x="1205520" y="5194215"/>
              <a:ext cx="867240" cy="109080"/>
            </p14:xfrm>
          </p:contentPart>
        </mc:Choice>
        <mc:Fallback xmlns="">
          <p:pic>
            <p:nvPicPr>
              <p:cNvPr id="96" name="Ink 95"/>
              <p:cNvPicPr/>
              <p:nvPr/>
            </p:nvPicPr>
            <p:blipFill>
              <a:blip r:embed="rId17"/>
              <a:stretch>
                <a:fillRect/>
              </a:stretch>
            </p:blipFill>
            <p:spPr>
              <a:xfrm>
                <a:off x="1199040" y="5186655"/>
                <a:ext cx="880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2" name="Ink 111"/>
              <p14:cNvContentPartPr/>
              <p14:nvPr/>
            </p14:nvContentPartPr>
            <p14:xfrm>
              <a:off x="2159160" y="5704335"/>
              <a:ext cx="966240" cy="440640"/>
            </p14:xfrm>
          </p:contentPart>
        </mc:Choice>
        <mc:Fallback xmlns="">
          <p:pic>
            <p:nvPicPr>
              <p:cNvPr id="112" name="Ink 111"/>
              <p:cNvPicPr/>
              <p:nvPr/>
            </p:nvPicPr>
            <p:blipFill>
              <a:blip r:embed="rId19"/>
              <a:stretch>
                <a:fillRect/>
              </a:stretch>
            </p:blipFill>
            <p:spPr>
              <a:xfrm>
                <a:off x="2150520" y="5697495"/>
                <a:ext cx="98460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 name="Ink 114"/>
              <p14:cNvContentPartPr/>
              <p14:nvPr/>
            </p14:nvContentPartPr>
            <p14:xfrm>
              <a:off x="8054880" y="4875615"/>
              <a:ext cx="1565640" cy="421920"/>
            </p14:xfrm>
          </p:contentPart>
        </mc:Choice>
        <mc:Fallback xmlns="">
          <p:pic>
            <p:nvPicPr>
              <p:cNvPr id="115" name="Ink 114"/>
              <p:cNvPicPr/>
              <p:nvPr/>
            </p:nvPicPr>
            <p:blipFill>
              <a:blip r:embed="rId21"/>
              <a:stretch>
                <a:fillRect/>
              </a:stretch>
            </p:blipFill>
            <p:spPr>
              <a:xfrm>
                <a:off x="8046240" y="4867695"/>
                <a:ext cx="158076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4" name="Ink 123"/>
              <p14:cNvContentPartPr/>
              <p14:nvPr/>
            </p14:nvContentPartPr>
            <p14:xfrm>
              <a:off x="7900800" y="3830895"/>
              <a:ext cx="1442520" cy="261360"/>
            </p14:xfrm>
          </p:contentPart>
        </mc:Choice>
        <mc:Fallback xmlns="">
          <p:pic>
            <p:nvPicPr>
              <p:cNvPr id="124" name="Ink 123"/>
              <p:cNvPicPr/>
              <p:nvPr/>
            </p:nvPicPr>
            <p:blipFill>
              <a:blip r:embed="rId23"/>
              <a:stretch>
                <a:fillRect/>
              </a:stretch>
            </p:blipFill>
            <p:spPr>
              <a:xfrm>
                <a:off x="7894320" y="3824055"/>
                <a:ext cx="14547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2" name="Ink 131"/>
              <p14:cNvContentPartPr/>
              <p14:nvPr/>
            </p14:nvContentPartPr>
            <p14:xfrm>
              <a:off x="2328360" y="4307175"/>
              <a:ext cx="43920" cy="271440"/>
            </p14:xfrm>
          </p:contentPart>
        </mc:Choice>
        <mc:Fallback xmlns="">
          <p:pic>
            <p:nvPicPr>
              <p:cNvPr id="132" name="Ink 131"/>
              <p:cNvPicPr/>
              <p:nvPr/>
            </p:nvPicPr>
            <p:blipFill>
              <a:blip r:embed="rId25"/>
              <a:stretch>
                <a:fillRect/>
              </a:stretch>
            </p:blipFill>
            <p:spPr>
              <a:xfrm>
                <a:off x="2321520" y="4300695"/>
                <a:ext cx="5508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 name="Ink 132"/>
              <p14:cNvContentPartPr/>
              <p14:nvPr/>
            </p14:nvContentPartPr>
            <p14:xfrm>
              <a:off x="2059800" y="4646295"/>
              <a:ext cx="941760" cy="508680"/>
            </p14:xfrm>
          </p:contentPart>
        </mc:Choice>
        <mc:Fallback xmlns="">
          <p:pic>
            <p:nvPicPr>
              <p:cNvPr id="133" name="Ink 132"/>
              <p:cNvPicPr/>
              <p:nvPr/>
            </p:nvPicPr>
            <p:blipFill>
              <a:blip r:embed="rId27"/>
              <a:stretch>
                <a:fillRect/>
              </a:stretch>
            </p:blipFill>
            <p:spPr>
              <a:xfrm>
                <a:off x="2051160" y="4638015"/>
                <a:ext cx="959400" cy="52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5" name="Ink 134"/>
              <p14:cNvContentPartPr/>
              <p14:nvPr/>
            </p14:nvContentPartPr>
            <p14:xfrm>
              <a:off x="8671200" y="4194135"/>
              <a:ext cx="627480" cy="30960"/>
            </p14:xfrm>
          </p:contentPart>
        </mc:Choice>
        <mc:Fallback xmlns="">
          <p:pic>
            <p:nvPicPr>
              <p:cNvPr id="135" name="Ink 134"/>
              <p:cNvPicPr/>
              <p:nvPr/>
            </p:nvPicPr>
            <p:blipFill>
              <a:blip r:embed="rId29"/>
              <a:stretch>
                <a:fillRect/>
              </a:stretch>
            </p:blipFill>
            <p:spPr>
              <a:xfrm>
                <a:off x="8662920" y="4185855"/>
                <a:ext cx="6411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9" name="Ink 138"/>
              <p14:cNvContentPartPr/>
              <p14:nvPr/>
            </p14:nvContentPartPr>
            <p14:xfrm>
              <a:off x="3494760" y="2466495"/>
              <a:ext cx="3198600" cy="1350360"/>
            </p14:xfrm>
          </p:contentPart>
        </mc:Choice>
        <mc:Fallback xmlns="">
          <p:pic>
            <p:nvPicPr>
              <p:cNvPr id="139" name="Ink 138"/>
              <p:cNvPicPr/>
              <p:nvPr/>
            </p:nvPicPr>
            <p:blipFill>
              <a:blip r:embed="rId31"/>
              <a:stretch>
                <a:fillRect/>
              </a:stretch>
            </p:blipFill>
            <p:spPr>
              <a:xfrm>
                <a:off x="3488280" y="2459655"/>
                <a:ext cx="3212640" cy="1361160"/>
              </a:xfrm>
              <a:prstGeom prst="rect">
                <a:avLst/>
              </a:prstGeom>
            </p:spPr>
          </p:pic>
        </mc:Fallback>
      </mc:AlternateContent>
    </p:spTree>
    <p:extLst>
      <p:ext uri="{BB962C8B-B14F-4D97-AF65-F5344CB8AC3E}">
        <p14:creationId xmlns:p14="http://schemas.microsoft.com/office/powerpoint/2010/main" val="307619219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990956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Understanding Intrinsic Value and Time Value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44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a:t>
            </a:r>
          </a:p>
        </p:txBody>
      </p:sp>
      <p:sp>
        <p:nvSpPr>
          <p:cNvPr id="5" name="Rectangle 4"/>
          <p:cNvSpPr/>
          <p:nvPr/>
        </p:nvSpPr>
        <p:spPr>
          <a:xfrm>
            <a:off x="1169248" y="1862150"/>
            <a:ext cx="10184552"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solidFill>
                  <a:srgbClr val="121212"/>
                </a:solidFill>
                <a:latin typeface="Segoe UI" panose="020B0502040204020203" pitchFamily="34" charset="0"/>
                <a:ea typeface="Segoe UI" panose="020B0502040204020203" pitchFamily="34" charset="0"/>
                <a:cs typeface="Segoe UI" pitchFamily="34" charset="0"/>
              </a:rPr>
              <a:t>To buy an option, an </a:t>
            </a:r>
            <a:r>
              <a:rPr lang="en-IN" sz="1600">
                <a:solidFill>
                  <a:srgbClr val="FF0000"/>
                </a:solidFill>
                <a:latin typeface="Segoe UI" panose="020B0502040204020203" pitchFamily="34" charset="0"/>
                <a:ea typeface="Segoe UI" panose="020B0502040204020203" pitchFamily="34" charset="0"/>
                <a:cs typeface="Segoe UI" pitchFamily="34" charset="0"/>
              </a:rPr>
              <a:t>investor must pay an option premium. </a:t>
            </a:r>
            <a:r>
              <a:rPr lang="en-IN" sz="1600">
                <a:solidFill>
                  <a:srgbClr val="121212"/>
                </a:solidFill>
                <a:latin typeface="Segoe UI" panose="020B0502040204020203" pitchFamily="34" charset="0"/>
                <a:ea typeface="Segoe UI" panose="020B0502040204020203" pitchFamily="34" charset="0"/>
                <a:cs typeface="Segoe UI" pitchFamily="34" charset="0"/>
              </a:rPr>
              <a:t>The option premium can be thought as the sum of two different numbers that </a:t>
            </a:r>
            <a:r>
              <a:rPr lang="en-IN" sz="1600">
                <a:solidFill>
                  <a:srgbClr val="FF0000"/>
                </a:solidFill>
                <a:latin typeface="Segoe UI" panose="020B0502040204020203" pitchFamily="34" charset="0"/>
                <a:ea typeface="Segoe UI" panose="020B0502040204020203" pitchFamily="34" charset="0"/>
                <a:cs typeface="Segoe UI" pitchFamily="34" charset="0"/>
              </a:rPr>
              <a:t>represent the value of the option</a:t>
            </a:r>
            <a:r>
              <a:rPr lang="en-IN" sz="1600">
                <a:solidFill>
                  <a:srgbClr val="121212"/>
                </a:solidFill>
                <a:latin typeface="Segoe UI" panose="020B0502040204020203" pitchFamily="34" charset="0"/>
                <a:ea typeface="Segoe UI" panose="020B0502040204020203" pitchFamily="34" charset="0"/>
                <a:cs typeface="Segoe UI" pitchFamily="34" charset="0"/>
              </a:rPr>
              <a:t>. </a:t>
            </a:r>
            <a:endParaRPr lang="en-IN" sz="1600" smtClean="0">
              <a:solidFill>
                <a:srgbClr val="121212"/>
              </a:solidFill>
              <a:latin typeface="Segoe UI" panose="020B0502040204020203" pitchFamily="34" charset="0"/>
              <a:ea typeface="Segoe UI" panose="020B0502040204020203" pitchFamily="34" charset="0"/>
              <a:cs typeface="Segoe UI" pitchFamily="34" charset="0"/>
            </a:endParaRPr>
          </a:p>
          <a:p>
            <a:endParaRPr lang="en-IN" sz="1600">
              <a:solidFill>
                <a:srgbClr val="121212"/>
              </a:solidFill>
              <a:latin typeface="Segoe UI" panose="020B0502040204020203" pitchFamily="34" charset="0"/>
              <a:ea typeface="Segoe UI" panose="020B0502040204020203" pitchFamily="34" charset="0"/>
              <a:cs typeface="Segoe UI" pitchFamily="34" charset="0"/>
            </a:endParaRPr>
          </a:p>
          <a:p>
            <a:r>
              <a:rPr lang="en-IN" sz="1600" smtClean="0">
                <a:solidFill>
                  <a:srgbClr val="121212"/>
                </a:solidFill>
                <a:latin typeface="Segoe UI" panose="020B0502040204020203" pitchFamily="34" charset="0"/>
                <a:ea typeface="Segoe UI" panose="020B0502040204020203" pitchFamily="34" charset="0"/>
                <a:cs typeface="Segoe UI" pitchFamily="34" charset="0"/>
              </a:rPr>
              <a:t>The </a:t>
            </a:r>
            <a:r>
              <a:rPr lang="en-IN" sz="1600">
                <a:solidFill>
                  <a:srgbClr val="121212"/>
                </a:solidFill>
                <a:latin typeface="Segoe UI" panose="020B0502040204020203" pitchFamily="34" charset="0"/>
                <a:ea typeface="Segoe UI" panose="020B0502040204020203" pitchFamily="34" charset="0"/>
                <a:cs typeface="Segoe UI" pitchFamily="34" charset="0"/>
              </a:rPr>
              <a:t>first is the </a:t>
            </a:r>
            <a:r>
              <a:rPr lang="en-IN" sz="1600">
                <a:solidFill>
                  <a:srgbClr val="FF0000"/>
                </a:solidFill>
                <a:latin typeface="Segoe UI" panose="020B0502040204020203" pitchFamily="34" charset="0"/>
                <a:ea typeface="Segoe UI" panose="020B0502040204020203" pitchFamily="34" charset="0"/>
                <a:cs typeface="Segoe UI" pitchFamily="34" charset="0"/>
              </a:rPr>
              <a:t>current value of the option</a:t>
            </a:r>
            <a:r>
              <a:rPr lang="en-IN" sz="1600">
                <a:solidFill>
                  <a:srgbClr val="121212"/>
                </a:solidFill>
                <a:latin typeface="Segoe UI" panose="020B0502040204020203" pitchFamily="34" charset="0"/>
                <a:ea typeface="Segoe UI" panose="020B0502040204020203" pitchFamily="34" charset="0"/>
                <a:cs typeface="Segoe UI" pitchFamily="34" charset="0"/>
              </a:rPr>
              <a:t>, known as </a:t>
            </a:r>
            <a:r>
              <a:rPr lang="en-IN" sz="1600">
                <a:solidFill>
                  <a:srgbClr val="FF0000"/>
                </a:solidFill>
                <a:latin typeface="Segoe UI" panose="020B0502040204020203" pitchFamily="34" charset="0"/>
                <a:ea typeface="Segoe UI" panose="020B0502040204020203" pitchFamily="34" charset="0"/>
                <a:cs typeface="Segoe UI" pitchFamily="34" charset="0"/>
              </a:rPr>
              <a:t>the intrinsic value</a:t>
            </a:r>
            <a:r>
              <a:rPr lang="en-IN" sz="1600">
                <a:solidFill>
                  <a:srgbClr val="121212"/>
                </a:solidFill>
                <a:latin typeface="Segoe UI" panose="020B0502040204020203" pitchFamily="34" charset="0"/>
                <a:ea typeface="Segoe UI" panose="020B0502040204020203" pitchFamily="34" charset="0"/>
                <a:cs typeface="Segoe UI" pitchFamily="34" charset="0"/>
              </a:rPr>
              <a:t>. </a:t>
            </a:r>
            <a:endParaRPr lang="en-IN" sz="1600" smtClean="0">
              <a:solidFill>
                <a:srgbClr val="121212"/>
              </a:solidFill>
              <a:latin typeface="Segoe UI" panose="020B0502040204020203" pitchFamily="34" charset="0"/>
              <a:ea typeface="Segoe UI" panose="020B0502040204020203" pitchFamily="34" charset="0"/>
              <a:cs typeface="Segoe UI" pitchFamily="34" charset="0"/>
            </a:endParaRPr>
          </a:p>
          <a:p>
            <a:endParaRPr lang="en-IN" sz="1600">
              <a:solidFill>
                <a:srgbClr val="121212"/>
              </a:solidFill>
              <a:latin typeface="Segoe UI" panose="020B0502040204020203" pitchFamily="34" charset="0"/>
              <a:ea typeface="Segoe UI" panose="020B0502040204020203" pitchFamily="34" charset="0"/>
              <a:cs typeface="Segoe UI" pitchFamily="34" charset="0"/>
            </a:endParaRPr>
          </a:p>
          <a:p>
            <a:r>
              <a:rPr lang="en-IN" sz="1600" smtClean="0">
                <a:solidFill>
                  <a:srgbClr val="121212"/>
                </a:solidFill>
                <a:latin typeface="Segoe UI" panose="020B0502040204020203" pitchFamily="34" charset="0"/>
                <a:ea typeface="Segoe UI" panose="020B0502040204020203" pitchFamily="34" charset="0"/>
                <a:cs typeface="Segoe UI" pitchFamily="34" charset="0"/>
              </a:rPr>
              <a:t>The </a:t>
            </a:r>
            <a:r>
              <a:rPr lang="en-IN" sz="1600">
                <a:solidFill>
                  <a:srgbClr val="121212"/>
                </a:solidFill>
                <a:latin typeface="Segoe UI" panose="020B0502040204020203" pitchFamily="34" charset="0"/>
                <a:ea typeface="Segoe UI" panose="020B0502040204020203" pitchFamily="34" charset="0"/>
                <a:cs typeface="Segoe UI" pitchFamily="34" charset="0"/>
              </a:rPr>
              <a:t>second is the </a:t>
            </a:r>
            <a:r>
              <a:rPr lang="en-IN" sz="1600">
                <a:solidFill>
                  <a:srgbClr val="FF0000"/>
                </a:solidFill>
                <a:latin typeface="Segoe UI" panose="020B0502040204020203" pitchFamily="34" charset="0"/>
                <a:ea typeface="Segoe UI" panose="020B0502040204020203" pitchFamily="34" charset="0"/>
                <a:cs typeface="Segoe UI" pitchFamily="34" charset="0"/>
              </a:rPr>
              <a:t>potential increase in value that the option could gain over time</a:t>
            </a:r>
            <a:r>
              <a:rPr lang="en-IN" sz="1600">
                <a:solidFill>
                  <a:srgbClr val="121212"/>
                </a:solidFill>
                <a:latin typeface="Segoe UI" panose="020B0502040204020203" pitchFamily="34" charset="0"/>
                <a:ea typeface="Segoe UI" panose="020B0502040204020203" pitchFamily="34" charset="0"/>
                <a:cs typeface="Segoe UI" pitchFamily="34" charset="0"/>
              </a:rPr>
              <a:t>, known as </a:t>
            </a:r>
            <a:r>
              <a:rPr lang="en-IN" sz="1600">
                <a:solidFill>
                  <a:srgbClr val="FF0000"/>
                </a:solidFill>
                <a:latin typeface="Segoe UI" panose="020B0502040204020203" pitchFamily="34" charset="0"/>
                <a:ea typeface="Segoe UI" panose="020B0502040204020203" pitchFamily="34" charset="0"/>
                <a:cs typeface="Segoe UI" pitchFamily="34" charset="0"/>
              </a:rPr>
              <a:t>the time value</a:t>
            </a:r>
            <a:r>
              <a:rPr lang="en-IN" sz="1600">
                <a:solidFill>
                  <a:srgbClr val="121212"/>
                </a:solidFill>
                <a:latin typeface="Segoe UI" panose="020B0502040204020203" pitchFamily="34" charset="0"/>
                <a:ea typeface="Segoe UI" panose="020B0502040204020203" pitchFamily="34" charset="0"/>
                <a:cs typeface="Segoe UI" pitchFamily="34" charset="0"/>
              </a:rPr>
              <a:t>.</a:t>
            </a:r>
            <a:endParaRPr lang="en-US" sz="1600">
              <a:latin typeface="Segoe UI" panose="020B0502040204020203" pitchFamily="34" charset="0"/>
              <a:ea typeface="Segoe UI" panose="020B0502040204020203" pitchFamily="34" charset="0"/>
              <a:cs typeface="Segoe UI" pitchFamily="34" charset="0"/>
            </a:endParaRPr>
          </a:p>
        </p:txBody>
      </p:sp>
      <p:sp>
        <p:nvSpPr>
          <p:cNvPr id="12" name="Rectangle 11"/>
          <p:cNvSpPr/>
          <p:nvPr/>
        </p:nvSpPr>
        <p:spPr>
          <a:xfrm>
            <a:off x="1169248" y="5385209"/>
            <a:ext cx="9684282"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00106749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190717"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Intrinsic Value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45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a:t>
            </a: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9" y="1815548"/>
            <a:ext cx="9909568" cy="1569660"/>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The </a:t>
            </a:r>
            <a:r>
              <a:rPr lang="en-IN" sz="1600">
                <a:solidFill>
                  <a:srgbClr val="FF0000"/>
                </a:solidFill>
                <a:latin typeface="Segoe UI" panose="020B0502040204020203" pitchFamily="34" charset="0"/>
                <a:ea typeface="Segoe UI" panose="020B0502040204020203" pitchFamily="34" charset="0"/>
                <a:cs typeface="Segoe UI" pitchFamily="34" charset="0"/>
              </a:rPr>
              <a:t>intrinsic value of an option represents the current value of the option</a:t>
            </a:r>
            <a:r>
              <a:rPr lang="en-IN" sz="1600">
                <a:latin typeface="Segoe UI" panose="020B0502040204020203" pitchFamily="34" charset="0"/>
                <a:ea typeface="Segoe UI" panose="020B0502040204020203" pitchFamily="34" charset="0"/>
                <a:cs typeface="Segoe UI" pitchFamily="34" charset="0"/>
              </a:rPr>
              <a:t>, or in other words how much in the money it is</a:t>
            </a:r>
            <a:r>
              <a:rPr lang="en-IN" sz="1600" smtClean="0">
                <a:latin typeface="Segoe UI" panose="020B0502040204020203" pitchFamily="34" charset="0"/>
                <a:ea typeface="Segoe UI" panose="020B0502040204020203" pitchFamily="34" charset="0"/>
                <a:cs typeface="Segoe UI" pitchFamily="34" charset="0"/>
              </a:rPr>
              <a:t>. The </a:t>
            </a:r>
            <a:r>
              <a:rPr lang="en-IN" sz="1600" b="1">
                <a:latin typeface="Segoe UI" panose="020B0502040204020203" pitchFamily="34" charset="0"/>
                <a:ea typeface="Segoe UI" panose="020B0502040204020203" pitchFamily="34" charset="0"/>
                <a:cs typeface="Segoe UI" pitchFamily="34" charset="0"/>
              </a:rPr>
              <a:t>intrinsic value</a:t>
            </a:r>
            <a:r>
              <a:rPr lang="en-IN" sz="1600">
                <a:latin typeface="Segoe UI" panose="020B0502040204020203" pitchFamily="34" charset="0"/>
                <a:ea typeface="Segoe UI" panose="020B0502040204020203" pitchFamily="34" charset="0"/>
                <a:cs typeface="Segoe UI" pitchFamily="34" charset="0"/>
              </a:rPr>
              <a:t> of an option is defined as the maximum of zero and the value the option would have if it were exercised immediately.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Thus, the </a:t>
            </a:r>
            <a:r>
              <a:rPr lang="en-IN" sz="1600">
                <a:latin typeface="Segoe UI" panose="020B0502040204020203" pitchFamily="34" charset="0"/>
                <a:ea typeface="Segoe UI" panose="020B0502040204020203" pitchFamily="34" charset="0"/>
                <a:cs typeface="Segoe UI" pitchFamily="34" charset="0"/>
              </a:rPr>
              <a:t>intrinsic value </a:t>
            </a:r>
            <a:r>
              <a:rPr lang="en-IN" sz="1600">
                <a:solidFill>
                  <a:srgbClr val="FF0000"/>
                </a:solidFill>
                <a:latin typeface="Segoe UI" panose="020B0502040204020203" pitchFamily="34" charset="0"/>
                <a:ea typeface="Segoe UI" panose="020B0502040204020203" pitchFamily="34" charset="0"/>
                <a:cs typeface="Segoe UI" pitchFamily="34" charset="0"/>
              </a:rPr>
              <a:t>represents what the buyer would receive if he decided to exercise the option right </a:t>
            </a:r>
            <a:r>
              <a:rPr lang="en-IN" sz="1600" smtClean="0">
                <a:solidFill>
                  <a:srgbClr val="FF0000"/>
                </a:solidFill>
                <a:latin typeface="Segoe UI" panose="020B0502040204020203" pitchFamily="34" charset="0"/>
                <a:ea typeface="Segoe UI" panose="020B0502040204020203" pitchFamily="34" charset="0"/>
                <a:cs typeface="Segoe UI" pitchFamily="34" charset="0"/>
              </a:rPr>
              <a:t>now.</a:t>
            </a:r>
            <a:endParaRPr lang="en-IN" sz="1600">
              <a:solidFill>
                <a:srgbClr val="FF0000"/>
              </a:solidFill>
              <a:latin typeface="Segoe UI" panose="020B0502040204020203" pitchFamily="34" charset="0"/>
              <a:ea typeface="Segoe UI" panose="020B0502040204020203" pitchFamily="34" charset="0"/>
              <a:cs typeface="Segoe UI" pitchFamily="34" charset="0"/>
            </a:endParaRPr>
          </a:p>
        </p:txBody>
      </p:sp>
      <p:pic>
        <p:nvPicPr>
          <p:cNvPr id="9"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2">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507084" y="1862150"/>
            <a:ext cx="491569" cy="491569"/>
          </a:xfrm>
          <a:prstGeom prst="rect">
            <a:avLst/>
          </a:prstGeom>
        </p:spPr>
      </p:pic>
      <p:pic>
        <p:nvPicPr>
          <p:cNvPr id="11"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4">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5"/>
              </a:ext>
            </a:extLst>
          </a:blip>
          <a:stretch>
            <a:fillRect/>
          </a:stretch>
        </p:blipFill>
        <p:spPr>
          <a:xfrm>
            <a:off x="504578" y="4404614"/>
            <a:ext cx="491569" cy="491569"/>
          </a:xfrm>
          <a:prstGeom prst="rect">
            <a:avLst/>
          </a:prstGeom>
        </p:spPr>
      </p:pic>
      <p:sp>
        <p:nvSpPr>
          <p:cNvPr id="12" name="Rectangle 11"/>
          <p:cNvSpPr/>
          <p:nvPr/>
        </p:nvSpPr>
        <p:spPr>
          <a:xfrm>
            <a:off x="1169248" y="3624666"/>
            <a:ext cx="9909569"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smtClean="0">
                <a:latin typeface="Segoe UI" panose="020B0502040204020203" pitchFamily="34" charset="0"/>
                <a:ea typeface="Segoe UI" panose="020B0502040204020203" pitchFamily="34" charset="0"/>
                <a:cs typeface="Segoe UI" pitchFamily="34" charset="0"/>
              </a:rPr>
              <a:t>So for </a:t>
            </a:r>
            <a:r>
              <a:rPr lang="en-IN" sz="1600">
                <a:latin typeface="Segoe UI" panose="020B0502040204020203" pitchFamily="34" charset="0"/>
                <a:ea typeface="Segoe UI" panose="020B0502040204020203" pitchFamily="34" charset="0"/>
                <a:cs typeface="Segoe UI" pitchFamily="34" charset="0"/>
              </a:rPr>
              <a:t>a call option, the intrinsic value is therefore max(S-K,0</a:t>
            </a:r>
            <a:r>
              <a:rPr lang="en-IN" sz="1600" smtClean="0">
                <a:latin typeface="Segoe UI" panose="020B0502040204020203" pitchFamily="34" charset="0"/>
                <a:ea typeface="Segoe UI" panose="020B0502040204020203" pitchFamily="34" charset="0"/>
                <a:cs typeface="Segoe UI" pitchFamily="34" charset="0"/>
              </a:rPr>
              <a:t>), where </a:t>
            </a:r>
            <a:r>
              <a:rPr lang="en-IN" sz="1600">
                <a:latin typeface="Segoe UI" panose="020B0502040204020203" pitchFamily="34" charset="0"/>
                <a:ea typeface="Segoe UI" panose="020B0502040204020203" pitchFamily="34" charset="0"/>
                <a:cs typeface="Segoe UI" pitchFamily="34" charset="0"/>
              </a:rPr>
              <a:t>S is the stock price and K is the strike </a:t>
            </a:r>
            <a:r>
              <a:rPr lang="en-IN" sz="1600" smtClean="0">
                <a:latin typeface="Segoe UI" panose="020B0502040204020203" pitchFamily="34" charset="0"/>
                <a:ea typeface="Segoe UI" panose="020B0502040204020203" pitchFamily="34" charset="0"/>
                <a:cs typeface="Segoe UI" pitchFamily="34" charset="0"/>
              </a:rPr>
              <a:t>price</a:t>
            </a:r>
            <a:r>
              <a:rPr lang="en-IN" sz="1600">
                <a:latin typeface="Segoe UI" panose="020B0502040204020203" pitchFamily="34" charset="0"/>
                <a:ea typeface="Segoe UI" panose="020B0502040204020203" pitchFamily="34" charset="0"/>
                <a:cs typeface="Segoe UI" pitchFamily="34" charset="0"/>
              </a:rPr>
              <a:t>.</a:t>
            </a:r>
            <a:endParaRPr lang="en-US" sz="1600"/>
          </a:p>
        </p:txBody>
      </p:sp>
      <p:sp>
        <p:nvSpPr>
          <p:cNvPr id="13" name="Rectangle 12"/>
          <p:cNvSpPr/>
          <p:nvPr/>
        </p:nvSpPr>
        <p:spPr>
          <a:xfrm>
            <a:off x="1169247" y="4481122"/>
            <a:ext cx="9909569" cy="338554"/>
          </a:xfrm>
          <a:prstGeom prst="rect">
            <a:avLst/>
          </a:prstGeom>
          <a:solidFill>
            <a:schemeClr val="bg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latin typeface="Segoe UI" panose="020B0502040204020203" pitchFamily="34" charset="0"/>
                <a:ea typeface="Segoe UI" panose="020B0502040204020203" pitchFamily="34" charset="0"/>
                <a:cs typeface="Segoe UI" pitchFamily="34" charset="0"/>
              </a:rPr>
              <a:t>What is the intrinsic value for a put option?</a:t>
            </a:r>
            <a:endParaRPr lang="en-US" sz="1600">
              <a:latin typeface="Segoe UI" panose="020B0502040204020203" pitchFamily="34" charset="0"/>
              <a:ea typeface="Segoe UI" panose="020B0502040204020203" pitchFamily="34" charset="0"/>
              <a:cs typeface="Segoe UI" pitchFamily="34" charset="0"/>
            </a:endParaRPr>
          </a:p>
        </p:txBody>
      </p:sp>
      <p:sp>
        <p:nvSpPr>
          <p:cNvPr id="14" name="Rectangle 13"/>
          <p:cNvSpPr/>
          <p:nvPr/>
        </p:nvSpPr>
        <p:spPr>
          <a:xfrm>
            <a:off x="1169247" y="5107606"/>
            <a:ext cx="3082895" cy="338554"/>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For a put option, it is max(K-S,0)</a:t>
            </a:r>
          </a:p>
        </p:txBody>
      </p:sp>
    </p:spTree>
    <p:extLst>
      <p:ext uri="{BB962C8B-B14F-4D97-AF65-F5344CB8AC3E}">
        <p14:creationId xmlns:p14="http://schemas.microsoft.com/office/powerpoint/2010/main" val="141748333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687135"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Time Value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46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a:t>
            </a: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TextBox 5"/>
          <p:cNvSpPr txBox="1"/>
          <p:nvPr/>
        </p:nvSpPr>
        <p:spPr>
          <a:xfrm>
            <a:off x="1169249" y="1894020"/>
            <a:ext cx="9909568"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solidFill>
                  <a:srgbClr val="FF0000"/>
                </a:solidFill>
                <a:latin typeface="Segoe UI" panose="020B0502040204020203" pitchFamily="34" charset="0"/>
                <a:ea typeface="Segoe UI" panose="020B0502040204020203" pitchFamily="34" charset="0"/>
                <a:cs typeface="Segoe UI" pitchFamily="34" charset="0"/>
              </a:rPr>
              <a:t>The time value of an option is an additional amount an investor is willing to pay over the current intrinsic </a:t>
            </a:r>
            <a:r>
              <a:rPr lang="en-IN" sz="1600" smtClean="0">
                <a:solidFill>
                  <a:srgbClr val="FF0000"/>
                </a:solidFill>
                <a:latin typeface="Segoe UI" panose="020B0502040204020203" pitchFamily="34" charset="0"/>
                <a:ea typeface="Segoe UI" panose="020B0502040204020203" pitchFamily="34" charset="0"/>
                <a:cs typeface="Segoe UI" pitchFamily="34" charset="0"/>
              </a:rPr>
              <a:t>value. </a:t>
            </a:r>
            <a:endParaRPr lang="en-US" sz="1600">
              <a:solidFill>
                <a:srgbClr val="FF0000"/>
              </a:solidFill>
              <a:latin typeface="Segoe UI" panose="020B0502040204020203" pitchFamily="34" charset="0"/>
              <a:ea typeface="Segoe UI" panose="020B0502040204020203" pitchFamily="34" charset="0"/>
              <a:cs typeface="Segoe UI" pitchFamily="34" charset="0"/>
            </a:endParaRPr>
          </a:p>
        </p:txBody>
      </p:sp>
      <p:sp>
        <p:nvSpPr>
          <p:cNvPr id="7" name="TextBox 6"/>
          <p:cNvSpPr txBox="1"/>
          <p:nvPr/>
        </p:nvSpPr>
        <p:spPr>
          <a:xfrm>
            <a:off x="1169248" y="2946984"/>
            <a:ext cx="9909568" cy="338554"/>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latin typeface="Segoe UI" panose="020B0502040204020203" pitchFamily="34" charset="0"/>
                <a:ea typeface="Segoe UI" panose="020B0502040204020203" pitchFamily="34" charset="0"/>
                <a:cs typeface="Segoe UI" pitchFamily="34" charset="0"/>
              </a:rPr>
              <a:t>Why do you think investors would be willing to pay over the current value of the option?</a:t>
            </a:r>
            <a:endParaRPr lang="en-US" sz="1600">
              <a:latin typeface="Segoe UI" panose="020B0502040204020203" pitchFamily="34" charset="0"/>
              <a:ea typeface="Segoe UI" panose="020B0502040204020203" pitchFamily="34" charset="0"/>
              <a:cs typeface="Segoe UI" pitchFamily="34" charset="0"/>
            </a:endParaRPr>
          </a:p>
        </p:txBody>
      </p:sp>
      <p:pic>
        <p:nvPicPr>
          <p:cNvPr id="9"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2">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504578" y="2870476"/>
            <a:ext cx="491569" cy="491569"/>
          </a:xfrm>
          <a:prstGeom prst="rect">
            <a:avLst/>
          </a:prstGeom>
        </p:spPr>
      </p:pic>
    </p:spTree>
    <p:extLst>
      <p:ext uri="{BB962C8B-B14F-4D97-AF65-F5344CB8AC3E}">
        <p14:creationId xmlns:p14="http://schemas.microsoft.com/office/powerpoint/2010/main" val="318656937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793152"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Time Value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47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a:t>
            </a: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.2</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TextBox 5"/>
          <p:cNvSpPr txBox="1"/>
          <p:nvPr/>
        </p:nvSpPr>
        <p:spPr>
          <a:xfrm>
            <a:off x="1169249" y="1774750"/>
            <a:ext cx="9909568"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The time value of an option is an additional amount an investor is willing to pay over the current intrinsic </a:t>
            </a:r>
            <a:r>
              <a:rPr lang="en-IN" sz="1600" smtClean="0">
                <a:latin typeface="Segoe UI" panose="020B0502040204020203" pitchFamily="34" charset="0"/>
                <a:ea typeface="Segoe UI" panose="020B0502040204020203" pitchFamily="34" charset="0"/>
                <a:cs typeface="Segoe UI" pitchFamily="34" charset="0"/>
              </a:rPr>
              <a:t>value. Investors </a:t>
            </a:r>
            <a:r>
              <a:rPr lang="en-IN" sz="1600">
                <a:latin typeface="Segoe UI" panose="020B0502040204020203" pitchFamily="34" charset="0"/>
                <a:ea typeface="Segoe UI" panose="020B0502040204020203" pitchFamily="34" charset="0"/>
                <a:cs typeface="Segoe UI" pitchFamily="34" charset="0"/>
              </a:rPr>
              <a:t>are willing to pay this because an option could increase in value before its expiration date.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This </a:t>
            </a:r>
            <a:r>
              <a:rPr lang="en-IN" sz="1600">
                <a:latin typeface="Segoe UI" panose="020B0502040204020203" pitchFamily="34" charset="0"/>
                <a:ea typeface="Segoe UI" panose="020B0502040204020203" pitchFamily="34" charset="0"/>
                <a:cs typeface="Segoe UI" pitchFamily="34" charset="0"/>
              </a:rPr>
              <a:t>means that </a:t>
            </a:r>
            <a:r>
              <a:rPr lang="en-IN" sz="1600">
                <a:solidFill>
                  <a:srgbClr val="FF0000"/>
                </a:solidFill>
                <a:latin typeface="Segoe UI" panose="020B0502040204020203" pitchFamily="34" charset="0"/>
                <a:ea typeface="Segoe UI" panose="020B0502040204020203" pitchFamily="34" charset="0"/>
                <a:cs typeface="Segoe UI" pitchFamily="34" charset="0"/>
              </a:rPr>
              <a:t>if an option is months away from its expiration date, we can expect a higher time value </a:t>
            </a:r>
            <a:r>
              <a:rPr lang="en-IN" sz="1600">
                <a:latin typeface="Segoe UI" panose="020B0502040204020203" pitchFamily="34" charset="0"/>
                <a:ea typeface="Segoe UI" panose="020B0502040204020203" pitchFamily="34" charset="0"/>
                <a:cs typeface="Segoe UI" pitchFamily="34" charset="0"/>
              </a:rPr>
              <a:t>on it because there is more opportunity for the option to increase or decrease in value over the next few months. If an </a:t>
            </a:r>
            <a:r>
              <a:rPr lang="en-IN" sz="1600">
                <a:solidFill>
                  <a:srgbClr val="FF0000"/>
                </a:solidFill>
                <a:latin typeface="Segoe UI" panose="020B0502040204020203" pitchFamily="34" charset="0"/>
                <a:ea typeface="Segoe UI" panose="020B0502040204020203" pitchFamily="34" charset="0"/>
                <a:cs typeface="Segoe UI" pitchFamily="34" charset="0"/>
              </a:rPr>
              <a:t>option is expiring today, we can expect its time value to be very little or nothing </a:t>
            </a:r>
            <a:r>
              <a:rPr lang="en-IN" sz="1600">
                <a:latin typeface="Segoe UI" panose="020B0502040204020203" pitchFamily="34" charset="0"/>
                <a:ea typeface="Segoe UI" panose="020B0502040204020203" pitchFamily="34" charset="0"/>
                <a:cs typeface="Segoe UI" pitchFamily="34" charset="0"/>
              </a:rPr>
              <a:t>because there is little or no opportunity for the option to increase or decrease in value.</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Time </a:t>
            </a:r>
            <a:r>
              <a:rPr lang="en-IN" sz="1600">
                <a:latin typeface="Segoe UI" panose="020B0502040204020203" pitchFamily="34" charset="0"/>
                <a:ea typeface="Segoe UI" panose="020B0502040204020203" pitchFamily="34" charset="0"/>
                <a:cs typeface="Segoe UI" pitchFamily="34" charset="0"/>
              </a:rPr>
              <a:t>value is calculated by taking the difference between the option’s premium and the intrinsic value, and this means that an option’s premium is the sum of the intrinsic value and time value:</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solidFill>
                  <a:srgbClr val="FF0000"/>
                </a:solidFill>
                <a:latin typeface="Segoe UI" panose="020B0502040204020203" pitchFamily="34" charset="0"/>
                <a:ea typeface="Segoe UI" panose="020B0502040204020203" pitchFamily="34" charset="0"/>
                <a:cs typeface="Segoe UI" pitchFamily="34" charset="0"/>
              </a:rPr>
              <a:t>Time </a:t>
            </a:r>
            <a:r>
              <a:rPr lang="en-IN" sz="1600">
                <a:solidFill>
                  <a:srgbClr val="FF0000"/>
                </a:solidFill>
                <a:latin typeface="Segoe UI" panose="020B0502040204020203" pitchFamily="34" charset="0"/>
                <a:ea typeface="Segoe UI" panose="020B0502040204020203" pitchFamily="34" charset="0"/>
                <a:cs typeface="Segoe UI" pitchFamily="34" charset="0"/>
              </a:rPr>
              <a:t>Value = Option Premium - Intrinsic </a:t>
            </a:r>
            <a:r>
              <a:rPr lang="en-IN" sz="1600" smtClean="0">
                <a:solidFill>
                  <a:srgbClr val="FF0000"/>
                </a:solidFill>
                <a:latin typeface="Segoe UI" panose="020B0502040204020203" pitchFamily="34" charset="0"/>
                <a:ea typeface="Segoe UI" panose="020B0502040204020203" pitchFamily="34" charset="0"/>
                <a:cs typeface="Segoe UI" pitchFamily="34" charset="0"/>
              </a:rPr>
              <a:t>Value</a:t>
            </a:r>
          </a:p>
          <a:p>
            <a:endParaRPr lang="en-IN" sz="1600" smtClean="0">
              <a:solidFill>
                <a:srgbClr val="FF0000"/>
              </a:solidFill>
              <a:latin typeface="Segoe UI" panose="020B0502040204020203" pitchFamily="34" charset="0"/>
              <a:ea typeface="Segoe UI" panose="020B0502040204020203" pitchFamily="34" charset="0"/>
              <a:cs typeface="Segoe UI" pitchFamily="34" charset="0"/>
            </a:endParaRPr>
          </a:p>
          <a:p>
            <a:r>
              <a:rPr lang="en-IN" sz="1600" smtClean="0">
                <a:solidFill>
                  <a:srgbClr val="FF0000"/>
                </a:solidFill>
                <a:latin typeface="Segoe UI" panose="020B0502040204020203" pitchFamily="34" charset="0"/>
                <a:ea typeface="Segoe UI" panose="020B0502040204020203" pitchFamily="34" charset="0"/>
                <a:cs typeface="Segoe UI" pitchFamily="34" charset="0"/>
              </a:rPr>
              <a:t>Option Premium = Intrinsic Value + Time Value</a:t>
            </a:r>
          </a:p>
          <a:p>
            <a:endParaRPr lang="en-US" sz="1600">
              <a:solidFill>
                <a:srgbClr val="FF0000"/>
              </a:solidFill>
              <a:latin typeface="Segoe UI" panose="020B0502040204020203" pitchFamily="34" charset="0"/>
              <a:ea typeface="Segoe UI" panose="020B0502040204020203" pitchFamily="34" charset="0"/>
              <a:cs typeface="Segoe UI" pitchFamily="34" charset="0"/>
            </a:endParaRPr>
          </a:p>
        </p:txBody>
      </p:sp>
      <p:pic>
        <p:nvPicPr>
          <p:cNvPr id="10" name="Graphic 6" descr="Lightbulb">
            <a:extLst>
              <a:ext uri="{FF2B5EF4-FFF2-40B4-BE49-F238E27FC236}">
                <a16:creationId xmlns:a16="http://schemas.microsoft.com/office/drawing/2014/main" id="{55C0098E-DAD1-44E2-A7EC-E3821ACE9175}"/>
              </a:ext>
            </a:extLst>
          </p:cNvPr>
          <p:cNvPicPr>
            <a:picLocks noChangeAspect="1"/>
          </p:cNvPicPr>
          <p:nvPr/>
        </p:nvPicPr>
        <p:blipFill>
          <a:blip r:embed="rId2">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336491" y="4460484"/>
            <a:ext cx="710431" cy="710431"/>
          </a:xfrm>
          <a:prstGeom prst="rect">
            <a:avLst/>
          </a:prstGeom>
        </p:spPr>
      </p:pic>
    </p:spTree>
    <p:extLst>
      <p:ext uri="{BB962C8B-B14F-4D97-AF65-F5344CB8AC3E}">
        <p14:creationId xmlns:p14="http://schemas.microsoft.com/office/powerpoint/2010/main" val="159983229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862410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Intrinsic Value &amp; Time Value - Example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48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a:t>
            </a:r>
          </a:p>
        </p:txBody>
      </p:sp>
      <p:sp>
        <p:nvSpPr>
          <p:cNvPr id="6" name="TextBox 5"/>
          <p:cNvSpPr txBox="1"/>
          <p:nvPr/>
        </p:nvSpPr>
        <p:spPr>
          <a:xfrm>
            <a:off x="1169249" y="1774750"/>
            <a:ext cx="9909568"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smtClean="0">
                <a:latin typeface="Segoe UI" panose="020B0502040204020203" pitchFamily="34" charset="0"/>
                <a:ea typeface="Segoe UI" panose="020B0502040204020203" pitchFamily="34" charset="0"/>
                <a:cs typeface="Segoe UI" pitchFamily="34" charset="0"/>
              </a:rPr>
              <a:t>Consider the stock RIL. </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Intrinsic Value – </a:t>
            </a:r>
          </a:p>
          <a:p>
            <a:r>
              <a:rPr lang="en-IN" sz="1600" smtClean="0">
                <a:latin typeface="Segoe UI" panose="020B0502040204020203" pitchFamily="34" charset="0"/>
                <a:ea typeface="Segoe UI" panose="020B0502040204020203" pitchFamily="34" charset="0"/>
                <a:cs typeface="Segoe UI" pitchFamily="34" charset="0"/>
              </a:rPr>
              <a:t>If </a:t>
            </a:r>
            <a:r>
              <a:rPr lang="en-IN" sz="1600">
                <a:latin typeface="Segoe UI" panose="020B0502040204020203" pitchFamily="34" charset="0"/>
                <a:ea typeface="Segoe UI" panose="020B0502040204020203" pitchFamily="34" charset="0"/>
                <a:cs typeface="Segoe UI" pitchFamily="34" charset="0"/>
              </a:rPr>
              <a:t>the stock price of </a:t>
            </a:r>
            <a:r>
              <a:rPr lang="en-IN" sz="1600" smtClean="0">
                <a:latin typeface="Segoe UI" panose="020B0502040204020203" pitchFamily="34" charset="0"/>
                <a:ea typeface="Segoe UI" panose="020B0502040204020203" pitchFamily="34" charset="0"/>
                <a:cs typeface="Segoe UI" pitchFamily="34" charset="0"/>
              </a:rPr>
              <a:t>RIL </a:t>
            </a:r>
            <a:r>
              <a:rPr lang="en-IN" sz="1600">
                <a:latin typeface="Segoe UI" panose="020B0502040204020203" pitchFamily="34" charset="0"/>
                <a:ea typeface="Segoe UI" panose="020B0502040204020203" pitchFamily="34" charset="0"/>
                <a:cs typeface="Segoe UI" pitchFamily="34" charset="0"/>
              </a:rPr>
              <a:t>is currently $100, then the intrinsic value of a $85 call option on this stock is $15, which is the price of the </a:t>
            </a:r>
            <a:r>
              <a:rPr lang="en-IN" sz="1600" smtClean="0">
                <a:latin typeface="Segoe UI" panose="020B0502040204020203" pitchFamily="34" charset="0"/>
                <a:ea typeface="Segoe UI" panose="020B0502040204020203" pitchFamily="34" charset="0"/>
                <a:cs typeface="Segoe UI" pitchFamily="34" charset="0"/>
              </a:rPr>
              <a:t>RIL </a:t>
            </a:r>
            <a:r>
              <a:rPr lang="en-IN" sz="1600">
                <a:latin typeface="Segoe UI" panose="020B0502040204020203" pitchFamily="34" charset="0"/>
                <a:ea typeface="Segoe UI" panose="020B0502040204020203" pitchFamily="34" charset="0"/>
                <a:cs typeface="Segoe UI" pitchFamily="34" charset="0"/>
              </a:rPr>
              <a:t>stock ($100) minus the strike price of the option ($85).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Time Value – </a:t>
            </a:r>
          </a:p>
          <a:p>
            <a:r>
              <a:rPr lang="en-IN" sz="1600">
                <a:latin typeface="Segoe UI" panose="020B0502040204020203" pitchFamily="34" charset="0"/>
                <a:ea typeface="Segoe UI" panose="020B0502040204020203" pitchFamily="34" charset="0"/>
                <a:cs typeface="Segoe UI" pitchFamily="34" charset="0"/>
              </a:rPr>
              <a:t>L</a:t>
            </a:r>
            <a:r>
              <a:rPr lang="en-IN" sz="1600" smtClean="0">
                <a:latin typeface="Segoe UI" panose="020B0502040204020203" pitchFamily="34" charset="0"/>
                <a:ea typeface="Segoe UI" panose="020B0502040204020203" pitchFamily="34" charset="0"/>
                <a:cs typeface="Segoe UI" pitchFamily="34" charset="0"/>
              </a:rPr>
              <a:t>et’s </a:t>
            </a:r>
            <a:r>
              <a:rPr lang="en-IN" sz="1600">
                <a:latin typeface="Segoe UI" panose="020B0502040204020203" pitchFamily="34" charset="0"/>
                <a:ea typeface="Segoe UI" panose="020B0502040204020203" pitchFamily="34" charset="0"/>
                <a:cs typeface="Segoe UI" pitchFamily="34" charset="0"/>
              </a:rPr>
              <a:t>say our $85 call on </a:t>
            </a:r>
            <a:r>
              <a:rPr lang="en-IN" sz="1600" smtClean="0">
                <a:latin typeface="Segoe UI" panose="020B0502040204020203" pitchFamily="34" charset="0"/>
                <a:ea typeface="Segoe UI" panose="020B0502040204020203" pitchFamily="34" charset="0"/>
                <a:cs typeface="Segoe UI" pitchFamily="34" charset="0"/>
              </a:rPr>
              <a:t>RIL </a:t>
            </a:r>
            <a:r>
              <a:rPr lang="en-IN" sz="1600">
                <a:latin typeface="Segoe UI" panose="020B0502040204020203" pitchFamily="34" charset="0"/>
                <a:ea typeface="Segoe UI" panose="020B0502040204020203" pitchFamily="34" charset="0"/>
                <a:cs typeface="Segoe UI" pitchFamily="34" charset="0"/>
              </a:rPr>
              <a:t>stock has a premium of $16. </a:t>
            </a:r>
            <a:r>
              <a:rPr lang="en-IN" sz="1600" smtClean="0">
                <a:latin typeface="Segoe UI" panose="020B0502040204020203" pitchFamily="34" charset="0"/>
                <a:ea typeface="Segoe UI" panose="020B0502040204020203" pitchFamily="34" charset="0"/>
                <a:cs typeface="Segoe UI" pitchFamily="34" charset="0"/>
              </a:rPr>
              <a:t>RIL </a:t>
            </a:r>
            <a:r>
              <a:rPr lang="en-IN" sz="1600">
                <a:latin typeface="Segoe UI" panose="020B0502040204020203" pitchFamily="34" charset="0"/>
                <a:ea typeface="Segoe UI" panose="020B0502040204020203" pitchFamily="34" charset="0"/>
                <a:cs typeface="Segoe UI" pitchFamily="34" charset="0"/>
              </a:rPr>
              <a:t>stock is currently trading at $100, so our intrinsic value is $15 ($100 - $85). This means that our time value is $1 ($16 - $15).</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282146850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7789223" cy="627083"/>
          </a:xfrm>
          <a:solidFill>
            <a:srgbClr val="FCD3C2"/>
          </a:solidFill>
        </p:spPr>
        <p:txBody>
          <a:bodyPr>
            <a:noAutofit/>
          </a:bodyPr>
          <a:lstStyle>
            <a:defPPr/>
          </a:lstStyle>
          <a:p>
            <a:r>
              <a:rPr lang="en-IN" sz="3600" b="1">
                <a:latin typeface="Microsoft Sans Serif" panose="020B0604020202020204" pitchFamily="34" charset="0"/>
                <a:cs typeface="Microsoft Sans Serif" panose="020B0604020202020204" pitchFamily="34" charset="0"/>
              </a:rPr>
              <a:t>Why Intrinsic and Time Value </a:t>
            </a:r>
            <a:r>
              <a:rPr lang="en-IN" sz="3600" b="1" smtClean="0">
                <a:latin typeface="Microsoft Sans Serif" panose="020B0604020202020204" pitchFamily="34" charset="0"/>
                <a:cs typeface="Microsoft Sans Serif" panose="020B0604020202020204" pitchFamily="34" charset="0"/>
              </a:rPr>
              <a:t>Matter</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49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a:t>
            </a: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.3</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4" name="Rectangle 3"/>
          <p:cNvSpPr/>
          <p:nvPr/>
        </p:nvSpPr>
        <p:spPr>
          <a:xfrm>
            <a:off x="1169249" y="1784373"/>
            <a:ext cx="9657777" cy="28007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dirty="0">
                <a:solidFill>
                  <a:srgbClr val="121212"/>
                </a:solidFill>
                <a:latin typeface="Segoe UI" panose="020B0502040204020203" pitchFamily="34" charset="0"/>
                <a:ea typeface="Segoe UI" panose="020B0502040204020203" pitchFamily="34" charset="0"/>
                <a:cs typeface="Segoe UI" pitchFamily="34" charset="0"/>
              </a:rPr>
              <a:t>Intrinsic value and time value of an option help investors understand what they are paying for if they decide to purchase an option. </a:t>
            </a:r>
            <a:endParaRPr lang="en-IN" sz="1600" dirty="0" smtClean="0">
              <a:solidFill>
                <a:srgbClr val="121212"/>
              </a:solidFill>
              <a:latin typeface="Segoe UI" panose="020B0502040204020203" pitchFamily="34" charset="0"/>
              <a:ea typeface="Segoe UI" panose="020B0502040204020203" pitchFamily="34" charset="0"/>
              <a:cs typeface="Segoe UI" pitchFamily="34" charset="0"/>
            </a:endParaRPr>
          </a:p>
          <a:p>
            <a:endParaRPr lang="en-IN" sz="1600" dirty="0">
              <a:solidFill>
                <a:srgbClr val="121212"/>
              </a:solidFill>
              <a:latin typeface="Segoe UI" panose="020B0502040204020203" pitchFamily="34" charset="0"/>
              <a:ea typeface="Segoe UI" panose="020B0502040204020203" pitchFamily="34" charset="0"/>
              <a:cs typeface="Segoe UI" pitchFamily="34" charset="0"/>
            </a:endParaRPr>
          </a:p>
          <a:p>
            <a:r>
              <a:rPr lang="en-IN" sz="1600" dirty="0" smtClean="0">
                <a:solidFill>
                  <a:srgbClr val="121212"/>
                </a:solidFill>
                <a:latin typeface="Segoe UI" panose="020B0502040204020203" pitchFamily="34" charset="0"/>
                <a:ea typeface="Segoe UI" panose="020B0502040204020203" pitchFamily="34" charset="0"/>
                <a:cs typeface="Segoe UI" pitchFamily="34" charset="0"/>
              </a:rPr>
              <a:t>The </a:t>
            </a:r>
            <a:r>
              <a:rPr lang="en-IN" sz="1600" dirty="0">
                <a:solidFill>
                  <a:srgbClr val="121212"/>
                </a:solidFill>
                <a:latin typeface="Segoe UI" panose="020B0502040204020203" pitchFamily="34" charset="0"/>
                <a:ea typeface="Segoe UI" panose="020B0502040204020203" pitchFamily="34" charset="0"/>
                <a:cs typeface="Segoe UI" pitchFamily="34" charset="0"/>
              </a:rPr>
              <a:t>intrinsic value of the option represents what it would be worth if the buyer exercised the option at the current point in time (this is not the same as the profit). The time value represents the possibility that the option will increase in value before its expiration date. </a:t>
            </a:r>
            <a:endParaRPr lang="en-IN" sz="1600" dirty="0" smtClean="0">
              <a:solidFill>
                <a:srgbClr val="121212"/>
              </a:solidFill>
              <a:latin typeface="Segoe UI" panose="020B0502040204020203" pitchFamily="34" charset="0"/>
              <a:ea typeface="Segoe UI" panose="020B0502040204020203" pitchFamily="34" charset="0"/>
              <a:cs typeface="Segoe UI" pitchFamily="34" charset="0"/>
            </a:endParaRPr>
          </a:p>
          <a:p>
            <a:endParaRPr lang="en-IN" sz="1600" dirty="0">
              <a:solidFill>
                <a:srgbClr val="121212"/>
              </a:solidFill>
              <a:latin typeface="Segoe UI" panose="020B0502040204020203" pitchFamily="34" charset="0"/>
              <a:ea typeface="Segoe UI" panose="020B0502040204020203" pitchFamily="34" charset="0"/>
              <a:cs typeface="Segoe UI" pitchFamily="34" charset="0"/>
            </a:endParaRPr>
          </a:p>
          <a:p>
            <a:r>
              <a:rPr lang="en-IN" sz="1600" dirty="0" smtClean="0">
                <a:solidFill>
                  <a:srgbClr val="121212"/>
                </a:solidFill>
                <a:latin typeface="Segoe UI" panose="020B0502040204020203" pitchFamily="34" charset="0"/>
                <a:ea typeface="Segoe UI" panose="020B0502040204020203" pitchFamily="34" charset="0"/>
                <a:cs typeface="Segoe UI" pitchFamily="34" charset="0"/>
              </a:rPr>
              <a:t>These </a:t>
            </a:r>
            <a:r>
              <a:rPr lang="en-IN" sz="1600" dirty="0">
                <a:solidFill>
                  <a:srgbClr val="121212"/>
                </a:solidFill>
                <a:latin typeface="Segoe UI" panose="020B0502040204020203" pitchFamily="34" charset="0"/>
                <a:ea typeface="Segoe UI" panose="020B0502040204020203" pitchFamily="34" charset="0"/>
                <a:cs typeface="Segoe UI" pitchFamily="34" charset="0"/>
              </a:rPr>
              <a:t>two concepts can help investors understand the risk and reward of an option</a:t>
            </a:r>
            <a:r>
              <a:rPr lang="en-IN" sz="1600" dirty="0" smtClean="0">
                <a:solidFill>
                  <a:srgbClr val="121212"/>
                </a:solidFill>
                <a:latin typeface="Segoe UI" panose="020B0502040204020203" pitchFamily="34" charset="0"/>
                <a:ea typeface="Segoe UI" panose="020B0502040204020203" pitchFamily="34" charset="0"/>
                <a:cs typeface="Segoe UI" pitchFamily="34" charset="0"/>
              </a:rPr>
              <a:t>.</a:t>
            </a:r>
          </a:p>
          <a:p>
            <a:endParaRPr lang="en-IN" sz="1600" dirty="0">
              <a:solidFill>
                <a:srgbClr val="121212"/>
              </a:solidFill>
              <a:latin typeface="Segoe UI" panose="020B0502040204020203" pitchFamily="34" charset="0"/>
              <a:ea typeface="Segoe UI" panose="020B0502040204020203" pitchFamily="34" charset="0"/>
              <a:cs typeface="Segoe UI" pitchFamily="34" charset="0"/>
            </a:endParaRPr>
          </a:p>
          <a:p>
            <a:r>
              <a:rPr lang="en-IN" sz="1600" dirty="0">
                <a:solidFill>
                  <a:srgbClr val="FF0000"/>
                </a:solidFill>
                <a:latin typeface="Segoe UI" panose="020B0502040204020203" pitchFamily="34" charset="0"/>
                <a:ea typeface="Segoe UI" panose="020B0502040204020203" pitchFamily="34" charset="0"/>
                <a:cs typeface="Segoe UI" pitchFamily="34" charset="0"/>
              </a:rPr>
              <a:t>Profit = Intrinsic Value - Option Premium</a:t>
            </a:r>
          </a:p>
          <a:p>
            <a:endParaRPr lang="en-US" sz="1600" dirty="0">
              <a:solidFill>
                <a:srgbClr val="FF0000"/>
              </a:solidFill>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35995123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91850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Options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a:latin typeface="Microsoft Sans Serif" panose="020B0604020202020204" pitchFamily="34" charset="0"/>
                <a:ea typeface="Microsoft Sans Serif" panose="020B0604020202020204" pitchFamily="34" charset="0"/>
                <a:cs typeface="Microsoft Sans Serif" panose="020B0604020202020204" pitchFamily="34" charset="0"/>
              </a:rPr>
              <a:t>1</a:t>
            </a:r>
          </a:p>
        </p:txBody>
      </p:sp>
      <p:sp>
        <p:nvSpPr>
          <p:cNvPr id="6" name="TextBox 5"/>
          <p:cNvSpPr txBox="1"/>
          <p:nvPr/>
        </p:nvSpPr>
        <p:spPr>
          <a:xfrm>
            <a:off x="1169248" y="1842052"/>
            <a:ext cx="9856561" cy="584775"/>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An </a:t>
            </a:r>
            <a:r>
              <a:rPr lang="en-IN" sz="1600">
                <a:solidFill>
                  <a:srgbClr val="FF0000"/>
                </a:solidFill>
                <a:latin typeface="Segoe UI" panose="020B0502040204020203" pitchFamily="34" charset="0"/>
                <a:ea typeface="Segoe UI" panose="020B0502040204020203" pitchFamily="34" charset="0"/>
                <a:cs typeface="Segoe UI" pitchFamily="34" charset="0"/>
              </a:rPr>
              <a:t>option gives the holder of the option the right to do something</a:t>
            </a:r>
            <a:r>
              <a:rPr lang="en-IN" sz="1600">
                <a:latin typeface="Segoe UI" panose="020B0502040204020203" pitchFamily="34" charset="0"/>
                <a:ea typeface="Segoe UI" panose="020B0502040204020203" pitchFamily="34" charset="0"/>
                <a:cs typeface="Segoe UI" pitchFamily="34" charset="0"/>
              </a:rPr>
              <a:t>, but the holder does not have </a:t>
            </a:r>
            <a:r>
              <a:rPr lang="en-IN" sz="1600" smtClean="0">
                <a:latin typeface="Segoe UI" panose="020B0502040204020203" pitchFamily="34" charset="0"/>
                <a:ea typeface="Segoe UI" panose="020B0502040204020203" pitchFamily="34" charset="0"/>
                <a:cs typeface="Segoe UI" pitchFamily="34" charset="0"/>
              </a:rPr>
              <a:t>to exercise </a:t>
            </a:r>
            <a:r>
              <a:rPr lang="en-IN" sz="1600">
                <a:latin typeface="Segoe UI" panose="020B0502040204020203" pitchFamily="34" charset="0"/>
                <a:ea typeface="Segoe UI" panose="020B0502040204020203" pitchFamily="34" charset="0"/>
                <a:cs typeface="Segoe UI" pitchFamily="34" charset="0"/>
              </a:rPr>
              <a:t>this right</a:t>
            </a:r>
            <a:r>
              <a:rPr lang="en-IN" sz="1600" smtClean="0">
                <a:latin typeface="Segoe UI" panose="020B0502040204020203" pitchFamily="34" charset="0"/>
                <a:ea typeface="Segoe UI" panose="020B0502040204020203" pitchFamily="34" charset="0"/>
                <a:cs typeface="Segoe UI" pitchFamily="34" charset="0"/>
              </a:rPr>
              <a:t>.</a:t>
            </a:r>
            <a:endParaRPr lang="en-IN" sz="1600">
              <a:latin typeface="Segoe UI" panose="020B0502040204020203" pitchFamily="34" charset="0"/>
              <a:ea typeface="Segoe UI" panose="020B0502040204020203" pitchFamily="34" charset="0"/>
              <a:cs typeface="Segoe UI" pitchFamily="34" charset="0"/>
            </a:endParaRPr>
          </a:p>
        </p:txBody>
      </p:sp>
      <p:pic>
        <p:nvPicPr>
          <p:cNvPr id="7" name="Graphic 16" descr="Closed book">
            <a:extLst>
              <a:ext uri="{FF2B5EF4-FFF2-40B4-BE49-F238E27FC236}">
                <a16:creationId xmlns:a16="http://schemas.microsoft.com/office/drawing/2014/main" id="{DA66B759-DCF7-4DC8-B02C-0FEFEF13A55D}"/>
              </a:ext>
            </a:extLst>
          </p:cNvPr>
          <p:cNvPicPr>
            <a:picLocks noChangeAspect="1"/>
          </p:cNvPicPr>
          <p:nvPr/>
        </p:nvPicPr>
        <p:blipFill>
          <a:blip r:embed="rId2">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507084" y="1888654"/>
            <a:ext cx="491569" cy="491569"/>
          </a:xfrm>
          <a:prstGeom prst="rect">
            <a:avLst/>
          </a:prstGeom>
        </p:spPr>
      </p:pic>
      <p:sp>
        <p:nvSpPr>
          <p:cNvPr id="4" name="TextBox 3"/>
          <p:cNvSpPr txBox="1"/>
          <p:nvPr/>
        </p:nvSpPr>
        <p:spPr>
          <a:xfrm>
            <a:off x="1169248" y="2610678"/>
            <a:ext cx="9856561"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Options are </a:t>
            </a:r>
            <a:r>
              <a:rPr lang="en-IN" sz="1600" smtClean="0">
                <a:latin typeface="Segoe UI" panose="020B0502040204020203" pitchFamily="34" charset="0"/>
                <a:ea typeface="Segoe UI" panose="020B0502040204020203" pitchFamily="34" charset="0"/>
                <a:cs typeface="Segoe UI" pitchFamily="34" charset="0"/>
              </a:rPr>
              <a:t>fundamentally </a:t>
            </a:r>
            <a:r>
              <a:rPr lang="en-IN" sz="1600" smtClean="0">
                <a:solidFill>
                  <a:srgbClr val="FF0000"/>
                </a:solidFill>
                <a:latin typeface="Segoe UI" panose="020B0502040204020203" pitchFamily="34" charset="0"/>
                <a:ea typeface="Segoe UI" panose="020B0502040204020203" pitchFamily="34" charset="0"/>
                <a:cs typeface="Segoe UI" pitchFamily="34" charset="0"/>
              </a:rPr>
              <a:t>different from </a:t>
            </a:r>
            <a:r>
              <a:rPr lang="en-IN" sz="1600">
                <a:solidFill>
                  <a:srgbClr val="FF0000"/>
                </a:solidFill>
                <a:latin typeface="Segoe UI" panose="020B0502040204020203" pitchFamily="34" charset="0"/>
                <a:ea typeface="Segoe UI" panose="020B0502040204020203" pitchFamily="34" charset="0"/>
                <a:cs typeface="Segoe UI" pitchFamily="34" charset="0"/>
              </a:rPr>
              <a:t>forward and futures </a:t>
            </a:r>
            <a:r>
              <a:rPr lang="en-IN" sz="1600" smtClean="0">
                <a:solidFill>
                  <a:srgbClr val="FF0000"/>
                </a:solidFill>
                <a:latin typeface="Segoe UI" panose="020B0502040204020203" pitchFamily="34" charset="0"/>
                <a:ea typeface="Segoe UI" panose="020B0502040204020203" pitchFamily="34" charset="0"/>
                <a:cs typeface="Segoe UI" pitchFamily="34" charset="0"/>
              </a:rPr>
              <a:t>contracts</a:t>
            </a:r>
            <a:r>
              <a:rPr lang="en-IN" sz="1600" smtClean="0">
                <a:latin typeface="Segoe UI" panose="020B0502040204020203" pitchFamily="34" charset="0"/>
                <a:ea typeface="Segoe UI" panose="020B0502040204020203" pitchFamily="34" charset="0"/>
                <a:cs typeface="Segoe UI" pitchFamily="34" charset="0"/>
              </a:rPr>
              <a:t>. </a:t>
            </a:r>
            <a:r>
              <a:rPr lang="en-IN" sz="1600">
                <a:latin typeface="Segoe UI" panose="020B0502040204020203" pitchFamily="34" charset="0"/>
                <a:ea typeface="Segoe UI" panose="020B0502040204020203" pitchFamily="34" charset="0"/>
                <a:cs typeface="Segoe UI" pitchFamily="34" charset="0"/>
              </a:rPr>
              <a:t>It costs a trader nothing (except for the </a:t>
            </a:r>
            <a:r>
              <a:rPr lang="en-IN" sz="1600" smtClean="0">
                <a:latin typeface="Segoe UI" panose="020B0502040204020203" pitchFamily="34" charset="0"/>
                <a:ea typeface="Segoe UI" panose="020B0502040204020203" pitchFamily="34" charset="0"/>
                <a:cs typeface="Segoe UI" pitchFamily="34" charset="0"/>
              </a:rPr>
              <a:t>margin requirements</a:t>
            </a:r>
            <a:r>
              <a:rPr lang="en-IN" sz="1600">
                <a:latin typeface="Segoe UI" panose="020B0502040204020203" pitchFamily="34" charset="0"/>
                <a:ea typeface="Segoe UI" panose="020B0502040204020203" pitchFamily="34" charset="0"/>
                <a:cs typeface="Segoe UI" pitchFamily="34" charset="0"/>
              </a:rPr>
              <a:t>) to enter into a forward or futures contract, whereas </a:t>
            </a:r>
            <a:r>
              <a:rPr lang="en-IN" sz="1600">
                <a:solidFill>
                  <a:srgbClr val="FF0000"/>
                </a:solidFill>
                <a:latin typeface="Segoe UI" panose="020B0502040204020203" pitchFamily="34" charset="0"/>
                <a:ea typeface="Segoe UI" panose="020B0502040204020203" pitchFamily="34" charset="0"/>
                <a:cs typeface="Segoe UI" pitchFamily="34" charset="0"/>
              </a:rPr>
              <a:t>the purchase of </a:t>
            </a:r>
            <a:r>
              <a:rPr lang="en-IN" sz="1600" smtClean="0">
                <a:solidFill>
                  <a:srgbClr val="FF0000"/>
                </a:solidFill>
                <a:latin typeface="Segoe UI" panose="020B0502040204020203" pitchFamily="34" charset="0"/>
                <a:ea typeface="Segoe UI" panose="020B0502040204020203" pitchFamily="34" charset="0"/>
                <a:cs typeface="Segoe UI" pitchFamily="34" charset="0"/>
              </a:rPr>
              <a:t>an option </a:t>
            </a:r>
            <a:r>
              <a:rPr lang="en-IN" sz="1600">
                <a:solidFill>
                  <a:srgbClr val="FF0000"/>
                </a:solidFill>
                <a:latin typeface="Segoe UI" panose="020B0502040204020203" pitchFamily="34" charset="0"/>
                <a:ea typeface="Segoe UI" panose="020B0502040204020203" pitchFamily="34" charset="0"/>
                <a:cs typeface="Segoe UI" pitchFamily="34" charset="0"/>
              </a:rPr>
              <a:t>requires an up-front payment.</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This </a:t>
            </a:r>
            <a:r>
              <a:rPr lang="en-IN" sz="1600">
                <a:latin typeface="Segoe UI" panose="020B0502040204020203" pitchFamily="34" charset="0"/>
                <a:ea typeface="Segoe UI" panose="020B0502040204020203" pitchFamily="34" charset="0"/>
                <a:cs typeface="Segoe UI" pitchFamily="34" charset="0"/>
              </a:rPr>
              <a:t>chapter explains how options markets are organized, what terminology is used, how the contracts are traded, how margin requirements are set, and so on.</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When </a:t>
            </a:r>
            <a:r>
              <a:rPr lang="en-IN" sz="1600">
                <a:latin typeface="Segoe UI" panose="020B0502040204020203" pitchFamily="34" charset="0"/>
                <a:ea typeface="Segoe UI" panose="020B0502040204020203" pitchFamily="34" charset="0"/>
                <a:cs typeface="Segoe UI" pitchFamily="34" charset="0"/>
              </a:rPr>
              <a:t>charts showing the gain or loss from options trading are produced, the </a:t>
            </a:r>
            <a:r>
              <a:rPr lang="en-IN" sz="1600" smtClean="0">
                <a:latin typeface="Segoe UI" panose="020B0502040204020203" pitchFamily="34" charset="0"/>
                <a:ea typeface="Segoe UI" panose="020B0502040204020203" pitchFamily="34" charset="0"/>
                <a:cs typeface="Segoe UI" pitchFamily="34" charset="0"/>
              </a:rPr>
              <a:t>usual practice </a:t>
            </a:r>
            <a:r>
              <a:rPr lang="en-IN" sz="1600">
                <a:latin typeface="Segoe UI" panose="020B0502040204020203" pitchFamily="34" charset="0"/>
                <a:ea typeface="Segoe UI" panose="020B0502040204020203" pitchFamily="34" charset="0"/>
                <a:cs typeface="Segoe UI" pitchFamily="34" charset="0"/>
              </a:rPr>
              <a:t>is to ignore discounting, so that the profit is the final payoff minus the </a:t>
            </a:r>
            <a:r>
              <a:rPr lang="en-IN" sz="1600" smtClean="0">
                <a:latin typeface="Segoe UI" panose="020B0502040204020203" pitchFamily="34" charset="0"/>
                <a:ea typeface="Segoe UI" panose="020B0502040204020203" pitchFamily="34" charset="0"/>
                <a:cs typeface="Segoe UI" pitchFamily="34" charset="0"/>
              </a:rPr>
              <a:t>initial cost</a:t>
            </a:r>
            <a:r>
              <a:rPr lang="en-IN" sz="1600">
                <a:latin typeface="Segoe UI" panose="020B0502040204020203" pitchFamily="34" charset="0"/>
                <a:ea typeface="Segoe UI" panose="020B0502040204020203" pitchFamily="34" charset="0"/>
                <a:cs typeface="Segoe UI" pitchFamily="34" charset="0"/>
              </a:rPr>
              <a:t>. This chapter follows this practice.</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387445688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5576110" cy="627083"/>
          </a:xfrm>
          <a:solidFill>
            <a:srgbClr val="FCD3C2"/>
          </a:solidFill>
        </p:spPr>
        <p:txBody>
          <a:bodyPr>
            <a:noAutofit/>
          </a:bodyPr>
          <a:lstStyle>
            <a:defPPr/>
          </a:lstStyle>
          <a:p>
            <a:r>
              <a:rPr lang="en-IN" sz="3600" b="1">
                <a:latin typeface="Microsoft Sans Serif" panose="020B0604020202020204" pitchFamily="34" charset="0"/>
                <a:cs typeface="Microsoft Sans Serif" panose="020B0604020202020204" pitchFamily="34" charset="0"/>
              </a:rPr>
              <a:t>I</a:t>
            </a:r>
            <a:r>
              <a:rPr lang="en-IN" sz="3600" b="1" smtClean="0">
                <a:latin typeface="Microsoft Sans Serif" panose="020B0604020202020204" pitchFamily="34" charset="0"/>
                <a:cs typeface="Microsoft Sans Serif" panose="020B0604020202020204" pitchFamily="34" charset="0"/>
              </a:rPr>
              <a:t>ntrinsic </a:t>
            </a:r>
            <a:r>
              <a:rPr lang="en-IN" sz="3600" b="1">
                <a:latin typeface="Microsoft Sans Serif" panose="020B0604020202020204" pitchFamily="34" charset="0"/>
                <a:cs typeface="Microsoft Sans Serif" panose="020B0604020202020204" pitchFamily="34" charset="0"/>
              </a:rPr>
              <a:t>and Time </a:t>
            </a:r>
            <a:r>
              <a:rPr lang="en-IN" sz="3600" b="1" smtClean="0">
                <a:latin typeface="Microsoft Sans Serif" panose="020B0604020202020204" pitchFamily="34" charset="0"/>
                <a:cs typeface="Microsoft Sans Serif" panose="020B0604020202020204" pitchFamily="34" charset="0"/>
              </a:rPr>
              <a:t>Value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50</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8</a:t>
            </a:r>
          </a:p>
        </p:txBody>
      </p:sp>
      <p:sp>
        <p:nvSpPr>
          <p:cNvPr id="5" name="TextBox 4"/>
          <p:cNvSpPr txBox="1"/>
          <p:nvPr/>
        </p:nvSpPr>
        <p:spPr>
          <a:xfrm>
            <a:off x="1169248" y="1881696"/>
            <a:ext cx="9909568" cy="861774"/>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latin typeface="Segoe UI" panose="020B0502040204020203" pitchFamily="34" charset="0"/>
                <a:ea typeface="Segoe UI" panose="020B0502040204020203" pitchFamily="34" charset="0"/>
                <a:cs typeface="Segoe UI" pitchFamily="34" charset="0"/>
              </a:rPr>
              <a:t>Read Article  - Understanding Intrinsic and Time Value</a:t>
            </a:r>
          </a:p>
          <a:p>
            <a:endParaRPr lang="en-US" sz="1600" smtClean="0">
              <a:latin typeface="Segoe UI" panose="020B0502040204020203" pitchFamily="34" charset="0"/>
              <a:ea typeface="Segoe UI" panose="020B0502040204020203" pitchFamily="34" charset="0"/>
              <a:cs typeface="Segoe UI" pitchFamily="34" charset="0"/>
            </a:endParaRPr>
          </a:p>
          <a:p>
            <a:r>
              <a:rPr lang="en-US" sz="1600" smtClean="0">
                <a:latin typeface="Segoe UI" panose="020B0502040204020203" pitchFamily="34" charset="0"/>
                <a:ea typeface="Segoe UI" panose="020B0502040204020203" pitchFamily="34" charset="0"/>
                <a:cs typeface="Segoe UI" pitchFamily="34" charset="0"/>
              </a:rPr>
              <a:t>Video - Understanding Intrinsic and Time Value</a:t>
            </a:r>
          </a:p>
        </p:txBody>
      </p:sp>
      <p:pic>
        <p:nvPicPr>
          <p:cNvPr id="9" name="Graphic 12" descr="Paperclip">
            <a:extLst>
              <a:ext uri="{FF2B5EF4-FFF2-40B4-BE49-F238E27FC236}">
                <a16:creationId xmlns:a16="http://schemas.microsoft.com/office/drawing/2014/main" id="{60265330-32AF-4EA9-8D10-C2E859FC1186}"/>
              </a:ext>
            </a:extLst>
          </p:cNvPr>
          <p:cNvPicPr>
            <a:picLocks noChangeAspect="1"/>
          </p:cNvPicPr>
          <p:nvPr/>
        </p:nvPicPr>
        <p:blipFill>
          <a:blip r:embed="rId2">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410434" y="1898686"/>
            <a:ext cx="554469" cy="554469"/>
          </a:xfrm>
          <a:prstGeom prst="rect">
            <a:avLst/>
          </a:prstGeom>
        </p:spPr>
      </p:pic>
    </p:spTree>
    <p:extLst>
      <p:ext uri="{BB962C8B-B14F-4D97-AF65-F5344CB8AC3E}">
        <p14:creationId xmlns:p14="http://schemas.microsoft.com/office/powerpoint/2010/main" val="319639131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96804"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51</a:t>
            </a:fld>
            <a:endParaRPr lang="en-US"/>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4" name="Rectangle 3"/>
          <p:cNvSpPr/>
          <p:nvPr/>
        </p:nvSpPr>
        <p:spPr>
          <a:xfrm>
            <a:off x="1169249" y="1784373"/>
            <a:ext cx="9657777"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smtClean="0">
                <a:latin typeface="Segoe UI" panose="020B0502040204020203" pitchFamily="34" charset="0"/>
                <a:ea typeface="Segoe UI" panose="020B0502040204020203" pitchFamily="34" charset="0"/>
                <a:cs typeface="Segoe UI" pitchFamily="34" charset="0"/>
              </a:rPr>
              <a:t>1. Explain </a:t>
            </a:r>
            <a:r>
              <a:rPr lang="en-IN" sz="1600">
                <a:latin typeface="Segoe UI" panose="020B0502040204020203" pitchFamily="34" charset="0"/>
                <a:ea typeface="Segoe UI" panose="020B0502040204020203" pitchFamily="34" charset="0"/>
                <a:cs typeface="Segoe UI" pitchFamily="34" charset="0"/>
              </a:rPr>
              <a:t>why an American option is always worth at least as much as a European </a:t>
            </a:r>
            <a:r>
              <a:rPr lang="en-IN" sz="1600" smtClean="0">
                <a:latin typeface="Segoe UI" panose="020B0502040204020203" pitchFamily="34" charset="0"/>
                <a:ea typeface="Segoe UI" panose="020B0502040204020203" pitchFamily="34" charset="0"/>
                <a:cs typeface="Segoe UI" pitchFamily="34" charset="0"/>
              </a:rPr>
              <a:t>option on </a:t>
            </a:r>
            <a:r>
              <a:rPr lang="en-IN" sz="1600">
                <a:latin typeface="Segoe UI" panose="020B0502040204020203" pitchFamily="34" charset="0"/>
                <a:ea typeface="Segoe UI" panose="020B0502040204020203" pitchFamily="34" charset="0"/>
                <a:cs typeface="Segoe UI" pitchFamily="34" charset="0"/>
              </a:rPr>
              <a:t>the same asset with the same strike price and exercise date.</a:t>
            </a: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2. Explain </a:t>
            </a:r>
            <a:r>
              <a:rPr lang="en-IN" sz="1600">
                <a:latin typeface="Segoe UI" panose="020B0502040204020203" pitchFamily="34" charset="0"/>
                <a:ea typeface="Segoe UI" panose="020B0502040204020203" pitchFamily="34" charset="0"/>
                <a:cs typeface="Segoe UI" pitchFamily="34" charset="0"/>
              </a:rPr>
              <a:t>why an American option is always worth at least as much as its intrinsic value.</a:t>
            </a:r>
            <a:endParaRPr lang="en-US" sz="1600">
              <a:latin typeface="Segoe UI" panose="020B0502040204020203" pitchFamily="34" charset="0"/>
              <a:ea typeface="Segoe UI" panose="020B0502040204020203" pitchFamily="34" charset="0"/>
              <a:cs typeface="Segoe UI" pitchFamily="34" charset="0"/>
            </a:endParaRPr>
          </a:p>
        </p:txBody>
      </p:sp>
      <p:pic>
        <p:nvPicPr>
          <p:cNvPr id="7"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2">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448444" y="956276"/>
            <a:ext cx="627083" cy="627083"/>
          </a:xfrm>
          <a:prstGeom prst="rect">
            <a:avLst/>
          </a:prstGeom>
        </p:spPr>
      </p:pic>
      <mc:AlternateContent xmlns:mc="http://schemas.openxmlformats.org/markup-compatibility/2006" xmlns:p14="http://schemas.microsoft.com/office/powerpoint/2010/main">
        <mc:Choice Requires="p14">
          <p:contentPart p14:bwMode="auto" r:id="rId4">
            <p14:nvContentPartPr>
              <p14:cNvPr id="27" name="Ink 26"/>
              <p14:cNvContentPartPr/>
              <p14:nvPr/>
            </p14:nvContentPartPr>
            <p14:xfrm>
              <a:off x="2275440" y="4405095"/>
              <a:ext cx="296280" cy="568440"/>
            </p14:xfrm>
          </p:contentPart>
        </mc:Choice>
        <mc:Fallback xmlns="">
          <p:pic>
            <p:nvPicPr>
              <p:cNvPr id="27" name="Ink 26"/>
              <p:cNvPicPr/>
              <p:nvPr/>
            </p:nvPicPr>
            <p:blipFill>
              <a:blip r:embed="rId5"/>
              <a:stretch>
                <a:fillRect/>
              </a:stretch>
            </p:blipFill>
            <p:spPr>
              <a:xfrm>
                <a:off x="2264640" y="4394295"/>
                <a:ext cx="316440" cy="59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6" name="Ink 55"/>
              <p14:cNvContentPartPr/>
              <p14:nvPr/>
            </p14:nvContentPartPr>
            <p14:xfrm>
              <a:off x="1245120" y="4884975"/>
              <a:ext cx="796680" cy="111960"/>
            </p14:xfrm>
          </p:contentPart>
        </mc:Choice>
        <mc:Fallback xmlns="">
          <p:pic>
            <p:nvPicPr>
              <p:cNvPr id="56" name="Ink 55"/>
              <p:cNvPicPr/>
              <p:nvPr/>
            </p:nvPicPr>
            <p:blipFill>
              <a:blip r:embed="rId7"/>
              <a:stretch>
                <a:fillRect/>
              </a:stretch>
            </p:blipFill>
            <p:spPr>
              <a:xfrm>
                <a:off x="1238640" y="4881015"/>
                <a:ext cx="810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8" name="Ink 57"/>
              <p14:cNvContentPartPr/>
              <p14:nvPr/>
            </p14:nvContentPartPr>
            <p14:xfrm>
              <a:off x="2680800" y="4213575"/>
              <a:ext cx="1772640" cy="737280"/>
            </p14:xfrm>
          </p:contentPart>
        </mc:Choice>
        <mc:Fallback xmlns="">
          <p:pic>
            <p:nvPicPr>
              <p:cNvPr id="58" name="Ink 57"/>
              <p:cNvPicPr/>
              <p:nvPr/>
            </p:nvPicPr>
            <p:blipFill>
              <a:blip r:embed="rId9"/>
              <a:stretch>
                <a:fillRect/>
              </a:stretch>
            </p:blipFill>
            <p:spPr>
              <a:xfrm>
                <a:off x="2672880" y="4206735"/>
                <a:ext cx="1788120" cy="75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9" name="Ink 58"/>
              <p14:cNvContentPartPr/>
              <p14:nvPr/>
            </p14:nvContentPartPr>
            <p14:xfrm>
              <a:off x="3051240" y="4477815"/>
              <a:ext cx="775440" cy="293040"/>
            </p14:xfrm>
          </p:contentPart>
        </mc:Choice>
        <mc:Fallback xmlns="">
          <p:pic>
            <p:nvPicPr>
              <p:cNvPr id="59" name="Ink 58"/>
              <p:cNvPicPr/>
              <p:nvPr/>
            </p:nvPicPr>
            <p:blipFill>
              <a:blip r:embed="rId11"/>
              <a:stretch>
                <a:fillRect/>
              </a:stretch>
            </p:blipFill>
            <p:spPr>
              <a:xfrm>
                <a:off x="3046560" y="4470615"/>
                <a:ext cx="7869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2" name="Ink 61"/>
              <p14:cNvContentPartPr/>
              <p14:nvPr/>
            </p14:nvContentPartPr>
            <p14:xfrm>
              <a:off x="1197600" y="4496535"/>
              <a:ext cx="5934600" cy="1506240"/>
            </p14:xfrm>
          </p:contentPart>
        </mc:Choice>
        <mc:Fallback xmlns="">
          <p:pic>
            <p:nvPicPr>
              <p:cNvPr id="62" name="Ink 61"/>
              <p:cNvPicPr/>
              <p:nvPr/>
            </p:nvPicPr>
            <p:blipFill>
              <a:blip r:embed="rId13"/>
              <a:stretch>
                <a:fillRect/>
              </a:stretch>
            </p:blipFill>
            <p:spPr>
              <a:xfrm>
                <a:off x="1193640" y="4490415"/>
                <a:ext cx="5942880" cy="1516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6" name="Ink 65"/>
              <p14:cNvContentPartPr/>
              <p14:nvPr/>
            </p14:nvContentPartPr>
            <p14:xfrm>
              <a:off x="5656920" y="3596175"/>
              <a:ext cx="2220840" cy="319680"/>
            </p14:xfrm>
          </p:contentPart>
        </mc:Choice>
        <mc:Fallback xmlns="">
          <p:pic>
            <p:nvPicPr>
              <p:cNvPr id="66" name="Ink 65"/>
              <p:cNvPicPr/>
              <p:nvPr/>
            </p:nvPicPr>
            <p:blipFill>
              <a:blip r:embed="rId15"/>
              <a:stretch>
                <a:fillRect/>
              </a:stretch>
            </p:blipFill>
            <p:spPr>
              <a:xfrm>
                <a:off x="5652960" y="3588615"/>
                <a:ext cx="2229840" cy="331200"/>
              </a:xfrm>
              <a:prstGeom prst="rect">
                <a:avLst/>
              </a:prstGeom>
            </p:spPr>
          </p:pic>
        </mc:Fallback>
      </mc:AlternateContent>
    </p:spTree>
    <p:extLst>
      <p:ext uri="{BB962C8B-B14F-4D97-AF65-F5344CB8AC3E}">
        <p14:creationId xmlns:p14="http://schemas.microsoft.com/office/powerpoint/2010/main" val="234611561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96804"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Solution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52</a:t>
            </a:fld>
            <a:endParaRPr lang="en-US"/>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pic>
        <p:nvPicPr>
          <p:cNvPr id="4" name="Picture 3"/>
          <p:cNvPicPr>
            <a:picLocks noChangeAspect="1"/>
          </p:cNvPicPr>
          <p:nvPr/>
        </p:nvPicPr>
        <p:blipFill>
          <a:blip r:embed="rId2"/>
          <a:stretch>
            <a:fillRect/>
          </a:stretch>
        </p:blipFill>
        <p:spPr>
          <a:xfrm>
            <a:off x="1096617" y="1944027"/>
            <a:ext cx="9982200" cy="981075"/>
          </a:xfrm>
          <a:prstGeom prst="rect">
            <a:avLst/>
          </a:prstGeom>
        </p:spPr>
      </p:pic>
      <p:pic>
        <p:nvPicPr>
          <p:cNvPr id="5" name="Picture 4"/>
          <p:cNvPicPr>
            <a:picLocks noChangeAspect="1"/>
          </p:cNvPicPr>
          <p:nvPr/>
        </p:nvPicPr>
        <p:blipFill>
          <a:blip r:embed="rId3"/>
          <a:stretch>
            <a:fillRect/>
          </a:stretch>
        </p:blipFill>
        <p:spPr>
          <a:xfrm>
            <a:off x="1104900" y="3630877"/>
            <a:ext cx="10248900" cy="1285875"/>
          </a:xfrm>
          <a:prstGeom prst="rect">
            <a:avLst/>
          </a:prstGeom>
        </p:spPr>
      </p:pic>
    </p:spTree>
    <p:extLst>
      <p:ext uri="{BB962C8B-B14F-4D97-AF65-F5344CB8AC3E}">
        <p14:creationId xmlns:p14="http://schemas.microsoft.com/office/powerpoint/2010/main" val="106287904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62804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Options Trading</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53</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9</a:t>
            </a:r>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4" name="Rectangle 3"/>
          <p:cNvSpPr/>
          <p:nvPr/>
        </p:nvSpPr>
        <p:spPr>
          <a:xfrm>
            <a:off x="1169249" y="1784373"/>
            <a:ext cx="9657777" cy="30469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b="1">
                <a:latin typeface="Segoe UI" panose="020B0502040204020203" pitchFamily="34" charset="0"/>
                <a:ea typeface="Segoe UI" panose="020B0502040204020203" pitchFamily="34" charset="0"/>
                <a:cs typeface="Segoe UI" pitchFamily="34" charset="0"/>
              </a:rPr>
              <a:t>Market Makers</a:t>
            </a:r>
          </a:p>
          <a:p>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Most </a:t>
            </a:r>
            <a:r>
              <a:rPr lang="en-IN" sz="1600">
                <a:latin typeface="Segoe UI" panose="020B0502040204020203" pitchFamily="34" charset="0"/>
                <a:ea typeface="Segoe UI" panose="020B0502040204020203" pitchFamily="34" charset="0"/>
                <a:cs typeface="Segoe UI" pitchFamily="34" charset="0"/>
              </a:rPr>
              <a:t>options exchanges use market makers to facilitate trading. </a:t>
            </a:r>
            <a:r>
              <a:rPr lang="en-IN" sz="1600">
                <a:solidFill>
                  <a:srgbClr val="FF0000"/>
                </a:solidFill>
                <a:latin typeface="Segoe UI" panose="020B0502040204020203" pitchFamily="34" charset="0"/>
                <a:ea typeface="Segoe UI" panose="020B0502040204020203" pitchFamily="34" charset="0"/>
                <a:cs typeface="Segoe UI" pitchFamily="34" charset="0"/>
              </a:rPr>
              <a:t>A market maker for a certain option is an individual who, when asked to do so, will quote both a bid and an offer price on the option</a:t>
            </a:r>
            <a:r>
              <a:rPr lang="en-IN" sz="1600">
                <a:latin typeface="Segoe UI" panose="020B0502040204020203" pitchFamily="34" charset="0"/>
                <a:ea typeface="Segoe UI" panose="020B0502040204020203" pitchFamily="34" charset="0"/>
                <a:cs typeface="Segoe UI" pitchFamily="34" charset="0"/>
              </a:rPr>
              <a:t>. </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The </a:t>
            </a:r>
            <a:r>
              <a:rPr lang="en-IN" sz="1600">
                <a:solidFill>
                  <a:srgbClr val="FF0000"/>
                </a:solidFill>
                <a:latin typeface="Segoe UI" panose="020B0502040204020203" pitchFamily="34" charset="0"/>
                <a:ea typeface="Segoe UI" panose="020B0502040204020203" pitchFamily="34" charset="0"/>
                <a:cs typeface="Segoe UI" pitchFamily="34" charset="0"/>
              </a:rPr>
              <a:t>bid is the price at which the market maker is prepared to buy</a:t>
            </a:r>
            <a:r>
              <a:rPr lang="en-IN" sz="1600">
                <a:latin typeface="Segoe UI" panose="020B0502040204020203" pitchFamily="34" charset="0"/>
                <a:ea typeface="Segoe UI" panose="020B0502040204020203" pitchFamily="34" charset="0"/>
                <a:cs typeface="Segoe UI" pitchFamily="34" charset="0"/>
              </a:rPr>
              <a:t>, and </a:t>
            </a:r>
            <a:r>
              <a:rPr lang="en-IN" sz="1600">
                <a:solidFill>
                  <a:srgbClr val="FF0000"/>
                </a:solidFill>
                <a:latin typeface="Segoe UI" panose="020B0502040204020203" pitchFamily="34" charset="0"/>
                <a:ea typeface="Segoe UI" panose="020B0502040204020203" pitchFamily="34" charset="0"/>
                <a:cs typeface="Segoe UI" pitchFamily="34" charset="0"/>
              </a:rPr>
              <a:t>the offer or asked is the price at which the market maker is prepared to sell.</a:t>
            </a:r>
            <a:r>
              <a:rPr lang="en-IN" sz="1600">
                <a:latin typeface="Segoe UI" panose="020B0502040204020203" pitchFamily="34" charset="0"/>
                <a:ea typeface="Segoe UI" panose="020B0502040204020203" pitchFamily="34" charset="0"/>
                <a:cs typeface="Segoe UI" pitchFamily="34" charset="0"/>
              </a:rPr>
              <a:t>  The offer is always higher than the bid, and the amount by which the offer exceeds the bid is referred to as the bid–offer spread. </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The </a:t>
            </a:r>
            <a:r>
              <a:rPr lang="en-IN" sz="1600">
                <a:solidFill>
                  <a:srgbClr val="FF0000"/>
                </a:solidFill>
                <a:latin typeface="Segoe UI" panose="020B0502040204020203" pitchFamily="34" charset="0"/>
                <a:ea typeface="Segoe UI" panose="020B0502040204020203" pitchFamily="34" charset="0"/>
                <a:cs typeface="Segoe UI" pitchFamily="34" charset="0"/>
              </a:rPr>
              <a:t>existence of the market maker ensures that buy and sell orders can always be executed at some price</a:t>
            </a:r>
            <a:r>
              <a:rPr lang="en-IN" sz="1600">
                <a:latin typeface="Segoe UI" panose="020B0502040204020203" pitchFamily="34" charset="0"/>
                <a:ea typeface="Segoe UI" panose="020B0502040204020203" pitchFamily="34" charset="0"/>
                <a:cs typeface="Segoe UI" pitchFamily="34" charset="0"/>
              </a:rPr>
              <a:t> without any delays. Market makers therefore add liquidity to the market.</a:t>
            </a:r>
          </a:p>
          <a:p>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7485710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62804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Options Trading</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54</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rPr>
              <a:t>9</a:t>
            </a:r>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4" name="Rectangle 3"/>
          <p:cNvSpPr/>
          <p:nvPr/>
        </p:nvSpPr>
        <p:spPr>
          <a:xfrm>
            <a:off x="1169249" y="1784373"/>
            <a:ext cx="9657777" cy="156966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b="1">
                <a:latin typeface="Segoe UI" panose="020B0502040204020203" pitchFamily="34" charset="0"/>
                <a:ea typeface="Segoe UI" panose="020B0502040204020203" pitchFamily="34" charset="0"/>
                <a:cs typeface="Segoe UI" pitchFamily="34" charset="0"/>
              </a:rPr>
              <a:t>Offsetting Orders</a:t>
            </a:r>
          </a:p>
          <a:p>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An </a:t>
            </a:r>
            <a:r>
              <a:rPr lang="en-IN" sz="1600">
                <a:solidFill>
                  <a:srgbClr val="FF0000"/>
                </a:solidFill>
                <a:latin typeface="Segoe UI" panose="020B0502040204020203" pitchFamily="34" charset="0"/>
                <a:ea typeface="Segoe UI" panose="020B0502040204020203" pitchFamily="34" charset="0"/>
                <a:cs typeface="Segoe UI" pitchFamily="34" charset="0"/>
              </a:rPr>
              <a:t>investor who has purchased options can close out the position by issuing an offsetting order to sell the same number of options</a:t>
            </a:r>
            <a:r>
              <a:rPr lang="en-IN" sz="1600">
                <a:latin typeface="Segoe UI" panose="020B0502040204020203" pitchFamily="34" charset="0"/>
                <a:ea typeface="Segoe UI" panose="020B0502040204020203" pitchFamily="34" charset="0"/>
                <a:cs typeface="Segoe UI" pitchFamily="34" charset="0"/>
              </a:rPr>
              <a:t>. Similarly, an investor who has written options can close out the position by issuing an offsetting order to buy the same number of options.</a:t>
            </a:r>
          </a:p>
          <a:p>
            <a:endParaRPr lang="en-US" sz="1600">
              <a:latin typeface="Segoe UI" panose="020B0502040204020203" pitchFamily="34" charset="0"/>
              <a:ea typeface="Segoe UI" panose="020B0502040204020203" pitchFamily="34" charset="0"/>
              <a:cs typeface="Segoe UI" pitchFamily="34" charset="0"/>
            </a:endParaRP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1147049" y="3812524"/>
              <a:ext cx="228600" cy="331560"/>
            </p14:xfrm>
          </p:contentPart>
        </mc:Choice>
        <mc:Fallback>
          <p:pic>
            <p:nvPicPr>
              <p:cNvPr id="5" name="Ink 4"/>
              <p:cNvPicPr/>
              <p:nvPr/>
            </p:nvPicPr>
            <p:blipFill>
              <a:blip r:embed="rId3"/>
              <a:stretch>
                <a:fillRect/>
              </a:stretch>
            </p:blipFill>
            <p:spPr>
              <a:xfrm>
                <a:off x="1138409" y="3805324"/>
                <a:ext cx="2412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1797929" y="3861124"/>
              <a:ext cx="146880" cy="201600"/>
            </p14:xfrm>
          </p:contentPart>
        </mc:Choice>
        <mc:Fallback>
          <p:pic>
            <p:nvPicPr>
              <p:cNvPr id="7" name="Ink 6"/>
              <p:cNvPicPr/>
              <p:nvPr/>
            </p:nvPicPr>
            <p:blipFill>
              <a:blip r:embed="rId5"/>
              <a:stretch>
                <a:fillRect/>
              </a:stretch>
            </p:blipFill>
            <p:spPr>
              <a:xfrm>
                <a:off x="1790369" y="3855364"/>
                <a:ext cx="158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2044529" y="3893524"/>
              <a:ext cx="38880" cy="139680"/>
            </p14:xfrm>
          </p:contentPart>
        </mc:Choice>
        <mc:Fallback>
          <p:pic>
            <p:nvPicPr>
              <p:cNvPr id="9" name="Ink 8"/>
              <p:cNvPicPr/>
              <p:nvPr/>
            </p:nvPicPr>
            <p:blipFill>
              <a:blip r:embed="rId7"/>
              <a:stretch>
                <a:fillRect/>
              </a:stretch>
            </p:blipFill>
            <p:spPr>
              <a:xfrm>
                <a:off x="2040569" y="3888124"/>
                <a:ext cx="48600" cy="150480"/>
              </a:xfrm>
              <a:prstGeom prst="rect">
                <a:avLst/>
              </a:prstGeom>
            </p:spPr>
          </p:pic>
        </mc:Fallback>
      </mc:AlternateContent>
    </p:spTree>
    <p:extLst>
      <p:ext uri="{BB962C8B-B14F-4D97-AF65-F5344CB8AC3E}">
        <p14:creationId xmlns:p14="http://schemas.microsoft.com/office/powerpoint/2010/main" val="318206642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011274"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Margins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55</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10</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4" name="Rectangle 3"/>
          <p:cNvSpPr/>
          <p:nvPr/>
        </p:nvSpPr>
        <p:spPr>
          <a:xfrm>
            <a:off x="1169249" y="1937388"/>
            <a:ext cx="9657777" cy="338554"/>
          </a:xfrm>
          <a:prstGeom prst="rect">
            <a:avLst/>
          </a:prstGeom>
          <a:solidFill>
            <a:schemeClr val="bg2"/>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latin typeface="Segoe UI" panose="020B0502040204020203" pitchFamily="34" charset="0"/>
                <a:ea typeface="Segoe UI" panose="020B0502040204020203" pitchFamily="34" charset="0"/>
                <a:cs typeface="Segoe UI" pitchFamily="34" charset="0"/>
              </a:rPr>
              <a:t>In Options contracts, who do you think is required to pay the margin?</a:t>
            </a:r>
            <a:endParaRPr lang="en-US" sz="1600">
              <a:latin typeface="Segoe UI" panose="020B0502040204020203" pitchFamily="34" charset="0"/>
              <a:ea typeface="Segoe UI" panose="020B0502040204020203" pitchFamily="34" charset="0"/>
              <a:cs typeface="Segoe UI" pitchFamily="34" charset="0"/>
            </a:endParaRPr>
          </a:p>
        </p:txBody>
      </p:sp>
      <p:pic>
        <p:nvPicPr>
          <p:cNvPr id="7"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2">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507084" y="1860880"/>
            <a:ext cx="491569" cy="491569"/>
          </a:xfrm>
          <a:prstGeom prst="rect">
            <a:avLst/>
          </a:prstGeom>
        </p:spPr>
      </p:pic>
      <mc:AlternateContent xmlns:mc="http://schemas.openxmlformats.org/markup-compatibility/2006">
        <mc:Choice xmlns:p14="http://schemas.microsoft.com/office/powerpoint/2010/main" Requires="p14">
          <p:contentPart p14:bwMode="auto" r:id="rId4">
            <p14:nvContentPartPr>
              <p14:cNvPr id="10" name="Ink 9"/>
              <p14:cNvContentPartPr/>
              <p14:nvPr/>
            </p14:nvContentPartPr>
            <p14:xfrm>
              <a:off x="644489" y="2864284"/>
              <a:ext cx="3836160" cy="2272320"/>
            </p14:xfrm>
          </p:contentPart>
        </mc:Choice>
        <mc:Fallback>
          <p:pic>
            <p:nvPicPr>
              <p:cNvPr id="10" name="Ink 9"/>
              <p:cNvPicPr/>
              <p:nvPr/>
            </p:nvPicPr>
            <p:blipFill>
              <a:blip r:embed="rId5"/>
              <a:stretch>
                <a:fillRect/>
              </a:stretch>
            </p:blipFill>
            <p:spPr>
              <a:xfrm>
                <a:off x="634769" y="2855284"/>
                <a:ext cx="3852360" cy="2293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Ink 19"/>
              <p14:cNvContentPartPr/>
              <p14:nvPr/>
            </p14:nvContentPartPr>
            <p14:xfrm>
              <a:off x="6830369" y="2871124"/>
              <a:ext cx="4397760" cy="2617200"/>
            </p14:xfrm>
          </p:contentPart>
        </mc:Choice>
        <mc:Fallback>
          <p:pic>
            <p:nvPicPr>
              <p:cNvPr id="20" name="Ink 19"/>
              <p:cNvPicPr/>
              <p:nvPr/>
            </p:nvPicPr>
            <p:blipFill>
              <a:blip r:embed="rId7"/>
              <a:stretch>
                <a:fillRect/>
              </a:stretch>
            </p:blipFill>
            <p:spPr>
              <a:xfrm>
                <a:off x="6823529" y="2863564"/>
                <a:ext cx="4413600" cy="262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3" name="Ink 62"/>
              <p14:cNvContentPartPr/>
              <p14:nvPr/>
            </p14:nvContentPartPr>
            <p14:xfrm>
              <a:off x="663929" y="5131924"/>
              <a:ext cx="1050840" cy="68400"/>
            </p14:xfrm>
          </p:contentPart>
        </mc:Choice>
        <mc:Fallback>
          <p:pic>
            <p:nvPicPr>
              <p:cNvPr id="63" name="Ink 62"/>
              <p:cNvPicPr/>
              <p:nvPr/>
            </p:nvPicPr>
            <p:blipFill>
              <a:blip r:embed="rId9"/>
              <a:stretch>
                <a:fillRect/>
              </a:stretch>
            </p:blipFill>
            <p:spPr>
              <a:xfrm>
                <a:off x="657809" y="5127964"/>
                <a:ext cx="1064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5" name="Ink 64"/>
              <p14:cNvContentPartPr/>
              <p14:nvPr/>
            </p14:nvContentPartPr>
            <p14:xfrm>
              <a:off x="1187009" y="5194204"/>
              <a:ext cx="2640240" cy="585360"/>
            </p14:xfrm>
          </p:contentPart>
        </mc:Choice>
        <mc:Fallback>
          <p:pic>
            <p:nvPicPr>
              <p:cNvPr id="65" name="Ink 64"/>
              <p:cNvPicPr/>
              <p:nvPr/>
            </p:nvPicPr>
            <p:blipFill>
              <a:blip r:embed="rId11"/>
              <a:stretch>
                <a:fillRect/>
              </a:stretch>
            </p:blipFill>
            <p:spPr>
              <a:xfrm>
                <a:off x="1177649" y="5186644"/>
                <a:ext cx="265356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0" name="Ink 69"/>
              <p14:cNvContentPartPr/>
              <p14:nvPr/>
            </p14:nvContentPartPr>
            <p14:xfrm>
              <a:off x="3530969" y="5512084"/>
              <a:ext cx="1688040" cy="461160"/>
            </p14:xfrm>
          </p:contentPart>
        </mc:Choice>
        <mc:Fallback>
          <p:pic>
            <p:nvPicPr>
              <p:cNvPr id="70" name="Ink 69"/>
              <p:cNvPicPr/>
              <p:nvPr/>
            </p:nvPicPr>
            <p:blipFill>
              <a:blip r:embed="rId13"/>
              <a:stretch>
                <a:fillRect/>
              </a:stretch>
            </p:blipFill>
            <p:spPr>
              <a:xfrm>
                <a:off x="3524489" y="5502724"/>
                <a:ext cx="1703880" cy="478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7" name="Ink 86"/>
              <p14:cNvContentPartPr/>
              <p14:nvPr/>
            </p14:nvContentPartPr>
            <p14:xfrm>
              <a:off x="7213049" y="5919244"/>
              <a:ext cx="4070520" cy="207720"/>
            </p14:xfrm>
          </p:contentPart>
        </mc:Choice>
        <mc:Fallback>
          <p:pic>
            <p:nvPicPr>
              <p:cNvPr id="87" name="Ink 86"/>
              <p:cNvPicPr/>
              <p:nvPr/>
            </p:nvPicPr>
            <p:blipFill>
              <a:blip r:embed="rId15"/>
              <a:stretch>
                <a:fillRect/>
              </a:stretch>
            </p:blipFill>
            <p:spPr>
              <a:xfrm>
                <a:off x="7205489" y="5911684"/>
                <a:ext cx="4089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8" name="Ink 87"/>
              <p14:cNvContentPartPr/>
              <p14:nvPr/>
            </p14:nvContentPartPr>
            <p14:xfrm>
              <a:off x="7181369" y="5759764"/>
              <a:ext cx="29880" cy="284040"/>
            </p14:xfrm>
          </p:contentPart>
        </mc:Choice>
        <mc:Fallback>
          <p:pic>
            <p:nvPicPr>
              <p:cNvPr id="88" name="Ink 87"/>
              <p:cNvPicPr/>
              <p:nvPr/>
            </p:nvPicPr>
            <p:blipFill>
              <a:blip r:embed="rId17"/>
              <a:stretch>
                <a:fillRect/>
              </a:stretch>
            </p:blipFill>
            <p:spPr>
              <a:xfrm>
                <a:off x="7174889" y="5752564"/>
                <a:ext cx="40320" cy="295200"/>
              </a:xfrm>
              <a:prstGeom prst="rect">
                <a:avLst/>
              </a:prstGeom>
            </p:spPr>
          </p:pic>
        </mc:Fallback>
      </mc:AlternateContent>
    </p:spTree>
    <p:extLst>
      <p:ext uri="{BB962C8B-B14F-4D97-AF65-F5344CB8AC3E}">
        <p14:creationId xmlns:p14="http://schemas.microsoft.com/office/powerpoint/2010/main" val="76299151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011274"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Margins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10</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Rectangle 4"/>
          <p:cNvSpPr/>
          <p:nvPr/>
        </p:nvSpPr>
        <p:spPr>
          <a:xfrm>
            <a:off x="1169249" y="1881809"/>
            <a:ext cx="9578264" cy="18774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a:solidFill>
                  <a:srgbClr val="FF0000"/>
                </a:solidFill>
                <a:latin typeface="Segoe UI" panose="020B0502040204020203" pitchFamily="34" charset="0"/>
                <a:ea typeface="Segoe UI" panose="020B0502040204020203" pitchFamily="34" charset="0"/>
                <a:cs typeface="Segoe UI" pitchFamily="34" charset="0"/>
              </a:rPr>
              <a:t>Writers of options have potential liabilities and are required to maintain margins with their broker</a:t>
            </a:r>
            <a:r>
              <a:rPr lang="en-IN" sz="1600">
                <a:latin typeface="Segoe UI" panose="020B0502040204020203" pitchFamily="34" charset="0"/>
                <a:ea typeface="Segoe UI" panose="020B0502040204020203" pitchFamily="34" charset="0"/>
                <a:cs typeface="Segoe UI" pitchFamily="34" charset="0"/>
              </a:rPr>
              <a:t>. </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A </a:t>
            </a:r>
            <a:r>
              <a:rPr lang="en-IN" sz="1600">
                <a:latin typeface="Segoe UI" panose="020B0502040204020203" pitchFamily="34" charset="0"/>
                <a:ea typeface="Segoe UI" panose="020B0502040204020203" pitchFamily="34" charset="0"/>
                <a:cs typeface="Segoe UI" pitchFamily="34" charset="0"/>
              </a:rPr>
              <a:t>trader who writes options is required to maintain funds in a margin account. Both the trader’s broker and the exchange want to be satisfied that the trader will not default if the option is exercised. The amount of margin required depends on the trader’s position.</a:t>
            </a:r>
          </a:p>
          <a:p>
            <a:pPr marL="285750" indent="-285750">
              <a:buFont typeface="Arial" pitchFamily="34" charset="0"/>
              <a:buChar char="•"/>
            </a:pPr>
            <a:endParaRPr lang="en-US"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US" sz="1600" smtClean="0">
                <a:solidFill>
                  <a:srgbClr val="FF0000"/>
                </a:solidFill>
                <a:latin typeface="Segoe UI" panose="020B0502040204020203" pitchFamily="34" charset="0"/>
                <a:ea typeface="Segoe UI" panose="020B0502040204020203" pitchFamily="34" charset="0"/>
                <a:cs typeface="Segoe UI" pitchFamily="34" charset="0"/>
              </a:rPr>
              <a:t>Holders </a:t>
            </a:r>
            <a:r>
              <a:rPr lang="en-US" sz="1600">
                <a:solidFill>
                  <a:srgbClr val="FF0000"/>
                </a:solidFill>
                <a:latin typeface="Segoe UI" panose="020B0502040204020203" pitchFamily="34" charset="0"/>
                <a:ea typeface="Segoe UI" panose="020B0502040204020203" pitchFamily="34" charset="0"/>
                <a:cs typeface="Segoe UI" pitchFamily="34" charset="0"/>
              </a:rPr>
              <a:t>of options do not pay margins</a:t>
            </a:r>
            <a:r>
              <a:rPr lang="en-US" sz="1600">
                <a:latin typeface="Segoe UI" panose="020B0502040204020203" pitchFamily="34" charset="0"/>
                <a:ea typeface="Segoe UI" panose="020B0502040204020203" pitchFamily="34" charset="0"/>
                <a:cs typeface="Segoe UI" pitchFamily="34" charset="0"/>
              </a:rPr>
              <a:t> as they have a right but not an obligation</a:t>
            </a:r>
            <a:r>
              <a:rPr lang="en-US">
                <a:latin typeface="Segoe UI" panose="020B0502040204020203" pitchFamily="34" charset="0"/>
                <a:ea typeface="Segoe UI" panose="020B0502040204020203" pitchFamily="34" charset="0"/>
                <a:cs typeface="Segoe UI" pitchFamily="34" charset="0"/>
              </a:rPr>
              <a:t>.</a:t>
            </a:r>
            <a:endParaRPr lang="en-IN">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227726043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7894467-E227-B849-BB10-8705222BB906}" type="slidenum">
              <a:rPr lang="en-US" smtClean="0"/>
              <a:pPr/>
              <a:t>57</a:t>
            </a:fld>
            <a:endParaRPr lang="en-US"/>
          </a:p>
        </p:txBody>
      </p:sp>
      <mc:AlternateContent xmlns:mc="http://schemas.openxmlformats.org/markup-compatibility/2006">
        <mc:Choice xmlns:p14="http://schemas.microsoft.com/office/powerpoint/2010/main" Requires="p14">
          <p:contentPart p14:bwMode="auto" r:id="rId2">
            <p14:nvContentPartPr>
              <p14:cNvPr id="12" name="Ink 11"/>
              <p14:cNvContentPartPr/>
              <p14:nvPr/>
            </p14:nvContentPartPr>
            <p14:xfrm>
              <a:off x="5987249" y="28204"/>
              <a:ext cx="5225400" cy="284040"/>
            </p14:xfrm>
          </p:contentPart>
        </mc:Choice>
        <mc:Fallback>
          <p:pic>
            <p:nvPicPr>
              <p:cNvPr id="12" name="Ink 11"/>
              <p:cNvPicPr/>
              <p:nvPr/>
            </p:nvPicPr>
            <p:blipFill>
              <a:blip r:embed="rId3"/>
              <a:stretch>
                <a:fillRect/>
              </a:stretch>
            </p:blipFill>
            <p:spPr>
              <a:xfrm>
                <a:off x="5978249" y="19564"/>
                <a:ext cx="52390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4" name="Ink 73"/>
              <p14:cNvContentPartPr/>
              <p14:nvPr/>
            </p14:nvContentPartPr>
            <p14:xfrm>
              <a:off x="9122849" y="1723084"/>
              <a:ext cx="2855160" cy="61200"/>
            </p14:xfrm>
          </p:contentPart>
        </mc:Choice>
        <mc:Fallback>
          <p:pic>
            <p:nvPicPr>
              <p:cNvPr id="74" name="Ink 73"/>
              <p:cNvPicPr/>
              <p:nvPr/>
            </p:nvPicPr>
            <p:blipFill>
              <a:blip r:embed="rId5"/>
              <a:stretch>
                <a:fillRect/>
              </a:stretch>
            </p:blipFill>
            <p:spPr>
              <a:xfrm>
                <a:off x="9114209" y="1718764"/>
                <a:ext cx="2875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9" name="Ink 78"/>
              <p14:cNvContentPartPr/>
              <p14:nvPr/>
            </p14:nvContentPartPr>
            <p14:xfrm>
              <a:off x="2995289" y="939004"/>
              <a:ext cx="8675640" cy="5077800"/>
            </p14:xfrm>
          </p:contentPart>
        </mc:Choice>
        <mc:Fallback>
          <p:pic>
            <p:nvPicPr>
              <p:cNvPr id="79" name="Ink 78"/>
              <p:cNvPicPr/>
              <p:nvPr/>
            </p:nvPicPr>
            <p:blipFill>
              <a:blip r:embed="rId7"/>
              <a:stretch>
                <a:fillRect/>
              </a:stretch>
            </p:blipFill>
            <p:spPr>
              <a:xfrm>
                <a:off x="2987729" y="930724"/>
                <a:ext cx="8690400" cy="5090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9" name="Ink 108"/>
              <p14:cNvContentPartPr/>
              <p14:nvPr/>
            </p14:nvContentPartPr>
            <p14:xfrm>
              <a:off x="2888729" y="102004"/>
              <a:ext cx="985680" cy="425160"/>
            </p14:xfrm>
          </p:contentPart>
        </mc:Choice>
        <mc:Fallback>
          <p:pic>
            <p:nvPicPr>
              <p:cNvPr id="109" name="Ink 108"/>
              <p:cNvPicPr/>
              <p:nvPr/>
            </p:nvPicPr>
            <p:blipFill>
              <a:blip r:embed="rId9"/>
              <a:stretch>
                <a:fillRect/>
              </a:stretch>
            </p:blipFill>
            <p:spPr>
              <a:xfrm>
                <a:off x="2884769" y="94444"/>
                <a:ext cx="99396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4" name="Ink 113"/>
              <p14:cNvContentPartPr/>
              <p14:nvPr/>
            </p14:nvContentPartPr>
            <p14:xfrm>
              <a:off x="4888169" y="1811644"/>
              <a:ext cx="1035000" cy="72360"/>
            </p14:xfrm>
          </p:contentPart>
        </mc:Choice>
        <mc:Fallback>
          <p:pic>
            <p:nvPicPr>
              <p:cNvPr id="114" name="Ink 113"/>
              <p:cNvPicPr/>
              <p:nvPr/>
            </p:nvPicPr>
            <p:blipFill>
              <a:blip r:embed="rId11"/>
              <a:stretch>
                <a:fillRect/>
              </a:stretch>
            </p:blipFill>
            <p:spPr>
              <a:xfrm>
                <a:off x="4881689" y="1807684"/>
                <a:ext cx="1049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1" name="Ink 120"/>
              <p14:cNvContentPartPr/>
              <p14:nvPr/>
            </p14:nvContentPartPr>
            <p14:xfrm>
              <a:off x="10397249" y="470284"/>
              <a:ext cx="889920" cy="222120"/>
            </p14:xfrm>
          </p:contentPart>
        </mc:Choice>
        <mc:Fallback>
          <p:pic>
            <p:nvPicPr>
              <p:cNvPr id="121" name="Ink 120"/>
              <p:cNvPicPr/>
              <p:nvPr/>
            </p:nvPicPr>
            <p:blipFill>
              <a:blip r:embed="rId13"/>
              <a:stretch>
                <a:fillRect/>
              </a:stretch>
            </p:blipFill>
            <p:spPr>
              <a:xfrm>
                <a:off x="10389329" y="463804"/>
                <a:ext cx="9064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2" name="Ink 121"/>
              <p14:cNvContentPartPr/>
              <p14:nvPr/>
            </p14:nvContentPartPr>
            <p14:xfrm>
              <a:off x="5723009" y="624364"/>
              <a:ext cx="1628640" cy="210240"/>
            </p14:xfrm>
          </p:contentPart>
        </mc:Choice>
        <mc:Fallback>
          <p:pic>
            <p:nvPicPr>
              <p:cNvPr id="122" name="Ink 121"/>
              <p:cNvPicPr/>
              <p:nvPr/>
            </p:nvPicPr>
            <p:blipFill>
              <a:blip r:embed="rId15"/>
              <a:stretch>
                <a:fillRect/>
              </a:stretch>
            </p:blipFill>
            <p:spPr>
              <a:xfrm>
                <a:off x="5714369" y="616444"/>
                <a:ext cx="1645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5" name="Ink 124"/>
              <p14:cNvContentPartPr/>
              <p14:nvPr/>
            </p14:nvContentPartPr>
            <p14:xfrm>
              <a:off x="6613289" y="1745044"/>
              <a:ext cx="1208160" cy="98280"/>
            </p14:xfrm>
          </p:contentPart>
        </mc:Choice>
        <mc:Fallback>
          <p:pic>
            <p:nvPicPr>
              <p:cNvPr id="125" name="Ink 124"/>
              <p:cNvPicPr/>
              <p:nvPr/>
            </p:nvPicPr>
            <p:blipFill>
              <a:blip r:embed="rId17"/>
              <a:stretch>
                <a:fillRect/>
              </a:stretch>
            </p:blipFill>
            <p:spPr>
              <a:xfrm>
                <a:off x="6607169" y="1740004"/>
                <a:ext cx="1220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0" name="Ink 129"/>
              <p14:cNvContentPartPr/>
              <p14:nvPr/>
            </p14:nvContentPartPr>
            <p14:xfrm>
              <a:off x="6793649" y="805444"/>
              <a:ext cx="194040" cy="348840"/>
            </p14:xfrm>
          </p:contentPart>
        </mc:Choice>
        <mc:Fallback>
          <p:pic>
            <p:nvPicPr>
              <p:cNvPr id="130" name="Ink 129"/>
              <p:cNvPicPr/>
              <p:nvPr/>
            </p:nvPicPr>
            <p:blipFill>
              <a:blip r:embed="rId19"/>
              <a:stretch>
                <a:fillRect/>
              </a:stretch>
            </p:blipFill>
            <p:spPr>
              <a:xfrm>
                <a:off x="6784649" y="798964"/>
                <a:ext cx="20700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5" name="Ink 144"/>
              <p14:cNvContentPartPr/>
              <p14:nvPr/>
            </p14:nvContentPartPr>
            <p14:xfrm>
              <a:off x="2703329" y="1570804"/>
              <a:ext cx="1085400" cy="378000"/>
            </p14:xfrm>
          </p:contentPart>
        </mc:Choice>
        <mc:Fallback>
          <p:pic>
            <p:nvPicPr>
              <p:cNvPr id="145" name="Ink 144"/>
              <p:cNvPicPr/>
              <p:nvPr/>
            </p:nvPicPr>
            <p:blipFill>
              <a:blip r:embed="rId21"/>
              <a:stretch>
                <a:fillRect/>
              </a:stretch>
            </p:blipFill>
            <p:spPr>
              <a:xfrm>
                <a:off x="2696489" y="1563964"/>
                <a:ext cx="109620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8" name="Ink 177"/>
              <p14:cNvContentPartPr/>
              <p14:nvPr/>
            </p14:nvContentPartPr>
            <p14:xfrm>
              <a:off x="524249" y="2075884"/>
              <a:ext cx="3015000" cy="1531080"/>
            </p14:xfrm>
          </p:contentPart>
        </mc:Choice>
        <mc:Fallback>
          <p:pic>
            <p:nvPicPr>
              <p:cNvPr id="178" name="Ink 177"/>
              <p:cNvPicPr/>
              <p:nvPr/>
            </p:nvPicPr>
            <p:blipFill>
              <a:blip r:embed="rId23"/>
              <a:stretch>
                <a:fillRect/>
              </a:stretch>
            </p:blipFill>
            <p:spPr>
              <a:xfrm>
                <a:off x="517769" y="2068324"/>
                <a:ext cx="3029760" cy="1544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5" name="Ink 194"/>
              <p14:cNvContentPartPr/>
              <p14:nvPr/>
            </p14:nvContentPartPr>
            <p14:xfrm>
              <a:off x="4837049" y="4397884"/>
              <a:ext cx="2975400" cy="453240"/>
            </p14:xfrm>
          </p:contentPart>
        </mc:Choice>
        <mc:Fallback>
          <p:pic>
            <p:nvPicPr>
              <p:cNvPr id="195" name="Ink 194"/>
              <p:cNvPicPr/>
              <p:nvPr/>
            </p:nvPicPr>
            <p:blipFill>
              <a:blip r:embed="rId25"/>
              <a:stretch>
                <a:fillRect/>
              </a:stretch>
            </p:blipFill>
            <p:spPr>
              <a:xfrm>
                <a:off x="4828769" y="4391764"/>
                <a:ext cx="299376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8" name="Ink 197"/>
              <p14:cNvContentPartPr/>
              <p14:nvPr/>
            </p14:nvContentPartPr>
            <p14:xfrm>
              <a:off x="851489" y="4528204"/>
              <a:ext cx="668160" cy="317880"/>
            </p14:xfrm>
          </p:contentPart>
        </mc:Choice>
        <mc:Fallback>
          <p:pic>
            <p:nvPicPr>
              <p:cNvPr id="198" name="Ink 197"/>
              <p:cNvPicPr/>
              <p:nvPr/>
            </p:nvPicPr>
            <p:blipFill>
              <a:blip r:embed="rId27"/>
              <a:stretch>
                <a:fillRect/>
              </a:stretch>
            </p:blipFill>
            <p:spPr>
              <a:xfrm>
                <a:off x="842489" y="4519204"/>
                <a:ext cx="68112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9" name="Ink 198"/>
              <p14:cNvContentPartPr/>
              <p14:nvPr/>
            </p14:nvContentPartPr>
            <p14:xfrm>
              <a:off x="1049849" y="5692444"/>
              <a:ext cx="789120" cy="326520"/>
            </p14:xfrm>
          </p:contentPart>
        </mc:Choice>
        <mc:Fallback>
          <p:pic>
            <p:nvPicPr>
              <p:cNvPr id="199" name="Ink 198"/>
              <p:cNvPicPr/>
              <p:nvPr/>
            </p:nvPicPr>
            <p:blipFill>
              <a:blip r:embed="rId29"/>
              <a:stretch>
                <a:fillRect/>
              </a:stretch>
            </p:blipFill>
            <p:spPr>
              <a:xfrm>
                <a:off x="1041929" y="5686684"/>
                <a:ext cx="80100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6" name="Ink 205"/>
              <p14:cNvContentPartPr/>
              <p14:nvPr/>
            </p14:nvContentPartPr>
            <p14:xfrm>
              <a:off x="9575729" y="5666524"/>
              <a:ext cx="1399680" cy="170640"/>
            </p14:xfrm>
          </p:contentPart>
        </mc:Choice>
        <mc:Fallback>
          <p:pic>
            <p:nvPicPr>
              <p:cNvPr id="206" name="Ink 205"/>
              <p:cNvPicPr/>
              <p:nvPr/>
            </p:nvPicPr>
            <p:blipFill>
              <a:blip r:embed="rId31"/>
              <a:stretch>
                <a:fillRect/>
              </a:stretch>
            </p:blipFill>
            <p:spPr>
              <a:xfrm>
                <a:off x="9568529" y="5658964"/>
                <a:ext cx="1415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7" name="Ink 206"/>
              <p14:cNvContentPartPr/>
              <p14:nvPr/>
            </p14:nvContentPartPr>
            <p14:xfrm>
              <a:off x="9498689" y="5805844"/>
              <a:ext cx="1810080" cy="194400"/>
            </p14:xfrm>
          </p:contentPart>
        </mc:Choice>
        <mc:Fallback>
          <p:pic>
            <p:nvPicPr>
              <p:cNvPr id="207" name="Ink 206"/>
              <p:cNvPicPr/>
              <p:nvPr/>
            </p:nvPicPr>
            <p:blipFill>
              <a:blip r:embed="rId33"/>
              <a:stretch>
                <a:fillRect/>
              </a:stretch>
            </p:blipFill>
            <p:spPr>
              <a:xfrm>
                <a:off x="9489329" y="5796484"/>
                <a:ext cx="18306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8" name="Ink 207"/>
              <p14:cNvContentPartPr/>
              <p14:nvPr/>
            </p14:nvContentPartPr>
            <p14:xfrm>
              <a:off x="9645929" y="5841484"/>
              <a:ext cx="1572840" cy="80280"/>
            </p14:xfrm>
          </p:contentPart>
        </mc:Choice>
        <mc:Fallback>
          <p:pic>
            <p:nvPicPr>
              <p:cNvPr id="208" name="Ink 207"/>
              <p:cNvPicPr/>
              <p:nvPr/>
            </p:nvPicPr>
            <p:blipFill>
              <a:blip r:embed="rId35"/>
              <a:stretch>
                <a:fillRect/>
              </a:stretch>
            </p:blipFill>
            <p:spPr>
              <a:xfrm>
                <a:off x="9638009" y="5833204"/>
                <a:ext cx="1590480" cy="99360"/>
              </a:xfrm>
              <a:prstGeom prst="rect">
                <a:avLst/>
              </a:prstGeom>
            </p:spPr>
          </p:pic>
        </mc:Fallback>
      </mc:AlternateContent>
    </p:spTree>
    <p:extLst>
      <p:ext uri="{BB962C8B-B14F-4D97-AF65-F5344CB8AC3E}">
        <p14:creationId xmlns:p14="http://schemas.microsoft.com/office/powerpoint/2010/main" val="11019418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277396" cy="607481"/>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Margins - Example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10</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4" name="Rectangle 3"/>
          <p:cNvSpPr/>
          <p:nvPr/>
        </p:nvSpPr>
        <p:spPr>
          <a:xfrm>
            <a:off x="1155992" y="1756292"/>
            <a:ext cx="10386651" cy="42780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Let's understand it with an </a:t>
            </a:r>
            <a:r>
              <a:rPr lang="en-IN" sz="1600" smtClean="0">
                <a:latin typeface="Segoe UI" panose="020B0502040204020203" pitchFamily="34" charset="0"/>
                <a:ea typeface="Segoe UI" panose="020B0502040204020203" pitchFamily="34" charset="0"/>
                <a:cs typeface="Segoe UI" pitchFamily="34" charset="0"/>
              </a:rPr>
              <a:t>example- Suppose </a:t>
            </a:r>
            <a:r>
              <a:rPr lang="en-IN" sz="1600">
                <a:latin typeface="Segoe UI" panose="020B0502040204020203" pitchFamily="34" charset="0"/>
                <a:ea typeface="Segoe UI" panose="020B0502040204020203" pitchFamily="34" charset="0"/>
                <a:cs typeface="Segoe UI" pitchFamily="34" charset="0"/>
              </a:rPr>
              <a:t>stocks of ABC company is currently trading at Rs 48. You expect the price to go downwards and so decide to sell a Call Option at strike price 50. The premium for the contract is Rs 3 and lot size is 100 shares. For selling the Call option, you will receive a premium of 100 * 3 = Rs 300</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Now </a:t>
            </a:r>
            <a:r>
              <a:rPr lang="en-IN" sz="1600">
                <a:latin typeface="Segoe UI" panose="020B0502040204020203" pitchFamily="34" charset="0"/>
                <a:ea typeface="Segoe UI" panose="020B0502040204020203" pitchFamily="34" charset="0"/>
                <a:cs typeface="Segoe UI" pitchFamily="34" charset="0"/>
              </a:rPr>
              <a:t>let's discuss the possible scenarios:</a:t>
            </a:r>
          </a:p>
          <a:p>
            <a:r>
              <a:rPr lang="en-IN" sz="1600" b="1" smtClean="0">
                <a:latin typeface="Segoe UI" panose="020B0502040204020203" pitchFamily="34" charset="0"/>
                <a:ea typeface="Segoe UI" panose="020B0502040204020203" pitchFamily="34" charset="0"/>
                <a:cs typeface="Segoe UI" pitchFamily="34" charset="0"/>
              </a:rPr>
              <a:t>1. When </a:t>
            </a:r>
            <a:r>
              <a:rPr lang="en-IN" sz="1600" b="1">
                <a:latin typeface="Segoe UI" panose="020B0502040204020203" pitchFamily="34" charset="0"/>
                <a:ea typeface="Segoe UI" panose="020B0502040204020203" pitchFamily="34" charset="0"/>
                <a:cs typeface="Segoe UI" pitchFamily="34" charset="0"/>
              </a:rPr>
              <a:t>stock price remains unchanged at Rs 48</a:t>
            </a:r>
            <a:endParaRPr lang="en-IN" sz="1600">
              <a:latin typeface="Segoe UI" panose="020B0502040204020203" pitchFamily="34" charset="0"/>
              <a:ea typeface="Segoe UI" panose="020B0502040204020203" pitchFamily="34" charset="0"/>
              <a:cs typeface="Segoe UI" pitchFamily="34" charset="0"/>
            </a:endParaRPr>
          </a:p>
          <a:p>
            <a:r>
              <a:rPr lang="en-IN" sz="1600">
                <a:latin typeface="Segoe UI" panose="020B0502040204020203" pitchFamily="34" charset="0"/>
                <a:ea typeface="Segoe UI" panose="020B0502040204020203" pitchFamily="34" charset="0"/>
                <a:cs typeface="Segoe UI" pitchFamily="34" charset="0"/>
              </a:rPr>
              <a:t>The Options expires worthless and you keep the premium received. The premium of Rs 300 is your profit.</a:t>
            </a:r>
          </a:p>
          <a:p>
            <a:r>
              <a:rPr lang="en-IN" sz="1600" b="1" smtClean="0">
                <a:latin typeface="Segoe UI" panose="020B0502040204020203" pitchFamily="34" charset="0"/>
                <a:ea typeface="Segoe UI" panose="020B0502040204020203" pitchFamily="34" charset="0"/>
                <a:cs typeface="Segoe UI" pitchFamily="34" charset="0"/>
              </a:rPr>
              <a:t>2. When </a:t>
            </a:r>
            <a:r>
              <a:rPr lang="en-IN" sz="1600" b="1">
                <a:latin typeface="Segoe UI" panose="020B0502040204020203" pitchFamily="34" charset="0"/>
                <a:ea typeface="Segoe UI" panose="020B0502040204020203" pitchFamily="34" charset="0"/>
                <a:cs typeface="Segoe UI" pitchFamily="34" charset="0"/>
              </a:rPr>
              <a:t>the stock price goes down to Rs 28</a:t>
            </a:r>
            <a:endParaRPr lang="en-IN" sz="1600">
              <a:latin typeface="Segoe UI" panose="020B0502040204020203" pitchFamily="34" charset="0"/>
              <a:ea typeface="Segoe UI" panose="020B0502040204020203" pitchFamily="34" charset="0"/>
              <a:cs typeface="Segoe UI" pitchFamily="34" charset="0"/>
            </a:endParaRPr>
          </a:p>
          <a:p>
            <a:r>
              <a:rPr lang="en-IN" sz="1600">
                <a:latin typeface="Segoe UI" panose="020B0502040204020203" pitchFamily="34" charset="0"/>
                <a:ea typeface="Segoe UI" panose="020B0502040204020203" pitchFamily="34" charset="0"/>
                <a:cs typeface="Segoe UI" pitchFamily="34" charset="0"/>
              </a:rPr>
              <a:t>The Options expires worthless and you keep the premium received. The premium of Rs 300 is your profit.</a:t>
            </a:r>
          </a:p>
          <a:p>
            <a:r>
              <a:rPr lang="en-IN" sz="1600" b="1" smtClean="0">
                <a:latin typeface="Segoe UI" panose="020B0502040204020203" pitchFamily="34" charset="0"/>
                <a:ea typeface="Segoe UI" panose="020B0502040204020203" pitchFamily="34" charset="0"/>
                <a:cs typeface="Segoe UI" pitchFamily="34" charset="0"/>
              </a:rPr>
              <a:t>3. When </a:t>
            </a:r>
            <a:r>
              <a:rPr lang="en-IN" sz="1600" b="1">
                <a:latin typeface="Segoe UI" panose="020B0502040204020203" pitchFamily="34" charset="0"/>
                <a:ea typeface="Segoe UI" panose="020B0502040204020203" pitchFamily="34" charset="0"/>
                <a:cs typeface="Segoe UI" pitchFamily="34" charset="0"/>
              </a:rPr>
              <a:t>the stock price, against expectations, goes up to Rs 68</a:t>
            </a:r>
            <a:endParaRPr lang="en-IN" sz="1600">
              <a:latin typeface="Segoe UI" panose="020B0502040204020203" pitchFamily="34" charset="0"/>
              <a:ea typeface="Segoe UI" panose="020B0502040204020203" pitchFamily="34" charset="0"/>
              <a:cs typeface="Segoe UI" pitchFamily="34" charset="0"/>
            </a:endParaRPr>
          </a:p>
          <a:p>
            <a:r>
              <a:rPr lang="en-IN" sz="1600">
                <a:latin typeface="Segoe UI" panose="020B0502040204020203" pitchFamily="34" charset="0"/>
                <a:ea typeface="Segoe UI" panose="020B0502040204020203" pitchFamily="34" charset="0"/>
                <a:cs typeface="Segoe UI" pitchFamily="34" charset="0"/>
              </a:rPr>
              <a:t>The Call contract would be exercised by the buyer and you have to pay Rs 68-Rs 50=Rs 18*100= Rs 1800. Taking into account Rs 300 you received as premium, your loss would be Rs 1500.</a:t>
            </a:r>
          </a:p>
          <a:p>
            <a:r>
              <a:rPr lang="en-IN" sz="1600" b="1" smtClean="0">
                <a:latin typeface="Segoe UI" panose="020B0502040204020203" pitchFamily="34" charset="0"/>
                <a:ea typeface="Segoe UI" panose="020B0502040204020203" pitchFamily="34" charset="0"/>
                <a:cs typeface="Segoe UI" pitchFamily="34" charset="0"/>
              </a:rPr>
              <a:t>4. When </a:t>
            </a:r>
            <a:r>
              <a:rPr lang="en-IN" sz="1600" b="1">
                <a:latin typeface="Segoe UI" panose="020B0502040204020203" pitchFamily="34" charset="0"/>
                <a:ea typeface="Segoe UI" panose="020B0502040204020203" pitchFamily="34" charset="0"/>
                <a:cs typeface="Segoe UI" pitchFamily="34" charset="0"/>
              </a:rPr>
              <a:t>the stock price, against expectations, goes up to Rs 88</a:t>
            </a:r>
            <a:endParaRPr lang="en-IN" sz="1600">
              <a:latin typeface="Segoe UI" panose="020B0502040204020203" pitchFamily="34" charset="0"/>
              <a:ea typeface="Segoe UI" panose="020B0502040204020203" pitchFamily="34" charset="0"/>
              <a:cs typeface="Segoe UI" pitchFamily="34" charset="0"/>
            </a:endParaRPr>
          </a:p>
          <a:p>
            <a:r>
              <a:rPr lang="en-IN" sz="1600">
                <a:latin typeface="Segoe UI" panose="020B0502040204020203" pitchFamily="34" charset="0"/>
                <a:ea typeface="Segoe UI" panose="020B0502040204020203" pitchFamily="34" charset="0"/>
                <a:cs typeface="Segoe UI" pitchFamily="34" charset="0"/>
              </a:rPr>
              <a:t>The Call contract would be exercised by the buyer and you have to pay Rs 88-Rs 50=Rs 38*100= Rs 3800. Taking into account Rs 300 you received as premium, your loss would be Rs 3500.</a:t>
            </a:r>
          </a:p>
          <a:p>
            <a:endParaRPr lang="en-IN" sz="1600" smtClean="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So</a:t>
            </a:r>
            <a:r>
              <a:rPr lang="en-IN" sz="1600">
                <a:latin typeface="Segoe UI" panose="020B0502040204020203" pitchFamily="34" charset="0"/>
                <a:ea typeface="Segoe UI" panose="020B0502040204020203" pitchFamily="34" charset="0"/>
                <a:cs typeface="Segoe UI" pitchFamily="34" charset="0"/>
              </a:rPr>
              <a:t>, Option sellers have a potential for unlimited loss and to cover this loss, they are asked to deposit margins.</a:t>
            </a:r>
            <a:endParaRPr lang="en-IN" sz="1600" b="0" i="0">
              <a:effectLst/>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5110239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6344736"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Options Clearing Corporation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59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11</a:t>
            </a:r>
            <a:endParaRPr lang="en-IN"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5" name="Rectangle 4"/>
          <p:cNvSpPr/>
          <p:nvPr/>
        </p:nvSpPr>
        <p:spPr>
          <a:xfrm>
            <a:off x="1169249" y="1881809"/>
            <a:ext cx="9578264" cy="307776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The Options Clearing Corporation (OCC) performs much the same function for options markets as the clearing house does for futures markets  It </a:t>
            </a:r>
            <a:r>
              <a:rPr lang="en-IN" sz="1600">
                <a:solidFill>
                  <a:srgbClr val="FF0000"/>
                </a:solidFill>
                <a:latin typeface="Segoe UI" panose="020B0502040204020203" pitchFamily="34" charset="0"/>
                <a:ea typeface="Segoe UI" panose="020B0502040204020203" pitchFamily="34" charset="0"/>
                <a:cs typeface="Segoe UI" pitchFamily="34" charset="0"/>
              </a:rPr>
              <a:t>guarantees that options writers will fulfil their obligations </a:t>
            </a:r>
            <a:r>
              <a:rPr lang="en-IN" sz="1600">
                <a:latin typeface="Segoe UI" panose="020B0502040204020203" pitchFamily="34" charset="0"/>
                <a:ea typeface="Segoe UI" panose="020B0502040204020203" pitchFamily="34" charset="0"/>
                <a:cs typeface="Segoe UI" pitchFamily="34" charset="0"/>
              </a:rPr>
              <a:t>under the terms of options contracts and </a:t>
            </a:r>
            <a:r>
              <a:rPr lang="en-IN" sz="1600">
                <a:solidFill>
                  <a:srgbClr val="FF0000"/>
                </a:solidFill>
                <a:latin typeface="Segoe UI" panose="020B0502040204020203" pitchFamily="34" charset="0"/>
                <a:ea typeface="Segoe UI" panose="020B0502040204020203" pitchFamily="34" charset="0"/>
                <a:cs typeface="Segoe UI" pitchFamily="34" charset="0"/>
              </a:rPr>
              <a:t>keeps a record of all long and short positions</a:t>
            </a:r>
            <a:r>
              <a:rPr lang="en-IN" sz="1600">
                <a:latin typeface="Segoe UI" panose="020B0502040204020203" pitchFamily="34" charset="0"/>
                <a:ea typeface="Segoe UI" panose="020B0502040204020203" pitchFamily="34" charset="0"/>
                <a:cs typeface="Segoe UI" pitchFamily="34" charset="0"/>
              </a:rPr>
              <a:t>. The OCC has a number of members, and all option trades must be cleared through a member.</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The </a:t>
            </a:r>
            <a:r>
              <a:rPr lang="en-IN" sz="1600">
                <a:latin typeface="Segoe UI" panose="020B0502040204020203" pitchFamily="34" charset="0"/>
                <a:ea typeface="Segoe UI" panose="020B0502040204020203" pitchFamily="34" charset="0"/>
                <a:cs typeface="Segoe UI" pitchFamily="34" charset="0"/>
              </a:rPr>
              <a:t>funds used to purchase an option must be deposited with the OCC by the morning of the business day following the trade. </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The </a:t>
            </a:r>
            <a:r>
              <a:rPr lang="en-IN" sz="1600">
                <a:latin typeface="Segoe UI" panose="020B0502040204020203" pitchFamily="34" charset="0"/>
                <a:ea typeface="Segoe UI" panose="020B0502040204020203" pitchFamily="34" charset="0"/>
                <a:cs typeface="Segoe UI" pitchFamily="34" charset="0"/>
              </a:rPr>
              <a:t>writer of the option maintains a margin account with a broker, as described earlier. The broker maintains a margin account with the OCC member that clears its trades. The OCC member in turn maintains a margin account with the OCC.</a:t>
            </a:r>
          </a:p>
          <a:p>
            <a:endParaRPr lang="en-IN">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37776430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99910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Types of Options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6</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smtClean="0">
                <a:latin typeface="Microsoft Sans Serif" panose="020B0604020202020204" pitchFamily="34" charset="0"/>
                <a:ea typeface="Microsoft Sans Serif" panose="020B0604020202020204" pitchFamily="34" charset="0"/>
                <a:cs typeface="Microsoft Sans Serif" panose="020B0604020202020204" pitchFamily="34" charset="0"/>
              </a:rPr>
              <a:t>1.1</a:t>
            </a:r>
            <a:endParaRPr lang="en-IN"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5" name="Diagram 4"/>
          <p:cNvGraphicFramePr/>
          <p:nvPr>
            <p:extLst>
              <p:ext uri="{D42A27DB-BD31-4B8C-83A1-F6EECF244321}">
                <p14:modId xmlns:p14="http://schemas.microsoft.com/office/powerpoint/2010/main" val="2106400351"/>
              </p:ext>
            </p:extLst>
          </p:nvPr>
        </p:nvGraphicFramePr>
        <p:xfrm>
          <a:off x="1169248" y="2929802"/>
          <a:ext cx="9233708" cy="3087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169248" y="1722783"/>
            <a:ext cx="10184552"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The </a:t>
            </a:r>
            <a:r>
              <a:rPr lang="en-IN" sz="1600" smtClean="0">
                <a:solidFill>
                  <a:srgbClr val="FF0000"/>
                </a:solidFill>
                <a:latin typeface="Segoe UI" panose="020B0502040204020203" pitchFamily="34" charset="0"/>
                <a:ea typeface="Segoe UI" panose="020B0502040204020203" pitchFamily="34" charset="0"/>
                <a:cs typeface="Segoe UI" pitchFamily="34" charset="0"/>
              </a:rPr>
              <a:t>date </a:t>
            </a:r>
            <a:r>
              <a:rPr lang="en-IN" sz="1600">
                <a:solidFill>
                  <a:srgbClr val="FF0000"/>
                </a:solidFill>
                <a:latin typeface="Segoe UI" panose="020B0502040204020203" pitchFamily="34" charset="0"/>
                <a:ea typeface="Segoe UI" panose="020B0502040204020203" pitchFamily="34" charset="0"/>
                <a:cs typeface="Segoe UI" pitchFamily="34" charset="0"/>
              </a:rPr>
              <a:t>specified </a:t>
            </a:r>
            <a:r>
              <a:rPr lang="en-IN" sz="1600">
                <a:latin typeface="Segoe UI" panose="020B0502040204020203" pitchFamily="34" charset="0"/>
                <a:ea typeface="Segoe UI" panose="020B0502040204020203" pitchFamily="34" charset="0"/>
                <a:cs typeface="Segoe UI" pitchFamily="34" charset="0"/>
              </a:rPr>
              <a:t>in the contract is known as the </a:t>
            </a:r>
            <a:r>
              <a:rPr lang="en-IN" sz="1600">
                <a:solidFill>
                  <a:srgbClr val="FF0000"/>
                </a:solidFill>
                <a:latin typeface="Segoe UI" panose="020B0502040204020203" pitchFamily="34" charset="0"/>
                <a:ea typeface="Segoe UI" panose="020B0502040204020203" pitchFamily="34" charset="0"/>
                <a:cs typeface="Segoe UI" pitchFamily="34" charset="0"/>
              </a:rPr>
              <a:t>expiration date or the maturity date.</a:t>
            </a:r>
          </a:p>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The </a:t>
            </a:r>
            <a:r>
              <a:rPr lang="en-IN" sz="1600">
                <a:solidFill>
                  <a:srgbClr val="FF0000"/>
                </a:solidFill>
                <a:latin typeface="Segoe UI" panose="020B0502040204020203" pitchFamily="34" charset="0"/>
                <a:ea typeface="Segoe UI" panose="020B0502040204020203" pitchFamily="34" charset="0"/>
                <a:cs typeface="Segoe UI" pitchFamily="34" charset="0"/>
              </a:rPr>
              <a:t>price specified </a:t>
            </a:r>
            <a:r>
              <a:rPr lang="en-IN" sz="1600">
                <a:latin typeface="Segoe UI" panose="020B0502040204020203" pitchFamily="34" charset="0"/>
                <a:ea typeface="Segoe UI" panose="020B0502040204020203" pitchFamily="34" charset="0"/>
                <a:cs typeface="Segoe UI" pitchFamily="34" charset="0"/>
              </a:rPr>
              <a:t>in the contract is known as the </a:t>
            </a:r>
            <a:r>
              <a:rPr lang="en-IN" sz="1600">
                <a:solidFill>
                  <a:srgbClr val="FF0000"/>
                </a:solidFill>
                <a:latin typeface="Segoe UI" panose="020B0502040204020203" pitchFamily="34" charset="0"/>
                <a:ea typeface="Segoe UI" panose="020B0502040204020203" pitchFamily="34" charset="0"/>
                <a:cs typeface="Segoe UI" pitchFamily="34" charset="0"/>
              </a:rPr>
              <a:t>exercise price or the strike price</a:t>
            </a:r>
            <a:r>
              <a:rPr lang="en-IN" sz="1600" smtClean="0">
                <a:latin typeface="Segoe UI" panose="020B0502040204020203" pitchFamily="34" charset="0"/>
                <a:ea typeface="Segoe UI" panose="020B0502040204020203" pitchFamily="34" charset="0"/>
                <a:cs typeface="Segoe UI" pitchFamily="34" charset="0"/>
              </a:rPr>
              <a:t>.</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There are two basic option contracts:</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44548066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96804"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Question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60</a:t>
            </a:fld>
            <a:endParaRPr lang="en-US"/>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4" name="Rectangle 3"/>
          <p:cNvSpPr/>
          <p:nvPr/>
        </p:nvSpPr>
        <p:spPr>
          <a:xfrm>
            <a:off x="1169249" y="1784373"/>
            <a:ext cx="9657777"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Explain carefully the difference between writing a put option and buying a call option.</a:t>
            </a:r>
            <a:endParaRPr lang="en-US" sz="1600">
              <a:latin typeface="Segoe UI" panose="020B0502040204020203" pitchFamily="34" charset="0"/>
              <a:ea typeface="Segoe UI" panose="020B0502040204020203" pitchFamily="34" charset="0"/>
              <a:cs typeface="Segoe UI" pitchFamily="34" charset="0"/>
            </a:endParaRPr>
          </a:p>
        </p:txBody>
      </p:sp>
      <p:pic>
        <p:nvPicPr>
          <p:cNvPr id="7" name="Graphic 14" descr="Mathematics">
            <a:extLst>
              <a:ext uri="{FF2B5EF4-FFF2-40B4-BE49-F238E27FC236}">
                <a16:creationId xmlns:a16="http://schemas.microsoft.com/office/drawing/2014/main" id="{DF1E1CCD-DC7D-4D24-B5D9-FC8FF362D444}"/>
              </a:ext>
            </a:extLst>
          </p:cNvPr>
          <p:cNvPicPr>
            <a:picLocks noChangeAspect="1"/>
          </p:cNvPicPr>
          <p:nvPr/>
        </p:nvPicPr>
        <p:blipFill>
          <a:blip r:embed="rId2">
            <a:extLst>
              <a:ext uri="{96DAC541-7B7A-43D3-8B79-37D633B846F1}">
                <asvg:svgBlip xmlns:asvg="http://schemas.microsoft.com/office/drawing/2016/SVG/main" xmlns=""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3"/>
              </a:ext>
            </a:extLst>
          </a:blip>
          <a:stretch>
            <a:fillRect/>
          </a:stretch>
        </p:blipFill>
        <p:spPr>
          <a:xfrm>
            <a:off x="448444" y="956276"/>
            <a:ext cx="627083" cy="627083"/>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2546369" y="4017004"/>
              <a:ext cx="8738280" cy="493200"/>
            </p14:xfrm>
          </p:contentPart>
        </mc:Choice>
        <mc:Fallback>
          <p:pic>
            <p:nvPicPr>
              <p:cNvPr id="5" name="Ink 4"/>
              <p:cNvPicPr/>
              <p:nvPr/>
            </p:nvPicPr>
            <p:blipFill>
              <a:blip r:embed="rId5"/>
              <a:stretch>
                <a:fillRect/>
              </a:stretch>
            </p:blipFill>
            <p:spPr>
              <a:xfrm>
                <a:off x="2538449" y="4008364"/>
                <a:ext cx="8756280" cy="50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p14:cNvContentPartPr/>
              <p14:nvPr/>
            </p14:nvContentPartPr>
            <p14:xfrm>
              <a:off x="5762969" y="3093604"/>
              <a:ext cx="1492920" cy="1756440"/>
            </p14:xfrm>
          </p:contentPart>
        </mc:Choice>
        <mc:Fallback>
          <p:pic>
            <p:nvPicPr>
              <p:cNvPr id="13" name="Ink 12"/>
              <p:cNvPicPr/>
              <p:nvPr/>
            </p:nvPicPr>
            <p:blipFill>
              <a:blip r:embed="rId7"/>
              <a:stretch>
                <a:fillRect/>
              </a:stretch>
            </p:blipFill>
            <p:spPr>
              <a:xfrm>
                <a:off x="5755769" y="3086404"/>
                <a:ext cx="1510200" cy="1773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p14:cNvContentPartPr/>
              <p14:nvPr/>
            </p14:nvContentPartPr>
            <p14:xfrm>
              <a:off x="9001169" y="875284"/>
              <a:ext cx="3128760" cy="1125000"/>
            </p14:xfrm>
          </p:contentPart>
        </mc:Choice>
        <mc:Fallback>
          <p:pic>
            <p:nvPicPr>
              <p:cNvPr id="18" name="Ink 17"/>
              <p:cNvPicPr/>
              <p:nvPr/>
            </p:nvPicPr>
            <p:blipFill>
              <a:blip r:embed="rId9"/>
              <a:stretch>
                <a:fillRect/>
              </a:stretch>
            </p:blipFill>
            <p:spPr>
              <a:xfrm>
                <a:off x="8993249" y="869164"/>
                <a:ext cx="3140640" cy="1135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6" name="Ink 45"/>
              <p14:cNvContentPartPr/>
              <p14:nvPr/>
            </p14:nvContentPartPr>
            <p14:xfrm>
              <a:off x="481769" y="2294404"/>
              <a:ext cx="2469960" cy="895680"/>
            </p14:xfrm>
          </p:contentPart>
        </mc:Choice>
        <mc:Fallback>
          <p:pic>
            <p:nvPicPr>
              <p:cNvPr id="46" name="Ink 45"/>
              <p:cNvPicPr/>
              <p:nvPr/>
            </p:nvPicPr>
            <p:blipFill>
              <a:blip r:embed="rId11"/>
              <a:stretch>
                <a:fillRect/>
              </a:stretch>
            </p:blipFill>
            <p:spPr>
              <a:xfrm>
                <a:off x="473129" y="2288644"/>
                <a:ext cx="2487240" cy="905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8" name="Ink 67"/>
              <p14:cNvContentPartPr/>
              <p14:nvPr/>
            </p14:nvContentPartPr>
            <p14:xfrm>
              <a:off x="8239409" y="4017364"/>
              <a:ext cx="50040" cy="204480"/>
            </p14:xfrm>
          </p:contentPart>
        </mc:Choice>
        <mc:Fallback>
          <p:pic>
            <p:nvPicPr>
              <p:cNvPr id="68" name="Ink 67"/>
              <p:cNvPicPr/>
              <p:nvPr/>
            </p:nvPicPr>
            <p:blipFill>
              <a:blip r:embed="rId13"/>
              <a:stretch>
                <a:fillRect/>
              </a:stretch>
            </p:blipFill>
            <p:spPr>
              <a:xfrm>
                <a:off x="8229329" y="4007284"/>
                <a:ext cx="64080" cy="218520"/>
              </a:xfrm>
              <a:prstGeom prst="rect">
                <a:avLst/>
              </a:prstGeom>
            </p:spPr>
          </p:pic>
        </mc:Fallback>
      </mc:AlternateContent>
    </p:spTree>
    <p:extLst>
      <p:ext uri="{BB962C8B-B14F-4D97-AF65-F5344CB8AC3E}">
        <p14:creationId xmlns:p14="http://schemas.microsoft.com/office/powerpoint/2010/main" val="291459244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2196804"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Solution</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61</a:t>
            </a:fld>
            <a:endParaRPr lang="en-US"/>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pic>
        <p:nvPicPr>
          <p:cNvPr id="3" name="Picture 2"/>
          <p:cNvPicPr>
            <a:picLocks noChangeAspect="1"/>
          </p:cNvPicPr>
          <p:nvPr/>
        </p:nvPicPr>
        <p:blipFill>
          <a:blip r:embed="rId2"/>
          <a:stretch>
            <a:fillRect/>
          </a:stretch>
        </p:blipFill>
        <p:spPr>
          <a:xfrm>
            <a:off x="1081087" y="1944027"/>
            <a:ext cx="10029825" cy="1504950"/>
          </a:xfrm>
          <a:prstGeom prst="rect">
            <a:avLst/>
          </a:prstGeom>
        </p:spPr>
      </p:pic>
    </p:spTree>
    <p:extLst>
      <p:ext uri="{BB962C8B-B14F-4D97-AF65-F5344CB8AC3E}">
        <p14:creationId xmlns:p14="http://schemas.microsoft.com/office/powerpoint/2010/main" val="224716539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825743" cy="627083"/>
          </a:xfrm>
          <a:solidFill>
            <a:srgbClr val="FCD3C2"/>
          </a:solidFill>
        </p:spPr>
        <p:txBody>
          <a:bodyPr>
            <a:noAutofit/>
          </a:bodyPr>
          <a:lstStyle>
            <a:defPPr/>
          </a:lstStyle>
          <a:p>
            <a:pPr algn="ctr"/>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Recap</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62</a:t>
            </a:fld>
            <a:endParaRPr lang="en-US"/>
          </a:p>
        </p:txBody>
      </p:sp>
      <p:sp>
        <p:nvSpPr>
          <p:cNvPr id="6" name="Rectangle 5"/>
          <p:cNvSpPr/>
          <p:nvPr/>
        </p:nvSpPr>
        <p:spPr>
          <a:xfrm>
            <a:off x="1169248" y="1722783"/>
            <a:ext cx="10184552" cy="338554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An option gives the holder of the option the right to do something, but the holder does not have to exercise this right</a:t>
            </a:r>
            <a:r>
              <a:rPr lang="en-IN" sz="1600" smtClean="0">
                <a:latin typeface="Segoe UI" panose="020B0502040204020203" pitchFamily="34" charset="0"/>
                <a:ea typeface="Segoe UI" panose="020B0502040204020203" pitchFamily="34" charset="0"/>
                <a:cs typeface="Segoe UI" pitchFamily="34" charset="0"/>
              </a:rPr>
              <a:t>.</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A call option gives the holder of the option the right to buy an </a:t>
            </a:r>
            <a:r>
              <a:rPr lang="en-IN" sz="1600" smtClean="0">
                <a:latin typeface="Segoe UI" panose="020B0502040204020203" pitchFamily="34" charset="0"/>
                <a:ea typeface="Segoe UI" panose="020B0502040204020203" pitchFamily="34" charset="0"/>
                <a:cs typeface="Segoe UI" pitchFamily="34" charset="0"/>
              </a:rPr>
              <a:t>asset, whereas a </a:t>
            </a:r>
            <a:r>
              <a:rPr lang="en-IN" sz="1600">
                <a:latin typeface="Segoe UI" panose="020B0502040204020203" pitchFamily="34" charset="0"/>
                <a:ea typeface="Segoe UI" panose="020B0502040204020203" pitchFamily="34" charset="0"/>
                <a:cs typeface="Segoe UI" pitchFamily="34" charset="0"/>
              </a:rPr>
              <a:t>put option gives the holder the right to sell an </a:t>
            </a:r>
            <a:r>
              <a:rPr lang="en-IN" sz="1600" smtClean="0">
                <a:latin typeface="Segoe UI" panose="020B0502040204020203" pitchFamily="34" charset="0"/>
                <a:ea typeface="Segoe UI" panose="020B0502040204020203" pitchFamily="34" charset="0"/>
                <a:cs typeface="Segoe UI" pitchFamily="34" charset="0"/>
              </a:rPr>
              <a:t>asset.</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American options can be exercised at any time up to the expiration date, whereas European options can be exercised only on the expiration date itself. </a:t>
            </a: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Exchange traded options are adjusted for stock splits and stock dividends, but not for cash dividends.</a:t>
            </a:r>
            <a:endParaRPr lang="en-IN" sz="1600">
              <a:latin typeface="Segoe UI" panose="020B0502040204020203" pitchFamily="34" charset="0"/>
              <a:ea typeface="Segoe UI" panose="020B0502040204020203" pitchFamily="34" charset="0"/>
              <a:cs typeface="Segoe UI" pitchFamily="34" charset="0"/>
            </a:endParaRPr>
          </a:p>
          <a:p>
            <a:endParaRPr lang="en-IN" smtClean="0">
              <a:latin typeface="Segoe UI" panose="020B0502040204020203" pitchFamily="34" charset="0"/>
              <a:ea typeface="Segoe UI" panose="020B0502040204020203" pitchFamily="34" charset="0"/>
              <a:cs typeface="Segoe UI" pitchFamily="34" charset="0"/>
            </a:endParaRPr>
          </a:p>
          <a:p>
            <a:endParaRPr lang="en-IN">
              <a:latin typeface="Segoe UI" panose="020B0502040204020203" pitchFamily="34" charset="0"/>
              <a:ea typeface="Segoe UI" panose="020B0502040204020203" pitchFamily="34" charset="0"/>
              <a:cs typeface="Segoe UI" pitchFamily="34" charset="0"/>
            </a:endParaRPr>
          </a:p>
          <a:p>
            <a:endParaRPr lang="en-US"/>
          </a:p>
        </p:txBody>
      </p:sp>
    </p:spTree>
    <p:extLst>
      <p:ext uri="{BB962C8B-B14F-4D97-AF65-F5344CB8AC3E}">
        <p14:creationId xmlns:p14="http://schemas.microsoft.com/office/powerpoint/2010/main" val="19974465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1825743" cy="627083"/>
          </a:xfrm>
          <a:solidFill>
            <a:srgbClr val="FCD3C2"/>
          </a:solidFill>
        </p:spPr>
        <p:txBody>
          <a:bodyPr>
            <a:noAutofit/>
          </a:bodyPr>
          <a:lstStyle>
            <a:defPPr/>
          </a:lstStyle>
          <a:p>
            <a:pPr algn="ctr"/>
            <a:r>
              <a:rPr lang="en-IN" sz="3600" b="1">
                <a:latin typeface="Microsoft Sans Serif" panose="020B0604020202020204" pitchFamily="34" charset="0"/>
                <a:ea typeface="Microsoft Sans Serif" panose="020B0604020202020204" pitchFamily="34" charset="0"/>
                <a:cs typeface="Microsoft Sans Serif" panose="020B0604020202020204" pitchFamily="34" charset="0"/>
              </a:rPr>
              <a:t>R</a:t>
            </a:r>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ecap</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63</a:t>
            </a:fld>
            <a:endParaRPr lang="en-US"/>
          </a:p>
        </p:txBody>
      </p:sp>
      <p:sp>
        <p:nvSpPr>
          <p:cNvPr id="6" name="Rectangle 5"/>
          <p:cNvSpPr/>
          <p:nvPr/>
        </p:nvSpPr>
        <p:spPr>
          <a:xfrm>
            <a:off x="1169248" y="1722783"/>
            <a:ext cx="10184552" cy="258532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Every option has two sides and there </a:t>
            </a:r>
            <a:r>
              <a:rPr lang="en-IN" sz="1600">
                <a:latin typeface="Segoe UI" panose="020B0502040204020203" pitchFamily="34" charset="0"/>
                <a:ea typeface="Segoe UI" panose="020B0502040204020203" pitchFamily="34" charset="0"/>
                <a:cs typeface="Segoe UI" pitchFamily="34" charset="0"/>
              </a:rPr>
              <a:t>are four types of option positions possible.</a:t>
            </a:r>
          </a:p>
          <a:p>
            <a:pPr marL="285750" indent="-285750">
              <a:buFont typeface="Arial" pitchFamily="34" charset="0"/>
              <a:buChar char="•"/>
            </a:pP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Option payoffs can be plotted to understand profit and loss.</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Options </a:t>
            </a:r>
            <a:r>
              <a:rPr lang="en-IN" sz="1600">
                <a:latin typeface="Segoe UI" panose="020B0502040204020203" pitchFamily="34" charset="0"/>
                <a:ea typeface="Segoe UI" panose="020B0502040204020203" pitchFamily="34" charset="0"/>
                <a:cs typeface="Segoe UI" pitchFamily="34" charset="0"/>
              </a:rPr>
              <a:t>can have underlying assets like stocks, currencies, stock indices, and </a:t>
            </a:r>
            <a:r>
              <a:rPr lang="en-US" sz="1600">
                <a:latin typeface="Segoe UI" panose="020B0502040204020203" pitchFamily="34" charset="0"/>
                <a:ea typeface="Segoe UI" panose="020B0502040204020203" pitchFamily="34" charset="0"/>
                <a:cs typeface="Segoe UI" pitchFamily="34" charset="0"/>
              </a:rPr>
              <a:t>futures</a:t>
            </a:r>
            <a:r>
              <a:rPr lang="en-US" sz="1600" smtClean="0">
                <a:latin typeface="Segoe UI" panose="020B0502040204020203" pitchFamily="34" charset="0"/>
                <a:ea typeface="Segoe UI" panose="020B0502040204020203" pitchFamily="34" charset="0"/>
                <a:cs typeface="Segoe UI" pitchFamily="34" charset="0"/>
              </a:rPr>
              <a:t>.</a:t>
            </a:r>
          </a:p>
          <a:p>
            <a:pPr marL="285750" indent="-285750">
              <a:buFont typeface="Arial" pitchFamily="34" charset="0"/>
              <a:buChar char="•"/>
            </a:pPr>
            <a:endParaRPr lang="en-US"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Expiration date for derivatives is the final date on which the derivative is </a:t>
            </a:r>
            <a:r>
              <a:rPr lang="en-IN" sz="1600" smtClean="0">
                <a:latin typeface="Segoe UI" panose="020B0502040204020203" pitchFamily="34" charset="0"/>
                <a:ea typeface="Segoe UI" panose="020B0502040204020203" pitchFamily="34" charset="0"/>
                <a:cs typeface="Segoe UI" pitchFamily="34" charset="0"/>
              </a:rPr>
              <a:t>valid</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A strike price is the set price at which a derivative contract can be bought or sold when it is exercised.</a:t>
            </a:r>
            <a:endParaRPr lang="en-US"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US" sz="1600"/>
          </a:p>
        </p:txBody>
      </p:sp>
    </p:spTree>
    <p:extLst>
      <p:ext uri="{BB962C8B-B14F-4D97-AF65-F5344CB8AC3E}">
        <p14:creationId xmlns:p14="http://schemas.microsoft.com/office/powerpoint/2010/main" val="120150114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64</a:t>
            </a:fld>
            <a:endParaRPr lang="en-US"/>
          </a:p>
        </p:txBody>
      </p:sp>
      <p:sp>
        <p:nvSpPr>
          <p:cNvPr id="6" name="TextBox 5"/>
          <p:cNvSpPr txBox="1"/>
          <p:nvPr/>
        </p:nvSpPr>
        <p:spPr>
          <a:xfrm>
            <a:off x="1169249" y="1774750"/>
            <a:ext cx="990956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p:txBody>
      </p:sp>
      <p:sp>
        <p:nvSpPr>
          <p:cNvPr id="4" name="Rectangle 3"/>
          <p:cNvSpPr/>
          <p:nvPr/>
        </p:nvSpPr>
        <p:spPr>
          <a:xfrm>
            <a:off x="1169249" y="1774751"/>
            <a:ext cx="8889151" cy="304698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US" sz="1600" smtClean="0">
                <a:latin typeface="Segoe UI" panose="020B0502040204020203" pitchFamily="34" charset="0"/>
                <a:ea typeface="Segoe UI" panose="020B0502040204020203" pitchFamily="34" charset="0"/>
                <a:cs typeface="Segoe UI" pitchFamily="34" charset="0"/>
              </a:rPr>
              <a:t>Options can be in the money (ITM), at the money (ATM) and out of the money (OTM).</a:t>
            </a:r>
          </a:p>
          <a:p>
            <a:pPr marL="285750" indent="-285750">
              <a:buFont typeface="Arial" pitchFamily="34" charset="0"/>
              <a:buChar char="•"/>
            </a:pPr>
            <a:endParaRPr lang="en-US"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The option premium can be thought as the sum of two different numbers that represent the value of the option. </a:t>
            </a:r>
            <a:r>
              <a:rPr lang="en-IN" sz="1600" smtClean="0">
                <a:latin typeface="Segoe UI" panose="020B0502040204020203" pitchFamily="34" charset="0"/>
                <a:ea typeface="Segoe UI" panose="020B0502040204020203" pitchFamily="34" charset="0"/>
                <a:cs typeface="Segoe UI" pitchFamily="34" charset="0"/>
              </a:rPr>
              <a:t>The </a:t>
            </a:r>
            <a:r>
              <a:rPr lang="en-IN" sz="1600">
                <a:latin typeface="Segoe UI" panose="020B0502040204020203" pitchFamily="34" charset="0"/>
                <a:ea typeface="Segoe UI" panose="020B0502040204020203" pitchFamily="34" charset="0"/>
                <a:cs typeface="Segoe UI" pitchFamily="34" charset="0"/>
              </a:rPr>
              <a:t>first is the current value of the option, known as the intrinsic value. </a:t>
            </a:r>
            <a:r>
              <a:rPr lang="en-IN" sz="1600" smtClean="0">
                <a:latin typeface="Segoe UI" panose="020B0502040204020203" pitchFamily="34" charset="0"/>
                <a:ea typeface="Segoe UI" panose="020B0502040204020203" pitchFamily="34" charset="0"/>
                <a:cs typeface="Segoe UI" pitchFamily="34" charset="0"/>
              </a:rPr>
              <a:t>The </a:t>
            </a:r>
            <a:r>
              <a:rPr lang="en-IN" sz="1600">
                <a:latin typeface="Segoe UI" panose="020B0502040204020203" pitchFamily="34" charset="0"/>
                <a:ea typeface="Segoe UI" panose="020B0502040204020203" pitchFamily="34" charset="0"/>
                <a:cs typeface="Segoe UI" pitchFamily="34" charset="0"/>
              </a:rPr>
              <a:t>second is the potential increase in value that the option could gain over time, known as the time value</a:t>
            </a:r>
            <a:r>
              <a:rPr lang="en-IN" sz="1600" smtClean="0">
                <a:latin typeface="Segoe UI" panose="020B0502040204020203" pitchFamily="34" charset="0"/>
                <a:ea typeface="Segoe UI" panose="020B0502040204020203" pitchFamily="34" charset="0"/>
                <a:cs typeface="Segoe UI" pitchFamily="34" charset="0"/>
              </a:rPr>
              <a:t>.</a:t>
            </a: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latin typeface="Segoe UI" panose="020B0502040204020203" pitchFamily="34" charset="0"/>
                <a:ea typeface="Segoe UI" panose="020B0502040204020203" pitchFamily="34" charset="0"/>
                <a:cs typeface="Segoe UI" pitchFamily="34" charset="0"/>
              </a:rPr>
              <a:t>Writers of options have potential liabilities and are required to maintain margins with their broker. </a:t>
            </a:r>
          </a:p>
          <a:p>
            <a:pPr marL="285750" indent="-285750">
              <a:buFont typeface="Arial" pitchFamily="34" charset="0"/>
              <a:buChar char="•"/>
            </a:pPr>
            <a:endParaRPr lang="en-US"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US" sz="1600">
              <a:latin typeface="Segoe UI" panose="020B0502040204020203" pitchFamily="34" charset="0"/>
              <a:ea typeface="Segoe UI" panose="020B0502040204020203" pitchFamily="34" charset="0"/>
              <a:cs typeface="Segoe UI" pitchFamily="34" charset="0"/>
            </a:endParaRPr>
          </a:p>
        </p:txBody>
      </p:sp>
      <p:sp>
        <p:nvSpPr>
          <p:cNvPr id="7" name="Title 1"/>
          <p:cNvSpPr>
            <a:spLocks noGrp="1"/>
          </p:cNvSpPr>
          <p:nvPr>
            <p:ph type="title"/>
          </p:nvPr>
        </p:nvSpPr>
        <p:spPr>
          <a:xfrm>
            <a:off x="1169248" y="956276"/>
            <a:ext cx="1825743" cy="627083"/>
          </a:xfrm>
          <a:solidFill>
            <a:srgbClr val="FCD3C2"/>
          </a:solidFill>
        </p:spPr>
        <p:txBody>
          <a:bodyPr>
            <a:noAutofit/>
          </a:bodyPr>
          <a:lstStyle>
            <a:defPPr/>
          </a:lstStyle>
          <a:p>
            <a:pPr algn="ctr"/>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Recap</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505644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8" y="956276"/>
            <a:ext cx="3999100"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Types of Options</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7</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smtClean="0">
                <a:latin typeface="Microsoft Sans Serif" panose="020B0604020202020204" pitchFamily="34" charset="0"/>
                <a:ea typeface="Microsoft Sans Serif" panose="020B0604020202020204" pitchFamily="34" charset="0"/>
                <a:cs typeface="Microsoft Sans Serif" panose="020B0604020202020204" pitchFamily="34" charset="0"/>
              </a:rPr>
              <a:t>1.1</a:t>
            </a:r>
            <a:endParaRPr lang="en-IN"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1802296"/>
            <a:ext cx="9936074"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itchFamily="34" charset="0"/>
              <a:buChar char="•"/>
            </a:pPr>
            <a:r>
              <a:rPr lang="en-US" sz="1600" smtClean="0">
                <a:latin typeface="Segoe UI" panose="020B0502040204020203" pitchFamily="34" charset="0"/>
                <a:ea typeface="Segoe UI" panose="020B0502040204020203" pitchFamily="34" charset="0"/>
                <a:cs typeface="Segoe UI" pitchFamily="34" charset="0"/>
              </a:rPr>
              <a:t>Options can be differentiated on the basis of expiration.</a:t>
            </a:r>
          </a:p>
          <a:p>
            <a:pPr marL="285750" indent="-285750">
              <a:buFont typeface="Arial" pitchFamily="34" charset="0"/>
              <a:buChar char="•"/>
            </a:pPr>
            <a:endParaRPr lang="en-US"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a:solidFill>
                  <a:srgbClr val="FF0000"/>
                </a:solidFill>
                <a:latin typeface="Segoe UI" panose="020B0502040204020203" pitchFamily="34" charset="0"/>
                <a:ea typeface="Segoe UI" panose="020B0502040204020203" pitchFamily="34" charset="0"/>
                <a:cs typeface="Segoe UI" pitchFamily="34" charset="0"/>
              </a:rPr>
              <a:t>Options can be either American or European</a:t>
            </a:r>
            <a:r>
              <a:rPr lang="en-IN" sz="1600">
                <a:latin typeface="Segoe UI" panose="020B0502040204020203" pitchFamily="34" charset="0"/>
                <a:ea typeface="Segoe UI" panose="020B0502040204020203" pitchFamily="34" charset="0"/>
                <a:cs typeface="Segoe UI" pitchFamily="34" charset="0"/>
              </a:rPr>
              <a:t>, a distinction that has nothing to </a:t>
            </a:r>
            <a:r>
              <a:rPr lang="en-IN" sz="1600" smtClean="0">
                <a:latin typeface="Segoe UI" panose="020B0502040204020203" pitchFamily="34" charset="0"/>
                <a:ea typeface="Segoe UI" panose="020B0502040204020203" pitchFamily="34" charset="0"/>
                <a:cs typeface="Segoe UI" pitchFamily="34" charset="0"/>
              </a:rPr>
              <a:t>do with </a:t>
            </a:r>
            <a:r>
              <a:rPr lang="en-IN" sz="1600">
                <a:latin typeface="Segoe UI" panose="020B0502040204020203" pitchFamily="34" charset="0"/>
                <a:ea typeface="Segoe UI" panose="020B0502040204020203" pitchFamily="34" charset="0"/>
                <a:cs typeface="Segoe UI" pitchFamily="34" charset="0"/>
              </a:rPr>
              <a:t>geographical location. </a:t>
            </a:r>
            <a:endParaRPr lang="en-IN" sz="1600" smtClean="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solidFill>
                  <a:srgbClr val="FF0000"/>
                </a:solidFill>
                <a:latin typeface="Segoe UI" panose="020B0502040204020203" pitchFamily="34" charset="0"/>
                <a:ea typeface="Segoe UI" panose="020B0502040204020203" pitchFamily="34" charset="0"/>
                <a:cs typeface="Segoe UI" pitchFamily="34" charset="0"/>
              </a:rPr>
              <a:t>American </a:t>
            </a:r>
            <a:r>
              <a:rPr lang="en-IN" sz="1600">
                <a:solidFill>
                  <a:srgbClr val="FF0000"/>
                </a:solidFill>
                <a:latin typeface="Segoe UI" panose="020B0502040204020203" pitchFamily="34" charset="0"/>
                <a:ea typeface="Segoe UI" panose="020B0502040204020203" pitchFamily="34" charset="0"/>
                <a:cs typeface="Segoe UI" pitchFamily="34" charset="0"/>
              </a:rPr>
              <a:t>options can be exercised at any time up to </a:t>
            </a:r>
            <a:r>
              <a:rPr lang="en-IN" sz="1600" smtClean="0">
                <a:solidFill>
                  <a:srgbClr val="FF0000"/>
                </a:solidFill>
                <a:latin typeface="Segoe UI" panose="020B0502040204020203" pitchFamily="34" charset="0"/>
                <a:ea typeface="Segoe UI" panose="020B0502040204020203" pitchFamily="34" charset="0"/>
                <a:cs typeface="Segoe UI" pitchFamily="34" charset="0"/>
              </a:rPr>
              <a:t>the expiration </a:t>
            </a:r>
            <a:r>
              <a:rPr lang="en-IN" sz="1600">
                <a:solidFill>
                  <a:srgbClr val="FF0000"/>
                </a:solidFill>
                <a:latin typeface="Segoe UI" panose="020B0502040204020203" pitchFamily="34" charset="0"/>
                <a:ea typeface="Segoe UI" panose="020B0502040204020203" pitchFamily="34" charset="0"/>
                <a:cs typeface="Segoe UI" pitchFamily="34" charset="0"/>
              </a:rPr>
              <a:t>date, whereas European options can be exercised only on the expiration </a:t>
            </a:r>
            <a:r>
              <a:rPr lang="en-IN" sz="1600" smtClean="0">
                <a:solidFill>
                  <a:srgbClr val="FF0000"/>
                </a:solidFill>
                <a:latin typeface="Segoe UI" panose="020B0502040204020203" pitchFamily="34" charset="0"/>
                <a:ea typeface="Segoe UI" panose="020B0502040204020203" pitchFamily="34" charset="0"/>
                <a:cs typeface="Segoe UI" pitchFamily="34" charset="0"/>
              </a:rPr>
              <a:t>date itself</a:t>
            </a:r>
            <a:r>
              <a:rPr lang="en-IN" sz="1600">
                <a:solidFill>
                  <a:srgbClr val="FF0000"/>
                </a:solidFill>
                <a:latin typeface="Segoe UI" panose="020B0502040204020203" pitchFamily="34" charset="0"/>
                <a:ea typeface="Segoe UI" panose="020B0502040204020203" pitchFamily="34" charset="0"/>
                <a:cs typeface="Segoe UI" pitchFamily="34" charset="0"/>
              </a:rPr>
              <a:t>. </a:t>
            </a:r>
            <a:endParaRPr lang="en-IN" sz="1600" smtClean="0">
              <a:solidFill>
                <a:srgbClr val="FF0000"/>
              </a:solidFill>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endParaRPr lang="en-IN" sz="1600">
              <a:solidFill>
                <a:srgbClr val="FF0000"/>
              </a:solidFill>
              <a:latin typeface="Segoe UI" panose="020B0502040204020203" pitchFamily="34" charset="0"/>
              <a:ea typeface="Segoe UI" panose="020B0502040204020203" pitchFamily="34" charset="0"/>
              <a:cs typeface="Segoe UI" pitchFamily="34" charset="0"/>
            </a:endParaRPr>
          </a:p>
          <a:p>
            <a:pPr marL="285750" indent="-285750">
              <a:buFont typeface="Arial" pitchFamily="34" charset="0"/>
              <a:buChar char="•"/>
            </a:pPr>
            <a:r>
              <a:rPr lang="en-IN" sz="1600" smtClean="0">
                <a:latin typeface="Segoe UI" panose="020B0502040204020203" pitchFamily="34" charset="0"/>
                <a:ea typeface="Segoe UI" panose="020B0502040204020203" pitchFamily="34" charset="0"/>
                <a:cs typeface="Segoe UI" pitchFamily="34" charset="0"/>
              </a:rPr>
              <a:t>Most </a:t>
            </a:r>
            <a:r>
              <a:rPr lang="en-IN" sz="1600">
                <a:latin typeface="Segoe UI" panose="020B0502040204020203" pitchFamily="34" charset="0"/>
                <a:ea typeface="Segoe UI" panose="020B0502040204020203" pitchFamily="34" charset="0"/>
                <a:cs typeface="Segoe UI" pitchFamily="34" charset="0"/>
              </a:rPr>
              <a:t>of the options that are traded on exchanges are American. </a:t>
            </a:r>
            <a:r>
              <a:rPr lang="en-IN" sz="1600" smtClean="0">
                <a:latin typeface="Segoe UI" panose="020B0502040204020203" pitchFamily="34" charset="0"/>
                <a:ea typeface="Segoe UI" panose="020B0502040204020203" pitchFamily="34" charset="0"/>
                <a:cs typeface="Segoe UI" pitchFamily="34" charset="0"/>
              </a:rPr>
              <a:t>However, European </a:t>
            </a:r>
            <a:r>
              <a:rPr lang="en-IN" sz="1600">
                <a:latin typeface="Segoe UI" panose="020B0502040204020203" pitchFamily="34" charset="0"/>
                <a:ea typeface="Segoe UI" panose="020B0502040204020203" pitchFamily="34" charset="0"/>
                <a:cs typeface="Segoe UI" pitchFamily="34" charset="0"/>
              </a:rPr>
              <a:t>options are generally easier to </a:t>
            </a:r>
            <a:r>
              <a:rPr lang="en-IN" sz="1600" smtClean="0">
                <a:latin typeface="Segoe UI" panose="020B0502040204020203" pitchFamily="34" charset="0"/>
                <a:ea typeface="Segoe UI" panose="020B0502040204020203" pitchFamily="34" charset="0"/>
                <a:cs typeface="Segoe UI" pitchFamily="34" charset="0"/>
              </a:rPr>
              <a:t>analyse </a:t>
            </a:r>
            <a:r>
              <a:rPr lang="en-IN" sz="1600">
                <a:latin typeface="Segoe UI" panose="020B0502040204020203" pitchFamily="34" charset="0"/>
                <a:ea typeface="Segoe UI" panose="020B0502040204020203" pitchFamily="34" charset="0"/>
                <a:cs typeface="Segoe UI" pitchFamily="34" charset="0"/>
              </a:rPr>
              <a:t>than American </a:t>
            </a:r>
            <a:r>
              <a:rPr lang="en-IN" sz="1600" smtClean="0">
                <a:latin typeface="Segoe UI" panose="020B0502040204020203" pitchFamily="34" charset="0"/>
                <a:ea typeface="Segoe UI" panose="020B0502040204020203" pitchFamily="34" charset="0"/>
                <a:cs typeface="Segoe UI" pitchFamily="34" charset="0"/>
              </a:rPr>
              <a:t>options.</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14730818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84723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Call Option - Example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8</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1802296"/>
            <a:ext cx="9936074"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600">
                <a:latin typeface="Segoe UI" panose="020B0502040204020203" pitchFamily="34" charset="0"/>
                <a:ea typeface="Segoe UI" panose="020B0502040204020203" pitchFamily="34" charset="0"/>
                <a:cs typeface="Segoe UI" pitchFamily="34" charset="0"/>
              </a:rPr>
              <a:t>Consider the situation of an investor who buys a European call option with a </a:t>
            </a:r>
            <a:r>
              <a:rPr lang="en-IN" sz="1600" smtClean="0">
                <a:latin typeface="Segoe UI" panose="020B0502040204020203" pitchFamily="34" charset="0"/>
                <a:ea typeface="Segoe UI" panose="020B0502040204020203" pitchFamily="34" charset="0"/>
                <a:cs typeface="Segoe UI" pitchFamily="34" charset="0"/>
              </a:rPr>
              <a:t>strike price </a:t>
            </a:r>
            <a:r>
              <a:rPr lang="en-IN" sz="1600">
                <a:latin typeface="Segoe UI" panose="020B0502040204020203" pitchFamily="34" charset="0"/>
                <a:ea typeface="Segoe UI" panose="020B0502040204020203" pitchFamily="34" charset="0"/>
                <a:cs typeface="Segoe UI" pitchFamily="34" charset="0"/>
              </a:rPr>
              <a:t>of $100 to purchase 100 shares of a certain stock. Suppose that the current </a:t>
            </a:r>
            <a:r>
              <a:rPr lang="en-IN" sz="1600" smtClean="0">
                <a:latin typeface="Segoe UI" panose="020B0502040204020203" pitchFamily="34" charset="0"/>
                <a:ea typeface="Segoe UI" panose="020B0502040204020203" pitchFamily="34" charset="0"/>
                <a:cs typeface="Segoe UI" pitchFamily="34" charset="0"/>
              </a:rPr>
              <a:t>stock price </a:t>
            </a:r>
            <a:r>
              <a:rPr lang="en-IN" sz="1600">
                <a:latin typeface="Segoe UI" panose="020B0502040204020203" pitchFamily="34" charset="0"/>
                <a:ea typeface="Segoe UI" panose="020B0502040204020203" pitchFamily="34" charset="0"/>
                <a:cs typeface="Segoe UI" pitchFamily="34" charset="0"/>
              </a:rPr>
              <a:t>is $98, the expiration date of the option is in 4 months, and the price of an </a:t>
            </a:r>
            <a:r>
              <a:rPr lang="en-IN" sz="1600" smtClean="0">
                <a:latin typeface="Segoe UI" panose="020B0502040204020203" pitchFamily="34" charset="0"/>
                <a:ea typeface="Segoe UI" panose="020B0502040204020203" pitchFamily="34" charset="0"/>
                <a:cs typeface="Segoe UI" pitchFamily="34" charset="0"/>
              </a:rPr>
              <a:t>option to </a:t>
            </a:r>
            <a:r>
              <a:rPr lang="en-IN" sz="1600">
                <a:latin typeface="Segoe UI" panose="020B0502040204020203" pitchFamily="34" charset="0"/>
                <a:ea typeface="Segoe UI" panose="020B0502040204020203" pitchFamily="34" charset="0"/>
                <a:cs typeface="Segoe UI" pitchFamily="34" charset="0"/>
              </a:rPr>
              <a:t>purchase one share is $5. The initial investment is $500.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Because </a:t>
            </a:r>
            <a:r>
              <a:rPr lang="en-IN" sz="1600">
                <a:latin typeface="Segoe UI" panose="020B0502040204020203" pitchFamily="34" charset="0"/>
                <a:ea typeface="Segoe UI" panose="020B0502040204020203" pitchFamily="34" charset="0"/>
                <a:cs typeface="Segoe UI" pitchFamily="34" charset="0"/>
              </a:rPr>
              <a:t>the option </a:t>
            </a:r>
            <a:r>
              <a:rPr lang="en-IN" sz="1600" smtClean="0">
                <a:latin typeface="Segoe UI" panose="020B0502040204020203" pitchFamily="34" charset="0"/>
                <a:ea typeface="Segoe UI" panose="020B0502040204020203" pitchFamily="34" charset="0"/>
                <a:cs typeface="Segoe UI" pitchFamily="34" charset="0"/>
              </a:rPr>
              <a:t>is European</a:t>
            </a:r>
            <a:r>
              <a:rPr lang="en-IN" sz="1600">
                <a:latin typeface="Segoe UI" panose="020B0502040204020203" pitchFamily="34" charset="0"/>
                <a:ea typeface="Segoe UI" panose="020B0502040204020203" pitchFamily="34" charset="0"/>
                <a:cs typeface="Segoe UI" pitchFamily="34" charset="0"/>
              </a:rPr>
              <a:t>, the investor can exercise only on the expiration date.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If </a:t>
            </a:r>
            <a:r>
              <a:rPr lang="en-IN" sz="1600">
                <a:latin typeface="Segoe UI" panose="020B0502040204020203" pitchFamily="34" charset="0"/>
                <a:ea typeface="Segoe UI" panose="020B0502040204020203" pitchFamily="34" charset="0"/>
                <a:cs typeface="Segoe UI" pitchFamily="34" charset="0"/>
              </a:rPr>
              <a:t>the stock price on </a:t>
            </a:r>
            <a:r>
              <a:rPr lang="en-IN" sz="1600" smtClean="0">
                <a:latin typeface="Segoe UI" panose="020B0502040204020203" pitchFamily="34" charset="0"/>
                <a:ea typeface="Segoe UI" panose="020B0502040204020203" pitchFamily="34" charset="0"/>
                <a:cs typeface="Segoe UI" pitchFamily="34" charset="0"/>
              </a:rPr>
              <a:t>this date </a:t>
            </a:r>
            <a:r>
              <a:rPr lang="en-IN" sz="1600">
                <a:latin typeface="Segoe UI" panose="020B0502040204020203" pitchFamily="34" charset="0"/>
                <a:ea typeface="Segoe UI" panose="020B0502040204020203" pitchFamily="34" charset="0"/>
                <a:cs typeface="Segoe UI" pitchFamily="34" charset="0"/>
              </a:rPr>
              <a:t>is less than $100, the investor will clearly choose not to exercise. (There is no </a:t>
            </a:r>
            <a:r>
              <a:rPr lang="en-IN" sz="1600" smtClean="0">
                <a:latin typeface="Segoe UI" panose="020B0502040204020203" pitchFamily="34" charset="0"/>
                <a:ea typeface="Segoe UI" panose="020B0502040204020203" pitchFamily="34" charset="0"/>
                <a:cs typeface="Segoe UI" pitchFamily="34" charset="0"/>
              </a:rPr>
              <a:t>point in </a:t>
            </a:r>
            <a:r>
              <a:rPr lang="en-IN" sz="1600">
                <a:latin typeface="Segoe UI" panose="020B0502040204020203" pitchFamily="34" charset="0"/>
                <a:ea typeface="Segoe UI" panose="020B0502040204020203" pitchFamily="34" charset="0"/>
                <a:cs typeface="Segoe UI" pitchFamily="34" charset="0"/>
              </a:rPr>
              <a:t>buying for $100 a share that has a market value of less than $100.) In </a:t>
            </a:r>
            <a:r>
              <a:rPr lang="en-IN" sz="1600" smtClean="0">
                <a:latin typeface="Segoe UI" panose="020B0502040204020203" pitchFamily="34" charset="0"/>
                <a:ea typeface="Segoe UI" panose="020B0502040204020203" pitchFamily="34" charset="0"/>
                <a:cs typeface="Segoe UI" pitchFamily="34" charset="0"/>
              </a:rPr>
              <a:t>these circumstances</a:t>
            </a:r>
            <a:r>
              <a:rPr lang="en-IN" sz="1600">
                <a:latin typeface="Segoe UI" panose="020B0502040204020203" pitchFamily="34" charset="0"/>
                <a:ea typeface="Segoe UI" panose="020B0502040204020203" pitchFamily="34" charset="0"/>
                <a:cs typeface="Segoe UI" pitchFamily="34" charset="0"/>
              </a:rPr>
              <a:t>, the investor loses the whole of the initial investment of $500. </a:t>
            </a:r>
            <a:endParaRPr lang="en-IN" sz="1600" smtClean="0">
              <a:latin typeface="Segoe UI" panose="020B0502040204020203" pitchFamily="34" charset="0"/>
              <a:ea typeface="Segoe UI" panose="020B0502040204020203" pitchFamily="34" charset="0"/>
              <a:cs typeface="Segoe UI" pitchFamily="34" charset="0"/>
            </a:endParaRPr>
          </a:p>
          <a:p>
            <a:endParaRPr lang="en-IN" sz="1600">
              <a:latin typeface="Segoe UI" panose="020B0502040204020203" pitchFamily="34" charset="0"/>
              <a:ea typeface="Segoe UI" panose="020B0502040204020203" pitchFamily="34" charset="0"/>
              <a:cs typeface="Segoe UI" pitchFamily="34" charset="0"/>
            </a:endParaRPr>
          </a:p>
          <a:p>
            <a:r>
              <a:rPr lang="en-IN" sz="1600" smtClean="0">
                <a:latin typeface="Segoe UI" panose="020B0502040204020203" pitchFamily="34" charset="0"/>
                <a:ea typeface="Segoe UI" panose="020B0502040204020203" pitchFamily="34" charset="0"/>
                <a:cs typeface="Segoe UI" pitchFamily="34" charset="0"/>
              </a:rPr>
              <a:t>If the stock </a:t>
            </a:r>
            <a:r>
              <a:rPr lang="en-IN" sz="1600">
                <a:latin typeface="Segoe UI" panose="020B0502040204020203" pitchFamily="34" charset="0"/>
                <a:ea typeface="Segoe UI" panose="020B0502040204020203" pitchFamily="34" charset="0"/>
                <a:cs typeface="Segoe UI" pitchFamily="34" charset="0"/>
              </a:rPr>
              <a:t>price is above $100 on the expiration date, the option will be exercised. </a:t>
            </a:r>
            <a:r>
              <a:rPr lang="en-IN" sz="1600" smtClean="0">
                <a:latin typeface="Segoe UI" panose="020B0502040204020203" pitchFamily="34" charset="0"/>
                <a:ea typeface="Segoe UI" panose="020B0502040204020203" pitchFamily="34" charset="0"/>
                <a:cs typeface="Segoe UI" pitchFamily="34" charset="0"/>
              </a:rPr>
              <a:t>Suppose, for </a:t>
            </a:r>
            <a:r>
              <a:rPr lang="en-IN" sz="1600">
                <a:latin typeface="Segoe UI" panose="020B0502040204020203" pitchFamily="34" charset="0"/>
                <a:ea typeface="Segoe UI" panose="020B0502040204020203" pitchFamily="34" charset="0"/>
                <a:cs typeface="Segoe UI" pitchFamily="34" charset="0"/>
              </a:rPr>
              <a:t>example, that the stock price is $115. By exercising the option, the investor is able </a:t>
            </a:r>
            <a:r>
              <a:rPr lang="en-IN" sz="1600" smtClean="0">
                <a:latin typeface="Segoe UI" panose="020B0502040204020203" pitchFamily="34" charset="0"/>
                <a:ea typeface="Segoe UI" panose="020B0502040204020203" pitchFamily="34" charset="0"/>
                <a:cs typeface="Segoe UI" pitchFamily="34" charset="0"/>
              </a:rPr>
              <a:t>to buy </a:t>
            </a:r>
            <a:r>
              <a:rPr lang="en-IN" sz="1600">
                <a:latin typeface="Segoe UI" panose="020B0502040204020203" pitchFamily="34" charset="0"/>
                <a:ea typeface="Segoe UI" panose="020B0502040204020203" pitchFamily="34" charset="0"/>
                <a:cs typeface="Segoe UI" pitchFamily="34" charset="0"/>
              </a:rPr>
              <a:t>100 shares for $100 per share. If the shares are sold immediately, the investor </a:t>
            </a:r>
            <a:r>
              <a:rPr lang="en-IN" sz="1600" smtClean="0">
                <a:latin typeface="Segoe UI" panose="020B0502040204020203" pitchFamily="34" charset="0"/>
                <a:ea typeface="Segoe UI" panose="020B0502040204020203" pitchFamily="34" charset="0"/>
                <a:cs typeface="Segoe UI" pitchFamily="34" charset="0"/>
              </a:rPr>
              <a:t>makes a </a:t>
            </a:r>
            <a:r>
              <a:rPr lang="en-IN" sz="1600">
                <a:latin typeface="Segoe UI" panose="020B0502040204020203" pitchFamily="34" charset="0"/>
                <a:ea typeface="Segoe UI" panose="020B0502040204020203" pitchFamily="34" charset="0"/>
                <a:cs typeface="Segoe UI" pitchFamily="34" charset="0"/>
              </a:rPr>
              <a:t>gain of $15 per share, or $1,500, ignoring transactions costs. When the initial cost </a:t>
            </a:r>
            <a:r>
              <a:rPr lang="en-IN" sz="1600" smtClean="0">
                <a:latin typeface="Segoe UI" panose="020B0502040204020203" pitchFamily="34" charset="0"/>
                <a:ea typeface="Segoe UI" panose="020B0502040204020203" pitchFamily="34" charset="0"/>
                <a:cs typeface="Segoe UI" pitchFamily="34" charset="0"/>
              </a:rPr>
              <a:t>of the </a:t>
            </a:r>
            <a:r>
              <a:rPr lang="en-IN" sz="1600">
                <a:latin typeface="Segoe UI" panose="020B0502040204020203" pitchFamily="34" charset="0"/>
                <a:ea typeface="Segoe UI" panose="020B0502040204020203" pitchFamily="34" charset="0"/>
                <a:cs typeface="Segoe UI" pitchFamily="34" charset="0"/>
              </a:rPr>
              <a:t>option is taken into account, the net profit to the investor is $1,000.</a:t>
            </a:r>
            <a:endParaRPr lang="en-US" sz="1600">
              <a:latin typeface="Segoe UI" panose="020B0502040204020203"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222514051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47" y="956276"/>
            <a:ext cx="4847239" cy="627083"/>
          </a:xfrm>
          <a:solidFill>
            <a:srgbClr val="FCD3C2"/>
          </a:solidFill>
        </p:spPr>
        <p:txBody>
          <a:bodyPr>
            <a:noAutofit/>
          </a:bodyPr>
          <a:lstStyle>
            <a:defPPr/>
          </a:lstStyle>
          <a:p>
            <a:r>
              <a:rPr lang="en-IN" sz="3600" b="1" smtClean="0">
                <a:latin typeface="Microsoft Sans Serif" panose="020B0604020202020204" pitchFamily="34" charset="0"/>
                <a:ea typeface="Microsoft Sans Serif" panose="020B0604020202020204" pitchFamily="34" charset="0"/>
                <a:cs typeface="Microsoft Sans Serif" panose="020B0604020202020204" pitchFamily="34" charset="0"/>
              </a:rPr>
              <a:t>Call Option - Example</a:t>
            </a:r>
            <a:endParaRPr lang="en-IN" sz="3600" b="1">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Slide Number Placeholder 7">
            <a:extLst>
              <a:ext uri="{FF2B5EF4-FFF2-40B4-BE49-F238E27FC236}">
                <a16:creationId xmlns:a16="http://schemas.microsoft.com/office/drawing/2014/main" id="{BA278003-D43F-47A4-B225-03E95235F197}"/>
              </a:ext>
            </a:extLst>
          </p:cNvPr>
          <p:cNvSpPr>
            <a:spLocks noGrp="1"/>
          </p:cNvSpPr>
          <p:nvPr>
            <p:ph type="sldNum" sz="quarter" idx="12"/>
          </p:nvPr>
        </p:nvSpPr>
        <p:spPr/>
        <p:txBody>
          <a:bodyPr/>
          <a:lstStyle>
            <a:defPPr/>
          </a:lstStyle>
          <a:p>
            <a:fld id="{47894467-E227-B849-BB10-8705222BB906}" type="slidenum">
              <a:rPr lang="en-US" smtClean="0"/>
              <a:pPr/>
              <a:t>9</a:t>
            </a:fld>
            <a:endParaRPr lang="en-US"/>
          </a:p>
        </p:txBody>
      </p:sp>
      <p:sp>
        <p:nvSpPr>
          <p:cNvPr id="3" name="TextBox 2">
            <a:extLst>
              <a:ext uri="{FF2B5EF4-FFF2-40B4-BE49-F238E27FC236}">
                <a16:creationId xmlns:a16="http://schemas.microsoft.com/office/drawing/2014/main" id="{E3E5C057-EDDF-4E70-9B76-F428B5097156}"/>
              </a:ext>
            </a:extLst>
          </p:cNvPr>
          <p:cNvSpPr txBox="1"/>
          <p:nvPr/>
        </p:nvSpPr>
        <p:spPr>
          <a:xfrm>
            <a:off x="336491" y="946651"/>
            <a:ext cx="832757" cy="646331"/>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N" sz="3600" smtClean="0">
                <a:latin typeface="Microsoft Sans Serif" panose="020B0604020202020204" pitchFamily="34" charset="0"/>
                <a:ea typeface="Microsoft Sans Serif" panose="020B0604020202020204" pitchFamily="34" charset="0"/>
                <a:cs typeface="Microsoft Sans Serif" panose="020B0604020202020204" pitchFamily="34" charset="0"/>
              </a:rPr>
              <a:t>2.1</a:t>
            </a:r>
            <a:endParaRPr lang="en-IN"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extBox 3"/>
          <p:cNvSpPr txBox="1"/>
          <p:nvPr/>
        </p:nvSpPr>
        <p:spPr>
          <a:xfrm>
            <a:off x="1169248" y="1802296"/>
            <a:ext cx="9936074" cy="584775"/>
          </a:xfrm>
          <a:prstGeom prst="rect">
            <a:avLst/>
          </a:prstGeom>
          <a:solidFill>
            <a:schemeClr val="bg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smtClean="0">
                <a:latin typeface="Segoe UI" panose="020B0502040204020203" pitchFamily="34" charset="0"/>
                <a:ea typeface="Segoe UI" panose="020B0502040204020203" pitchFamily="34" charset="0"/>
                <a:cs typeface="Segoe UI" pitchFamily="34" charset="0"/>
              </a:rPr>
              <a:t>What do you think should the holder do in case suppose </a:t>
            </a:r>
            <a:r>
              <a:rPr lang="en-IN" sz="1600" smtClean="0">
                <a:latin typeface="Segoe UI" panose="020B0502040204020203" pitchFamily="34" charset="0"/>
                <a:ea typeface="Segoe UI" panose="020B0502040204020203" pitchFamily="34" charset="0"/>
                <a:cs typeface="Segoe UI" pitchFamily="34" charset="0"/>
              </a:rPr>
              <a:t>the </a:t>
            </a:r>
            <a:r>
              <a:rPr lang="en-IN" sz="1600">
                <a:latin typeface="Segoe UI" panose="020B0502040204020203" pitchFamily="34" charset="0"/>
                <a:ea typeface="Segoe UI" panose="020B0502040204020203" pitchFamily="34" charset="0"/>
                <a:cs typeface="Segoe UI" pitchFamily="34" charset="0"/>
              </a:rPr>
              <a:t>stock price is $102 at the expiration of the </a:t>
            </a:r>
            <a:r>
              <a:rPr lang="en-IN" sz="1600" smtClean="0">
                <a:latin typeface="Segoe UI" panose="020B0502040204020203" pitchFamily="34" charset="0"/>
                <a:ea typeface="Segoe UI" panose="020B0502040204020203" pitchFamily="34" charset="0"/>
                <a:cs typeface="Segoe UI" pitchFamily="34" charset="0"/>
              </a:rPr>
              <a:t>option?</a:t>
            </a:r>
            <a:endParaRPr lang="en-US" sz="1600">
              <a:latin typeface="Segoe UI" panose="020B0502040204020203" pitchFamily="34" charset="0"/>
              <a:ea typeface="Segoe UI" panose="020B0502040204020203" pitchFamily="34" charset="0"/>
              <a:cs typeface="Segoe UI" pitchFamily="34" charset="0"/>
            </a:endParaRPr>
          </a:p>
        </p:txBody>
      </p:sp>
      <p:pic>
        <p:nvPicPr>
          <p:cNvPr id="6" name="Graphic 4" descr="Help">
            <a:extLst>
              <a:ext uri="{FF2B5EF4-FFF2-40B4-BE49-F238E27FC236}">
                <a16:creationId xmlns:a16="http://schemas.microsoft.com/office/drawing/2014/main" id="{7AC7F6DA-8256-4566-87E5-1346B9917C74}"/>
              </a:ext>
            </a:extLst>
          </p:cNvPr>
          <p:cNvPicPr>
            <a:picLocks noChangeAspect="1"/>
          </p:cNvPicPr>
          <p:nvPr/>
        </p:nvPicPr>
        <p:blipFill>
          <a:blip r:embed="rId3">
            <a:extLst>
              <a:ext uri="{96DAC541-7B7A-43D3-8B79-37D633B846F1}">
                <asvg:svgBlip xmlns="" xmlns:asvg="http://schemas.microsoft.com/office/drawing/2016/SVG/main"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r:embed="rId4"/>
              </a:ext>
            </a:extLst>
          </a:blip>
          <a:stretch>
            <a:fillRect/>
          </a:stretch>
        </p:blipFill>
        <p:spPr>
          <a:xfrm>
            <a:off x="507084" y="1848898"/>
            <a:ext cx="491569" cy="491569"/>
          </a:xfrm>
          <a:prstGeom prst="rect">
            <a:avLst/>
          </a:prstGeom>
        </p:spPr>
      </p:pic>
    </p:spTree>
    <p:extLst>
      <p:ext uri="{BB962C8B-B14F-4D97-AF65-F5344CB8AC3E}">
        <p14:creationId xmlns:p14="http://schemas.microsoft.com/office/powerpoint/2010/main" val="39134913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4"/>
  <p:tag name="AS_OS" val="Microsoft Windows NT 10.0.17763.0"/>
  <p:tag name="AS_RELEASE_DATE" val="2022.04.14"/>
  <p:tag name="AS_TITLE" val="Aspose.Slides for .NET5"/>
  <p:tag name="AS_VERSION" val="22.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AQS PPT- Zil_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Calibri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TotalTime>
  <Words>4466</Words>
  <Application>Microsoft Office PowerPoint</Application>
  <PresentationFormat>Widescreen</PresentationFormat>
  <Paragraphs>486</Paragraphs>
  <Slides>64</Slides>
  <Notes>28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64</vt:i4>
      </vt:variant>
    </vt:vector>
  </HeadingPairs>
  <TitlesOfParts>
    <vt:vector size="80" baseType="lpstr">
      <vt:lpstr>Arial</vt:lpstr>
      <vt:lpstr>Calibri</vt:lpstr>
      <vt:lpstr>Calibri Light</vt:lpstr>
      <vt:lpstr>Cambria Math</vt:lpstr>
      <vt:lpstr>ff2</vt:lpstr>
      <vt:lpstr>Lora</vt:lpstr>
      <vt:lpstr>Microsoft Sans Serif</vt:lpstr>
      <vt:lpstr>Roboto Light</vt:lpstr>
      <vt:lpstr>Segoe UI</vt:lpstr>
      <vt:lpstr>Office Theme</vt:lpstr>
      <vt:lpstr>IAQS PPT- Zil_ Final</vt:lpstr>
      <vt:lpstr>IAQS PPT- Zil_ Final</vt:lpstr>
      <vt:lpstr>IAQS PPT- Zil_ Final</vt:lpstr>
      <vt:lpstr>IAQS PPT- Zil_ Final</vt:lpstr>
      <vt:lpstr>IAQS PPT- Zil_ Final</vt:lpstr>
      <vt:lpstr>IAQS PPT- Zil_ Final</vt:lpstr>
      <vt:lpstr>PowerPoint Presentation</vt:lpstr>
      <vt:lpstr>Precap</vt:lpstr>
      <vt:lpstr>Today’s Agenda</vt:lpstr>
      <vt:lpstr>Introduction</vt:lpstr>
      <vt:lpstr>Options</vt:lpstr>
      <vt:lpstr>Types of Options</vt:lpstr>
      <vt:lpstr>Types of Options</vt:lpstr>
      <vt:lpstr>Call Option - Example</vt:lpstr>
      <vt:lpstr>Call Option - Example</vt:lpstr>
      <vt:lpstr>Call Option - Example</vt:lpstr>
      <vt:lpstr>Call Option - Example</vt:lpstr>
      <vt:lpstr>Put Option - Example</vt:lpstr>
      <vt:lpstr>PowerPoint Presentation</vt:lpstr>
      <vt:lpstr>Put Option - Example</vt:lpstr>
      <vt:lpstr>Question</vt:lpstr>
      <vt:lpstr>Question</vt:lpstr>
      <vt:lpstr>PowerPoint Presentation</vt:lpstr>
      <vt:lpstr>PowerPoint Presentation</vt:lpstr>
      <vt:lpstr>Dividends and Stock Splits</vt:lpstr>
      <vt:lpstr>PowerPoint Presentation</vt:lpstr>
      <vt:lpstr>Dividends and Stock Splits</vt:lpstr>
      <vt:lpstr>Dividends and Stock Splits</vt:lpstr>
      <vt:lpstr>Dividends and Stock Splits</vt:lpstr>
      <vt:lpstr>Question</vt:lpstr>
      <vt:lpstr>Solution</vt:lpstr>
      <vt:lpstr>Option Positions</vt:lpstr>
      <vt:lpstr>PowerPoint Presentation</vt:lpstr>
      <vt:lpstr>Option Payoffs - Call</vt:lpstr>
      <vt:lpstr>Option Payoffs - Put</vt:lpstr>
      <vt:lpstr>Question</vt:lpstr>
      <vt:lpstr>Solution</vt:lpstr>
      <vt:lpstr>Question</vt:lpstr>
      <vt:lpstr>Underlying Asset</vt:lpstr>
      <vt:lpstr>Underlying Asset</vt:lpstr>
      <vt:lpstr>Underlying Asset</vt:lpstr>
      <vt:lpstr>Specification on Stock Options</vt:lpstr>
      <vt:lpstr>Question</vt:lpstr>
      <vt:lpstr>Solution</vt:lpstr>
      <vt:lpstr>PowerPoint Presentation</vt:lpstr>
      <vt:lpstr>PowerPoint Presentation</vt:lpstr>
      <vt:lpstr>Terminologies in Options Market</vt:lpstr>
      <vt:lpstr>PowerPoint Presentation</vt:lpstr>
      <vt:lpstr>PowerPoint Presentation</vt:lpstr>
      <vt:lpstr>Understanding Intrinsic Value and Time Value</vt:lpstr>
      <vt:lpstr>Intrinsic Value</vt:lpstr>
      <vt:lpstr>Time Value</vt:lpstr>
      <vt:lpstr>Time Value</vt:lpstr>
      <vt:lpstr>Intrinsic Value &amp; Time Value - Example</vt:lpstr>
      <vt:lpstr>Why Intrinsic and Time Value Matter</vt:lpstr>
      <vt:lpstr>Intrinsic and Time Value</vt:lpstr>
      <vt:lpstr>Question</vt:lpstr>
      <vt:lpstr>Solution</vt:lpstr>
      <vt:lpstr>Options Trading</vt:lpstr>
      <vt:lpstr>Options Trading</vt:lpstr>
      <vt:lpstr>Margins</vt:lpstr>
      <vt:lpstr>Margins</vt:lpstr>
      <vt:lpstr>PowerPoint Presentation</vt:lpstr>
      <vt:lpstr>Margins - Example</vt:lpstr>
      <vt:lpstr>Options Clearing Corporation</vt:lpstr>
      <vt:lpstr>Question</vt:lpstr>
      <vt:lpstr>Solution</vt:lpstr>
      <vt:lpstr>Recap</vt:lpstr>
      <vt:lpstr>Recap</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guptasuchi.17@gmail.com</cp:lastModifiedBy>
  <cp:revision>22</cp:revision>
  <cp:lastPrinted>2022-05-16T08:51:11Z</cp:lastPrinted>
  <dcterms:created xsi:type="dcterms:W3CDTF">2022-05-16T08:51:11Z</dcterms:created>
  <dcterms:modified xsi:type="dcterms:W3CDTF">2022-08-24T07:02:42Z</dcterms:modified>
</cp:coreProperties>
</file>