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2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7" r:id="rId20"/>
    <p:sldId id="327" r:id="rId21"/>
    <p:sldId id="328" r:id="rId22"/>
    <p:sldId id="279" r:id="rId23"/>
    <p:sldId id="282" r:id="rId24"/>
    <p:sldId id="283" r:id="rId25"/>
    <p:sldId id="320" r:id="rId26"/>
    <p:sldId id="285" r:id="rId27"/>
    <p:sldId id="286" r:id="rId28"/>
    <p:sldId id="321" r:id="rId29"/>
    <p:sldId id="288" r:id="rId30"/>
    <p:sldId id="289" r:id="rId31"/>
    <p:sldId id="290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29" r:id="rId45"/>
    <p:sldId id="308" r:id="rId46"/>
    <p:sldId id="325" r:id="rId47"/>
    <p:sldId id="314" r:id="rId48"/>
    <p:sldId id="315" r:id="rId49"/>
    <p:sldId id="324" r:id="rId50"/>
    <p:sldId id="317" r:id="rId51"/>
    <p:sldId id="319" r:id="rId52"/>
    <p:sldId id="322" r:id="rId53"/>
    <p:sldId id="323" r:id="rId54"/>
    <p:sldId id="318" r:id="rId5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660"/>
  </p:normalViewPr>
  <p:slideViewPr>
    <p:cSldViewPr>
      <p:cViewPr>
        <p:scale>
          <a:sx n="90" d="100"/>
          <a:sy n="90" d="100"/>
        </p:scale>
        <p:origin x="276" y="-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27:40.9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C86FDB-14D7-4F0D-90F2-53EED548CF5F}" emma:medium="tactile" emma:mode="ink">
          <msink:context xmlns:msink="http://schemas.microsoft.com/ink/2010/main" type="writingRegion" rotatedBoundingBox="868,7134 9808,6799 10183,16782 1243,17118"/>
        </emma:interpretation>
      </emma:emma>
    </inkml:annotationXML>
    <inkml:traceGroup>
      <inkml:annotationXML>
        <emma:emma xmlns:emma="http://www.w3.org/2003/04/emma" version="1.0">
          <emma:interpretation id="{AAD7FB39-E254-48B2-B589-BAAD840CE588}" emma:medium="tactile" emma:mode="ink">
            <msink:context xmlns:msink="http://schemas.microsoft.com/ink/2010/main" type="paragraph" rotatedBoundingBox="1179,7127 5296,6967 5326,7716 1208,78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66A4C3-C7B4-4AEC-B202-962837111D0F}" emma:medium="tactile" emma:mode="ink">
              <msink:context xmlns:msink="http://schemas.microsoft.com/ink/2010/main" type="inkBullet" rotatedBoundingBox="1180,7149 1782,7126 1810,7853 1208,7876"/>
            </emma:interpretation>
          </emma:emma>
        </inkml:annotationXML>
        <inkml:trace contextRef="#ctx0" brushRef="#br0">-128 313 1656 0,'-16'-5'154'0,"3"-4"-85"0,1 6-23 15,1-1-15-15,1 1-14 0,10 3 3 16,-13 0 12-16,13 0 16 0,-14 7 14 0,8 5 9 16,3-7 3-16,0 1 0 0,1 11-7 15,-1-5-2-15,3 4-2 0,0 7-4 16,3 0-4-16,-1 0-3 0,1-1-8 16,0 3-3-16,0 0-1 0,2 4-6 0,-2-6-4 15,0 2-7-15,0-5-13 0,2 4-22 16,-2-3-27-16,0-3-29 0,0-3-34 0,-1-1-31 15,3 3-22-15,-3-7-25 0,-2-2-64 16,3-3-103-16,-3-3-217 0,0-2-65 0</inkml:trace>
        <inkml:trace contextRef="#ctx0" brushRef="#br0" timeOffset="285.1176">0 74 1766 0,'6'-16'96'0,"-6"6"-17"0,5-3-7 16,1 6-8-16,-1-1-5 0,4 0-6 15,-4 2 5-15,8 3 8 0,-5-1 5 0,6 4 0 16,0 0-3-16,3 6-8 0,4-1 3 16,-2 5-2-16,2 2-2 0,4 7-9 15,-3 1-2-15,5 3-3 0,-5 8-5 0,2-1-6 16,-2 4-2-16,-2 1-1 0,-5-2-5 15,-4-1-4-15,0 2-5 0,-5-1-9 16,-6-2-11-16,0 0-10 0,-6 3-10 0,-2-4-15 16,-1 3-20-16,-3-4-25 0,-5-1-29 15,3 0-18-15,-2 1-38 0,-3-9-46 0,0 0-98 16,5-2-357-16,-4-1-163 0</inkml:trace>
      </inkml:traceGroup>
      <inkml:traceGroup>
        <inkml:annotationXML>
          <emma:emma xmlns:emma="http://www.w3.org/2003/04/emma" version="1.0">
            <emma:interpretation id="{663753B9-8D67-4242-A00F-D82FB2A7E6D2}" emma:medium="tactile" emma:mode="ink">
              <msink:context xmlns:msink="http://schemas.microsoft.com/ink/2010/main" type="line" rotatedBoundingBox="2549,7074 5296,6967 5318,7516 2571,7623"/>
            </emma:interpretation>
          </emma:emma>
        </inkml:annotationXML>
        <inkml:traceGroup>
          <inkml:annotationXML>
            <emma:emma xmlns:emma="http://www.w3.org/2003/04/emma" version="1.0">
              <emma:interpretation id="{63D98344-604B-43F8-A5A0-A78F8E1CD583}" emma:medium="tactile" emma:mode="ink">
                <msink:context xmlns:msink="http://schemas.microsoft.com/ink/2010/main" type="inkWord" rotatedBoundingBox="2549,7074 5296,6967 5318,7516 2571,76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94.9148">1442 105 1992 0,'0'-11'21'0,"0"4"-16"0,0-3-1 0,-3 1-2 16,3 2-1-16,-7-1 2 0,4 3 9 15,-2 0 7-15,-3-3 4 0,-1 5 5 0,-5 1-5 16,14 2-4-16,-29 2-1 0,15 1 2 16,-3 0 1-16,2 2 4 0,-2 3-3 0,-2-1-5 15,2 3 3-15,-1 0-2 0,1 2-5 16,3-2 1-16,-1 0-1 0,4 0-3 15,-3 0 1-15,6 0-1 0,-1-1 0 16,4 1-2-16,-1 0 3 0,6 0-2 0,0-2 1 16,6 2-3-16,-1-2 3 0,6 1-4 15,6-3-1-15,0 5 2 0,4-5-1 0,1 3-5 16,2-2 6-16,1 1-3 0,-3-2-3 16,4 3 1-16,-6-1 0 0,4 0-5 15,-8-1 2-15,1 2 2 0,-3-4 1 0,-1 0 1 16,-5 2-1-16,-5 1 1 0,-3 0 0 15,0-1-2-15,-6 1 1 0,-2 2 1 16,-5-2-3-16,-3 2 3 0,-1-3-2 0,-7 2-3 16,5 1-5-16,-6-2-15 0,-2 0-23 15,2-4-22-15,-1 4-35 0,3 0-21 16,1-2-18-16,1-5-21 0,2 1-61 0,5-2-327 16,1-2-52-16</inkml:trace>
          <inkml:trace contextRef="#ctx0" brushRef="#br0" timeOffset="1595.5823">1755 308 1783 0,'0'-19'62'0,"0"6"-13"0,3 1-11 0,0-1-4 16,5-1-4-16,6 1-4 0,2 3 1 15,0-2 3-15,7 2 5 0,0 0 0 16,5 7-1-16,-4-4-5 0,4 4-1 15,4 3-3-15,1 3 1 0,2-2 0 0,0 5-1 16,1 2-2-16,-4 2-6 0,-1-5 4 16,-2 7-2-16,-1 2-18 0,-7-5 4 0,-2 0-1 15,-5 6-4-15,0-7 5 0,-4 2 3 16,-4 0-3-16,-6 0 2 0,0-1 0 0,-3-2-1 16,-4-3 0-16,-2 6-1 15,1-8 4-15,0 3-5 0,-3-3 3 0,11-2 0 16,-20-2 0-16,20 2-2 0,-18-11-1 15,12 5 2-15,1 0-3 0,5 1-3 0,-3-7-2 16,6 5 2-16,2-8-2 0,4 5-3 16,2-1 4-16,4 2-1 0,5-4-3 0,-4-1 6 15,5 4-2-15,-1 0-1 0,2 0 5 16,-1 2-2-16,1-2-1 0,2 3 2 16,-4-5 4-16,-1 5 7 0,2-1 6 15,-4 0 7-15,-3 1 8 0,0 2 6 0,1 0 5 16,-7 0 0-16,3 2-4 0,-2-2 2 15,-1 2-9-15,-8 3-5 0,15-4-3 16,-15 4-3-16,12 0-3 0,-12 0-2 0,8 4 0 16,-5 4-2-16,-1 0-1 0,1 2-3 15,0 3 0-15,0 3-2 0,0-2 3 16,-3 5-3-16,0-2-1 0,2 8 1 0,-2-3-3 16,3 1-17-16,-3 0-23 0,0 0-22 15,3-2-24-15,-3-3-34 0,3 2-33 16,0-4-26-16,-3-3-27 0,-3-3-72 0,3-3-118 15,0-7-171-15,3 6-63 0</inkml:trace>
          <inkml:trace contextRef="#ctx0" brushRef="#br0" timeOffset="1070.1123">1775-19 1544 0,'6'-8'69'0,"1"-1"-3"16,-5 1-6-16,1 2-7 0,-3-1-6 0,0 7-5 15,6-12-4-15,-6 12 4 0,0 0 15 16,0 0 12-16,0 0 4 0,0 0 2 15,0 0-6-15,0 29 0 0,2-16 3 0,-2 3-1 16,3 1-7-16,-3 7-5 0,3 1-3 16,0 1-7-16,0 0-2 0,-1 2-4 15,1 0-5-15,0 6-6 0,-3-7-15 0,3 0-23 16,0 1-26-16,-3 1-29 0,0-8-26 16,2 4-35-16,-2-5-23 0,3 1-29 0,-6-6-55 15,3-2-102-15,0-3-259 0,-5 0-90 16</inkml:trace>
          <inkml:trace contextRef="#ctx0" brushRef="#br0" timeOffset="1725.7065">2752-19 1635 0,'-3'-13'32'0,"-5"5"-27"16,5 1-70-16,0 0-37 0,3 4-17 15,0 3-29-15,0 0-273 0,6-5 68 16</inkml:trace>
          <inkml:trace contextRef="#ctx0" brushRef="#br0" timeOffset="2539.6151">3097-104 1311 0,'0'-8'126'0,"-3"-1"-12"16,1 0-11-16,-4 2-14 0,3 3-9 16,3 4-9-16,0 0-4 0,0 0-2 0,0 0 9 15,0 0 10-15,-11 17-1 0,8-5-6 16,1 6-3-16,2 0-7 0,0 6-7 16,2 1-4-16,-2 5-5 0,-2-3-4 0,2 1-4 15,0 1-3-15,-3-1-3 0,-1 0-7 16,4 1 2-16,-3-4-3 0,-3 2-1 15,3-5-4-15,1-1-1 0,-1 1-6 0,0-3 2 16,-3-9 0-16,4 5 0 0,2-5-2 16,-3 1-1-16,0-4 1 0,3-2-4 15,0-5-5-15,0 0-4 0,0 0-3 0,0 0-4 16,0 0-3-16,3-33-9 0,0 15-3 16,5-1-2-16,0 2-5 0,4-1 4 15,0 1 0-15,5-3 2 0,-3 1 4 0,7 3-1 16,-5 0-2-16,1 5 5 0,4-2 2 15,-1-1-3-15,-4 6 7 0,4-2-3 0,-2 5-4 16,-4 0 7-16,0 3 1 0,-3-1-1 16,1 1 3-16,-12 2-2 0,14 5 4 15,-14-5 1-15,0 7 0 0,0 1 1 16,0-8 0-16,-14 19-1 0,6-13 1 0,-5 8 3 16,0-4-2-16,-4 0 0 0,3 0 0 15,-4 0 2-15,4 1-2 0,-3-4 1 0,2 0 0 16,4 3-1-16,-3-7 3 0,5 6 2 15,-2-6-5-15,-1 1 3 0,3 4-2 0,1-5-6 16,2 0 4-16,6-3 0 0,-11 4-1 16,11-4-3-16,-11 5 0 0,8 1 0 15,3-6 5-15,0 7-1 0,0-7-3 16,3 13 2-16,3-7 1 0,2 1 0 0,-2 1 2 16,5 2-1-16,3-2 5 0,1 5 1 15,2-11 0-15,2 8 3 0,5-5-2 16,-2 4-2-16,5-5 1 0,-2 2 1 0,7-5-2 15,-2-1-1-15,5 0-1 0,2-4 4 16,3-3-4-16,0-2 0 0,2 2 1 0,1-9-8 16,1 1 6-16,-4 0 1 0,-1-7 1 15,-7 8-1-15,-4-4 2 0,1 0-6 16,-7 0 9-16,-3 4-3 0,0-1 1 16,-8 3-2-16,0-3 0 0,-2 6-4 0,0-2 1 15,-6 4-1-15,-3 2 0 0,0 5-2 16,0 0 1-16,0 0 3 0,0 0 1 0,0 0 1 15,-32 10 0-15,21-1-1 0,3 1 1 16,2 3-1-16,-4 2 1 0,5-5-8 16,5 7-15-16,-3-4-16 0,6 3-35 15,2-2-40-15,5 3-41 0,1-5-50 0,0 1-99 16,1 1-126-16,1-4-163 0,-3 0-87 16</inkml:trace>
        </inkml:traceGroup>
      </inkml:traceGroup>
    </inkml:traceGroup>
    <inkml:traceGroup>
      <inkml:annotationXML>
        <emma:emma xmlns:emma="http://www.w3.org/2003/04/emma" version="1.0">
          <emma:interpretation id="{007678AB-B4FA-428F-9DCB-9CC266E61A93}" emma:medium="tactile" emma:mode="ink">
            <msink:context xmlns:msink="http://schemas.microsoft.com/ink/2010/main" type="paragraph" rotatedBoundingBox="1044,8724 5023,8701 5030,9980 1052,10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CABE5B-8C4B-48E7-B017-8CDB0F140608}" emma:medium="tactile" emma:mode="ink">
              <msink:context xmlns:msink="http://schemas.microsoft.com/ink/2010/main" type="inkBullet" rotatedBoundingBox="1045,8750 1873,8745 1877,9393 1048,9398"/>
            </emma:interpretation>
          </emma:emma>
        </inkml:annotationXML>
        <inkml:trace contextRef="#ctx0" brushRef="#br0" timeOffset="3220.3244">-383 1767 1705 0,'0'0'76'15,"0"0"-5"-15,0 0-8 0,0 0-9 0,0 0-4 16,17-13-6-16,-8 9-3 0,2 4 3 16,1-4 12-16,2 4 3 0,-1-3-5 15,3 6-5-15,0-3-6 0,1 4-1 0,4 3-3 16,-1-4 0-16,-1 4-3 0,2 1-3 16,-1-1-6-16,-4 6-2 0,2-6-2 0,-4 9-2 15,-3-2 2-15,1 1-3 0,-7 2-4 16,-5-1 1-16,-3 1-2 0,-5 2-2 15,-3 1 0-15,-6 3 0 0,-7-4-1 16,2 1 3-16,-4 0 0 0,1 5 0 0,2-11-3 16,-3 2 1-16,6-1-5 0,-1-3 1 15,5-1-1-15,2 3 3 0,0-7 0 16,5 1-2-16,5-1 3 0,2-2-3 0,8 5-2 16,3-7-6-16,8-1-19 0,2-2-17 15,10 0-31-15,2 0-15 0,9-2-30 16,4-1-32-16,4-4-33 0,3-4-39 0,0 4-96 15,-2-5-313-15,0-2-123 0</inkml:trace>
        <inkml:trace contextRef="#ctx0" brushRef="#br0" timeOffset="3486.8243">256 1608 1942 0,'-8'0'90'0,"8"0"-20"0,0 0-15 0,0 0-6 16,0 0-3-16,0 0-5 0,0 0 15 16,17 18 17-16,-6-8 6 0,4 3-7 15,-1 3-6-15,3 1-5 0,1 4-5 0,1 4-4 16,-2-3-6-16,1 7-5 0,-1 0-5 16,-6 4-2-16,0-2-5 0,-5 3-5 0,-1 1-13 15,-2 2-18-15,-3-5-13 0,-3 5-18 16,-5-4-24-16,2 2-31 0,-2-6-30 15,0 0-38-15,-1-5-35 0,1-7-83 16,-2 1-107-16,5-8-180 0,-1 3-68 0</inkml:trace>
      </inkml:traceGroup>
      <inkml:traceGroup>
        <inkml:annotationXML>
          <emma:emma xmlns:emma="http://www.w3.org/2003/04/emma" version="1.0">
            <emma:interpretation id="{18B05B9C-9E20-4A23-952C-4ECF0F5A3A6A}" emma:medium="tactile" emma:mode="ink">
              <msink:context xmlns:msink="http://schemas.microsoft.com/ink/2010/main" type="line" rotatedBoundingBox="2704,8715 5023,8701 5030,9980 2712,9994"/>
            </emma:interpretation>
          </emma:emma>
        </inkml:annotationXML>
        <inkml:traceGroup>
          <inkml:annotationXML>
            <emma:emma xmlns:emma="http://www.w3.org/2003/04/emma" version="1.0">
              <emma:interpretation id="{49B83C82-EBEF-4CC6-8464-C23365E893BC}" emma:medium="tactile" emma:mode="ink">
                <msink:context xmlns:msink="http://schemas.microsoft.com/ink/2010/main" type="inkWord" rotatedBoundingBox="2704,8715 5023,8701 5030,9980 2712,9994"/>
              </emma:interpretation>
              <emma:one-of disjunction-type="recognition" id="oneOf1">
                <emma:interpretation id="interp1" emma:lang="" emma:confidence="0">
                  <emma:literal>spot</emma:literal>
                </emma:interpretation>
                <emma:interpretation id="interp2" emma:lang="" emma:confidence="0">
                  <emma:literal>spot r</emma:literal>
                </emma:interpretation>
                <emma:interpretation id="interp3" emma:lang="" emma:confidence="0">
                  <emma:literal>spo r</emma:literal>
                </emma:interpretation>
                <emma:interpretation id="interp4" emma:lang="" emma:confidence="0">
                  <emma:literal>Spo r</emma:literal>
                </emma:interpretation>
                <emma:interpretation id="interp5" emma:lang="" emma:confidence="0">
                  <emma:literal>Spot</emma:literal>
                </emma:interpretation>
              </emma:one-of>
            </emma:emma>
          </inkml:annotationXML>
          <inkml:trace contextRef="#ctx0" brushRef="#br0" timeOffset="4205.0599">1644 1678 1673 0,'8'-16'65'0,"-2"-3"-4"0,-3 6-12 0,0 1-8 15,-3 2-4-15,-3 2-2 0,3 1-5 0,0 7 9 16,-6-13 6-16,1 9 6 0,-4 2-3 16,9 2-3-16,-19 0-4 0,3 2-7 15,2 2 0-15,1-1 0 0,-7 7-1 0,-1 0 0 16,2 0-4-16,-4 3-2 0,0-1-3 15,0 1-2-15,0 4-3 0,6-3 2 16,-3 2 1-16,5-1 1 0,1-1 3 16,3-1 2-16,5 1 3 0,1-1-1 0,5-1-1 15,3 2 1-15,5-5-4 0,6 4-2 16,0-3-3-16,10 2-2 0,-2-2-1 0,7 0-2 16,-1 0-5-16,1 0 1 0,2 0-2 15,-2 0-1-15,-4-1 1 0,-4 1-6 16,-1-3-2-16,-4 1 2 0,-2 2 0 0,-4 1-3 15,-7-1 2-15,-3-1-1 0,-6 1 3 16,-6 0-4-16,-5 0 0 0,-5 5 3 16,-5-7-5-16,-3 2 5 0,-5 3 2 0,1-7-2 15,2 5 0-15,-3-2-2 0,5-2 2 16,1 1-3-16,6-3 4 0,1 0-3 16,1 0 3-16,7-3-2 0,3 1-6 15,11-3 2-15,0 0-3 0,0 0-2 0,0 0-5 16,25-15 0-16,-1 10 2 0,4-10-6 0,4 5 0 15,1 0 0-15,5-9-1 0,5 3 4 16,-1-1 2-16,1 4-2 0,0-6 4 16,-3-1 1-16,-6 2 6 0,1 3 10 15,-5 0 2-15,0-2 4 0,-2 5 4 16,-8 2 2-16,0-1 2 0,-1 1-4 0,-7 3-6 16,3-2 3-16,-4 2-1 0,-3 4-2 0,1 0-3 15,-9 3 3-15,0 0 4 0,14 6 0 16,-14 1 5-16,0 5-1 0,0 0 5 15,0 3 5-15,0 5-6 0,0 9 3 0,0-1 2 16,0 0-3-16,3 11-1 0,1 0-1 16,-2 2-9-16,4 8 4 0,0 4 0 15,-1-4-6-15,1 6-1 0,-1-5-4 16,4 5-17-16,-1-1-18 0,-5 0-20 0,0-3-25 16,-3-2-31-16,4-2-28 0,-4-7-38 15,0 2-27-15,-4-9-48 0,-2-6-107 0,3 0-67 16,-5-9-164-16,0-8-81 0</inkml:trace>
          <inkml:trace contextRef="#ctx0" brushRef="#br0" timeOffset="4928.6312">1847 2080 1602 0,'6'-33'64'0,"2"2"21"15,-2 11-12-15,0-7-19 0,2 10-6 16,3-4-5-16,2 3-1 0,6 1-2 0,3 1 6 15,-1 0 4-15,4 3-2 0,5 3-2 16,-3 1-1-16,3 2-8 0,0 4 0 16,5 3-2-16,-4 0-8 0,6 3 2 0,-3 6-5 15,-2-2-5-15,0 3 2 0,-7 3-2 16,-5 0-3-16,-2 0-2 0,-7 3 3 16,-6 1-4-16,-5 1-1 0,-5 0 1 0,-4 1 0 15,-9-1 1-15,-1 2 4 0,-6-6 3 16,-4-1 3-16,-2 4-3 0,-7-4 1 0,1 2-3 15,0-10 2-15,0 5-5 0,2-5-4 16,7 2 6-16,-1-7-3 0,1 0-4 16,8-4 1-16,2-4-7 0,4 3-12 15,6-5-1-15,8 2-6 0,3-8-3 0,5 5 4 16,6 1-5-16,7-3 0 0,4-1 3 16,4-1 1-16,-1 2 4 0,4 3-3 15,-1-6 5-15,4 6 2 0,-2-1 0 0,2-4 1 16,0 5 1-16,-2 0 1 0,-1 1 1 15,-1-1 0-15,1 3 2 0,-7-1 0 0,2 3 0 16,-2-3-1-16,-3 6 1 0,-1-4 0 16,-2 4-1-16,-2 0 2 0,1 2-1 15,-1 0 1-15,-3 0 1 0,-2 2-2 0,0 4 2 16,-1-4 2-16,-3 5-1 0,-2-2 1 16,-1 6 2-16,1-4 0 0,-3 7 1 15,-3-2 6-15,-3-2 2 0,3 8-1 0,0-5 0 16,-3 2 3-16,0-1-5 0,3 1-1 15,-3-3 1-15,3 2-1 0,-2-2 3 16,4 5 2-16,-2-7-1 0,3 0 0 0,0-1 0 16,5-1-1-16,2 2-2 0,1-2 0 15,0-1-3-15,3-3 0 0,0 2 0 0,4-5-3 16,-1-1 1-16,0 0 5 0,1-1-7 16,-1-2 2-16,-1-4-1 0,2 0-4 15,-4-3 0-15,0 0 1 0,-3-5-4 16,-2-1 3-16,-4 2-1 0,0-3-5 0,-10 1 3 15,0-3-3-15,-6-1-2 0,-3 3 1 16,-6 4-1-16,-3-2-5 0,-3 2 2 0,-6 1-6 16,2 1-10-16,-5 5-8 0,0-1-14 15,7 4-26-15,0 1-17 0,-1 2-22 16,4 2-23-16,4 4-19 0,4-2-15 0,6-1-34 16,6 4-91-16,5-4-266 0,0-3-63 15</inkml:trace>
          <inkml:trace contextRef="#ctx0" brushRef="#br0" timeOffset="5347.5422">3252 1793 1922 0,'3'-14'133'0,"2"2"-30"0,1 2-21 16,2-1-7-16,9 4-12 0,4-1-14 15,4 0-9-15,10 2-12 0,-2-1-23 16,5 2-39-16,2 3-65 0,-4 2-63 0,-6-3-103 15,-5 6-395-15,-4-3-156 0</inkml:trace>
          <inkml:trace contextRef="#ctx0" brushRef="#br0" timeOffset="5179.0852">3323 1698 1661 0,'0'-8'92'16,"0"0"-6"-16,-3 1-10 0,3 7-7 15,-3-9-8-15,3 9-5 0,0 0-1 0,0 0 9 16,0 0 14-16,-14 22 6 0,12-12-2 15,-1 5-5-15,0 0-8 0,-1 7-4 0,4 3-6 16,0 2-7-16,0 3-5 0,0 0-6 16,0 2-1-16,0 0-6 0,0 1-22 0,0-4-17 15,4 1-28-15,-4-1-33 0,3-3-29 16,0-1-42-16,-1-1-47 0,-2-9-84 16,0-2-128-16,0-1-208 0,0-7-104 15</inkml:trace>
        </inkml:traceGroup>
      </inkml:traceGroup>
    </inkml:traceGroup>
    <inkml:traceGroup>
      <inkml:annotationXML>
        <emma:emma xmlns:emma="http://www.w3.org/2003/04/emma" version="1.0">
          <emma:interpretation id="{C2415031-538D-45FF-8C28-81212C369CC5}" emma:medium="tactile" emma:mode="ink">
            <msink:context xmlns:msink="http://schemas.microsoft.com/ink/2010/main" type="paragraph" rotatedBoundingBox="1048,10094 6049,10307 6009,11236 1008,11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FF75B5-07A3-408B-ABCE-15A45F4E3A53}" emma:medium="tactile" emma:mode="ink">
              <msink:context xmlns:msink="http://schemas.microsoft.com/ink/2010/main" type="line" rotatedBoundingBox="1048,10094 6049,10307 6009,11236 1008,11023"/>
            </emma:interpretation>
          </emma:emma>
        </inkml:annotationXML>
        <inkml:traceGroup>
          <inkml:annotationXML>
            <emma:emma xmlns:emma="http://www.w3.org/2003/04/emma" version="1.0">
              <emma:interpretation id="{F8F2B2DB-CF5C-4117-BC40-3731C09722F9}" emma:medium="tactile" emma:mode="ink">
                <msink:context xmlns:msink="http://schemas.microsoft.com/ink/2010/main" type="inkWord" rotatedBoundingBox="1048,10094 6049,10307 6009,11236 1008,1102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082.3688">1293 3380 1809 0,'-20'0'6'0,"2"0"6"16,7-3-1-16,0 6 7 0,11-3 13 15,-14 0 17-15,14 0 7 0,0 0 17 0,0 0 12 16,0 0 6-16,0 0 2 0,0 0-7 16,39 13-4-16,-10-10-6 0,2-3-5 15,15 3-6-15,11-2-3 0,3 2 1 0,3 0-9 16,2 0-5-16,2-3-4 0,-1 3-9 15,-7-3 2-15,-1 0-9 0,-1 1-4 16,-11-1 1-16,1 3-8 0,-12-3-5 0,0 0-3 16,-10 0-5-16,0-3-4 0,-10 2-3 15,-1 1 2-15,-8-3-4 0,-6 3 1 16,0 0-1-16,0 0-1 0,-25-9 1 0,9 9 1 16,-6 0 2-16,0 0-1 0,-5 0 0 15,2 0-1-15,-4 6 0 0,7-3 2 16,-5 0 0-16,5 1-2 0,0 2 6 0,-2 1-1 15,7 1 4-15,0 0 4 0,-1 4 2 16,7 2 3-16,0 0-1 0,0 2 1 16,3 2-3-16,1 2-1 0,1 4 0 0,3-1-1 15,0 3-1-15,1 3 1 0,2-2-11 16,0 1-5-16,-3-2-14 0,3 2-19 0,-3 0-18 16,3 1-22-16,-3-4-25 0,0-1-21 15,1-1-30-15,-1-1-25 0,0-6-41 0,-2 1-100 16,2-3-328-16,0-3-147 0</inkml:trace>
          <inkml:trace contextRef="#ctx0" brushRef="#br0" timeOffset="9341.0211">2357 3571 2086 0,'3'-14'121'16,"4"3"-19"-16,-4-1-29 0,0 2-12 0,-1 3-9 15,1 1-5-15,-3-1-5 0,3 4 6 16,-3 3 7-16,0 0 3 0,0 0-2 16,3 23-7-16,0-8-3 0,-1 2-3 0,-2 6-6 15,3 2-2-15,0 2-4 0,3 8-3 16,-4-2-1-16,1 0-9 0,3 3-21 0,-4-6-22 16,1-1-25-16,4 4-24 0,-7-9-20 15,3-1-35-15,0 4-33 0,0-5-26 16,-3-7-55-16,0 3-115 0,0-8-251 0,0-3-107 15</inkml:trace>
          <inkml:trace contextRef="#ctx0" brushRef="#br0" timeOffset="9500.0747">2623 3452 1787 0,'3'-10'115'0,"3"-3"1"0,-6 6-52 16,3-2-47-16,-3 2-32 0,2 1-33 0,-2 6 2 15,12-1-5-15,-12 1-11 0,12 4-5 16,-6-1-22-16,-4 3-65 0,4-2-156 16,0 4-118-16,2 0 63 0</inkml:trace>
          <inkml:trace contextRef="#ctx0" brushRef="#br0" timeOffset="6148.5585">-135 3419 2066 0,'0'-6'117'0,"0"6"-11"0,0-13-10 15,0 13-7-15,3-10-4 0,-3 10-8 16,7-7-6-16,-7 7 5 0,8-8-3 16,-2 6-9-16,-6 2-4 0,13 0-8 0,-13 0-5 15,23 2-2-15,-8-2-8 0,-4 5-3 16,3-2 0-16,0 4-3 0,1-1-8 0,-3 1 0 15,-1 2-2-15,-3-2-4 0,0 3 2 16,-5 3-2-16,-3 0-3 0,-3-1-1 16,-8 5-3-16,0-6-6 0,-6 5 7 0,-1 0-1 15,-7-1-1-15,-1 0 0 0,1-1-1 16,0-2-1-16,-2 1-4 0,5-3 3 16,1 2-2-16,-1-6 1 0,5 1-3 0,2 3 2 15,1-3-2-15,2-4-6 0,4-3 0 16,8 0 0-16,-5 7-1 0,5-7 1 0,0 0 0 15,0 0-2-15,0 0 1 0,51-5 2 16,-31 5-1-16,5 0 1 0,1 0 0 16,2 5 1-16,1-5 0 0,2 2 3 15,-2 6-4-15,-4-8-5 0,2 8 8 0,-5-6-5 16,-1 4 2-16,-2-2 1 0,-7 4 0 16,-1-1 4-16,-6 3-2 0,-5-1 0 15,-2 1 0-15,-4 0 0 0,-5 1 2 0,-6 4-2 16,-4-5 0-16,-4-1-1 0,-4 1 2 15,-5 0-3-15,2 0-7 0,-4 0-13 16,1-2-21-16,0 0-28 0,-1-1-23 0,4-4-27 16,2-3-35-16,0 0-34 0,5-6-46 15,-1 2-103-15,6-7-78 0,1 4-172 0,10-8-88 16</inkml:trace>
          <inkml:trace contextRef="#ctx0" brushRef="#br0" timeOffset="6417.0072">286 3008 1935 0,'11'-11'193'0,"-6"6"-31"0,4 3-18 16,-1-3-12-16,-8 5-19 0,29 7-2 16,-9 1 4-16,9 4 18 0,-1 1 5 0,1 6-8 15,5 4-15-15,0 6-8 0,0 1-9 16,3 0-14-16,1 12-8 0,1-1-9 15,-4 0-6-15,-2 0-9 0,-6-2-18 0,-5 0-20 16,2 4-15-16,-7-1-21 0,-4 3-13 16,-7-8-19-16,-3 1-26 0,-6-1-36 15,-3 0-44-15,-5-2-48 0,-5 5-34 0,-11-6-70 16,-3 1-119-16,-3-4-12 0,-3-5-207 16,-4-4-146-16</inkml:trace>
          <inkml:trace contextRef="#ctx0" brushRef="#br0" timeOffset="10387.7794">2863 3461 1418 0,'-8'-6'148'0,"-1"0"-19"0,1 4-13 16,8 2-13-16,0 0-12 0,0 0-5 0,-24 8-1 15,19-1 4-15,2 3 3 0,0 3-2 16,-2 9-8-16,2-2-7 0,3 3-7 16,0 3-6-16,0 2-1 0,0-1-5 0,-3 8-4 15,3-8-4-15,0 2-5 0,-3-1-2 16,0 0-3-16,1-8-6 0,-1 4-1 15,0-9-1-15,3 4-4 0,-3-3 0 16,1-6-3-16,-3 0-9 0,5-5-10 0,0-5-3 16,0 0-6-16,0 0-11 0,0 0 0 15,-2-31-5-15,9 15-5 0,-5-9 2 0,7 4 0 16,2-5 1-16,0-2 0 0,6 3 1 16,1-1 2-16,1 5-2 0,1 1 6 0,4-1 1 15,-2 5-2-15,4 3 5 0,-3 6 4 16,2 0 8-16,-2 4 8 0,2 1 5 15,-1 4-4-15,-4 3 3 0,-1 0 2 0,2 2 3 16,-4 3 2-16,-3 2-2 0,-3-1 1 16,-1 6-2-16,-5-7 0 0,1 6-1 15,-3-4 2-15,-1-2-3 0,-4 6-3 16,2-6 1-16,-3 0 1 0,0-2 0 0,0 2 0 16,0-2 0-16,-2-5 0 0,5-3-1 15,-7 4-3-15,7-4-3 0,0 0-1 0,-6-15-8 16,6 0-7-16,0 0-6 0,3-9-6 15,4 4-5-15,1 0-2 0,6-9 2 16,0 6-3-16,6 0-1 0,1 0 4 0,4 5 1 16,1 0 1-16,5 0 4 0,1 5 2 15,1 3 1-15,2 3 1 0,0 1 4 0,-4 6-4 16,1 0 6-16,-2 3 4 0,0 1-2 16,0 5 3-16,-3 1 6 0,-8 0-4 15,1 3 4-15,1 2 0 0,-10 2 1 16,0 3 0-16,-6-1 3 0,-2 2 2 0,0 1 3 15,-3 5 1-15,-3-7-2 0,3 5 1 16,0-6 3-16,-3-1 0 0,3 0 2 16,0 1-2-16,0-8 3 0,3 5 1 0,3-5-1 15,-1 1-4-15,8 1 2 0,4-3-7 16,2 2 0-16,2-10-5 0,4 3-6 0,4-2-8 16,-1-3 1-16,4-3 1 0,5-4-1 15,3-5 3-15,3 2-1 0,2-8 2 0,1 0 0 16,2 1 3-16,-4-9 0 0,-4 0-1 15,-1 3 4-15,-1 0 2 0,-8 2 9 16,-3 1 3-16,-5 3 1 0,-1-3-3 16,-4 5 2-16,-6 0 3 0,-3 5-1 0,-2 0 6 15,-6-2 3-15,-3 6 0 0,3 6 7 16,-17-6 5-16,6 6 1 0,-7 6 1 16,-1-2 5-16,-4 10 6 0,0 1-2 0,-3 5 2 15,3 4 15-15,3 4-6 0,4 0-7 16,2 3-4-16,4 2-7 0,4-1-3 0,6 0-22 15,10 1-27-15,1-1-37 0,6-4-38 16,5-4-54-16,10 1-56 0,6-4-55 0,-2-9-135 16,-1-2-72-16,4-7 51 0,-4-3-174 15,5-3-82-15</inkml:trace>
        </inkml:traceGroup>
      </inkml:traceGroup>
    </inkml:traceGroup>
    <inkml:traceGroup>
      <inkml:annotationXML>
        <emma:emma xmlns:emma="http://www.w3.org/2003/04/emma" version="1.0">
          <emma:interpretation id="{A0BB9E40-4414-4E91-B052-CCE728487178}" emma:medium="tactile" emma:mode="ink">
            <msink:context xmlns:msink="http://schemas.microsoft.com/ink/2010/main" type="paragraph" rotatedBoundingBox="1225,12002 7781,12179 7750,13347 1193,13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D5E389-D4B8-40EA-AFA1-6FC00B0A2454}" emma:medium="tactile" emma:mode="ink">
              <msink:context xmlns:msink="http://schemas.microsoft.com/ink/2010/main" type="inkBullet" rotatedBoundingBox="1225,12002 2196,12028 2164,13196 1193,13170"/>
            </emma:interpretation>
            <emma:one-of disjunction-type="recognition" id="oneOf3">
              <emma:interpretation id="interp7" emma:lang="" emma:confidence="0">
                <emma:literal>in</emma:literal>
              </emma:interpretation>
              <emma:interpretation id="interp8" emma:lang="" emma:confidence="0">
                <emma:literal>a</emma:literal>
              </emma:interpretation>
              <emma:interpretation id="interp9" emma:lang="" emma:confidence="0">
                <emma:literal>for</emma:literal>
              </emma:interpretation>
              <emma:interpretation id="interp10" emma:lang="" emma:confidence="0">
                <emma:literal>An</emma:literal>
              </emma:interpretation>
              <emma:interpretation id="interp11" emma:lang="" emma:confidence="0">
                <emma:literal>n</emma:literal>
              </emma:interpretation>
            </emma:one-of>
          </emma:emma>
        </inkml:annotationXML>
        <inkml:trace contextRef="#ctx0" brushRef="#br0" timeOffset="11168.6194">-212 5161 1577 0,'6'-5'65'0,"-6"5"24"0,8-5-8 15,-2 1-11-15,-6 4-6 0,9-2-5 16,-9 2-3-16,9-4 7 0,-9 4 10 15,0 0 8-15,0 0 0 0,0 0-5 0,0 0-4 16,19 13 0-16,-16-6-3 0,-3 3 1 16,0 3-2-16,3 2-5 0,-6 2-4 15,3 2-2-15,-3 2-1 0,1 3-8 0,2-1-2 16,0-1-5-16,0-1-2 0,0-2-5 16,0-2-3-16,5 3 0 0,1-2-2 0,-1-4-3 15,8 0-1-15,1 2-6 0,0-10-1 16,5 1-5-16,2 0-1 0,-1-7-12 15,2-4-7-15,2 1-4 0,-2-4-2 16,2-4-2-16,-2-1-4 0,0-8 1 0,-4 5 1 16,2-2 5-16,-4 4-3 0,0 0 4 15,-2 0 2-15,-3 0 2 0,-3 3 1 0,1 0-1 16,-4 0 1-16,5 2-2 0,-5 3 1 16,1-4 1-16,-3 5-1 0,-3 4 3 15,0 0 1-15,0 0 2 0,0 0 8 16,0 0 1-16,-3 23 1 0,0-8 0 0,-2 3-6 15,2 4 6-15,0 8-1 0,-4-2-3 16,4-3 2-16,1 7 0 0,-1-2-2 0,3 2-17 16,-3-5-15-16,0 1-27 0,0-2-32 15,3-3-27-15,0 3-33 0,-2 0-42 16,-1-8-69-16,3-6-135 0,0 4-23 0,-3-9-133 16,0-1-51-16</inkml:trace>
        <inkml:trace contextRef="#ctx0" brushRef="#br0" timeOffset="11442.3107">171 4916 1659 0,'6'-13'169'0,"2"3"3"0,-2 3-14 0,2 2-21 16,6 5-14-16,1-5-11 0,8 5-4 15,9 5 9-15,1 2 16 0,5 4 5 16,-5 3 2-16,10 5-13 0,-2 4-18 0,-5 6-7 15,10 9-6-15,-6 2-15 0,-2 5-4 16,-7 4-11-16,1 4-5 0,-10 2-9 0,-2 4-2 16,-11-6-15-16,-3 1-14 0,-6 0-18 15,-3-6-24-15,-15 14-19 0,1-5-30 16,-8-3-42-16,-10-4-42 0,-5-2-53 0,-2 3-30 16,-25-1-52-16,5-6-126 0,5-16-25 15,-6 0 24-15,-3-8-144 0,-5-1-61 16</inkml:trace>
      </inkml:traceGroup>
      <inkml:traceGroup>
        <inkml:annotationXML>
          <emma:emma xmlns:emma="http://www.w3.org/2003/04/emma" version="1.0">
            <emma:interpretation id="{657CCE26-487F-45E6-B16B-56A6481E4201}" emma:medium="tactile" emma:mode="ink">
              <msink:context xmlns:msink="http://schemas.microsoft.com/ink/2010/main" type="line" rotatedBoundingBox="3156,12179 7778,12303 7756,13118 3134,12993"/>
            </emma:interpretation>
          </emma:emma>
        </inkml:annotationXML>
        <inkml:traceGroup>
          <inkml:annotationXML>
            <emma:emma xmlns:emma="http://www.w3.org/2003/04/emma" version="1.0">
              <emma:interpretation id="{C09E82D8-4FD2-4E77-8175-2A9BB41F324E}" emma:medium="tactile" emma:mode="ink">
                <msink:context xmlns:msink="http://schemas.microsoft.com/ink/2010/main" type="inkWord" rotatedBoundingBox="3155,12243 4707,12285 4687,13035 3134,12993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7878.9982">2033 5584 940 0,'5'-15'1'0,"-2"-3"-1"0,3 9-4 16,-4-2 5-16,1 1-2 0,0 1 1 0,0-1 11 15,0 3 0-15,2-1 2 0,-2 5 2 16,-3 3 1-16,10-4 0 0,-10 4 2 16,0 0 5-16,19 15 12 0,-10-5 1 0,-1 7 9 15,3 0 0-15,-5-2-8 0,1 2 4 16,1 9-6-16,-2-7-1 0,-1 6 1 15,1-4-2-15,-4-4-5 0,4 9-3 0,-3-5-1 16,-3-3 2-16,0 1 2 0,0-2-2 16,0-5 0-16,0 4 0 0,0-5 7 15,0-1 5-15,-3-4 0 0,3 4 1 16,-3-5 1-16,3-5-5 0,0 0-6 0,0 0 0 16,-11-19-5-16,8 3-4 0,1-1 0 15,2-8-3-15,0-4-4 0,2-4-1 16,1 1-3-16,3-4-3 0,2 1 0 0,-2 6-2 15,9-1-1-15,-1 2-4 0,-3 2 1 16,6 1 0-16,1 3-1 0,-1 4 0 16,-1 0 1-16,8 8-2 0,-4 3-3 0,5-3 5 15,1 7 16-15,-4 3-2 0,5 3-1 16,-2 4-1-16,4 6 2 0,-4 0-1 0,0 3-2 16,2 7 2-16,-8-3-2 0,2 8 0 15,-4-1 0-15,0 0-1 0,-6 4-7 16,-3-3-16-16,-1 0-8 0,1 4-15 15,-8-5-12-15,0 2-15 0,0 0-15 0,-2-7-13 16,-1 1-12-16,3 0-12 0,-3-4-19 16,0-7-39-16,-4-2-279 0,7-2 41 15</inkml:trace>
          <inkml:trace contextRef="#ctx0" brushRef="#br0" timeOffset="68356.6837">2784 5728 1370 0,'-3'-5'9'0,"0"-2"1"0,0-4-4 0,3 4 2 16,0 7 1-16,6-19-1 0,-1 9-4 15,9 0 6-15,0-6 0 0,4 4-4 0,2-1 2 16,5 1 2-16,7-4-6 0,-1 5 0 16,4 1-16-16,5-5-14 0,-1 10-27 15,4-5-23-15,0 3-25 0,1-3-43 16,-3 9-218-16,3-4 124 0</inkml:trace>
          <inkml:trace contextRef="#ctx0" brushRef="#br0" timeOffset="68128.3845">2915 5280 1234 0,'11'-19'-3'0,"0"6"0"0,-5 4 4 0,1-2 2 16,-2 6 10-16,-2-2-3 0,-3 7 0 16,5-7 5-16,-2 4 6 0,-3 3 15 15,0 0 5-15,0 0 5 0,0 0 7 16,14 17-2-16,-11-5 7 0,0 6-2 0,0 3-1 16,2 5 14-16,-2 2-5 0,4 6-8 15,-4-1-2-15,2 6-6 0,1 1-1 0,-3-4-6 16,2 3-4-16,-2-1-7 0,2-2-24 15,-2 3-20-15,3-8-32 0,-3 2-28 16,2 4-31-16,-2-10-25 0,0-4-29 16,0-1-52-16,1 0-269 0,-4-4 14 0</inkml:trace>
          <inkml:trace contextRef="#ctx0" brushRef="#br0" timeOffset="67371.5921">1781 5159 104 0,'0'0'42'0,"-9"-12"-15"0,9 12 18 0,-3-3 3 16,3 3 8-16,0 0 5 0,-8-7-7 15,5 4 3-15,3 3-3 0,0 0-3 16,-5-10 7-16,5 10 10 0,-3-7 2 0,3 7-4 15,0 0 2-15,-6-8 2 0,6 8-10 16,-2-4-8-16,2 4-3 0,0 0-6 16,0 0-9-16,0 0-2 0,0 0 6 0,0 0-6 15,-6 22-7-15,6-12-4 0,0 7 2 16,-3-2-5-16,0 11 1 0,3-2-1 16,-2 8 0-16,-3 4 0 0,3 2-3 0,2 2 2 15,-3 0 0-15,3 3-7 0,0 1 6 16,0-4-6-16,3-3-26 0,-3 7-14 15,7-6-18-15,-2-1-17 0,-2-7-13 0,5 3-21 16,-2-4-22-16,-1-6-38 0,4-1-171 16,-1-2 156-16</inkml:trace>
        </inkml:traceGroup>
        <inkml:traceGroup>
          <inkml:annotationXML>
            <emma:emma xmlns:emma="http://www.w3.org/2003/04/emma" version="1.0">
              <emma:interpretation id="{B7244EB3-198C-4A29-9348-5B9130018712}" emma:medium="tactile" emma:mode="ink">
                <msink:context xmlns:msink="http://schemas.microsoft.com/ink/2010/main" type="inkWord" rotatedBoundingBox="5702,12247 7778,12303 7756,13113 5680,13057"/>
              </emma:interpretation>
              <emma:one-of disjunction-type="recognition" id="oneOf5">
                <emma:interpretation id="interp13" emma:lang="" emma:confidence="0">
                  <emma:literal>ate</emma:literal>
                </emma:interpretation>
                <emma:interpretation id="interp14" emma:lang="" emma:confidence="0">
                  <emma:literal>alt</emma:literal>
                </emma:interpretation>
                <emma:interpretation id="interp15" emma:lang="" emma:confidence="0">
                  <emma:literal>a to</emma:literal>
                </emma:interpretation>
                <emma:interpretation id="interp16" emma:lang="" emma:confidence="0">
                  <emma:literal>a te</emma:literal>
                </emma:interpretation>
                <emma:interpretation id="interp17" emma:lang="" emma:confidence="0">
                  <emma:literal>atl</emma:literal>
                </emma:interpretation>
              </emma:one-of>
            </emma:emma>
          </inkml:annotationXML>
          <inkml:trace contextRef="#ctx0" brushRef="#br0" timeOffset="69342.2057">5391 5559 1760 0,'-9'-5'-44'0,"-6"0"3"16,1-2 3-16,-3-3 8 0,-4 0 0 0,-1 0 10 16,0 3 19-16,-2-3 27 0,-1 2 0 15,1 1 6-15,-1 4-2 0,-1 0-6 16,3 6-1-16,1 0 5 0,-2 4 4 0,2 1 7 16,3 7 3-16,-11-3 0 0,5 8-3 15,4-3-1-15,2 3-4 0,2 1-3 16,-1 2-3-16,7-3-1 0,0-1-4 15,0-2 0-15,2 5-3 0,6-7 0 0,-4 3-1 16,2-8 0-16,2 3 0 0,0 3 1 16,3-9-4-16,0 3 2 0,3-8-1 15,5 4-3-15,-8-6 0 0,10 0-1 0,-10 0-3 16,23-13-1-16,-10 3-2 0,6-2-1 16,-8-7-5-16,5 1-2 0,-2-3-1 0,4-1 0 15,-1 1-1-15,-3 2 0 0,-3-1 1 16,5 3-2-16,-8 1 2 0,0 3-1 15,1-3-3-15,-1 6 0 0,-2 1-3 16,-1-1 1-16,-2 10 1 0,-3 0 0 0,0 0 2 16,0 0 3-16,13 12-2 0,-11 3 1 15,-2-5-1-15,3 8 2 0,3 1 3 0,-4-2-2 16,1 3 2-16,0 2 0 0,3 1-9 16,-1-3-24-16,1-2-24 0,2 0-28 15,-2-5-21-15,6 3-22 0,-1-4-33 16,-2-5-63-16,10-1-290 0,-3-1-17 0</inkml:trace>
          <inkml:trace contextRef="#ctx0" brushRef="#br0" timeOffset="69992.1023">5652 5243 1843 0,'-46'0'40'16,"13"0"-6"-16,7 0-3 0,6-2-1 0,9 2-7 15,11-2-4-15,0 2 1 0,0 0-4 16,31-10 2-16,3 6-3 0,10-3-15 15,10-2-38-15,17-1-33 0,0 3-39 0,-8-1-51 16,-6 1-104-16,-6 1-226 0,-10 4 2 16</inkml:trace>
          <inkml:trace contextRef="#ctx0" brushRef="#br0" timeOffset="69796.8421">5552 5223 1422 0,'7'-17'-16'0,"-1"6"5"16,-4-3 3-16,1 6 13 0,-3-2 4 15,3 3 10-15,-3 2 1 0,0 5 10 16,6-7 6-16,-6 7 18 0,0 0 4 15,0 0 9-15,8 17 7 0,-5-5 11 16,2 4 5-16,1 4 0 0,-1 4 1 0,-2 4-1 16,7 2-5-16,-4 7-6 0,2 0-5 15,0 0-9-15,1-2-2 0,2 2-7 0,-3-6-3 16,2 6-5-16,-2-8-6 0,1 0-2 16,2 2-4-16,-3-11-2 0,1 1-2 15,3-3-2-15,-1 0 1 0,0-3-4 16,3-4-2-16,4-8-2 0,-1 0-4 0,3-3-8 15,3-6-8-15,0-2-7 0,4-10-10 16,3-2 2-16,0-9 7 0,2-4-5 0,0 4-4 16,-6-7 1-16,-1 7-3 0,4-4 3 15,-10 8 1-15,-1-1-2 0,-4 1 0 16,0 7 1-16,-5 0 0 0,-1 3-1 0,-5 5-2 16,0 0 4-16,-6 1-5 0,3 9 8 15,-17-3 0-15,17 3 0 0,-25 13 1 16,10-1 2-16,-2 8 1 0,-2 0 6 15,-2 5 5-15,4 4 0 0,0-1 3 0,3 1-1 16,4-3-1-16,5 1 3 0,2-6-1 16,3 5-6-16,6-6 6 0,9 6-1 0,2-5-19 15,5-6-27-15,7 3-38 0,5-8-52 16,3-2-51-16,4-8-75 0,-2-8-143 16,4 0-216-16,0-2-112 0</inkml:trace>
          <inkml:trace contextRef="#ctx0" brushRef="#br0" timeOffset="68857.0719">4300 5477 1137 0,'-9'-7'56'0,"4"-4"-8"16,-1 0-5-16,-1 4-3 0,4 3-5 16,1-3-3-16,2 7-5 0,-3-3 5 15,3 3 10-15,0 0 8 0,0 0-2 0,21 14-7 16,-13 2-1-16,3-3 0 0,0 4-2 16,3 6 1-16,-1-1-3 0,3 7 1 0,-4 0-3 15,-1-1-2-15,-3 5-2 0,2-5-3 16,-7 1-2-16,-3 0 2 0,0-1 0 0,-6-3 1 15,-4-2 1-15,2-1 10 0,0 0 8 16,-6-4 13-16,0-3 6 0,1-5 5 16,-1-3 3-16,6 5-1 0,-6-12 0 15,3 0-5-15,11 0-4 0,-18-15-8 0,15 4-4 16,0-4-6-16,6-6-5 0,5-1-11 16,5-5 0-16,1-1-5 0,8-8-6 15,2 8-14-15,-2 0-19 0,3 2-23 0,-1 5-29 16,-2-2-28-16,5 5-34 0,0 2-28 15,3 1-24-15,0 5-32 0,2 0-52 0,-1 3-385 16,1-3-146-16</inkml:trace>
        </inkml:traceGroup>
      </inkml:traceGroup>
    </inkml:traceGroup>
    <inkml:traceGroup>
      <inkml:annotationXML>
        <emma:emma xmlns:emma="http://www.w3.org/2003/04/emma" version="1.0">
          <emma:interpretation id="{50AED5FD-B4A7-4815-9366-A9FE3816582E}" emma:medium="tactile" emma:mode="ink">
            <msink:context xmlns:msink="http://schemas.microsoft.com/ink/2010/main" type="paragraph" rotatedBoundingBox="1352,13998 8770,13719 8830,15317 1412,15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A47560-F642-4D4C-A289-B231773AF739}" emma:medium="tactile" emma:mode="ink">
              <msink:context xmlns:msink="http://schemas.microsoft.com/ink/2010/main" type="inkBullet" rotatedBoundingBox="1355,14064 2146,14034 2204,15565 1412,15595"/>
            </emma:interpretation>
          </emma:emma>
        </inkml:annotationXML>
        <inkml:trace contextRef="#ctx0" brushRef="#br0" timeOffset="70879.0318">-54 7445 1500 0,'14'-20'27'0,"-1"2"-24"0,3 1-2 15,-5 2 3-15,0 1-1 0,0 3-2 0,0 0-2 16,5-3 2-16,-2 3 1 0,2-2-1 15,4-3 1-15,1 9-3 0,7-5-11 16,1-5-24-16,-1 7-30 0,4-2-40 0,-4-1-72 16,1 3-212-16,-4-3 99 0</inkml:trace>
        <inkml:trace contextRef="#ctx0" brushRef="#br0" timeOffset="70712.8183">196 7422 1299 0,'14'-10'16'16,"-4"-2"8"-16,-4 5-6 0,-1 0 0 16,1-1-1-16,-3 1 7 0,2 4 12 0,-2-4 16 15,0-1 9-15,-3 8 2 0,0 0-4 16,3-10-7-16,-3 10-3 0,0 0-8 0,0 0-5 15,0 0-4-15,0 0-2 0,0 0 0 16,-23 22 1-16,15-12-2 0,-5 5-1 16,5-2-3-16,-6 6-4 0,3-1-1 15,0-3-4-15,-2 4 4 0,2-4-6 0,3 3 0 16,-1-1-1-16,1-4 0 0,5 3-1 16,0-6 3-16,1 1 1 0,4-1-4 0,4 0 1 15,2-2 2-15,4-1-1 0,1-7-2 16,8 3 2-16,-1 3-3 0,2-6 0 15,5 0-4-15,-2 0-1 0,-2 0 0 16,0 0-3-16,-4 0 2 0,2 0-4 0,-1 0 0 16,-4 1 2-16,0-1-1 0,-2 6 4 15,-1-3-3-15,1 4-3 0,-4-4 4 16,-4 5-3-16,-3 0 4 0,-1 2 1 0,-4 0-7 16,-4-1-11-16,-7 7-16 0,-1-2-25 15,-2 1-27-15,-4-3-33 0,-3 3-35 16,-5-4-33-16,-2-2-60 0,3-7-286 15,-5-1-30-15</inkml:trace>
        <inkml:trace contextRef="#ctx0" brushRef="#br0" timeOffset="71111.7868">385 6916 1279 0,'0'0'119'0,"-3"-8"-16"0,3 8-16 16,0 0-6-16,0 0-7 0,0 0 6 0,0 0 18 15,35 18 23-15,-22-3 2 0,8 11-4 16,4 5-3-16,3 6-7 0,4 14-7 16,0 2-14-16,7 22-7 0,2 4-9 15,-16-11-3-15,7 21-7 0,-10 3-12 0,-6-9-24 16,-11-9-30-16,-5-5-44 0,-3 12-40 15,-9 24-61-15,-5-3-63 0,-2-5-155 0,-16 2-80 16,1-9-146-16,-6 2-94 0</inkml:trace>
      </inkml:traceGroup>
      <inkml:traceGroup>
        <inkml:annotationXML>
          <emma:emma xmlns:emma="http://www.w3.org/2003/04/emma" version="1.0">
            <emma:interpretation id="{356D3BBC-8284-4454-8C35-3831CD12325C}" emma:medium="tactile" emma:mode="ink">
              <msink:context xmlns:msink="http://schemas.microsoft.com/ink/2010/main" type="line" rotatedBoundingBox="3090,13932 8770,13719 8829,15297 3150,15510"/>
            </emma:interpretation>
          </emma:emma>
        </inkml:annotationXML>
        <inkml:traceGroup>
          <inkml:annotationXML>
            <emma:emma xmlns:emma="http://www.w3.org/2003/04/emma" version="1.0">
              <emma:interpretation id="{C65B8CA5-1829-4EC6-A9E5-1A4A6B85FC6D}" emma:medium="tactile" emma:mode="ink">
                <msink:context xmlns:msink="http://schemas.microsoft.com/ink/2010/main" type="inkWord" rotatedBoundingBox="3090,13932 6623,13800 6655,14664 3123,14797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0388.0841">3083 7361 1324 0,'-11'0'-36'16,"-4"-11"8"-16,6 9 0 0,-2-7 1 15,0 2 6-15,0 0 3 0,3-4 6 16,-2 3 3-16,2-2 16 0,2-1 10 0,0 4 11 16,4 2 19-16,-4-1-3 0,3-1-4 15,3 7-6-15,0-11 1 0,0 11-11 0,9-10 0 16,-4 4 1-16,4 2-4 0,-1 2-2 15,4-4-3-15,0 6-2 0,1 0-4 16,1 0 3-16,2 0-1 0,-2 6-1 16,0 0-1-16,0-2 3 0,1 2-5 0,-4 0 3 15,0 5-1-15,-2 5-1 0,-4-7-4 16,1 7 6-16,-4-3-6 0,-2 5 4 0,-2-2 0 16,-1-3-9-16,-5 4 9 0,-1 1 2 15,-5-1-3-15,-4 5-2 0,-1-5 2 0,-4 3 6 16,-3-3-11-16,-2 1 1 0,-1-1 5 15,-2 1-5-15,2-4-3 0,-2 0 3 16,2-3-7-16,1 0-15 0,4-4-19 16,5 3-34-16,2-7-40 0,-1 3-65 15,4-12-284-15,6 3 33 0</inkml:trace>
          <inkml:trace contextRef="#ctx0" brushRef="#br0" timeOffset="79712.4478">3198 7260 1755 0,'5'-11'-13'0,"-2"5"4"16,0-4-4-16,-6-2 4 0,3 5 5 15,-3-3-3-15,0 4 12 0,-2-8 13 0,-1 11 16 16,-2-6 11-16,1 2-7 0,-2-1 3 16,1 3-10-16,0 2-1 0,8 3-1 15,-23 0 4-15,11 3 0 0,-2 2 21 16,-3 7-4-16,1 0-6 0,-5 3 1 0,1 3-2 16,1 1-3-16,-5 4-5 0,4-1-1 15,-3 3-4-15,3 0 1 0,1 0-2 0,-2 0-1 16,4 4-2-16,0-3-3 0,3-7-2 15,2 3-1-15,1 1-2 0,5-6-1 0,-2-4-5 16,2 6 3-16,6-12 1 0,3 3-2 16,3 1 2-16,5-4-3 0,0-7 0 15,7 0-2-15,2-2-3 0,2-7 1 16,-1 2-2-16,4-9-1 0,1 1 1 16,-1-3-3-16,2-7-1 0,-5-2-2 0,0 5-1 15,-1-5 0-15,-1 0 1 0,-1 2-1 16,-3-4-1-16,0 3 1 0,-2 5-1 0,-3 3-3 15,2 0 3-15,-2 6-3 0,-2 2-1 16,-4-3-1-16,1 3 0 0,2 2 0 16,-2-4 1-16,-4 12-1 0,-2 0-1 15,0 0 3-15,0 0 0 0,18 17 0 0,-15-4 2 16,0 0-2-16,3 3-7 0,-1 1-14 16,1 1-10-16,-1 0-20 0,1 4-17 0,2-5-18 15,2 5-26-15,-2-1-21 0,4-6-27 16,-4 4-36-16,3-6-91 0,-5-3-225 15,6-3-19-15</inkml:trace>
          <inkml:trace contextRef="#ctx0" brushRef="#br0" timeOffset="80734.8768">3631 6800 1269 0,'-6'-17'13'0,"1"5"-3"0,-1 0-1 0,3 7-2 16,1-3 2-16,-1-3-2 0,3 11 3 15,-3-10 5-15,3 6-2 0,0 4 4 16,0 0-2-16,0 0 3 0,0 0 11 0,0 0 12 16,6 28 0-16,-4-10 1 0,1 2-1 15,3 4 4-15,-4 1-3 0,4 8-6 16,0 1 1-16,-4 4-4 0,5 1-3 0,-1-1-7 16,-3 6 3-16,2-6-6 0,1 6 1 15,-3-4-1-15,2-3-2 0,1 2-18 16,-1-3-23-16,-2-4-24 0,3 1-26 0,-1-4-16 15,5-6-15-15,-2-1-18 0,1-7-39 16,2-3-294-16,0-2 36 0</inkml:trace>
          <inkml:trace contextRef="#ctx0" brushRef="#br0" timeOffset="79184.8254">1747 7256 23 0,'-11'4'24'0,"3"-4"-15"16,8 0-3-16,-21 0 15 0,21 0 9 15,-14 0-1-15,14 0 1 0,0 0 3 16,-11-4 3-16,8-3 3 0,3 7 13 0,0-6 2 15,0 6 11-15,3-16 9 0,-1 3 4 16,-2 3 13-16,3 2 10 0,0-6 4 16,0 1 7-16,0-1 4 0,-3-2 1 15,2-3-4-15,-2 8-2 0,3-5-6 0,0 0-6 16,-3 3-4-16,3 1-10 0,-3 2-5 16,0 0-9-16,3-1-9 0,-3 4-4 0,0 7-7 15,2-8-6-15,-2 8-4 0,0 0-6 16,0 0-5-16,16 22-1 0,-8-6-4 15,0 2 0-15,3 10-2 0,3 1 0 0,5 4-2 16,-3 6-2-16,4-1-2 0,3 0 1 16,-3 1-4-16,5 3-3 0,-7-10 2 15,4 5-1-15,1-2-3 0,-5-6 1 0,-1-3-3 16,2-1 3-16,-6-4 0 0,-2-4 2 16,3-3 13-16,-6-4 6 0,3-5-1 15,2-2 2-15,-2-6-2 0,0-4-1 16,0-4-4-16,6-14-2 0,-2-4-6 0,5-9 0 15,-1-9-2-15,5-5-4 0,-2-6 1 16,2 4-3-16,-5 9-1 0,1 3-2 0,-6 3-1 16,4 1-1-16,-4 6-6 0,-3 4-11 15,0 2-17-15,-1 6-26 0,-2 4-22 16,1 2-18-16,-7 6-20 0,4 1-20 16,0 7-17-16,-6 0-27 0,0 0-39 0,0 0-422 15,16 17-138-15</inkml:trace>
          <inkml:trace contextRef="#ctx0" brushRef="#br0" timeOffset="81214.7603">4305 7139 1225 0,'6'-15'-10'0,"-1"1"0"0,-2 4 0 15,-3 3 7-15,-3 0 5 0,3-2 4 16,-2 2 7-16,-4-1 17 0,0 3 5 0,1 0 12 16,-6 3-3-16,-2-1-5 0,2 0-2 15,-3 3-3-15,0 3 3 0,-4 2-3 0,-2 0 4 16,1 2-1-16,-5 4 4 0,-1 0 5 16,-1 7-1-16,3-2-3 0,1 3-3 15,-4-1-2-15,6 6-3 0,1-4-1 16,-2 0-3-16,7 3-3 0,0-7-4 0,1 7 1 15,5-3-2-15,0-2-5 0,2-4 2 16,3 1-1-16,3 3-1 0,3-8-1 16,5 2-1-16,1-6-3 0,6 1 0 0,2-3-1 15,0 1 0-15,6-10-4 0,0 5 2 16,2-11-3-16,-2 5-2 0,5-6 1 16,-1-1-2-16,-5-2 14 0,2-7-4 0,-2 5 0 15,0-6-2-15,-1 8 2 0,-4-2-5 16,-3 0 0-16,1-1-2 0,-4 8 1 15,-2-3-2-15,2-1-3 0,-3 8 2 0,-2-3-4 16,2 2-2-16,-1 2 3 0,-1 3-1 16,-6 2 2-16,0 0-3 0,13 10 3 15,-10 0-1-15,3-1-1 0,-3 8 2 16,-1 1 1-16,1 2-1 0,3 1-2 0,-3 2 2 16,-1 0-4-16,1-1-21 0,4 0-10 15,-1-1-25-15,-1 1-18 0,1-2-25 0,2 0-27 16,-2-11-33-16,-1 1-83 0,4-2-281 15,-1 0-29-15</inkml:trace>
          <inkml:trace contextRef="#ctx0" brushRef="#br0" timeOffset="81828.0533">4628 7260 1403 0,'-9'-13'26'15,"-3"-1"7"-15,4 8-7 0,3-7-4 16,-1 8 0-16,3 0-5 0,3-3 2 0,3-4-2 15,5 6 5-15,1-3 11 0,2-3-4 16,10 2-7-16,-2 0 3 0,13-3-5 0,-1-1-1 16,4 1-2-16,1 2-1 0,2-3-5 15,2 2 3-15,-7-1-2 0,5 1-5 16,0 2 6-16,-10 0-4 0,4 1 0 0,-10-1 1 16,0 2 0-16,-4 0 1 0,-1 1 3 15,-3 1-1-15,-3-2 0 0,2 2 1 16,-5 3-1-16,0-4-5 0,-2 5-1 0,-6 2-1 15,8-1 0-15,-8 1-1 0,0 0-1 16,0 0-1-16,0 17 2 0,-2-7-2 16,-1 5 1-16,0 1 1 0,3 4 2 0,-3 4-7 15,0 2 6-15,1-1 2 0,-1 2-2 16,0 2-1-16,3 0-2 0,0-3-3 0,-3 3-3 16,3-6-16-16,3-1-23 0,-3 3-31 15,0-3-28-15,3-8-33 0,-3 0-64 16,3 1-306-16,-1-8-10 0</inkml:trace>
          <inkml:trace contextRef="#ctx0" brushRef="#br0" timeOffset="81451.3943">4656 6864 1441 0,'0'-18'-4'15,"-3"5"-2"-15,3 1 8 0,-2 2-2 16,2-1-3-16,-3 4 7 0,3-2 2 15,0 2 3-15,0 7 3 0,0 0 11 0,0 0 3 16,0 0 8-16,0 0 1 0,0 0 0 16,5 34-3-16,-2-16-4 0,0 2 1 0,3 6-4 15,-4 0 17-15,10 7-4 0,-7 0-3 16,-1 6-4-16,5-3-1 0,-4 2-3 16,4 1-3-16,-1-1-20 0,0-4-36 0,3 2-35 15,-4-7-61-15,-4-2-84 0,3-4-305 16,-3-4-22-16</inkml:trace>
          <inkml:trace contextRef="#ctx0" brushRef="#br0" timeOffset="82010.8481">5198 6754 1419 0,'-5'-15'29'16,"-1"1"-11"-16,1 7-34 0,-1-4-27 15,0 3 2-15,4 1-7 0,-4 4-2 0,3-4 3 16,3 7-1-16,0-8 10 0,0 8-20 16,0 0-49-16,0 0-130 0,11 0-13 15,-11 0 231-15</inkml:trace>
        </inkml:traceGroup>
        <inkml:traceGroup>
          <inkml:annotationXML>
            <emma:emma xmlns:emma="http://www.w3.org/2003/04/emma" version="1.0">
              <emma:interpretation id="{9FF23BD8-237A-4BAA-8579-5499307B525F}" emma:medium="tactile" emma:mode="ink">
                <msink:context xmlns:msink="http://schemas.microsoft.com/ink/2010/main" type="inkWord" rotatedBoundingBox="7159,13787 8770,13727 8829,15297 7218,15357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3090.8611">6115 6967 940 0,'-6'-4'-18'0,"4"-6"1"16,2 10 0-16,-9-10 4 0,7 8-2 0,2 2 4 15,-6-1-2-15,6 1 4 0,0 0 7 16,0 0 6-16,0 0 1 0,0 0 5 0,-11 17 3 16,11-4 7-16,-4 2 3 0,4 3-2 15,-3 4 3-15,0 0-7 0,3 1 6 16,-3 0-2-16,3 3-7 0,0 2 4 0,0 0-9 16,-3-2 4-16,3 0 1 0,0-4-3 15,0 2-1-15,0-1-10 0,0-5-12 16,0 0-26-16,-2-2-26 0,-1-3-45 0,6-3-188 15,-6-3 186-15</inkml:trace>
          <inkml:trace contextRef="#ctx0" brushRef="#br0" timeOffset="83289.2816">6115 6774 874 0,'-6'-7'3'0,"4"-1"-15"0,-4 3-22 0,3-3-4 15,1 3-5-15,2 5-7 0,0 0-3 0,0 0-4 16,0 0-12-16,11-6-109 0,-11 6 61 16</inkml:trace>
          <inkml:trace contextRef="#ctx0" brushRef="#br0" timeOffset="82394.617">5864 6689 827 0,'-8'-7'55'16,"0"-1"-11"-16,-2 1-8 0,-1 0 3 16,2 3-2-16,4 2-5 0,-4-2-4 15,1 1-4-15,8 3 2 0,-15 0 9 0,15 0-5 16,-12 7 3-16,7 3 1 0,-1 0-6 16,1 5-1-16,-1 3 0 0,3 3-4 15,1 5 5-15,2-3-2 0,-3 4-7 0,3 2 2 16,0 2-5-16,3 6 1 0,-1-4-1 15,1 3-2-15,-3-3-5 0,3 3 3 16,0-3-8-16,-3-5-13 0,3 4-16 16,-1-7-22-16,1 2-25 0,0 0-22 0,-3-5-31 15,3-6-84-15,-1 8-127 0,-2-12 150 0</inkml:trace>
          <inkml:trace contextRef="#ctx0" brushRef="#br0" timeOffset="84276.6476">6318 7172 1194 0,'-12'-10'10'0,"1"5"6"0,5-3-9 0,1-2-2 15,5 10-5-15,0-7-2 0,0 7 3 16,14-16-1-16,-3 7 1 0,7-1 2 16,4-1-6-16,7-3 7 0,5 2 1 0,3-1-2 15,1 1-3-15,7 2 0 0,-8-1 3 16,1 0-7-16,-2 0 4 0,-1 1-1 0,-7 6 1 16,-2-4-5-16,-3 1 4 0,0 3-1 15,-6-2 2-15,-3 5 6 0,0-1-1 16,1 2 1-16,-15 0 0 0,17 3 1 15,-12 3 3-15,1 2 2 0,-3 0-1 0,0 5 10 16,-1-1 2-16,1 3 0 0,3 5-4 16,-4 2 4-16,1 1-3 0,4-3 4 15,-1 4-1-15,-1-1 1 0,1-5-2 0,0-1-1 16,2 2 6-16,3-6 0 0,-3 2 2 16,5-7 7-16,1 2 4 0,-3-8-2 0,3 5-4 15,1-7-3-15,2-7-2 0,0 2-2 16,-3-6-3-16,4-8-4 0,-2 1-1 15,1-3 0-15,1-5-5 0,-4 1-1 16,3 1-4-16,-6 4 1 0,4 2 3 0,-3 0 5 16,-4-1-1-16,0 4-1 0,1 5-4 15,-1-2-2-15,-2 2-3 0,1 5-4 0,1 2 4 16,-8 3-5-16,0 0 2 0,11 20 1 16,-5 0-2-16,-1 5 4 0,1 12 1 0,-1 5-2 15,-2 13-1-15,7-3 3 0,-5 5-1 16,4 15 0-16,-1 0-3 0,-5-3 1 15,3 6 1-15,-6-6-3 0,0-5 3 16,-3-8 0-16,-3-1-1 0,-2 2-2 0,-1-12 2 16,-6 0 0-16,1-2-2 0,-5-7 3 15,1-8-3-15,1-1 2 0,-5-5 3 16,-2-4 0-16,2 0-3 0,-1-7 2 0,0-5 2 16,0-2 3-16,2-4 4 0,2-7 4 15,-3 0-4-15,4-7 7 0,1 0-2 0,3-9-4 16,3 2 2-16,5-5-3 0,1-1-3 15,7-1 2-15,7-11-6 0,7-3 0 16,7 5-2-16,9-9 0 0,8 2-8 16,-1 4-20-16,7 0-34 0,-5 6-38 0,5-1-33 15,-10 7-41-15,-4-1-88 0,1 3-342 16,-1-1-97-16</inkml:trace>
          <inkml:trace contextRef="#ctx0" brushRef="#br0" timeOffset="83589.8861">6495 6764 674 0,'-2'-10'81'0,"-1"5"-7"0,-4 2-10 16,7 3-4-16,-6-11-10 0,6 11 0 0,-5-7-5 15,5 7-12-15,0 0 3 0,0 0 8 16,-11 18-1-16,11-10 2 0,-3 9-4 0,3 2-3 16,0 4-2-16,0 3-1 0,0 4 0 15,3 6-4-15,-1 0-2 0,1 3-6 16,0 2-4-16,0-2 2 0,2-2-2 16,1 5-1-16,-2-6-1 0,2 0-8 0,-4-4-11 15,-2-8-20-15,3 5-30 0,0-4-26 16,0-3-36-16,-3-4-77 0,3-8-221 15,-3 5 77-15</inkml:trace>
        </inkml:traceGroup>
      </inkml:traceGroup>
    </inkml:traceGroup>
    <inkml:traceGroup>
      <inkml:annotationXML>
        <emma:emma xmlns:emma="http://www.w3.org/2003/04/emma" version="1.0">
          <emma:interpretation id="{22E36EEC-B512-486D-91DD-E4DAD2CDE501}" emma:medium="tactile" emma:mode="ink">
            <msink:context xmlns:msink="http://schemas.microsoft.com/ink/2010/main" type="paragraph" rotatedBoundingBox="1288,15835 10133,15482 10184,16762 1339,17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B4EE9B-766A-4F6A-81C1-1A8CF130FF76}" emma:medium="tactile" emma:mode="ink">
              <msink:context xmlns:msink="http://schemas.microsoft.com/ink/2010/main" type="inkBullet" rotatedBoundingBox="1288,15835 2157,15801 2209,17081 1339,17116"/>
            </emma:interpretation>
            <emma:one-of disjunction-type="recognition" id="oneOf8">
              <emma:interpretation id="interp20" emma:lang="" emma:confidence="0">
                <emma:literal>of</emma:literal>
              </emma:interpretation>
              <emma:interpretation id="interp21" emma:lang="" emma:confidence="0">
                <emma:literal>g</emma:literal>
              </emma:interpretation>
              <emma:interpretation id="interp22" emma:lang="" emma:confidence="0">
                <emma:literal>os</emma:literal>
              </emma:interpretation>
              <emma:interpretation id="interp23" emma:lang="" emma:confidence="0">
                <emma:literal>s</emma:literal>
              </emma:interpretation>
              <emma:interpretation id="interp24" emma:lang="" emma:confidence="0">
                <emma:literal>o,</emma:literal>
              </emma:interpretation>
            </emma:one-of>
          </emma:emma>
        </inkml:annotationXML>
        <inkml:trace contextRef="#ctx0" brushRef="#br0" timeOffset="105438.656">153 9291 461 0,'16'-11'71'0,"-5"2"-27"16,0 0-17-16,-6-1-11 0,4 6 7 0,-4-3 7 15,1-1 5-15,1 1 5 0,-2-4 9 16,1 8 15-16,0-1-4 0,-1-7 3 15,-2 8-1-15,-3 3 9 0,3-10 4 16,-3 10 2-16,3-8 0 0,-3 8-6 0,-3-7-4 16,3 7-9-16,-11-2-3 0,11 2-4 15,-24 2-2-15,10 3-2 0,-3 0-3 16,1 2 1-16,-5 4-2 0,1 7-4 0,1-3-4 16,-2 7-4-16,-2-5-2 0,4 5-4 15,1 0 1-15,1 1-4 0,3 4 0 16,-1 0-3-16,4-2-2 0,2-3-3 15,4-2 0-15,-1 6 3 0,3-6 0 0,3 6-5 16,0-8 3-16,6 0-1 0,0 1-1 16,2-2-2-16,0-5 0 0,8 4 1 0,-2-6-2 15,5-3 0-15,-2-4-2 0,6 0 1 16,-3 1-3-16,4-8 1 0,-2 1 0 16,-3 0-2-16,2-4 0 0,-4 2-1 15,0 0 1-15,-6-3-3 0,4 4-1 0,-6-2 0 16,-4-1-4-16,-2-2 2 0,-3 8-2 15,0 1 1-15,-14-17 0 0,3 14 0 16,-4-1-2-16,-2 1-1 0,-5 3 3 16,-2 0-3-16,-1 3-1 0,-2-1 5 0,-1 0-5 15,5 8-9-15,-2-10-13 0,0 10-20 16,4-10-8-16,1 7-20 0,3 3-14 0,2-8-16 16,4 6-16-16,3 0-21 0,5-3-31 15,3 0-326-15,3 2-6 0</inkml:trace>
        <inkml:trace contextRef="#ctx0" brushRef="#br0" timeOffset="105730.7084">405 8730 1575 0,'6'-18'92'15,"-3"8"-10"-15,0-1-9 0,-1 4-8 0,4-2-12 16,-1 8-3-16,-5 1 9 0,17 0 10 16,-17 0 8-16,24 1-4 0,-7 8-4 15,6 4-5-15,0 10-5 0,4 4-3 16,3 8-6-16,-5 4-5 0,7 6-6 0,-4 8-2 16,-2 5-3-16,-4 0 2 0,-8 4-6 15,-4-8-3-15,-7 10-15 0,-6 2-24 0,-15 6-32 16,-10 19-36-16,-12 2-39 0,-6-1-41 15,-11-7-61-15,-9 4-154 0,-5-9-243 16,-11-3-115-16</inkml:trace>
      </inkml:traceGroup>
      <inkml:traceGroup>
        <inkml:annotationXML>
          <emma:emma xmlns:emma="http://www.w3.org/2003/04/emma" version="1.0">
            <emma:interpretation id="{D975F443-9BEC-449F-AD15-D785A64200C8}" emma:medium="tactile" emma:mode="ink">
              <msink:context xmlns:msink="http://schemas.microsoft.com/ink/2010/main" type="line" rotatedBoundingBox="2952,15779 10133,15492 10169,16383 2988,16670"/>
            </emma:interpretation>
          </emma:emma>
        </inkml:annotationXML>
        <inkml:traceGroup>
          <inkml:annotationXML>
            <emma:emma xmlns:emma="http://www.w3.org/2003/04/emma" version="1.0">
              <emma:interpretation id="{45CD2F97-7165-4B1F-A117-A613E638B20D}" emma:medium="tactile" emma:mode="ink">
                <msink:context xmlns:msink="http://schemas.microsoft.com/ink/2010/main" type="inkWord" rotatedBoundingBox="2960,15955 5096,15870 5124,16557 2987,16643"/>
              </emma:interpretation>
              <emma:one-of disjunction-type="recognition" id="oneOf9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10219.2524">2253 9069 1021 0,'3'-9'75'0,"-1"-1"2"0,1 0-8 0,0 3-14 15,0-3-5-15,-3 10-5 0,3-10-6 16,-1 4-4-16,1 0-6 0,-3 6-5 16,3-6-5-16,-3 6 0 0,0 0-1 15,8 18-4-15,-2-8-1 0,-1 5 3 0,1 3-4 16,1 3 0-16,-1-1-1 0,-1 7-1 16,4 0-2-16,-4 1-1 0,1 1-3 0,-1 4-14 15,1-8-13-15,-1 7-21 0,-2-6-23 16,4-4-15-16,-4 4-27 0,2-5-38 15,-2 1-261-15,0-10 80 0</inkml:trace>
          <inkml:trace contextRef="#ctx0" brushRef="#br0" timeOffset="110402.0106">2438 8955 1217 0,'0'-14'65'0,"0"-1"-10"15,-3 1-39-15,3 5-22 0,3 0-21 16,-3 4-19-16,0 5 6 0,0-13-2 0,0 13 6 16,3-5 3-16,-3 5 2 0,0 0-24 15,6 15-35-15,-1-5-77 0,-2 0-99 16,5 7 216-16</inkml:trace>
          <inkml:trace contextRef="#ctx0" brushRef="#br0" timeOffset="110810.6737">2667 9134 801 0,'0'-10'33'0,"0"0"-2"16,2 6-4-16,-2-4 0 0,0 8-5 16,6-15-4-16,-3 13 5 0,0-6 4 15,-3 8-1-15,8-8 4 0,-2 5-6 0,-6 3-6 16,16 3-2-16,-6 1 8 0,1 5-9 15,0 1 2-15,3 3-3 0,2-4-2 16,-3 11-2-16,4 3-1 0,0-4 1 16,1 2-3-16,-4 5-1 0,3-5 2 0,-3 1 0 15,1 0-1-15,-4-9 0 0,-3 2-2 16,4 2 1-16,-4-7 3 0,2 0 16 16,-5 0 2-16,4-1 2 0,-4-1 0 0,4-6-2 15,-1-2-4-15,-8 0-3 0,0 0-4 16,24-10 2-16,-16 1-2 0,0-1-3 0,1-7 1 15,2-1-7-15,-3-2 1 0,5 2-2 16,1 0 2-16,-3-3 0 0,3-1-2 16,-3 5-6-16,4-1 1 0,-4-5-1 15,1 9-14-15,1 1-10 0,3-7-7 0,-5 11-10 16,3-4-5-16,-3 3-12 0,0 1-10 16,2-1-18-16,-2 7-26 0,0-9-44 0,3 4-172 15,-3 3 158-15</inkml:trace>
          <inkml:trace contextRef="#ctx0" brushRef="#br0" timeOffset="111061.5241">3579 9023 886 0,'0'0'28'0,"0"0"2"15,7-3-8-15,-7 3-2 0,0 0 0 16,0 0-2-16,0 0-2 0,0 0-6 0,0 0 0 15,0 0 2-15,0 0 1 0,0 0 0 16,0 0-1-16,-4 20 0 0,4-10 0 16,0 6-4-16,0-5 4 0,4 9-5 15,-4-3-1-15,0 3 0 0,0 3-8 0,3-1-10 16,-3 1-15-16,3 1-10 0,-3-6-19 16,3 0-29-16,-3 0-59 0,5-4-132 0,-2 0 206 15</inkml:trace>
          <inkml:trace contextRef="#ctx0" brushRef="#br0" timeOffset="111202.9713">3674 8889 820 0,'-6'-16'34'0,"1"1"-7"0,-1 5-47 15,1 5-27-15,-1 3-14 0,6 2-20 16,-7-7-148-16,7 7 78 0</inkml:trace>
          <inkml:trace contextRef="#ctx0" brushRef="#br0" timeOffset="109935.7206">1538 8991 1257 0,'3'-23'11'0,"0"3"-4"16,-1 2-2-16,8 3-2 0,-4-1-3 0,2 3 5 16,6 0-11-16,0-2 9 0,4 1 6 15,-1 4 6-15,2 1-1 0,2 5-3 0,2-3 1 16,-1 2-3-16,4 5 0 0,-3 0-3 16,6 0 2-16,-7 5 2 0,5 6-4 15,1 5 6-15,-3-7 2 0,-2 14-1 16,2 0 0-16,-7 0 1 0,2 6-1 0,-3 0 2 15,-3 1-3-15,-2 1 2 0,-3 0-4 16,-4 5 2-16,-5-7 4 0,0 4-5 0,-3-3-3 16,-5 3-2-16,-3-1 1 15,-2-3 1-15,-3-2 1 0,-1-2-14 0,-4 4-22 16,-1-3-9-16,2-6-16 0,-1 0-15 16,-1-1-18-16,2-4-26 0,-3-4-41 0,6-4-211 15,0-2 124-15</inkml:trace>
          <inkml:trace contextRef="#ctx0" brushRef="#br0" timeOffset="109595.0607">1867 9063 551 0,'-11'-13'39'16,"0"1"-19"-16,1-3-10 0,2 5-8 16,-1 2 2-16,1-6 0 0,-1 7 5 0,4-4 1 15,-3 1 2-15,-2 0 12 0,4 0 2 16,1 2 3-16,-1 1 2 0,0-2 6 16,1 2 4-16,2 0 5 0,-2 1 6 0,2 1 6 15,3 5 3-15,-6-11 0 0,3 7 1 16,3 4-1-16,-7-8-4 0,7 8-2 15,0 0-9-15,-8-10-7 0,8 10-4 16,0 0-3-16,0 0-1 0,0 0-1 0,-11 18 3 16,8-8-2-16,0 6 0 0,1 2-4 15,-1 4-4-15,0 4 0 0,0-2-2 0,-2 11 2 16,2 1-6-16,-3-2-1 0,3 0 1 16,-3 6-2-16,3-6-5 0,-3 2-17 15,3 0-17-15,-2 0-15 0,2 1-14 16,0-8-26-16,0 0-19 0,1-3-21 0,-1-1-30 15,0-4-291-15,3-9 50 0</inkml:trace>
        </inkml:traceGroup>
        <inkml:traceGroup>
          <inkml:annotationXML>
            <emma:emma xmlns:emma="http://www.w3.org/2003/04/emma" version="1.0">
              <emma:interpretation id="{BF7491A0-16F5-4EC9-97C1-B3507A24D4AB}" emma:medium="tactile" emma:mode="ink">
                <msink:context xmlns:msink="http://schemas.microsoft.com/ink/2010/main" type="inkWord" rotatedBoundingBox="10149,16054 10156,16054 10157,16091 10151,16092"/>
              </emma:interpretation>
              <emma:one-of disjunction-type="recognition" id="oneOf10">
                <emma:interpretation id="interp26" emma:lang="" emma:confidence="0">
                  <emma:literal>dandy.</emma:literal>
                </emma:interpretation>
                <emma:interpretation id="interp27" emma:lang="" emma:confidence="0">
                  <emma:literal>deeds.</emma:literal>
                </emma:interpretation>
                <emma:interpretation id="interp28" emma:lang="" emma:confidence="0">
                  <emma:literal>dines.</emma:literal>
                </emma:interpretation>
                <emma:interpretation id="interp29" emma:lang="" emma:confidence="0">
                  <emma:literal>and .</emma:literal>
                </emma:interpretation>
                <emma:interpretation id="interp30" emma:lang="" emma:confidence="0">
                  <emma:literal>and \</emma:literal>
                </emma:interpretation>
              </emma:one-of>
            </emma:emma>
          </inkml:annotationXML>
          <inkml:trace contextRef="#ctx0" brushRef="#br0" timeOffset="113412.9111">8722 8953 1694 0,'0'-10'76'0,"3"5"-91"0,-1 0-72 16,-2 0-92-16,0-4-328 0,0 5-11 0</inkml:trace>
          <inkml:trace contextRef="#ctx0" brushRef="#br0" timeOffset="113219.5341">4286 9056 720 0,'0'-11'25'0,"0"1"-4"15,0-2-6-15,-3 2 3 0,-4 2-6 16,1-2 6-16,-2 3 12 0,0 0 0 0,-4 3 0 16,-1-2 3-16,0 2-7 0,-1 4 3 15,0 0-6-15,0 1 0 0,-4 4-4 16,1-1 2-16,1 7 0 0,-2-4 0 16,4 8-3-16,-3-2-1 0,3 2 2 0,-1 3-2 15,3-5-3-15,1 5-6 0,3 0-1 16,0 1 5-16,-1-6 0 0,4 1-6 0,0-4 1 15,0 5 3-15,2-5-3 0,3 1-2 16,3 0 2-16,0-4-3 0,-1 1 6 16,8-5-5-16,-4 1 1 0,5-1 1 15,-11-3-6-15,22-7 1 0,-9 4-16 0,4-8 5 16,-4-4-5-16,4 2-3 0,-2-10-5 16,2-1-6-16,0-3 2 0,0-6 3 0,-2 1-2 15,-1-3 2-15,0-4 4 0,4 1-1 16,-7 4 5-16,-3 1 6 0,1 1 4 15,-1 7 2-15,-2 5 1 0,-1 0 4 16,1-2 3-16,-2 7-2 0,2 3-2 0,-6-4-5 16,2 6 7-16,1 1-4 0,-3 8 8 15,0 1 5-15,0 0-3 0,0 0 4 16,0 0 7-16,0 36 0 0,0-19-1 0,0 6 3 16,3 6 0-16,0-1 1 0,-3 9-6 15,5-2 5-15,1 2 2 0,-3-2-12 16,2-1 5-16,1 1-4 0,-1-2-4 15,-2 1 0-15,7-1 2 0,-2-4 5 0,-2-2-7 16,2-1 6-16,1-5-6 0,2 5-4 16,-3-8 3-16,7-4 1 0,-3 3-3 0,2-7 0 15,2-2 1-15,2-6-4 0,-1 3 2 16,3-10 0-16,3 3-1 0,2-8-6 16,2-2-2-16,1-4-3 0,-2-3 1 15,-1-6-5-15,7 0 1 0,-12 0 4 0,5 0 7 16,-4-3-7-16,-2 7-1 0,1-2 6 15,-5 3-1-15,-1-1 2 0,-3 3 0 0,0 3 1 16,0-1 5-16,-4 4-2 0,-4 1 2 16,3 0 0-16,-6 5-1 0,0 0-3 15,0 6 1-15,0 0-4 0,0 0 4 16,-24 2 4-16,24-2-1 0,-17 18 1 0,6-4 1 16,0 4 0-16,1-4 4 0,-1 4-1 15,3 3 3-15,0 0 0 0,-1-3-4 0,4 5 6 16,2 0-6-16,0-5 3 0,6 7-2 15,0-4 0-15,2 0-1 0,4-3 1 16,-1-1 0-16,3 3-1 0,4-7-1 16,2-1 3-16,0 0-5 0,6-4 2 0,-6-1-2 15,8-4-3-15,2-3 2 0,-2-3 1 16,4-4-8-16,2-3-7 0,4-8-2 0,-2-2-5 16,2-6 5-16,0-6-5 0,-7-1 4 15,4 3-4-15,-7-3 3 0,0-4 2 16,1 6-5-16,-9 3 7 0,4 0 2 15,-7 6-4-15,0 2 1 0,-3 5 0 0,4 0-2 16,-6 3 6-16,-4 1-4 0,3 2 1 16,-2 8-1-16,0-1 5 0,-6 2 0 15,0 0 5-15,14 16 2 0,-12-5 1 0,1 2 4 16,0 3-1-16,1-2 1 0,-1 4 2 16,-3 1 0-16,3 1 5 0,-3-5-7 15,0 6 1-15,0-5 3 0,0-1 2 0,0 0-4 16,2-3 1-16,-4 1 3 0,2-3 1 15,0 2-1-15,0-2 8 0,0-5 1 0,2 0 0 16,-2-5-4-16,0 0-3 0,0 0-3 16,0 0-3-16,0 0 2 0,9-28-3 15,-4 11 0-15,4-3-1 0,2 1-3 16,4-7 0-16,2 2-3 0,5 2 2 0,2-1 0 16,-2 0-1-16,3 5-2 0,2 0 1 15,-2 3-3-15,1-2 0 0,-1 7 0 16,5 0-2-16,-5 4 3 0,1 2-1 0,2 1-1 15,-6 3-2-15,8 3-2 0,-8 4 5 16,4 3-2-16,-1 3 2 0,-1 6 3 0,-2-4-4 16,-2 5 6-16,-2 1-6 0,-1 2 2 15,-1 0 2-15,0 0-2 0,-2 1 3 16,-3-4-4-16,0 3 2 0,-3-2-1 16,4-1 2-16,-3-2-1 0,2 0 0 0,-2 4 2 15,2-8 0-15,-3 5-2 0,5-5 0 16,-2 0 2-16,3-3-1 0,5-4-1 15,2 3-4-15,2-5 1 0,2-2-3 0,1-3-1 16,2 0-7-16,4 0-2 0,3-8 6 16,1 1 4-16,-1-3-2 0,1-1-5 15,2-3 6-15,-3 0 2 0,-5-5-1 0,2 1 6 16,-7 0 2-16,2 0 8 0,-2 6 0 16,-8-4 9-16,1 2-7 0,-4 1-3 0,-6-1 1 15,-2 4-6-15,-1-3 2 0,-5 3 0 16,-3-1-1-16,-2 1 1 0,-4 2-1 15,-2 0 0-15,-3 6-3 0,-1-1 2 16,-2 3 2-16,1 3 2 0,-2-1 0 0,1 6 8 16,-3 0-5-16,-1 2 3 0,5 1-1 15,-1 4 5-15,0-2-3 0,2 6 3 16,1-2 1-16,6-1 3 0,-4 1-3 0,7-1 1 16,-2 2 2-16,4-3-5 0,3 3 4 15,3-7-1-15,7 6-2 0,-2-6-1 16,3 3-1-16,6 0-1 0,-2-6-2 0,5 0 0 15,-1-6-2-15,2 0 1 0,1-4-5 16,4 0 3-16,0-9-8 0,-1-4 4 16,4-3-2-16,-4 0 1 0,5-14-4 0,-2-1-6 15,-2-5-1-15,2-11-1 0,-2-1-2 16,-3-5-3-16,-1-2 1 0,-4 0 0 16,-4 7 4-16,-3-5-1 0,0 6 0 0,-2 3 2 15,-2 10 0-15,-5 0 0 0,4-3-1 16,-6 14 2-16,3-2 0 0,-3 5-2 15,3-3-1-15,-3 7-3 0,-3 1 2 0,0 8 3 16,0-1-2-16,-2 7 3 0,-2-2 1 16,7 5-1-16,0 0 2 0,-20 23 4 15,12-9 2-15,-1 6-3 0,1 3 7 16,0 6 3-16,1 0-1 0,-2 4 4 0,4 4 0 16,2-6 0-16,0 2 0 0,0 0-2 15,1-1 2-15,2-4-1 0,0-1 0 0,0 3-1 16,2-10-2-16,1 5 1 0,0-5 0 15,0-3-1-15,2-2 4 0,1-5-3 16,0 1-2-16,6-3-3 0,-1-7 2 16,3 2-3-16,0-6 2 0,7-2-4 0,-2-3-1 15,4 1-1-15,3 0 1 0,2-6 0 16,4 1-2-16,2 2-1 0,0-2 1 0,4 4-2 16,-5 1-2-16,5-1 1 0,0 3 2 15,1 3 1-15,-7 2-1 0,11 2 0 16,-10 8-3-16,5-3 6 0,-5 4-4 0,2 1 0 15,-3 5 2-15,-1 1 0 0,-6 0-1 16,2 0 2-16,-5 0-1 0,-1 4 2 16,-7-1-4-16,-3-3 3 0,-3 3-2 0,-2-3 0 15,-9-3 4-15,0-1 1 0,-2-1-2 16,-7 1 2-16,1-4 0 0,-7-2 0 16,-4 2 0-16,2-5-6 0,-6-3-15 0,1-2-22 15,-2 0-26-15,-1-2-23 0,2-3-25 16,-2-5-36-16,6 2-48 0,-2-2-119 15,-1 6-195-15,-1-9-16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1:11.6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A4FCA3-4D19-4A64-A226-7182B772FC1C}" emma:medium="tactile" emma:mode="ink">
          <msink:context xmlns:msink="http://schemas.microsoft.com/ink/2010/main" type="writingRegion" rotatedBoundingBox="24832,489 26346,462 26359,1165 24845,1193"/>
        </emma:interpretation>
      </emma:emma>
    </inkml:annotationXML>
    <inkml:traceGroup>
      <inkml:annotationXML>
        <emma:emma xmlns:emma="http://www.w3.org/2003/04/emma" version="1.0">
          <emma:interpretation id="{CDFA2626-B49E-4C36-9587-ABB5810C1FBC}" emma:medium="tactile" emma:mode="ink">
            <msink:context xmlns:msink="http://schemas.microsoft.com/ink/2010/main" type="paragraph" rotatedBoundingBox="24832,489 26346,462 26359,1165 24845,11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FC8DE4-C13B-405B-AF4C-4F1A6A2D7289}" emma:medium="tactile" emma:mode="ink">
              <msink:context xmlns:msink="http://schemas.microsoft.com/ink/2010/main" type="line" rotatedBoundingBox="24832,489 26346,462 26359,1165 24845,1193"/>
            </emma:interpretation>
          </emma:emma>
        </inkml:annotationXML>
        <inkml:traceGroup>
          <inkml:annotationXML>
            <emma:emma xmlns:emma="http://www.w3.org/2003/04/emma" version="1.0">
              <emma:interpretation id="{BC43D3C2-79B4-44BD-8FF4-FA1BE51C1322}" emma:medium="tactile" emma:mode="ink">
                <msink:context xmlns:msink="http://schemas.microsoft.com/ink/2010/main" type="inkWord" rotatedBoundingBox="24832,489 26346,462 26359,1165 24845,11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12643 571 1688 0,'-16'-3'2'15,"2"1"1"-15,3-3-5 0,4 2-3 16,7 3 1-16,-6-8 6 0,6 8 2 16,0 0 7-16,13-13 16 0,-5 9 8 0,6-2 1 15,3-2 0-15,3 3-8 0,3-3 1 16,2 3-5-16,4-2-4 0,5-3-4 16,0 2 1-16,1 3-11 0,1-4-10 0,-1 2-25 15,3 0-24-15,-5 1-22 0,2 1-25 16,-1-3-28-16,-8 1-58 0,2-1-290 15,-4 3 18-15</inkml:trace>
          <inkml:trace contextRef="#ctx0" brushRef="#br0" timeOffset="-220.5181">12815 183 741 0,'-9'-2'212'0,"4"-4"-93"16,-1 0-38-16,6 6-33 0,-14-7-23 16,5 3 23-16,3 2 9 0,0-6 11 15,6 8 6-15,-14-3-2 0,14 3-10 16,-8 0-6-16,8 0 11 0,-8 7 2 0,5 3 8 15,-3 1 0-15,-1 4 9 0,2 3 6 16,-1 2 2-16,1 7 1 0,-1 0-4 0,1 4-6 16,-1 2-7-16,0 0-6 0,1 2-6 15,-1 1-6-15,-1 0-4 0,2-1-3 0,-1 2-10 16,1-2-4-16,-1-1 0 0,0-1-4 16,4-4-2-16,-4-4-6 0,3 1 0 15,-2-2-5-15,2-5 0 0,0-1 0 16,0-3-4-16,3-2-2 0,-2-3 1 0,2-1-3 15,0-4-3-15,0-5-2 0,0 0-1 16,0 0-4-16,2-24 3 0,-2 9-2 16,6-3-4-16,-3-5 0 0,-1-8 0 0,1 0-1 15,3-5-2-15,-3-2 4 0,2-1-4 16,1 1 0-16,-1-1-2 0,1 4 3 16,2-1-2-16,2 0 0 0,-2 1 1 0,4 8 0 15,1-4-1-15,-1 2 0 0,0 4-5 16,2 0 1-16,-3 6 1 0,0-1-3 15,5 4 2-15,-2 4-1 0,0 1 1 0,0 7 3 16,-1 2-2-16,6 4 1 0,-3-1 3 16,4 8-2-16,3 6 1 0,3 5 1 15,-3-2 1-15,0 8 0 0,6 2 4 0,-7 2-4 16,3 2 2-16,-1 1-2 0,-2 3 3 16,2 0-2-16,-5 0 0 0,1-3 0 15,-2-1-7-15,-4-4-11 0,3 0-11 0,-6-2-22 16,0-6-18-16,-1 0-21 0,-2 2-23 15,-2-7-23-15,-1 0-23 0,-5-5-34 16,0-2-31-16,-3-1-124 0,-2-4-252 0,5-3-100 16</inkml:trace>
          <inkml:trace contextRef="#ctx0" brushRef="#br0" timeOffset="448.9698">14094 206 1383 0,'0'-8'34'0,"0"8"-3"0,3-13 1 16,-6 9-8-16,3 4 1 0,-6-8-4 16,1 3 1-16,5 5 4 0,-9-6 12 0,9 6 6 15,-19 0-4-15,3 6 0 0,2-1 2 16,-2 5-4-16,-5 2 12 0,-1 9 2 16,-1 0 11-16,-6 7 2 0,7 3-3 0,-8-1 0 15,8 4 0-15,-2 3-4 0,-1-2 0 16,11 1-5-16,1-3 0 0,-3 0-4 15,8 1-4-15,2-3-2 0,6-2-6 0,3-2-3 16,5-2-2-16,6 0-6 0,4 0-4 16,-1-7-14-16,12-1-16 0,-6-3-28 15,9-1-35-15,-7-8-37 0,15 0-49 16,-6-8-56-16,6 1-125 0,6-8-289 0,-12-2-125 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2:28.4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0895C24-B19F-49BD-9476-256CD76AC48D}" emma:medium="tactile" emma:mode="ink">
          <msink:context xmlns:msink="http://schemas.microsoft.com/ink/2010/main" type="writingRegion" rotatedBoundingBox="14344,1977 21209,2276 20933,8601 14069,8302"/>
        </emma:interpretation>
      </emma:emma>
    </inkml:annotationXML>
    <inkml:traceGroup>
      <inkml:annotationXML>
        <emma:emma xmlns:emma="http://www.w3.org/2003/04/emma" version="1.0">
          <emma:interpretation id="{3400A67B-4108-4A90-B40F-9146823A397F}" emma:medium="tactile" emma:mode="ink">
            <msink:context xmlns:msink="http://schemas.microsoft.com/ink/2010/main" type="paragraph" rotatedBoundingBox="14344,1977 21209,2276 21166,3271 14301,2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B78458-8767-4B18-B68D-CFDDE12144AF}" emma:medium="tactile" emma:mode="ink">
              <msink:context xmlns:msink="http://schemas.microsoft.com/ink/2010/main" type="line" rotatedBoundingBox="14344,1977 21209,2276 21166,3271 14301,2972"/>
            </emma:interpretation>
          </emma:emma>
        </inkml:annotationXML>
        <inkml:traceGroup>
          <inkml:annotationXML>
            <emma:emma xmlns:emma="http://www.w3.org/2003/04/emma" version="1.0">
              <emma:interpretation id="{F2DE74C0-383D-457B-99C7-CEB09FC057EB}" emma:medium="tactile" emma:mode="ink">
                <msink:context xmlns:msink="http://schemas.microsoft.com/ink/2010/main" type="inkWord" rotatedBoundingBox="14341,2055 15286,2096 15267,2531 14322,24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0 157 1114 0,'3'-7'39'0,"-3"7"-7"15,0 0-1-15,6-6-6 0,-6 6-8 16,15-7 4-16,-7 4-1 0,4 3 7 16,-1 0-2-16,3-4-9 0,1 8 2 0,2-4 6 15,-3 3-4-15,7 4-8 0,-2 2-3 16,-5-1 6-16,3 5-5 0,-2-1 4 15,2 1 0-15,-6 2-2 0,-8 3-4 0,2-4 7 16,-5 4-3-16,0-3-6 0,-5 3 3 16,2-1 5-16,-5-1-7 0,-4 0 5 15,-2-4-1-15,2 2 9 0,4-4 8 16,-1-4 2-16,-2 4 7 0,0-6 9 0,3 2 5 16,-2-6-8-16,10 0-6 0,0 0-3 15,-14-10-2-15,14 0-2 0,0-2-6 0,5 2-3 16,7-5-6-16,0 0-13 0,8-3-19 15,-4 0-15-15,8-3-16 0,4 3-10 0,1 0-13 16,-1 0-2-16,1 1-17 0,2 1 2 16,-5 0-4-16,5 3-1 0,-7-3-1 15,4 3 0-15,-12 1 6 0,5 2 9 16,4-3 5-16,-11 3 11 0,4 3 13 16,-1-3 17-16,-6 0 14 0,0 3 14 0,2-1 15 15,-2 1 10-15,3 0 13 0,-8 1 4 16,-1 1 7-16,3 0 7 0,-2 3-1 0,-6 2 2 15,10-8-4-15,-5 5-5 0,-5 3-6 16,12-4-5-16,-12 4-1 0,8-3-8 16,-8 3 9-16,0 0-16 0,0 0 3 15,11 14 8-15,-5-5 5 0,-4 4 0 0,1-1 0 16,0 5-1-16,4 0-1 0,-4 3 0 16,-3 1 0-16,3 3-5 0,-1-1-4 0,1-1 7 15,0 3-7-15,-3-1-3 0,3-4 3 16,-1 3-6-16,-2-1-2 0,0-5-11 15,3-1-26-15,-3-1-15 0,6 0-19 16,-6-3-24-16,3-2-35 0,-1-4-46 0,-2-6-280 16,3 4 49-16</inkml:trace>
          <inkml:trace contextRef="#ctx0" brushRef="#br0" timeOffset="172.4657">597 167 1235 0,'-6'-4'-11'0,"6"4"2"0,-5-7 2 16,5 7-3-16,2-9 4 0,7 6 5 16,3-7 4-16,5 6 11 0,-3-4 1 15,12 0-8-15,2 3-3 0,7-5-21 0,1 2-25 16,10-1-33-16,0-4-47 0,3-1-211 16,-3 2 152-16</inkml:trace>
        </inkml:traceGroup>
        <inkml:traceGroup>
          <inkml:annotationXML>
            <emma:emma xmlns:emma="http://www.w3.org/2003/04/emma" version="1.0">
              <emma:interpretation id="{847B8A2A-C15F-42A5-91D1-2A4C1DFC888A}" emma:medium="tactile" emma:mode="ink">
                <msink:context xmlns:msink="http://schemas.microsoft.com/ink/2010/main" type="inkWord" rotatedBoundingBox="17186,2101 20169,2231 20126,3226 17142,30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1189.745">3318 358 1422 0,'-3'-10'28'0,"-5"2"-8"0,2 1 2 0,-2 0-2 16,2-1-6-16,1 3 0 0,-1 2 7 16,6 3 10-16,-13-2 12 0,13 2-2 0,0 0-5 15,-19 10-3-15,8-2-3 0,2 2 0 16,1 5-5-16,-4-1 0 0,3 3-5 15,-2 1 3-15,-6-1-1 0,3 3-3 16,-1 3-4-16,-2-1 0 0,-2 1 0 0,1 0-5 16,4-2 0-16,-6 2-2 0,2-2-5 15,7-3-4-15,-3-3-14 0,0 0-19 16,0 0-14-16,4-2-16 0,5-3-20 0,-1 2-15 16,4-5-24-16,-1-2-10 0,3-5-81 15,5 8-194-15,1-8 80 0</inkml:trace>
          <inkml:trace contextRef="#ctx0" brushRef="#br0" timeOffset="61624.0525">3387 644 1108 0,'14'0'-5'0,"-14"0"0"16,20 2 2-16,-12-2 0 0,-2 3 5 0,4 2 1 16,-2-3 6-16,0 0 1 0,1 4 10 15,2-2 2-15,-3 0-3 0,7 2 7 16,2-5 2-16,8 5-4 0,-4 0-1 15,1-4 0-15,8 0 2 0,-2-2-5 0,1 0 0 16,-4 0-7-16,3-2 6 0,1 0-8 16,-4-7 6-16,2 5-3 0,-5-6-6 15,-1 0 5-15,-2-2-1 0,-5-1-1 16,0 1-8-16,-1-2 4 0,-2 1-3 0,-8-2 3 16,-1 3-3-16,-2-1-2 0,-2 3 1 15,-4-2 4-15,-2 2 1 0,-5 3-6 16,-1-1 5-16,-3 6 1 0,1-4-2 0,0 6 7 15,-6 0 8-15,0 6 1 0,-2 1 6 16,-1 2 3-16,1 5 8 0,-3 2-1 0,0 2-5 16,5 3 1-16,2 2 6 0,-1 3 1 15,-1-1-6-15,5 4 5 0,-1 1 0 16,7-1-6-16,-3 2-1 0,3-1-3 0,3-1 1 16,3-3-2-16,3-1-2 0,2 1-1 15,7-6-6-15,1 3-1 0,6-4-2 16,8 1-4-16,2-5 3 0,7-2-6 0,-2-3-27 15,4-5-28-15,2-2-37 0,6-3-31 16,0-4-40-16,0-10-61 0,7-1-360 16,-7-8-76-16</inkml:trace>
          <inkml:trace contextRef="#ctx0" brushRef="#br0" timeOffset="61835.0912">4251 402 1677 0,'-14'-2'22'16,"14"2"-7"-16,-8-6 3 0,8 6-4 15,-6-2-3-15,6 2-1 0,0 0-1 0,0 0 0 16,0 0-3-16,35 0 0 0,-18 0 0 16,2-4-20-16,8 4-22 0,4 4-28 15,1-4-18-15,-2-4-26 0,0 3-32 16,0-1-92-16,-1-1-152 0,-3-3 105 0</inkml:trace>
          <inkml:trace contextRef="#ctx0" brushRef="#br0" timeOffset="62359.1318">4612 303 1100 0,'0'0'56'16,"-3"-10"-4"-16,3 10-3 0,0 0-6 0,0 0-4 15,11-9-8-15,1 9 0 0,-1-3 0 16,3 1-2-16,4 2 1 0,1 2-3 15,1 1 0-15,4-1-6 0,-5 3-2 0,5 1-1 16,-5 1-6-16,1 2 2 0,-2-2 1 16,-1 3-2-16,-4 0 2 0,-1 1-1 0,0-1 7 15,-6 1-6-15,-1-1 2 0,1 0 1 16,-3 0-2-16,-3-2 1 0,-3-1 1 16,3 1-4-16,-6-2 1 0,4 0 6 0,2-6-3 15,-13 4 2-15,13-4-4 0,0 0-1 16,0 0-3-16,0 0-1 0,-6-18 2 15,6 18-4-15,10-18-2 0,-1 5 0 0,2-1-2 16,3 2 1-16,2-3-2 0,2 0-6 16,-1-1 5-16,3 4-2 0,1-6-7 15,-2 4 6-15,3-1-1 0,-4 0-3 0,-1 1 7 16,0 1-3-16,1 3 1 0,-4 0 2 16,-3 0-2-16,0 2 4 0,0 1 4 15,-1 0-1-15,-4-3-1 0,2 6 1 0,-2-3-1 16,-4 1 0-16,4 0 0 0,-3 2-4 15,-3 4 3-15,5-8-1 0,-5 8-3 16,3-5 4-16,-3 5 3 0,0 0-2 0,0 0 2 16,0 0 0-16,0 0 4 0,-11 27-2 15,8-18 1-15,-2 5 0 0,2 0-6 0,0 1 5 16,3 3-3-16,-6 6-2 0,4-6 2 16,-1 5-1-16,0-2-1 0,0-1-2 15,3 3 1-15,-4-1-2 0,4-9-4 0,-3 7-16 16,3-5-29-16,0-1-38 0,0 2-35 15,-2-6-45-15,4-3-115 0,-2 0-237 16,0-4-20-16</inkml:trace>
          <inkml:trace contextRef="#ctx0" brushRef="#br0" timeOffset="62527.1296">5168 212 1521 0,'0'-8'27'0,"3"-2"-11"15,-3 5-7-15,3-5-4 0,2 2 0 0,5 4 2 16,-2-2-5-16,3-2 1 0,3 5 0 16,0-1-9-16,4 4-28 0,2 0-33 0,2 1-37 15,5-1-56-15,1 6-258 0,-5-3 73 16</inkml:trace>
          <inkml:trace contextRef="#ctx0" brushRef="#br0" timeOffset="62742.4225">5540 492 1246 0,'-8'5'67'0,"-2"1"-6"0,2-2-13 0,2 4-2 16,6-8-8-16,-6 7 2 0,6-7-3 15,9 10-4-15,-1-7-5 0,7 4 0 0,-1-5-2 16,9 0-13-16,3 1-27 0,2-1-14 15,4 1-28-15,1-3-22 0,-3 3-32 16,3-6-58-16,2-2-260 0,-4 2 63 0</inkml:trace>
          <inkml:trace contextRef="#ctx0" brushRef="#br0" timeOffset="60708.5107">2868 271 882 0,'0'0'82'0,"-6"-10"-34"0,2 2-21 0,4 8-3 16,-3-7 17-16,0 2 16 0,3 5 3 0,-5-6 11 15,5 6 3-15,0 0 2 0,0 0 1 16,-3-10 0-16,3 10-7 0,0 0-10 0,0 0-3 16,0 0-2-16,0 0 1 0,0 0 5 15,0 0 0-15,11 31 5 0,-8-19 2 16,1 4-4-16,-4 4-7 0,0 4-2 15,3-1-3-15,-3 2-7 0,0 7-2 0,0-2-6 16,3 2-2-16,-3 5-4 0,-3 0-1 16,3 1-2-16,-3-3-5 0,3 2-1 15,0 0-7-15,3-5-1 0,-3-3-18 0,3-1-16 16,-3-2-15-16,0-7-22 0,0 6-20 16,0-11-20-16,3 2-21 0,-1-3-20 0,1-3-10 15,0-4-12-15,0-5-15 0,-3-1-42 16,0 0-278-16,0 0-1 0</inkml:trace>
          <inkml:trace contextRef="#ctx0" brushRef="#br0" timeOffset="60915.5387">2850 773 1353 0,'0'-10'-15'15,"-3"0"3"-15,3 1 7 0,0 1 3 0,0 8 1 16,8-13 17-16,-1 8 12 0,-1 0 5 16,5 3 4-16,3-1 7 0,-3 0-1 15,0 3-5-15,7 3 3 0,7 0-1 16,-4 2 9-16,4-1-4 0,-2 4 1 0,0 4-5 15,8-2-5-15,-7 0-4 0,3 0-2 16,0 0-5-16,-2 0-2 0,1 3-2 0,-6-3-6 16,5 2-17-16,-7-5-21 0,-1 3-22 15,2-2-16-15,-5-4-35 0,2 2-29 16,-2-4-45-16,0-2-333 0,-9-2-9 16</inkml:trace>
        </inkml:traceGroup>
        <inkml:traceGroup>
          <inkml:annotationXML>
            <emma:emma xmlns:emma="http://www.w3.org/2003/04/emma" version="1.0">
              <emma:interpretation id="{244A3BA4-5446-421A-AEDE-AE060FB835D3}" emma:medium="tactile" emma:mode="ink">
                <msink:context xmlns:msink="http://schemas.microsoft.com/ink/2010/main" type="inkWord" rotatedBoundingBox="20641,2310 21206,2334 21174,3070 20609,3045"/>
              </emma:interpretation>
              <emma:one-of disjunction-type="recognition" id="oneOf2"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5</emma:literal>
                </emma:interpretation>
                <emma:interpretation id="interp5" emma:lang="" emma:confidence="0">
                  <emma:literal>$</emma:literal>
                </emma:interpretation>
                <emma:interpretation id="interp6" emma:lang="" emma:confidence="0">
                  <emma:literal>8</emma:literal>
                </emma:interpretation>
              </emma:one-of>
            </emma:emma>
          </inkml:annotationXML>
          <inkml:trace contextRef="#ctx0" brushRef="#br0" timeOffset="64076.1412">6607 358 1546 0,'6'-5'-51'0,"-6"5"0"16,5-10 10-16,4 3 10 0,-6-1 12 16,4 0 13-16,-7 1 18 0,2-2 13 0,-2 2 15 15,3 0 10-15,-3-2 5 0,0 9-2 16,0-13-5-16,0 6 0 0,0 7 1 15,-5-10 0-15,5 5-1 0,-7 0 0 0,-5 2-2 16,12 3-3-16,-19-3-1 0,19 3-2 16,-27 3-4-16,8 5-1 0,-1-1-1 0,4 1-6 15,-11 5 2-15,8-1-2 0,-2 6-5 16,-4 1 1-16,2-2 1 0,3 4-5 16,3-4 2-16,0 5-2 0,5-2-5 0,-5-2 3 15,8-3-2-15,1 2-5 0,3 0 2 16,5-1 0-16,0-4-3 0,5 5 0 15,3-5 1-15,9 1-2 0,1-1 1 0,-1-2-2 16,8 1-3-16,2-4 2 0,6 3 0 16,-1 0-5-16,8-1 2 0,-9-2 1 15,7 1-4-15,-2 2 3 0,-1-3-1 0,0 3-4 16,-10 0 3-16,3-3 1 0,-8 3-5 16,0 0 6-16,1-2 3 0,-7 2 1 15,-3 3 4-15,0-3 4 0,-5 1 0 0,-6 2 3 16,0 0 1-16,0 0-1 0,-9-1 2 15,1 1-3-15,-6 1-1 0,-1-2 1 16,-5 1-4-16,-2-1-1 0,-2 2-1 0,-1-3-1 16,-1 1 1-16,-2-1-1 0,6-1-2 15,-5-3-2-15,2 0 2 0,4 1-2 0,-1-3-3 16,2 0-11-16,5-2-24 0,-2-3-26 16,1 0-35-16,2 0-37 0,1 0-29 15,-1-3-26-15,3-2-52 0,0-3-432 16,2 1-162-16</inkml:trace>
          <inkml:trace contextRef="#ctx0" brushRef="#br0" timeOffset="63019.4924">6414 300 1325 0,'5'-7'63'0,"-5"7"-6"16,6-9-7-16,-6 9-3 0,3-5-10 15,-3 5 0-15,0 0 10 0,0 0 14 0,0 0 10 16,2 18-1-16,-4-5-8 0,2 0-2 16,-3 4-7-16,3 4-2 0,0 0-7 0,0 5-2 15,0 3-5-15,-3-2-1 0,3 1-4 16,0 2-7-16,0-1 3 0,-3 2-8 0,3 0-2 15,-3 0-1-15,3-3-7 0,-2 1-21 16,-1-2-21-16,3-2-35 0,-3 2-30 16,0-4-26-16,3-1-27 0,-3-5-52 15,6-5-383-15,-6 2-84 0</inkml:trace>
        </inkml:traceGroup>
      </inkml:traceGroup>
    </inkml:traceGroup>
    <inkml:traceGroup>
      <inkml:annotationXML>
        <emma:emma xmlns:emma="http://www.w3.org/2003/04/emma" version="1.0">
          <emma:interpretation id="{D0310647-8DE3-4C09-A855-AD215F9F7E9D}" emma:medium="tactile" emma:mode="ink">
            <msink:context xmlns:msink="http://schemas.microsoft.com/ink/2010/main" type="paragraph" rotatedBoundingBox="18970,5788 18302,8515 17348,8281 18016,55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2BCB43-A501-4E91-B7CB-01A84640686C}" emma:medium="tactile" emma:mode="ink">
              <msink:context xmlns:msink="http://schemas.microsoft.com/ink/2010/main" type="line" rotatedBoundingBox="18970,5788 18302,8515 17348,8281 18016,5554"/>
            </emma:interpretation>
          </emma:emma>
        </inkml:annotationXML>
        <inkml:traceGroup>
          <inkml:annotationXML>
            <emma:emma xmlns:emma="http://www.w3.org/2003/04/emma" version="1.0">
              <emma:interpretation id="{6713474A-0A84-4C49-9B2E-134B30D8D2FC}" emma:medium="tactile" emma:mode="ink">
                <msink:context xmlns:msink="http://schemas.microsoft.com/ink/2010/main" type="inkWord" rotatedBoundingBox="18523,7276 18224,8496 17348,8281 17647,7061"/>
              </emma:interpretation>
              <emma:one-of disjunction-type="recognition" id="oneOf3">
                <emma:interpretation id="interp7" emma:lang="" emma:confidence="0">
                  <emma:literal>in'</emma:literal>
                </emma:interpretation>
                <emma:interpretation id="interp8" emma:lang="" emma:confidence="0">
                  <emma:literal>r \</emma:literal>
                </emma:interpretation>
                <emma:interpretation id="interp9" emma:lang="" emma:confidence="0">
                  <emma:literal>r</emma:literal>
                </emma:interpretation>
                <emma:interpretation id="interp10" emma:lang="" emma:confidence="0">
                  <emma:literal>r '</emma:literal>
                </emma:interpretation>
                <emma:interpretation id="interp11" emma:lang="" emma:confidence="0">
                  <emma:literal>r `</emma:literal>
                </emma:interpretation>
              </emma:one-of>
            </emma:emma>
          </inkml:annotationXML>
          <inkml:trace contextRef="#ctx0" brushRef="#br0" timeOffset="475056.1133">3410 5285 1573 0,'-30'-10'-10'16,"11"3"8"-16,-1 0 12 0,2 2 15 0,7-3 14 15,0 0 25-15,-3-2 30 0,6 3 21 16,2-2 11-16,-1-2 0 0,4 2-5 16,3-1-5-16,7 0-7 0,-4-1-5 15,8-1-5-15,3-1-1 0,3 3-6 0,1 0-8 16,13-2-7-16,-2 2-1 0,7 0-12 15,-1 3-4-15,3 1-6 0,3 0 1 0,-3 5-7 16,2 1-2-16,2 0-10 0,-10 5 4 16,2 0-3-16,-2 2-2 0,-7 6-3 0,-4 0-1 15,-4 7 0-15,-4-1 3 0,-7 4 10 16,1 2-8-16,-11 3 2 0,1 6-13 16,-5 3 7-16,-9 3 0 0,-3 5-6 15,-3 6-2-15,-5-5-4 0,-1 3 1 16,-5-1-2-16,5-1 0 0,-5 1-6 0,2-1 3 15,7-8-5-15,4 2-1 0,-4-3 7 16,9-3-6-16,3-3-6 0,2-2 4 0,0-2-2 16,5-1-8-16,6-2-17 0,3-5-17 15,3 4-25-15,8-9-38 0,-6 0-64 0,13 0-83 16,-4-5-98-16,8 0-164 0,-2-1 21 16,5-6 54-16,1 4-176 0,2-7-107 0</inkml:trace>
          <inkml:trace contextRef="#ctx0" brushRef="#br0" timeOffset="475200.6226">3895 6393 1929 0,'-20'0'124'0,"6"0"-23"16,3 0-26-16,-2 0-69 0,8 0-93 15,-6-2-65-15,2-3-124 0,4 3-309 0,5 2-86 16</inkml:trace>
        </inkml:traceGroup>
        <inkml:traceGroup>
          <inkml:annotationXML>
            <emma:emma xmlns:emma="http://www.w3.org/2003/04/emma" version="1.0">
              <emma:interpretation id="{41983CB3-4215-49FA-8CE9-C4B7143CA477}" emma:medium="tactile" emma:mode="ink">
                <msink:context xmlns:msink="http://schemas.microsoft.com/ink/2010/main" type="inkWord" rotatedBoundingBox="18970,5788 18846,6294 17906,6063 18030,5558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3252.5915">4189 3612 1256 0,'-12'-6'-33'15,"4"1"4"-15,0-3 9 0,2 5-2 16,-2-1 7-16,8 4 8 0,-13-6 6 0,13 6 6 15,-5-4 7-15,5 4 0 0,-12-3 16 16,12 3-3-16,0 0 9 0,0 0 8 0,0 0 5 16,-13 10 4-16,10-5 4 0,0 3 6 15,3 2 3-15,-3 3 1 0,3 0-2 16,0 3-6-16,-3-1-3 0,3 3-3 0,0 1-10 16,0 3 3-16,0 1-9 0,0 3-3 15,3-4 1-15,-3 4-3 0,3-1-5 16,-3 2-3-16,3-2 0 0,-3 1-11 0,0 0-12 15,3-3-17-15,-3 0-30 0,2 3-33 16,-2-4-31-16,3-2-40 0,-3-7-97 16,0 4-258-16,0-2-11 0</inkml:trace>
          <inkml:trace contextRef="#ctx0" brushRef="#br0" timeOffset="172930.6594">3681 3789 902 0,'-12'3'185'0,"4"-2"-81"15,-6-1-38-15,14 0-30 0,-17 3-13 16,11 0-5-16,6-3-5 0,-8 2 14 0,8-2 13 16,0 0 16-16,0 0 7 0,0 0 0 15,0 0 4-15,31 8-4 0,-12-8-2 16,8 0-5-16,3 0 1 0,5 0-6 15,5-2-6-15,5 2-3 0,4 0-8 0,0-3-1 16,5 0-3-16,3 3-5 0,3 0-8 16,-3-2-11-16,-3-1-16 0,-5 0-11 15,-3 3-21-15,-1-1-17 0,-2-2-23 0,-3 3-11 16,1-3-9-16,-8 3-13 0,-1-4-12 16,-7 4-29-16,-2-6-312 0,-3 2 24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1:13.1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EA395AB-DA7B-499C-BD4A-EA84F2EEB504}" emma:medium="tactile" emma:mode="ink">
          <msink:context xmlns:msink="http://schemas.microsoft.com/ink/2010/main" type="writingRegion" rotatedBoundingBox="30056,521 31753,315 31850,1120 30153,1326"/>
        </emma:interpretation>
      </emma:emma>
    </inkml:annotationXML>
    <inkml:traceGroup>
      <inkml:annotationXML>
        <emma:emma xmlns:emma="http://www.w3.org/2003/04/emma" version="1.0">
          <emma:interpretation id="{4944463F-1037-44C1-8B14-1AA8520CEA92}" emma:medium="tactile" emma:mode="ink">
            <msink:context xmlns:msink="http://schemas.microsoft.com/ink/2010/main" type="paragraph" rotatedBoundingBox="30056,521 31753,315 31850,1120 30153,1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268E13-8485-4F2D-9E47-EB1208626AF3}" emma:medium="tactile" emma:mode="ink">
              <msink:context xmlns:msink="http://schemas.microsoft.com/ink/2010/main" type="line" rotatedBoundingBox="30056,521 31753,315 31850,1120 30153,1326"/>
            </emma:interpretation>
          </emma:emma>
        </inkml:annotationXML>
        <inkml:traceGroup>
          <inkml:annotationXML>
            <emma:emma xmlns:emma="http://www.w3.org/2003/04/emma" version="1.0">
              <emma:interpretation id="{BAE42B73-D75F-4C05-ADD0-4BBAE7DBB6A8}" emma:medium="tactile" emma:mode="ink">
                <msink:context xmlns:msink="http://schemas.microsoft.com/ink/2010/main" type="inkWord" rotatedBoundingBox="30056,521 31753,315 31850,1120 30153,1326"/>
              </emma:interpretation>
              <emma:one-of disjunction-type="recognition" id="oneOf0">
                <emma:interpretation id="interp0" emma:lang="" emma:confidence="0">
                  <emma:literal>P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X</emma:literal>
                </emma:interpretation>
              </emma:one-of>
            </emma:emma>
          </inkml:annotationXML>
          <inkml:trace contextRef="#ctx0" brushRef="#br0">17906 606 1871 0,'-17'-5'32'0,"4"3"-5"0,2-2-13 0,6 0-7 15,5 4-1-15,-6-8-4 0,6 8 0 16,0 0-1-16,11-10-3 0,5 5 0 16,3 0 2-16,3 3-3 0,10-3-10 0,7-1 5 15,5 2-25-15,4 1-27 0,4-3-23 16,5 2-28-16,-3-5-22 0,4 2-53 15,1 4-266-15,-1-7 40 0</inkml:trace>
          <inkml:trace contextRef="#ctx0" brushRef="#br0" timeOffset="-224.2273">18072 242 1630 0,'-9'-8'-51'0,"1"-2"28"15,-2 2-13-15,7 2 14 0,-2-1 26 16,5 7 12-16,-3-8 18 0,3 8 16 15,-8-4 0-15,8 4-6 0,0 0-2 0,0 0-4 16,0 0 10-16,0 0 7 0,0 0 6 16,-3 19 0-16,3-8 6 0,3 5 0 15,-1 2 5-15,-2 2 2 0,6 7 0 16,-6-3-1-16,0 4-10 0,0 1 2 0,3 2-3 16,-3 4-5-16,0-3-3 0,0 1-5 15,-3 3-7-15,3-3-1 0,0-5-3 0,0 4-4 16,0-5-6-16,-6 0 0 0,6-4-3 15,0-1 1-15,-2-2-5 0,2-7-2 16,0 4 0-16,0-5 2 0,0 1 1 16,2-4-3-16,-2-9 0 0,0 4-3 0,0-4-4 15,0 0-5-15,0-23 0 0,0 8 1 16,-2-6-8-16,2-5 3 0,-3-2 2 0,3-6 0 16,0-4 1-16,3-1-6 0,-3-1 0 15,2-3-2-15,4 1 1 0,-3 3-1 16,2 3-2-16,1 0 3 0,4 3-2 15,-5 1 1-15,1 5-3 0,2 4 0 0,-2-1 0 16,5 3-2-16,-6 4-4 0,4 2 4 16,3-1 0-16,2 6 0 0,3 3 1 0,-6-2-1 15,4 7 0-15,-1 2 1 0,3 5 1 16,4 2-3-16,-2 5 3 0,-2 3 1 16,4 5 0-16,1 3 2 0,-2 1 0 15,1 4 1-15,-5 0-1 0,4 2-2 0,1 4-10 16,-7-4-17-16,3 0-22 0,-6-1-23 15,4 3-24-15,-1-4-20 0,-6 0-28 16,3 1-14-16,-5-6-30 0,0-4-50 0,-1 1-431 16,-5-5-169-16</inkml:trace>
          <inkml:trace contextRef="#ctx0" brushRef="#br0" timeOffset="528.9417">18962 188 1357 0,'5'-15'30'0,"11"0"1"0,-8 3-9 16,3 2-2-16,0 3-3 0,3-1-3 16,13-2 2-16,-5 5 4 0,7 2 9 0,2 1 9 15,1 4 1-15,4 4 2 0,5-2-4 16,-4 6-5-16,2 8 2 0,4-1 0 16,-2 3-5-16,-8-3 0 0,2 9-1 0,-15-4-2 15,6 3-6-15,-12 0 1 0,-3 4-1 16,-8-7-2-16,-3 4-3 0,-8 1 1 15,-6 0-1-15,-13-2-3 0,-3 2-7 16,-14-4-27-16,-13 2-45 0,-8-3-49 0,-6-5-75 16,-10-7-377-16,4 3-69 0</inkml:trace>
          <inkml:trace contextRef="#ctx0" brushRef="#br0" timeOffset="257.2732">19168 181 1373 0,'3'-8'49'0,"-3"-3"-8"0,0 5-4 0,3-4-4 16,-1 3 0-16,-2 7 3 0,3-10-4 15,-3 2-5-15,0 8 0 0,3-5 0 16,-3 5-2-16,0 0-2 0,6 18 4 16,-4-6-1-16,1 4-1 0,0 7-2 0,0 0 0 15,-3 6 1-15,2 6-4 0,-2 1 1 16,3 3-1-16,-3 1-6 0,0-3 2 16,0 5-2-16,0-4-3 0,-3 1-4 0,1 1 1 15,2-5-11-15,-3 2-15 0,0-2-18 16,-2-5-24-16,-1-5-24 0,-2 1-21 15,-1-5-26-15,-6-3-48 0,4-2-306 16,-3-6 8-16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4:37.2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EB51CA-7907-4F34-8A1D-A2DC4A6981AF}" emma:medium="tactile" emma:mode="ink">
          <msink:context xmlns:msink="http://schemas.microsoft.com/ink/2010/main" type="inkDrawing" rotatedBoundingBox="30338,4261 31562,4325 31559,4371 30336,4307" semanticType="underline" shapeName="Other"/>
        </emma:interpretation>
      </emma:emma>
    </inkml:annotationXML>
    <inkml:trace contextRef="#ctx0" brushRef="#br0">147 0 1632 0,'-18'1'-66'0,"4"5"19"16,0-3 7-16,3 0-4 0,-2-2 9 15,2 5 5-15,0-3 9 0,0-2 15 16,11-1 10-16,-14 4 15 0,4-2 10 0,10-2 5 15,-11 6 8-15,11-6 3 0,-9 2 3 16,9-2 4-16,0 0 4 0,0 0-6 0,0 0 0 16,0 0 2-16,32 0-7 0,-12 0-3 15,2-2-6-15,8-1-5 0,0 3 2 16,11-5-8-16,2 1-1 0,6 4 0 16,10 0-4-16,1 4-3 0,3-2 1 0,3 4-2 15,-1-4-5-15,1 3 4 0,-4 0-6 16,4 0 0-16,-6 0 0 0,-6 0 2 15,-5-3-6-15,-3 4-2 0,-6-2-13 0,-6-4-14 16,-2 4-10-16,-7-1-20 0,4 0-16 16,-7-3-25-16,-8 1-18 0,4-1-28 0,-7-1-66 15,1-2-296-15,-7 0-9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5:05.0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6B8458-3678-477D-8AC7-1839CBB4F56E}" emma:medium="tactile" emma:mode="ink">
          <msink:context xmlns:msink="http://schemas.microsoft.com/ink/2010/main" type="inkDrawing" rotatedBoundingBox="11298,6440 12288,6425 12289,6446 11299,6461" shapeName="Other">
            <msink:destinationLink direction="with" ref="{E8DAA99B-BC8F-4EE2-891A-78D8588BA1F7}"/>
          </msink:context>
        </emma:interpretation>
      </emma:emma>
    </inkml:annotationXML>
    <inkml:trace contextRef="#ctx0" brushRef="#br0">117 8 912 0,'-14'4'303'0,"1"-3"-122"0,2-1-81 0,-3 3-40 16,3-1-26-16,11-2-9 0,-21 0 0 16,13 5 11-16,8-5 16 0,-14 0 16 0,14 0 7 15,-11 0 0-15,11 0-6 0,0 0-2 16,0 0 1-16,0 0 1 0,0 0 7 15,0 0 8-15,0 0 4 0,43 0 1 0,-26 0 4 16,5 0-9-16,5 0-3 0,-2 0-4 16,7 0 0-16,-2 0-11 0,2-5 1 15,5 10-8-15,3-5-9 0,3 0-1 0,-5-5-2 16,1 10 0-16,4-5-6 0,0-5-3 16,-7 5-3-16,8 0 1 0,-4 0 2 0,-9-2-9 15,6 2 0-15,-9 0 2 0,4-3-5 16,-7 2-3-16,5-3-5 0,-14 4 0 0,5-2-1 15,-1 2-5-15,-6 0-4 0,0 0-1 16,1 0-2-16,-1 0-7 0,-6 0-17 16,-8 0-18-16,17 0-28 0,-17 0-35 15,12 0-41-15,-12 0-51 0,12 0-46 0,-12 0-84 16,0 0-130-16,0 0 16 0,0 0-163 16,13-6-98-16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5:07.1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92077C-BD9A-4A9C-A1C1-9CD6785E8627}" emma:medium="tactile" emma:mode="ink">
          <msink:context xmlns:msink="http://schemas.microsoft.com/ink/2010/main" type="inkDrawing" rotatedBoundingBox="24577,6321 25367,6247 25368,6261 24578,6336" shapeName="Other"/>
        </emma:interpretation>
      </emma:emma>
    </inkml:annotationXML>
    <inkml:trace contextRef="#ctx0" brushRef="#br0">110 62 1569 0,'-11'0'20'0,"11"0"12"16,-24 3 0-16,16-3-3 0,8 0-6 15,-20 2 0-15,12-2 2 0,8 0 14 16,-18 1 16-16,18-1 8 0,-11 0 3 0,11 0 1 16,-12 4-6-16,12-4-5 0,0 0-2 15,-8 2 1-15,8-2-3 0,0 0 0 0,0 0 3 16,0 0-5-16,0 0-1 0,36 3-4 15,-20-6-5-15,6 1-3 0,4-2-2 16,2 3-4-16,10-4-1 0,-5 1-3 0,5 1-4 16,2-4 2-16,-1 4-3 0,2-1 0 15,-1-2 1-15,-4 4-3 0,2-3-2 16,-7 3 1-16,1-1-2 0,0 0-3 0,-7 1 0 16,0 0-3-16,-1-2-3 0,-5 2 3 15,-2 2-3-15,-2-2-1 0,-1 2-4 16,0-3-3-16,-3 1-10 0,2 2-10 0,-2-3-18 15,-11 3-19-15,14 0-12 0,-14 0-13 16,11 0-15-16,-11 0-6 0,0 0-13 0,11 5-14 16,-11-5-2-16,0 0-21 15,-3 5-22-15,3-5-72 0,0 0-300 0,-19 2-50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1:07.0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88D167B-0C89-4408-AE9A-340024EF9D2D}" emma:medium="tactile" emma:mode="ink">
          <msink:context xmlns:msink="http://schemas.microsoft.com/ink/2010/main" type="writingRegion" rotatedBoundingBox="10449,57 14301,383 14074,3074 10222,2749"/>
        </emma:interpretation>
      </emma:emma>
    </inkml:annotationXML>
    <inkml:traceGroup>
      <inkml:annotationXML>
        <emma:emma xmlns:emma="http://www.w3.org/2003/04/emma" version="1.0">
          <emma:interpretation id="{A42F4363-9CB2-473B-AF6F-A2DD22FAC8EF}" emma:medium="tactile" emma:mode="ink">
            <msink:context xmlns:msink="http://schemas.microsoft.com/ink/2010/main" type="paragraph" rotatedBoundingBox="12281,246 14058,358 14008,1148 12231,10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A84A91-DC98-4C50-89FF-24B059B3D30F}" emma:medium="tactile" emma:mode="ink">
              <msink:context xmlns:msink="http://schemas.microsoft.com/ink/2010/main" type="line" rotatedBoundingBox="12281,246 14058,358 14008,1148 12231,1037"/>
            </emma:interpretation>
          </emma:emma>
        </inkml:annotationXML>
        <inkml:traceGroup>
          <inkml:annotationXML>
            <emma:emma xmlns:emma="http://www.w3.org/2003/04/emma" version="1.0">
              <emma:interpretation id="{985C4425-E3C6-4247-AE2E-3D9B845D6648}" emma:medium="tactile" emma:mode="ink">
                <msink:context xmlns:msink="http://schemas.microsoft.com/ink/2010/main" type="inkWord" rotatedBoundingBox="12281,246 14058,358 14008,1148 12231,10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126 74 378 0,'16'-5'82'0,"-2"3"-42"15,-3-3-22-15,3 0 6 0,-2-1-10 16,2 4 10-16,-3-6 3 0,0 3 4 15,0 3 7-15,-1-3 9 0,-1-2 2 16,5 3 1-16,-12 2-1 0,7-3 1 0,-9 5 3 16,14-6 5-16,-7 3 4 0,-7 3 2 15,8-3-7-15,-8 3-3 0,3-6-7 0,-3 6-4 16,0 0-7-16,0 0-1 0,0 0-4 16,0 0-5-16,-32 8 4 0,21-4-1 15,-6 2 2-15,-1 1 7 0,1 4 6 16,-3 1-6-16,0 4 8 0,-3 1 2 0,4 5 3 15,-5 1 2-15,7 3-4 0,-2-2 3 16,1 2 4-16,1 3 3 0,3 0-2 16,3-2-4-16,1 8-1 0,5-10-4 0,2 2 0 15,3 3-5-15,3 0-4 0,2 2-1 16,5-5-3-16,7 4-5 0,-3-5-1 16,9-1-4-16,5 3-2 0,4-6-3 15,-4 0-5-15,4-4-10 0,-1-3-9 0,4 2-18 16,-5-5-19-16,2-5-19 0,-7-1-19 15,5-1-21-15,-2-5-19 0,-5 0-19 0,2-5-23 16,-5-3-17-16,-2 1-39 0,-1-3-311 16,-6-4-32-16</inkml:trace>
          <inkml:trace contextRef="#ctx0" brushRef="#br0" timeOffset="232.5383">153 416 1431 0,'-17'4'-40'0,"2"-2"5"0,4-2 6 16,-1 2 17-16,12-2 12 0,-11 3 23 16,11-3 16-16,0 0 15 0,0 0 11 0,0 0 3 15,0 0-4-15,0 0-4 0,39 2-9 16,-18-4-1-16,4-1-6 0,4 1-7 0,-1-4-3 16,10 2-5-16,0-2-3 0,-5 1-5 15,5-2-21-15,-2 0-15 0,-1-3-21 16,0 3-20-16,-2-1-25 0,-1 0-23 15,-7 1-30-15,-1 0-69 0,-2-1-257 0,-2-2 33 16</inkml:trace>
          <inkml:trace contextRef="#ctx0" brushRef="#br0" timeOffset="1247.5509">1620 62 1152 0,'5'-5'-55'0,"-2"-1"12"16,-3 6 11-16,6-7 13 0,-6 7 5 0,4-10 4 15,-4 10 8-15,-4-8 3 0,-2 4 5 16,6 4 11-16,-8-10 2 0,-1 9 1 16,1-5 8-16,8 6 2 0,-19-3-3 0,6 3 8 15,13 0 10-15,-25 0-1 0,8 3 1 16,-1 3 18-16,-1-1 4 0,-1 1 0 16,-4 6-3-16,2-2-3 0,-4 5-1 0,1 3 2 15,2 2-1-15,-3 2 3 0,1 0 4 16,1 5-4-16,-1-4-4 0,1 10 0 15,2-2 0-15,0 2 0 0,6-2-2 16,2 2-9-16,3 2 2 0,0-6-1 0,3 4-2 16,5 2-2-16,3-8-2 0,0 2-6 15,6 2 1-15,5-1-3 0,0-2-2 0,6-2-4 16,4-1-2-16,6-5-5 0,5 0-2 16,7-2 2-16,5-4-4 0,-1-2-3 15,6-2-5-15,-1-3-11 0,-6-1-3 16,-1-4-12-16,-7 1-20 0,-3-3-18 0,-2 0-18 15,-1-5-20-15,-4 3-29 0,-2-4-29 16,-2 2-43-16,-9-2-86 0,-4 1-366 0,-4-1-140 16</inkml:trace>
        </inkml:traceGroup>
      </inkml:traceGroup>
    </inkml:traceGroup>
    <inkml:traceGroup>
      <inkml:annotationXML>
        <emma:emma xmlns:emma="http://www.w3.org/2003/04/emma" version="1.0">
          <emma:interpretation id="{B1C4527C-ABD1-44C0-B904-B2C3250CD29D}" emma:medium="tactile" emma:mode="ink">
            <msink:context xmlns:msink="http://schemas.microsoft.com/ink/2010/main" type="paragraph" rotatedBoundingBox="10294,1889 14146,2215 14074,3074 10222,2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F135D3-A19A-4CC4-8AC3-956390A7998D}" emma:medium="tactile" emma:mode="ink">
              <msink:context xmlns:msink="http://schemas.microsoft.com/ink/2010/main" type="line" rotatedBoundingBox="10294,1889 14146,2215 14074,3074 10222,2749"/>
            </emma:interpretation>
          </emma:emma>
        </inkml:annotationXML>
        <inkml:traceGroup>
          <inkml:annotationXML>
            <emma:emma xmlns:emma="http://www.w3.org/2003/04/emma" version="1.0">
              <emma:interpretation id="{377CFCD4-8943-49B9-8FF0-A8C404C66E9D}" emma:medium="tactile" emma:mode="ink">
                <msink:context xmlns:msink="http://schemas.microsoft.com/ink/2010/main" type="inkWord" rotatedBoundingBox="10283,2025 10761,2065 10709,2680 10231,26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7686.5101">-1777 1863 163 0,'6'-8'32'16,"-4"1"-22"-16,4-1 0 0,-6-1-5 15,6 3 6-15,-4 0 7 0,1-2 8 0,0 1 0 16,2-1 4-16,-2 1 0 0,0-3-1 16,3 2-4-16,1 3 1 0,-5-4-2 0,4 2 7 15,0 0 2-15,-1 0 3 0,-2 0-4 16,0 2 1-16,-3 5-1 0,0-7-6 15,0 7 0-15,0 0-3 0,-9-10-4 16,9 10 0-16,-16-3-4 0,0 3 1 0,2 3-2 16,-2-1-4-16,-2 0 1 0,-2 4-2 15,-2-2 1-15,1 4-5 0,1-1 4 0,1 3-2 16,-2 0 1-16,4-3-1 0,3 3-1 16,3-2 3-16,1 2-1 0,2 0-3 15,2-3 2-15,6 4 2 0,3 0-1 16,6-4 2-16,3 1-4 0,2 5 5 0,6-5-1 15,3 2-4-15,5 0 0 0,1 3 0 16,5-3-2-16,-2 1 2 0,-2 1 0 0,3 1-3 16,-6 0 0-16,3 0-2 0,-8 3 5 15,4-1-3-15,-6-3 0 0,-3 4 3 16,-3-3 0-16,-2 3-2 0,-1-1 0 16,-5-3 4-16,-3 3 5 0,-3 2-4 0,-3-2-3 15,-6 0 4-15,-2 0 5 0,-7 1-3 16,-1 1 1-16,-4 0 11 0,0-2-6 15,-5-2 0-15,1-1 2 0,0 2-4 0,-3-3-2 16,8-4 3-16,-4-2 2 0,3 0-8 16,-2 0-1-16,1-2 3 0,8-1-9 15,-4-2 3-15,5 0-9 0,-2 0-11 0,3 0-12 16,0-2-11-16,14 2-14 0,-23-6-22 16,14 4-24-16,1-3-35 0,2 0-179 15,4-2 174-15</inkml:trace>
        </inkml:traceGroup>
        <inkml:traceGroup>
          <inkml:annotationXML>
            <emma:emma xmlns:emma="http://www.w3.org/2003/04/emma" version="1.0">
              <emma:interpretation id="{DF17AE5C-2AE8-4076-A0ED-231714D06B86}" emma:medium="tactile" emma:mode="ink">
                <msink:context xmlns:msink="http://schemas.microsoft.com/ink/2010/main" type="inkWord" rotatedBoundingBox="11416,2454 11742,2481 11738,2525 11413,249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8715.7911">-795 2159 784 0,'-12'-3'-39'0,"12"3"7"16,0 0 4-16,-14 0 6 0,14 0 12 16,0 0 10-16,0 0 13 0,-17 0 5 15,17 0 7-15,0 0 4 0,0 0 2 16,0 0 0-16,0 0-2 0,0 0 3 0,0 0 3 15,0 0 5-15,0 0 4 0,28-8 6 16,-28 8-4-16,24 0 1 0,-13-2-4 0,3 2-19 16,-3-2 11-16,7 2-5 0,-4-4-9 15,0 4 1-15,3 0 2 0,1-2-9 16,-4 2 3-16,2 0-3 0,2-4-7 0,-1 4-1 16,-6 0-6-16,3 0-13 0,-1 4-18 15,-13-4-9-15,22 0-17 0,-16 2-22 16,-6-2-27-16,14 0-46 0,-14 0-161 0,15 4 173 15</inkml:trace>
        </inkml:traceGroup>
        <inkml:traceGroup>
          <inkml:annotationXML>
            <emma:emma xmlns:emma="http://www.w3.org/2003/04/emma" version="1.0">
              <emma:interpretation id="{269B68A6-B52C-481A-85FA-735D757EFBC2}" emma:medium="tactile" emma:mode="ink">
                <msink:context xmlns:msink="http://schemas.microsoft.com/ink/2010/main" type="inkWord" rotatedBoundingBox="12595,2084 14146,2215 14074,3074 12522,2943"/>
              </emma:interpretation>
              <emma:one-of disjunction-type="recognition" id="oneOf3">
                <emma:interpretation id="interp3" emma:lang="" emma:confidence="0">
                  <emma:literal>he</emma:literal>
                </emma:interpretation>
                <emma:interpretation id="interp4" emma:lang="" emma:confidence="0">
                  <emma:literal>let</emma:literal>
                </emma:interpretation>
                <emma:interpretation id="interp5" emma:lang="" emma:confidence="0">
                  <emma:literal>He</emma:literal>
                </emma:interpretation>
                <emma:interpretation id="interp6" emma:lang="" emma:confidence="0">
                  <emma:literal>see</emma:literal>
                </emma:interpretation>
                <emma:interpretation id="interp7" emma:lang="" emma:confidence="0">
                  <emma:literal>le</emma:literal>
                </emma:interpretation>
              </emma:one-of>
            </emma:emma>
          </inkml:annotationXML>
          <inkml:trace contextRef="#ctx0" brushRef="#br0" timeOffset="79424.4257">384 1873 779 0,'0'0'-40'15,"0"0"10"-15,-8-5 4 0,8 5 7 0,0 0 9 16,-9-8 9-16,9 8 4 0,-5-2 7 15,5 2 2-15,0 0 5 0,0 0 2 0,0 0-3 16,-10-7 0-16,10 7 5 0,0 0-4 16,0 0-3-16,0 0-2 0,0 0 1 15,0 0-3-15,0 0 4 0,0 0 4 16,-8 15 3-16,8-5 2 0,-3 6 4 0,3-1 4 16,-3 5 3-16,3 3-5 0,-3 1 2 15,3 4-4-15,0 0-1 0,-3 2 2 0,3 7-5 16,0-3-7-16,0 1 5 0,0 1-3 15,-2-5-5-15,4 4 0 0,-2 2 3 16,0-6-5-16,0 0 0 0,0-1 8 16,0-2-12-16,0 1-2 0,3-3-15 0,-3-3-14 15,0 0-14-15,0-5-4 0,0-1-8 16,-3 0-9-16,3-7-19 0,-2 0-25 0,-1-8-207 16,0 4 173-16</inkml:trace>
          <inkml:trace contextRef="#ctx0" brushRef="#br0" timeOffset="79675.2035">298 2292 894 0,'7'-11'11'0,"-5"1"-2"16,4 2 3-16,0 3-4 0,-1-2-2 15,1 1-1-15,-1 2 1 0,-5 4 4 0,14-6 5 16,-14 6-5-16,21 6 6 0,-10-4 0 15,0 6-4-15,6-1 1 0,1 3 4 16,2 0-8-16,2 2-3 0,-1 1 2 16,1-3 2-16,5 2-4 0,-2 2 5 0,0-7-7 15,-2 4-14-15,0-5-11 0,-2 3-15 16,1-6-25-16,-5 1-35 0,4-4-57 0,-5-2-98 16,1 0 229-16</inkml:trace>
          <inkml:trace contextRef="#ctx0" brushRef="#br0" timeOffset="79992.1579">789 1821 694 0,'0'-6'28'15,"0"6"-3"-15,-2-14-6 0,2 14 2 0,-3-8-6 16,3 8 0-16,-3-10 0 0,3 10-4 15,-3-4 0-15,3 4-2 0,0 0 1 16,0 0 1-16,0 0-2 0,-23 10-2 16,14-3 8-16,4 5 5 0,-6 1 2 0,-1 6 3 15,0 1 12-15,1 6-12 0,-3 1-3 16,-3 2-1-16,-1 0-2 0,4 2-2 0,-3-1-1 16,1 4-1-16,-3-6 2 15,3 2-1-15,-1 2-8 0,-1-5-3 0,4 0-17 16,0-4-15-16,3 2-11 0,0-5-13 15,1-3-4-15,-1 1-13 0,2-3-15 0,4-4-20 16,-1 0-157-16,4-8 221 0</inkml:trace>
          <inkml:trace contextRef="#ctx0" brushRef="#br0" timeOffset="80502.4204">991 2253 776 0,'0'0'66'15,"0"0"-9"-15,0 0-3 0,13 3-16 16,-13-3-7-16,0 0 0 0,0 0-1 0,14 0-11 16,-14 0 2-16,11 2 2 0,-11-2-2 15,17 5-5-15,-9-1-1 0,7-4 11 16,2 1-13-16,-3 2 6 0,4-3-8 15,2 0 6-15,-6 0-1 0,5 0 2 0,-1-3-5 16,-1 3-4-16,0-5 5 0,1 0-11 16,-4 0 8-16,3-3-5 0,-4 1 1 0,3-3-5 15,-5-2 3-15,-3 2-2 0,-2 0-3 16,-1-2 0-16,1 1 0 0,-6 1-2 16,0 1 2-16,0-1 4 0,-6 0-10 15,4 4 4-15,-7 0 1 0,1 2-3 0,0-2 2 16,-4 5-1-16,12 1 8 0,-23 1-4 15,9 2-3-15,0 0 5 0,1 1-5 16,-3 5 6-16,2 4 11 0,-3-1 2 0,-1 3 0 16,1 1 12-16,0 7-2 0,3-2 4 15,-4 1 5-15,2 3-6 0,2 0 6 0,1 0-3 16,2-1-2-16,3-4 1 0,5 3-2 16,0 3-2-16,0-6-1 0,6 3-3 15,5 0 0-15,4-4-6 0,3-1 3 16,-1 0-2-16,8-1-3 0,5-5-7 0,0 1-11 15,3-4-20-15,0-2-21 0,2-4-25 16,-1-3-30-16,7-3-29 0,-1-4-35 16,-3-4-319-16,1-4 14 0</inkml:trace>
          <inkml:trace contextRef="#ctx0" brushRef="#br0" timeOffset="80748.9466">1671 2036 1298 0,'-14'1'23'0,"1"-1"-1"0,-3 2-6 0,5 2 5 16,0-4-9-16,11 0-7 0,-14 3-3 15,8 0 9-15,6-3 0 0,0 0-1 0,0 0-4 16,0 0 7-16,37 1-11 0,-14-1-12 15,8-1-14-15,1 1-16 0,4-3-20 0,2 0-33 16,-3-3-32-16,-5 1-249 0,5 0 112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4:36.2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5CF6BE-F99C-44F2-9BCD-035A99DEB5A7}" emma:medium="tactile" emma:mode="ink">
          <msink:context xmlns:msink="http://schemas.microsoft.com/ink/2010/main" type="inkDrawing" rotatedBoundingBox="25186,4865 25196,4200 25233,4201 25223,4866" shapeName="Other"/>
        </emma:interpretation>
      </emma:emma>
    </inkml:annotationXML>
    <inkml:trace contextRef="#ctx0" brushRef="#br0">300-219 1112 0,'-6'-2'65'0,"6"2"-2"0,-8-8-9 16,8 8-2-16,-6-6-7 0,6 6-1 16,-3-4 0-16,3 4-4 0,0 0 4 15,-5-6-2-15,5 6-5 0,0 0 1 16,0 0-4-16,0 0-3 0,0 0-1 0,0 0 5 15,0 0 1-15,5 24-1 0,1-12 2 16,-6 4 5-16,3 0-1 0,0 1 3 0,-1 4 0 16,1 2-3-16,0 2 1 0,0 1 0 15,-3 2-3-15,0 2-1 0,0-1-6 16,0 3-5-16,-3-4 4 0,3 0-5 16,0 2-4-16,0-1-1 0,-3 0-2 0,3-3-3 15,-3-4 0-15,3 1-2 0,-2 0-3 16,-1-2-6-16,3-1-5 0,-3-5-13 0,0 2-17 15,0-2-28-15,1-2-18 0,-1-3-34 16,-1 0-35-16,-2-4-90 0,1-5-399 16,5-1-132-16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4:35.8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2E7290C-3CE6-4E52-A56D-A58CE2CA1360}" emma:medium="tactile" emma:mode="ink">
          <msink:context xmlns:msink="http://schemas.microsoft.com/ink/2010/main" type="inkDrawing" rotatedBoundingBox="24928,4464 25797,4446 25798,4501 24929,4520" shapeName="Other"/>
        </emma:interpretation>
      </emma:emma>
    </inkml:annotationXML>
    <inkml:trace contextRef="#ctx0" brushRef="#br0">77 45 840 0,'-17'-1'83'0,"9"-3"-47"0,8 4-7 16,-16-2-11-16,16 2-2 0,-14-2-7 16,14 2-1-16,-8-4 11 0,8 4 0 15,0 0 9-15,0 0-2 0,-14 0-1 16,14 0 10-16,0 0-6 0,0 0 4 0,0 0 2 16,0 0-1-16,0 0 6 0,0 0 5 15,0 0-3-15,0 0 1 0,0 0 2 0,0 0-3 16,0 0-4-16,36 8 0 0,-26-4-5 15,1-4-1-15,3 1-1 0,0 2 0 16,4 0-9-16,2 0 1 0,2-2-1 0,2 2-5 16,4-3-2-16,4 3 1 0,-2-3-2 15,8 4-2-15,2-4 1 0,-1 0-2 16,5 0-4-16,-1-4 2 0,0 4-13 0,-4-3-7 16,1-1-11-16,1 1-19 0,-5 0-9 15,-1 0-15-15,-5 2-2 0,0-5-15 16,-5 4-5-16,1-4-6 0,-9 1-9 0,0 0-18 15,-5-3-48-15,-3 1-190 0,-4 2 129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5:22.7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9D2C353-C8C7-4004-89C5-F449AE3B512E}" emma:medium="tactile" emma:mode="ink">
          <msink:context xmlns:msink="http://schemas.microsoft.com/ink/2010/main" type="inkDrawing" rotatedBoundingBox="30174,5924 31250,5843 31253,5895 30178,5976" shapeName="Other">
            <msink:destinationLink direction="with" ref="{8678AF23-04EE-41EA-BB5B-3AAF616016FD}"/>
          </msink:context>
        </emma:interpretation>
      </emma:emma>
    </inkml:annotationXML>
    <inkml:trace contextRef="#ctx0" brushRef="#br0">27 132 1099 0,'0'0'233'16,"-9"-11"-100"-16,9 11-73 0,-9-7-34 0,6 4-12 16,3 3 2-16,-6-5-10 0,6 5 11 15,0 0 7-15,0 0 5 0,9-10 4 0,-9 10 1 16,18-4 1-16,-7 4-1 0,3-3 6 15,7 3 4-15,4 3 5 0,7-3 0 0,4 0-1 16,4 4-6-16,6-4-4 0,12 0-4 16,1-7-4-16,4 7-4 0,3-1-3 15,2-2-12-15,-5-3-16 0,-1 1-19 16,-2-2-25-16,-3 2-14 0,-5-3-14 16,-9 3-16-16,-3-3-18 0,-1 1-12 0,-6 0-17 15,-11-3-30-15,-1 1-297 0,-5 1 26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1:24.6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8FF91A-62C4-41FC-A7D7-CCED9BBFE414}" emma:medium="tactile" emma:mode="ink">
          <msink:context xmlns:msink="http://schemas.microsoft.com/ink/2010/main" type="writingRegion" rotatedBoundingBox="467,718 2064,1089 1908,1762 311,1391"/>
        </emma:interpretation>
      </emma:emma>
    </inkml:annotationXML>
    <inkml:traceGroup>
      <inkml:annotationXML>
        <emma:emma xmlns:emma="http://www.w3.org/2003/04/emma" version="1.0">
          <emma:interpretation id="{84546EBF-7158-41C9-8802-355AD141A75E}" emma:medium="tactile" emma:mode="ink">
            <msink:context xmlns:msink="http://schemas.microsoft.com/ink/2010/main" type="paragraph" rotatedBoundingBox="467,718 2064,1089 1908,1762 311,1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1ABBD2-19F9-42C4-97BE-EDB04C6D7F44}" emma:medium="tactile" emma:mode="ink">
              <msink:context xmlns:msink="http://schemas.microsoft.com/ink/2010/main" type="line" rotatedBoundingBox="467,718 2064,1089 1908,1762 311,1391"/>
            </emma:interpretation>
          </emma:emma>
        </inkml:annotationXML>
        <inkml:traceGroup>
          <inkml:annotationXML>
            <emma:emma xmlns:emma="http://www.w3.org/2003/04/emma" version="1.0">
              <emma:interpretation id="{1EE0FD1B-0621-4E56-B2F5-CDA6DE699023}" emma:medium="tactile" emma:mode="ink">
                <msink:context xmlns:msink="http://schemas.microsoft.com/ink/2010/main" type="inkWord" rotatedBoundingBox="467,718 1092,863 935,1536 311,13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-29-2727 482 0,'0'0'43'0,"0"-10"-5"15,3 5-11-15,-3 5 3 0,-3-15-8 0,6 7 4 16,-3 0 1-16,0 1 3 0,0 7 2 15,0-13-4-15,3 6 8 0,-3 7-1 16,0-14 5-16,0 9 4 0,0-3 1 16,0 8 7-16,0-8 4 0,0 8-4 0,2-7 1 15,-2 7 0-15,0-9-12 0,0 9 0 16,0 0-2-16,0 0-3 0,0 0 0 0,0 0 2 16,0 0 4-16,0 0 1 0,0 0-3 15,6 29-2-15,-6-16 2 0,7 6-2 16,-7-2-1-16,5 6-1 0,-2 0 0 0,0 3-6 15,3 3 0-15,-1 0-3 0,3 3 0 16,-2 1-4-16,2 1 0 0,2-1-6 16,-1 1-1-16,-1-1 1 0,3-1-2 15,-3 1-3-15,4-4-2 0,3 1-21 0,-4-2-14 16,-3-3-22-16,4-3-21 0,-4 0-12 16,3-1-17-16,-1-3-20 0,-5-7-23 0,-2 1-68 15,3-5-230-15,-3 1 54 0</inkml:trace>
          <inkml:trace contextRef="#ctx0" brushRef="#br0" timeOffset="601.6586">-21-2678 1230 0,'-8'-12'-17'0,"0"1"2"15,2 4-2-15,0-2 5 0,1 4-1 0,-1-1 5 16,4 0 4-16,-4 0 6 0,6 6 6 16,-10-10 3-16,7 5 0 0,3 5-5 0,-5-5 3 15,5 5-4-15,-6-5-1 0,6 5 0 16,0 0-1-16,0 0 1 0,0 0-1 15,-14 18 2-15,9-11-4 0,-1 5 6 0,-2-2-5 16,1 3 4-16,-4 2 0 0,2-1-1 16,-5 4 4-16,3 0-7 0,-1 1 4 15,-2-1 4-15,0 0-3 0,0-4-4 16,3 5 4-16,-2-3-5 0,5-4 3 0,0 1-3 16,-1-3 9-16,4-2 20 0,-1 2 8 15,0-3 16-15,1-1 0 0,-2 0-2 0,7-6-4 16,-6 2-6-16,6-2 1 0,0 0-2 15,0 0-6-15,0-21-4 0,3 11-3 16,3-3-1-16,1 0-4 0,-2-2-5 0,6-3-3 16,1-1 1-16,-1-3-7 0,7-1 3 15,-2 3 1-15,4-6-4 0,1 5 1 16,1-1-3-16,-2 3 1 0,3-1 1 16,-3-1-4-16,-1 3-2 0,0 2 2 0,0 3-3 15,-2 1 2-15,-2-1-2 0,2 3 0 16,-3 2-4-16,2 1 1 0,0 1 0 0,0 0-2 15,-2 6 1-15,3 0-3 0,1 3 3 16,2 4-6-16,-1-4 1 0,5 7-4 16,-5 2-9-16,2-2-16 0,2 5-14 0,-1 0-19 15,2 4-8-15,-2-4-18 0,-3 3-15 16,0-3-31-16,-3 0-85 0,-2 1-180 16,-3 0 84-16</inkml:trace>
        </inkml:traceGroup>
        <inkml:traceGroup>
          <inkml:annotationXML>
            <emma:emma xmlns:emma="http://www.w3.org/2003/04/emma" version="1.0">
              <emma:interpretation id="{D295D1D1-EB5C-4DC8-B88C-16C180F6F845}" emma:medium="tactile" emma:mode="ink">
                <msink:context xmlns:msink="http://schemas.microsoft.com/ink/2010/main" type="inkWord" rotatedBoundingBox="1292,966 2052,1143 1929,1670 1169,1493"/>
              </emma:interpretation>
              <emma:one-of disjunction-type="recognition" id="oneOf1">
                <emma:interpretation id="interp1" emma:lang="" emma:confidence="0">
                  <emma:literal>se</emma:literal>
                </emma:interpretation>
                <emma:interpretation id="interp2" emma:lang="" emma:confidence="0">
                  <emma:literal>s e</emma:literal>
                </emma:interpretation>
                <emma:interpretation id="interp3" emma:lang="" emma:confidence="0">
                  <emma:literal>sé</emma:literal>
                </emma:interpretation>
                <emma:interpretation id="interp4" emma:lang="" emma:confidence="0">
                  <emma:literal>S e</emma:literal>
                </emma:interpretation>
                <emma:interpretation id="interp5" emma:lang="" emma:confidence="0">
                  <emma:literal>s e</emma:literal>
                </emma:interpretation>
              </emma:one-of>
            </emma:emma>
          </inkml:annotationXML>
          <inkml:trace contextRef="#ctx0" brushRef="#br0" timeOffset="1215.683">762-2483 1058 0,'-2'-10'-32'0,"2"10"7"16,0 0 10-16,-3-8 9 0,3 8 7 0,-6-8 8 16,6 8 6-16,-3-7 2 0,1 2 3 15,2 5-3-15,-10-8 7 0,10 8-6 16,-9-5 0-16,9 5 3 0,-8-4 0 0,8 4-2 15,-8-4-5-15,8 4-2 0,-14-2 1 16,14 2 6-16,-18 2-2 0,18-2-1 16,-20 6-1-16,12-1 2 0,-3-3-2 0,0 6-2 15,-2-3 1-15,5 2 2 0,-3 1-5 16,2 3-4-16,4-4 2 0,-4 0 3 16,4 2 7-16,-2 1-2 0,4-2 5 0,3 2-2 15,0-2 3-15,3 2-3 0,6-3-1 16,0 2-1-16,2 1-3 0,0-2 2 15,6 0-5-15,1 2 2 0,1-3-2 16,-2 1 0-16,7 3-5 0,-7-4 1 0,5 2-2 16,-1 0 0-16,-5 2 1 0,1-4-3 15,1 3 2-15,-4-2-1 0,-3 0 1 0,1-1-5 16,-7-2 2-16,5 2 0 0,-5 3 3 16,-5-3 0-16,0 0 1 0,-5 1-4 15,-2 2 5-15,-4-3-1 0,-3 1-4 16,-6 0 4-16,2-1-3 0,-4-1 3 0,0-2-5 15,-2 3 4-15,-1-2 0 0,1-3 1 16,-1 1-5-16,3-1 1 0,1-2-3 0,1 0-11 16,4-2-19-16,0-1-21 0,2 1-26 15,6 0-15-15,0-8-26 0,5 3-34 16,3 0-275-16,0 0 63 0</inkml:trace>
          <inkml:trace contextRef="#ctx0" brushRef="#br0" timeOffset="1686.7856">1091-2459 1177 0,'0'0'-22'16,"0"0"2"-16,0 0 1 0,0 0 4 15,0 0-1-15,0 0 4 0,0 0 2 0,0 0 4 16,0 0 10-16,8 7 5 0,-8-7 2 15,6 5 1-15,2-2 5 0,-8-3 2 16,14 5 2-16,-2-3 6 0,0 1 0 16,-1 0-6-16,0-1 7 0,3-2-9 0,0 0-1 15,4 0 4-15,-1-2-11 0,-3 2 0 0,1-6 2 16,-1 4-1-16,-3-3-5 0,3 0-3 16,-3 0 4-16,-1 0 0 0,-4-3-4 15,-1-1 2-15,1 2 6 0,-6 0-5 16,3 0 4-16,-6-2 1 0,0 2-4 0,0-1 2 15,-2 3-3-15,-4 0 2 0,0 0-4 16,0 3 3-16,-5-2-6 0,0 4 5 16,-1 4-2-16,-2-4 2 0,3 4-3 0,-5 4 0 15,-2-1 8-15,4 3-3 0,1 3-1 16,-5 0 6-16,7 3 3 0,0 2 3 16,0 2 3-16,4 1 6 0,2 0 1 15,-1-1-1-15,7 0-3 0,2-2 1 0,0 4-2 16,5-3-1-16,6 1-4 0,2-3 1 15,1-1-9-15,3-4-17 0,2-2-22 0,8-3-35 16,-5 1-34-16,7-3-42 0,-7-5-93 16,8-1-212-16,-2-3 49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5:23.0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678AF23-04EE-41EA-BB5B-3AAF616016FD}" emma:medium="tactile" emma:mode="ink">
          <msink:context xmlns:msink="http://schemas.microsoft.com/ink/2010/main" type="inkDrawing" rotatedBoundingBox="30356,6320 30434,5499 30525,5508 30446,6328" semanticType="callout" shapeName="Other">
            <msink:sourceLink direction="with" ref="{49D2C353-C8C7-4004-89C5-F449AE3B512E}"/>
          </msink:context>
        </emma:interpretation>
      </emma:emma>
    </inkml:annotationXML>
    <inkml:trace contextRef="#ctx0" brushRef="#br0">349-334 1313 0,'-14'-2'14'0,"2"2"6"0,12 0-12 15,-16 0 4-15,16 0 2 0,-16 2 6 16,11 4 3-16,5-6 19 0,-6 9 12 15,6-1 1-15,0 4 9 0,0 1-1 16,0 4 1-16,3 3-6 0,-3 4-22 0,3 0 0 16,0 8-5-16,-1-2 1 0,1 4-5 15,-3 3 0-15,3-2-9 0,-3 3 2 0,0 1 2 16,-3-1-3-16,0 1-8 0,-2 1-11 16,-4 2-14-16,1 1-26 0,0 2-32 15,-6-5-29-15,-1 4-31 0,-2-7-64 16,3-5-331-16,-7 1-30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40:12.2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227B19-7A8A-4922-AA9E-579C4B60365A}" emma:medium="tactile" emma:mode="ink">
          <msink:context xmlns:msink="http://schemas.microsoft.com/ink/2010/main" type="inkDrawing" rotatedBoundingBox="24265,8490 25289,8521 25285,8646 24261,8615" semanticType="callout" shapeName="Other">
            <msink:sourceLink direction="with" ref="{2E95F777-4836-4788-9D80-627D8255CD08}"/>
          </msink:context>
        </emma:interpretation>
      </emma:emma>
    </inkml:annotationXML>
    <inkml:trace contextRef="#ctx0" brushRef="#br0">146 0 307 0,'-13'2'145'0,"0"3"-72"15,-1 1-12-15,0-1 0 0,6 2 17 16,-9-1-3-16,5 2 10 0,0-4 5 16,1 1 7-16,3 1 6 0,5-2-2 0,-5-1-4 15,1 2 11-15,7-5 10 0,-6 8 3 16,6-8-6-16,3 10-5 0,-3-10-4 15,7 7-13-15,4-1-4 0,-3-2-6 16,4 0-5-16,4 1-6 0,11-2-5 0,-8-1-2 16,11 3-8-16,0-2-3 0,8 0-6 15,2-1-2-15,5-2 5 0,-2 0-5 16,6 0-3-16,-3 0-3 0,1 2-5 0,2-4 0 16,0 2-7-16,-3-2-12 0,0-1-19 15,0 0-20-15,-7-2-21 0,1 3-23 16,-2-3-20-16,-5 0-24 0,2-3-19 15,-7 3-23-15,-2-4-19 0,-3 6-22 0,-4-7-39 16,2 0-407-16,-4 3-136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40:12.5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2BBDCF-3736-4676-B5A0-03A7F1AF4E52}" emma:medium="tactile" emma:mode="ink">
          <msink:context xmlns:msink="http://schemas.microsoft.com/ink/2010/main" type="inkDrawing" rotatedBoundingBox="24987,8286 25126,8836 25073,8850 24935,8299" semanticType="callout" shapeName="Other">
            <msink:sourceLink direction="with" ref="{2E95F777-4836-4788-9D80-627D8255CD08}"/>
          </msink:context>
        </emma:interpretation>
      </emma:emma>
    </inkml:annotationXML>
    <inkml:trace contextRef="#ctx0" brushRef="#br0">48 65 1663 0,'-8'-4'-60'0,"-1"2"8"16,4-2 13-16,5 4 16 0,-9-11 15 0,7 6 22 16,2 5 21-16,-5-7 19 0,5 7 6 15,-2-10 5-15,2 10 2 0,-3-8 5 16,3 8 5-16,-3-8 6 0,3 8 4 0,0 0-2 15,-3-7-10-15,3 7-8 0,0 0 1 16,0 0 4-16,0 0 1 0,0 0 0 16,0 0 1-16,3 27-3 0,-3-14-4 0,3 3-2 15,0 1 2-15,-1 5-1 0,3 0-13 16,0 5 0-16,1-2-5 0,-1 2-3 16,1 6-5-16,2-1-4 0,1 2-10 15,-1-3-16-15,2-1-32 0,-2 2-42 0,0-5-48 16,4 2-52-16,2-3-59 0,-3-7-114 15,4 2-115-15,-1-2-213 0,3-6-161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40:13.2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52EDBF-EC2A-405B-BFCB-B05392D0DAA9}" emma:medium="tactile" emma:mode="ink">
          <msink:context xmlns:msink="http://schemas.microsoft.com/ink/2010/main" type="inkDrawing" rotatedBoundingBox="30119,8246 31218,8263 31216,8358 30118,8342" shapeName="Other"/>
        </emma:interpretation>
      </emma:emma>
    </inkml:annotationXML>
    <inkml:trace contextRef="#ctx0" brushRef="#br0">89-1 1808 0,'-14'0'-42'0,"2"3"6"0,-2 3 22 0,6-5 24 16,-4 2 25-16,12-3 22 0,-14 6 29 15,7-6 10-15,7 0 1 0,-8 10 4 16,8-10 3-16,3 7 5 0,-3-7 3 0,18 6 4 16,-7-1 12-16,6 0-2 0,2 0-1 15,11 3 0-15,7-2 1 0,2-2-2 16,4-2-11-16,3 2-12 0,12-3-7 0,-4 2-12 15,6-3-8-15,0 0-7 0,2 0-7 16,-2-3-7-16,3 3-4 0,-6-1-13 16,0 1-22-16,-8-4-24 0,-6 2-28 0,-1 2-27 15,-4-4-29-15,-8-2-37 0,-3 0-47 16,-5 2-49-16,2-2-33 0,-10-4-43 16,-3 3-96-16,-8-5-51 0,-1 2-224 0,-2 0-169 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40:13.6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68E4B3E-C48A-4FAD-8093-23098FB0847B}" emma:medium="tactile" emma:mode="ink">
          <msink:context xmlns:msink="http://schemas.microsoft.com/ink/2010/main" type="inkDrawing" rotatedBoundingBox="30458,8894 30516,7999 30628,8006 30571,8901" shapeName="Other"/>
        </emma:interpretation>
      </emma:emma>
    </inkml:annotationXML>
    <inkml:trace contextRef="#ctx0" brushRef="#br0">141 9 1814 0,'-12'-3'-19'0,"1"1"17"0,11 2 11 0,-18-3 28 16,18 3 18-16,-16 0 19 0,16 0 17 15,-14 0 9-15,14 0 10 0,-12 5-1 16,7 0 2-16,2 2 0 0,-4 7 4 16,4-2 0-16,1 5-1 0,-4 5-1 0,3 1-4 15,0 4-11-15,1 0-8 0,-1 1-5 16,0 8-8-16,0 0-6 0,-2 0-7 0,5-1 0 16,-3-1-14-16,0 5-4 0,0 0-1 15,3-4-7-15,0 4-4 0,0-3-1 16,0 0-5-16,0 0-5 0,0-6 0 0,3 5 7 15,-3-8-6-15,3 2-18 0,0-3-26 16,-1 0-33-16,-2-6-42 0,3-2-46 0,-3-1-50 16,6-3-67-16,-6-2-93 0,8-5-162 15,-2 0 53-15,-1-4-225 0,-5-3-179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4:23.2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8416D27-F217-4021-A1E4-35B2285ACA58}" emma:medium="tactile" emma:mode="ink">
          <msink:context xmlns:msink="http://schemas.microsoft.com/ink/2010/main" type="inkDrawing" rotatedBoundingBox="18097,4192 19025,4232 19024,4269 18096,4230" shapeName="Other"/>
        </emma:interpretation>
      </emma:emma>
    </inkml:annotationXML>
    <inkml:trace contextRef="#ctx0" brushRef="#br0">3835 2137 565 0,'0'0'63'0,"-14"-3"-41"16,14 3-15-16,-11-2-2 0,11 2-3 0,-12-3 0 15,12 3-2-15,0 0 4 0,-8-3-2 16,8 3 3-16,0 0 1 0,0 0-3 16,0 0 2-16,-10-3-3 0,10 3 5 0,0 0 7 15,0 0 7-15,0 0 7 0,0 0 2 16,0 0 10-16,0 0 2 0,-16 0 0 15,16 0 5-15,0 0 0 0,0 0 2 0,0 0 10 16,0 0 1-16,0 0 3 0,0 0-4 16,0 0 6-16,0 0-3 0,0 0-3 15,0 0-3-15,0 0 1 0,0 0 4 16,0 0-2-16,0 0-1 0,0 0-9 0,0 0 1 16,0 0 3-16,0 0-3 0,0 0-2 15,43 0 2-15,-43 0-8 0,30 3-4 0,-14 0-2 16,3 0-5-16,4-1-5 0,0 1 2 15,0-1-3-15,6 1-5 0,-1-1 0 16,1 1-4-16,2 2-2 0,6-2 0 16,-3-3 0-16,-2 2 2 0,5 0-5 0,-3-2-1 15,3 3-2-15,-6 0 1 0,4-3 0 16,-2 0 2-16,-3 0 6 0,-3 0 2 0,0 2-2 16,-8-2 2-16,5-2-1 0,-4 2 1 15,-4 0-5-15,2 0 2 0,-4 0-4 0,0 0 3 16,-14 0-6-16,27 0 1 0,-16 0-4 15,-11 0 3-15,17 0-3 0,-17 0-2 16,14 0-1-16,-14 0-2 0,15 0-10 16,-15 0-9-16,0 0-12 0,11 0-20 0,-11 0-15 15,0 0-12-15,11 2-14 0,-11-2-13 16,0 0-7-16,0 0-5 0,0 0-5 16,9-5-5-16,-9 5-9 0,0 0-27 0,0 0-25 15,0 0-251-15,-14-18 52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4:02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10FC44-7EBB-4CDF-9C7E-D9A38541008A}" emma:medium="tactile" emma:mode="ink">
          <msink:context xmlns:msink="http://schemas.microsoft.com/ink/2010/main" type="inkDrawing" rotatedBoundingBox="11151,4417 12432,4297 12433,4314 11152,4435" shapeName="Other">
            <msink:destinationLink direction="with" ref="{1D6003AB-52EE-49E3-AA98-3E05C20C7B30}"/>
          </msink:context>
        </emma:interpretation>
      </emma:emma>
    </inkml:annotationXML>
    <inkml:trace contextRef="#ctx0" brushRef="#br0">-398 331 1146 0,'0'0'120'0,"0"0"-75"0,0 0-15 15,12-7-19-15,-12 7-5 0,22-2-2 0,1-5 2 16,3 5-4-16,2-3 0 0,12-1 2 16,4 4-2-16,10-6 2 0,6 3 3 15,3-2-3-15,10 0 2 0,4 1-6 0,4-4 3 16,-5 4-2-16,-10 2 0 0,-1-3-1 16,-2 3 4-16,1 1-6 0,-8-2-17 15,-2 3-6-15,-5-3-11 0,-9 2-6 0,1-2-18 16,-8 0-15-16,-6 2-21 0,-5-1-25 15,-11 1-196-15,-2-2 166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4:03.2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6003AB-52EE-49E3-AA98-3E05C20C7B30}" emma:medium="tactile" emma:mode="ink">
          <msink:context xmlns:msink="http://schemas.microsoft.com/ink/2010/main" type="inkDrawing" rotatedBoundingBox="11635,4087 11755,4743 11669,4758 11549,4103" semanticType="callout" shapeName="Other">
            <msink:sourceLink direction="with" ref="{EC10FC44-7EBB-4CDF-9C7E-D9A38541008A}"/>
          </msink:context>
        </emma:interpretation>
      </emma:emma>
    </inkml:annotationXML>
    <inkml:trace contextRef="#ctx0" brushRef="#br0">99 64 1033 0,'-22'-10'65'15,"6"2"-5"-15,2 0-5 0,3 2-4 16,3 2-1-16,2-2 4 0,-3 3 16 16,3-4 19-16,3 4 12 0,3 3-1 0,-5-10-10 15,5 10-6-15,0 0-12 0,0 0-6 16,0 0-5-16,0 0-5 0,0 0 6 16,21 27-5-16,-13-9-3 0,0 2 0 0,3 3-2 15,1 8-6-15,-4-3-4 0,2 5-1 16,1 3-6-16,0 0-4 0,-5 3-1 0,-1-4-2 15,1 4-6-15,-1-3 0 0,-2-2-13 16,3 0-30-16,-6-4-33 0,4 1-34 16,-4-4-39-16,0 0-34 0,0-5-46 0,0 0-130 15,-7-7-257-15,-2-2-95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40:22.4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DAA99B-BC8F-4EE2-891A-78D8588BA1F7}" emma:medium="tactile" emma:mode="ink">
          <msink:context xmlns:msink="http://schemas.microsoft.com/ink/2010/main" type="inkDrawing" rotatedBoundingBox="10738,8194 11096,7377 11460,7537 11101,8354" semanticType="callout" shapeName="Other">
            <msink:sourceLink direction="with" ref="{746B8458-3678-477D-8AC7-1839CBB4F56E}"/>
            <msink:sourceLink direction="with" ref="{EC6EE4CD-CED5-4807-BBBC-5BBB89B22420}"/>
          </msink:context>
        </emma:interpretation>
      </emma:emma>
    </inkml:annotationXML>
    <inkml:trace contextRef="#ctx0" brushRef="#br0">129 314 413 0,'-20'-15'91'0,"3"-5"-5"0,6 8-9 0,0-3-4 15,5 2 15-15,-1 1 0 0,4-1 12 16,3-3-1-16,0 6 9 0,0-6-14 0,7 3 5 16,-4 1 4-16,5-2 8 0,1 0 0 15,-1 0-5-15,3-1-3 0,0 2-2 0,5 1-10 16,0 1-4-16,1-2-6 0,4 5-6 16,-2-2-3-16,4 2-2 0,3 3-4 15,-1 0-3-15,2 3-5 0,1-1-6 16,-2 3-2-16,2 5-5 0,-6 0 3 0,2 6-9 15,-5-4 0-15,2 9-5 0,-7-2-2 16,-5 5-1-16,-4 4-3 0,-5 3-2 0,-5 0 0 16,-6 6-3-16,-5 0-2 0,-9 6-1 15,0 1-3-15,-13 4-1 0,-2 1 1 16,-2-1-5-16,-1 2 2 0,0-3-3 0,2 1-4 16,2-4-4-16,7-6-4 0,2-4-15 15,6-4-23-15,7 0-27 0,1-3-30 16,10 0-42-16,2-7-50 0,4 3-55 0,7-8-133 15,4 3-52-15,0-2-162 0,9 1-90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40:22.6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6EE4CD-CED5-4807-BBBC-5BBB89B22420}" emma:medium="tactile" emma:mode="ink">
          <msink:context xmlns:msink="http://schemas.microsoft.com/ink/2010/main" type="inkDrawing" rotatedBoundingBox="11235,8633 11295,8605 11299,8613 11239,8641" shapeName="Other">
            <msink:destinationLink direction="with" ref="{E8DAA99B-BC8F-4EE2-891A-78D8588BA1F7}"/>
          </msink:context>
        </emma:interpretation>
      </emma:emma>
    </inkml:annotationXML>
    <inkml:trace contextRef="#ctx0" brushRef="#br0">62 0 1960 0,'-11'2'209'0,"2"4"-21"0,2-4-8 16,2 0-17-16,5-2-24 0,-11 6-11 0,11-6-14 15,-9 6-12-15,7-5-52 0,2-1-69 16,-6 3-87-16,6-3-100 0,0 0-190 0,0 0-63 16,0 0 59-16,0 0-160 0,19-18-63 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1:17.8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7C07844-838D-4C17-95A5-2470B86D59CE}" emma:medium="tactile" emma:mode="ink">
          <msink:context xmlns:msink="http://schemas.microsoft.com/ink/2010/main" type="inkDrawing" rotatedBoundingBox="6430,1889 34575,1716 34578,2085 6432,2258" shapeName="Other"/>
        </emma:interpretation>
      </emma:emma>
    </inkml:annotationXML>
    <inkml:trace contextRef="#ctx0" brushRef="#br0">0 228 802 0,'0'0'88'0,"-8"-8"-44"16,8 8-13-16,0 0-14 0,0 0-7 15,0 0-1-15,0 0-3 0,14-7-1 0,-9 4-1 16,11-2-2-16,-8 1 2 0,6 3 0 16,3-5 3-16,6 3 1 0,0 0 14 15,9-4-4-15,-7 4 1 0,15-1 3 16,2-2 2-16,4 4 1 0,11-3-6 0,3 2-1 16,5-2-2-16,13 3 2 0,5 0-3 15,3-2-4-15,-1 2 20 0,10 2-1 0,27 0-1 16,4 0-7-16,5 0 1 0,4 2-2 15,1 2-14-15,7-2 7 0,0 5-12 16,-1-2 13-16,-1 0 2 0,-5 3-11 16,8 0-1-16,-8-1 9 0,1 2-6 0,4-2 1 15,-13 1-3-15,8 0 3 0,2-3-3 16,4 0-3-16,8 0 4 0,0 3 7 16,5-6 0-16,-8 3-2 0,5 4-2 0,-3-5 2 15,-4 2-3-15,2-5-11 0,-3 5 18 0,8-3-4 16,-4 0 4-16,9-1-1 0,9 1 0 15,-6-1-4-15,6 1 1 0,-4-1 0 16,1 1-3-16,0-1-4 0,-3 1 5 16,-1 2-3-16,-2-5 0 0,4 2 2 15,-1-2-3-15,-1 6-2 0,-2-4 7 0,1 6-4 16,2-2 1-16,1-3-1 0,-3 7-3 16,-1-6 1-16,-12 3 3 0,7-1 0 0,-7-1-6 15,7 2 1-15,0-1 2 0,4-1 0 16,10 0 4-16,-3-3-1 0,0 3 7 15,5 1 2-15,-5-2-1 0,4-1 5 16,-4 1-3-16,3 0 0 0,0-4-5 0,0 6 2 16,8-1-1-16,3-5-2 0,-6 1-1 15,9 3 1-15,11-4-2 0,1 2 0 0,-4 1 4 16,3-3-4-16,0 0-1 0,10 0 0 16,3-3-3-16,8 1 2 0,5-2-1 15,-3 3-1-15,3-1-2 0,-2-1-17 0,5-3 2 16,5 2 1-16,3 0-2 0,6 1 3 15,1-1 1-15,2-2 0 0,-11 4 4 16,-5-3-2-16,5 3 1 0,5-4 2 0,3 2-2 16,46-2 2-16,-46 1 1 0,-2-2 0 15,-1-1 0-15,-5 1 2 0,2 0 2 16,3-3-6-16,47 0 5 0,0 0 0 0,-49 0 0 16,2-3-2-16,0 1-1 0,-8 0 1 15,0 2 0-15,6-3 1 0,45 1-4 16,-6-1 4-16,-40-1 0 0,3 3-1 0,-8-3-2 15,0 1 2-15,3 1 2 0,2-1-3 16,47-2 0-16,-51 1 0 0,48 1 3 16,-44 0 6-16,-5 3 1 0,0 1-4 15,3-1 2-15,3 0 0 0,-2 3 1 0,4 2 1 16,-3-2-3-16,-5 4 0 0,0 0 0 16,-14 1-3-16,-7 0 0 0,-4 2 5 0,1 0-4 15,-8 0-2-15,-5 2 3 0,0-2-2 16,-3 2 0-16,-6-2-1 0,-6 3 1 15,-2-3 0-15,-9 3-3 0,-10-1 1 0,-3 2 0 16,-14-4 0-16,-2 1-4 0,-28-1-2 16,-18 0-12-16,-1 0-10 0,-18-1-19 15,-4 1-21-15,-13 0-21 0,-6-4-21 0,-4 2-20 16,-18-4-55-16,-1-2-303 0,-15 1 5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50:25.5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1FBB4D-8EE5-4273-A242-C07A9085CF4E}" emma:medium="tactile" emma:mode="ink">
          <msink:context xmlns:msink="http://schemas.microsoft.com/ink/2010/main" type="inkDrawing" rotatedBoundingBox="24124,10488 25446,10511 25445,10557 24123,10534" shapeName="Other">
            <msink:destinationLink direction="with" ref="{FC8DA164-E9E9-4867-93AC-A25CAC2D88BF}"/>
          </msink:context>
        </emma:interpretation>
      </emma:emma>
    </inkml:annotationXML>
    <inkml:trace contextRef="#ctx0" brushRef="#br0">131-1 1969 0,'-46'0'63'0,"12"5"-48"15,5-2-14-15,12-1 0 0,12 3 3 16,5-2 17-16,0-3 17 0,19 5 4 15,8-3-1-15,-5 1 0 0,16 2-7 0,5 0-2 16,7-2 1-16,13 3-4 0,4-5-4 16,15 2-2-16,4-3-7 0,5 0-26 0,31 0-31 15,-16-3-38-15,17 3-33 0,-20-4-34 16,-21-2-55-16,-1 1-101 0,-18 3-221 16,-9-4-27-16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50:24.7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E9EF27-36A9-4769-9AA9-C46A7A4B3F1F}" emma:medium="tactile" emma:mode="ink">
          <msink:context xmlns:msink="http://schemas.microsoft.com/ink/2010/main" type="inkDrawing" rotatedBoundingBox="16863,10668 18256,10603 18258,10632 16865,10697" shapeName="Other">
            <msink:destinationLink direction="with" ref="{5A3EB457-4975-42E2-98CA-AD9431107749}"/>
          </msink:context>
        </emma:interpretation>
      </emma:emma>
    </inkml:annotationXML>
    <inkml:trace contextRef="#ctx0" brushRef="#br0">-1 58 1931 0,'0'0'179'16,"-5"5"-46"-16,5-5-39 0,0 0-20 15,0 0-8-15,8 5-8 0,3-2-3 0,3-3-5 16,4 4-4-16,2-4-7 0,9 0-1 15,4 0-5-15,16 0-2 0,11 0-2 16,8-4-3-16,16-2-8 0,36 4-19 0,0-3-40 16,-1-3-34-16,-2 1-30 0,-16 2-32 15,-16 0-28-15,-3-4-17 0,-4 3-28 0,-15 1-76 16,-4-5-292-16,-4 7-78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50:25.7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8DA164-E9E9-4867-93AC-A25CAC2D88BF}" emma:medium="tactile" emma:mode="ink">
          <msink:context xmlns:msink="http://schemas.microsoft.com/ink/2010/main" type="inkDrawing" rotatedBoundingBox="24853,10287 24950,11124 24827,11138 24730,10301" semanticType="callout" shapeName="Other">
            <msink:sourceLink direction="with" ref="{921FBB4D-8EE5-4273-A242-C07A9085CF4E}"/>
          </msink:context>
        </emma:interpretation>
      </emma:emma>
    </inkml:annotationXML>
    <inkml:trace contextRef="#ctx0" brushRef="#br0">117 2 1647 0,'-26'0'96'0,"6"-3"-22"0,6 3-18 16,-4 0-8-16,18 0-3 0,-16 0-2 0,7 3 7 15,4 3 6-15,5-6 6 0,-6 13 3 0,6 2 2 16,0-1-6-16,-3 4-1 0,6 7-5 15,0 0-9-15,0 2-1 0,2 10-6 16,1-2-3-16,2 15-14 0,1-5-10 0,-4 7-25 16,1 0-24-16,-1 3-34 0,5 0-39 15,7 17-36-15,-3-16-52 0,9 4-121 16,0 0-290-16,2-3-109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50:24.0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B2230E4-3F61-4EAB-8403-B05B1D1991FD}" emma:medium="tactile" emma:mode="ink">
          <msink:context xmlns:msink="http://schemas.microsoft.com/ink/2010/main" type="inkDrawing" rotatedBoundingBox="10942,11149 12185,11000 12190,11043 10947,11192" shapeName="Other">
            <msink:destinationLink direction="with" ref="{A87E5ECA-FACB-4ED0-B77A-71C45209BE1E}"/>
          </msink:context>
        </emma:interpretation>
      </emma:emma>
    </inkml:annotationXML>
    <inkml:trace contextRef="#ctx0" brushRef="#br0">11 118 1565 0,'-5'8'306'0,"5"-5"-139"15,-3 3-75-15,0-1-44 0,3-5-14 0,8 10-3 16,3-6-9-16,3-4-3 0,7 0-1 15,2 0-1-15,3-7 0 0,10 2-3 16,5 0 0-16,7 0 0 0,7-5 0 0,13-1-3 16,6-2 2-16,3 5-4 0,1-7-5 15,1 3-14-15,2 2-19 0,-2 0-23 0,-5 1-22 16,0 1-19-16,-10 3-23 0,-7 0-10 16,-12-1-22-16,-5 4-27 0,-8 0-72 15,-7 2-216-15,-11-5 31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50:24.2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87E5ECA-FACB-4ED0-B77A-71C45209BE1E}" emma:medium="tactile" emma:mode="ink">
          <msink:context xmlns:msink="http://schemas.microsoft.com/ink/2010/main" type="inkDrawing" rotatedBoundingBox="11557,10718 11649,11480 11534,11494 11441,10732" semanticType="callout" shapeName="Other">
            <msink:sourceLink direction="with" ref="{EB2230E4-3F61-4EAB-8403-B05B1D1991FD}"/>
          </msink:context>
        </emma:interpretation>
      </emma:emma>
    </inkml:annotationXML>
    <inkml:trace contextRef="#ctx0" brushRef="#br0">621-238 1366 0,'-16'-12'81'0,"-1"6"-11"16,3-1-4-16,1 0-7 0,5 0-7 0,3 1-7 15,-4 4 5-15,4-3 1 0,-1 0 1 16,6 5 1-16,-11-5-3 0,11 5-7 0,0 0-3 15,0 0-2-15,0 0 6 0,-8 21-5 16,10-9-3-16,-2 15-4 0,3-8 0 16,3 14-1-16,-4 6-7 0,4 1 0 0,-6 5 2 15,6 7-8-15,-1 0-13 0,1-2-25 16,-1 2-33-16,6 3-36 0,8 0-33 16,3 2-40-16,2-5-89 0,3-7-338 0,8 2-88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50:24.9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3EB457-4975-42E2-98CA-AD9431107749}" emma:medium="tactile" emma:mode="ink">
          <msink:context xmlns:msink="http://schemas.microsoft.com/ink/2010/main" type="inkDrawing" rotatedBoundingBox="17632,10378 17817,11205 17655,11241 17470,10415" semanticType="callout" shapeName="Other">
            <msink:sourceLink direction="with" ref="{C3E9EF27-36A9-4769-9AA9-C46A7A4B3F1F}"/>
          </msink:context>
        </emma:interpretation>
      </emma:emma>
    </inkml:annotationXML>
    <inkml:trace contextRef="#ctx0" brushRef="#br0">172 25 1645 0,'-33'-5'76'0,"6"0"-3"15,-1 3-8-15,10-4-9 0,7 4-12 16,0-1-6-16,-3 0-2 0,14 3 2 0,-14 0 11 16,14 0 2-16,-12 6 2 0,9 2 5 15,3-1 10-15,3 5 0 0,2 8 1 16,2-1-4-16,-1 4-7 0,5 9-5 0,0 1-4 15,0 6-5-15,0 7-3 0,2 3-16 16,6 9-35-16,-5 4-43 0,0 2-49 16,7 0-56-16,-1 1-71 0,9 15-154 0,-1-11-259 15,-5-9-139-15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50:26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633077-7DA7-4962-8222-820A2B40D84B}" emma:medium="tactile" emma:mode="ink">
          <msink:context xmlns:msink="http://schemas.microsoft.com/ink/2010/main" type="inkDrawing" rotatedBoundingBox="29877,10593 31055,10614 31054,10648 29876,10627" shapeName="Other"/>
        </emma:interpretation>
      </emma:emma>
    </inkml:annotationXML>
    <inkml:trace contextRef="#ctx0" brushRef="#br0">-2 0 2015 0,'-2'6'185'0,"2"-2"-64"0,5 2-33 15,13-3-10-15,13 4-6 0,9-4-5 0,18-2-8 16,4 3-7-16,7-4-3 0,10 5-16 16,-1-4-22-16,1-1-10 0,5 4-6 0,-5-4-12 15,1 0-23-15,-2-4-48 0,-10 4-54 16,0 0-49-16,-8-1-110 0,-3-4-98 0,-11 0-162 16,-7-1-62-16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50:26.5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BCBC4F1-70A5-466A-A766-3C69BE9CCC99}" emma:medium="tactile" emma:mode="ink">
          <msink:context xmlns:msink="http://schemas.microsoft.com/ink/2010/main" type="inkDrawing" rotatedBoundingBox="30341,11353 30346,10234 30426,10234 30421,11354" shapeName="Other"/>
        </emma:interpretation>
      </emma:emma>
    </inkml:annotationXML>
    <inkml:trace contextRef="#ctx0" brushRef="#br0">79 0 1829 0,'-16'0'159'0,"8"0"-21"0,-3 0-22 16,11 0-20-16,-11 1-4 0,5 2-7 15,3 6-10-15,0 1-2 0,1 2-6 0,-1 6 0 16,-4 2-4-16,7 9-7 0,-6 4-11 16,4 1 4-16,2 4-4 0,-3 3-5 0,6 5-3 15,-1 6-3-15,4 5-13 0,1 1-26 16,-7 4-34-16,5 12-48 0,1-3-53 0,0 2-48 16,-4 1-89-16,-2 4-124 0,-2-3-7 15,-7 1-151-15,1-1-60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53:52.6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06FE9D-6B93-47E9-BB47-43D1D81A20D4}" emma:medium="tactile" emma:mode="ink">
          <msink:context xmlns:msink="http://schemas.microsoft.com/ink/2010/main" type="writingRegion" rotatedBoundingBox="11449,13125 12252,13125 12252,13639 11449,13639"/>
        </emma:interpretation>
      </emma:emma>
    </inkml:annotationXML>
    <inkml:traceGroup>
      <inkml:annotationXML>
        <emma:emma xmlns:emma="http://www.w3.org/2003/04/emma" version="1.0">
          <emma:interpretation id="{9467A755-D0E7-450B-AE64-098381BA29D2}" emma:medium="tactile" emma:mode="ink">
            <msink:context xmlns:msink="http://schemas.microsoft.com/ink/2010/main" type="paragraph" rotatedBoundingBox="11449,13125 12252,13125 12252,13639 11449,136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171B44-8D8F-4912-984A-C68118581B8A}" emma:medium="tactile" emma:mode="ink">
              <msink:context xmlns:msink="http://schemas.microsoft.com/ink/2010/main" type="line" rotatedBoundingBox="11449,13125 12252,13125 12252,13639 11449,13639"/>
            </emma:interpretation>
          </emma:emma>
        </inkml:annotationXML>
        <inkml:traceGroup>
          <inkml:annotationXML>
            <emma:emma xmlns:emma="http://www.w3.org/2003/04/emma" version="1.0">
              <emma:interpretation id="{B5832701-A937-4266-A489-3CED63D435FF}" emma:medium="tactile" emma:mode="ink">
                <msink:context xmlns:msink="http://schemas.microsoft.com/ink/2010/main" type="inkWord" rotatedBoundingBox="11449,13125 12252,13125 12252,13639 11449,13639"/>
              </emma:interpretation>
              <emma:one-of disjunction-type="recognition" id="oneOf0">
                <emma:interpretation id="interp0" emma:lang="" emma:confidence="0">
                  <emma:literal>v</emma:literal>
                </emma:interpretation>
                <emma:interpretation id="interp1" emma:lang="" emma:confidence="0">
                  <emma:literal>H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4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56 36 161 0,'0'0'17'16,"0"0"-8"-16,-8 3 0 0,8-3-5 16,0 0-2-16,0 0-3 0,0 0 5 0,-11 4 5 15,11-4 5-15,0 0 5 0,0 0 2 16,-11 0 8-16,11 0 5 0,0 0 5 16,-9 3 7-16,9-3-1 0,0 0 0 0,0 0 2 15,0 0 4-15,0 0 3 0,0 0 0 16,0 0-5-16,0 0 3 0,0 0-4 15,0 0-5-15,0 0-4 0,-18 0 3 0,18 0-4 16,0 0-1-16,0 0-2 0,0 0 0 16,0 0 2-16,0 0-6 0,38 2 0 15,-24-2-1-15,4 0-3 0,4-2-1 0,1-1-2 16,6 1 0-16,1 2-3 0,8-5-2 16,5 2-5-16,-9 1 0 0,9 0-9 15,0-2-18-15,3 2-13 0,-7 0-11 16,7-1-15-16,-3 1-12 0,0-1-12 0,-4-3-19 15,-1 5-17-15,-6-2-214 0,-1 0 158 16</inkml:trace>
          <inkml:trace contextRef="#ctx0" brushRef="#br0" timeOffset="291.8675">802-141 877 0,'-6'-9'-21'0,"1"2"2"0,-4 1 16 16,7-1 10-16,-7 0 11 0,4-1 3 15,-1 3 6-15,3 2 7 0,-4-4 10 16,7 7-7-16,-8-8-7 0,5 3-1 0,3 5-1 16,-5-5-8-16,5 5 1 0,0 0-4 15,0 0 1-15,0 0 3 0,-9 18 4 0,6-8-9 16,3 5 2-16,0 3 1 0,3 5-2 15,-6 2 0-15,6 5-3 0,-3 2 1 16,3 4-3-16,-3 4-20 0,6 0-18 16,-4-1-23-16,4-1-28 0,-3-2-39 0,2 3-93 15,2 2-89-15,-1-7 186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53:54.2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5F3CA8-36E4-431B-8043-1047BBC97ACE}" emma:medium="tactile" emma:mode="ink">
          <msink:context xmlns:msink="http://schemas.microsoft.com/ink/2010/main" type="writingRegion" rotatedBoundingBox="24212,12837 24761,12837 24761,13394 24212,13394"/>
        </emma:interpretation>
      </emma:emma>
    </inkml:annotationXML>
    <inkml:traceGroup>
      <inkml:annotationXML>
        <emma:emma xmlns:emma="http://www.w3.org/2003/04/emma" version="1.0">
          <emma:interpretation id="{297CD2A4-E66D-4483-AD62-5091C99B840C}" emma:medium="tactile" emma:mode="ink">
            <msink:context xmlns:msink="http://schemas.microsoft.com/ink/2010/main" type="paragraph" rotatedBoundingBox="24212,12837 24761,12837 24761,13394 24212,13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F96D5D-524A-4130-881E-55B396BBF4BB}" emma:medium="tactile" emma:mode="ink">
              <msink:context xmlns:msink="http://schemas.microsoft.com/ink/2010/main" type="line" rotatedBoundingBox="24212,12837 24761,12837 24761,13394 24212,13394"/>
            </emma:interpretation>
          </emma:emma>
        </inkml:annotationXML>
        <inkml:traceGroup>
          <inkml:annotationXML>
            <emma:emma xmlns:emma="http://www.w3.org/2003/04/emma" version="1.0">
              <emma:interpretation id="{2E95F777-4836-4788-9D80-627D8255CD08}" emma:medium="tactile" emma:mode="ink">
                <msink:context xmlns:msink="http://schemas.microsoft.com/ink/2010/main" type="inkWord" rotatedBoundingBox="24212,12837 24761,12837 24761,13394 24212,13394">
                  <msink:destinationLink direction="with" ref="{1F2BBDCF-3736-4676-B5A0-03A7F1AF4E52}"/>
                  <msink:destinationLink direction="with" ref="{2B227B19-7A8A-4922-AA9E-579C4B60365A}"/>
                </msink:context>
              </emma:interpretation>
              <emma:one-of disjunction-type="recognition" id="oneOf0">
                <emma:interpretation id="interp0" emma:lang="" emma:confidence="0">
                  <emma:literal>5</emma:literal>
                </emma:interpretation>
                <emma:interpretation id="interp1" emma:lang="" emma:confidence="0">
                  <emma:literal>4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¢</emma:literal>
                </emma:interpretation>
                <emma:interpretation id="interp4" emma:lang="" emma:confidence="0">
                  <emma:literal>c</emma:literal>
                </emma:interpretation>
              </emma:one-of>
            </emma:emma>
          </inkml:annotationXML>
          <inkml:trace contextRef="#ctx0" brushRef="#br0">217 3 1389 0,'-46'-3'5'0,"10"3"3"16,1 0-5-16,10 0 3 0,4 0 4 0,4 0 4 15,3 3 18-15,6-3 13 0,-3 4 4 16,7-1-4-16,4-3-4 0,7 7-1 16,7 0-5-16,2-2-4 0,11 0-1 0,1 0-3 15,12 0-3-15,-4-3-3 0,5 4-26 16,2 0-22-16,3-6-29 0,-2 0-24 16,2 0-19-16,-2 0-31 0,-4-6-51 0,2 0-254 15,-7-1 57-15</inkml:trace>
          <inkml:trace contextRef="#ctx0" brushRef="#br0" timeOffset="179.8644">489-174 1137 0,'-38'-8'-43'15,"7"-2"7"-15,2 10 8 0,4 0 24 16,1 0 17-16,5 3 16 0,-1 1 16 0,2 2 2 16,2 6 10-16,7-1-3 0,-2 6-3 15,5 5-7-15,4-3-4 0,2 8-4 16,0 1 1-16,5 9-5 0,1-2-3 0,2 11-36 15,1 0-22-15,7 1-32 0,2 1-31 16,-4 1-48-16,14 6-272 0,-10-10 77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1:20.2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DE1E9E-13D5-4EDD-9983-C02FF3C0A1C0}" emma:medium="tactile" emma:mode="ink">
          <msink:context xmlns:msink="http://schemas.microsoft.com/ink/2010/main" type="inkDrawing" rotatedBoundingBox="13290,17049 15502,258 15662,279 13451,17070" semanticType="callout" shapeName="Other">
            <msink:sourceLink direction="with" ref="{2795E1A2-757C-4B96-838E-744771DDCD0E}"/>
            <msink:sourceLink direction="with" ref="{76101E6F-D5BE-498D-8A08-F401505BAAD6}"/>
          </msink:context>
        </emma:interpretation>
      </emma:emma>
    </inkml:annotationXML>
    <inkml:trace contextRef="#ctx0" brushRef="#br0">2152 0 1315 0,'0'0'-33'0,"-8"6"2"15,8-6 1-15,-6 6 7 0,4 0 3 16,2-6-2-16,-7 11-3 0,4-6 7 16,-3 2 6-16,6 1-4 0,-2 0 10 15,-4 2-7-15,3 0 18 0,0 3-4 0,1-2 0 16,-1 1 18-16,-3 4-3 0,3 0 3 15,1 2 4-15,-1 2-9 0,0 0 4 0,-3 5 5 16,2 0-5-16,4 2-3 0,-2 2 6 16,-1 4-6-16,0 2 2 0,3 2 3 15,0 1-3-15,-3 4 8 0,3-2-5 16,0 4-3-16,0 3 2 0,0 5-2 0,0 1 0 16,0 4-2-16,0-1 0 0,0 3-5 15,0 3 3-15,-3-3-1 0,1 10 7 16,2 3 0-16,-6-2-4 0,-2 2 1 0,2 0 5 15,1 0-6-15,-7 30 4 0,0-2-19 16,1 1 5-16,-6-1 2 0,0 2 0 16,-1 2-1-16,-1-5 3 0,-1 8-5 0,-1 0 4 15,2-3 2-15,-1 1 16 0,-1 0-8 16,2-2-2-16,-5-1-2 0,7 3 3 0,-8 2-3 16,2 7-2-16,6 3 8 0,-8 7-4 15,1 3 2-15,5 7-3 0,-2-4 1 16,1 6-2-16,-2 0 2 0,1 1-3 0,4 2 2 15,-5-3 0-15,4 2-5 0,1 1 3 16,-2 2 2-16,1 3 1 0,1 0 3 16,3 5 1-16,-8 3-4 0,1-1 2 15,4 4-2-15,-5-1 0 0,1-5-3 0,-1 5 2 16,-2 5 1-16,2 2 5 0,-4 2-2 16,0 1-4-16,-2 8 4 0,2-2-3 0,3 0 6 15,-6-4 7-15,7 4-3 0,-10 0-2 16,9 4 2-16,-6 0-4 0,4 7-1 15,3 3 1-15,-5 10-2 0,2-10-4 0,2-1 0 16,-2-4-2-16,2 5-2 0,0 3 3 16,0-1 0-16,0 6 2 0,0-4 0 15,1-1 2-15,1-3 0 0,-1-6-1 16,1 2-1-16,4 8 0 0,-2-1-1 0,-2-1 14 16,1-2-1-16,4 0-4 0,-8 5 0 15,4-3-2-15,-2-3-3 0,-4-4-2 0,3-3 3 16,-3 4 4-16,1 2 2 0,0 1 1 15,1-11-8-15,-1 8 2 0,1-5-2 0,2-6-4 16,2-8 0-16,0-4 2 0,-3-1-6 16,2-6 2-16,5 6 1 0,2-6-2 15,0-4-2-15,3-2 0 0,-2-5-1 16,-1-3 3-16,3-2-4 0,0-11-1 0,3-7-2 16,1-5-3-16,-2-3 3 0,6-24-2 15,1-17 0-15,-4-5-5 0,6-7 0 16,-3 0-1-16,3-8-7 0,-3-7-14 0,1-2-13 15,2-9-12-15,-3-3-25 0,0-7-39 16,0-7-34-16,1-4-18 0,2-8-22 16,0 0-11-16,-3-26-31 0,3-3-450 0,3-6-172 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53:53.7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A38142-34C2-4A39-A07D-2DAB6752BE62}" emma:medium="tactile" emma:mode="ink">
          <msink:context xmlns:msink="http://schemas.microsoft.com/ink/2010/main" type="inkDrawing" rotatedBoundingBox="17028,13432 18357,13368 18358,13393 17029,13457" shapeName="Other"/>
        </emma:interpretation>
      </emma:emma>
    </inkml:annotationXML>
    <inkml:trace contextRef="#ctx0" brushRef="#br0">45 62 1032 0,'-17'3'95'16,"3"-3"-4"-16,6 7-19 0,2-3-4 16,6-4-2-16,0 0 6 0,0 0 9 0,28 7 9 15,-1-10-2-15,12 3-6 0,9-4-11 16,18 4-5-16,15-6-8 0,7 1-12 15,34 2-33-15,1-3-48 0,12 3-51 16,-7-10-93-16,17 2-209 0,1-2-90 0,6-3 17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55:49.4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62B5B6F-FDC6-4C44-89B7-9B730CFC92A5}" emma:medium="tactile" emma:mode="ink">
          <msink:context xmlns:msink="http://schemas.microsoft.com/ink/2010/main" type="writingRegion" rotatedBoundingBox="16712,15419 18080,15419 18080,16100 16712,16100"/>
        </emma:interpretation>
      </emma:emma>
    </inkml:annotationXML>
    <inkml:traceGroup>
      <inkml:annotationXML>
        <emma:emma xmlns:emma="http://www.w3.org/2003/04/emma" version="1.0">
          <emma:interpretation id="{CCA65C53-4070-4510-8FEA-F7AE3F231DF2}" emma:medium="tactile" emma:mode="ink">
            <msink:context xmlns:msink="http://schemas.microsoft.com/ink/2010/main" type="paragraph" rotatedBoundingBox="16712,15419 18080,15419 18080,16100 16712,16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D32DF9-C324-4CF0-A999-5FE23DB1B1F6}" emma:medium="tactile" emma:mode="ink">
              <msink:context xmlns:msink="http://schemas.microsoft.com/ink/2010/main" type="line" rotatedBoundingBox="16712,15419 18080,15419 18080,16100 16712,16100"/>
            </emma:interpretation>
          </emma:emma>
        </inkml:annotationXML>
        <inkml:traceGroup>
          <inkml:annotationXML>
            <emma:emma xmlns:emma="http://www.w3.org/2003/04/emma" version="1.0">
              <emma:interpretation id="{2321B1F6-94DC-4576-931C-D809A44081CD}" emma:medium="tactile" emma:mode="ink">
                <msink:context xmlns:msink="http://schemas.microsoft.com/ink/2010/main" type="inkWord" rotatedBoundingBox="16712,15419 18080,15419 18080,16100 16712,16100"/>
              </emma:interpretation>
              <emma:one-of disjunction-type="recognition" id="oneOf0">
                <emma:interpretation id="interp0" emma:lang="" emma:confidence="0">
                  <emma:literal>4</emma:literal>
                </emma:interpretation>
                <emma:interpretation id="interp1" emma:lang="" emma:confidence="0">
                  <emma:literal>5</emma:literal>
                </emma:interpretation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H</emma:literal>
                </emma:interpretation>
              </emma:one-of>
            </emma:emma>
          </inkml:annotationXML>
          <inkml:trace contextRef="#ctx0" brushRef="#br0">89 0 1267 0,'-32'3'-12'0,"12"4"5"16,4-4-3-16,3 0 2 0,5 3 5 15,8-6 14-15,0 1 16 0,0-1 13 0,23 9 14 16,0-8 3-16,9 5-3 0,12-6-3 16,16 0-1-16,10 0 9 0,15 0-7 15,4-6-2-15,34 2-7 0,-4 4-6 16,-17-7-10-16,-10 7-23 0,-5-6-27 0,-5 6-31 15,-8 6-30-15,-12-6-25 0,1-6-35 16,-9 6-84-16,-13 0-181 0,2-3 81 0</inkml:trace>
          <inkml:trace contextRef="#ctx0" brushRef="#br0" timeOffset="225.7983">1159-264 1154 0,'-20'-10'8'16,"6"3"-2"-16,2 3 5 0,4-4 0 0,2 8-1 16,-5-2 5-16,11 2 0 0,-11-5 11 15,11 5 9-15,-11 7 7 0,11-7-7 16,-7 19-2-16,4-9 1 0,0 8-3 0,6 7-1 16,-3 4-2-16,3-1-4 0,4 12 1 15,-2 5-4-15,1 9-16 0,2 10-37 0,6 2-35 16,-3 2-46-16,-5 0-101 0,3 5-185 15,3-6 89-15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55:50.2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044497-808F-407F-A582-4D74162C4885}" emma:medium="tactile" emma:mode="ink">
          <msink:context xmlns:msink="http://schemas.microsoft.com/ink/2010/main" type="writingRegion" rotatedBoundingBox="23632,15432 25063,15432 25063,15573 23632,15573"/>
        </emma:interpretation>
      </emma:emma>
    </inkml:annotationXML>
    <inkml:traceGroup>
      <inkml:annotationXML>
        <emma:emma xmlns:emma="http://www.w3.org/2003/04/emma" version="1.0">
          <emma:interpretation id="{E436AAB5-A150-4165-9567-EBAD837E5871}" emma:medium="tactile" emma:mode="ink">
            <msink:context xmlns:msink="http://schemas.microsoft.com/ink/2010/main" type="paragraph" rotatedBoundingBox="23632,15432 25063,15432 25063,15573 23632,15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BA23F6-4817-43EB-A3BC-4FDBB04CBF5B}" emma:medium="tactile" emma:mode="ink">
              <msink:context xmlns:msink="http://schemas.microsoft.com/ink/2010/main" type="line" rotatedBoundingBox="23632,15432 25063,15432 25063,15573 23632,15573"/>
            </emma:interpretation>
          </emma:emma>
        </inkml:annotationXML>
        <inkml:traceGroup>
          <inkml:annotationXML>
            <emma:emma xmlns:emma="http://www.w3.org/2003/04/emma" version="1.0">
              <emma:interpretation id="{15A547A1-4387-4E20-ACE7-C2D8978B7832}" emma:medium="tactile" emma:mode="ink">
                <msink:context xmlns:msink="http://schemas.microsoft.com/ink/2010/main" type="inkWord" rotatedBoundingBox="23632,15432 25063,15432 25063,15573 23632,15573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`</emma:literal>
                </emma:interpretation>
              </emma:one-of>
            </emma:emma>
          </inkml:annotationXML>
          <inkml:trace contextRef="#ctx0" brushRef="#br0">31 141 1148 0,'-14'0'52'0,"6"0"3"15,-2 0-4-15,10 0 12 0,0 0 12 0,0 0 3 16,29-7 11-16,-1 4-6 0,7-2-3 15,11 2-3-15,11-4-9 0,17-4-7 16,12 4-7-16,22 0-6 0,6-6-6 16,7 4-15-16,-4-4-55 0,3 6-69 0,-6-3-81 15,12-6-185-15,-4 6-142 0,12-3-11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53:55.0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FFC6ED-7B57-4903-B851-087E060AA588}" emma:medium="tactile" emma:mode="ink">
          <msink:context xmlns:msink="http://schemas.microsoft.com/ink/2010/main" type="inkDrawing" rotatedBoundingBox="29000,13343 29691,13408 29689,13426 28998,13362" shapeName="Other"/>
        </emma:interpretation>
      </emma:emma>
    </inkml:annotationXML>
    <inkml:trace contextRef="#ctx0" brushRef="#br0">0 0 1287 0,'11'1'70'0,"10"5"-4"0,4-3-9 16,-2 2-6-16,9-1-8 0,-4 0 0 0,12 0-8 16,-2-1-5-16,-5 2 0 0,10-3-4 15,3 3-23-15,-5-2-17 0,13 4-26 16,-1 0-32-16,1-4-36 0,-8-3-77 0,9 0-265 16,-7-3 42-16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55:50.6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65CA56-6A83-4250-86C0-232CB03B7D86}" emma:medium="tactile" emma:mode="ink">
          <msink:context xmlns:msink="http://schemas.microsoft.com/ink/2010/main" type="inkDrawing" rotatedBoundingBox="29761,15488 30867,15527 30864,15602 29758,15563" shapeName="Other">
            <msink:destinationLink direction="with" ref="{5AF40666-13CE-42A2-9DC1-8395B12A75FF}"/>
          </msink:context>
        </emma:interpretation>
      </emma:emma>
    </inkml:annotationXML>
    <inkml:trace contextRef="#ctx0" brushRef="#br0">269 20 1513 0,'-52'-7'16'0,"9"3"-2"0,2-1-4 15,11 5 3-15,3-1 8 0,11 1 1 0,-4 0 9 16,6 0 7-16,-1 0 4 0,6 1-3 16,9-1-5-16,-2 9 2 0,2-9 3 15,14 10 1-15,6-3 0 0,11 4-5 16,12-4-4-16,3 1-5 0,11-5-4 0,6 4-3 16,17-4-1-16,0-3-18 0,5 0-29 15,2-3-24-15,0-2-36 0,28 0-50 16,-18-5-52-16,15-6-353 0,-22 6-46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55:50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F40666-13CE-42A2-9DC1-8395B12A75FF}" emma:medium="tactile" emma:mode="ink">
          <msink:context xmlns:msink="http://schemas.microsoft.com/ink/2010/main" type="inkDrawing" rotatedBoundingBox="30564,16092 30671,15056 30813,15071 30706,16106" semanticType="callout" shapeName="Other">
            <msink:sourceLink direction="with" ref="{3065CA56-6A83-4250-86C0-232CB03B7D86}"/>
          </msink:context>
        </emma:interpretation>
      </emma:emma>
    </inkml:annotationXML>
    <inkml:trace contextRef="#ctx0" brushRef="#br0">171 3 1468 0,'-20'0'-32'0,"1"-4"2"0,4 4 2 16,3 4 5-16,1-2 6 0,0-1 4 15,3 8 8-15,-5-2 10 0,5 9 7 16,-3-1 10-16,2 9 0 0,1-1-7 0,2 4 3 16,-2 8-1-16,4-2 2 0,1 6-1 15,3 3-1-15,0 5 0 0,0 7-1 0,0 11-5 16,3 8-8-16,1 1-30 0,-4 10-41 15,0-2-60-15,-4 28-158 0,1-21-62 16,-2-11 137-16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14:38.3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20BE944-F26F-4D1B-9F76-F4DB670C1C79}" emma:medium="tactile" emma:mode="ink">
          <msink:context xmlns:msink="http://schemas.microsoft.com/ink/2010/main" type="inkDrawing" rotatedBoundingBox="25111,12191 30368,12440 30361,12584 25104,12336" shapeName="Other"/>
        </emma:interpretation>
      </emma:emma>
    </inkml:annotationXML>
    <inkml:trace contextRef="#ctx0" brushRef="#br0">119 31 586 0,'-14'-2'197'16,"1"0"-99"-16,2-2-37 0,-2 4-27 16,2-6 2-16,3 4 10 0,-1 2 23 15,0-4 0-15,2 1 11 0,7 3 9 0,-14-3 1 16,10 1-3-16,4 2 2 0,-7-3-6 15,7 3-6-15,0 0-6 0,0 0-2 16,0 0-1-16,0 0-6 0,32-3-2 16,-12 6-4-16,12-3-5 0,6 5-2 0,12-2-6 15,11 4 4-15,11-5-5 0,25 6-4 16,5-2 4-16,4 0-4 0,10 3 1 16,-2 1 1-16,11-2-5 0,8 2 1 0,10-2-5 15,-1 7-5-15,5-10-1 0,-3 6-3 16,4-1-3-16,-3 0-1 0,-1 0 0 15,5 2-3-15,2-2-1 0,1 5 2 0,-1-3-3 16,0 0 2-16,4 0-1 0,-11-2-5 16,-4 1 3-16,-6-1-2 0,-3 0 0 15,-5-4 0-15,-6 0 0 0,-4-2 6 0,-6-2 2 16,-4 0-2-16,-7 0 3 0,-15-4-3 16,-11 2 3-16,-3-2-2 0,0 0-1 15,-5-2-1-15,1 2-3 0,-3-2 3 16,-11 2-1-16,-4 0-5 0,-1-2-1 0,-4 2-3 15,-2 0 4-15,-5 0-5 0,-4 0 2 0,-1-2-4 16,-3 1-2-16,-8 2-7 0,5-1-16 16,-7 0-14-16,-2-3-17 0,2 4-20 15,-7-4-22-15,1 3-21 0,-1-2-24 16,2 2-22-16,-6-2-17 0,-3 0-37 0,3 0-95 16,-5-2-300-16,-2 0-111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14:39.8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82DB76-39BF-4D2D-8B47-DD813D1BBCDB}" emma:medium="tactile" emma:mode="ink">
          <msink:context xmlns:msink="http://schemas.microsoft.com/ink/2010/main" type="inkDrawing" rotatedBoundingBox="3453,12971 7220,12867 7221,12921 3455,13026" shapeName="Other"/>
        </emma:interpretation>
      </emma:emma>
    </inkml:annotationXML>
    <inkml:trace contextRef="#ctx0" brushRef="#br0">90 154 435 0,'-13'0'48'0,"4"0"-15"15,0 0-7-15,0 3 1 0,9-3 9 0,-16 0 8 16,16 0 0-16,-11 0-1 0,11 0 6 16,-9 0 4-16,9 0 3 0,0 0 9 15,-14 2 1-15,14-2 1 0,0 0 3 16,0 0 4-16,0 0 5 0,0 0 3 0,0 0 0 16,0 0 7-16,0 0 2 0,34-5 0 15,-13 5 2-15,3 0 0 0,10-4-7 0,12 0-6 16,5 2-7-16,40-1-2 0,8-6 0 15,10-3-6-15,6 4-1 0,3-1-9 16,-1 1 0-16,3 3-4 0,2-4-8 16,2 5-4-16,5 2 2 0,2-6-8 0,5 8-3 15,0-4-7-15,-3 2 1 0,-3 2-3 16,-1 2-2-16,-4-2-2 0,-7 4-1 0,-5-4-1 16,-3 2-2-16,-7-2-1 0,-4 2-1 15,-18 2-1-15,-9-4 1 0,-1 0 0 16,-6 0-2-16,3-4 3 0,-7 4 5 15,-9-2 2-15,0 0 1 0,-7 2 1 0,-2-4 2 16,-7 2 1-16,-2 0-1 0,-3 2 0 16,-5-4-2-16,-2 4 2 0,-3-2-4 15,-1 2 0-15,-2-4-1 0,-4 2-1 0,-1 2 0 16,1-3 0-16,-3 3-11 0,0-3-13 16,-2 3-16-16,0-2-19 0,-9 2-26 15,17 0-28-15,-11-3-29 0,-1-3-20 16,1 6-32-16,-6 0-20 0,7-5-53 0,-3-4-133 15,-2 3-240-15,-2-2-121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15:59.0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383114-0D17-428F-96D8-5340C46B0BAD}" emma:medium="tactile" emma:mode="ink">
          <msink:context xmlns:msink="http://schemas.microsoft.com/ink/2010/main" type="writingRegion" rotatedBoundingBox="1092,1866 25092,2223 24908,14582 908,14225"/>
        </emma:interpretation>
      </emma:emma>
    </inkml:annotationXML>
    <inkml:traceGroup>
      <inkml:annotationXML>
        <emma:emma xmlns:emma="http://www.w3.org/2003/04/emma" version="1.0">
          <emma:interpretation id="{6C7422CA-9774-41C5-9009-B9726556C1E1}" emma:medium="tactile" emma:mode="ink">
            <msink:context xmlns:msink="http://schemas.microsoft.com/ink/2010/main" type="paragraph" rotatedBoundingBox="1093,1830 19187,2182 19161,3540 1067,3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D52D5D-6DA3-4AB1-8302-B104EC0AE530}" emma:medium="tactile" emma:mode="ink">
              <msink:context xmlns:msink="http://schemas.microsoft.com/ink/2010/main" type="line" rotatedBoundingBox="1093,1830 19187,2182 19161,3540 1067,3188"/>
            </emma:interpretation>
          </emma:emma>
        </inkml:annotationXML>
        <inkml:traceGroup>
          <inkml:annotationXML>
            <emma:emma xmlns:emma="http://www.w3.org/2003/04/emma" version="1.0">
              <emma:interpretation id="{F5F9D438-EAAC-4B90-9682-B92A79BDACD7}" emma:medium="tactile" emma:mode="ink">
                <msink:context xmlns:msink="http://schemas.microsoft.com/ink/2010/main" type="inkWord" rotatedBoundingBox="1093,1864 5340,1947 5314,3271 1067,3188">
                  <msink:destinationLink direction="with" ref="{D7F99588-3545-4F0A-9894-32AF256C671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211 117 844 0,'-8'5'-1'0,"4"-2"-2"0,-3 3 3 0,5-4-1 15,-3 3 3-15,5-5-3 0,-4 6 3 16,4-6 6-16,-5 6 3 0,5-6 1 0,-4 4-1 16,4-4 3-16,0 0-5 0,2 6-1 15,-2-6-2-15,9 2 1 0,-2 0-2 16,-7-2-4-16,21 2-10 0,-10-2-4 0,4 0-15 16,4 2-10-16,-1-4-14 0,1 2-17 15,5 0-25-15,-2-2-121 0,3 4 73 16</inkml:trace>
          <inkml:trace contextRef="#ctx0" brushRef="#br0" timeOffset="408.9575">638 107 840 0,'2'-6'12'0,"0"0"1"0,2-2-13 16,-1 3-21-16,1-1-19 0,3 3-18 0,-1-2-8 15,2 3-4-15,-1-1-138 0,-7 3 71 16</inkml:trace>
          <inkml:trace contextRef="#ctx0" brushRef="#br0" timeOffset="265.8705">724 133 660 0,'0'0'27'0,"0"0"2"0,0 0-8 16,0-6 0-16,0 6 2 0,0 0-2 15,0 0 6-15,0 0 5 0,-15-8 7 16,15 8-5-16,0 0 4 0,-4-4-14 0,4 4 2 15,0 0-5-15,0 0-3 0,0 0-2 16,0 0-1-16,-2 15-2 0,2-15 4 0,2 14-4 16,0-4-4-16,0 2 0 0,-2 0 0 15,2 0-1-15,2 3 0 0,-2 1 16 16,-2 1 3-16,0 1 5 0,2-4-6 16,-2 2-16-16,2 3-17 0,1-5-12 0,-3-2-19 15,2 0-21-15,0 0-18 0,-2-2-25 16,0-4-49-16,2 3-136 0,-2-3 194 15</inkml:trace>
          <inkml:trace contextRef="#ctx0" brushRef="#br0" timeOffset="1023.9728">1213 241 620 0,'0'0'12'0,"8"0"-3"0,-8 0-3 0,0 0 0 16,0 0-4-16,0 0 0 0,0 0 7 15,0 0 4-15,-25-6 5 0,18 4 3 16,7 2-2-16,-19-2-2 0,8 4-1 0,11-2 2 16,-20 2-3-16,9 1 2 0,-1-2 9 15,1 3 0-15,-2 2 2 0,-1 2 3 16,0 1-1-16,1-1-1 0,0 0-3 0,1 2 2 15,-1 1-3-15,2-1 0 0,-1 2-5 16,3-4 3-16,0 4-3 0,0-2-4 16,5 0 1-16,-3-2 2 0,2 3 2 0,0-3-5 15,3 0 1-15,2 0-2 0,0-2 1 16,0 0 0-16,5 1-2 0,0-2-2 16,1 0 1-16,1-4-3 0,2 2 1 0,2-3-3 15,3-3-3-15,-3 2 6 0,7-1-3 16,-2-3-2-16,0-1-2 0,1-2 0 15,2 0-1-15,-3 0 1 0,2-4-2 16,0-3-5-16,0 1 9 0,-2-4-2 0,-3 2-3 16,1-4-1-16,-3 1 2 0,1-3 2 15,-3 1-4-15,-3-1-2 0,-1 4 9 0,1-3-4 16,-3 1-5-16,-1 2 0 0,3-1 0 16,-5 1 2-16,2 0-1 0,-2 3-2 15,0 4 2-15,3-2-1 0,-3 1 0 16,0 2 4-16,0 2-10 0,0 0 6 0,0 2-6 15,0 6 2-15,0-7 4 0,0 7-3 16,0 0-2-16,0 0 8 0,0 0-6 0,2 29 8 16,0-17-4-16,-2 6 0 0,2 0 3 15,0 3 1-15,-2-1 2 0,5 3-5 16,-3 3 2-16,3-2-3 0,1 1 2 16,-1-1 2-16,1 1-4 0,2-1-5 0,1-1-9 15,0-1-14-15,-1-2-15 0,-1-3-16 16,3-1-20-16,-1-2-21 0,0-2-33 0,-1-2-185 15,1-3 164-15</inkml:trace>
          <inkml:trace contextRef="#ctx0" brushRef="#br0" timeOffset="1277.2685">1614 217 959 0,'4'-8'32'0,"-2"4"-2"0,1-3-6 0,-1 4-11 15,0-2 4-15,-2-1-1 0,0 6 6 16,5-6-14-16,-5 6-1 0,3-4-1 0,-3 4-2 16,0 0 4-16,0 0 0 0,0 0 7 15,0 21-5-15,2-11 0 0,-2 0-3 16,0 4-3-16,0 0-4 0,0 5 5 16,2-1-1-16,-2 0-5 0,0 3 5 0,2-1-3 15,-2-2-9-15,0 1-14 0,2-3-15 16,-2 0-24-16,0 0-27 0,3-5-46 15,-1-1-160-15,-4-2 189 0</inkml:trace>
          <inkml:trace contextRef="#ctx0" brushRef="#br0" timeOffset="1421.9752">1812 93 952 0,'2'-4'41'0,"-2"4"-27"15,4-8-30-15,-4 8-38 0,4-5-29 16,-2 2-35-16,-2 3-133 0,0 0 230 0</inkml:trace>
          <inkml:trace contextRef="#ctx0" brushRef="#br0" timeOffset="-485.479">43 65 416 0,'0'0'28'0,"-7"-7"-14"16,5 3-3-16,-2 0 1 0,4 4 11 15,-5-8 11-15,2 4 4 0,3 4 6 16,-7-8 8-16,7 3-2 0,0 5 4 16,-4-5 3-16,4 5-3 0,-2-8 0 0,2 8 0 15,0-6 6-15,0 6-3 0,0 0 3 16,-2-7-2-16,2 7-12 0,0 0-2 0,0 0-6 16,0 0-5-16,0 0 4 15,0 0 2-15,0 0 3 0,0 0-3 0,-7 18-2 16,7-11-9-16,0 3 6 0,0-2-8 15,2 4 1-15,-2 0-1 0,0 3-1 0,2 1-6 16,-2 2-2-16,3-2-2 0,-1 3 3 16,0 1-6-16,0-1 2 0,-2 1-4 15,2 2-2-15,3-1 3 0,-3 1-2 16,1-4-2-16,2 3-5 0,-1-3-9 0,-2 0-18 16,3 1-7-16,-1-3-13 0,1 0-18 15,-1 0-20-15,0-3-22 0,-1-1-23 0,-1-2-44 16,2-2-248-16,-6-4 71 0</inkml:trace>
          <inkml:trace contextRef="#ctx0" brushRef="#br0" timeOffset="-211.4366">41 36 1159 0,'-2'-8'14'0,"2"0"-8"0,0 0 7 16,0 2-4-16,0-2 3 0,0 1-7 16,2 1 2-16,2-2-1 0,1 2 11 15,1 0 2-15,3-1 0 0,1 1-7 16,3 3 5-16,3-2-3 0,2-1-1 0,2 2-8 16,3 2 5-16,0-2-1 0,2 2 2 15,-3 0 0-15,3 0-14 0,-3 0-10 0,4 2-20 16,-6 0-15-16,1 2-12 0,-4-2-18 15,1 2-17-15,-4 2-14 0,-3-2-214 16,-2 2 161-16</inkml:trace>
          <inkml:trace contextRef="#ctx0" brushRef="#br0" timeOffset="2348.48">2206 254 744 0,'2'-7'35'0,"-2"7"-8"15,0 0-6-15,-15-8 0 0,6 7-3 16,-3-4 0-16,1 3-6 0,0 0 16 16,-6 0 3-16,4 0-5 0,-2 2 17 0,-2 0 6 15,-1 2-6-15,1 0 3 0,-2 2-4 16,3 2-1-16,-1 2-8 0,-2 1 7 0,4 1-12 15,-2 0 3-15,2 2-1 0,-1 3-3 16,2-4-5-16,3 2-3 0,0 3 1 16,0-2 0-16,-1 0-24 0,5 3 1 15,3-1 2-15,-1-1 0 0,5-4 1 0,0 2-4 16,5-1-2-16,1-2-14 0,6-2-12 16,4 0-6-16,-1-3-17 0,6-4-6 0,1 1-8 15,4-2-8-15,-4-2-5 0,5-4 0 16,0 0 8-16,3-2 5 0,-3-2 8 15,0 0 7-15,0-2 7 0,-3-3 6 16,0 1 6-16,-2-2 12 0,-4 2 5 0,2 0 9 16,-3-3 11-16,-2 3 6 0,-4 2 7 15,0-1 6-15,1 3 6 0,-3 0-1 16,0 0 2-16,-2 4-2 0,-3-2-6 16,1 2 1-16,-1 2-3 0,1-2 5 0,-2 1 4 15,-3 5-2-15,0 0 1 0,0 0 2 16,0 0 3-16,0 0 3 0,0 0-2 0,-3 19-1 15,-2-11 0-15,1 2-1 0,1 0 5 16,-1 5-5-16,2-4-3 0,-3 2 0 16,5 1-5-16,-2 0-1 0,2-1 2 15,0 0 1-15,2 4-5 0,1-5 2 0,-1 2 2 16,2-1-8-16,1-3 5 0,2-2-8 16,0 2-1-16,2-2 2 0,0-2-2 0,2-4 7 15,-2 3-9-15,5-4-2 0,-1-2-2 16,2-2-7-16,4-1-10 0,-3-4-3 15,2 0-1-15,-2-2 6 0,-1-2-11 0,2-5 1 16,-4 1 5-16,0 0 2 0,2-3-3 16,-4 1 1-16,-3 2 1 0,1-1 8 15,0 1-7-15,-5 2 11 0,4 0-4 0,-3 4 2 16,-1-1 0-16,-2 1-3 0,3 2 0 16,-3 0 2-16,0 2 1 0,-2 0-3 15,2 2 1-15,-2 4 6 0,0 0 0 16,0 0 2-16,0 0 2 0,0 0-2 0,-6 20 6 15,3-12 1-15,3 3 0 0,-2 1-1 16,2 0 0-16,0 2 7 0,0 2 0 0,0-2 5 16,0 1-1-16,0-1-2 0,2 3 0 15,1-4-1-15,1 0-3 0,-2-1 4 16,5 2-3-16,-3-2 2 0,3-1-2 0,1-3 2 16,-2-2-1-16,3 2-2 0,0-2-3 15,0-2-2-15,1 0 2 0,-2-2-1 16,4 0 4-16,-4-2-4 0,1 3-5 15,-9-3 6-15,21-5-6 0,-12 3 0 0,0-2 4 16,0 0-1-16,1 0-6 0,-2 0-3 16,1 0-5-16,-2-2-19 0,-1 2-13 0,1-2-9 15,1 0-19-15,-2 1-15 0,-1 0-15 16,1-2-16-16,-1-1-46 0,1 2-173 16,-1 0 152-16</inkml:trace>
          <inkml:trace contextRef="#ctx0" brushRef="#br0" timeOffset="3960.3759">3266 286 877 0,'-4'-2'-31'0,"-3"-2"7"0,0 0 6 16,-3 0 10-16,4-2 19 0,-3 2 6 0,-2-1 5 15,2 0 7-15,-3 0 2 0,1 1 1 16,0 0-2-16,2 3-8 0,-5-4 5 15,3 3-7-15,0 0 7 0,0 2-10 0,-1 0 5 16,-2 2 2-16,3 0-1 0,-4 3 0 16,0 0 1-16,2 4 0 0,0-4-2 15,1 6 4-15,-1-1-2 0,2 2-2 0,-3 1 4 16,2 1 1-16,1 0-31 0,2 0 2 16,1 0 2-16,1 0-2 0,-1 1 1 15,4-1 6-15,-1-4 3 0,3 2-2 16,0-1 3-16,2-1-4 0,2 0 4 0,0-4 2 15,3 0-4-15,-1 0 0 0,4-4 0 16,1 1-4-16,0-3 0 0,2 0-2 16,0-3 6-16,3-1-1 0,1-2-7 0,1 0 4 15,3-4 1-15,-2-1-4 0,6 0-6 16,-3-2 2-16,1-1 3 0,-3 0-4 16,2-1-1-16,-1 1 1 0,-2 0-1 0,-2 2 0 15,-2 0-1-15,-2 1 2 0,0 1-2 16,-5 2-1-16,4 2 6 0,-3 0-5 15,0 0-1-15,-3 2 4 0,0 0-6 0,-4 4 3 16,7-2 3-16,-7 2 0 0,0 0-1 16,0 12 1-16,0-4 3 0,0 0-4 15,0 2 0-15,0 3 6 0,0-1-1 0,-2 0 2 16,2 0-4-16,2 1 2 0,-2 1 2 16,0-2 0-16,2 0 8 0,0 0-3 15,1-2 4-15,0 0 0 0,-1-1-4 0,3-1 1 16,1-2 4-16,1-2-7 0,2 0 2 15,-1-2 7-15,5-2-6 0,-2 0-1 16,4-4-5-16,4-2-2 0,-4 0-2 0,1-2-3 16,2-3-1-16,0 0-3 0,0-2 1 15,-2-1 3-15,-2 0-2 0,-3-1-1 16,1 3 0-16,-3 0-1 0,-5 0 6 0,0-1 1 16,-1 4-7-16,-1-2 5 0,-4 3 1 15,2-2-1-15,-5 2-4 0,1 2 3 16,-3 0-3-16,0-1 4 0,0 1-2 0,2 2-1 15,-1 0-2-15,1 0 4 0,5 4-4 16,-6-6 3-16,6 6-1 0,0 0 2 16,0-4 0-16,0 4 0 0,0 0 2 15,0 0 2-15,17 8-3 0,-10-4 4 0,3 1-6 16,-3-2 6-16,1 2 1 0,-1 1-3 16,0-1 1-16,-1 2-3 0,2-1 4 0,-4 2-3 15,1 0-2-15,-1 0 9 0,1 3-8 16,-3-2-1-16,0-1 5 0,0 3 1 15,0-1 5-15,1 0-2 0,-1 0 4 16,2-2 3-16,-2 1-3 0,1-1 12 0,2 0-6 16,-3-2 5-16,3 0-8 0,1 0 6 15,-1 0 1-15,1-2-8 0,3-1 0 0,-2-1 3 16,3-2-1-16,1 0 5 0,-2-2-6 16,-1-3-5-16,5-1 3 0,0 0-3 15,-2-2-2-15,2-2 1 0,1-2-2 16,-3 0-2-16,3-3 1 0,0 1-2 0,-1-3 1 15,-2 3 5-15,0 0-7 0,1 2 5 16,-3-2-2-16,0 3 0 0,0 0 2 16,-2 3-2-16,-1-3 5 0,2 5-7 0,-4-2 0 15,1 2-1-15,-1 0 2 0,1 2-1 16,-5 4 1-16,4-5-4 0,-4 5 1 0,0 0 2 16,0 0-4-16,4 13 3 0,-1-5-2 15,-3 2 4-15,0 0 1 0,2 0 2 16,-2 3 5-16,0-1-4 0,2 0 3 0,-2 2-2 15,2-2 0-15,0 1 3 0,1-1 1 16,0 0 3-16,-1-2 1 0,3 0 0 16,-1-2 2-16,0 1-8 0,1-1 3 0,4-2-1 15,-3-2-2-15,3-2 4 0,1-2-3 16,1 0-2-16,-2-4 1 0,0 0-4 16,5-4 5-16,-5 0-2 0,0-3-2 15,-1-1 1-15,1 0 0 0,1 0 2 0,-3 0 5 16,-3 0 2-16,3 1 0 0,-3 1 5 15,1 2-4-15,-3 0-4 0,2 2-2 0,-2 0-4 16,3-1-2-16,-5 7 1 0,3-3-2 16,-3 3 2-16,0 0-5 0,0 0 6 15,0 22-2-15,0-10 1 0,0 2-4 16,0 6 1-16,0 5 4 0,-3 6 2 0,3 3-1 16,-2 7-3-16,2 1-1 0,0 3 2 15,-3 4 1-15,1 0-2 0,2-1 0 16,-2 10 1-16,2-10-1 0,-7 7 0 0,3 0 1 15,0-8 1-15,-1-2-2 0,1-2 0 16,-3-1 0-16,-1-3-3 0,2-5 3 16,-3 1-2-16,0-8 0 0,0-3 0 0,1-2 2 15,-2-3 1-15,1-5-3 0,0 0 5 16,-2-6 0-16,1-2-1 0,1-4-1 16,-2-2 3-16,2-4-3 0,1-2 1 0,1-6-2 15,-3-7 0-15,1 0-3 0,5-8-2 16,-1-2 1-16,5-1 2 0,0 0-2 15,5-5-5-15,1-2-4 0,5-1 2 16,8-3-8-16,3 0 13 0,4 4-6 0,-2 1-15 16,-1 5-20-16,9 1-20 0,-6 8-30 15,2-3-22-15,-2 5-28 0,4 0-62 0,-2 1-235 16,1 3 51-16</inkml:trace>
        </inkml:traceGroup>
        <inkml:traceGroup>
          <inkml:annotationXML>
            <emma:emma xmlns:emma="http://www.w3.org/2003/04/emma" version="1.0">
              <emma:interpretation id="{2A80C5E6-9BAD-4A4B-A3D6-41EE55F43B64}" emma:medium="tactile" emma:mode="ink">
                <msink:context xmlns:msink="http://schemas.microsoft.com/ink/2010/main" type="inkWord" rotatedBoundingBox="5908,2012 7431,2042 7421,2528 5899,2498">
                  <msink:destinationLink direction="with" ref="{D7F99588-3545-4F0A-9894-32AF256C671E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282.7064">5047 414 1138 0,'-2'-8'-15'0,"-2"2"3"0,-1-2-2 0,1 2 3 16,-2 0 2-16,0-1 4 0,-1 2 5 15,-2-1 10-15,3 1 5 0,-3 1 11 16,-3 0-3-16,1 0 6 0,2 2-6 16,-2 2-2-16,-3 0 0 0,2 2 0 0,1 0 8 15,0 0 4-15,-1 4-1 0,-1 2 0 16,2 0-2-16,0 2 0 0,-1 1-3 0,3 1 1 15,2-2-7-15,1 5-1 0,1-3 0 16,3 0-4-16,2 0-1 0,2 1 1 16,3-2 0-16,1 2 1 0,5-1-2 15,6-2-2-15,3 0-3 0,3-1 2 16,-1-6-7-16,1-1 1 0,4 1-6 0,0-6-1 16,4 1 2-16,1-4-2 0,2 0 1 15,3-4 1-15,0-4-4 0,0 1 3 0,-3-3-1 16,0 2 0-16,-3-2-3 0,-1-3 4 15,-3 3-3-15,-5 0 2 0,-1 2 2 16,-5-1 4-16,-1-1-4 0,-4 4 6 0,-1 0-2 16,-3 0-1-16,-3 1-2 0,1 1-1 15,-3 2 2-15,-4 2-3 0,-1 0 3 16,1 0-2-16,-4 2-1 0,-1 2-2 0,7 2 2 16,-19 2 0-16,10 0 2 0,-4 2 2 15,-1 2 1-15,1 2-1 0,-3 0 2 16,3 2 0-16,-4 1 3 0,4 3 4 0,2-2 0 15,-3 0-1-15,3 3 1 0,2 1 2 16,0-2-2-16,5-2 0 0,-4 3-1 16,6-5 7-16,2 2-2 0,0-2-1 0,2 0 4 15,3-1-6-15,4-1-4 0,-4-2 4 16,6-2-4-16,0 0 16 0,3-4-4 16,-1 0 1-16,1 0-5 0,2-4 0 15,2-3-4-15,-5 1-2 0,4 1-2 0,0-4 0 16,-1-1 0-16,2-2-4 0,-4 2 0 15,1 0-1-15,-3-3 1 0,-1 3-2 0,-2-2-1 16,0 1 0-16,-3 1-6 0,2 2 3 16,-3 0 0-16,1 2-3 0,-4 0 2 15,3 0-1-15,-3 0 0 0,-2 6-1 16,2-4 1-16,-2 4-1 0,0 0 0 0,0 0 4 16,0 0-4-16,-9 16 3 0,7-8-3 15,2 3 5-15,0-2-3 0,0 1 1 16,0 3 2-16,2-3-2 0,-2 2 2 0,5-1-2 15,-3 0 6-15,5 0-5 0,-3-1 2 16,3 0 1-16,0-4-2 0,2 2 1 0,0-2-2 16,2-1 2-16,0-2-1 0,3 0 0 15,0-1 2-15,-1-2-2 0,3-2-1 16,2-2 1-16,0-3-2 0,1-1 2 0,-2 0-1 16,4-4-2-16,-3-2-1 0,-1-3 1 15,2 1-7-15,-3-2 6 0,-3-2 0 16,1-3-2-16,-3 1-1 0,0 2 1 0,-4 1 1 15,3 3 1-15,-4 0-3 0,-1 2 0 16,-1 1 0-16,1 1-4 0,-3 4 4 16,0-2-2-16,0 4 2 0,0-1-1 15,-2 7 2-15,0 0-2 0,0 0 4 0,0 0-4 16,0 0 3-16,-11 19 1 0,11-7-2 16,-4 2 3-16,0 0-1 0,1 5 1 0,1-3-2 15,0 3 3-15,0-1-2 0,0 2 2 16,2-4 3-16,0 3-1 0,2-3-1 15,0 0 3-15,0-2-1 0,0-1-5 0,5-1 5 16,0-2 3-16,-1-2-2 0,5-2 2 16,-1 1-1-16,1-6-1 0,5 1 1 15,-2-4-1-15,4 1-3 0,2-6-2 0,3-3-3 16,-1 0-3-16,1-3 2 0,-1-3-2 16,3-2-5-16,-3-6 2 0,4 1 4 15,-6-3-3-15,1 0 2 0,-4-3 1 0,0 7-2 16,-4-3 3-16,-2 5 0 0,-2-2 0 15,-3 5 3-15,2 1 2 0,-1 0 1 16,-3 3 0-16,1 2-1 0,-3 0-1 16,0 5-2-16,-2 0-4 0,0 6 6 0,0 0 5 15,0 0 3-15,0 0 1 0,-11 20 1 16,7-6 0-16,-1 7 1 0,0-1-1 0,-2 6-1 16,3 1 1-16,-1 3-3 0,3 3 1 15,0-2 1-15,0-1-4 0,-3 0-29 16,3 1-15-16,2 0-27 0,-2-1-33 15,2-6-39-15,-2-3-69 0,-3 1-315 0,3-3-27 16</inkml:trace>
        </inkml:traceGroup>
        <inkml:traceGroup>
          <inkml:annotationXML>
            <emma:emma xmlns:emma="http://www.w3.org/2003/04/emma" version="1.0">
              <emma:interpretation id="{5A1DC195-CF98-40AC-AEF0-393DB88886B4}" emma:medium="tactile" emma:mode="ink">
                <msink:context xmlns:msink="http://schemas.microsoft.com/ink/2010/main" type="inkWord" rotatedBoundingBox="8469,2331 8934,2341 8933,2362 8468,23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658.7026">7434 404 340 0,'0'0'51'0,"-13"-2"-9"0,13 2-8 16,-10 0-3-16,10 0-8 0,0 0 9 15,-13 0-5-15,13 0 10 0,0 0 4 16,-11-2 7-16,11 2 2 0,0 0 0 0,0 0 5 16,0 0-5-16,-9-2 0 0,9 2-1 15,0 0-3-15,0 0-4 0,0 0-5 0,0 0-4 16,0 0-3-16,0 0 2 0,35 2-10 16,-20-2 2-16,0 0-8 0,8 0-11 15,1 0-10-15,4 0-4 0,5 0-7 16,4 0-19-16,1 0-17 0,3 0-20 0,0-2-31 15,4 0-62-15,0 0-121 0,0-2 196 16</inkml:trace>
        </inkml:traceGroup>
        <inkml:traceGroup>
          <inkml:annotationXML>
            <emma:emma xmlns:emma="http://www.w3.org/2003/04/emma" version="1.0">
              <emma:interpretation id="{0DD829CD-689C-4971-955D-C5325F3C0C73}" emma:medium="tactile" emma:mode="ink">
                <msink:context xmlns:msink="http://schemas.microsoft.com/ink/2010/main" type="inkWord" rotatedBoundingBox="10717,2142 12226,2171 12216,2705 10707,267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534.2372">10791 435 637 0,'0'0'-27'0,"0"0"9"0,0 0 4 0,-9-3 8 16,9 3 6-16,0 0 9 0,-7-2 6 15,7 2 2-15,0 0 9 0,-10-1-1 16,10 1 6-16,0 0-4 0,0 0 3 0,0 0-3 16,-6-2 0-16,6 2-2 0,0 0-4 15,0 0 1-15,0 0 0 0,0 0-6 16,25-3 2-16,-14 1-3 0,5 2 1 0,2-2-7 16,0 1 1-16,5-2-1 0,1 1-4 15,2 2 2-15,-2-2-7 0,1 2-10 16,0-2-11-16,0 0-17 0,-1 2-12 15,-1-4-19-15,-1 2-24 0,-1 0-152 0,2 2 234 16</inkml:trace>
          <inkml:trace contextRef="#ctx0" brushRef="#br0" timeOffset="15888.6623">11060 286 701 0,'-5'-2'9'16,"5"2"-1"-16,-14-4-6 0,10 2 5 0,4 2-3 16,-9-2 7-16,9 2 4 0,-9-4 1 15,9 4 0-15,0 0-1 0,-7 0-2 16,7 0-2-16,0 0 5 0,0 0-6 0,-6 10 8 15,4-6 3-15,2 2 2 0,-6 5 2 16,6-3-3-16,0 3 6 0,0 4-8 16,0-1-3-16,0 0 2 0,0 7-3 15,0-3-1-15,0 0 1 0,0 3-6 0,0-1 2 16,6-2 1-16,-4 3-2 0,-2-3 2 16,2 0-14-16,2 1-11 0,-4-3-14 15,3 0-20-15,-1-2-16 0,0-1-22 0,0-3-32 16,0 0-159-16,1-2 208 0</inkml:trace>
          <inkml:trace contextRef="#ctx0" brushRef="#br0" timeOffset="14103.387">9934 233 201 0,'0'0'14'0,"-5"-6"-5"0,5 6 6 16,-2-8 1-16,0 4 6 0,2 4 3 0,-2-6 0 15,2 6-2-15,0 0 2 0,-5-8 0 16,5 8-3-16,-2-3 0 0,2 3 0 16,0 0 2-16,0 0 3 0,-9-1 5 15,9 1 0-15,0 0 3 0,-19 6-4 0,11-2 7 16,-1 0-1-16,0 0-3 0,-3 2-2 15,1 0 3-15,-2 0 2 0,-1 0-6 0,2 2-2 16,-1 1 4-16,0-1-2 0,-2 2 1 16,2 0-7-16,0-2 4 0,2 3-6 15,-1-1-5-15,-2 2 0 0,6-2 4 16,-3 2-2-16,1 0 2 0,1 2 0 0,0 1-4 16,2-3 5-16,3 4-3 0,0-2-3 15,-1 3-1-15,1-3-1 0,0 3-6 16,4-1 5-16,0-2 1 0,0 2-3 0,4 0 2 15,0 1-3-15,1-1 0 0,-1-4-1 16,3 5-1-16,1-6-3 0,4 4 0 0,0-5 3 16,-1 0-2-16,4-2-7 0,2-2-16 15,0 1-10-15,1-3-16 0,5-2-12 16,-3-2-15-16,3 0-24 0,1-2-24 16,0-7-237-16,2 4 132 0</inkml:trace>
          <inkml:trace contextRef="#ctx0" brushRef="#br0" timeOffset="14838.6624">10147 554 889 0,'0'0'-37'0,"2"-3"7"0,-2 3 5 15,0 0 1-15,0 0 5 0,2-7 7 0,-2 7 9 16,0 0 3-16,0 0 4 0,2-4-3 16,-2 4 3-16,0 0-2 0,0 0 0 0,0 0-1 15,0 0 3-15,0 0 6 0,0 0 6 16,0 0 0-16,0 0 4 0,-11 19-1 16,9-13 2-16,-3 0 0 0,1 0-3 15,2 2 1-15,-1 0-5 0,-2 1-3 0,1 0-1 16,2 2 0-16,-3-3 9 0,3 2-12 15,2 0 2-15,-2-1-1 0,2 1 3 0,-2-1-5 16,4 0 2-16,-2 1 4 0,2-4-3 16,2 2 0-16,-1-1-2 0,3-1-1 0,-1-3 1 15,2 2 0-15,2-3 0 0,0-2-1 16,-2 2 1-16,-7-2-3 0,21-4-2 16,-13 1 1-16,3 1-2 0,-2-1 0 15,-2-3 2-15,3-1 1 0,-4 1-4 0,1-2 1 16,-3 0 3-16,1 0-1 0,-1 0-4 15,-2-3 0-15,1 3-1 0,-3-2-6 16,-3 2-1-16,3-2-8 0,-2 2 0 0,-2 0-3 16,-1 1-8-16,1 1-8 0,-3 0-9 15,1 2-8-15,0 0-13 0,-3 0-23 16,1 2-163-16,-1 0 227 0</inkml:trace>
        </inkml:traceGroup>
        <inkml:traceGroup>
          <inkml:annotationXML>
            <emma:emma xmlns:emma="http://www.w3.org/2003/04/emma" version="1.0">
              <emma:interpretation id="{EB9B37B2-FA0C-4239-ABE8-1DE69BDCD570}" emma:medium="tactile" emma:mode="ink">
                <msink:context xmlns:msink="http://schemas.microsoft.com/ink/2010/main" type="inkWord" rotatedBoundingBox="12926,2121 14695,2155 14682,2824 12913,278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638.0859">11952 217 739 0,'-6'-8'2'0,"6"8"2"15,0 0 0-15,0 0-2 0,0 0 3 16,0 0 9-16,0 0 2 0,0 0 6 15,0 0 6-15,8-4 7 0,-8 4 5 0,15-2-3 16,-4 2-3-16,4 0 7 0,2 0-6 16,0 0-1-16,8-2 3 0,-2 2-1 15,1-3-5-15,4 3 1 0,-1 0-3 16,4-1-3-16,-1-1-3 0,-3 2 1 0,-2-3-3 16,0 1-3-16,-3 2-5 0,1-1-2 15,-5 1 2-15,-3 0 4 0,2-2-2 0,-4-1 3 16,-4 3-6-16,2-2 1 0,-11 2-7 15,12 0 4-15,-12 0-3 0,0 0 1 16,0 0-3-16,0 0 3 0,-21 13 0 16,8-5 6-16,0 2-2 0,-6 2 3 0,-1 4-4 15,-3 0 4-15,-1 7-2 0,-4 2 1 16,2 1 1-16,-6 5 19 0,0-1-4 0,1 2-2 16,-1-1-5-16,0 0-1 0,0-1 1 15,1-2-2-15,3-3-1 0,4-3-4 16,-3 0 2-16,7-5-5 0,1-1 1 15,1 0-1-15,5-5 0 0,-4-3 0 0,9-2-1 16,-1 0-2-16,2-4-1 0,7-2-3 16,0 0-1-16,-10-10-2 0,14 3 1 0,0-1-4 15,3 0 3-15,-1 0-1 0,3-2-2 16,2 0-2-16,3 0 4 0,2 2 0 16,-1-3-2-16,4 5-2 0,-1-2 1 15,3 0-1-15,3 2 2 0,-3 2-2 0,1 0 3 16,3 2-2-16,-3 0-1 0,2 2 0 15,0 2 3-15,-1 2-1 0,3 0 0 16,-2 2 1-16,0 2-1 0,1 0-1 0,0 3 2 16,-2-1-2-16,-1 2-1 0,1-2 1 15,-3 2-1-15,1-2 2 0,-4 1 0 0,1-3-2 16,-1 0-5-16,-2-2-13 0,2 0-16 16,-2 0-16-16,3-2-20 0,-4-2-19 15,-1 0-16-15,0-2-12 0,3 0-14 16,-4-4-17-16,3 0-257 0,1-4 83 0</inkml:trace>
          <inkml:trace contextRef="#ctx0" brushRef="#br0" timeOffset="17962.2428">12979 294 1125 0,'0'-6'-17'16,"-2"0"7"-16,2 6-2 0,-3-8 5 15,0 2-4-15,-1 2 13 0,4 4 7 16,-9-7 16-16,2 6 2 0,7 1 14 0,-15 1 3 16,5 2 1-16,-1-1 3 0,0 4 0 15,-2 2 1-15,-2 2 10 0,2 2 2 0,-2 3 3 16,0 3 3-16,0 0-6 0,2 3-1 16,-2-1-1-16,4 4-2 0,-2-1-5 15,4 1-4-15,1-2-2 0,-2 3-8 0,5-3-4 16,1 1 0-16,4-1-1 0,0-2-6 15,2 1-2-15,2-1-4 0,1-2-2 16,5 1-1-16,1-1-9 0,2-4-19 0,0 0-18 16,6-1-24-16,1-3-28 0,3-2-26 15,-3-2-20-15,3-2-25 0,-1-4-40 16,1-2-338-16,-1-4-32 0</inkml:trace>
          <inkml:trace contextRef="#ctx0" brushRef="#br0" timeOffset="18243.4108">13343 317 1395 0,'-5'-6'-28'16,"0"0"5"-16,3-1 0 0,-3 3 2 16,-1 0 3-16,6 4 0 0,-7-4 3 0,7 4 14 15,0 0 19-15,-21 10 16 0,17-3-2 16,-3 1 10-16,1 3-4 0,1 4 17 15,5 1 2-15,-2 2-4 0,0 3-4 0,2-1-3 16,0 3-6-16,0-1-1 0,0 4-3 16,2 1-7-16,0 1 0 0,-2-1-3 15,2-1-2-15,1 1-6 0,1-3-14 16,-2-2-17-16,0-1-21 0,3-1-22 0,-3 1-19 16,0-5-30-16,0-2-26 0,2-2-53 15,-2-4-265-15,0 0 43 0</inkml:trace>
          <inkml:trace contextRef="#ctx0" brushRef="#br0" timeOffset="18783.5144">13383 381 1251 0,'4'-11'24'0,"2"-2"-1"0,-4 3-7 15,4 2 3-15,1-2-3 0,0 0-6 16,4 2 0-16,1-3 1 0,1 3 7 15,-2 0-2-15,5 2 4 0,0 0 0 0,-5 4-6 16,5 0-4-16,-2 2 2 0,-1 0-4 16,0 2 3-16,0 2-7 0,-2 2 1 15,-3 2 2-15,-5 0 3 0,-1 2-4 0,-2 1 1 16,-2 1 2-16,-3 2 1 0,-8 0-6 16,-1 2 1-16,-4-1 2 0,0 1 17 15,-3-1 0-15,-1-2-1 0,-1 2-5 0,1-5 1 16,1 2-3-16,3-3 1 0,-2-1-3 15,2-2 0-15,2 2-3 0,2-2-1 16,3 0 0-16,4-2 4 0,1 0-5 0,4-2-3 16,2-2 2-16,0 0-1 0,0 0-2 15,0 0 0-15,22 2-3 0,-11-4 4 0,5 0-4 16,-3 2-2-16,8 0 1 0,-3 0 3 16,2-2-4-16,3 4 0 0,-5-2-2 15,1 2 0-15,0 0 0 0,-3 4-2 16,3 0 6-16,-6 2 0 0,-2 2 0 0,1 3 0 15,-5 1 0-15,1 0-1 0,-5 2 4 16,-3-1 10-16,0 1-4 0,-3 1 7 0,-1 1 0 16,-5-2 6-16,-1 0 0 0,1 4 2 15,-4-3-9-15,0-1 4 0,-4 0-2 16,2 0 1-16,-3-3-2 0,2 1-4 16,0-4 0-16,-1 1-2 0,0-3 0 0,2-2-8 15,-4 0-13-15,3-2-11 0,8-2-16 16,-6-2-16-16,2 0-22 0,3 0-35 0,3-4-37 15,1 0-49-15,3-3-317 0,0 2-16 16</inkml:trace>
        </inkml:traceGroup>
        <inkml:traceGroup>
          <inkml:annotationXML>
            <emma:emma xmlns:emma="http://www.w3.org/2003/04/emma" version="1.0">
              <emma:interpretation id="{8BF2EA14-D272-4056-BCB1-8E549E12EC02}" emma:medium="tactile" emma:mode="ink">
                <msink:context xmlns:msink="http://schemas.microsoft.com/ink/2010/main" type="inkWord" rotatedBoundingBox="15379,2108 19187,2182 19168,3152 15360,307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0641.8484">14448 178 171 0,'0'0'72'0,"-2"-6"-24"15,2 6-4-15,-5-6-9 0,5 6 0 0,-5-4-5 16,5 4-2-16,-7-2 1 0,7 2 6 16,0 0 1-16,-13 0 2 0,13 0 0 0,-11 4 4 15,3 0 6-15,2 0-6 0,-3 4 7 16,2 1-2-16,-4 3 7 0,5 0 6 15,-6 4 3-15,3 4-1 0,0 1-6 16,-2 3-1-16,2 3 4 0,-1-1 13 0,6 0-3 16,-3 5-14-16,3-3 2 0,4 3-4 15,0 2-11-15,0-3-2 0,4 1-1 0,1 1-2 16,1-3-5-16,4 5-5 0,1-3-9 16,2-1-15-16,1-1-14 0,4-3-24 15,-2-3-13-15,1-3-32 0,2 0-27 16,1-6-29-16,3-1-55 0,-1-3-222 0,1-4 78 15</inkml:trace>
          <inkml:trace contextRef="#ctx0" brushRef="#br0" timeOffset="20958.0752">14916 410 1154 0,'-9'-6'-12'0,"-1"2"-3"16,4 0 4-16,-1 2 1 0,7 2-3 15,-11 0 7-15,11 0 9 0,-11 4 10 0,5 0 9 16,2 4 8-16,2 1 1 0,0 2-3 16,2 4 22-16,0 1-13 0,-3 2 8 0,6 5-7 15,-1-3 0-15,-2 4-4 0,4 1-3 16,-2 3-1-16,4-1-2 0,-4-1-4 15,2-1-1-15,1-1-3 0,-1 1-6 16,1-5-8-16,-3-2-15 0,0 1-18 0,3-3-15 16,-1-2-5-16,-2-2-9 0,0-2-17 15,1-2-24-15,-3 0-31 0,3-3-265 16,-1-3 97-16</inkml:trace>
          <inkml:trace contextRef="#ctx0" brushRef="#br0" timeOffset="21292.0956">14877 441 1091 0,'0'-17'-4'0,"3"1"-1"0,-1 4-2 16,0 2 2-16,2 0 1 0,3-1 1 16,5 1-1-16,-1 2 3 0,2-2 11 0,1 2 3 15,2 0 3-15,0 1 0 0,-1 4-5 16,4-2 1-16,-2 4-2 0,0-1 1 15,-2 4 3-15,3-1 1 0,-1 4-7 0,-2-2 4 16,0 4-3-16,0 3 1 0,-4-2 5 16,0 4-7-16,-2-1 3 0,-5 3-3 15,2 0 4-15,-6 0 2 0,0 2-4 16,-6-1-4-16,-1 3 3 0,-1-2 0 0,-6 2-3 16,0 1 1-16,-1-1-7 0,-1 1 8 15,0-1-1-15,-2-2-5 0,3-2-4 16,-2 3-15-16,6-5-8 0,-2 0-15 0,4-2-10 15,-1 0-15-15,1 0-22 0,3-3-36 16,1-3-200-16,3 0 162 0</inkml:trace>
          <inkml:trace contextRef="#ctx0" brushRef="#br0" timeOffset="21767.3214">15358 427 940 0,'2'-8'9'15,"2"3"-2"-15,-2-1 0 0,0 0-1 16,0 2 4-16,-2 4-2 0,7-6 1 0,-7 6-4 16,4-4 11-16,-4 4 5 0,0 0 5 15,11 8-1-15,-6 0-2 0,-1 0-4 0,3 4-8 16,3 5 9-16,-1-1 3 0,-1 6-4 15,-3-1 5-15,4 1-3 0,-2 0 1 16,0 3-5-16,0-3 3 0,-1 3 0 16,1-7-1-16,-5 2-4 0,2-1-1 0,1-3-1 15,-3 0 4-15,4-2-3 0,-4-1 1 16,0-1 14-16,0-2 7 0,3-2 13 16,-1 0 7-16,-2-2-6 0,0-2-2 0,-2-4-6 15,7 3-4-15,-7-3-6 0,0 0-4 16,11-17 1-16,-6 9-5 0,2-6-3 15,0-1-5-15,4-7-2 0,-4 0 0 0,4-3-4 16,-2-1 5-16,2 0-7 0,3 3-4 16,-3-1 3-16,1 1-3 0,-3 5 0 15,4 0 0-15,-6 2-3 0,1 1-6 0,0 3-6 16,-3 2-7-16,1-1-14 0,1 2-18 16,-3 0-11-16,-2 3-6 0,1 0-9 15,-1 2-7-15,2 0-10 0,-4 4-15 0,0 0-28 16,2-4-43-16,-2 4-195 0,0 0 113 15</inkml:trace>
          <inkml:trace contextRef="#ctx0" brushRef="#br0" timeOffset="22607.4497">16323 587 1110 0,'0'-8'52'0,"-2"2"-10"15,-2-2 0-15,-1 2-4 0,1 0-6 16,-3-1-3-16,1 4 6 0,-1-2 14 16,-3 1 7-16,1 2 5 0,-2 2-3 0,11 0-2 15,-20 4-6-15,10 0-3 0,4 2-5 16,-7 1-2-16,4 2 0 0,0 4 4 15,-1-1 0-15,3 3 0 0,-1 1-2 0,1 0 1 16,3 0-5-16,-1 3-1 0,1-1 2 16,-2-2-3-16,4 0 0 0,0 2-3 15,4-5-2-15,-2 1-3 0,2-2 1 0,4 0-5 16,-2-3 0-16,3-1-1 0,2 0-4 16,2-4-2-16,-3 0-4 0,7-2-2 15,-2-2-2-15,0-2-2 0,6-2-6 0,-1-4-10 16,-3 0-4-16,6-2-3 0,-3-5 0 15,-2-1-4-15,0 0 1 0,-5-2 0 16,0-3-1-16,-4 3 0 0,-2 0 1 16,-5-1-4-16,0 1 7 0,-5-1 1 0,1 3 0 15,-6 2 2-15,1 2-1 0,-2-2 2 16,-2 3 2-16,-1 3 0 0,-2 0 1 0,3 2 0 16,-1 0 2-16,-2 2 1 0,5 0-2 15,0 2 3-15,-1 0-1 0,3 0 0 16,0 2 1-16,9 0 1 0,-11 2 0 0,11-2 4 15,0 0-2-15,0 0 0 0,0 0 0 16,20 8 0-16,-9-6 2 0,6-2-2 16,0-2 1-16,1 2 1 0,5-4 0 0,-1 2-1 15,1-2 4-15,0 0-5 0,2-2 2 16,3-2-1-16,-4-3-1 0,1 3 3 16,-3-2 0-16,-1 0-1 0,-1 0 0 0,-5-5 2 15,0 1-3-15,-4 2-1 0,0-3 1 16,-2 2 0-16,-3-2 0 0,0 3-1 15,-2 0-2-15,-2 2 1 0,1 2 2 16,-3 0 0-16,-3 1-2 0,1 3-1 0,2 4 3 16,-6-4-2-16,6 4 1 0,0 0 1 15,-19 8-2-15,12-1 2 0,1 3 1 0,-3 2 1 16,1 2 1-16,1 4 3 0,-1 3 4 16,1 3 8-16,0 1 6 0,3 5 3 15,0 0 1-15,-1 3-3 0,3 0-3 16,-1 1 4-16,3 3-2 0,0-2-1 0,0 5-1 15,5 1-2-15,-5-6-2 0,5 5-2 16,-1-2 0-16,0 1-5 0,-1-6 4 0,-1 0-3 16,-2-3-10-16,2-2-16 0,0-2-14 15,-2-1-23-15,-2-2-20 0,0-3-22 16,2-2-36-16,-2-2-32 0,-3-5-96 0,1-1-312 16,-1-4-70-16</inkml:trace>
          <inkml:trace contextRef="#ctx0" brushRef="#br0" timeOffset="22795.0718">16536 937 1556 0,'0'-10'-23'16,"0"4"-1"-16,0 0-2 0,0 0-5 0,0-1-4 15,5 1 4-15,1 0 7 0,1 2-3 16,3 0 5-16,1 0 0 0,4 0-8 15,4 0-21-15,-1 0-26 0,5 0-31 16,3-5-44-16,4 6-145 0,-3-4 185 0</inkml:trace>
          <inkml:trace contextRef="#ctx0" brushRef="#br0" timeOffset="23581.7088">17676 544 1305 0,'-5'-10'-8'16,"1"2"-1"-16,2 0 3 0,-1 2-2 0,-2 0-2 15,5 2 10-15,-5-1-4 0,5 5 13 16,-4-3 37-16,4 3 4 0,-11 0-6 16,11 0 1-16,-20 6-3 0,10 0-4 15,1 4 1-15,-4 0-1 0,-6 2-2 0,6 1-3 16,-7 1-1-16,2 2-3 0,0 0-3 15,-2 0-2-15,-1 3-2 0,3-3-2 0,-5 3 0 16,3-3-3-16,-1 2-8 0,4-1-21 16,-4-3-36-16,5 2-24 0,3-4-41 15,0 0-36-15,1-4-98 0,3-2-174 16,5-1 68-16</inkml:trace>
          <inkml:trace contextRef="#ctx0" brushRef="#br0" timeOffset="23089.9198">17329 465 832 0,'-2'-8'65'0,"2"0"-5"16,-2 0-8-16,0 4-4 0,2-3-8 15,0 7 2-15,-3-10-2 0,3 10 4 16,-2-4 18-16,2 4 10 0,0 0 12 16,0 0 0-16,-11 13-7 0,11-5-5 0,-2 4-2 15,0 4-3-15,2 2-5 0,-2 3-4 16,2 3-3-16,-3 2-7 0,1 1-3 15,0 3-4-15,-1-1-3 0,0 1-6 0,1 1-3 16,0-3 0-16,2 1-4 0,-2-1-17 16,2-5-23-16,-2-1-24 0,2-2-26 15,-3 1-28-15,3-5-31 0,0-4-40 0,-2-2-98 16,0-2-255-16,0-1-21 0</inkml:trace>
          <inkml:trace contextRef="#ctx0" brushRef="#br0" timeOffset="23340.9556">17303 678 1565 0,'2'-3'42'0,"2"-2"-11"16,-1 2 2-16,-3 3-7 0,0 0-4 16,15 0 1-16,-6 3-1 0,3 2 1 15,1 3 10-15,3 0 5 0,5 4 0 0,-1 0-5 16,3 2 1-16,1 1-9 0,6 1 0 15,-3 2-2-15,2-2-4 0,-1 3-1 16,-4-5-4-16,-3 1-10 0,3-4-17 16,-7 2-18-16,0-5-19 0,-4 2-16 0,0-2-13 15,0-1-30-15,-2-4-32 0,-5-1-58 16,-1-2-279-16,-5 0 17 0</inkml:trace>
          <inkml:trace contextRef="#ctx0" brushRef="#br0" timeOffset="23847.4465">17831 300 1287 0,'2'-8'89'0,"3"4"-9"0,-1 0-6 16,2 0-13-16,-2 2-8 0,3 2-4 15,4 4-5-15,0 0-2 0,1 4 10 16,1 4 15-16,5 4 0 0,-4 5-6 0,4 7-5 15,2 3-3-15,1 8-7 0,1-1-2 16,-4 5-2-16,2 0-9 0,-9 3-1 16,-1-7-2-16,-3 4-7 0,-5 0-12 0,-6-1-23 15,-5 5-24-15,-6 0-33 0,-15 16-35 16,-7-6-41-16,-10-4-68 0,-11 0-405 0,0-4-117 16</inkml:trace>
        </inkml:traceGroup>
      </inkml:traceGroup>
    </inkml:traceGroup>
    <inkml:traceGroup>
      <inkml:annotationXML>
        <emma:emma xmlns:emma="http://www.w3.org/2003/04/emma" version="1.0">
          <emma:interpretation id="{B1646306-F3D9-48A5-B762-10F3A14CB104}" emma:medium="tactile" emma:mode="ink">
            <msink:context xmlns:msink="http://schemas.microsoft.com/ink/2010/main" type="paragraph" rotatedBoundingBox="1471,3355 24539,4113 24504,5200 1435,4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ADBA8A-31D0-49F7-9AA4-BB6E310A3F1B}" emma:medium="tactile" emma:mode="ink">
              <msink:context xmlns:msink="http://schemas.microsoft.com/ink/2010/main" type="line" rotatedBoundingBox="1471,3355 24539,4113 24504,5200 1435,4442"/>
            </emma:interpretation>
          </emma:emma>
        </inkml:annotationXML>
        <inkml:traceGroup>
          <inkml:annotationXML>
            <emma:emma xmlns:emma="http://www.w3.org/2003/04/emma" version="1.0">
              <emma:interpretation id="{92C5FAC5-FC2E-4971-B06D-42D193460DE1}" emma:medium="tactile" emma:mode="ink">
                <msink:context xmlns:msink="http://schemas.microsoft.com/ink/2010/main" type="inkWord" rotatedBoundingBox="1470,3373 2517,3407 2492,4172 1445,413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5849.2477">1105 1726 1144 0,'-6'-2'2'0,"6"2"-2"15,-9-2 2-15,9 2 0 0,-10-2-4 16,10 2 2-16,0 0 0 0,-2-8 2 0,2 8-2 15,10-8 5-15,-6 6-4 0,5-5 1 16,0 4 1-16,-1-3-2 0,9-1 4 0,1 1 0 16,3 0-5-16,3-2-6 0,1 2-10 15,2 0-17-15,0-2-14 0,0 2-19 16,0 0-26-16,-2-1-76 0,0 1-85 0,-2 0 226 16</inkml:trace>
          <inkml:trace contextRef="#ctx0" brushRef="#br0" timeOffset="84782.6868">1295 1606 1154 0,'-11'2'4'0,"2"-2"-1"15,9 0-9-15,-19 3-7 0,13-2-3 16,6-1 7-16,-9 0 4 0,9 0 3 0,0 0-4 16,0 0 1-16,0 0-1 0,0 0 1 15,0 0 6-15,0 0-1 0,38-1-2 16,-22-2-1-16,3 1 2 0,-4 0 0 0,3 0 0 15,-2 0 3-15,-2 0-2 0,-3 2 3 16,0-2-9-16,-1 2 3 0,-2-2 0 16,-8 2-1-16,0 0 3 0,0 0 4 0,5 6-6 15,-5-6-2-15,0 0-3 0,-18 8 8 16,6-5-2-16,1 0 6 0,0 2 0 16,-3-2-4-16,0 3 0 0,1 1 4 15,-2-1-2-15,-2-2 2 0,6 4 0 0,-2-2 5 16,1 2 6-16,1 1-3 0,2-1 8 15,0 0-8-15,0 2 8 0,4 0 0 0,0 0-4 16,3 3-3-16,0 3 5 0,2-2-3 16,-2 0-1-16,4 4 1 0,0 1-4 15,0 1 0-15,1 0-1 0,-1 3-1 16,3-1-3-16,-3 1 6 0,1-1-9 0,1 2 6 16,-4 0-3-16,4 1-3 0,-4-1 4 15,3-1-4-15,-1-1-16 0,-2-2-14 0,0 3-14 16,0-5-20-16,2 0-15 0,-2-3-21 15,0-1-34-15,0-4-182 0,4 0 171 16</inkml:trace>
          <inkml:trace contextRef="#ctx0" brushRef="#br0" timeOffset="85597.9316">1349 1571 838 0,'-7'-6'-17'16,"3"-2"5"-16,0 0 4 0,-1 2 8 16,1 0 12-16,-1-2 7 0,1 2 9 15,2 0 4-15,-1 0 10 0,-2-1 3 0,3 1 3 16,0 3 9-16,-1-4 0 0,3 1 4 15,0 6-8-15,-4-8-1 0,2 4-1 0,2 4-7 16,-2-8-2-16,2 8-7 0,0 0 0 16,-3-7-3-16,3 7-4 0,-2-3-2 15,2 3-9-15,0 0 2 0,0 0-4 16,0 0-2-16,0 0-1 0,-4 18-2 0,4-10 3 16,0 4-1-16,-3 1-1 0,6 3-3 15,-3 2 1-15,2 2 1 0,-2 1-3 0,2 1 1 16,0 5 2-16,1-1-3 0,1 0-1 15,-2 3 2-15,0-1-4 0,5-1-1 16,-2-3 4-16,2 3-3 0,0-5-3 16,-3-2 4-16,3-1-22 0,-3-3-13 0,1 0-13 15,1-2-14-15,-1 0-13 0,0-3-15 16,0-3-25-16,-1-2-32 0,-2-4-289 0,3 0 61 16</inkml:trace>
          <inkml:trace contextRef="#ctx0" brushRef="#br0" timeOffset="84116.5056">443 1732 952 0,'0'-6'76'0,"0"-2"-39"0,-2 2-2 0,0-2-23 16,2 2 3-16,-3-2-5 0,0 2 7 15,3-1 4-15,-4 1 13 0,4 0 0 0,-2 0-2 16,2 6 3-16,-2-8-4 0,-1 4-9 16,3 4-2-16,0 0-2 0,0 0-3 15,0 0 1-15,0 0 0 0,0 0-5 0,0 22 6 16,0-10 0-16,0 5 3 0,-2 3 5 15,0 3-2-15,0 3 0 0,0 0-3 0,-3 3-1 16,1 1 1-16,2-3-2 0,-3 1-4 16,1-1 3-16,-2-3-2 0,4-1-4 15,-2-5 2-15,1 2-2 0,1-4 0 16,0-1 8-16,0-3 16 0,2-2 4 16,-2 0 5-16,-1-2 2 0,3-2-4 0,0-6-7 15,0 0-3-15,0 0-7 0,0 0 0 16,-4-24-6-16,4 6-2 0,-2-3-5 0,2-3-4 15,0-1 3-15,0-5-4 0,2 2-2 16,0-1 1-16,0 2 0 0,3 1-1 16,-3 0-4-16,0 3-1 0,3 3 4 15,-3 2-2-15,2-1 0 0,-2 5-2 0,2 0-3 16,0 4-1-16,-2-3-1 0,1 5 1 16,-1 2-3-16,2 2 4 0,3 2-2 0,-7 2 2 15,11 9 2-15,-2-1-2 0,3 3 5 16,-3 4 0-16,4 3 1 0,-2 3 0 15,3-1-4-15,-1 4 1 0,1 1 4 16,4 1-3-16,-2 3 2 0,-1-3 1 0,0-1-1 16,-2-1 2-16,0-2-3 0,2 1-11 15,-2-3-12-15,-2 0-20 0,-2-3-20 0,3-3-18 16,-6 0-22-16,3-2-7 0,-4-2-14 16,-1 0-23-16,-2-3-59 0,0-3-239 15,-2-4 48-15</inkml:trace>
          <inkml:trace contextRef="#ctx0" brushRef="#br0" timeOffset="84323.3864">384 1940 1252 0,'2'-8'85'0,"2"2"-10"0,0-3-9 15,0 3-26-15,3-2-14 0,4 0-1 16,2 0-7-16,8-4 1 0,3 2-2 15,4-1-1-15,6-1-2 0,1 0 4 0,2 1-9 16,1 3-19-16,1-1-13 0,4 2-33 16,0-3-26-16,0 2-45 0,0-2-83 15,9-3-189-15,-7 3 90 0</inkml:trace>
        </inkml:traceGroup>
        <inkml:traceGroup>
          <inkml:annotationXML>
            <emma:emma xmlns:emma="http://www.w3.org/2003/04/emma" version="1.0">
              <emma:interpretation id="{F9952110-200B-4DA7-91F6-1E51925E6009}" emma:medium="tactile" emma:mode="ink">
                <msink:context xmlns:msink="http://schemas.microsoft.com/ink/2010/main" type="inkWord" rotatedBoundingBox="3557,3423 4618,3458 4585,4444 3524,440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6585.993">2512 1555 744 0,'-15'-2'34'0,"15"2"-2"16,-9-2-1-16,3 0-4 0,6 2 5 0,0 0 2 16,-11-2 10-16,11 2 10 0,0 0 0 15,-7-2-1-15,7 2-3 0,0 0-3 0,0 0-7 16,0 0-4-16,0 0 1 0,22-6-6 15,-9 6-1-15,6-2-6 0,1-2 1 16,3 2-4-16,1 0-5 0,6 0 0 16,0-2 0-16,3 2-4 0,-1-2 0 0,0 1-1 15,-1 0 2-15,1 1-3 0,-2-3-1 16,-6 4-1-16,-1-2-1 0,-1 1 0 0,-3 0-5 16,-4 1 1-16,-1 1-3 0,-3-3-2 15,1 3 3-15,-12 0 2 0,11-2-1 16,-11 2-1-16,0 0-4 0,0 0 2 15,0 0-3-15,0 0 4 0,0 0 0 0,0 0 0 16,-32 6-1-16,23-6-2 0,0 2 3 16,0 0-1-16,1 1 0 0,-2-2 3 15,1 1-4-15,0 3 2 0,2-2 7 0,-1 2-8 16,-2 1 3-16,3 0 5 0,-2 4-7 16,0 0 5-16,3 2 6 0,-1 1-4 0,-1 1-1 15,2 2 3-15,1 0-1 0,-1 5 2 16,4-3-2-16,-3 2 16 0,3 1 1 15,0-1 0-15,-1 4-2 0,3 1-8 16,-2-1 4-16,0 5-6 0,2-1 1 0,-2-1-8 16,0 1-18-16,2 0-25 0,0 1-23 15,-4-2-32-15,4-3-34 0,-2-2-79 0,0 0-246 16,0-1 42-16</inkml:trace>
          <inkml:trace contextRef="#ctx0" brushRef="#br0" timeOffset="86951.2153">3465 2255 1414 0,'0'0'77'0,"9"0"-10"0,-9 0-10 0,9 2-6 16,-9-2-5-16,5 4-3 0,-1-2-3 15,-4-2-6-15,5 10-3 0,-3-3 1 0,-2-1-6 16,2 2-2-16,-2 2-1 0,-2 0-2 15,2 2-5-15,0 1 2 0,-2-2-5 0,-1 6-1 16,-1-3-7-16,-3 2-19 0,1 1-28 16,-4-1-31-16,1 0-46 0,-4-1-74 15,-3 1-355-15,-3-2-49 0</inkml:trace>
        </inkml:traceGroup>
        <inkml:traceGroup>
          <inkml:annotationXML>
            <emma:emma xmlns:emma="http://www.w3.org/2003/04/emma" version="1.0">
              <emma:interpretation id="{34507031-43D6-4F95-BD67-32E63E783C1B}" emma:medium="tactile" emma:mode="ink">
                <msink:context xmlns:msink="http://schemas.microsoft.com/ink/2010/main" type="inkWord" rotatedBoundingBox="5625,3775 9192,3892 9165,4696 5598,457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9871.7513">5282 2375 727 0,'-4'-4'25'16,"4"4"-11"-16,-7-4 4 0,7 4 0 0,-6-2-5 16,6 2 0-16,-8-4-1 0,8 4-1 15,0 0-3-15,-7-2 7 0,7 2-3 16,0 0 0-16,0 0-2 0,0 0-1 0,0 0 7 15,0 0-7-15,0 14 0 0,3-8 1 16,-1 0-4-16,0 5 3 0,3-3-1 16,0 2 3-16,-3 2-9 0,2 0 4 0,1 2 3 15,-1 0-2-15,3 3 0 0,-3-1-4 16,1-2 5-16,1 3-3 0,0-1-14 16,-2 0-12-16,1-1-21 0,-1-1-28 15,1-2-47-15,-3-2-150 0,2 0 215 0</inkml:trace>
          <inkml:trace contextRef="#ctx0" brushRef="#br0" timeOffset="90413.9823">5752 2350 758 0,'0'0'71'0,"-9"5"-3"16,5-3-4-16,4-2-13 0,-4 4-3 0,4-4-7 15,-5 4-3-15,5-4-5 0,0 0 3 16,0 0-5-16,0 0-1 0,0 0-2 0,27-2-3 16,-15 0-9-16,3 2 0 0,3-2 3 15,1 0-12-15,3 2-8 0,-1-2-16 16,-2 0-11-16,2 2-16 0,-1-3-9 0,-2 3-17 15,1 0-14-15,-4-2-28 0,-2 2-219 16,2 0 155-16</inkml:trace>
          <inkml:trace contextRef="#ctx0" brushRef="#br0" timeOffset="90601.3498">5901 2491 852 0,'-11'8'-45'0,"0"0"7"0,4 0 4 15,1-2 3-15,1 1 8 0,3-4 2 16,-1 4 10-16,3-7 9 0,0 8 5 0,3-4 2 16,-3-4-2-16,9 6 1 0,0-4-2 15,0 0 0-15,4-2-6 0,3 0-11 16,-2-2-13-16,3-2-18 0,2 0-40 16,-4 0-80-16,4 0 56 0</inkml:trace>
          <inkml:trace contextRef="#ctx0" brushRef="#br0" timeOffset="89298.2929">4787 2051 278 0,'9'3'55'0,"1"-1"-16"16,-1-2-9-16,-1 2-24 0,-8-2 2 15,20-2 2-15,-8 2 0 0,-1-2 6 16,0-1 4-16,1 2 6 0,0-4 4 0,-1 2 0 16,0-2 2-16,0 1 4 0,1-2-2 15,-1-2 3-15,-2-2 0 0,0 4-7 16,3-6 4-16,-6 2-1 0,1-1-3 0,-3-3-1 16,1 4-4-16,-1-2-2 0,-4-1-2 15,2 1-2-15,-2 2-1 0,-2 0 0 16,0 0 3-16,0 1-8 0,-5 1-1 0,3 0 2 15,-5 2-10-15,1 2 4 0,-3 0-6 16,0 2 4-16,-2 2-4 0,-4 0 0 16,0 2 4-16,-1 4-2 0,-7 4 1 0,1 1-3 15,-2 1 2-15,-2 4 2 0,2 5-2 16,-4-2 1-16,3 2 4 0,2 1-6 16,0 1 3-16,1-1 1 0,1 3-3 0,7-5 1 15,-2 0 1-15,4 2-1 0,1-1-1 16,4-3 7-16,0 0-3 0,5-1-1 15,-2-1 0-15,6-1-6 0,4-4 7 16,0 4-6-16,5-3 5 0,0 0-1 0,6 0-4 16,2 2 5-16,3-3-1 0,0 1-6 15,5 0 2-15,0 1 2 0,2-4-1 16,-2 4 2-16,1-3 0 0,2 2 1 0,-3 1-6 16,-3-3 2-16,4 2 0 0,-6-2-2 15,0 0-1-15,-4 0 2 0,-3 0-2 16,3 1 6-16,-4-1-3 0,-3 0-2 0,0 0-3 15,-5 0 6-15,-2-2-1 0,-2 3 4 16,-2-1-1-16,-5 0-1 0,-2 0-2 0,-2 0 0 16,-3 1 1-16,-1-3 1 0,-6 0-3 15,3-2 2-15,-6 0 6 0,1 0-5 16,-2-2-5-16,0 0 5 0,2 0-4 16,-1-1 5-16,3-3 1 0,-1 1-4 0,2-1-2 15,1 0-14-15,4 0 1 0,1 0-8 16,0 0-6-16,3-1-9 0,0 1-10 15,4-3-11-15,-3 1-12 0,10 2-15 16,-6-4-10-16,6 4-55 0,0-8-103 0,2 4 227 16</inkml:trace>
          <inkml:trace contextRef="#ctx0" brushRef="#br0" timeOffset="92834.4747">6760 2231 471 0,'9'-2'10'0,"-9"2"1"16,0 0-2-16,8-3-3 0,-8 3 0 0,6-5-1 16,-1 2 1-16,-5 3 8 0,11-6 3 15,-7 2 5-15,3 0 4 0,-3 0-3 16,4 0 8-16,-1-2 0 0,-1 0 6 0,-1 0 4 16,1 0-1-16,1 0 4 0,0-3-4 15,-3 1 0-15,4 0 0 0,-6 0-6 16,2-2-2-16,-1 0-1 0,-1-1-3 0,0-1 6 15,-2 2-7-15,-2 0-7 0,0-2 6 16,-1 2-14-16,-1-1 0 0,-4 3 5 16,2 0-9-16,-1 2 6 0,-2-2-10 0,0 4-4 15,0 0 5-15,-3 2 2 0,-1-1-2 16,0 6 5-16,-1-1-5 0,-4 2 5 16,2 2-1-16,-2 0-3 0,-2 2 9 15,-1 4-13-15,-1-2 8 0,2 4-4 0,-1-1 9 16,3 3-7-16,0-2-1 0,-2 1-3 15,4-1 4-15,4 2-3 0,-1-4 7 0,4 3 1 16,0-3-5-16,4 0-2 0,0-2-1 16,3 0 2-16,0 1 2 0,4-3 1 0,0 0 5 15,6-2-2-15,1 0-5 0,0 0 4 16,0-2-1-16,2-2 5 0,3 1-9 16,-3-3-2-16,2 0 1 0,0-3 2 15,2 1-6-15,0-2 1 0,1 0 5 16,0-2-10-16,0 0 3 0,0-4 6 0,-3 2-5 15,1 0 0-15,-1-1 3 0,-1 1-1 16,-3 0-5-16,0 2 8 0,0 0-6 0,-3 0-6 16,4 2 6-16,-3 0-4 0,-3 0 0 15,3 2-2-15,-3-3 4 0,-4 5-3 0,9-2 3 16,-9 2-2-16,0 0 0 0,0 0 2 16,12 9-3-16,-10-1 1 0,-2-2 1 15,2 4 4-15,1 0 0 0,-3 2-3 16,0 2 0-16,2 5-3 0,0-1 9 0,-2 2-6 15,2 1 10-15,-2-1-8 0,3 3 1 16,-3-1-2-16,2 0-5 0,0 1 6 0,-2-1-1 16,0-2 1-16,0 1-2 0,0-1 2 15,-2 0 3-15,0-3-2 0,-1 1 0 16,-3 0 0-16,1-1-2 0,-2-3-3 16,-2 0 6-16,0-1 12 0,0-2-12 0,-2 2 0 15,1-5 4-15,-5 2-5 0,1-2-5 16,-2-2 9-16,0-2-1 0,1 1-5 15,-2-3 4-15,2-1-6 0,-3 1 1 0,4-2-9 16,-1 0-19-16,-1-2-16 0,2 1-2 16,3-1-1-16,0-3-7 0,0 1-16 0,3 0-10 15,4 0-20-15,-1-2-42 0,1-2-201 16,4 0 143-16</inkml:trace>
          <inkml:trace contextRef="#ctx0" brushRef="#br0" timeOffset="93795.5165">7161 2133 1012 0,'2'-6'52'0,"0"0"-4"0,0 2-9 16,-2-3-6-16,3 2-7 0,1 0-13 15,0 1 5-15,1 0-2 0,-1 0-4 0,2 0 2 16,0 0-2-16,1 0-2 0,2 0-2 16,0 0-2-16,5 2 6 0,-1-2-7 15,3-2 1-15,2 1-2 0,-2-1 6 16,1 3-6-16,2-2 1 0,-6 1-3 0,3 3 1 15,-2-4 3-15,2 1-1 0,-5 0-7 16,3 0 3-16,-3 0 0 0,-2 2 7 0,2 0-8 16,-2 0-4-16,-2-2-2 0,0 2-1 15,0 0 1-15,-7 2-5 0,11-3 5 16,-11 3 0-16,6-3-3 0,-6 3 3 0,5-2-2 16,-5 2 0-16,0 0 3 0,0 0-3 15,0 0 1-15,0 0 2 0,0 0-4 16,-31 8 11-16,19-4-6 0,-4 2 2 15,-1-2 3-15,0 2-5 0,-1 0-1 0,-1 0 3 16,0-2 1-16,-1 3-3 0,-1-2 2 0,6 0 2 16,-1-1-4-16,2 0 4 0,3 0 2 15,0-2 7-15,0 2 0 0,1-2 0 16,3 0 1-16,1 0-1 0,6-2-4 0,-14 4 4 16,12-2-3-16,2-2-3 0,-7 4 3 15,7-4-2-15,-5 4-2 0,5-4 7 16,-2 4-2-16,2-4 3 0,0 7-17 15,0-7 5-15,2 8 0 0,-2-2 6 0,2 0-4 16,-2 2 0-16,3 0 7 0,0 0-7 16,-3 2-3-16,2 1 6 0,0 0 1 15,0 0-5-15,1 1 5 0,-3-2-1 0,2 3-3 16,-2-3 0-16,2 0-1 0,-2 0 3 16,2 0-1-16,0-2 0 0,1-2 5 0,-3 2-3 15,2-1 0-15,-2-3 3 0,0-4 2 16,4 8-1-16,1-6-3 0,-5-2 8 15,6 2-10-15,-6-2 1 0,0 0-1 16,23-7 2-16,-12 4 5 0,0-2-10 0,2 2 3 16,0-3-3-16,0 1 1 0,1 1 3 15,0 0 2-15,1 0-3 0,-4 2-6 0,3 0 2 16,0 2-2-16,-3 0 3 0,1 0 3 16,-1 2-8-16,0 0 6 0,-2 2 2 15,0 2-3-15,0 1 4 0,0-1-4 0,-4 4 2 16,1 0-3-16,-1 0 3 0,-3 2 0 15,0 0 1-15,0 1 0 0,-4 1-2 16,0 0 0-16,0 2 1 0,-3-1 1 0,-1 1 2 16,-3-2-4-16,-1 0 4 0,-1 1 0 15,0-1-2-15,0-2 5 0,-4 1-3 16,2-2-1-16,-2-3 0 0,2 1-1 0,-4-1-1 16,2-2 0-16,-2 0 1 0,2-2-9 15,-1-2-2-15,0 2 0 0,5-2-14 0,-3-2-9 16,3 2-10-16,-1-2-9 0,3 0-12 15,1 0-13-15,-3-2-11 0,4 2-17 16,-1-4-64-16,4 2-110 0,4 2 204 16</inkml:trace>
          <inkml:trace contextRef="#ctx0" brushRef="#br0" timeOffset="94356.361">7814 2190 900 0,'2'-4'90'0,"-2"4"-6"16,2-6-13-16,-2 6-8 0,0 0-8 0,0 0-5 15,-2-8-5-15,2 8-4 0,0 0-6 16,0 0-6-16,0 0 10 0,0 0 0 16,-22 8-3-16,12-2-4 0,3 0-5 15,1 2-1-15,-3 4 3 0,0-1-6 0,2 1-4 16,-3 0 4-16,4 2-6 0,-3 0 2 16,2 1-1-16,1 1-2 0,1 2-3 15,-1-2 2-15,0 3 2 0,2-1-3 0,2-2-1 16,2 3 1-16,0-1 5 0,2-2-2 15,0 1 2-15,6 1 0 0,-2-4-2 0,5 0 2 16,0 0-1-16,0-3-4 0,6 1 2 16,-2-4-1-16,4 0 0 0,1-2 0 15,2-2 3-15,-1-2 2 0,1 1-3 16,1-6 2-16,-1-3-3 0,4 0-1 0,-4-2-4 16,1-4 3-16,-3-2-4 0,-1-1-2 15,-4-3 1-15,-2 0-4 0,-1-4 0 0,-1-1 0 16,-6 3-4-16,-3-3-5 0,0 3 1 15,-4-2 0-15,0 1-4 0,-3 1-2 16,-1 0-1-16,-3 1-6 0,-5 1-1 16,0 2-6-16,-1-1-9 0,-4 5-8 0,2 0-1 15,-7 4-13-15,2-1-10 0,-3 4-17 16,1 1-15-16,-4-1-18 0,-1 3-27 16,-3 0-49-16,7 1-267 0,-6 1 35 0</inkml:trace>
        </inkml:traceGroup>
        <inkml:traceGroup>
          <inkml:annotationXML>
            <emma:emma xmlns:emma="http://www.w3.org/2003/04/emma" version="1.0">
              <emma:interpretation id="{2ADD5B97-FBBB-48EA-9044-01980B5EA8A3}" emma:medium="tactile" emma:mode="ink">
                <msink:context xmlns:msink="http://schemas.microsoft.com/ink/2010/main" type="inkWord" rotatedBoundingBox="12436,4117 12807,4129 12792,4587 12421,457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9107.0216">11462 2174 116 0,'0'0'28'16,"0"0"-8"-16,0 0-7 0,0 0 9 15,0 0 1-15,0 0 2 0,0 0 4 0,5-4-4 16,-5 4 3-16,0 0 5 0,0 0 0 15,0 0-3-15,0 0 1 0,0 0-4 16,0 0 2-16,0 0 1 0,0 0-5 0,0 0 1 16,0 0-4-16,0 0 2 0,0 0-3 15,0 0-4-15,0 0 0 0,0 0-1 0,0 0 1 16,0 0-2-16,0 0-1 0,0 0 1 16,0 0-3-16,0 0-3 0,0 0 2 15,0 0-4-15,0 0 3 0,-28 5-5 0,28-5 3 16,-9 5-1-16,5-3-3 0,0 2 2 15,-3 0 0-15,1 0 1 0,2 0-1 16,-3 0 2-16,3 2 5 0,-3 1-2 16,3-1-1-16,2 2 3 0,-7 2-5 0,3 0 2 15,2 2 7-15,0 0-6 0,-3 3 17 16,5 1 0-16,-3-2-5 0,3 2 3 0,0 3-5 16,2-1 12-16,-2-1 4 0,2 1-3 15,2 0-4-15,2 0 0 0,1-2 0 16,1 3 4-16,1-3 1 0,3-2 0 15,-1 2-1-15,0-1-6 0,2-3-1 0,3 0 4 16,-3 0-4-16,2 1-6 0,0-3-3 16,2-2 0-16,-2 0-1 0,-2-4 4 15,2 2-10-15,2-1 0 0,-4-4 3 0,2 1 0 16,1-2 1-16,-3 0-8 0,3-3-1 16,-3-2 2-16,3-1 2 0,-1-2-9 15,-2 0 3-15,0-5 2 0,1-1-4 0,-3 0-2 16,2-2 4-16,-4 0-4 0,-1-3-1 15,2-1-4-15,-3 2 5 0,-1-1-5 16,0 3 2-16,-4-2 4 0,0 1-9 0,0 4-9 16,-2-2-3-16,0 1-7 0,-2 2-5 15,-3-3 6-15,-1 5-4 0,-3 0-19 16,0 2-7-16,-2 2-17 0,-4-1-26 16,0 2-44-16,1 1-251 0,-2-1 96 0</inkml:trace>
        </inkml:traceGroup>
        <inkml:traceGroup>
          <inkml:annotationXML>
            <emma:emma xmlns:emma="http://www.w3.org/2003/04/emma" version="1.0">
              <emma:interpretation id="{45B76F50-E8FC-4E00-93D6-DE8A5D38C1BA}" emma:medium="tactile" emma:mode="ink">
                <msink:context xmlns:msink="http://schemas.microsoft.com/ink/2010/main" type="inkWord" rotatedBoundingBox="13728,4179 14060,4190 14050,4507 13717,4496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26332.7484">12689 2342 957 0,'-9'3'-63'0,"9"-3"13"16,-9 2 8-16,9-2 6 0,-6 1 5 0,6-1 6 15,0 0 2-15,-12 2 6 0,12-2 7 16,0 0 3-16,-7 3 3 0,7-3-2 0,0 0 3 16,0 0 2-16,-7 2 3 0,7-2 5 15,0 0 5-15,0 0 0 0,0 0-1 16,-6 2 1-16,6-2-1 0,0 0 0 16,0 0 0-16,0 0 2 0,0 0-1 0,0 0-1 15,0 0-1-15,23 2 3 0,-14-2-4 16,-9 0 1-16,22-2-1 0,-8 0 0 0,-1 2-3 15,5-2-1-15,3-1 0 16,1 1-4-16,-1 1-2 0,1-1-5 0,1-1-10 16,-3 1-13-16,3 1-16 0,-3-1-10 15,-2-1-13-15,0 3-14 0,-4-2-102 0,-1 0 63 16</inkml:trace>
          <inkml:trace contextRef="#ctx0" brushRef="#br0" timeOffset="126657.0004">12913 2253 578 0,'0'0'38'0,"-5"-4"-4"15,5 4-3-15,0 0-6 0,-2-6-3 16,2 6 2-16,0 0-5 0,-2-6-3 0,2 6-1 15,0 0-1-15,0 0-6 0,0 0 1 16,0 0 3-16,0 0-7 0,0 0 1 16,0 0-1-16,0 0 4 0,0 0-2 15,-2 16-3-15,4-8 5 0,-2 0-6 0,2 3 0 16,-2 3-1-16,2-2 3 0,-2 4-3 16,3 2 2-16,-1 1-1 0,0-1 0 15,0 2 0-15,0 1 4 0,1-3-6 0,1 2-17 16,-2-1-14-16,4-1-17 0,-4 1-27 15,0-5-42-15,3 4-103 0,-5-6 74 16</inkml:trace>
        </inkml:traceGroup>
        <inkml:traceGroup>
          <inkml:annotationXML>
            <emma:emma xmlns:emma="http://www.w3.org/2003/04/emma" version="1.0">
              <emma:interpretation id="{AA1CF045-EBC7-4651-8603-B1970F19326A}" emma:medium="tactile" emma:mode="ink">
                <msink:context xmlns:msink="http://schemas.microsoft.com/ink/2010/main" type="inkWord" rotatedBoundingBox="14887,4075 16676,4134 16662,4547 14874,4488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27101.4548">13820 2151 776 0,'-5'-4'92'15,"1"0"-18"-15,4 4 2 0,-5-8-13 16,5 8-6-16,-2-4-2 0,2 4-6 0,0 0-5 16,0 0-3-16,-5-6-15 0,5 6 1 15,0 0-1-15,0 0-6 0,0 0 1 16,-3 20 4-16,6-9-10 0,-3-1 2 0,2 2 2 15,1 0-1-15,-1 4-1 0,0 2-8 16,-2-1 3-16,3 1 1 0,-1 3 0 0,2-2-5 16,-1 2-1-16,1-2 5 0,-4 1-6 15,2-2-6-15,3 2-15 0,-3-2-28 16,0-1-32-16,0-1-35 0,-2-1-53 16,2-3-256-16,1-2 70 0</inkml:trace>
          <inkml:trace contextRef="#ctx0" brushRef="#br0" timeOffset="127602.1072">14218 2202 1174 0,'0'-6'11'0,"0"0"-4"0,0 6-2 0,-8-6-2 15,6 2-11-15,-3-1 6 0,5 5 4 16,-6-3-8-16,6 3 10 0,-9 0 4 16,9 0 5-16,-13 6 4 0,8-2-1 15,-2 4-1-15,2 0-1 0,-1 2-5 16,1 3 10-16,-2 1-13 0,3 0 3 0,0 2 7 16,-1 2-3-16,0-2-3 0,3 5 2 15,-1-2-3-15,3-1 2 0,-2 2 7 0,2-4 5 16,2 3 7-16,1-3-4 0,2 0 1 15,-3-2 4-15,5 1 9 0,-1-3-11 16,3-2 2-16,0-2 5 0,3 1-1 0,-1-6-9 16,0 2 0-16,3-4-7 0,2-1 2 15,-3-1-4-15,3-6 1 0,0 1-3 16,2-4-3-16,0-2-2 0,-2-2 1 0,0-1-2 16,-3-1-3-16,1-2-1 0,-3 0-4 15,0-1 1-15,-4 1-5 0,-1-1 0 0,-2 1 0 16,-2 2-9-16,0 0 1 0,-4 1 3 15,0-1 0-15,-6 4-4 0,-1 0 3 16,0 2-9-16,-4 0-3 0,-1 2-1 16,1 1-6-16,-5 3 0 0,-1 0-4 0,2 2-17 15,-4 0 1-15,1 4-19 0,-2-2-12 16,1 2-14-16,1 0-18 0,-1 0-25 16,1 0-242-16,4 2 110 0</inkml:trace>
          <inkml:trace contextRef="#ctx0" brushRef="#br0" timeOffset="128127.9992">14728 2178 1102 0,'0'0'40'0,"0"0"-6"0,0 0-7 0,0 0-9 15,0 0-1-15,0 0 2 0,0 0-4 16,-21-4 2-16,21 4 0 0,0 0 6 0,-17 8-1 16,10-2 5-16,1 0-10 0,-4 4 7 15,3 1-6-15,0 3 0 0,1-2 10 16,1 4-9-16,1 2-4 0,0-2 8 0,1 5-2 16,1-3 0-16,-1 2 1 0,3-1-9 15,3 1 4-15,-3-2 2 0,2 3-1 16,1-5 0-16,1 1 2 0,0-1 1 0,1-2 2 15,1-2 0-15,-1-2 5 0,4 0-1 16,1 1-2-16,-2-7 1 0,6 2-6 16,-3-4-1-16,3-2-1 0,4-2-2 0,-1-2-8 15,2-5 6-15,1-1-5 0,1-2 1 16,1-2-2-16,-1-2-6 0,-3 0-1 16,-1-5 3-16,0 1-3 0,-4-1 0 0,0 1-4 15,-1-2 1-15,-3 2 2 0,-2 3-4 16,-1 1-3-16,-3 0 2 0,-3 1-1 0,0 3 4 15,-3 0-4-15,-3 2-3 0,-1 0 3 16,-2 0-1-16,-3 1-9 0,-1 3 4 16,-3 0-1-16,0 2-4 0,-2 0-3 15,1 2-8-15,-2 2 1 0,3 0 9 0,-4 0-25 16,2 2-4-16,0 2-11 0,-1 0-11 16,2 0-11-16,0 0-8 0,2 0-14 15,4 0-15-15,0 1-39 0,-1 0-200 0,5 0 131 16</inkml:trace>
          <inkml:trace contextRef="#ctx0" brushRef="#br0" timeOffset="128657.6748">15304 2215 947 0,'0'0'9'16,"0"0"0"-16,0 0-4 0,0 0-2 16,0 0 3-16,0 0-3 0,0 0 1 0,0 0 1 15,0 0 5-15,-24 8 3 0,19-7 0 16,-2 6 5-16,2-1-3 0,-1 0 7 16,-3 2-8-16,2 4 3 0,1-2-1 15,-1 5-5-15,-3-4 1 0,4 4 1 0,1 1 4 16,-2 1-3-16,1-1-4 0,1 0 14 15,1 1-9-15,0-1-1 0,0 0 1 0,2 0 2 16,0 1 1-16,0-3 3 0,2 0 4 16,2 0 4-16,0-2 3 0,4-1 6 15,-2 3-9-15,5-4 2 0,2 0-5 16,2-2-4-16,1-2-2 0,4 0 0 0,0-1-2 16,3-3 0-16,-4-1-5 0,7-2 2 15,-5-1-1-15,2-4-6 0,4-3 5 0,-2-1-6 16,1 0-1-16,-3-4-2 0,-1-2 0 15,1-3 0-15,-4 1-3 0,-1-2 0 16,-4 1-3-16,-1-1-2 0,0-3 3 16,-6 5 0-16,-3 0-1 0,0 0-5 0,-2 1-1 15,-4 1 0-15,4 0 2 0,-7 4 2 16,-2-2-1-16,-2 1 2 0,-1 1-8 16,1 4 3-16,-7 0-8 0,-1 1-2 0,4 1-4 15,-8 0-15-15,5 2-12 0,-7 0-5 16,7 2-10-16,-6 0-16 0,3 0-16 15,-1 2-21-15,1 0-54 0,6 0-147 0,-4 0 166 16</inkml:trace>
        </inkml:traceGroup>
        <inkml:traceGroup>
          <inkml:annotationXML>
            <emma:emma xmlns:emma="http://www.w3.org/2003/04/emma" version="1.0">
              <emma:interpretation id="{1CD85979-08E7-4B53-BE78-03E2D144588D}" emma:medium="tactile" emma:mode="ink">
                <msink:context xmlns:msink="http://schemas.microsoft.com/ink/2010/main" type="inkWord" rotatedBoundingBox="18472,4308 18729,4317 18722,4513 18466,450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35975.9532">17422 2359 542 0,'0'0'109'0,"-7"2"-40"0,7-2-33 16,-9 2-13-16,9-2-8 0,0 0-4 0,-8 2 4 15,8-2 5-15,-5 4 3 0,5-4 9 16,0 0-8-16,0 0 2 0,-6 2-2 0,6-2-4 16,0 0 6-16,0 0-6 15,0 0 9-15,-6 4-2 0,6-4-2 0,0 0 4 16,0 0-3-16,0 0 7 0,0 0-12 15,0 0 11-15,0 0-12 0,0 0 2 0,21 0-3 16,-21 0-3-16,16 0-3 0,-2-2 2 16,-1 2-4-16,3-2-2 0,0 0-18 15,0 2-12-15,-3 0-17 0,3-2-13 0,-2 2-18 16,1 0-21-16,-2-2-24 0,2 2-223 16,0 0 148-16</inkml:trace>
          <inkml:trace contextRef="#ctx0" brushRef="#br0" timeOffset="136203.6643">17409 2531 904 0,'-5'3'-30'0,"5"-3"3"0,-6 4 0 15,3 0 2-15,3-4 3 0,0 0 7 16,-2 6 4-16,2-6 8 0,0 0 2 15,11 6-1-15,-2-6 4 0,0 2-3 0,5-4-2 16,0 2 5-16,3-2-2 0,4 0-5 16,1-2-9-16,-1 2-13 0,6-2-21 15,-4-2-31-15,-1 2-115 0,8-3 66 0</inkml:trace>
        </inkml:traceGroup>
        <inkml:traceGroup>
          <inkml:annotationXML>
            <emma:emma xmlns:emma="http://www.w3.org/2003/04/emma" version="1.0">
              <emma:interpretation id="{6915454E-8BF0-4595-B473-FAE5440FEDDD}" emma:medium="tactile" emma:mode="ink">
                <msink:context xmlns:msink="http://schemas.microsoft.com/ink/2010/main" type="inkWord" rotatedBoundingBox="20196,4238 22585,4316 22572,4719 20183,464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39701.4048">19438 2495 821 0,'0'0'38'0,"2"-8"-3"0,-2 8-5 16,-2-8-1-16,2 8-3 0,0-8-1 0,0 3-7 16,0 5 3-16,0 0-4 0,-2-5 2 15,2 5-9-15,0 0 1 0,0 0-3 16,0 0-1-16,0 0 1 0,0 0 3 0,0 0-1 15,0 0 2-15,-11 14-1 0,9-6 6 16,0 0-4-16,-1 2 1 0,3 2 22 16,-2-2-6-16,2 5-1 0,0-3 0 15,0 0-5-15,0 3 14 0,2-4 0 0,-2 4-4 16,5-3 1-16,-3 1-4 0,2-4 7 16,1 4 3-16,1-3 0 0,-1 0-2 15,5-2-5-15,-1 0 0 0,-1-1-2 0,3-4-3 16,0 2-6-16,4-3-2 0,0-1 2 15,1-2-6-15,2-1 0 0,-2-3-1 16,5-3-5-16,-1-2-1 0,1-2-1 0,-1 0 0 16,-3-5-5-16,2-1 1 0,-4 0-1 15,-1-1-3-15,0-1-1 0,-5 0-2 0,2 4-3 16,-7-3 2-16,1 3-2 0,-5 0 1 16,0 2-1-16,-5-1-3 0,1 1 5 15,-7 0-5-15,2 3 4 0,-3 0-1 16,-4 3-3-16,1-1-2 0,-2 3 0 0,0 0-7 15,-1 2-8-15,-3 2-2 0,3 2-11 16,-2 0-2-16,2 2-13 0,0 0-14 0,-1 2-15 16,6 2-20-16,-2 0-26 0,-2-2-64 15,6 2-197-15,0 0 100 0</inkml:trace>
          <inkml:trace contextRef="#ctx0" brushRef="#br0" timeOffset="140194.6068">20349 2339 1080 0,'11'-5'38'0,"-11"5"-10"15,0 0 1-15,0 0-13 0,0 0-7 0,0 0 0 16,0 0 0-16,0 0 0 0,0 0 4 15,-33 5 2-15,26-2 3 0,-5 2 3 0,4 1-2 16,-3 2 2-16,2 2-2 0,-1 2 0 16,-1 1-3-16,2 1 1 0,0 0 4 0,3 2-5 15,-2 0 1-15,3 1-1 0,-3-1 3 16,5 2 10-16,1-2 11 0,0 3-1 16,2-5-4-16,0 2-4 0,4-1-1 15,3-1-3-15,0-2-1 0,0 0 0 0,0-1-4 16,2-1-1-16,2-2-2 0,4-2 1 15,-3-2-8-15,-1 0 4 0,5 0-3 16,-4-4 0-16,3 0-1 0,-1 0-4 0,4-2 3 16,-2-2-3-16,-1-2-2 0,4 0-1 15,-3-4-1-15,-1-1 0 0,-3-1-1 16,-1 0-4-16,0-2 1 0,-2-1-2 0,3-1 2 16,-10 2-5-16,1-2-1 0,-1-1 0 15,-2 3-2-15,0 0-9 0,-2 0-4 16,-1 2-1-16,-7-3-5 0,-1 3 1 0,0 2-12 15,-2-1 3-15,-3 3 1 0,-2 0-18 16,2 2 4-16,-7 2-10 0,6 0-12 0,-2 2-17 16,-1 0-21-16,4 2-24 0,-2-2-267 15,5 2 91-15</inkml:trace>
          <inkml:trace contextRef="#ctx0" brushRef="#br0" timeOffset="140672.4513">21285 2359 1179 0,'0'0'27'0,"0"0"1"0,0 0-4 0,0 0-4 15,0 0-9-15,0 0-1 0,0 0-4 16,0 0 11-16,-33 10-1 0,24-6 4 15,-3 4 1-15,-2 2-4 0,-1 0 3 0,-2 4-1 16,0 1-3-16,1 1-1 0,0 1 2 16,0-1-1-16,3 2-1 0,-1 0 4 15,3 1 0-15,0-1 0 0,2-2-2 0,1 3-4 16,1-3 3-16,5-2 6 0,0 2 0 16,0-2 2-16,4-1 0 0,2 1 3 15,1-2-1-15,5 0 3 0,-1-4-2 0,4 3-2 16,2-5-4-16,4 0 0 0,1-4-2 15,1 0-2-15,3 0 0 0,-1-4-5 16,6-4 0-16,-1 0-1 0,1-3 1 0,-2-2-1 16,0-2 0-16,0-3-3 0,-4 2 1 15,-1-2-1-15,-5-3-1 0,0 1-3 0,-3 1 2 16,-5 3-3-16,-2-2 0 0,0 2-3 16,-7 1-3-16,-5 2 2 0,-1 0 1 15,-6-1-1-15,-2 2-2 0,-6 0-1 16,-5 2-8-16,1 0-3 0,-4 2-26 15,-2-1-11-15,4 3-21 0,-2 0-31 0,2 0-40 16,1 2-73-16,3-2-254 0,-2 2 21 0</inkml:trace>
          <inkml:trace contextRef="#ctx0" brushRef="#br0" timeOffset="139034.7739">19126 2389 504 0,'0'0'-15'0,"0"0"1"16,-15 2 2-16,15-2 5 0,0 0 6 16,0 0 7-16,0 0 2 0,0 0 5 15,0 0 3-15,0 0 5 0,0 0 3 0,0 0 5 16,0 0 2-16,0 0 0 0,0 0 5 16,0 0 6-16,0 0-6 0,0 0-1 0,0 0 2 15,0 0-8-15,0 0 6 0,0 0-4 16,-9 5-1-16,9-5-10 0,0 0-2 15,0 0 1-15,0 0-6 0,0 0 3 16,0 5-2-16,0-5-5 0,0 6-1 0,0-6 1 16,0 11 2-16,2-7-1 0,-2 4 3 15,0 0 0-15,0 2-6 0,0 3-1 16,0-1 4-16,0 0-6 0,0 0 1 0,0 3 3 16,0-4-1-16,2 6-1 0,-4-3-6 15,4 2 8-15,0 1-1 0,1-5-16 16,-3 2-16-16,2 1-16 0,-2-4-22 15,2 2-24-15,0-1-51 0,-2 0-142 0,0-2 201 16</inkml:trace>
        </inkml:traceGroup>
        <inkml:traceGroup>
          <inkml:annotationXML>
            <emma:emma xmlns:emma="http://www.w3.org/2003/04/emma" version="1.0">
              <emma:interpretation id="{E8A50669-B46F-402C-B499-9B16AA904BD6}" emma:medium="tactile" emma:mode="ink">
                <msink:context xmlns:msink="http://schemas.microsoft.com/ink/2010/main" type="inkWord" rotatedBoundingBox="24153,4413 24529,4426 24514,4874 24138,4861"/>
              </emma:interpretation>
              <emma:one-of disjunction-type="recognition" id="oneOf14">
                <emma:interpretation id="interp14" emma:lang="" emma:confidence="0">
                  <emma:literal>It</emma:literal>
                </emma:interpretation>
                <emma:interpretation id="interp15" emma:lang="" emma:confidence="0">
                  <emma:literal>If</emma:literal>
                </emma:interpretation>
                <emma:interpretation id="interp16" emma:lang="" emma:confidence="0">
                  <emma:literal>it</emma:literal>
                </emma:interpretation>
                <emma:interpretation id="interp17" emma:lang="" emma:confidence="0">
                  <emma:literal>t</emma:literal>
                </emma:interpretation>
                <emma:interpretation id="interp18" emma:lang="" emma:confidence="0">
                  <emma:literal>1s.</emma:literal>
                </emma:interpretation>
              </emma:one-of>
            </emma:emma>
          </inkml:annotationXML>
          <inkml:trace contextRef="#ctx0" brushRef="#br0" timeOffset="163142.6707">23126 2475 362 0,'-10'-4'113'0,"10"4"-41"16,-7-2-22-16,7 2-22 0,0 0-10 0,-7-3-3 16,7 3 6-16,0 0 3 0,0 0-3 15,0 0 1-15,-8-2-4 0,8 2-3 16,0 0 2-16,0 0-3 0,-3 15-1 0,3-9-1 15,-2 0 3-15,0 4 5 0,2 2 3 16,-4 1-5-16,1 1-2 0,0 2 1 16,1 2-4-16,0 1 6 0,-1 1-6 15,-1 0 1-15,2 1-2 0,0-1-3 0,-1 2 0 16,1-1-1-16,0-1 4 0,0 0-3 16,2 3-1-16,-2-5-4 0,4 1-17 15,-2-1-13-15,2-2-13 0,0-2-24 0,3 0-30 16,-1 1-85-16,3-5-48 0,0-2 77 15</inkml:trace>
          <inkml:trace contextRef="#ctx0" brushRef="#br0" timeOffset="163387.0846">23150 2788 698 0,'0'0'35'0,"0"0"-10"0,0 0-8 16,0 0 0-16,0 0-4 0,25 2 0 0,-16 2-2 15,0 0-2-15,2 0-1 0,3 2 0 16,2 0-1-16,-3 0-4 0,0 1 2 16,4 1 1-16,-2-2-1 0,2 2-18 15,-4-2-14-15,2 0-19 0,-1-2-24 0,0 0-59 16,-1 0-74-16,-2-1 69 0</inkml:trace>
          <inkml:trace contextRef="#ctx0" brushRef="#br0" timeOffset="163641.937">23437 2521 648 0,'-5'-4'47'0,"5"4"-3"0,-9-4-12 0,3 3-1 16,-3 1-9-16,9 0 1 0,-17 1-5 0,9 1-3 15,-1 3 0-15,-2 1 6 0,-1 2-2 16,-4 2 1-16,3 2 4 0,-4 4-2 16,2 0-2-16,-1 1-6 0,0-1-2 15,0 2-12-15,3 1-19 0,-1-1-18 0,1 1-26 16,-1-2-52-16,3 0-162 0,-3-1 205 15</inkml:trace>
        </inkml:traceGroup>
      </inkml:traceGroup>
    </inkml:traceGroup>
    <inkml:traceGroup>
      <inkml:annotationXML>
        <emma:emma xmlns:emma="http://www.w3.org/2003/04/emma" version="1.0">
          <emma:interpretation id="{106D6C3D-32E4-4E3F-8A6C-46F50EAACC85}" emma:medium="tactile" emma:mode="ink">
            <msink:context xmlns:msink="http://schemas.microsoft.com/ink/2010/main" type="paragraph" rotatedBoundingBox="5823,5832 24664,5807 24665,6773 5824,67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6477C09-B479-4F5F-8710-546053D89F72}" emma:medium="tactile" emma:mode="ink">
              <msink:context xmlns:msink="http://schemas.microsoft.com/ink/2010/main" type="inkBullet" rotatedBoundingBox="5823,5872 6880,5870 6882,6796 5824,6797"/>
            </emma:interpretation>
          </emma:emma>
        </inkml:annotationXML>
        <inkml:trace contextRef="#ctx0" brushRef="#br0" timeOffset="142598.6029">5104 3953 477 0,'-11'-6'99'0,"2"2"-50"0,2 0-9 15,-5 0-30-15,3 2-2 0,3-2-4 16,-1 2 1-16,-2 0-2 0,9 2 0 15,-12-4 2-15,12 4 2 0,-11 2 1 0,11-2 0 16,-9 4-1-16,3 2 0 0,1 2-3 16,1 1 5-16,-4 1-4 0,1 2 1 15,3 0 5-15,0 2-3 0,-1 3 1 0,1-1-2 16,1 0 2-16,-1 0 2 0,2 3-3 16,2-1-2-16,0 0 1 0,0-2 0 15,2 3 1-15,2-3 9 0,1 2-1 16,-1-1 3-16,5-3-3 0,0 2 1 0,1 0 0 15,3-1-5-15,0 1-1 0,6-2 3 16,-3 2-5-16,-1-2 0 0,4-1 1 0,-4 1-4 16,1 0 1-16,-2-1 0 0,-3-1 0 15,2 0 1-15,-2 0-4 0,-1-2-1 16,-1 0 10-16,-5 1-5 0,3 3 8 16,-5-4-3-16,-2 1 4 0,-2 0 3 0,-2 0 16 15,-3-1-4-15,-2 2 0 0,-3-2-5 16,-1 1 3-16,-3 0-4 0,-5 0-5 15,-1-1 4-15,-3-2-4 0,1 2-6 0,-6-1-2 16,2-1 7-16,-3-2-15 0,2-2 5 16,2 0 4-16,2 0-11 0,-1-2-15 0,7 2-13 15,-1-2-6-15,1 0-24 0,6-2-26 16,-3 0-31-16,4 0-63 0,6-2-162 16,-1 2 148-16</inkml:trace>
        <inkml:trace contextRef="#ctx0" brushRef="#br0" timeOffset="143041.9326">5233 4602 987 0,'8'-4'30'0,"-1"0"-1"0,0 2 2 0,0 0-8 16,2-2-1-16,0 2-8 0,0-2 1 15,2 2-3-15,-1-2 0 0,1 2 4 16,0-2-3-16,0 4 0 0,3-3-1 0,-3 3-2 16,0 0-2-16,0 0-3 0,2 3 1 15,-2-1 1-15,0 0 3 0,-3 2-5 16,1 2 1-16,1-2-6 0,-3 2 4 0,-1 2 7 16,1 0-10-16,-5 3 6 0,-2-1-4 15,0 2 5-15,-2 0-2 0,-2 2 2 16,-3 3 2-16,3-3-3 0,-5 0 3 0,1 1-4 15,-1-4 5-15,0 4-2 0,3-3-4 16,-1 1-1-16,1-5 1 0,1 2 2 0,0-2 0 16,0-2 13-16,3 0 7 0,0 2 6 15,0-4-5-15,-1 2-3 0,3-6 0 16,3 8-2-16,-3-8-1 0,8 4-3 0,5-4-3 16,-2 0-2-16,4 0-3 0,4-1-3 15,1-2 5-15,3 1-11 0,-1-2-12 16,3 2-25-16,4-2-11 0,3 0-12 0,-2-2-20 15,3 2-16-15,-1 0-21 0,0-4-75 16,-1 1-176-16,3 1 121 0</inkml:trace>
      </inkml:traceGroup>
      <inkml:traceGroup>
        <inkml:annotationXML>
          <emma:emma xmlns:emma="http://www.w3.org/2003/04/emma" version="1.0">
            <emma:interpretation id="{86B80F8F-8EF0-4FC7-8BF8-EDCA9FDB95B6}" emma:medium="tactile" emma:mode="ink">
              <msink:context xmlns:msink="http://schemas.microsoft.com/ink/2010/main" type="line" rotatedBoundingBox="8214,5828 24664,5807 24665,6646 8215,6668"/>
            </emma:interpretation>
          </emma:emma>
        </inkml:annotationXML>
        <inkml:traceGroup>
          <inkml:annotationXML>
            <emma:emma xmlns:emma="http://www.w3.org/2003/04/emma" version="1.0">
              <emma:interpretation id="{E79174EB-ED1E-4717-8A22-8133EE1C4E46}" emma:medium="tactile" emma:mode="ink">
                <msink:context xmlns:msink="http://schemas.microsoft.com/ink/2010/main" type="inkWord" rotatedBoundingBox="8214,5902 10125,5899 10126,6357 8215,636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43965.7275">7138 4059 1049 0,'-3'-6'21'16,"3"6"9"-16,-2-6-1 0,2 6 7 16,0 0 5-16,0 0 11 0,-4-6 7 0,4 6 2 15,-2-4 4-15,2 4-3 0,0 0-4 16,0 0-4-16,0 0-8 0,0 0-5 0,0 0-2 16,0 0-5-16,0 0-1 0,-3 16-6 15,6-8-2-15,-3 5-1 0,0-2-2 16,2 4-1-16,-2 1-3 0,2 2 1 15,0 1-3-15,0 1-2 0,-2 0-1 16,0 3-1-16,0-3-2 0,3 1-1 0,-3 1 1 16,2-2-13-16,0 1-30 0,-2-5-31 15,3 2-32-15,-3-6-23 0,0 3-30 0,0-5-63 16,2 0-256-16,-2-2 26 0</inkml:trace>
          <inkml:trace contextRef="#ctx0" brushRef="#br0" timeOffset="144451.467">7482 4051 1368 0,'2'-6'32'16,"0"-2"-1"-16,0 4-17 0,-2 4-9 15,2-10-8-15,1 6-5 0,-3 4-2 16,2-4 0-16,-2 4 5 0,0 0 2 0,0 0 6 15,0 0-1-15,0 18 1 0,0-8 7 16,-2 2-6-16,-1 2 0 0,3 1 0 0,-2 1 2 16,0 2 5-16,2 3 13 0,0-3-1 15,-2 2-5-15,4-2 0 0,-2 3 3 16,0-5-5-16,2 2 0 0,0-1 1 16,1-1-4-16,1-2 2 0,1-2-1 0,1 1 3 15,0-3 20-15,2-4 5 0,4 2-4 16,-4-2-9-16,7-4 3 0,-2 0-3 15,0-4-6-15,5 0-1 0,1-2-1 0,-2-2-3 16,2-2 0-16,1-2-4 0,1-3 0 16,-4-1-2-16,3-2-2 0,-3-2-2 15,-2-1-2-15,-2-1 0 0,0 0-1 0,-5-1-5 16,-1-1 4-16,-3 4-3 0,1-3 0 16,-5 3-2-16,0-1 1 0,-2 3-4 15,-3 0 0-15,1 2 2 0,-5 0-2 0,0 1 0 16,-3 3 0-16,-1 4-4 0,0-2-3 15,-4 2-9-15,2 0-11 0,-1 4-9 0,0 0-13 16,0 0-7-16,3 4-10 0,-4 0-21 16,2 2-6-16,2 0-12 0,-2 2-20 15,4-2-77-15,0 2-173 0,5 0 110 16</inkml:trace>
          <inkml:trace contextRef="#ctx0" brushRef="#br0" timeOffset="144943.8443">8207 3961 1094 0,'9'-1'46'0,"0"-1"2"16,-2-1-11-16,-7 3-9 0,11-3 5 0,-11 3-4 15,12 0-4-15,-8-2-3 0,-4 2 3 16,0 0-5-16,0 0-1 0,11 5 7 15,-11 0-8-15,0 1-1 0,-2 2 2 0,0 0 1 16,0 2 0-16,-1 0 4 0,-1 5-12 16,0-1 6-16,1 2 2 0,-1 0-6 15,-1 3-1-15,2-1 3 0,-1-2-1 0,4 2-3 16,-2-1-3-16,2 1 4 0,0-4 1 16,0 3-3-16,2-1 0 0,2-2-1 15,1 2-6-15,2-4 10 0,2 1-4 0,0-3 2 16,2-2-2-16,3 0-2 0,2-2 1 15,2-2 1-15,-2-2-2 0,4-2-10 0,-2 0 9 16,3-3-1-16,-2-4 0 0,0-1-5 16,3-2 5-16,-3-2-4 0,1-2 2 15,-5-3-3-15,2 1-4 0,-4-2 2 16,-2-3 1-16,-1 1 1 0,-3 1-3 0,-3 0 0 16,-4 0-4-16,2 1 1 0,-4 1 1 15,0 1-2-15,-3 2 2 0,-2 0 3 16,-2 2-7-16,-2 1 0 0,-2 3-8 0,-2 2-14 15,2 0-2-15,-2 2-7 0,-4 2-6 16,1 2-13-16,1 0-13 0,-2 2-7 16,-1 2-14-16,1 0-11 0,2 0-30 0,-1 2-251 15,4-2 104-15</inkml:trace>
          <inkml:trace contextRef="#ctx0" brushRef="#br0" timeOffset="145421.4455">8849 3960 1162 0,'7'-2'42'0,"-7"2"-6"0,0 0-7 0,0 0 9 15,0 0-16-15,11 3-4 0,-11-3 0 16,0 7 4-16,0-1 3 0,0-6 7 15,-2 12-4-15,-3-4-3 0,3 2-8 0,-2 1 7 16,-1-1-2-16,1 4 2 0,-2 2 3 16,0-2 4-16,1 2-7 0,1 1 8 15,0-1-9-15,1 0-3 0,-1 1 3 16,2 1-1-16,2-6-4 0,-2 5 4 0,2-3-3 16,2-2-3-16,0 5-4 0,0-6 2 15,3 0 1-15,1-1 0 0,3 0-1 0,1-4-3 16,-1 0 1-16,4-2-5 0,-2 0 3 15,6-4-3-15,-4 0-4 0,2-2 6 16,2-2-4-16,-2-2 1 0,1-2 0 16,-2-2 2-16,-3 0-2 0,2-4-1 0,-4-1-1 15,1 1-2-15,-8-2 2 0,3-3-4 16,-5 3 3-16,-3-2-1 0,1 3-2 0,0-1 2 16,-8 2-2-16,1 0 2 0,-2 4-2 15,-2-3 1-15,-1 3-2 0,-4 2-1 16,3 0-12-16,-6 0-10 0,3 0-21 15,-3 4-20-15,-1 0-18 0,1 0-25 0,-1 1-23 16,1 1-57-16,-1 1-283 0,4-2 21 16</inkml:trace>
        </inkml:traceGroup>
        <inkml:traceGroup>
          <inkml:annotationXML>
            <emma:emma xmlns:emma="http://www.w3.org/2003/04/emma" version="1.0">
              <emma:interpretation id="{848B316C-37F7-44C9-A193-8E3DDA7B603C}" emma:medium="tactile" emma:mode="ink">
                <msink:context xmlns:msink="http://schemas.microsoft.com/ink/2010/main" type="inkWord" rotatedBoundingBox="12518,5971 12909,5970 12910,6396 12519,6397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55077.9842">11539 4047 815 0,'4'-4'102'0,"-4"4"-57"0,7-4-20 16,-7 4-7-16,0-6-9 0,0 6 2 0,0 0 1 15,0 0 7-15,-5-8 6 0,5 8 1 16,-4-5-3-16,4 5 14 0,0 0-13 16,0 0 14-16,0 0-3 0,0 0 2 0,-20 8 2 15,18-1-3-15,-7-1 1 0,3 2 0 16,0 4-5-16,-1 1-3 0,0 3 0 15,3-2-2-15,-3 4-4 0,1 1 4 16,1-1-4-16,0 0 1 0,0 3 2 0,3-1-5 16,0 0-1-16,2 0 3 0,0 1-3 15,0-1-3-15,2-2 10 0,3 1 1 16,2-1 7-16,-2 1 2 0,4-8-3 0,-1 4-2 16,3-3-1-16,4-1 0 0,0-3-2 15,1-3 1-15,2 1-4 0,0-3-2 0,3-1-3 16,-3-4-2-16,-1-1-2 0,4 0-1 15,-1-3-5-15,1-4 0 0,-1-3-1 16,-2-1-3-16,-2 0-3 0,0-5 2 16,-3 1-4-16,-1-2-5 0,-1-1 2 0,-4-1 1 15,-1-1-5-15,-4 1 1 0,1 2-1 16,-3-3-3-16,0 5 3 0,-3 0-3 0,-1 0 0 16,0 1 1-16,-5 3 3 0,0 2-3 15,-3 0 3-15,-1 2-3 0,-1 2 1 16,-9 1-1-16,6 3-3 0,-7 0-3 0,2 2-4 15,-1 2-13-15,-1 0-9 0,-1 2-4 16,2 0-17-16,-2 2-4 0,3 0-12 16,1 1-9-16,3-2-11 0,1 2-16 0,0-2-13 15,6 2-34-15,5-2-270 0,1 2 61 16</inkml:trace>
        </inkml:traceGroup>
        <inkml:traceGroup>
          <inkml:annotationXML>
            <emma:emma xmlns:emma="http://www.w3.org/2003/04/emma" version="1.0">
              <emma:interpretation id="{D1A0EF95-806A-4058-9E7C-88E728A7197C}" emma:medium="tactile" emma:mode="ink">
                <msink:context xmlns:msink="http://schemas.microsoft.com/ink/2010/main" type="inkWord" rotatedBoundingBox="14222,5931 14571,5930 14572,6308 14223,6309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55682.4418">13175 4147 1229 0,'-8'2'36'0,"-2"0"2"16,10-2-6-16,-9 2-10 0,9-2 3 16,-9 2-1-16,9-2 3 0,-7 2 0 0,7-2 13 15,0 0 2-15,0 0-2 0,0 0-1 16,0 0-5-16,0 0-4 0,0 0-1 16,0 0 0-16,18 6 2 0,-6-6-3 0,1 0 1 15,1 2-6-15,2-2-3 0,4 0 1 16,2 0-3-16,1 0-1 0,-1 0-5 15,1-2-11-15,2 2-31 0,0 0-23 0,-3 0-27 16,1-2-20-16,-3 2-26 0,1-2-44 16,-5 0-301-16,-2 0 22 0</inkml:trace>
          <inkml:trace contextRef="#ctx0" brushRef="#br0" timeOffset="156089.283">13259 3984 1329 0,'0'0'-1'0,"-10"-4"0"15,10 4-9-15,0 0-6 0,0 0 1 16,-9 0 4-16,9 0 0 0,0 0-1 16,0 0 1-16,-2 8 5 0,2-8 0 0,0 13 2 15,0-8-2-15,0 4 5 0,0 1 7 16,0 0 18-16,0 0-13 0,0 2 3 0,0 0 5 16,0 3 17-16,0-1-9 0,0 0-5 15,0 0 4-15,2 3-3 0,-2-1-1 16,0-2-3-16,0 3 2 0,0-3-2 0,0 2-8 15,0-2 2-15,0 1 2 0,0-1-5 16,0 0-10-16,3 0-33 0,-3-2-23 16,0 1-23-16,0 1-31 0,0-4-66 0,2 0-199 15,-2-2 112-15</inkml:trace>
        </inkml:traceGroup>
        <inkml:traceGroup>
          <inkml:annotationXML>
            <emma:emma xmlns:emma="http://www.w3.org/2003/04/emma" version="1.0">
              <emma:interpretation id="{80403CD8-CE22-4465-84C1-9A3A49EE10B8}" emma:medium="tactile" emma:mode="ink">
                <msink:context xmlns:msink="http://schemas.microsoft.com/ink/2010/main" type="inkWord" rotatedBoundingBox="15716,5819 17482,5816 17483,6383 15717,6385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57710.3923">14830 3925 754 0,'-16'2'-16'0,"2"0"-3"16,1 0 4-16,2 0 2 0,-4-2 6 0,4 2 12 15,0-2 10-15,0 2 6 0,1 0 14 16,2-2 7-16,-1 2 5 0,9-2 0 0,-16 2-3 16,10-2 5-16,6 0-3 0,-10 4 7 15,5-1-16-15,5-3 0 0,-6 8 1 16,4-2-5-16,-3 0 1 0,3 2-4 0,0 2-2 16,-3 0-1-16,3 2-1 0,0 3 0 15,0 3-1-15,2-2-7 0,-2 2 3 16,-1 3-8-16,3-3 2 0,0 2 3 0,-2-1-7 15,2-1 3-15,0 2 1 0,0 1-9 16,-3-3 0-16,6 0 5 0,-3-1-21 16,0-1-8-16,2-2-25 0,-2-2-28 15,3 1-17-15,-1-3-22 0,0 0-76 0,5-4-172 16,-3 0 129-16</inkml:trace>
          <inkml:trace contextRef="#ctx0" brushRef="#br0" timeOffset="157295.9823">14634 3880 926 0,'6'-4'-104'16,"-1"0"-176"-16,-1 0 202 0</inkml:trace>
          <inkml:trace contextRef="#ctx0" brushRef="#br0" timeOffset="158140.1867">14925 4126 1093 0,'4'-6'92'15,"-2"-2"-8"-15,1 4-11 0,-1-2-11 0,0 0-5 16,0 2-6-16,-2 4-5 0,5-7-2 16,-3 4-6-16,-2 3-1 0,0 0-5 15,0 0 0-15,0 0 1 0,0 0-2 16,-2 18-5-16,2-10-3 0,-3 4 0 0,3 1 0 15,-2 1-1-15,2 0-1 0,0 0 0 16,0 3-3-16,2 1 0 0,1 0 1 0,4-2-6 16,-2 3 5-16,4-3 1 0,-3-2 0 15,5 0-2-15,0-1-2 0,4-1-2 16,-2-2 1-16,2-2-1 0,0-2-2 0,0 0-1 16,3-2-1-16,-2-4-2 0,0 0 0 15,2 0-1-15,-2-4-1 0,1-2-1 16,0-2 1-16,-2 0-2 0,-1-4-1 15,0 1 0-15,-3-3-4 0,0 0 0 0,-4-2-2 16,-3 0 0-16,1 0-2 0,-5-1-4 16,-3 1 5-16,-1 0-2 0,0 1 1 0,-5 3 0 15,-2 0-5-15,-1 0-1 0,-4 4-3 16,1 0-8-16,-4-1-4 0,-1 5-7 16,-1 0-8-16,1 0-12 0,-2 2-10 15,1 2-17-15,4 0-7 0,-2 2-19 0,3-2-18 16,1 2-41-16,-2-2-287 0,6 2 40 15</inkml:trace>
          <inkml:trace contextRef="#ctx0" brushRef="#br0" timeOffset="158605.4025">15616 4090 1274 0,'7'0'49'15,"0"-2"0"-15,-7 2-7 0,0 0-3 16,0 0-6-16,0 0-5 0,0 0 3 16,0 0-9-16,0 0 9 0,0 0 7 0,-18 8 2 15,5-2-4-15,3 0 0 0,-3 2-2 16,1 2-1-16,-3 3 2 0,1 1 0 0,3 0-1 16,-3 4-3-16,2-3 3 0,1 3-1 15,7 0-5-15,-3 1 2 0,1-3 0 16,1 2 0-16,5-1 3 0,0 1 3 15,5-2-1-15,-1-2-1 0,3 0 1 0,1 1-4 16,5-3-3-16,4-2 2 0,-4-2-6 16,6 1-2-16,1-6-2 0,0 4 1 15,3-6-4-15,-5-1-1 0,3 0-2 0,1-1-1 16,-1-6-1-16,-1 1-4 0,1-2 3 16,1-4-4-16,-7 0-2 0,2-2 1 0,-2-3-2 15,-4 1-4-15,-1 0 0 0,-1-1-2 16,-7-1-3-16,2 2 1 0,1-2 0 15,-5 4-2-15,-5-3 1 0,1 1-2 16,-3 3-1-16,-5 1-3 0,1 2-10 0,-2 0-5 16,-5 2-10-16,2 2-7 0,-6 1-7 15,1 2-10-15,1 1-22 0,-1 2-14 0,3 2-22 16,-5 0-20-16,8-1-30 0,-3 2-87 16,2 1-239-16,5 0 0 0</inkml:trace>
          <inkml:trace contextRef="#ctx0" brushRef="#br0" timeOffset="159099.7299">16204 4141 1399 0,'5'-2'19'15,"-5"2"-4"-15,4-6-1 0,-4 6-5 16,0 0 3-16,-2-7-6 0,2 7 2 0,0 0-2 15,0 0 13-15,0 0 2 0,0 0 3 16,-23 7-1-16,16-1 0 0,0-1-3 16,1 4 3-16,-1 1 1 0,1 0-3 0,-1 2 0 15,-1 1 1-15,2 1-5 0,1-2 1 16,5 5 1-16,-6-3-5 0,3 0-3 16,1 0 7-16,2 0-2 0,2 0-1 15,1 0 5-15,1 1 0 0,-2-1 7 0,5-2 1 16,-1 1-3-16,2-1-5 0,3-2 3 15,2-2 1-15,-2 0 5 0,2-2 1 0,0-2 0 16,0-1-5-16,1-1 1 0,2-4-2 16,-1-1 0-16,2-1 9 0,-2-4 1 15,1 2-4-15,-2-6-2 0,-3 2-2 0,2-4-7 16,-4-1 1-16,1-1-4 0,-3-1-3 16,-1-1-2-16,-3 0-1 0,-1 0-3 15,-2-3-1-15,-2 3 2 0,-1 2-6 16,-3 0 1-16,-1-1-2 0,-5 5-2 0,1 0 1 15,-2 0-5-15,-4 4-9 0,2-1-1 16,-3 4-16-16,-3-2-14 0,1 5-19 0,-1 0-18 16,1 4-19-16,-1 0-15 0,4 0-23 15,-1 3-36-15,2-2-84 0,5-1-235 0,2 2 0 16</inkml:trace>
        </inkml:traceGroup>
        <inkml:traceGroup>
          <inkml:annotationXML>
            <emma:emma xmlns:emma="http://www.w3.org/2003/04/emma" version="1.0">
              <emma:interpretation id="{C2BD0E8C-EE62-4B3F-B477-1F1F36E37D90}" emma:medium="tactile" emma:mode="ink">
                <msink:context xmlns:msink="http://schemas.microsoft.com/ink/2010/main" type="inkWord" rotatedBoundingBox="18928,6041 19109,6040 19110,6186 18929,6187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59776.0648">17857 4210 1121 0,'-5'4'-2'16,"-2"-2"-3"-16,2 2-18 0,5-4-2 15,-2 6-13-15,2-6-7 0,12 4 0 0,-1-4-1 16,9 2-1-16,1 0-9 0,10 0-29 15,7-2-155-15,10 0 82 0</inkml:trace>
          <inkml:trace contextRef="#ctx0" brushRef="#br0" timeOffset="159577.4176">17874 4090 1475 0,'0'0'45'16,"-2"6"-8"-16,2-6-23 0,0 0-15 15,0 0-13-15,9 8 8 0,-5-8-4 0,8 0-3 16,2 2 0-16,1 0-3 0,-3-2-21 16,1 0-27-16,5 0-29 0,-7 0-46 15,10 0-258-15,-3 0 93 0</inkml:trace>
        </inkml:traceGroup>
        <inkml:traceGroup>
          <inkml:annotationXML>
            <emma:emma xmlns:emma="http://www.w3.org/2003/04/emma" version="1.0">
              <emma:interpretation id="{809DA08A-5E41-46E6-BA06-CE2E9259D44B}" emma:medium="tactile" emma:mode="ink">
                <msink:context xmlns:msink="http://schemas.microsoft.com/ink/2010/main" type="inkWord" rotatedBoundingBox="20757,5941 22900,5938 22901,6369 20758,6372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60185.1483">19764 4006 891 0,'-7'-4'113'0,"3"3"-11"15,-5-4-12-15,9 5-10 0,-9-4-11 16,9 4-3-16,-7-2-5 0,7 2-11 0,0 0-1 16,0 0-14-16,0 0 3 0,-16 6 0 15,14 0-6-15,-1 1-1 0,-1 1 0 16,2 3 2-16,2 0-5 0,-2 3-2 0,-1 2 1 16,1 0-4-16,2 3-1 0,-2 2 0 15,0-2-7-15,-1 2 1 0,3-1 0 16,-2 3 1-16,0-3-4 0,0 2-2 0,-1-1-9 15,0 1-24-15,1-4-20 0,0 5-29 16,2-5-31-16,-2 1-26 0,2-6-33 16,-2 0-87-16,4-1-185 0,-2-2 57 15</inkml:trace>
          <inkml:trace contextRef="#ctx0" brushRef="#br0" timeOffset="160672.7276">20112 4085 1378 0,'5'-6'86'15,"-3"1"-17"-15,4 0-5 0,-3 2-8 0,1-2-5 16,-4 5-2-16,4-6-5 0,-4 6-5 16,4-4-3-16,-4 4-4 0,0 0-1 0,0 0-3 15,0 0-1-15,-6 16-4 0,4-6-1 16,-2 1 0-16,-3-1-1 0,5 4-2 15,-3 2-1-15,1 0-1 0,0 1 0 16,-1 1 2-16,3 1-4 0,0-1 2 0,0 0 0 16,2 0-3-16,0 1 0 0,0-3 2 15,0-2-1-15,2 1 2 0,0-1 3 16,5 0 5-16,-1-2 4 0,3-2-1 0,4 0-5 16,-1-2 0-16,4-3-4 0,1-1-1 15,2 0-5-15,5-4 0 0,-3-2-1 16,6-2-1-16,-2-3-3 0,5-1 0 15,-6-3-1-15,-1-2-1 0,6-3-2 0,-3-4-2 16,-7 1-1-16,5-1 0 0,-7 0 0 16,1-1-4-16,-8-1-4 0,3 0-6 0,-6-1-2 15,-3 5-2-15,-2-3 1 0,0 5 3 16,-6-2 0-16,-3 1 0 0,1 1 1 0,-5 4-1 16,-4-2-8-16,-4 4 1 0,1 0-12 15,-5 2-8-15,3 1-6 0,-1 3-8 16,-1 0-8-16,1 4-12 0,-1 2-4 15,1 0-19-15,-1 4-14 0,5 0-17 0,-3 3-37 16,5-1-82-16,3-2-180 0,-1 4 63 16</inkml:trace>
          <inkml:trace contextRef="#ctx0" brushRef="#br0" timeOffset="161148.7328">20910 4074 1240 0,'8'0'53'0,"-2"-3"-8"0,-6 3-1 15,7-4-3-15,-7 4-11 0,0 0 1 16,0 0-3-16,0 0 0 0,0 0 5 0,0 0 8 16,0 0-1-16,0 0 1 0,-24 7 5 15,18-2 0-15,-3 4 2 0,0 1-5 16,-1 0 0-16,4 2-1 0,-3 2-2 0,2 3 0 15,3-1-3-15,-1 0 0 0,1 5 4 16,2-5 4-16,0 2-6 0,2 1 0 16,0-1-7-16,2-2 1 0,2 0-4 0,3 1-3 15,-3-3 1-15,5-2-3 0,-2 0-1 16,5-1-1-16,-1-1-1 0,2-2-4 16,0-4 4-16,4 0 0 0,-2-4-4 0,4 0-2 15,1-4-3-15,2-2-3 0,1-2-4 16,1-7 3-16,-1 1-1 0,-3-2-3 15,6-4 0-15,-9-1-3 0,2 1-3 16,-3-3-4-16,-3 1-5 0,-1 0-2 0,-5-3-1 16,-1 3-5-16,-4 2 1 0,-2 1-2 15,-2 1 3-15,-2-1 4 0,-5 5-5 0,-1 0-7 16,-1 0-8-16,-2 4-5 0,-1 0-6 16,-2 4 1-16,0-1-11 0,-1 3-15 15,0 2-11-15,2 2-16 0,-4 2-10 0,1 1-19 16,3 0-32-16,-2 4-87 0,2-1-230 15,2 2 18-15</inkml:trace>
          <inkml:trace contextRef="#ctx0" brushRef="#br0" timeOffset="161606.377">21667 4108 1343 0,'11'-2'48'0,"-4"2"-11"0,0-2-5 16,-7 2-5-16,12-2-2 0,-12 2 2 0,11 0 1 15,-11 0-9-15,0 0-5 0,0 0 8 16,0 0-4-16,0 0 0 0,-5 10 4 16,5-10-4-16,-14 8 8 0,5 0 5 15,3 0 1-15,-5 0-7 0,2 5 1 0,-1-3-2 16,1 2-4-16,-2 2 0 0,0 1-2 15,2-1-2-15,-3 0 0 0,3 0-1 0,0 3 0 16,1-3-3-16,-1 0 2 0,1 0-3 16,1 1-2-16,1-1 3 0,1 0-2 15,3-4-1-15,0 2 8 0,0-2 9 16,2-1 5-16,0 1 6 0,2-4 6 0,5 0-4 16,-1-4-2-16,3 0-3 0,5-2-6 15,0-2 1-15,3-2-3 0,2-2-4 16,-1 0-1-16,3-6-5 0,1-1-1 0,-1-1-4 15,-4-4 1-15,1 2-7 0,-2-5 2 16,0 1-4-16,-5-2-3 0,-2 1-6 0,3-1-3 16,-8 4-6-16,1-1-3 0,-5 3-1 15,-3-2-10-15,-1 3-10 0,-3-1-14 16,-5 2-31-16,-3 0-25 0,-3-1-36 16,-7-3-56-16,1 4-408 0,-6-4-109 0</inkml:trace>
        </inkml:traceGroup>
        <inkml:traceGroup>
          <inkml:annotationXML>
            <emma:emma xmlns:emma="http://www.w3.org/2003/04/emma" version="1.0">
              <emma:interpretation id="{D22A2F88-6D5F-4C6B-997F-43E689AF50CD}" emma:medium="tactile" emma:mode="ink">
                <msink:context xmlns:msink="http://schemas.microsoft.com/ink/2010/main" type="inkWord" rotatedBoundingBox="24188,6106 24664,6105 24665,6646 24189,6647"/>
              </emma:interpretation>
              <emma:one-of disjunction-type="recognition" id="oneOf21">
                <emma:interpretation id="interp25" emma:lang="" emma:confidence="0">
                  <emma:literal>X</emma:literal>
                </emma:interpretation>
                <emma:interpretation id="interp26" emma:lang="" emma:confidence="0">
                  <emma:literal>x</emma:literal>
                </emma:interpretation>
                <emma:interpretation id="interp27" emma:lang="" emma:confidence="0">
                  <emma:literal>+</emma:literal>
                </emma:interpretation>
                <emma:interpretation id="interp28" emma:lang="" emma:confidence="0">
                  <emma:literal>I</emma:literal>
                </emma:interpretation>
                <emma:interpretation id="interp29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164884.2379">23574 4249 826 0,'-6'-3'46'0,"6"3"-5"0,-18 0-9 16,7 0-10-16,-1 3-2 0,-3 0-5 16,1 3 3-16,-2-1-3 0,0 3 2 15,-1 0 10-15,0 2-2 0,-3 0-3 0,2 5 0 16,-2-4-1-16,-1 4-2 0,3-1-3 15,0-2-2-15,0 3-5 0,0-1 0 0,3-2 3 16,-2-2-2-16,4 3-4 0,0-5 0 16,0 2 0-16,2-2 0 0,3-2-6 15,1 0 0-15,-4 0-4 0,3 1-5 16,-1-2-7-16,5-2-5 0,0 0-11 16,4-3-10-16,-9 5-6 0,9-5-5 0,-2 0-8 15,2 0-8-15,0 0-11 0,0 0-32 16,0 0-138-16,0-11 229 0</inkml:trace>
          <inkml:trace contextRef="#ctx0" brushRef="#br0" timeOffset="164586.6027">23152 4517 1247 0,'-2'-4'31'0,"2"-2"-4"0,0 6-13 16,-2-7 1-16,2 7-6 0,8-3-5 15,-8 3 3-15,17 1 4 0,-6 1-2 16,2 3 12-16,3 3 4 0,2 0-10 16,2 2 4-16,1 2-24 0,4 1-3 0,-5-1-1 15,3 2 8-15,0 0-6 0,-1-2 5 16,-1 1-4-16,1 1-2 0,-3-2-5 15,-4-2-9-15,0 0-14 0,-4-1-9 0,2-4-11 16,-5 2-9-16,-1-3-15 0,0 0-25 16,-1-4-51-16,-1 0-127 0,-5 0 200 0</inkml:trace>
          <inkml:trace contextRef="#ctx0" brushRef="#br0" timeOffset="164290.2949">23186 4159 860 0,'0'0'51'0,"-11"-2"-7"15,11 2 0-15,-10-2-6 0,10 2 5 16,0 0-3-16,0 0 0 0,-13 0-5 0,13 0 1 15,0 0-4-15,0 0 3 0,-7 4-5 16,7-4-7-16,-2 8 0 0,2-2 9 16,0 2 2-16,0 3-2 0,2-2-2 15,-2 4-4-15,0-1 2 0,0 4 2 0,0 2-3 16,0 1-2-16,0-1-1 0,0 2-3 16,-2 3-3-16,0-1-1 0,-2 7-4 15,1-3 2-15,-1 3-4 0,-4-3 1 0,4 0-23 16,-3 1-19-16,3-3-19 0,2-3-27 15,-1-1-17-15,-1-2-20 0,4-5-49 16,0 1-258-16,2-2 69 0</inkml:trace>
        </inkml:traceGroup>
      </inkml:traceGroup>
    </inkml:traceGroup>
    <inkml:traceGroup>
      <inkml:annotationXML>
        <emma:emma xmlns:emma="http://www.w3.org/2003/04/emma" version="1.0">
          <emma:interpretation id="{8C721158-105D-4322-8240-25088491BF6D}" emma:medium="tactile" emma:mode="ink">
            <msink:context xmlns:msink="http://schemas.microsoft.com/ink/2010/main" type="paragraph" rotatedBoundingBox="6393,8116 25001,8393 24985,9445 6377,91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522470D-A214-41DD-8A42-4C4CA69A8828}" emma:medium="tactile" emma:mode="ink">
              <msink:context xmlns:msink="http://schemas.microsoft.com/ink/2010/main" type="line" rotatedBoundingBox="6393,8116 25001,8393 24985,9445 6377,9168"/>
            </emma:interpretation>
          </emma:emma>
        </inkml:annotationXML>
        <inkml:traceGroup>
          <inkml:annotationXML>
            <emma:emma xmlns:emma="http://www.w3.org/2003/04/emma" version="1.0">
              <emma:interpretation id="{572D5CC4-0D9C-4228-A7EE-4EBBDB0FC183}" emma:medium="tactile" emma:mode="ink">
                <msink:context xmlns:msink="http://schemas.microsoft.com/ink/2010/main" type="inkWord" rotatedBoundingBox="6390,8296 7362,8311 7349,9183 6377,9168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68656.3946">5832 6899 1366 0,'8'-4'94'16,"-1"-3"-9"-16,0 4-11 0,0-3-11 0,0-2-10 16,4-1-10-16,-2-1-5 0,4 2-3 15,1-2-1-15,2-1-2 0,-1 3-3 16,4 0-4-16,1 0-4 0,1 0-3 15,-1 4-5-15,3-2 2 0,-1 4 2 0,1 0-6 16,-1 2 1-16,-1 0-1 0,-3 2-1 16,-1 2-2-16,0 2 1 0,-6 0-3 0,0 2-2 15,-2 0-1-15,-4 1 2 0,-2 1-1 16,-6 0-2-16,0 0 1 0,-4 4-1 16,-1-2 2-16,-3 0-2 0,-3-1 1 0,-2 1 0 15,0-2 1-15,1 0-3 0,-2-2-1 16,2 3 3-16,-1-6-2 0,2 4 3 15,3-5 0-15,2 0 0 0,0 0-3 0,2-2-1 16,7-2 0-16,0 0-2 0,0 0 0 16,0 0 2-16,0 0-1 0,0 0-1 15,0 0 2-15,30-2-2 0,-19 2-2 0,1 0 3 16,-1 0-2-16,2 2 3 0,-2 0-1 16,3 0 2-16,0 0-2 0,-1 2-3 15,-2 0 5-15,3 2-4 0,-1 0 6 16,-2 1-3-16,2-1 0 0,-5 4 2 0,-1-4-4 15,0 4 2-15,-3 0 0 0,0-1-2 16,-1 0 6-16,-6 2-4 0,1-1 2 0,0 0-1 16,-5 2 3-16,-4-1-3 0,3 1 1 15,-7-4 4-15,2 2-2 0,-2 0-2 16,-4 1 0-16,1-6-1 0,-1 4-15 0,2 1 1 16,-1-4-2-16,-1-4-6 0,4 4-11 15,-3-4-19-15,4 0-17 0,1 2-20 16,-1-2-10-16,2-2-13 0,1 0-13 0,0 4-24 15,0-8-61-15,11 4-197 0,-14-2 83 16</inkml:trace>
          <inkml:trace contextRef="#ctx0" brushRef="#br0" timeOffset="168075.6332">5829 6655 747 0,'5'-7'44'0,"-1"1"-4"0,1 0-14 0,-5-2-16 16,2 0-2-16,-2 0-3 0,-2 0 7 15,-1-5 15-15,1 2 14 0,-2-2 6 0,-1 1-2 16,1-2 1-16,-3-3-8 0,1 3-3 16,-2-4 13-16,-1 1-7 0,3 3-2 15,-3-2-2-15,0 2-3 0,-3 1-9 16,3-1-2-16,-4 4 2 0,2 0-1 0,-4 2-13 16,0 0 7-16,-1 0-1 0,-2 4-6 15,0-1 7-15,-3 5-8 0,1 0 3 0,0 2 2 16,-3 3-6-16,1 3 16 0,-3 0-5 15,-1 2 2-15,4 2 0 0,-1 2-1 16,1 3-2-16,0-1 10 0,1 2-12 0,6 1 8 16,-2-3-3-16,4 4-2 0,0-2-1 15,4 1-1-15,1-3-6 0,4 5 2 16,2-7 1-16,2 2-3 0,2-2 1 0,4 2-2 16,4 1-4-16,1-1 4 0,3 0-1 15,4 0-1-15,2-1-2 0,1-1-2 16,-1 0 2-16,2-1 1 0,1 1-1 0,-1-2-4 15,1 0-1-15,-3 1 1 0,1-4-1 16,-5 4 0-16,-1-5-2 0,2 2 4 16,-4 0-4-16,-2-2-2 0,1 0 2 15,-3-1 2-15,-5 1 1 0,1 0 0 0,-3-2 3 16,0 2-2-16,-4 0 0 0,-3-2 1 16,-1 1 0-16,-3-1 1 0,-1 0-3 0,-3 2 0 15,-3-4 3-15,0 2-2 0,-2 0 0 16,1-2-1-16,-4 0-3 0,1 1-7 15,-3-4-8-15,3 4-10 0,-3-3-2 0,3-1-19 16,2 1-8-16,-1 1-9 0,4-1-18 16,1-2-7-16,3 2-13 0,2-4-22 15,0 0-57-15,9 2-256 0,-7-5 55 16</inkml:trace>
        </inkml:traceGroup>
        <inkml:traceGroup>
          <inkml:annotationXML>
            <emma:emma xmlns:emma="http://www.w3.org/2003/04/emma" version="1.0">
              <emma:interpretation id="{5A505D07-0039-4F49-8CCB-92988FD9A303}" emma:medium="tactile" emma:mode="ink">
                <msink:context xmlns:msink="http://schemas.microsoft.com/ink/2010/main" type="inkWord" rotatedBoundingBox="8711,8151 10733,8181 10723,8816 8702,8786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70321.5841">8012 6342 1489 0,'2'-11'16'0,"2"5"-7"15,-4 0-7-15,0 0-13 0,0 6 4 16,2-6-1-16,-2 6 0 0,2-6 6 16,-2 6 9-16,0 0 4 0,0 0 6 0,0 0-7 15,0 22 4-15,-2-10 6 0,0 3 12 16,-2 3 1-16,2 2 7 0,-2 5 6 0,2 1 0 15,2 2 8-15,-3-1-2 0,1 3-1 16,2-1-7-16,2-2-2 0,-2 1-7 16,3-2-4-16,1 3-1 0,0-7-3 0,4 2-4 15,-1 1 2-15,4-4-6 0,-2-3 0 16,5 0-2-16,1-4 0 0,1-2-5 16,3-4 2-16,-4 1-2 0,3-3-2 15,-2-2 0-15,4-4 1 0,-1 0-1 0,-2-4-3 16,1-2 0-16,1-3-2 0,-4-1-1 15,3-6-3-15,-1 0 0 0,-4-4-1 0,-2-5 0 16,1 1-2-16,-5-3 2 0,-3 3-1 16,0-7-2-16,-4 3-1 0,0-1 2 15,-4 1 0-15,0-3-1 0,-3 5 0 0,-3 0-2 16,-1 3 1-16,0 0-2 0,-2 5 3 16,-4 0-2-16,2 4-2 0,-3 2-1 15,-3 1-6-15,3 6-5 0,-3-4-10 0,2 5-9 16,-2 2-4-16,1 0 0 0,-1 2-11 15,1 0-6-15,2 2-4 0,0 2-8 0,2 0-4 16,1 0-4-16,0 1-6 0,4 1-11 16,0-3-6-16,3 4-10 0,0-3-20 15,1 0-269-15,3 0 89 0</inkml:trace>
          <inkml:trace contextRef="#ctx0" brushRef="#br0" timeOffset="171103.8788">8494 6293 1197 0,'9'-2'56'0,"-2"0"-6"15,-7 2-10-15,16-5-9 0,-7 4-2 16,2-2-3-16,2-1-1 0,4 0 0 0,0 2-4 15,-1-2 0-15,5 0 0 0,-1 0-6 16,1 0-6-16,1 0 9 0,1 0-10 16,-1 2-4-16,-1-2 5 0,1-1-2 15,-1 4 3-15,-3-1 0 0,1-3-4 0,-6 4-2 16,-2-1 0-16,0-1-8 0,-5 3 1 16,-6 0 4-16,10-2-3 0,-10 2 0 0,0 0 3 15,0 0-2-15,0 0 3 0,-30 7 1 16,17-4-3-16,-6 0-1 0,4 0 5 15,-4 2-4-15,-3-1 0 0,2-2 3 0,-1 2 0 16,2 0-2-16,0-2 2 0,1 2-7 16,3-2 6-16,-4 0 4 0,8 0 1 15,0 0 8-15,-1 0 0 0,3 0 1 16,0 1 4-16,0-2-2 0,3 3-3 0,-1-1 1 16,7-3-5-16,-10 3 1 0,8 2-3 15,-3 1 2-15,3-2-7 0,0 2 5 16,0 2 1-16,0 0-3 0,-1 0-2 0,3 1 2 15,-2-1 1-15,0 2-6 0,2 2 9 16,-2-2 1-16,2 1-7 0,0-2 4 0,-2 1-4 16,2 1 1-16,0-1 2 0,0-2 0 15,2 0-2-15,-2-2 3 0,0 0 0 16,2 1 0-16,0-4-2 0,3 2 0 0,1-1 0 16,1-2 1-16,0 2-1 0,2-4 0 15,2 0-3-15,0 2 1 0,1-2-1 16,0-2 0-16,1 2-1 0,0 0 0 0,4 2 1 15,-4-2-2-15,5 2-3 0,-2 0 3 16,0 0-1-16,-1 2 0 0,-1 0-2 0,2 2 3 16,-3 0-2-16,4 2 1 0,-6 3 1 15,-3-3-2-15,3 2 1 0,0 4 1 16,-5-2-1-16,1 3 3 0,-3-1 6 16,-2-4 1-16,0 2 3 0,-4 2-3 0,0-1 4 15,-2 1 2-15,-3 0-9 0,-3 1 4 16,-1-4-1-16,-2 4-4 0,0-3 2 15,-6-2-1-15,1 2 1 0,2-4-2 0,-6 2-3 16,-2-1 0-16,5-3-16 0,-1 0-10 16,-3-2-15-16,3-2-12 0,1 0-13 0,-1 0-15 15,1 0-5-15,4 0-9 0,-1-2-15 16,2 0-6-16,1-2-18 0,2 0-39 16,0 0-262-16,3-2 59 0</inkml:trace>
          <inkml:trace contextRef="#ctx0" brushRef="#br0" timeOffset="169782.793">7723 6302 1151 0,'-6'-5'39'0,"1"-1"3"16,-1-1-5-16,-1 1-6 0,-1 0-1 15,-1 2-2-15,3-2 8 0,1 0 9 0,-1 2 15 16,-1 0 14-16,1 0 2 0,-2 0-1 16,3-1-6-16,5 5-3 0,-6-6-3 15,6 6-2-15,-7-2-6 0,7 2-7 0,0 0-2 16,0 0-6-16,-4 11-2 0,4-5-2 15,-2 2 0-15,4 2 0 0,-2 4-3 0,2 3-2 16,-2 1-1-16,2 2-3 0,-2 5-2 16,2 3 2-16,1 1-2 0,-1 3-5 15,-2-2 0-15,2 5 0 0,0-6-5 16,0 1 2-16,1 1-4 0,-3-3-4 0,2 1 1 16,-2-7-16-16,2 0-14 0,-2-3-15 15,3-1-17-15,-3-1-15 0,0-3-24 0,3-2-18 16,-3 2-16-16,2-4-23 0,-2-2-39 15,0 1-99-15,0-3-229 0,0-3-20 16</inkml:trace>
          <inkml:trace contextRef="#ctx0" brushRef="#br0" timeOffset="171646.67">9522 6425 1300 0,'0'0'38'0,"0"0"-9"16,0 0 3-16,-15-4-7 0,15 4-2 15,-13 2-2-15,13-2-6 0,-17 4 6 0,10 0 4 16,-4-2 3-16,3 4-7 0,-7 2 2 16,4 2-3-16,-2 0-2 0,0 3 18 15,1 1 0-15,-2 2 2 0,1-2 5 16,2 5-1-16,1-1-1 0,-1-4-1 0,2 5-3 15,0-1-3-15,3-2-3 0,-2 4-1 16,1-3 3-16,5 1 2 0,0-2-3 16,0 0 2-16,4 1-3 0,2-3-1 0,1 0 3 15,3 0 1-15,3-1 0 0,2 1-5 16,0-6-1-16,4 3-4 0,0-3 0 16,1-2-2-16,3-2-1 0,-1-2-2 0,1-2-7 15,1-2 2-15,-1-2 0 0,-1-2-4 16,1-5-2-16,-2-1 0 0,-3-2-6 15,3-3 4-15,-6-1 1 0,-2-2-4 0,-1-1-1 16,-6-3 0-16,1 0-2 0,-3 2 0 16,-2-1 1-16,-2 1-2 0,-3 2-1 0,1 1-2 15,-6-1-2-15,3 3-1 0,-4 3-7 16,-2-4-4-16,-4 4-11 0,0 2-2 16,-4 1-15-16,-1 1-8 0,-1 2-15 15,-2 2-16-15,2 2-17 0,1 0-16 0,-3 2-15 16,3 2-15-16,-4-3-44 0,4 3-332 15,-1 3-28-15</inkml:trace>
        </inkml:traceGroup>
        <inkml:traceGroup>
          <inkml:annotationXML>
            <emma:emma xmlns:emma="http://www.w3.org/2003/04/emma" version="1.0">
              <emma:interpretation id="{D7EFE1EB-38D9-43E5-8835-1E516A95BFE8}" emma:medium="tactile" emma:mode="ink">
                <msink:context xmlns:msink="http://schemas.microsoft.com/ink/2010/main" type="inkWord" rotatedBoundingBox="12591,8233 13788,8251 13778,8929 12581,8911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78720.5101">12512 6561 1050 0,'3'-4'47'0,"-3"4"-2"16,0-8-9-16,0 8-12 0,-5-6-1 15,5 6 2-15,-6-4-4 0,6 4-8 0,-11 0 2 16,11 0 5-16,-16 2 2 0,6 0-1 15,1 2-1-15,-2 4-4 0,-2 0 0 0,1 4-1 16,1-2 21-16,-2 3-4 0,2 1 2 16,-1 0 6-16,3 0-4 0,0 3 6 15,0-1-5-15,0 2-3 0,3-2 2 16,0 1-5-16,2 1 0 0,2-2-1 0,-1 0-2 16,3 1 0-16,0-5 0 0,5 5-1 15,1-3-4-15,4 0 6 0,-1-2 8 16,2-1-1-16,2-3-2 0,4 0-3 0,-2 0-4 15,1-2-1-15,3-2-3 0,0-2-2 16,0 0-2-16,-1-2-3 0,2 0-1 16,-2-2-3-16,0 0-1 0,1-4-3 15,-2 0 0-15,-1-2-1 0,0-1-2 0,0-3-2 16,-3-4-2-16,-1 2-1 0,-1-5-3 16,-2-3 0-16,-4 2-2 0,-1-1-1 0,-2-1-13 15,-2-1 3-15,0 1 1 0,-4 2 0 16,-1 0 2-16,-1-3 1 0,-1 5-12 0,-4 4-5 15,-1-1-7-15,1 1-3 0,-5 0 1 16,-2 6-3-16,2 0 0 0,-4 1-1 16,2-1 1-16,-2 4-17 0,-1 2-11 15,-1 2-10-15,1-4-21 0,1 4-15 0,2 4-27 16,-3-4-61-16,8 2-187 0,-3 2 97 16</inkml:trace>
          <inkml:trace contextRef="#ctx0" brushRef="#br0" timeOffset="178177.1372">11521 6302 742 0,'0'0'73'0,"-9"0"-34"0,9 0-33 0,0 0-27 16,-10-1 5-16,10 1 1 0,0 0 2 15,-2-7 15-15,2 7 11 0,0 0 9 16,0 0-2-16,19-5 3 0,-13 2-2 0,3 3 0 16,2 0-4-16,3-2 10 0,2 2 1 15,-1 2 5-15,6-4 5 0,-3 4-9 16,5-2 2-16,-3 0-3 0,1 0 1 0,1 0-3 15,1 0-6-15,-1 3-1 0,-2-3-6 16,3 0 3-16,-3 2-3 0,1-2-3 0,-3 0 1 16,-2 0-3-16,-3 0 5 0,1 2-7 15,-3-2 0-15,1 0-3 0,-3 0 1 16,0 0-2-16,-9 0-5 0,11 0 6 16,-11 0-4-16,0 0 2 0,0 0 0 0,0 0 0 15,-18 8-3-15,9-7 4 0,-5 2-1 16,-2 1-1-16,1-2 4 0,-4 2-7 15,-1 0 1-15,3-2 6 0,-2 0-2 0,1 2-4 16,-1-2 4-16,0 0 2 0,1 2 7 0,-1-2-9 16,2 1-2-16,2-1-3 0,0-1 1 15,4-1 6-15,0 2-3 0,-1 1-1 16,3-1 1-16,0-2 4 0,9 0-9 16,-13 1 6-16,6 1-10 0,-1 1 10 15,8-3-3-15,-11 4 0 0,7 0 1 0,4-4 6 16,-11 8-8-16,6-4-2 0,1 2 2 15,-1 0 4-15,-2 2 4 0,5 0-9 0,-3 1 4 16,1 1 2-16,-1 0 0 0,1 0 1 16,2 2 6-16,0 2 4 0,-5-1-6 15,5-1-4-15,0 4 4 0,-2-6-3 16,2 4 4-16,2-1 2 0,0 1-2 0,-2-4-5 16,2 2-2-16,-2-1 6 0,4-1-5 15,-2 0 8-15,0-4-6 0,0 2 0 0,2 0 7 16,-2-2 5-16,2 0-9 0,4-4 3 15,-2 3-3-15,3-3-4 0,2-1 3 0,2-1-2 16,3 0-6-16,-1-1 9 0,3-1-6 16,0 2 3-16,2-2-2 0,0-1 5 15,3 3-11-15,-2 0 6 0,2 0-1 16,1 3-3-16,-1-3-1 0,-1 4-4 0,0-3 6 16,-1 6-4-16,-2-3 3 0,2 4-3 15,-3-2 0-15,-1 2 4 0,2 2-2 16,-6-2 1-16,0 5 0 0,0-1 2 0,-4 0 7 15,-2 0-1-15,-3 1 4 0,0 1 2 16,-4-2-3-16,0 0 1 0,-5 2 3 0,0 1-2 16,-2-1 1-16,-2 0 1 0,-3-4-3 15,0 2 2-15,-1-1-2 0,-1 1 1 16,0-4-1-16,-2 2 0 0,0-3 0 16,-3 1-2-16,-1-5-3 0,1 2-1 0,4-2-6 15,-2 0-2-15,1-3-12 0,3 2-12 16,-2 0-7-16,6-2-10 0,-2 0-9 0,-1 0-12 15,5-2-10-15,9 2-10 0,-18-2-10 16,9 2-8-16,3-3-21 0,6 3-237 16,-6-3 125-16</inkml:trace>
        </inkml:traceGroup>
        <inkml:traceGroup>
          <inkml:annotationXML>
            <emma:emma xmlns:emma="http://www.w3.org/2003/04/emma" version="1.0">
              <emma:interpretation id="{B5DAE3FC-F90C-480F-ACA5-845CC8CD1E72}" emma:medium="tactile" emma:mode="ink">
                <msink:context xmlns:msink="http://schemas.microsoft.com/ink/2010/main" type="inkWord" rotatedBoundingBox="14410,8516 14880,8523 14875,8895 14405,8888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79560.9811">13350 6685 1156 0,'-10'4'38'0,"10"-4"-5"0,-7 2 0 0,7-2-5 16,-7 2-2-16,7-2 1 0,0 0-8 16,0 0-4-16,-8 3 12 0,8-3 6 15,0 0-3-15,0 0-8 0,0 0 1 16,0 0-2-16,0 0 0 0,32 0-3 0,-17 0-4 16,1 0-1-16,9 0 1 0,-3 0-2 15,6 0-3-15,-3 3 6 0,6-3-9 0,1 0 0 16,-8 0-12-16,4 0-11 0,-1 0-16 15,-3 0-18-15,0 2-6 0,-2-2-17 16,-1 0-10-16,-2 0-16 0,-3-2-15 16,-2 2-36-16,0 0-180 0,-3 0 155 0</inkml:trace>
          <inkml:trace contextRef="#ctx0" brushRef="#br0" timeOffset="179880.7423">13456 6598 962 0,'-7'-4'12'0,"-4"0"-3"15,3 4 2-15,8 0-6 0,-11-7 3 0,11 7-3 16,-4-6 3-16,4 6-2 0,-2-2 16 16,2 2-7-16,-3-8-1 0,3 8 0 15,0 0-3-15,0 0 1 0,0 0 2 0,0 0 11 16,0 0-1-16,0 0 5 0,3 18 5 15,-3-9 4-15,0 1-6 0,0 0-1 16,0 2-4-16,0 1-1 0,0-2-2 0,0 6-1 16,0-1-2-16,0 0 0 0,-3 3-6 15,1-1-2-15,2 2-1 0,0-2-2 16,-2 1 22-16,-3-1-1 0,1 1-8 16,2-1 0-16,0-2-35 0,-4 0-26 0,4-1-34 15,0-3-34-15,0 0-47 0,4-2-276 16,-2 0 61-16</inkml:trace>
        </inkml:traceGroup>
        <inkml:traceGroup>
          <inkml:annotationXML>
            <emma:emma xmlns:emma="http://www.w3.org/2003/04/emma" version="1.0">
              <emma:interpretation id="{F3330BD1-3BD6-4015-9CB2-1AB5831CAEBF}" emma:medium="tactile" emma:mode="ink">
                <msink:context xmlns:msink="http://schemas.microsoft.com/ink/2010/main" type="inkWord" rotatedBoundingBox="15774,8320 17459,8345 17452,8844 15767,8819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81682.4984">15456 6498 1125 0,'14'-2'77'16,"-8"2"-8"-16,1-2-12 0,-7 2-18 0,0 0 0 15,9 0-6-15,-9 0-8 0,0 0-5 16,2 6 2-16,-2-6 10 0,-2 12-4 16,-3-4 1-16,1 3-1 0,-1 5-4 15,-1-2-3-15,-5 2 1 0,6 1 8 0,-2 3 1 16,0-2 1-16,3 3-5 0,1-1 0 15,1 0-5-15,2 1 2 0,0-1-1 0,0-2-2 16,5 1 0-16,-3-1-2 0,4-4 1 16,7 3-1-16,0-6-3 0,-2 2-4 15,8-5 3-15,3 2-4 0,-5-4 0 16,13-2-2-16,-5 0-2 0,0-4 1 0,2 0 0 16,2-4-1-16,5 0-1 0,-8-4-1 15,0 0-2-15,2-2 0 0,-6-2-1 0,-1-1 0 16,-2-1 1-16,-2-2 0 0,-2 0-3 15,-4 0-2-15,-4-3 2 0,0 3-4 16,-5 0-1-16,-2-3 2 0,-4 3 3 16,-5 0-5-16,-2-1 3 0,-5 1-8 0,-3 2-4 15,2 2 2-15,-6 0-6 0,-2 1-3 16,0 3-10-16,-1 2-7 0,0 2-15 16,2 0-11-16,1 4-13 0,-2-2-13 0,5 2-16 15,-5 2-17-15,7 2-31 0,-2-2-290 16,5 0 47-16</inkml:trace>
          <inkml:trace contextRef="#ctx0" brushRef="#br0" timeOffset="182118.5379">16157 6598 1292 0,'6'-4'24'0,"-1"0"-2"0,-5 4-4 16,0 0-4-16,2-7 0 0,-2 7 1 0,0 0-2 16,0 0 6-16,0 0-1 0,-11-6 8 15,11 6 0-15,-13 3-6 0,13-3 4 0,-15 10 0 16,7-2-5-16,-1-2 2 0,-2 2-2 16,-1 6-3-16,3-4 17 0,-2 4-2 15,2 1-2-15,0-1-3 0,-1 3-1 16,4-1 1-16,3 0-1 0,-3 2-7 0,4-1 3 15,2-3-3-15,2 2-2 0,0-2-1 16,5 2-1-16,-3-3 0 0,5-1 0 16,3 0 1-16,-1-4-2 0,0 0-1 0,2-2-1 15,4-1-2-15,0-4 0 0,2 1-2 16,-1-2-1-16,-1-3-3 0,4-2 2 16,-1-3-5-16,1 0 3 0,-1-4-2 0,1 0 0 15,-6-2-2-15,1-5 2 0,-2 1-6 16,-1-2 0-16,-6-3-1 0,0 1 3 0,-3 2-1 15,-4-3-3-15,-2 3-6 0,-2-4 3 16,-5 1-1-16,0 1-2 0,-5 3 1 16,0-1 0-16,-1 4-7 0,-2 1-2 0,2 1-6 15,-3 2-8-15,-1 4-6 0,2 2-9 16,-3 0-12-16,3 2-18 0,-2 2-19 16,2 2-13-16,6-3-27 0,-7 6-60 15,6-1-168-15,1-1 119 0</inkml:trace>
          <inkml:trace contextRef="#ctx0" brushRef="#br0" timeOffset="180729.943">14737 6407 1290 0,'-4'-7'48'16,"-3"3"-2"-16,3-1-8 0,-2 0-4 0,2 3 0 15,-1-2-7-15,5 4 0 0,-6-6 11 16,6 6-5-16,-5-4 1 0,5 4-4 16,0 0 2-16,0 0 6 0,0 0-4 15,-8 14 1-15,5-6-5 0,3 2-1 0,-2 3 0 16,2-1-1-16,0 2-5 0,0 4 0 15,0 1-3-15,0-1-3 0,0 2 1 0,2 3-4 16,-2-7-1-16,0 4-1 0,3-1-4 16,-3 1 4-16,2-2-5 0,-2-2-20 15,0 1-22-15,2-3-22 0,-2 0-30 16,2 0-23-16,-2-1-26 0,0-3-25 0,2 2-70 16,-2-4-202-16,3 0 59 0</inkml:trace>
          <inkml:trace contextRef="#ctx0" brushRef="#br0" timeOffset="181181.0093">14942 6466 1351 0,'3'-9'71'0,"-3"3"-15"0,0 2-12 15,2-2-8-15,-2 6-4 0,0-6-5 16,0 6 1-16,0 0-4 0,0 0 12 15,0 0-3-15,0 0-1 0,-7 20-1 0,5-9-4 16,0 5-2-16,0 0 2 0,-1 2 6 16,3 0 0-16,0 3-1 0,3-1-5 15,-1 3 1-15,0-5-2 0,2 0-4 0,3 3 0 16,1-5-2-16,1 0-3 0,-1 1-2 16,3-6 0-16,4 2-2 0,-2-5-3 0,2 0 3 15,4 0-4-15,-3-4-1 0,1-2 0 16,2 0-2-16,-4-2 1 0,6-2-2 15,-3-1-2-15,0-4-1 0,-2-3-4 16,2 0 0-16,-3-4 2 0,0-1-1 0,-4-5-4 16,-2 4-5-16,-1-2 1 0,-3-1-2 15,-3 1 1-15,1 0-5 0,-6-1 3 0,-1 1-3 16,-1-1 2-16,-4 3-1 0,-2-2 1 16,-4 2-6-16,-2 1 5 0,0 1-2 15,-4 4-2-15,1 2-8 0,-6 0-5 16,7 2-3-16,-5 1-15 0,5 4-3 0,-5-1-7 15,2 2-13-15,3 2-18 0,0-1-6 16,1 4-20-16,2 1-22 0,0 0-59 16,7 0-176-16,0 0 115 0</inkml:trace>
        </inkml:traceGroup>
        <inkml:traceGroup>
          <inkml:annotationXML>
            <emma:emma xmlns:emma="http://www.w3.org/2003/04/emma" version="1.0">
              <emma:interpretation id="{964B9137-105A-4D80-8B2A-6172132916C1}" emma:medium="tactile" emma:mode="ink">
                <msink:context xmlns:msink="http://schemas.microsoft.com/ink/2010/main" type="inkWord" rotatedBoundingBox="18676,8664 19298,8673 19294,8927 18672,8918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82703.8761">17607 6714 1085 0,'-6'4'45'0,"-1"-2"-6"0,3 0 0 0,4-2-8 16,-5 4-3-16,5-4-1 0,0 0-1 15,11 8 13-15,-4-6 6 0,-1 0 0 0,9 0-3 16,5 2-2-16,-4-2-5 0,8 0-7 15,4 0-3-15,3 0-4 0,3 2-6 16,-4-2-26-16,1 0-28 0,5 2-27 0,-6-2-25 16,-4 1-37-16,0-1-74 0,-2 0-179 15,-1-1 108-15</inkml:trace>
          <inkml:trace contextRef="#ctx0" brushRef="#br0" timeOffset="182896.9842">17836 6909 1126 0,'-11'6'24'0,"2"-2"0"16,2 0-14-16,0 0 5 0,5 0-9 0,0 1 0 15,2-5 3-15,0 8 2 0,0-8 11 16,9 6-7-16,-3-2-3 0,8-3 0 16,-3 4-14-16,8-1-12 0,5-2-8 15,1 0-13-15,9 0-12 0,4 0-17 0,9 0-19 16,6-2-53-16,8 0-167 0,4-2 181 15</inkml:trace>
        </inkml:traceGroup>
        <inkml:traceGroup>
          <inkml:annotationXML>
            <emma:emma xmlns:emma="http://www.w3.org/2003/04/emma" version="1.0">
              <emma:interpretation id="{DA470E41-EE0A-40CA-8D51-B9F13274FCAD}" emma:medium="tactile" emma:mode="ink">
                <msink:context xmlns:msink="http://schemas.microsoft.com/ink/2010/main" type="inkWord" rotatedBoundingBox="20479,8489 22297,8516 22289,9042 20471,9015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83895.3504">19787 6807 1437 0,'0'0'15'0,"0"-10"-9"15,-2 6 4-15,-3 0-11 0,5 4 4 0,-6-6 1 16,2 2-3-16,2-1 5 0,2 5 6 15,-11-1 8-15,11 1-3 0,-15 0 9 0,15 0-1 16,-17 8-3-16,10-4 3 16,-1 2 5-16,1 2 1 0,-2 0 0 0,0 2 5 15,2 1-5-15,0 1-4 0,0 0 0 16,3-2-3-16,-3 2 1 0,3 1-2 16,2-3-2-16,-1 2-3 0,1 0 0 0,2 0-2 15,2 1-1-15,-2-4 1 0,3 4-5 16,1-3 8-16,1 0-4 0,1 0 1 0,3 1 0 15,1-3-2-15,3 0 0 0,-2-2-2 16,2-2-1-16,4 0 0 0,-2-2-3 16,3 0 2-16,-4-2-2 0,6 0-1 15,-3-4 0-15,-2 0-1 0,5-4-1 0,-6 0 0 16,2 0-2-16,1-5-2 0,-2-1 2 16,0-4-1-16,1-1 0 0,-6-1 0 0,1 0-4 15,-3 0-5-15,4-3 5 0,-8 3 2 16,0-1-2-16,1 1 3 0,-5 2-2 15,0-1-1-15,-2 1-2 0,-3 2 4 16,-1-1-2-16,-3 3 1 0,-2 2-4 0,0 2 3 16,-2 0-3-16,-2 4 1 0,0-4-2 15,-2 5-9-15,-1-1 0 0,0 4-7 16,0 2-7-16,0 0-3 0,2 2-4 0,-4 1-4 16,5 0-13-16,0 6-7 0,0-3-17 15,2 2-5-15,0 0-16 0,0 0-8 16,4 1-19-16,0-1-36 0,3 0-258 0,-2-2 72 15</inkml:trace>
          <inkml:trace contextRef="#ctx0" brushRef="#br0" timeOffset="184674.2758">20265 6653 1215 0,'7'-5'95'0,"-1"-1"0"16,-4 0-16-16,0 2-28 0,5 0-15 0,-1 2-6 15,3-4-5-15,2 0-1 0,1 4 2 16,4-2-4-16,1 0 2 0,0 4-3 16,1 0-4-16,5 0-1 0,1 0 2 0,4 0-6 15,-2 0-1-15,6 0-1 0,0 0-2 16,-6 0 1-16,0 0-1 0,-2 0 0 15,-1 0-3-15,-3 0 4 0,-3 0 3 0,-4 0-1 16,-2 0-1-16,0 0-2 0,-1 0-4 16,-10 0 0-16,4-6 0 0,-4 6 1 15,0 0-3-15,-16-13 1 0,2 11-1 16,-1-4-3-16,-4 4 3 0,-3-2 0 0,-1 0 0 16,-1 0 0-16,-2 2 0 0,2 2-3 15,-1-4 2-15,1 4-2 0,0-2 4 0,0 2 0 16,3 0 1-16,1 0-1 0,4 0 2 15,-2 0 0-15,5 0 0 0,1 0-1 16,-1 2 2-16,1 2-3 0,1-4 3 0,4 2 7 16,-2 2 2-16,-2 0-3 0,2 0 4 15,0 3-3-15,5 1 1 0,-6 0 0 16,1 0-3-16,0 0 1 0,3 4-1 0,-1-4 1 16,0 3-2-16,2-1 5 0,0 0-5 15,1 0 0-15,-5 0 1 0,7-2-1 16,-2 3-2-16,1-3 0 0,1 0 3 0,0-2-2 15,2 0 1-15,0 0 1 0,0 0 1 16,4-2-7-16,-4-4 3 0,9 7 1 16,2-7-3-16,1 1-1 0,-5 1-1 15,6-2-1-15,3 0 1 0,-4 2-1 0,3-2-1 16,3 0-2-16,-2 3 2 0,2-2-2 16,5 1 3-16,-5 3-1 0,2-2 0 0,-1 2 0 15,0 1-2-15,2 0 1 0,-1 2-2 16,-2 0 1-16,-4 0-2 0,2 2 2 15,-1 1 0-15,-3-1 0 0,-1 2 3 0,-2 1 0 16,-2-2 4-16,-1 2 0 0,-4-3-1 16,-2 2 5-16,-2-2 2 0,-2 0 2 15,-5 0 1-15,0 3 1 0,-4-5-2 0,1 0-1 16,-8 0-1-16,5-4-5 0,-6 3 1 16,1-4 0-16,1 2-2 0,-5-2-2 15,3 0 0-15,-4-1-8 0,7-2-14 0,-4 0-12 16,4-2-18-16,-1-1-12 0,4 1-19 15,4 1-23-15,1-4-22 0,-1 2-17 16,4-4-20-16,3 3-53 0,2 0-312 0,2-2-29 16</inkml:trace>
          <inkml:trace contextRef="#ctx0" brushRef="#br0" timeOffset="183302.9023">19470 6614 1037 0,'0'0'119'0,"-9"-6"-11"0,3 2-14 15,0 4-13-15,6 0-8 0,-9-6-8 16,9 6-9-16,-4-4-4 0,4 4-5 16,0 0-3-16,0 0 11 0,-13 10-4 15,11-2-4-15,-1 0-2 0,1 4 0 0,-2 4-5 16,-1 1-1-16,3-1-4 0,-1 4-4 16,3-1-1-16,-2 1-1 0,-3 0-7 0,5 3-2 15,-2-3-2-15,0 2-2 0,2-1 0 16,-2-1-3-16,-1 2-4 0,1-3-24 15,2 1-17-15,-2-1-27 0,4-1-30 0,-2-2-44 16,0 0-46-16,0-3-113 0,2-1-231 16,3 0-28-16</inkml:trace>
          <inkml:trace contextRef="#ctx0" brushRef="#br0" timeOffset="185196.3421">20873 6722 1496 0,'8'-2'17'0,"-8"2"-4"0,9-2 1 0,-9 2 0 15,9-3-5-15,-9 3-1 0,0 0-2 16,0 0 3-16,0 0 10 0,6 9 10 16,-6-3 7-16,0-6 2 0,-9 12-4 15,5-2 15-15,0 1-1 0,-3 0-6 0,5 4 8 16,-8-3 2-16,3 4-4 0,1-2-1 15,-1 3-3-15,3-1-6 0,-3 0 0 0,3 1-5 16,1-1 0-16,3 0-5 0,-5 2-1 16,5-3 0-16,5 1-4 0,-2 1-1 15,1-3-2-15,5 2-3 0,2-4 0 16,2 0-5-16,1-1 2 0,2-1-1 0,-1-4 0 16,6 0-4-16,-3-2 1 0,5-2-2 15,-3-2-1-15,3-4 1 0,-3-2-5 16,5-2 2-16,-3-7-2 0,-1 1-1 0,-1-4-1 15,-4-1-1-15,2-1 1 0,-7 0-1 16,0-3-4-16,-4 5 2 0,-1 0 0 0,-2-2 1 16,-6 1-1-16,0 1-2 0,-4 1 1 15,-1-1 2-15,-1 4-2 0,-1-2 0 16,-5 2 2-16,0 3-2 0,1-1 0 0,-5 4-1 16,2-2-4-16,-2 4-9 0,-3-1-17 15,3 4-20-15,-1 0-28 0,2 3-23 16,2 0-26-16,1 5-17 0,-4-5-42 0,2 1-98 15,5 4-209-15,-3-1-3 0</inkml:trace>
        </inkml:traceGroup>
        <inkml:traceGroup>
          <inkml:annotationXML>
            <emma:emma xmlns:emma="http://www.w3.org/2003/04/emma" version="1.0">
              <emma:interpretation id="{41F62C7E-40CD-49D1-9D23-55999936621E}" emma:medium="tactile" emma:mode="ink">
                <msink:context xmlns:msink="http://schemas.microsoft.com/ink/2010/main" type="inkWord" rotatedBoundingBox="24087,8523 24998,8536 24987,9298 24076,9285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90264.1063">23229 6639 897 0,'-9'-8'125'0,"4"3"-60"0,0-3-38 16,1 4-5-16,2-2-5 0,-3 2-3 15,1-2 5-15,2 2 7 0,0 0 8 16,2 4 6-16,-5-8 4 0,3 3-6 0,2 5-6 15,-7-2-3-15,7 2-3 0,0 0 1 16,-16 2 2-16,9 3 2 0,1 3-2 0,-3-4 3 16,-2 6 2-16,-1-2-1 0,1 2-4 15,-3 0 2-15,3 3-10 0,-3-3 5 16,3 2-6-16,0 2 0 0,0-2-2 16,-1 1 0-16,3-1 0 0,2 0-2 0,1 0-1 15,3-2 2-15,1 1 2 0,2 0-3 16,0 0-1-16,2-1 1 0,1 0-2 15,1 0-1-15,5 0-4 0,2 3 0 0,3-3 0 16,2 0 0-16,1 3-2 0,4-4 0 16,-1 1-1-16,6 3-1 0,-7-1-1 15,2-2 2-15,-1 1-2 0,1-1 0 16,-5-1 1-16,-1 2-8 0,2-1 6 0,-6 0-4 16,0 0 3-16,-2 0-1 0,-1-2 2 15,0 1-1-15,-6 1-3 0,0-2 4 0,-2 0 0 16,-2 0 1-16,-2 0 0 0,-4-2-2 15,-1 2 1-15,-2-1 2 0,0-3-3 16,-5 0 1-16,2 2 0 0,-3-4 1 0,0 2-1 16,0-2-1-16,-1-2-2 0,-1 3-1 15,4-3-6-15,-2 1-6 0,2-1-4 16,2 0-8-16,-1 0-3 0,2 0-7 16,3 0-12-16,9 0-2 0,-15-1-18 0,15 1-10 15,-11-3-14-15,11 3-18 0,0 0-21 16,0 0-54-16,0 0-246 0,22-10 61 0</inkml:trace>
          <inkml:trace contextRef="#ctx0" brushRef="#br0" timeOffset="190857.6438">23656 7017 1145 0,'-7'-4'7'0,"7"4"-6"0,0 0 1 0,-2-4-6 16,2 4-3-16,0 0-3 0,0 0 0 15,7-8 3-15,-7 8 10 0,9-5-1 16,-5 4-1-16,-4 1 2 0,14-3-2 0,-14 3 3 16,16 0-6-16,-5 0-2 0,0 0 7 15,3-2-2-15,0 2 0 0,-1 2-2 0,3-2 1 16,0-2 0-16,-1 2-3 0,0 0 5 16,-2 0 1-16,0 0 1 0,-1-2 0 15,-1 2-6-15,-11 0 2 0,16 0 2 16,-8-2-3-16,-8 2 4 0,7-2-1 0,-7 2-3 15,0 0 7-15,0 0-11 0,0 0 6 16,0 0 2-16,0 0-2 0,0 0 4 16,-24-6-2-16,24 6 7 0,-13 0-1 0,3 0-2 15,10 0 3-15,-16 0 5 0,7 0 5 16,1 2-3-16,8-2-6 0,-17 2 10 16,10 0-9-16,1 0 7 0,-1 0 1 0,1 0-6 15,6-2 4-15,-7 8 8 0,1-3-1 16,4 1 4-16,0 2-3 0,0 0 1 15,2 4-1-15,0-2-3 0,0 5 0 0,0-3 0 16,0 2-1-16,0 0-3 0,0 6 2 16,2-1-8-16,-2 1 1 0,2-2-2 15,-2 3-1-15,0 1-7 0,2-3-24 0,2-1-19 16,-2-2-22-16,0 4-20 0,0-5-33 16,-2-1-65-16,3-4-233 0,-3 2 79 15</inkml:trace>
        </inkml:traceGroup>
      </inkml:traceGroup>
    </inkml:traceGroup>
    <inkml:traceGroup>
      <inkml:annotationXML>
        <emma:emma xmlns:emma="http://www.w3.org/2003/04/emma" version="1.0">
          <emma:interpretation id="{516AE793-43A8-47BA-8DAD-E7F3261B4DAF}" emma:medium="tactile" emma:mode="ink">
            <msink:context xmlns:msink="http://schemas.microsoft.com/ink/2010/main" type="paragraph" rotatedBoundingBox="1786,11649 19389,10990 19432,12122 1829,12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0436D6-2621-40C5-9BC1-00C115CE9C9D}" emma:medium="tactile" emma:mode="ink">
              <msink:context xmlns:msink="http://schemas.microsoft.com/ink/2010/main" type="line" rotatedBoundingBox="1786,11649 19389,10990 19432,12122 1829,12781"/>
            </emma:interpretation>
          </emma:emma>
        </inkml:annotationXML>
        <inkml:traceGroup>
          <inkml:annotationXML>
            <emma:emma xmlns:emma="http://www.w3.org/2003/04/emma" version="1.0">
              <emma:interpretation id="{A7410463-EDA6-42CB-8445-6AE0828EAAC3}" emma:medium="tactile" emma:mode="ink">
                <msink:context xmlns:msink="http://schemas.microsoft.com/ink/2010/main" type="inkWord" rotatedBoundingBox="1788,11694 4016,11611 4056,12697 1829,12781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07838.0906">750 10218 1299 0,'-2'-20'13'0,"0"2"1"0,-1 3-6 15,1 1-1-15,2 0-5 0,0 0-2 16,0 2 5-16,2 1-2 0,3-3 10 15,-1 6-11-15,1-5 5 0,2 4-8 16,4-4 7-16,0 3-3 0,5-2 1 0,0 6-4 16,2-2 20-16,1-1-2 0,-2 3-2 15,1 1 4-15,1 2-3 0,-4 3-8 0,1-2-4 16,-2 4 3-16,-3 1-3 0,0 2 6 16,-2 1-4-16,-4 3 3 0,0-1 0 15,-5 4-1-15,-2-1 5 0,-4 7-2 0,-3-2-3 16,-2 0-5-16,-2 4 3 0,-3-3 5 15,-2 3-5-15,2-3-5 0,-4 1 6 16,2-2-3-16,-1 0-4 0,4-1-9 16,-1-1-21-16,2-4-14 0,5 2-21 0,-2-4-15 15,7 0-17-15,1-1-34 0,1-6-65 16,2-1-141-16,0 0 149 0</inkml:trace>
          <inkml:trace contextRef="#ctx0" brushRef="#br0" timeOffset="207495.6538">750 10052 284 0,'-2'-9'127'0,"2"9"-42"16,-2-8-23-16,2 8-8 0,-5-6 0 0,5-2 0 15,0 8 4-15,-4-6-9 16,4-2 16-16,0 8-2 0,-5-9 13 0,5 3 5 16,0 6-1-16,-2-8-4 0,0 2-5 15,2 6 3-15,-2-8-2 0,2 8-6 0,-2-2-4 16,2 2-4-16,0 0-7 0,-3-6-5 16,3 6-2-16,0 0-8 0,0 0-5 15,0 0-4-15,0 0-2 0,0 0-6 0,-4 16 0 16,4-2-1-16,-2 1-2 0,2 5 0 15,0 5-1-15,0-3-2 0,0 6-1 16,0 1-3-16,0 2 1 0,0 3 1 0,2-3-2 16,-2 3-2-16,2-1 1 0,0 1-7 15,3-1 1-15,-3 1-16 0,0-1-12 16,3-3-24-16,-1 1-11 0,-2-2-27 0,5-3-15 16,-5-6-18-16,2 1-21 0,2-5-67 15,1-4-234-15,-3-2 48 0</inkml:trace>
          <inkml:trace contextRef="#ctx0" brushRef="#br0" timeOffset="208144.0596">1236 9801 983 0,'0'-14'26'0,"-2"2"2"0,0 2-1 16,0 2-9-16,0 1 1 0,2 1-1 15,-3 0 5-15,3 6 0 0,-2-8 2 0,2 8-4 16,0-6-4-16,0 6-6 0,0 0 3 15,0 0 1-15,0 0-5 0,5 20 4 16,-3-7-1-16,2 3 1 0,-2 4-5 0,3 4 23 16,-1 5-5-16,-2 1 7 0,3 7-5 15,-3 6-2-15,3-2-4 0,-3 0-2 16,0 3-3-16,3 3 4 0,-2 0-6 16,-1 9 0-16,0-5 3 0,0 0-6 0,3-8-23 15,-3 1-19-15,0-1-28 0,-2-8-21 16,2-2-24-16,1-5-41 0,1-2-268 0,-2-5 80 15</inkml:trace>
          <inkml:trace contextRef="#ctx0" brushRef="#br0" timeOffset="208567.209">1618 10275 1216 0,'0'-14'17'0,"2"4"-4"0,-2 2 2 15,0 3-10-15,-2-1 5 0,2-2 0 16,0 2 3-16,0 6 4 0,0-8-1 0,0 8-1 16,0 0 5-16,0 0-1 0,0 0-5 15,0 0 2-15,-11 22 2 0,9-7 0 0,0-5-2 16,-1 8-4-16,1-4 4 0,0 2-6 16,0 3-2-16,2-3 7 0,0 3-4 15,0-1 0-15,2 0 1 0,0-2 0 16,0-1 0-16,1-3-3 0,1 0 8 0,0 0-4 15,3-4-1-15,0 0 5 0,3-1 2 16,-2-5-3-16,1 0-1 0,2-4-4 0,3-2 2 16,2-4-1-16,-3-3-1 0,1 1-1 15,2-6-2-15,-3-1-1 0,-2-2-2 16,-1-2-4-16,-3-1 0 0,0-1-2 16,-5-1 1-16,-2 1-1 0,-2 3-1 0,-3-2 0 15,1 4-5-15,-6-1 2 0,1 1-3 16,-2 7 0-16,0 0-12 0,-6 0-8 15,4 7-17-15,-2 2-3 0,-2 2-14 0,0 6-7 16,-1 0-12-16,1 2-18 0,4 7-22 16,0-7-59-16,3 6-159 0,6 0 145 15</inkml:trace>
          <inkml:trace contextRef="#ctx0" brushRef="#br0" timeOffset="209362.1974">2588 10261 960 0,'0'0'39'0,"-5"-12"-3"16,1 10-9-16,-3-7-7 0,1 9 2 15,-3-6-6-15,-3 1 1 0,3 2 18 0,-4 3 14 16,-3-4 6-16,2 2 1 0,-4 2-5 15,-1 0-5-15,2 2-4 0,-3 2 2 16,1 1 3-16,-1 1-4 0,-3 0-1 0,3 2 0 16,2 0-5-16,0 0-1 0,0 2-3 15,2 1-5-15,2 0 0 0,1-3-4 16,1 3-1-16,1 1-2 0,2 0 0 0,3 1-4 16,1-4 0-16,1 2 0 0,4-1-7 15,0 1 4-15,2-3 2 0,2 0-1 16,1-2-2-16,4-1 0 0,-1 0-3 0,5-3 0 15,-2-2-1-15,2 0-1 0,6-2-2 16,-4-3-1-16,3 0-3 0,-2-1-4 0,0-2-10 16,-3 0-5-16,3-3-4 0,-2 1 0 15,-3-2-9-15,-2-1 3 0,0 1 1 16,0 0-6-16,-2 2 5 0,-3 1-1 16,3-2 5-16,-3 4-3 0,-1-1 8 0,-1 4 2 15,-2-2 2-15,0-2-8 0,0 8 7 16,-2-6 1-16,2 6 2 0,-7-4-2 15,7 4 4-15,0 0 4 0,0 0 1 0,0 0-6 16,0 0 7-16,0 0 1 0,0 0 0 16,0 0-7-16,0 0 7 0,0 0 4 15,0 0-1-15,0 0 4 0,28-2-4 0,-15 0-1 16,2-7 4-16,2 3-1 0,0-6-5 16,4 2 10-16,1-8-7 0,-2 6 0 15,1-6-4-15,-1-1 2 0,-1-1 4 0,-4-1-2 16,1-1-1-16,-4-1 0 0,-3 1 2 15,-1 2-3-15,-3-3-10 0,-3 5 12 0,-2-2-7 16,-2-1 4-16,0 3-1 0,-5 2 2 16,-2 2-3-16,0 2 3 0,-5 1 4 15,1 1-6-15,-3 4 2 0,2 0 2 16,3 2-3-16,-2 4 2 0,2 2 9 0,-1 2-6 16,3 0 4-16,-2 8 1 0,2 1-7 15,2 5 8-15,0 0 5 0,0 8 3 0,5 3 3 16,-3 1-2-16,3 1 3 0,2 3 0 15,0-3-7-15,0 4 6 0,2 7 1 16,1-3-3-16,-1 4-1 0,0-4-3 16,2 3 0-16,-1 1 1 0,1-3-5 0,-1 3 1 15,-3-2-1-15,3 0 0 0,-3-7-15 16,0 1-24-16,-3-1-27 0,3-1-43 16,-5-6-50-16,5-1-126 0,-5-6-164 0,1-2 52 15</inkml:trace>
          <inkml:trace contextRef="#ctx0" brushRef="#br0" timeOffset="209546.1229">2572 10536 1332 0,'2'-17'27'16,"3"3"-4"-16,-3 2-22 0,5 0-8 15,3 0-9-15,1-1-4 0,4 1 4 0,0-2 0 16,6 0 5-16,2 0 1 0,2 1-6 15,7-1-19-15,3 1-26 0,2-1-34 0,8-4-67 16,2 4-151-16,-2-5 172 0</inkml:trace>
        </inkml:traceGroup>
        <inkml:traceGroup>
          <inkml:annotationXML>
            <emma:emma xmlns:emma="http://www.w3.org/2003/04/emma" version="1.0">
              <emma:interpretation id="{F41D115F-D79D-4D51-B197-A73BBFEB4293}" emma:medium="tactile" emma:mode="ink">
                <msink:context xmlns:msink="http://schemas.microsoft.com/ink/2010/main" type="inkWord" rotatedBoundingBox="4535,11707 9680,11515 9716,12486 4572,12678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11108.0529">4302 10227 1299 0,'9'-3'14'0,"-1"-3"4"0,1 0 13 15,-4 4-16-15,1 2-5 0,0-6 12 0,-2 4-2 16,-4 2 7-16,11-6 6 0,-11 6-10 16,11-4-1-16,-6 4 4 0,-5 0-6 15,16 4-4-15,-7 2 3 0,2-4-5 0,0 4-3 16,1 2 3-16,1 1-3 0,-2 2-3 16,3-2 1-16,-4 5 1 0,-2-4-3 0,-1 2 1 15,0 2-1-15,-5 1 1 0,0-5-2 16,-2 4-4-16,-4-2 1 0,-1 1 5 15,-1-1-4-15,-3 0 5 0,-1-2 0 16,-1-2 0-16,2-1 0 0,-2-4 1 0,-1 2 3 16,1-5-8-16,4 0 6 0,-2-5 3 15,3 2-6-15,4-4 1 0,-1-2-1 0,3-4-2 16,3-1-2-16,5-2 0 0,6-7-4 16,4-3 0-16,7-1-1 0,4-10 2 15,2 3 0-15,4-3 2 0,1 3-2 16,0 1 0-16,1-2 0 0,-4 5 1 15,1-4-1-15,0 7 1 0,-7-1-2 0,0 5 3 16,-5 1 6-16,-1 4 2 0,-3 1 1 0,-2 1 3 16,-5 2 6-16,0 2-4 0,-2-1 1 15,1 3-1-15,-3 2-1 0,-3 0-5 16,1 0-2-16,-1 2 2 0,-2 2-5 0,-2 4 2 16,0 0-3-16,0 0 3 0,0 0-1 15,0 0 1-15,-6 20 0 0,1-8-1 16,3 5 0-16,-2 3 2 0,1 0 1 15,1 9-1-15,-3-1-2 0,3 3 0 0,-1 3 0 16,3-1 0-16,0-1 0 0,-2-3-1 16,2 1-1-16,2 1-1 0,-2-2-1 0,3-1 0 15,-1-2-13-15,-2-4-22 0,2-3-26 16,3 2-33-16,-2-2-40 0,-3-4-46 16,4-5-125-16,-2 2-175 0,-2-6 16 15</inkml:trace>
          <inkml:trace contextRef="#ctx0" brushRef="#br0" timeOffset="211298.0803">4761 10167 1341 0,'-3'-14'33'16,"1"0"-4"-16,4 4-3 0,1-3 1 0,-1 5-6 16,7-6-1-16,2 0-1 0,7-1-5 15,2-1 4-15,2 0-10 0,8 2 2 0,0-4-2 16,1 4 3-16,1 3-16 0,-2-1-28 15,-2 4-27-15,0 0-31 0,-1 0-44 16,-2 1-98-16,-4 1-117 0,-2 2 136 0</inkml:trace>
          <inkml:trace contextRef="#ctx0" brushRef="#br0" timeOffset="210097.8195">3454 10005 1227 0,'6'-23'28'0,"-1"5"1"16,-3 0-1-16,5 5-6 0,-2 2-3 0,-1-2 2 16,5 1 0-16,-2 0 1 0,4 0-2 15,3-1 0-15,-1 3-3 0,3 0-3 0,0 0 2 16,4 4-1-16,-1-1 1 0,3 4-10 16,-2 0 5-16,1 1 0 0,-1 4-5 15,1 1 0-15,-4 0 2 0,0 4-3 0,-4-1 2 16,-2 4 2-16,-2 4-5 0,-5 0-3 15,-1 5 5-15,-3-1 0 0,-5 0-1 16,-4 5-1-16,-4 1-1 0,-4 3 1 0,-2-3 3 16,-1-2-13-16,-6 7-18 0,2-7-15 15,-1 0-14-15,-3 5-17 0,4-8-21 16,-1 3-28-16,5-4-79 0,1-2-157 16,6-5 130-16</inkml:trace>
          <inkml:trace contextRef="#ctx0" brushRef="#br0" timeOffset="209802.2481">3529 9956 1019 0,'-5'-10'64'0,"1"4"-1"0,-1-2-11 15,-2 1-6-15,2 1-4 0,1 2-1 16,-1-2 4-16,-1 2 1 0,3 0 6 0,3 4-10 16,-8-4 1-16,8 4-8 0,0 0-1 15,-7 14 2-15,4-3-5 0,1 3-1 16,2 6-1-16,2 2-5 0,1 7 2 0,-3-1-3 16,2 2 0-16,0 7-2 0,3-6-3 15,-3 9-2-15,0-3-2 0,0 4-2 16,1-6 2-16,-1-1-3 0,-2 2-19 0,0-3-15 15,0-1-25-15,0 1-19 0,0-4-36 16,-2-3-37-16,-3-6-90 0,3-3-224 16,0-5 39-16</inkml:trace>
          <inkml:trace contextRef="#ctx0" brushRef="#br0" timeOffset="210518.5578">4073 10129 1094 0,'5'-6'45'0,"-3"2"-5"0,-2 4-10 16,0-5-1-16,0 5-9 0,0 0-4 0,0 0 6 15,0 0 1-15,-9-6 10 0,9 6 2 16,0 0-4-16,-21 11-1 0,12 1-1 15,3-4-9-15,-5 6 3 0,1 0 1 0,-1 0-2 16,2 3 0-16,0 1-2 0,0-2-1 16,-1-1 0-16,4 1 0 0,-1 4-2 15,3-6 0-15,-1 5-5 0,3-1 2 0,0-4 1 16,0 0-1-16,4 1 6 0,0-3 6 16,0 1 8-16,3-4-5 0,-1 1 0 15,3-1-2-15,-1-3 2 0,1 2 4 0,3-8 0 16,1 2 0-16,0-2 0 0,0-2-6 15,1-2 0-15,-3-2-3 0,4-2-3 16,-2-2-1-16,-1 1-3 0,-1-4 0 16,0-4-6-16,-5 1-1 0,3-2-1 0,-5-1-3 15,0 0-1-15,-2-3-3 0,-2 2 0 16,2 0-7-16,-4 1-24 0,-5 5-11 0,2 0-11 16,-2-1-10-16,-1 7-15 0,2 0-9 15,-3 2-7-15,0 6-15 0,-4 0-8 16,4 3-17-16,0 2-36 0,0 1-280 0,-1 2 43 15</inkml:trace>
          <inkml:trace contextRef="#ctx0" brushRef="#br0" timeOffset="211627.7775">5565 9816 1042 0,'2'-9'35'16,"0"1"-2"-16,-2-2 2 0,-2 2-9 0,0-2-1 16,-5-1-7-16,3 1 12 0,-5 0 6 15,0 0 14-15,-5 2 0 0,5 0 1 0,-2-2-4 16,2 4-4-16,-1 0-1 0,-1 1-9 16,2 1 3-16,0 3 0 0,1 1-2 0,8 0 1 15,-19 3-2-15,12 4-1 0,-2 1-3 16,3 6-4-16,-4 0 6 0,5 5 0 15,-1 1 3-15,1 6-1 0,3 3 0 16,-2 5-3-16,2 5-2 0,2 2-3 0,-3 1-2 16,3 3 0-16,0 2-2 0,0-3-2 15,0 1-1-15,0 0-3 0,0 2-2 0,0-1 0 16,0 2-4-16,0 1-11 0,-2-9-25 16,-2 3-22-16,1-1-28 0,1-3-31 0,-2-9-30 15,1-1-54-15,6-9-374 16,-6 1-66-16</inkml:trace>
          <inkml:trace contextRef="#ctx0" brushRef="#br0" timeOffset="212114.2939">5375 10334 1602 0,'2'-22'19'0,"0"4"13"0,1-1-10 0,1 5-4 15,0 0-2-15,1-4 1 0,3 1-2 16,3-3-1-16,2 1-22 0,0-3-4 0,6 2 5 15,3-3-2-15,3 3 2 0,2 2 2 16,2 0-2-16,3 1 6 0,-3 1-3 16,3-2 0-16,-4 7 1 0,-4-1-1 0,1 2 1 15,0-2-5-15,-7 6 2 0,0 0 4 16,1 2-4-16,-6 2 1 0,-2 2-1 16,0 2-2-16,-4 4 5 0,0 4-2 15,0 4-1-15,-5 0 3 0,0 0 6 16,-2 7-1-16,0-5-1 0,-2 5-2 0,2-5 3 15,-2 6 4-15,2-8-2 0,-2 7 0 0,2-7 1 16,0-2 0-16,2 3 6 0,0-4 10 16,0 4 4-16,5-7 0 0,-3 4 0 0,3-4-3 15,2 0-2-15,1-5 0 0,1 0-4 16,0-3 3-16,0 0-5 0,1-3-3 16,3-3 1-16,-1-3-3 0,0-1 1 15,1-4-1-15,-1-1-1 0,-1-7-2 0,-1 6-3 16,-3-8 0-16,0 5 0 0,-3-7 0 15,-3 9-1-15,-1-5-3 0,-4 2-3 16,-1 3 4-16,-3 1-4 0,-1-2-2 0,-2 4-4 16,-5 4-2-16,1 2 0 0,-5-1-15 15,-1 8-7-15,2-2-18 0,-3 6-11 16,1 2-9-16,-1 1-10 0,-1 5-8 0,1 1-12 16,2 2-15-16,2-2-38 0,3-2-222 15,4-1 110-15</inkml:trace>
          <inkml:trace contextRef="#ctx0" brushRef="#br0" timeOffset="212630.4052">6487 9692 1116 0,'6'-9'65'0,"-1"3"-3"15,0 2-14-15,0 0-2 0,-3 0-11 16,-2 4-4-16,7-2-4 0,-7 2-3 0,0 0 4 15,0 0-1-15,2 16-1 0,-4-5 5 16,-1 5-6-16,1 0 21 0,0 4-1 16,2 5-2-16,-2 3 3 0,0 2 2 0,2 5 3 15,0-2-2-15,0 1-4 0,2 1-2 16,0 0-5-16,0-3-3 0,3-4 1 16,1 1-6-16,1-1-1 0,2-3-4 15,-2-2 2-15,2-1-4 0,2-2-1 0,5-6-1 16,-4 0-1-16,1-5-2 0,2-3-3 15,2-2 0-15,-2 0-7 0,7-10 2 0,-3 0-2 16,1-5-2-16,3-3-2 0,2-8-20 16,0-4-4-16,-1-1-5 0,-3-2-2 15,-1 1 3-15,-1-1-1 0,-2 5 7 16,-3-2-1-16,-2 6 0 0,-1 1 6 0,-2 1 1 16,-3 1-2-16,1 3 1 0,-1 2-1 15,0 2 3-15,-2 0 3 0,-1 4-6 16,-3-1 5-16,0 7 0 0,-3-6-1 0,3 6 1 15,0 0 1-15,0 0 0 0,-16 19 3 16,11-7 3-16,3 2-2 0,-2 5 1 0,2 3 3 16,-1-2 0-16,3 4-3 0,0-1 4 15,3 5 1-15,-1 1-2 0,2-5-1 16,3 5 1-16,-1-5-1 0,7 2-13 0,-2-3-24 16,2-3-29-16,0 3-26 0,1-9-31 15,0 0-41-15,3-3-131 0,-2-3-126 16,-2-5 69-16</inkml:trace>
          <inkml:trace contextRef="#ctx0" brushRef="#br0" timeOffset="212763.1564">7199 9836 1185 0,'-6'-8'-20'0,"-4"2"-34"0,1 0-49 0,2 1-76 16,1 5-103-16,6 0 199 0</inkml:trace>
          <inkml:trace contextRef="#ctx0" brushRef="#br0" timeOffset="213176.0872">7514 9883 845 0,'6'-4'63'0,"1"-1"1"0,-3 4-16 15,1-4-4-15,-5 5 1 0,6-2-15 0,-6 2 2 16,0 0 5-16,0 0-3 0,0 0 0 16,0 0 4-16,0 0-7 0,-15 17 2 15,10-7-3-15,-1 4-4 0,-4 1 3 16,6 1 3-16,-3 2-8 0,0 0-2 0,3 0 1 16,-1-3-1-16,3 1 5 0,0 2-7 15,2-3 14-15,2-1 4 0,0-2 4 0,3 0-1 16,4 0-3-16,0-2-5 0,3-3-2 15,1-1-2-15,5-4-6 0,0-2 0 16,2-2-5-16,1-2 1 0,-3-2-2 0,2-2-1 16,1-1-6-16,-4-7 2 0,2 2-2 15,-4-6-2-15,-1 3-3 0,-6-3-2 16,0 2-2-16,-3-1 0 0,-5-3-4 16,-3 4-5-16,-1-3 4 0,-8 3-9 0,1 0 3 15,-5 2-5-15,-2-1-12 0,0 5-7 16,-5 1-4-16,3 6-20 0,-5-1-4 0,3 1-7 15,-4 5-8-15,4 2-11 0,-3 1-14 16,0 5-26-16,2 0-62 0,8 0-205 0,-1 2 95 16</inkml:trace>
          <inkml:trace contextRef="#ctx0" brushRef="#br0" timeOffset="213430.5986">8212 9897 1276 0,'6'-2'104'0,"1"-2"-14"0,4 2-9 0,6 0-6 15,3-2-8-15,3 0-7 0,3-1-6 16,2 2-7-16,0-2-4 0,2 4-9 0,-4-4-36 15,0 5-25-15,2-2-32 0,-4 2-29 16,3-2-31-16,-7 2-47 0,3 0-334 16,-5 0-6-16</inkml:trace>
          <inkml:trace contextRef="#ctx0" brushRef="#br0" timeOffset="213594.4118">8406 10021 1306 0,'-15'8'-48'0,"0"-2"7"0,6 2-1 0,1-2 4 15,1 1 5-15,3-6-1 0,1 2 7 16,3-3 1-16,0 5 13 0,0-5-5 16,14 7 2-16,-3-7-4 0,3 0-7 0,8 0-4 15,-2 0-10-15,10 0-16 0,2-2-12 16,-2-3-34-16,2 4-109 0,3-6 72 16</inkml:trace>
        </inkml:traceGroup>
        <inkml:traceGroup>
          <inkml:annotationXML>
            <emma:emma xmlns:emma="http://www.w3.org/2003/04/emma" version="1.0">
              <emma:interpretation id="{F11B70E8-7375-4E01-B7A5-F9C3F5468B3C}" emma:medium="tactile" emma:mode="ink">
                <msink:context xmlns:msink="http://schemas.microsoft.com/ink/2010/main" type="inkWord" rotatedBoundingBox="12364,11312 14085,11247 14112,11962 12391,12026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45643.9532">12482 9734 448 0,'0'0'39'0,"-9"2"-5"0,9-2-2 15,-10 4-2-15,5-2-4 0,5-2-2 0,0 0-10 16,-6 2 5-16,6-2 6 0,0 0 2 15,0 0 2-15,0 0-1 0,9 8 1 16,1-3-1-16,1-4 5 0,2 1 1 0,7-2-7 16,3 3 4-16,2-3-6 0,2 0-2 15,5 2-4-15,2-2 2 0,1 0-2 16,-1-2-2-16,3 2-3 0,-5-3-1 16,1 3-8-16,-6 0-4 0,-2-2-10 0,0 2-12 15,-3 0-10-15,-1 0-15 0,-6 0-13 16,2 0-15-16,-4-1-21 0,-2-1-170 0,-2 2 215 15</inkml:trace>
          <inkml:trace contextRef="#ctx0" brushRef="#br0" timeOffset="245946.0794">12712 9610 711 0,'-14'-4'4'0,"3"0"-3"0,0 2 0 0,2-2-1 16,0 2 0-16,9 2-1 0,-12-2 0 16,12 2 1-16,-11-2 0 0,11 2 1 15,0 0 2-15,-11 6 7 0,6-2 2 16,3 2 1-16,0 2-1 0,2 3 8 0,-2 0 2 16,2 0 1-16,2 3 3 0,-2 0-6 15,0 4-3-15,2 1 3 0,-2 1-3 16,0-2-3-16,2 3-2 0,-2 1-2 0,0 2 4 15,-2-1-8-15,2 2 8 0,0-1-11 16,-2-2-8-16,2-1-11 0,-2 1-12 16,0-2-20-16,2-2-20 0,-3-3-21 0,0-7-166 15,3 4 224-15</inkml:trace>
          <inkml:trace contextRef="#ctx0" brushRef="#br0" timeOffset="244705.9123">11288 9747 945 0,'2'-7'-11'0,"-2"3"-1"16,0 4 0-16,3-8-2 0,-3 8 6 0,4-4 1 15,-4 4-3-15,7-2 8 0,-7 2 8 16,0 0 4-16,18 6 4 0,-7-2 4 0,0 2 8 16,7 3-3-16,1 1 2 0,3 2 0 15,3-2-3-15,2 2-4 0,0 0-2 16,5 1 1-16,1 1-2 0,-1-2 1 15,3 0-5-15,-7 2 5 0,2-3-7 0,-2-1-1 16,-4 0 5-16,1-2-16 0,-3 0-9 16,-1 0-13-16,-3-4-16 0,-3 1-20 15,0-4-25-15,-4 2-33 0,-3-6-164 0,-1 0 200 16</inkml:trace>
          <inkml:trace contextRef="#ctx0" brushRef="#br0" timeOffset="244404.7407">11340 9455 135 0,'4'-5'9'0,"-1"2"10"16,-3 3-8-16,0-8-8 0,0 8 5 15,0-8 14-15,0 8 6 0,0-12 1 16,0 6 9-16,0 6 6 0,-3-10 3 0,3 6 6 16,0 4-3-16,0-11 2 0,0 8-3 15,0 3-1-15,3-11-2 0,-3 11-4 16,4-6 2-16,-2 4-9 0,0-4-1 0,-2 6 0 16,5-2-9-16,-5 2-2 0,0 0 4 15,0 0 2-15,0 0 1 0,12 14-3 16,-10-6-1-16,5 3-2 0,-7 7 1 15,2-2-1-15,0 4-3 0,0 3-1 0,1-1 8 16,-1 3-12-16,0 1 5 0,-2 4-1 16,0-1 20-16,0-3-7 0,2 3 4 0,-4 1-11 15,2-1 3-15,0 1 0 0,0 1-4 16,-2-3-4-16,2 1 1 0,0-5-2 16,-2 1-3-16,2-3-7 0,-3-2-9 15,3 1-11-15,-2-1-14 0,2-6-16 0,-2 5-12 16,2-9-13-16,-2 2-24 0,0-8-27 15,-5 2-48-15,1-2-182 0,0-4 140 0</inkml:trace>
          <inkml:trace contextRef="#ctx0" brushRef="#br0" timeOffset="245012.0503">11740 9512 746 0,'-2'-8'-27'0,"-3"2"0"15,0-2 5-15,-1 2-1 0,1 2 4 16,1 0 0-16,-1 0 3 0,-1 1 2 15,6 3 5-15,-15 0 4 0,15 0 3 0,-15 7 4 16,8-5 0-16,-1 6-2 0,-1 4 7 16,-1-1-3-16,1 0 0 0,0 4-1 15,-2-1-1-15,2 3 2 0,-3 2-1 0,3-2 0 16,-2 3 1-16,0-1-2 0,-1-1 4 16,1 0-6-16,0 3 1 0,7-5-7 15,-11 0-11-15,9-2-13 0,-1-1-18 0,0-1-24 16,-1 0-77-16,5-4 51 0</inkml:trace>
        </inkml:traceGroup>
        <inkml:traceGroup>
          <inkml:annotationXML>
            <emma:emma xmlns:emma="http://www.w3.org/2003/04/emma" version="1.0">
              <emma:interpretation id="{E2777656-392E-464D-B8A0-06E621197C9D}" emma:medium="tactile" emma:mode="ink">
                <msink:context xmlns:msink="http://schemas.microsoft.com/ink/2010/main" type="inkWord" rotatedBoundingBox="14799,11162 16781,11088 16817,12062 14836,12136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46463.1169">13794 9476 779 0,'-4'-4'31'16,"-3"1"-5"-16,3-2 3 0,4 5-8 0,-9-6-4 15,4 3-1-15,5 3-1 0,0 0-2 16,-12-2-1-16,12 2 2 0,-8 8-2 16,3 0 3-16,1 1 1 0,-1 3-3 0,3 4 4 15,-2 5 3-15,1-5-1 0,3 4 3 16,3 2-2-16,1-1-1 0,-2 6-3 16,0-1 3-16,3-2-1 0,-1 2-3 15,1 3 20-15,1-2 0 0,0-5-2 0,0-2-6 16,-1 3-4-16,2 1-8 0,-3-5-19 15,0-1-19-15,-1-2-14 0,1-1-13 16,-4-4-9-16,2 0-15 0,0-1-26 0,-4-8-34 16,2-2-173-16,0 0 177 0</inkml:trace>
          <inkml:trace contextRef="#ctx0" brushRef="#br0" timeOffset="246740.0782">13749 9523 882 0,'12'-11'1'0,"-5"0"0"0,2 2-3 16,-3 1 2-16,3 0-5 0,0 1 5 0,5 2-4 15,-3-4 4-15,5 4-4 0,-2 0 0 16,1-1 0-16,1 2 4 0,0 2 1 16,-2 2-3-16,1 0-1 0,2 0-2 15,-4 2 4-15,0 2-2 0,1 2 3 0,-3 2-2 16,0 0 2-16,-2 0 6 0,-2 7-7 15,-5-7 4-15,1 6 2 0,-6 0 1 0,-1 1 2 16,-3 1-8-16,-4 0 5 0,0 2 1 16,-6 1-1-16,0-1-2 0,-1-1 1 15,-1 1-1-15,2-2 3 0,-4 1-6 16,5-3-3-16,-1-2-15 0,0 0-13 0,6-2-15 16,-2-1-22-16,4-6-33 0,-1 4-116 15,6-4 73-15</inkml:trace>
          <inkml:trace contextRef="#ctx0" brushRef="#br0" timeOffset="247059.2476">14242 9248 691 0,'2'-12'42'0,"3"2"-10"16,-3 2-1-16,-2 0-2 0,0 1-6 15,0 3-4-15,0 4-5 0,2-8-1 0,-2 8-5 16,0 0 3-16,0 0-3 0,0 0 0 16,0 0 5-16,2 21-2 0,-2-7 8 15,0 4 10-15,0 2 6 0,2 3-7 16,-2-1 12-16,0 6-10 0,0 3 3 0,-2-3-4 16,2 3-7-16,-2 3 7 0,2-3-5 15,-2 4-4-15,0 1 2 0,-1-5-3 0,1 8 4 16,-2 1-5-16,2-7 2 0,-1 1-12 15,1-1-7-15,-2 0-25 0,2-3-8 16,-1-1-19-16,1-5-19 0,0-2-26 16,0-6-38-16,2-2-205 0,0 1 147 0</inkml:trace>
          <inkml:trace contextRef="#ctx0" brushRef="#br0" timeOffset="247480.9989">14554 9585 1029 0,'7'-3'34'0,"-5"-2"-18"0,0-1 0 15,-2 6-7-15,5-4-5 0,-5 4 4 0,0 0 1 16,0 0-13-16,0 0 16 0,0 0 17 16,-11 23-13-16,6-13 6 0,-1 0-2 15,1 5 0-15,1-1-5 0,-2 2 0 0,2 2-3 16,-1-6 10-16,1 7 0 0,2-3-5 15,-3 0 6-15,1-2-1 0,2 3-11 16,-1-1 2-16,1-4 8 0,2 0 2 0,0 1-2 16,0-3-2-16,2 0 1 0,3-2 0 15,-1-2-2-15,3 0 5 0,2-4-4 16,1 1-4-16,-1-3 2 0,-9 0-4 0,19-5-4 16,-8-1 5-16,2-2-8 0,-2 0-1 15,-3-5 1-15,3 2-3 0,-3-2-1 16,1-3-2-16,-5 0-1 0,1 2 0 0,-5-3-1 15,0 3-6-15,0-1 6 0,-5-1-3 16,1 2-7-16,-3 0 2 0,0 2 0 16,-4 4-8-16,0-1-13 0,2 1-5 0,-6 5-10 15,4 0-9-15,-2-1-13 0,2 4-6 16,-3 0-12-16,1 4-15 0,-1-4-17 16,3 4-223-16,4 1 144 0</inkml:trace>
          <inkml:trace contextRef="#ctx0" brushRef="#br0" timeOffset="248244.5144">15149 9685 987 0,'6'-3'15'0,"1"-4"-6"16,-5 5-1-16,2-2 1 0,-4 4 0 0,5-6-4 15,-5 6 0-15,2-4 4 0,-2 4-3 16,0 0-2-16,0 0 3 0,0 0 1 0,0 0 3 16,-22 14 3-16,15-5 10 0,-1 1 1 15,0 2 6-15,-1 2 6 0,0-2 6 16,0 5-8-16,1-4 5 0,0 4 15 16,1 1-1-16,1-2-7 0,1 1-2 0,1-1-1 15,2 0-7-15,-1-3 1 0,3 1-4 16,0-4-2-16,3 0-3 0,1-2 1 0,0 0-8 15,3-4 2-15,2-1-2 0,3-3-7 16,-12 0 3-16,26-5-3 0,-7-1-6 16,-1-2-3-16,1 0-9 0,0-2-7 15,-1-4 0-15,-1 0-5 0,-2-1-1 0,-4 1-3 16,1 0 4-16,-5-1-4 0,-3 1 5 16,-1 2-1-16,-3 0-2 0,-3 1-5 0,1 2 7 15,-5 0-3-15,0 3 2 0,-4-2 1 16,2 4 1-16,-2-2 3 0,2 2 7 15,-3 1-10-15,1 3 2 0,0-3 10 0,2 1-8 16,-1 2 2-16,10 0 1 0,-13-3 3 16,13 3-6-16,0 0 3 0,0 0 9 15,0 0-6-15,0 0 5 0,0 0 2 16,38-5-7-16,-18 2-4 0,6 0 6 0,6-4 0 16,1 1 3-16,5-2-7 0,3-2 7 15,-2 0-1-15,-3-3-4 0,3 3 5 0,-6-6-7 16,1 2-2-16,-6-2 6 0,-6-1-3 15,-1 3 1-15,-4-8-2 0,-6 4 2 16,0-1 0-16,-3 1 1 0,-3 1-11 16,-3 1 15-16,0 2-4 0,-2 0 1 0,2 2-1 15,-4 1 6-15,2-1-1 0,0 4-2 16,0 0-5-16,0 2 5 0,0 6-6 0,-4-6 4 16,4 6 0-16,0 0 3 0,-5 20 2 15,3-8 8-15,-4 2 5 0,2 5 5 16,0 1-1-16,1 8 6 0,1 1 5 15,-4-2-5-15,1 1 3 0,1 4-7 0,-3 5 1 16,0-2-3-16,0 1 3 0,0 3-4 16,3-3 0-16,-3 3-3 0,-2-2 1 15,5 0 0-15,-3-1-4 0,0-5-5 0,0-1-8 16,3-2-16-16,-5-3-19 0,2 1-25 16,-2-3-27-16,2-7-35 0,-2-2-56 0,2-5-286 15,-4-1 28-15</inkml:trace>
          <inkml:trace contextRef="#ctx0" brushRef="#br0" timeOffset="248418.0531">15330 9755 1296 0,'2'-8'-11'0,"7"3"-11"15,-5-1-20-15,3 0-17 0,7 0-17 16,8 0-13-16,1 0-18 0,8-2-196 0,5 4 180 15</inkml:trace>
        </inkml:traceGroup>
        <inkml:traceGroup>
          <inkml:annotationXML>
            <emma:emma xmlns:emma="http://www.w3.org/2003/04/emma" version="1.0">
              <emma:interpretation id="{392FB193-790D-4B1F-B187-45DF6477BC9C}" emma:medium="tactile" emma:mode="ink">
                <msink:context xmlns:msink="http://schemas.microsoft.com/ink/2010/main" type="inkWord" rotatedBoundingBox="17416,11501 19405,11426 19430,12085 17441,12160"/>
              </emma:interpretation>
              <emma:one-of disjunction-type="recognition" id="oneOf34">
                <emma:interpretation id="interp42" emma:lang="" emma:confidence="0">
                  <emma:literal>call</emma:literal>
                </emma:interpretation>
                <emma:interpretation id="interp43" emma:lang="" emma:confidence="0">
                  <emma:literal>can</emma:literal>
                </emma:interpretation>
                <emma:interpretation id="interp44" emma:lang="" emma:confidence="0">
                  <emma:literal>cars</emma:literal>
                </emma:interpretation>
                <emma:interpretation id="interp45" emma:lang="" emma:confidence="0">
                  <emma:literal>cay</emma:literal>
                </emma:interpretation>
                <emma:interpretation id="interp46" emma:lang="" emma:confidence="0">
                  <emma:literal>Cay</emma:literal>
                </emma:interpretation>
              </emma:one-of>
            </emma:emma>
          </inkml:annotationXML>
          <inkml:trace contextRef="#ctx0" brushRef="#br0" timeOffset="249538.3146">16554 9563 848 0,'0'0'-8'15,"0"0"-1"-15,-16-6 0 0,16 6 5 16,-19 0-3-16,6 2 11 0,2 2 11 0,-2-1 12 16,0 2 3-16,-4 1 2 0,2 2 2 15,2 1-3-15,-2 1 0 0,2 2-4 16,0 0 1-16,-1 3-1 0,5-1-3 0,0 2 2 16,0-2-7-16,5 3-3 0,-1-1 4 15,5 2-3-15,0-4 20 0,5 5 2 16,1-1-9-16,3-1-10 0,4-1-11 0,4-6-17 15,3 2-10-15,5-4-7 0,-1-2-11 16,8 1-10-16,3-6-1 0,-2-1-2 16,5-1 5-16,5-6 4 0,0 1 4 15,0-2 4-15,3-2 4 0,-6-2 4 0,1-1 7 16,-2-3 5-16,-4 2 6 0,-1-2 7 16,0 0 4-16,-4-1 7 0,-8 3 11 15,1-2-1-15,-3 3 9 0,-2-1 7 0,-4 4 2 16,0-2-11-16,-6 4 2 0,1-2 0 15,-2 3-7-15,-4 3-1 0,-3-4 0 16,0 8 2-16,0 0 0 0,-14 0 9 0,14 0-5 16,-20 8 9-16,3-4 10 0,0 6 4 15,-1-1 2-15,-3 3-5 0,1 0 2 0,-1 1-2 16,4-2-4-16,1 2-4 0,2-3-3 16,1 2-3-16,2-2-1 0,2 1-4 15,-1-3 0-15,5 0-1 0,1-2-1 16,4 2-2-16,2-2-1 0,5 0-2 0,1-2-4 15,3 0 1-15,2-2-2 0,2-2-3 16,2 0 0-16,0 0-1 0,4-3-2 0,-3 0-2 16,0-1-1-16,-2 0-2 0,2-2-2 15,-3 2 2-15,0 0-3 0,0 0-2 16,-4 0 2-16,1-1 1 0,-1 2-4 0,-4 1 0 16,2-3-1-16,-3 4-2 0,1-4-2 15,-7 5 4-15,10-2 0 0,-10 2-3 16,0 0-1-16,0 0 2 0,4 8-1 15,-4-8 2-15,0 8 0 0,-2-1 0 0,2-1-3 16,-2 0 2-16,2 2 0 0,0 0 2 16,0 0-3-16,2 0 8 0,3 0-4 0,-1 0 4 15,0 1 4-15,3-1 2 0,2 0 0 16,3-2 2-16,-1 3-4 0,2-3 0 16,3-4-1-16,2 1 0 0,2-3 0 15,-1 0-1-15,1-3-5 0,1-2 4 0,-1 2-3 16,-3-6-4-16,7-1 0 0,-7-4-3 15,4-1-2-15,-5-1-2 0,-1-4-3 0,2-1-1 16,-2-3 1-16,-6 2 3 0,5-2-5 16,-3 1 6-16,-2 1-1 0,0 2-2 0,-7 1 4 15,5 3 0-15,0 3 0 0,-2-1 0 16,-3 2-3-16,5 2 1 0,-5 4 1 16,0-2-2-16,-2 4 1 0,0 4 2 15,0 0 2-15,0 0-1 0,0 0 2 0,-2 20-2 16,0-8 3-16,-3 0-2 0,5 6 2 15,0-1 0-15,0 3 4 0,0-1 2 16,0 1 2-16,5-2-1 0,-3 3 1 0,2-3 2 16,1 2-2-16,1-1 3 0,-4-3 3 15,8-2-4-15,1 0 3 0,5-1-1 16,-3-2-3-16,4-2 1 0,7-3-3 0,-1-4-6 16,-1 0-4-16,10-4-5 0,-2-2-8 15,1-2-1-15,7-6-5 0,-1-2-3 16,-1-3-3-16,3-5 0 0,-2-3 0 0,2-3 0 15,-7-1-2-15,-5 3 8 0,-2 0-2 16,-2 1 4-16,-3 2-1 0,-5 4 9 0,0 2 1 16,-4-1 9-16,0 4-1 0,-3 1 1 15,-1 1 1-15,1 4-3 0,-4 0 5 16,-2 8 0-16,-2 0 2 0,0 0 1 16,0 0 7-16,-6 28 5 0,-4-5-1 0,5 1-4 15,-8 10-2-15,2 3 10 0,0 8-4 16,-1 6-13-16,-3 0-19 0,-1 24-42 0,4-16-50 15,-6-6-51-15,3 2-141 0,-11 14-120 16,-3-6 66-16</inkml:trace>
        </inkml:traceGroup>
      </inkml:traceGroup>
    </inkml:traceGroup>
    <inkml:traceGroup>
      <inkml:annotationXML>
        <emma:emma xmlns:emma="http://www.w3.org/2003/04/emma" version="1.0">
          <emma:interpretation id="{638D0FB2-84D0-48C7-A8D7-CB7646F4DB5F}" emma:medium="tactile" emma:mode="ink">
            <msink:context xmlns:msink="http://schemas.microsoft.com/ink/2010/main" type="paragraph" rotatedBoundingBox="9703,13071 17710,13089 17707,14469 9700,144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1C6C8B6-AFF0-47C0-AC07-92AD02EEC6F1}" emma:medium="tactile" emma:mode="ink">
              <msink:context xmlns:msink="http://schemas.microsoft.com/ink/2010/main" type="inkBullet" rotatedBoundingBox="9703,13071 10256,13073 10253,14330 9700,14328"/>
            </emma:interpretation>
          </emma:emma>
        </inkml:annotationXML>
        <inkml:trace contextRef="#ctx0" brushRef="#br0" timeOffset="250152.3917">8619 11807 1183 0,'-5'-2'42'16,"2"0"-4"-16,3-4-14 0,0 6-6 0,10-6-7 16,1 4 1-16,7-7-3 0,5 4-3 15,3-4-3-15,6-1 1 0,7 2-8 16,2 0-27-16,0 2-27 0,2 1-34 0,-10 0-52 15,12 2-204-15,-13-1 139 0</inkml:trace>
        <inkml:trace contextRef="#ctx0" brushRef="#br0" timeOffset="250345.9198">8783 11980 938 0,'-4'4'-12'0,"-1"0"1"0,3 0-10 0,-2 0 0 16,4-4 0-16,0 0 5 0,9 8 1 16,-5-6 4-16,7-2-3 0,-1 2 3 15,5-2 3-15,3 0-15 0,7 0-18 0,5-2-22 16,1-4-36-16,12 2-89 0,7-4 64 16</inkml:trace>
        <inkml:trace contextRef="#ctx0" brushRef="#br0" timeOffset="258431.9064">9145 11158 1521 0,'-15'-8'125'0,"6"2"-59"0,-6-2-43 15,4 3-7-15,5 2-7 0,-1 3-9 16,1-5-8-16,-2 4 7 0,8 1 10 15,0 0 11-15,0 0 4 0,-13 6 5 0,10 2 7 16,3 2 1-16,0 2 4 0,3 9 3 16,1-2 2-16,0 10 4 0,3 2 1 0,1 9 2 15,1 3 2-15,-1 8-6 0,1 2-3 16,0 0-5-16,-1 6-3 0,1 0-3 16,2 20-4-16,-5-14-3 0,-1-8-1 0,-1-2-4 15,0 0-2-15,-4-7-10 0,3 3-15 16,-3-5-11-16,0 0-15 0,0-5-16 15,0-4-12-15,0-1-20 0,-3-5-22 16,3 1-28-16,-2-7-21 0,0-3-37 0,0-6-96 16,0-4-235-16,-3-3-22 0</inkml:trace>
      </inkml:traceGroup>
      <inkml:traceGroup>
        <inkml:annotationXML>
          <emma:emma xmlns:emma="http://www.w3.org/2003/04/emma" version="1.0">
            <emma:interpretation id="{BD2C7DAD-4446-4E72-AD26-DCA0BD920CD2}" emma:medium="tactile" emma:mode="ink">
              <msink:context xmlns:msink="http://schemas.microsoft.com/ink/2010/main" type="line" rotatedBoundingBox="11175,13186 17710,13200 17707,14469 11173,14454"/>
            </emma:interpretation>
          </emma:emma>
        </inkml:annotationXML>
        <inkml:traceGroup>
          <inkml:annotationXML>
            <emma:emma xmlns:emma="http://www.w3.org/2003/04/emma" version="1.0">
              <emma:interpretation id="{A0BA9D95-C849-426F-93C8-84440A40C4C6}" emma:medium="tactile" emma:mode="ink">
                <msink:context xmlns:msink="http://schemas.microsoft.com/ink/2010/main" type="inkWord" rotatedBoundingBox="11175,13570 13542,13576 13540,14069 11173,14063">
                  <msink:destinationLink direction="with" ref="{2C0991A8-9CDF-4A8E-B9B8-DDD2E68AED5D}"/>
                </msink:context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51468.1372">11681 11738 1320 0,'10'-9'-17'0,"-6"1"2"0,1-2-2 15,-5 6 1-15,0-2 5 0,0 0-3 16,0 6 2-16,-9-8 9 0,-1 6 7 0,10 2 8 15,-18 0 1-15,7 0 4 0,-3 2 7 16,1 4 1-16,-3 2 5 0,0 0 9 0,-4 4 7 16,2 1 6-16,-1 5-2 15,2-4 0-15,0 4 3 0,2 1-1 0,1-1-3 16,-2 1-5-16,5 3-4 0,0-6-6 16,4 0-4-16,-2 3 3 0,7-7-3 0,0 0-1 15,-1 0-2-15,6-2-3 0,-1 1-1 16,7-3-5-16,-2-2 2 0,4-4-5 15,0 0-1-15,1-2-1 0,1 0-3 0,2-4-4 16,0-2 0-16,-2 0-3 0,0-5-1 16,1 1-1-16,-2-2-4 0,1 0-1 15,-4-2 3-15,0-3-3 0,0 3 0 0,-2-2-4 16,0 4 1-16,-3-2 3 0,1-1-2 16,-1 7 5-16,0-4-5 0,-1 4-4 15,1 0 6-15,-2 2-3 0,4 3 1 0,-6 3 2 16,0 0-2-16,0 0-1 0,0 0 2 15,6 17 6-15,-3-3-2 0,-1-4 0 16,0 9-1-16,-2-5-1 0,4 4 2 16,-1 2-17-16,1 1-17 0,0-1-22 0,1 4-20 15,1-1-18-15,4-1-19 0,-5-1-33 16,-1-3-59-16,3-4-236 0,-3 3 48 0</inkml:trace>
          <inkml:trace contextRef="#ctx0" brushRef="#br0" timeOffset="252023.493">11823 11752 1216 0,'8'-14'-13'0,"-2"2"4"16,1 2-2-16,0 1 1 0,1-1-1 0,1 2 3 16,6 4-1-16,-4-6 11 0,4 5 4 15,4 0 1-15,1 0 2 0,1 4-2 0,1 1 4 16,3 1-2-16,-1 4 0 0,6 3-2 15,-3-3 0-15,-2 4-2 0,-1 5 1 16,-1-4 6-16,-3 5-7 0,-3 3 5 0,-2-2-1 16,-6 4 3-16,-2-3 3 0,-2 3-3 15,-5-2 8-15,-3 3-1 0,-4-1 3 16,1-2 3-16,-5 3 4 0,0-3-1 0,-4 0-1 16,2-2-6-16,2-1-1 0,0-3-2 15,-1 0 4-15,3 0-5 0,0-6-2 16,3 1 3-16,1-5-6 0,1-1 0 15,4-1-3-15,0 0-1 0,0 0 0 0,9-16 2 16,-1 4-5-16,6 0-4 0,0-4-3 16,6-3 0-16,0-3-4 0,1 0 4 0,1-1-1 15,1 1 2-15,-5 2-3 0,-2-1 0 16,0 3 4-16,-1 0-1 0,-1 1-1 16,-3 1 5-16,-2 2 1 0,0 2 4 15,-2 2-1-15,0-3 5 0,0 3-5 0,-5 4 1 16,0 0-2-16,1 2 5 0,-3 4-7 15,0 0 9-15,0 0 2 0,0 0-3 0,-30 16 6 16,19-8 11-16,-3 7 1 0,0 5-2 16,-1-4 2-16,1 7-1 0,0-1-1 15,1 2-1-15,0 1-4 0,4-3 0 16,-1 2-5-16,3 1 2 0,5-1 0 0,0-1-5 16,2-3-3-16,4 0-19 0,6 2-16 15,1-3-26-15,7 0-24 0,3-6-27 16,5 0-28-16,2-3-34 0,3-4-81 0,5-2-206 15,1-4 43-15</inkml:trace>
          <inkml:trace contextRef="#ctx0" brushRef="#br0" timeOffset="251002.0679">10084 11628 671 0,'8'-4'104'0,"-3"2"-10"16,2 2-14-16,-7 0-4 0,0 0-13 16,6-2-9-16,-6 2 0 0,0 0-5 0,2 14 3 15,-2-6-1-15,0 1 7 0,-2 5-3 16,2 2-1-16,-2 4 1 0,0 3 3 0,2-1 0 15,-2 0 1-15,2 4-5 0,-3-1-4 16,3-1-1-16,0 1-7 0,-2-1-4 16,2-1-3-16,0-3-1 0,-2 1-4 0,4-3-3 15,-4-2-1-15,2-2-3 0,0 0 2 16,0-3-3-16,-2-6-2 0,2 4-3 16,2-7 0-16,-2-2-2 0,0 0-4 15,0 0-2-15,9-27-2 0,-5 9-5 0,3 0-4 16,2-7-4-16,0 1-2 0,5-7-3 15,1 1 1-15,4 1-3 0,1 3-4 0,3 2 7 16,1 1 0-16,4 5 1 0,-6 4 0 16,3 2-4-16,-1 3 1 0,0 8 2 15,-2-4-1-15,1 10 5 0,3-5 0 16,0 8-1-16,-2 2 2 0,-1 2 3 0,-1 4 3 16,-1 2-2-16,-3-1 6 0,-2 5 1 15,-2-1 1-15,-3 1 1 0,0-2-3 0,-1 3 1 16,-6-5 1-16,0 0-2 0,1 0 1 15,-3-3 2-15,0-1 1 0,-2-2-2 16,0-2 3-16,0-2-1 0,0 0-1 16,0-8 0-16,0 0-2 0,0 0-5 0,0 0 3 15,0 0-1-15,0-30-6 0,2 14-2 16,3-5-2-16,-1-3 0 0,5-3 0 0,1 3 0 16,-1-2-6-16,2 1 5 0,4 3 1 15,0 0 1-15,4-1-2 0,5 1 1 16,-7 2 1-16,4 5-3 0,1-1 3 0,-2 8-2 15,-1-4-2-15,-1 6 3 0,0 4-1 16,-2 2 2-16,1 2 1 0,0 4 1 16,-4-1-1-16,-2 10 1 0,4-1 3 15,-7 3 0-15,1 3-3 0,0 2 0 0,-5 1-3 16,1-1-11-16,-3 0-10 0,0 1-22 16,4-1-23-16,-4-1-17 0,0 1-18 0,3-4-26 15,-1 0-37-15,3-3-304 0,-1-1 17 16</inkml:trace>
        </inkml:traceGroup>
        <inkml:traceGroup>
          <inkml:annotationXML>
            <emma:emma xmlns:emma="http://www.w3.org/2003/04/emma" version="1.0">
              <emma:interpretation id="{586EA1E1-3629-4C41-8054-7EC709121C1C}" emma:medium="tactile" emma:mode="ink">
                <msink:context xmlns:msink="http://schemas.microsoft.com/ink/2010/main" type="inkWord" rotatedBoundingBox="14102,13192 17710,13200 17707,14469 14099,14460">
                  <msink:destinationLink direction="with" ref="{2C0991A8-9CDF-4A8E-B9B8-DDD2E68AED5D}"/>
                </msink:context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52291.8581">13298 11345 1204 0,'0'-12'37'0,"-6"0"8"0,2 2-10 15,-3 3-3-15,-2 1 1 0,3 3-7 0,-5 0-7 16,-4 1 2-16,4 4 8 0,-4 2 13 16,-6 4 10-16,6 7 8 0,-9 3-3 15,5 8 2-15,-1-1-1 0,1 9 2 16,1-3 0-16,2 5-1 0,0 10-5 0,3-6-4 16,4-1-3-16,2 6-5 0,2-3-2 15,3 1-5-15,2-3-1 0,2 3-9 0,3-4-18 16,2-3-23-16,2-1-32 0,2 0-32 15,2-7-30-15,2-2-46 0,-4-5-58 16,6-5-364-16,-2-4-78 0</inkml:trace>
          <inkml:trace contextRef="#ctx0" brushRef="#br0" timeOffset="252571.8746">13580 11371 1678 0,'2'-11'38'0,"1"-2"-1"0,-3 3-6 16,0 6-6-16,-3 0-1 0,3 4-7 15,0 0-3-15,0 0 1 0,0 0 10 0,-14 16 19 16,10-1 11-16,-3 9 3 0,0 3 5 16,3 5 0-16,-5 0-6 0,3 9 1 0,0 0-3 15,2 2-7-15,-3-1-3 0,5 3 2 16,-3 0-5-16,3-1-6 0,0-3-2 15,2 4-1-15,-2-13-9 0,2 1-10 16,-2-3-21-16,2-1-31 0,-3-7-34 0,3 3-28 16,0-7-35-16,0-2-51 0,-2-6-95 15,2-2-352-15,2-2-131 0</inkml:trace>
          <inkml:trace contextRef="#ctx0" brushRef="#br0" timeOffset="252792.0527">13619 11783 1724 0,'4'-3'-31'16,"1"-2"-2"-16,-5 5 2 0,11 0-2 15,-11 0 5-15,13 5 21 0,-4-1 3 0,3 3 21 16,1-1 15-16,0 4 4 0,4 2-4 16,0 0-3-16,7 2 1 0,-4 3-5 0,2-3 1 15,3 1-5-15,-3-1-2 0,-1 0-16 16,1 0-24-16,1-2-25 0,-3-1-28 15,-1-3-26-15,-4-2-39 0,-2-4-85 16,0-2-192-16,-2-2 73 0</inkml:trace>
          <inkml:trace contextRef="#ctx0" brushRef="#br0" timeOffset="253011.5032">13934 11479 1170 0,'-6'-10'5'0,"-1"2"1"0,0 0-3 15,3 6-3-15,-3-2 3 0,1 2-2 16,6 2 8-16,-19 0 9 0,8 2 15 16,0 2 7-16,-6 4-4 0,4 2-1 15,-5 5 0-15,0 3-3 0,0 0-5 0,-5 5 5 16,3 5-9-16,-3-2-2 0,3 1-1 16,-3 5 3-16,3-1-19 0,0-1-15 0,-1 1-35 15,4 1-34-15,-2 1-40 0,1-3-91 16,3-1-166-16,0-5 110 0</inkml:trace>
          <inkml:trace contextRef="#ctx0" brushRef="#br0" timeOffset="253573.445">14326 11994 1081 0,'0'0'104'0,"-2"8"-6"16,2-8-10-16,-3 8-10 0,1-3-8 0,0 3-8 15,0 0-7-15,-3-5-4 0,3 8-6 16,-1-5-4-16,-2 4-4 0,3-2-4 15,0 3-10-15,-2-1-16 0,1 2-20 16,-1-2-14-16,2 0-8 0,0-1-16 0,-1 2-12 16,-1 0-23-16,2-5-25 0,-5 2-42 15,2-2-301-15,0 0 38 0</inkml:trace>
          <inkml:trace contextRef="#ctx0" brushRef="#br0" timeOffset="254153.5239">14981 11430 1319 0,'2'-19'30'0,"-2"2"-11"16,0 5 4-16,0 0-4 0,-2 2-5 16,0 1 0-16,0 3-4 0,-3 2 4 15,-1 0 4-15,-3 0 7 0,-3 6 1 0,-2 0-3 16,-1 8 5-16,-4 3 3 0,4 0-4 15,-3 6 7-15,-1 0 1 0,2 3-1 0,-2-2-1 16,3 2-2-16,1 5-3 0,1-5-1 16,0 0-1-16,3 1 0 0,3-5-3 15,1 3 3-15,1-1 1 0,4-4-2 0,2 5 1 16,2-8-4-16,4 6 1 0,3-5-4 16,2 4-2-16,4-3 0 0,4 1-3 15,1-1 1-15,3-1-2 0,-3-4-3 0,5 4-3 16,-3-2 1-16,-1 3-1 0,1-1-1 15,-1-4-2-15,-3 2 1 0,-3 0 1 16,0 0-1-16,-2 1-1 0,-4-1 3 0,-3 0 3 16,1 2-1-16,-5-4 0 0,-2 3 1 15,-4-1 0-15,-1 2-1 0,-3-2 1 16,-3 2-2-16,-4-1 1 0,0-3-5 16,-3-2 4-16,-3 4-1 0,-1-4-5 0,-1 0-10 15,3-3-14-15,-3-1-18 0,3-4-29 16,-1 4-27-16,3-8-42 0,-1 4-49 0,4-4-112 15,4-3-210-15,2 4-14 0</inkml:trace>
          <inkml:trace contextRef="#ctx0" brushRef="#br0" timeOffset="254572.0796">15530 11902 1427 0,'14'0'4'16,"-2"0"-5"-16,3 0-4 0,-6 0 2 0,2 0-1 16,5-2 2-16,0 2 0 0,0 0 2 15,4-1-4-15,-4-2 2 0,3 1 0 0,0 2 6 16,-3-2-4-16,0-2 1 0,0 0 4 16,-5 2-4-16,1-2 2 0,-1-2 1 15,0 2-3-15,-4-2-6 0,-1 0-2 16,0 4 3-16,-4-7 0 0,0 6-2 0,-2 3 5 15,-4-11 0-15,-2 7-1 0,2 2-2 16,-3-2 2-16,7 4 4 0,-15-4 2 0,6 4 5 16,9 0 3-16,-17 2 7 0,11 4 5 15,-3-4 3-15,0 4 4 0,0 1 7 16,-1 3 3-16,4 2 2 0,1-2 1 16,-1 2-1-16,-1 4 1 0,3 1-1 0,-1-1-6 15,3 2 0-15,2 1-2 0,-2 1-4 16,2 0-2-16,2 1-3 0,-2-1-5 0,2 1-2 15,1-3 0-15,-3 0-13 0,2 0-20 16,2 1-23-16,1-5-30 0,-3 4-25 16,0-8-22-16,0 2-39 0,0-4-95 15,3-1-211-15,-3-3 34 0</inkml:trace>
          <inkml:trace contextRef="#ctx0" brushRef="#br0" timeOffset="254848.8336">16254 11255 1446 0,'4'-3'83'0,"3"0"-10"16,2 6-5-16,3 3-6 0,3 2 0 15,5 6 8-15,5 4 9 0,3 6 7 0,3 11 5 16,3 2-5-16,-4 2-2 0,3 17-7 15,1 4-5-15,-4 5-9 0,-10-12-3 16,-5-3-7-16,-5 1 1 0,-3 2-6 16,-9-6-5-16,-7 8-4 0,-8-3-13 0,-9 20-25 15,-11-5-35-15,-6 0-49 0,-6-2-54 16,-12 1-89-16,-7 7-180 0,-14-6-254 16,0-2-156-16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16:06.2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7F99588-3545-4F0A-9894-32AF256C671E}" emma:medium="tactile" emma:mode="ink">
          <msink:context xmlns:msink="http://schemas.microsoft.com/ink/2010/main" type="inkDrawing" rotatedBoundingBox="1130,2530 6725,2727 6723,2789 1128,2592" semanticType="underline" shapeName="Other">
            <msink:sourceLink direction="with" ref="{F5F9D438-EAAC-4B90-9682-B92A79BDACD7}"/>
            <msink:sourceLink direction="with" ref="{2A80C5E6-9BAD-4A4B-A3D6-41EE55F43B64}"/>
          </msink:context>
        </emma:interpretation>
      </emma:emma>
    </inkml:annotationXML>
    <inkml:trace contextRef="#ctx0" brushRef="#br0">2 2 1325 0,'-5'-2'-61'0,"5"2"5"0,0 0 4 16,0 0 9-16,0 0 2 0,0 0 6 0,-6-2 7 15,6 2 9-15,0 0 2 0,0 0 8 16,0 0 0-16,0 0 3 0,0 0 1 16,0 0 1-16,0 0 0 0,0 0 5 15,0 0 3-15,0 0 5 0,0 0 1 0,0 0 2 16,0 0 7-16,0 0-3 0,8 15-1 15,-8-15 0-15,11 3 1 0,-4-1-3 16,3 1 1-16,-1 1-1 0,4-2 1 0,-2 0-5 16,6 0 3-16,-2 2-1 0,5-2-2 15,-1 0-1-15,3 0 6 0,3 0 0 16,-1 0 2-16,4 0 0 0,2 0-1 0,-2 0-3 16,4 0-3-16,0-2 2 0,-1 2 0 15,1 0-3-15,0 0-3 0,-1 0 3 16,1-2 2-16,-2 3-4 0,1-2 6 0,-1 1-8 15,-1-2 3-15,-4 2-6 0,2-2 6 16,5 3 0-16,-3-3-2 0,1 2 3 16,2-2 0-16,-1 0 1 0,0 0-1 0,4 0-6 15,-4-2 5-15,1 2 0 0,2 0 1 16,-3 0-3-16,3 0 4 0,0 0-1 16,2 2 2-16,-2-2-1 0,0 0 1 15,-2 1-1-15,2-1-2 0,-3 0-3 0,1 3 4 16,0-1 2-16,-4-2 1 0,4 2-8 15,-2-2 4-15,1 0-4 0,1 0 7 0,0 1-4 16,-1-1-2-16,1 0 1 0,0 3 0 16,2-3 10-16,-3 0-5 0,3 0 2 15,-2 0-1-15,1 0 3 0,1 0 0 0,-2 0-2 16,3-3 3-16,-4 3-1 0,0 0-3 16,1 0 0-16,-1 0-2 0,1-1 3 15,-2 1-2-15,1 0-2 0,1 0 2 0,0-2 1 16,-3 2 2-16,3-2-2 0,0 2 1 15,-4-3-2-15,0 3-1 0,-1 0 6 16,0-1-5-16,3 2 0 0,-4-1-1 0,2 0-1 16,-1 0 2-16,-2 0-2 0,2 0 0 15,0 3 0-15,-2-3 0 0,2 2 2 16,-2-2-3-16,2 2 1 0,-2-1 1 0,0 2-1 16,-1-1-4-16,2-2 2 0,-2 2-2 15,1 2 1-15,-3-4-2 0,2 2 1 16,0 0-3-16,-1 0 5 0,-1 0-3 0,1 0 3 15,-1 0-5-15,1 0 4 0,0 0 0 16,2 0-2-16,-1 0 4 0,-1 0-3 0,-1 0-1 16,4 0 1-16,-4 1 2 0,3-3-3 15,-3 1 2-15,4 1-2 0,-2 1-2 16,-1-1 3-16,-1-1 1 0,1-1-6 16,-3 2 2-16,3 1-1 0,2-1 1 0,-2-2 0 15,-1 2 1-15,-1-1-2 0,1 2 2 16,1 1 0-16,-3-4 1 0,3 2-1 0,-3 0 2 15,3 0-4-15,-3 0-1 0,1 0 3 16,1 0 1-16,-1 0-3 0,-1 0 4 16,2 0-5-16,1 0 3 0,-5 0 3 15,5 0-3-15,-3-2 0 0,0 2 0 0,3-2 2 16,-2 2-3-16,-2-2 1 0,5 0 5 16,-2 0 0-16,1 3-1 0,-1-3-1 0,1 1 5 15,1-1-3-15,-1 2 3 0,-1-2-1 16,4 0-3-16,-2 2 2 0,1-2-4 15,0 3 1-15,2-3 2 0,-2 0-2 16,9 1 0-16,-7-1 0 0,4 2 1 16,1-2 3-16,0 2 6 0,-1-2 2 0,1 3 1 15,0-3-1-15,0 0 2 0,1 2 0 16,-1-2-2-16,2 0 1 0,-3 0-1 0,3 1-1 16,-2-1 6-16,3 0-1 0,-5 0 0 15,7 0-1-15,-5 0-2 0,1 3-2 0,1-3 1 16,-2-3-4-16,2 6 1 0,-3-3-3 15,3 0 0-15,-2 2-1 0,-1-2-2 16,-3 0 1-16,2 2-3 0,-4-2-3 16,-3 0 6-16,2 1-4 0,-2-1 0 0,-1 3 1 15,-1-3-1-15,1 2-2 0,-3-2 1 16,0 2 0-16,-1-2 0 0,-1 2-3 16,-4-2 4-16,2 0-1 0,0 2-1 0,-4 0-1 15,0-2 0-15,0 0-1 0,-1 2 3 16,1-2-3-16,-5 2-1 0,-6-2 0 15,13 0 0-15,-3 0 1 0,-3 2 0 0,-7-2-1 16,11 0-6-16,-11 0-9 0,0 0-13 16,11 0-11-16,-11 0-17 0,7 2-20 15,-7-2-16-15,0 0-15 0,0 0-21 0,12 0-29 16,-12 0-51-16,0 0-391 0,2-6-99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1:21.4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95E1A2-757C-4B96-838E-744771DDCD0E}" emma:medium="tactile" emma:mode="ink">
          <msink:context xmlns:msink="http://schemas.microsoft.com/ink/2010/main" type="inkDrawing" rotatedBoundingBox="21395,-396 21635,19652 21404,19655 21164,-393" semanticType="callout" shapeName="Other">
            <msink:destinationLink direction="with" ref="{48DE1E9E-13D5-4EDD-9983-C02FF3C0A1C0}"/>
          </msink:context>
        </emma:interpretation>
      </emma:emma>
    </inkml:annotationXML>
    <inkml:trace contextRef="#ctx0" brushRef="#br0">0 140 1776 0,'14'-3'-71'0,"4"0"11"16,-10-2 1-16,1-3 3 0,2 3 13 15,-3-2 12-15,1-1 6 0,2 1 23 0,-4-1 22 16,-4-2 12-16,2 3 16 0,1-3 10 16,-4 0 8-16,1 3 11 0,0-1 3 15,0 4 4-15,0-4-7 0,2 2-5 16,-5 6-11-16,3-7-6 0,-3 7-6 0,3-9-5 16,-3 9-3-16,0 0-5 0,0 0 0 15,8 19-1-15,-1-6-3 0,-14 3-1 0,14 7-2 16,-7 0-1-16,0 7-6 0,0 6 2 15,0 5 3-15,0 3 5 0,0 11 6 16,3 0-1-16,-3 10-1 0,0 7-4 16,3 7-1-16,-1 27-4 0,4 2 3 0,-3 3-6 15,2 1 7-15,-2 5-1 0,0 2-5 16,0 8 0-16,-1-2 0 0,1 6-5 16,-3 0 4-16,0 6 5 0,0 3-2 0,3 9-3 15,-3 9 4-15,3 6-1 0,-3 6 5 16,0 4 1-16,3 2 2 0,-1-2-5 15,1 10 0-15,7 9 6 0,-7 9 1 16,2 13 0-16,4 39-4 0,-4-40 1 0,1 42-7 16,2-6 5-16,1 2 3 0,-4 2 13 0,5 3-6 15,-2 4-8-15,-2 0-2 0,-1 0 1 16,1 3-1-16,0 6 3 0,2 4-3 16,-3 6-3-16,1-4-8 0,1 3-4 0,-4-3 3 15,2 15 8-15,-5-1-11 0,6 6 2 16,-6-7-7-16,6-3 2 0,-4 10-5 0,1 1 5 15,-3-9-3-15,0 0 1 0,3-3 0 16,-6 1-3-16,6 1-2 0,-6 6 11 16,3 0 5-16,-3-5-3 0,1 0-6 0,-4-2 5 15,3 4 1-15,0-1 0 0,3-1 1 16,-2-7-3-16,-1-5 0 0,0-8-6 16,3 7-2-16,0 1 6 0,0-2 1 15,0-3-5-15,0-5-1 0,0-48-4 0,0 38 4 16,0-44 2-16,3 6-7 0,0-5-2 15,2 6 1-15,-2-12 0 0,0 2-2 0,0-14-1 16,-1-10-3-16,-2-7 4 0,6-9 3 16,-3-5-5-16,-1-9 2 0,4-9-1 15,-3-12-5-15,-3-10 1 0,0-32-20 0,0-16-17 16,0-12-12-16,-3-7-32 0,3-10-3 16,-3-8-15-16,0-11-27 0,-2-10-28 0,-1-8-32 15,1-8-34-15,5-2-16 0,-9-20-36 16,4-11-56-16,5-8-85 0,0-13-18 15,3-20-157-15,2-27-89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17:15.3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E22967-FBB5-4C20-A419-902ED0AFEFCF}" emma:medium="tactile" emma:mode="ink">
          <msink:context xmlns:msink="http://schemas.microsoft.com/ink/2010/main" type="writingRegion" rotatedBoundingBox="26355,2223 30860,2390 30838,2996 26332,2829"/>
        </emma:interpretation>
      </emma:emma>
    </inkml:annotationXML>
    <inkml:traceGroup>
      <inkml:annotationXML>
        <emma:emma xmlns:emma="http://www.w3.org/2003/04/emma" version="1.0">
          <emma:interpretation id="{F09B47CA-DE29-4280-83E5-3CF01CCE28F9}" emma:medium="tactile" emma:mode="ink">
            <msink:context xmlns:msink="http://schemas.microsoft.com/ink/2010/main" type="paragraph" rotatedBoundingBox="26355,2223 30860,2390 30838,2996 26332,2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C5C7F4-79F8-47E3-83FD-298BCB0A1E86}" emma:medium="tactile" emma:mode="ink">
              <msink:context xmlns:msink="http://schemas.microsoft.com/ink/2010/main" type="line" rotatedBoundingBox="26355,2223 30860,2390 30838,2996 26332,2829"/>
            </emma:interpretation>
          </emma:emma>
        </inkml:annotationXML>
        <inkml:traceGroup>
          <inkml:annotationXML>
            <emma:emma xmlns:emma="http://www.w3.org/2003/04/emma" version="1.0">
              <emma:interpretation id="{F261CC7B-5DCD-4C23-8FB0-CEAFF84013A6}" emma:medium="tactile" emma:mode="ink">
                <msink:context xmlns:msink="http://schemas.microsoft.com/ink/2010/main" type="inkWord" rotatedBoundingBox="26355,2224 28126,2290 28103,2895 26332,28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 48 597 0,'-5'-8'155'0,"3"4"-74"0,2 4-27 0,-4-8-17 16,2 4-12-16,2 4-9 0,-5-6 3 15,5 6 4-15,0-7 0 0,0 7 5 16,0-6 5-16,0 6-8 0,0 0-4 0,0 0 0 16,0 0-1-16,2-5-1 0,-2 5 1 15,0 0 3-15,0 0 0 0,0 0 3 16,14 14-2-16,-9-9-3 0,-3 2-2 0,3 3 2 15,1 2 0-15,-1 0 0 0,-3 5-5 16,2 1 2-16,1 0 14 0,-1 3 0 16,1 1 0-16,-1 5-5 0,2-3-2 15,-2 0-2-15,0 3-2 0,1-1 0 0,-1 0-6 16,-2 1 2-16,1 0-1 0,-1-3-1 16,2 3-2-16,-4-5-13 0,2 2-21 0,3-4-26 15,-3 3-25-15,0-5-31 0,4 0-32 16,-4-1-86-16,2-3-167 0,-1-4 100 15</inkml:trace>
          <inkml:trace contextRef="#ctx0" brushRef="#br0" timeOffset="689.8321">627 73 1209 0,'-12'-8'-52'0,"1"2"-11"0,2-3-4 15,2 3 4-15,0 2 9 0,1-2 8 0,-2 2 13 16,4-2 16-16,1 1 7 0,-1 2 8 15,4 3 0-15,-4-6 1 0,4 6 1 16,0-7 6-16,0 7 8 0,0 0 4 16,4-6 12-16,-4 6-10 0,0 0 10 0,2-6 0 15,-2 6 1-15,0 0-3 0,0 0 0 16,0 0-3-16,0 0-4 0,0 0-3 0,0 0-4 16,0 0 9-16,-13 12 2 15,4-5-8-15,-3 2-1 0,-1 4 5 0,-5 1-3 16,-3 5 0-16,1-3-2 0,-5 4-3 15,-1 5 7-15,-2-3-1 0,2 0-6 0,-2 2-4 16,0 1 4-16,2-3-3 0,-2 1-24 16,6-3-15-16,1-4-25 0,6 1-24 15,2-5-33-15,-4-2-72 0,8 0-121 16,5-3 178-16</inkml:trace>
          <inkml:trace contextRef="#ctx0" brushRef="#br0" timeOffset="285.6326">269 361 1183 0,'3'-10'74'0,"-3"2"-11"16,0 2-7-16,2 0-8 0,0 0-9 0,0 2-2 16,-2 4-2-16,7-4-2 0,-7 4-5 15,14 2-1-15,-14-2 1 0,22 8 1 16,-4-2 2-16,7 4-4 0,1 0-3 0,9 3-3 16,3 1 1-16,5-2-7 0,5 2 0 15,2 1 3-15,-7-3-5 0,-3 0-2 16,1 0-7-16,0-2 5 0,-5 0-12 15,0 1-25-15,-7-3-23 0,-1 0-22 0,-6-4-24 16,1 0-31-16,-5-2-33 0,-5-2-298 16,-1 0 33-16</inkml:trace>
          <inkml:trace contextRef="#ctx0" brushRef="#br0" timeOffset="990.3047">1469 227 883 0,'-8'2'65'16,"8"-2"-11"-16,-7 4-16 0,7-4-19 0,0 0-3 15,0 0-2-15,0 0-1 0,29-2-4 16,-11 0-4-16,-2 2 3 0,7 0-9 16,-1-2-12-16,-1 2-25 0,3 0-12 0,4-2-23 15,-4 2-19-15,4-2-55 0,-4 2-95 16,1-2 238-16</inkml:trace>
          <inkml:trace contextRef="#ctx0" brushRef="#br0" timeOffset="1180.1565">1532 408 813 0,'-6'4'66'0,"1"0"-10"0,1 1-9 16,2-2-4-16,2-3-6 0,0 7-3 0,0-7-1 15,8 2-3-15,1-1-8 0,6-1-7 16,0 0 1-16,3 0-17 0,7 0-14 16,-2-1-29-16,8 1-29 0,3-4-47 15,5-4-207-15,-13 2 159 0</inkml:trace>
        </inkml:traceGroup>
        <inkml:traceGroup>
          <inkml:annotationXML>
            <emma:emma xmlns:emma="http://www.w3.org/2003/04/emma" version="1.0">
              <emma:interpretation id="{240239F9-25BD-47C8-B676-F298364F2A64}" emma:medium="tactile" emma:mode="ink">
                <msink:context xmlns:msink="http://schemas.microsoft.com/ink/2010/main" type="inkWord" rotatedBoundingBox="28805,2314 30860,2390 30842,2885 28787,28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78.0939">2521 67 911 0,'-11'0'10'0,"11"0"3"0,-9-2-1 15,9 2-3-15,0 0 16 0,-15-3-2 0,15 3 11 16,0 0 2-16,-6 0-1 0,6 0-1 16,0 0-5-16,0 0-2 0,-11 3-5 15,11-3 2-15,-5 8-5 0,5-3 0 0,-2 4 1 16,2-1 2-16,-2 4 2 0,2 2 3 16,-2-1-1-16,2 5-1 0,-3 0-1 0,3 1-9 15,0 1 3-15,-3 0-3 0,3 1-3 16,-2-1 1-16,0 0-3 0,0 0-2 15,2 3 7-15,-3-3-11 0,3-1-13 16,-2 1-21-16,0-2-20 0,2 1-17 0,0-5-26 16,0 0-23-16,0-4-57 0,0-2-175 15,2 0 138-15</inkml:trace>
          <inkml:trace contextRef="#ctx0" brushRef="#br0" timeOffset="2645.058">2822 197 1060 0,'2'-6'38'0,"-2"1"-6"0,0 5-5 16,0-8-10-16,0 8 1 0,0-6 1 16,0 6-3-16,0 0-5 0,0 0-1 0,0 0 9 15,0 0 2-15,0 0-6 0,-14 12 6 16,7-2 4-16,2 1-3 0,1 1 2 15,0 2 8-15,-1 3-10 0,1-1 3 0,-1 2-4 16,0 2-1-16,1-1-6 0,1-1 4 16,3 2-2-16,-2-1-2 0,0 1 1 15,4-2 3-15,0 0-5 0,1 1 0 0,1-3 3 16,1 0 8-16,0-2 1 0,4-1-1 16,-1-1 7-16,4-2 2 0,0-4-2 15,1 2-5-15,2-3-3 0,-4-3 0 0,6 0-4 16,-2-4 1-16,1 0-4 0,0-4 0 15,2-2-4-15,-5-3-1 0,6-3-3 16,-4-2 0-16,-1-2-1 0,0-5-5 0,-3 0 2 16,0 1-2-16,-4-2-3 0,0 2 0 15,-2-3 3-15,-1 5-4 0,-4-1-2 0,0 3 2 16,-2 0-4-16,0 2-5 0,-3 1 1 16,0 5-4-16,0 0-10 0,-3 0-4 15,-1 1-7-15,2 4-10 0,-4 0-4 16,1 4-12-16,-1 1-17 0,0 1-13 0,0 1-12 15,-1 3-13-15,1-2-19 0,2 4-275 16,0-1 81-16</inkml:trace>
          <inkml:trace contextRef="#ctx0" brushRef="#br0" timeOffset="3167.8881">3348 184 1131 0,'0'0'12'0,"9"-6"1"15,-9 6-7-15,2-3-3 0,-2 3 3 0,0 0 0 16,2-5-2-16,-2 5 1 0,0 0 0 16,0 0-4-16,0 0 7 0,0 0-9 15,0 0 6-15,2 14 1 0,-2-5 0 16,-2 1-3-16,2 0 2 0,0 0 0 0,0 2 0 15,0 3-1-15,2 1 3 0,0 0 5 16,1 1-9-16,2-1 2 0,-3 0-1 0,3 0 5 16,-1 1-3-16,1-3 2 0,1 0 0 15,1 0-1-15,-3 1 6 0,3-3 9 16,5 0 1-16,-3-4 1 0,2 2 7 16,-2-4 3-16,7 0 2 0,-5-1-3 0,2-4-5 15,-1 1 0-15,6-4-5 0,0 1-2 16,-4-4-3-16,8-3 2 0,-4-2-4 15,3 0-2-15,-1-4-2 0,-1-1-1 0,-2-1-3 16,-4-2-4-16,6 0 3 0,-8-1-1 16,0 1-1-16,-2 2-2 0,-1 2-3 15,1-1 2-15,-5 1 0 0,3 2-2 0,-7-1-1 16,0 3-3-16,-3-2 0 0,1 2 3 16,-4 2 0-16,-5 0 0 0,-2 0-6 0,2 2 4 15,-4 1 0-15,-6-1-8 0,3 4-7 16,-5-2-5-16,6 4-4 0,-9 0-13 15,6 2-4-15,-5 0-13 0,7 0-7 16,-2 2-10-16,-1 3-18 0,2-4-20 0,-2 2-35 16,7-2-199-16,-1 4 139 0</inkml:trace>
          <inkml:trace contextRef="#ctx0" brushRef="#br0" timeOffset="3659.0965">4304 251 951 0,'7'-1'11'0,"-7"1"-3"0,15-2-2 0,-13-1 2 16,-2 3 1-16,0 0-2 0,0 0 0 15,12 0-7-15,-12 0 5 0,0 0 3 0,0 0 5 16,-5 11-7-16,5-11 0 0,-11 10 19 16,2-4-1-16,-6 4 0 0,3 0 14 15,3 0 2-15,-7 5-9 0,3-3 5 16,-1 4-7-16,3-2 6 0,-3 2 0 0,3-1-6 16,1 1 6-16,4 1-3 0,-1-1 1 15,-2 0-3-15,5 1 0 0,4-1 5 0,2 0-4 16,0 0-4-16,7 0 3 0,0-2-5 15,2 1 0-15,6-1-1 0,0-4 0 16,0 2 5-16,-2-3 0 0,5-4 0 16,-1 2 0-16,5-5-4 0,-7 0-4 0,5-4 2 15,-3 0-4-15,-2-5 1 0,3 2-4 16,-6-8-2-16,2 1-4 0,-1-6-1 16,-5-1-3-16,-1-3 1 0,-2 0-4 0,-5 1-3 15,-2-1 1-15,-2 0 0 0,-3 1-7 16,-1 3-1-16,-7 0-8 0,0 0-13 15,-4 1-20-15,-2 3-21 0,-3 2-28 0,-1 1-37 16,-8 1-92-16,5 2-262 0,-10 0 7 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20:18.1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96907A4-DC26-4447-81CE-5C37846167F0}" emma:medium="tactile" emma:mode="ink">
          <msink:context xmlns:msink="http://schemas.microsoft.com/ink/2010/main" type="inkDrawing" rotatedBoundingBox="10223,12631 19048,12645 19046,13929 10221,13915" semanticType="callout" shapeName="Other">
            <msink:sourceLink direction="with" ref="{2C0991A8-9CDF-4A8E-B9B8-DDD2E68AED5D}"/>
          </msink:context>
        </emma:interpretation>
      </emma:emma>
    </inkml:annotationXML>
    <inkml:trace contextRef="#ctx0" brushRef="#br0">-1 450 1431 0,'-2'-18'25'0,"2"2"10"0,-2 1-3 16,2 4-6-16,2 0 0 0,0 1-4 15,5 2-2-15,4-2 3 0,5 0 3 0,6-3 7 16,6 3 7-16,13 0-2 0,2 2-2 15,15-4-1-15,28-2-3 0,7 3 1 16,8-1 6-16,10 2-1 0,11-4-2 0,14-1 5 16,11 1-2-16,9 0 2 0,4 0-4 15,6 0-2-15,2-3-4 0,7 3-2 16,37 0-3-16,2-1-3 0,4 1-2 0,-37 4-1 16,34-2-3-16,-32 4-2 0,2 2 2 15,37 4-2-15,1-5 0 0,-30 7-1 16,37 0-3-16,-8 3 6 0,-32 1 4 15,-3-2 5-15,41 4 3 0,-38-4 1 0,34 2 3 16,-32-8-4-16,-2 8 0 0,-1-4-3 16,-3 0 0-16,-3 0-1 0,0 0-1 0,4 0 0 15,-6 0-1-15,-9 0-2 0,-9-4 0 16,-7 4-4-16,-16 0-2 0,-6 0 2 16,-7-2-5-16,-17 0 3 0,-6-2-3 0,-10 2 1 15,-16-2-3-15,-16 1-1 0,-6 3 0 16,-7-1 1-16,-4-4 2 0,-1 3 4 15,-11 2-1-15,3-1-3 0,-8-4 1 0,0 5 2 16,-7-2-1-16,3 2-1 0,-5-3-2 16,3 3-1-16,-8 0-1 0,0 0-1 15,1-3 3-15,-4 3-1 0,1 0 2 0,-3-2-10 16,2 2 4-16,-2 2 1 0,-4 1 0 16,4-3 2-16,-4 5 4 0,2 3 6 15,-1 7-2-15,3-3-1 0,-2 4 1 0,-5 5-3 16,4 1-2-16,2 6 3 0,-1-1-5 15,-1 13-1-15,1 3-5 0,2 6 4 16,-5 6 0-16,4 0 2 0,-1 6-3 0,-1 21-13 16,-4-11-13-16,3-7-30 0,-5 0-32 15,-2 1-36-15,-1 20-24 0,1-12-32 0,-4-9-61 16,-9 15-114-16,-2-6-85 0,-1-18-182 16,1-8-112-16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20:19.3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0991A8-9CDF-4A8E-B9B8-DDD2E68AED5D}" emma:medium="tactile" emma:mode="ink">
          <msink:context xmlns:msink="http://schemas.microsoft.com/ink/2010/main" type="inkDrawing" rotatedBoundingBox="10286,14477 18897,14189 18903,14359 10292,14647" semanticType="underline" shapeName="Other">
            <msink:sourceLink direction="with" ref="{A0BA9D95-C849-426F-93C8-84440A40C4C6}"/>
            <msink:sourceLink direction="with" ref="{586EA1E1-3629-4C41-8054-7EC709121C1C}"/>
            <msink:destinationLink direction="with" ref="{496907A4-DC26-4447-81CE-5C37846167F0}"/>
          </msink:context>
        </emma:interpretation>
      </emma:emma>
    </inkml:annotationXML>
    <inkml:trace contextRef="#ctx0" brushRef="#br0">41 420 1688 0,'-11'-3'17'15,"0"-2"8"-15,4 4-6 0,0-1-4 0,7 2 2 16,-5-7-7-16,5 7 5 0,0 0 16 16,19-8 17-16,-8 4 13 0,9 2 12 0,7-2 1 15,5 0-3-15,11-2 1 0,7 4-1 16,11-6 4-16,29-3 0 0,9 3 2 16,7-2 2-16,8 0-2 0,8-2-6 15,12 0 1-15,8-1-5 0,7 2-10 0,0-4 1 16,4 1-8-16,6 0-4 0,3 1-2 15,6-1-4-15,8 4-6 0,5-2 1 0,0 2 0 16,0-3-2-16,0 5-2 0,0 2 3 16,-6 2-5-16,0-2 3 0,-1 6 0 15,-2-4-8-15,-8 8 0 0,-3-4-1 0,-10 2-4 16,-6 4 2-16,-3-4-2 0,-8 3-4 16,-3-2 3-16,-2 2-4 0,-4-4-6 0,0 6 6 15,-2-7-3-15,-1 0 0 0,-1 0-1 16,2 0 2-16,4-3-7 0,-3-1 5 15,4 3-1-15,-1-6 1 0,-7 7 5 0,-3-1 1 16,-1-4-2-16,-6 3 0 0,-4 2-2 16,-3-2 1-16,-4-2 0 0,-4 2-3 15,-16-2 2-15,-9 4 3 0,1-2-5 0,-4 2 1 16,1-2 0-16,0-2-9 0,-2 2 6 16,-1-2-2-16,0 2-1 0,-1 2 1 15,1-6 0-15,1 4-6 0,-3-1-2 0,2-2 6 16,-3-2-1-16,-10 7 3 0,-1-6 2 15,-3 4-10-15,-3-2 3 0,-8 2 4 16,-3 0-3-16,-3-2-3 0,3 2 5 0,-11 0-3 16,1-2 4-16,-6 1-3 0,1 0-4 15,0 1 0-15,-4 2 3 0,-2-3 0 16,2 0-4-16,-6 1 2 0,3 2 0 0,-3-3-1 16,2 3 0-16,-4-3-12 0,-7 3-12 15,14 0-13-15,-9-3-21 0,-1-1-28 0,-4 3-45 16,0 1-45-16,-4-7-67 0,-11 1-92 15,4 2-135-15,-11-2 30 0,-5-2-224 16,-8 2-161-16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20:43.1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5A866D-15B7-41A3-B6DE-48653940151D}" emma:medium="tactile" emma:mode="ink">
          <msink:context xmlns:msink="http://schemas.microsoft.com/ink/2010/main" type="writingRegion" rotatedBoundingBox="1391,1809 26166,1487 26301,11874 1526,12195"/>
        </emma:interpretation>
      </emma:emma>
    </inkml:annotationXML>
    <inkml:traceGroup>
      <inkml:annotationXML>
        <emma:emma xmlns:emma="http://www.w3.org/2003/04/emma" version="1.0">
          <emma:interpretation id="{200ABD6E-D523-42DA-AACB-9AA08C2E4EF2}" emma:medium="tactile" emma:mode="ink">
            <msink:context xmlns:msink="http://schemas.microsoft.com/ink/2010/main" type="paragraph" rotatedBoundingBox="1588,1806 20902,1556 20915,2536 1600,2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8ACE0C-4981-4504-BA5C-A366882CAE1F}" emma:medium="tactile" emma:mode="ink">
              <msink:context xmlns:msink="http://schemas.microsoft.com/ink/2010/main" type="line" rotatedBoundingBox="1588,1806 20902,1556 20915,2536 1600,2787"/>
            </emma:interpretation>
          </emma:emma>
        </inkml:annotationXML>
        <inkml:traceGroup>
          <inkml:annotationXML>
            <emma:emma xmlns:emma="http://www.w3.org/2003/04/emma" version="1.0">
              <emma:interpretation id="{02B4384A-E617-4AA7-90A2-4A68E91C9642}" emma:medium="tactile" emma:mode="ink">
                <msink:context xmlns:msink="http://schemas.microsoft.com/ink/2010/main" type="inkWord" rotatedBoundingBox="1590,1985 6168,1925 6177,2598 1599,2657">
                  <msink:destinationLink direction="with" ref="{850495F0-C2B9-45E8-B3FF-98FD7A1CC49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1663 397 1240 0,'-4'-10'34'16,"-1"2"-5"-16,3 2-21 0,0-1-7 0,0 1-6 15,2 6 1-15,4-10-7 0,-2 4 1 16,5 0 12-16,2 0-12 0,3 2 2 15,3-4 1-15,3 4 1 0,5-5-12 0,-1 6-3 16,4-3-2-16,0 1-3 0,2-1-4 16,-1 2 5-16,-2 2 2 0,-2-2-1 15,-1 2-4-15,1 2 5 0,-5-2-2 16,1 2 3-16,-2-2 3 0,-2 2 3 0,-1 0 3 16,-2 2 3-16,1-2 4 0,-4 0 2 15,2 2 5-15,-1-2 6 0,-1 2-5 16,-9-2 6-16,13 0 5 0,-7 2-7 0,-6-2 4 15,15 0 0-15,-15 0-1 0,11 0 6 16,-11 0 2-16,11 0 9 0,-11 0 0 16,9 0 4-16,-9 0-3 0,11-2-2 0,-11 2 0 15,14-2-6-15,-7 0-1 0,-1 0-3 16,3 0 2-16,0-2 0 0,1 0-4 16,-1 0 1-16,-3 0-5 0,3-2 3 15,0 0-6-15,1-3 0 0,-4 3-3 0,1-2-1 16,0 0 6-16,-5-2-6 0,2 2-3 15,-1 1 6-15,-1-1 4 0,-4 2-5 16,2-2-3-16,0 2 4 0,-5 2-5 0,3-2 1 16,-2 2 1-16,4 4 1 0,-12-4-2 15,12 4 7-15,-16 0-3 0,16 0 12 16,-15 8 5-16,6-2 4 0,-2 4 5 0,-1 1 7 16,3 3-1-16,-5 0 2 0,3 6 3 15,2-1 18-15,0 3-4 0,0 0-2 0,4-1-5 16,1-1-1-16,4 0-7 0,0 0-3 15,0 1-5-15,4-3-2 0,3 0-6 16,-3 1-15-16,8-5-18 0,0 0-20 0,-1-2-16 16,4-1-19-16,4-3-19 0,-1-2-18 15,5-2-13-15,-1-6-27 0,3 0-57 16,4-2-239-16,1-4 56 0</inkml:trace>
          <inkml:trace contextRef="#ctx0" brushRef="#br0" timeOffset="244.0956">2832 253 1239 0,'11'-12'14'15,"-2"1"3"-15,-2 1 5 0,-5 2 0 0,0 2-2 16,0 0 5-16,-2-1 3 0,0 7 1 16,-2-10 2-16,-2 6 3 0,-1 0-2 15,-1 3-6-15,6 1 0 0,-18-3-3 0,8 3-2 16,-3 4 0-16,0 3-1 0,-2 1 3 16,0 0-5-16,-3 6 3 0,2 0-1 0,0 2-3 15,-1 0 4-15,0 5-4 0,6-2-1 16,-2 0 0-16,4 4-2 0,-1 0 1 15,4-5-5-15,1-2 1 0,3 2-7 16,2 0-12-16,0-3-18 0,4-1-16 0,1-2-8 16,4-2-17-16,0 1-16 0,5-5-16 15,-1-2-21-15,1-4-31 0,6-2-267 0,0-4 73 16</inkml:trace>
          <inkml:trace contextRef="#ctx0" brushRef="#br0" timeOffset="874.1645">2981 363 1211 0,'-4'-5'14'15,"4"5"-6"-15,-2-8-12 0,2 8-10 0,4-8-1 16,3 2-1-16,2 0 1 0,-1 2 6 16,9-2 7-16,-4-2 4 0,5 3-3 0,1-1 0 15,-2-2-1-15,4 2 7 0,1-4-3 16,1 2 2-16,-1-3-6 0,2 3 7 15,-7 0-1-15,-1-2-2 0,0 0 3 16,-3 0 2-16,1-2 1 0,-3 2 12 0,1-3 0 16,-3 3 1-16,-3 2-1 0,1-2 1 15,-3 2 5-15,1 0 8 0,-1 1-1 0,2-1-1 16,-2 2 5-16,-2 2-7 0,3-2-6 16,-3 2-3-16,-2 4-4 0,0 0-1 15,0 0-5-15,0 0 2 0,11 8 2 16,-9 2-5-16,-2 0 2 0,2 3 2 0,1 3 2 15,-1 4-9-15,2 1 5 0,-2 1-4 16,2-1 19-16,0 1-3 0,0 0-8 0,-1 2-18 16,3 1-22-16,-3-1-26 0,1-3-22 15,0-1-27-15,-1-2-41 0,1-1-91 16,-2-5-155-16,-2-2 101 0</inkml:trace>
          <inkml:trace contextRef="#ctx0" brushRef="#br0" timeOffset="493.8711">3038 18 1212 0,'-3'-14'7'0,"3"4"1"0,-2 0 1 16,0 0-2-16,2 2 1 0,-2 2 6 15,2-2 13-15,0 1 1 0,-2 1 5 0,2 6-3 16,0-8-1-16,0 8-6 0,0 0 1 16,0 0 6-16,0 0-4 0,4 22 0 0,-2-9 3 15,0 3 0-15,1 3-5 0,-1 1 4 16,0 2-5-16,2 2 0 0,1 5-2 15,-3 0 0-15,2 1-5 0,0-2-1 16,0 5-7-16,-2-2-13 0,3-1-14 0,-3-1-13 16,2 1-23-16,1-3-18 0,-3-1-17 15,0-4-22-15,0-1-31 0,1-5-282 0,-1 0 65 16</inkml:trace>
          <inkml:trace contextRef="#ctx0" brushRef="#br0" timeOffset="1015.1088">3363 21 1121 0,'0'0'-17'0,"0"-11"-45"0,2 8-52 16,-2 3-202-16,0-5 168 0</inkml:trace>
          <inkml:trace contextRef="#ctx0" brushRef="#br0" timeOffset="-1720.0065">6 232 1397 0,'-2'-16'-46'0,"0"2"3"0,2 0 9 15,-2 1 6-15,4 1-3 0,-2 0 12 16,2 0 9-16,0-2 6 0,3 1 18 0,-1 1 10 16,3 0-4-16,1 0-2 0,3-1-2 15,0 3 3-15,2 0 2 0,6 0 0 16,-4 0-5-16,6 2-5 0,-3 2 5 16,2 1-5-16,-2 2 3 0,2 3-5 0,-1 0-1 15,1 1-1-15,-5 4 1 0,4 0-2 16,-4 4 0-16,-1 1 3 0,0 2-2 0,-5 0 1 15,2 2 4-15,-7 1 0 0,3 1 0 16,-7 0-9-16,-2 1 1 0,-3 1 0 16,-1 0-1-16,-5 3 4 0,-3-3-2 15,0 2-4-15,-1-4-8 0,-1 3-10 16,0-3-12-16,0-2-11 0,3 0-14 0,-1-1-11 16,0-1-11-16,3-4-17 0,-1 0-26 15,3 0-233-15,5-4 134 0</inkml:trace>
          <inkml:trace contextRef="#ctx0" brushRef="#br0" timeOffset="-2078.271">110 167 971 0,'-4'-8'-1'0,"2"0"1"16,-1 2 2-16,1 0 4 0,-2-2 9 0,2 2 8 16,-1-1 17-16,1-1 7 0,0 4 20 15,0-2 9-15,-3-2 6 0,5 4 4 16,-4-2-2-16,4 6 4 0,-3-10-4 0,3 10-1 16,-5-6-5-16,5 1-6 0,0 5-8 15,0 0-7-15,-4-3-8 0,4 3-4 16,0 0-3-16,0 0 5 0,-5 14-1 0,3-6-5 15,2 4-1-15,-2 4-3 0,2 2-5 16,-2 3-3-16,2-1-1 0,0 3-3 0,0 1-4 16,0 6 1-16,2-1-2 0,-2-1-3 15,2 3 1-15,3 0-4 0,-3-3-12 16,2 3-17-16,1-3-20 0,0-2-23 16,2-1-17-16,-3-1-22 0,3 0-19 0,-1-1-12 15,1-3-21-15,-3-3-15 0,1-3-40 16,3-2-326-16,-4-6-34 0</inkml:trace>
          <inkml:trace contextRef="#ctx0" brushRef="#br0" timeOffset="-1283.6875">502 236 1073 0,'2'-6'24'0,"0"0"-5"15,0 2-6-15,-2 4 0 0,3-10-1 0,-1 6-1 16,-2 4 5-16,2-8 4 0,-2 8-1 16,2-5-3-16,-2 5 3 0,0 0-3 0,0 0-5 15,0 0 2-15,11 17 2 0,-11-9 6 16,6 4-3-16,0 2-1 0,-3 3 2 16,1 1 2-16,0 1 20 0,-1 0 0 15,-1 0-6-15,0 1-2 0,2 1 3 0,-4-1-2 16,0 0-2-16,3-1 1 0,-3-1-5 15,0-4-3-15,0 0 6 0,0-1 7 0,0-1 9 16,0-2 11-16,0-2-2 0,0-2-2 16,0-6-4-16,-5 4-2 0,5-4-6 15,0 0-2-15,0 0-4 0,-6-24-2 16,3 11-5-16,3 2 0 0,-2-4-6 0,2-1-2 16,0 0-2-16,0-2-2 0,0-1-5 15,0 3-1-15,2 0-1 0,1 0-9 16,3-1-8-16,-4 3-14 0,7-1-17 0,1 1-13 15,3 2-24-15,1 0-21 0,7-1-21 16,1 2-20-16,3 0-28 0,-1-1-62 0,6 2-289 16,-3 2-20-16</inkml:trace>
          <inkml:trace contextRef="#ctx0" brushRef="#br0" timeOffset="-898.3471">1148 139 1404 0,'11'0'-6'0,"-11"0"3"0,0 0-1 15,0 0-1-15,0 0-2 0,5 4-2 0,-5-4-4 16,0 0 6-16,0 0 5 0,-14 8 3 16,10-2 5-16,-3 0-3 0,1 2 4 0,-2 3-6 15,1 3 5-15,-2 2 11 0,3 0 0 16,-1 3-1-16,3-1 6 0,-1 2-1 16,0 1-1-16,1-1-3 0,1 0 0 15,3 0-2-15,0 3 1 0,3-3 0 0,1-1 0 16,1 1-4-16,4-4 0 0,0 0-1 15,4-1 2-15,2-3-1 0,0-2-1 16,3 0-2-16,0-4 3 0,2-1-1 0,-1-2-2 16,1 0-2-16,0-6 3 0,1 1-3 15,-4-4-2-15,0-2 0 0,1 0-1 16,-5-4-1-16,-1 0-3 0,-3-2 2 16,-3-5-1-16,-1 3-4 0,-3-5 3 0,-4 3-5 15,0-2 0-15,-7 0-3 0,0-1 2 16,-3 3-10-16,-1-1 2 0,-3 3-8 0,2 0-1 15,-2 6-13-15,3 0-1 0,-3 2-17 16,2 2-12-16,-1 1-6 0,1 3-19 16,3 0-18-16,0 0-56 0,-1 2-178 15,3-2 144-15</inkml:trace>
          <inkml:trace contextRef="#ctx0" brushRef="#br0" timeOffset="-596.1315">1643 9 1115 0,'0'-7'81'0,"0"7"-14"0,3-8-5 0,-3 8-9 16,0-6-5-16,0 6-12 0,0-6-3 15,0 6-6-15,0 0 3 0,0 0 13 16,0 0 4-16,-3 20-3 0,3-7 2 0,0 1-5 15,0 4-8-15,3 2 2 0,-3 5-7 16,2-3 1-16,0 7-1 0,0-1-4 16,3 3-4-16,-3 1 1 0,2 1-1 0,-2-2-3 15,1 1-11-15,1 1-10 0,-2-5-23 16,0 0-21-16,1 1-28 0,4-1-19 0,-2-1-25 16,-1-7-36-16,1-2-88 0,1-1-186 15,1-3 60-15</inkml:trace>
          <inkml:trace contextRef="#ctx0" brushRef="#br0" timeOffset="1716.334">3632 55 1029 0,'0'-5'89'0,"0"5"-21"0,-2-7-8 15,2 7-12-15,0-6-4 0,0 6-7 16,0 0-4-16,0 0 9 0,0 0-1 0,9 14 8 16,-7-6-5-16,4 2-2 0,-1 1-4 15,0 3-5-15,4 0-2 0,-2 3-3 0,2-1-3 16,-3 0-3-16,3 1 2 0,-1-1-5 16,-2-2-1-16,3 2 1 0,-2-2-6 15,0-1 0-15,-3-3-1 0,0-2 1 16,1 2 1-16,-2-4-2 0,-1 0 1 0,3 0-1 15,-3-1-2-15,0-2-2 0,-2-3 1 16,0 0-2-16,0 0-6 0,16-6-3 0,-12 0 0 16,3-2-10-16,0-2-1 0,2-3-5 15,2 2-3-15,2 0 3 0,2-1-1 16,-2 2-2-16,0 0 6 0,3-1 2 0,-2 3 1 16,-1 2-3-16,3 1 9 0,-2 0-4 15,-1 1 1-15,3 2 3 0,-2 2-3 16,1 0 5-16,1 2 2 0,3 0 4 15,-4 2-5-15,1 0 6 0,0 0-6 0,2 0 3 16,-2 1 3-16,2-1-1 0,-3 0 1 16,2 0 0-16,1-2 0 0,-3 0 5 0,2-2 1 15,0 0-1-15,1 0-5 0,3-4 0 16,-1 0 0-16,-2-2-1 0,2-1 4 16,-1 1 0-16,-1-2-4 0,-3-2-2 0,2 2 0 15,-4-4 2-15,-2 1 1 0,0 1-2 16,-1 0-1-16,-4 0 3 0,-1 2-3 15,-1 0 0-15,1 2-2 0,-5-1 5 0,0 1-3 16,0 6-2-16,-9-8 0 0,0 6 0 16,0 2 0-16,-5 2 4 0,3 2-5 15,-5 3 3-15,2-1 3 0,-1 4 0 0,-1 4 1 16,-3 0 3-16,6 2-1 0,0 3 6 16,-1-1 0-16,5 1 1 0,2-1-5 0,3 2 1 15,2-1 1-15,4 0-2 0,2 2 3 16,5-1-1-16,5 1-7 0,2-1-13 15,8 0-20-15,4-3-25 0,1-3-20 16,5 0-26-16,2-5-33 0,-2-6-69 0,9 2-263 16,-4-5 28-16</inkml:trace>
        </inkml:traceGroup>
        <inkml:traceGroup>
          <inkml:annotationXML>
            <emma:emma xmlns:emma="http://www.w3.org/2003/04/emma" version="1.0">
              <emma:interpretation id="{A5D43522-8856-49DE-BBF3-3E0367EE9541}" emma:medium="tactile" emma:mode="ink">
                <msink:context xmlns:msink="http://schemas.microsoft.com/ink/2010/main" type="inkWord" rotatedBoundingBox="7090,1887 8486,1869 8495,2533 7099,2551">
                  <msink:destinationLink direction="with" ref="{850495F0-C2B9-45E8-B3FF-98FD7A1CC49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92.962">6107 177 1143 0,'5'-6'43'0,"-1"0"-11"0,0 2-2 15,-1 0-3-15,3 0-1 0,-6 0-6 16,0 4 0-16,8-6-6 0,-8 6-1 0,4-2 8 16,-4 2 3-16,0 0 3 0,0 0-3 15,5 16-3-15,-5-8 4 0,2 2-1 16,-2 3 3-16,2-1-5 0,-2 0 2 16,2 2 0-16,1-1 0 0,-3 3 15 0,2 0-3 15,-2-2-4-15,0 0-3 0,2-1-4 16,0-1-1-16,-2 0-2 0,2 0-2 0,1-2-4 15,-3 0 3-15,2 1 0 0,0-3-3 16,2 0-1-16,-4-2 0 0,5 2-1 16,0-3-1-16,2-4 0 0,0 1-5 15,-7-2-1-15,15-3 0 0,-6-2-5 0,-1-1-2 16,0 0 0-16,3-6-2 0,1 1-7 16,-4 0-2-16,4-4 1 0,-3 3 2 0,0-4-4 15,0 2 6-15,0-1-6 0,-2 3 5 16,0-2-3-16,0 2 1 0,-3 3 3 0,3-1 6 15,-3 2-2-15,-2 2-3 0,3 0 3 16,-3 0-4-16,4 0 0 0,-4 0-1 16,-2 6 1-16,6-4 0 0,-6 4 2 15,0 0-4-15,0 0 6 0,0 0 1 16,14 16 5-16,-12-6-1 0,0 0 5 0,0 3 1 16,3 1 1-16,-3 4-3 0,0-2 4 15,2 1-4-15,0 1 4 0,0 2-1 0,3-1 1 16,-5-3-6-16,5 2 4 0,-3-1 0 15,3 1-2-15,-1-2 2 0,4-2 0 16,-3 0 0-16,2-3 1 0,2 0 4 0,0-2-8 16,3-1 5-16,1-4-1 0,1 0-4 15,3-4 3-15,-2 0 0 0,4-6-3 16,4-2-5-16,-2-3-3 0,1-3-2 0,1-4 0 16,-5 0 1-16,3-5-3 0,-3-1-1 15,1-4 1-15,-5-1-2 0,-1 1 1 0,-1-1-2 16,-5 3-2-16,-2-1-1 0,-3 5 7 15,1 2-4-15,-5 2 0 0,2-1 5 16,-4 3-4-16,2 3 4 0,-5 1 0 16,1 0-1-16,-1 4-1 0,1 2 2 0,-3 2-3 15,2 0 6-15,-4 4 4 0,9 0 4 16,-11 8 3-16,4 0-2 0,1 4 7 16,-1 3-3-16,4 1 0 0,-2 4 0 0,5 0-1 15,-2 3 1-15,4 1 0 0,-2 5-2 16,5-3-2-16,3 2 2 0,-2-1-1 15,1 0-6-15,2-3-16 0,2-2-22 0,1 1-19 16,1-3-34-16,2-4-37 0,0-4-64 16,-2 1-364-16,2-5-54 0</inkml:trace>
          <inkml:trace contextRef="#ctx0" brushRef="#br0" timeOffset="3301.157">6808 236 1594 0,'-16'-4'12'0,"7"4"-14"15,-1-2-28-15,10 2-8 0,-11 0 1 16,11 0 0-16,0 0 1 0,0 0 12 16,0 0-8-16,0 0 5 0,0 0-3 15,26 4-18-15,-15-4-20 0,-2 0-29 0,2 0-66 16,-1 2-156-16,-2-2 165 0</inkml:trace>
          <inkml:trace contextRef="#ctx0" brushRef="#br0" timeOffset="2292.7104">5499-28 1397 0,'0'-12'7'0,"3"0"-1"0,-1 1 0 16,2 3-4-16,5 0 1 0,2 0-2 0,3 2 6 16,4-2-6-16,0 2 4 0,5-1 3 15,-3 4-1-15,3 0-2 0,-1-1 0 0,1 4-5 16,-1 0 1-16,4 0 4 0,-4 2-1 15,-1 3-8-15,-2 0 4 0,-2 1 4 16,1 1-2-16,-5 1-1 0,-2 2 4 16,-3 0 0-16,-4 0 4 0,-2 3-7 0,-6 1 4 15,-1 0-3-15,-4 2 0 0,-3 3-2 16,-3-1 4-16,-2 2-5 0,0 1-3 0,-1-1-11 16,-1-2-15-16,2 3-17 0,-2-3-21 15,4 2-24-15,-1-3-46 0,0-1-246 16,5-4 105-16</inkml:trace>
          <inkml:trace contextRef="#ctx0" brushRef="#br0" timeOffset="1991.3892">5524-109 1378 0,'2'-5'33'0,"0"-1"-7"16,0 2-5-16,-2 4-5 0,5-4 0 15,-5 4-4-15,0 0 0 0,0 0 7 16,0 0 9-16,7 14 9 0,-7-3 5 16,3 1-4-16,-3 4 0 0,4 2-3 0,-2 3-3 15,0 1-3-15,3 2-2 0,2 5-2 16,-3-1-2-16,3 1-4 0,-3 1 2 0,4 7-2 15,-2-7-3-15,1 7 17 0,-3-9-6 16,3 3-14-16,-3-3-22 0,3 1-19 16,-3-2-28-16,4-3-18 0,-3 1-27 0,-1-7-26 15,0-2-48-15,-1 0-324 0,-1-6-3 16</inkml:trace>
        </inkml:traceGroup>
        <inkml:traceGroup>
          <inkml:annotationXML>
            <emma:emma xmlns:emma="http://www.w3.org/2003/04/emma" version="1.0">
              <emma:interpretation id="{7E2A0501-8F51-4806-BD01-3A2525475422}" emma:medium="tactile" emma:mode="ink">
                <msink:context xmlns:msink="http://schemas.microsoft.com/ink/2010/main" type="inkWord" rotatedBoundingBox="9546,2178 9597,2178 9601,2436 9549,243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823.6912">7956 226 658 0,'0'0'74'0,"-2"-4"-38"16,2 4-13-16,0 0-12 0,4-8-3 15,-4 8 0-15,2-6-3 0,0 2-1 0,-2 4-1 16,5-8 5-16,-3 4 2 0,-2 4-1 16,8-7-2-16,-8 7-5 0,4-6 7 15,-2 4-4-15,-2 2-6 0,5-3 2 16,-5 3-4-16,4-5-9 0,-4 5-15 0,0 0-15 15,9-4-19-15,-9 4-28 0,4-2-131 16,-4 2 75-16</inkml:trace>
          <inkml:trace contextRef="#ctx0" brushRef="#br0" timeOffset="10059.7898">7997 336 634 0,'0'8'37'0,"0"0"-10"16,2-2 2-16,-4 1-3 0,4-1-7 15,-2-6-3-15,0 10 4 0,0-6-5 16,0-4 0-16,0 8-3 0,0-8 5 0,0 6-4 16,0-6-1-16,0 6 0 0,0-6-10 15,2 4-7-15,-2-4-14 0,0 0-13 16,0 6-15-16,0-6-19 0,0 0-49 0,0 0-97 15,-2 7 72-15</inkml:trace>
        </inkml:traceGroup>
        <inkml:traceGroup>
          <inkml:annotationXML>
            <emma:emma xmlns:emma="http://www.w3.org/2003/04/emma" version="1.0">
              <emma:interpretation id="{8B2B2D38-5BDB-4CB2-B14B-2859A2FCF233}" emma:medium="tactile" emma:mode="ink">
                <msink:context xmlns:msink="http://schemas.microsoft.com/ink/2010/main" type="inkWord" rotatedBoundingBox="12585,1879 14594,1853 14604,2618 12595,264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7104.9324">10996 104 704 0,'6'-22'-4'0,"2"-1"1"15,-1 5 1-15,1 0 2 0,1 2-1 16,2 1-3-16,4-3 0 0,2 2 0 16,2 0 3-16,3 1 2 0,0 1-1 15,4 0 1-15,-1 3 0 0,1 1 1 0,6 2-2 16,0 4 3-16,1 0-4 0,2 2 1 15,1 2 7-15,-2 2-2 0,-3 4-2 16,1 0 0-16,-4 3-5 0,-6 2 2 0,-5 2 2 16,-2-1-1-16,-9 3 2 0,-3 1 1 15,-3 0-1-15,-7 0 1 0,-7 4-3 16,-2-1 4-16,-4-1-1 0,-5 2-1 0,-5-2 1 16,4 1-3-16,-6-1-1 0,7-6 3 15,0 1-1-15,3-1 2 0,1-2-3 16,6-4-15-16,1 2-13 0,2-4-26 15,3 0-38-15,5 1-101 0,4-5 65 0</inkml:trace>
          <inkml:trace contextRef="#ctx0" brushRef="#br0" timeOffset="25587.5653">11077-52 867 0,'0'0'73'0,"9"0"-41"0,-9 0-18 16,0 0-7-16,10 2 1 0,-8 1-2 0,3 2-4 16,-1 1-1-16,1 0 1 0,-3 2 1 15,0 2-5-15,2 4 6 0,1 1 0 0,-1 3-1 16,1 0-1-16,1 5 0 0,2-1 1 16,1 5-2-16,-3-1 0 0,3 2 3 15,-2 7-1-15,3-2 0 0,-1 3-2 16,-3-2 3-16,1 4-4 0,-3-6 0 0,-2 0-7 15,3 3-13-15,-5-2-12 0,2-1-19 16,-2-2-18-16,-2-1-29 0,0-1-165 16,2-7 219-16</inkml:trace>
          <inkml:trace contextRef="#ctx0" brushRef="#br0" timeOffset="27111.756">12006 102 577 0,'10'-4'48'0,"-1"0"-1"16,0 0-7-16,-3 2-3 0,1-2-3 15,-3 2 1-15,3-3-11 0,-7 5-2 0,10-1 0 16,-10 1-1-16,0 0 2 0,0 0 2 16,15 6-2-16,-13 0-2 0,1 2-6 15,-1 2-1-15,0 2 1 0,-2 1-1 0,0 1-1 16,0 4 5-16,0 1 5 0,-2 1-3 15,0 0-3-15,2 0-1 0,-3 3 0 16,3-3 1-16,0 1-1 0,3-3-4 16,-1 0-3-16,0 0 4 0,0-1-5 0,5-5-2 15,1 0 0-15,3-2-2 0,0-2 0 16,2-4 4-16,1-2 19 0,2-2-5 0,1-3-5 16,2-5-1-16,1-3-1 0,1-3-10 15,-1-1 7-15,-3-3 0 0,2-2-9 16,-1-2 4-16,-4-1-8 0,-1-1 6 15,1 1-8-15,-6-1 7 0,0 2-6 0,1-1-3 16,-5 3 12-16,-1-1-2 0,1 5-4 16,0 0-5-16,-1 0 4 0,-1 4-4 15,0-1 7-15,0 5-3 0,-2 0 2 0,2 2-7 16,-2 6 8-16,0 0-2 0,0 0 4 16,0 0-3-16,0 0-6 0,3 22 2 15,-1-7 6-15,-2 1-6 0,2 4 6 0,0 1-5 16,2 1 0-16,-2 5 1 0,2-1-1 15,-2 0 1-15,3 3 3 0,1-3-8 16,-1-1 3-16,4 1 3 0,-3-1-8 0,4-3-16 16,3-4-15-16,-1 0-18 0,-1-5-22 15,3-1-26-15,-1-6-37 0,3-2-193 16,-2-4 152-16</inkml:trace>
          <inkml:trace contextRef="#ctx0" brushRef="#br0" timeOffset="27118.7088">12671 198 989 0,'0'-6'-3'15,"0"6"-4"-15,-2-9-4 0,4 3 2 16,3 3 5-16,1-2-1 0,5 1 2 16,8 0-2-16,-1-2 4 0,11 2-3 0,0 0-1 15,5 0-21-15,5 2-34 0,6 0-43 16,5 0-150-16,-1 4 227 0</inkml:trace>
          <inkml:trace contextRef="#ctx0" brushRef="#br0" timeOffset="27115.7283">12827 84 896 0,'0'-18'1'0,"0"2"1"16,-3 1-1-16,3 3-1 0,-2 1 1 16,2 1 3-16,-2 2-3 0,2 0 6 0,-2 2 0 15,2 0 0-15,0 6 2 0,0-6 2 16,0 6 5-16,0 0 2 0,0 0 0 16,0 0 3-16,-2 24 6 0,2-12 6 0,2 2-5 15,0 5-1-15,0 2-2 0,3 1 0 16,-3 4-2-16,2 1-2 0,1 1-5 15,-2 1-1-15,1 1 3 0,3-1-10 16,-3-1 29-16,1-1-7 0,-5-1-7 0,4-1-28 16,1-3-27-16,-3-2-31 0,0-3-34 15,-2-3-49-15,2-4-206 0,-2 0 135 0</inkml:trace>
        </inkml:traceGroup>
        <inkml:traceGroup>
          <inkml:annotationXML>
            <emma:emma xmlns:emma="http://www.w3.org/2003/04/emma" version="1.0">
              <emma:interpretation id="{3AEFF574-D602-4C56-B6FF-0C01C1C3D834}" emma:medium="tactile" emma:mode="ink">
                <msink:context xmlns:msink="http://schemas.microsoft.com/ink/2010/main" type="inkWord" rotatedBoundingBox="16012,1995 16721,1986 16727,2474 16018,248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7195.73">14440 273 802 0,'-6'2'52'15,"-1"0"-7"-15,3 0-9 0,4-2-5 16,0 6 4-16,0-6-12 0,15 4 3 16,2-4-2-16,5 2-9 0,10 0 0 0,6-2 11 15,12 2-13-15,6-2-5 0,12 0-1 16,0-2-17-16,1 2-17 0,2 0-25 0,-10-4-25 15,-9 0-29-15,-7 0-196 0,0-2 182 16</inkml:trace>
          <inkml:trace contextRef="#ctx0" brushRef="#br0" timeOffset="27440.3446">14947 2 873 0,'-7'-8'29'16,"3"4"-3"-16,-1 0-4 0,1 0 0 15,4 4 2-15,-5-4-5 0,5 4 0 16,0 0 0-16,0 0 8 0,-6-4 3 0,6 4-1 16,0 0 19-16,0 0-8 0,-5 16 4 15,5-7-4-15,0 2-3 0,0 2-3 16,-2 3-4-16,2 3-4 0,-3-1-2 0,3 4-1 16,0 0-4-16,3 3 2 0,-3 4-4 15,2 1 0-15,3 0-4 0,1 1-32 16,3 5-33-16,-4-1-29 0,1-5-42 15,1 5-91-15,1-4-155 0,-4-1 119 0</inkml:trace>
        </inkml:traceGroup>
        <inkml:traceGroup>
          <inkml:annotationXML>
            <emma:emma xmlns:emma="http://www.w3.org/2003/04/emma" version="1.0">
              <emma:interpretation id="{EE87D3C9-BD65-4A26-8EFC-6AC434042660}" emma:medium="tactile" emma:mode="ink">
                <msink:context xmlns:msink="http://schemas.microsoft.com/ink/2010/main" type="inkWord" rotatedBoundingBox="17998,1594 20902,1556 20913,2408 18009,2445"/>
              </emma:interpretation>
              <emma:one-of disjunction-type="recognition" id="oneOf5">
                <emma:interpretation id="interp5" emma:lang="" emma:confidence="0">
                  <emma:literal>Asset</emma:literal>
                </emma:interpretation>
                <emma:interpretation id="interp6" emma:lang="" emma:confidence="0">
                  <emma:literal>Assaf</emma:literal>
                </emma:interpretation>
                <emma:interpretation id="interp7" emma:lang="" emma:confidence="0">
                  <emma:literal>Amet</emma:literal>
                </emma:interpretation>
                <emma:interpretation id="interp8" emma:lang="" emma:confidence="0">
                  <emma:literal>Assat</emma:literal>
                </emma:interpretation>
                <emma:interpretation id="interp9" emma:lang="" emma:confidence="0">
                  <emma:literal>amet</emma:literal>
                </emma:interpretation>
              </emma:one-of>
            </emma:emma>
          </inkml:annotationXML>
          <inkml:trace contextRef="#ctx0" brushRef="#br0" timeOffset="62123.5547">16437 269 1355 0,'-9'-6'-48'0,"1"4"-4"0,4-2 7 0,2 0 5 16,2 4 5-16,6-11-3 0,2 5 8 0,3 0 14 16,4-2 4-16,6-2 10 0,4-2 2 15,4 0 0-15,6-5 0 0,2 1-3 16,6-2 3-16,5-3 1 0,-1-1 7 16,0 0 3-16,-1 0-5 0,-6-1 2 0,-1-2-4 15,-5 5 1-15,-4-1 10 0,-3 2-4 16,-6 2 2-16,-4 1 2 0,-6 1 3 0,-6 4-8 15,-1 0-2-15,-4 1 0 0,-4 4 3 16,-3 2-3-16,-2 0-1 0,-6 4 2 16,-2 2 2-16,0 2 2 0,-2 2 2 15,-1 2-5-15,2 2 0 0,-3 3 5 0,4-1-2 16,3 2-7-16,0-2 2 0,5 2 4 16,3 3-5-16,1-3 8 0,5 0-3 15,5 2 5-15,1-2-4 0,7 1 0 0,4-1-2 16,3 0 5-16,5-1-7 0,2-1 0 15,5 0-1-15,-2-2-1 0,0 0-3 16,2 0-1-16,-7-1 0 0,4-1-1 16,-5 0-1-16,-5-2 5 0,-5 2-5 0,0 0 2 15,-3 0 1-15,-4 1-2 0,-5-1 7 16,-2 0 0-16,-5 2-6 0,-3-2 1 0,-3 2 22 16,-2-2-1-16,2 3-4 0,-6-3 2 15,5 0-8-15,1 0-4 0,0 0 3 16,-5-2-2-16,6 0-1 0,4-1-8 15,-1-2 5-15,0 2 4 0,-1-1-2 0,8-4 1 16,-5 1-3-16,5-1 3 0,0 0-5 16,0 0 2-16,27-16 1 0,-13 6-5 15,8 0-1-15,1-6 4 0,8-2-3 0,-3-3-2 16,10-5-3-16,-2 0 1 0,2-3 1 0,-1 0 2 16,-5-1-3-16,-2-1-2 0,5 3 4 15,-14 2-5-15,3-1 4 0,-9 3 1 16,0 1 0-16,-4 3-1 0,0 4-2 15,-7-1-2-15,4 5 0 0,-8 2 0 16,2 2 5-16,-4 1-3 0,2 7-2 0,-10-1 3 16,10 1-2-16,-20 8-2 0,11 0 6 15,-5 2-6-15,5 2 0 0,-4 0 7 0,4 5-4 16,-1-3 3-16,3 3-5 0,5 1 4 16,0-2 1-16,4 0-2 0,0 1 1 15,8-1 0-15,4 0 3 0,5-2-4 16,2 0 2-16,6-1 2 0,-4-1-4 0,1 0 0 15,2 0 1-15,0-2 1 0,-3 1-2 16,-1-1 0-16,-1-2-2 0,-3-2-1 0,-4 2 3 16,0 0 2-16,-3-2-1 0,-3 2 2 15,-5-1 2-15,1 1-1 0,-6 0-5 0,0 0 6 16,-5 2-3-16,-8 0 0 0,1 1 1 16,-2 0-4-16,-9 2 6 0,5-3-1 15,-5 2-2-15,2 1-4 0,-1-2 6 16,3 0-6-16,-3 1 4 0,5-2 1 0,-1-2-1 15,7-1-1-15,1 1-1 0,3-4 2 16,2-2-1-16,7-2-8 0,0 0-1 0,0 0 1 16,0 0-5-16,30-23 1 0,-8 13-3 15,-1-4 2-15,12-2 1 0,-3-2-6 16,4-3 2-16,1-3 10 0,6-1-2 16,0-1 3-16,-7-1-3 0,3-3-2 0,-1 1 6 15,-1-1-1-15,-7-3-5 0,4 1-1 16,-6-3 5-16,-5 5 1 0,-1-1-2 15,-4-1 2-15,0 1 4 0,-5 1 1 0,-2 3 0 16,-2 3 9-16,0-1 0 0,-2 7-4 16,-3 1 0-16,0 1-3 0,0 5 4 0,-2 0 6 15,-2 5-8-15,2 2-10 0,0 4 11 16,0 0 0-16,0 0 4 0,-12 21 2 16,10-8-1-16,0 6 6 0,-3 3-1 15,1 5 1-15,-1 1 0 0,3 5 3 0,0-1-2 16,0 3 2-16,-3 4-2 0,3-5 1 15,2 2-4-15,0 5-1 0,0-6 1 0,2 0-3 16,3-1-12-16,-3-3-14 0,2 1-21 16,3-3-12-16,0-3-31 0,-3-2-24 15,4 1-20-15,-2-9-31 0,-1-1-61 16,-1-4-189-16,-2-3 85 0</inkml:trace>
          <inkml:trace contextRef="#ctx0" brushRef="#br0" timeOffset="60951.6728">16543-103 1140 0,'2'-14'33'0,"-4"-1"-44"0,-3 3 14 16,3 2 2-16,0 1-8 0,0 1 11 0,-1 0 14 16,3 2-3-16,-2 0 1 0,2 6 7 15,0 0 4-15,0 0 9 0,0 0 1 16,7 23-2-16,-3-9-1 0,1 4 5 0,-1 3 0 16,3 5-1-16,-3 0 2 0,2 3 0 15,-4 4-2-15,0-1-2 0,0 0-2 16,-2 3-2-16,-2 0-4 0,0-3-1 15,-3 7-3-15,2-7 0 0,-3-1-1 0,-1 0-2 16,0-5-1-16,-2-2-1 0,3 1-6 16,-1-7 4-16,0-4-2 0,0-2-2 0,0-4 0 15,3-3-3-15,-3-5-3 0,7 0 0 16,-9-13-2-16,7-1-4 0,-3-2-1 0,5-6 0 16,-3-7-1-16,3-1-2 0,-2-5-1 15,4-4-4-15,-2-3 6 0,6-1-5 16,-4 0 1-16,3-2-3 0,-1 1 4 15,0 1-4-15,3 2 4 0,-3 3-4 16,1 5 2-16,2 5-2 0,-3 1-4 0,1 7 0 16,2 4-1-16,-3 5 1 0,3 5 2 15,0 6 4-15,2 4 4 0,0 7-2 0,2 5 2 16,1 2 2-16,-1 7-3 0,3 3 1 16,-1 4 1-16,-2 3 2 0,5 2 2 0,-2-1-1 15,4 7 0-15,0 0-4 0,0-3-9 16,0 3-23-16,0-8-26 0,0 3-32 15,0-3-31-15,-2-5-31 0,-5-3-39 16,2-3-320-16,-3-3-14 0</inkml:trace>
          <inkml:trace contextRef="#ctx0" brushRef="#br0" timeOffset="62879.1175">17863 86 1143 0,'-7'-2'-6'0,"7"2"4"0,-8-2-3 0,8 2 1 16,0-6-1-16,0 6 2 0,13-9 3 16,-2 5 9-16,4-1 14 0,4-2 2 15,7 1-2-15,0-2-6 0,6 0 4 0,3 0-7 16,2-4 3-16,3 2-3 0,1-1-7 16,-2 1 12-16,-3-2-4 0,-3 2-5 15,-3 2-3-15,-2-1 3 0,-6-1 0 0,-2 4 7 16,-4-2 4-16,0 0-2 0,-5 2 0 15,-4-2-8-15,0 1 1 0,-7 1 0 16,0 6-2-16,-7-8-2 0,-5 6-3 0,-1 0 2 16,-3 0-3-16,0 2 1 0,-4 2-3 15,-1 2 1-15,-1-2 5 0,2 4-8 16,-5 0 9-16,2 5 6 0,-2-1 0 16,2 2 5-16,1 3 1 0,-1-1 5 0,3 2-2 15,0 0 4-15,2 3-2 0,0 0 0 16,1 2 10-16,4-1-4 0,4 3 2 0,3-5 1 15,3 2-2-15,1-1 5 0,4-1-3 16,7-1-4-16,2 1-4 0,4-4 3 16,5-2-1-16,4 0-6 0,1-3 3 15,7-4-5-15,7 1-2 0,-4-1 0 0,4-7-3 16,4-1 16-16,0-5-2 0,0 0-4 16,-3-4-2-16,-1-4-4 0,4-7 1 15,-5 1-4-15,-2-6-3 0,0-1-3 0,-4-6 0 16,-3-3-1-16,-4-3-2 0,-2-1-1 15,-3-5-2-15,-4 2-2 0,-2 0 1 16,-3 6-3-16,-4 3 1 0,-3 5-4 0,1 1 2 16,-3 1-3-16,0 7 1 0,0 2-1 15,-2 2 1-15,0 4-1 0,0 3-4 0,-2 3 3 16,0 3-2-16,2 5 2 0,0 0 1 16,0 0-1-16,-11 23 1 0,9-6 1 15,-1 3-1-15,-1 8 1 0,4 1 4 0,-2 3 2 16,0 3 0-16,2 0 0 0,0 1 3 15,0 5-1-15,0-2 1 0,4 1 1 16,0-2-4-16,3 2 3 0,0-4-1 16,-1-1-10-16,1-7-18 0,3-2-25 0,-1 1-25 15,2-3-33-15,-2-1-30 0,-3-7-34 16,2-4-86-16,-4-1-310 0,1-6-65 0</inkml:trace>
          <inkml:trace contextRef="#ctx0" brushRef="#br0" timeOffset="63073.4819">18638-20 1608 0,'-6'-4'-3'15,"6"4"0"-15,-8-4-6 0,8 4 6 16,3-8-5-16,4 4 2 0,4 0 5 16,2-2 9-16,8-1 9 0,6-1 0 15,11-2-2-15,8 2 0 0,10-4-3 0,28-2 2 16,-1-1-18-16,-15 3-22 0,-9 2-36 15,-5 0-39-15,-11 0-53 0,3-3-297 0,-16 5 40 16</inkml:trace>
        </inkml:traceGroup>
      </inkml:traceGroup>
    </inkml:traceGroup>
    <inkml:traceGroup>
      <inkml:annotationXML>
        <emma:emma xmlns:emma="http://www.w3.org/2003/04/emma" version="1.0">
          <emma:interpretation id="{784788BE-5040-4E9E-B9B9-ABD78516C5F5}" emma:medium="tactile" emma:mode="ink">
            <msink:context xmlns:msink="http://schemas.microsoft.com/ink/2010/main" type="paragraph" rotatedBoundingBox="10415,3070 17504,3206 17480,4429 10392,42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1FFDBF2-27B2-493D-9333-1EED968184ED}" emma:medium="tactile" emma:mode="ink">
              <msink:context xmlns:msink="http://schemas.microsoft.com/ink/2010/main" type="line" rotatedBoundingBox="10415,3070 17504,3206 17480,4429 10392,4293"/>
            </emma:interpretation>
          </emma:emma>
        </inkml:annotationXML>
        <inkml:traceGroup>
          <inkml:annotationXML>
            <emma:emma xmlns:emma="http://www.w3.org/2003/04/emma" version="1.0">
              <emma:interpretation id="{51057561-B589-4F68-BAC6-6FA2A50F0AD2}" emma:medium="tactile" emma:mode="ink">
                <msink:context xmlns:msink="http://schemas.microsoft.com/ink/2010/main" type="inkWord" rotatedBoundingBox="10415,3070 12549,3111 12526,4334 10392,429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7954.9776">9690 1447 1060 0,'6'-7'-51'0,"-6"3"10"0,0 4 12 0,5-5 9 16,-3 0 16-16,-2 5 8 0,2-10 9 15,-2 4 8-15,0 6 10 0,0-10 15 16,0 4 1-16,0 6 9 0,-4-11-9 16,2 8-2-16,-1-4 0 0,1 3-9 0,2 4 0 15,-9-6 0-15,5 4-6 0,4 2-5 16,0 0 4-16,-25 6-1 0,14 0 6 0,-3 3-5 15,-4 5 4-15,0 0 1 0,-1 2 1 16,1 3 3-16,-4 3-2 0,1 2-1 16,4 3-4-16,-2-3 0 0,6 0 14 15,2 1-6-15,0 1-3 0,3-1 1 0,4 1-3 16,1-4-3-16,6 1-3 0,1-3-2 16,6 2-1-16,1-1 0 0,4-2-7 0,6-5 2 15,6 0-7-15,0-4-14 0,2-2-17 16,3-4-19-16,0 0-14 0,-1-1-33 15,1-3-22-15,0-3-24 0,-2-3-23 0,-6-2-46 16,4-2-286-16,-9 2 10 0</inkml:trace>
          <inkml:trace contextRef="#ctx0" brushRef="#br0" timeOffset="68147.8914">9636 1642 1231 0,'-19'2'-67'0,"6"0"9"15,-1 0 5-15,0 0 4 0,3 0 7 16,2 0 0-16,0 0 12 0,3 0 12 0,6-2 9 16,0 0 7-16,0 0 1 0,0 0 0 15,0 0-1-15,37-8-3 0,-16 4-8 16,4-2-7-16,4-3-14 0,1 1-17 0,-1-2-29 16,5 0-143-16,0-2 76 0</inkml:trace>
          <inkml:trace contextRef="#ctx0" brushRef="#br0" timeOffset="68355.6302">10041 1412 654 0,'-4'-6'22'0,"2"2"-4"0,0-2 2 16,-3 0 11-16,3 1-1 0,2 5 10 15,-6-8 0-15,6 8 1 0,-3-5-6 16,3 5-4-16,0 0 6 0,0 0 2 0,0 0 4 16,0 0 4-16,20 18-1 0,-14-10-1 15,3 2-8-15,-3 4-2 0,3 0-3 0,0 0-2 16,3 7-3-16,-1-1 1 0,-2 3 3 15,0 1-10-15,-3 1-7 0,1-1-1 16,-2 1-18-16,2 1-22 0,-5 0-35 0,3-5-28 16,-5 1-38-16,0-4-78 0,0-2-124 15,0-3 155-15</inkml:trace>
          <inkml:trace contextRef="#ctx0" brushRef="#br0" timeOffset="69225.6447">9000 1353 1458 0,'-18'-14'30'16,"-2"1"-7"-16,4 3 4 0,0 2-9 15,5 2 2-15,0 2-4 0,2 2-2 16,-1 2 0-16,1 2 16 0,0 4 21 0,0 5 7 16,1 5-2-16,-4 4-4 0,5 4-3 15,-2 7-2-15,5-1-7 0,-1 9-3 0,3 4-1 16,0 5-1-16,4 8-2 0,2 2-6 15,5 1 3-15,7 19-4 0,5-1-12 0,3-6-26 16,6-1-32-16,8-3-43 0,8-10-46 16,1-7-74-16,11-7-391 0,6-9-98 15</inkml:trace>
          <inkml:trace contextRef="#ctx0" brushRef="#br0" timeOffset="68666.1554">10090 1459 973 0,'-2'-19'16'0,"0"3"0"0,-2 4-1 0,2 2-4 15,2-1 1-15,0 3-2 0,0 0 0 16,2 2 8-16,2-2 0 0,0 4 1 16,3-2-2-16,-1 2 0 0,5 2 0 15,3 0 0-15,4 0-5 0,2 0 1 0,3 2-5 16,4 0 5-16,3 0-5 0,2 2 7 15,-1-2-13-15,-2 4 4 0,1-2-2 0,-3 4 0 16,-2 0-1-16,-5 2 2 0,-1 0 3 16,-13 2-5-16,3 1 7 0,-7 1-6 15,-6 0-1-15,-5 2 4 0,-10 2 1 16,-1 1-6-16,-5 3-4 0,-4-1-3 0,0-1-6 16,-3-2-12-16,3-1-16 0,1-4-19 15,6 0-35-15,-3-3-53 0,12-2-176 16,-1-6 161-16</inkml:trace>
          <inkml:trace contextRef="#ctx0" brushRef="#br0" timeOffset="68894.5157">10621 1105 1034 0,'6'-6'85'0,"1"1"-15"0,3 4-2 0,-4-1-10 16,-6 2-8-16,23 3 5 0,-5 2 9 15,-2 5 4-15,4 2-2 0,1 7-9 0,1 1-4 16,3 6-5-16,3 7-3 0,-4 1-3 16,1 5-3-16,-1 0-3 0,-5 2 8 0,-3-5-22 15,-8 5-23-15,-1 3-29 0,-5 1-20 16,-4 0-31-16,-11 10-31 0,-13 10-24 16,-9-2-27-16,-6-2-324 0,-18-2 7 15</inkml:trace>
        </inkml:traceGroup>
        <inkml:traceGroup>
          <inkml:annotationXML>
            <emma:emma xmlns:emma="http://www.w3.org/2003/04/emma" version="1.0">
              <emma:interpretation id="{6BA6DA74-9EEA-4397-93BC-9694DF6D6959}" emma:medium="tactile" emma:mode="ink">
                <msink:context xmlns:msink="http://schemas.microsoft.com/ink/2010/main" type="inkWord" rotatedBoundingBox="13168,3133 14125,3151 14114,3762 13157,374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4226.2962">11573 1302 1511 0,'0'-20'-48'16,"0"4"3"-16,2-1 7 0,0 3 7 0,2 2 4 15,3-2 4-15,2 1 6 0,3 1 10 16,6 0 8-16,3 0 15 0,3 2 0 16,3 2 0-16,2 1-4 0,3 1 2 0,2 2-9 15,-1 2 8-15,4 4 1 0,-5-2-5 16,2 4 3-16,-3 2-2 0,-1 2 2 16,-5 0 0-16,-1 3-6 0,-3-1 2 0,-5 2 3 15,-5 0-5-15,-5 2 4 0,-1 1-1 16,-5-1-2-16,-5 3 0 0,-4 1 1 15,-4-2-13-15,-3 4-26 0,-2-1-12 16,-2-1-9-16,-5 2-11 0,3-4-14 0,1-1-22 16,-1 1-46-16,5-2-193 0,0-2 146 15</inkml:trace>
          <inkml:trace contextRef="#ctx0" brushRef="#br0" timeOffset="63947.0924">11780 1264 1419 0,'-4'-15'59'0,"-1"3"-7"0,1 0-7 15,-1 4-1-15,1 0 8 0,2-1 6 16,-1 1 17-16,1 2 11 0,0 0 1 15,0 0-7-15,2 6-9 0,0 0-12 0,0 0-3 16,0 0-5-16,0 0-5 0,0 0-6 16,15 22-1-16,-8-5 0 0,0 1-3 15,-1 4-3-15,2 3-2 0,-2 1-2 0,-1 1-1 16,2 3-3-16,-3-1-3 0,0 3-2 16,-1-1-9-16,-1 1-16 0,0-1-4 15,-2 0-24-15,0-3-14 0,-2 0-17 16,0-1-24-16,-1-5-23 0,1-2-21 0,-2-2-15 15,-3-1-24-15,-2-5-54 0,3-3-340 16,-4-4-67-16</inkml:trace>
          <inkml:trace contextRef="#ctx0" brushRef="#br0" timeOffset="64617.852">12323 1561 1009 0,'0'0'36'15,"0"0"-2"-15,0 0 1 0,0 0-12 16,0 0 9-16,0 0-9 0,0 0-2 16,0 0-4-16,0 0 1 0,-20 5 12 0,15 2 1 15,3-1 5-15,-2 0-3 0,0 2 2 16,2 0-1-16,0 3 6 0,0-1 6 15,2-1-4-15,0 2-6 0,0-1-3 0,2 0-1 16,0 0-1-16,0 0 0 0,4 1 1 16,1-5-3-16,-1 2-1 0,3-4-3 0,2 0 0 15,3-2-5-15,0 0-2 0,3-4-2 16,0-2 1-16,-2-2-6 0,5 0 1 16,-1-2-2-16,-2-3-1 0,0 1 2 15,-4-2-8-15,-2-2-2 0,0-1-3 0,-3 1-7 16,-4-2-2-16,-4 2 0 0,-2 0-8 15,-3-3-6-15,-2 5-1 0,-4 0-14 0,0 2 5 16,-2 2 0-16,-6 1-10 0,4 1-9 16,-4 4-14-16,1 1-13 0,-2 1-16 15,2 1-18-15,0-1-38 0,4 5-248 16,3-3 87-16</inkml:trace>
        </inkml:traceGroup>
        <inkml:traceGroup>
          <inkml:annotationXML>
            <emma:emma xmlns:emma="http://www.w3.org/2003/04/emma" version="1.0">
              <emma:interpretation id="{9A91009B-EA84-45D1-AF38-460D1EB56E31}" emma:medium="tactile" emma:mode="ink">
                <msink:context xmlns:msink="http://schemas.microsoft.com/ink/2010/main" type="inkWord" rotatedBoundingBox="14888,3318 15457,3329 15448,3829 14879,381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4905.9119">13292 1504 1154 0,'0'6'80'0,"0"-6"-6"16,0 0-21-16,5 6-6 0,4-4-10 0,7-2 1 16,2 2-4-16,7-2-4 0,7-2-5 15,3 2 3-15,8-4-5 0,2 2-18 0,3 0-20 16,-1-2-19-16,-1-1-14 0,1 0-19 16,-4 0-22-16,-4-3-38 0,-10 4-92 15,-4-4-131-15,-7 2 135 0</inkml:trace>
          <inkml:trace contextRef="#ctx0" brushRef="#br0" timeOffset="65141.3335">13650 1312 993 0,'-9'0'31'16,"2"-2"-2"-16,7 2-8 0,-16 0 2 0,16 0-8 16,-11 2-3-16,4 1 1 0,0 0 3 15,1 2 13-15,1 1 12 0,1 2 6 16,-2 2-2-16,2 2-2 0,4 1 2 15,-2 3 2-15,2 0 2 0,0 2 2 0,0 0-5 16,2 3-4-16,0-1-5 0,3 3-3 16,0-3 15-16,-1 6-5 0,3 1-4 15,0-1-18-15,2 5-22 0,-1-5-35 0,2 3-32 16,1-1-43-16,-4-1-46 0,0-3-106 16,-3 0-158-16,0-5 70 0</inkml:trace>
        </inkml:traceGroup>
        <inkml:traceGroup>
          <inkml:annotationXML>
            <emma:emma xmlns:emma="http://www.w3.org/2003/04/emma" version="1.0">
              <emma:interpretation id="{D34B0436-45E6-4F70-A176-57610E264153}" emma:medium="tactile" emma:mode="ink">
                <msink:context xmlns:msink="http://schemas.microsoft.com/ink/2010/main" type="inkWord" rotatedBoundingBox="16677,3303 17502,3319 17491,3878 16666,3863"/>
              </emma:interpretation>
              <emma:one-of disjunction-type="recognition" id="oneOf9">
                <emma:interpretation id="interp13" emma:lang="" emma:confidence="0">
                  <emma:literal>So</emma:literal>
                </emma:interpretation>
                <emma:interpretation id="interp14" emma:lang="" emma:confidence="0">
                  <emma:literal>so</emma:literal>
                </emma:interpretation>
                <emma:interpretation id="interp15" emma:lang="" emma:confidence="0">
                  <emma:literal>Su</emma:literal>
                </emma:interpretation>
                <emma:interpretation id="interp16" emma:lang="" emma:confidence="0">
                  <emma:literal>50</emma:literal>
                </emma:interpretation>
                <emma:interpretation id="interp17" emma:lang="" emma:confidence="0">
                  <emma:literal>5o</emma:literal>
                </emma:interpretation>
              </emma:one-of>
            </emma:emma>
          </inkml:annotationXML>
          <inkml:trace contextRef="#ctx0" brushRef="#br0" timeOffset="70488.9743">15612 1334 1577 0,'-9'-8'-7'0,"-5"3"6"15,-2-1-8-15,1-1-2 0,-4 3 12 16,-1 2-3-16,-1-2 0 0,1 2 4 15,-1 2-3-15,4 0 10 0,-8 2 3 0,4 2 1 16,-1 2 2-16,1 1-4 0,-1 3-2 16,1-1 1-16,2 4 3 0,0-1 4 0,3 4-3 15,-1-1 0-15,0 1 2 0,6 0 2 16,-2-2-4-16,4 3 2 0,-1-1 1 16,6-2-1-16,-1 1 3 0,3-1-8 15,2-2 2-15,0 0 0 0,2 0 0 0,5 1-3 16,3-1 3-16,1-2-7 0,4 0 4 15,-1 0-6-15,2 0 5 0,2-1-3 16,-2 0 3-16,0 0-2 0,-1-1-2 0,-2 0 1 16,4 0-4-16,-4-1 2 0,0 1-2 15,0 0-3-15,-2 0 4 0,0 0 1 0,-7-2 2 16,3 2-2-16,-2-2 0 0,-3 2 2 16,1 0 0-16,-3 0 0 0,0 0 2 15,-5 1-2-15,0-1 1 0,-4 0 0 0,2 0-4 16,-8 0 2-16,0 0-1 0,0-1-3 15,-5 1 3-15,-3 0 1 0,1-4-9 16,-1 2-13-16,1-2-16 0,-4-2-21 0,4 0-21 16,-1 0-23-16,1 0-25 0,-1-2-31 15,5-2-64-15,2 0-209 0,3 0 63 16</inkml:trace>
          <inkml:trace contextRef="#ctx0" brushRef="#br0" timeOffset="70866.1512">15729 1658 1292 0,'7'-2'49'16,"-7"2"-7"-16,7-2-9 0,-7 2 0 16,0 0-5-16,11-2-4 0,-11 2-4 0,0 0 0 15,0 0 2-15,0 10 0 0,0-10 6 16,-4 10-7-16,1-3 2 0,1-1 0 15,0 4 4-15,0-2 1 0,2 0 0 0,-2 2 2 16,2 0-5-16,-3-2-1 0,3 0-4 16,3 3 3-16,-1-5-2 0,0 2-1 15,2-2 1-15,5 0-3 0,-2-2 1 0,4-2-5 16,1-2 0-16,-1 0 1 0,0 0-2 16,2-3-3-16,2-2-3 0,-4 1 4 15,0-2-4-15,0 0-1 0,-1 0-7 0,-4-2 0 16,1 0-1-16,-3 0 1 0,1-3-1 15,-5 3-2-15,0 0-4 0,0-2-6 0,-5 4-7 16,1-2-12-16,-3 0-10 0,1 2-20 16,-4 1-24-16,1-1-32 0,-2 2-41 15,2 0-114-15,-2 2-151 0,-1 0 66 16</inkml:trace>
        </inkml:traceGroup>
      </inkml:traceGroup>
    </inkml:traceGroup>
    <inkml:traceGroup>
      <inkml:annotationXML>
        <emma:emma xmlns:emma="http://www.w3.org/2003/04/emma" version="1.0">
          <emma:interpretation id="{D87308E9-2221-4FA4-A3B1-1E99709E9486}" emma:medium="tactile" emma:mode="ink">
            <msink:context xmlns:msink="http://schemas.microsoft.com/ink/2010/main" type="paragraph" rotatedBoundingBox="1433,5654 25688,5074 25713,6121 1458,6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14BEDD-B063-4CAE-B1C3-336BEB15E608}" emma:medium="tactile" emma:mode="ink">
              <msink:context xmlns:msink="http://schemas.microsoft.com/ink/2010/main" type="line" rotatedBoundingBox="1433,5654 25688,5074 25713,6121 1458,6702"/>
            </emma:interpretation>
          </emma:emma>
        </inkml:annotationXML>
        <inkml:traceGroup>
          <inkml:annotationXML>
            <emma:emma xmlns:emma="http://www.w3.org/2003/04/emma" version="1.0">
              <emma:interpretation id="{DE682741-E85E-4D86-B3F9-5300D5969AEC}" emma:medium="tactile" emma:mode="ink">
                <msink:context xmlns:msink="http://schemas.microsoft.com/ink/2010/main" type="inkWord" rotatedBoundingBox="1435,5755 2420,5732 2435,6375 1450,6399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31912.8151">6 3886 741 0,'0'-7'275'0,"-2"1"-124"15,0 0-90-15,-2 0-55 0,-1 0-5 16,1 2 2-16,-1-2-1 0,0 1 0 0,5 5 12 16,-7-5 4-16,5 0 3 0,2 5-7 15,0 0 7-15,0 0-6 0,0 0-3 16,-9 10 3-16,7-1 5 0,2 3 5 0,0 2 5 16,0 2 8-16,0 3-2 0,-2 1-7 15,0 3 3-15,-1 5-2 0,-1-4 2 16,0 5 4-16,-1-1 5 0,-3 3-4 0,2-3-3 15,-1 3-1-15,1-3-17 0,-3-1-3 16,4-1-3-16,-1-1 3 0,-2-3 0 16,4-1-4-16,1-3 2 0,-1-2 0 15,0 0 18-15,-1-4 11 0,3-1 3 0,0-5-6 16,0-2-1-16,2-4-4 0,0 0-6 16,0 0-1-16,0-21-7 0,2 9-2 0,2-4 0 15,1-4-7-15,-1-1 4 0,0-3-1 16,3-3-2-16,3-3-3 0,-3-3-1 15,1-3 0-15,1 1-1 0,0-2-3 16,1 1 1-16,-1 2-4 0,2 1 3 0,-2 4 1 16,0 3-2-16,0 0 3 0,0 1-2 15,0 2-1-15,0 4 0 0,0 2-1 16,1 5 0-16,-2 1-4 0,4 5 4 0,-1 6-3 16,5 5 4-16,0 5 0 0,1 4 2 15,4 3 0-15,-1 7 3 0,1 2 0 16,-1 0 1-16,1 3-1 0,-1 0 3 0,-1 1 0 15,2 3-2-15,-3-3 3 0,1 1-2 16,-2-1 1-16,-1-2-1 0,0-1 1 16,-2-3-1-16,-1 1-3 0,-1-5 3 0,-3 0-2 15,0-3-3-15,0-3-6 0,-3 3-14 16,-1-6-14-16,-1 0-13 0,1-3-25 16,0-2-33-16,-3-2-24 0,-2-4-23 0,0 0-21 15,0 0-54-15,0 0-292 0,-4-16-19 16</inkml:trace>
          <inkml:trace contextRef="#ctx0" brushRef="#br0" timeOffset="132108.2647">104 4111 1407 0,'-9'-2'7'0,"2"2"-4"0,-2-2-3 16,9 2 2-16,-12-2-3 0,12 2 2 15,-2-4 5-15,2 4-11 0,0 0 9 16,0 0 0-16,23-8 5 0,-12 6-3 0,5-2 7 15,5-3-3-15,1 2-6 0,5-1-12 16,1-2-14-16,0-1-25 0,2-1-18 0,4-2-25 16,2 0-25-16,-4-3-56 0,2 1-153 15,-5-2 160-15</inkml:trace>
          <inkml:trace contextRef="#ctx0" brushRef="#br0" timeOffset="132369.0521">680 3780 928 0,'0'-7'43'16,"3"1"4"-16,-6-2-13 0,1 2-1 0,2 0 5 15,-2 0 0-15,2 6 13 16,-2-10 8-16,2 6-17 0,0 4 4 0,0 0-5 16,0 0-4-16,-2-6-4 0,2 6 1 15,0 0 4-15,6 20 7 0,-4-10 3 0,3 6 6 16,-1 1-4-16,1 3 3 0,1 5 5 16,-1-1-7-16,1 2-1 0,-1 1-2 15,2-1-6-15,0 3-3 0,-3-1-3 16,3 1-4-16,-3-3-5 0,1 0 2 0,-1 1-6 15,1-3 0-15,0-1-2 0,0-3-2 16,-1 1-15-16,-2-5-17 0,3 0-22 16,-3-2-26-16,2-2-17 0,-1-2-32 0,-1-2-22 15,2-3-34-15,-4-5-45 0,5 2-295 16,-5-2-12-16</inkml:trace>
          <inkml:trace contextRef="#ctx0" brushRef="#br0" timeOffset="132553.8222">538 4091 1389 0,'-14'-2'-11'16,"5"0"-4"-16,0 0 1 0,3 0 6 16,6 2 3-16,-7-4 6 0,7 4 7 15,0 0 4-15,0 0 1 0,0 0 1 0,11-10 1 16,-2 7 3-16,6-1-2 0,4 0-6 16,1-2 2-16,7 0-9 0,0 0-16 15,3 0-25-15,2 0-19 0,-4-1-28 16,4 1-28-16,-2-2-46 0,1 0-179 0,-1 2 147 15</inkml:trace>
        </inkml:traceGroup>
        <inkml:traceGroup>
          <inkml:annotationXML>
            <emma:emma xmlns:emma="http://www.w3.org/2003/04/emma" version="1.0">
              <emma:interpretation id="{23C1132B-8962-4982-A73C-E53E7335C862}" emma:medium="tactile" emma:mode="ink">
                <msink:context xmlns:msink="http://schemas.microsoft.com/ink/2010/main" type="inkWord" rotatedBoundingBox="3230,5684 6094,5616 6110,6257 3246,6325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33408.9636">1652 4103 1470 0,'-4'-4'-8'0,"4"4"4"0,0 0-18 0,0 0-4 16,0 0 9-16,11-4 2 0,-11 4 2 16,20-2-2-16,-6 2 3 0,4-2 4 0,3 0-1 15,1 0 3-15,1-2 0 0,5 0 4 16,2 0-2-16,2-2 0 0,-3-1-1 15,3 1-1-15,-6-2 2 0,2 2 4 16,-3-4 3-16,0 2 2 0,-7-1 3 0,0 1 7 16,-3-2-6-16,2 2 9 0,-6-2-5 15,0 0 0-15,-2 0 1 0,-3 2-7 0,0-3 5 16,-2 3-2-16,-1 2-1 0,-1-2-4 16,-2 2 3-16,0 0 3 0,2 0 3 15,-2 6-2-15,-2-9-1 0,2 9 2 16,0 0-4-16,0 0 0 0,0 0 2 0,0 0-7 15,0 0 4-15,-11 17-1 0,7-9 6 16,4 4-9-16,-2 0 2 0,0 1-2 16,0 3-2-16,0 2 4 0,2-2-2 0,0 2 1 15,0 1-1-15,0-3 0 0,0 3-3 16,0-5-12-16,0 0-20 0,0 2-14 16,2-4-18-16,-2 1-16 0,2-3-30 0,-4-2-44 15,4 0-223-15,-4-1 112 0</inkml:trace>
          <inkml:trace contextRef="#ctx0" brushRef="#br0" timeOffset="133003.2178">1903 3710 1007 0,'-7'-10'30'0,"0"2"-6"16,3 0-3-16,-1 2 7 0,3 2-9 16,0 0 8-16,2 4 3 0,-4-6 5 15,4 6 20-15,0 0 20 0,0 0-2 0,-8 12-2 16,8-2 13-16,0 1-3 0,-2 7-7 16,2 0 3-16,0 4-3 0,-2 1-4 0,2 1-3 15,0 3-7-15,0 1-5 0,0 1-6 16,2 1-2-16,-2-1-4 0,2-1-6 15,-2-2 1-15,3 3-9 0,-1-1-2 16,1-1-1-16,-3-5-13 0,2 1-20 0,-2-5-23 16,2 2-28-16,-2-1-28 0,0-3-13 15,0-2-20-15,0 0-16 0,-2-4-18 0,-3-2-59 16,3-2-314-16,-3-3-31 0</inkml:trace>
          <inkml:trace contextRef="#ctx0" brushRef="#br0" timeOffset="133583.9013">2154 3786 1179 0,'2'-11'122'0,"0"1"-15"0,-2 2-61 15,0 2-48-15,0 2-30 0,0 4-16 16,5-6 2-16,-5 6-1 0,0 0 5 15,0 0 5-15,0 0-11 0,15 14-32 0,-12-5-85 16,1 0-144-16,4 2 175 16</inkml:trace>
          <inkml:trace contextRef="#ctx0" brushRef="#br0" timeOffset="134519.8005">2380 3937 1007 0,'0'0'103'0,"-6"-5"-16"16,6 5-13-16,-6-4-11 0,6 4-9 0,0 0-9 15,0 0-4-15,0 0-9 0,0 0 3 16,-9 10-3-16,7-3 2 0,2 1-3 0,0 3 1 16,0 2-4-16,2-1-1 0,0 1-3 15,-2 0-1-15,3 2-2 0,-1-3-2 16,0 2-2-16,-2 0-1 0,3 1-4 15,0-3 4-15,-3-2-4 0,0 2-3 0,2-3 4 16,-2 0-2-16,0 0 0 0,0-1 1 16,0-2 1-16,0-6-2 0,0 6-3 0,0-6-4 15,0 0 1-15,0 0-6 0,0 0-1 16,4-20-2-16,-2 10-6 0,1-3-2 16,3-1-2-16,-1-2 1 0,1 2-1 15,1-3 4-15,3 1-7 0,-1 0 7 16,2-1-1-16,0 3-2 0,3 2 0 0,-3 0 2 15,4 1-2-15,-1 3 5 0,0 3 2 16,1 0 3-16,-1 4-5 0,0 2-1 0,-1 1 2 16,3 3-1-16,-2 3 2 0,-1 0 0 15,-2 0 4-15,0 4 3 0,1-2-2 16,-5 3 2-16,2-1-4 0,-2 2 2 0,-3-4 3 16,-2 3-1-16,3-4 1 0,-3 1 2 15,-2 1-3-15,2-3 1 0,1 0 6 16,-3 0 0-16,3-2 4 0,-3-1 0 0,0-5 0 15,-3 8-3-15,3-8 0 0,0 0-2 16,0 0 2-16,0 0-3 0,0 0-2 16,5-25-4-16,-1 17-5 0,1-2-2 0,3-2 0 15,1-1-3-15,0 1 2 0,3 2 0 16,4-2 3-16,-1 4-3 0,2-3 4 16,5 1-1-16,-1 0-1 0,1 2 3 0,-1 2-1 15,-2 0-4-15,1 2 2 0,1 4 0 16,-3 0 3-16,1 0 1 0,-2 4 0 15,-1 2 5-15,0 2-5 0,-2 0-1 0,-1 2 1 16,-1 3 2-16,-1-1 5 0,-2 2 6 16,0 0 0-16,-1 0-4 0,0 1 4 15,-1-1-2-15,-1-2 6 0,-1 3 4 0,4-3-2 16,-5 0 4-16,3-2 1 0,0-2 2 16,-2 0-1-16,1 0-5 0,3-1 2 15,0-4-4-15,2 2 0 0,1-5 0 0,-1 0-2 16,5-5-4-16,2 0 2 0,-2-1-3 15,2-5-7-15,0-1-6 0,0-4 1 16,1-1-4-16,-4 1 1 0,1-2-1 0,-2 0 1 16,-1 2 4-16,-2-1-6 0,-4 3 3 15,-1-1-3-15,0 2 1 0,-2 0-2 16,-4 3 1-16,0 2 1 0,-4 0-3 0,-2 1 1 16,0 2 3-16,-1 0 0 0,-4 4-4 15,0 2 7-15,-3 1-2 0,3 1 2 16,-5 2-2-16,2 3 3 0,1 1 0 0,-1 1-1 15,3 0 1-15,-1 2 4 0,6 1-1 16,-1 1 3-16,3 0-2 0,4 1-2 16,2-1 5-16,2 0-9 0,5 0-14 0,3-2-19 15,4 4-20-15,4-3-14 0,0-1-12 16,5-2-15-16,0-2-18 0,2-2-27 16,0-4-67-16,5 1-163 0,-1-6 113 0</inkml:trace>
          <inkml:trace contextRef="#ctx0" brushRef="#br0" timeOffset="135025.2695">3942 3659 1043 0,'-14'-3'27'0,"5"1"0"0,2-3-9 16,1 4-12-16,6 1 1 0,-7-5-8 0,7 5 4 16,0 0 3-16,0 0 6 0,13-6 2 15,-2 6 2-15,4 0 6 0,4 2-4 0,7-4-4 16,7 4-2-16,6-2 4 0,6-2 7 16,2 2 8-16,1-2-3 0,-1 0-2 15,-2 0 2-15,-6 0-4 0,-5 0-1 16,-2 0-2-16,-3 0 6 0,-6 0-4 0,-5 0-6 15,-3 0-3-15,-3 2 1 0,-3-2 2 16,-5 0 2-16,-4 2-4 0,0 0-10 0,0 0 2 16,0 0-1-16,-32 0-1 15,21 2 0-15,-2 0 3 0,-3 0 4 0,0 0-4 16,1 4 5-16,-2 0 2 0,2 0-2 16,-1 4 2-16,-3 3 6 0,4 3 1 0,0 0 3 15,-2 5 7-15,4 1 0 0,2 0-1 16,-1 3 0-16,3 1 0 0,-2 1-4 0,4-1 0 15,3 2-1-15,-3 1-2 16,2-3-4-16,2 1 2 0,1-1-4 0,0 3 1 16,2-7-7-16,-2 0 5 0,2 1-5 15,0-1-1-15,0-3-2 0,0 1-25 16,0-4-29-16,0 0-28 0,2-1-23 0,-2-3-20 16,0 0-24-16,-2-4-47 0,4 0-330 15,-2-1-21-15</inkml:trace>
        </inkml:traceGroup>
        <inkml:traceGroup>
          <inkml:annotationXML>
            <emma:emma xmlns:emma="http://www.w3.org/2003/04/emma" version="1.0">
              <emma:interpretation id="{603089AE-1BB6-4F13-8D22-FC4348355393}" emma:medium="tactile" emma:mode="ink">
                <msink:context xmlns:msink="http://schemas.microsoft.com/ink/2010/main" type="inkWord" rotatedBoundingBox="7766,5686 8593,5666 8614,6530 7787,6550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38165.3956">6392 3835 420 0,'6'-13'121'0,"-1"1"-55"15,-3 2-47-15,0 0-6 0,-2-2-1 16,2 1-8-16,-2-1 9 0,0 0 3 0,4 0 18 15,-8 2 6-15,4-1 0 0,0 1 2 16,0 2-7-16,-2 0-4 0,2 2-1 16,-4 0-1-16,2 2-3 0,2 4-5 15,-9-2 2-15,9 2 2 0,0 0 6 0,-24 8-13 16,14 0 4-16,-4 2 2 0,1 3 2 16,-1-2-4-16,-2 4 2 0,1 3-7 0,-2-2 7 15,2 3 1-15,2-1-5 0,-2 2-2 16,4-2 0-16,2 3 2 0,3-3 0 15,1 0-1-15,3-1-3 0,2 1-1 16,2 1 1-16,5-1-5 0,2-2 0 0,4 2-3 16,6 0 5-16,7 1-4 0,2-1 3 15,2 1 0-15,-2-3-3 0,4 0-2 0,3 3-2 16,-5-5-1-16,0 2 3 0,2-2-3 16,-8-1 0-16,-3-2-1 0,-1 2-5 15,-1-1 1-15,-6-2-1 0,-2 1 2 0,-2 0 0 16,-4 0 10-16,-3-1-2 0,-2 0 1 15,-5 0 16-15,-1 3 5 0,-5-3-3 16,-3 0 0-16,-7 0-3 0,-1 0-4 16,-1-2-1-16,-3 3 2 0,-2-3-2 0,1-2-3 15,-2 2-1-15,-1-4-4 0,2 0 0 16,0 0-8-16,3-2-20 0,2-2-7 0,0 0-33 16,6 2-15-16,-1-4-12 0,6 2-24 15,-1-2-26-15,4 0-47 0,4 0-223 16,1-2 85-16</inkml:trace>
          <inkml:trace contextRef="#ctx0" brushRef="#br0" timeOffset="138507.3779">6986 4199 1186 0,'5'-5'48'15,"-3"2"-1"-15,-2-3-3 0,0 6-10 0,4-7 3 16,-4 7-7-16,3-6-3 0,-3 6 1 16,0-6-1-16,0 6-4 0,0 0 2 0,0 0-4 15,0 0 0-15,0 0-2 0,0 0 2 16,6 20 0-16,-6-12 1 0,3 5-5 15,-3-3-2-15,3 4-4 0,-3 0 4 16,2 5-3-16,-2 1 3 0,2 0-2 0,-2 1-5 16,0-1 13-16,0 3-27 0,0-1-11 15,-2 0-33-15,4-1-26 0,-4-1-27 16,2-2-31-16,-2-2-65 0,2-2-217 0,-3 1 73 16</inkml:trace>
        </inkml:traceGroup>
        <inkml:traceGroup>
          <inkml:annotationXML>
            <emma:emma xmlns:emma="http://www.w3.org/2003/04/emma" version="1.0">
              <emma:interpretation id="{3D6F4375-2B55-4566-87CA-4CC5B7D8513A}" emma:medium="tactile" emma:mode="ink">
                <msink:context xmlns:msink="http://schemas.microsoft.com/ink/2010/main" type="inkWord" rotatedBoundingBox="9546,5744 11875,5688 11889,6283 9560,6339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40255.6622">8973 3753 1546 0,'2'-10'7'0,"-4"0"3"15,-3 1-21-15,-1 4 3 0,-1 1-5 0,3-3 2 16,-5 5 5-16,9 2-4 0,-17 2 6 16,9 0 12-16,-3 4 7 0,2 1 1 15,-3 3-2-15,5 2 3 0,-2 0 1 0,2 3-2 16,3 1-1-16,2-2-4 0,4 0 8 15,-2 5-1-15,4-3-1 0,1 0-2 16,4 0 2-16,0 1-5 0,5-1-5 0,4-2 2 16,-1 2 0-16,4-3 3 0,1-1-4 15,4 0 2-15,-2 0-4 0,1-2-2 16,3-2 5-16,-6 3-4 0,1-3 2 0,-3-2-5 16,-2 0 0-16,0 0 0 0,-5 0-3 15,1 0 1-15,-4 1 0 0,-2-1 1 16,-1-1 4-16,-2 2-1 0,-5 1 4 15,-3-2-7-15,-3 2 9 0,-8 2-4 0,-2-1 0 16,-2-3-4-16,-9 2 4 0,0 0-3 16,-5-2-1-16,2 0 2 0,-3-2-19 0,1 0-20 15,0-2-37-15,4-4-33 0,-2-2-34 16,2-2-52-16,6-4-258 0,-1-3 42 16</inkml:trace>
          <inkml:trace contextRef="#ctx0" brushRef="#br0" timeOffset="140706.3356">9048 3770 1328 0,'6'-3'39'0,"1"0"-9"0,0 0-15 16,0 1-7-16,2 0 3 0,2-2-2 0,5 0 4 16,2 0-9-16,0-2 3 0,7 2-2 15,0 2 1-15,7-2 1 0,2-1 0 0,-1 4 18 16,3-1-4-16,3 0 1 0,2-1-4 15,-3 3 2-15,-2 0-1 0,2 0-7 16,-4 3 2-16,1-1-9 0,-4 1 5 0,-2 0 2 16,-5 1-3-16,-2 2-2 0,-5 2 1 15,0 0 0-15,-4 4 2 0,0 1 3 16,-5 1 5-16,-1 0-1 0,-1 2 5 16,-4 2 5-16,1 1 4 0,-1-1-1 0,2 1 1 15,-2-1 4-15,1 0-1 0,-1 3-3 16,2-3 1-16,1 0-3 0,2 0 0 15,2-1-3-15,0-1-1 0,4 0-2 0,4-2-1 16,0-1-6-16,3-3 4 0,1-4-5 16,4 0 0-16,0-4-4 0,0-2 3 15,4-2 5-15,1-4 2 0,-2-2 3 0,4-4 1 16,-2-6-2-16,-1-1-7 0,-2-3 1 16,-3-3-1-16,-2-1-3 0,-7-5-1 15,-1 1 0-15,-5 3-3 0,-7-1-2 0,-2 4-11 16,-6-1-13-16,-6 2-25 0,-4 3-27 15,-6 6-26-15,-8 4-43 0,-8 4-33 16,-12 4-69-16,-8 6-343 0,-31 8-83 0</inkml:trace>
          <inkml:trace contextRef="#ctx0" brushRef="#br0" timeOffset="139833.1063">8250 4072 1060 0,'0'0'-50'0,"-3"-11"8"16,3 4 6-16,-2 1 12 0,0 0 14 16,-3 0 12-16,3 0 11 0,0 2 12 0,2 4 4 15,-2-11-1-15,-1 8 3 0,3 3-3 16,-2-9 1-16,2 9 0 0,0-6 4 0,0 6-4 15,-2-6 1-15,2 6-7 16,0-6 3-16,0 6-5 0,0 0-2 0,-2-6-2 16,2 6 3-16,0 0-7 0,0 0 9 15,0 0-9-15,0-6 5 0,0 6-2 0,0 0 5 16,0 0 2-16,0 0 6 0,0 0 4 16,0 0 0-16,0 0 1 0,0 0-2 15,-2-6-2-15,2 6 4 0,0 0 2 0,0 0-5 16,0 0 1-16,0 0-6 0,0 0-1 15,0 0-4-15,2-11-4 0,-2 11 3 16,4-5-6-16,-2-1-2 0,3 1 0 0,-5-1 1 16,2 0 3-16,5 0-1 0,-7 6-6 15,2-10 3-15,-2 4-2 0,0 0-1 16,0 0 3-16,0-2 0 0,-2 1-1 0,-3 1-1 16,1-2-3-16,-1 2 0 0,-1 0-2 15,1 0 2-15,-3-1 0 0,1 2-5 16,-3 0 5-16,1-1 1 0,0 3-2 15,-2 0-1-15,1-1 2 0,-1 2-2 0,-2 2 0 16,4 0-3-16,-3 4 0 0,1-2 1 16,-2 4 1-16,0 2 2 0,-2 0-1 0,2 3 5 15,0-1-3-15,2 2 4 0,-4 3 3 16,7-3 3-16,-1 2-5 0,0 0 3 16,1 0-1-16,4 0-1 0,-1 1-1 15,3-3-1-15,2 0-2 0,0-2 2 0,0 0 3 16,2 1 0-16,3-3-1 0,3 0-1 15,0-2-1-15,1-2-2 0,2-2 0 16,0 0-1-16,6-4-1 0,0 0-4 0,2-4 2 16,-1 0 1-16,2-4-1 0,-2-2-2 15,2-3 1-15,-1-1-3 0,-1 0 2 16,-3-2-3-16,2 2 0 0,-2-1 1 0,1 1-1 16,-6 0 1-16,1 3-2 0,-3 1 2 15,-1 0 0-15,4 1-4 0,-5 3 3 16,-2 0-3-16,3 0 0 0,-3 2-1 0,0 0 0 15,1 2 0-15,-5 4 1 0,0 0-2 16,0 0 3-16,0 0-4 0,11 14 6 16,-11-4 0-16,2 5-2 0,-2 1 10 0,0 2 3 15,4 3-1-15,-4-1 0 0,0 3-3 16,4 1 4-16,-8-2-3 0,8 2-1 16,-4 1 1-16,0-1-4 0,0-1 3 0,0 1 1 15,2-1-2-15,-2-3-6 0,0 2-16 16,0-4-17-16,2 1-17 0,-2-1-20 15,0 1-26-15,0-5-19 0,2 4-27 16,-2-6-31-16,0 0-61 0,0-3-303 0,0-1-41 16</inkml:trace>
        </inkml:traceGroup>
        <inkml:traceGroup>
          <inkml:annotationXML>
            <emma:emma xmlns:emma="http://www.w3.org/2003/04/emma" version="1.0">
              <emma:interpretation id="{175E1E59-9138-43E8-BB4A-29F8621EADB6}" emma:medium="tactile" emma:mode="ink">
                <msink:context xmlns:msink="http://schemas.microsoft.com/ink/2010/main" type="inkWord" rotatedBoundingBox="14035,5483 16325,5428 16340,6038 14050,6093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54847.3788">13449 3511 1230 0,'4'-8'26'0,"-4"2"-1"0,0 2-12 0,0 4 2 16,-9-6 2-16,2 3-1 0,7 3 3 0,-18 0 2 16,7 3 8-16,-2 1 13 0,-2 2 10 15,0 0 4-15,-6 6-2 0,3 3 0 16,1-1-4-16,-2 4 3 0,4 1 1 15,-3 0 0-15,-1 4 0 0,4 2 1 16,-2-1-1-16,4-2-2 0,4 3-4 0,-2-1-3 16,2-2 0-16,4 1-3 0,0-3-1 15,5 1-3-15,2-3-2 0,1 0 0 0,4-2 2 16,0-1-6-16,4-1-1 0,4 0-2 16,2-4-3-16,-2-2-2 0,5 1-4 0,4-5 1 15,-2 0-2-15,3-4-3 0,-3 0-2 16,3-3-1-16,3-2-1 0,-4-4-1 15,4-1-3-15,-4-2 0 0,-1-4-3 16,-1 0 1-16,1-5-2 0,-5-3-3 0,1-1-1 16,-4-3-6-16,-4 2-3 0,-2-1-4 15,-4-2 1-15,0 1-3 0,-3 2-4 0,-4-3 2 16,-1 3-2-16,-4 1-2 0,1 3-3 16,-6 3-2-16,1-1 1 0,-3 6-3 15,-4-1-4-15,1 6-6 0,-6 0-6 16,3 3-9-16,-1 2-6 0,-1 0-7 0,-1 4-17 15,1 0-13-15,1 4-4 0,-1 2-5 16,3 0-15-16,3 2-9 0,3 3-16 0,-1-1-60 16,7 0-222-16,3 0 63 0</inkml:trace>
          <inkml:trace contextRef="#ctx0" brushRef="#br0" timeOffset="155207.2645">14237 3619 1269 0,'-2'4'39'0,"2"-4"-2"0,0 0-3 16,0 0-10-16,0 0 2 0,0 6 1 15,0-6 1-15,0 0-2 0,0 0 3 0,11 4-5 16,-4-2-1-16,5 0-2 0,-1-2-11 16,4 0 3-16,9 0 1 0,0-2-5 0,3 2 1 15,7-2-11-15,0 2-10 0,0-2-17 16,2 0-17-16,-3 0-14 0,2 0-18 15,-1-2-14-15,-2 2-14 0,-4-2-11 16,0 0-27-16,-6 0-193 0,-1 2 149 0</inkml:trace>
          <inkml:trace contextRef="#ctx0" brushRef="#br0" timeOffset="155501.8268">14450 3440 919 0,'-10'-2'13'0,"4"-2"0"0,-1 2-2 0,1 0-3 15,6 2 0-15,-12-2 3 0,12 2 4 16,-6-4 1-16,0 2 3 0,6 2-3 16,0 0 7-16,-8 8 3 0,8-8-1 0,0 12 6 15,-3-2 0-15,6 3-3 0,-3 3-3 16,2 0 6-16,0 4-3 0,0 1 3 15,0-1-6-15,1 6 0 0,2 1-4 0,-3-3 0 16,3 3-1-16,-3-1-6 0,0 1 1 16,-2-3-20-16,5 1-14 0,-3-3-17 15,0 2-13-15,0-4-19 0,-2 1-25 0,2-1-34 16,-2-2-238-16,0-3 122 0</inkml:trace>
          <inkml:trace contextRef="#ctx0" brushRef="#br0" timeOffset="154339.6229">12540 3635 547 0,'-9'-4'170'0,"5"2"-79"16,-1-2-40-16,0 0-31 0,5 4-9 0,-5-6-6 15,5 6-2-15,3-8 7 0,-3 8 9 16,9-8-4-16,-2 1 8 0,2 4 6 16,0-4-9-16,2 3 3 0,5 0 6 0,2 0-15 15,1-2 14-15,3 2-3 0,3-4 4 16,4 2-10-16,3 0 3 0,-6-1 5 0,6 1-9 16,0-2-1-16,-5 2-2 0,0 2-7 15,-4 0-2-15,-3 0 8 0,-2 0-21 16,1 0 16-16,-8 2-6 0,-2 0 2 15,-1 0-5-15,-8 2 6 0,0 0 3 16,0 0-8-16,0 0 6 0,0 0-1 0,-26 10 0 16,5-6-5-16,1-2 4 0,-3 2 0 15,-1 0-1-15,-6 0-1 0,1 0-2 0,-1 1 1 16,1-4 3-16,4 4-2 0,-4-3 4 16,7-2-2-16,-4 1 8 0,6 1 4 15,-1 1 2-15,4-3 4 0,3 0 0 0,-2 0 0 16,5 2-1-16,0-2-1 0,-1 0-1 15,3 1 4-15,9-1-6 0,-18 0 1 16,18 0 0-16,-11 3-4 0,11-3 1 0,-10 2-2 16,6 2 0-16,4-4-10 0,-7 6 4 15,3 0-4-15,2 0 5 0,2 0-2 16,-3 2-2-16,1 0 1 0,2 2 5 0,0 1 0 16,0-1-1-16,0 2 0 0,0-2 4 15,2 3-4-15,1-3 2 0,-3 0 4 16,2 0 0-16,0 1-3 0,0-3 3 15,0 0 2-15,1 0 1 0,-1-2 0 0,0 0-4 16,3-2 0-16,0 0-4 0,2-2 1 16,-7-2-2-16,15 0 1 0,-6 0-1 0,3-2-3 15,1 0-2-15,1 2 2 0,-1-2-3 16,1 0 0-16,-1 0 1 0,1 2-3 16,2-2-3-16,-3 2 5 0,1 0-3 0,2 2-1 15,0 0-2-15,-1 2 3 0,-1 2 0 16,4 2 1-16,-7 0-1 0,2 3-1 15,2 1 3-15,-7 0-2 0,1 0 3 0,0 4 0 16,-1-1 3-16,1-1 0 0,-7 2 4 16,0 1 3-16,-2 1-2 0,0-4 2 0,-4 2 0 15,-3 1 1-15,-1-1-2 0,-1-2-1 16,-2 0-1-16,3-2-1 0,-9 1 0 16,2-3-1-16,1 0 0 0,-7 0 1 15,4-4-2-15,4 0-8 0,-8 1-12 0,5-6-15 16,-5 1-9-16,1 1-17 0,5-3-12 15,1 0-16-15,0-3-18 0,1 1-12 0,2-2-19 16,1 0-31-16,4 0-64 0,1-2-209 16,3-2 57-16</inkml:trace>
        </inkml:traceGroup>
        <inkml:traceGroup>
          <inkml:annotationXML>
            <emma:emma xmlns:emma="http://www.w3.org/2003/04/emma" version="1.0">
              <emma:interpretation id="{37460925-E433-4BE4-BFF2-DAE2CED72E14}" emma:medium="tactile" emma:mode="ink">
                <msink:context xmlns:msink="http://schemas.microsoft.com/ink/2010/main" type="inkWord" rotatedBoundingBox="17143,5278 18965,5235 18981,5920 17159,5963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04311.7436">16263 3401 1451 0,'4'-8'59'0,"-2"2"-11"15,3 0-14-15,-3 0-11 0,4-1-6 16,4 2-2-16,-1-1-1 0,4-1 11 15,1 1 3-15,2 0-3 0,0 2 3 0,2 0-3 16,0 0-2-16,0 0-5 0,5 2 1 16,-1-2 0-16,-1 2-5 0,1 0 3 0,1 0-1 15,-3-2-3-15,1 4-1 0,-6-3 2 16,1 1-4-16,-2 1 1 0,-1 1 0 16,-2 0-1-16,-2-2-2 0,-9 2 2 15,17-3 0-15,-13 1-3 0,-4 2-1 0,0 0-1 16,0 0-1-16,0 0 2 0,0 0 0 15,0 0-1-15,-32-6-3 0,19 6 2 0,-4 0-4 16,-5 0 4-16,2 0 0 0,-3-2 0 16,1 1 0-16,-1 1-5 0,1 0 5 15,-1-3-2-15,1 3 2 0,1 0 4 0,5 0 6 16,0-2 4-16,3 2-1 0,-1-2 6 16,3 2-4-16,-1 0 2 0,3-2-1 15,9 2-5-15,-17 2 1 0,17-2-3 16,-15 0-2-16,9 0-2 0,6 0-1 0,0 0-3 15,-13 2 0-15,8 3-1 0,3-2 1 16,-2 3-1-16,1 2-2 0,1 1 3 0,0 1-4 16,0 2 4-16,-1 0-2 0,3 1-1 15,-3-2 3-15,3 4-1 0,-2-1-2 16,2-2 0-16,0 1-1 0,0-1 1 0,-2 0 4 16,2 0-2-16,2-2-3 0,-2-2 4 15,0 0 2-15,2 1 1 0,4-3 0 16,-4 0 0-16,5-2-1 0,1-2-2 15,1-2 1-15,4 2-1 0,2-2-2 0,0-2 0 16,6 2-1-16,-1 0 0 0,2-2-1 16,1 2 0-16,-1 0 0 0,1 0-2 0,-1 0 1 15,4 2-1-15,-4 0 0 0,1 2 0 16,2 3-1-16,0 1 1 0,-2 1 1 16,-1 2-1-16,-2 1 1 0,1 0 2 0,-4 2-2 15,0 1 1-15,-2 1-2 0,-4-2 1 16,2 2 0-16,-5-1 2 0,-1 1 0 15,0 0 1-15,-5-1 7 0,-2-1 4 0,-5 2 1 16,1 0-1-16,-3-2 1 0,-5 1-1 16,1-3 1-16,-4 2-4 0,-1-2-1 15,-5 1 3-15,2-3-2 0,-2-4-3 0,-4 0 0 16,0-2-14-16,1-4-13 0,-2 0-16 16,1-2-15-16,-2 0-11 0,2-4-11 15,3 2-15-15,-1 0-4 0,3-3-9 0,2 2-14 16,2-4-18-16,0 4-14 0,5-6-32 15,-1 1-338-15,6 0-21 0</inkml:trace>
          <inkml:trace contextRef="#ctx0" brushRef="#br0" timeOffset="204826.6063">17193 3399 1434 0,'3'-2'-1'0,"-3"2"0"0,0 0 0 15,0 0 2-15,0 0 0 0,0 0-3 16,0 0 6-16,0 0 11 0,0 0 13 16,-11 14 8-16,6-6 8 0,-4-1 2 0,5 3-1 15,-3 2 1-15,2 2-4 0,0 0 4 16,1 3 0-16,-3 1-1 0,3 1 0 0,0-1-6 15,-3 2-1-15,3-2 0 0,-1 3-8 16,3-3 1-16,-1 0-2 0,0 3-8 0,1-3 3 16,2-2 0-16,0 2-1 0,0-3 2 15,2-1 1-15,1-2 0 0,2-2-4 16,0 1 1-16,1-1-2 0,3-4 1 16,2 0-3-16,-2-4-6 0,3-2 1 0,3 0-2 15,1-4 0-15,0 0-2 0,4-4-2 16,-3-5 1-16,0 1 0 0,1-6-3 15,-1-1-4-15,0 0 2 0,-6-4 0 0,1-2-6 16,0 1 2-16,-1-1-3 0,-7-1-3 16,3 2 1-16,-5-1-3 0,-2 5-1 0,0-2 1 15,-2 1-1-15,-1 3-2 0,-1 0-2 16,-5 0-8-16,0 3-9 0,-3 1-2 16,3 0-11-16,-2 4 0 0,-4-1-13 15,-2 3-8-15,4 0-6 0,-5 4-11 0,2 0-8 16,3 2-3-16,-3 2-11 0,0 0 0 15,2 2-15-15,-1-2-14 0,-2 0-30 16,2 4-243-16,2-2 84 0</inkml:trace>
          <inkml:trace contextRef="#ctx0" brushRef="#br0" timeOffset="203507.1662">15959 3381 453 0,'0'-6'132'0,"0"-2"-45"0,-2 1-39 0,2-1-16 16,-2 0-5-16,0 0 0 0,-1 0 2 15,-1 2 9-15,2-2 11 0,-3 0 10 0,1 2 3 16,2 1 6-16,-3 0-4 0,-1-1 3 16,0-1 10-16,2 3 1 0,-3 0 7 15,1 0 2-15,-1 2-3 0,-2-2-2 16,0 4-6-16,-3-2-2 0,-1 2-2 0,2 0-3 15,-6 2-5-15,2 2-5 0,-1 0 0 16,0 2-2-16,0 0-7 0,-1 2 1 0,-2 0-4 16,4 3-3-16,-1-1-1 0,-3 2-6 15,4 2-1-15,-2 1-4 0,4 1-4 16,-2-4-2-16,4 2 0 0,1 3-2 0,1-3-4 16,0 0-2-16,3-2-2 0,-1 2-1 15,5-1 2-15,0-3-2 0,2 0-3 16,2 2 3-16,0-3-4 0,2-1-1 15,3 0 1-15,2-2-3 0,-3-2 1 0,7-2-2 16,-2 2-2-16,0-4-6 0,2-2-3 16,3-2-7-16,-2 0-4 0,3-4-2 0,0-3-6 15,5 1-5-15,-6-2 1 0,4-4-1 16,-2 2 0-16,-2-3 6 0,2 3-2 0,-2 0 2 16,0 1 5-16,-5 1 1 0,0 2 1 15,1 0 4-15,-5 2-2 0,0-1 1 16,-1 1 7-16,1 2-2 0,-3 1 0 15,3-2 2-15,-5 3-5 0,6-2 1 16,-6 2 3-16,-2 4 0 0,9-4-4 0,-9 4 6 16,0 0 0-16,0 0-2 0,0 0 6 15,4 18 0-15,-6-10-2 0,2 5 2 0,0 1 3 16,-2 2-2-16,2 2 6 0,-2 5 1 16,2-1-2-16,-3 3 0 0,3-3 4 0,-2 7-3 15,2-3 1-15,-2 2 1 0,2-1-4 16,-2 1 2-16,2-1-2 0,0-1-2 15,0-1 6-15,0-1-2 0,0 0-5 16,0-1 6-16,0-1-6 0,0-4-22 0,0 1-17 16,0-1-26-16,0-4-25 0,2 1-22 15,-2-3-12-15,0-2-12 0,2 0-19 16,0-4-30-16,-2-2-60 0,5-2-248 0,-5-2 3 16</inkml:trace>
        </inkml:traceGroup>
        <inkml:traceGroup>
          <inkml:annotationXML>
            <emma:emma xmlns:emma="http://www.w3.org/2003/04/emma" version="1.0">
              <emma:interpretation id="{6F7E2AA1-6638-45BC-9CC8-7A85317203D6}" emma:medium="tactile" emma:mode="ink">
                <msink:context xmlns:msink="http://schemas.microsoft.com/ink/2010/main" type="inkWord" rotatedBoundingBox="20718,5530 21129,5520 21135,5768 20724,5778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09737.8279">19134 3550 2467 0,'-8'0'-45'16,"8"0"-87"-16,0 0 6 0,0 0 37 15,0 0 27-15,0 0 12 0,0 0 18 16,30-15 14-16,-13 12-3 0,4-2 7 15,4 2-6-15,4 0-3 0,-1-1-8 0,5 2-15 16,-1 0 0-16,0 0-11 0,1 0-12 16,-1 2-22-16,-4 0-24 0,-2-2-42 0,-3 2-259 15,-1 0 73-15</inkml:trace>
          <inkml:trace contextRef="#ctx0" brushRef="#br0" timeOffset="209926.1205">19171 3739 1188 0,'-6'6'6'16,"1"-2"-2"-16,1 0-14 0,4-4-5 15,0 4 4-15,0-4-1 0,0 0 3 16,23 4 0-16,-10-4-1 0,7-2 2 0,3 4-4 16,4-4-13-16,0 2-14 0,5-2-13 15,3 2-13-15,0-2-6 0,-3 0-10 0,4-2-23 16,-1 2-123-16,0-4 78 0</inkml:trace>
        </inkml:traceGroup>
        <inkml:traceGroup>
          <inkml:annotationXML>
            <emma:emma xmlns:emma="http://www.w3.org/2003/04/emma" version="1.0">
              <emma:interpretation id="{C40D3985-41AB-4FFE-B914-516B06EED8E6}" emma:medium="tactile" emma:mode="ink">
                <msink:context xmlns:msink="http://schemas.microsoft.com/ink/2010/main" type="inkWord" rotatedBoundingBox="21758,5372 23715,5325 23731,5980 21774,6027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10239.2785">20179 3387 677 0,'0'0'96'0,"-2"-8"-2"0,2 8-15 0,-2-6-9 16,2 6-11-16,-2-5-8 0,2 5-2 15,0 0-7-15,0 0 2 0,0 0 5 0,0 0 9 16,-3 23 0-16,1-9 2 0,2 3-4 16,0 3-5-16,2 3-4 0,-2 3-1 0,3 2-4 15,-1 3-4-15,2 0-3 0,-1-1-4 16,4 2-1-16,-5 1-5 0,-2 1 1 15,5-1-5-15,-3-1-1 0,0-1-13 16,0 2-28-16,1-5-29 0,-1 2-21 0,0-3-17 16,-2-5-19-16,2 1-20 0,-2-7-38 15,0-2-288-15,0-1 38 0</inkml:trace>
          <inkml:trace contextRef="#ctx0" brushRef="#br0" timeOffset="210716.532">20638 3550 1358 0,'5'-9'55'0,"-5"3"-7"0,-3 1-17 16,3 5-4-16,-4-6-6 0,4 6-2 0,-11-3-3 16,11 3 12-16,0 0 9 0,-18 11 11 15,11-3 8-15,-2 2-1 0,0 4-2 16,0 4-7-16,0 0-2 0,-1 3-5 0,4 1-1 15,-1 3-8-15,3-1 1 0,-1 0 1 16,3-1 1-16,2-1-5 0,0 1-1 16,0-1 0-16,2-2-2 0,3 3-1 0,-1-5-2 15,3 1-1-15,3-3-4 0,-4-2 2 16,5 0-1-16,0-4 0 0,3 1-2 16,0-3-2-16,1-3 2 0,4-2-4 15,-3-1 1-15,1-4-3 0,4-2 0 0,-1-3 1 16,3-4-2-16,-1-2-3 0,1-3-1 15,-3-3 1-15,3-3-1 0,-3-2-3 0,-2-5 1 16,-4 3-1-16,-1 0-1 0,-4 1-2 16,-2-1-3-16,-3 1 2 0,-4 3-3 15,0-1 1-15,-2 1-1 0,-5 0 0 16,-1 3-5-16,-3-1-1 0,-4 4-4 0,0 4-6 16,-1-2-6-16,0 3-11 0,-2 3-7 15,1 2-3-15,-2 2-3 0,1 2-13 0,-1 0-13 16,4 4-7-16,-3 2-7 0,2 0-11 15,0 2-7-15,5 0-10 0,0 0-17 16,1 0-35-16,4-1-267 0,4-2 53 16</inkml:trace>
          <inkml:trace contextRef="#ctx0" brushRef="#br0" timeOffset="211177.287">21241 3479 1190 0,'13'-3'40'0,"-7"0"0"0,-1 0-4 0,-1-1-4 16,-4 4-2-16,4-6-1 0,-4 6 2 16,3-4 3-16,-3 4 11 0,0 0 13 15,0 0 1-15,0 0-1 0,-22 9-2 0,15-6-5 16,-5 8-1-16,3-1 4 0,0 2-2 16,0 2-3-16,1 3-5 0,0-1 0 15,-1 2-6-15,2 2-4 0,3-1-3 0,0 1-2 16,-1 3-2-16,5-3-4 0,-2 2-2 15,4-2-2-15,-2 1 1 0,5-3 0 16,-1 0-1-16,0 1 0 0,3-3-1 0,2-2-1 16,3-1-2-16,-3-2-2 0,4 0 2 15,2-3-3-15,4-4-1 0,-3 0 0 16,2-4-4-16,2 0 0 0,0-6 3 0,6 0-3 16,-4-4-3-16,-1-3 0 0,1-1 3 15,-4-4-2-15,2-1 0 0,-3-1-1 16,-6-2-1-16,2-1 0 0,-2 1-3 0,1 0 1 15,-7-1-2-15,1 3 0 0,-4-1 0 16,1 3 0-16,-6 2-3 0,1 0 1 16,-2-1-2-16,-1 3 1 0,-3 2 0 15,-2 2-6-15,-4-2-9 0,1 3-2 0,-1 1-6 16,-6 2-11-16,2 2-7 0,0 0-13 16,0 2-8-16,-3 2-5 0,3 0-16 0,-2 0-15 15,2 2-10-15,2 2-12 0,-2-2-22 16,4 0-33-16,3 3-308 0,2-4 6 15</inkml:trace>
          <inkml:trace contextRef="#ctx0" brushRef="#br0" timeOffset="211680.4692">21990 3367 1341 0,'3'-4'56'0,"-3"4"4"0,0 0-2 0,-3-11-8 16,3 11-2-16,-8-6-9 0,2 4-5 15,6 2 12-15,-13-2 5 0,13 2 1 16,-16 2 0-16,16-2 0 0,-13 6-5 0,1 1 0 16,1 3-3-16,2 2-1 0,0 0 2 15,-1 2-1-15,-3 3-3 0,4 1-3 16,-2 2-2-16,5 3-4 0,-4-1-3 15,-1 3-2-15,4-3-3 0,3 2 0 0,-1-3-2 16,3 1-2-16,2-2-2 0,0 3 1 16,0-5-2-16,2 2 1 0,3-1-2 15,-1-3 0-15,3 0 1 0,4-2-2 0,1 1 0 16,-3-5-1-16,2 0 1 0,4-2-3 16,2-4 2-16,-4-2-3 0,5-2 0 15,0-2-1-15,0-2-2 0,7-4-1 0,-7-6 1 16,5 0-5-16,-7-5 1 0,6-5 1 15,-6-3-1-15,-5 3-1 0,0-3-1 0,1 1-1 16,-7 0-4-16,-3-3 2 0,0 5-1 16,-4-3-2-16,-2 3 1 0,-4-1 1 15,-1 1-5-15,-2 4-5 0,0 2-8 0,0-1-8 16,-8 3-8-16,6 3-10 0,0-1-9 16,-8 4-14-16,5 4-16 0,-5 2-12 15,4-2-22-15,1 4-21 0,-5 0-18 0,6 2-24 16,-2 2-61-16,2-2-258 0,2 4-7 15</inkml:trace>
        </inkml:traceGroup>
        <inkml:traceGroup>
          <inkml:annotationXML>
            <emma:emma xmlns:emma="http://www.w3.org/2003/04/emma" version="1.0">
              <emma:interpretation id="{D833FABB-49BC-440A-836C-431E5139C601}" emma:medium="tactile" emma:mode="ink">
                <msink:context xmlns:msink="http://schemas.microsoft.com/ink/2010/main" type="inkWord" rotatedBoundingBox="25149,5499 25640,5487 25652,5953 25160,5964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14618.9803">23624 3519 516 0,'-4'-4'65'15,"4"4"-28"-15,-9-6-20 0,4 4-4 16,5 2 0-16,-6-6 6 0,4 2 10 0,2 4 8 15,-5-4 6-15,5 4 4 0,-4-4-3 16,4 4 6-16,0 0-11 0,-8-5 1 16,8 5-6-16,0 0 2 0,0 0-4 15,0 0-6-15,0 0-1 0,0 0 3 0,0 0 2 16,0 0 5-16,-9 17 0 0,9-11-4 16,0 4-1-16,-2 0 1 0,2 4-4 15,-2 5-3-15,2-3-3 0,0 5 1 16,-2-1-1-16,2 2-1 0,-3 3-5 0,3-1-1 15,0 1-3-15,0-3 1 0,0 2-2 16,3-2-16-16,-3 3-20 0,2-5-17 16,0 1-10-16,-2-1-10 0,2-4-12 0,0 3-14 15,1-5-13-15,-1-2-23 0,0-2-214 16,0-2 145-16</inkml:trace>
          <inkml:trace contextRef="#ctx0" brushRef="#br0" timeOffset="214890.1936">23617 3794 1037 0,'-2'-4'52'0,"2"4"-5"0,-4-6-18 0,4 6-23 16,0 0-2-16,0 0 2 0,6-6-3 0,-6 6 11 15,14 2 4-15,-14-2 8 16,18 6-5-16,-4-2 3 0,2 2-5 0,0 0 3 15,3 2-3-15,5 3-6 0,-5-2-3 16,9 0 2-16,-6 1 3 0,3 2-4 16,-2-2-3-16,2-2-4 0,-3 2-14 0,1 1-9 15,-3-3-19-15,1 0-10 0,-6-2-11 16,6 0-20-16,-7-2-22 0,-1-2-42 16,2 1-171-16,0-2 169 0</inkml:trace>
        </inkml:traceGroup>
        <inkml:traceGroup>
          <inkml:annotationXML>
            <emma:emma xmlns:emma="http://www.w3.org/2003/04/emma" version="1.0">
              <emma:interpretation id="{EDA5104C-9A51-4BEF-8922-79F3A52D39F1}" emma:medium="tactile" emma:mode="ink">
                <msink:context xmlns:msink="http://schemas.microsoft.com/ink/2010/main" type="inkWord" rotatedBoundingBox="25309,5557 25699,5548 25704,5738 25314,5748"/>
              </emma:interpretation>
              <emma:one-of disjunction-type="recognition" id="oneOf19">
                <emma:interpretation id="interp27" emma:lang="" emma:confidence="0">
                  <emma:literal>.</emma:literal>
                </emma:interpretation>
                <emma:interpretation id="interp28" emma:lang="" emma:confidence="0">
                  <emma:literal>'</emma:literal>
                </emma:interpretation>
                <emma:interpretation id="interp29" emma:lang="" emma:confidence="0">
                  <emma:literal>l</emma:literal>
                </emma:interpretation>
                <emma:interpretation id="interp30" emma:lang="" emma:confidence="0">
                  <emma:literal>_</emma:literal>
                </emma:interpretation>
                <emma:interpretation id="interp31" emma:lang="" emma:confidence="0">
                  <emma:literal>`</emma:literal>
                </emma:interpretation>
              </emma:one-of>
            </emma:emma>
          </inkml:annotationXML>
          <inkml:trace contextRef="#ctx0" brushRef="#br0" timeOffset="215140.5694">24108 3578 936 0,'-4'-6'32'0,"-1"-2"-3"0,-1 2-6 16,-6 0-8-16,5 2-3 0,-2-3 2 0,3 6-5 15,-3-4 2-15,-6 5 2 0,4 0 5 16,0 5-1-16,-5-1-4 0,-2 2 5 0,3 4-8 16,-8 2-1-16,5 2 2 0,-7 0 1 15,5 3-2-15,-8 1-20 0,10-2-14 16,-5 1-25-16,1 1-35 0,-1-4-83 16,1 2-132-16,1 1 184 0</inkml:trace>
        </inkml:traceGroup>
      </inkml:traceGroup>
    </inkml:traceGroup>
    <inkml:traceGroup>
      <inkml:annotationXML>
        <emma:emma xmlns:emma="http://www.w3.org/2003/04/emma" version="1.0">
          <emma:interpretation id="{2FFC71ED-F476-43B6-A418-E63E5975CF26}" emma:medium="tactile" emma:mode="ink">
            <msink:context xmlns:msink="http://schemas.microsoft.com/ink/2010/main" type="paragraph" rotatedBoundingBox="8054,8317 25639,8101 25648,8786 8062,90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6EDDB7-6317-41CD-B458-A09576A4DB49}" emma:medium="tactile" emma:mode="ink">
              <msink:context xmlns:msink="http://schemas.microsoft.com/ink/2010/main" type="line" rotatedBoundingBox="8054,8317 25639,8101 25648,8786 8062,9002"/>
            </emma:interpretation>
          </emma:emma>
        </inkml:annotationXML>
        <inkml:traceGroup>
          <inkml:annotationXML>
            <emma:emma xmlns:emma="http://www.w3.org/2003/04/emma" version="1.0">
              <emma:interpretation id="{4297F5DD-FBCE-4F00-BC5F-160FDC0D3E99}" emma:medium="tactile" emma:mode="ink">
                <msink:context xmlns:msink="http://schemas.microsoft.com/ink/2010/main" type="inkWord" rotatedBoundingBox="8054,8338 9037,8326 9045,8990 8062,9002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41486.8743">6819 6483 1478 0,'14'-4'-53'0,"-3"2"13"0,0 2 2 16,-2-2 3-16,-1-3 6 0,0 4-1 16,-1-1 15-16,0-5 21 0,-3 3 19 15,0 0 10-15,1-2 6 0,-3-2-5 0,-2 0-2 16,-2 0 3-16,-3-3-2 0,-1 2 7 15,-3-2 5-15,-2-1 5 0,-1 0-4 16,-4 2-1-16,1-1-2 0,-4 3-2 0,4 2-4 16,-6 1-2-16,-1 0-1 0,2 3 16 15,-3 2-1-15,1 2-5 0,-1 3-2 0,-2 0-4 16,0 6-3-16,5-1-5 0,-3 4-3 16,5 2-2-16,-1 1-1 0,6 3-1 15,2 0-2-15,2 0-1 0,4 3-7 16,3-3 4-16,2-2 0 0,4 3-4 0,2 1 0 15,2 0-1-15,6 1-1 0,-3 0-3 16,7-4 1-16,0 2 0 0,1-2-1 0,1-1-1 16,0 0 0-16,3-2-3 0,-1 0 1 15,-1-1-1-15,-1-1 1 0,-2 0-3 16,0 0 1-16,-5-4-4 0,-1 3 1 16,-1-3 1-16,-6 0 1 0,-3 0-3 0,0 1 2 15,-6-3 1-15,-3 2 0 0,-2 0-2 16,-5-2 0-16,-1 0 2 0,-3 0-3 0,-3-1 2 15,1-1-10-15,-3-2-17 0,-1-3-20 16,-2 2-17-16,4-1-20 0,-3-2-16 16,3 0-25-16,1 0-19 0,1-2-19 15,3-1-47-15,2 0-362 0,4 1-70 0</inkml:trace>
          <inkml:trace contextRef="#ctx0" brushRef="#br0" timeOffset="141820.9542">6917 6770 1569 0,'13'-4'38'16,"-2"-1"1"-16,0 2-15 0,1-2-7 15,1 3-5-15,1-4 0 0,4 4 1 16,-2-2-2-16,2 2-5 0,2 0 8 0,-2 2-7 16,0 0 1-16,3 4 0 0,-4-2-1 15,2 4-4-15,-3-2 1 0,-3 3 1 16,-1 1 0-16,-5 0-2 0,-3 2 2 15,-4 0 1-15,-4 0-5 0,-3 2 5 0,-5 1-1 16,-4 1 5-16,1 0 8 0,-6 1 1 16,1-4 3-16,-1 4 4 0,-1-3-1 0,1-2-2 15,1 2-2-15,3-4-3 0,2 1 0 16,2-1 0-16,4-2 3 0,3 0-5 0,3-2-1 16,3-4-1-16,0 0-1 15,14 8-4-15,1-8-15 0,6 0-19 0,10-2-20 16,5 0-17-16,10-2-27 0,12-4-21 15,2 2-29-15,0-6-45 0,22-4-318 0,-19-1-6 16</inkml:trace>
        </inkml:traceGroup>
        <inkml:traceGroup>
          <inkml:annotationXML>
            <emma:emma xmlns:emma="http://www.w3.org/2003/04/emma" version="1.0">
              <emma:interpretation id="{2284F637-EE00-4473-8933-10DDBAEAEBA8}" emma:medium="tactile" emma:mode="ink">
                <msink:context xmlns:msink="http://schemas.microsoft.com/ink/2010/main" type="inkWord" rotatedBoundingBox="9907,8299 12333,8269 12339,8732 9913,8762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42509.8241">8819 6327 1596 0,'0'-11'101'0,"-2"3"-7"0,-2 2-19 0,-1 0-21 15,-1 4-9-15,6 2-5 0,-10-5-5 0,10 5-4 16,-13 7 7-16,4-3 7 0,2 6 5 16,-2 0 2-16,-1 6-9 0,2 5 3 15,-1-1-3-15,2 5-4 0,3-1-1 0,-1 2-2 16,3 1-2-16,2-3-1 0,2-1-7 15,1 3 1-15,1-3-2 0,5 1 0 16,0-4-7-16,-1 1 2 0,7-3 2 16,-2-2-2-16,2-4-3 0,0 1-1 0,0-5 1 15,-1 0-2-15,2-6-3 0,-1 0 0 16,1-2-3-16,3-4-2 0,-4-2-1 0,1-3 0 16,0-3-3-16,2-2 0 0,-5-4 0 15,4-3-2-15,-6 1 1 0,0-4-2 16,-3-3-1-16,0 3-2 0,-3 0-1 0,-1-1 0 15,-4 1 0-15,-2 3 0 0,0 3-7 16,-6 0-11-16,-1 1-9 0,0 1-15 16,-6 2-13-16,0 4-11 0,-2 0-20 0,1 2-11 15,-2 3-10-15,0 2-21 0,-3 3-11 16,3 0-16-16,1 3-31 0,0-1-387 16,4 4-77-16</inkml:trace>
          <inkml:trace contextRef="#ctx0" brushRef="#br0" timeOffset="142934.8733">9674 6310 1586 0,'16'-4'67'16,"-3"-2"4"-16,-6 2-10 0,-1-3-9 16,0 4-5-16,-4-2-4 0,0 2-6 15,-2 3-3-15,0 0-4 0,-4-11 3 0,4 11 1 16,-19 0 1-16,8 2-5 0,-7 2-3 15,0 4-2-15,-2 0 5 0,-3 5 9 16,0 1 3-16,0 2 2 0,1 5 4 0,-1 1-4 16,1 0-1-16,3 3-3 0,4-1-2 15,2-3-4-15,0 1-1 0,7 0-2 16,1-6-2-16,5 5 0 0,3-7-3 16,3 2-2-16,4-1-1 0,3-1-2 0,1-2-1 15,2-2-2-15,2-4-3 0,2 1-1 16,3-4 0-16,-1 0-2 0,1-6 2 0,1 1-1 15,4-4 0-15,-3-4-5 0,0 0-1 16,0-4 0-16,-1-3 0 0,-5-1-3 16,-1-2-2-16,-3-2 0 0,-3 1 0 0,-1-1-1 15,-6 1-9-15,-3 1 4 0,-2 0 1 16,-2 0-2-16,-5 3-2 0,-2-3-9 16,-5 4-14-16,-2 2-13 0,-5 1-18 0,2 1-13 15,-7 4-19-15,2 4-8 0,3 0-33 16,-1 4-26-16,2 2-35 0,-1 0-71 15,3 0-348-15,4 4-111 0</inkml:trace>
          <inkml:trace contextRef="#ctx0" brushRef="#br0" timeOffset="143343.8233">10526 6328 1792 0,'11'-8'14'15,"-1"2"-4"-15,-8-2-13 0,-2 4 2 16,0 4-1-16,-2-6 2 0,-6 2 13 0,8 4 16 16,-15 2 17-16,1 0 14 0,-2 6 8 15,0 0 3-15,-1 4 4 0,-9 2 3 16,7 5 8-16,-2 3 2 0,-1 1-4 0,3 1-7 16,3-2-7-16,5 5-4 0,0-3-6 15,1 3-6-15,6-5-4 0,0-2-3 16,4 3-6-16,2-3-1 0,0-2-6 0,5 1-1 15,5-3-2-15,-1-2-1 0,4-1-6 16,2-5-1-16,3 0-5 0,2-2 2 16,1-4-6-16,4-4 6 0,0-2-3 0,3-3-1 15,4-4 2-15,-6-4 1 0,2-3-1 16,-1-5 0-16,-4-1 0 0,-3-3-2 16,-1-1-2-16,-5-1-1 0,-2-1-2 15,-5 3 0-15,-7 3-2 0,-2 2-8 0,-4 0-10 16,-13-1-17-16,0 5-17 0,-15 3-23 15,-7 4-23-15,-9 0-32 0,-10 7-32 0,-7 4-39 16,-28 4-62-16,-4 7-147 0,-8 5-41 16,2 6-124-16,-5 2-67 0</inkml:trace>
          <inkml:trace contextRef="#ctx0" brushRef="#br0" timeOffset="142096.8907">8363 6361 1491 0,'-2'-7'102'0,"-3"-1"-9"0,1 2-11 16,2 1-11-16,-3 0-8 0,3-1-7 0,2 6-8 15,-2-6-4-15,-6 4 0 0,8 2 5 16,0 0 4-16,-7 12-1 0,7-4-6 0,-2 5-2 16,0 1-3-16,2 4-4 0,0 3-4 15,0 1-2-15,0 0-1 0,0 2-3 16,0 5-3-16,0-1-1 0,0-3-16 0,0-1-20 15,0-1-24-15,0 1-24 0,0-2-28 16,0-1-31-16,0-1-36 0,0-1-42 16,0-1-101-16,-2-6-252 0,2 0-52 15</inkml:trace>
        </inkml:traceGroup>
        <inkml:traceGroup>
          <inkml:annotationXML>
            <emma:emma xmlns:emma="http://www.w3.org/2003/04/emma" version="1.0">
              <emma:interpretation id="{20A7EA1F-270D-4A59-8199-168ADC23636F}" emma:medium="tactile" emma:mode="ink">
                <msink:context xmlns:msink="http://schemas.microsoft.com/ink/2010/main" type="inkWord" rotatedBoundingBox="14456,8323 14930,8317 14936,8784 14462,8790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19642.402">13040 6403 386 0,'2'-6'50'0,"0"0"-21"0,-2 0 0 16,2-2-2-16,-2 2-6 0,0 0-4 16,0-2 0-16,2 2 11 0,-2 0 7 15,0-1-1-15,-2 1 7 0,2 6 3 0,0-10-5 16,0 10-5-16,0-8-2 0,0 4-4 15,0 4 2-15,0 0 4 0,-4-4-3 16,4 4-2-16,0 0-3 0,-23 8 7 0,14-2-1 16,-2 2 8-16,0 2 4 0,-1 5 0 15,-2 1 9-15,1 0 4 0,0 2 0 16,-1 3 4-16,0 1-4 0,5 1-2 0,-2-1-3 16,4 3 0-16,0-1-4 0,3-6-5 15,1 5 1-15,3-3 1 0,5 0-3 16,-1-1-3-16,5 1-1 0,8-2-6 15,-4-2-1-15,8 0-3 0,1-3-2 0,3-1-4 16,0-2-1-16,7 1 1 0,-6-6-8 16,6 1 4-16,0-3-3 0,-3-1-2 0,-2-4 0 15,3-1-3-15,-6 0-3 0,2-8-1 16,-6 1-2-16,0-2-3 0,-4-4-1 16,-7-5 1-16,-3 1-2 0,-1-3-7 15,-7-1 0-15,-1-2-1 0,-5 0-3 0,1-1 1 16,-11-3 3-16,2 1-3 0,-2 7-2 15,-3-5 1-15,1 7 0 0,-3 3-3 0,1 1-2 16,-3 4-4-16,3 0-9 0,-4 2-9 16,4 2-8-16,-3 3-6 0,5 1-12 15,-1 4-2-15,1 0-6 0,3 2-9 16,-2 3-13-16,6 1-13 0,-5-1-16 0,4 4-25 16,0-1-250-16,5 2 91 0</inkml:trace>
        </inkml:traceGroup>
        <inkml:traceGroup>
          <inkml:annotationXML>
            <emma:emma xmlns:emma="http://www.w3.org/2003/04/emma" version="1.0">
              <emma:interpretation id="{5DDA5E8D-7FCB-4D5D-9493-1B963CF47FEA}" emma:medium="tactile" emma:mode="ink">
                <msink:context xmlns:msink="http://schemas.microsoft.com/ink/2010/main" type="inkWord" rotatedBoundingBox="15720,8426 16143,8421 16148,8785 15724,8790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19994.0935">14149 6526 1305 0,'-6'1'115'16,"-1"2"-45"-16,7-3-38 0,-7 4-25 15,7-4-5-15,0 0-7 0,0 0-1 0,0 0 13 16,20 6 10-16,-7-6-7 0,4 0 2 15,1 0 1-15,5-4-13 0,1 4-10 16,4 0 0-16,5 0-8 0,1-2-13 0,0 2-2 16,2 0-13-16,-5-4-28 0,1 0-25 15,-2 4-36-15,-3-7-247 0,-4 4 105 0</inkml:trace>
          <inkml:trace contextRef="#ctx0" brushRef="#br0" timeOffset="220272.0296">14312 6428 1075 0,'-9'-2'20'0,"0"0"-2"0,2 0-2 16,0 0-8-16,-1 0-2 0,8 2-1 16,-7-4-4-16,7 4 1 0,0 0 7 0,-8-4 7 15,8 4 6-15,0 0 2 0,0 0-6 16,0 0-2-16,0 0-1 0,10 18 2 15,-3-10 1-15,-3 2 0 0,3 4 1 16,2 1 0-16,-3-1-4 0,3 0-1 0,-1 4-2 16,-2 1 1-16,3 3-3 0,0 0 5 15,-2-3-5-15,-1 3-19 0,2-2-10 0,-1 3-16 16,-1-5-16-16,-1 3-24 0,-1-5-35 16,1 2-68-16,-1-1-154 0,0-3 154 15</inkml:trace>
        </inkml:traceGroup>
        <inkml:traceGroup>
          <inkml:annotationXML>
            <emma:emma xmlns:emma="http://www.w3.org/2003/04/emma" version="1.0">
              <emma:interpretation id="{385BFF33-9693-4F87-A45D-3E5B7630DD48}" emma:medium="tactile" emma:mode="ink">
                <msink:context xmlns:msink="http://schemas.microsoft.com/ink/2010/main" type="inkWord" rotatedBoundingBox="17177,8205 18994,8183 19000,8698 17183,8720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20646.2042">15653 6214 1169 0,'-5'-8'169'0,"1"2"-22"15,-2 2-23-15,2 2-17 0,-1-2-15 0,5 4-7 16,-8 0-9-16,8 0-13 0,-7 4-2 16,3 2-6-16,-1 2-2 0,1 4-6 15,2 3-5-15,-4 1-1 0,2 2-6 0,1 5-4 16,3-1 0-16,3 7-3 0,-3-1-4 15,2-2-2-15,-2 5-3 0,2-3-12 0,-2 1-19 16,2-3-26-16,2 3-20 0,0-5-28 16,-2-2-25-16,0 1-19 0,3-5-13 15,-3 3-26-15,0-7-47 0,3 0-317 0,-5-2-35 16</inkml:trace>
          <inkml:trace contextRef="#ctx0" brushRef="#br0" timeOffset="221053.6492">15955 6320 1662 0,'0'-6'83'0,"0"0"-33"0,0 0-16 0,-2 0-9 16,2 6-7-16,-5-7 2 0,5 7-2 15,0 0 6-15,-9-2 9 0,9 2 3 0,-6 11 1 16,-1-1-4-16,5 2-3 0,-2 3 1 15,0 3-5-15,2 2-1 0,0 0-4 16,2 3 0-16,2-1-2 0,0 0-2 16,2 7 0-16,0-5-1 0,3-1 0 15,-1-3-2-15,5 0 0 0,0-2-3 0,1-1 0 16,-1-5-2-16,3 0 1 0,0-4-3 16,1-1-1-16,1-3-2 0,3-2-5 0,-4-2-6 15,3-5 2-15,0-1 2 0,2-4-1 16,-1-4-1-16,-1 0 1 0,-1-4-2 15,-2-3 4-15,0 1-2 0,-4-7-1 0,0 3 2 16,-5-3-2-16,0 3-3 0,-1-2 6 16,-5 3-2-16,-2 1-1 0,-3 0-1 15,1 1-1-15,-8-1 2 0,1 4 0 0,-3-1-3 16,0 3-9-16,-4 2-6 0,1 4-17 16,0-1-8-16,-1 5-15 0,1 4-10 15,0 0-10-15,-3 4-13 0,2 0-19 0,2 2-19 16,1 3-29-16,-2-1-327 0,4 2 5 15</inkml:trace>
          <inkml:trace contextRef="#ctx0" brushRef="#br0" timeOffset="221503.4129">16624 6238 1492 0,'0'-3'48'16,"0"-2"-16"-16,0 5-26 0,-6-5 1 16,6 5-2-16,-11-5-5 0,1 5 7 0,10 0 13 15,-16 2 13-15,7 3 7 0,-2-2-2 16,-1 8-2-16,1-1-4 0,0 4 0 16,2 2-1-16,-3 3 0 0,6 3 0 0,-1 1 1 15,3-1-3-15,1 0-1 0,3 0-2 16,0 3-5-16,5-1 2 0,1 1 0 15,1 1-3-15,5-3-2 0,-1-5-1 0,2 0-4 16,1 1 3-16,2-5-5 0,0-4 2 16,-3 0 0-16,3-4-4 0,2 0 0 15,-5-4 0-15,4-2-4 0,-2-2 6 0,-1-4-5 16,2-4-3-16,-3-2 4 0,-2-1-3 16,-2-3-1-16,-1 0-3 0,-1-4 3 15,-5-3-1-15,0 1 0 0,-2 2-2 0,-4-3-1 16,1 1-1-16,-3 0-2 0,-4 1 0 15,1 1 1-15,-2 2-7 0,0 3-3 16,-3 1-9-16,-2 4-8 0,1 0-8 0,-4 2-20 16,1 1-11-16,-3 4-19 0,2 3-17 15,-1 0-9-15,1 2-13 0,-1 1-24 16,1 2-54-16,6 1-222 0,0 2 65 16</inkml:trace>
          <inkml:trace contextRef="#ctx0" brushRef="#br0" timeOffset="221952.9323">17257 6281 1324 0,'3'-5'46'0,"-3"5"-3"0,-9-9-30 15,-1 7 0-15,5 0-6 0,5 2-1 0,-22 2 6 16,10-2 15-16,1 4 11 0,-2 3 12 0,-7 1 1 15,4 4-5-15,-4 2-5 0,3 3 0 16,2 1 7-16,-3 2 1 0,4 2 4 16,3 1-5-16,4-1-1 0,-4 2-3 15,7 3-7-15,2-7-1 0,4 3-2 0,2-1-2 16,3 0-4-16,4 1-5 0,-2-5 3 16,5 0-1-16,4-2-4 0,-3-1 0 15,2-5-3-15,2-2-3 0,0-4 2 0,3 0-2 16,-4-4-5-16,5-4 3 0,-3-2-3 15,3-2 1-15,-1-6 1 0,-1-3 1 0,1-1-2 16,-3-7 2-16,1-1-6 0,-9-2 2 16,-1-1-1-16,-4 1 0 0,1-1 0 15,-5-1-3-15,-2-1-1 0,0 3-2 16,-6-1 0-16,-1 5 0 0,-3 1-4 0,-1 1-4 16,-7 4-5-16,2 2-5 0,0 2-7 15,-4 1-8-15,0 5-10 0,-3 2-12 0,5 4-17 16,-7 2-16-16,4 2-15 0,-1 4-19 15,4 2-18-15,2 0-16 0,-1 3-39 16,7 1-317-16,3-2-14 0</inkml:trace>
        </inkml:traceGroup>
        <inkml:traceGroup>
          <inkml:annotationXML>
            <emma:emma xmlns:emma="http://www.w3.org/2003/04/emma" version="1.0">
              <emma:interpretation id="{3E8A1FE9-FB0D-4316-B125-8D10592FAF76}" emma:medium="tactile" emma:mode="ink">
                <msink:context xmlns:msink="http://schemas.microsoft.com/ink/2010/main" type="inkWord" rotatedBoundingBox="20813,8282 21215,8277 21218,8491 20816,8496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22462.224">19268 6416 1267 0,'-15'8'27'0,"2"-2"-3"15,4 0-5-15,4 0-12 0,2-2-1 16,3 2-3-16,0-6-5 0,17 8-1 0,-2-1 5 15,4-5-7-15,5 4-8 0,4-4-29 16,5 0-39-16,3-2-53 0,0 0-232 0,7-2 121 16</inkml:trace>
          <inkml:trace contextRef="#ctx0" brushRef="#br0" timeOffset="222309.2233">19274 6267 1620 0,'-10'4'110'16,"3"-2"-39"-16,1 1-30 0,3-1-8 0,3-2-8 15,0 0-1-15,0 0 0 0,26 0 5 16,-11 0 0-16,5 0-3 0,1 0-5 16,3 1-12-16,-1-2-25 0,9 1-30 0,1 0-19 15,-1 0-22-15,0 0-12 0,-3-2-15 16,-6 2-31-16,2 0-65 0,-4 0-226 15,-2-3 56-15</inkml:trace>
        </inkml:traceGroup>
        <inkml:traceGroup>
          <inkml:annotationXML>
            <emma:emma xmlns:emma="http://www.w3.org/2003/04/emma" version="1.0">
              <emma:interpretation id="{BF5551E4-7B0F-4937-9C9E-909E5FCF09C8}" emma:medium="tactile" emma:mode="ink">
                <msink:context xmlns:msink="http://schemas.microsoft.com/ink/2010/main" type="inkWord" rotatedBoundingBox="21894,8177 22707,8167 22713,8668 21900,8678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22732.2445">20302 6211 1112 0,'2'-7'112'16,"2"-1"-4"-16,-4 2-16 0,3 0-20 16,-1 0-7-16,0 2-6 0,-2-2-4 15,0 6-9-15,4-6-5 0,-4 6-4 0,0 0 11 16,0 0-1-16,0 0 1 0,0 0-3 16,5 20-3-16,0-8-3 0,-5 5-4 0,5 1 0 15,-1 4-7-15,1 3 2 0,-1 3-3 16,3 0-3-16,-3 1-1 0,0 1-4 15,3 3-2-15,1-5-2 0,-4 3 1 16,3-3-15-16,-3 1-22 0,3-7-31 0,-5 0-25 16,5-3-34-16,-5-1-41 0,0-2-56 15,2-2-376-15,2-3-85 0</inkml:trace>
          <inkml:trace contextRef="#ctx0" brushRef="#br0" timeOffset="223158.9826">20812 6273 1842 0,'3'-8'100'0,"-3"2"-25"0,2 0-12 15,-2 6-7-15,0-8-5 0,2 4-7 16,-2 4-7-16,0 0 3 0,-4-6 5 0,4 6 2 16,0 0-1-16,-18 8-4 0,11 0-1 15,-3 0-3-15,2 4 1 0,-1 3-5 16,2-1-1-16,-2 4-1 0,3 4-2 0,-2-3-2 15,4 1-2-15,-1 1-3 0,3 1-2 16,2-2-1-16,2 5-3 0,3-7 1 16,-1 2-4-16,6 2 1 0,1-1-2 0,2-5-2 15,3 1 1-15,0-4 0 0,4 2-7 16,1-5 4-16,1-2 0 0,1-3 1 16,-1-2 1-16,1-6-5 0,0 0 1 15,2-3-2-15,-3-4 0 0,1 0 1 0,-3-7-2 16,-5 1 0-16,2-4-2 0,-2 0 0 15,-4 1 0-15,-3-7-4 0,-1 1 0 0,-5 3-2 16,-2 0-1-16,-2 1-6 0,-3 1-2 16,-2 2-8-16,-2-3-6 0,0 7-11 15,-6-2-13-15,0 4-12 0,-2 2-11 0,-1 4-13 16,-1-1-15-16,1 5-11 0,0 0-22 16,-2 4-12-16,2 0-7 0,-1 3-12 15,4-2-31-15,4 4-361 0,1-1-60 16</inkml:trace>
        </inkml:traceGroup>
        <inkml:traceGroup>
          <inkml:annotationXML>
            <emma:emma xmlns:emma="http://www.w3.org/2003/04/emma" version="1.0">
              <emma:interpretation id="{37C6F8B7-5DA9-4C78-A08C-BCC9BCC2C711}" emma:medium="tactile" emma:mode="ink">
                <msink:context xmlns:msink="http://schemas.microsoft.com/ink/2010/main" type="inkWord" rotatedBoundingBox="22978,8254 23824,8244 23829,8680 22984,8691"/>
              </emma:interpretation>
              <emma:one-of disjunction-type="recognition" id="oneOf27">
                <emma:interpretation id="interp39" emma:lang="" emma:confidence="0">
                  <emma:literal>00</emma:literal>
                </emma:interpretation>
                <emma:interpretation id="interp40" emma:lang="" emma:confidence="0">
                  <emma:literal>o0</emma:literal>
                </emma:interpretation>
                <emma:interpretation id="interp41" emma:lang="" emma:confidence="0">
                  <emma:literal>oo</emma:literal>
                </emma:interpretation>
                <emma:interpretation id="interp42" emma:lang="" emma:confidence="0">
                  <emma:literal>O0</emma:literal>
                </emma:interpretation>
                <emma:interpretation id="interp43" emma:lang="" emma:confidence="0">
                  <emma:literal>0°</emma:literal>
                </emma:interpretation>
              </emma:one-of>
            </emma:emma>
          </inkml:annotationXML>
          <inkml:trace contextRef="#ctx0" brushRef="#br0" timeOffset="223653.1888">21495 6267 1631 0,'16'-6'36'15,"-6"2"-6"-15,-4 0-1 0,-4 0 0 16,5 2-2-16,-3-2-3 0,-4 4-4 15,7-5-1-15,-7 5 0 0,0 0 6 0,0 0-1 16,0 0 0-16,0 0 1 0,-20 9 3 16,8-1 8-16,1 2 8 0,-4 1 4 15,4 2 0-15,-4 2 0 0,0 3-4 0,2 3-2 16,-2-3-7-16,6 4 0 0,-2-2-2 16,5 3-3-16,1-3 0 0,5 1-1 0,0-3 0 15,2 0-2-15,5 0-2 0,2 1-4 16,0-3 0-16,5 0 0 0,-1-4-5 15,5-2 1-15,-1 1-2 0,-2-5-1 16,7-2 1-16,-3-2-4 0,5-4-5 0,-5-2 3 16,7-6-1-16,-5 0 0 0,3-3-2 15,-3-3 0-15,-3-4-3 0,3 4 2 0,-8-7-2 16,5-1 0-16,-9 1-3 0,1-3-1 16,-6 4-3-16,1 1-2 0,-3 1-1 15,-2-1-3-15,-5 5-5 0,1 0-6 16,-1 0-7-16,-4 4-11 0,-2-1-6 0,-3 3-12 15,5 2-7-15,-7 0-16 0,-2 4-3 16,7 2 0-16,-5 2-17 0,0 0-10 16,1 4-5-16,0 0-11 0,-2 2-18 0,4 0-28 15,3 0-329-15,1 3-5 0</inkml:trace>
          <inkml:trace contextRef="#ctx0" brushRef="#br0" timeOffset="224057.0085">21883 6298 1411 0,'10'-4'28'0,"-3"2"-1"15,0-1-2-15,-7 3-6 0,13-2 8 0,-7 1-6 16,-6 1 0-16,10-2-3 0,-10 2-1 16,0 0 10-16,0 0 6 0,0 0 3 0,0 10 1 15,0-10 0-15,-10 14 11 0,4-4 7 16,-1 2 1-16,1 1-1 0,-1 3-2 15,3 0-3-15,-3 0-4 0,1 3 0 16,2 1-5-16,0-2-2 0,1 3-3 0,6-1 1 16,1-2 1-16,-2 1-2 0,3 3-3 15,2-6-3-15,0 1-1 0,4 3-2 16,4-4-4-16,2-1 0 0,-4-5-2 0,5-1 0 16,-2 0-2-16,4-5 2 0,1 0 0 15,-3-4-2-15,7-2-4 0,-7-2-1 16,6-4 0-16,-3-4-3 0,-1-3-2 15,-1-3-5-15,-4-2 2 0,4-2 0 0,-8-3-5 16,-7 1 1-16,3-3 3 0,-5 3-2 16,-4-1-6-16,0-1 3 0,-5 1-7 0,-2 1 0 15,-5 2-6-15,-1 1-1 0,-1 3-9 16,-7-1-9-16,3 5-10 0,-5 2-8 16,3 2-12-16,-4 2-6 0,6 3-8 15,-5 4-15-15,5 1-11 0,-3 0-13 0,3 4-16 16,4 0-18-16,-2 2-33 0,5-2-373 15,4 2-56-15</inkml:trace>
        </inkml:traceGroup>
        <inkml:traceGroup>
          <inkml:annotationXML>
            <emma:emma xmlns:emma="http://www.w3.org/2003/04/emma" version="1.0">
              <emma:interpretation id="{3671A610-A656-4D28-88A6-BC967239AC09}" emma:medium="tactile" emma:mode="ink">
                <msink:context xmlns:msink="http://schemas.microsoft.com/ink/2010/main" type="inkWord" rotatedBoundingBox="25083,8164 25640,8157 25647,8692 25090,8699"/>
              </emma:interpretation>
              <emma:one-of disjunction-type="recognition" id="oneOf28">
                <emma:interpretation id="interp44" emma:lang="" emma:confidence="0">
                  <emma:literal>+</emma:literal>
                </emma:interpretation>
                <emma:interpretation id="interp45" emma:lang="" emma:confidence="0">
                  <emma:literal>K</emma:literal>
                </emma:interpretation>
                <emma:interpretation id="interp46" emma:lang="" emma:confidence="0">
                  <emma:literal>t</emma:literal>
                </emma:interpretation>
                <emma:interpretation id="interp47" emma:lang="" emma:confidence="0">
                  <emma:literal>T</emma:literal>
                </emma:interpretation>
                <emma:interpretation id="interp48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225099.2521">23496 6182 1603 0,'0'-6'57'16,"-3"0"-10"-16,3 6-6 0,-2-8-10 15,2 8-6-15,2-7-5 0,-2 7 0 0,0 0-2 16,5-6-3-16,-5 6 1 0,0 0 4 16,0 0 1-16,0 0-2 0,5 16 2 0,-3-5-1 15,0-1-1-15,-2 4 6 0,2 0-2 16,-2 5-2-16,2 1-4 0,1 0 0 16,-3 3 0-16,2 1-3 0,-2 2-1 15,0 1-2-15,0-3-1 0,0 5 2 0,-2-1-1 16,2 1-3-16,-3-7 1 0,3 0-22 15,-2 3-16-15,2-5-22 0,0 1-24 0,-2-3-26 16,2 0-16-16,-2-4-14 0,2-1-22 16,-2-3-46-16,4 0-261 0,-2-2 32 15</inkml:trace>
          <inkml:trace contextRef="#ctx0" brushRef="#br0" timeOffset="225337.3106">23561 6519 1238 0,'5'-8'43'16,"1"2"9"-16,-1 0-9 0,-1 4-8 16,6-2-5-16,-1 2-1 0,4 2-3 0,2 0 1 15,4 6 6-15,3-4-3 0,4 6-3 16,-4 1-1-16,3 1-4 0,-1 0 0 0,6 4-4 16,0-2-1-16,-6 1-2 0,6-2-2 15,-6 4-11-15,-1-3-15 0,-1 0-18 16,2-2-16-16,-11 0-12 0,6-1-6 15,-6-3-10-15,-2 2-11 0,-2-4-8 0,3 0-17 16,-8-4-57-16,-4 0-172 0,0 0 145 16</inkml:trace>
          <inkml:trace contextRef="#ctx0" brushRef="#br0" timeOffset="225559.816">24042 6354 973 0,'-4'-9'34'0,"4"-1"-5"15,-3 2-4-15,1-1 3 0,0 3-9 16,0 0 2-16,0 0-4 0,-3 2 8 16,1 0 6-16,-3 1 11 0,7 3 6 0,-23 0 1 15,12 3-7-15,-2 1 1 0,-6 2-3 16,1 2-8-16,1 2 1 0,-7 0-6 16,7 5-2-16,-9-1 1 0,9 2-4 15,-9 0-13-15,7 4-30 0,-7 1-29 0,4 1-35 16,-1-6-50-16,1 5-114 0,-3-1-125 15,-2 3 112-15</inkml:trace>
        </inkml:traceGroup>
      </inkml:traceGroup>
    </inkml:traceGroup>
    <inkml:traceGroup>
      <inkml:annotationXML>
        <emma:emma xmlns:emma="http://www.w3.org/2003/04/emma" version="1.0">
          <emma:interpretation id="{6B44C794-4558-4AE3-A8DD-C1A2B451F299}" emma:medium="tactile" emma:mode="ink">
            <msink:context xmlns:msink="http://schemas.microsoft.com/ink/2010/main" type="paragraph" rotatedBoundingBox="7733,11418 26275,10694 26303,11413 7761,121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E8E25C-2B14-4547-9276-8D34B66DBB64}" emma:medium="tactile" emma:mode="ink">
              <msink:context xmlns:msink="http://schemas.microsoft.com/ink/2010/main" type="line" rotatedBoundingBox="7733,11418 26275,10694 26303,11413 7761,12137"/>
            </emma:interpretation>
          </emma:emma>
        </inkml:annotationXML>
        <inkml:traceGroup>
          <inkml:annotationXML>
            <emma:emma xmlns:emma="http://www.w3.org/2003/04/emma" version="1.0">
              <emma:interpretation id="{5554E979-1322-41BC-9269-6D75758F2047}" emma:medium="tactile" emma:mode="ink">
                <msink:context xmlns:msink="http://schemas.microsoft.com/ink/2010/main" type="inkWord" rotatedBoundingBox="7736,11502 8755,11462 8779,12097 7761,12137"/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44089.6227">6611 9656 1648 0,'9'-6'59'15,"-2"1"-6"-15,-1-3-10 0,4 0-6 0,-3 0-3 16,2-2-4-16,0 0 3 0,-3 0 9 16,3-2 7-16,-1 0 9 0,-2-1-1 15,1 1-5-15,-3 2-5 0,-1-1-4 16,1 3-3-16,-2-2 0 0,-2 2-2 0,2 2-5 15,-4 2-5-15,0-4-3 0,-5 2-3 16,-1 6-5-16,-4-4 3 0,-2 4-4 0,-4 4 1 16,-2-4-3-16,0 6 0 0,-6 2-2 15,4-2 0-15,-3 2-2 0,3 3-1 16,-4 0 2-16,7-2-6 0,3 1 1 0,0 0 1 16,2-2-2-16,3 6 2 0,1-5-1 15,6 3 0-15,0 0 2 0,1-2-3 16,1 3-1-16,4-1 3 0,3 0 0 0,-1 0-3 15,6 2-3-15,-3-1 5 0,2-1-2 16,2 0 0-16,0 2 1 0,1 0-1 16,1-1-7-16,-4-1 3 0,4 0-5 0,-3 0-3 15,-3 0-4-15,-1 3 5 0,-1-5-1 16,-3 2-1-16,-2-2 4 0,-5 0-15 0,1 1 2 16,-5 3 3-16,-5-2 3 0,-2 2-1 15,-3-3 5-15,-5 0-1 0,2-2-16 16,-3 3-12-16,-1-4-19 0,-2-2-23 15,0-1-21-15,2 0-19 0,3-1-5 16,-2-2-22-16,2-2-18 0,1-2-45 0,8-2-320 16,-2 4-31-16</inkml:trace>
          <inkml:trace contextRef="#ctx0" brushRef="#br0" timeOffset="144617.1393">6810 9764 1541 0,'9'-3'87'0,"-2"0"-5"0,-7 3-11 16,11-2-11-16,-6-1-4 0,1 2-5 15,3-1-8-15,-2-1-2 0,3 1-2 0,1 2-5 16,0 0-2-16,0 0-1 0,5 0-4 16,0 2-1-16,-1 1-4 0,6-3-5 15,-1 3 2-15,1 0-6 0,-3-1 2 16,-1 1-5-16,0 2-5 0,-2-3-7 0,-4 2-3 15,2 0-1-15,-5 2 1 0,-1-2 0 16,-3 0 0-16,1 2 2 0,-5 0 0 0,-2 1 2 16,-3-1 0-16,1-2-1 0,-1 2-3 15,-3 0 3-15,0 0 0 0,-1-2 3 16,0 0-1-16,0 0-3 0,3 0 5 16,-3 1-2-16,3-2 1 0,0-1 0 0,6-2 2 15,-9 5-2-15,9-5 0 0,-4 4 1 16,4-4-2-16,0 0 0 0,0 0 0 0,0 0 1 15,11 8 1-15,-7-6-3 0,6 0 0 16,-4 4 2-16,3-4-1 0,0 2 0 16,2 0 2-16,-1 2-2 0,1 0 2 0,0 0 2 15,0-1 0-15,1 5 0 0,-3-2 2 16,-2 0 3-16,-1 0 2 0,-1 0 3 16,-1 1 3-16,1 0-2 0,-5 1 1 15,-3-2 1-15,1 5-1 0,-2-5-1 0,-3 0 1 16,-2 4-2-16,-5-4-2 0,-1 1 0 15,-1-1-1-15,0-2-2 0,-2 0-1 0,0-4-1 16,-3 4-15-16,1-4-15 0,0-2-25 16,2 0-19-16,-3-2-26 0,8-4-23 15,-1 4-37-15,1-4-56 0,5-6-407 16,6 3-114-16</inkml:trace>
        </inkml:traceGroup>
        <inkml:traceGroup>
          <inkml:annotationXML>
            <emma:emma xmlns:emma="http://www.w3.org/2003/04/emma" version="1.0">
              <emma:interpretation id="{5C5446DD-982B-42B6-92C5-88454D04BB60}" emma:medium="tactile" emma:mode="ink">
                <msink:context xmlns:msink="http://schemas.microsoft.com/ink/2010/main" type="inkWord" rotatedBoundingBox="9853,11385 11943,11304 11962,11792 9872,11874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45516.4142">8828 9507 1521 0,'3'-5'57'0,"-1"-2"8"15,-2 7-9-15,-2-8-13 0,2 8-9 16,0-6-2-16,0 6-4 0,0 0 0 16,-5-4 7-16,5 4 11 0,0 0 10 15,0 0 2-15,-18 8 2 0,10-4 3 0,0 2 5 16,1 2 1-16,1 2 3 0,-3 1 3 16,2 1-7-16,-2 2-2 0,2-2-4 15,2 5-5-15,-1-3-2 0,1 2-5 0,1-4-4 16,2 3-4-16,2-1-5 0,0 0 1 15,2 0-2-15,2 1-3 0,3-1-1 16,-1-2-2-16,4 0-4 0,4-1-1 0,-1-3-6 16,6 0-2-16,-2-2 2 0,3-2-3 15,3-2-2-15,-1-2-2 0,2 0-8 16,0-2 4-16,-1-2-7 0,-1-2-2 0,3-2-3 16,-5-3 0-16,1 1 0 0,-3-2-2 15,-2-4 0-15,-5 1-3 0,-2-1 1 16,-2 0 2-16,-3-2-5 0,-4 0 4 0,-2 1-6 15,-2-1-5-15,-5 2-7 0,-2-1-6 16,-6 3-1-16,2-1-3 0,-6 7-7 16,-1-6-8-16,-1 6-12 0,-2 2-13 0,0 0-13 15,5 0-18-15,-3 4-17 0,3 2-16 16,0 0-14-16,2 0-12 0,2 0-10 16,3 0-29-16,1 0-367 0,3 2-71 0</inkml:trace>
          <inkml:trace contextRef="#ctx0" brushRef="#br0" timeOffset="146183.8707">9339 9459 1595 0,'12'4'58'16,"-1"-8"0"-16,-2 4-11 0,2 0-14 15,0-3 0-15,6 3-3 0,-2 0-1 0,0 0-4 16,6-3 5-16,-1 1-1 0,1-1-1 15,-1 3-3-15,3 0-2 0,-1-3-2 16,1 3-3-16,0 0-3 0,0 0 0 0,-3-3-1 16,1 3-1-16,-8 0 0 0,0-2-3 15,-2 2 3-15,1 0-3 0,-5 0 3 16,-1-3 1-16,-6 3-1 0,0 0-3 0,0-7-6 16,0 7 3-16,-13-4 1 0,3 0-2 15,-3 2-1-15,-7 2 0 0,1-4-4 16,-5 2 3-16,1 0 0 0,-1 2-2 0,1-4 0 15,-2 4 1-15,4-3 1 0,1 3-2 16,2 0 2-16,2 0 2 0,3 3-1 0,0-3 4 16,1 4-2-16,1-2 1 0,2 0 1 15,0 2-5-15,1 2 3 0,2 2-1 16,1-2 1-16,1-1 0 0,-1 3 2 16,1 2 3-16,2-2 2 0,0 0 3 0,-1 4 0 15,1-1 2-15,0-3-2 0,0 3 2 16,0-2-2-16,2-1 0 0,-3 0-2 0,3-2 1 15,0 3 0-15,0-3 1 0,0-1 1 16,3 2 0-16,-1-3 0 0,2 0 0 16,3 0-2-16,-1-2-2 0,5 0-4 15,2 2 2-15,0-4-1 0,0 2-3 0,6 0 2 16,1 0-6-16,-1 2 4 0,2-2-2 16,-1 0-2-16,6 3 2 0,-4-4-1 15,3 6 0-15,2-1 2 0,-2-1-3 0,3 3 1 16,-6-1 1-16,1 1-2 0,-3-2-1 15,-5 0-1-15,2 2 1 0,-4 0-1 16,-2 3 2-16,-5-3 0 0,0 0 5 0,-4 0 0 16,-2 0 3-16,-2 0-2 0,-6 0 1 15,-3 3-1-15,0-3 1 0,-4-2-1 16,-6 0-6-16,-3 2 5 0,-4-4-5 0,-4 0-16 16,1 0-19-16,-3-1-27 0,-3-3-23 15,3 0-24-15,1 0-17 0,3-5-27 16,1 1-14-16,4 0-28 0,0-4-64 0,10 2-344 15,1-4-98-15</inkml:trace>
          <inkml:trace contextRef="#ctx0" brushRef="#br0" timeOffset="146636.2684">10009 9471 1641 0,'19'-4'18'16,"-4"0"-1"-16,-4 4 6 0,-2-4-6 15,-1 1 8-15,-1 3 8 0,-7 0 1 0,12 0 1 16,-7-3 2-16,-5 3 4 0,0 0 5 16,0 0 9-16,8 10-3 0,-8-8 2 0,0 4 7 15,-4 2 6-15,2 2 1 0,-3 0 0 16,1 4 0-16,-4-1 1 0,2 1-4 16,-1 0-5-16,0 4-5 0,1-3-3 15,-1 1-4-15,3 0-4 0,-4 1-5 16,6-1 6-16,-3 0-3 0,5 1-2 0,-2-6-2 15,4 4-2-15,1-3-2 0,1 0-6 16,4 0 1-16,1-1-9 0,2-3 4 0,2 0-2 16,6-4 1-16,-4 0-7 0,5 0 1 15,1-4 3-15,-1-2-8 0,1 0-1 16,-2-4 3-16,2 0-4 0,1-4 2 16,-1 0-5-16,-3-3 3 0,0-1-3 0,-4 0-5 15,-1-1 1-15,-4-1 1 0,-2 2-2 16,0 2-3-16,-4 0 3 0,-3 0-3 0,-3-1 1 15,0 3-2-15,-3 2-3 0,-3-2-7 16,-5 0-3-16,1 5-15 0,-5-5-11 0,0 6-16 16,-1-4-17-16,1 2-25 0,-1 0-19 15,-2 0-40-15,1 2-28 0,-1 0-44 16,-1 1-93-16,1-2-113 0,1 2-120 16,-1-3-58-16</inkml:trace>
          <inkml:trace contextRef="#ctx0" brushRef="#br0" timeOffset="145031.1662">8333 9408 1868 0,'0'-4'50'0,"-4"-6"-7"0,1 5-1 15,3 5-5-15,-2-11 3 0,0 8 6 16,0-3 4-16,2 6 13 0,0 0 12 16,-9 0 5-16,9 0-2 0,-9 9-1 15,5-1-5-15,2 3 0 0,-4 4-2 0,-1-1-4 16,3 0-10-16,0 2-1 0,1 5-5 15,1-3-9-15,2 5 2 0,0-3-3 16,0 3-5-16,0-1-6 0,0 4-3 0,2-6-7 16,-2 1 3-16,3-1-20 0,-1 1-17 15,0-5-21-15,0 0-28 0,0-2-20 16,1-1-23-16,1-2-20 0,-2 0-28 16,2-1-26-16,-2-2-28 0,2-2-56 0,3 0-101 15,-3-4-191-15,3 1-60 0</inkml:trace>
        </inkml:traceGroup>
        <inkml:traceGroup>
          <inkml:annotationXML>
            <emma:emma xmlns:emma="http://www.w3.org/2003/04/emma" version="1.0">
              <emma:interpretation id="{E5386679-47F2-46EE-919F-7304F93CE6E1}" emma:medium="tactile" emma:mode="ink">
                <msink:context xmlns:msink="http://schemas.microsoft.com/ink/2010/main" type="inkWord" rotatedBoundingBox="14469,11268 14964,11249 14978,11617 14483,11636"/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28189.991">13005 9249 1105 0,'0'0'20'15,"-13"0"-4"-15,4 2-3 0,-1-2-7 16,-1 6-4-16,3-4-4 0,3 6 5 16,-6-2 9-16,1 2 7 0,1 1 11 0,3 3 8 15,-1-2-1-15,3 8-1 0,-5-1-7 16,7-3 2-16,-4 6-2 0,6-4 5 15,-2 7 8-15,4-6 4 0,1 2-2 0,0-2 1 16,5 1 3-16,-1-2-1 0,0 3-2 16,2-5 0-16,5 0 4 0,1 1-5 15,-1-3-2-15,4-4-5 0,2 2-3 0,0-4-3 16,3-2-5-16,-1-2 1 0,4 0-6 16,1-2-1-16,0-4 1 0,0 0-5 15,-3-2 2-15,6-2-3 0,-10-4-6 0,6 0 2 16,-7-3-2-16,0-1-3 0,-1-2-2 15,-5 2 3-15,1-5-6 0,-3 3-4 16,-6-3 2-16,-1 5 0 0,-4-2-4 16,-2-1 2-16,0 5-4 0,-5 0-1 0,-2 0 2 15,-2 2-3-15,-3 1 3 0,-1 5-2 16,-4 0-1-16,-1 4 0 0,0 0-8 0,-3-2-3 16,1 8-12-16,-1-2-8 0,3 0-16 15,-3 4-13-15,5 0-15 0,-3 2-8 16,6 0-5-16,-1 5-12 0,4-5-18 15,1 2-26-15,7 2-288 0,1-1 49 0</inkml:trace>
        </inkml:traceGroup>
        <inkml:traceGroup>
          <inkml:annotationXML>
            <emma:emma xmlns:emma="http://www.w3.org/2003/04/emma" version="1.0">
              <emma:interpretation id="{C2FE0F19-6BFC-4517-8D0B-6BEE9062C303}" emma:medium="tactile" emma:mode="ink">
                <msink:context xmlns:msink="http://schemas.microsoft.com/ink/2010/main" type="inkWord" rotatedBoundingBox="16087,11268 16621,11247 16639,11697 16105,11718"/>
              </emma:interpretation>
              <emma:one-of disjunction-type="recognition" id="oneOf3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28538.7391">14511 9383 1403 0,'0'0'95'0,"-7"3"-14"0,7-3-22 0,-4 3-21 16,4-3-9-16,0 0-3 0,18 5-2 0,-5-5-3 15,8 0-2-15,1 0-3 0,5 0-2 16,8 3-3-16,0-3-19 0,10 0-15 16,3 0-18-16,1 0-20 0,2 3-24 15,-4-6-25-15,-1 3-49 0,-3-3-300 0,-8 0 33 16</inkml:trace>
          <inkml:trace contextRef="#ctx0" brushRef="#br0" timeOffset="228821.1992">14807 9251 1253 0,'-11'0'51'0,"2"-2"3"0,2-2-8 16,7 4-7-16,-12 0-7 0,12 0-1 15,0 0-1-15,-9-2-1 0,9 2 1 16,0 0 4-16,0 0-2 0,0 0-5 16,0 0-1-16,-4 8-1 0,6 0-4 0,0 0 4 15,3 1 1-15,-3 3-4 0,3 2-1 16,0 2-2-16,-1 1-2 0,1 3-1 0,1 3-1 16,1 3 3-16,-1-2-3 0,1 1-3 15,1 1 4-15,-2 2-27 0,5-3-22 16,-4 1-29-16,2 1-25 0,3-3-22 15,1-1-37-15,-4-1-64 0,0-4-241 16,5-2 42-16</inkml:trace>
        </inkml:traceGroup>
        <inkml:traceGroup>
          <inkml:annotationXML>
            <emma:emma xmlns:emma="http://www.w3.org/2003/04/emma" version="1.0">
              <emma:interpretation id="{F006DA3B-F1E1-4D28-9AD7-089BA35FA246}" emma:medium="tactile" emma:mode="ink">
                <msink:context xmlns:msink="http://schemas.microsoft.com/ink/2010/main" type="inkWord" rotatedBoundingBox="17659,11134 20031,11041 20052,11585 17680,11678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30287.0243">17099 9202 1309 0,'8'-2'69'16,"2"-4"-6"-16,4 4-17 0,-3-2-14 0,5 0-9 15,6 0 0-15,6 0 0 0,5 0 12 16,1 0-3-16,0 0-1 0,7 0-2 0,-2 1-2 15,-2 2-3-15,2-1-1 0,-7-1-1 16,2 3-2-16,-3-2-1 0,-6 1-2 16,-3 1 1-16,1-2-4 0,0-1-1 15,-11 1-2-15,-1 0-3 0,-5-2-2 0,-3 0-4 16,-3-2-10-16,0 6-4 0,-16-10 6 16,2 6-5-16,-4-2 1 0,0 1 8 0,-3 0-3 15,-3 0-1-15,3 1 3 0,-5-1-3 16,5 2 3-16,-3-1 0 0,3 2-3 15,-1 0 4-15,3 2-3 0,1-2 2 16,3 2 3-16,5 0-2 0,-3 2 2 0,-1 0 0 16,5 0 2-16,0 5 4 0,2-4-3 15,0 5 0-15,1-1 1 0,1 1 3 0,1 2 1 16,-1 0-3-16,3 0 5 0,0 1-4 16,-1 1 5-16,1-2-5 0,2 2 5 15,-3 0-1-15,3 2-2 0,-2-6 1 0,4 5 3 16,-4-5-4-16,4 0 4 0,-2 0 5 15,3 1 5-15,-1-4 1 0,1 1 2 16,1 2 2-16,3-5-5 0,4 1-1 16,0-2-1-16,-2-2-2 0,5 4-1 0,4-4 0 15,1 2 1-15,1-2-2 0,5 0 1 16,1 0 0-16,0 0 1 0,0 0 1 0,2 2-3 16,0 4-2-16,4-2 0 0,-6-2 3 15,3 6-2-15,-6-2-3 0,-1 0 3 16,-4-1-4-16,0 5-3 0,-2 0 3 15,-4-2-1-15,-1 4 0 0,-5-1 0 0,1 0 2 16,-7-3 2-16,-4 7-2 0,-5-5 1 16,0 0-1-16,-5 3-1 0,-6-3 1 0,-2 0 0 15,-4 2-5-15,1-6 3 0,-4 2-1 16,2-4-3-16,-8 0-18 0,7-1-23 16,0 0-30-16,-3-3-32 0,6 0-29 0,0-3-30 15,-2 0-61-15,6-5-432 0,6 2-144 16</inkml:trace>
          <inkml:trace contextRef="#ctx0" brushRef="#br0" timeOffset="230752.7309">17949 9216 1799 0,'11'0'0'0,"-2"0"-5"0,0 5-9 16,-9-5-4-16,12 2 1 0,-8 0 4 15,3 4 1-15,-3-2 20 0,-2 0 8 0,1 6 14 16,-1 0 9-16,0-2 3 0,0 6-2 16,1 1 1-16,1-1 2 0,-4 6 6 15,4-3 1-15,0-3-1 0,-2 6-4 16,0-4-4-16,2 1-2 0,1-1-1 0,-1 2 0 16,1-1-3-16,-1-1 3 0,3-2 0 15,-1 1-2-15,2-1-1 0,1-2-1 16,2-2 1-16,-2 2-2 0,4-6-2 0,4 2-2 15,-2-3-3-15,6-1-2 0,-3-4-2 16,7-2-4-16,-5-2-2 0,7-2 1 16,-2-5-5-16,-2-1 1 0,3 2 0 0,-3-8-3 15,-3-1 0-15,1-1 1 0,-5 0-5 16,-3-2 1-16,-2-3-2 0,-3 2-3 16,-6 3 2-16,-2-2-3 0,-2 2 0 15,-3 3 0-15,-7-3-4 0,-1 3 3 0,-5 3-3 16,-3 0-3-16,1 4-7 0,-3-2-7 15,1 5-12-15,-1 4-14 0,-1-2-17 0,-2 5-16 16,4 0-29-16,-3 6-18 0,1-4-33 16,-4 5-42-16,5 1-112 0,-1-2-272 15,1 6-85-15</inkml:trace>
          <inkml:trace contextRef="#ctx0" brushRef="#br0" timeOffset="229207.6379">16068 9160 1382 0,'3'-4'93'0,"-3"-1"-14"15,0 2-9-15,0 3-13 0,0-7-7 16,0 7-7-16,2-6-4 0,-2 6 1 15,2-2-6-15,-2 2 7 0,0 0 5 0,0 0 6 16,4 16-4-16,-1-5-2 0,-1 1-4 16,2 4-2-16,1 2-3 0,-1-1-3 15,2 5-5-15,2 0 0 0,-3 7-5 0,1-7-1 16,1 7-1-16,2-5-2 0,-2 5-3 16,0-3-11-16,-2 1-23 0,-1-1-21 0,0-2-25 15,1-3-31-15,-3-1-25 0,0 0-20 16,1-3-32-16,-1 1-62 0,-2-6-301 15,0-2-37-15</inkml:trace>
          <inkml:trace contextRef="#ctx0" brushRef="#br0" timeOffset="229630.9209">16674 9208 1674 0,'2'-8'92'0,"-2"0"-35"15,-2 4-26-15,2 4-8 0,-7-8-6 16,3 6-3-16,4 2 1 0,0 0 7 16,-17 2 8-16,11 4 4 0,-3 2 1 0,0 4-7 15,0 3 1-15,-1-1 1 0,4 2 3 16,-1 0 1-16,1 5-3 0,1 1 4 16,-2 0-3-16,5 1-2 0,0-3-1 0,2 2 0 15,0 1-3-15,2-3 0 0,0 3-4 16,1-7 0-16,1 4 2 0,3-3 1 0,-1-1 0 15,1 2 5-15,1-7-2 0,0 0 2 16,1 0-3-16,2-3-4 0,0-4 5 16,4 0-3-16,-4-4-5 0,4-2-1 0,0-4-3 15,2 0 0-15,-1-4-4 0,0-4-2 16,0-3-4-16,-1-1 1 0,-1-1-7 16,-3-1-7-16,-2-2 2 0,-2-3-3 15,-5 5 1-15,0 0-3 0,-4 1-3 0,0-1 2 16,-5-1 0-16,-2 5-2 0,-2 0 2 15,-3-2-3-15,-1 4-6 0,-5 3-7 0,1-3-12 16,-3 6-13-16,3 2-13 0,-1 0-17 16,-1 0-14-16,4 4-8 0,1 2-14 15,0 0-3-15,5 2-9 0,-3 2-11 16,6-2-26-16,0 4-71 0,6 0-218 16,2 0 35-16</inkml:trace>
        </inkml:traceGroup>
        <inkml:traceGroup>
          <inkml:annotationXML>
            <emma:emma xmlns:emma="http://www.w3.org/2003/04/emma" version="1.0">
              <emma:interpretation id="{3AF33C4E-9236-4D82-B9A7-7CBFE08653BA}" emma:medium="tactile" emma:mode="ink">
                <msink:context xmlns:msink="http://schemas.microsoft.com/ink/2010/main" type="inkWord" rotatedBoundingBox="21396,11173 21758,11159 21766,11368 21404,11382"/>
              </emma:interpretation>
              <emma:one-of disjunction-type="recognition" id="oneOf3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31765.0925">19838 9339 1119 0,'-8'1'-57'0,"1"6"11"0,2-7-6 0,0 2 3 16,5-2 5-16,-2 6 9 0,2-6 2 16,0 0 10-16,16 6 11 0,-2-6 5 15,3 0 1-15,2 0 5 0,10 0-11 0,1 0-5 16,4 0-11-16,4-6-17 0,5 6-32 16,-1-6-119-16,1 2 67 0</inkml:trace>
          <inkml:trace contextRef="#ctx0" brushRef="#br0" timeOffset="231567.439">19890 9156 1676 0,'-13'0'38'0,"13"0"-2"15,-9 1-12-15,9-1-10 0,0 0-4 0,-5 3-4 16,5-3 2-16,0 0 7 0,0 0 4 16,30 0 4-16,-13 0-7 0,2 2 1 15,5-2-12-15,-1 0-16 0,9 2-27 0,-10-2-18 16,6 2-24-16,-4-2-26 0,2 2-31 15,-7-2-61-15,5 0-238 0,-9 0 55 16</inkml:trace>
        </inkml:traceGroup>
        <inkml:traceGroup>
          <inkml:annotationXML>
            <emma:emma xmlns:emma="http://www.w3.org/2003/04/emma" version="1.0">
              <emma:interpretation id="{C76DB885-7474-45F8-9FFD-A4ED66386CE5}" emma:medium="tactile" emma:mode="ink">
                <msink:context xmlns:msink="http://schemas.microsoft.com/ink/2010/main" type="inkWord" rotatedBoundingBox="22563,10864 24697,10781 24720,11372 22586,11455"/>
              </emma:interpretation>
              <emma:one-of disjunction-type="recognition" id="oneOf3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33749.3467">22142 8987 1263 0,'4'-3'43'0,"-4"3"4"0,7-1-11 15,-7 1-12-15,4-4-6 0,6 1-10 16,-10 3 3-16,13-1 0 0,0-1 1 0,8 2-3 16,-1-2-3-16,8 2-3 0,-2-3 5 15,8 3-8-15,3 0 4 0,-4 0 2 0,1 0-4 16,-2 0 1-16,-4 0 2 0,-4 3 1 16,-3-3 1-16,-6-3-5 0,-4 3-1 15,-6-2 1-15,-5 2 1 0,0 0 1 16,-20-8-1-16,-5 4-2 0,-4 0 1 0,-3 0 3 15,-2 0 8-15,-5-2 0 0,-2 0 4 16,10 2 1-16,-5 2 0 0,4-2-1 16,6 1 3-16,-2 2-2 0,8 1 7 0,-5-2 2 15,9 2 2-15,2-3-4 0,-1 3 0 16,3 3-4-16,6-1 0 0,1 2-4 16,1 0 6-16,-4 2-3 0,8 2-4 0,-2-2 0 15,2 2 2-15,2 2-6 0,-2 1 0 16,5-1-2-16,-2 0 6 0,-1 2-8 15,0 0 6-15,-2 1-3 0,3-2 1 0,-3 4 3 16,2-3-4-16,-2 2 0 0,0 1-2 16,0-3 2-16,0 0-2 0,0 0-3 15,0-2 2-15,0 3 1 0,0-5-2 16,0 0 4-16,0 0-1 0,2 0 3 0,-2-2 0 16,2 0 4-16,0-4 1 0,3 4-5 15,-5-6 0-15,13 0-4 0,1 0-1 0,0 0-3 16,3-6 2-16,7 4-1 0,-2 0-3 15,7-2 1-15,3 0-1 0,-1 2-2 16,1 0 1-16,2 0 2 0,-5 2-4 0,3 0-2 16,-2 2 3-16,-8-2 0 15,3 4-4-15,-5 0 2 0,1 2 1 0,-3-4-3 16,-3 4-2-16,4 2 5 0,-8 1-4 0,0 3 0 16,-2-4 6-16,-1 0-1 0,-4 1 2 15,0 2-1-15,-8 0 4 0,0 1-4 16,-6-4 4-16,-1 6-1 0,-3-5 0 15,-9 3-1-15,-1-2 1 0,-6-2 0 0,-2 2-7 16,-1-2-16-16,-3-2-17 0,4-4-22 16,3 1-23-16,-5 0-23 0,4-3-11 0,6-3-14 15,-4 0-14-15,6-5-39 0,-1 2-326 16,8 0-11-16</inkml:trace>
          <inkml:trace contextRef="#ctx0" brushRef="#br0" timeOffset="234197.0733">23025 9023 1366 0,'9'-4'-6'0,"-1"2"5"0,-8 2-5 0,0 0 2 16,0 0 27-16,0 0-6 0,0 0 1 15,0 0 7-15,0 0 18 0,0 0 7 16,0 0 0-16,-32 10 1 0,25-4-1 0,0 2 2 15,0 3 4-15,-2-1-1 0,2 4 0 16,3-1 0-16,-1 3-1 0,1-2-5 16,0 2-7-16,-1 3 2 0,3-3-7 0,0 0-1 15,0 0 1-15,2-2-6 0,0 1-2 16,0-1-1-16,0-2-2 0,0-2 1 16,2 3 2-16,0-5 1 0,0 0 2 15,3-2-2-15,-1 0 2 0,3-4-1 0,1 0-1 16,3-2-2-16,-1-2-3 0,1-4-4 15,0 0 1-15,3-2-2 0,0-2-4 0,-1-3-4 16,-2-1-4-16,1 0 5 0,-3-2-3 16,0 1 0-16,-2-5-4 0,-3 2-3 15,0-1 1-15,-1 1-2 0,-3 2-1 16,0 2 0-16,-3-3-3 0,-3 3-7 0,-1 2-8 16,-2 0-15-16,1 2-10 0,-7 2-18 15,2 1-15-15,0 6-13 0,-2-2-9 0,2 3-13 16,0 3-14-16,-4 0-6 0,0 4-10 15,4-1-9-15,-4 0-37 0,2 2-339 16,4-2-30-16</inkml:trace>
          <inkml:trace contextRef="#ctx0" brushRef="#br0" timeOffset="232582.131">21114 8852 540 0,'-15'0'32'0,"15"0"14"0,-6-2 12 0,6 2-8 15,0 0 9-15,0 0 11 0,-14 0 7 16,14 0 14-16,0 0 4 0,0 0-1 15,-6-1 3-15,6 1-5 0,0 0-6 0,0 0-11 16,0 0-7-16,-9-3-5 0,9 3-11 16,0 0-4-16,-6 13 5 0,4-5 0 0,-2 0-6 15,2 4-1-15,-1 4-2 0,-1 1-5 16,0 1-6-16,-1 2 0 0,1 1-2 16,-1 3-5-16,1 0-1 0,-1 1-2 15,0 1-2-15,1-1-17 0,-1-1-15 0,1-2-18 16,2 1-18-16,-1-3-21 0,1 1-24 15,0-3-24-15,2-4-25 0,-2-2-23 0,2-2-76 16,2-1-224-16,2-4 29 0</inkml:trace>
          <inkml:trace contextRef="#ctx0" brushRef="#br0" timeOffset="233041.669">21448 8997 1326 0,'2'-4'52'0,"0"0"-1"16,3-1-7-16,-5 5-15 0,0-8-3 16,0 8-8-16,0 0 2 0,0 0-2 0,0 0 6 15,0 0 15-15,-14 21 2 0,12-13 3 16,-2 4 2-16,2 3-6 0,-3 1 0 0,2 0 3 16,-2 2 2-16,5 0 2 0,-2 3 0 15,2-1-4-15,0 1-4 0,2-3-5 16,1 2 0-16,2 1-2 0,2-5-2 15,-1 0-1-15,8 3-4 0,-3-7-2 0,3 6-1 16,-1-8-3-16,5 2-3 0,-2-4 2 16,-2 0-4-16,3-1 0 0,0-1 1 15,-2-6-2-15,3 2-4 0,-6-4 0 0,3-4-2 16,3-1-7-16,-4-1-2 0,0-3-3 16,1 0-1-16,-3-3 4 0,-5-1-4 15,2-4 2-15,-3 2-1 0,1 1 0 16,-5-5-3-16,-2 1 0 0,0 2 0 0,-6-1 0 15,1 1-2-15,-1 2 0 0,-3 2 0 16,2 1-1-16,-7 4-1 0,-4-2 2 0,3 3-3 16,-9 4-3-16,5 0 0 0,-9 2 0 15,6 0-6-15,-12 2-10 0,4 0-6 16,-2 2-14-16,-1 2-6 0,3 0-2 16,0 2-10-16,4 0-18 0,-2 0-14 0,6-2-17 15,4 3-13-15,2-6-24 0,5 4-309 16,7-3 29-16</inkml:trace>
        </inkml:traceGroup>
        <inkml:traceGroup>
          <inkml:annotationXML>
            <emma:emma xmlns:emma="http://www.w3.org/2003/04/emma" version="1.0">
              <emma:interpretation id="{119C3173-1A6C-4C1D-AA69-7CB23FBB75B0}" emma:medium="tactile" emma:mode="ink">
                <msink:context xmlns:msink="http://schemas.microsoft.com/ink/2010/main" type="inkWord" rotatedBoundingBox="25612,10720 26275,10694 26300,11345 25637,11371"/>
              </emma:interpretation>
              <emma:one-of disjunction-type="recognition" id="oneOf36">
                <emma:interpretation id="interp56" emma:lang="" emma:confidence="0">
                  <emma:literal>S,</emma:literal>
                </emma:interpretation>
                <emma:interpretation id="interp57" emma:lang="" emma:confidence="0">
                  <emma:literal>s,</emma:literal>
                </emma:interpretation>
                <emma:interpretation id="interp58" emma:lang="" emma:confidence="0">
                  <emma:literal>S.</emma:literal>
                </emma:interpretation>
                <emma:interpretation id="interp59" emma:lang="" emma:confidence="0">
                  <emma:literal>s</emma:literal>
                </emma:interpretation>
                <emma:interpretation id="interp60" emma:lang="" emma:confidence="0">
                  <emma:literal>s.</emma:literal>
                </emma:interpretation>
              </emma:one-of>
            </emma:emma>
          </inkml:annotationXML>
          <inkml:trace contextRef="#ctx0" brushRef="#br0" timeOffset="235416.9863">24307 8895 1435 0,'6'-12'-23'0,"1"4"4"0,3-8 5 16,-3 3 3-16,-3-1 8 0,0-2 4 0,1 1 10 15,-1 1 16-15,1 2 5 0,-1 2 6 16,-2 0-4-16,2-1-9 0,0 3 1 16,-4 0-3-16,2 2-6 0,-2-2 2 15,0 2-3-15,0-2-5 0,-2 2-3 0,2 6 0 16,-8-2 2-16,8 2-1 0,0 0-1 16,-22 2 3-16,16 4-2 0,-6 0 1 0,-2 2-6 15,1 3 2-15,2 0-2 0,-6 0 1 16,4-1 3-16,2 6 0 0,-2-2-2 0,-4 0 3 15,4-1-5-15,4 3-1 0,0-2 5 16,-3 1-4-16,3 1 0 16,3-4 2-16,4 0-2 0,-3 3 1 0,5-3-1 15,-2 0 0-15,4 0-3 0,3 3 2 0,-1-1 2 16,3-2-3-16,-1 2 0 0,9-2 0 16,-7 1 0-16,-1-2-2 0,0 0 2 15,1 1 4-15,1-2-5 0,1 0 1 0,-3-2 3 16,-3 0-10-16,1-1 6 0,-1 1 2 15,1-2-8-15,-3 2 5 0,0-2 2 16,-2 0 1-16,0 2-2 0,-2-1 0 0,-3-1 1 16,1 0 0-16,-3 0-1 0,1 0 0 15,-9-2 2-15,4 0-2 0,-2 0 9 16,0 2-9-16,-6-4-10 0,4 0-11 0,-1 2-18 16,-3-4-14-16,6 0-21 0,-2-4-24 15,-2 4-26-15,4-2-48 0,2-4-267 16,-3 2 54-16</inkml:trace>
          <inkml:trace contextRef="#ctx0" brushRef="#br0" timeOffset="236134.3834">24468 9095 1163 0,'-12'0'7'0,"12"0"8"0,0 0-1 16,-14 0-2-16,14 0-6 0,0 0 4 0,0 0-3 16,-6 2 1-16,6-2-3 0,0 0 1 15,0 0 4-15,0 0-4 0,0 0-1 16,0 0 5-16,43 2-6 0,-34-1-1 16,6-1 5-16,4 3 3 0,-6-3-1 0,4 2-4 15,0-2 9-15,-6 0-8 0,5 0 9 16,0 0-2-16,-5 0 3 0,0 0-5 15,1-2 5-15,2 2 3 0,-8-3-3 0,-6 3-2 16,16-1-7-16,-9-1 2 0,-7 2 2 16,7-7-3-16,-7 7-3 0,2-4-4 15,-2 4-3-15,0 0 4 0,0 0-2 0,-9-8-3 16,9 8 5-16,-7-2 0 0,7 2-4 16,-9-2 5-16,9 2-5 0,0 0 2 15,0 0 0-15,-16 4-2 0,10-1-4 0,1 0 4 16,0 3 0-16,-2-1 2 0,3 3-5 15,0-2 6-15,-1 4 0 0,3 0-3 16,0 0 5-16,-3 5 6 0,3-1-12 16,-5 0 4-16,5 4-2 0,0-4-17 0,-1 3-13 15,1-3-11-15,-1 3-26 0,3 1-15 16,0-4-23-16,-2 0-35 0,2-1-220 0,0 1 126 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20:47.7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0495F0-C2B9-45E8-B3FF-98FD7A1CC49D}" emma:medium="tactile" emma:mode="ink">
          <msink:context xmlns:msink="http://schemas.microsoft.com/ink/2010/main" type="inkDrawing" rotatedBoundingBox="1537,3154 8117,2924 8119,2980 1539,3210" semanticType="underline" shapeName="Other">
            <msink:sourceLink direction="with" ref="{02B4384A-E617-4AA7-90A2-4A68E91C9642}"/>
            <msink:sourceLink direction="with" ref="{A5D43522-8856-49DE-BBF3-3E0367EE9541}"/>
          </msink:context>
        </emma:interpretation>
      </emma:emma>
    </inkml:annotationXML>
    <inkml:trace contextRef="#ctx0" brushRef="#br0">9 285 961 0,'-16'0'51'16,"16"0"-11"-16,-9 0-20 0,9 0-3 0,0 0-8 15,0 0 1-15,-4-3-2 0,4 3 7 16,0 0 10-16,0 0 4 0,20-9 1 0,-11 7-3 15,3 0-3-15,-1 0-5 0,4 2-1 16,4-2 15-16,1 0 6 0,0 0-2 16,3 2 2-16,-1-2 3 0,3 2 0 15,3 0 2-15,3-2 6 0,-4 2 3 0,5 0 0 16,1 0-2-16,1-2-1 0,5 2-5 16,6-2 0-16,1 2-7 0,-1-2-2 15,4 0-5-15,1 0-4 0,2 0 3 0,0-1-2 16,9 0-3-16,-2-2-3 0,2 2-1 15,3-2-5-15,-2 1-2 0,1 0 1 16,3 0 0-16,-3 0-3 0,1 2 1 0,-1-2-2 16,-9 2-1-16,7 0 0 0,-6 0-1 15,-3 0-2-15,0 0-4 0,-3 0 3 16,3 0 0-16,0 2-3 0,2-2 4 0,-2-1-1 16,3 3-1-16,6-3-4 0,-1 1 4 15,-4-1 0-15,4 3-1 0,3-1 1 16,-1-1 0-16,3-1 0 0,0 1 1 15,-1 2-2-15,1-2 1 0,-1 2-3 0,1-1 4 16,-2 1-1-16,3-3-2 0,-3 3 2 16,-1-2-1-16,1 0-2 0,-7 2 0 0,-2 0 5 15,1 0 0-15,1-1-3 0,-2 1 3 16,3 0-2-16,3 0 4 0,7-3 0 16,-5 3-3-16,2-2 1 0,-1 2-4 15,2-4 3-15,4 2-1 0,-4 0-4 0,1 0 5 16,-1-2 0-16,1 0 0 0,-1 2-2 15,1-2 11-15,0 2 6 0,-4-2 2 0,2-1 2 16,-1 4 0-16,0-1-3 0,-10-3 0 16,8 4-4-16,-1-1 2 0,-8-1-2 15,0 3-3-15,1-2-1 0,-1 0-2 16,0 0 1-16,0 0 2 0,-1 0-4 0,3 0-2 16,-2 0-1-16,-1 0-1 0,1 0-1 15,-2 0 0-15,-1-2 1 0,1 2-1 0,-1 0-3 16,1 2 2-16,-3-2 1 0,1 0-1 15,-3-2-1-15,-2 4 0 0,-4-2 2 16,-1 0-1-16,-1-1 3 0,-2 2-3 16,1-1 1-16,-1 2 0 0,-1-2-2 0,-3-1-1 15,1 3 0-15,-2-2-1 0,-2 2 4 16,-2-1 1-16,-2 1 1 0,1 0 5 16,-1-3 4-16,2 3-1 0,-4 0 0 0,-1 0-4 15,1 0-1-15,1-2 1 0,-1 2-3 16,-5 0-1-16,3 0 0 0,0 0 2 15,0 0-1-15,-2 0-1 0,-1-2-1 16,-2 2-3-16,0 0 4 0,0 0-4 0,-4-1-1 16,0 1 2-16,1 0-7 0,-3-3-7 15,0 3-13-15,-9 0-20 0,15-2-22 0,-8 0-24 16,0 0-1-16,0 0-23 0,-3-2-12 16,-4 4-24-16,7-6-17 0,-5 2-25 15,-2-2-57-15,0 6-378 0,-2-10-122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22:33.6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91AE39C-242F-4323-8F3F-B144DEB7F45C}" emma:medium="tactile" emma:mode="ink">
          <msink:context xmlns:msink="http://schemas.microsoft.com/ink/2010/main" type="writingRegion" rotatedBoundingBox="27833,3308 31296,3471 31266,4125 27802,3962"/>
        </emma:interpretation>
      </emma:emma>
    </inkml:annotationXML>
    <inkml:traceGroup>
      <inkml:annotationXML>
        <emma:emma xmlns:emma="http://www.w3.org/2003/04/emma" version="1.0">
          <emma:interpretation id="{6F580C30-98C7-48BA-8D08-4C89CA1E476B}" emma:medium="tactile" emma:mode="ink">
            <msink:context xmlns:msink="http://schemas.microsoft.com/ink/2010/main" type="paragraph" rotatedBoundingBox="27833,3308 31296,3471 31266,4125 27802,3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DDABB0-C980-4321-87D6-522C0B4A767B}" emma:medium="tactile" emma:mode="ink">
              <msink:context xmlns:msink="http://schemas.microsoft.com/ink/2010/main" type="line" rotatedBoundingBox="27833,3308 31296,3471 31266,4125 27802,3962"/>
            </emma:interpretation>
          </emma:emma>
        </inkml:annotationXML>
        <inkml:traceGroup>
          <inkml:annotationXML>
            <emma:emma xmlns:emma="http://www.w3.org/2003/04/emma" version="1.0">
              <emma:interpretation id="{49BFD084-55B4-4E34-881B-18A11FA7D2D0}" emma:medium="tactile" emma:mode="ink">
                <msink:context xmlns:msink="http://schemas.microsoft.com/ink/2010/main" type="inkWord" rotatedBoundingBox="27833,3308 28903,3359 28872,4013 27802,39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622 488 857 0,'-19'6'12'15,"8"2"-2"-15,7-3-7 0,2 1 2 16,2-6 0-16,13 2-3 0,1 0 1 16,8-4 1-16,1 2-4 0,11-2-14 15,4-1-25-15,-4 1-31 0,12-1-68 0,3-3-80 16,-1 1 74-16</inkml:trace>
          <inkml:trace contextRef="#ctx0" brushRef="#br0" timeOffset="-153.0515">782 268 1030 0,'9'-3'57'0,"-9"3"-11"0,5-5-17 0,-5 5-2 16,11-1-3-16,3-2-8 0,-6-1-2 16,9 3 2-16,3-2-3 0,-3 1-5 15,4 0-2-15,2 2-16 0,0-2-18 16,-1 4-18-16,1 0-23 0,-3-2-34 0,1 2-59 16,-4 1-134-16,-6 0 188 0</inkml:trace>
          <inkml:trace contextRef="#ctx0" brushRef="#br0" timeOffset="-882.6352">88 12 1104 0,'-9'-4'138'0,"1"0"-86"0,-5 2-56 0,5 0-4 15,8 2-5-15,-11 2 3 0,11-2 6 16,-11 6-1-16,6 0-3 0,-1 2 6 0,-2 3 0 15,6 1 6-15,-3 2 0 0,3 4-2 16,2 0-3-16,2 3 4 0,0 1 2 16,3 5 0-16,3 1-1 0,-2 1-3 0,1 1 0 15,2 7 0-15,-3 0 8 0,1-1-6 16,5 1-2-16,-5-1 5 0,-1 1-17 16,-1-7-8-16,-1 1-24 0,-4 0-26 15,0-3-28-15,0-5-49 0,0 1-161 0,-4-6 177 16</inkml:trace>
          <inkml:trace contextRef="#ctx0" brushRef="#br0" timeOffset="-378.5416">349 251 996 0,'-9'-13'-10'0,"1"3"4"16,4 0-6-16,-1 3 5 0,1 1 13 15,2 1 9-15,2-2 4 0,-3 1 8 16,1 2-2-16,2 4-1 0,-2-8-3 0,2 8 2 15,-4-6-6-15,4 6-3 0,-5-2 1 16,5 2-4-16,0 0 1 0,0 0 5 0,-16 14-7 16,11-6 3-16,-4 0-1 0,1 5-6 15,-4-1 3-15,-2 2 1 0,1 1-1 16,0 2 0-16,-8 2 0 0,5-1-4 16,-4 1-12-16,2-1-11 0,4 2-18 0,-7-1-25 15,8-3-30-15,2-2-37 0,0-2-198 16,-1-2 158-16</inkml:trace>
          <inkml:trace contextRef="#ctx0" brushRef="#br0" timeOffset="-623.1947">84 381 989 0,'2'-6'64'0,"2"1"-2"16,1 3-12-16,-1-2-11 0,-4 4-3 0,8-4-7 15,-8 4 1-15,13 2-7 0,-13-2-1 16,11 6 2-16,-2 1-3 0,3 1 0 0,4 3 0 16,-3 2 1-16,6 1-10 0,3 2 3 15,-5 3-4-15,7-1 0 0,-5 2-2 16,9 1-4-16,-6 1-2 0,6-2 7 16,-11-3-10-16,6 1-17 0,-7-2-22 0,5-1-22 15,-6-4-19-15,-4 0-26 0,1-5-45 16,-1-4-215-16,-4 0 121 0</inkml:trace>
        </inkml:traceGroup>
        <inkml:traceGroup>
          <inkml:annotationXML>
            <emma:emma xmlns:emma="http://www.w3.org/2003/04/emma" version="1.0">
              <emma:interpretation id="{36772A6D-C85B-42EF-AFBC-7E41C2D2D517}" emma:medium="tactile" emma:mode="ink">
                <msink:context xmlns:msink="http://schemas.microsoft.com/ink/2010/main" type="inkWord" rotatedBoundingBox="29386,3554 29896,3578 29874,4044 29364,40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1.2538">1581 291 708 0,'-5'-8'65'16,"5"8"-11"-16,-3-4-5 0,3 4-8 15,0 0-5-15,-5-6-2 0,5 6-6 0,0 0 0 16,0 0-3-16,0 0-2 0,-6 16 1 16,4-6-3-16,-1 2-1 0,1 4-1 0,0 3-4 15,0 1 4-15,2 0 15 0,0 5-8 16,-2 4 2-16,-1-1 0 0,3 0-4 16,-2 3-2-16,0-2-11 0,2-1-36 15,0-2-23-15,0-2-31 0,-2-1-37 0,2-3-70 16,0-1-130-16,0-5 168 0</inkml:trace>
          <inkml:trace contextRef="#ctx0" brushRef="#br0" timeOffset="625.3748">1921 332 905 0,'9'-15'48'0,"-4"3"-5"15,-1 2-13-15,2 2 1 0,-4 0 0 16,-2 4-2-16,2-1-1 0,-2 5-6 0,0 0-5 15,-2-8 12-15,2 8-2 0,0 0-1 16,-17 13-4-16,13-5 1 0,-3 6 0 16,-2 0 1-16,3 5 3 0,-1 3-4 0,-3 1-2 15,8 3-2-15,-2 0 0 0,1-3 0 16,1 1 1-16,4-2-7 0,-2 1 1 16,3-3 0-16,1-2 9 0,-2 0 10 0,8-3 6 15,-3-3 8-15,2-2-2 0,-1-4 0 16,1-1-5-16,6-4-5 0,-4-2 1 15,4-4-9-15,-4-1-1 0,6-4-1 0,-4 0-6 16,-2-4-5-16,-2 0-2 0,3-3-3 16,-6 1-3-16,-1-2-3 0,-5-1 2 15,0 3-5-15,-5 0-6 0,1-1-8 16,-7 4-4-16,-1-2-14 0,3 3-5 0,-6 0-10 16,-4 3-17-16,3 3-19 0,-1 3-16 15,-2-2-23-15,1 5-22 0,0 0-48 0,7 2-209 16,0 2 88-16</inkml:trace>
        </inkml:traceGroup>
        <inkml:traceGroup>
          <inkml:annotationXML>
            <emma:emma xmlns:emma="http://www.w3.org/2003/04/emma" version="1.0">
              <emma:interpretation id="{CCE1F098-7BFC-44EF-B30C-D94D6F21A633}" emma:medium="tactile" emma:mode="ink">
                <msink:context xmlns:msink="http://schemas.microsoft.com/ink/2010/main" type="inkWord" rotatedBoundingBox="30205,3545 31290,3596 31271,4005 30186,3954"/>
              </emma:interpretation>
              <emma:one-of disjunction-type="recognition" id="oneOf2">
                <emma:interpretation id="interp2" emma:lang="" emma:confidence="0">
                  <emma:literal>00</emma:literal>
                </emma:interpretation>
                <emma:interpretation id="interp3" emma:lang="" emma:confidence="0">
                  <emma:literal>or</emma:literal>
                </emma:interpretation>
                <emma:interpretation id="interp4" emma:lang="" emma:confidence="0">
                  <emma:literal>on</emma:literal>
                </emma:interpretation>
                <emma:interpretation id="interp5" emma:lang="" emma:confidence="0">
                  <emma:literal>oo</emma:literal>
                </emma:interpretation>
                <emma:interpretation id="interp6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375.5503">2579 352 1250 0,'0'-6'40'0,"-2"0"-4"0,2 0-7 0,-5-1-4 15,-1 4-3-15,-3-4 5 0,-2 3-6 16,1 2-1-16,-1 0 0 0,0 2 0 0,-5 0 0 16,2 4-3-16,-1 2-1 0,-1 5 0 15,0-1 3-15,2 6-3 0,-1 0-2 0,3 5 4 16,3 1-4-16,2 0 0 0,-2 0-5 16,3 3 2-16,4-2-2 0,2-1-1 15,0-2 3-15,6-2-5 0,-1 1 1 16,-1-3 3-16,3-2 0 0,-1-1-5 0,3-5 3 15,8 0 0-15,-4-6 1 0,-2-2-3 0,5-2-3 16,2-2 0-16,-2-3-1 0,5-6 1 16,-4 0-5-16,-2-3 2 0,2-2-1 15,-4 0 1-15,-4-1-5 0,-1 1 0 16,-6 1 0-16,0-1-5 0,-4 0 4 16,-4 2-2-16,-4 1-1 0,1-1 2 0,-7 2 5 15,-2 2 1-15,4 0-7 0,-6 1 6 16,4 1-6-16,1 2 2 0,-3 2-1 0,4 0-6 15,0 1-1-15,5 2 2 0,-2-2 2 16,4 4-2-16,7 1 0 0,-2-5 3 16,2 5 2-16,0 0 0 0,25-2-1 15,-7 2 5-15,0-2-1 0,9 2 3 0,0 0-2 16,5-1 0-16,1 1-2 0,2 0 3 16,-3 0 0-16,-2 0-6 0,0 0 8 0,-7 0-3 15,2 0-3-15,-4 1 4 0,1 1-4 16,-7 0 4-16,2 3 2 0,-2-1 0 15,-4 1 0-15,-2 6-2 0,1-1 10 16,-3 0-5-16,1 5-3 0,-3-2 6 0,-1 6-3 16,1 0 3-16,-1-1-4 0,4 2 4 15,-2 2 0-15,3 1 5 0,2-1-2 0,-2 0 5 16,8-1 5-16,0-1-6 0,-1-2 2 16,5-2-6-16,1-1 4 0,3-5-3 15,3-2 3-15,0-2-4 0,2-4-1 16,1-4 2-16,5-2-3 0,-6-4 4 0,4-4-2 15,-1-3-2-15,-3-3 2 0,2-2 3 16,-5-2 8-16,-9-3-1 0,-2 3-1 16,-7-3-2-16,-3-1-2 0,-4 4 0 0,-4 0-2 15,-4-3-1-15,-5 2-1 0,-3 3-2 16,-4 0-2-16,-4 3 1 0,-2 3-4 16,-4 2-6-16,-6 0-7 0,4 4-26 0,-3 4-29 15,1 0-29-15,0 4-43 0,-2 0-70 16,0 0-272-16,2 4 14 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25:15.7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A8F57C-F11B-4725-8B03-C777341EFBDA}" emma:medium="tactile" emma:mode="ink">
          <msink:context xmlns:msink="http://schemas.microsoft.com/ink/2010/main" type="writingRegion" rotatedBoundingBox="20748,14096 31226,13731 31273,15081 20795,15446">
            <msink:destinationLink direction="with" ref="{A29B9698-B539-42AD-8049-45D93117320D}"/>
          </msink:context>
        </emma:interpretation>
      </emma:emma>
    </inkml:annotationXML>
    <inkml:traceGroup>
      <inkml:annotationXML>
        <emma:emma xmlns:emma="http://www.w3.org/2003/04/emma" version="1.0">
          <emma:interpretation id="{A7C6A70F-3738-45CE-A553-8D9BFDD02F65}" emma:medium="tactile" emma:mode="ink">
            <msink:context xmlns:msink="http://schemas.microsoft.com/ink/2010/main" type="paragraph" rotatedBoundingBox="20748,14096 31226,13731 31273,15081 20795,15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08FBFD-C38F-4B54-9B04-741B28BE99B3}" emma:medium="tactile" emma:mode="ink">
              <msink:context xmlns:msink="http://schemas.microsoft.com/ink/2010/main" type="line" rotatedBoundingBox="20748,14096 31226,13731 31273,15081 20795,15446"/>
            </emma:interpretation>
          </emma:emma>
        </inkml:annotationXML>
        <inkml:traceGroup>
          <inkml:annotationXML>
            <emma:emma xmlns:emma="http://www.w3.org/2003/04/emma" version="1.0">
              <emma:interpretation id="{0E306A68-A056-4D1F-B1D9-155E271D29B8}" emma:medium="tactile" emma:mode="ink">
                <msink:context xmlns:msink="http://schemas.microsoft.com/ink/2010/main" type="inkWord" rotatedBoundingBox="20748,14096 22315,14042 22362,15391 20795,154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1058 672 1302 0,'-10'-5'60'0,"-1"-1"6"15,2 3-8-15,2-2-9 0,3 2 5 16,4 3 9-16,-7-5-4 0,7 5 4 0,0-6-3 15,0 6-4-15,9-10-6 0,4 6-3 16,8-2-8-16,-3-1-1 0,12 2-6 0,-2-1-4 16,4-1-4-16,0 1-3 0,1 2-3 15,-1-2-15-15,0 2-23 0,-1-4-30 16,1 6-34-16,-2-2-31 0,-6 2-29 16,0-3-44-16,-7 4-353 0,2-1-43 0</inkml:trace>
          <inkml:trace contextRef="#ctx0" brushRef="#br0" timeOffset="249.3553">1360 466 1421 0,'-9'-4'-48'16,"0"0"9"-16,0 2 2 0,0 0 9 0,2-2 9 16,0 2 9-16,7 2 18 0,-13-2 2 15,9 0 6-15,4 2-4 0,0 0 3 16,-15 4-4-16,13 2 2 0,-2 2 5 0,1-2-3 15,3 6-3-15,-2 1-3 0,2 1 1 16,0 6 4-16,2-2-2 0,-2 5 1 0,3 1-4 16,-1-1 0-16,2 3-1 0,2 0 1 15,-2-1 1-15,1 1-17 0,-1-1-23 16,3-1-18-16,-1 1-20 0,3-7-35 16,-1 2-67-16,-2-6-186 0,3 0 129 0</inkml:trace>
          <inkml:trace contextRef="#ctx0" brushRef="#br0" timeOffset="-1154.4213">67 228 125 0,'-9'-4'74'16,"5"2"-15"-16,2-6-7 0,-3 6 4 16,1-2-1-16,2-4-2 0,-2 2 7 0,0 4 2 15,2-4 20-15,0-2 10 0,-1 1 11 16,1 1 5-16,0 2 6 0,0-2 0 15,0 0 2-15,-3-2-2 0,5 8-1 0,0-6-10 16,-2 0-12-16,2 6-6 0,0 0-11 16,0-8-8-16,0 8-2 0,0 0-10 15,0 0-5-15,0 0-6 0,-4 20-2 0,4-8-1 16,0-2-5-16,0 10-3 0,0-3-2 16,0 5-4-16,0 1-2 0,0 3-1 15,2 5-1-15,-2-1 0 0,0 5-2 0,2 1-2 16,-2 3-3-16,2 4-1 0,-2-3 1 15,0 3-7-15,0-1-10 0,0-1-27 16,0-6-21-16,0-3-26 0,0 1-26 0,0-2-16 16,5-5-16-16,-5-4-18 0,0-2-26 15,0-7-87-15,0-1-232 0,-5-4-2 16</inkml:trace>
          <inkml:trace contextRef="#ctx0" brushRef="#br0" timeOffset="-842.5384">0 212 1353 0,'4'-23'-1'0,"1"-1"0"0,-1 8 1 0,5-1 8 16,-2 1-9-16,-1 2 2 0,2 0 4 16,1-1 5-16,6 4 1 0,-2-4 6 15,2 1-1-15,2 6-3 0,1-1 1 16,1 1-4-16,3 2-5 0,-1 6 4 0,3-2 1 15,-3 4 0-15,3-2-7 0,-3 9 2 16,6-1 2-16,-11-2-3 0,6 2 4 0,-7 4-1 16,0-2 1-16,-4 5-4 0,0-4 2 15,-4 0 0-15,-4 3 3 0,-3 1-4 16,0-1 3-16,-8 0 0 0,-3 2 0 16,-2 2-7-16,-2-1-3 0,-6-1-17 0,-1 4-19 15,-1-3-19-15,-2 1-17 0,2-2-28 16,1-1-37-16,1-5-254 0,-1 4 95 15</inkml:trace>
          <inkml:trace contextRef="#ctx0" brushRef="#br0" timeOffset="-354.1618">587 552 1124 0,'2'-2'17'0,"-2"2"2"16,0-8-12-16,0 8 8 0,0 0 11 16,-7-7 11-16,7 7 12 0,0 0 13 15,-20 4 4-15,20-4 0 0,-15 11-3 16,10-5-3-16,-7 4-3 0,4 4-3 0,-1 0 0 15,2 1-1-15,1-1 0 0,-2 2-6 16,-1 0-3-16,2 1-4 0,3-3-4 0,4 4-3 16,-2-2-2-16,2-2-5 0,2 1-1 15,2-1 0-15,3-3-2 0,2 3 0 16,1-6-4-16,-1 0-2 0,2-2 0 16,2 0-3-16,-1-4 0 0,1-2-1 0,1 0 0 15,4-4-2-15,-5-2-2 0,1-2 0 16,1-4-2-16,-5 1-1 0,-1-3 0 0,0-4-2 15,-5 1 3-15,-2-3-7 0,-2 4 4 16,-2-4-4-16,-2 3 0 0,-1 1 0 16,-3 0 0-16,-1 2-2 0,-1 1-6 15,-3 3-12-15,-1 0-8 0,3 0-10 0,-7 2-10 16,2 3-9-16,5 2-17 0,-6 3-7 16,2 0-16-16,2 2-11 0,-2 2-13 15,-2 1-24-15,1 0-62 0,9 3-260 0,-7 0 27 16</inkml:trace>
          <inkml:trace contextRef="#ctx0" brushRef="#br0" timeOffset="2579.4285">-34 584 1139 0,'-2'-14'-50'0,"2"2"8"15,-3 4 4-15,6-5 14 0,-3 1 13 16,2 0 7-16,4 0 16 0,-1-3 5 16,-1 5 6-16,3-4-3 0,-3 0 4 0,4 0 8 15,1 1-2-15,4 3 0 0,-2-4 5 16,-1 0 2-16,1 1-5 0,4 4 0 16,-1-4 1-16,-2 3-2 0,1 2 0 0,5-4-2 15,-6 4-4-15,1 0-4 0,5 0 1 16,-6 1-3-16,1 1-1 0,5 0-5 15,-4 4 3-15,1 0-3 0,5-2-3 16,-5 2-2-16,0 2-1 0,3 0 2 0,-2 0 0 16,6 2-2-16,-7 2-3 0,2-2 2 15,1 4-4-15,-1 2 5 0,-4-1 1 0,2 1-3 16,-3 2 4-16,-3 4-2 0,0-2 5 16,-2 2 1-16,1 3 2 0,-3 3-3 15,-1-4 6-15,-4 6 5 0,0-1 2 16,0-1 1-16,-4 5-1 0,-1-1-1 0,-1 1 1 15,1-3 6-15,-3 4-1 0,-3-1 1 16,-2-5 1-16,-2 3-2 0,0-1-2 16,-2-4-1-16,-3 2-3 0,1-4 3 0,-5 1-7 15,3-3 2-15,-3-2-2 0,1-1-2 16,-4-3-1-16,2 0-3 0,-2-2 0 16,2 2-5-16,-1-2 4 0,2-6-3 15,2 2 0-15,4-2-2 0,-2 4 0 0,5-2 0 16,0-2-6-16,-3 0-2 0,6 0-14 15,1-2-15-15,-4-2-19 0,4 2-17 16,1 2-25-16,1 0-19 0,9 0-21 0,-13-6-23 16,4 4-54-16,4-4-300 0,3 4-11 15</inkml:trace>
          <inkml:trace contextRef="#ctx0" brushRef="#br0" timeOffset="1876.6555">7 340 924 0,'-7'-6'-17'0,"3"2"5"0,0-2 2 16,0-2 3-16,-1 4 1 0,1 2 4 15,2-5 6-15,2 7 15 0,0 0 4 0,0 0 2 16,0 0 8-16,-13 13 6 0,13-3 7 15,2 2 0-15,2 2 13 0,-2 4 1 16,3 7 11-16,-1 6 0 0,1-3-4 0,-1 9 7 16,2 1-4-16,2 3-2 0,-3 1-6 15,4 4-5-15,-5-4-7 0,0 3-2 16,1-2-5-16,-1 1-4 0,2 1-3 0,-6-2-3 16,2 0-2-16,0-1-4 0,0-3 0 15,-2-4-2-15,3-3-4 0,-3-2-4 16,2-1-1-16,-2-3-14 0,0-3-18 15,0-3-18-15,0 1-27 0,2 1-23 0,-2-6-11 16,0-2-13-16,2 1-15 0,-2-5-29 16,-2-2-68-16,2 0-218 0,0-4 54 15</inkml:trace>
        </inkml:traceGroup>
        <inkml:traceGroup>
          <inkml:annotationXML>
            <emma:emma xmlns:emma="http://www.w3.org/2003/04/emma" version="1.0">
              <emma:interpretation id="{5F482DBF-1C81-4ABC-82FD-953CDCC7DFEB}" emma:medium="tactile" emma:mode="ink">
                <msink:context xmlns:msink="http://schemas.microsoft.com/ink/2010/main" type="inkWord" rotatedBoundingBox="23044,14126 23721,14103 23744,14768 23067,147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887.9056">2730 578 1120 0,'6'-4'-4'0,"-1"0"2"15,-1 0 4-15,-4 4-8 0,0 0 8 16,3-5 0-16,-3 5 5 0,0 0 14 0,0 0 3 16,0 0 7-16,0 0-5 0,0 0-1 15,0 0 1-15,0 0-3 0,-7 19 0 16,7-13 7-16,0 0-8 0,-2 3-1 0,2-1 0 15,0 0-5-15,2 0 1 0,-2 0 0 16,4 0 2-16,-1-2-2 0,-3 2-5 16,5-2 5-16,-3 2-11 0,0-5 3 15,1 2-1-15,1 0 1 0,0-1-5 0,3-4 2 16,-7 0 9-16,18 0-11 0,-8-2 0 16,-6-2 2-16,7 0-3 0,-2-5 5 15,2 0 2-15,1 1-8 0,-7-3 5 0,1-1 0 16,1 0 0-16,-5-1-7 0,0 1-2 15,-2 0 7-15,-2-2-4 0,-2 2-5 16,-3-1 4-16,0 3 0 0,-5 2 3 0,-1 0-4 16,0 2 1-16,-1 0 1 0,-6 2-1 15,4 1 2-15,3 2-12 0,-8 1-12 16,5 1-12-16,2 2-14 0,-1 1-10 16,1 2-26-16,6 0-26 0,-2-2-64 0,7 2-204 15,-1-2 111-15</inkml:trace>
          <inkml:trace contextRef="#ctx0" brushRef="#br0" timeOffset="4439.1119">2436 334 1259 0,'3'-4'-76'0,"-3"4"15"0,6-6 7 0,-1 0 12 15,1 0 17-15,3 1 8 0,-2-5 14 16,0 2 7-16,-2 0 14 0,2 0 8 0,-1-4-1 15,3 2 9-15,0-5 7 0,1 1 4 16,-6 0 5-16,3-2 4 0,-1 2 2 16,-1-1-3-16,1 1-5 0,1 0-8 0,-5 3 2 15,0-1-5-15,2 2-2 0,-2-2 0 16,-2-2-4-16,-2 5-6 0,-2 1 1 16,0 0-1-16,-5 2-5 0,0 0-6 0,1 0 2 15,-3 6-4-15,-2-2-3 0,-4 2 1 16,6 0 1-16,-12 2-2 0,3 4-3 15,-1 2 1-15,-6-2-4 0,4 6 3 0,-1-1-2 16,3 3 2-16,-3 0-3 0,5 0-2 16,-1 3 6-16,5-3-5 0,-2 0 0 15,2 1 4-15,8-1-7 0,-3 2 4 0,3-2-1 16,3 0-3-16,2-2 0 0,4-1 4 16,0 3-3-16,3 0 4 0,2 1-4 15,0-1 2-15,4-4-3 0,2 2 2 16,4 4 1-16,-4-1 0 0,7-1-2 0,-4 2 1 15,0-2 2-15,4-1-3 0,-4 1 0 16,4 0 1-16,-3-6-2 0,-6 6 2 0,2-5 0 16,2 0 0-16,-3 2 3 0,-5-3-5 15,2-4-2-15,-2 6 4 0,-1-3 1 16,-1 1-2-16,-3 0 1 0,-2-5 2 0,-2 5-1 16,-3-1-1-16,-4 1 1 0,3-2 1 15,-3-2-3-15,0 2-7 0,-3-2 3 16,-1 1-14-16,-1-4-21 0,0 4-16 15,-1-3-18-15,1 1-19 0,3 0-24 16,-3-1-22-16,-1-2-57 0,4 2-208 0,1-2 85 16</inkml:trace>
        </inkml:traceGroup>
        <inkml:traceGroup>
          <inkml:annotationXML>
            <emma:emma xmlns:emma="http://www.w3.org/2003/04/emma" version="1.0">
              <emma:interpretation id="{0DB30F2E-9C56-4331-A4DF-0959C63734EF}" emma:medium="tactile" emma:mode="ink">
                <msink:context xmlns:msink="http://schemas.microsoft.com/ink/2010/main" type="inkWord" rotatedBoundingBox="24894,14420 25276,14407 25281,14544 24899,1455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71.585">4029 375 1200 0,'-2'-6'59'0,"2"6"-33"0,7-8-2 0,0 3-10 16,7 1-1-16,1 0 2 0,4 0 0 15,1 0 0-15,5 2-9 0,-3-2-29 16,3 2-25-16,6 0-25 0,-5 2-12 0,-2 0-40 15,-1 0-227-15,-1-4 135 0</inkml:trace>
          <inkml:trace contextRef="#ctx0" brushRef="#br0" timeOffset="5358.8082">4186 436 961 0,'-9'4'-19'0,"1"-2"2"0,2 0 3 15,-1 0 13-15,7-2 3 0,-7 4 3 16,7-4 2-16,0 0-3 0,0 0 3 0,14 6-1 16,-2-4 0-16,3-2-1 0,5 4-4 15,5-4-9-15,7 0-13 0,4 0-28 16,-2 0-47-16,2-4-169 0,3 2 215 0</inkml:trace>
        </inkml:traceGroup>
        <inkml:traceGroup>
          <inkml:annotationXML>
            <emma:emma xmlns:emma="http://www.w3.org/2003/04/emma" version="1.0">
              <emma:interpretation id="{3CAEC553-08C5-4FF8-9EB3-4730AC03EBBF}" emma:medium="tactile" emma:mode="ink">
                <msink:context xmlns:msink="http://schemas.microsoft.com/ink/2010/main" type="inkWord" rotatedBoundingBox="26267,14156 26989,14131 27007,14660 26286,1468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711.468">5675 110 717 0,'2'-6'-15'0,"0"0"5"15,-2 6 3-15,5-8 9 0,-3 2 13 16,1 3 5-16,-3 3 6 0,2-5 6 16,-2 5-1-16,3-9 0 0,-3 9-3 0,0-5-2 15,0 5 4-15,0 0 1 0,0 0 7 16,-12 0 4-16,12 0 6 0,0 0-3 15,-18 5-1-15,5-2 3 0,0 3-3 16,0 2-3-16,-2 0 0 0,-2 4 5 0,2-4 0 16,-3 7 0-16,-1-1-8 0,4 2 4 15,-3 2-6-15,2-1-1 0,3 3-1 0,-3-4-7 16,2 7 1-16,3-3-6 0,4-2 3 16,-2 5-4-16,3-5-2 0,3 4 0 15,0-4-1-15,3 3 0 0,6-1-6 16,-2-4 2-16,5 5-3 0,0-5 1 0,4 0-4 15,6-2-2-15,1-1-9 0,-2-5-25 16,4 0-25-16,4-2-23 0,0-1-21 0,-3-4-24 16,4-2-28-16,3-4-68 0,-1-1-187 15,-2 0 86-15</inkml:trace>
          <inkml:trace contextRef="#ctx0" brushRef="#br0" timeOffset="8241.3538">6048 302 1043 0,'0'0'-48'0,"-5"-5"4"16,5 5 5-16,0 0 13 0,-11-3 16 16,11 3 10-16,-9 0 5 0,9 0 2 15,-11 0 6-15,11 0 8 0,-12 8-1 0,6-8 1 16,-1 8 2-16,0-2 6 0,1-1-5 16,-3 4 5-16,1-1-5 0,2 0 8 15,1 2-11-15,-1 3 1 0,1-1-2 0,1 2 6 16,-1 2-5-16,3-1 2 0,0-1-4 15,2-4-4-15,0 4-3 0,4 0 0 16,-1 1 2-16,3-1-2 0,3 0 3 0,0-1-3 16,3-2-4-16,-1-3-4 0,2 0 7 15,0-1 8-15,4-1-9 0,-2-2 3 16,-1-4 2-16,0 0 5 0,-3-2-1 0,2 0 2 16,-2-6 3-16,-1 2-6 0,1-1 1 15,-4 4 1-15,-3-8-2 0,1 3-6 16,-3 0 2-16,-2-2 0 0,0 2 0 0,0-3-8 15,-4 3 3-15,1 0-5 16,-3 2-1-16,1 0 3 0,-1 2-2 0,-3-2-9 16,-1 4 0-16,-1-4-16 0,0 4-13 15,0 0-19-15,-1 0-14 0,1 2-11 0,0 2-19 16,0-2-27-16,-2 0-64 0,5 2-160 16,8-2 139-16</inkml:trace>
        </inkml:traceGroup>
        <inkml:traceGroup>
          <inkml:annotationXML>
            <emma:emma xmlns:emma="http://www.w3.org/2003/04/emma" version="1.0">
              <emma:interpretation id="{698F013E-392F-4827-BEA1-D37F936C9C04}" emma:medium="tactile" emma:mode="ink">
                <msink:context xmlns:msink="http://schemas.microsoft.com/ink/2010/main" type="inkWord" rotatedBoundingBox="27723,14320 28209,14303 28223,14726 27738,1474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519.7952">6889 385 881 0,'0'0'-20'0,"-16"0"5"15,11 4 5-15,5-4 7 0,0 0 20 16,-8 0 16-16,8 0 16 0,0 0 3 0,0 0 2 15,0 0 0-15,0 0-7 0,0 0 4 16,0 0-1-16,0 0 0 0,25-8-1 16,-7 8 5-16,-1-6 3 0,13 0-9 0,0 4-3 15,-2-4-7-15,7 1-2 0,-1 1-7 16,-6 4-5-16,7-6-23 0,-6 4-23 16,0 2-25-16,1 0-27 0,-7-4-29 0,4 2-34 15,-6 2-77-15,3-6-152 0,-3 4 122 16</inkml:trace>
          <inkml:trace contextRef="#ctx0" brushRef="#br0" timeOffset="9816.818">7133 259 1028 0,'-9'-3'37'0,"-2"-2"-6"0,3 5 0 15,2-6 0-15,6 6 9 0,-9-2 10 16,5-5 8-16,4 7 4 0,-9-2-3 16,4-2-7-16,5 4-10 0,-10-2-2 0,10 2-7 15,0 0-1-15,0 0-9 0,-6 8 2 16,4-1-1-16,-1 1-4 0,3 2-6 16,-2 2-18-16,2 2 6 0,0 1-4 0,-2 4 3 15,2 0-1-15,0 3 2 0,0 5 3 16,0-3 0-16,-2 7-5 0,2-3-19 15,0 3-20-15,-2-3-28 0,2 2-34 16,-3-1-48-16,3-4-130 0,-2-5-91 0,2-2 117 16</inkml:trace>
        </inkml:traceGroup>
        <inkml:traceGroup>
          <inkml:annotationXML>
            <emma:emma xmlns:emma="http://www.w3.org/2003/04/emma" version="1.0">
              <emma:interpretation id="{FC611882-1204-47BC-8669-77AF2D84CA4F}" emma:medium="tactile" emma:mode="ink">
                <msink:context xmlns:msink="http://schemas.microsoft.com/ink/2010/main" type="inkWord" rotatedBoundingBox="28975,14046 31234,13967 31262,14788 29004,1486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983.418">8467 135 1043 0,'6'-8'47'0,"-1"2"-4"0,-1 1-3 0,0-1-2 16,2 0 4-16,-2 0-3 0,1 4-3 16,-1-2 4-16,-4 4-11 0,7-2-6 15,-7 2 4-15,0 0 3 0,13 6 1 16,-9 2 2-16,1-2 3 0,0 5-1 16,2 0 5-16,0 4-1 0,-1 1-5 0,-1-1-3 15,-1 4 2-15,0-2-5 0,3 3 1 0,-1-3-8 16,-4 3 1-16,2-4 0 0,1 0-7 15,-1 2-16-15,-2-5-2 0,3 1 4 16,-3-1 1-16,0-4 2 0,0 2 23 16,0-3 12-16,1 0 19 0,-1 0 11 0,0-2-6 15,3-4-6-15,-5-2-7 0,0 0-4 16,0 0-5-16,18-10-5 0,-11 2-4 16,0-2-5-16,1-5 0 0,0-1-4 15,1-4 0-15,0 2-7 0,2-4 0 0,-2-5-5 16,0 5 1-16,-2-1-4 0,0 6 1 15,-1-2-1-15,1 4-2 0,0-1-1 16,-3 4-3-16,0-2-6 0,2 6-18 0,-4-3-18 16,3 3-34-16,-3-2-30 0,2 2-18 15,-2 5-20-15,3-2-19 0,-1-1-29 16,-4 6-70-16,5 0-258 0,-5 0-21 0</inkml:trace>
          <inkml:trace contextRef="#ctx0" brushRef="#br0" timeOffset="12286.7711">9197-26 1395 0,'4'-6'0'16,"-2"-2"-8"-16,3-1 11 0,-3 4-3 15,0-3 14-15,0 3-4 0,-2 1 9 0,3-2 2 16,-3 6 0-16,0 0 9 0,0 0-5 15,0 0 16-15,0 0 11 0,-11 20 3 16,6-7-2-16,-1 1 9 0,-1 0 2 0,-5 4-7 16,3 3-3-16,5 1-7 0,-5 0-5 15,2 1-4-15,3 3-2 0,-3-1-2 16,5-1-3-16,-1 3-3 0,3-5-6 16,3 2-1-16,-1 3-2 0,7-3-3 0,-2 3-34 15,4-5-26-15,-3 1-27 0,13-3-32 16,-5-2-45-16,3-4-73 0,5-1-356 15,-1-3-79-15</inkml:trace>
          <inkml:trace contextRef="#ctx0" brushRef="#br0" timeOffset="12794.1565">9718 297 1289 0,'3'-8'-1'16,"-1"0"10"-16,0 2-3 0,0 2-4 16,-2-2 5-16,6 0 1 0,-6 6-8 15,9-6 10-15,-3 6 16 0,-6 0-1 0,20 3-5 16,-8 0 0-16,1 3 2 0,7 0-6 16,-3 2-1-16,5 0 1 0,-3 2-3 15,3 3-7-15,-5-2-17 0,4 0-21 0,-1 1-24 16,-3-4-23-16,-2 1-27 0,1-1-30 15,-4-2-235-15,-1 0 117 0</inkml:trace>
          <inkml:trace contextRef="#ctx0" brushRef="#br0" timeOffset="12570.4597">9731-12 1609 0,'0'-10'-7'0,"0"0"1"15,-4 2 0-15,8-1 4 0,-4 6 8 16,0 3 7-16,0-10 2 0,0 10 3 16,0 0 4-16,0 0-2 0,0 0 7 15,0 0 8-15,0 0-3 0,2 22 15 0,0-8 0 16,-2 0 2-16,0 4-6 0,2 1 0 16,-2 3-3-16,0 1-7 0,2 5 3 0,1 3-6 15,-1-3-2-15,0 1-3 0,0 5-1 16,3-3-3-16,-10-1-7 0,10 5-31 15,-3-3-31-15,-2 1-33 0,0-3-31 16,-2-1-25-16,-3-3-38 0,1-6-92 0,-1-1-216 16,1-3 11-16</inkml:trace>
          <inkml:trace contextRef="#ctx0" brushRef="#br0" timeOffset="13054.9449">10137 121 1046 0,'-5'-9'9'16,"1"3"-4"-16,-5 4 1 0,9 2 1 0,-11-2 5 16,11 2 3-16,-14 2 3 0,14-2 3 15,-14 6 2-15,3 0-2 0,2-1-2 16,1 6 0-16,-5 0-2 0,0 1 0 0,-2 2 2 16,3-4-4-16,-4 8-5 0,1-7 4 15,-2 5 2-15,0-2-1 0,-1 4-12 0,4-3-12 16,-2-5-16-16,3 3-17 0,-1 0-29 15,5-4-31-15,-7-1-66 0,7 0-149 16,2-2 168-16</inkml:trace>
          <inkml:trace contextRef="#ctx0" brushRef="#br0" timeOffset="11529.181">8114 171 1142 0,'2'-10'14'0,"-2"-2"1"0,2-2-5 0,0 6 5 15,2-3 5-15,0 1-4 0,-2 2-2 16,7-2 6-16,-2 2 4 0,6-2 0 16,3 2-2-16,0-1-6 0,4 7 4 0,1-4-6 15,-1 0 1-15,0 6-6 0,-2 0-1 16,3 0 3-16,-5 0-1 0,-1 4-4 0,-1 0 2 15,-3 2 1-15,-2 3 0 0,-2-1 2 16,-5-2-2-16,0 6 4 0,-4-2-3 16,-2 2-1-16,-1-1 2 0,-4 3 1 15,-2 0-6-15,-1 0 3 0,-3 1 2 0,-1-1-5 16,-2-4 1-16,-2 4-1 0,1-2-5 16,1-2-14-16,1 3-23 0,0-5-18 15,2 4-23-15,1-4-14 0,2-2-26 16,1-2-46-16,2 1-191 0,1-2 131 0</inkml:trace>
          <inkml:trace contextRef="#ctx0" brushRef="#br0" timeOffset="11193.3572">8141 110 1016 0,'0'-6'-13'0,"0"6"1"0,-2-8 4 15,2 8 14-15,-2-8 5 0,2 8 15 16,0-7 9-16,0 7 12 0,2-5-1 15,-2 5-8-15,0 0-3 0,0 0-1 16,0 0-7-16,0 0 3 0,0 0-3 0,0 0 0 16,0 0 6-16,4 16-1 0,-4-6 2 15,3 0 0-15,-3 2 2 0,-3 3 2 16,6-5-4-16,-3 10 0 0,0-3-5 16,0-1-1-16,2 4-4 0,-2 1-2 0,0 1-3 15,0 0-1-15,4 1-1 0,-4-3-1 16,2 2-6-16,-2 1-6 0,0-5-24 0,0 2-24 15,0 1-19-15,0-1-22 0,0-2-19 16,0-4-26-16,-2-3-45 0,-2-1-238 16,2-2 77-16</inkml:trace>
          <inkml:trace contextRef="#ctx0" brushRef="#br0" timeOffset="13366.5514">10119-44 1020 0,'4'-10'86'16,"-4"2"-7"-16,7 1-11 0,-3-1-2 0,-1 2 4 16,4 2 3-16,0 0 8 0,4 2 6 15,2 4 5-15,-2 0-2 0,6 4-6 0,5 4-11 16,-3 4-4-16,0 5-8 0,5 1-5 15,-5 6-5-15,-1 5-3 0,-1-1-4 16,-4 5-3-16,0 2-5 0,-9 2-2 16,2-1-2-16,-6 5-6 0,-2 0-21 0,-6-1-23 15,-5 7-30-15,0 0-36 0,-8 0-47 16,-10 10-66-16,-6 0-163 0,-6-7-196 16,-6-1-58-16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24:53.4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77A5391-5682-4709-BC01-B032EBB6F37E}" emma:medium="tactile" emma:mode="ink">
          <msink:context xmlns:msink="http://schemas.microsoft.com/ink/2010/main" type="writingRegion" rotatedBoundingBox="8459,14673 13922,14555 13948,15773 8485,15891"/>
        </emma:interpretation>
      </emma:emma>
    </inkml:annotationXML>
    <inkml:traceGroup>
      <inkml:annotationXML>
        <emma:emma xmlns:emma="http://www.w3.org/2003/04/emma" version="1.0">
          <emma:interpretation id="{E272F712-146A-41E0-A79D-97B6861D4E29}" emma:medium="tactile" emma:mode="ink">
            <msink:context xmlns:msink="http://schemas.microsoft.com/ink/2010/main" type="paragraph" rotatedBoundingBox="8459,14673 13922,14555 13948,15773 8485,15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800B30-C99B-47AA-915D-C99EB12B55B7}" emma:medium="tactile" emma:mode="ink">
              <msink:context xmlns:msink="http://schemas.microsoft.com/ink/2010/main" type="line" rotatedBoundingBox="8459,14673 13922,14555 13948,15773 8485,15891"/>
            </emma:interpretation>
          </emma:emma>
        </inkml:annotationXML>
        <inkml:traceGroup>
          <inkml:annotationXML>
            <emma:emma xmlns:emma="http://www.w3.org/2003/04/emma" version="1.0">
              <emma:interpretation id="{6964F44D-1C0A-4E47-AC68-ED754511A406}" emma:medium="tactile" emma:mode="ink">
                <msink:context xmlns:msink="http://schemas.microsoft.com/ink/2010/main" type="inkWord" rotatedBoundingBox="8460,14705 12869,14609 12888,15466 8478,155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6917 12880 1584 0,'-6'-8'226'0,"2"2"-112"15,-1-2-49-15,1 2-20 0,2 1-18 0,2 5-5 16,-2-10-6-16,2 10-6 0,-3-2-3 16,3 2-2-16,0 0-1 0,0 0 2 15,0 0-2-15,-2 17 3 0,2-3 1 0,0 0 4 16,2 0 7-16,1 9 12 0,-3-1 2 16,2-2-2-16,-2 3-3 0,2 5-1 15,0-3-1-15,0 3 0 0,-2 1-4 0,3-1-1 16,-1-4-2-16,-2 3 1 0,-2-5-2 15,2 1-4-15,0-1 1 0,-3-2-4 0,3-3 3 16,0 3-3-16,-2-8-1 0,2 0 0 16,0 2 2-16,-2-1 0 0,2-5 2 15,-2 0-5-15,0-4 0 0,2-2-4 16,0-2-4-16,0 0-5 0,-7-18-6 0,5 6-6 16,0-5-2-16,2-1-2 0,-3-2-5 15,6-3-1-15,-1-3-1 0,0 0 2 16,2-3 0-16,3 2 3 0,-3 3 2 0,3-4 1 15,3 5 1-15,-3 1 1 0,-1 5 0 16,1-1 3-16,-1 2-1 0,3 2 4 0,1 6-5 16,1-5 5-16,0 5-1 0,-2 6 3 15,2-4-1-15,3 6 3 0,0 6-1 16,-1 0 1-16,1 3 1 0,0-1 1 16,1 6 2-16,-1 2-1 0,0-2 2 0,-3 7-2 15,0 1 2-15,-1-2 3 0,-4 3-3 16,1-1 3-16,-3-5 1 0,1 3-2 15,-3-2 3-15,0 1-1 0,0-3 2 0,0-2-2 16,-2 0 2-16,3-4 0 0,-1 1 2 0,-2-3 2 16,0-2-1-16,0-2-4 0,0 0 3 15,0-4-3-15,0 0-2 0,0-20 0 16,0 11-3-16,2-9 2 0,0 0-6 16,4-1 1-16,0-5-1 0,3 2 0 15,0-1 2-15,0 1 1 0,3 0-3 0,-3 1 2 16,2-1 0-16,2 5-1 0,-1-3-3 15,1 6 4-15,-2 0-2 0,3 3 1 0,2 0 2 16,0 2 0-16,-1 3-2 0,4 0-2 16,-4 4 3-16,1 2 0 0,3 6-3 15,-4 0 1-15,4 2 6 0,-6 3-2 16,2 0-2-16,0 6 5 0,-2-3-5 0,-4 6-5 16,2-1-5-16,-7 1-13 0,1 1-10 15,0 1-16-15,0-4-15 0,-3 7-23 0,-2-7-26 16,0 2-38-16,0 1-95 0,-2-7-188 15,2 4 52-15</inkml:trace>
          <inkml:trace contextRef="#ctx0" brushRef="#br0" timeOffset="535.1712">8053 13112 1246 0,'-7'-14'0'0,"1"1"14"0,-1 3-12 16,-4-2 1-16,1 2 3 0,-1-2-6 0,0 4 0 15,0 1 1-15,1 1 9 0,-1 2-1 16,2 0 12-16,-2 4 1 0,2 0-3 0,-3 4 4 16,3-2-4-16,-4 6 6 0,4 1 8 15,-3 3-2-15,3-2 6 0,-2 2 3 16,3 3-3-16,1 1-4 0,-1-2-1 15,2 2-1-15,1 3-6 0,1-3 4 0,-1-2-3 16,1 2-1-16,2-3-1 0,2 1-1 16,0-2-2-16,2 0 0 0,0 0 2 0,3-4-2 15,1 1-2-15,1-1-1 0,3-2 1 16,1 0-6-16,0-6 1 0,0 0 0 16,1 0-1-16,3-4-4 0,-1 0-6 15,2-2-5-15,-3-5-3 0,1 1-4 16,-1-2 1-16,1 0 2 0,-3-2-2 0,-2 0 2 15,0-1 2-15,1-3 1 0,-4 6-1 16,1-2-1-16,0-1 1 0,-3 1 1 0,0 2 0 16,1 2 2-16,-3 4-2 0,0-7-2 15,1 9 2-15,-1-2 0 0,3 0-3 16,-5 6 2-16,5-6-3 0,-5 6 5 0,0 0-3 16,0 0 2-16,4 20 1 0,-4-8 2 15,0-1-2-15,0 3-7 0,2 0-13 16,-2 2-9-16,2 5-21 0,-2-5-19 0,3 2-15 15,-3 5-20-15,2-9-25 0,-2 2-54 16,4-2-239-16,-2 1 67 0</inkml:trace>
          <inkml:trace contextRef="#ctx0" brushRef="#br0" timeOffset="1104.5486">8180 13053 1135 0,'4'-20'32'0,"-2"5"16"0,1 3-9 16,-1 2-12-16,0 1 1 0,2 1-6 0,2-2-4 16,-2 2-1-16,3 0-3 0,0 2 11 15,1 2-4-15,6 0 4 0,-7 2-1 0,7 2-5 16,-1 0 1-16,2 2-1 0,0 4-2 16,0 2-2-16,4 0 2 0,-8 0 2 15,2 5-3-15,0 1 4 0,-3 2-5 16,-1-2 4-16,-2 3-4 0,-3 3 0 0,-2-4 4 15,-2 3 3-15,-2 3 4 0,0-6-6 16,-3 5 5-16,-1-7-5 0,-1 2 0 16,2 0 0-16,-2-2-7 0,0 1 3 0,1-3-4 15,1-2 3-15,1-2 10 0,2 3 3 16,-3-3-1-16,3-5 2 0,2 2-7 16,0-5 0-16,0 0-5 0,0 0-1 0,0 0-1 15,27-14-6-15,-14 5-1 0,-1 1-1 16,1-4-1-16,7-2 2 0,-3-1-1 15,0-1-1-15,4 0-2 0,-1-2-2 0,1 0 1 16,1-3-1-16,-2 1-1 0,-1 4 1 16,-4-5 2-16,2 5-1 0,-4-1 0 15,-2 4-1-15,0 0 1 0,-4-1 3 0,0 3 0 16,-2 3-4-16,-1-2 5 0,-2 2-4 16,-4 4 0-16,2 4 0 0,-4-10-1 15,4 10 0-15,-12 4 2 0,12-4 1 0,-18 10 0 16,5-3-5-16,2 7 7 0,-6-2-5 15,2 4 2-15,2 0-1 0,-4 1-2 16,4 3 3-16,-1 1-3 0,0 1 2 16,5 0-1-16,-2 2 0 0,5-1-1 0,-1 1 1 15,5 1-4-15,0-5-11 0,2 2-12 16,2-4-13-16,4 5-14 0,3-3-17 0,5 1-22 16,4-3-13-16,2-3-20 0,6-6-29 15,0 0-90-15,2-3-225 0,2-4 24 16</inkml:trace>
          <inkml:trace contextRef="#ctx0" brushRef="#br0" timeOffset="1400.7279">9332 12682 1359 0,'-2'-10'47'0,"0"2"-5"16,-5 0-6-16,1 2 0 0,-1 0-7 15,-3 2-6-15,-1 2 2 0,2 2-3 0,-2 2 16 16,-1 6 15-16,1 2 9 0,-4 6 1 16,1 3-2-16,0 1-2 0,3 4-7 15,2 3 0-15,-2 7-4 0,1 1-2 0,4-2-3 16,1 3-7-16,3 1-1 0,2-2-5 16,0-3-2-16,4 9-2 0,3-4-3 15,3-5-7-15,1 3-10 0,2-1-17 16,3-3-17-16,2-7-20 0,0 2-17 0,1-8-15 15,5 3-24-15,-3-7-26 0,1 0-31 16,-1-7-61-16,6-4-304 0,-4 0-31 0</inkml:trace>
          <inkml:trace contextRef="#ctx0" brushRef="#br0" timeOffset="1662.5037">9796 12680 1590 0,'-5'-8'38'0,"-1"0"-4"0,-3 4-11 0,2 0 1 16,-1 4 3-16,2-2-7 0,6 2 2 15,-16 4 6-15,10 4 12 0,-3 3 2 0,1 3-3 16,4 0-1-16,-3 12-4 0,3-1-1 16,2 5-2-16,2-1-3 0,0 3-5 0,2 1 2 15,0 4-4-15,0-1-1 0,3 1 0 16,1 1-8-16,0-3-10 0,-2 0-12 15,3-7-17-15,-3-2-17 0,3 1-19 0,-1-3-26 16,-1-3-23-16,-3-1-21 0,0-6-49 16,4-6-347-16,-4 2-32 0</inkml:trace>
          <inkml:trace contextRef="#ctx0" brushRef="#br0" timeOffset="2096.2106">10009 12703 1021 0,'-7'-12'-7'0,"2"3"-4"0,-2 1 3 15,0 5-3-15,3 1 3 0,-5-1 5 16,2 1 10-16,7 2 9 0,-18 7 12 0,9-1 6 15,0 2 0-15,-2 0-9 0,0 4-5 16,-1 4 1-16,1 2 5 0,0 3-10 16,0 1 0-16,1 0 4 0,-1 3-6 0,-3 1 1 15,6-1 0-15,-5 4-3 0,2-5-5 16,5 4-15-16,-3 1-13 0,2-3-20 16,1-1-17-16,0 3-30 0,2-8-56 0,4 3-176 15,0-5 165-15</inkml:trace>
          <inkml:trace contextRef="#ctx0" brushRef="#br0" timeOffset="1871.8368">9761 13136 1430 0,'6'-6'15'0,"1"2"1"0,-5-2-4 0,-2 6-2 16,9-4 2-16,-5 2-5 0,-4 2-2 16,15 6 5-16,-5-6 8 0,-1 2 9 0,4 4-3 15,1 0-3-15,4-2 0 0,0 7 0 16,5-3-3-16,2 0-3 0,0-2-4 16,-3 4-19-16,3-2-12 0,-3-2-20 0,-1 2-17 15,-3-3-21-15,1-2-17 0,-4-3-31 16,-2-2-63-16,3 1-179 0,-6-4 120 15</inkml:trace>
          <inkml:trace contextRef="#ctx0" brushRef="#br0" timeOffset="2329.3398">10584 13343 1010 0,'10'-1'48'0,"-10"1"-7"0,0 0-1 16,0 0-2-16,0 0-7 0,0 0 0 0,0 0 1 15,0 0-12-15,-21 14 7 0,17-10-10 16,-1 2-1-16,1 0-3 0,0 3-1 0,1-1 1 16,1 0-7-16,0 2-10 0,0-2-19 15,-4 2-14-15,6-2-20 0,0 2-24 16,0-2-34-16,6-2-82 0,-4 1-103 16,0-3 183-16</inkml:trace>
          <inkml:trace contextRef="#ctx0" brushRef="#br0" timeOffset="2772.7425">11181 12638 942 0,'0'-10'53'15,"0"4"-10"-15,-2 4-7 0,2 2 0 0,-11-7-7 16,11 7 2-16,0 0-2 0,-22 10 8 15,12-2 11-15,-1 5 5 0,2-3-1 16,-2 5-6-16,2 1-1 0,1 0-2 0,2 3-10 16,-1-2 2-16,3 2-3 0,-1-1-5 15,5 1-5-15,0 3 3 0,0-4-5 16,5 1 0-16,-1-1-2 0,1 0-5 0,3-4 1 16,2 4 2-16,1-5-4 0,0 1-4 15,0 0 7-15,2-1-5 0,0-5-1 16,0 4-1-16,0-2-1 0,-1-2-1 0,-1-2-3 15,3 2-1-15,-3 1 1 0,-1-1 1 16,-2 2 1-16,3-2-3 0,-4 0 1 16,2 2-1-16,-4 0 0 0,0-1 7 0,-3 5-1 15,-2-6 2-15,-2 6-2 0,-3 1 3 16,-2-1-4-16,-2-2-1 0,0 0-1 16,-4 2 3-16,-6 1 0 0,1-5-1 0,3 0-1 15,-8 0-3-15,3-2-4 0,-1-2-15 16,1 0-14-16,-3-4-20 0,3 0-19 0,1 1-23 15,2-6-25-15,-1-1-33 0,4-2-82 16,3 0-189-16,4-2 68 0</inkml:trace>
        </inkml:traceGroup>
        <inkml:traceGroup>
          <inkml:annotationXML>
            <emma:emma xmlns:emma="http://www.w3.org/2003/04/emma" version="1.0">
              <emma:interpretation id="{C3C1BD7F-AA37-49CD-94DE-7A9A57D84B9F}" emma:medium="tactile" emma:mode="ink">
                <msink:context xmlns:msink="http://schemas.microsoft.com/ink/2010/main" type="inkWord" rotatedBoundingBox="12957,14576 13922,14555 13948,15773 12984,15794"/>
              </emma:interpretation>
              <emma:one-of disjunction-type="recognition" id="oneOf1">
                <emma:interpretation id="interp1" emma:lang="" emma:confidence="0">
                  <emma:literal>1)</emma:literal>
                </emma:interpretation>
                <emma:interpretation id="interp2" emma:lang="" emma:confidence="0">
                  <emma:literal>T )</emma:literal>
                </emma:interpretation>
                <emma:interpretation id="interp3" emma:lang="" emma:confidence="0">
                  <emma:literal>7 )</emma:literal>
                </emma:interpretation>
                <emma:interpretation id="interp4" emma:lang="" emma:confidence="0">
                  <emma:literal>` )</emma:literal>
                </emma:interpretation>
                <emma:interpretation id="interp5" emma:lang="" emma:confidence="0">
                  <emma:literal>T (</emma:literal>
                </emma:interpretation>
              </emma:one-of>
            </emma:emma>
          </inkml:annotationXML>
          <inkml:trace contextRef="#ctx0" brushRef="#br0" timeOffset="3154.3741">11376 13077 1104 0,'16'-6'-17'0,"-1"4"6"16,2-4-5-16,-2 0 2 0,1 4 1 0,0-6-1 16,4 2 1-16,-1 0-1 0,-2-1 4 15,-1 4 5-15,3-4 0 0,-4 1-1 16,0 0 0-16,0 4 3 0,-2-6 1 0,-2 6 2 16,-2-2 2-16,-1 1 0 0,-2-2 2 15,-6 5-5-15,0 0 4 0,-2-6-2 16,2 6-3-16,0 0 6 0,-23 0 2 0,14 0 4 15,-2 0-6-15,11 0 6 0,-21 3 4 16,10 0-4-16,2-1 9 0,-2 1-1 16,3 4 5-16,0-3 4 0,1 2-2 15,0 2 3-15,1 0 6 0,1 5 1 0,3-3-3 16,-2 2-1-16,4-2-1 0,0 4 0 16,0 5 1-16,2-3-6 0,0 4-5 0,3-3 5 15,-3 3-8-15,2-2-4 16,-2 1-3-16,3-1-9 0,-3 2-20 0,0-4-12 15,0 3-14-15,1-1-16 0,-3-4-24 16,0-2-37-16,0 3-89 0,-3-5-103 0,1 0 170 16</inkml:trace>
          <inkml:trace contextRef="#ctx0" brushRef="#br0" timeOffset="3430.2757">11943 12571 1039 0,'7'-8'143'0,"-3"1"-12"0,1 4-19 16,1-2-13-16,2 5-10 0,-8 0-7 0,24 13-11 16,-3-1 0-16,-1 4 8 0,8 4 1 15,0 15-1-15,4 1-7 0,9 17-5 16,-2 7-4-16,-6-1-5 0,1 6-9 0,-6 2-1 15,-11-8-4-15,-4-4-6 0,-3-4-11 16,-7 8-22-16,-6-5-27 0,-7 5-34 16,-7 19-41-16,-11-3-45 0,-7-4-68 0,-10 6-148 15,-7-5-207-15,-8-2-67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25:36.3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29B9698-B539-42AD-8049-45D93117320D}" emma:medium="tactile" emma:mode="ink">
          <msink:context xmlns:msink="http://schemas.microsoft.com/ink/2010/main" type="inkDrawing" rotatedBoundingBox="20340,13306 31626,12982 31694,15344 20408,15669" hotPoints="31341,12711 31574,14788 20676,16009 20444,13933" semanticType="enclosure" shapeName="Rectangle">
            <msink:sourceLink direction="with" ref="{38A8F57C-F11B-4725-8B03-C777341EFBDA}"/>
          </msink:context>
        </emma:interpretation>
      </emma:emma>
    </inkml:annotationXML>
    <inkml:trace contextRef="#ctx0" brushRef="#br0">412 2472 1414 0,'-14'-2'-73'16,"3"0"9"-16,0-4 6 0,-3 6 7 0,3-2 15 15,2 0 16-15,-2-2 14 0,1 4 7 16,1-2 12-16,3-2 6 0,6 4 2 15,-16 0-11-15,12-2 20 0,4 2-6 0,-9-2 9 16,9 2 0-16,-10-4 3 0,10 4-2 16,0 0-1-16,0 0 4 0,0 0 5 15,0 0 3-15,0 0 1 0,0 0 0 16,0 0 2-16,32 4-7 0,-19-2 0 0,4 0 0 16,3-2-1-16,3 4-4 0,1-2 12 15,6 2-1-15,1-2-4 0,5 0-3 16,-4 2 2-16,5-2 4 0,1 0 1 0,2 0-5 15,-2-2 0-15,1 2-5 0,4-2 0 16,2 0-4-16,3 0 0 0,-3 0-2 16,2-2-5-16,1 0 1 0,-1 2-5 0,1-2 4 15,-3 2-1-15,0 0-1 0,0-2-1 16,3-2 3-16,-1 4 3 0,1 0 1 16,-1 0-3-16,1 0 0 0,3 0-1 15,2 0-2-15,-1 0-4 0,2 0 0 0,0 0-3 16,11-2 2-16,1 2-4 0,0-2-1 15,0-2 1-15,-1 4 0 0,-1 0 1 16,1 0 1-16,-11-2-1 0,2 2-1 16,-3 2 7-16,1-2 1 0,-2 0-3 0,-5 0-2 15,3 4-4-15,0-2 0 0,2 0 1 16,-1-2-1-16,-3 0-3 0,4 0 0 0,-2 0 4 16,2 4 4-16,-2-4 0 0,4 0 1 15,0 2 0-15,2-2-4 0,6 2-2 16,-8-2-1-16,9-2 2 0,3 2-3 15,-14 0-1-15,2 0 3 0,0-2-5 0,-2 2 8 16,2-4-3-16,1 4 1 0,-5-2 0 16,-1 0 0-16,3-2 1 0,0 4 2 15,0 0-4-15,-2-2 2 0,-3-2-3 16,3 4 3-16,-3 0 1 0,2-2 4 0,-2 2-5 16,-2-2 4-16,5-2 10 0,-3 4-13 15,3 0-3-15,0-3 3 0,1 2-3 0,3 1 0 16,9-2 3-16,1 0-3 0,1-1 6 15,2 0-9-15,2 0 11 0,-1 1-11 16,-5 0 2-16,8 1 2 0,-8-2-1 0,4-1-1 16,-1 2-1-16,-7 0 0 0,5-2 2 15,-4 2-6-15,-1 0 4 0,-1-2-4 16,6 2 2-16,-14-2 2 0,10 2-4 0,2-2 3 16,1 0-5-16,2 0 0 0,8-2 2 15,17 1-3-15,3-1-2 0,0 0 3 16,2 0-5-16,-5 0 1 0,3 2-2 15,-16-2 3-15,-10 2-6 0,2-1 1 0,-2 4 4 16,1-3-3-16,-3 0 4 0,6-1-1 16,-4 1-4-16,8 0 3 0,18-1-2 0,2-2 1 15,2-1 0-15,4 0 3 0,3 2 0 16,7-3-4-16,-3-1 1 0,13 1 4 16,-2-2-6-16,-3 3 0 0,1 0 2 15,-2-2-1-15,-2 4 1 0,0-2-4 0,-2 1 6 16,2-1-2-16,-5 2-2 0,1 0 5 15,-5 4-8-15,-2-6 3 0,-12 4 2 0,-15-2-10 16,-7 2 13-16,-6-1 1 0,5 4-6 16,-9-6 1-16,-2 6-1 0,-4-8 0 15,-1 5 2-15,1 2 2 0,-3-6-7 16,5 4 3-16,3 2 1 0,-6-4-2 0,1 4 7 16,3 2-8-16,-3-4 9 0,0 2-6 15,-2 2 1-15,-5 0 4 0,0-2-7 0,-6-2 0 16,-1 4 3-16,-2 0-4 0,-6 0 7 15,-1-2 1-15,-4 2-12 0,-2 0 9 16,-3-5 5-16,1 5 3 0,-6 0 4 0,3 0 6 16,-4-1-7-16,-1 1 2 0,0 0 3 15,-2 0-4-15,2 0 1 0,-5-2 3 16,3 2 1-16,-11 0-3 0,16 0 6 0,-16 0 1 16,16 0-1-16,-16 0 0 0,11 0 0 15,-11 0-1-15,12 0-4 0,-12 0 0 16,12 0-4-16,-12 0 1 0,8-5-7 0,-8 5 3 15,12 5-1-15,-12-5-4 0,17 0 3 16,-7 0-7-16,1 0 6 0,0 0-2 16,5 2-3-16,-6-1 2 0,3-1 0 15,0 5-1-15,0-5 1 0,-1 0 0 0,-1 2-2 16,-2-2 4-16,0 4-1 0,1-4 0 16,-10 0 3-16,13-4 1 0,-13 4 0 0,13 0 1 15,-13 0 3-15,11-2 1 0,-11 2 2 16,10 0-4-16,-5-6 0 0,-1 4-1 15,-4 2-1-15,7-11 2 0,-3 7 0 0,-2 0-2 16,3 0-4-16,-3-6 0 0,0 2 1 16,0 0 3-16,1 0 0 0,-1 0 9 15,0-5-3-15,4 3-2 0,-4-4-2 0,-2 2 8 16,4-5-9-16,-2 3 0 0,1-3-1 16,-1-2-1-16,-2-4-2 0,2 3-1 15,0-5 0-15,-2-1 2 0,0-4 0 0,2 1-1 16,-2-2-1-16,-2-1-2 0,0 0-2 15,0-3 1-15,0 2-2 0,-3-7-1 0,1 3 0 16,-1 2 0-16,0 5-3 0,-2-7 4 16,1 3-2-16,-3 3 0 0,2 0 1 15,-2-3-3-15,-3 4 1 0,3-5 2 16,-2 5-2-16,0-5 1 0,1 10-1 16,2-3 0-16,-3-7-2 0,2 11 3 0,-2-5-1 15,1 1-2-15,-1 5 2 0,2-5 0 16,2 5 2-16,-1-3-1 0,0 2 0 0,-1-1 0 15,5 1 1-15,-3 2-2 0,3-3-3 16,-1 5 2-16,1 0 2 0,-1-1-3 0,3 1-2 16,-3 2 6-16,2-5-3 0,1 5 6 15,2-1-5-15,-4 6-2 0,4-6 3 16,-2 3 1-16,-1 2-1 0,1-1-2 0,2 5-1 16,0-4 5-16,0 2-2 0,-2 1-2 15,2-1 5-15,0 2 0 0,0-2-5 16,-2 4 2-16,2-6 1 0,0 5-1 0,0 1-1 15,0-4 3-15,-2 4-4 0,2 0 4 16,0 2-5-16,-3 0 3 0,3-2 2 16,0 8 0-16,0-9 0 0,-2 3-2 0,2 6-2 15,0-8 2-15,0 8-4 0,0-8 3 16,0 8 0-16,-2-6-2 0,2 6 2 16,0 0 3-16,-2-9-3 0,2 9 1 0,-5-5-3 15,5 5 2-15,-6-4 0 0,-2-1 3 16,1 3-2-16,-2 0-2 0,-2 1 5 15,0-4-1-15,-3 2-1 0,-4 3 1 0,-3-5-2 16,2 1 1-16,-7 4 2 0,0-6-4 16,-6 4 5-16,0-4 0 0,1 2-1 15,-5 0-1-15,-1-3 1 0,-6 2-2 0,-2-3 3 16,-3 5-2-16,1-5 1 0,-11 2 0 16,-1 0 0-16,-3 0-1 0,4-3 3 15,-7 4-2-15,1 1-2 0,-6-3 1 0,2-1 0 16,-22 2 2-16,13 0 1 0,11 2-1 15,-1 0 0-15,-1-2 0 0,-2 2-4 16,2 0 2-16,0 0 2 0,0-1-4 0,-1 2 5 16,-2 0-2-16,-22-2 0 0,14 0 0 15,-10 1-1-15,-5-2 0 0,1 2 1 0,0-2-2 16,-1 2 4-16,-3-2-2 0,4 0 3 16,0 0-2-16,15 2-3 0,10-2 3 15,-2 1 0-15,2 2 0 0,-5-4-2 0,8 5-1 16,-2-2 0-16,0 0 0 0,0 2-2 15,-4 0 3-15,6 0-3 0,-5 0 0 16,5 0-3-16,-6 2 0 0,6 0 3 0,-6 0-1 16,6 0 1-16,-5 2-1 0,2-2-1 15,5 2 2-15,-3 0-1 0,6 0-1 0,6 0-3 16,-8 2 0-16,8-2 1 0,2 2-5 16,2-2-6-16,-1 3-2 0,-1-2-3 15,-1 2 6-15,3-2 0 0,1 2 2 16,-1-2 2-16,0 2 2 0,1 1 1 0,1-2 5 15,-1 2-7-15,1-2 7 0,-4 0-1 16,5 0 3-16,-1 0-2 0,-1 0-2 0,1 1 2 16,-2-2 3-16,0-1-2 0,0 3 5 15,1-1 1-15,-10 2-3 0,3 0-3 16,-4 0-2-16,2 0 4 0,2-2 2 0,-1 2 2 16,2 0 3-16,-3 0-7 0,8 1 1 15,-6 1 1-15,9-2-4 0,-1 4 3 16,1-2 4-16,-7 0-3 0,8 1 0 0,-1-1 1 15,2-3 1-15,-10 8-5 0,1-3 4 16,0 0-5-16,-1 0 7 0,-1 3-7 16,-1-4 4-16,-2 0-2 0,-1 3 4 0,-2-2-3 15,-1 0 1-15,0 0 0 0,-21 5-2 16,14-7 1-16,9 0-1 0,3 4 4 16,-4-4 4-16,6 1-3 0,-1-1-5 0,3 0 3 15,7 2-2-15,0-6 5 0,1 4-3 16,-1 2-3-16,2-2 0 0,-1 1 2 0,-1-3 2 15,2 2-2-15,-3 0-2 0,3-2 3 16,-7 3 3-16,2-1-5 0,-2 0 10 16,-5 0-7-16,3 2-2 0,0-2-1 0,7-4 2 15,-10 6-1-15,3-1 3 0,-3-1-4 16,1-3-1-16,0 4 3 0,8-3-2 16,-1-4-4-16,-2 4 4 0,4 2-3 15,1-6-2-15,-1 2 7 0,2 0-5 0,-3 1 4 16,5 0 3-16,-2-2-3 0,3 3 0 15,3-6-1-15,1 4-1 0,1-3 6 0,-1 2-5 16,1 3 0-16,4-6-1 0,-3 0-2 16,0 2 4-16,-3 0 0 0,8 2 0 0,-8-4 0 15,3 2 0-15,2-2 2 0,0 4-4 16,-4-4 10-16,0 0-11 0,1 2 4 16,-1-2 0-16,1 2-10 0,0 2 8 0,-4-4 2 15,2 0-5-15,1 2 0 0,-1-2-1 16,3 2 5-16,-2 0 1 0,-3-2-3 15,5 2 4-15,4 0-3 0,-4-2 3 16,2 5-9-16,2-5 7 0,5 0 1 0,-2 2-1 16,6-2 2-16,-3 1 0 0,5-1-5 15,-1 0 1-15,3 0 5 0,-1 0-2 0,5 0 1 16,2 0-5-16,0 0 6 0,0 0-2 16,1 2 2-16,1-4 2 0,11 2-3 0,-18 2-2 15,11-2-1-15,7 0 5 0,-16 0-5 16,16 0-3-16,-11 0 5 0,11 0-5 15,-9 0 8-15,9 0-10 0,0 0 4 0,-13 0-1 16,13 0-2-16,0 0 3 0,-12 0 3 16,12 0-1-16,-7 3-4 0,7-3-4 15,0 0 1-15,0 0 4 0,0 0 0 0,-11 0-1 16,11 0 5-16,0 0-6 0,-7 6 4 16,7-6-1-16,-6 0 0 0,6 0 4 15,0 0-6-15,-8 8 3 0,4-8 2 0,4 0-2 16,-5 6-3-16,5-6 3 0,-6 8 3 15,1-6-2-15,1 2-2 0,-1 0 5 16,1 1-4-16,-3-2-3 0,3 2 5 0,-4-2 4 16,-1 2-5-16,3 1-1 0,-1-2 0 15,1 0-1-15,-1 0 6 0,-3 0-1 0,3 0 0 16,-1-2-2-16,1 2 0 0,-2 0 2 16,-3 0 1-16,3-2-2 0,0 2-2 15,-2 0 4-15,3-2-2 0,-2 3-2 16,1-3-2-16,0 2-2 0,0-2 2 0,3 0-2 15,-1-1 4-15,-1 4 1 0,8-5 0 16,-9 2-1-16,5 0 2 0,4-2 0 0,-9 2-1 16,9-2-4-16,-6 4 0 0,1-2 1 15,5-2 1-15,0 0 7 0,-12 4-10 0,8-2 6 16,4-2-6-16,-7 4 2 0,7-4-1 16,-7 4 6-16,5 0-8 0,2-4 0 15,-7 5 6-15,7-5-2 0,-4 6-2 0,4-6-4 16,-2 3 3-16,2-3 4 0,-5 7-3 15,5-7 7-15,0 10-4 0,0-6-3 16,3 4 4-16,-3 0-2 0,2 3 1 0,2 0 3 16,-2 0-1-16,3 3 1 0,2 4 0 15,-1-2-3-15,-1 1 0 0,1 5 2 16,4 1 0-16,-1 3 2 0,0-1 4 0,0 1-4 16,-1 2 5-16,5 5-5 0,-5 2 4 15,1-3-2-15,0 9 1 0,0-5 4 16,-1 5 0-16,-2 0-6 0,1 3 4 0,-1-1-3 15,1 0 2-15,0 5 1 0,-3-5 0 16,4 2 2-16,-4 0-4 0,3-2 6 0,-1-1-7 16,-1 1 3-16,-1-2-1 0,1 1-2 15,-1-5 5-15,-2 2-5 0,4-5 0 16,-4 1 2-16,0-7 1 0,0 3-1 16,3-3-4-16,-3-2-2 0,0 1 3 0,0-5 2 15,3-1 0-15,-3-1-1 0,2-4-5 16,-1 2 7-16,-1-3-4 0,0-3 3 0,2 1-1 15,-4-2-1-15,6 0 0 0,-4-5 0 16,-2 4 1-16,2-2-2 0,1 0-3 0,-3-2 2 16,2-1 1-16,-2 3-4 0,0-2 5 15,2-2-3-15,-2 0 1 0,0 2-4 16,2-2 4-16,-2-4-2 0,2 4 1 0,-2 2-3 16,3-4 2-16,-3-2-12 0,4 4-37 15,-2-1-49-15,0 0-61 0,-2-3-75 16,7 3-67-16,-7-3-152 0,7 0-116 15,-7 0 83-15,0 0-257 0,10-13-234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29:34.4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05C9BD-A598-4B7C-8C97-FBE1F101A74B}" emma:medium="tactile" emma:mode="ink">
          <msink:context xmlns:msink="http://schemas.microsoft.com/ink/2010/main" type="writingRegion" rotatedBoundingBox="29559,6143 30975,6143 30975,7889 29559,7889"/>
        </emma:interpretation>
      </emma:emma>
    </inkml:annotationXML>
    <inkml:traceGroup>
      <inkml:annotationXML>
        <emma:emma xmlns:emma="http://www.w3.org/2003/04/emma" version="1.0">
          <emma:interpretation id="{7EF7BDA5-232E-4679-B3EC-FAD013B9539E}" emma:medium="tactile" emma:mode="ink">
            <msink:context xmlns:msink="http://schemas.microsoft.com/ink/2010/main" type="paragraph" rotatedBoundingBox="29559,6143 30975,6143 30975,7889 29559,7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6E6ECF-4C66-4A73-B3F3-50C8893CD741}" emma:medium="tactile" emma:mode="ink">
              <msink:context xmlns:msink="http://schemas.microsoft.com/ink/2010/main" type="line" rotatedBoundingBox="29559,6143 30975,6143 30975,7889 29559,7889"/>
            </emma:interpretation>
          </emma:emma>
        </inkml:annotationXML>
        <inkml:traceGroup>
          <inkml:annotationXML>
            <emma:emma xmlns:emma="http://www.w3.org/2003/04/emma" version="1.0">
              <emma:interpretation id="{E8714FB6-89DB-48C1-BB00-AF32991E3EFA}" emma:medium="tactile" emma:mode="ink">
                <msink:context xmlns:msink="http://schemas.microsoft.com/ink/2010/main" type="inkWord" rotatedBoundingBox="29559,6143 30975,6143 30975,7889 29559,78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2408 115 1327 0,'0'0'-62'0,"0"0"5"0,0 0 7 0,0 0 4 15,0 0 8-15,0 0 7 0,13 10 10 16,-6-8 7-16,-3 4 5 0,8-2 3 16,1 0 1-16,1 2 1 0,0 0 2 0,6-2-2 15,-5 2 4-15,6-3 0 0,3 1 5 16,0-3-1-16,2-1 5 0,6 0-4 16,-2-1 3-16,1-3-1 0,3 0 1 15,-7-6 5-15,4 1-3 0,6-5 8 0,-5-2-2 16,0-1 1-16,-1-5-4 0,-4-5-1 15,5-3 2-15,-3-5-7 0,-6-1 3 16,1-5-3-16,-7-1-1 0,0-1-6 0,-1-4 9 16,-9 6-4-16,0 0 2 0,-5 1 2 15,1 4-3-15,-6-4 0 0,-4 2-2 16,0 0 0-16,0 3 0 0,-6-2 1 16,-2 4 5-16,-2 1-8 0,-5-1-2 0,1 7 5 15,-12-4-2-15,3 8-5 0,-4-3 0 16,-2 4 4-16,0 5-2 0,-4 2 2 0,-1 4-2 15,-4 2 0-15,-1 4-4 0,-5 0-1 16,1 6 8-16,-12 1-1 0,4 6-1 16,-3 3-2-16,-16 10 5 0,-3 7-5 15,13 4 2-15,-3 5 0 0,11 3 0 0,3 4 2 16,6 1-2-16,14-5 0 0,6-4-3 16,6 1-7-16,1 1-7 0,5-5-12 15,9 3-13-15,1-2-17 0,4-5-21 0,4 0-34 16,4 1-196-16,4-2 175 0</inkml:trace>
          <inkml:trace contextRef="#ctx0" brushRef="#br0" timeOffset="3507.4587">2055-1574 769 0,'-11'-1'-51'0,"0"1"7"16,-1 0 9-16,0 0 0 0,1 0 5 0,0 1 11 15,-5 1 6-15,7 1 10 0,-2 0 4 16,0 2 3-16,-3-1-2 0,5 0-2 0,0 0 0 16,-4 4 2-16,1-2-1 0,3 0 1 15,-2 5 4-15,0-3 4 0,-4 2 0 16,7 0-1-16,-3 0 0 0,0 0 1 16,2 2 1-16,-3 1 3 0,3-1 1 0,-2 0-2 15,2 0-3-15,2 3 1 0,-3-4 0 16,6 2 0-16,-3 1 3 0,3-3-1 15,2 0 0-15,-1 2 7 0,6 1 6 0,-3-4-3 16,4 2 2-16,3-2-2 0,-1 3 4 16,6-1-5-16,0 0-1 0,-1 0-4 15,4-2 1-15,2 3-2 0,0-3 4 0,-4 2-4 16,8-2 2-16,-3 2-6 0,-1-1 4 16,0-1-2-16,-6-2 0 0,6 2-5 15,-6-2 4-15,0 0-6 0,-5 1 7 16,1-3-7-16,3 0 8 0,-3-1-6 0,-5 4 5 15,0-5 3-15,-2 2-4 0,0-6 0 16,-7 12-2-16,-3-8 0 0,4 2 4 16,-3-4-7-16,-2 3 1 0,0-4-1 0,-6 1 0 15,6 1-4-15,-2-3 4 0,-6 0-12 16,8 0-11-16,0-3-6 0,-2 1-5 0,-3 2-6 16,2-1-1-16,3 1-7 0,1-2-1 15,-1-1-6-15,3 3-3 0,8 0-10 16,-16 0-10-16,9-2-18 0,7 2-176 15,-9-1 217-15</inkml:trace>
        </inkml:traceGroup>
        <inkml:traceGroup>
          <inkml:annotationXML>
            <emma:emma xmlns:emma="http://www.w3.org/2003/04/emma" version="1.0">
              <emma:interpretation id="{7AA6B659-6A7F-4069-A2D4-1BED33B8114E}" emma:medium="tactile" emma:mode="ink">
                <msink:context xmlns:msink="http://schemas.microsoft.com/ink/2010/main" type="inkWord" rotatedBoundingBox="30068,6551 30287,6551 30287,6920 30068,6920"/>
              </emma:interpretation>
              <emma:one-of disjunction-type="recognition" id="oneOf1">
                <emma:interpretation id="interp1" emma:lang="" emma:confidence="0">
                  <emma:literal>7</emma:literal>
                </emma:interpretation>
                <emma:interpretation id="interp2" emma:lang="" emma:confidence="0">
                  <emma:literal>6</emma:literal>
                </emma:interpretation>
                <emma:interpretation id="interp3" emma:lang="" emma:confidence="0">
                  <emma:literal>&gt;</emma:literal>
                </emma:interpretation>
                <emma:interpretation id="interp4" emma:lang="" emma:confidence="0">
                  <emma:literal>&lt;</emma:literal>
                </emma:interpretation>
                <emma:interpretation id="interp5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3982.9141">2229-1128 772 0,'9'-2'36'16,"-3"0"-4"-16,-1 0-15 0,-5 2-4 16,12-4-3-16,-12 4 4 0,11-2-1 0,-4 0 2 15,-7 2-3-15,11-2-5 0,-3 0 4 16,2 0-2-16,1-1 0 0,-2 1-2 16,0 2 0-16,3-1-2 0,1 1 2 0,-2-2-5 15,-2-1 5-15,3 3-5 0,2 0 0 16,-6-2 4-16,-1 1-3 0,-7 1 1 15,13-3 0-15,-13 3 7 0,12-2-6 0,-12 2-1 16,0 0-2-16,0 0-1 0,0 0 0 16,0 0 1-16,0 0 0 0,0 0 0 15,0 0 1-15,-40 2-4 0,29-2 5 16,1 3-3-16,10-3 0 0,-14 1 1 0,6-1 2 16,-1 2 2-16,9-2-1 0,-12 5 3 15,5-4 3-15,5 4 6 0,-3-1 0 16,1 0 0-16,0 2-3 0,1-2 4 0,1 4 1 15,0 0-4-15,0 1 2 0,2 2-4 16,-5 0 1-16,5 1-1 0,-2 2-3 16,0 0-1-16,2 0 3 0,0 5-3 0,0-1-3 15,0 1 4-15,2-1-6 0,-2 0 2 16,0 3-17-16,0-3-11 0,0 2-22 16,2-2-21-16,-2-1-30 0,0-1-46 15,5-2-187-15,-10 1 158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1:22.8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0C180E-BB64-48C2-9157-19332249D9E2}" emma:medium="tactile" emma:mode="ink">
          <msink:context xmlns:msink="http://schemas.microsoft.com/ink/2010/main" type="inkDrawing" rotatedBoundingBox="27387,17387 27659,335 28111,342 27839,17395" semanticType="verticalRange" shapeName="Line"/>
        </emma:interpretation>
      </emma:emma>
    </inkml:annotationXML>
    <inkml:trace contextRef="#ctx0" brushRef="#br0">620 78 1602 0,'3'-13'-35'0,"-3"3"4"0,0 0 8 16,3 2-1-16,-3 3 12 0,0-4 10 16,0 9-3-16,0-10 11 0,0 10 3 0,0-7 2 15,0 7 1-15,0 0-1 0,0-6-2 16,0 6 13-16,0 0 13 0,0 0-1 16,0 0 6-16,0 0 1 0,3 23 3 15,-3-11 2-15,0 3-3 0,0 3 0 0,-3 6 4 16,3 1 12-16,0 4-4 0,0 1-5 15,0 8 2-15,0 4-2 0,-3 5-4 16,0 5 2-16,3 3 4 0,0 4 3 0,0 13-1 16,-2 3-2-16,-1 1-4 0,3 7-3 15,-3 2-3-15,3 22-1 0,-3 5-4 16,3-3 5-16,-2 5-2 0,2 3-1 0,0 5 2 16,-3 6 1-16,6 2-3 0,-6 7 5 15,3 4 1-15,-3 3-3 0,3-1-2 16,0 3 1-16,3-2-4 0,0 9 3 0,-3 6 3 15,2 8-3-15,1 10-3 0,0 5 0 16,0 1-5-16,-1 5 0 0,1-1-4 16,-3 1 3-16,3 8-3 0,-3-4-5 15,3 10 1-15,-3 2 0 0,0 7-5 0,0 0 4 16,0-2-9-16,-3 5 6 0,-3 41-3 16,4-43 12-16,-4 46 3 0,-2 1-5 0,2-46-1 15,-6 38 1-15,3-47-3 0,-2 48 3 16,0-40-1-16,0 39-3 0,-2 6 2 15,5-6-2-15,0-43-2 0,2 1 4 0,-2 5 7 16,2 36 10-16,-2 1 1 0,-1-44 1 16,0 4-1-16,3-2 0 0,-2-5 2 15,2 2-4-15,1 7-1 0,-4 39 0 0,4-42-2 16,-4 2-4-16,2-3-4 0,2 2-2 16,-1-5-3-16,3 3-3 0,-2-7-1 15,2 3 0-15,-3 1-5 0,6-4 1 0,-5-4-6 16,5-2 4-16,-3-7-6 0,0-7-2 15,3-13 3-15,-3 0-3 0,3-4-2 0,0-2 3 16,0-2-1-16,0-8-3 0,0-3 0 16,0-3 0-16,3-8-2 0,-3-7 4 15,3-3-2-15,0-12-2 0,0-8 0 16,-1-16 3-16,1-14-1 0,0-9-1 0,0 2-1 16,0-11-1-16,-1-4 0 0,1-5 2 15,0-1 0-15,0-10-1 0,-1-6 0 0,-2 4 1 16,3-13 0-16,-3 3-3 0,4-1 2 15,-4-10 5-15,0 4-4 0,0-7 0 16,3 4 1-16,-3-3 3 0,0-6 4 0,3 5 9 16,-3-3 4-16,3-3 3 0,-3 1 4 15,0-2-2-15,3 0 3 0,-3-3-1 0,2 2 3 16,-2-7-3-16,0 7 2 0,3 3-2 16,-3-10-2-16,0 0 1 0,0 4-7 15,0-4-1-15,0 0-1 0,0 0-4 16,0 0-2-16,0 0-3 0,0 0-2 0,0 0-6 15,0 0-10-15,0-23-22 0,-3 13-30 16,-2-3-41-16,-1 3-40 0,-9-9-50 16,-2-1-61-16,-5 2-74 0,-13-9-56 0,-3 5-148 15,-13-11-43-15,-9 5 71 0,-28-19-290 16,-7 0-279-16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29:41.2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53885C-5F84-4129-971D-70886075B9EB}" emma:medium="tactile" emma:mode="ink">
          <msink:context xmlns:msink="http://schemas.microsoft.com/ink/2010/main" type="writingRegion" rotatedBoundingBox="4066,8431 4626,8431 4626,8467 4066,8467"/>
        </emma:interpretation>
      </emma:emma>
    </inkml:annotationXML>
    <inkml:traceGroup>
      <inkml:annotationXML>
        <emma:emma xmlns:emma="http://www.w3.org/2003/04/emma" version="1.0">
          <emma:interpretation id="{DA856D76-9307-47C1-8E6B-D3BA0261A337}" emma:medium="tactile" emma:mode="ink">
            <msink:context xmlns:msink="http://schemas.microsoft.com/ink/2010/main" type="paragraph" rotatedBoundingBox="4066,8431 4626,8431 4626,8467 4066,84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4D48E4-FD04-4877-9397-17DE5415C781}" emma:medium="tactile" emma:mode="ink">
              <msink:context xmlns:msink="http://schemas.microsoft.com/ink/2010/main" type="line" rotatedBoundingBox="4066,8431 4626,8431 4626,8467 4066,8467"/>
            </emma:interpretation>
          </emma:emma>
        </inkml:annotationXML>
        <inkml:traceGroup>
          <inkml:annotationXML>
            <emma:emma xmlns:emma="http://www.w3.org/2003/04/emma" version="1.0">
              <emma:interpretation id="{F8E86065-7959-4F40-A47A-DD1AF5C1F849}" emma:medium="tactile" emma:mode="ink">
                <msink:context xmlns:msink="http://schemas.microsoft.com/ink/2010/main" type="inkWord" rotatedBoundingBox="4066,8431 4626,8431 4626,8467 4066,8467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+</emma:literal>
                </emma:interpretation>
              </emma:one-of>
            </emma:emma>
          </inkml:annotationXML>
          <inkml:trace contextRef="#ctx0" brushRef="#br0">25 29 877 0,'0'0'-11'0,"-11"2"-3"0,7 2-1 0,4-4 5 15,0 0 0-15,0 0 1 0,0 0 6 16,0 0 5-16,-11 0 8 0,11 0 4 15,0 0 6-15,0 0 4 0,0 0-3 0,0 0 0 16,0 0 0-16,0 0 1 0,0 0-2 16,0 0 2-16,0 0-2 0,17-10-5 0,-6 10-3 15,2-2-2-15,2 2 4 0,5-2-3 16,3 0-1-16,1 2-3 0,4 0 2 16,-1 0 1-16,4 0-1 0,1-2-3 15,-4 2-1-15,-2 0 1 0,2 0-4 0,-6 2 0 16,3-4 0-16,-5 2 3 0,-1 0 5 15,-4 0 6-15,1 0 8 0,-4 0 0 16,1 0-2-16,-4-2 4 0,2 0-4 16,-4 0-8-16,3 2 8 0,-4-2-6 0,-6 2-8 15,14-2-6-15,-14 2-12 0,8-4-8 16,-8 4-12-16,10-2-11 0,-10 2-14 0,9 0-21 16,-9 0-15-16,0 0-41 0,11-2-178 15,-11 2 174-15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29:51.9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406165-765F-4ACA-8659-1C727142C178}" emma:medium="tactile" emma:mode="ink">
          <msink:context xmlns:msink="http://schemas.microsoft.com/ink/2010/main" type="writingRegion" rotatedBoundingBox="12792,8631 26033,8652 26024,14199 12783,14178"/>
        </emma:interpretation>
      </emma:emma>
    </inkml:annotationXML>
    <inkml:traceGroup>
      <inkml:annotationXML>
        <emma:emma xmlns:emma="http://www.w3.org/2003/04/emma" version="1.0">
          <emma:interpretation id="{606ED5CC-522D-4591-8612-D2D28F3C67A4}" emma:medium="tactile" emma:mode="ink">
            <msink:context xmlns:msink="http://schemas.microsoft.com/ink/2010/main" type="paragraph" rotatedBoundingBox="15514,8635 26033,8652 26032,9380 15513,93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3030490-BE89-41E3-A2D4-2423D9D4D500}" emma:medium="tactile" emma:mode="ink">
              <msink:context xmlns:msink="http://schemas.microsoft.com/ink/2010/main" type="inkBullet" rotatedBoundingBox="15514,9032 16102,9033 16101,9051 15513,9050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49 7 762 0,'0'0'-47'0,"0"0"15"0,0 0 9 0,-6-4 4 16,6 4 8-16,0 0 5 0,0 0 2 16,0 0 11-16,-11 0 7 0,11 0 0 15,0 0 3-15,0 0 0 0,-14 0 2 0,14 0 2 16,-7-2-5-16,7 2 1 0,0 0 4 15,0 0 0-15,0 0 2 0,-11 2-2 16,11-2 8-16,0 0-11 0,0 0 2 0,0 0-1 16,0 0 6-16,0 0-6 0,0 0-2 15,0 0-4-15,0 0 3 0,0 0 0 16,0 0-5-16,0 0-2 0,0 0 1 0,34 2 3 16,-21-2-5-16,3 2 5 0,7 0-8 15,-3-2 1-15,5 2 2 0,-1-2-2 16,6 2-1-16,-4 0 0 0,0-2 0 0,4 2 2 15,-4 0-1-15,2-2-2 0,-1 0 0 16,-2 0 5-16,-2 0-4 0,-1 0 0 16,-1 0-1-16,-1 0 1 0,-5 0 0 0,2 0-3 15,-6 0-1-15,2 0 2 0,-2 0-1 16,-1 0-6-16,-10 0-2 0,15 0-7 16,-15 0 7-16,14 0-13 0,-14 0-6 0,6-2-2 15,-6 2-13-15,0 0-4 0,0 0-11 16,0 0-9-16,0 0-16 0,12 0-39 0,-12 0-121 15,5-2 82-15</inkml:trace>
      </inkml:traceGroup>
      <inkml:traceGroup>
        <inkml:annotationXML>
          <emma:emma xmlns:emma="http://www.w3.org/2003/04/emma" version="1.0">
            <emma:interpretation id="{4157F52A-F9CC-4653-A45C-4B6DA560B1AB}" emma:medium="tactile" emma:mode="ink">
              <msink:context xmlns:msink="http://schemas.microsoft.com/ink/2010/main" type="line" rotatedBoundingBox="16912,8637 26033,8652 26032,9380 16911,9366"/>
            </emma:interpretation>
          </emma:emma>
        </inkml:annotationXML>
        <inkml:traceGroup>
          <inkml:annotationXML>
            <emma:emma xmlns:emma="http://www.w3.org/2003/04/emma" version="1.0">
              <emma:interpretation id="{49E92B41-E453-4629-8EAB-F78EAF3CA694}" emma:medium="tactile" emma:mode="ink">
                <msink:context xmlns:msink="http://schemas.microsoft.com/ink/2010/main" type="inkWord" rotatedBoundingBox="16912,9062 17386,9063 17385,9100 16911,9099"/>
              </emma:interpretation>
            </emma:emma>
          </inkml:annotationXML>
          <inkml:trace contextRef="#ctx0" brushRef="#br0" timeOffset="614.7802">1419 46 641 0,'0'0'-6'0,"0"0"4"0,0 0-1 15,-13 0 2-15,13 0-2 0,0 0-1 16,0 0 4-16,-8-5 0 0,8 5 2 0,0 0-3 16,0 0-3-16,0 0-2 0,0 0 4 15,0 0 4-15,30-2-2 0,-21 2 3 0,5 0-1 16,0 0-1-16,1 0 0 0,2 0 3 15,5 2-3-15,-5-2 3 0,4 0-1 16,1-2 2-16,4 4 0 0,-4-2 0 16,1 0 3-16,1-2-2 0,-1 2 2 0,3-1 1 15,-6 1 2-15,2 0 1 0,-4 0 2 16,-2-3 7-16,0 3 7 0,-2 0 4 16,-3-2 1-16,0 2 5 0,-1 0-6 0,-10 0 0 15,11-2-2-15,-11 2-2 0,0 0-8 16,0 0 11-16,0 0-8 0,0 0 1 15,0 0 3-15,0 0-7 0,0 0-1 0,-35 0 0 16,24 2-5-16,0-2-2 0,-1 2-1 16,3 1-2-16,-2-2 5 0,0 1-6 15,-1 1-2-15,3-1-2 0,1-1-3 0,-1 1-8 16,2 1-8-16,-1-1-8 0,8-2-8 16,-11 4-5-16,9-2-4 0,2-2-8 15,-6 4-4-15,6-4-15 0,-3 4-25 0,3-4-52 16,0 0-93-16,0 0 80 0</inkml:trace>
        </inkml:traceGroup>
        <inkml:traceGroup>
          <inkml:annotationXML>
            <emma:emma xmlns:emma="http://www.w3.org/2003/04/emma" version="1.0">
              <emma:interpretation id="{0DA3ADFF-B5C2-4D46-B5E9-1713E506DC0A}" emma:medium="tactile" emma:mode="ink">
                <msink:context xmlns:msink="http://schemas.microsoft.com/ink/2010/main" type="inkWord" rotatedBoundingBox="19668,8761 21772,8765 21771,9210 19667,92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92.0541">4197-205 880 0,'-2'-8'170'0,"-3"0"-14"0,1 0-38 0,-1 2-39 16,1-2-20-16,0 1-4 0,1 4-5 15,-1-2 4-15,2-1 13 0,-1 4 3 16,3 2-5-16,-4-4-5 0,4 4-1 0,0 0-7 16,0 0-2-16,-3 14-3 0,6-5 3 15,-1-1 5-15,0 2-3 0,3 0 3 0,-3 2-5 16,3 2-3-16,-1 1-2 0,0-1-5 15,1 0-5-15,-1 2-1 0,1-1-3 16,-1-1-4-16,2-2 3 0,-4-2-3 0,0 3-5 16,2-3 2-16,1-2-4 0,-3 2-2 15,-2-2 4-15,2 0-3 0,0-1-2 16,1-1-2-16,-3-6 0 0,2 6-3 16,-2-6 0-16,2 2-3 0,-2-2-3 0,0 0 4 15,0 0-7-15,4-14-2 0,-1 5-4 16,-1-1-9-16,2 0 0 0,2-4-2 0,3-1 0 15,-1 1 1-15,6-2-4 0,0-3 1 16,4 5 3-16,-1 0 1 0,4 0-1 16,-1 2 2-16,5 1-1 0,-3 1 3 0,2 4 1 15,2 0-2-15,-3 2 1 0,2 2 3 16,-2 0-4-16,-1 4 3 0,-1 2 1 0,1 2 2 16,1 2 0-16,-3 2 1 0,-4 1 1 15,2 1 2-15,-5 0 2 0,2 0 1 16,-4 1-1-16,-3-1 2 0,-1 0-2 0,0 0 2 15,-1 0 0-15,-4-1 1 0,4-3 1 16,-4 2-2-16,-2-2 0 0,2 0 2 0,-2 1-1 16,0-4-1-16,0-5 2 0,0 8-6 15,0-8 1-15,-2 5-4 0,2-5-4 16,0 0-5-16,0 0-4 0,0 0-7 0,0-23-1 16,0 15-1-16,2 0-2 0,3-2 4 15,-3 0-2-15,5 0 8 0,-1-1-2 16,-1 1 2-16,4 0 1 0,3 0 1 0,1 2-2 15,0-3 7-15,4 3-2 0,-2 2 3 16,3 0 0-16,-2 2 3 0,2 0-1 16,-3 2-1-16,2 2 1 0,-4 0 2 0,3 4-4 15,-2-2 3-15,-1 4 4 0,0 0-3 16,0 2 0-16,-5 2 4 0,1 1 2 16,0 1-5-16,-2 0 2 0,-3-2 1 0,-2 2-1 15,0-2 2-15,2 3-12 0,-2-1-10 16,-4-2-13-16,2 1-17 0,-4-1-15 0,2-1-12 15,0 2-11-15,0-1 3 0,0-2-14 16,-3-2 0-16,3 2-5 0,2-2-7 0,-2 1-11 16,2-1-27-16,-2-2-251 0,4 0 87 15</inkml:trace>
          <inkml:trace contextRef="#ctx0" brushRef="#br0" timeOffset="2822.3411">5440-77 1180 0,'8'-6'20'0,"-4"0"3"15,-2 0-13-15,0 2-6 0,-2 4 1 0,-2-8-1 16,2 8 11-16,-4-6-2 0,-3 2 6 16,2 2 3-16,5 2-5 0,-18-2 10 15,5 2-6-15,2 0 9 0,1 2 3 0,-1 0 3 16,-5 2 4-16,4 0 2 0,-3 2-2 15,-3 2 0-15,2-2-3 0,0 3-3 16,3-1 5-16,-4 2-5 0,4 2 7 16,0-4-1-16,2 5 0 0,-1-3-1 0,1-1-4 15,4 2-2-15,-2 1 0 0,5-4-4 16,-4 1 1-16,6-1-4 0,0-2-1 0,2 2-5 16,2-2 2-16,0-2-3 0,6 2-2 15,-2-2-2-15,3-2-1 0,0-2-6 0,4 0-4 16,-1 0-6-16,0-2-2 15,1-2-3-15,-1 0-3 0,1-2 1 0,0 0-3 16,1 0 6-16,0-2 0 0,-1 0-2 16,0-3 1-16,-4 3 1 0,1-2-2 0,-1-1 2 15,2 3 1-15,-4 2-2 0,-1 1 1 16,0-4 1-16,-2 5-2 0,3-2 0 16,-3 2 5-16,1-2-4 0,1 2 2 0,-6 4 1 15,7-5-1-15,-7 5-2 0,0 0 4 16,0 0 0-16,11 7-2 0,-11-7 0 15,3 10 1-15,2-4 1 0,-3 2 3 0,0 0-2 16,2 1 0-16,-1 0 0 0,1 2-9 16,3-3-15-16,-1 4-11 0,1 0-23 15,1 1-16-15,0-1-20 0,-1-2-18 0,6 0-21 16,-4-4-49-16,-1 2-284 0,3-2 25 16</inkml:trace>
          <inkml:trace contextRef="#ctx0" brushRef="#br0" timeOffset="4836.0826">5698-42 1330 0,'4'-6'43'0,"-1"0"4"0,-1-2-15 0,0 3-20 15,0 0-7-15,4-1-1 0,-4-1 0 16,5 3 6-16,-1 0 9 0,3 0 0 0,4 2 4 15,-3-2-2-15,1 4-1 0,2 0-6 16,3 2 5-16,-2 0 1 0,4 0 3 16,3 2 3-16,-8 3 1 0,2-1 1 0,2-1 0 15,-4 2-3-15,1 1-1 0,-1 2-6 16,-8-4 3-16,4 2-3 0,-2 0-16 16,-5 2 1-16,2-2-3 0,-6 3-1 0,2-3 3 15,-4 2 1-15,-3 1 2 0,0-3-2 16,0-2 2-16,-4 4-1 0,-3-2 0 15,3 0-1-15,-1 0 3 0,-1-2-3 0,2 0 2 16,0-1 0-16,3-2-1 0,-1 2 1 16,1-3-2-16,1-1 1 0,7-1 2 15,-11 0-4-15,11 0-2 0,0 0 1 0,0 0-2 16,0 0-2-16,0 0-5 0,9-14-1 16,2 8-2-16,4-2-3 0,0 0-6 15,0-2 0-15,6-1 7 0,1 1-1 0,1 1-3 16,-1-2 3-16,4 1-2 0,-6-1 7 15,5 2 0-15,-10 1-5 0,3-1 9 16,1 3-6-16,-4-2 11 0,-2 2 4 0,0 0 1 16,-2 2 1-16,0 0-1 0,-3-1 3 15,3 2 3-15,-5-2-5 0,-2 2-1 16,-4 3-3-16,7-5 3 0,-7 5 0 0,0 0 0 16,0 0 5-16,0 0-4 0,0 0 5 15,-25 13 1-15,16-7 2 0,-2 2 5 16,-2 0 1-16,0 2-1 0,0-1 9 0,2 2-3 15,2 0 2-15,-5 1 4 0,5 0-3 16,0 1-3-16,1-2-2 0,1 4 0 0,4-3-3 16,0 2 0-16,3-1-3 0,0-2-5 15,6 2-8-15,1-3-16 0,4 2-22 16,4-4-32-16,8 3-24 0,6-6-21 16,-4 2-42-16,7-1-94 0,9-6-262 0,-6 0-15 15</inkml:trace>
        </inkml:traceGroup>
        <inkml:traceGroup>
          <inkml:annotationXML>
            <emma:emma xmlns:emma="http://www.w3.org/2003/04/emma" version="1.0">
              <emma:interpretation id="{6CD59D6F-AB52-4196-A13F-CF0EBC6F8C34}" emma:medium="tactile" emma:mode="ink">
                <msink:context xmlns:msink="http://schemas.microsoft.com/ink/2010/main" type="inkWord" rotatedBoundingBox="22733,8659 23972,8661 23971,9362 22732,936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843.9542">7407-363 1351 0,'0'0'-21'0,"-12"-6"11"0,6 3-1 0,-3 3-4 16,-3 0 4-16,12 0 6 0,-20 3 7 15,9 0 0-15,0 2 19 0,-1 3 10 16,-1-2 11-16,2 4 1 0,0 2 2 0,-4 3-3 16,6 1 2-16,1 0 1 0,-1 4-1 15,1-1 1-15,4 1-1 0,-1 3-2 16,3-3-2-16,2 4-3 0,0-1-5 0,2-1-3 15,3 5-3-15,-1-1-1 0,4 0-4 16,1 0-19-16,2-3-4 0,0 2-9 16,3-5-12-16,-1 0-13 0,5-1-12 0,1 1-16 15,0-8-6-15,5 0-11 0,-2 2-7 16,3-5-9-16,-1-3-14 0,-1 0-34 0,2-4-266 16,-2-2 80-16</inkml:trace>
          <inkml:trace contextRef="#ctx0" brushRef="#br0" timeOffset="5402.0932">8018-250 1135 0,'-3'-8'20'0,"1"2"3"0,-3 0 0 16,-2 2-5-16,3-2-1 0,-1 2-10 0,-1-2 5 15,-1 2-4-15,3 2 5 0,-3-2 8 16,-3 2-3-16,1 0 6 0,-2 2-1 0,11 0-7 16,-19 2 9-16,6 0 2 0,2 0 1 15,0 0-3-15,2 2-4 0,-1 0 3 16,-5 2 6-16,4 0 0 0,-1 2-3 0,-4-1-4 15,5 1 0-15,2 2 3 0,-3-4-2 16,4 2 2-16,-1 0 0 0,0 0-2 16,4 0 1-16,3 1 1 0,-2-4-3 0,2 4-2 15,2-1-1-15,2-2 1 0,2 0-4 16,1 2-1-16,1-2-1 0,8 2-2 16,0 1-1-16,-3-1-3 0,4-2-1 15,4 2 2-15,-6 0-1 0,5-2-1 0,1 3-3 16,-4-1 0-16,-2 0-1 0,6 2-3 15,-6-2 2-15,1 0 0 0,0 0-1 0,-5 0-1 16,0-1 3-16,-1-2-1 0,-1 1 0 16,2 2-1-16,-6-1 2 0,-1-1 1 15,-2 0-1-15,-2 0-1 0,-3 1 0 0,-4-2 1 16,0-1 1-16,-2 3-2 0,0-4 0 16,-8 4-3-16,2-3 0 0,0 0-27 15,-3 0-7-15,3 0-2 0,-4 0-9 16,3 0-9-16,1-2-8 0,-2 2-4 0,7-2-5 15,0 2-10-15,-1-4-9 0,4 4-13 16,-2-4-14-16,11 0-45 0,-12 0-234 0,12 0 94 16</inkml:trace>
          <inkml:trace contextRef="#ctx0" brushRef="#br0" timeOffset="5862.1796">8141 64 1100 0,'12'-2'35'16,"-12"2"-7"-16,11-2-14 0,-2 2-8 15,-9 0-11-15,13-2-2 0,-1 0 5 0,-3 0 0 16,2 0 4-16,3-1 4 0,4 1 0 16,-4 1-6-16,3 1 4 0,4-2 8 0,-3 2-11 15,3 0-1-15,-4 0 4 0,-1-3-6 16,0 3 0-16,-2 0 3 0,-1 0 0 15,1-2-1-15,-7 2 0 0,-7 0 2 16,13 0 4-16,-13 0-10 0,7-4 2 0,-7 4 2 16,0 0 2-16,0 0 0 0,0 0 1 15,-27-2-5-15,13 2 8 0,3 0-8 16,-2 0 4-16,-4 0 4 0,2 0 0 0,-1 2 1 16,2-2 4-16,-2 3 3 0,1-3 0 15,4 1 0-15,-8-1 2 0,8 2 1 0,0 3-4 16,-3-4 6-16,3 4 3 0,2 1 2 15,2 0 3-15,1 0-3 0,-2 2 0 16,1 0 0-16,3 2-2 0,2 0 0 16,0 3-4-16,2 1 1 0,0 0-7 15,4-1 0-15,-2-1 2 0,0 2-1 0,1 0-4 16,3 0 5-16,0 2-8 0,-4-3-15 16,2 1-15-16,-1-2-12 0,1 0-17 0,-2-1-17 15,3-1-16-15,-1-2-21 0,-2 0-41 16,3-2-234-16,-1 0 105 0</inkml:trace>
        </inkml:traceGroup>
        <inkml:traceGroup>
          <inkml:annotationXML>
            <emma:emma xmlns:emma="http://www.w3.org/2003/04/emma" version="1.0">
              <emma:interpretation id="{F579FD2E-4457-4AC2-BD48-36730147E2E3}" emma:medium="tactile" emma:mode="ink">
                <msink:context xmlns:msink="http://schemas.microsoft.com/ink/2010/main" type="inkWord" rotatedBoundingBox="24515,8649 26033,8652 26032,9380 24514,937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341.0085">9073 184 1125 0,'0'0'109'0,"0"-6"6"0,0 6-23 15,-2-6-35-15,2 6-10 0,0 0-8 16,-6-7-4-16,6 7-7 0,0 0 1 0,0 0-2 15,-6-2 0-15,6 2-1 0,0 0-1 16,-9 15 0-16,7-9-6 0,0 2-4 0,-3 2 1 16,3-1-3-16,0 2-3 0,-3 0-4 15,1 1-27-15,2 0-18 0,-4 2-25 16,2 1-15-16,2-3-19 0,-3 0-16 0,3-2-27 16,0-2-73-16,0 2-166 0,-1-2 109 15</inkml:trace>
          <inkml:trace contextRef="#ctx0" brushRef="#br0" timeOffset="6677.0866">9541-199 1274 0,'2'-10'104'0,"-4"4"-18"16,0-2-36-16,-1 2-12 0,1 2-7 0,2 4-3 16,-4-6-1-16,4 6 2 0,0 0 5 15,0 0 2-15,0 0-1 0,-12 14 1 16,9-6-6-16,1 2-1 0,2 3-1 16,-2 1-2-16,2 4-2 0,-2 0 0 0,2 0-3 15,0 3-2-15,0-1-4 0,0 3 1 16,0-3-3-16,0 4 0 0,0-3-6 15,-2 1-18-15,2-1-11 0,0-3-16 0,0 0-25 16,0 0-14-16,-3 1-11 0,3-3-4 16,-2-2-10-16,0 0-4 0,0-3-13 0,-3-1-26 15,3-2-267-15,-2 0 78 0</inkml:trace>
          <inkml:trace contextRef="#ctx0" brushRef="#br0" timeOffset="7244.0346">9855-127 1108 0,'-2'-4'46'0,"-4"-2"6"15,2 1-20-15,-3-1-23 0,3 4-2 16,-3-2-2-16,7 4-1 0,-6-4 4 15,-1 2 9-15,7 2 2 0,0 0 2 16,-25 4 0-16,16 0-4 0,-2 3 0 0,-1 1-3 16,-4 0-3-16,3 2 1 0,0 2 5 15,-1 2 16-15,-2 2-1 0,1 1-3 0,0-3-5 16,0 3 1-16,-1-1-5 0,2 2-9 16,1-4-15-16,2 0-8 0,-1-1-15 15,1-1-18-15,4-2-17 0,-2 2-14 16,3-4-19-16,-1-1-35 0,1-2-265 0,4 1 94 15</inkml:trace>
          <inkml:trace contextRef="#ctx0" brushRef="#br0" timeOffset="6963.6527">9579 33 1298 0,'9'-2'87'16,"-2"1"-20"-16,-7 1-31 0,13 0-10 0,-13 0-6 15,17 1 0-15,-6 3 12 0,2-1 2 0,6 3 1 16,1-1 1-16,2 4-5 0,1-1-2 15,7 6-1-15,-6-2-5 0,10 2-2 16,0 5 0-16,-1-7-3 0,-1 6-3 0,2-3-5 16,-5-1-15-16,-3-4-10 0,1 2-16 15,-7 3-10-15,0-7-7 0,-1 0-5 16,-8-2-9-16,4 2-9 0,-3-2-15 16,-5-6-30-16,-7 0-64 0,0 0-221 0,9-6 87 15</inkml:trace>
          <inkml:trace contextRef="#ctx0" brushRef="#br0" timeOffset="7613.1488">10259-351 1319 0,'5'-8'114'0,"-2"1"-17"0,-1 1-16 16,0 3-16-16,-2 3-4 0,11-5-4 15,-11 5 2-15,18 5 1 0,-4-2 3 0,-1 6-1 16,3 1-2-16,7 4 0 0,-5 2-6 16,2 3-5-16,-2 5-1 0,2 3-5 15,1 1-3-15,-8 1-6 0,0 3-3 0,2 1-1 16,-6 3-18-16,-5 1 1 0,-2-5-7 16,-2-1-16-16,-4 2-17 0,-1 1-22 0,-10 3-35 15,-6 3-43-15,-9-5-47 0,-1 2-113 16,-21 7-312-16,-16-7-98 0</inkml:trace>
        </inkml:traceGroup>
      </inkml:traceGroup>
    </inkml:traceGroup>
    <inkml:traceGroup>
      <inkml:annotationXML>
        <emma:emma xmlns:emma="http://www.w3.org/2003/04/emma" version="1.0">
          <emma:interpretation id="{3E874F8A-C3E3-4B36-B0F3-CEBC0BD1053C}" emma:medium="tactile" emma:mode="ink">
            <msink:context xmlns:msink="http://schemas.microsoft.com/ink/2010/main" type="paragraph" rotatedBoundingBox="15254,12084 19643,11497 19792,12608 15403,131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47597A-C4BF-488C-9178-E500933059F7}" emma:medium="tactile" emma:mode="ink">
              <msink:context xmlns:msink="http://schemas.microsoft.com/ink/2010/main" type="inkBullet" rotatedBoundingBox="15305,12463 16801,12263 16837,12534 15341,12734"/>
            </emma:interpretation>
            <emma:one-of disjunction-type="recognition" id="oneOf4">
              <emma:interpretation id="interp4" emma:lang="" emma:confidence="0">
                <emma:literal>-</emma:literal>
              </emma:interpretation>
            </emma:one-of>
          </emma:emma>
        </inkml:annotationXML>
        <inkml:trace contextRef="#ctx0" brushRef="#br0" timeOffset="43099.4644">-156 3426 183 0,'-10'0'57'0,"10"0"-17"0,0 0-15 16,0 0-5-16,-13 2-3 0,13-2-5 0,0 0 0 16,-6 0-2-16,6 0 5 0,0 0 3 15,0 0 0-15,0 0-1 0,-9 2 2 16,9-2 0-16,0 0 2 0,0 0-5 15,0 0 2-15,0 0-2 0,-7 2-1 0,7-2 3 16,0 0-4-16,0 0 0 0,0 0-2 16,0 0-1-16,0 0 2 0,0 0 1 0,0 0-2 15,0 0-1-15,0 0 1 0,0 0-5 16,0 0 0-16,-7 2 1 0,7-2-2 16,0 0 2-16,0 0 2 0,0 0-3 15,0 0-1-15,0 0 0 0,0 0 3 0,0 0-5 16,0 0 6-16,0 0-2 0,0 0 0 15,0 0 3-15,0 0-2 0,0 0 0 0,0 0 3 16,0 0 1-16,0 0 3 0,0 0-5 16,0 0 0-16,0 0 3 0,0 0-4 15,0 0 1-15,0 0-3 0,0 0 7 16,25 0-8-16,-25 0 0 0,0 0 0 0,11 0 0 16,-11 0 1-16,0 0-1 0,16 0 0 15,-16 0-6-15,11 0 6 0,-11 0-3 0,14 0 2 16,-14 0-2-16,13 0-1 0,-13 0-1 15,16 0 0-15,-9-2 1 0,-7 2-1 16,18 0 7-16,-8 0-5 0,-10 0 2 16,17 0-1-16,-8 0 1 0,0 0-5 0,-9 0 1 15,19 0 1-15,-11 0 0 0,-8 0 0 16,16 0-1-16,-7 0-3 0,-2 2 4 16,-7-2-3-16,14 0 0 0,-14 0-4 15,11 0 10-15,-11 0-8 0,9 0 2 0,-9 0 3 16,0 0 2-16,14 3-3 0,-14-3-4 15,9 0 0-15,-9 0 2 0,0 0-1 0,13 1-1 16,-13-1 3-16,11 0 1 0,-11 0-3 16,12 2 0-16,-12-2-1 0,13 0-2 15,-6 2 3-15,2-2 2 0,-9 0 7 16,16 0-4-16,-7 0-4 0,0 3 1 0,2-3 3 16,-2 0 4-16,3 0-8 0,-1 0 0 15,-11 0 4-15,20 0-2 0,-8 1 0 0,-1-1-3 16,0 0 5-16,0 0-3 0,1 2 1 15,-1-2 1-15,0 0-4 0,0 3 4 16,-1-3-6-16,1 2 6 0,0-2-3 16,0 2 3-16,1-2-6 0,-1 0 5 15,0 1-2-15,1 2 0 0,0-3-1 0,-1 2 2 16,0-2 1-16,0 2 1 0,-2-2-3 16,3 2 5-16,-1-2-2 0,-2 0-3 0,2 2 2 15,1-2 0-15,-3 2 1 0,2-2-2 16,0 2 1-16,-1-2-2 0,1 2 4 15,0 0-4-15,0-2-2 0,1 2 4 16,-1-2 2-16,2 0 0 0,0 2-4 0,-1 0 5 16,2-2-2-16,-1 0 2 0,0 2 1 15,4 0 0-15,-2-2-1 0,-2 0 3 0,4 2-5 16,1 0 7-16,0-2-6 0,0 2 2 16,2-2 8-16,-1 0 1 0,0 2-8 15,0-2 1-15,1 0 3 0,-1 2-3 16,3-2 2-16,-7 2-1 0,8-4 10 0,-5 4-3 15,3-2-9-15,-3 0 8 0,-3 0-6 16,6 0 2-16,-8 0 2 0,6 0-5 16,-4 0-1-16,-1 2 4 0,-1-2-1 0,-1 0-4 15,1 0 7-15,-4 0-7 0,2 3-4 16,-1-3-2-16,1 0 6 0,-11 0-5 16,13 0 0-16,-13 0 3 0,11 2 1 0,-11-2 1 15,13 0-2-15,-13 0-2 0,13 0 2 16,-13 0 4-16,0 0-3 0,9 0-1 15,-9 0 2-15,0 0 1 0,8 0 0 16,-8 0 1-16,0 0-4 0,0 0 0 0,0 0-1 16,0 0-2-16,13 0 4 0,-13 0-2 15,0 0 2-15,0 0-6 0,0 0-7 0,0 0-14 16,0 0-8-16,0 0-10 0,0 0-19 16,0 0-10-16,0 0-18 0,0 0-25 15,6-5-60-15,-6 5-155 0,2-6 157 16</inkml:trace>
      </inkml:traceGroup>
      <inkml:traceGroup>
        <inkml:annotationXML>
          <emma:emma xmlns:emma="http://www.w3.org/2003/04/emma" version="1.0">
            <emma:interpretation id="{CFB1EBD2-36CD-4CAB-AE5B-90E5C27A3EE0}" emma:medium="tactile" emma:mode="ink">
              <msink:context xmlns:msink="http://schemas.microsoft.com/ink/2010/main" type="line" rotatedBoundingBox="17468,11788 19643,11497 19792,12608 17616,12898"/>
            </emma:interpretation>
          </emma:emma>
        </inkml:annotationXML>
        <inkml:traceGroup>
          <inkml:annotationXML>
            <emma:emma xmlns:emma="http://www.w3.org/2003/04/emma" version="1.0">
              <emma:interpretation id="{15C0C425-8CE0-4F2B-9BF2-DC2FA030A024}" emma:medium="tactile" emma:mode="ink">
                <msink:context xmlns:msink="http://schemas.microsoft.com/ink/2010/main" type="inkWord" rotatedBoundingBox="17468,11788 19643,11497 19792,12608 17616,12898"/>
              </emma:interpretation>
              <emma:one-of disjunction-type="recognition" id="oneOf5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~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44530.0093">2091 3420 846 0,'-12'0'-31'0,"12"0"6"0,0 0 0 15,-13 0 2-15,13 0 3 0,0 0 0 0,-11 0 6 16,11 0 9-16,-7 2-1 0,7-2 6 16,0 0 1-16,0 0-1 0,0 0 5 15,0 0-1-15,-4 4 2 0,4-4 2 16,0 0 1-16,0 0 4 0,0 0 1 0,20 6 0 15,-9-6-2-15,0 2 1 0,5 1-2 16,0-2-2-16,5 1 1 0,1 0 1 16,5 1 1-16,0-2 4 0,2 1-7 0,3 1 2 15,-1-1-3-15,-1 0-1 0,0-2-1 16,-6 1-2-16,2-1 3 0,-4 3-3 16,1-1 1-16,-3-2-1 0,-3 0-1 0,0 0 1 15,-2 2-1-15,-2-2-2 0,0 0 6 16,-2 2-5-16,0-2-6 0,-2 0-2 15,-9 0-4-15,14 0-4 0,-14 0-10 16,13 0-10-16,-13 0-15 0,0 0-34 0,9-4-158 16,-9 4 240-16</inkml:trace>
          <inkml:trace contextRef="#ctx0" brushRef="#br0" timeOffset="45373.2756">3528 2812 660 0,'-23'-14'27'0,"3"1"8"0,5 3-11 16,-2 2 1-16,0 0-3 0,0 2-2 16,4 0 0-16,-7 0 1 0,1 1 4 15,6-1-1-15,-7 2-6 0,4 3 7 16,-4-2-6-16,-1 1 0 0,5 4-1 0,-6 1 4 15,6 0 3-15,-4 5 0 0,-1 3 0 16,3 3 13-16,-3 6 2 0,8 7 4 0,-7 3 6 16,6 7-2-16,3-1-3 0,2 1 11 15,3 6 0-15,1-1-1 0,1 3-2 16,4 0-3-16,2-2-4 0,2-1 3 16,3 3-6-16,4 2-3 0,0 0-2 0,8-5-3 15,1 1-1-15,3-4-2 0,1-3 0 16,8-3-4-16,-2-3 1 0,3-5-1 15,8-2-3-15,-5-4-1 0,3-6-2 0,2-3 1 16,4-2 0-16,2-8-2 0,1 0-6 16,-1-4 1-16,7-8-1 0,2-3-2 15,-6-4 1-15,14-14-3 0,-8-6-3 0,-2-2-2 16,-4-5-3-16,-5-5 1 0,-6 0-3 16,-3-6-2-16,-12 6 3 0,-5 4 0 15,-6 2 0-15,-4 3-1 0,-2 1-1 0,-5 0-2 16,-2-1 0-16,-4 5 1 0,-3-1-2 15,-4-3-1-15,-5 4 0 0,-7-1-1 0,-3 1 4 16,-6 4-3-16,-7 3-2 0,-4 1 4 16,-4 7-5-16,-3 1 3 0,-4 2 0 15,-2 4 2-15,-1 3-5 0,2 2-3 16,-7 6-9-16,2 0-4 0,6 4-10 0,4 0-9 16,-13 4-11-16,5 2-15 0,1 0-8 15,3 2-9-15,0 2-4 0,0 3-19 16,4 1-11-16,7-2-24 0,2 0-59 0,5 0-203 15,-1 3 84-15</inkml:trace>
        </inkml:traceGroup>
      </inkml:traceGroup>
    </inkml:traceGroup>
    <inkml:traceGroup>
      <inkml:annotationXML>
        <emma:emma xmlns:emma="http://www.w3.org/2003/04/emma" version="1.0">
          <emma:interpretation id="{831F44FD-F635-4149-BC1C-ED5FB0881600}" emma:medium="tactile" emma:mode="ink">
            <msink:context xmlns:msink="http://schemas.microsoft.com/ink/2010/main" type="paragraph" rotatedBoundingBox="12776,13246 18681,13173 18694,14182 12788,14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06F802-EAE7-439D-BA04-043D425B7DAE}" emma:medium="tactile" emma:mode="ink">
              <msink:context xmlns:msink="http://schemas.microsoft.com/ink/2010/main" type="line" rotatedBoundingBox="12776,13246 18681,13173 18694,14182 12788,14255"/>
            </emma:interpretation>
          </emma:emma>
        </inkml:annotationXML>
        <inkml:traceGroup>
          <inkml:annotationXML>
            <emma:emma xmlns:emma="http://www.w3.org/2003/04/emma" version="1.0">
              <emma:interpretation id="{2A98942F-14F4-4A17-A733-1F1D7ED499CC}" emma:medium="tactile" emma:mode="ink">
                <msink:context xmlns:msink="http://schemas.microsoft.com/ink/2010/main" type="inkWord" rotatedBoundingBox="12777,13316 15082,13287 15091,14010 12786,1403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8995.7894">-1756 4570 1079 0,'2'-9'18'0,"-4"1"1"0,0 2 0 15,-1 0-8-15,-1-2-2 0,-1 2 1 16,0 0 4-16,-1 1 8 0,-1-1 4 0,0 2-5 15,-2 2 1-15,3 0 0 0,-2-4-1 16,-1 6 2-16,9 0-4 0,-17 6-2 16,6-4-3-16,-2 6 3 0,0-1-1 0,2 4 2 15,-2 0-4-15,-4 3 2 0,6-2-4 16,-4 5 3-16,1-4-2 0,0 4 5 16,3-3 1-16,0 3-3 0,4-3-1 0,-2 2 2 15,4-2 0-15,3 0 2 0,0 1-1 16,4-3-1-16,0-2 0 0,3 0-3 15,1-1 4-15,4-1-8 0,-1-2 0 0,2-2 1 16,0 0-1-16,-2-4-1 0,3 0 1 16,-1 0-4-16,0-8-8 0,2-1-2 0,0-3-2 15,-5 0-5-15,3-2 3 0,-4 0 1 16,2-3-1-16,-1 3 2 0,-4-2-2 16,0 2-1-16,1-1 7 0,-3 1-7 15,2 4 2-15,-1-2-2 0,-3 1 6 16,2 1-2-16,0 1 5 0,0 0-2 0,0 3-1 15,-2-2-3-15,3 2 1 0,-1 0 2 16,-2 6-2-16,0 0 1 0,0 0 0 0,0 0-2 16,0 0 4-16,12 14-1 0,-8-2 1 15,-1 2-1-15,-1 0 4 0,0 3-2 16,2 5 3-16,-1-2-4 0,1 5 2 16,1 1 1-16,-1-1 3 0,0-1-11 0,4 3-17 15,-1-3-24-15,-1 1-19 0,1-5-28 16,0-2-41-16,-3-2-85 0,3-1-131 0,-2-3 135 15</inkml:trace>
          <inkml:trace contextRef="#ctx0" brushRef="#br0" timeOffset="59553.1958">-1582 4626 1076 0,'7'-14'74'0,"-3"6"-3"0,1-4-10 0,-1 4-9 16,0 2-2-16,1-2-6 0,-1 1 17 15,1 1 0-15,2 4 0 0,0-6-8 16,2 4-6-16,2 2-1 0,-2 2-6 0,3 0-4 16,-1 0-2-16,2 2-5 0,0 2-3 15,4-2 0-15,-2 4-5 0,-1 0 0 0,0 3 0 16,-1 0-5-16,-2 1 3 0,-2 1-4 16,-1 1 1-16,-6-2-1 0,0 3-3 15,-2 0 1-15,-7-2 1 0,2 3-3 16,-2 0 1-16,-1-2-3 0,-4 2 2 0,1-1-1 15,2-3 1-15,-2 2-1 0,2-1-2 16,0-3 0-16,2 0 4 0,3-2 7 16,-4 0 0-16,4 2 0 0,-1-4 1 0,5-4-4 15,0 6-1-15,0-6 0 0,0 0-3 16,0 0-1-16,23-8-2 0,-12 2 0 16,3-2 1-16,2 0-3 0,0-6-1 0,1 1-4 15,2-3-2-15,-6 2 0 0,5-2-2 16,-1-1 0-16,-2-1-3 0,-2-1 2 15,-3 6 1-15,1-2 0 0,-4 1 0 0,-1 2 0 16,-1 2 1-16,-1-4-1 0,-2 5-2 16,-2 3-1-16,3-6 2 0,-6 8-1 15,3-2-1-15,-4 0 2 0,4 6-1 0,-11-3 0 16,11 3 2-16,-15 6 0 0,2-3 0 16,5 3 0-16,-6 2 1 0,3 2 2 15,-1 3-1-15,1 1 0 0,0 2 0 0,2 4 0 16,0 0 2-16,2-3-2 0,2 5 0 15,1-2 2-15,4-3-3 0,0 3-1 0,4 3-7 16,1-5-16-16,2 0-19 0,7 0-12 16,-1 1-35-16,6-1-23 0,1-4-26 15,2-3-48-15,1-1-388 0,4-6-77 16</inkml:trace>
          <inkml:trace contextRef="#ctx0" brushRef="#br0" timeOffset="58474.2642">-2669 4635 946 0,'-5'-7'56'0,"1"-1"-12"15,-1 2-34-15,1-2 6 0,-2 2-7 16,2 0 1-16,2 1 15 0,0 0 4 0,-1-1 6 15,-1 3-1-15,4 3 4 0,-2-5-10 16,2 5 1-16,-2-9-2 0,2 9-4 0,0 0-2 16,0 0-8-16,0 0 2 0,0 0 1 15,0 0-1-15,0 0 0 0,0 23 0 16,0-13-4-16,2 2 7 0,-2 2 1 16,0-4 1-16,0 5 6 0,0 3-1 0,2-2 2 15,-2-1-1-15,0 3-2 0,0-4-5 16,0 4 1-16,-2-3-2 0,2-1 1 15,0-2-5-15,-2 0 1 0,2-2 2 0,0 1-2 16,-3-2 1-16,3 2-3 0,-2-3 4 0,2-2 8 16,0-6-2-16,-4 4-6 0,4-4-2 15,0 0 3-15,0 0-7 0,-7-20 0 16,5 8-4-16,2-2-1 0,0-1 1 16,2-5-4-16,-2 4 0 0,5-5 2 0,-1 1-3 15,3 1 0-15,-1-5 0 0,3 2-1 16,3 4-1-16,-1-5 1 0,0 5-1 15,0 2-2-15,4-1 2 0,0-1-1 0,-2 8 0 16,4 1 1-16,-2 4-1 0,1-2-2 16,0 5 1-16,0 2 0 0,-1 2 5 15,2 5-4-15,0-2 0 0,-1 4 2 16,-2 1 3-16,2 2 0 0,-3 3-1 0,-1-6 1 16,-1 6 0-16,-2-1-1 0,0 0 0 15,-1 0-2-15,0-2 1 0,-3 3 1 0,-3-7 1 16,2 0 0-16,-2 2-4 0,3 0 0 15,-5-6-2-15,2 1 7 0,-2-5-6 16,0 0-1-16,0 0-2 0,0 0-4 16,0 0-8-16,-15-19 2 0,15 9-10 0,-3-4 6 15,3 2 6-15,0-5-3 0,0 1 2 16,5 0 3-16,-3-4 2 0,5 6-7 0,-1-3 5 16,1-1 5-16,2 4-3 0,1-1 2 15,1 5 3-15,0-4-1 0,0 5-1 16,1 4-1-16,-1-1 0 0,2 3 0 15,-2 1 2-15,3 4 2 0,-3-2-1 0,5 6 2 16,-2 1 1-16,-1 1 0 0,-2 2 0 16,3-2 2-16,-4 4-3 0,1 2 1 0,-5 3 0 15,3-3-5-15,-2 2-6 0,-3 2-5 16,-2-1-15-16,4-1-15 0,-4 5-18 0,0-5-16 16,0 0-22-16,-2 3-30 0,0-5-76 15,3-4-172-15,-3 2 108 0</inkml:trace>
          <inkml:trace contextRef="#ctx0" brushRef="#br0" timeOffset="59925.4417">-452 4378 1654 0,'8'-21'34'0,"-3"3"-3"0,0 6-8 0,-5-2 0 15,3 4-2-15,-3-1 8 0,-3 6 8 16,3-3 11-16,-2-1 1 0,-1 7-2 16,3 2-6-16,-5-8-4 0,1 4-2 0,4 4-3 15,0 0-4-15,-15 10 0 0,6-2-4 16,-3 2 3-16,1 3-1 0,-3 3 0 15,-1 4-1-15,-2-1 1 0,-2 7-4 0,0-1-3 16,3 1 1-16,1 2-1 0,1-5 0 16,0 1-2-16,6 2 1 0,-6-1-2 15,4-1-1-15,2 3-2 0,1-5-1 16,2 7-2-16,3-11-1 0,2 6 2 0,-2-5-5 16,4-1 1-16,-2 5-2 0,2-7-3 15,3 0-6-15,2 0-2 0,-1-2-8 0,2 1-10 16,1-3-7-16,0 2-7 0,-1-1-7 15,1-2-7-15,1 0-14 0,-1-1-7 16,2 2-8-16,-7-2-9 0,3 1-14 0,2-1-11 16,-1-2-17-16,0-2-32 0,-1 0-69 15,2 0-216-15,0-2 43 0</inkml:trace>
        </inkml:traceGroup>
        <inkml:traceGroup>
          <inkml:annotationXML>
            <emma:emma xmlns:emma="http://www.w3.org/2003/04/emma" version="1.0">
              <emma:interpretation id="{AF4929C0-B062-4FFE-8B27-377C71BE457C}" emma:medium="tactile" emma:mode="ink">
                <msink:context xmlns:msink="http://schemas.microsoft.com/ink/2010/main" type="inkWord" rotatedBoundingBox="15412,13213 18681,13173 18694,14182 15424,14222"/>
              </emma:interpretation>
              <emma:one-of disjunction-type="recognition" id="oneOf7">
                <emma:interpretation id="interp11" emma:lang="" emma:confidence="0">
                  <emma:literal>sin)</emma:literal>
                </emma:interpretation>
                <emma:interpretation id="interp12" emma:lang="" emma:confidence="0">
                  <emma:literal>Sain)</emma:literal>
                </emma:interpretation>
                <emma:interpretation id="interp13" emma:lang="" emma:confidence="0">
                  <emma:literal>Seek)</emma:literal>
                </emma:interpretation>
                <emma:interpretation id="interp14" emma:lang="" emma:confidence="0">
                  <emma:literal>sing)</emma:literal>
                </emma:interpretation>
                <emma:interpretation id="interp15" emma:lang="" emma:confidence="0">
                  <emma:literal>sain)</emma:literal>
                </emma:interpretation>
              </emma:one-of>
            </emma:emma>
          </inkml:annotationXML>
          <inkml:trace contextRef="#ctx0" brushRef="#br0" timeOffset="60464.1602">127 4443 1268 0,'-5'-14'19'0,"-1"-1"-1"0,-2 4-9 16,1 2-7-16,1 1-6 0,-3 2 3 0,0 0 5 16,0 4 6-16,-3 2 8 0,1 0 0 15,0 0 6-15,-3 8-1 0,0 0-2 0,1-2 1 16,2 6-3-16,-3 3 2 0,3-5 1 16,0 4 0-16,2 0-7 0,-1 3 7 15,3-3-2-15,1 2-5 0,1-1 3 0,1-1-1 16,2-2 0-16,2 2 3 0,0 0-6 15,2-5 2-15,2 4-3 0,1-4 2 16,1 1-3-16,4 0 1 0,1-1-1 0,0-1 0 16,5-3-3-16,0 4-2 0,0-3 1 15,2-2 4-15,0 2-4 0,2 0-2 16,1 0-1-16,-3 3-3 0,3-4 0 0,-4-1 3 16,-1 5-2-16,-2-3-1 0,-1 2 2 15,1 2-3-15,-6-6 2 0,0 4-1 0,-3 3 4 16,-1-6-3-16,-2 4-1 0,-4-1-1 15,-2 2 5-15,-4-2-1 0,-1 3-2 16,-4-2 3-16,0-1-5 0,-4 3 1 16,-5-1 1-16,1-2-2 0,-1 0-3 0,-1 0-10 15,1 0-19-15,1-2-11 0,1-1-19 16,2-2-19-16,2 2-12 0,2-5-18 16,1 0-23-16,1-2-50 0,5-2-211 0,1 0 94 15</inkml:trace>
          <inkml:trace contextRef="#ctx0" brushRef="#br0" timeOffset="60870.3238">461 4699 1168 0,'11'-5'24'15,"1"5"-3"-15,-1-5-2 0,2 1-3 16,-2 4-5-16,6-6 1 0,1 2-5 0,-3 2 9 15,4 0-2-15,-2-4-1 0,2 4-1 16,-3 2-2-16,1-4-6 0,-2 2 4 16,-2 2-5-16,-2-4 4 0,0 2-4 0,-1-1-1 15,-10 3 5-15,13 0-8 0,-13 0 4 16,0 0 1-16,0 0-2 0,0 0-5 0,0 0 5 16,0 0-1-16,0 0 0 0,-34 3 0 15,21-1-2-15,2-2 4 0,-4 4-4 16,4-2 10-16,-2 2-2 0,2-2-2 15,-1 4 0-15,1-4 2 0,0 4 0 0,2 0 4 16,1 3 2-16,2-1-1 0,-1 2 6 16,5 0-4-16,-3 4-2 0,3-4 1 15,2 5-1-15,2-1-5 0,-2 0 1 0,3 2 0 16,1 3 0-16,-2-3-1 0,3 2-3 16,-3-1 2-16,2 1-16 0,2-2-12 15,-2 0-15-15,1 1-19 0,-1-6-19 16,-2 4-28-16,0-7-72 0,3 4-201 0,-3-4 113 15</inkml:trace>
          <inkml:trace contextRef="#ctx0" brushRef="#br0" timeOffset="61135.6226">1173 4787 1143 0,'5'-2'115'0,"-5"2"-4"0,6-2-30 15,-6 2-33-15,0 0-2 0,0 0-10 16,0 0-3-16,7 12-2 0,-5-8-5 0,-4 2-5 16,2 2 4-16,0 3-7 0,-2-1 1 15,2 2-13-15,2 0-24 0,-2 2-9 0,-2-1-15 16,2 1-18-16,-5-2-25 15,5-2-25-15,-4 3-59 0,4-2-256 0,-4-3 66 16</inkml:trace>
          <inkml:trace contextRef="#ctx0" brushRef="#br0" timeOffset="61669.78">1734 4319 1223 0,'6'-14'102'0,"1"1"2"16,-3 8-19-16,-4-3-12 0,5 5-13 15,-5 3-10-15,4-6-3 0,-4 6-2 0,0 0-7 16,8 14 4-16,-8-6 8 0,2 7-6 16,0 3 1-16,1 0 0 0,-1 5-7 0,0 3 4 15,2 3-2-15,-1-3 1 0,1 7-4 16,5-3-2-16,-7 1-5 0,5-1-2 15,-2 5-2-15,2-6-1 0,-1 1-3 0,-1-1-3 16,-1-1-2-16,3-4 1 0,-5 3-2 16,2-9-2-16,-1 2 2 0,-1-4-2 15,-2-3 0-15,2 1 1 0,-2-4-1 16,0-2 1-16,0-2-1 0,-2-1-4 0,2-5 4 16,0 0-8-16,0 0 2 0,-11-17 0 15,9 5-4-15,-1-2-1 0,-1-5 1 0,4 3-1 16,-2-2-3-16,2 0 0 0,0-1-1 15,-2 1-1-15,4 2 2 0,-2 2 0 0,2-3 0 16,0 5 1-16,3 2-1 0,-3-5 2 16,2 10-1-16,1-8-1 0,1 9-2 15,2-2 4-15,1 0-2 0,0 4-1 16,4 2 1-16,1 0-2 0,4 0 3 0,5 8 0 16,1 0-3-16,2-1 4 0,2 6-2 15,7 2 1-15,-3-3 2 0,-2 7-1 16,0-5-4-16,2 2 2 0,-1 0-4 0,-1-2-13 15,-5-1-13-15,0 1-17 0,-2-4-23 16,-3 0-27-16,3-1-21 0,-6-1-20 0,1-5-17 16,-4-3-37-16,0-2-72 0,-3 1-258 15,2-7-27-15</inkml:trace>
          <inkml:trace contextRef="#ctx0" brushRef="#br0" timeOffset="61897.4853">2475 4330 1473 0,'-9'-11'26'0,"0"3"-8"0,-1 2-6 0,2 0 3 16,-1 4-7-16,0-3 5 0,0 3-5 15,-3 2 10-15,-1 0 7 0,0 2 1 0,-2-2-1 16,0 9-1-16,-1-3-5 0,-2 6 1 16,0 2-2-16,0-4-4 0,-3 9 2 0,1-7 1 15,-1 6-4-15,2-2-2 0,0 1 1 16,-1 3-8-16,-1-3-20 0,3 1-18 15,1-2-26-15,-2-2-22 0,4 0-30 16,1-3-55-16,4 1-297 0,-1-4 28 0</inkml:trace>
          <inkml:trace contextRef="#ctx0" brushRef="#br0" timeOffset="62161.6079">2796 4157 1442 0,'13'-7'119'15,"-4"3"-13"-15,-1 4-14 0,1 0-11 16,-1 4-9-16,6 3-5 0,0 2-3 0,8 6 0 16,3 5 11-16,11 7 8 0,0 5-8 15,-2 0-6-15,12 17-6 0,-12-4-6 16,-8-2-6-16,-7 1-5 0,-1 4-5 0,-12 6-8 15,-6-9-18-15,-9 8-27 0,-20 20-37 16,-10-6-45-16,-3 3-47 0,-11 0-55 16,-8-2-133-16,-6-3-315 0,-10 4-142 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29:33.2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57E90C0-164A-40C9-8E6F-FE679C6E89C3}" emma:medium="tactile" emma:mode="ink">
          <msink:context xmlns:msink="http://schemas.microsoft.com/ink/2010/main" type="inkDrawing" rotatedBoundingBox="27838,7749 29354,7713 29355,7725 27839,7761" shapeName="Other"/>
        </emma:interpretation>
      </emma:emma>
    </inkml:annotationXML>
    <inkml:trace contextRef="#ctx0" brushRef="#br0">25 41 1068 0,'-6'-4'111'0,"6"4"-61"0,0 0 1 16,-9-1-36-16,9 1-8 0,0 0 1 0,0 0 5 15,-10-3 7-15,10 3-4 0,0 0-3 16,0 0 2-16,0 0-1 0,0 0 3 16,25-2-6-16,-25 2 14 0,18 2 2 0,-2-2 2 15,-2 0-4-15,-1 0-1 0,10 0-4 16,-5 0 3-16,7 3-4 0,-3-3 7 0,8 0 0 16,-1 0-9-16,7 0 2 0,3-3 0 15,-1 3-2-15,7 0 3 0,1 0-3 16,3-2-4-16,1 2 1 0,0-2 3 15,1 1-4-15,7-2 2 0,-6 3 2 0,10-4 1 16,-3 2-5-16,-7 2 5 0,-2-2-2 16,0 2-1-16,-5-2 1 0,-5 2 2 0,-1-2-2 15,-5 2 3-15,0-2 0 0,-3 0 3 16,-4 2-5-16,-1-2 3 0,-4 2-2 16,1-2 0-16,-5 2-4 0,-1 0 1 15,0-2-3-15,-4 2 0 0,0 0-1 0,0 0-2 16,-2 0-1-16,0 0-8 0,-3 0 6 15,-8 0-13-15,17-2-9 0,-17 2-16 16,13 0-16-16,-13 0-17 0,11 0-17 0,-11 0-20 16,7 0-28-16,-7 0-55 0,6-2-344 15,-6 2-32-15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36:53.7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ABF0B56-98A6-4ACC-AF1F-157B7EB7F673}" emma:medium="tactile" emma:mode="ink">
          <msink:context xmlns:msink="http://schemas.microsoft.com/ink/2010/main" type="inkDrawing" rotatedBoundingBox="6805,4757 10834,4899 10796,5981 6767,5839" hotPoints="10887,5438 8781,5931 6675,5440 8781,4947" semanticType="enclosure" shapeName="Ellipse"/>
        </emma:interpretation>
      </emma:emma>
    </inkml:annotationXML>
    <inkml:trace contextRef="#ctx0" brushRef="#br0">2164 566 621 0,'8'-8'60'0,"-4"-4"-10"0,-2 5-6 15,-2-3-9-15,-4 2 0 0,1 0-9 16,-1-2 1-16,-3-2-8 0,-1-1 9 16,-3-2 11-16,-3 1 0 0,-3-2 8 0,-4 0-3 15,-6-3 7-15,-3 2 7 0,-6 0 3 16,-16-5-8-16,6 7 1 0,-15-3 5 15,-2 2-5-15,-2 4-1 0,-5 1-10 0,-5 2-1 16,-7 2-1-16,0 2-4 0,-3 2-8 16,-2 0 1-16,-6 5-4 0,-4-1-1 0,2 3-1 15,0 3 1-15,4 0-2 0,2 3-4 16,7 3 2-16,1 1 0 0,6 3-6 16,6 0-3-16,5 4 2 0,3 0-4 0,3 2-1 15,11 4 0-15,10-3 0 0,7-2-1 16,7 3 0-16,6-2 1 0,3 4 1 15,5 0-2-15,4 0 0 0,6-1 1 16,10 9-1-16,8 2 1 0,18 7-1 0,12 0-2 16,9-4-2-16,17 0 1 0,11-6 3 15,12 0-5-15,10-2 3 0,34-2-1 0,7-2 0 16,10-7-3-16,9-2 0 0,4-4 1 16,5-6-2-16,5-1-1 0,3-4-1 15,5-4 1-15,0-3-5 0,-7-4-3 0,-6-7 4 16,-2-6-2-16,-9 0 3 0,-6-9 1 15,-8 2-1-15,-11-7-4 0,-29 6 1 0,-8 0-1 16,-10-2 2-16,-15 2-2 0,-7-4 2 16,-14 0 3-16,-11 0 0 0,-16 4 6 15,-14 2 1-15,-9 1-3 0,-12-4 2 16,-13-2 0-16,-23-12-7 0,-13 4 0 0,-16-2 1 16,-16 0 2-16,-17 3 3 0,-34-9-6 15,-18 4 6-15,-7 2-3 0,-9 1-1 0,-3 3 4 16,-2 3-2-16,-3 2-2 0,-1 6-6 15,7 0-15-15,1 6-18 0,7 1-7 16,27 8-24-16,4 3-13 0,2 0-25 0,5 4-30 16,3 1-91-16,8 6-236 0,6-1 26 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37:39.7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EEC8477-A75E-4591-874D-71ABFD4380D1}" emma:medium="tactile" emma:mode="ink">
          <msink:context xmlns:msink="http://schemas.microsoft.com/ink/2010/main" type="inkDrawing" rotatedBoundingBox="15602,8660 21186,8430 21190,8533 15606,8763" semanticType="underline" shapeName="Other">
            <msink:sourceLink direction="with" ref="{CB8BF8B6-085C-4900-BF26-908E72A26674}"/>
            <msink:sourceLink direction="with" ref="{A2D0DF06-543F-4ADF-A0D5-D2B7E7787425}"/>
          </msink:context>
        </emma:interpretation>
      </emma:emma>
    </inkml:annotationXML>
    <inkml:trace contextRef="#ctx0" brushRef="#br0">100 317 1357 0,'-21'-2'42'16,"0"-1"6"-16,7 2-1 0,1-1-11 0,1 0-1 16,4 0-4-16,2 1 11 0,6 1 6 15,-5-1 3-15,5 1 4 0,0 0-1 16,0 0-4-16,33-4-2 0,-8 2-6 0,10-4 2 16,15 2 2-16,28-4 5 0,9-3 5 15,16 0 3-15,18-1 0 0,38-3-3 16,7-1-6-16,7 3 0 0,11-2-6 15,17 1-6-15,10 1-1 0,0 1-3 0,1 4-15 16,12-2 4-16,6 5 1 0,-2-1 0 16,0 3 0-16,-4 1 1 0,-4 4-1 0,-3-5-6 15,-1 6-1-15,-10-1-1 0,-12 0-1 16,-10 1-1-16,-38-1 1 0,-8-4-6 16,-7 2-1-16,-7-4 0 0,-10 3-9 15,-11-4-3-15,-14 0-12 0,-6-1-11 0,-17-2-7 16,-13 1-11-16,-17-3-10 0,-8 0-10 15,-10 1-15-15,-1 1-29 0,-8 0-17 16,-4-1-18-16,-3 3-18 0,-6-1-19 0,-2-1-58 16,-8 2-307-16,-4 1-49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37:47.6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B58296-1823-4AB6-A1CC-28ABFB3806EB}" emma:medium="tactile" emma:mode="ink">
          <msink:context xmlns:msink="http://schemas.microsoft.com/ink/2010/main" type="writingRegion" rotatedBoundingBox="17766,8911 20451,8863 20472,10049 17788,10097"/>
        </emma:interpretation>
      </emma:emma>
    </inkml:annotationXML>
    <inkml:traceGroup>
      <inkml:annotationXML>
        <emma:emma xmlns:emma="http://www.w3.org/2003/04/emma" version="1.0">
          <emma:interpretation id="{BFED1C73-B410-4254-B1DE-5722B4D1709E}" emma:medium="tactile" emma:mode="ink">
            <msink:context xmlns:msink="http://schemas.microsoft.com/ink/2010/main" type="paragraph" rotatedBoundingBox="17766,8911 20451,8863 20458,9238 17773,92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D88203-7F74-40E3-AC16-9BAA476F9422}" emma:medium="tactile" emma:mode="ink">
              <msink:context xmlns:msink="http://schemas.microsoft.com/ink/2010/main" type="line" rotatedBoundingBox="17766,8911 20451,8863 20458,9238 17773,9286"/>
            </emma:interpretation>
          </emma:emma>
        </inkml:annotationXML>
        <inkml:traceGroup>
          <inkml:annotationXML>
            <emma:emma xmlns:emma="http://www.w3.org/2003/04/emma" version="1.0">
              <emma:interpretation id="{4F314CB3-62C7-4C03-92A4-978E8D0274AA}" emma:medium="tactile" emma:mode="ink">
                <msink:context xmlns:msink="http://schemas.microsoft.com/ink/2010/main" type="inkWord" rotatedBoundingBox="17766,8911 18629,8896 18635,9270 17773,92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80 38 580 0,'0'0'28'15,"-4"-4"-14"-15,4 4-6 0,-5-6-1 16,5 6 7-16,-2-4 5 0,2 4 6 16,0 0 4-16,-3-2 7 0,3 2-5 0,0 0 5 15,0-5-2-15,0 5 2 0,0 0 9 0,0 0 1 16,3-7 7-16,-3 7 4 0,2-2-4 15,-2 2-2-15,0 0 7 0,2-5 0 16,-2 5-6-16,0 0 4 0,0 0-4 16,0 0 1-16,3-3-2 0,-3 3-12 0,0 0 5 15,0 0-7-15,0 0-3 0,0 0 1 16,0 0-6-16,-12 8 3 0,7-4-2 16,2 2 0-16,-2 4-3 0,-3-4-2 0,1 5 0 15,2 0 1-15,-2-1-4 0,2 2 1 16,2 0-4-16,-5 2 1 0,4-2-2 15,3 0-1-15,-3 2-2 0,4-2 2 16,2 0-4-16,0 1 0 0,1 1 2 0,7-3-1 16,-5 0-7-16,3 0 1 0,1-1 1 15,4-1 1-15,-5-1-1 0,6-2-2 0,0 0 2 16,0-1-3-16,0-3-1 0,0 1 3 16,3-3-4-16,-1 1-1 0,-2-2-1 15,1-2-4-15,-3-1-3 0,0-3-4 0,-1-1-6 16,-1 0 4-16,-3-3-2 0,0-2-2 15,-2-1 0-15,-2-1 3 0,0-1-1 16,-2 0 1-16,-2 2 2 0,-4-1 1 0,2 2-3 16,-2 0 5-16,-2 2 1 0,0 1 1 15,-1-1-1-15,-3 4 0 0,-1 2 0 16,0 0-1-16,-3 1-3 0,1 4-3 16,0 0-1-16,-1 4-6 0,1-2-8 0,-1 2-15 15,2 1-1-15,0 3-17 0,1-1-15 16,2 1-16-16,-1 1-14 0,2-2-25 0,1 3-64 15,2-2-234-15,1-1 63 0</inkml:trace>
          <inkml:trace contextRef="#ctx0" brushRef="#br0" timeOffset="239.5548">384 224 1213 0,'7'2'88'0,"-7"-2"0"16,0 0-32-16,0 0-60 0,0 0-17 16,0 0-7-16,0 0 0 0,0 0 2 0,7 0-1 15,-7 0-5-15,4 2-24 0,-4-2-28 16,6 0-64-16,-1 2-189 0,-5-2 147 15</inkml:trace>
          <inkml:trace contextRef="#ctx0" brushRef="#br0" timeOffset="1835.9915">778 82 880 0,'5'-2'-1'0,"-1"-2"12"15,1 3-2-15,-1-2-2 0,-1 0 3 16,1 0 4-16,1-1 10 0,-2 0 8 16,1-2 1-16,-1 2 8 0,-1 1-5 0,0-4 6 15,-1 1-7-15,1-2 13 0,0 2 3 16,-2 0 3-16,0 0-8 0,-2 0 5 16,0 0-5-16,1 0-7 0,-4 2 0 0,1 2-5 15,-1-3-3-15,-2 2-3 0,0 0 2 16,0 3-5-16,-2 0-4 0,1 0-5 15,-3 0 2-15,0 3-4 0,3 0 4 0,-3 2-3 16,-1 1-1-16,1 0-1 0,1 3-6 16,-1-2-1-16,3 1 3 0,-1 2-1 15,2 0 1-15,0 0-3 0,1 1 2 0,1 0-3 16,4-1 0-16,1 0 2 0,1 0-1 16,3 1 0-16,-1 0 1 0,5 1-4 15,-1 0 0-15,1-1 2 0,2 0 0 0,3 0-1 16,-1 2 1-16,0-2-2 0,1 0-2 15,1-1 0-15,-4 0 2 0,1 0-1 16,-1-1 0-16,-1 0 2 0,0-3-7 16,-2 4 5-16,-2-3 2 0,0-1-2 0,-1 0-3 15,-4 0 4-15,0 1-2 0,-2-3 0 16,-2 2 0-16,1 0 1 0,-4-2-1 0,0 0-1 16,0-2 1-16,-2 2 0 0,1-3 1 15,-3 2 2-15,2-3-6 0,-3 2-16 16,2-4 3-16,-1 2 1 0,-1 0 0 0,3-1-2 15,-2-1 1-15,3-1 2 0,-1 1 4 16,2 0-2-16,2-4-4 0,-1 4-6 16,4-4 4-16,1 4 1 0,1-5-4 0,3 2-3 15,1-1 3-15,1-2 6 0,2 2-4 16,2-4 1-16,-1 2 7 0,3-1-4 16,3-2 1-16,-2 1 6 0,3-4-3 0,-2 4-2 15,2-3-1-15,-3 2 3 0,1-1 5 16,0 0-5-16,-1 1 5 0,-3 0 4 15,0 1-2-15,-2 4 3 0,0-4-1 16,0 2-3-16,-4 0 3 0,0 0 3 0,-1 2 0 16,-2 0-2-16,0-1 0 0,-2 1-2 15,1 1-8-15,-3-1-12 0,-1 0-9 0,-2 4 2 16,0-3-13-16,0 2-12 0,0-1-11 16,-3 1-21-16,-1 2-35 0,2-1-250 15,-1 2 116-15</inkml:trace>
        </inkml:traceGroup>
        <inkml:traceGroup>
          <inkml:annotationXML>
            <emma:emma xmlns:emma="http://www.w3.org/2003/04/emma" version="1.0">
              <emma:interpretation id="{0FC48363-0D41-485C-B9BD-1C637D9057DE}" emma:medium="tactile" emma:mode="ink">
                <msink:context xmlns:msink="http://schemas.microsoft.com/ink/2010/main" type="inkWord" rotatedBoundingBox="19998,8963 20453,8954 20454,9040 20000,9049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39351.4229">2229 122 87 0,'0'-8'13'0,"0"8"-2"15,2-3-3-15,1 0 2 0,2 0-5 16,2 0 1-16,6-3 0 0,6 2-2 16,4-2-2-16,10 0 2 0,11-2-3 0,24-2-10 15,5-2-30-15,4 0 1 0,9 2 13 16</inkml:trace>
        </inkml:traceGroup>
      </inkml:traceGroup>
    </inkml:traceGroup>
    <inkml:traceGroup>
      <inkml:annotationXML>
        <emma:emma xmlns:emma="http://www.w3.org/2003/04/emma" version="1.0">
          <emma:interpretation id="{A5394AC8-7C9A-4572-9115-200751A59F6C}" emma:medium="tactile" emma:mode="ink">
            <msink:context xmlns:msink="http://schemas.microsoft.com/ink/2010/main" type="paragraph" rotatedBoundingBox="17969,9545 18688,9684 18606,10109 17887,9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4F6C99-6454-4FE7-A541-759E811FB191}" emma:medium="tactile" emma:mode="ink">
              <msink:context xmlns:msink="http://schemas.microsoft.com/ink/2010/main" type="line" rotatedBoundingBox="17969,9545 18688,9684 18606,10109 17887,9971"/>
            </emma:interpretation>
          </emma:emma>
        </inkml:annotationXML>
        <inkml:traceGroup>
          <inkml:annotationXML>
            <emma:emma xmlns:emma="http://www.w3.org/2003/04/emma" version="1.0">
              <emma:interpretation id="{689574A9-86AA-4EAC-BCBC-2CA142FF22C1}" emma:medium="tactile" emma:mode="ink">
                <msink:context xmlns:msink="http://schemas.microsoft.com/ink/2010/main" type="inkWord" rotatedBoundingBox="17969,9545 18688,9684 18606,10109 17887,9971"/>
              </emma:interpretation>
              <emma:one-of disjunction-type="recognition" id="oneOf2">
                <emma:interpretation id="interp6" emma:lang="" emma:confidence="0">
                  <emma:literal>1.8</emma:literal>
                </emma:interpretation>
                <emma:interpretation id="interp7" emma:lang="" emma:confidence="0">
                  <emma:literal>1-8</emma:literal>
                </emma:interpretation>
                <emma:interpretation id="interp8" emma:lang="" emma:confidence="0">
                  <emma:literal>188</emma:literal>
                </emma:interpretation>
                <emma:interpretation id="interp9" emma:lang="" emma:confidence="0">
                  <emma:literal>198</emma:literal>
                </emma:interpretation>
                <emma:interpretation id="interp10" emma:lang="" emma:confidence="0">
                  <emma:literal>"8</emma:literal>
                </emma:interpretation>
              </emma:one-of>
            </emma:emma>
          </inkml:annotationXML>
          <inkml:trace contextRef="#ctx0" brushRef="#br0" timeOffset="29413.6374">199 803 555 0,'-2'-5'55'0,"2"1"-28"16,-1-3-6-16,-3 2 0 0,3-2 5 15,-1 2 7-15,-2 0 17 0,4-2 1 0,-2 1 8 16,2 1 11-16,-2 1 26 0,2-3-2 15,0 7-1-15,-1-7-4 0,1 3-4 0,0 4-6 16,0-6-7-16,0 6-8 0,0-5-6 16,0 5-5-16,0 0-7 0,0 0-7 15,0 0 0-15,0 0-4 0,0 0-3 0,0 0-1 16,0 19-2-16,0-9-4 0,1-1-3 16,1 4-3-16,0 2-1 0,-1-1-3 15,4 1-2-15,-5 2 2 0,5 0-3 16,-4 1 2-16,-1 2 0 0,4 1-3 0,-2-2-4 15,1 1-12-15,-1-3-19 0,1-1-17 16,-1 1-23-16,1-1-28 0,2 0-26 0,0-4-30 16,0 0-48-16,0-2-314 0,2 2-15 15</inkml:trace>
          <inkml:trace contextRef="#ctx0" brushRef="#br0" timeOffset="29643.1075">439 939 1403 0,'2'-4'-23'16,"-2"4"-7"-16,0-8-15 0,0 4 1 0,0 4 0 15,2-6 6-15,-1 4 4 0,-1 2 4 16,2-6 0-16,-2 6 1 0,2-6-13 15,-2 6-14-15,1-3-16 0,-1 3-12 16,0 0-27-16,5-3-124 0,-1 3 79 0</inkml:trace>
          <inkml:trace contextRef="#ctx0" brushRef="#br0" timeOffset="30518.4491">838 859 653 0,'0'0'28'0,"-2"-6"9"0,2 6 0 16,-2-6-7-16,1 1-5 0,-1 0 4 0,0-1 8 15,0 0 9-15,-2 0 8 0,3-3 3 16,-1 2 3-16,-1-1-5 0,1 0 3 16,-2 1-6-16,3-1-5 0,-3 2-1 15,1-2-5-15,1 4-2 0,-1-3 0 0,-1 3-7 16,0-2 4-16,1 4-11 0,-2-1-4 16,-1 1 0-16,1 1-1 0,5 1-4 15,-12-2 0-15,3 2 1 0,2 3-4 0,-1 0-2 16,1 0-3-16,-3 2 2 0,2 1-2 0,-2 1-1 15,1 0 1-15,0 2 0 16,-2-2 1-16,3 1-3 0,-1 2 1 0,2-1-2 16,2 0 4-16,-1 1 1 0,3 0 0 15,0-1-1-15,3 0-5 0,0 1 3 16,0-2 3-16,1 2 1 0,3 0-5 0,1 0 2 16,0 0 0-16,3 3-2 0,-2-2 0 15,3 0 1-15,1 2-5 0,1-1 1 0,1 1 2 16,-1 0-2-16,3-1-1 0,-5 0-4 15,3-2 6-15,-4 1-2 0,3 0 2 16,-4 1-3-16,2-6 2 0,-4 5-2 16,2-5-3-16,-2 2 1 0,-1 1 1 0,-1-4 1 15,-3 2 1-15,2-1-1 0,-4 2 3 16,-1-4-4-16,-1 1 3 0,-1 2 1 16,-1-5-3-16,1 2-1 0,-2-2 4 0,1 0-3 15,-1 0 2-15,7-2 1 0,-16-4-2 16,7 4-1-16,0-4 2 0,4 0-1 15,-2-3-2-15,0 1 1 0,0-1 1 0,4-3-5 16,1 0 5-16,0 2-2 0,2-3-3 16,0 2 2-16,5-5-3 0,-1 4 4 0,1-3-2 15,2 2 1-15,0 1-2 0,2-4 0 16,3 0-3-16,-2 2 1 0,1 0-6 16,1-2-3-16,-2 2-7 0,3 0-7 15,-3 0-3-15,1 1-14 0,-2 2-3 0,1 0-10 16,-1-1 1-16,1 1-7 0,0 1-9 15,-4 0-14-15,1 0-17 0,0 0-15 0,0 1-33 16,-3-2-191-16,1 3 142 0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37:40.6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28F3AE4-9C63-494B-9AA4-425173169841}" emma:medium="tactile" emma:mode="ink">
          <msink:context xmlns:msink="http://schemas.microsoft.com/ink/2010/main" type="writingRegion" rotatedBoundingBox="17048,8677 17359,10976 14790,11324 14479,9025"/>
        </emma:interpretation>
      </emma:emma>
    </inkml:annotationXML>
    <inkml:traceGroup>
      <inkml:annotationXML>
        <emma:emma xmlns:emma="http://www.w3.org/2003/04/emma" version="1.0">
          <emma:interpretation id="{DB4F4356-2A72-4B31-B6E7-880ACCA95A3C}" emma:medium="tactile" emma:mode="ink">
            <msink:context xmlns:msink="http://schemas.microsoft.com/ink/2010/main" type="paragraph" rotatedBoundingBox="17072,8853 17359,10976 16965,11029 16678,8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CD2E69-FBE0-4139-81AF-61A8D5137064}" emma:medium="tactile" emma:mode="ink">
              <msink:context xmlns:msink="http://schemas.microsoft.com/ink/2010/main" type="line" rotatedBoundingBox="17072,8853 17359,10976 16965,11029 16678,8906"/>
            </emma:interpretation>
          </emma:emma>
        </inkml:annotationXML>
        <inkml:traceGroup>
          <inkml:annotationXML>
            <emma:emma xmlns:emma="http://www.w3.org/2003/04/emma" version="1.0">
              <emma:interpretation id="{7F97849E-E0F8-4A1D-97C9-ECC3F3A21887}" emma:medium="tactile" emma:mode="ink">
                <msink:context xmlns:msink="http://schemas.microsoft.com/ink/2010/main" type="inkWord" rotatedBoundingBox="17072,8853 17359,10976 16965,11029 16678,8906"/>
              </emma:interpretation>
            </emma:emma>
          </inkml:annotationXML>
          <inkml:trace contextRef="#ctx0" brushRef="#br0">1111 964 1410 0,'4'-8'122'0,"-3"0"-12"0,1 2-15 16,0 1-12-16,-1 2-7 0,1-1-11 15,2 2-4-15,-4 2-6 0,0 0-5 16,9-4 3-16,-9 4-6 0,8 10-2 0,-1 1-4 16,0 0-6-16,4 3 0 0,-1 2-5 15,-1 4-3-15,1-2-2 0,1 5-3 0,0 3-1 16,-3-1-8-16,1 0-9 0,-3 2-13 15,2 0-18-15,-4-2-23 0,-1 3-24 16,2 2-27-16,-3 0-28 0,-4 1-23 16,-1 0-38-16,-4-2-95 0,-3 6-228 0,-5 1-18 15</inkml:trace>
          <inkml:trace contextRef="#ctx0" brushRef="#br0" timeOffset="626.9544">1116 1903 1675 0,'0'-10'156'0,"0"0"-34"16,-1 1-39-16,1 1-34 0,1 0-16 0,3 1-3 15,-1 1 9-15,1-1 9 0,1 2-4 16,1 0-4-16,-1 2-4 0,2 2-5 0,-1 1 1 16,3-2-5-16,-1 4-4 0,0 1 0 15,-3 0-2-15,2 0-6 0,0 3 0 16,-4 0 1-16,2 2-3 0,-4 4-1 0,-1-1-2 15,-1 2 2-15,-5 1 0 0,1 0-3 16,-2 3-1-16,-4-1 2 0,3-1-4 0,-5 1-1 16,3 2 1-16,-2-6 0 0,-1 2 0 15,3-2-1-15,0 0-1 0,0-4 2 16,3 1 2-16,2 0-1 0,0-2-1 0,2 0-3 16,3-3 0-16,0-1-1 0,5 2 0 15,2-3-8-15,0 1-11 0,5-3-25 16,2 0-20-16,4 0-22 0,-1-3-14 0,1 1-14 15,2-3-9-15,2 2 3 0,-2-1-3 16,2 0 0-16,-4-2-3 0,0-2-11 0,-1 2-20 16,-2-5-47-16,0 3-207 0,-4-1 81 15</inkml:trace>
          <inkml:trace contextRef="#ctx0" brushRef="#br0" timeOffset="873.3671">1361 1706 1071 0,'-3'-14'-22'0,"0"3"17"15,1 1 26-15,0 0 6 0,2 6 11 0,-2-1 3 16,2 0 6-16,0 5-5 0,0-6 1 16,0 6 3-16,0 0 5 0,7 0 4 0,-7 0 2 15,9 8-2-15,-2-2-7 0,-1 4 4 16,2 1-5-16,-3 1-6 0,4 4-3 16,-1 1-2-16,-1 2-4 0,1 3-3 15,-3 0-2-15,0 1-6 0,-1 1 0 0,1 2-5 16,-4 0-10-16,-1 2-6 0,-1 2-18 15,-6-1-15-15,0 4-23 0,-2 1-19 0,-5 0-15 16,-3-2-12-16,-3 4-16 0,-3-7-27 16,-8 14-76-16,0-3-161 0,-4-1 105 15</inkml:trace>
          <inkml:trace contextRef="#ctx0" brushRef="#br0" timeOffset="2087.6015">1361 2413 1376 0,'4'-5'103'15,"1"0"1"-15,-3 0-15 0,1 2-26 0,-3 3-11 16,5-3-8-16,-5 3-5 0,8 0-1 15,-8 0-1-15,10 5 0 0,-3-1 0 16,0 4 1-16,2 2-6 0,-2 3-3 0,3 2-4 16,0 6 1-16,0-1 1 0,-3 7-7 15,0-3 1-15,-1 4-2 0,-1 0-4 0,-1 1-2 16,-4-3-12-16,0 3-15 0,-4 1-15 16,-4 0-11-16,-1 1-8 0,-1 4-13 15,-3-2-3-15,-5 2-10 0,1-4-17 0,-3 1-21 16,0-4-12-16,-5 0-37 0,2-1-89 15,-1-2-164-15,0-1 75 0</inkml:trace>
          <inkml:trace contextRef="#ctx0" brushRef="#br0" timeOffset="1766.5">1163 2540 1137 0,'0'0'57'0,"-3"-3"30"0,1-2-17 16,2 5-24-16,-2-4-10 0,2 4-3 15,7-7-6-15,-3 2-1 0,3 4 1 16,0-3 0-16,2 4-3 0,-1-6-2 0,3 5-3 15,0 0 2-15,-1 1-4 0,1-2-2 16,-1 4-1-16,0-2-1 0,1 1-4 0,-2 4 1 16,-2-3-4-16,-2 2 0 0,0 1 3 15,-1-2-1-15,-3 5-3 0,-1-2 0 16,-1 0 2-16,-1 0-5 0,-3 4 8 0,1-2-6 16,-1-2 2-16,-2 4-3 0,0-5 0 15,0 2 2-15,0 3-3 0,0-7-1 16,2 5 0-16,2-5 0 0,-3 2-2 15,2-1-5-15,3 3-2 0,-1-5 1 0,0 1 1 16,2-3-2-16,2 6 6 0,-2-6-3 0,5 4-2 16,1 0 4-16,-3-1-3 0,2-3 5 15,1 2-10-15,-1 0 8 0,0 1-3 16,0 1 2-16,1-2 3 0,-3-1-2 16,1 2 5-16,-1 2 0 0,1-1 0 0,-3 0 0 15,1-1-5-15,0 4 4 0,-2-5 3 16,0 6 0-16,-2-5-2 0,0 5 4 15,-1-2-3-15,0-1 3 0,-1 1 0 0,-4-2-1 16,3 2-6-16,-2-3-3 0,1 2-13 16,-3-2-20-16,0 0-26 0,0-2-23 0,1-1-24 15,-3-1-36-15,0-2-300 0,3 2 45 16</inkml:trace>
          <inkml:trace contextRef="#ctx0" brushRef="#br0" timeOffset="-243.1053">1048 1227 1408 0,'-5'-5'-61'15,"0"1"13"-15,0 0 8 0,-1-2 4 0,-1 2 4 16,2-2 3-16,-2 2 2 0,2-2 5 15,-2 1 5-15,1 0 20 0,1 2 15 16,0 0 10-16,0 0 3 0,1 0 12 16,1 0 8-16,-1 0-7 0,4 3 6 0,-3-4 0 15,3 4-1-15,-5-3-2 0,5 3 0 16,0 0 1-16,0 0 0 0,0 0 0 0,0 13-5 16,0-9 0-16,1 3-5 0,1 0-5 15,2 3 1-15,-3 0-6 0,3 0-2 16,-3 1-1-16,1 3-6 0,2-1-11 15,-3-2-9-15,1 2-22 0,1-1-21 16,-1 1-22-16,0 0-31 0,-2-3-18 0,1 0-33 16,1 0-67-16,0-4-224 0,-2 0 53 0</inkml:trace>
        </inkml:traceGroup>
      </inkml:traceGroup>
    </inkml:traceGroup>
    <inkml:traceGroup>
      <inkml:annotationXML>
        <emma:emma xmlns:emma="http://www.w3.org/2003/04/emma" version="1.0">
          <emma:interpretation id="{AA6BBC43-AA26-4DF1-B415-E152D6DF4B30}" emma:medium="tactile" emma:mode="ink">
            <msink:context xmlns:msink="http://schemas.microsoft.com/ink/2010/main" type="paragraph" rotatedBoundingBox="14486,8935 15645,8994 15628,9320 14469,9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6FAEEA-6A32-4AFC-ADF5-C76DA83B9D8E}" emma:medium="tactile" emma:mode="ink">
              <msink:context xmlns:msink="http://schemas.microsoft.com/ink/2010/main" type="line" rotatedBoundingBox="14486,8935 15645,8994 15628,9320 14469,9261"/>
            </emma:interpretation>
          </emma:emma>
        </inkml:annotationXML>
        <inkml:traceGroup>
          <inkml:annotationXML>
            <emma:emma xmlns:emma="http://www.w3.org/2003/04/emma" version="1.0">
              <emma:interpretation id="{FFA2C0EC-907C-4E26-BF1C-19E66E175E53}" emma:medium="tactile" emma:mode="ink">
                <msink:context xmlns:msink="http://schemas.microsoft.com/ink/2010/main" type="inkWord" rotatedBoundingBox="14481,9022 14773,9037 14771,9067 14480,90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0246.0631">-1264 1070 861 0,'-5'4'-23'0,"5"-4"10"0,-5 4-1 15,5-4 7-15,-3 1 15 0,3-1 9 0,0 0 13 16,-2 5 3-16,2-5 8 0,0 0 2 16,2 6 22-16,-2-6 2 0,5 3 6 15,-5-3 5-15,10 3-1 0,-5-1-1 16,5-1-1-16,-2 2-6 0,4-3-4 0,0 0-9 16,3 2-3-16,0-2-4 0,1 0-8 15,0 0-1-15,0 0-6 0,-1-2 14 0,1 2-8 16,-2 0-19-16,0 0-15 0,-2-3-15 15,-1 2-26-15,1 1-24 0,-1 0-21 16,-1-2-22-16,0 0-20 0,-3 0-27 16,2 0-66-16,-3-1-206 0,-3 0 68 0</inkml:trace>
        </inkml:traceGroup>
        <inkml:traceGroup>
          <inkml:annotationXML>
            <emma:emma xmlns:emma="http://www.w3.org/2003/04/emma" version="1.0">
              <emma:interpretation id="{D9764773-D28D-42C2-AB8F-7B076E23200C}" emma:medium="tactile" emma:mode="ink">
                <msink:context xmlns:msink="http://schemas.microsoft.com/ink/2010/main" type="inkWord" rotatedBoundingBox="15156,8969 15645,8994 15628,9320 15139,9295"/>
              </emma:interpretation>
              <emma:one-of disjunction-type="recognition" id="oneOf1">
                <emma:interpretation id="interp1" emma:lang="" emma:confidence="0">
                  <emma:literal>19</emma:literal>
                </emma:interpretation>
                <emma:interpretation id="interp2" emma:lang="" emma:confidence="0">
                  <emma:literal>\ g</emma:literal>
                </emma:interpretation>
                <emma:interpretation id="interp3" emma:lang="" emma:confidence="0">
                  <emma:literal>| g</emma:literal>
                </emma:interpretation>
                <emma:interpretation id="interp4" emma:lang="" emma:confidence="0">
                  <emma:literal>I g</emma:literal>
                </emma:interpretation>
                <emma:interpretation id="interp5" emma:lang="" emma:confidence="0">
                  <emma:literal>' g</emma:literal>
                </emma:interpretation>
              </emma:one-of>
            </emma:emma>
          </inkml:annotationXML>
          <inkml:trace contextRef="#ctx0" brushRef="#br0" timeOffset="171297.3665">-590 1049 1250 0,'0'0'55'16,"-2"-5"2"-16,2 5-10 0,-3-4 0 16,3 4-9-16,-3-5 7 0,3 5 17 0,0 0 9 15,-4-3 2-15,4 3-2 0,0 0-4 16,0 0 0-16,0 0 0 0,0 0 3 0,-3 9 1 16,3-3 4-16,1 1 4 0,-1 1 0 15,2 0-4-15,0 6-3 0,1-2-10 16,-1 2-4-16,0 2-4 0,-1-2-7 15,1 2-2-15,2-2-4 0,-3 2-4 0,1 0-4 16,-2-2-4-16,2 2-2 0,-1-2-2 16,1 0-10-16,0-1-15 0,-2-1-20 15,0-1-21-15,0-1-25 0,1-2-22 0,-1-1-24 16,0 0-22-16,3-1-26 0,-1-1-25 16,-1-2-32-16,-1-3-61 0,6 2-304 15,-3 0-82-15</inkml:trace>
          <inkml:trace contextRef="#ctx0" brushRef="#br0" timeOffset="171958.3681">-170 1158 1577 0,'4'-6'-21'16,"1"-3"2"-16,-2 5-2 0,-3-3 1 15,2 1 4-15,0 2 6 0,-2-2 0 16,1-2 9-16,-1 2 24 0,-1-2 9 15,1 4 2-15,-2-2-4 0,0 1-2 0,0 0 6 16,-3 1 7-16,2-2 9 0,-2 4 4 16,0-2 0-16,-1 4-1 0,-1-4-3 0,-3 2-5 15,-1 2-7-15,4 2-1 0,-5-2 0 16,0 2 0-16,1 0 2 0,0 4-2 0,0-4-3 16,-1 5-3-16,2-2-2 15,-2 1-1-15,2 0-5 0,2 0-1 0,0 0 1 16,1 0-1-16,-2-2 0 0,4 0 2 15,1 3-1-15,-1-2-2 0,3-1 0 0,0 0-1 16,2-4-3-16,2 7-1 0,2-5-1 16,2 1-4-16,-1-1 0 0,1 0 1 15,5-1-2-15,-3-1-3 0,0 0 2 16,2-1-6-16,2-1-6 0,-1 0 1 0,1-1-2 16,2-2-1-16,-3 2-2 0,-1-2 2 15,4-1 1-15,-5 2-1 0,0-2 2 16,3-2-2-16,-5 2 1 0,0-2 1 0,-2 2 0 15,2 0-1-15,-2 0 6 0,2 0 1 16,-2 2 1-16,-1 0 1 0,0 0 0 16,-1-2-2-16,1 3-1 0,-2 0 1 0,1 0-1 15,-3 3-2-15,5-2 2 0,-5 2-1 16,0 0 0-16,0 0 1 0,5 13 0 16,-5-7-1-16,0 4 0 0,2-1 3 0,-2 2 3 15,0 1-1-15,0 0-1 0,0 3 2 16,-2-1-2-16,2 3 1 0,0-2-2 15,0-1 2-15,-1 1-2 0,1 0 1 0,-4-1-1 16,2 1 1-16,1-3-2 0,-1 1 2 16,0-4 1-16,1 1 1 0,-1-2-1 15,0 1 0-15,0-3-3 0,-1 2 1 0,-1-2 1 16,-1-1-7-16,-1 0-8 0,-4-2-18 16,2 1-22-16,-3-2-20 0,-5 0 0 15,0-2-23-15,-1 0-11 0,-1 0-20 16,-4 0-19-16,2 0-22 0,-8 0-46 0,4 0-364 15,-2-2-77-15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39:42.4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D981BD-C214-4B43-8A45-0139CD5374AF}" emma:medium="tactile" emma:mode="ink">
          <msink:context xmlns:msink="http://schemas.microsoft.com/ink/2010/main" type="writingRegion" rotatedBoundingBox="580,8771 2993,8543 3417,13034 1005,13262"/>
        </emma:interpretation>
      </emma:emma>
    </inkml:annotationXML>
    <inkml:traceGroup>
      <inkml:annotationXML>
        <emma:emma xmlns:emma="http://www.w3.org/2003/04/emma" version="1.0">
          <emma:interpretation id="{03EE1716-22CB-486E-BA20-A602A4C7C8C0}" emma:medium="tactile" emma:mode="ink">
            <msink:context xmlns:msink="http://schemas.microsoft.com/ink/2010/main" type="paragraph" rotatedBoundingBox="621,8845 2757,8471 2846,8978 710,9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1BB79C-ACFD-497C-B370-DA927A1CC543}" emma:medium="tactile" emma:mode="ink">
              <msink:context xmlns:msink="http://schemas.microsoft.com/ink/2010/main" type="line" rotatedBoundingBox="621,8845 2757,8471 2846,8978 710,9351"/>
            </emma:interpretation>
          </emma:emma>
        </inkml:annotationXML>
        <inkml:traceGroup>
          <inkml:annotationXML>
            <emma:emma xmlns:emma="http://www.w3.org/2003/04/emma" version="1.0">
              <emma:interpretation id="{EC2F7301-3A58-437C-A81A-91DDD36EC297}" emma:medium="tactile" emma:mode="ink">
                <msink:context xmlns:msink="http://schemas.microsoft.com/ink/2010/main" type="inkWord" rotatedBoundingBox="621,8845 1556,8681 1637,9140 702,93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742 125 876 0,'0'0'-13'0,"0"0"4"16,-9 0 1-16,9 0-1 0,-5 3-1 0,5-3 2 15,0 0 7-15,-5 3 8 0,5-3 12 16,0 0 10-16,0 0 15 0,-5 0-6 15,5 0 2-15,0 0-2 0,0 0 8 16,0 0-11-16,0 0 1 0,0 0-13 0,0 0 6 16,0 0-6-16,20 2-1 0,-11-4-7 15,0 2 2-15,3 0-6 0,2-3-4 16,0 0-14-16,2 3-16 0,2 0-16 0,-3 0-12 16,1-4-15-16,1 2-23 0,-1 2-40 15,0-2-175-15,-2 0 179 0</inkml:trace>
          <inkml:trace contextRef="#ctx0" brushRef="#br0" timeOffset="241.5958">725 253 829 0,'-5'3'-1'15,"0"0"0"-15,5-3-6 0,-7 4-12 16,6 0 3-16,1-4 2 0,0 0-1 0,0 0 4 16,0 0 3-16,7 4 7 0,-7-4 1 15,12 0-3-15,-3 0 1 0,-1 0-5 0,5-2-7 16,-1 0-8-16,4 0-13 0,0 0-15 16,-1-2-28-16,1 0-101 0,3-1 61 15</inkml:trace>
          <inkml:trace contextRef="#ctx0" brushRef="#br0" timeOffset="-1449.3683">163 85 270 0,'5'-4'115'0,"-2"2"-58"0,1-3-24 0,-1 0-13 15,1 3-3-15,-3-2-1 0,5-1-4 16,-4 2 5-16,1-2 2 0,1 1 8 16,-3 1 0-16,3-2 3 0,-2 2-3 0,1-1 5 15,-3 4 0-15,3-8 5 0,-1 7 0 16,0-4 7-16,-2 5-5 0,3-4-6 15,0 0 2-15,-3 4 1 0,0 0-8 0,0-6-6 16,0 6 1-16,0 0-6 0,-4-4-1 16,0 2-1-16,4 2-2 0,0 0-2 15,-12 2 1-15,12-2-6 0,-13 4 3 16,5-1-3-16,-1 0 1 0,-1 3 2 0,0 1-6 16,-5 0 2-16,3 3-2 0,-4 0 3 15,2 1-1-15,1 0 0 0,0 3-2 16,-1-3-1-16,4 0-1 0,-1 1 2 15,2 0-1-15,3-1 2 0,-1 0 6 0,1-4-3 16,4 4 2-16,0-1-5 0,2-2 1 16,2 1 0-16,4 0-1 0,1-1 2 0,1-2-5 15,3 3 5-15,0-3-4 0,2-1 0 16,1 1 0-16,2 0-2 0,-2 0 7 16,2-2-9-16,3 2 3 0,-3-2 0 15,-2 2 0-15,1-2-1 0,0 1 3 0,-3 0 5 16,1-1-10-16,-3 2 1 0,-2-2 6 15,-1 0-5-15,1 2 4 0,-1-2-4 0,-4 1 8 16,2 0-7-16,-3-1 2 0,-2 3 0 16,-2-3 3-16,1 3-4 0,-3-3 5 15,-1 3-3-15,0-2 0 0,-5 1 3 16,2-2-5-16,-2 1 5 0,-3 0-8 0,1-1 7 16,0-2 1-16,-3 2-6 0,0-2-1 15,1 0 0-15,0 0-3 0,0-2-9 0,0 0-10 16,2 0-10-16,0 0-10 0,-1-2-6 15,1 2-9-15,2-2-14 0,-1 1-17 16,0-2-27-16,3 1-196 0,1 0 173 16</inkml:trace>
          <inkml:trace contextRef="#ctx0" brushRef="#br0" timeOffset="-923.8045">401 329 875 0,'9'-1'9'0,"-9"1"2"0,0 0 1 0,0 0-5 15,0 0 2-15,0 6-3 0,0-6 1 16,0 0 10-16,-6 8 9 0,3-5 2 16,3-3-2-16,-4 8 2 0,2-4-2 15,0 2-3-15,1-2 3 0,1 2 3 0,-2 0 6 16,2-1-6-16,0 1 3 0,2 1-2 15,-2-3 5-15,1 2-6 0,3 0-4 0,-2-2 4 16,0 1-7-16,1-2 3 0,1 0-2 16,3-1-4-16,0-1 4 0,-1-1-4 15,2 0-4-15,-8 0-2 0,15-3-2 16,-6 2-4-16,-2-2-1 0,0 0 2 0,0-2 0 16,0 0-6-16,-2 1 0 0,0-3-1 15,-3 2-1-15,1-1 0 0,0 1-6 0,-1-1 4 16,-2 1-1-16,0 5-5 0,-5-8-4 15,2 6 5-15,0-2-10 0,3 4-12 16,-9-4-14-16,6 4-13 0,3 0-21 16,-12 0-15-16,4 0-25 0,0 0-41 0,1 2-178 15,0 0 150-15</inkml:trace>
        </inkml:traceGroup>
        <inkml:traceGroup>
          <inkml:annotationXML>
            <emma:emma xmlns:emma="http://www.w3.org/2003/04/emma" version="1.0">
              <emma:interpretation id="{0A5B92B4-905C-47E1-AA38-DC6B89DDEF04}" emma:medium="tactile" emma:mode="ink">
                <msink:context xmlns:msink="http://schemas.microsoft.com/ink/2010/main" type="inkWord" rotatedBoundingBox="2185,8623 2766,8522 2846,8978 2265,90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62.1509">1550-163 539 0,'0'0'19'0,"2"-5"-5"16,0 1 1-16,-2 4 3 0,2-5-3 0,-2 5 0 16,0 0 5-16,1-4 0 0,-1 4 4 15,0 0 4-15,0-5-4 0,0 5 6 16,0 0 2-16,0 0-5 0,0 0 3 0,0 0 7 15,0 0 1-15,0 0 11 0,2 13 1 16,0-7-2-16,-2 4 4 0,1-3-4 16,-1 4 4-16,0 0-6 0,2 2-2 0,-2 3 0 15,2 0-6-15,-2 0-1 0,1 2-3 16,-1-1-1-16,2 3-7 0,-2-2 1 0,0 1-6 16,3 2 2-16,-2-3-4 0,-1-1-4 15,0 1-15-15,2 0-21 0,-2 0-14 16,2-5-19-16,-2 2-22 0,2-1-19 15,-2-4-29-15,0 0-71 0,0 0-163 0,1-4 129 16</inkml:trace>
          <inkml:trace contextRef="#ctx0" brushRef="#br0" timeOffset="2127.407">2051-65 913 0,'3'-2'-25'0,"-3"2"4"15,7-6 2-15,-4 2 0 0,1 0 4 16,2 0 3-16,-3 1 3 0,1-4 5 16,1 3 9-16,-2-2 7 0,1 0 9 0,-3 2 6 15,3-2-5-15,-2 1 0 0,-1 0 4 16,1 1 0-16,0-3 1 0,0 5 2 0,-2-4 3 16,0 1-5-16,-2 1-3 0,2 4-4 15,-5-7 1-15,-1 5-2 0,1 0-3 16,-2 0-2-16,-1 1-3 0,-2-1 0 15,0 2-2-15,0 0 0 0,0 0-1 0,-5 2 1 16,2 1-3-16,-2-1 5 0,3 0 1 16,-2 3-6-16,0-1-1 0,0 2 5 0,1-1-2 15,1 1 3-15,2 0-1 0,0 0 7 16,-1 1-8-16,2 1 1 0,1 0 0 16,1-1-3-16,1 1 4 0,1-1 0 15,0 0-4-15,1 2 1 0,1-2 1 0,1 0 0 16,1-1 1-16,-1 0 0 0,2 0 3 15,0 0-5-15,2 1 4 0,-1-2-5 0,3-3 3 16,-1 2-5-16,2-2 2 0,0-2-2 16,5 3 4-16,-10-3-2 0,17-3-2 15,-9 1-1-15,3-2-1 0,1 2-5 16,0-4-1-16,1 0 0 0,-1-1 1 0,2 0 1 16,-1 0-1-16,0-4 2 0,2 1-7 15,-2 0 4-15,-1 0 0 0,-1 2 0 16,0 0 3-16,-3 0-1 0,1 2 1 0,-2-1 0 15,0 3-4-15,-2-1 0 0,1 2 2 16,-3-1-2-16,2 0-2 0,-1 1 1 16,-4 3 2-16,7-2-2 0,-7 2 0 0,0 0 1 15,7 9 2-15,-4-4 1 0,-3 3 2 16,2 0-2-16,0 3 1 0,1 0 1 16,-1 2-2-16,0 1 2 0,-1 1 0 0,1 0-2 15,2 2 7-15,-3-1 1 0,1 0-4 16,-2 1 4-16,2-1-7 0,-2-1 0 15,-2 1 6-15,2 0-3 0,-2-3 7 16,1-1-8-16,-3 3 2 0,1-5 1 0,-4 0 2 16,0 2 3-16,-2-6-6 0,-2 4-2 15,-1-2 3-15,0-2-2 0,-4 1-1 0,1-3-12 16,-1-1-9-16,0 1-16 0,-2-2-12 16,1 0-16-16,-1-2-24 0,1 0-21 15,-1 0-40-15,1-2-204 0,-1 0 135 0</inkml:trace>
        </inkml:traceGroup>
      </inkml:traceGroup>
    </inkml:traceGroup>
    <inkml:traceGroup>
      <inkml:annotationXML>
        <emma:emma xmlns:emma="http://www.w3.org/2003/04/emma" version="1.0">
          <emma:interpretation id="{0C3708ED-4CAC-4845-B9D7-78CA635C3746}" emma:medium="tactile" emma:mode="ink">
            <msink:context xmlns:msink="http://schemas.microsoft.com/ink/2010/main" type="paragraph" rotatedBoundingBox="801,9747 3112,9651 3133,10163 822,10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8265F6-5D46-474C-B388-04833EE8E1D8}" emma:medium="tactile" emma:mode="ink">
              <msink:context xmlns:msink="http://schemas.microsoft.com/ink/2010/main" type="line" rotatedBoundingBox="801,9747 3112,9651 3133,10163 822,10258"/>
            </emma:interpretation>
          </emma:emma>
        </inkml:annotationXML>
        <inkml:traceGroup>
          <inkml:annotationXML>
            <emma:emma xmlns:emma="http://www.w3.org/2003/04/emma" version="1.0">
              <emma:interpretation id="{AA09A724-7014-4160-A2D4-79E5493C65F8}" emma:medium="tactile" emma:mode="ink">
                <msink:context xmlns:msink="http://schemas.microsoft.com/ink/2010/main" type="inkWord" rotatedBoundingBox="801,9747 3112,9651 3133,10163 822,10258"/>
              </emma:interpretation>
              <emma:one-of disjunction-type="recognition" id="oneOf2">
                <emma:interpretation id="interp2" emma:lang="" emma:confidence="0">
                  <emma:literal>c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f</emma:literal>
                </emma:interpretation>
                <emma:interpretation id="interp5" emma:lang="" emma:confidence="0">
                  <emma:literal>r</emma:literal>
                </emma:interpretation>
                <emma:interpretation id="interp6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6195.5942">511 1126 883 0,'-2'-13'10'16,"-1"2"-6"-16,0 1 1 0,0 3 0 16,1 0 3-16,-1 1-4 0,1 0 4 0,1 0 9 15,-3 0-2-15,1 3 8 0,1-1 8 16,-3 1-3-16,5 3-5 0,-9-2 0 0,9 2 12 16,-12 4-15-16,3 1 2 0,0-2-10 15,-2 6 4-15,-2 0 2 0,1 4-4 16,-3 0 2-16,2 1-3 0,-2 0 2 15,1 4-1-15,-1-2-8 0,-1 2-4 0,2-2-11 16,1 1-17-16,3-2-11 0,-2-1-19 16,-1 3-23-16,3-6-35 0,2 1-216 0,-1 0 155 15</inkml:trace>
          <inkml:trace contextRef="#ctx0" brushRef="#br0" timeOffset="6474.7663">863 1195 1066 0,'5'0'145'0,"-1"-1"-18"16,-3-2-26-16,3 0-42 0,-4 3-31 15,8 0-20-15,-1-4 3 0,2 2-4 0,2-2 3 16,1 2 9-16,2-2 5 0,0-1-3 16,2 3-7-16,5-3-19 0,0 4-17 15,1-4-25-15,1 5-15 0,0-4-16 0,-1 2-25 16,-2-2-37-16,-3 4-263 0,-2-2 87 16</inkml:trace>
          <inkml:trace contextRef="#ctx0" brushRef="#br0" timeOffset="6685.6332">889 1318 1190 0,'-7'1'63'0,"3"4"-5"16,1-3-19-16,0 1-19 0,3-3-14 0,0 0-18 16,11 1-1-16,-11-1 2 0,25-2 4 15,-8 0 0-15,3-2-9 0,3 0-19 16,1-1-38-16,1-1-54 0,1 1-239 15,2-1 121-15</inkml:trace>
          <inkml:trace contextRef="#ctx0" brushRef="#br0" timeOffset="5660.2919">170 981 942 0,'0'0'-10'15,"0"0"6"-15,0 0-1 0,0-5 2 16,0 5 0-16,0 0 12 0,-4-8 10 0,4 8 6 16,-3-6 10-16,3 6 12 0,-4-4 9 15,4 4 1-15,-1-6-3 0,-1 4-5 16,2 2-4-16,0 0-4 0,-2-6-6 0,2 6-4 15,0 0-3-15,0 0-1 0,0 0-3 16,0 0-2-16,-3 12-4 0,3-4 0 16,0 1 5-16,0 2-5 0,-2 3 2 15,2 2-4-15,0 4 1 0,0 0 0 0,0 4-6 16,2 0 7-16,-4 1-4 0,0 2-3 16,4 1 1-16,-2-4-3 0,-2 3 3 0,2 1-5 15,0-5-18-15,0 3-19 0,0 0-23 16,0-5-17-16,0 2-23 0,2-1-31 15,-4-6-52-15,4 2-234 0,0-4 79 16</inkml:trace>
          <inkml:trace contextRef="#ctx0" brushRef="#br0" timeOffset="5945.8729">196 1372 1217 0,'-2'-6'46'0,"1"0"-2"16,1 0-17-16,0 2-9 0,-2 0-6 16,2-2-6-16,0 6 2 0,2-4-4 0,-1-2 3 15,-1 6 16-15,5-1-6 0,-5 1 2 16,0 0 3-16,22 7-2 0,-10-4-1 0,1 4-1 16,4-3-3-16,1 2-3 0,2 0 3 15,1 2-3-15,-2-1-1 0,4 0-3 16,-4 1-1-16,2 0-3 0,0-2-14 15,-1 0-19-15,-3 0-12 0,-1 0-9 0,-2 0-11 16,-3-1-4-16,2-2-11 0,-4-2-17 16,-1 1-25-16,0-4-54 0,-3 1-133 0,-3-1 178 15</inkml:trace>
          <inkml:trace contextRef="#ctx0" brushRef="#br0" timeOffset="7065.5609">1534 1044 1178 0,'0'-6'92'0,"3"2"-18"0,-2-3-14 16,1 2-13-16,2-1-4 0,-1-1-6 0,4 1-1 16,0 1 6-16,1 3 1 0,2-4-1 15,0 5-6-15,0-1-2 0,3 2-5 16,-1 0-4-16,3 2-3 0,1 1 1 0,0 1-3 16,0 2 1-16,-1 0-5 0,2 3 0 15,-4 1 0-15,1-1 1 0,-3 3 1 0,-1 2-2 16,-3 0 3-16,-2 0-5 0,-3 0-3 15,-2 2 2-15,-3 0 2 0,-1 2-8 16,-3 0 6-16,-1-2 3 0,-1 1-3 0,-2 0-1 16,-1-3-1-16,2 2-3 0,-1-4-1 15,1 2-1-15,3-2 3 0,-2-1-3 16,2-4 0-16,1 3 0 0,1-6 1 16,0 4 1-16,2-1 0 0,1-2-1 0,2-1 2 15,2 1-3-15,1-2-1 0,4 0-1 16,2-1-1-16,2-2-10 0,4 0-8 0,5-3-14 15,0 0-15-15,7-4-23 0,4 1-26 16,3-2-21-16,2-2-12 0,3-2-17 16,-3 0-29-16,1-2-319 0,2-2 4 15</inkml:trace>
          <inkml:trace contextRef="#ctx0" brushRef="#br0" timeOffset="7445.7605">2361 1038 1322 0,'2'-4'-15'0,"-2"4"-2"0,0 0 5 16,-4-6-1-16,4 6 3 0,0 0 3 0,-13 0-1 16,13 0 8-16,0 0 21 0,-13 6 0 15,6-4 10-15,2 2-2 0,-1 3-1 0,-1 0-5 16,2 3 3-16,-2 0-2 0,2 1-3 16,1 0 3-16,1 0 2 0,-1 2 3 15,0-1 5-15,4 0-2 0,-1 0-1 16,1-1 0-16,3 0-2 0,1 2 1 0,-2-2-4 15,5-2-1-15,0 2-2 0,1-3-4 16,1-2 4-16,0 2-5 0,1-2-5 0,1-4 4 16,0 0-3-16,-1 1-2 0,-2-6 2 15,4-1 1-15,0-2 5 0,-2 2-1 16,-2-8 0-16,2 3 0 0,-3-4-5 16,-2 1 5-16,1-6-4 0,-2 2-4 15,-2 0 1-15,-2-2-4 0,-2 2 1 0,0-2-5 16,-3 0-8-16,0 1-11 0,-4 0-8 15,0 2-14-15,-3 3-10 0,0-1-7 16,-4 3-22-16,-1 1-14 0,-3 3-14 0,0 1-16 16,-3 2-9-16,-2 0-37 0,-1 1-261 15,0 2 65-15</inkml:trace>
        </inkml:traceGroup>
      </inkml:traceGroup>
    </inkml:traceGroup>
    <inkml:traceGroup>
      <inkml:annotationXML>
        <emma:emma xmlns:emma="http://www.w3.org/2003/04/emma" version="1.0">
          <emma:interpretation id="{D75E0731-2325-41A1-97DA-003A00548EE7}" emma:medium="tactile" emma:mode="ink">
            <msink:context xmlns:msink="http://schemas.microsoft.com/ink/2010/main" type="paragraph" rotatedBoundingBox="804,10796 2674,10619 2717,11076 847,11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7D684B-8DC8-440C-AB59-BB5C8D02CF72}" emma:medium="tactile" emma:mode="ink">
              <msink:context xmlns:msink="http://schemas.microsoft.com/ink/2010/main" type="line" rotatedBoundingBox="804,10796 2674,10619 2717,11076 847,11253"/>
            </emma:interpretation>
          </emma:emma>
        </inkml:annotationXML>
        <inkml:traceGroup>
          <inkml:annotationXML>
            <emma:emma xmlns:emma="http://www.w3.org/2003/04/emma" version="1.0">
              <emma:interpretation id="{2D7950CF-9C8A-4290-8E97-C5BF3B023416}" emma:medium="tactile" emma:mode="ink">
                <msink:context xmlns:msink="http://schemas.microsoft.com/ink/2010/main" type="inkWord" rotatedBoundingBox="804,10796 1233,10755 1276,11210 847,1125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264.4743">397 2065 1060 0,'0'0'-67'0,"6"-7"8"0,-6 4 6 16,0 3 8-16,3-6 3 0,-1 2 6 0,0 0 0 15,-1-1 6-15,1 0 10 0,-2 1 9 16,2-2 9-16,-2 2 5 0,0 0 1 0,1-2 0 15,-1 2 2-15,0 4 6 0,0-10 1 16,0 8 5-16,0-3 4 0,0 5 1 16,-1-6 3-16,1 6-2 0,-2-5-2 15,2 5-4-15,-3-6 1 0,3 6-3 0,0 0 0 16,-13 0-1-16,13 0 3 0,-12 4 1 16,3-1-1-16,-1 4 0 0,-3-1 2 0,1 2 5 15,-1 2-2-15,-2 2 3 0,3-1 3 16,-2 3-3-16,0 0-4 0,0 0 9 15,1 3-7-15,0-1 1 0,1 2-2 16,1-3-2-16,0 4-1 0,3-1 0 0,-1 0 1 16,0 0-2-16,4-1-7 0,0-2 7 15,3 0-6-15,-1 1 2 0,3-4-1 16,1 1-3-16,3 3-11 0,-1-5-5 0,4 0-18 16,0-1-15-16,2-1-13 0,1 0-13 15,4-4-18-15,2 1-19 0,0-1-29 16,2-5-196-16,0 4 158 0</inkml:trace>
          <inkml:trace contextRef="#ctx0" brushRef="#br0" timeOffset="11660.6607">586 2286 932 0,'4'-6'1'0,"-4"6"-2"0,-2-5 0 15,2 5 1-15,-5-1 1 0,5 1-1 16,-9-3 1-16,9 3 0 0,-11 0 2 15,11 0 2-15,-10 4 7 0,3-4-2 16,0 4 4-16,1-1-3 0,1 1 2 0,0 1 1 16,2 1-3-16,-2 0 1 0,1 0 1 15,1 0 3-15,1 3-1 0,-1-2 2 0,2 1 6 16,-1 0-7-16,2 1 3 0,0 0-1 16,0-3 4-16,0 4-3 0,2-4 2 15,-1 0-5-15,2 0-1 0,0 0 3 16,1-5 0-16,-1 2-3 0,2 1-7 0,1-2 6 15,-6-2-5-15,10 0-1 0,-10 0 3 16,13-6-3-16,-7 3 0 0,0 2-3 16,-1-5 3-16,-2 2-7 0,1-2 2 15,0 2-1-15,-1-2-1 0,-1-2 3 0,-2 2-4 16,0 2-1-16,0-3 0 0,-2 3-4 16,0-3 5-16,-1 3-3 0,-1 0-4 0,-1 0-6 15,1-1-6-15,-1 3-10 0,0-3-14 16,0 5-14-16,0-2-17 0,-5 2-23 15,4-2-47-15,6 2-168 0,-12 0 171 16</inkml:trace>
        </inkml:traceGroup>
        <inkml:traceGroup>
          <inkml:annotationXML>
            <emma:emma xmlns:emma="http://www.w3.org/2003/04/emma" version="1.0">
              <emma:interpretation id="{70BB8F43-8478-4350-8FC8-75E7EB2065E0}" emma:medium="tactile" emma:mode="ink">
                <msink:context xmlns:msink="http://schemas.microsoft.com/ink/2010/main" type="inkWord" rotatedBoundingBox="1753,10981 1944,10964 1956,11093 1765,11111"/>
              </emma:interpretation>
              <emma:one-of disjunction-type="recognition" id="oneOf4">
                <emma:interpretation id="interp8" emma:lang="" emma:confidence="0">
                  <emma:literal>=</emma:literal>
                </emma:interpretation>
                <emma:interpretation id="interp9" emma:lang="" emma:confidence="0">
                  <emma:literal>#</emma:literal>
                </emma:interpretation>
                <emma:interpretation id="interp10" emma:lang="" emma:confidence="0">
                  <emma:literal>E</emma:literal>
                </emma:interpretation>
                <emma:interpretation id="interp11" emma:lang="" emma:confidence="0">
                  <emma:literal>¥</emma:literal>
                </emma:interpretation>
                <emma:interpretation id="interp12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12209.1227">1097 2179 994 0,'-5'2'70'0,"5"-2"-11"0,-9 2-11 16,6-1-19-16,3-1-12 0,0 0-4 15,0 0-2-15,0 0 3 0,0 0-1 16,0 0 4-16,0 0 0 0,0 0-1 15,22-1 0-15,-11-1-2 0,5 0-6 0,0 2-7 16,-1-1-6-16,-1-1-11 0,2-1-23 16,-1 2-17-16,0-1-17 0,-1 1-30 0,-1-1-65 15,0-1-137-15,-3 1 177 0</inkml:trace>
          <inkml:trace contextRef="#ctx0" brushRef="#br0" timeOffset="12411.1697">1111 2269 925 0,'-4'2'38'0,"1"2"-3"16,1 1-10-16,0-3-15 0,2-2-6 0,0 4-6 16,0-4 4-16,6 7-1 0,-1-5 2 15,1 0 1-15,0-2 0 0,1 2 0 0,2 2-16 16,2-4-20-16,3 0-24 0,-1-4-31 15,3 2-56-15,2 0-103 0,-2-2 233 16</inkml:trace>
        </inkml:traceGroup>
        <inkml:traceGroup>
          <inkml:annotationXML>
            <emma:emma xmlns:emma="http://www.w3.org/2003/04/emma" version="1.0">
              <emma:interpretation id="{04E993D7-95C0-4496-BCEB-BE13C6C87529}" emma:medium="tactile" emma:mode="ink">
                <msink:context xmlns:msink="http://schemas.microsoft.com/ink/2010/main" type="inkWord" rotatedBoundingBox="2652,10732 2685,10729 2717,11076 2685,11079"/>
              </emma:interpretation>
              <emma:one-of disjunction-type="recognition" id="oneOf5">
                <emma:interpretation id="interp13" emma:lang="" emma:confidence="0">
                  <emma:literal>\</emma:literal>
                </emma:interpretation>
                <emma:interpretation id="interp14" emma:lang="" emma:confidence="0">
                  <emma:literal>|</emma:literal>
                </emma:interpretation>
                <emma:interpretation id="interp15" emma:lang="" emma:confidence="0">
                  <emma:literal>1</emma:literal>
                </emma:interpretation>
                <emma:interpretation id="interp16" emma:lang="" emma:confidence="0">
                  <emma:literal>I</emma:literal>
                </emma:interpretation>
                <emma:interpretation id="interp17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13169.828">1983 1981 791 0,'0'-5'107'0,"0"0"-12"16,0-1-1-16,0 0-6 0,-2 3-12 15,2-2-6-15,2 0-2 0,-2 5 7 0,0-7 5 16,0 3-6-16,0 4-2 0,0 0-9 16,0-5-8-16,0 5-4 0,0 0-7 15,0 0-2-15,0 0-5 0,6 10-6 0,-2-4 0 16,-3 4-1-16,4 3-9 0,-2-1 0 16,-1 4 1-16,1 0-2 0,1 2-2 15,-1 3-1-15,1-1 0 0,-1 2-10 0,0 1-16 16,-1-2-20-16,1 2-27 0,2-1-32 15,-4 1-29-15,3-4-41 0,-2-1-97 16,-2-3-257-16,0 2-17 0</inkml:trace>
        </inkml:traceGroup>
      </inkml:traceGroup>
    </inkml:traceGroup>
    <inkml:traceGroup>
      <inkml:annotationXML>
        <emma:emma xmlns:emma="http://www.w3.org/2003/04/emma" version="1.0">
          <emma:interpretation id="{D168BEAE-6A7D-4263-9E5B-9BE7AEA5F6CE}" emma:medium="tactile" emma:mode="ink">
            <msink:context xmlns:msink="http://schemas.microsoft.com/ink/2010/main" type="paragraph" rotatedBoundingBox="1031,11766 2819,11582 2878,12154 1090,12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2053E8-1516-4867-84D4-8FC90A71C42C}" emma:medium="tactile" emma:mode="ink">
              <msink:context xmlns:msink="http://schemas.microsoft.com/ink/2010/main" type="line" rotatedBoundingBox="1031,11766 2819,11582 2878,12154 1090,12338"/>
            </emma:interpretation>
          </emma:emma>
        </inkml:annotationXML>
        <inkml:traceGroup>
          <inkml:annotationXML>
            <emma:emma xmlns:emma="http://www.w3.org/2003/04/emma" version="1.0">
              <emma:interpretation id="{4DA6088B-8522-4FCF-BB0E-CA3066671A72}" emma:medium="tactile" emma:mode="ink">
                <msink:context xmlns:msink="http://schemas.microsoft.com/ink/2010/main" type="inkWord" rotatedBoundingBox="1037,11820 1713,11750 1751,12120 1075,12189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4545.5424">411 3128 1320 0,'0'0'-55'0,"-1"-9"9"0,1 3 0 15,-2 1 6-15,0 0 6 0,-1-2 6 16,1 1 13-16,0 0 14 0,-2 2 18 16,2-2 20-16,1 2 2 0,-1-1 8 0,0 0 4 15,2 0 3-15,0 5-2 0,0-6-5 16,0 6-7-16,-1-5-10 0,1 5-2 15,0 0-1-15,0 0-4 0,0 0-3 0,0 0-1 16,0 0 0-16,3 21-1 0,-3-10 4 16,2 2-2-16,-1-1 11 0,-1 3-3 15,0 3 6-15,0-1-1 0,0 0-1 0,0 2-1 16,0 0-2-16,2-1-2 0,-2-1-5 16,0 0 1-16,0 1-5 0,0-6 1 15,2 4 1-15,-2-4-6 0,0 0 3 0,0-3-3 16,2-2 2-16,-2 3 14 0,0-4 1 15,0 0-1-15,2-6-1 0,-2 0-9 16,0 0 3-16,0 0-3 0,0 0-5 0,0 0 1 16,-2-22-3-16,0 12-2 0,2-4-6 15,0 0-1-15,0-4-1 0,2-1-5 16,-2 0-5-16,2-1-5 0,1-1-6 0,1 2-4 16,1 1-5-16,2-2-3 0,-2 2-7 15,4 0-11-15,0 1-4 0,1 2-9 16,0 1-10-16,3 0-15 0,1 3-13 0,-1 0-5 15,4 2-11-15,0 0-11 0,1-1-80 16,5 5-202-16,-3-2 80 0</inkml:trace>
          <inkml:trace contextRef="#ctx0" brushRef="#br0" timeOffset="14936.6089">870 3198 1280 0,'-9'2'63'0,"9"-2"-2"16,0 0-5-16,-9 0-8 0,9 0-16 0,0 0-10 16,0 0-2-16,0 0-5 0,0 0 1 15,0 0 3-15,0 0-7 0,20-6 4 16,-10 2-8-16,0 3-6 0,6-1-15 15,0 1-12-15,2-1-11 0,-1 1-18 0,2-2-14 16,-2 3-18-16,1-2-30 0,-1-2-69 16,1 3-185-16,-4-2 117 0</inkml:trace>
          <inkml:trace contextRef="#ctx0" brushRef="#br0" timeOffset="15161.5649">910 3297 1058 0,'-3'5'10'16,"-1"-1"-10"-16,1-2 0 0,1 4-12 0,2-6 1 16,0 2-2-16,0-2 0 0,7 4-1 15,-2-1 5-15,2 0 2 0,1-3-3 0,3 2 5 16,0-2-16-16,1 0-21 0,2 0-35 15,0-2-35-15,2 2-134 0,-2-3 234 16</inkml:trace>
        </inkml:traceGroup>
        <inkml:traceGroup>
          <inkml:annotationXML>
            <emma:emma xmlns:emma="http://www.w3.org/2003/04/emma" version="1.0">
              <emma:interpretation id="{AC147848-D29A-4B32-B5B6-4B6143BF84B3}" emma:medium="tactile" emma:mode="ink">
                <msink:context xmlns:msink="http://schemas.microsoft.com/ink/2010/main" type="inkWord" rotatedBoundingBox="2021,11664 2819,11582 2878,12154 2080,12236"/>
              </emma:interpretation>
            </emma:emma>
          </inkml:annotationXML>
          <inkml:trace contextRef="#ctx0" brushRef="#br0" timeOffset="17012.2589">1384 3014 743 0,'3'-8'28'0,"1"-1"-5"0,-2-1 3 15,2 1 4-15,-3 1 4 0,1 0 0 0,0 2 14 16,0-1 0-16,-1-1 5 0,1 1 13 16,0 0 10-16,-2 2-4 0,1 0 3 15,1 0-17-15,0 0-3 0,-2 2-2 16,0 3-7-16,1-10-5 0,-1 9-6 0,0 1-3 16,0 0-5-16,0 0-1 0,0 0-4 15,0 0 1-15,0 0-5 0,0 0 1 0,4 14-3 16,-6-8 3-16,2 3-6 0,-2 1 5 15,1-1 3-15,-1-1-6 0,0 5 3 0,-1-2-1 16,1 0-2-16,-1-1 0 0,-1 2-3 16,1-1 0-16,1-1-1 0,-2-3 0 15,2 2-1-15,1 0-6 0,-1-3 7 16,-2 1-3-16,3-2 0 0,1 1-1 16,-2-2 4-16,0 0 0 0,1 1 3 0,1-5 5 15,-2 5-1-15,2-5-1 0,0 5 0 16,0-5-4-16,2 4-1 0,-2-4-3 0,6 1 1 15,-6-1-1-15,0 0-4 0,17-1 2 16,-10-1-5-16,-1 0-2 0,3 1-4 16,-1-1-1-16,2 0 1 0,0 1 0 15,-1-1 1-15,2 0-3 0,-1 0 0 0,0-1-4 16,0 1-2-16,2 0-5 0,-2-1 3 16,0 0 1-16,-1-1 0 0,0 4-2 0,0-4 3 15,-3 1-5-15,1-2 1 0,1 2-5 16,-1 0 10-16,-2-2-2 0,-2-1 1 0,1 1 1 15,-1 1 0-15,1-3 4 0,-3 0-1 16,-1 1-2-16,3 0 3 0,-3 1 4 16,-3-2-1-16,3 1 2 0,0 2-3 15,-1-2 1-15,-1 1 0 0,0 1 0 0,0-1 4 16,2 5-6-16,-1-8 7 0,1 8-3 16,-2-5-1-16,2 5 2 0,-2-2 2 15,2 2-2-15,0 0 9 0,0 0-7 0,0 0 3 16,0 0-4-16,-7 13 2 0,6-8-1 15,1 2 2-15,-2 3-1 0,0 0 2 0,2 2 1 16,0 0-1-16,-1 4 0 0,1 2 2 16,0-4-3-16,0 3 1 0,-2 3 0 15,4-4-3-15,-4 4 2 0,2-3-1 16,0 0-14-16,0 0-12 0,0-1-4 0,2 0-26 16,-2 0-8-16,0-2-18 0,0 0-16 15,0-4-17-15,1 0-17 0,-1-2-48 0,2 2-234 16,0-4 77-16</inkml:trace>
          <inkml:trace contextRef="#ctx0" brushRef="#br0" timeOffset="17589.1664">1725 3135 1679 0,'0'-3'111'0,"2"-1"-49"0,-2 0-43 16,2 1-47-16,1 0-23 0,1 0-9 16,-1 0 8-16,2-1 0 0,1 4 11 0,-1-4-7 15,0 4-41-15,1-3-80 0,2 1-267 16,-3 1 55-16</inkml:trace>
          <inkml:trace contextRef="#ctx0" brushRef="#br0" timeOffset="17395.9418">1899 2866 1225 0,'3'-11'97'0,"-1"3"-1"0,0-2-1 16,-2 4-14-16,1 1-6 0,-1 0-6 16,0 5-8-16,0-7-10 0,0 2-5 0,0 5-4 15,0 0 1-15,0-4-1 0,0 4-3 16,0 0-4-16,-3 14-5 0,1-7 1 0,1 4-3 15,-1 2-3-15,0 3-1 0,-1 1-3 16,1 1 0-16,2 3-2 0,-4 3-1 16,4 0-2-16,0 3 0 0,0-1-3 15,-2 3 0-15,2-1-1 0,2 4 1 0,-2-1-6 16,-2-4-8-16,0 0-15 0,2 0-10 16,-1-4-17-16,-3 0-21 0,2 1-6 15,1-4-18-15,-3-3-12 0,3 0-19 0,-3-5-21 16,-1 0-45-16,2-4-343 0,-3 1-32 15</inkml:trace>
          <inkml:trace contextRef="#ctx0" brushRef="#br0" timeOffset="17801.5914">2154 3139 1509 0,'5'0'215'16,"-5"0"-42"-16,5-2-41 0,-5 2-29 15,4-2-15-15,-4 2-10 0,0 0-9 0,0 0-9 16,8 0-7-16,-8 0-6 0,0 0-42 15,3-1-63-15,-3 1-67 0,0 0-51 16,0 0-80-16,3 3-396 0,-3-3-149 0</inkml:trace>
        </inkml:traceGroup>
      </inkml:traceGroup>
    </inkml:traceGroup>
    <inkml:traceGroup>
      <inkml:annotationXML>
        <emma:emma xmlns:emma="http://www.w3.org/2003/04/emma" version="1.0">
          <emma:interpretation id="{E0AEBB62-0014-4492-8290-839ACD32BA4A}" emma:medium="tactile" emma:mode="ink">
            <msink:context xmlns:msink="http://schemas.microsoft.com/ink/2010/main" type="paragraph" rotatedBoundingBox="961,12724 3109,12706 3114,13227 965,13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2FD192-9FF8-4EFE-94A9-729264182147}" emma:medium="tactile" emma:mode="ink">
              <msink:context xmlns:msink="http://schemas.microsoft.com/ink/2010/main" type="line" rotatedBoundingBox="961,12724 3109,12706 3114,13227 965,13245"/>
            </emma:interpretation>
          </emma:emma>
        </inkml:annotationXML>
        <inkml:traceGroup>
          <inkml:annotationXML>
            <emma:emma xmlns:emma="http://www.w3.org/2003/04/emma" version="1.0">
              <emma:interpretation id="{0F7D0F68-42A6-4750-B566-9D09451AE5AA}" emma:medium="tactile" emma:mode="ink">
                <msink:context xmlns:msink="http://schemas.microsoft.com/ink/2010/main" type="inkWord" rotatedBoundingBox="961,12732 1855,12724 1860,13238 965,13245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1614.9265">985 4088 1600 0,'10'0'-16'0,"-10"0"3"0,11 0 0 0,-5 2 3 16,0-2-3-16,3 3-12 0,-1-3-4 15,4-3 6-15,0 3 0 0,4 0 3 0,-1-2 0 16,-1 2-17-16,2 0-22 0,1-2-31 16,-2-1-37-16,0 1-241 0,1 2 118 15</inkml:trace>
          <inkml:trace contextRef="#ctx0" brushRef="#br0" timeOffset="21825.6968">1125 4162 1191 0,'-10'5'85'0,"2"-1"-10"0,1 0-26 16,2-2-35-16,0 0-26 0,2 1-22 15,-1 0 2-15,4-3 8 0,0 0 6 0,0 0 12 16,7 6-2-16,-2-6 2 0,4 0-23 0,2 0-28 16,-1 0-27-16,4-2-54 15,2-3-191-15,1 2 156 0</inkml:trace>
          <inkml:trace contextRef="#ctx0" brushRef="#br0" timeOffset="21034.9053">311 4008 1426 0,'-8'0'87'0,"8"0"-78"0,0 0 6 15,-9-3-10-15,9 3-12 0,-6-1 0 0,6 1 8 16,0 0-2-16,0 0 4 0,0 0 9 15,0 0 1-15,0 0 2 0,0 0 1 16,0 0-9-16,20 0 6 0,-10-3-2 16,1 3-3-16,3-3 4 0,0 1 5 0,2 2-11 15,-2 0 7-15,2-2-1 0,-1 2-3 16,1-2 0-16,0 2 0 0,-3-2-4 0,2 2 1 16,-3-3-2-16,-2 3 3 0,1-2 3 15,-2 2-5-15,-1 0 9 0,1 0 0 16,-3-4-3-16,-1 4 1 0,0-1-5 15,-5 1 1-15,3-5 1 0,-3 5-1 0,0-8-4 16,0 8 0-16,-5-7 4 0,2 3-4 16,-2 1 2-16,-1-2-4 0,1 3-1 15,0-2 1-15,-2 4 1 0,2-4-3 0,-2 1 2 16,-1 2-2-16,1 1 0 0,0-3-8 16,-1 1 8-16,1 2 1 0,7 0 1 0,-16 2-1 15,9-2-2-15,7 0 2 0,-14 0 1 16,7 3-3-16,0-3 2 0,7 0 1 15,-12 1 0-15,12-1-1 0,-9 0 2 16,5 0-3-16,4 0 1 0,-8 3 4 0,8-3-4 16,0 0 2-16,-9 2 4 0,6 0-2 15,3-2 2-15,-4 3-5 0,4-3 0 0,-3 3 3 16,3-3 3-16,-2 5-2 0,2-5-1 16,-3 3 4-16,3-3 1 0,0 4-2 0,0-4 8 15,0 0 1-15,-5 4 0 0,5-4-4 16,0 4 5-16,0-4-2 0,0 5-2 15,0-5 2-15,0 0 0 0,2 3-2 16,-2-3-1-16,3 5 1 0,-3-5 5 16,0 0 3-16,0 0 3 0,1 3-2 0,-1-3 0 15,0 0-1-15,0 0 3 0,0 0-4 16,0 0-2-16,0 0-1 0,0 0 0 0,4 3-2 16,-4-3-4-16,0 0 2 0,0 0-1 15,0 0-4-15,0 0 0 0,0 0-3 16,1 5 1-16,-1-5 1 0,0 0 3 15,0 0-1-15,2 4 0 0,-2-4 3 0,4 5-2 16,-4-2 1-16,0-3 1 0,3 5-3 16,-1 0 3-16,-2 1-1 0,3-1 1 0,-3 2-1 15,4 4 1-15,-1 0 4 0,-1-1 0 16,1 5 1-16,-1 0 3 0,2 1-2 16,-2 2-1-16,-1 0-2 0,5 3 1 0,-5 1-3 15,3-5-2-15,-3 3-1 0,1 0 3 16,0-2 0-16,1-2-2 0,-3 1-1 15,4-1-1-15,-3 2-2 0,1-4 1 0,2-2-1 16,-2 2 1-16,1-2-1 0,-1-1 3 16,2 0 0-16,1-1-1 0,-2-7-1 0,2 4-5 15,2 1 1-15,1-5 2 0,-1 2-1 16,3-4-10-16,-2-1-6 0,3 0-14 16,1 0-14-16,0-1-17 0,1-4-13 0,1 0-10 15,0-1-15-15,3-1-13 0,-1 0-10 16,0-4-20-16,1 1-17 0,-2-3-18 15,-2 1-45-15,-1 1-364 0,1-4-79 16</inkml:trace>
        </inkml:traceGroup>
        <inkml:traceGroup>
          <inkml:annotationXML>
            <emma:emma xmlns:emma="http://www.w3.org/2003/04/emma" version="1.0">
              <emma:interpretation id="{10C62877-F921-410B-A956-291024C27B45}" emma:medium="tactile" emma:mode="ink">
                <msink:context xmlns:msink="http://schemas.microsoft.com/ink/2010/main" type="inkWord" rotatedBoundingBox="2218,12714 2437,12712 2440,13072 2221,13074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2361.3738">1550 4009 1194 0,'0'-5'115'0,"-1"-3"-8"16,-1 4-29-16,0-3-23 0,2 3-22 16,2-4-8-16,1-1-4 0,1 2 5 15,1 1 12-15,2 1 10 0,0-3-5 0,4 4-7 16,-1-1-2-16,4-2-2 0,0 3-4 15,2-1-4-15,-2 5-3 0,1-2-4 16,2 2 0-16,-5 0-3 0,1 2-5 16,0 1-7-16,-1 1-8 0,-3 0-1 0,0 6-6 15,-2-2 3-15,-4-2 4 0,-1 3-3 16,-2 2 4-16,-2 2-4 0,-1-2 4 0,-2 1 2 16,-3 0 0-16,1-1-1 0,0-1 2 15,-1 2 1-15,1-1-4 0,-2 0 1 16,2-3 1-16,0 1 2 0,2 0 0 0,0-2 2 15,1-4-4-15,-2 5 8 0,3-5-7 16,1 0-11-16,0 0-1 0,2-3 5 0,2 8 0 16,-2-8 1-16,7 1 2 0,-3 5 0 15,0-6 2-15,1 1-2 0,0 2 0 16,0-1-1-16,0 3 7 0,0-3-1 16,1-1 1-16,-1 3 1 0,-1 1-1 0,-1 0 4 15,1-1 0-15,-1 2 3 0,0-2 3 16,-1 0-3-16,0 2 6 0,-2 3-3 0,-2-3-2 15,0-1 1-15,-1 1-3 0,-2 1 0 16,0-2 1-16,0 2 5 0,-5-2-10 16,3 1-24-16,-1-3-16 0,1 2 5 0,-1-2 4 15,-2 0-4-15,2 0-3 0,-1 0-27 16,0-1-23-16,2 0-9 0,0-1-19 16,0-1-42-16,7 0-264 0,-12-1 71 15</inkml:trace>
        </inkml:traceGroup>
        <inkml:traceGroup>
          <inkml:annotationXML>
            <emma:emma xmlns:emma="http://www.w3.org/2003/04/emma" version="1.0">
              <emma:interpretation id="{F4A76BA1-BF63-429C-AF0A-6CFF80E53619}" emma:medium="tactile" emma:mode="ink">
                <msink:context xmlns:msink="http://schemas.microsoft.com/ink/2010/main" type="inkWord" rotatedBoundingBox="2687,12805 3110,12802 3112,12989 2689,12993"/>
              </emma:interpretation>
              <emma:one-of disjunction-type="recognition" id="oneOf9">
                <emma:interpretation id="interp21" emma:lang="" emma:confidence="0">
                  <emma:literal>m</emma:literal>
                </emma:interpretation>
                <emma:interpretation id="interp22" emma:lang="" emma:confidence="0">
                  <emma:literal>M</emma:literal>
                </emma:interpretation>
                <emma:interpretation id="interp23" emma:lang="" emma:confidence="0">
                  <emma:literal>n</emma:literal>
                </emma:interpretation>
                <emma:interpretation id="interp24" emma:lang="" emma:confidence="0">
                  <emma:literal>N</emma:literal>
                </emma:interpretation>
                <emma:interpretation id="interp25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23021.7824">2014 4019 1350 0,'4'-5'106'16,"-4"5"-28"-16,5-2-24 0,-5 2-23 15,5-3-1-15,-5 3-5 0,0 0 0 16,0 0 15-16,7 11 6 0,-5-6-4 16,2 2-5-16,-3 2 0 0,1-1-4 0,0 3-4 15,1 0-4-15,1-1-2 0,-3 2-2 16,3-1-5-16,-3 1 4 0,1 0-3 0,0-1-1 16,-2-4-1-16,1 0-5 0,-1 2 1 15,2 0 3-15,-2-3-2 0,2-1 0 16,-2 2-3-16,0-5-2 0,0-2-2 0,0 0-1 15,0 0-2-15,0 0-1 0,0 0-4 16,0 0-3-16,-7-14 0 0,9 5 3 16,-2 2-1-16,1-1-4 0,1 0 2 0,0-2 4 15,2 3-3-15,0 0 3 0,1-4-3 16,0 5-5-16,2-4 5 0,-2 4 2 16,0-1-1-16,3 3 1 0,-2 3 1 0,1-4-4 15,0 5 4-15,-2-2 2 0,-5 2 2 16,16 2 2-16,-10 3 1 0,0-5 4 15,1 3-4-15,-1 1 6 0,-1 1-1 0,0 0 2 16,-1 1-2-16,-1-1-2 0,1 1 2 16,-3-1-3-16,3-2 0 0,-2 0 0 15,-1 4 1-15,1-6-1 0,0 2-3 0,-2-3 0 16,0 0-9-16,4 3-6 0,-4-3-5 16,0 0-9-16,0 0-7 0,0-14 2 0,0 8-7 15,0 1-7-15,2-1 10 0,-1-4 6 16,3 4 3-16,-1-3 2 0,2 1 4 15,0-2 0-15,4 3 4 0,-1-3 3 16,0 2 7-16,2 2 0 0,1-2 0 0,0 2 2 16,-1-1-2-16,0 3 4 0,0 3-5 15,0-2 6-15,0 3 0 0,0 3-2 16,0-3 6-16,2 4-2 0,-4 2-3 0,3 2 4 16,-2 2 2-16,-1 1-8 0,-1 0-9 15,0 4-7-15,-1 2-29 0,-1 1-29 0,-3-4-44 16,0 3-114-16,-2 0-221 0,-2-1 37 15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37:04.0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17E1136-4FAA-4A94-95E4-5F677BA7CBE9}" emma:medium="tactile" emma:mode="ink">
          <msink:context xmlns:msink="http://schemas.microsoft.com/ink/2010/main" type="writingRegion" rotatedBoundingBox="5796,7582 19390,6171 19621,8401 6028,9812"/>
        </emma:interpretation>
      </emma:emma>
    </inkml:annotationXML>
    <inkml:traceGroup>
      <inkml:annotationXML>
        <emma:emma xmlns:emma="http://www.w3.org/2003/04/emma" version="1.0">
          <emma:interpretation id="{6B72C558-6CB3-4915-A9CE-91CFE4566720}" emma:medium="tactile" emma:mode="ink">
            <msink:context xmlns:msink="http://schemas.microsoft.com/ink/2010/main" type="paragraph" rotatedBoundingBox="5820,7389 11909,7445 11901,8308 5812,8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BF81E7-4394-49C4-AFC6-5B57B2CE4DA2}" emma:medium="tactile" emma:mode="ink">
              <msink:context xmlns:msink="http://schemas.microsoft.com/ink/2010/main" type="line" rotatedBoundingBox="5820,7389 11909,7445 11901,8308 5812,8252"/>
            </emma:interpretation>
          </emma:emma>
        </inkml:annotationXML>
        <inkml:traceGroup>
          <inkml:annotationXML>
            <emma:emma xmlns:emma="http://www.w3.org/2003/04/emma" version="1.0">
              <emma:interpretation id="{BA549B57-F8CD-40BD-B038-54572A9B7B8B}" emma:medium="tactile" emma:mode="ink">
                <msink:context xmlns:msink="http://schemas.microsoft.com/ink/2010/main" type="inkWord" rotatedBoundingBox="5818,7562 6845,7572 6841,7910 5815,79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193 33 762 0,'0'0'59'0,"0"0"-40"0,0 0-1 16,-9-11-7-16,9 11-6 0,-5-4 6 15,2 2 11-15,3 2 7 0,-5-4 6 0,5 4 4 16,-6-3 9-16,6 3-13 0,-3-3 4 16,3 3-2-16,0 0 1 0,-4-3 5 0,4 3-3 15,0 0 6-15,-5-3-8 0,5 3 1 16,0 0 0-16,0 0 0 0,-14 6-7 16,7-3 8-16,0 2-7 0,0 0 10 15,-2 2 2-15,-1 0-1 0,1 3-2 0,-2-1-5 16,3 1-1-16,-4 2-4 0,1 1-1 15,2-1 1-15,-1 3 0 0,3-3-1 16,-1 2-8-16,3 0 3 0,0 1 2 0,3-1-6 16,1 1 2-16,-1 0-2 0,4 0-3 15,-1-1-1-15,4 0-1 0,1 1-2 0,1-4-3 16,4 1-10-16,-3-2-17 0,4-2-18 16,3 0-24-16,0-2-21 0,5 0-18 15,-3-3-16-15,2 0-13 0,2-3-17 16,-2 0-6-16,1-4-22 0,1 2-257 0,-2-2 65 15</inkml:trace>
          <inkml:trace contextRef="#ctx0" brushRef="#br0" timeOffset="392.1499">398 232 1090 0,'1'-6'-50'0,"1"2"17"16,0 0 0-16,-2 4 3 0,0-6 6 16,0 6 2-16,0-6 11 0,0 6-7 0,0-4 6 15,0 4 1-15,0 0 1 0,-4-4 3 16,4 4 5-16,0 0 6 0,0 0 6 15,-8 8-1-15,4-2 7 0,1-4-2 0,0 5 12 16,-1-2-2-16,1 1-1 0,-1 1 0 16,0 0 3-16,2 1 2 0,-1-2-2 15,1 2 1-15,1 0 2 0,1 0-6 0,-2 0 2 16,2-2-2-16,0 0 3 0,2 1-6 16,-1-1-1-16,1 0 0 0,1-1 2 15,3-1-5-15,0-1-4 0,-1 0 4 0,1-3 1 16,3 0-6-16,-9 0 4 0,16-3-7 15,-7 2 2-15,-1-4-2 0,1-1 3 16,0 1-3-16,0-1-3 0,-2-2 2 0,-2 0 1 16,-2 0-2-16,1 2-3 0,-1-2-2 15,0 0 0-15,-3 1 0 0,0 2 1 0,-5-3-7 16,2 1 6-16,-2 1-4 0,0 1 1 16,-2 1-10-16,0-1-7 0,-1 2-6 15,0 1-3-15,1 0-10 0,0 0-7 16,0 2-12-16,7 0-12 0,-14 0-15 0,14 0-21 15,-11 0-54-15,11 0-115 0,-8 2 208 16</inkml:trace>
          <inkml:trace contextRef="#ctx0" brushRef="#br0" timeOffset="811.5528">795 164 756 0,'0'0'2'0,"-5"2"7"16,5-2-2-16,0 0-2 0,0 0 8 15,-5 0 12-15,5 0 0 0,0 0 7 16,0 0-4-16,0 0 5 0,0 0-13 0,0 0 3 16,0 0-1-16,0 0-4 0,0 0 4 15,21 3 1-15,-21-3-4 0,17-3-3 16,-7 1 1-16,1 1 1 0,1-2-7 15,2 1-3-15,-1-2 4 0,0 2-7 0,4-2-9 16,-4 2-9-16,1-1-12 0,0 0-15 16,-2 0-16-16,1 2-10 0,-1-3-8 0,-2 3-12 15,-1-2-22-15,-1 1-129 0,0 1 80 16</inkml:trace>
          <inkml:trace contextRef="#ctx0" brushRef="#br0" timeOffset="1140.2029">960 70 670 0,'-6'0'23'0,"6"0"-10"15,-10-2 0-15,6 1 3 0,4 1 5 16,-10-4 6-16,6 3 13 0,4 1 12 0,-7-4 10 15,7 4 5-15,-5-1-13 0,5 1 0 16,0 0-1-16,-6-1-9 0,6 1-6 0,0 0 7 16,0 0 4-16,-8 4-5 0,6 0-1 15,-1 2-5-15,3-2-4 0,-2 4-3 16,2 0 1-16,-2 0-6 0,1 2-2 16,1 2-1-16,0-1-3 0,-2 4-14 0,2-1 13 15,-2 0-3-15,2 0-20 0,-2 2-16 16,2-2-24-16,0 0-22 0,2 0-30 0,-2-1-33 15,0-1-74-15,-2-4-183 0,4 1 101 16</inkml:trace>
        </inkml:traceGroup>
        <inkml:traceGroup>
          <inkml:annotationXML>
            <emma:emma xmlns:emma="http://www.w3.org/2003/04/emma" version="1.0">
              <emma:interpretation id="{5DCF1CB0-BD78-4BEA-8B42-A1FCCB1D878C}" emma:medium="tactile" emma:mode="ink">
                <msink:context xmlns:msink="http://schemas.microsoft.com/ink/2010/main" type="inkWord" rotatedBoundingBox="7395,7493 9076,7509 9072,7957 7391,79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14.5403">1586 14 959 0,'0'0'-58'0,"-3"-2"11"0,3 2 16 16,0 0 10-16,0 0 12 0,0 0 16 16,-4-4 8-16,4 4 14 0,0 0 6 0,0 0 4 15,0 0 3-15,0 0 5 0,0 0-1 16,0 0-4-16,-2-5-4 0,2 5-6 0,0 0-3 15,0 0-2-15,0 0-9 0,0 0 2 16,0 0 1-16,0 0 6 0,3 16-10 16,-3-9 6-16,0 0-1 0,3 1-7 15,-1 0 0-15,-1 1-3 0,1 3-1 0,-2 2 5 16,4-2-10-16,-3 2 7 0,3-1-4 16,-3 1 2-16,1 1-5 0,1-1 7 15,1 1-13-15,-2 0-7 0,-1-3-16 0,3 2-19 16,-3 0-8-16,4-1-13 0,-4-2-16 15,1 0-16-15,0 0-21 0,1-5-232 16,-1 4 139-16</inkml:trace>
          <inkml:trace contextRef="#ctx0" brushRef="#br0" timeOffset="3238.931">1628 70 886 0,'-3'-3'-36'0,"-2"0"16"16,0 1 10-16,5 2 5 0,-10-4 14 0,7 2 9 15,-1-2 8-15,1 1 14 0,3 3 9 16,-5-5 3-16,3 2-9 0,2 3-2 15,0-6-3-15,0 6-6 0,7-8-5 0,-4 5 1 16,4-2 2-16,-2 2-2 0,3-1-4 16,1 0-3-16,-3 1-6 0,3 1-6 0,-1 1 13 15,4-3-13-15,-4 4-3 0,-1-1 5 16,1 1-4-16,2 0-3 0,-10 0 2 16,15 1-5-16,-8 3 6 0,1-3-5 15,-1 2 1-15,-2 3 0 0,0-2 2 0,0 1 4 16,-2 0-11-16,-1 1 3 0,1 0 6 15,-3 0-5-15,2 0 4 0,-2 2 0 0,-2 1 2 16,1-2-2-16,-3 1-3 0,1 0-2 16,-2 1 4-16,0 0-1 0,1 0-1 15,-3-1 1-15,1-1-4 0,0 1-6 16,-1 0-7-16,0 0-6 0,2-1-16 0,-3-4-10 16,3 5-15-16,-2-4-10 0,2 1-6 15,0-2-15-15,2 1-17 0,-3 0-46 16,2 0-124-16,1-4 203 0</inkml:trace>
          <inkml:trace contextRef="#ctx0" brushRef="#br0" timeOffset="3766.1637">1899 79 905 0,'2'-5'58'0,"0"1"-1"16,-2-2-14-16,2 2-2 0,-2 0-6 0,0 4-5 15,2-6 2-15,-2 6 5 0,1-6 0 16,-1 6-16-16,4-3 3 0,-4 3 3 16,3-1-11-16,-3 1 1 0,0 0 6 15,0 0-8-15,12 6 0 0,-8-3 0 16,-1 2-4-16,1-1 0 0,1 1-5 0,0 2 0 15,-1-1-3-15,-1 0 4 0,2 2-1 16,-1-2 2-16,-2 4 0 0,1-2-3 0,0 0 1 16,0 0 0-16,-1-1 0 0,1 2-2 15,-1-3-3-15,-1 2 3 0,1-2-2 16,0-2 2-16,-2 3 5 0,2-3 3 0,-1 1 1 16,-1-2 8-16,2 0 1 0,-2-3 8 15,3 6 8-15,-3-6-2 0,0 0-1 16,0 0-4-16,0 0-7 0,0 0 2 0,0 0 1 15,9-14-5-15,-7 8 1 0,-1-3-2 16,4 0-4-16,-2-5-3 0,0 4 1 16,3-3-7-16,-1-2 2 0,0 3 0 0,0 1-2 15,1-1 0-15,1 1-18 0,-4 1 0 16,2 1 0-16,-1 1-2 0,-1 0-5 16,2 2-6-16,-1-1-15 0,-1 1-10 0,0 1-14 15,0 2-13-15,-1-1-4 0,-2 4-8 16,3-5-8-16,1 3-3 0,-4 2-10 15,0 0-8-15,0 0-20 0,0 0-207 0,8 3 142 16</inkml:trace>
          <inkml:trace contextRef="#ctx0" brushRef="#br0" timeOffset="4129.6334">2347-23 957 0,'7'-4'15'0,"-3"-2"-4"0,-1 3 2 15,1-1-2-15,0 0 4 0,-1-1 0 16,-1 3 16-16,-2 2-3 0,3-5 15 0,-3 5-6 16,4-5-5-16,-4 5-1 0,3-2-7 15,-3 2 0-15,0 0 0 0,0 0-4 16,0 0 15-16,0 0 0 0,-5 17 2 0,3-10 2 15,0 0 4-15,-1 3-5 0,1 1-4 16,-1 2 0-16,-1 1-1 0,2 0-6 16,-1 2-4-16,1 1 5 0,0-1-5 0,2 3 0 15,0-2-2-15,2 0 0 0,0 4-5 16,1-5-1-16,3 3-11 0,-3-5-6 16,2 0-6-16,4 2-15 0,-2-6-11 0,2 2-16 15,3-3-15-15,0-1-17 0,1-6-10 16,1-1-17-16,3-1-21 0,-1-3-50 0,4-2-189 15,-2-1 117-15</inkml:trace>
          <inkml:trace contextRef="#ctx0" brushRef="#br0" timeOffset="4586.8722">2667 232 1047 0,'2'-6'4'0,"0"1"6"0,0 0-4 16,-1 2-1-16,3-2 3 0,-3 1-3 0,3 2 7 15,2-2 3-15,-1 4 2 0,0-2 2 16,2 0-2-16,-7 2-2 0,16 0-2 15,-7 4 0-15,-1-4-5 0,4 6-3 0,1-4 4 16,-3 5-3-16,4-2 0 0,-1-1-2 16,-1 2 4-16,0 2-9 0,0-5-9 15,0 4-12-15,-1 1-12 0,0-6-9 0,-3 4-10 16,1-3-13-16,-1-2-20 0,2-1-29 16,-5 0-165-16,3-1 202 0</inkml:trace>
          <inkml:trace contextRef="#ctx0" brushRef="#br0" timeOffset="4369.032">2727 30 1080 0,'2'-6'24'0,"-2"0"5"16,0 0-10-16,0 2 1 0,0-1 0 0,-2 0-5 15,2 5 5-15,0-7 2 0,0 4-2 16,0 3-4-16,0 0 2 0,0 0-3 15,0 0 8-15,0 0 0 0,0 0 4 16,0 0 4-16,-5 17-1 0,3-10 2 0,0 3-2 16,2 1-3-16,-2 3-3 0,0-1-3 15,1 3 2-15,1 0 0 0,-2 0-4 0,0-1-3 16,1 2 2-16,-1-1-6 0,0 2-10 16,-1-3-13-16,1 0-26 0,0 0-20 15,1-1-18-15,-3-1-22 0,3-3-22 16,-3-1-50-16,2-1-217 0,-2-2 102 0</inkml:trace>
          <inkml:trace contextRef="#ctx0" brushRef="#br0" timeOffset="4831.4897">2953 76 838 0,'-2'-6'24'16,"0"3"-4"-16,2-2-3 0,0 5-3 16,-3-8 2-16,-1 4-3 0,4 4 0 15,-3-3 3-15,-2 2 2 0,5 1-2 0,-11 0-1 16,11 0-2-16,-12 4-1 0,7 2 1 15,-6-2-7-15,0 3 0 0,3-1 3 0,-1 3-3 16,-7 1 3-16,2 0-2 0,0 2 0 16,0 0-3-16,2-1 2 0,-4 2 3 15,2-3-13-15,0 4-12 0,2-4-15 16,0 0-21-16,3 0-25 0,0-4-41 0,0 0-164 16,4-1 199-16</inkml:trace>
          <inkml:trace contextRef="#ctx0" brushRef="#br0" timeOffset="5140.928">3014 2 888 0,'7'-5'94'0,"-2"0"-6"15,-1 2-10-15,-1 0-12 0,2 0-4 16,-1 0-8-16,3 1-6 0,-2 1-5 15,0-2-4-15,-5 3-8 0,14 3 3 0,-3 0-9 16,-4 2-1-16,3 1 2 0,1 1-3 16,3 4-7-16,0 1 4 0,2 2-6 0,-4-2-5 15,2 4 6-15,-2 2-5 0,-1-1 3 16,3 3-1-16,-4-1-3 0,-3 2 0 16,0-1-1-16,0 0-4 0,-3 0-1 0,-2 0 2 15,-2-2-12-15,-2 0-11 0,-2 2-5 16,0-2-19-16,-1-1-23 0,0-2-19 15,-2-1-26-15,1-2-47 0,-2 0-273 16,1-1 60-16</inkml:trace>
        </inkml:traceGroup>
        <inkml:traceGroup>
          <inkml:annotationXML>
            <emma:emma xmlns:emma="http://www.w3.org/2003/04/emma" version="1.0">
              <emma:interpretation id="{F7C43251-5752-4D22-96F9-952CDCB8D5AF}" emma:medium="tactile" emma:mode="ink">
                <msink:context xmlns:msink="http://schemas.microsoft.com/ink/2010/main" type="inkWord" rotatedBoundingBox="9425,7709 9653,7712 9651,7827 9424,782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30.1794">3607 174 1345 0,'0'-8'72'0,"0"8"-12"0,0 0-16 15,0 0-11-15,0 0-9 0,8-2 0 0,-3 1-5 16,1 1 0-16,3-3-2 0,2 3-4 15,3-2-1-15,1 2-10 0,1-2-6 16,1 0-14-16,3 1-20 0,-3 1-15 16,3-1-12-16,-5 1-27 0,1-2-32 0,-2 0-59 15,1 2-194-15,-5 0 111 0</inkml:trace>
          <inkml:trace contextRef="#ctx0" brushRef="#br0" timeOffset="5617.9187">3681 236 1013 0,'-8'3'-16'0,"2"0"1"16,0 1 3-16,3-2 3 0,0 0 0 0,3-2 1 15,-2 6 0-15,2-6 6 0,0 0 3 16,8 4-5-16,-2-4-1 0,2 2 3 16,2-2-9-16,0 0-3 0,2 0-6 15,2 0-7-15,0-2-16 0,1 1-21 0,2-2-41 16,-4 3-113-16,3-2 74 0</inkml:trace>
        </inkml:traceGroup>
        <inkml:traceGroup>
          <inkml:annotationXML>
            <emma:emma xmlns:emma="http://www.w3.org/2003/04/emma" version="1.0">
              <emma:interpretation id="{EF36FE55-0CC9-480D-8549-3772878B31ED}" emma:medium="tactile" emma:mode="ink">
                <msink:context xmlns:msink="http://schemas.microsoft.com/ink/2010/main" type="inkWord" rotatedBoundingBox="10064,7428 11149,7438 11142,8301 10056,829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391.6565">4351 158 972 0,'1'-12'28'15,"1"3"-2"-15,-2 0-5 0,4 1 2 16,-2 2-9-16,0 0 0 0,3-1 3 0,0 0-3 16,0 1 3-16,2 0 2 0,2 2-4 15,-2-1-1-15,5 0-1 0,-2 1-7 16,3 2 8-16,-1-2-5 0,0 3-3 15,4-2 4-15,-5 3 3 0,1 0-7 0,2 2 1 16,-2-1-5-16,2 0 7 0,-3 3-6 16,-3 1-1-16,2-2 6 0,0 1-11 0,-3 3 5 15,-6-1 3-15,3 1-4 0,-4 1 1 16,-2 0 2-16,-1 4-1 0,-1-2-1 16,-4 1 11-16,-2 0-9 0,0 1 1 0,0 2 0 15,-6 0-11-15,5-4-10 0,-1 4-12 16,-2-5-18-16,4 0-13 0,-1 1-17 15,0-2-22-15,5-2-39 0,-1 2-162 0,0-3 183 16</inkml:trace>
          <inkml:trace contextRef="#ctx0" brushRef="#br0" timeOffset="6038.6087">4439 163 678 0,'0'-7'34'0,"0"3"0"0,0 4-5 16,0-6-1-16,0 6 2 0,-2-6 6 15,2 6 0-15,-2-4 6 0,2 4-5 0,0-5-4 16,0 5 3-16,0 0-4 0,0 0-3 16,0 0 7-16,0 0 1 0,0 0 3 15,-9 15 5-15,7-8-2 0,0 0-1 0,-1 5-2 16,1 0-8-16,0 2 2 0,1 1-3 16,-1-1-2-16,2 1 0 0,-2 2-8 0,1 0-1 15,1 1-2-15,0-1-3 0,-2 0-1 16,2-1-6-16,0 1-23 0,-2 0-21 15,1 1-26-15,-1-3-11 0,-2 2-8 0,3-3-1 16,-3 1-4-16,0 0-13 0,1-5-43 16,1 1-189-16,-2-1 154 0</inkml:trace>
          <inkml:trace contextRef="#ctx0" brushRef="#br0" timeOffset="6854.4572">4642 279 885 0,'3'-2'49'0,"4"1"-4"0,-4-2-15 16,-3 3-4-16,4-2-3 0,-4 2 1 0,7-3-11 15,-7 3 6-15,0 0 11 0,5-2-27 16,-5 2 6-16,0 0 15 0,0 0-15 0,3 8 9 16,0-5 8-16,-3 2-5 0,0 0 5 15,0 0 5-15,0 1 1 0,0-1-4 16,2 3-2-16,-2-4-3 0,1 1-1 0,-1-1 4 15,2 4-5-15,1-5-2 0,-1 2 1 16,1-1 0-16,-1 0 3 0,3 0-4 16,0-1-4-16,1-2-1 0,1 1-1 15,-7-2 2-15,14 0-5 0,-6 0 1 0,-1-2 1 16,3-1-8-16,-2 0 1 0,-1-1 1 16,2 0-1-16,-3 0-1 0,0-2 7 0,1 0-6 15,-3 0 5-15,1 0-1 0,-4-2-1 16,3 2-3-16,-4-2-4 0,0 1 1 15,-2 1 1-15,0 0 1 0,-1-1 0 16,0 3-3-16,-1-2-1 0,-3 4 2 0,1-3-5 16,-2 2-6-16,-1-1-1 0,4 4-9 15,-3 0-9-15,-2 0-9 0,10 0-7 16,-15 2-2-16,10 2-17 0,-4-2 1 0,2 2-14 16,1 1-9-16,1-2-17 0,-2 1-25 15,6 1-233-15,-3-2 126 0</inkml:trace>
          <inkml:trace contextRef="#ctx0" brushRef="#br0" timeOffset="7634.8418">5140 204 898 0,'0'0'-62'0,"0"0"7"15,0 0 8-15,0 0 12 0,-9 0 7 16,9 0 12-16,0 0 8 0,0 0 7 0,0 0 7 15,0 0 6-15,0 0 5 0,0 0 4 16,-8 0 2-16,8 0 1 0,0 0 1 0,0 0 5 16,0 0-3-16,0 0 1 0,0 0-3 15,0 0-2-15,24 2 0 0,-15-2-6 16,1 0 8-16,3 0-13 0,-3 0-7 16,4 0-8-16,0 0-6 0,-2 0-7 0,0 0-11 15,1 0-3-15,-1 0-5 0,-2-2 0 16,1 2-4-16,-2 0-11 0,-1 0-15 0,1 0-38 15,0-2-94-15,-2 0 67 0</inkml:trace>
          <inkml:trace contextRef="#ctx0" brushRef="#br0" timeOffset="8175.6431">5289 106 615 0,'-5'-5'39'0,"3"2"1"0,2 3-6 16,-4-4-4-16,4 4 2 0,0 0-2 16,-3-4-3-16,3 4 4 0,0 0-5 15,-2-3 4-15,2 3-3 0,0 0-4 0,0 0 7 16,0 0-1-16,0 0 11 0,0 0-2 16,2 15 1-16,-2-9-6 0,1 3 4 15,-1-1 6-15,2 1-11 0,-2 3-1 0,3 0-1 16,-2 4-3-16,1-2-3 0,-2 2 4 15,2-2-6-15,-1 1-6 0,-1 1-7 0,2 0-13 16,0 1-15-16,-1-3-21 0,1 1-21 16,-2-3-30-16,0-1-38 0,0 1-262 15,2-3 98-15</inkml:trace>
          <inkml:trace contextRef="#ctx0" brushRef="#br0" timeOffset="184637.3169">4624 73 1129 0,'3'-5'-76'0,"-1"-1"17"0,0 0 3 16,-1-1 7-16,1-1 5 0,0 0 14 0,0 2 11 16,-2 0 6-16,2-3 11 0,-2 3 12 15,2 0 1-15,-4 0-2 0,2 0 0 16,-2 1 7-16,0 0 5 0,0 1 2 0,-1-2 2 15,-2 2-4-15,-2 1-4 0,2 2 5 16,-6-3 1-16,0 2-2 0,1 2 4 16,-8 0-1-16,3 4-1 0,-5-1 9 0,3 2 6 15,-8 2-1-15,5 1-2 0,-5 3-5 16,0 5 7-16,5 0-12 0,-3 3 1 16,0 2 0-16,4 2-2 0,-1 4 8 0,7-2-2 15,1 2-8-15,-1 1 7 0,2 2-2 16,3 0 1-16,3 0 4 0,1 1-6 15,0 0 6-15,4-1 1 0,0-1 1 16,4 2-2-16,2-1 1 0,0 0-1 0,5-2-2 16,1 0-4-16,4-4 3 0,1 5-22 15,4-4-1-15,1-5-2 0,-2 0 0 0,5-5 2 16,-3-1 0-16,5-1 1 0,1-5-4 16,-2-2 1-16,0-2 0 0,0-4-2 0,2-2 2 15,4-3-2-15,-4-2 1 0,0-5 0 16,0-2-5-16,0-6 2 0,0-4-9 15,-6-2-1-15,0-8-2 0,4-12-5 16,-5-4 1-16,-7 6-2 0,-4 2-5 16,-3-3 0-16,-2 0-2 0,-1-1 0 0,-4 0-3 15,-2 1 3-15,-1 0 4 0,-3 3 0 0,0 6 3 16,-5 1-3-16,-1 7 8 0,0 3 3 16,-4 3-3-16,-3 1 0 0,-1 4-1 15,-1 4-8-15,-5 2-6 0,-4 3-16 0,-3 5-11 16,-2 0-13-16,-4 6-11 0,-8 4-25 15,-17 5-53-15,-1 5-193 0,-5 2 135 16</inkml:trace>
        </inkml:traceGroup>
        <inkml:traceGroup>
          <inkml:annotationXML>
            <emma:emma xmlns:emma="http://www.w3.org/2003/04/emma" version="1.0">
              <emma:interpretation id="{E3AE8321-7433-4802-8790-F60C8A7921C4}" emma:medium="tactile" emma:mode="ink">
                <msink:context xmlns:msink="http://schemas.microsoft.com/ink/2010/main" type="inkWord" rotatedBoundingBox="11479,7507 11908,7511 11905,7852 11475,7848"/>
              </emma:interpretation>
            </emma:emma>
          </inkml:annotationXML>
          <inkml:trace contextRef="#ctx0" brushRef="#br0" timeOffset="9374.3682">5800 70 1058 0,'0'0'-6'15,"3"-6"8"-15,-1 2-7 0,1 1 5 16,-1-4 11-16,0 3-1 0,2-2 14 0,-1-1 6 16,-1 1 16-16,0 0-2 0,-1-3 0 15,1 3 3-15,-2 0-6 0,2-2 2 16,-2 2 0-16,0 1-5 0,-2-2-4 0,0 1-1 16,-1 2-5-16,0 0-2 0,-3-3-6 15,1 4-2-15,-2 2-1 0,0-3 0 16,-2 4 0-16,0 0-3 0,0 2 1 15,1 1-4-15,-2 1-1 0,-1 2-5 0,0 0 3 16,3 1 0-16,-2 0-1 0,2 1-1 16,-1 0-1-16,1 1 4 0,1 2-4 0,1-1 1 15,3-1 3-15,-1 0 0 0,2 1-4 16,1-2 3-16,1 0 1 0,1 3-5 16,1-4 4-16,2 3-3 0,-1 0 1 0,5-1 0 15,-2 0-5-15,1-1 2 0,0 1 4 16,0 0-9-16,2-1 9 0,-4-2-4 15,2 2-5-15,-2-2-1 0,1 0 0 16,-3-2-1-16,1 4 1 0,0-2-1 0,-4 0 0 16,0 0 2-16,-2-1 6 0,0 1-7 15,-4 0-2-15,1 0 5 0,0 1 0 0,-2-3 0 16,0 2 1-16,1-2-3 0,-2 1 2 16,3 1-1-16,-2-4-2 0,2 1 5 15,0 3 0-15,1-6-7 0,4 0 0 0,-7 3-11 16,7-3-4-16,0 0-6 0,0 0 2 15,0 0 0-15,0 0-2 0,0 0 3 16,9-12-4-16,-2 10 5 0,1-4-11 0,3 3 6 16,0-3 6-16,1 4-12 0,1-4 9 15,0 2 9-15,1-1-7 0,-2 2 5 16,2-1 2-16,-2 0 2 0,1 2-1 0,1-3 3 16,-4 3 3-16,1-1-3 0,-1 1 3 15,-1 1 6-15,1 0-2 0,-2-1-1 16,0 2-1-16,-1 0-2 0,-7 0 4 0,14 0-3 15,-8 2 3-15,-1 0 7 0,0 0-8 16,0 1 8-16,0 2-1 0,0-2-4 0,-1 2 13 16,2-1-9-16,-1 2 6 0,0-2 7 15,0 0-10-15,0 2 8 0,0-2-2 16,0 1 5-16,3 1-7 0,-1-4-1 16,0 1-3-16,0 3 3 0,-1-6 5 0,2 2-15 15,-1-1 8-15,0 1 9 0,-7-2-6 16,13-2 4-16,-7-1 6 0,0 0-5 15,-1 0 5-15,0-2 1 0,-2-1 0 0,-1 1-4 16,0-1 3-16,-2-2-3 0,1 1 0 16,-2 1-3-16,-1 0-3 0,0 0 1 15,-1-1-5-15,-2 1-6 0,0 2 4 0,-1 0 3 16,-3 0 0-16,1 0-4 0,-1 2 3 16,-1 1-3-16,-1 0-12 0,-1 2-17 15,0-1-13-15,1 1-32 0,-3 1-21 16,2 0-36-16,-1 2-88 0,3-4-169 0,-2 4 103 15</inkml:trace>
        </inkml:traceGroup>
      </inkml:traceGroup>
    </inkml:traceGroup>
    <inkml:traceGroup>
      <inkml:annotationXML>
        <emma:emma xmlns:emma="http://www.w3.org/2003/04/emma" version="1.0">
          <emma:interpretation id="{E8FDA9BC-233F-4F3E-BAA7-025EB5FB86DF}" emma:medium="tactile" emma:mode="ink">
            <msink:context xmlns:msink="http://schemas.microsoft.com/ink/2010/main" type="paragraph" rotatedBoundingBox="7808,8783 19534,7566 19621,8401 7895,96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89AF72-1AB1-4A96-B423-4FDCC3E291D3}" emma:medium="tactile" emma:mode="ink">
              <msink:context xmlns:msink="http://schemas.microsoft.com/ink/2010/main" type="line" rotatedBoundingBox="7808,8783 19534,7566 19621,8401 7895,9619"/>
            </emma:interpretation>
          </emma:emma>
        </inkml:annotationXML>
        <inkml:traceGroup>
          <inkml:annotationXML>
            <emma:emma xmlns:emma="http://www.w3.org/2003/04/emma" version="1.0">
              <emma:interpretation id="{6BF7A0FE-D928-44E1-8FAC-B850D5A02E9E}" emma:medium="tactile" emma:mode="ink">
                <msink:context xmlns:msink="http://schemas.microsoft.com/ink/2010/main" type="inkWord" rotatedBoundingBox="7817,8867 8273,8820 8329,9357 7873,940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86918.028">2076 1491 400 0,'-4'-6'14'0,"1"2"-9"0,1-3-3 0,-1 1 2 16,1 0-5-16,-1-1 12 0,1 1 10 16,0 0 7-16,1-1 11 0,-1 1 2 15,0 0 9-15,0 1 4 0,2-1 3 16,-1 1 12-16,1 0 4 0,0 0 0 0,0 5 3 15,0-7 3-15,-2 3-3 0,2 4-6 16,0-4-5-16,0 4-9 0,0 0 0 0,0 0-3 16,0 0 2-16,0 0 2 0,0 0 0 15,-3 15-4-15,2-5-1 0,1 1-8 16,0 5 0-16,0-2-5 0,1 4-4 0,-1-2-4 16,0 6-3-16,0-1-2 0,3 2-1 15,-1 0-2-15,-4 0 0 0,4 3-4 16,-1-2-17-16,-1-1-10 0,0 0-19 0,2-2-13 15,0 2-15-15,-2-5-20 0,0-1-15 16,2 1-12-16,-2-4-13 0,0-2-24 16,0-1-53-16,3-1-230 0,-5-4 67 0</inkml:trace>
          <inkml:trace contextRef="#ctx0" brushRef="#br0" timeOffset="187634.0033">2311 1602 1242 0,'0'0'85'0,"5"-1"-8"15,-5 1-18-15,0 0-12 0,0 0-3 16,0 0-7-16,0 0-4 0,0 0-3 16,0 0-4-16,0 0 7 0,-14 9-3 15,11-5-5-15,-1 3 2 0,2-1-2 0,0 0-4 16,0 2 4-16,0 0 1 0,2 0-1 16,0 0 0-16,2 0-3 0,2 0-2 15,0 0-1-15,1 0 0 0,0-2-3 0,4 0 0 16,-1-2 2-16,3 1-4 0,3-2-4 15,-2 0 2-15,2 0-1 0,0-6-4 0,2 3 1 16,-2-3 1-16,-2 3 1 0,2-6-1 16,-2 1-1-16,-1 1 3 0,0-3 4 15,-4 1-3-15,-1 0-6 0,-2 0 3 16,-2-1-2-16,-2 1 0 0,0 0-2 0,-2-1-1 16,-2 3-2-16,-2-2 1 0,0 2-10 15,-5 0-7-15,1 0-18 0,-4 2-20 0,0 2-22 16,-1 0-38-16,-1 0-34 0,-3 0-70 15,3 2-328-15,-2 0-46 0</inkml:trace>
          <inkml:trace contextRef="#ctx0" brushRef="#br0" timeOffset="187244.0953">2072 1443 1288 0,'-1'-16'60'0,"-1"2"-11"16,-2 2-18-16,3 2-9 0,-1-1-3 15,0 2 1-15,1 1 0 0,1 0 3 0,-2 0-5 16,2 1 5-16,2-2 1 0,1 3-6 16,0 0 0-16,4-1-4 0,3 0 0 15,0 3-4-15,0 1 1 0,2-2-3 0,1 3-1 16,1 1-1-16,-3-1 0 0,1 2-2 15,-2 2-3-15,-2-1 2 0,2 3-4 16,0 2-2-16,-3-2 5 0,-2 3-1 0,-2 0-5 16,1 0 7-16,-4 3 2 0,-4 1-2 15,-1 1 0-15,-1 0-3 0,-3 2 3 0,-2-2 3 16,-1 0-5-16,0 1 4 0,-1 0-9 16,-1-1-22-16,3 0-15 0,-4 2-22 15,3-2-20-15,0 0-12 0,1 0-25 16,1-3-35-16,1 2-238 0,1-1 96 0</inkml:trace>
        </inkml:traceGroup>
        <inkml:traceGroup>
          <inkml:annotationXML>
            <emma:emma xmlns:emma="http://www.w3.org/2003/04/emma" version="1.0">
              <emma:interpretation id="{C36B13D5-C990-4D4E-B752-7FCDCDEB4EFB}" emma:medium="tactile" emma:mode="ink">
                <msink:context xmlns:msink="http://schemas.microsoft.com/ink/2010/main" type="inkWord" rotatedBoundingBox="9322,8935 9601,8906 9619,9082 9340,9111">
                  <msink:destinationLink direction="with" ref="{097FD083-B826-4D7C-8C1E-15A85DCF60A4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2691.1502">3593 1485 656 0,'-14'6'-16'16,"2"0"2"-16,1 0 1 0,3-4 2 15,1 4 2-15,-1-2-1 0,3-1 1 0,2 0 2 16,1 2 5-16,0-2 12 0,2-3 3 15,0 0 1-15,7 8 0 0,0-6-2 0,2 0-1 16,2-2-7-16,4 0 0 0,3 0-12 16,1-2-7-16,6-2-12 0,1 1-9 15,-1 0-10-15,2 0-31 0,3-3-72 16,2 1 50-16</inkml:trace>
          <inkml:trace contextRef="#ctx0" brushRef="#br0" timeOffset="152448.084">3593 1363 132 0,'-8'0'73'0,"8"0"-25"16,0 0-15-16,0 0-3 0,0 0-6 16,0 0-1-16,0 0 0 0,-6 6-3 15,6-6 3-15,0 0 3 0,0 0 4 0,0 0 3 16,0 0 1-16,0 0 2 0,0 0-2 16,0 0 1-16,0 0-3 0,0 0 1 15,0 0 6-15,0 0-5 0,0 0 2 0,0 0-2 16,0 0-2-16,0 0-7 0,0 0 2 15,0 0 0-15,16 0-5 0,-16 0-6 16,16 0 0-16,-6-3 2 0,1 0-7 0,3 3-12 16,0 0-7-16,1-4-15 0,1 2-11 15,0 0-13-15,0 0-16 0,-1 0-14 16,2 2-16-16,-4-3-150 0,3 2 237 0</inkml:trace>
        </inkml:traceGroup>
        <inkml:traceGroup>
          <inkml:annotationXML>
            <emma:emma xmlns:emma="http://www.w3.org/2003/04/emma" version="1.0">
              <emma:interpretation id="{A3FC19A6-0C15-4A59-957C-E4E9F58CD8B8}" emma:medium="tactile" emma:mode="ink">
                <msink:context xmlns:msink="http://schemas.microsoft.com/ink/2010/main" type="inkWord" rotatedBoundingBox="9965,8705 10920,8605 10992,9297 10037,9396">
                  <msink:destinationLink direction="with" ref="{097FD083-B826-4D7C-8C1E-15A85DCF60A4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6329.1893">4839 1285 1032 0,'-5'3'-54'0,"5"-3"8"0,-7 2 4 16,7-2 7-16,-3 3 7 0,3-3 10 15,0 0 11-15,-5 2 8 0,5-2 9 0,0 0-1 16,-6 3 7-16,6-3 0 0,0 0-1 16,0 0 1-16,0 0 6 0,-2 3 9 15,2-3 3-15,0 0 10 0,0 0-2 16,0 0-7-16,20 0 1 0,-20 0-3 0,13-3-5 15,-2 1 2-15,3 1-12 0,-2-3 3 16,4 3-4-16,-1-1-1 0,3-1-1 0,0 0-15 16,1 2-8-16,-2-3-13 15,1 1-12-15,3-2-16 0,-3 3-10 0,0-2-15 16,0 1-15-16,-2-2-28 0,0 2-175 0,-1-2 191 16</inkml:trace>
          <inkml:trace contextRef="#ctx0" brushRef="#br0" timeOffset="196725.8122">5016 1173 804 0,'-4'-2'8'0,"-1"2"-1"16,2-4-3-16,3 4 4 0,-10-3-1 16,7 0 3-16,3 3 9 0,-5-4 6 0,5 4 2 15,-5-1-1-15,5 1-1 0,-4-3-6 16,4 3-1-16,0 0 0 0,0 0 3 16,0 0-7-16,0 0 4 0,0 0 2 0,0 0-3 15,-6 8 3-15,6-8 7 0,0 10 3 16,0-6 3-16,0 4-2 0,1 0-5 15,-1 1-5-15,4 2-2 0,-4 1 0 16,0 3 1-16,0-1-1 0,1 1 1 0,3 0-3 16,-2 1 0-16,-1-1-3 0,3 1-3 15,-3 0-2-15,3-2 4 0,-3 0-19 0,4 0-9 16,-4 0-18-16,1-2-10 0,2 0-20 16,-3-2-21-16,1 0-34 0,-2-2-73 15,3-2-125-15,-3 0 168 0</inkml:trace>
          <inkml:trace contextRef="#ctx0" brushRef="#br0" timeOffset="195519.6358">4521 1137 1324 0,'-2'-4'-105'16,"2"4"18"-16,0 0 13 0,0 0 15 0,-2-7 13 16,2 7 13-16,0 0 14 0,-2-3 8 15,2 3 5-15,0 0 6 0,0-6 6 16,0 6 1-16,0 0 2 0,0 0 8 0,-1-5 5 15,1 5 6-15,0 0 6 0,0 0 6 16,1-5-2-16,-1 5 2 0,0 0 0 16,0 0-1-16,-1-4-5 0,1 4 2 15,0 0-11-15,0 0 3 0,0 0-8 0,0 0-1 16,0 0 0-16,0 0-4 0,0 0 4 16,0 0-3-16,0 0 5 0,3 16 6 0,-3-8 0 15,2 1 6-15,0 0 6 0,-2 1-4 16,1 0 10-16,1 4-6 0,-2-1-5 0,2 1 2 15,-1 3-6-15,-1-3-2 0,2 1 1 16,0 0-5-16,0 0-2 0,0 1-1 16,1-2 2-16,-3 3-4 0,2-4-4 15,0 0 0-15,0 1-4 0,-2-2 2 0,1-1 0 16,-1 0-2-16,0-1-1 0,2-1 0 16,-2-1-3-16,0 0-1 0,0 1-10 0,0-3-8 15,2 0-11-15,-2-2-17 0,0 2-12 16,0-2-25-16,0 0-20 0,0-4-16 15,0 5-12-15,0-5-19 0,0 0-54 0,0 0-208 16,0 0 83-16</inkml:trace>
          <inkml:trace contextRef="#ctx0" brushRef="#br0" timeOffset="238191.2293">4345 1802 523 0,'-5'-2'29'0,"5"2"-11"0,-6-1-2 0,4-1-3 16,2 2-7-16,-4-3 5 0,4 3 2 16,0 0 6-16,0 0 5 0,0 0 5 0,9-9-6 15,-2 7-1-15,0 0-4 0,4 0-3 16,-1 2 7-16,4-2-7 0,2 0-4 15,3-1 1-15,4 1-3 0,0-1 3 16,4 2-3-16,1-3 4 0,6 1-4 0,1 2 0 16,0-2 0-16,1 1-5 0,1-1 1 15,-2 1 2-15,-2 1 0 0,-3-1-7 16,-5 1 4-16,-1 1 3 0,-3-3-4 0,-5 3 0 16,0 0-3-16,-6 0 0 0,-3 0 2 15,-4 0 1-15,-3 0-2 0,0 0 1 0,0 0-3 16,-20 3 0-16,4-3 0 0,-3 1 2 15,-1 1-4-15,-4-1 4 0,-2 1 0 16,-4-1-2-16,0 1 1 0,-3 0 0 16,-1-1 2-16,1 1 0 0,4-1-2 0,1-1 0 15,0 2-2-15,1-1 6 0,5-1-9 16,2 2 5-16,3 0 0 0,3-2 2 16,0 1 0-16,3-1 0 0,4 2 1 0,2-2-2 15,5 0 0-15,0 0 4 0,0 0-5 16,0 0 5-16,0 0-1 0,32-2-4 15,-19 1 4-15,5 1-3 0,-4-2 1 0,6 0-3 16,-3 2 3-16,2-1 0 0,-2 1 1 16,3-2 0-16,-5 1 1 0,2 1-2 0,-4-2 0 15,0 1-2-15,-1 1-2 0,-5-2 2 16,0 0 3-16,-2 2-4 0,-5 0 3 16,0 0-2-16,0 0 0 0,0 0 0 0,0 0 0 15,0 0 0-15,-22-1 0 0,7 1 1 16,5 0-2-16,-2 1-1 0,-3-1 4 15,2 0-2-15,-4 0-1 0,2 2 0 16,3-2 3-16,-4 2-1 0,4-1 0 0,-2-1-3 16,2 2 3-16,3-1-5 0,-1-1 2 15,0 2-3-15,2-2 5 0,1 1 1 16,2 1-2-16,5-2-1 0,-7 3 5 0,7-3-5 16,0 0 0-16,0 0 6 0,2 5-7 15,-2-5 4-15,12 1 0 0,-4-1-4 16,3 2 4-16,1-2 1 0,0 0 7 0,4 0-6 15,-2 0-7-15,0 0 6 0,4 2-2 16,-8-2 0-16,1 0 0 0,3 0 0 16,-6 0 3-16,1-2-1 0,2 2-3 0,-4 2 4 15,-7-2 2-15,12 0-5 0,-7-2 0 16,-5 2-1-16,0 0 1 0,9 0 4 0,-9 0-3 16,0 0-4-16,0 0 1 0,0 0 1 15,0 0 0-15,0 0 0 0,-25 4 1 16,19-4-2-16,-5 0 2 0,4 2-2 15,-4 0-4-15,6-2 5 0,-8 2-1 0,5-1 3 16,1 1 1-16,0-2 2 0,0 1-3 16,-2 1-1-16,9-2-1 0,-12 2 2 0,9-1-4 15,-1 0 1-15,4-1 2 0,-10 2-2 16,6 0 4-16,4-2-4 0,0 0 1 16,-9 1 0-16,9-1 2 0,0 0-6 15,-3 3 3-15,3-3 1 0,0 0-1 0,0 0 5 16,0 0-1-16,0 0-4 0,0 0 3 15,0 0-1-15,0 0-1 0,0 0 1 0,25-1 0 16,-25 1 0-16,6 0 1 0,-6 0-3 16,0 0 3-16,9-2-3 0,-9 2 4 0,0 0 0 15,5-1-3-15,-5 1 2 0,0 0 1 16,0 0-2-16,0 0-2 0,0 0 4 16,0 0-4-16,0 0 3 0,0 0-2 15,-26-2 0-15,17 2 2 0,-1-2-2 16,3 2 0-16,-5 0 2 0,1 0 6 0,-1 0-5 15,2-1-2-15,-5 1-4 0,3 0 6 16,0-1-6-16,-1-1 7 0,2 2-4 0,0 0-3 16,0-2 0-16,3 2 1 0,-1-1-3 15,1 1-2-15,8 0-3 0,-13 0 2 0,13 0-3 16,-10 0 4-16,10 0-3 16,-9-2 4-16,9 2 9 0,0 0-10 0,-8 2 2 15,8-2-2-15,0 0 2 0,-7 1 2 16,7-1 0-16,0 0-1 0,-5 2 1 0,5-2 0 15,0 0 2-15,0 0-1 0,0 0 0 16,0 0-2-16,-7 2 0 0,7-2 2 0,0 0 0 16,0 0 3-16,0 0-1 0,0 0 3 15,-3 2-6-15,3-2 4 0,0 0 0 16,0 0-2-16,0 0 3 0,0 0 1 16,0 0-5-16,-7 2 2 0,7-2 1 0,0 0 1 15,-3 3-1-15,3-3-1 0,-6 3 2 16,2-1-5-16,4-2 4 0,-5 3 4 15,5-3-7-15,-5 1 6 0,5-1-4 0,-3 4 3 16,3-4-1-16,-5 4 2 0,5-4-5 16,-4 2-1-16,4-2-10 0,0 4-15 15,0-4-13-15,4 2-22 0,-1 0-26 0,-3-2-118 16,9 2 71-16</inkml:trace>
        </inkml:traceGroup>
        <inkml:traceGroup>
          <inkml:annotationXML>
            <emma:emma xmlns:emma="http://www.w3.org/2003/04/emma" version="1.0">
              <emma:interpretation id="{5DDDE6ED-93AC-4D2B-93ED-93C10F799628}" emma:medium="tactile" emma:mode="ink">
                <msink:context xmlns:msink="http://schemas.microsoft.com/ink/2010/main" type="inkWord" rotatedBoundingBox="11431,8592 14663,8256 14719,8798 11487,913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99061.517">6437 1194 937 0,'-10'-3'55'0,"6"1"-6"16,4 2-5-16,0 0-5 0,0 0-2 0,-8-1 2 16,8 1 11-16,0 0 2 0,0 0 3 15,0 0 2-15,0 0-5 0,0 0-8 16,0 0 0-16,0 0-4 0,5 11 4 0,-2-5-1 16,2 0-4-16,4 2-3 0,-4 2-6 15,3-1 1-15,2 2-3 0,0 0-4 16,-1 2-2-16,3-1-5 0,-1 1 2 0,-1 1-2 15,3-3-8-15,-5 0-14 0,3-3-13 16,-3 1-19-16,1 3-13 0,0-4-12 16,0 1-17-16,-4-4-9 0,1 1-15 15,0-2-18-15,0-2-26 0,-3-1-276 0,6-1 67 16</inkml:trace>
          <inkml:trace contextRef="#ctx0" brushRef="#br0" timeOffset="199361.5857">6619 1162 1112 0,'0'-5'-38'15,"0"5"1"-15,0-6 4 0,-2 3 4 0,2 3 5 16,-2-5 11-16,2 5 8 0,0 0 9 15,0 0 10-15,-5-3 3 0,5 3 4 16,0 0-3-16,0 0-3 0,-3 13 2 16,1-9 4-16,2 4 4 0,-3 0 1 0,1 2 2 15,-2 1-9-15,-2 1-1 0,3 1 0 16,-2 1 2-16,2 0-7 0,-4 0-2 16,0 2-12-16,1 0-15 0,-1 0-16 0,2 0-26 15,-4-4-37-15,3 2-74 0,-1-2-126 16,1-2 187-16</inkml:trace>
          <inkml:trace contextRef="#ctx0" brushRef="#br0" timeOffset="200141.3767">6883 1223 848 0,'-9'-4'57'0,"6"2"-3"0,3 2-6 15,0 0-12-15,-12 0 2 0,12 0 2 16,0 0-15-16,-7-1 7 0,7 1-7 0,0 0 10 16,-4 5-3-16,4-5 3 0,-1 5-2 15,1-5-9-15,5 6 6 0,-5-6-2 16,5 6 2-16,-2-3-5 0,2-1 2 16,1-1-5-16,-1 1 1 0,2-1-7 0,-7-1-2 15,14-1 1-15,-5-1 2 0,-1 1-5 16,2-2-1-16,0 0-3 0,-3-2-3 0,1 0 0 15,2 1 0-15,0-3-5 0,-3 0 1 16,-1 0 2-16,2 0-10 0,-3 1 1 16,0-2 1-16,-1 2-2 0,-1 0 2 0,-1-2-5 15,0 3 6-15,-2-1-5 0,-2-1 4 16,0 3-2-16,0-2 1 0,-3 3 0 16,2-2 9-16,-2 1-7 0,-3 2 1 15,1 2 3-15,0 0-6 0,7 0 5 0,-15 0 1 16,6 2-5-16,0 3 4 0,1-1 3 15,-3 2-5-15,2 0 2 0,-1 0 7 0,3 2 2 16,-2 1 3-16,2 3 1 0,0-1 4 16,0 0 8-16,2 1-1 0,0 0 5 15,1 3-1-15,3-1-2 0,-1 1-1 0,2 0 1 16,2-1-9-16,-1 2 5 0,4-2-3 16,1 0-2-16,0 1 2 0,5-1-5 15,-2 0-3-15,3-2-7 0,0-2-15 0,1-2-17 16,-1-2-13-16,1 0-23 0,2-1-32 15,2-3-27-15,-2-2-73 0,0-3-259 16,1-1 35-16</inkml:trace>
          <inkml:trace contextRef="#ctx0" brushRef="#br0" timeOffset="200438.4342">6999 999 1261 0,'-7'-1'-7'16,"-1"1"2"-16,8 0-5 0,-8 0 9 0,8 0 5 15,-6-2-6-15,6 2 15 0,0 0 9 16,0 0 0-16,0 0 3 0,0 0 4 15,0 0-4-15,0 0-2 0,0 0-4 16,29 0-4-16,-21 0 1 0,2-3-3 0,3 3-22 16,1-1-16-16,2 1-29 0,-2-1-25 15,-1-3-37-15,2 3-60 0,0-2-166 0,2-2 145 16</inkml:trace>
          <inkml:trace contextRef="#ctx0" brushRef="#br0" timeOffset="198101.9643">5651 1215 831 0,'0'0'-4'0,"-8"1"9"16,8-1-2-16,0 0 0 0,0 0 1 15,0 0 13-15,0 0 4 0,0 0 14 0,-10-3 5 16,10 3-2-16,0 0 5 0,3-7 0 16,-3 7 2-16,0 0 1 0,7-7 11 0,-4 3-5 15,2 1 1-15,2-1-1 0,0 1-3 16,2-3-5-16,1 4-4 0,1-4-5 16,2 4-2-16,-3-2-3 0,2 1-1 15,1 2-6-15,-3-1 0 0,0 2-4 0,2 2 0 16,-1-1-3-16,1 2 3 0,-3 3-2 15,2-2-2-15,-3 4 5 0,1 0-2 16,-4 1-3-16,2 2-1 0,-3 1 1 0,-1 0-5 16,-3 0 1-16,0 2 1 0,-3 1-3 15,-1-1 3-15,0 1-3 0,-4-1 0 16,1 4-1-16,-2-4 1 0,-2 1-4 16,3-1-1-16,-3-2 4 0,3-1-1 0,0-1-7 15,0-1 6-15,3 1 1 0,-2-4 1 0,3 1 3 16,-1-1 3-16,1-2 2 0,2 0-5 15,1 0 0-15,1-4-10 0,3 5 8 16,-3-5-1-16,11 1-1 0,-2-2 0 0,-1 0-1 16,5-1-2-16,2 0-8 0,1-2-10 15,0 0-14-15,1 2-13 0,3-4-11 16,1 2-17-16,-1-3-20 0,4 0-6 16,-2 0-12-16,1 0-14 0,-4-3-12 0,2 2-24 15,0-3-254-15,-2 2 80 0</inkml:trace>
          <inkml:trace contextRef="#ctx0" brushRef="#br0" timeOffset="198526.402">6232 1137 1129 0,'0'0'-12'0,"-7"-4"-3"0,4 4 4 15,3 0-1-15,-12-2 2 0,12 2 1 16,-13 2 9-16,6 1 5 0,2 1 9 0,-4 1 5 15,0 1-1-15,2 2 4 0,0 0-4 16,0 2 2-16,2 1 12 0,0 1 0 0,1 1 11 16,0-3-1-16,1 5-5 0,1-2 0 15,2-1 2-15,0-1-2 0,2 0-1 16,0 2-4-16,-1-4-2 0,5 3-5 16,0-2 2-16,-1-3-5 0,0-1-3 0,2 0 1 15,1-1-1-15,0-1-3 0,2 2-2 16,-3-6-3-16,2 0-1 0,0 0-2 0,1 0 2 15,-3-4-2-15,-2 2-3 0,4-4-5 16,-3 0 0-16,0 1-2 0,1-4-4 16,-3 1-8-16,-3-3 0 0,3 0 0 15,-4-2 1-15,0 1-6 0,-2-3 1 0,0 3-1 16,-1-2 2-16,-2 0-2 0,-4 2-2 16,2-2-2-16,-2 4 2 0,4-2-4 0,-4 3 2 15,-1 1-9-15,-1 0-3 0,4 3-5 16,-3 1-10-16,1-2-3 0,0 6-8 15,2-2-10-15,-1 2-11 0,1 0-12 16,7 0-26-16,-15 2-180 0,12 1 183 0</inkml:trace>
          <inkml:trace contextRef="#ctx0" brushRef="#br0" timeOffset="201044.2579">7397 847 1011 0,'-8'-2'34'15,"8"2"2"-15,0 0-13 0,-10 0 0 16,10 0 1-16,0 0-7 0,-11 6 2 0,7-6-6 16,1 3 13-16,-2 1 1 0,1 2 6 15,1-1 3-15,-1 2-7 0,0 0 2 16,2 1-3-16,1 3 12 0,-1-1 1 0,2 1-3 16,2 0-3-16,-2 1-3 0,1-2 0 15,1 1-7-15,1 0-2 0,0 0 1 16,0-1 1-16,3-1-5 0,-3-1-1 0,2-2 1 15,-1 1-5-15,2-3 0 0,0 0 0 16,-1 0-4-16,1-2 3 0,0-1-4 16,-6-1 1-16,12-3-1 0,-6 2-5 0,0-4-2 15,-3-1-3-15,2-1-3 0,-2-1-1 16,1-1-1-16,-2 0-2 0,-1-1 0 0,1 0-4 16,0-1-4-16,-2 0 0 0,-2 0 1 15,2 2-1-15,-3-2-3 0,-1 0 2 16,1 1-14-16,-1 3-6 0,-1-1-10 15,2 1-10-15,-2 1-4 0,-3 1-7 0,3 1-10 16,0 1-5-16,-2-1-10 0,2 3-14 16,-3-1-37-16,8 2-187 0,-10 0 156 15</inkml:trace>
          <inkml:trace contextRef="#ctx0" brushRef="#br0" timeOffset="201272.7483">7534 920 1017 0,'0'0'41'0,"3"3"-16"0,-3-3-23 15,0 0-10-15,4 3-9 0,-4-3 4 16,0 0 5-16,0 0 0 0,5 1-1 0,-5-1-6 15,3 6-20-15,-1-6-28 0,-2 0-42 16,6 3-169-16,-2-2 208 0</inkml:trace>
          <inkml:trace contextRef="#ctx0" brushRef="#br0" timeOffset="201787.0688">7671 868 824 0,'0'0'26'0,"0"0"-6"16,0-6-2-16,0 6-2 0,0-5-5 0,0 5 5 15,0 0-1-15,-2-5 2 0,2 5 0 16,0 0-6-16,0 0 7 0,0 0 1 15,0 0-4-15,0 0 3 0,0 0 8 16,0 0 3-16,-7 13 5 0,3-7-13 16,2-1 8-16,0 1 5 0,1 2-1 0,-3 0-6 15,3 0-5-15,-1 0 13 0,0 1-4 16,1 1-8-16,-1-3 1 0,0 3 1 0,2-2 1 16,0-1 5-16,0 2-6 0,0-2-7 15,2-1 8-15,0 0-4 0,-1 1-3 0,3-2 2 16,1-2-5-16,-2 0-6 0,3 0 4 15,-1-1-4-15,2-2-2 0,-7 0 1 16,12-2-7-16,-5-1-4 0,-1 0-4 16,1-2 0-16,-4 1 0 0,4-3-2 0,-4 0-3 15,3-3-2-15,-1 0 3 0,-1 1 1 16,-1 0 0-16,-1-1-1 0,0 0-4 0,-1 1 0 16,-1 0-1-16,0 0 1 0,-1 0-8 15,1 1-6-15,-4 1-3 0,3 0 7 16,-4 2-6-16,2-1-8 0,-2 2 0 15,1 1-8-15,-1-1-5 0,-2 1-9 0,2 2-11 16,-2-1-8-16,1 2-16 0,6 0-30 16,-11 0-156-16,5 0 200 0</inkml:trace>
          <inkml:trace contextRef="#ctx0" brushRef="#br0" timeOffset="203203.8595">7879 827 737 0,'0'0'-19'0,"0"0"6"16,0 0 4-16,-2-5 7 0,2 5 5 0,0 0 4 16,0 0 6-16,0 0 3 0,-1-3 5 15,1 3 4-15,0 0 4 0,0 0 1 16,0 0 3-16,0 0-2 0,0 0 1 0,0 0-1 15,-5-3 4-15,5 3-5 0,0 0 2 16,0 0-2-16,0 0-2 0,0 0-1 16,0 0-3-16,0 0 0 0,0 0-5 0,0 0 1 15,0 0-6-15,0 0 2 0,0 0-3 16,0 0-5-16,0 0-1 0,-1 11 2 16,1-11 1-16,-2 6-5 0,2 1 7 15,-2-4-4-15,1 1 0 0,-1 3 1 0,0-3 2 16,2 3-4-16,-2-1-3 0,1 2-2 15,-1-4-2-15,0 3 7 0,2-1-6 0,-1 0 6 16,-1-1-5-16,2 2 0 0,-2-3 3 16,0 3-3-16,1-3-2 0,1 1-2 0,-2 0 7 15,2-5-7-15,-2 8 6 0,2-5 4 16,0-3-6-16,-1 6 2 0,1-6 5 16,0 5 1-16,0-5-4 0,1 4-2 15,-1-4 0-15,0 0 0 0,5 4-5 16,-5-4 5-16,6 0-4 0,-6 0-1 0,6 1 4 15,-6-1 0-15,9 0 0 0,-9 0-3 16,11 0 0-16,-11 0 6 0,9-1-5 0,-4-1 1 16,-5 2-2-16,10-2-1 0,-7 1 6 15,-3 1-5-15,10-4 2 0,-7 2 2 0,6-2-4 16,-6 1 2-16,1-1 1 0,-1 0-7 16,-1 0 4-16,1-1-2 0,3 0 6 15,-4 1-5-15,1-1 4 0,-1-1-3 0,0 3 0 16,1-2 4-16,-1 1-2 0,-2-3 5 15,1 2 0-15,-1 0 0 0,2 2 1 16,-2 3-2-16,0-6 4 0,2 1-4 0,-2 5-1 16,0-6-3-16,0 6 2 0,0 0 3 15,0-5-1-15,0 5-6 0,0 0 3 16,0-5-6-16,0 5 4 0,0 0 0 0,0 0 1 16,0 0-3-16,0 0 0 0,0 0 3 15,0 0 1-15,2 13-6 0,-2-13 6 16,-2 11-1-16,2-5-2 0,0 2 3 0,0 1-2 15,0-4 1-15,0 5-4 0,0-2 2 16,0 0 4-16,2-1-14 0,-2 1-6 0,0 0-8 16,0 0-10-16,0-2-8 0,0 0-12 15,0 1-10-15,0 1-10 0,0-3-8 16,0-1-15-16,0 3-20 0,0-4-216 0,0 1 152 16</inkml:trace>
          <inkml:trace contextRef="#ctx0" brushRef="#br0" timeOffset="204064.875">8188 816 961 0,'0'-4'9'0,"-2"-2"-4"0,-1 2 6 0,1-1-4 15,1 1 5-15,1 4 3 0,-4-5 1 16,3 1 3-16,1 4-12 0,-4-4 5 0,4 4-2 16,0 0-5-16,0 0 6 0,0 0 3 15,0 0-3-15,-7 11 6 0,6-7-1 16,-4 3-1-16,4 3-2 0,-3-3-1 15,2 4-2-15,-1 2-2 0,0-1 3 0,-2 1-2 16,-1-1 1-16,3 3-8 0,-2-3-10 16,-1 1-7-16,2 0-16 0,1-3-12 15,-2 3-22-15,-2-4-20 0,4 0-46 0,-1-4-165 16,1 3 186-16</inkml:trace>
          <inkml:trace contextRef="#ctx0" brushRef="#br0" timeOffset="203752.4558">8129 813 883 0,'-6'-1'-8'0,"5"-5"2"0,1 6-3 16,0 0 4-16,-6-2 1 0,6 2 2 0,0 0 10 15,-5-2 6-15,5 2 5 0,0 0 0 16,0 0 0-16,0 0 0 0,0 0 5 0,0 0 4 15,0 0 9-15,0 0-1 0,0 0 2 16,-3 10-1-16,3-10-3 0,2 4-4 0,-2-4 5 16,3 8-14-16,-1-2 6 0,-1 0 1 15,1 1-12-15,3 1 3 0,0-2 4 16,-2 1-15-16,2 0 3 0,-1 1 4 16,2 0-11-16,-1 0-7 0,-3-1-15 0,3 2-12 15,1-3-17-15,-2 0-8 0,1 2-16 16,-2-3-20-16,2 0-31 0,-1 0-212 15,-1-1 151-15</inkml:trace>
          <inkml:trace contextRef="#ctx0" brushRef="#br0" timeOffset="204612.8062">8316 826 961 0,'2'-7'72'16,"-2"1"-9"-16,2 0-5 0,-1 1-11 0,3 0-9 15,-2 1 7-15,1-1-9 0,-1 1 5 16,-2 0 1-16,1 1-4 0,1-2-9 0,-2 5 7 16,6-4-9-16,-6 4-5 0,7-2 0 15,-7 2-3-15,7 0-1 0,-7 0 0 16,0 0-3-16,0 0-3 0,12 2 1 16,-12 2-1-16,0-4-5 0,1 5 4 0,1-2-4 15,-2 1-1-15,0-4-3 0,0 7 6 16,0-3-6-16,-2 1 6 0,2-5-3 0,-1 7-4 15,-1-2-2-15,0-2 6 0,1 1-2 16,1-4 1-16,-6 5 0 0,6-2-2 16,0-3-4-16,-1 4-2 0,1-4-4 15,-2 5 1-15,2-5-7 0,0 0 4 0,0 0-2 16,2 5-2-16,-2-5 1 0,0 0 6 16,8 3-4-16,-8-3 5 0,5 1-5 0,-1 1 2 15,-4-2 8-15,7 4-9 0,-7-4 6 16,7 1 1-16,-3 1-4 0,-1 1 1 15,2 2 6-15,-3-2-7 0,0 0 8 0,-1 2 3 16,-1 1-5-16,0-3-1 0,2 4 4 16,-4-3 0-16,2 1 3 0,-1-1-3 15,-1 1 1-15,-3 2 0 0,0-3 1 16,1 1 0-16,-1-1-7 0,0 0-9 0,-1-1-18 16,3 0-19-16,-2-1-8 0,-4-1-19 15,2 0-12-15,2 1-20 0,5-2-28 0,-13-2-245 16,10 0 109-16</inkml:trace>
          <inkml:trace contextRef="#ctx0" brushRef="#br0" timeOffset="204908.8472">8530 780 1071 0,'1'-3'39'15,"3"0"2"-15,-4 3-13 0,2-6-6 0,-2 6-4 16,3-2 0-16,-3 2-6 0,0 0-2 16,0 0 12-16,0 0-2 0,0 0 1 0,0 0-2 15,3 11-4-15,-3-8 6 0,-3 3-4 16,1 1-4-16,1 0 4 0,-1 0 0 16,2 4-5-16,-2 0-6 0,-1 0 11 15,1 3-6-15,-1-2 2 0,-1 2 2 0,1 1-4 16,-1-1-9-16,0-1 6 0,1-1-22 15,-2 2-7-15,1-1-13 0,-1-2-19 0,2 0-23 16,-1-2-22-16,1 1-27 0,-1-2-255 16,0-1 109-16</inkml:trace>
          <inkml:trace contextRef="#ctx0" brushRef="#br0" timeOffset="205184.0979">8560 974 1081 0,'3'-7'28'0,"0"4"-7"15,-1 0-2-15,0 0-8 0,-2 3 2 16,2-5 1-16,-2 5-5 0,1-3 6 0,-1 3-4 16,0 0 2-16,0 0-7 0,0 0 7 15,7-2 2-15,-7 2-8 0,0 0-1 16,4 12 4-16,-4-8-4 0,1 1 9 15,-1 2-10-15,3 0-9 0,-3 1 8 0,0 1-11 16,0-1-2-16,0 1-17 0,0 1-6 16,0-2-8-16,0 0-16 0,0 1-20 15,-3-2-35-15,3-1-216 0,0 0 157 0</inkml:trace>
          <inkml:trace contextRef="#ctx0" brushRef="#br0" timeOffset="205602.3087">8680 936 961 0,'2'-7'28'16,"-1"1"-5"-16,1 1-17 0,2-1 0 16,-4 1 1-16,1 0-3 0,1 1-4 0,2-1 3 15,-2 2 0-15,1 0 0 0,-3 3-3 16,6-4 0-16,-6 4 3 0,8-3-3 15,-8 3 4-15,9 0-9 0,-9 0 5 0,7 3 0 16,-2-1 5-16,-1 2 6 0,-1-2-6 16,1 3 2-16,-3 1 1 0,1-1-4 15,-2 2-1-15,0-1 6 0,-2 1-5 0,-1 2 2 16,1-4 0-16,-1 4-4 0,-1-1 4 16,-1-1-3-16,1 0-3 0,1-1 3 15,-3 1 2-15,3-3-2 0,1 3 0 0,-1-3 3 16,0 1 2-16,1-2 6 0,0 2 7 15,0-2 3-15,2-3-2 0,0 0-4 16,-1 5 22-16,1-5-4 0,0 0-7 0,0 0-1 16,12 1-5-16,-12-1 2 0,12-1-8 15,-1-1-2-15,-1 0-12 0,4 1-16 16,-2-2-9-16,2 1-18 0,2 1-15 16,-2-1-9-16,-2-3-13 0,2 4-18 0,-2-2-33 15,-1-3-204-15,1 4 154 0</inkml:trace>
        </inkml:traceGroup>
        <inkml:traceGroup>
          <inkml:annotationXML>
            <emma:emma xmlns:emma="http://www.w3.org/2003/04/emma" version="1.0">
              <emma:interpretation id="{CB8BF8B6-085C-4900-BF26-908E72A26674}" emma:medium="tactile" emma:mode="ink">
                <msink:context xmlns:msink="http://schemas.microsoft.com/ink/2010/main" type="inkWord" rotatedBoundingBox="15701,7963 17659,7760 17720,8348 15762,8551">
                  <msink:destinationLink direction="with" ref="{4EEC8477-A75E-4591-874D-71ABFD4380D1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1147.8042">9942 480 1325 0,'0'-14'66'16,"0"2"-24"-16,2 2-10 0,0 0-8 0,1 1 3 16,0 2-1-16,3-1 1 0,2 2-2 15,0-2 1-15,-1 5-2 0,1 0-4 0,2 1 2 16,0 2-6-16,0 2 0 0,0 1-3 15,4 0 1-15,-3 3-2 0,1 0-1 16,3 2 0-16,-5 1-5 0,2 2 3 0,2 1-1 16,-7-2-2-16,3 4 3 0,-5 0 1 15,4-2-4-15,-7 2-2 0,-2 0 4 16,-2 2-5-16,-1-2 4 0,-6 2 0 16,-1 0-1-16,0 1-5 0,-5-2 1 0,0 0-13 15,-2-1-3-15,2-2-12 0,1 1-20 16,-4 0-17-16,6-3-8 0,-2 2-15 0,4-3-6 15,1-1-9-15,2 0-16 0,3-2-35 16,1-1-220-16,3 0 116 0</inkml:trace>
          <inkml:trace contextRef="#ctx0" brushRef="#br0" timeOffset="30771.9464">9936 451 1242 0,'0'0'75'0,"0"0"-51"0,-7-3-3 16,7 3-5-16,0 0-14 0,0 0 0 15,-8 0 4-15,8 0-3 0,0 0 12 16,0 8 3-16,0-8 1 0,2 9-6 0,-2-2 4 16,1 1 5-16,3 1-1 0,-4 2-4 15,1 1 11-15,1 2-7 0,0 2-2 0,-2 0 3 16,1 2-3-16,-1 0-2 0,2 2-4 16,-2 3 1-16,0 1 1 0,0 0 4 15,0 1-9-15,0 2-1 0,0-3-8 16,3 3-11-16,-3-2-6 0,0-2-21 0,0 3-19 15,0-3-28-15,1 1-27 0,-1-7-60 16,2 0-256-16,-2 0 63 0</inkml:trace>
          <inkml:trace contextRef="#ctx0" brushRef="#br0" timeOffset="31547.9319">10294 706 1081 0,'3'-3'57'0,"3"-1"0"15,-5 1-7-15,-1 3-11 0,2-4 0 16,-2 4-5-16,2-4-4 0,-2 4 4 0,0 0 0 16,0 0 8-16,0 0-2 0,0 0-7 15,-22 7 5-15,17-5-3 0,0 5 1 16,0-1 5-16,0 1-20 0,0 2 5 0,3-1 0 16,-2 0 1-16,-1 4-5 0,3-4-4 15,-2 4 1-15,3-3 0 0,-1 1-2 0,4 1-2 16,-1-2 1-16,1 0-3 0,2 0 1 15,1 0-2-15,1-5-1 0,-1 3-2 16,3-4 0-16,-1 0-2 0,3 0-1 0,-2-1 1 16,1 0-4-16,-1-2 5 0,5-2 0 15,-6-2-4-15,1 0 2 0,-1 1-3 16,0-4 1-16,2 3-3 0,-5-6-2 0,-1 2-2 16,2 1 2-16,-3-2-6 0,0 0-4 15,-2 0-3-15,-2-1-11 0,-1 0-2 16,-1 3-7-16,1 0-6 0,-1 0-9 0,-5 0-1 15,2 3-5-15,0-1-9 0,-1 4-6 16,1-1-9-16,-2 2-8 0,-2 0-14 16,3 2-20-16,-2 1-60 0,2-2-177 0,-1 2 129 15</inkml:trace>
          <inkml:trace contextRef="#ctx0" brushRef="#br0" timeOffset="32057.5972">10588 751 1051 0,'3'-3'50'0,"1"0"-1"16,-4 3-3-16,1-6-7 0,-1 6-10 16,-1-5-1-16,1 5 3 0,-6-6 8 15,3 4 2-15,0-1 1 0,3 3-5 16,-10-3-2-16,10 3-3 0,-10 1-2 0,10-1-4 15,-10 2 1-15,5 1-2 0,-3-1-7 16,3 1 3-16,0 2-3 0,0-2-3 0,-1 2-1 16,1-1-1-16,0 2-3 0,5-1 1 15,-7 2 1-15,5-1-4 0,-2-1 3 0,3 1-6 16,-3-1 2-16,3 0-4 0,1 2 5 16,-2-1 1-16,2 0-2 0,0-2 2 15,2 2-3-15,-2-2 0 0,3 0 1 16,-1-1-2-16,3 4 0 0,-2-4 3 0,5-1-1 15,-3 4 0-15,4-3 3 0,-3 0-2 16,3 0-1-16,-1 2-3 0,0-2 2 0,-1 0-2 16,2-1 2-16,-2 1 1 0,0 0-1 15,0-2-4-15,-2 1 3 0,0 1-3 16,-1-1 0-16,1 0 0 0,-5-2-1 16,6 1-1-16,-6-1 3 0,0 0-4 0,0 0 0 15,0 0 0-15,0 0 2 0,-11 6-1 16,4-4-2-16,7-2-2 0,-17 2 1 15,7 0-17-15,0-2-5 0,0 2-9 0,3 1-8 16,-6-1-18-16,3 0-12 0,1-1-3 16,4 1-11-16,-4-1-15 0,9-1-9 0,-10-3-66 15,10 3-222-15,-2-5 90 0</inkml:trace>
          <inkml:trace contextRef="#ctx0" brushRef="#br0" timeOffset="32479.6704">10863 745 1183 0,'7'-6'44'16,"-1"1"-7"-16,-4 2-1 0,0-2-4 16,0 2-1-16,-2 3-9 0,1-6 2 15,-1 6 0-15,0 0 0 0,-5-5 5 16,5 5-6-16,-7-3 3 0,7 3-6 0,-11 0 0 16,11 0-3-16,-10 3-4 0,3-1 0 15,0 0 0-15,0-1-1 0,1 2-3 16,0 0 1-16,0 0-2 0,0 2 4 0,1-2-6 15,-1 2 1-15,0-2 1 0,3 0-2 16,0 0-1-16,-1 3 5 0,2-3 1 16,1 2-11-16,1-5 5 0,1 10 1 0,1-8-3 15,0 1 1-15,1 0 2 0,1 0-3 16,2 0-1-16,-1 0 3 0,0 1-5 16,0-4 0-16,2 4 3 0,0-1 0 0,0-1 1 15,0 2-4-15,-2-3 4 0,0 4-4 16,-1-4 2-16,1 1 0 0,-2 1-2 15,-3-3 6-15,6 4-4 0,-6 0 0 0,0-4 0 16,0 4 3-16,0-4-1 0,-7 10 0 16,2-9-3-16,-2 3 1 0,0 2-3 15,-2-5 3-15,-2 4-4 0,1 0-6 0,0-2-14 16,0 1-8-16,0-2-15 0,2 1-19 16,-1-1-16-16,0 1-25 0,9-3-37 15,-12-3-74-15,8 0-159 0,4 3 112 16</inkml:trace>
          <inkml:trace contextRef="#ctx0" brushRef="#br0" timeOffset="32750.5053">11081 737 1152 0,'5'-4'71'16,"-1"1"-8"-16,-2-1-2 0,-1 1-9 0,-1 3-6 15,2-6-2-15,-2 6-1 0,3-3-4 16,-3 3-7-16,0 0 5 0,2-4-3 0,-2 4-7 15,0 0 2-15,0 0-3 0,0 0-3 16,7 11-3-16,-5-6-2 0,-2 2 0 16,2-1-1-16,0 0-3 0,0 0 1 15,-1 2 0-15,-1 1-5 0,2 0-3 0,-2 0-11 16,0 0-4-16,2 2-18 0,-2-1-18 16,1 0-13-16,1-1-26 0,0-3-22 15,-2 4-31-15,0-6-78 0,2 1-207 0,-2 0 70 16</inkml:trace>
          <inkml:trace contextRef="#ctx0" brushRef="#br0" timeOffset="32893.8206">11132 614 1262 0,'0'-6'42'0,"-2"0"-16"0,0 0-48 0,1 1-34 16,-3 2-14-16,4-3-8 0,0 6-3 15,-2-4-2-15,2 4-15 0,0 0-189 16,6-2 196-16</inkml:trace>
          <inkml:trace contextRef="#ctx0" brushRef="#br0" timeOffset="33439.443">11279 530 965 0,'0'-6'84'0,"-2"-1"-10"0,0 2-12 16,0 0-8-16,2 1-10 0,0 4-3 0,-1-8-8 15,1 8 5-15,0 0 1 0,0 0-6 16,0 0 8-16,0 0-3 0,0 0-6 16,7 22 5-16,-4-13-3 0,0 3 4 15,2 0-1-15,-4 2-1 0,3 0-1 0,-1 0-1 16,-3 0-4-16,4 2-3 0,-3 0 0 15,-1-2-2-15,2 0-2 0,-2 1-3 16,0-1-17-16,0-3 3 0,-2 3 1 0,2-4 5 16,-1-1-3-16,-1 0 3 0,-1-1 4 15,3 2 1-15,-2-4 2 0,0-1 0 0,0-2-4 16,2-3 0-16,-4 3-1 0,4-3-2 16,0 0-1-16,0 0-2 0,0 0-4 15,0-15 2-15,3 8 0 0,0 0-5 16,-1 0 4-16,3 0-3 0,2-2-4 0,1 1 2 15,-1 1 2-15,1 0-1 0,0 1 0 16,1-1-3-16,1 1 2 0,-2 1 4 0,-1 2-2 16,1 0-3-16,2 0 1 0,2 1 1 15,-6 0 0-15,3 2-2 0,3 0-1 16,-4 0 1-16,0 2 0 0,2 0 0 16,-3 1-2-16,-1 2 1 0,-1-1 2 0,-1 1-2 15,-1-1 1-15,-1 3-1 0,0-1 0 16,-4 1-1-16,0 1 2 0,-1-2-1 15,-1 0 0-15,-1 1 2 0,-1-1-3 0,-1 1-13 16,-3 2-12-16,2-3-21 0,0-1-15 0,-1 1-24 16,1-1-3-16,1-2-21 0,2-1-15 15,-1 2-21-15,1-1-29 0,5-3-275 16,-9 0 40-16</inkml:trace>
          <inkml:trace contextRef="#ctx0" brushRef="#br0" timeOffset="33884.8146">11612 498 1336 0,'3'-5'59'0,"-3"1"-2"0,0 1-5 15,2-1-4-15,-2 4-10 0,0 0 0 0,3-4-7 16,-3 4-4-16,0 0-3 0,0 0-3 16,0 0 2-16,0 0 2 0,-2 15-5 15,1-5 2-15,1-1 4 0,0 3 0 0,-2 2 5 16,4 0 0-16,-4 2 1 0,2-2 0 15,2 3-3-15,-1-2-2 0,1 0-1 16,0 0-3-16,0-1-1 0,1 0-1 0,0-1-4 16,4-1 0-16,-3 0 0 0,3-1-2 15,-2-3-1-15,2-2-1 0,2 0-2 16,2 1-4-16,-3-6 4 0,3-1-5 0,2 0-3 16,-2-1-4-16,3-2-5 0,2-4 0 15,-4 0-5-15,4-2 3 0,-2-2-1 16,-2 0-3-16,2 0 2 0,-5 1 3 15,-2 0 1-15,-2 0-3 0,0 0-1 16,-1 2 3-16,1 0-1 0,-3 2 4 0,-4 0-2 16,-2 0 0-16,3 3 1 0,1 3-1 0,-11-3 0 15,6 3 1-15,5 0 1 0,-10 3 0 16,1 2 0-16,2-1-2 0,0 3 4 16,0 1-7-16,4 0-3 0,-1 1-14 15,0-1-9-15,1 2-10 0,6-1-22 16,3 0-21-16,-1 2-20 0,5-2-20 0,10 1-23 15,-3 2-102-15,10-5-151 0,3 3 84 16</inkml:trace>
        </inkml:traceGroup>
        <inkml:traceGroup>
          <inkml:annotationXML>
            <emma:emma xmlns:emma="http://www.w3.org/2003/04/emma" version="1.0">
              <emma:interpretation id="{A2D0DF06-543F-4ADF-A0D5-D2B7E7787425}" emma:medium="tactile" emma:mode="ink">
                <msink:context xmlns:msink="http://schemas.microsoft.com/ink/2010/main" type="inkWord" rotatedBoundingBox="18428,8164 19584,8044 19608,8277 18452,8397">
                  <msink:destinationLink direction="with" ref="{4EEC8477-A75E-4591-874D-71ABFD4380D1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5071.2566">12754 629 1233 0,'4'-9'51'0,"-4"3"3"15,0 2-16-15,0-1-15 0,-2 0-8 16,-2 1 4-16,1 0 1 0,3 4 3 16,-8-3 3-16,3 2-1 0,5 1-3 0,-13 1-1 15,6 2 1-15,-1 2-1 0,0 0 2 16,-1 1 0-16,2 0 5 0,-1 2-2 16,-2 0-2-16,3 0 0 0,1 2-4 0,-1 0-2 15,-1-2-3-15,5 2 0 0,-1-2-4 16,1 1 2-16,-1-1-3 0,3 0 1 0,1-1-2 15,0 0 1-15,1-2 1 0,1 1-7 16,0-3 1-16,-2-3-5 0,8 5-2 16,-2-5-4-16,-6 0-9 0,12-2 2 0,-5-1 2 15,0-1-1-15,1-1-3 0,0-2 3 16,1 2-5-16,-2-3 5 0,-1-3 1 16,2 4 2-16,-3 1-1 0,0 0 2 0,0 0-2 15,-1 0 5-15,-1 0-5 0,1 4 5 16,-1-4 3-16,-1 3-4 0,-2 3-1 15,4-3 3-15,-4 3 3 0,0 0 7 16,0 0 1-16,0 0 0 0,0 0 2 0,0 12 2 16,0-9 3-16,2 2-2 0,-2 1 3 15,1 0 3-15,1-2 0 0,0 2-2 16,3-1 3-16,0 1-3 0,0-1-1 0,4 0-1 16,-1-2-2-16,2 2-3 0,0-2 3 15,1-2-4-15,-1-1 3 0,2 0-6 16,-1-1 3-16,1-2-6 0,-1 0 2 0,1-3-1 15,-1 1 1-15,-3-3-2 0,2-2-7 16,0 1 5-16,-3-1 1 0,0-1-2 16,-2-1 4-16,0 3-3 0,0-3 3 0,-2 4 1 15,2 0-2-15,-4 1 0 0,3-1-1 16,-3 2 3-16,3 1-4 0,-2-1-2 0,-1 2 0 16,-1 4 1-16,0 0 0 0,0 0 5 15,0 0-10-15,0 0 4 0,0 0 2 16,-1 16 1-16,-1-10-1 0,2 2 2 15,-2-2 1-15,2 2-3 0,-2 0 4 0,2-1-3 16,0 1 2-16,-1-1 4 0,1-2-2 16,1 1 1-16,-1 0 1 0,0-1-3 0,0-1 3 15,2 0-1-15,-2-4 0 0,4 5-2 16,-4-5 2-16,0 0-3 0,8-1 0 16,-8 1-1-16,10-6-3 0,-2-1-1 15,-3 2 2-15,2-3 0 0,3-1-1 0,0-2-2 16,-2 1 3-16,1 1-4 0,3-2 1 15,-1 3-1-15,-1-1-1 0,4 0 0 16,-3 3 1-16,-1 0 1 0,2 1-1 0,1 0 2 16,-3 1 0-16,4 2 0 0,-3 1 0 15,-1-1-4-15,0 2 1 0,5 2 1 0,-3-1 4 16,0 3-1-16,4 0-6 0,-6 1 9 16,4 2-1-16,-1-1 0 0,-5 2 3 15,2 1-2-15,2-1-1 0,-4 1 6 16,-1 1-2-16,0 1-1 0,2-2 1 0,-4 2 2 15,0 0 0-15,0-1-1 0,1-1-1 16,-1 0 5-16,0-1-5 0,3-1 6 0,-3-1-1 16,0 1-3-16,0-3 0 0,3-1 1 15,4 0-2-15,-2-1-1 0,0-2 3 16,6-2-4-16,-4-1 1 0,2 0 1 16,6-5-1-16,-5 0-1 0,5-1 1 0,-5-4-5 15,5 3 2-15,-7-4-2 0,3 0 1 16,-4 0 1-16,0 2-3 0,1-1-1 0,-6 2 0 15,0-1 4-15,-2 4-2 0,-2-1-4 16,-1 2 1-16,0-1 3 0,-2 3-3 16,0-1 2-16,0 1-3 0,-4 2 0 15,4 3 1-15,-5-5 1 0,2 3 1 0,3 2 0 16,0 0-2-16,0 0 4 0,-12 7-1 16,8-4 0-16,1 1 1 0,1 0-3 0,2 2 2 15,2-1 2-15,1 0-4 0,1 1 2 16,-1 0 0-16,1 0-1 0,4 3 2 15,1-2-1-15,4 0-3 0,-5 0-7 0,4 1-5 16,3 0-6-16,-5 0-10 0,0 2-13 16,5-2-7-16,-7-1-14 0,1 3-8 15,0-3-12-15,-4 2-13 0,0-2-19 16,-5 1-46-16,-1 0-300 0,-5 2 29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40:34.0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78257A-A58D-4EDF-8CCC-679347428FDB}" emma:medium="tactile" emma:mode="ink">
          <msink:context xmlns:msink="http://schemas.microsoft.com/ink/2010/main" type="writingRegion" rotatedBoundingBox="9744,9794 12241,9667 12314,11110 9818,11237"/>
        </emma:interpretation>
      </emma:emma>
    </inkml:annotationXML>
    <inkml:traceGroup>
      <inkml:annotationXML>
        <emma:emma xmlns:emma="http://www.w3.org/2003/04/emma" version="1.0">
          <emma:interpretation id="{78DB7F5F-5CF9-48AE-AB7B-5CE74E8A17DC}" emma:medium="tactile" emma:mode="ink">
            <msink:context xmlns:msink="http://schemas.microsoft.com/ink/2010/main" type="paragraph" rotatedBoundingBox="9744,9794 12241,9667 12314,11110 9818,11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ED4812-6DE8-4571-8DFC-2A95326A340B}" emma:medium="tactile" emma:mode="ink">
              <msink:context xmlns:msink="http://schemas.microsoft.com/ink/2010/main" type="line" rotatedBoundingBox="9744,9794 12241,9667 12314,11110 9818,11237"/>
            </emma:interpretation>
          </emma:emma>
        </inkml:annotationXML>
        <inkml:traceGroup>
          <inkml:annotationXML>
            <emma:emma xmlns:emma="http://www.w3.org/2003/04/emma" version="1.0">
              <emma:interpretation id="{AF222B58-D616-49C5-8090-9E456A136F3C}" emma:medium="tactile" emma:mode="ink">
                <msink:context xmlns:msink="http://schemas.microsoft.com/ink/2010/main" type="inkWord" rotatedBoundingBox="9744,9794 12241,9667 12314,11110 9818,112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0 1491 0,'0'6'-79'0,"0"-6"8"0,3 3 11 0,-3-3 5 16,5 5 4-16,1-4 5 0,-1 1 3 15,2 1 13-15,0-1 11 0,2 0-1 16,0-2 4-16,0 2-1 0,3 0 4 0,-2 0 1 16,6-1-2-16,-1 0-6 0,2 1-11 15,0-2-15-15,1 2-18 0,-3-2-29 16,3 0-142-16,-1 3 79 0</inkml:trace>
          <inkml:trace contextRef="#ctx0" brushRef="#br0" timeOffset="221.8105">137 158 657 0,'-10'6'-12'0,"1"-4"2"0,2 2 1 16,2-2-2-16,-1 4-5 0,5-5 1 16,-1 2 3-16,2-3 4 0,0 0 8 0,9 6 6 15,-3-6 2-15,4 2 0 0,2 1-4 16,1-3-12-16,5 0-12 0,-1-3-16 0,3 3-21 16,3-2-103-16,1 1 54 0</inkml:trace>
          <inkml:trace contextRef="#ctx0" brushRef="#br0" timeOffset="2703.0719">1992 80 609 0,'5'-5'10'16,"1"0"4"-16,-3 0 0 0,1-2-2 0,-2 0 4 16,-1 0-4-16,-1-3-4 0,0 0 1 15,-1 0 7-15,-3 0 4 0,1-1 3 16,-3 2 0-16,-1-1-3 0,0 1 5 0,-1 1-7 15,-1 2 2-15,-2-1-6 0,1 1 1 16,-2 2-1-16,-3 2-3 0,2 0 2 16,-4 0 8-16,2 2-2 0,-1 2-4 0,-1 2-3 15,1-4-1-15,-2 6 3 0,3 0-1 16,-3 0 0-16,4 0 3 0,0 1-1 16,0 0-3-16,4 1 3 0,-1-2 4 15,4 4-3-15,0-2-3 0,4-2 23 0,1 2-2 16,2 0 2-16,2 2-7 0,1-4-3 15,4 3 1-15,2 2-10 0,2-3-1 16,-1 2 4-16,4-2-3 0,0 3-2 0,0-4-1 16,2 3-1-16,-2 0 0 0,-1-2-1 15,0 1-3-15,-3-2-1 0,1 1-2 0,0 0 2 16,-5 2-1-16,1-3-7 0,-3 5 10 16,-1-3-1-16,-3-1-3 0,-2 1 3 15,-1 0-5-15,-2 1-4 0,0 0 2 16,-4-2 3-16,0 1-1 0,0-2-1 0,-1-3 0 15,-3 1-3-15,3-4 7 0,0 1-6 16,0-2 7-16,-2 0-6 0,2-2 2 0,0-2-16 16,1-1-3-16,0 2 2 0,2-5-1 15,2 2 3-15,2-1-14 0,1 1 15 16,2 0 1-16,5-3-3 0,0 0 0 16,4 0 5-16,1 3-8 0,4-2-1 0,0-2-3 15,4 1 0-15,1 1 2 0,0 1-1 16,2-2 3-16,0 1 3 0,-1 1 1 15,0-1-2-15,2 0 7 0,-3 2-4 0,0-4 3 16,0 2-1-16,-1-1 1 0,-3 0 7 16,0-3 0-16,-3 1 10 0,0-1 4 0,-1-4-2 15,-3 0-9-15,-1-3 4 0,-2-1-2 16,-3-2 1-16,0-4-2 0,-4 0-4 16,-1-6 2-16,-2 0-1 0,-6-3 0 0,-2 0 4 15,-4 0-5-15,-1 0-1 0,-4 4 5 16,-9-7-2-16,1 7-4 0,2 3 11 15,-13-2-10-15,3 6 3 0,0 5 4 0,-13-1 2 16,2 3-3-16,3 7 3 0,-1 2-2 16,-4 2-1-16,-1 5 0 0,-4 1-2 15,-16 2 2-15,0 6-2 0,2 5-2 0,2 1 0 16,3 6 1-16,3 4-1 0,4 1 6 16,-2 4-7-16,6 7 4 0,3 0-1 15,2-2 0-15,-1 6 2 0,4 0-1 0,4-4 1 16,2 4-3-16,1-2 3 0,4 2 5 15,2-1 3-15,6-2-2 0,10-5 8 16,-1 3 2-16,5 1 8 0,3 2 0 0,0 1 3 16,7 2 0-16,1-3 0 0,4 0 0 15,5 3-2-15,2-1-4 0,6-2 2 16,10 11 1-16,3-1-3 0,7-3 3 0,7-2-3 16,2-3 4-16,6-3-1 0,10-1-1 15,8-3-1-15,4-3 4 0,5-3-1 16,5-4-3-16,6-5 3 0,1-2-2 0,2-4-5 15,4-2 1-15,0-9-1 0,0 1-5 16,-2-4 2-16,-2-5-3 0,-5-3-5 0,-4-3 4 16,-2-8-2-16,-6-2-6 0,-6-6 0 15,-3-5 0-15,-5-8-5 0,-8-6-3 16,-5-5-3-16,-5-4-3 0,-5-3 0 16,-10 0-2-16,-4-1-2 0,-11 0 1 0,-2-2 0 15,-8 5-4-15,-4-10 6 0,-8 2-4 16,-2 2 1-16,-6 3 1 0,-5 3 0 0,-6 5-1 15,-4 3 2-15,0 4 0 0,-6 8 0 16,1 0-2-16,-2 4-4 0,1 10-15 16,4 4-19-16,0 2-20 0,-1 4-10 0,-3 1-28 15,1 3-15-15,1 4-21 0,0 1-56 16,-1 2-277-16,1 3 17 0</inkml:trace>
          <inkml:trace contextRef="#ctx0" brushRef="#br0" timeOffset="1038.6038">988-60 440 0,'0'0'24'16,"0"0"6"-16,-2-6 3 0,2 6-6 15,0 0-1-15,-3-6-3 0,3 6 5 16,-2-4 11-16,2 4 9 0,-2-5 9 0,2 5 4 16,0 0-1-16,0 0-5 0,0 0-7 15,0-5 0-15,0 5-4 0,0 0-5 0,0 0-3 16,0 0-4-16,0 0-5 0,7 11-3 15,-5-6-2-15,-1 3-4 0,1 0 3 16,0 1 2-16,0 1-7 0,1 3 3 0,-1 1-2 16,1 0-4-16,-1 2-1 0,2 1-1 15,-1 2 20-15,1-1-2 0,3 3-2 16,-6 2-2-16,3-2-17 0,-1 3-18 16,2 1-12-16,-1 1-27 0,0-3-31 0,-1 0-28 15,1-1-63-15,-1 1-204 0,-1 0 113 16</inkml:trace>
          <inkml:trace contextRef="#ctx0" brushRef="#br0" timeOffset="1226.7328">1393 286 1122 0,'4'-6'61'0,"-4"1"4"0,2-2-34 0,0 3-63 15,0-2-39-15,-1 2-13 0,-1 0 0 16,2-1 6-16,0-1 4 0,1 6 5 0,-1-5-1 16,1 5-12-16,-3 0-134 0,5-4 73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1:09.4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C587C3-9F0D-4FE9-AB0B-FBCA477F40F4}" emma:medium="tactile" emma:mode="ink">
          <msink:context xmlns:msink="http://schemas.microsoft.com/ink/2010/main" type="writingRegion" rotatedBoundingBox="18170,409 19972,409 19972,1168 18170,1168"/>
        </emma:interpretation>
      </emma:emma>
    </inkml:annotationXML>
    <inkml:traceGroup>
      <inkml:annotationXML>
        <emma:emma xmlns:emma="http://www.w3.org/2003/04/emma" version="1.0">
          <emma:interpretation id="{7D82BDF0-D30C-4C67-9EA5-F93E0576F251}" emma:medium="tactile" emma:mode="ink">
            <msink:context xmlns:msink="http://schemas.microsoft.com/ink/2010/main" type="paragraph" rotatedBoundingBox="18170,409 19972,409 19972,1168 18170,1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4436C6-681D-4A63-8FBF-6407983B2916}" emma:medium="tactile" emma:mode="ink">
              <msink:context xmlns:msink="http://schemas.microsoft.com/ink/2010/main" type="line" rotatedBoundingBox="18170,409 19972,409 19972,1168 18170,1168"/>
            </emma:interpretation>
          </emma:emma>
        </inkml:annotationXML>
        <inkml:traceGroup>
          <inkml:annotationXML>
            <emma:emma xmlns:emma="http://www.w3.org/2003/04/emma" version="1.0">
              <emma:interpretation id="{BF3B869B-E048-4BF4-8203-6D3F95801DE0}" emma:medium="tactile" emma:mode="ink">
                <msink:context xmlns:msink="http://schemas.microsoft.com/ink/2010/main" type="inkWord" rotatedBoundingBox="18170,409 19972,409 19972,1168 18170,11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6346 162 1016 0,'0'0'90'0,"-9"-14"-39"0,2 11-36 16,7 3-6-16,-11-9 2 0,6 2-5 15,-1 1-4-15,-2 2 2 0,2-2 5 0,-2 2 0 16,-2 1 6-16,10 3-6 0,-17-5-2 16,9 5 2-16,8 0 11 0,-19 0 12 0,7 5 7 15,3 0 11-15,-5 5 1 0,0 3 7 16,0 1 3-16,-1 6 2 0,-5 0 7 15,1 5 0-15,0 4 3 0,0-1 3 16,-3 5 0-16,1 4-3 0,-2-4-6 0,4 6-4 16,1-3 0-16,-2 2 2 0,6-5 0 15,6-2-6-15,-2 2-4 0,7-5-4 16,3 1-5-16,3-1-3 0,10-3-5 0,1 2-5 16,11-5-1-16,-2 0-8 0,14-1-7 15,-5-9-10-15,17 1-20 0,-5-3-22 16,10-8-23-16,-5 2-28 0,3-4-34 15,5-4-33-15,0-4-27 0,-8-4-57 0,2-1-416 16,-8-5-150-16</inkml:trace>
          <inkml:trace contextRef="#ctx0" brushRef="#br0" timeOffset="212.0909">6216 608 1792 0,'-17'7'-14'0,"1"-7"-6"0,5 3 5 0,2 1 2 16,9-4-2-16,-15 3 7 0,15-3 0 16,0 0 0-16,0 0 12 0,0 0 7 0,0 0-2 15,38-14-4-15,-19 9-5 0,8 0-13 16,6-1-10-16,5-3-21 0,5-1-19 16,6 0-12-16,3-3-19 0,3 0-22 15,-4-3-66-15,1 1-196 0,-1 0 110 0</inkml:trace>
          <inkml:trace contextRef="#ctx0" brushRef="#br0" timeOffset="464.867">7182 216 1140 0,'5'-13'71'0,"-2"5"-6"0,0-2-15 16,0 0 2-16,-3 3-2 0,2-2 3 0,-2 9 3 16,3-13 9-16,-3 8 5 0,0 5 5 15,7-7-7-15,-7 7-5 0,0 0 0 16,0 0-5-16,0 0-1 0,11 18-3 0,-5-5-2 15,0 5-4-15,2 2-4 0,-3 3-3 16,7 6-5-16,-3-2-2 0,0 6-4 16,-1-1-3-16,0 1-4 0,1 1-4 15,-1 0-4-15,3-1-15 0,-1 0-11 0,-2-1-17 16,-2-2-22-16,2 0-24 0,-2-3-22 16,-1-5-20-16,1 3-16 0,0-8-17 0,-4-2-25 15,1-4-68-15,4-2-237 0,-7-1 15 16</inkml:trace>
          <inkml:trace contextRef="#ctx0" brushRef="#br0" timeOffset="756.3965">7342 278 1376 0,'6'-25'2'0,"-1"3"8"16,-2 4-8-16,2 3-1 0,1 0 7 15,0 0-6-15,3 3 5 0,0-5 6 16,2 4 16-16,0 3 4 0,0 0 2 0,5 0-5 15,-5 1-6-15,5 2 2 0,4 1-5 16,1 1 0-16,-2 3-4 0,6 4-1 0,-4-2-1 16,2 4 3-16,0 0-3 0,0 3 4 15,-4 5-4-15,-1-2-3 0,-1 5 4 16,-6-2-3-16,-3-1-1 0,-5 7 0 16,0-1-1-16,-9 0-1 0,-2 5 1 0,-6-5-4 15,-3 5 1-15,-6-2 1 0,-2-2-3 16,-2 2-3-16,2-5-13 0,-4 2-22 15,4-2-22-15,0-2-42 0,1-5-43 0,2-2-129 16,1 1-170-16,4-6 54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5:41:02.9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97FD083-B826-4D7C-8C1E-15A85DCF60A4}" emma:medium="tactile" emma:mode="ink">
          <msink:context xmlns:msink="http://schemas.microsoft.com/ink/2010/main" type="inkDrawing" rotatedBoundingBox="9536,8126 10898,8892 10348,9870 8986,9104" hotPoints="10665,8858 10033,9490 9400,8858 10033,8226" semanticType="enclosure" shapeName="Circle">
            <msink:sourceLink direction="with" ref="{C36B13D5-C990-4D4E-B752-7FCDCDEB4EFB}"/>
            <msink:sourceLink direction="with" ref="{A3FC19A6-0C15-4A59-957C-E4E9F58CD8B8}"/>
          </msink:context>
        </emma:interpretation>
      </emma:emma>
    </inkml:annotationXML>
    <inkml:trace contextRef="#ctx0" brushRef="#br0">516 1136 540 0,'-9'0'-15'0,"9"0"2"16,-9 0 3-16,9 0 2 16,-7 0 2-16,7 0 6 0,0 0 7 0,0 0 3 15,18-5 0-15,-5 2 1 0,5 2 0 16,8-1-4-16,2-2 1 0,7 0 0 0,9 1-1 15,5-2 1-15,0-1 1 0,19 0 2 16,2-6 2-16,0 3-4 0,-1 2-2 16,-1-5-2-16,-8 1 5 0,-7 0-5 15,-9 1 2-15,-4-4 0 0,-1 2-1 0,-4-4 1 16,-7 2-4-16,-3-3 0 0,-8 0 1 16,-5-3-1-16,-3-2 2 0,-4-1-7 0,-3-2 4 15,-7-9-4-15,-4-8 0 0,-9-16 0 16,-4-2 0-16,-3 0 0 0,-3 0-1 15,-9 0-3-15,-1-1 1 0,-2 4 4 0,-7 4-3 16,-6 4-1-16,-1 3 0 0,-6 5 2 16,-1 5 1-16,-2 4-2 0,2 4 3 15,-2 5-4-15,0 3 4 0,-2 8-1 0,13 5 2 16,0 2-1-16,4 5 0 0,-3 5-1 16,2 1 4-16,-8 9-2 0,0 4-1 15,3 5 2-15,5 6 2 0,4 3 1 0,4 2-2 16,6 4-2-16,4 0 1 0,10-1 4 15,3-3-1-15,10 1-3 0,2-3 4 16,6 2 0-16,6 3-2 0,9-3 2 16,17 14-1-16,11-8 7 0,15 2-5 0,14-7-19 15,8-2-22-15,8-2-34 0,5-5-126 16,7-4 66-16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45:09.9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F570585-30E8-48F3-B8CD-06A1C6FF40C8}" emma:medium="tactile" emma:mode="ink">
          <msink:context xmlns:msink="http://schemas.microsoft.com/ink/2010/main" type="writingRegion" rotatedBoundingBox="3619,8223 31122,6877 31291,10317 3788,11664"/>
        </emma:interpretation>
      </emma:emma>
    </inkml:annotationXML>
    <inkml:traceGroup>
      <inkml:annotationXML>
        <emma:emma xmlns:emma="http://www.w3.org/2003/04/emma" version="1.0">
          <emma:interpretation id="{D18845F1-8E25-47B5-B12B-57D78C205954}" emma:medium="tactile" emma:mode="ink">
            <msink:context xmlns:msink="http://schemas.microsoft.com/ink/2010/main" type="paragraph" rotatedBoundingBox="3619,8223 31122,6877 31211,8687 3708,10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351FDD-2657-42D6-A548-59FD794CE2ED}" emma:medium="tactile" emma:mode="ink">
              <msink:context xmlns:msink="http://schemas.microsoft.com/ink/2010/main" type="line" rotatedBoundingBox="3619,8223 31122,6877 31211,8687 3708,10033"/>
            </emma:interpretation>
          </emma:emma>
        </inkml:annotationXML>
        <inkml:traceGroup>
          <inkml:annotationXML>
            <emma:emma xmlns:emma="http://www.w3.org/2003/04/emma" version="1.0">
              <emma:interpretation id="{B0894334-67EF-4F06-B14C-D3CCB669F44D}" emma:medium="tactile" emma:mode="ink">
                <msink:context xmlns:msink="http://schemas.microsoft.com/ink/2010/main" type="inkWord" rotatedBoundingBox="3626,8364 6656,8216 6737,9885 3708,10033">
                  <msink:destinationLink direction="with" ref="{6BA57618-D1D8-4026-9694-F060B3F6B79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-14876 1078 1766 0,'0'-25'52'0,"2"3"-14"0,1 3-15 0,5-2-4 16,2 4-2-16,3-1-1 0,4-2 2 16,4 3 7-16,1 4 0 0,1-3-4 0,-1 2 1 15,-1 7-8-15,2 3 0 0,-1-1 0 16,1 3-1-16,-1 4-3 0,-1 3 1 15,-1 3-5-15,-5 1 0 0,-2 0 1 0,-5 8-5 16,-3 1 0-16,-8 2 2 0,-2-1-2 16,-11 5 1-16,-4 1 2 0,-10 3-6 15,-7 1 5-15,-4-1 0 0,-2-3-1 0,-3 0-1 16,6-7 1-16,3 2 0 0,1-3-1 16,8-5 1-16,3 0 2 0,6-3-1 0,0 0 1 15,7-5-4-15,7 1-2 0,5-1 2 16,0-4-1-16,20 0-1 0,-2 0 0 15,7 3 0-15,5-6-8 0,5 3 9 16,6 3-2-16,-1-3 1 0,1 2 1 0,-4 2-2 16,-2 1-1-16,-1 1 6 0,-5-3-4 15,-3 6-2-15,-4-1 1 0,-3 1 0 16,-5 0 6-16,-6 0 3 0,-6-1 2 0,-2 1 3 16,-7 2 3-16,-5 4 1 0,-4-1 4 15,-9-1 2-15,-3 0 1 0,-7 1-1 0,-3 0-3 16,-3-1-3-16,3 1-1 0,-4-3-2 15,4 1-10-15,5-3-19 0,3 0-20 16,2-2-32-16,6-1-38 0,6-1-45 16,6-5-132-16,5-2-304 0,5 2-86 0</inkml:trace>
          <inkml:trace contextRef="#ctx0" brushRef="#br0" timeOffset="-485.9853">-14888 956 2153 0,'-3'-10'-2'0,"-2"6"-12"0,3 2 0 0,2 2 3 16,0-9 4-16,0 9 2 0,0 0 6 15,0 0 8-15,0 0 4 0,0 0 9 0,0 0 1 16,10 25 1-16,-5-15 8 16,-1 4 3-16,1 4 1 0,2 1 2 0,-3 1 1 15,4 0-2-15,-3 7-3 0,0 2-4 16,2-3-2-16,-2 4-3 0,-3 2-1 0,3 1-2 15,-2 1-2-15,-3-1-1 0,2 0-9 16,1 0-13-16,-3 1-22 0,3 0-27 16,-3-1-29-16,0 0-38 0,0-2-30 0,0-7-44 15,0 0-103-15,-3-3-284 0,3-8-79 16</inkml:trace>
          <inkml:trace contextRef="#ctx0" brushRef="#br0" timeOffset="2611.0731">-14759 1012 1901 0,'0'-9'13'0,"0"-3"-2"0,-5 1-13 15,-1 2-8-15,3 0 5 0,-2 3-2 16,0-4 6-16,-2 4 12 0,2 2 16 16,0-1 6-16,5 5 5 0,-12 0 2 0,12 0 3 15,-11 15-1-15,3-1 1 0,4 4 3 16,-1 0 3-16,0 7 2 0,0 3 0 0,2 7 3 15,1-2-1-15,2 6-2 0,0-1 4 16,0 10-4-16,0 4-1 0,0 5-5 16,0 7-2-16,2 3-5 0,-4 4-3 0,2 24-2 15,-5 2-7-15,0 0 2 0,3-16-3 16,-5 16-3-16,2-3-4 0,-2-20-14 0,2-10-14 16,-2-5-17-16,2-10-21 0,-3-3-28 15,3-5-26-15,-1-8-18 0,1-6-28 16,3-5-30-16,-3-13-71 0,0-3-115 0,0-6-209 15,5 0-73-15</inkml:trace>
          <inkml:trace contextRef="#ctx0" brushRef="#br0" timeOffset="3143.7187">-14722 1162 1596 0,'5'-29'5'15,"-5"4"1"-15,3 1-7 0,-3 0-9 0,0 6 0 16,0-1 9-16,3 1 12 0,2 0 5 16,-3 2 13-16,3-4 9 0,3 5 3 15,-1 1-1-15,0-2-4 0,6 3-3 0,0 2 0 16,2 2 5-16,2 1-1 0,4 1-5 16,1 2-1-16,2 5-3 0,0-2-4 15,2 4-2-15,1 3-3 0,2 2-1 0,0 1 2 16,2 4-6-16,-6 2 16 0,3 2-2 15,-6 2-3-15,-1 5-5 0,-4-5 1 16,-2 4 0-16,-6 5 0 0,-7-1 0 16,-4 0 0-16,-9 3-2 0,-7 2 0 0,-6 1 1 15,-10 5 1-15,-4-4 3 0,-5-2 0 16,-2-2-2-16,-6-3-1 0,4-1-4 0,-3-2 1 16,9-5-3-16,3-2-3 0,5-3-14 15,6-1-15-15,1-3-16 0,6-2-22 16,5-1-25-16,4-1-37 0,6-3-39 0,5-2-58 15,0 0-436-15,24 0-147 0</inkml:trace>
          <inkml:trace contextRef="#ctx0" brushRef="#br0" timeOffset="609.0355">-14260 1216 1780 0,'0'-11'48'0,"-3"2"-20"15,3 2-26-15,3 3-8 0,-1-3 5 16,-2 7-7-16,2-7 6 0,-2 7 7 16,0 0 7-16,9-2 8 0,-9 2 6 0,0 0 5 15,7 16 7-15,-4-5 11 0,-1-2 1 16,1 5 5-16,-1 0 3 0,-2 1-6 15,0 1 3-15,3-1-4 0,-3 3-5 0,0 2 0 16,2-4-3-16,-2 3-5 0,0-2-3 16,0 1-3-16,3 0-3 0,-1 0-2 15,1-4 1-15,-1-1-3 0,3 3 1 0,0-5-4 16,4 2 1-16,-2-5-4 0,3-1-1 16,2 0-2-16,3-5-3 0,1-2-3 0,6-4-5 15,1-1-2-15,2-4-5 0,1-5-6 16,-1-2-2-16,0 0-2 0,5-7 2 15,-4 1-2-15,1-3 1 0,-4-1 4 0,2 5-1 16,-4-2 4-16,-4 1-1 0,0 4 3 16,-3 1 5-16,-2 1 4 0,0 3 1 0,-2 2-2 15,-2 2-1-15,0-1 0 0,0 3-2 16,-3 0 1-16,0 3-6 0,-3 4 5 16,-2 0-3-16,0 0-1 0,5 11 5 0,-5-6 0 15,0 4-2-15,0 3 4 0,0 0-2 16,0 2 1-16,0 2-1 0,0-3 1 0,0 1 1 15,2 3-3-15,1-2 3 0,-3-1 1 16,2 0-2-16,1-4-1 0,-3 1 1 16,2 0 0-16,-2 0 0 0,3-2-1 15,-1-2 0-15,3-3-3 0,4 0 2 0,-2-1-1 16,1 0-3-16,-8-3 1 0,17 0-3 16,-7-6-1-16,3 4-2 0,-3-2-3 15,0-1-3-15,0-1 1 0,0-1-4 0,-2 0-5 16,2 0-6-16,0-1-16 0,-3-1-14 15,1 1-25-15,-1 1-27 0,4-2-31 0,-3 2-36 16,-4-4-49-16,6 0-443 0,-2-2-161 16</inkml:trace>
          <inkml:trace contextRef="#ctx0" brushRef="#br0" timeOffset="3709.4544">-13261 1007 1604 0,'-23'5'26'16,"3"-5"8"-16,5 0-3 0,6 2-4 15,-2-2-1-15,11 0-4 0,-8 6 7 0,8-6 7 16,0 0 8-16,3 6-2 16,-3-6-2-16,21 5-5 0,-4-3-2 0,5 0-3 0,11 0-4 15,3 1-4-15,4-1-10 0,2 0-28 16,-1-2-26-16,2 5-42 0,-2-1-41 15,-3-4-56-15,1 0-122 0,-13 0-163 16,-1 2 28-16</inkml:trace>
          <inkml:trace contextRef="#ctx0" brushRef="#br0" timeOffset="3666.7432">-12915 946 1784 0,'-8'-27'11'16,"3"7"15"-16,0 0-3 0,-3 6-3 0,4-2-1 15,1 3 6-15,1 4 17 16,2 0 18-16,-3-2 6 0,1 5 5 0,2-1-4 15,0 7-10-15,-3-7-6 0,3 7 15 0,0 0 10 16,0 0-3-16,-2 20 2 0,2-9-3 16,-3 13-1-16,1-1-4 0,-1 2 2 15,-3 4 0-15,1 8-8 0,0-6-6 16,-2 11 1-16,0-2-8 0,2 4-5 0,-3-1 1 16,-2-3-11-16,2 3-8 0,3-3-1 15,-3-2-2-15,6-4-3 0,-3 2-1 16,5-5-3-16,3-1 0 0,1-3-2 0,4-1-7 15,5-4-12-15,2-4-19 0,2-6-24 0,4-5-30 16,2-5-32-16,2-4-35 0,0-2-33 16,6-5-29-16,-4-4-33 0,-1-5-89 15,-2-5-77-15,-3-4-163 0,-3 0-72 16</inkml:trace>
          <inkml:trace contextRef="#ctx0" brushRef="#br0" timeOffset="6217.1683">-15728 1176 1328 0,'-10'2'-50'0,"10"-2"26"0,-11 2 8 0,11-2-3 15,-10 0 9-15,10 0 10 0,-10 3 6 16,10-3 15-16,-7 2 15 0,7-2 7 15,0 0 4-15,-10 2 7 0,10-2-1 16,0 0-1-16,0 0-3 0,0 0-6 0,-11 2-3 16,11-2-1-16,0 0-2 0,0 0-4 15,0 0-4-15,0 0-2 0,0 0-2 0,41 0-1 16,-27 0-3-16,7 0-6 0,1 0 0 16,4-2-4-16,-1 2-8 0,3 0-10 15,8 0-12-15,-4-2-19 0,4 4-18 16,2-2-17-16,-6-2-18 0,4 2-19 0,-6 0-29 15,-5-2-65-15,3-1-203 0,-6-1 83 16</inkml:trace>
          <inkml:trace contextRef="#ctx0" brushRef="#br0" timeOffset="6733.6033">-15492 971 1145 0,'-15'-6'7'15,"3"1"1"-15,0 1-3 0,1 4-10 0,1-5 1 16,10 5-2-16,-12-5 5 0,7 5 12 16,-3-4 11-16,8 4 0 0,-11-2 24 15,11 2-4-15,0 0-8 0,0 0-3 0,-10 6 0 16,8 4 4-16,2-10-1 0,2 15-7 16,1-4 2-16,-1 3-2 0,1 4-4 15,-1 1-2-15,4 1 0 0,-1 2-11 0,0-2 9 16,0 9-2-16,3-3-4 0,-4 2-3 15,4 1 2-15,-3-2-16 0,3 5-18 0,-3-1-27 16,3 0-34-16,-3-1-44 16,0-1-114-16,-3 2-154 0,0-1 94 0</inkml:trace>
        </inkml:traceGroup>
        <inkml:traceGroup>
          <inkml:annotationXML>
            <emma:emma xmlns:emma="http://www.w3.org/2003/04/emma" version="1.0">
              <emma:interpretation id="{CC8F9F84-9CC7-457A-981D-0541A60CD544}" emma:medium="tactile" emma:mode="ink">
                <msink:context xmlns:msink="http://schemas.microsoft.com/ink/2010/main" type="inkWord" rotatedBoundingBox="9044,8434 9687,8402 9706,8797 9063,88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001.9886">-10314 1158 2958 0,'-15'1'12'0,"5"-1"-62"0,-2 0-67 0,7 3-1 15,-6-3 16-15,3 3 30 0,8-3 31 0,-9 0 28 16,9 0 16-16,0 0 4 0,0 0 0 16,0 0-1-16,0 0-1 0,19 6 1 0,-3-3-3 15,4-1 0-15,6 0-1 0,-2 3 2 16,12-5-1-16,5 4-1 0,-4-2-6 15,6-2-17-15,0 3-17 0,0-1-21 0,0-2-19 16,-1 2-26-16,-1-2-19 0,-1 0-20 16,-4-2-27-16,-2 0-63 0,2-3-289 15,-10 1-27-15</inkml:trace>
          <inkml:trace contextRef="#ctx0" brushRef="#br0" timeOffset="11505.2088">-9844 987 1463 0,'-4'-7'57'16,"4"7"14"-16,0-9-6 0,0 9-16 0,0-6-13 15,0 6-1-15,0 0-5 0,4-8-4 16,-4 8 0-16,0 0 3 0,0 0-2 0,7-1-1 16,-7 1-1-16,0 0-3 0,8 15-2 15,-6-8-1-15,3 4-2 0,-2 0 0 16,-3 3-1-16,2 3-3 0,1-2 3 0,-6 3-1 15,3 2-4-15,0 4 1 0,-2-4-3 16,-1 2-5-16,1-1-15 0,-1 2-16 16,1-3-19-16,-1 3-19 0,3-1-24 15,-2-2-19-15,2 2-24 0,0-6-56 0,2 1-319 16,-2 0-12-16</inkml:trace>
        </inkml:traceGroup>
        <inkml:traceGroup>
          <inkml:annotationXML>
            <emma:emma xmlns:emma="http://www.w3.org/2003/04/emma" version="1.0">
              <emma:interpretation id="{EEC3201C-5229-44C7-A6F8-7DA93E025D0A}" emma:medium="tactile" emma:mode="ink">
                <msink:context xmlns:msink="http://schemas.microsoft.com/ink/2010/main" type="inkWord" rotatedBoundingBox="10299,8292 12085,8205 12117,8858 10330,89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101.5436">-8237 849 1277 0,'7'-7'91'0,"-2"1"-5"0,0-3-19 16,-2 9-23-16,1-5-16 0,-4 5-4 0,8-6 1 15,-8 6-4-15,11 0 4 0,-11 0-4 16,7 8-6-16,-2 1 2 0,0 2 4 0,3 3-8 16,-4 4 5-16,-1 5 0 0,2 0-3 15,3 3 5-15,-3 2-3 0,0 3-3 0,-2-1 3 16,-1 2-2-16,1 0-4 0,-1 0 2 16,1 0-6-16,-3-3 2 0,0-1 2 15,2-2-5-15,-4-1-2 0,2 1-6 16,0-2-16-16,-3-1-21 0,1 0-25 0,2-3-16 15,0-4-20-15,2-3-30 0,1-1-92 16,2-3-226-16,2-2 45 0</inkml:trace>
          <inkml:trace contextRef="#ctx0" brushRef="#br0" timeOffset="12001.0785">-8714 1178 1408 0,'8'-11'12'15,"-3"0"4"-15,-3-1 0 0,-2 3-15 0,-2 2-9 16,2-2 5-16,-3 3 2 0,-2-1 7 15,0 0 14-15,-1 3 0 0,1-1 1 0,-2-1-1 16,-1 6-2-16,-1-4-3 0,-1 2 0 16,10 2-3-16,-24 0 2 0,10 0-1 15,1 0-1-15,0 2-5 0,0 2 6 16,-1-4-3-16,-1 6 0 0,1-4 0 0,5 1 1 16,-4 3 0-16,1 1 1 0,1-2-5 15,-2-1 3-15,6 3-2 0,-3-1-1 0,5 1-1 16,-2-3 1-16,4 4 0 0,3-1-2 15,0-1 1-15,3 1-1 0,4 0 1 16,3 0-3-16,0-3-1 0,8 3 2 0,0 0-1 16,1-1-3-16,5 3 2 0,-4-1 2 15,3-2-3-15,-1 3 3 0,-5-2-2 16,4 2 0-16,-4-2 0 0,-2-1-4 16,1 5 3-16,-6-5-5 0,0 0 5 0,-3 4-1 15,-2-3-3-15,-2 2 4 0,-3-3 1 16,-5 4 1-16,0-4-2 0,-5 3-1 15,-5-3 4-15,-3 2-1 0,1-1 1 0,-3-2-2 16,-11 1 0-16,5-1 0 0,-6-3-6 16,-1 0-6-16,3-2-9 0,0 0-12 0,1-2-12 15,2 2-18-15,1-4-14 0,4 1-20 16,3-1-15-16,0-3-40 0,4 0-270 16,5-3 71-16</inkml:trace>
          <inkml:trace contextRef="#ctx0" brushRef="#br0" timeOffset="12885.9853">-8197 1250 1295 0,'-18'-8'83'0,"3"-1"5"0,3 0-51 16,5 1-57-16,2 2-26 0,5 0-1 0,5-2 4 15,2 4 21-15,10-3 12 0,0 2 10 16,9-1-4-16,5-1 2 0,4-1-3 0,0 2 0 16,6 0 1-16,4-4 1 0,-5 1-1 15,3-2 10-15,-2-2-1 0,-3-1-3 0,-4-1 9 16,-3-5-2-16,-6 2 5 0,0 1 2 15,-2-5 4-15,-5 2 4 0,-3-1-1 16,-3 4 2-16,-1-4 2 0,-1 3 5 16,-7-1 3-16,1 2 5 0,1 1 0 0,-5 3 1 15,3-1 0-15,-1 2-8 0,-2 0 1 16,0 3-4-16,3 1-2 0,-1-1-2 16,-4 4 2-16,2 5-5 0,0 0-1 0,0 0 1 15,0 0-4-15,0 0-2 0,-13 20 4 16,11-6 0-16,-3 3-2 0,-2 7 6 0,4-1-1 15,-3-3 3-15,-1 10 3 0,2-5 0 16,-3 6-6-16,3-6 4 0,1 2-2 16,1 3-1-16,1-8-3 0,-6 4-3 0,6-3 0 15,-2 0-3-15,-1-3 0 0,3-2-3 16,-1 2 0-16,3-6-2 0,-2 0 1 16,2-1-1-16,-3-2-2 0,3 0 1 0,0 0-3 15,0-5-1-15,3 0-2 0,-3-6-2 16,5 6-10-16,-5-6 3 0,0 0-3 15,0 0-5-15,28-15-3 0,-21 6-5 0,6 0 2 16,0-5-6-16,0 3 9 0,-1-3-2 16,3 3 2-16,1-2 1 0,-2 1 3 15,6-1 2-15,-1-1 0 0,-5 5 0 0,4 0-1 16,-2-2 3-16,-4 4 2 0,0 0 0 16,1 1 1-16,-2-1 1 0,-4 2-1 0,0-1-2 15,1 3 0-15,-3-3 3 0,-5 6-2 16,0 0 4-16,0 0-1 0,0 0-1 15,0 0 1-15,0 0 4 0,-34 9-2 0,22-5 1 16,0 1-2-16,0-1 3 0,-4 1-1 16,-2 1-2-16,6 1 2 0,-7-3 1 15,5 3-4-15,1 0 3 0,6-2-1 0,-5-1-4 16,1 2 5-16,3 0-2 0,1 0-2 16,-1-1 4-16,6 2-4 0,0-1 2 0,2 1 2 15,2 2-2-15,3 0 3 0,2-1-2 16,3 3 0-16,4 0 0 0,0 2 2 15,1-2-3-15,5 0-13 0,-2 4-10 0,5-4-23 16,2 1-11-16,-5 1-18 0,4-1-14 16,-5-3-11-16,-2 0-14 0,7-2-20 15,-9 0-64-15,4-3-233 0,-5 1 58 0</inkml:trace>
        </inkml:traceGroup>
        <inkml:traceGroup>
          <inkml:annotationXML>
            <emma:emma xmlns:emma="http://www.w3.org/2003/04/emma" version="1.0">
              <emma:interpretation id="{5DD625D4-CC38-434F-970A-3D250F54FA44}" emma:medium="tactile" emma:mode="ink">
                <msink:context xmlns:msink="http://schemas.microsoft.com/ink/2010/main" type="inkWord" rotatedBoundingBox="15383,8226 19018,8048 19054,8771 15418,8949"/>
              </emma:interpretation>
              <emma:one-of disjunction-type="recognition" id="oneOf3">
                <emma:interpretation id="interp3" emma:lang="" emma:confidence="0">
                  <emma:literal>Borrow</emma:literal>
                </emma:interpretation>
                <emma:interpretation id="interp4" emma:lang="" emma:confidence="0">
                  <emma:literal>Boorow</emma:literal>
                </emma:interpretation>
                <emma:interpretation id="interp5" emma:lang="" emma:confidence="0">
                  <emma:literal>sorrow</emma:literal>
                </emma:interpretation>
                <emma:interpretation id="interp6" emma:lang="" emma:confidence="0">
                  <emma:literal>Brow</emma:literal>
                </emma:interpretation>
                <emma:interpretation id="interp7" emma:lang="" emma:confidence="0">
                  <emma:literal>Sorrow</emma:literal>
                </emma:interpretation>
              </emma:one-of>
            </emma:emma>
          </inkml:annotationXML>
          <inkml:trace contextRef="#ctx0" brushRef="#br0" timeOffset="41923.9691">-3925 987 886 0,'10'-22'56'0,"-3"3"-1"16,4 4-12-16,-6-1 1 0,2 0-3 0,3-1-5 15,0 2-4-15,2 1 1 0,4-3-2 16,-1 5-2-16,5-2-4 0,3 2-8 0,2 1 4 16,-2 0-2-16,4 4 6 0,2 1-13 15,-5 1-1-15,0 2-3 0,0 6 1 0,-3 0 1 16,-1 1-5-16,-3 5 1 0,-3 0 3 15,-4 4 1-15,-6 3-2 0,-6-1 2 16,-3 7-2-16,-7 2-1 0,-7 2 2 16,-3-1-2-16,-9-1 0 0,2 2 1 15,-4-2-6-15,-1-1 4 0,0 0 1 0,1-5 0 16,4 0-2-16,7-3 0 0,0-2 1 0,4-2 3 16,3-2-1-16,0 0-4 0,6-2 2 15,4-2 1-15,5-4-1 0,0-1-6 16,14 6 6-16,-2-6-6 0,6 2 3 0,5-2-1 15,2 0 0-15,3 1-1 0,4 2-1 16,4 0-2-16,-1 1 5 0,-3 1-1 16,-1-1-2-16,0 3 2 0,-4 2 0 15,-7-2 3-15,1 2 0 0,-7 3 5 0,1-1 6 16,-4 0 1-16,-6 0 2 0,-5 2 3 16,-5 1 0-16,-3 3 1 0,-5-4-1 0,-6 5-1 15,-5-2-2-15,2 1-1 0,-6-2 2 16,-2 3-6-16,-1-5 0 0,2 1 0 15,-2 0-1-15,0-3 3 0,4 0-5 0,-1-2-3 16,3 0 2-16,2-2-1 0,6-1-1 16,2-4-3-16,2-2 1 0,2-2-4 15,6-4 1-15,5 6-2 0,0-12-3 0,5 1 0 16,9-2-2-16,3 0-4 0,5-5 3 16,9-3-8-16,7 1 4 0,5-5 0 15,2-3 0-15,5 6-5 0,1 0 6 0,-1-4-3 16,1 6 6-16,-1 0-2 0,-7 3 2 15,0 1-1-15,-5 5 4 0,-6 0-1 16,-3 0 0-16,-1 1 0 0,-8 1-3 0,2 2 2 16,-4 3 4-16,-5 2 2 0,-1 2 0 15,-2 0 8-15,-1 4 1 0,-7 3-3 16,0 0 7-16,-6 4-1 0,0 3-1 0,-4 2 7 16,1-1-2-16,-3 3-3 0,3 0 6 15,-3 1 0-15,5-1-7 0,-4-1 4 0,5 1 0 16,1-1-3-16,1-1 4 0,2-3 3 15,0 2-4-15,5-2 5 0,-1-1-3 16,8-1-5-16,-5-2 4 0,5-3-3 16,1 0-3-16,-1-3-1 0,1 0-1 0,5-3-3 15,-8 0 0-15,3-4-1 0,2-1-1 16,-3-4 1-16,-2 0-3 0,0-5 0 16,1 1 0-16,-4-6-3 0,-2 1-6 0,0-2 4 15,-5-2 0-15,0 2-5 0,-2-2 1 16,-1 0 0-16,1 2 0 0,-1 1-2 15,-4 1 1-15,2 0-2 0,1 4 3 0,2 0 1 16,-1 3-4-16,1 0 2 0,-1-2 2 0,3 5-9 16,0-1 3-16,3 0 4 0,2 2-1 15,3-2 3-15,2 2-2 0,5 1 0 16,0-2 1-16,3 5 3 0,4-3-4 16,7 4 4-16,-5 2-1 0,7 0-2 0,1 0 3 15,4 5 0-15,-8 1-2 0,2 4 1 16,1 1-1-16,-7 0 1 0,2 5 1 15,-4-3 0-15,-1 4 2 0,-4 3 0 0,-7-4 4 16,-2 3-2-16,-3-4 0 0,-3 1 1 16,-4 1 1-16,-6 1 0 0,1-3 0 15,-6-2 1-15,-1 1 1 0,-5 1 2 0,4-6-3 16,-7 0 1-16,4-3 4 0,1 1-5 16,2-5 2-16,-1 0 0 0,6-2-4 15,-5-4 0-15,5-1 0 0,4-1-5 0,1-5 0 16,5 0-3-16,3-4-3 0,5-1 2 15,10-5 1-15,-4 1-5 0,10 0 2 16,0 2-1-16,7 0 1 0,4-3 3 0,3 6-1 16,-5 1 0-16,-1 1 0 0,4 2 2 15,-3 5-1-15,-1 1 1 0,6 1 2 0,-7 1-4 16,-2 3 1-16,2 0 2 0,-1 5-1 16,3-1 1-16,-7 5 0 0,-4-4 0 15,1 5 2-15,-5 1 1 0,-1 1-3 16,-5-1 5-16,-1 2 1 0,-3 3-2 0,-6-4 3 15,1 3 1-15,-6-1-3 0,1-1 5 16,-6 2-1-16,1-3-1 0,-4 2 3 16,1-5 3-16,0 2-7 0,-2 0 6 0,1-5-1 15,3-3-1-15,1 3 2 0,-3-3-3 16,3-1-1-16,7-2-1 0,0 0-2 0,-10-11-7 16,10 2-4-16,5-2-2 0,0 0-1 15,5-2 1-15,2-3-3 0,6 1-6 16,0-4 3-16,4 1-5 0,4 0-2 0,3-1 4 15,2 1 0-15,2 3 0 0,2-1 3 16,-2 1 0-16,-2 0 3 0,-2 4 2 16,2-1 0-16,-4 1 1 0,-1 2 3 0,-6 4 3 15,1-4 2-15,-7 2-3 0,-1 0 2 16,-1 3 2-16,2 1 4 0,-7 1 0 0,-7 2 1 16,12 2 3-16,-12-2 5 0,3 14-3 15,-3-5 1-15,-5 3 3 0,0 4-4 16,-2 0-1-16,-1-1 5 0,0 5-3 15,-2 0 3-15,2 0-2 0,3 0 1 0,-2 1-2 16,5-1 2-16,-3-1-5 0,2-1 5 16,1-1-2-16,2-3 1 0,0 1 2 15,2-4 3-15,3 1 0 0,0 0-2 0,5-5-2 16,0 0-1-16,6-5 2 0,1 0-3 16,0-2-1-16,7-2-3 0,-5-3 1 0,5-1-5 15,0-5-3-15,-2-1 1 0,2-5-3 16,-7 2 2-16,2-4-1 0,-5 1-2 15,-4-2 2-15,0 2 2 0,-3-1-6 0,0 1 3 16,-5 1-5-16,-2 1 0 0,0 3 3 16,-9-2-1-16,0 1-4 0,-1 5 6 15,-8 1-2-15,0 1-1 0,-4 2 5 0,-2 1 1 16,2 4-6-16,-6-2 4 0,6 2-3 16,-3 2 2-16,4-2 4 0,2 2 0 0,0 3-6 15,4-3 1-15,1 0-1 0,4 3-2 16,1-1 8-16,4 0-2 0,5-4-1 15,3 9 3-15,8-6-3 0,6 3-1 16,5-3 3-16,9-1 0 0,5 2-6 0,0-4 3 16,3 2 1-16,1-2-2 0,1 4 0 15,2-8-1-15,-6 4 2 0,1-2 0 16,0 2-1-16,-6-4 0 0,-3 2 4 0,-1-1 1 16,-6 3-4-16,0 0 4 0,-3-4-5 15,-4 4-2-15,-1 0 2 0,0 0-1 0,-4 4 3 16,-3-1 2-16,0 3-3 0,-4 0 1 15,2-1 2-15,-5 8 3 0,2-2-1 16,-2 0 4-16,0 3-5 0,0 0 3 16,3-1 0-16,-3 1 1 0,0 2-5 0,2-1 8 15,1 2-1-15,-1-4-3 0,4 0 7 16,-3 1-1-16,2 1 1 0,0-4 0 0,0 0-1 16,2-2 2-16,3 0-1 0,-3 0 0 15,7-4-2-15,-4-1-1 0,4-2-1 0,1-4-2 16,6-1 1-16,1-1-5 0,-1-2 1 15,4-6-6-15,1 1 0 0,-2-5-3 16,2 1 0-16,-6-5 1 0,2 0-3 16,-1 3 2-16,-4-4-1 0,-1 3 2 0,-1 2-1 15,-5-1 2-15,2 2-4 0,-5 1 3 16,2 3 0-16,-2 0-2 0,-2-2 4 16,3 5-1-16,-6-1 1 0,3 2-4 0,-2 2 4 15,-1 1 1-15,-2 4 0 0,0 0 1 16,0 0-3-16,0 0 4 0,0 0 1 15,0 0 0-15,0 0-3 0,-10 25 2 16,10-17 3-16,-2 5 0 0,2-2 0 0,0 0-1 16,0-2 0-16,5 2 3 0,-3 1-3 15,3 0 3-15,0-3 1 0,0 0-1 0,4 0 0 16,3-3 0-16,0 0 0 0,0 0 0 16,-2-2-2-16,6-2 2 0,2 1-1 15,-6-6 1-15,4 1 0 0,1 1-3 0,-2-5 1 16,1 3 0-16,-4-7-4 0,3 1 4 15,-5-5-10-15,-5 1-3 0,3-1-3 16,-3-2-4-16,0-2-4 0,-2 0 0 0,-3-3-4 16,-3 3-2-16,1-4-7 0,-3 3-20 15,0-2-2-15,-4 4-6 0,4 0-5 0,-7 6 1 16,0-2-4-16,-1 2-7 0,2 4-12 16,4 0-18-16,-10 0-44 0,4 5-207 15,0 2 128-15</inkml:trace>
          <inkml:trace contextRef="#ctx0" brushRef="#br0" timeOffset="39637.232">-4016 1219 416 0,'-3'-5'62'0,"1"-4"-24"16,-1 2-14-16,1-2-5 0,-1 0-10 16,1-2 1-16,2 1-5 0,-3 0-3 0,3-4 1 15,0 0 3-15,-2 3 5 0,2-4 4 16,2 0-1-16,-2 4 2 0,0-3 7 15,3 1 2-15,-3 2 8 0,0 0-1 0,0-2 5 16,2 4 9-16,-2 0 2 0,0 0-3 16,-2 0-1-16,4 3 1 0,-2-2-5 15,0 8-7-15,-2-11 3 0,2 7-3 0,0 4-7 16,0 0-3-16,0 0 4 0,0 0-2 16,0 0 1-16,0 29 1 0,-3-15-3 0,1 4-2 15,-1 2 1-15,3 3-7 0,0 0 1 16,3 3-4-16,-3 0 0 0,2 0-1 15,-2 3-14-15,3 0-9 0,-3-1-13 16,2-4-8-16,-2 1-16 0,3-2-9 0,-1 0-11 16,1-5-19-16,-3-1-25 0,2-2-66 15,3-4-110-15,0-2 195 0</inkml:trace>
        </inkml:traceGroup>
        <inkml:traceGroup>
          <inkml:annotationXML>
            <emma:emma xmlns:emma="http://www.w3.org/2003/04/emma" version="1.0">
              <emma:interpretation id="{1C6C7909-BC0B-4194-9711-B2D862455415}" emma:medium="tactile" emma:mode="ink">
                <msink:context xmlns:msink="http://schemas.microsoft.com/ink/2010/main" type="inkWord" rotatedBoundingBox="19412,7450 21924,7327 21963,8111 19450,823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97344.471">1779 202 1089 0,'-7'5'55'0,"7"-5"-3"0,-10 0-6 15,10 0-6-15,0 0-2 0,0 0-7 0,0 0 2 16,0 0-3-16,0 0-7 0,0 0 0 15,0 0-2-15,41 4-3 0,-17-4 0 16,2 2-6-16,6-2 1 0,1 0-7 0,3 0-23 16,3 0-20-16,2 0-20 0,-5 3-19 15,-1-3-23-15,-3 0-40 0,-6 0-243 0,-1 0 105 16</inkml:trace>
          <inkml:trace contextRef="#ctx0" brushRef="#br0" timeOffset="-97042.8543">1820 410 1134 0,'-8'8'20'0,"3"-5"0"0,1 1-8 16,4-4-3-16,0 5 0 0,0-5-2 0,9 8 4 16,4-6-5-16,-3 1-1 0,3-1 5 15,12 2-5-15,-2-4-12 0,4 3-3 0,-1-3-12 16,4 2-10-16,0-2-8 0,7-2-14 15,1-1-11-15,1 1-23 0,-1-2-36 16,5-1-151-16,1-3 208 0</inkml:trace>
          <inkml:trace contextRef="#ctx0" brushRef="#br0" timeOffset="-82521.8674">2062 56 287 0,'-12'-7'54'0,"6"5"-20"16,6 2-16-16,-12-7 0 0,2 5-2 16,5-2 10-16,5 4 9 0,-10-7 0 15,5 4 2-15,5 3 4 0,-9-7 1 0,9 7 7 16,-7-5 7-16,5 1 7 0,2 4 1 16,-8-4 8-16,8 4 0 0,0 0 6 15,-10-5-5-15,10 5-1 0,-5-4-4 0,5 4-5 16,0 0-1-16,-7-2-3 0,7 2-6 15,-9-5-3-15,9 5-1 0,0 0-7 16,-10-4-2-16,3 1-1 0,7 3-1 0,-15-4-2 16,8 2-2-16,0-1-1 0,7 3-5 15,-14-2 3-15,4 2 1 0,0-2 1 16,10 2 2-16,-12-2-1 0,12 2 0 16,-11-3 1-16,11 3-3 0,-7-3-3 0,7 3-4 15,-8-1-2-15,8 1-2 0,0 0-2 16,-10-5-2-16,10 5-2 0,0 0 1 0,0 0-2 15,-10-3 2-15,10 3-1 0,0 0-3 16,0 0-1-16,0 0 1 0,0 0-2 16,0 0-1-16,0 0-3 0,0 0-1 0,0 0-2 15,0 0 2-15,0 0 0 0,0 0-2 16,0 0-1-16,0 0 2 0,15 19 0 16,-10-12 0-16,3 0-3 0,-1 2-1 0,2-3 2 15,0 7 0-15,6-2 2 0,-3-2-1 16,2 2 0-16,1 0 1 0,4 0-2 15,-5 2-2-15,3-2 3 0,3-2-1 0,-6 0 2 16,0 0-1-16,4-3 0 0,-9 1-1 16,2 0 4-16,-3-2-1 0,2-2 0 0,2 5 0 15,-7-7 5-15,2 5 3 0,-2-4 4 16,4-1 1-16,-9-1-2 0,10 6 0 16,-5-4-1-16,-5-2-3 0,9 7-1 15,-9-7 1-15,5 2 0 0,-5-2-9 0,0 0 4 16,8 3-2-16,-8-3-2 0,0 0-3 15,0 0 1-15,-5 11 2 0,-3-9-2 16,-4 5 0-16,0-1 1 0,-4 5-1 0,-6 3 2 16,-2-2-2-16,-8 6 1 0,2 2-2 15,-9 1 2-15,7 1 2 0,-1-2-2 16,-5 4 1-16,6-4-3 0,1 2-7 16,-1 0-9-16,6-4-14 0,4 0-14 0,-1-3-12 15,1-1-14-15,3 0-12 0,4-3-16 16,3-2-8-16,0 2-6 0,1-5-9 0,3 3-14 15,1-3-11-15,-1-3-14 0,6 1-52 16,2-4-253-16,0 0 27 0</inkml:trace>
          <inkml:trace contextRef="#ctx0" brushRef="#br0" timeOffset="-82105.8367">2469 271 1338 0,'7'-6'7'0,"-2"4"-2"15,-5 2-5-15,7-7 7 0,-7 7-5 16,13-2-3-16,-8-1 9 0,-5 3 0 16,0 0-2-16,0 0-7 0,0 0 8 0,0 0 5 15,0 0 8-15,0 16 4 0,-3-9 4 16,-7 4 10-16,0 4 10 0,1-2 3 16,-4 2-1-16,-5 6 2 0,-4 0-2 0,1 4-6 15,-9 0 0-15,4 0-6 0,-6 0 0 16,-1 0-4-16,2-3-4 0,-3 0-4 0,1 2-1 15,2-4-1-15,-1 1-6 0,8-5 3 16,-3-2-1-16,6-1-5 0,-1-2-4 16,5-2-25-16,3-2-30 0,0-1-36 0,-1 0-35 15,5-4-37-15,1-2-57 0,4 0-313 16,5 0-25-16</inkml:trace>
          <inkml:trace contextRef="#ctx0" brushRef="#br0" timeOffset="-99201.2019">71 49 669 0,'-2'-11'41'0,"-1"7"-19"0,3 4-14 16,0 0 6-16,-2-11 16 0,2 11 5 16,0-8 3-16,0 8-3 0,0 0 5 0,-2-9-3 15,2 9 2-15,0 0 1 0,0-7-12 16,0 7 7-16,0 0-4 0,0 0-7 16,0 0 2-16,0 0-4 0,4-4 12 0,-4 4-2 15,0 0 8-15,0 0-6 0,0 0 5 16,0 0-5-16,3 25 1 0,-6-16-4 0,3 2 3 15,0 1-3-15,-2 1 1 0,0 9-2 16,-3-2-2-16,2 2-4 0,-3 1 1 16,1 2-5-16,3 2 4 0,-3 2-5 0,-3-4 2 15,3 2 0-15,0 1-4 0,1-4-1 16,1-4-3-16,-2 4 0 0,3-4 3 16,-1 0-8-16,1-3 9 0,2-1 1 15,0-3 0-15,0 1 1 0,2-2 0 0,1-4-5 16,2 1 0-16,2-2 0 0,5 0-3 15,1-3-1-15,5-4 1 0,-1 0-4 0,5 0-7 16,4-2-10-16,3-3-15 0,-5 3-14 16,7-4-9-16,-1 1-12 0,-2-2-19 15,4-1-6-15,-4 0-15 0,-1 1-9 16,-1-1-19-16,-4 1-45 0,-1 0-236 0,-3-2 81 16</inkml:trace>
          <inkml:trace contextRef="#ctx0" brushRef="#br0" timeOffset="-98273.0282">457 188 1087 0,'8'-18'25'0,"0"0"-6"0,-1 2-5 15,1 2-1-15,-1 3 6 0,3-5 3 16,3-1-2-16,0 4-3 0,4-3 5 15,4 3-3-15,-4 1-4 0,5 2-1 0,2 0 5 16,-2-1-2-16,1 4-6 0,-1 0 0 16,2 0 3-16,-5 3-3 0,1 2 3 0,-1-1-3 15,-2 3-1-15,-2 3 5 0,1-1 1 16,-7 5-3-16,-1-1 2 0,-3 1-7 0,-3 2 2 16,-4 2-1-16,-3 4-1 0,-3 0 7 15,-4-1-4-15,-1 3-1 0,-5 3 5 16,4-5-6-16,-5 3-1 0,4-4 2 15,3 2-3-15,-3-2-1 0,4-3-2 16,1-2-4-16,0 0 7 0,3 0 3 0,0-2-1 16,2-5-1-16,2 2 0 0,3-4-2 15,0 0-17-15,0 0-7 0,0 0-3 0,37-6 10 16,-21 3 1-16,4 2-3 0,0-2-1 16,1-2 5-16,-2 5-3 0,2-2 4 15,1 2 3-15,-2 0-4 0,3 2 1 0,-3 1 4 16,4-1-1-16,-5 1 1 0,1 1 1 15,-2 2 1-15,0 4-3 0,-4-4 10 16,0 3-9-16,-2 0 7 0,-2 3 2 0,-2-1 3 16,-4 0-3-16,-4 4 1 0,-2-2 5 15,-3 0-1-15,-5 3 4 0,-5-1-3 16,-3 3 1-16,-2-3-3 0,-6-1 2 0,2 2-3 16,-5-2 1-16,2-1-4 0,-1-4 1 15,-1 2 5-15,0-2-1 0,0-1-14 0,3-5-17 16,4 0-17-16,-4-3-18 0,6-3-18 15,-1 1-24-15,1-5-30 0,6 1-68 16,4-3-154-16,-1-2 135 0</inkml:trace>
          <inkml:trace contextRef="#ctx0" brushRef="#br0" timeOffset="-98797.2452">596 54 1084 0,'2'-7'-23'16,"1"0"5"-16,-3 7 1 0,2-8 0 16,-2 3 4-16,0 5 10 0,3-7 7 15,-3 7 3-15,0 0 1 0,2-6 7 0,-2 6 3 16,0 0 9-16,0 0 8 0,-2 20 5 15,2-9 6-15,0 4 2 0,-3 3-1 16,3 4 2-16,-2 0-4 0,2 8-7 0,-3-3-1 16,1 2 0-16,2 3-8 0,-3 0 1 15,1 0-3-15,2 1-2 0,-3 0-2 16,1-2-3-16,0-2-5 0,2-1-12 0,-3-5-23 16,1 2-6-16,2-5-21 0,-3 2-12 15,1-7-9-15,-1-4-20 0,1 0-22 0,-1-2-33 16,-3-4-233-16,-1-3 111 0</inkml:trace>
        </inkml:traceGroup>
        <inkml:traceGroup>
          <inkml:annotationXML>
            <emma:emma xmlns:emma="http://www.w3.org/2003/04/emma" version="1.0">
              <emma:interpretation id="{C763C8E9-7C11-4BBE-B1C3-BBEA4D775FE4}" emma:medium="tactile" emma:mode="ink">
                <msink:context xmlns:msink="http://schemas.microsoft.com/ink/2010/main" type="inkWord" rotatedBoundingBox="22440,7542 24964,7418 25000,8146 22476,826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96211.1657">3172 193 749 0,'-8'-7'-8'0,"3"3"7"0,5 4 2 15,-5-5 5-15,5 5 9 0,-4-7 15 16,1 3 0-16,3 4 1 0,0 0 3 16,-5-7-9-16,5 7 3 0,0 0 2 0,0 0-11 15,0 0 6-15,0 0 7 0,0 0-1 16,0 0 15-16,-7 18 3 0,4-11-2 15,1 2-9-15,2 2 2 0,0 4 1 16,-6-1 1-16,3 4-3 0,-2 2 0 0,0-3-3 16,0 3-3-16,3-2-5 0,-5 2 5 15,2 0-10-15,0-2 2 0,0-3-4 0,2 1 0 16,-5-2 0-16,5-3-3 0,-2 1-1 16,3-3 2-16,-1 0 4 0,1-3 6 0,-3 2 1 15,0-5-5-15,5-3-3 0,0 0-2 16,0 0 2-16,-15-12-6 0,13 2-3 15,-1-8 1-15,-3 1-3 0,6-3-1 0,0-2 0 16,6 0-5-16,-3-2 1 0,2 2-2 16,0 2-2-16,5-4 1 0,2 2-4 15,-2 1 0-15,3 5 2 0,0-2-1 16,1 5 0-16,5 4 0 0,-9-6-3 0,4 6 2 16,1 3-1-16,-1 0 0 0,-2 3-2 15,0 3 1-15,3 0 1 0,-1 3 3 0,-4 0 1 16,2 6-4-16,-2 0-2 0,0 6 4 15,-2-4 2-15,0 5-6 0,-4-3 3 16,1 3 1-16,-2-2-3 0,-3-1 5 16,2 3-6-16,-2-1 3 0,-2-2 4 0,-1 0-4 15,1 1 3-15,2-3 2 0,-3 2-3 16,-1-5 3-16,4 1 1 0,-3-2 0 0,1-2 1 16,-1-1 0-16,3-4-2 0,0 0-4 15,0 0-4-15,0 0-1 0,0 0-2 16,-8-25-3-16,11 11-3 0,2 2-6 0,0-5 5 15,0-1-1-15,2 1-4 0,3-1 7 16,3 0-5-16,0-3 1 0,2 6 4 16,2-3 3-16,2 2 0 0,0-1 0 0,3 2 1 15,2 4 1-15,0-1 1 0,0 4 0 16,-2 3 2-16,1-4-3 0,-3 5 2 16,1 1 1-16,-4 3-6 0,-2 0 4 0,4 3 1 15,-5 3 2-15,-1 1 2 0,-1 2-1 16,-1 7 1-16,-1-5-1 0,-3 4 5 0,-2 2-6 15,0 1 5-15,0 2 0 0,-5-1 0 16,3 1-5-16,-6 0-2 0,3 1-8 16,-5-1-11-16,0 0-8 0,0 4-15 15,-2-4-13-15,0 0-16 0,-2 4-12 0,1-6-15 16,4 0-18-16,-4-3-47 0,6-1-181 16,-1-5 136-16</inkml:trace>
          <inkml:trace contextRef="#ctx0" brushRef="#br0" timeOffset="-95539.1124">4191 401 938 0,'14'-9'0'0,"-4"1"8"0,-1 1 0 16,-1-2-5-16,-1 2 9 0,1-5 10 16,0 3 1-16,-3 0-1 0,3-2 4 15,-6-1-9-15,3 1 1 0,-3-1-4 16,-2 3-2-16,3 0 2 0,2 0-7 0,-5 2 6 15,-5 1-3-15,5-1 1 0,-5 2 2 16,0 0 2-16,5 5 5 0,-19-3 6 16,10 3-13-16,-4 0 5 0,-1 2 2 0,-5 4 5 15,2-1 6-15,-3-1-3 0,2 5 3 16,-4 0-6-16,-2 5 3 0,2-3 1 16,0 6 3-16,1-2 7 0,4 1-1 15,-2 0-3-15,4-2-2 0,3 2-3 0,0 0 1 16,1-2-1-16,3 2 1 0,3-3-4 15,0-2-3-15,5 1 0 0,-2-3-2 0,4 2-5 16,3-2 1-16,0 0-1 0,3-4-2 16,0 1-5-16,2-1 3 0,2-1-3 0,1-2-1 15,0-2-3-15,2 0-4 0,-3-2-3 16,3-4-7-16,4-1-4 0,-5 0-1 16,1-5-1-16,1-3-1 0,-3 1 6 0,1 1-28 15,-4-3 3-15,1-1 2 0,2 2 10 16,-6-1-2-16,3 1 4 0,-5 4-1 15,2-2 5-15,2 2 1 0,-4 2 1 0,0 0-6 16,-1 4 10-16,1-1-7 0,0 1 5 16,0 3 5-16,-5 2-4 0,0 0 5 15,0 0-1-15,0 0-1 0,10 16 0 0,-7-7 6 16,-1 2 0-16,0 4-5 0,2-4 2 16,-4 7-1-16,3-1 1 0,-3 1-12 15,2 1-18-15,1 1-6 0,-3-2-17 16,2 0-12-16,1-4-12 0,-3 2-13 0,2-3-20 15,0-2-65-15,3 0-120 0,-5-2 184 16</inkml:trace>
          <inkml:trace contextRef="#ctx0" brushRef="#br0" timeOffset="-95083.4712">4431 292 889 0,'5'-12'28'16,"3"3"-8"-16,-4-2-3 0,1 2 1 0,2 3-9 15,-2-1 3-15,-1 2 10 0,1 0-13 16,5 2 2-16,0-3-7 0,0 4 0 16,1 1 0-16,-11 1 2 0,15 0-1 15,-3 1-1-15,0 1 2 0,-3 4 2 0,-2 2-3 16,1-3-3-16,-1 4 6 0,1 2-2 16,-1 2 0-16,-5-2 3 0,-2 2 1 0,0 3-6 15,-2-1 9-15,-3 5-2 0,-2-3-1 16,-3 1 0-16,2 0 4 15,-8 3 0-15,-1-3-4 0,5 0 2 0,0-2-3 16,-4-3 2-16,1 1 1 0,2-3 1 0,6 0-1 16,-4-2 2-16,4 0 0 0,-3 2 9 15,5-8-3-15,2 3-3 0,3-6-3 0,0 0-2 16,0 0-2-16,0 0 1 0,0 0-5 16,36-11-1-16,-21 2-6 0,5-2-4 15,-2 2 3-15,2-4 0 0,4 0 5 0,-3 1-5 16,6-2-3-16,-6 1 4 0,4-1-1 15,-4 1-2-15,-1-2 5 0,3 4-5 0,-8 0 6 16,2 2-2-16,1-2 5 0,-5 2 7 16,-1 0-1-16,-2-1-4 0,2 5 4 15,-3-4-3-15,-4 5 0 0,0-3-3 16,0 5 0-16,-3-2-3 0,-2 4 4 0,0 0-2 16,0 0 0-16,0 0 7 0,0 0-5 15,-20 11 3-15,9-5 0 0,-1 6-2 0,0 0-3 16,4-1 3-16,-8 3 3 0,1 1-2 15,1 2 0-15,4 1 2 0,-4-2-9 16,2-1 8-16,2 3-5 0,3-1 2 0,2 0-5 16,0-1 1-16,2 2-6 0,1-3-6 15,4 0-8-15,1-1-11 0,2 2-22 16,7 0-5-16,0-5-28 0,9 1-21 16,-6-3-41-16,10-3-228 0,-2-4 114 0</inkml:trace>
          <inkml:trace contextRef="#ctx0" brushRef="#br0" timeOffset="-94759.8086">5528 23 1097 0,'0'-9'20'0,"0"-1"-6"16,0 3 8-16,0 0-13 0,0 7 9 15,0-11-4-15,-2 7-8 0,2 4 5 16,0-7-7-16,0 7 10 0,0 0-6 0,0 0 10 16,-17 11 4-16,9 0 4 0,1 3 5 15,-7 5 6-15,2 3 0 0,-3 2-6 16,5 5 3-16,-6 4-1 0,2 2 1 0,-1 3-1 16,7 0-7-16,-5 2 1 0,5-2-1 15,1-3-7-15,5 0 2 0,2 2-5 16,2-3-15-16,1-2-20 0,4 1-16 0,4 0-12 15,4-2-26-15,4 1-19 0,10-7-36 16,-9-7-85-16,13 0-162 0,-4-4 112 16</inkml:trace>
        </inkml:traceGroup>
        <inkml:traceGroup>
          <inkml:annotationXML>
            <emma:emma xmlns:emma="http://www.w3.org/2003/04/emma" version="1.0">
              <emma:interpretation id="{1B07DC04-729A-41DC-A004-9B9BC518031A}" emma:medium="tactile" emma:mode="ink">
                <msink:context xmlns:msink="http://schemas.microsoft.com/ink/2010/main" type="inkWord" rotatedBoundingBox="25528,7334 29210,7154 29254,8046 25572,822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92211.2614">6105 162 955 0,'0'0'-42'0,"0"0"9"0,0-9-1 15,0 9 7-15,0 0 2 0,0-6 6 0,0 6 12 16,0-6 3-16,0 6 4 0,0 0 8 16,2-10 1-16,-2 10-1 0,2-7 7 15,-2 7 5-15,3-4 6 0,-3 4 4 16,0-9 1-16,0 9 2 0,2-9-2 16,-2 5 6-16,0 4 0 0,0 0 1 0,0-9 12 15,0 9-12-15,3-8 4 0,-3 8-2 16,0 0-5-16,0-9 5 0,0 9-1 0,0 0-7 15,0-9 0-15,0 9-4 0,0 0-2 16,0-5-1-16,0 5-1 0,0 0-2 16,0 0-5-16,0 0 0 0,0 0-4 0,0 0-3 15,0 0 7-15,0 0-6 0,0 0-3 16,0 0 1-16,0 0-1 0,0 20 0 16,2-9 0-16,1 4-5 0,-3 1 2 0,2 2-2 15,1 3 5-15,-1 2-4 0,1 3 2 16,-1 4 3-16,3-1-5 0,-5 4 2 15,2-5-2-15,1 5-1 0,-1-2 1 0,1 2-2 16,1-2 4-16,-2-2-2 0,0-4-13 16,-2 0-7-16,0-1-19 0,3 0-13 0,-3-3-19 15,2-3-5-15,-2-2-8 0,0-5-14 16,3 0-21-16,-3-4-39 0,0-2-209 16,2-3 123-16</inkml:trace>
          <inkml:trace contextRef="#ctx0" brushRef="#br0" timeOffset="-91515.0811">6463 100 894 0,'0'-13'13'0,"-3"4"-1"0,3 0-9 0,0-2-1 16,0 5 2-16,0-1 5 0,0 7 3 15,-3-9-4-15,3 9-4 0,-3-7 6 16,3 7-2-16,0 0 5 0,0 0 10 16,0 0 3-16,0 0 7 0,-17 18 1 0,12-7-4 15,-2 3-6-15,-3 3 11 0,2 1-9 0,-5 2-3 16,1 5 6-16,-1-4-4 0,1 3-10 16,-4 1 0-16,1-2 3 0,0 3-11 15,-1-2 5-15,4 1-7 0,-3-5-18 16,3 3-22-16,-2 0-15 0,2-5-19 15,2-2-21-15,3-2-31 0,-3-1-217 16,4-2 146-16</inkml:trace>
          <inkml:trace contextRef="#ctx0" brushRef="#br0" timeOffset="-91885.1923">6197 404 982 0,'2'-7'0'16,"-4"-2"8"-16,4 2-4 0,-2 1-3 0,0 6 3 15,4-9-6-15,-1 4 6 0,1-1-3 16,-4 6 3-16,8-3 2 0,-8 3 0 0,0 0 11 15,24 9 3-15,-12-2-1 0,5 2 7 16,-2 2-4-16,8 2 10 0,-1 4-3 0,4 1-14 16,3 2 4-16,2 0 2 0,-1 0-10 15,3 1 3-15,-2 1-13 0,-2-2 6 16,-3-3-19-16,-1-3-7 0,-2 0-19 0,-5-4-10 16,-1 1-17-16,-5-2-21 15,2-5-32-15,-5-2-183 0,1-2 181 0</inkml:trace>
          <inkml:trace contextRef="#ctx0" brushRef="#br0" timeOffset="-91147.1806">6745 421 970 0,'7'-1'16'0,"-7"1"-4"16,8-2-14-16,-8 2-13 0,11-3-1 15,-11 3 6-15,12-3 2 0,-5 3 8 16,8-2 0-16,1 2 2 0,-4 0 2 0,3 2 0 16,6 1-2-16,-4-3 13 0,1 3-4 15,5-3 7-15,-8 2-4 0,0-4 0 16,6 2-1-16,-7 0-4 0,1-3 3 0,8 0 0 15,-8 0-2-15,2-5-4 0,4 2 1 16,-8-1-4-16,1-2 4 0,2-2-9 16,-3 0 6-16,-6 0-6 0,3-2 4 0,-3 2-1 15,1 2-3-15,-2 0 2 0,-4-3-1 16,-2 3-3-16,0 2 4 0,0 7-2 16,-8-11 3-16,0 6-4 0,1 3 6 0,7 2 4 15,-17-2-1-15,4 4 0 0,-3 0-1 16,2 1 5-16,-1 5 19 0,-6-3-14 0,1 4-6 15,3 1 11-15,-6 3-9 0,3 1 8 16,-6 1 4-16,9 3-2 0,-4-1 2 16,1 3 4-16,8-2-2 0,-3 2 3 0,4 4 1 15,-1-3-5-15,7-1 2 0,2 2 8 16,3 0-5-16,5-2-5 0,5 6-3 16,9-6 1-16,-5 0 0 0,9 2-4 0,2-4-3 15,2-3-3-15,2-1-15 0,4 0-19 16,-3-5-11-16,5-2-34 0,0-5-21 15,0-2-28-15,4-5-54 0,-4-4-227 16,-8-2 92-16</inkml:trace>
          <inkml:trace contextRef="#ctx0" brushRef="#br0" timeOffset="-90802.821">7333 147 1088 0,'-16'-3'-3'16,"6"1"1"-16,1 2-2 0,9 0 2 0,-8-1 5 15,8 1-1-15,0 0 1 0,0 0 2 16,0 0-5-16,0 0 1 0,0 0-3 16,27-5 0-16,-8 7 3 0,-2-2-8 15,5 0-12-15,4 0-15 0,-1 0-13 0,3 0-15 16,-3 0-35-16,0-2-183 0,3 2 202 15</inkml:trace>
          <inkml:trace contextRef="#ctx0" brushRef="#br0" timeOffset="-90349.7855">7733 8 850 0,'0'0'21'0,"3"-9"2"0,3 5-9 16,2 2-1-16,-1-3 0 0,-2 1-7 0,7-1 5 15,0-2 2-15,4 3-7 0,-3-1 1 16,2 1 4-16,1 2-8 0,1 2 5 0,-5-3 0 16,7 6 8-16,-2-3-2 0,-5 2-1 15,3 2 7-15,1 1-5 0,-4 2-1 16,1 2 5-16,-4 0-2 0,2 0 0 15,-6-3-2-15,3 6-1 0,-6-3-5 0,1 2-3 16,-3-2 3-16,-3 0 3 0,-4 2-2 16,2-2 0-16,0 0 1 0,-4-7-6 15,2 4 13-15,0-1-3 0,2-3-7 0,-3 0 16 16,8-2-8-16,-18-2-3 0,18 2 2 16,-10-7-1-16,7-1-2 0,1-1-5 15,2-4 4-15,0 4 1 0,5-2-1 0,0 0-5 16,4-3 2-16,0 2 3 0,4-1-3 15,-1 2-3-15,4-1 5 0,4 0-9 0,-6 1 3 16,5 2-5-16,1 0-24 0,-1 3-14 16,2-1-16-16,-1 3-19 0,1-3-20 15,1 3-26-15,-2-5-246 0,1 9 122 16</inkml:trace>
          <inkml:trace contextRef="#ctx0" brushRef="#br0" timeOffset="-89932.585">8430-30 1199 0,'-7'-2'47'0,"0"0"-3"0,-1-4-14 16,8 6-15-16,-8-1 7 0,8 1-7 16,0 0-4-16,-3-8 2 0,3 8-1 0,0 0-2 15,19-3-4-15,-7 3 1 0,3 0-18 16,3 0-17-16,4 0-24 0,0 1-29 15,-1 1-51-15,4-2-252 0,-2 3 105 0</inkml:trace>
          <inkml:trace contextRef="#ctx0" brushRef="#br0" timeOffset="-89964.3736">8430-169 980 0,'3'-6'-14'0,"-3"0"6"0,0 6 2 16,-3-9 0-16,1 3 5 0,2 6 13 16,-3-9 9-16,1 4 8 0,2 5 1 0,-5-6 1 15,5 6 1-15,-2-7-5 0,2 7-8 16,0 0 1-16,-3-7 0 0,3 7-4 0,0 0-1 16,0 0 6-16,0 0-4 0,0 22-2 15,0-13 7-15,0 3-5 0,0 5-2 16,0-4 6-16,3 5-7 0,-3 0-1 15,0 3 0-15,0-1 0 0,-3 3 1 0,3 0 19 16,0-1-2-16,0 2-7 0,0-2 0 16,0-2-6-16,0 0-33 0,0 1-13 15,0-5-21-15,0-3-21 0,3 1-26 16,-1-8-43-16,-2 2-251 0,3-3 99 16</inkml:trace>
          <inkml:trace contextRef="#ctx0" brushRef="#br0" timeOffset="-89549.6633">8604 271 1208 0,'-5'1'63'16,"5"-1"-13"-16,-10 2-36 0,10-2-21 0,0 0 1 15,0 0 2-15,0 0 2 0,43-7-4 0,-21 3 3 16,4 1-3-16,4 1-21 0,3-2-7 16,5 1-14-16,-2-1-18 0,3-1-27 15,-3 1-42-15,10-1-171 0,-8-3 178 0</inkml:trace>
          <inkml:trace contextRef="#ctx0" brushRef="#br0" timeOffset="-89171.4244">9787-16 911 0,'0'-7'26'16,"0"7"-4"-16,-5-14-8 0,3 8 4 15,-3-2 0-15,2 2 12 0,-1-3 1 0,1 4 1 16,-2-1 3-16,0 1-12 0,-2 1 7 16,-4 1-5-16,11 3 4 0,-17-4 4 0,17 4 1 15,-15 4-2-15,2 1 1 0,0 2-6 16,1 1-4-16,2 4 4 0,-3 2-1 16,0-1-1-16,1 3-2 0,4 0-5 15,-2 2-1-15,0 0 0 0,-3 2 0 16,6 0-2-16,2 0 0 0,0 2-1 0,0-6 2 15,2 5-3-15,1-1 0 16,2-4 2-16,2-1-6 0,3 4 1 0,0-4-4 0,0 1 0 16,2 0 4-16,7 1-3 0,-4-4 1 15,0 3-1-15,-3-3-5 0,5 0 1 16,4-2 1-16,-6 4-1 0,0-1-1 16,-3-1 1-16,3-2 0 0,1 0 6 0,-3 4-7 15,-6-4 1-15,3 0 2 0,-2 3 0 16,-3-2-3-16,0-1 5 0,-3-2 0 0,-2 2 2 15,0-2 2-15,-11 0-2 0,4-1 1 16,0 1-9-16,-6-3 8 0,-2 1-1 16,2-5-1-16,-8 1 0 0,7-3-1 0,-10 0 1 15,7 0-1-15,0-3-8 0,-1-3-10 16,-2 3-15-16,2-3-24 0,5-3-21 16,0 3-20-16,-2-1-29 0,8 0-34 0,5 3-314 15,-1-3 24-15</inkml:trace>
        </inkml:traceGroup>
        <inkml:traceGroup>
          <inkml:annotationXML>
            <emma:emma xmlns:emma="http://www.w3.org/2003/04/emma" version="1.0">
              <emma:interpretation id="{50FD8938-B23D-44A5-A72A-75041DF53E0D}" emma:medium="tactile" emma:mode="ink">
                <msink:context xmlns:msink="http://schemas.microsoft.com/ink/2010/main" type="inkWord" rotatedBoundingBox="29678,7245 31137,7174 31202,8510 29743,858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88416.8272">10924 120 829 0,'7'-13'44'0,"0"4"-4"15,-2-2-4-15,3 2 1 0,-6 3 1 16,1 3 8-16,2-3-4 0,0 1-2 0,-5 5-17 16,8-4 6-16,-8 4-1 0,0 0-4 15,0 0 2-15,0 0 5 0,0 0 2 16,0 18 4-16,-5-3-1 0,2-7 4 15,-5 13 0-15,1 1 1 0,-6 2-2 0,4 2 2 16,-1 2-3-16,-1-2-5 0,3 3-2 16,-4 0-3-16,2-3-6 0,3 3 2 15,-2-3-3-15,7-3 1 0,-1 0-5 0,3-1 0 16,0-4 0-16,5 0-3 0,4-2 1 0,-2 0-1 16,1-3-3-16,6-4 0 0,-4-4-2 15,6 1-1-15,-1-6-3 0,2-2-1 16,2-5-1-16,0-1-5 0,3-6-7 15,-1-1 1-15,-3-4-6 0,0-3-2 0,-1-7 2 16,1-6-3-16,-2 4 3 0,-7 0 0 16,-1-2-2-16,-1 3 2 0,-2 3-5 15,-5 2 1-15,0 2-2 0,-2 3 1 0,-1 2-6 16,-4-1 11-16,-3 4 1 0,0 1-8 16,-1 3-9-16,-1 4-9 0,-3-1-4 15,-3-1-19-15,3 3-9 0,0 3-23 0,-6 3-19 16,4 0-43-16,2 3-215 0,-3-1 117 15</inkml:trace>
          <inkml:trace contextRef="#ctx0" brushRef="#br0" timeOffset="-88028.586">11513-221 1202 0,'0'-11'105'0,"-2"2"-15"0,4 0-4 16,-2 5-13-16,3-4-5 0,2 4-6 0,2 2-4 15,-7 2-6-15,21 2 0 0,-9 2-3 16,3 5 1-16,4 8 6 0,-2 5 0 15,5 5 1-15,-3 7-3 0,0 13-1 0,2 2-1 16,-8 7-7-16,-4 5-2 0,-4 3-3 16,-2 5-5-16,-11-4-1 0,-4 26-3 0,-11-2-4 15,-4-3-13-15,-9-2-29 0,-7-4-33 16,-8-3-38-16,-4-6-46 0,-8 1-51 16,-16-9-89-16,-8-1-343 0,-9-5-114 0</inkml:trace>
          <inkml:trace contextRef="#ctx0" brushRef="#br0" timeOffset="-88777.119">10391 604 1312 0,'4'-3'12'0,"-4"3"-1"0,8-9-13 16,-8 5-10-16,0 4 2 0,6-5 3 16,-6 5 2-16,0 0 2 0,2-7 0 15,-2 7-1-15,0 0 1 0,0 0 3 16,0 0-4-16,-11 21 4 0,6-13-8 0,1 1 8 16,-1 2 2-16,0 2 1 0,-5 1-6 15,2-1-4-15,-3 2-10 0,4 2-12 16,0-4-12-16,-1 3-10 0,1-3-10 15,-3 1-6-15,5-2-22 0,-4-5-39 0,5 2-140 16,-1-3 214-16</inkml:trace>
        </inkml:traceGroup>
      </inkml:traceGroup>
    </inkml:traceGroup>
    <inkml:traceGroup>
      <inkml:annotationXML>
        <emma:emma xmlns:emma="http://www.w3.org/2003/04/emma" version="1.0">
          <emma:interpretation id="{775359E5-A031-4E6F-9067-ECC98A5EBA47}" emma:medium="tactile" emma:mode="ink">
            <msink:context xmlns:msink="http://schemas.microsoft.com/ink/2010/main" type="paragraph" rotatedBoundingBox="3845,9832 25207,9003 25271,10658 3909,11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91EBFD-CA72-421E-98F7-B7F0EB60586A}" emma:medium="tactile" emma:mode="ink">
              <msink:context xmlns:msink="http://schemas.microsoft.com/ink/2010/main" type="line" rotatedBoundingBox="3845,9832 25207,9003 25271,10658 3909,11487"/>
            </emma:interpretation>
          </emma:emma>
        </inkml:annotationXML>
        <inkml:traceGroup>
          <inkml:annotationXML>
            <emma:emma xmlns:emma="http://www.w3.org/2003/04/emma" version="1.0">
              <emma:interpretation id="{296C04B5-B942-41A5-A206-D695C05923C7}" emma:medium="tactile" emma:mode="ink">
                <msink:context xmlns:msink="http://schemas.microsoft.com/ink/2010/main" type="inkWord" rotatedBoundingBox="3849,9949 6556,9844 6592,10759 3885,1086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8704.3611">-15521 2553 1532 0,'-10'-9'33'16,"4"3"-8"-16,1-3-18 0,-3 2-10 0,6 3-5 16,-3-1 4-16,5 5 8 0,-5-6 2 15,5 6 4-15,-2-9 3 0,2 9-2 16,0 0-3-16,0 0 4 0,0 0 18 0,0 0 4 15,0 31 9-15,0-16 2 0,2 3-4 0,1 6 6 16,-3-3-3-16,0 8-5 0,0 2-2 16,-3 6-3-16,3 1-3 0,-2 1-2 15,-1 7-2-15,1 2-5 0,2-2-3 16,0 5-12-16,2-3-22 0,1 1-20 0,2-1-27 16,7 11-24-16,6-8-22 0,2-2-45 15,11-6-103-15,6-2-241 0,24 6-2 0</inkml:trace>
          <inkml:trace contextRef="#ctx0" brushRef="#br0" timeOffset="16398.2125">-15393 2870 1316 0,'-3'-5'83'0,"1"-2"-9"0,2-2-26 0,0-2-36 15,0 2-15-15,2-5-6 16,3 3-2-16,0 2 7 0,6-5 13 0,2 3 7 16,1-2 3-16,-1 2 1 0,5 2-2 15,4 5-3-15,2-5-2 0,3 5 1 0,1-1 2 16,-1 3-5-16,4 2-4 0,-4 2 1 15,9 0 1-15,-5 3 0 0,-2 1-1 16,-1 3 4-16,-3 3 0 0,-2 0 3 0,-3 2 1 16,-3 1 5-16,-3 1 0 0,-7 2-6 15,-2 1 4-15,-2-1-1 0,-8 2 2 0,-3 0 2 16,-2 3-1-16,-8 1 0 0,1-4-2 16,-7 0-3-16,-3 2 0 0,1-3-1 15,-1-3 0-15,2-1-3 0,-3-1 1 16,3-3-2-16,0 1 1 0,2-6-6 0,3 1 5 15,0-5-6-15,2 1 0 0,0-3-8 16,4-3 0-16,3 1-1 0,1-2-3 16,2-1 5-16,3 1-3 0,5-4-3 0,0 8 5 15,3-11-2-15,4 7-2 0,1-1 1 16,3 1 2-16,1 2-2 0,3-3 6 0,0 3-4 16,1 0 0-16,1 2 3 0,3 0 0 15,0 2 0-15,3 0-3 0,0 3 1 0,-1-1-1 16,-1 3 5-16,1 2 1 0,0 0-2 15,4 5-1-15,-4-3 0 0,2 5-1 16,-2-3-2-16,1 4-11 0,-3-4-10 16,4 0-18-16,-5 5-11 0,1-7-17 0,1 7-19 15,-4-10-18-15,0-1-40 0,2 0-117 16,-2-3-136-16,0 1 88 0</inkml:trace>
          <inkml:trace contextRef="#ctx0" brushRef="#br0" timeOffset="16890.5837">-14350 3054 1399 0,'2'-7'134'0,"-2"0"-31"16,0 1-69-16,0-3-51 0,0 4-30 15,0-1-6-15,0 2 7 0,3-1 3 0,1-1 3 16,4 1 3-16,2 3-10 0,0-2-34 15,3-3-65-15,-1 2-233 0,8 1 109 16</inkml:trace>
          <inkml:trace contextRef="#ctx0" brushRef="#br0" timeOffset="17463.1163">-13982 2810 1059 0,'0'0'48'16,"2"-11"5"-16,1 7-17 0,2-1-23 0,0-2-16 16,-1 3-7-16,9-3 1 0,3 1 6 15,1-3 7-15,6 1 14 0,2 1-2 16,6-2 4-16,-4 2-4 0,4 1-3 16,1-1-2-16,-4 2-1 0,2-1 0 0,-5 1 1 15,0 0 6-15,-4-2-4 0,-1 4 3 16,-4 1 0-16,-2-2 4 0,-1 0-9 15,-3 1 7-15,-3 3-3 0,-7 0-9 0,0 0 9 16,0 0-7-16,0 0 0 0,0 0 5 16,-30-2-8-16,16 4-2 0,-7 1 0 0,1 1 3 15,-3 0 3-15,1-1-6 0,-4 2-1 16,4-1 5-16,-4 1-4 0,3 0-2 16,1-1-1-16,-4 1 7 0,9-1-8 0,-6 1 4 15,3-1-1-15,3-2 0 0,-2 5 4 16,5-3-1-16,1-4 5 0,2 5-4 15,-1-1 2-15,2 2-5 0,3-1 6 0,-3-1 0 16,5 1-1-16,-1 4-1 0,1-3 3 16,0 3 0-16,2-2 0 0,3 2-1 15,-2 0 0-15,2 3-2 0,-2-3 0 0,4 0-4 16,-2 2 1-16,2-2 0 0,-2 2 1 16,3 0-1-16,-1-2 2 0,1 3 0 15,-1-3-5-15,1 0 5 0,0 0-4 0,0-2 4 16,-1 1 0-16,1-2 3 0,-1 1-1 15,3-2-2-15,0-1 1 0,3 0-3 0,-1-1-1 16,3-1-2-16,-10-2 5 0,28-2 0 16,-11-1-5-16,4 1 5 0,1 0-6 15,2 0 4-15,-2 0 0 0,0-1-2 16,2 1-3-16,-2 2 5 0,1-3-2 0,-1 3 0 16,2 3-2-16,-7-3-2 0,3 2 2 15,-2 3 2-15,-3-1-2 0,-3 1 4 0,2-1 0 16,-4 3 2-16,-1 2 3 0,-4 0 1 15,0 3 3-15,0-3 4 0,-5 2 2 0,-2 1 3 16,-3-1-1-16,-3 3 5 0,-1-3 1 16,-4 2-2-16,-3 1 0 0,-1-1-3 15,-4-2-3-15,-1 3 0 0,0 2 0 0,-4-7-2 16,4 2-2-16,1 1-2 0,4-6-11 16,-1-1-17-16,2 1-21 0,2-6-4 15,1 0-21-15,0 0-14 0,3 0-23 16,10 0-13-16,-17 0-12 0,7-6-28 0,2 3-82 15,0 3-181-15,0-6 77 0</inkml:trace>
          <inkml:trace contextRef="#ctx0" brushRef="#br0" timeOffset="18014.1077">-12970 2556 1257 0,'5'-3'153'0,"-3"-6"11"0,-2 9-20 0,0-6-34 16,0 6-32-16,3-5-19 0,-3 5-8 15,0 0-4-15,0 0-6 0,0 0-1 16,17 20-3-16,-12-11-4 0,2 11-1 16,-2 0-3-16,4 5-2 0,-2 4-1 0,3 3-4 15,-3 2-3-15,1 7-9 0,2-3-13 16,-5 6-20-16,1 4-28 0,-1-2-29 0,-5 5-18 16,-3-1-21-16,-2-1-15 0,-1 1-11 15,-9 5-35-15,1-7-346 0,-7-2-30 16</inkml:trace>
        </inkml:traceGroup>
        <inkml:traceGroup>
          <inkml:annotationXML>
            <emma:emma xmlns:emma="http://www.w3.org/2003/04/emma" version="1.0">
              <emma:interpretation id="{D22EE0D4-31AD-419F-A39D-B5DC68F524F8}" emma:medium="tactile" emma:mode="ink">
                <msink:context xmlns:msink="http://schemas.microsoft.com/ink/2010/main" type="inkWord" rotatedBoundingBox="10200,9636 12299,9555 12339,10592 10241,1067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9290.7254">-9110 2377 1460 0,'0'-8'74'0,"0"2"10"0,-5 0-14 0,5-2-17 16,-5 2-9-16,3-1-6 0,2 7-6 15,-7-11 2-15,5 6 4 0,2 5 3 16,-5-6 0-16,5 6 0 0,-5-3-5 0,5 3-2 15,0 0-3-15,-12 16 3 0,7-4-5 16,-3 6-2-16,4 6-2 0,-5 1 1 0,4 7-3 16,-2-1 0-16,-1 4 0 0,3 1-5 15,0 10 0-15,0-13-4 0,3 11 0 0,2-5-2 16,2 5-4-16,3 2-6 0,3-2-13 16,2 1-20-16,-1-5-24 0,7 4-6 15,7 1-28-15,-5-6-24 0,4-3-18 16,0-4-36-16,4-3-74 0,1-3-286 0,4-4-30 15</inkml:trace>
          <inkml:trace contextRef="#ctx0" brushRef="#br0" timeOffset="19855.535">-8711 2547 1416 0,'0'-18'15'0,"0"2"12"16,0 1-4-16,0 6-5 0,0 0-3 15,0 1 0-15,0 1 1 0,2-2 1 16,-2 0 4-16,0 9 5 0,0-9-3 16,0 3 2-16,0 6-2 0,0-8-5 0,0 8 2 15,0 0-7-15,0 0 2 0,0 0 2 16,5 23 11-16,-7-12-3 0,2 5-1 0,0 3 1 16,-3 1 0-16,-2 0 2 0,3 3-4 15,-2 0 0-15,-3 5 2 0,2 1-6 0,0-5 0 16,-2 4 1-16,2-8-3 0,0 5-3 15,0-6-1-15,2 1 1 0,-2-2 1 16,5-4-1-16,0 0 1 0,0-2-3 0,5 1 1 16,0-4-1-16,5 0-4 0,2-3 1 15,7 2-9-15,3-7-10 0,3 4-5 16,3-5-15-16,5 0-11 0,2-2-21 0,0 2-22 16,4-4-10-16,-2 1-10 0,-2-2-17 15,3-1-27-15,-2-3-69 0,3 0-217 16,-8 0 56-16</inkml:trace>
          <inkml:trace contextRef="#ctx0" brushRef="#br0" timeOffset="19961.4487">-8254 2562 1244 0,'-21'0'27'0,"3"-3"7"0,2 3-7 0,4 0-15 16,2 3-5-16,0-3 0 0,3 4-1 0,0 0 6 15,0 1 1-15,3 2 8 0,1 2 0 16,1 4 1-16,2 2 1 0,0 2-3 16,2 3-4-16,1 4 1 0,-1-2-2 15,0 2-3-15,1 2 0 0,1 3 2 0,1 2-1 16,-3 0-5-16,0 1 0 0,3-3 1 16,-2 0-10-16,-1 1-14 0,1-5-18 15,-1 1-20-15,1-4-23 0,2 0-23 0,-5-6-61 16,0-1-243-16,2-3 87 0</inkml:trace>
          <inkml:trace contextRef="#ctx0" brushRef="#br0" timeOffset="21003.9833">-8035 2963 1372 0,'-8'-7'69'15,"3"1"11"-15,-1 0-14 0,6-1-19 16,0 7-13-16,6-11-3 0,2 6 0 0,2 1-6 16,7-3-6-16,4 1 4 0,1-2-7 15,9 2-3-15,-4 1-10 0,9 1-25 0,2-2-23 16,-6 1-17-16,6 2-13 0,0-1-18 15,-1 2-27-15,-6-5-83 0,5 2-209 16,-7-1 79-16</inkml:trace>
          <inkml:trace contextRef="#ctx0" brushRef="#br0" timeOffset="20436.7891">-8054 2652 1202 0,'3'-11'76'0,"0"2"3"15,-3 0-13-15,3-3-21 0,-1 5-8 16,3-2-9-16,0 0 1 0,0 2-3 0,5-2 3 16,0-5 1-16,8 3-1 0,-5 4 0 15,4-2-9-15,9-2 2 0,-2 2-3 16,5-1-6-16,-2 4 2 0,4-4-1 16,-9 8-1-16,1-7-3 0,-3 6 0 0,-2-1-3 15,0-3 6-15,-6 5 3 0,0-2 2 16,4-1 4-16,-8 5 1 0,-1-7-6 0,0 7-1 15,-7 0 2-15,10-6-3 0,-10 6 0 16,3-2 3-16,-3 2 0 0,0 0 5 16,0-8 4-16,0 8-5 0,0 0 1 0,0 0 0 15,0 0 0-15,0 0-1 0,0 0-2 16,-3 19-1-16,3-6 0 0,0 0-1 16,3 7-4-16,-3 0 2 0,2 2-2 0,1 3-1 15,0 5-1-15,0 1-1 0,2 0-1 16,0 2-2-16,-5-2 0 0,0 4-1 0,2-6-16 15,-2 2-1-15,0-1-11 0,0-5-20 16,0-1-18-16,0 0-23 0,0-2-14 16,0-2-21-16,0 2-21 0,-2-9-32 0,2 1-86 15,-3-3-224-15,-4 2 14 0</inkml:trace>
          <inkml:trace contextRef="#ctx0" brushRef="#br0" timeOffset="21040.7362">-7432 2136 1351 0,'0'-6'127'16,"-2"1"-21"-16,4 1-30 0,-2-1-14 0,0 5-4 15,0 0-7-15,15 0-3 0,-8 5-6 16,6 1 1-16,-1 3 3 0,4 5-5 0,4 4-3 16,3 9-3-16,-1 5-4 0,9 8-4 15,-6 4 1-15,3 4-4 0,-6 1 0 16,1 6-3-16,-3-5-4 0,-5 3 2 0,-2 0-4 15,-3-7-8-15,-7 4-16 0,-1-2-21 16,-4 1-33-16,-1 4-28 0,-4-3-27 0,-7 9-27 16,-3-8-51-16,-3 2-377 0,-18 15-75 15</inkml:trace>
        </inkml:traceGroup>
        <inkml:traceGroup>
          <inkml:annotationXML>
            <emma:emma xmlns:emma="http://www.w3.org/2003/04/emma" version="1.0">
              <emma:interpretation id="{8D75E707-891B-42C5-AE70-33C93D7B46B7}" emma:medium="tactile" emma:mode="ink">
                <msink:context xmlns:msink="http://schemas.microsoft.com/ink/2010/main" type="inkWord" rotatedBoundingBox="15592,9672 18309,9567 18341,10386 15624,1049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4401.7727">-3608 2363 957 0,'5'-6'11'0,"-2"-2"14"15,2-1-8-15,-3 3 1 0,4-3-4 16,-3 0 0-16,-1 0-6 0,1 0 8 0,2-1 6 16,-3 1 7-16,3 0 2 0,-3 0 9 15,1 2 0-15,-1 0 1 0,1 1 3 16,-1 1 1-16,1-1-2 0,-1 1 2 0,-2 5 0 16,5-10 2-16,-5 10-4 0,3-5 4 15,-3 5-5-15,0 0 1 0,0 0 5 16,0 0 2-16,0 0-8 0,0 0 4 0,-13 29-3 15,6-14-7-15,0 3 9 0,-3 1-7 16,-6 6-4-16,1-1-2 0,-2 5 2 0,-2 4-5 16,0-1 2-16,-1-1-1 0,-1 2-7 15,4-2-3-15,2-7 1 0,-4 2-4 16,7-3 3-16,0 2-3 0,2-7-4 16,-1 0 3-16,3 1 0 0,4-4-2 0,-1-1 2 15,0-1 0-15,5 0-6 0,0-4 3 16,5 2-3-16,2-5-3 0,5 1-1 15,4-2-8-15,4-1-16 0,6-2-9 0,1 0-12 16,9-2-18-16,-1-2-14 0,2 0-10 16,4-2-15-16,2 1-16 0,3-3-6 15,-3-3-11-15,-1 1-9 0,-2-1-24 0,-7 2-49 16,1-4-218-16,-7 0 63 0</inkml:trace>
          <inkml:trace contextRef="#ctx0" brushRef="#br0" timeOffset="45074.9959">-3423 2443 1296 0,'-7'-3'47'0,"-4"3"-6"0,3-2-16 0,1-2-5 15,7 4-8-15,0 0 1 0,-17 6 5 0,17-6-1 16,-8 7 11-16,6 2 3 0,-1 0-2 15,3 0 2-15,0 6-6 0,0 0 1 16,3 3-1-16,-1 4-2 0,1-4-2 16,-1 6-5-16,1 1-1 0,-1 0-1 15,1-3 1-15,-3 3-6 0,2 0 2 0,-4 0-1 16,2-1 4-16,-3 5-5 0,1-5-9 0,-1 2-28 16,1-1-11-16,-1-2-9 0,1 1-17 15,-4-4-19-15,3 2-24 0,1-7-47 16,-1 1-292-16,3-3 44 0</inkml:trace>
          <inkml:trace contextRef="#ctx0" brushRef="#br0" timeOffset="45935.2754">-2669 2616 1200 0,'3'-19'-10'0,"0"1"10"0,-6 1-1 0,3-1-10 16,-3 3 4-16,0 1-5 0,-2 3 9 15,3-4 6-15,-3 6 9 0,2-2 1 0,-2-2 5 16,1 4 0-16,-4 2-2 0,1-1-5 16,2 0 5-16,-4 7 8 0,2-7-5 15,2 8 6-15,5 0 3 0,-22 0-1 0,8 0 6 16,2 8 2-16,2-5 4 0,-10 5 2 15,4 1-2-15,4 4-2 0,-5-4-3 16,1 4-1-16,1-2 2 0,3 7-1 0,-3-3-3 16,1-4-7-16,4 6 1 0,6-1-2 15,-4-3-3-15,-2 3 0 0,8-4 1 16,-1 0-5-16,6 0 2 0,-1-1-1 0,6-2-3 16,-3 0-2-16,2 0 0 0,5-2-4 15,4-3-2-15,2-1-6 0,-6 2-3 0,6-5-4 16,5 0-1-16,-9-3-3 0,7 0 2 15,-1-3-3-15,-3-3-2 0,2 0 3 16,-2-2 0-16,0 0 1 0,-3-6 0 16,3 5 4-16,-7 0-1 0,0-4 0 15,1 7 1-15,-4-5 5 0,5 5-2 0,-7 0 3 16,0 2 0-16,0 0-2 0,0 5 0 16,1-2 2-16,-6 4-3 0,0 0 4 0,10 11-1 15,-7-7 3-15,-1 7 2 0,0 1 0 16,3 2-2-16,-5 2 4 0,3 2-5 0,2 5 4 15,-5-3-2-15,2 2-2 0,3 1 7 16,-2-2-3-16,-1 3 0 0,3-4-4 16,-1 4 1-16,-4-4 1 0,2 0 0 15,-2 2 1-15,0-7-1 0,0 2 6 0,-2-2 6 16,-4 1 1-16,1-3-2 0,0 1 0 16,-3 1-4-16,-6-4 1 0,1-2 3 0,-5-1-3 15,1-1-2-15,-4 0 1 0,1-3 1 16,-2-2-6-16,-2 1 0 0,2-3 0 15,-1-3-5-15,3 3-3 0,-6-2-9 0,9 2-13 16,-5-4-4-16,1 2-17 0,9-1-12 16,-3-1-10-16,1 2-14 0,4-1-12 15,3-1-14-15,2 0-32 0,0-1-70 16,3 1-221-16,2 4 61 0</inkml:trace>
          <inkml:trace contextRef="#ctx0" brushRef="#br0" timeOffset="45974.0784">-2136 2804 1209 0,'0'0'77'0,"0"0"2"16,10-3-30-16,-10 3-57 0,0 0-40 15,0 0-13-15,0 0-3 0,0 0 1 0,-5-6-2 16,5 6-16-16,0 0-61 0,0 0-158 16,0 0 182-16</inkml:trace>
          <inkml:trace contextRef="#ctx0" brushRef="#br0" timeOffset="46113.2144">-1670 2509 926 0,'-2'-11'93'0,"-1"2"-2"0,-4 3-17 15,2 1-22-15,0-1-14 0,-3-1-2 0,5 5-5 16,3 2-4-16,-10-5 1 0,10 5-2 15,0 0 2-15,-12 14-5 0,7-8 0 16,3 5-1-16,-1-2 0 0,1 0 2 0,2 2 2 16,-3 2-1-16,3 0 3 0,0-1-1 15,0 2-1-15,3-2 4 0,-1 1-3 0,1-4 1 16,2 3 1-16,-1-1-5 0,1-2-1 16,5 2 0-16,0 0-2 0,4-2-3 15,0 4 2-15,1-5-4 0,4 1-4 0,-2 0 0 16,0-2 1-16,2 2-4 0,-2 2 1 15,0-4-4-15,-1-1 1 0,-4 5-2 16,1-2 0-16,-1-3-4 0,-3 3 5 0,0-2-3 16,-4 2 0-16,3 0 5 0,-6-3-4 15,-2 6 5-15,0-2 3 0,-2-4-1 16,-3 6-3-16,-3-3 4 0,-5 0-3 0,-4 0 2 16,-1-1-3-16,0 1-2 0,-4-1-1 15,-7 1 3-15,5-3-2 0,-7 1-6 0,6-5-10 16,0 0-9-16,0-2-18 0,-1 0-18 15,6-4-18-15,-2-1-22 0,1-3-16 16,-1-6-24-16,1-1-46 0,4-6-312 16,5 1 2-16</inkml:trace>
          <inkml:trace contextRef="#ctx0" brushRef="#br0" timeOffset="46644.794">-1718 2463 1359 0,'13'-7'-8'0,"-3"0"2"0,1 5-2 15,1-5 12-15,0 1-9 16,1 4 10-16,5-6 12 0,-1 1 6 0,3 5 10 16,3-1 5-16,2-1 3 0,1-2-3 0,5 3-4 15,1-3 4-15,-2 3-8 0,0-3 0 16,-4 6-5-16,1-3-2 0,-1-1-2 16,-4 2-4-16,1-4-6 0,-3 5-3 0,1-1-12 15,-1-1-17-15,-6 0-15 0,2 2-18 16,-3-1-17-16,-1-1-11 0,0 0-21 15,-2 1-35-15,-4-2-77 0,-1 2-140 16,-2-1 130-16</inkml:trace>
        </inkml:traceGroup>
        <inkml:traceGroup>
          <inkml:annotationXML>
            <emma:emma xmlns:emma="http://www.w3.org/2003/04/emma" version="1.0">
              <emma:interpretation id="{814AEE0E-228D-4AB4-9402-7B5C4D1474DE}" emma:medium="tactile" emma:mode="ink">
                <msink:context xmlns:msink="http://schemas.microsoft.com/ink/2010/main" type="inkWord" rotatedBoundingBox="18737,9611 21160,9517 21211,10816 18787,10910"/>
              </emma:interpretation>
              <emma:one-of disjunction-type="recognition" id="oneOf11">
                <emma:interpretation id="interp15" emma:lang="" emma:confidence="0">
                  <emma:literal>@of</emma:literal>
                </emma:interpretation>
                <emma:interpretation id="interp16" emma:lang="" emma:confidence="0">
                  <emma:literal>@ of</emma:literal>
                </emma:interpretation>
                <emma:interpretation id="interp17" emma:lang="" emma:confidence="0">
                  <emma:literal>@ of.</emma:literal>
                </emma:interpretation>
                <emma:interpretation id="interp18" emma:lang="" emma:confidence="0">
                  <emma:literal>@ off</emma:literal>
                </emma:interpretation>
                <emma:interpretation id="interp19" emma:lang="" emma:confidence="0">
                  <emma:literal>@ of:</emma:literal>
                </emma:interpretation>
              </emma:one-of>
            </emma:emma>
          </inkml:annotationXML>
          <inkml:trace contextRef="#ctx0" brushRef="#br0" timeOffset="49115.1325">-310 2472 769 0,'0'0'98'0,"0"-7"-63"0,0 7-7 15,0 0-15-15,6-2-1 0,-6 2-4 0,0 0 8 16,7-5 9-16,-7 5 1 0,0 0 16 16,0 0-4-16,15 0 4 0,-15 0 6 0,0 0 2 15,0 0 3-15,12-2 3 0,-12 2 3 16,0 0-1-16,0 0-5 0,5-7-2 15,-5 5-6-15,0-5-6 0,0-1 0 16,-2 0-7-16,-3-1-8 0,0 0 0 0,-5-4-3 16,3 4-3-16,-6 0-1 0,0 0-1 15,5 3-2-15,-4 0-1 0,0 1-3 0,-2 5-2 16,2 0 1-16,-3 2-1 0,0 6-3 16,2 1 6-16,-2 4-1 0,0 3 3 15,-1 2 4-15,6-1-1 0,1 3 1 0,-1 0 3 16,0-3-3-16,5 7 1 0,3-6 4 15,-5 1-3-15,7 1-1 0,0-4 3 16,3 0-8-16,1-2 0 0,3-2 3 16,-2 0-3-16,5 2-3 0,0-8 2 0,-3 3-5 15,6-2-5-15,0-3-5 0,4-4-4 16,-5 0-11-16,7-4-2 0,1-3-3 0,-3 1 1 16,1-3 6-16,-1 2-4 0,-4-2 4 15,3-1 7-15,-6 4-2 0,4 0 1 0,-6 1 4 16,-1-2-4-16,4 2 1 0,-3 1 1 15,-3 4 1-15,4-4 3 0,-9 4-1 16,10 0-1-16,-10 0-1 0,11 6 6 16,-8 1 0-16,2 0 1 0,-3 1 2 0,1 0-2 15,2 1 5-15,-1-5-1 0,4 7-1 16,-1-4 3-16,-2 2-1 0,3 0-2 16,3-2 0-16,1-2 4 0,3 2-5 0,1-2 0 15,1-3 2-15,3 0 0 0,-4-2-2 16,3-4 0-16,1 1-6 0,-1-2-1 0,-2-5-1 15,0-3-3-15,-1 0 0 0,-1-3 1 16,0-2-6-16,-6-5 4 0,0-1 0 16,-2-4-2-16,-4 3 3 0,-3-4 1 15,-5-1 0-15,-2-1-1 0,-4-8 3 0,-7 6-3 16,1 2 9-16,-4-4 2 0,-6 6 1 16,4 3-5-16,-9 2 1 0,6 1 1 0,-4 8 3 15,2 2 1-15,0 1-4 0,-2 6 0 16,4 3 1-16,-1 3 1 0,-1 4 5 0,-7 7 4 15,5 8-2-15,-6 5 5 0,-1 9 1 16,4 3-1-16,-3 5-3 0,1 2 1 16,7 2-4-16,-5-1 3 0,11 2 0 15,-7-2-3-15,15-4-9 0,-6-2-15 0,10-2-15 16,1-1-15-16,5-4-20 0,6-2-20 16,3-1-22-16,6-1-22 0,-1-4-59 15,12-5-279-15,-4-2 24 0</inkml:trace>
          <inkml:trace contextRef="#ctx0" brushRef="#br0" timeOffset="49736.6607">909 2489 1378 0,'0'-17'37'16,"-5"8"-7"-16,-3-2-5 0,-2 2-14 0,-2 4 4 15,-1-1-5-15,-2 0 8 0,0 4 2 0,-3 2 11 16,-2 2 5-16,0 4 2 0,-1 2 1 16,-1 4-7-16,-1 5-1 0,-2 3 3 15,-1 0 1-15,2 9-5 0,-2-5 0 16,4 9 1-16,-2-1-2 0,7-5 1 0,-3 2-6 16,4-1-3-16,4-2 2 0,0 3-6 15,2-5 1-15,0-2 1 0,1 0-2 16,7-2-2-16,-3-2-2 0,2-3-1 15,6-1 0-15,2 0-1 0,-5-5-1 0,8 0-5 16,0-3-6-16,4-3-12 0,0-1-8 16,3-2-11-16,4-5-4 0,-2 1-2 0,4-5 3 15,1-2-9-15,-2 0 0 0,1-6 4 16,-4 0-4-16,-2-1-4 0,-4 0 2 0,-4-1 4 16,-2 1 4-16,-5 4 0 0,0-3 2 15,-2 3 5-15,-3 2 3 0,0-2 2 16,-4 1 7-16,-1 4-2 0,0 0 1 15,-2 2 5-15,2 1 0 0,-3 4 0 0,3-2 5 16,-2 0 1-16,2 4-1 0,-4 0 10 16,14 0-5-16,-17 4-5 0,10-4 11 0,7 0-2 15,-8 7 1-15,8-7 7 0,5 9-8 16,-5-9 6-16,17 8-3 0,2-4 2 0,5-2-1 16,12-2 1-16,7 0-3 0,15 0-1 15,0-2 2-15,12-2-1 0,2-4-2 16,0 1 2-16,2-2-6 0,-4-2 1 15,21-7 6-15,-20-1-11 0,-14 2 2 0,-1-3 9 16,-3-1-9-16,-5-9 7 0,-3 3 5 16,-11 3-2-16,-2 0 5 0,-4-3-1 15,-8-3 9-15,-2 6 0 0,-6-6-1 0,-2 7-1 16,-5 1 4-16,0-2-2 0,-5 6 2 16,0 1 3-16,-2 1 3 0,-1 1 5 15,-2 0-4-15,0 6-3 0,-2 2-2 0,2 3 6 16,-5 4 5-16,10 0 0 0,-16 13 3 15,6 0 0-15,-2 11-4 0,0 1 6 16,-2 10 0-16,2 5-3 0,-3 1 3 0,3 1-3 16,-2 13-3-16,-1-5 0 0,1 7-6 15,-2-8 1-15,1 6-4 0,0-1 0 16,0-1-2-16,-1-3 0 0,-1 3-4 0,2 4-3 16,-1-6 3-16,2 0-5 0,-1-9-7 0,-1 1-7 15,3-2-12-15,-1-1-18 0,1-7-17 16,0-2-22-16,3-5-14 0,0-1-24 15,0-4-19-15,0-6-56 0,2-6-340 16,0-2-30-16</inkml:trace>
          <inkml:trace contextRef="#ctx0" brushRef="#br0" timeOffset="50311.775">1277 2331 1688 0,'-3'-11'134'0,"-2"2"-36"0,3 0-42 15,-3 1-33-15,3 2-11 0,-1 3-6 0,3-6-1 16,-2 9-3-16,2 0-2 0,0-9-7 16,0 9-28-16,0 0-31 0,0 0-36 15,9 15-32-15,-6-6-98 0,2 0-261 0,0 2 2 16</inkml:trace>
          <inkml:trace contextRef="#ctx0" brushRef="#br0" timeOffset="50329.8432">1704 2867 1702 0,'0'-4'217'0,"0"-3"-89"0,-5 3-67 16,3-3-86-16,-1 0-34 0,1 5-1 16,-4-5 12-16,3 2-1 0,3 5 3 0,-5-4 3 15,5 4-49-15,-7 0-56 0,7 0-149 16,0 0-125-16,0 0 67 0</inkml:trace>
        </inkml:traceGroup>
        <inkml:traceGroup>
          <inkml:annotationXML>
            <emma:emma xmlns:emma="http://www.w3.org/2003/04/emma" version="1.0">
              <emma:interpretation id="{C83CAE68-83D7-4792-8850-6F31DF909233}" emma:medium="tactile" emma:mode="ink">
                <msink:context xmlns:msink="http://schemas.microsoft.com/ink/2010/main" type="inkWord" rotatedBoundingBox="22639,9103 25207,9003 25243,9950 22676,10049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80187.1151">3207 1761 1332 0,'3'-6'-61'15,"-3"6"8"-15,0-10 6 0,0 5 3 16,0 5 16-16,2-11 16 0,1 7 12 0,-3 4 15 16,2-14 6-16,1 12 4 0,-1-4 3 15,1-2 6-15,0 2-2 0,2 2-3 16,-2-4 1-16,2 5-5 0,2-3-2 0,-2 0 0 15,5 6 2-15,-3-7-6 0,7 5-2 16,-2 2 1-16,0-5-5 0,3 5-4 0,4 0 1 16,0 5 9-16,-1-5-11 0,5 9-1 15,-3-3 0-15,-2 3-5 0,2-1 1 16,-5 2 1-16,1 6-5 0,-2-2 5 0,-1 1-2 16,-6 5 4-16,0-5-4 0,0 3 0 15,-7 4 2-15,-3-4-2 0,-5 2 2 16,0 0 1-16,-7-3 2 0,1 7-2 0,-5-9 1 15,2 1-2-15,-3 1 1 0,2-6-7 16,3 0 5-16,-2-4 3 0,-2-1-3 16,4 1 1-16,1-3 3 0,-2-4-2 15,3 0-2-15,1-4 1 0,0-1 0 0,3-1-8 16,2-1 2-16,-1 0 2 0,6-1-4 16,-1 0-5-16,3-1-1 0,3 0 3 15,2 0-2-15,0 0-2 0,2 2 6 0,4 1-6 16,-1 1 2-16,2-2 3 0,1 3-1 0,3 2 1 15,-2-1-1-15,4 3-2 0,-2 0 6 16,1 3-1-16,3 1 2 0,-2 1-6 16,-1 4 5-16,3-3-1 0,-4 6-5 15,1 1 5-15,-2 1-1 0,-1 0 4 0,-2 1-9 16,0 5 9-16,-2-2 1 0,0-1-1 16,1 1-5-16,-4 1-4 0,1-1-8 15,-1 2-7-15,-2-4-6 0,2 2-11 16,-2-2-6-16,2-3-19 0,-5 1-17 0,0-3-23 15,1 2-44-15,2-5-144 0,0-1 187 16</inkml:trace>
          <inkml:trace contextRef="#ctx0" brushRef="#br0" timeOffset="-79808.0336">4078 2004 1071 0,'2'-5'106'0,"-2"1"-15"15,0 0-41-15,0 4-23 0,0-9-2 16,0 9-13-16,3-5-5 0,-3 5 2 0,2-4-14 16,-2 4-11-16,8-2-15 0,0 2-21 15,2 0-19-15,2 0-23 0,1-3-21 16,3 3-230-16,3-2 140 0</inkml:trace>
          <inkml:trace contextRef="#ctx0" brushRef="#br0" timeOffset="-79445.6306">4416 1828 978 0,'0'0'6'0,"0"-7"1"15,0 7-3-15,0 0-3 0,0 0 4 0,0 0-1 16,3-9-2-16,-3 9 3 0,10 0-7 16,-10 0 4-16,19 3 1 0,-5-3-4 15,-2 0 1-15,3 0 1 0,6 3 1 0,-6-3-1 16,2 3 1-16,4-3 4 0,-4 0-5 16,3 0 0-16,-2 0 2 0,0 0-4 15,1-3 1-15,0 3 5 0,-4-3-3 0,4 3-2 16,-3 0 4-16,-6 0 5 0,2-3-1 15,1 3 0-15,-2-3-1 0,-11 3 3 0,15 0-2 16,-8-2 1-16,-7 2-5 0,12-3 0 16,-12 3 1-16,14 0 0 0,-14 0 1 15,0 0-1-15,7 8-3 0,-7-5 0 16,0-3 6-16,-2 13 2 0,-1-4-2 16,1 2-1-16,-2 3 4 0,-1 2-2 0,-5 4 3 15,5 0 2-15,1 5 2 0,-4 0 0 16,3 4-4-16,-2 2 5 0,-2-2-5 0,4 3 2 15,-5 0-2-15,6-1 6 0,-4 1-13 16,1-1 7-16,2 1-7 0,0-3 3 16,-1 2 3-16,-4-2-5 0,5-6-19 15,3 2-18-15,-1-7-9 0,1 4-20 0,-3-6-16 16,2-4-28-16,1-1-53 0,4-5-148 16,-4-3 179-16</inkml:trace>
          <inkml:trace contextRef="#ctx0" brushRef="#br0" timeOffset="-79372.1191">4510 2230 897 0,'-4'-8'63'0,"4"8"-8"0,0-12-14 15,0 12-23-15,4-6-18 0,1 1 2 16,2 3 0-16,6 0-6 0,6-1 0 15,2 1 0-15,4 2 1 0,1 0-18 0,6 2-17 16,-1 1-15-16,7-3-16 0,5-3-21 0,-9 3-180 16,9-2 212-16</inkml:trace>
          <inkml:trace contextRef="#ctx0" brushRef="#br0" timeOffset="-78570.4316">5261 1934 757 0,'-12'-5'22'16,"2"-1"3"-16,8 1-2 0,-3 1-1 0,-4-1-10 0,9 5 3 0,0 0 0 15,16-11-8-15,-4 9 4 0,3-1 7 16,6 0-3-16,-1 1-4 0,8 1-3 15,-6-2 9-15,4 1-6 0,1 2 8 16,-1-3 0-16,-1 2-2 0,0 1 1 0,-2 0-2 16,-1-3 0-16,-1 1-6 15,-4 2-1-15,1 0 7 0,-3 0-7 0,-3 0 2 16,1-5 2-16,0 5 0 0,-13 0-7 16,15 0 2-16,-7-2-1 0,-8 2-1 0,0 0-2 15,0 0-2-15,0 0 9 0,0 0-5 16,-25 7-4-16,9-7 5 0,-1 0-5 0,-7 2 2 15,2-2-2-15,0 3 2 0,-1-3-6 16,-2 1 2-16,2 2 4 0,3-3-4 16,-6 2 0-16,4 1 3 0,1-2 0 15,6-1 0-15,-2 0-4 0,7 2 9 0,-8-2-9 16,8 3 1-16,-3-3 4 0,6 3-2 16,-7-1 3-16,14-2-1 0,-12 7 2 0,7-5-2 15,0 5 7-15,3-3-3 0,2 3 2 16,-3 0-7-16,3-1 5 0,3 3 0 15,-3 3 1-15,0 0-3 0,0-4 4 16,0 4-10-16,2 1 5 0,-2 0 1 0,0-2 0 16,0 2-3-16,0 1 1 0,-2-3-2 15,2 0 4-15,0 3-4 0,-3-5 6 0,3 3 0 16,0-3-10-16,0-3 11 0,0 3-7 16,0-2 0-16,3 0 10 0,-1-2-1 15,1-2 6-15,-3-3-6 0,15 6 1 16,1-6-8-16,-7 0 2 0,9-3 4 15,5 3-1-15,-3-3-4 0,2 1 4 0,4 1-4 16,-2 1-5-16,2-3-2 0,1 3 1 16,2 0 3-16,-1 0 2 0,-3 3-2 0,3-2 0 15,-1 4-1-15,-1 0 1 0,-4-1-3 16,0 5-3-16,2-2 4 0,-7 4-3 16,1-2 6-16,-1 6-3 0,-7-5 7 0,0 6 0 15,-1 0-3-15,-4 0 12 0,-3-1-2 16,-4 0-3-16,-3 3 9 0,-6 0-2 15,-2 0 6-15,-1 3-3 0,-7-6-1 0,-1 1-2 16,-4 1 1-16,-1-2 2 0,-2-6-5 16,2 7-1-16,-1-8 0 0,3 1-3 15,-6 0 1-15,9-3-3 0,-1-1-6 16,1-1-19-16,1-4-19 0,4 0-20 0,2 0-29 16,0-4-19-16,1-1-29 0,0-6-49 15,1 1-243-15,0-1 66 0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44:11.8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0-3 892 0,'8'3'114'0,"-8"-3"-12"0,0 0-18 0,10 0-45 15,-10 0-13-15,0 0-3 0,0 0 0 0,0 0 0 16,0 0-11-16,12-3-3 0,-12 3-28 16,0 0-29-16,0 0-31 0,0 0-35 0,0 0-66 15,16 0-129-15,-16 0 175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44:01.9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85334B-8D87-472A-BD01-C8784A4AE2F0}" emma:medium="tactile" emma:mode="ink">
          <msink:context xmlns:msink="http://schemas.microsoft.com/ink/2010/main" type="inkDrawing" rotatedBoundingBox="3745,5425 6222,5370 6251,6635 3773,6690" hotPoints="6358,6101 5089,6702 3771,6215 5040,5614" semanticType="enclosure" shapeName="Ellipse"/>
        </emma:interpretation>
      </emma:emma>
    </inkml:annotationXML>
    <inkml:trace contextRef="#ctx0" brushRef="#br0">1780 204 731 0,'-11'-9'-6'0,"2"-2"12"16,-4 0-7-16,-2 0 1 0,-3 2 4 16,1 0 1-16,-4 0 6 0,-1 3-3 15,-3 0 2-15,-6 3 5 0,-2 0 1 0,-2 0 7 16,-3 3 3-16,-2 3 0 0,-8 1 1 16,-3 1 4-16,-12 4 1 0,1 0-5 0,-5 0 4 15,-1 4 0-15,-25 5 9 0,3 2-4 16,1 0 2-16,15-2 6 0,-11 7 0 15,19-4 2-15,6-4 0 0,7 3-1 0,-3-2-2 16,8 5 1-16,-5 0-3 0,8 0-5 16,-1 2 6-16,12-1-11 0,0-2 0 15,1 0 2-15,6 3-6 0,-1 3 0 0,6-1 1 16,1 0 0-16,6 0-2 0,3 3 1 16,4-1 1-16,6 2-4 0,2-5 5 15,2 3-4-15,8 3-2 0,5 2 2 0,8 0-3 16,7 4-2-16,10-3 0 0,21 7-3 15,10-2-2-15,7-2 3 0,10-6-1 0,4 0-8 16,9-7 7-16,2-1-5 0,8-7-4 16,-5-1 4-16,2-5 0 0,0-2-3 15,3-2 4-15,-7-2-3 0,-13-8-3 16,-13-2 1-16,23-1-1 0,-18-5-2 0,-14 0 2 16,21-10-2-16,-9-5-5 0,-1-3 0 15,-16 3-2-15,4-9-6 0,-13-1 5 0,-7 4-4 16,-5-5-1-16,-4-1-2 0,-7-3 0 15,-2 2 3-15,-8 5-2 0,-3-2-3 16,-7 0 2-16,-2 3 3 0,-10 2-2 0,-2-1-1 16,-8 0 1-16,-9-2 3 0,0-2-1 15,-15-1 0-15,0 0-2 0,-24-12-1 16,-6 5-5-16,-6-1-5 0,-5 3-10 16,-7 3-14-16,-4 1-9 0,-7 3-9 0,-2 4-4 15,-4 2-14-15,-7 1-6 0,-6 5-8 16,-1 2-15-16,-5 1-24 0,2 5-90 0,-1 4-136 15,2 0 128-15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45:14.3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BA57618-D1D8-4026-9694-F060B3F6B796}" emma:medium="tactile" emma:mode="ink">
          <msink:context xmlns:msink="http://schemas.microsoft.com/ink/2010/main" type="inkDrawing" rotatedBoundingBox="3921,9045 7145,9119 7144,9161 3920,9087" semanticType="underline" shapeName="Other">
            <msink:sourceLink direction="with" ref="{B0894334-67EF-4F06-B14C-D3CCB669F44D}"/>
          </msink:context>
        </emma:interpretation>
      </emma:emma>
    </inkml:annotationXML>
    <inkml:trace contextRef="#ctx0" brushRef="#br0">158 3 1254 0,'-22'0'5'0,"1"-4"11"0,2 4-4 15,0 0 0-15,7-3-1 0,0 3-5 0,-1 0 8 16,13 0 6-16,-18 3 8 0,10-3 4 15,8 0 3-15,-12 0-2 0,12 0-3 16,-2 6 0-16,2-6 5 0,12 12 3 0,5-11 4 16,7 7 0-16,14-8-2 0,15 3-3 15,24 3-3-15,34 1 0 0,18-5-1 16,13-2-4-16,9 0 0 0,11 0-1 0,9 2 0 16,2 3 1-16,5-5-5 0,-2 2-3 15,-4 5 0-15,-6-5-2 0,-9 2-2 16,-11 2 4-16,-7-3-6 0,-13 5-4 0,-15-8 5 15,-23 1-1-15,-12-1 0 0,-21 0 5 16,-1 3-3-16,-5-6-1 0,-10 3 1 16,-1-1-2-16,-5 1-4 0,-6 0 2 0,-4 0-9 15,2-5-11-15,-5 2-16 0,-4 3-27 16,-4 0-21-16,0-3-22 0,-2 3-31 0,1-3-33 16,-11 3-88-16,5-3-284 0,-5 3-32 15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44:08.4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1F65F7-CAD3-441D-A3CC-BA4090B73DD8}" emma:medium="tactile" emma:mode="ink">
          <msink:context xmlns:msink="http://schemas.microsoft.com/ink/2010/main" type="writingRegion" rotatedBoundingBox="21887,11800 31997,12183 31857,15887 21746,15503"/>
        </emma:interpretation>
      </emma:emma>
    </inkml:annotationXML>
    <inkml:traceGroup>
      <inkml:annotationXML>
        <emma:emma xmlns:emma="http://www.w3.org/2003/04/emma" version="1.0">
          <emma:interpretation id="{EE182419-9FF2-4B3F-BEAC-EF502126A89B}" emma:medium="tactile" emma:mode="ink">
            <msink:context xmlns:msink="http://schemas.microsoft.com/ink/2010/main" type="paragraph" rotatedBoundingBox="22186,12388 28492,11880 28576,12922 22270,13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31EAE2-A196-49A6-88E1-9D6FAFB21A16}" emma:medium="tactile" emma:mode="ink">
              <msink:context xmlns:msink="http://schemas.microsoft.com/ink/2010/main" type="line" rotatedBoundingBox="22186,12388 28492,11880 28576,12922 22270,13431"/>
            </emma:interpretation>
          </emma:emma>
        </inkml:annotationXML>
        <inkml:traceGroup>
          <inkml:annotationXML>
            <emma:emma xmlns:emma="http://www.w3.org/2003/04/emma" version="1.0">
              <emma:interpretation id="{F87DA703-466B-432E-BD4F-7854DAF916D4}" emma:medium="tactile" emma:mode="ink">
                <msink:context xmlns:msink="http://schemas.microsoft.com/ink/2010/main" type="inkWord" rotatedBoundingBox="22186,12388 25239,12142 25323,13185 22270,134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3058 5045 364 0,'-7'-5'57'0,"2"2"-28"15,5 3-8-15,-12-9 2 0,4 9-8 16,0-6 1-16,3 1 2 0,-3 4 4 0,8 1 2 16,-12-8 3-16,7 4 4 0,5 4 5 15,-10-5-2-15,10 5 2 0,-5-2 3 0,-1-4 5 16,6 6 6-16,-7-3 4 0,7 3-10 16,0 0 7-16,-7-4 2 0,7 4-5 15,0 0-4-15,-5-2-1 0,5 2-8 0,0 0-1 16,0 0-4-16,17-7-1 0,-6 5-2 15,1 2-2-15,3 0 2 0,8 0-11 16,0 0-1-16,7 0 2 0,-5 2-6 0,11 2-3 16,-2-1 1-16,7-3 2 0,-3 2-1 15,3 2-3-15,-1-4 7 0,-3 3-9 16,-4-1 0-16,3 2 3 0,-9-4-5 0,-1 0 1 16,-4 0-2-16,-5 0-3 0,-1 2-6 15,-6-4 4-15,-2 2 3 0,-8 0-4 16,0 0 2-16,0 0 0 0,0 0 1 0,-27-15 5 15,6 12-6-15,1-1 3 0,-6-3-2 16,1 3 2-16,-3-1 1 0,-1-2 1 0,0 2-3 16,2-2 2-16,-1 5-6 0,0-5 4 15,5 3-1-15,-1 1-7 0,0 1 6 16,2-2 0-16,1 4 4 0,4-3-5 16,0 3 6-16,1-4-1 0,3 4-8 0,1 0 8 15,2 0-1-15,10 0-3 0,-26 4 4 16,19-4 0-16,-3 7-3 0,0-5 1 15,-1 5 0-15,4 2 2 0,0-2-1 0,-1 5 0 16,1-3 0-16,-1 5 2 0,3-3-1 16,-3 3-4-16,5 1 4 0,-2-4 8 15,1 5-3-15,-1-2 0 0,2 1 1 0,1 1-6 16,2 1 2-16,-3-6-2 0,1 2 3 16,2 3-5-16,0-4 2 0,-3 2 2 15,3-3-1-15,0 0 0 0,0 1 2 0,0-3 1 16,0 0 0-16,0 0 2 0,3-2-2 15,-1-3 0-15,1 3-1 0,4-2-5 16,0-3 5-16,9 2-5 0,-6-4 0 16,5 3 0-16,2-3 5 0,4 0 0 0,4 0-4 15,1 2 0-15,1-2 1 0,6 3-2 16,3-2-2-16,-7 4 0 0,5-1 0 0,-7 1-3 16,3 1 6-16,-1 3-4 0,-5 1-1 15,-1 1 2-15,-3 2 2 0,-2-1-2 16,-6 2 0-16,2 2 0 0,-5-1 3 15,-4 3 0-15,-2-1 3 0,-3-1-5 0,-5 2 7 16,-3 0-2-16,-4 0-3 0,-4 3 3 16,-4-3 3-16,-5-3-1 0,-2 2 1 0,-2-6-3 15,-8 4-1-15,4-1 1 0,-5-5 3 16,2 1-2-16,2-3-4 0,-5-1 4 16,4-3-1-16,-2-3-16 0,1-3-5 0,0-3-10 15,4-1-30-15,2-3-21 0,7-2-20 16,-2-1-28-16,2-2-61 0,10-2-196 15,1 2 106-15</inkml:trace>
          <inkml:trace contextRef="#ctx0" brushRef="#br0" timeOffset="585.6241">3994 5177 1061 0,'9'-5'20'16,"-9"5"-5"-16,0 0-4 0,0 0 8 0,0 0-8 16,0 0 1-16,0 0 3 0,0 0-6 15,-21 14 12-15,11-8 0 0,-2 3 14 16,-1 2-3-16,0 4 0 0,-4 1 3 0,2 2-2 15,-1 5 11-15,-1-3-7 0,2 4 0 16,1 1-2-16,2 3 1 0,0-4-6 0,-1 5-1 16,6-3-4-16,-4 2 0 0,6-3-2 15,0-5 2-15,0 5 6 0,3-2 0 16,-1-8 1-16,1 5-2 0,4-5-3 0,1 1 2 16,-1-3-3-16,5-1-3 0,1-6-2 15,3 4 0-15,1-10-2 0,-2 2-1 16,7-4-7-16,2-1 1 0,0-6-3 15,1-5 0-15,6-1-2 0,5-11-7 0,-7 1 1 16,0-7 1-16,-2 1 0 0,0-5-2 16,2-5-2-16,-7-1 2 0,-2 2 0 0,-2 1-5 15,-5 0 2-15,-4 6 0 0,-1 4 1 16,-3-1-2-16,0 3 2 0,-7-4-2 16,-1 7 3-16,-2 2-5 0,-3 0 1 15,0 4 0-15,-1 5-2 0,-5 3-5 0,-1 1-11 16,1 5-11-16,-5 2-13 0,2 4-21 15,-4 2-14-15,2 8-11 0,-2 2-18 0,4-3-18 16,-4 6-55-16,11-2-244 0,-2 3 63 16</inkml:trace>
          <inkml:trace contextRef="#ctx0" brushRef="#br0" timeOffset="1093.182">4777 5285 1032 0,'0'-10'45'0,"-2"0"-2"16,2 1-8-16,-3 0-7 0,1 2 2 16,-1 1-7-16,0-1-3 0,0 1 0 15,3 6 0-15,0 0-1 0,-15 0-2 0,15 0 1 16,-12 13-1-16,5-2 4 0,-1 2 1 15,-5 4-7-15,-2 3-1 0,0 2 1 16,5 5 1-16,-8 1-1 0,3-1-4 0,-2 5 3 16,-4 2-7-16,4-7 22 0,-4 5-16 15,-4-7-2-15,10 0-12 0,-3-3-24 16,1 3-23-16,2-6-17 0,1-3-19 0,5 0-21 16,-4-3-50-16,11-5-215 0,-3 1 117 15</inkml:trace>
          <inkml:trace contextRef="#ctx0" brushRef="#br0" timeOffset="1003.4834">4588 5399 1319 0,'-3'-5'45'15,"3"5"-12"-15,-2-9-4 0,2 9-10 0,0 0 4 16,0 0-3-16,0 0 0 0,19 23 7 15,-8-8 1-15,-1 0 1 0,3 7-8 16,6-6 3-16,0 9-7 0,3-2 1 0,4 6 3 16,-9-4-11-16,8 0 0 0,-7-4-12 15,2 2-16-15,1-1-18 0,-6-3-21 16,2-5-22-16,-5 1-13 0,2-4-13 0,-9-4-13 16,0 0-38-16,-1-4-201 0,-4-3 128 15</inkml:trace>
          <inkml:trace contextRef="#ctx0" brushRef="#br0" timeOffset="1576.7489">5001 5472 1070 0,'0'0'17'0,"3"-7"-3"15,-3 7-4-15,2-5-5 0,-2 5 4 16,0 0-5-16,0 0 0 0,0 0 2 15,0 0 9-15,19 12-2 0,-12-8-3 0,-2 3 4 16,7-2-5-16,1-1 1 0,8 2-3 16,-4-3 4-16,9 4 1 0,-4-7-7 15,0 5-4-15,4-10 2 0,-2 5 3 0,2-2-6 16,1-6 4-16,-1-1-3 0,-1-4 0 16,-4 2-3-16,-1-5 2 0,-6 1-2 15,2 4 4-15,-3-7-3 0,-6 3 2 0,0-1-1 16,-2 1-2-16,-5-2-2 0,0 5 8 15,-2-1-2-15,-3 0 2 0,0 4 2 16,-5-2-1-16,0-1 7 0,-8 3-7 16,3 2 6-16,-5 3-3 0,2 1 3 0,-4 1 2 15,5 2-5-15,-9 2 5 0,4 3 2 16,-4 2 0-16,3 2 0 0,-5 2 0 0,6 4 3 16,-4 2 4-16,4 3-3 0,-4 6 1 15,6-2 1-15,1 3 4 0,-2-3-5 16,6 7 0-16,3-4-6 0,-2-2 5 15,7 1-3-15,-1 3-2 0,6-7 5 0,4 2-5 16,1-2-3-16,2 0 1 0,7 4-8 16,2-4-16-16,3-4-14 0,9-1-16 15,-4-2-31-15,11 1-27 0,-6-7-37 0,6-7-87 16,8 2-147-16,-4-8 117 0</inkml:trace>
          <inkml:trace contextRef="#ctx0" brushRef="#br0" timeOffset="1985.7394">5549 5017 1086 0,'-16'-1'21'0,"4"-2"1"15,0 3-1-15,4-5-8 0,1 4 7 0,7 1-3 16,-14-3 9-16,14 3-5 0,0 0 0 16,0 0-6-16,0 0 0 0,0 0 5 0,31 0-8 15,-16 0-3-15,8 0-4 0,-1 3 3 16,7-3-8-16,-7 0-18 0,6 0-19 16,-3 0-14-16,3-3-23 0,-3 3-26 0,6-7-40 15,2 3-177-15,1-1 166 0</inkml:trace>
        </inkml:traceGroup>
        <inkml:traceGroup>
          <inkml:annotationXML>
            <emma:emma xmlns:emma="http://www.w3.org/2003/04/emma" version="1.0">
              <emma:interpretation id="{0194E502-81B4-44FB-B09D-146642F90C51}" emma:medium="tactile" emma:mode="ink">
                <msink:context xmlns:msink="http://schemas.microsoft.com/ink/2010/main" type="inkWord" rotatedBoundingBox="25747,12146 26037,12123 26068,12510 25778,125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97.9599">6425 4711 896 0,'-5'-6'13'0,"5"6"3"16,-5-3-5-16,5 3 4 0,-3-6-1 0,3 6 9 15,0 0 9-15,-5-8 4 0,5 8-5 16,0 0 0-16,0 0-10 0,0 0-3 16,0 0-3-16,0 0 9 0,0 0-2 0,0 0 3 15,-18 21 10-15,15-16-2 0,-1 8 5 16,-1-1-4-16,-3 3-2 0,3-1-4 16,0 2-2-16,-1 2 3 0,1 0-4 0,0 2 0 15,0-2 3-15,3 2-4 0,0 0-2 16,-1 0 3-16,3 0-2 0,0-2-5 15,3 1-1-15,1-3-1 0,1 0-1 0,0-1-1 16,6-4 1-16,-1 1-3 0,0-1 1 16,5-2-3-16,-2-5-2 0,2 1-1 15,-2-5-4-15,1 0-2 0,5-2-2 0,-4-1-7 16,2-8-6-16,1 0 1 0,-3-3-2 16,0-2 2-16,1-4 0 0,-4-2 2 15,-2-1 0-15,0-2 0 0,-5 5 3 0,0-4-5 16,-3-1 2-16,2 3-5 0,-4 3 6 15,-4-3 1-15,2 6-2 0,-6 0-3 0,3 3 1 16,-5-1 2-16,1 5 2 0,-1-4 2 16,-1 8-3-16,-2 1-7 0,1-5-7 15,0 9-11-15,-2 0-6 0,2 0-6 16,-3 6-15-16,3-3-4 0,-4 6-13 0,6-3-9 16,-2 3-16-16,-1-2-58 0,5 2-125 15,-2 5 196-15</inkml:trace>
        </inkml:traceGroup>
        <inkml:traceGroup>
          <inkml:annotationXML>
            <emma:emma xmlns:emma="http://www.w3.org/2003/04/emma" version="1.0">
              <emma:interpretation id="{C5F96085-50AD-4F74-964C-8EC711E70AD5}" emma:medium="tactile" emma:mode="ink">
                <msink:context xmlns:msink="http://schemas.microsoft.com/ink/2010/main" type="inkWord" rotatedBoundingBox="26626,12183 28505,12031 28556,12669 26677,12821"/>
              </emma:interpretation>
              <emma:one-of disjunction-type="recognition" id="oneOf2">
                <emma:interpretation id="interp2" emma:lang="" emma:confidence="0">
                  <emma:literal>xl,</emma:literal>
                </emma:interpretation>
                <emma:interpretation id="interp3" emma:lang="" emma:confidence="0">
                  <emma:literal>x,</emma:literal>
                </emma:interpretation>
                <emma:interpretation id="interp4" emma:lang="" emma:confidence="0">
                  <emma:literal>x</emma:literal>
                </emma:interpretation>
                <emma:interpretation id="interp5" emma:lang="" emma:confidence="0">
                  <emma:literal>xy</emma:literal>
                </emma:interpretation>
                <emma:interpretation id="interp6" emma:lang="" emma:confidence="0">
                  <emma:literal>xi,</emma:literal>
                </emma:interpretation>
              </emma:one-of>
            </emma:emma>
          </inkml:annotationXML>
          <inkml:trace contextRef="#ctx0" brushRef="#br0" timeOffset="6900.7716">8493 4802 928 0,'0'-7'6'0,"0"2"1"0,0 5 1 16,-5-11-6-16,3 9-3 0,2 2 7 15,-5-9-4-15,5 9 1 0,-8-8 3 0,8 8 0 16,0 0-2-16,0 0 5 0,-23 17 4 16,16-10-1-16,-6 4 2 0,4-2 3 15,-1 4-8-15,-6 4 2 0,3 1-4 16,-1 4 8-16,-5-7-9 0,4 7 4 0,-2-2-6 16,1 1-6-16,1 0-7 0,-2-3-13 15,2 4-14-15,-1-7-19 0,4 2-33 16,0-6-62-16,-1 2-103 0,0-4 228 0</inkml:trace>
          <inkml:trace contextRef="#ctx0" brushRef="#br0" timeOffset="6462.9445">8231 4795 847 0,'0'-5'10'0,"-3"1"0"15,3 4-4-15,0-9-4 0,0 9 7 16,3-8 5-16,-3 8 7 0,5-6 2 16,-5 6 3-16,0 0-1 0,7-3 0 0,-7 3 13 15,0 0-9-15,0 0 7 0,16 15 3 16,-11-11-7-16,0 7 1 0,2-2-3 15,-2 3 1-15,5-3-2 0,0 5-7 0,1 4-3 16,-1-3-3-16,2 1 5 0,1-1-4 16,0 5-7-16,0-5-1 0,-1 2-14 15,-2-3-19-15,3 4-6 0,-3-7-18 0,0 0-17 16,-3 2-13-16,3-2-16 0,-5-6-21 16,4 2-215-16,-2 0 154 0</inkml:trace>
          <inkml:trace contextRef="#ctx0" brushRef="#br0" timeOffset="10293.4028">9082 4940 802 0,'0'-9'-6'0,"0"9"11"0,0-4 10 0,0 4-4 16,0 0-2-16,2-9 12 0,-2 9 8 15,3-3 3-15,-3 3 5 0,0 0-5 0,5-6 7 16,-5 6-10-16,0 0-2 0,2-7-7 15,-2 7 3-15,0 0-5 0,0 0-1 16,0 0 2-16,0 0-5 0,0 0 4 0,0 0 1 16,0 0 9-16,0 0 0 0,-17 16 4 15,6-10-5-15,1 8 7 0,-5-5 0 0,-2 3-4 16,-4 4-3-16,1 2 5 0,-3 2-8 16,1-5 2-16,-9 6-8 0,9-1 4 15,-7 2-3-15,0-2-2 0,5-3-1 16,0 1-4-16,0 2 1 0,5-5 0 0,-1 1-13 15,4-5-8-15,1 1-18 0,3 2-11 16,-2-8-20-16,5 1-17 0,4-2-24 16,-3-1-27-16,3-2-57 0,5-2-184 0,0 0 121 15</inkml:trace>
          <inkml:trace contextRef="#ctx0" brushRef="#br0" timeOffset="8519.0691">8988 4615 676 0,'0'0'-11'16,"0"-9"3"-16,0 9 6 0,0 0 2 16,0 0 3-16,0-7 7 0,0 7 3 0,0 0 5 15,0 0 1-15,0 0 4 0,0 0 7 16,-7-2-2-16,7 2 0 0,0 0-3 0,0 0 5 16,0 0-1-16,0 0-1 0,-21 13 3 15,13-10 1-15,1 3-2 0,0 0 4 16,-1 0-2-16,-2 2-4 0,-1 3 0 15,1 0 4-15,1 4-6 0,-1-3-3 0,-3 2 1 16,2-2-4-16,2 1-5 0,-1-1 2 16,0 0-10-16,2 5 3 0,-3-8 6 0,4 4-8 15,0-1 8-15,2-3-12 0,-3 0 6 16,3 0-3-16,0 2-3 0,1-6 10 16,-3 2-9-16,5 1-1 0,-3-1 3 15,0 0-1-15,3-3 4 0,-1 1-8 16,3-5 11-16,-5 6-13 0,5-6 2 0,-5 4 5 15,5-4-6-15,-5 5 5 0,5-5-1 16,0 0-1-16,0 0 2 0,0 0-2 0,0 0 3 16,0 0-2-16,0 0-9 0,0 0 9 15,0 0-7-15,0 0 1 0,0 0 4 16,0 0-7-16,0 0 14 0,-2 9-10 0,2-9 0 16,0 0-8-16,0 0 7 0,0 0 0 15,0 0-2-15,0 0 4 0,0 0-5 16,0 0-5-16,-3 4 10 0,3-4 0 15,0 0-2-15,0 0-9 0,0 7 9 0,0-7 2 16,0 0-7-16,0 0 10 0,0 6-3 16,0-6 0-16,0 0 2 0,0 0-2 15,0 0 5-15,0 0-6 0,0 0 0 0,0 7 3 16,0-7-6-16,0 0-2 0,0 0 7 16,0 0-3-16,0 9 0 0,0-9 2 0,0 0 1 15,0 0-3-15,0 0 3 0,0 7 0 16,0-7-2-16,0 0 2 0,0 0 2 15,0 0-7-15,3 5 0 0,-3-5 2 16,0 0 7-16,0 0-5 0,0 0-1 0,0 0 0 16,0 0-4-16,0 0 0 0,0 0 9 15,0 0-6-15,0 0 0 0,0 0 2 0,0 0 4 16,0 0-7-16,0 0 0 0,0 0 5 16,0 0-9-16,0 0-2 0,0 0-7 15,0 0-4-15,0 0-13 0,0 0-4 16,0 0-7-16,0 0-6 0,0 0-12 0,0 0-14 15,0 0-19-15,0 0-38 0,0 0-182 16,0 0 171-16</inkml:trace>
          <inkml:trace contextRef="#ctx0" brushRef="#br0" timeOffset="3973.0135">7325 4754 883 0,'11'-4'73'0,"-4"-1"-1"0,-2-1-13 0,-2 3-22 16,-1-4-11-16,-2 7 4 0,7-7-4 16,-7 7-5-16,5-4-5 0,-5 4-2 0,0 0 0 15,0 0-1-15,0 0 3 0,-10 18 3 16,6-9 7-16,-1 5-2 0,-3-4-3 15,-5 11 7-15,3-3-9 0,0 3 8 0,0 2 2 16,-2-1-8-16,-2 2 0 0,4 0-2 16,1-3-3-16,4 0-1 0,-3-1 6 0,3 0-1 15,0-7 1-15,-3 7 2 0,5-8-6 16,3-1-2-16,3 3 2 0,2-3-1 16,3-2-5-16,0 1-2 0,2-1 4 0,4-5-9 15,5 1 6-15,-2-1 3 0,0-4-13 16,9-4 2-16,-6-3-1 0,6 3 0 15,-7-5-7-15,10-5-1 0,-7 0 0 0,0-2-4 16,1-5 0-16,-8 1-2 0,6 0 1 16,-6-4 4-16,-8-2 0 0,3 3 2 15,-2-3-3-15,-2 8-2 0,-4-4 3 16,3 4 4-16,-5-2-5 0,-5 2-4 0,-1 6-3 16,1-1-6-16,0-1-5 0,-2 5-8 15,-1 0-13-15,3 0-15 0,-4 7-7 0,-5-3-13 16,4 5-12-16,10 0-17 0,-17 5-47 15,10-3-156-15,-7 1 168 0</inkml:trace>
          <inkml:trace contextRef="#ctx0" brushRef="#br0" timeOffset="4393.3887">7988 4702 948 0,'3'-6'19'16,"-1"-2"-5"-16,-2 8 0 0,-2-9-2 0,2 9-2 15,-5-7 1-15,5 7 2 0,-10-2-1 16,10 2 7-16,-12 6-5 0,-1 3 4 16,0 0 7-16,1 2-6 0,2 2 9 0,-8 5 11 15,2 0-4-15,-1 5-3 0,2-5 4 16,-1 7-7-16,2 0-2 0,4-3-4 15,-5 4 1-15,2-4-4 0,5 1 2 0,-2-5-3 16,5 1-3-16,0-1 7 0,1-3-6 16,-1 1 0-16,2-3-5 0,6-1 4 0,2-1-4 15,-1-2-1-15,1 0-3 16,0-5 1-16,3-1 0 0,4-3 0 0,-1 0-3 16,-11 0 0-16,25-7 0 0,-13 3-2 15,-1-1-4-15,6-6 0 0,-9 0 0 0,4 1-8 16,-2-3 9-16,-2 2-8 0,5-3 4 15,-8 6 1-15,-5-1-7 0,5 0 2 16,-5 0 1-16,0 1-2 0,-3-1 3 0,1 2 2 16,2 7 1-16,-18-2-5 0,7-3 4 15,-1 5 5-15,12 0-6 0,-27 7-5 16,11-4-6-16,-1 1-8 0,0 5-11 0,-4-1-4 16,6 1-10-16,-5-3-10 0,4 3-5 15,1-4-9-15,-4 6-18 0,3-7-22 16,3 1-51-16,8 4-132 0,-4-9 187 15</inkml:trace>
        </inkml:traceGroup>
      </inkml:traceGroup>
    </inkml:traceGroup>
    <inkml:traceGroup>
      <inkml:annotationXML>
        <emma:emma xmlns:emma="http://www.w3.org/2003/04/emma" version="1.0">
          <emma:interpretation id="{021F15D7-0F3A-4940-A290-73C550A2B6CD}" emma:medium="tactile" emma:mode="ink">
            <msink:context xmlns:msink="http://schemas.microsoft.com/ink/2010/main" type="paragraph" rotatedBoundingBox="28400,12537 31977,12845 31896,13783 28319,134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6DBCFB-D6F1-49B0-AED9-C697C6FD77B2}" emma:medium="tactile" emma:mode="ink">
              <msink:context xmlns:msink="http://schemas.microsoft.com/ink/2010/main" type="line" rotatedBoundingBox="28400,12537 31977,12845 31896,13783 28319,13475"/>
            </emma:interpretation>
          </emma:emma>
        </inkml:annotationXML>
        <inkml:traceGroup>
          <inkml:annotationXML>
            <emma:emma xmlns:emma="http://www.w3.org/2003/04/emma" version="1.0">
              <emma:interpretation id="{50BB1B4E-F2D7-4A37-8389-C9793837FB03}" emma:medium="tactile" emma:mode="ink">
                <msink:context xmlns:msink="http://schemas.microsoft.com/ink/2010/main" type="inkWord" rotatedBoundingBox="28400,12537 31977,12845 31896,13783 28319,13475"/>
              </emma:interpretation>
              <emma:one-of disjunction-type="recognition" id="oneOf3">
                <emma:interpretation id="interp7" emma:lang="" emma:confidence="0">
                  <emma:literal>12-47</emma:literal>
                </emma:interpretation>
                <emma:interpretation id="interp8" emma:lang="" emma:confidence="0">
                  <emma:literal>12. 47</emma:literal>
                </emma:interpretation>
                <emma:interpretation id="interp9" emma:lang="" emma:confidence="0">
                  <emma:literal>12.47</emma:literal>
                </emma:interpretation>
                <emma:interpretation id="interp10" emma:lang="" emma:confidence="0">
                  <emma:literal>1247</emma:literal>
                </emma:interpretation>
                <emma:interpretation id="interp11" emma:lang="" emma:confidence="0">
                  <emma:literal>12, 47</emma:literal>
                </emma:interpretation>
              </emma:one-of>
            </emma:emma>
          </inkml:annotationXML>
          <inkml:trace contextRef="#ctx0" brushRef="#br0" timeOffset="10744.4426">8957 5238 952 0,'-7'7'-30'0,"7"-7"11"16,0 0 6-16,0 0 3 0,0 0 11 16,0 0 11-16,0 0 12 0,0 0 4 15,0 0-3-15,0 0 3 0,0 0-2 0,5 4-1 16,-5-4-5-16,0 0 4 0,2 7 1 15,1 0-1-15,-1-3 3 0,-2 4-1 16,0-2-7-16,0 6-1 0,0-4 7 0,0 4-8 16,0 1-5-16,-2 0 5 0,-1 1-7 15,3 3-2-15,-2 1 2 0,-1-1-14 16,1 1-5-16,0-3-12 0,2 5-17 16,-3-4-15-16,1-2-15 0,-1-4-20 0,3 0-34 15,-2-1-194-15,2 2 168 0</inkml:trace>
          <inkml:trace contextRef="#ctx0" brushRef="#br0" timeOffset="11283.8231">9200 5270 1014 0,'10'-9'58'0,"0"2"-11"0,-2 2-22 16,0-1-14-16,-1 3-1 0,0-1 0 15,1 2-3-15,7 2-3 0,-4 0-1 16,1 0 2-16,-2 0-1 0,0 2-1 0,6 2 3 16,-4 1-5-16,-2-1 6 0,-3 3-4 15,3 0 0-15,1 0-5 0,-3 2 5 16,-4-3 0-16,1 5-3 0,-2-2 1 16,-3 3 7-16,-3-1-8 0,-2 3 2 0,-2-3 1 15,-9 4-2-15,6-2-1 0,-2-2 2 16,-5 2-4-16,-2-2 2 0,4 4 1 15,-2-3 2-15,-4 1-3 0,9-2 0 0,-3-2 2 16,2 3-2-16,-2-3 9 0,5-5-7 16,0 3 5-16,3 2-1 0,-2-2 4 15,4 0 0-15,0-5-3 0,5 5 5 16,0-7-3-16,3 9-4 0,2-3-3 0,0-3 0 16,6 3 2-16,-1-6-5 0,2 8-9 15,3-6-15-15,1-2-7 0,-4 4-20 16,0-4-24-16,9-4-26 0,-6 4 3 0,0-2-133 15,6-6-7-15,-4 8 81 0</inkml:trace>
          <inkml:trace contextRef="#ctx0" brushRef="#br0" timeOffset="11838.168">9813 5807 673 0,'-7'4'40'0,"7"-4"-3"0,0 0 2 0,-3 5-7 16,3-5-5-16,0 0-2 0,0 0 6 0,0 0 10 16,27 0 0-16,-6 0 3 0,-1 0-6 15,3 0 2-15,7 4-4 0,11-1 1 16,-3-3-5-16,4 0 3 0,8 6-1 15,-2-3-9-15,0 0 2 0,-5-1-8 0,-2 3 6 16,-5-5-12-16,-2 0-6 0,-3 2-2 16,-9-2-8-16,6 5-10 0,-8-5-12 0,-4 0-12 15,4 0-10-15,-10 0-6 0,2 0-16 16,-1 0-15-16,-11 0-29 0,12 0-214 16,-12 0 159-16</inkml:trace>
          <inkml:trace contextRef="#ctx0" brushRef="#br0" timeOffset="12354.5162">11427 5360 931 0,'0'-7'21'0,"-2"2"-5"0,2-4-5 0,0 3-1 16,0 6-5-16,0-9-4 0,0 9 1 15,0 0 1-15,0 0 0 0,0 0 8 16,0 0-12-16,0 0 5 0,0 0-4 0,-10 26 2 16,5-16 3-16,0 4 1 0,-2 2 3 15,-1 2-2-15,1-1 2 0,-4 5 2 0,-1-2-5 16,-1 5 3-16,1-4-1 0,-4-1-2 16,4 0 5-16,-3 1 6 0,5-6 2 15,-6 1 1-15,6 0-7 0,0 1 3 16,0-4 5-16,1-2 3 0,0-1 3 0,4-1 11 15,-2 0 10-15,2 2 2 0,2-6-2 16,-2 2-2-16,5-1-7 0,0 3-5 16,5-2-4-16,5-5-3 0,2 6-3 0,9-7-4 15,-1 4-10-15,6 1-13 0,6-1-9 16,6-1-14-16,3 6-12 0,4-4-20 16,-4-3-15-16,-2-1-24 0,2 2-29 0,-3-4-46 15,0 0-193-15,-3 0 122 0</inkml:trace>
          <inkml:trace contextRef="#ctx0" brushRef="#br0" timeOffset="12907.49">11552 5522 1074 0,'-8'-5'30'0,"8"5"-2"0,-10 0-14 0,10 0-8 15,0 0 2-15,0 0-2 0,-16 5-1 16,16-5 3-16,-2 11 3 0,-1-4-5 16,1 2 4-16,0 0 5 0,2 7-2 15,-3-1 1-15,3 1-2 0,-2 10 2 0,2-6-6 16,0 5-2-16,-3-4 5 0,3 8-4 16,-2-4 0-16,-1 2 0 0,1-2-1 0,-1 4-4 15,3-4-7-15,-2 2-13 0,-1-5-13 16,1-2-17-16,2 0-20 0,-4-1-23 15,2-6-41-15,2 1-186 0,2-1 165 16</inkml:trace>
          <inkml:trace contextRef="#ctx0" brushRef="#br0" timeOffset="13501.5732">11983 5508 949 0,'2'-7'63'0,"0"-2"-5"0,3 5-23 15,4-1-38-15,-2-2-5 0,3 3 2 0,5-1-2 16,6 3-2-16,1 2 3 0,2 0 1 16,5 0 0-16,-3 0 3 0,3 2-2 15,0-2 1-15,-2 5 3 0,1-3-1 0,-6 0 1 16,7-2-1-16,-7 0 2 0,6 0 2 15,-6 0 8-15,-3 0-4 0,3 0 5 16,-7-4-3-16,3-1 3 0,-3 1-1 16,-3-1 1-16,-4-4-1 0,0 3-1 0,0-3-3 15,-3 4-2-15,2-1 3 0,-2-3-4 16,-3 3 3-16,-2-1-1 0,0 7-2 0,0-7 7 16,0 7-6-16,0 0 0 0,0 0 0 15,0 0 6-15,-24 16-2 0,13-1 2 16,3 3 0-16,-4 6 7 0,-5 1 0 0,1 7-2 15,1 2 9-15,-5 4 1 0,2 4 2 16,1 1-3-16,-9 4 0 0,8 1-2 16,-4-1 1-16,4 3-2 0,1-4-5 15,-3 2-1-15,1-1-1 0,5-6 1 0,-6-2-4 16,6-3-1-16,2-3-2 0,0-2-1 16,-1-4-13-16,2-4-19 0,4-5-15 0,0-3-19 15,2 0-29-15,-3-11-47 0,6 1-272 16,-3-4 81-16</inkml:trace>
          <inkml:trace contextRef="#ctx0" brushRef="#br0" timeOffset="13542.3016">12016 5873 1127 0,'-3'-13'62'0,"1"2"1"16,2 4-17-16,2-3-31 0,-2 1-4 0,5 2 3 15,3 2-2-15,-1-3-3 0,3 5 0 16,8-3 1-16,2 3-8 0,1 3 3 16,6-4-11-16,4 8 1 0,3-4-6 15,12 0-13-15,4 7-18 0,1-5-30 0,-1-2-40 16,-9 7-102-16,-3-7-92 0,-3 0 177 16</inkml:trace>
        </inkml:traceGroup>
      </inkml:traceGroup>
    </inkml:traceGroup>
    <inkml:traceGroup>
      <inkml:annotationXML>
        <emma:emma xmlns:emma="http://www.w3.org/2003/04/emma" version="1.0">
          <emma:interpretation id="{B306129A-D614-49DF-A11E-8AC640D39191}" emma:medium="tactile" emma:mode="ink">
            <msink:context xmlns:msink="http://schemas.microsoft.com/ink/2010/main" type="paragraph" rotatedBoundingBox="21772,14833 25672,14981 25646,15651 21746,15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BBAF5B-4FFF-4DB8-A5A0-3B08605BCB69}" emma:medium="tactile" emma:mode="ink">
              <msink:context xmlns:msink="http://schemas.microsoft.com/ink/2010/main" type="line" rotatedBoundingBox="21772,14833 25672,14981 25646,15651 21746,15503"/>
            </emma:interpretation>
          </emma:emma>
        </inkml:annotationXML>
        <inkml:traceGroup>
          <inkml:annotationXML>
            <emma:emma xmlns:emma="http://www.w3.org/2003/04/emma" version="1.0">
              <emma:interpretation id="{56F5756B-AD27-42C9-91BC-ED12E9BB68FD}" emma:medium="tactile" emma:mode="ink">
                <msink:context xmlns:msink="http://schemas.microsoft.com/ink/2010/main" type="inkWord" rotatedBoundingBox="21772,14833 25672,14981 25646,15651 21746,15503"/>
              </emma:interpretation>
              <emma:one-of disjunction-type="recognition" id="oneOf4">
                <emma:interpretation id="interp12" emma:lang="" emma:confidence="0">
                  <emma:literal>£ 2.75</emma:literal>
                </emma:interpretation>
                <emma:interpretation id="interp13" emma:lang="" emma:confidence="0">
                  <emma:literal>= 2.75</emma:literal>
                </emma:interpretation>
                <emma:interpretation id="interp14" emma:lang="" emma:confidence="0">
                  <emma:literal>= 2175</emma:literal>
                </emma:interpretation>
                <emma:interpretation id="interp15" emma:lang="" emma:confidence="0">
                  <emma:literal>= 275</emma:literal>
                </emma:interpretation>
                <emma:interpretation id="interp16" emma:lang="" emma:confidence="0">
                  <emma:literal>= 2-75</emma:literal>
                </emma:interpretation>
              </emma:one-of>
            </emma:emma>
          </inkml:annotationXML>
          <inkml:trace contextRef="#ctx0" brushRef="#br0" timeOffset="19210.6048">2334 7656 995 0,'-7'-4'29'0,"5"-1"-8"0,2 5-2 16,0 0-9-16,0 0 5 0,9-7-8 0,-9 7 3 15,20 3 0-15,-20-3-3 0,19 4-1 16,-7 1-3-16,0-3 4 0,2 2 5 16,-4 5-5-16,-1-4-2 0,1 2-1 0,3-1 4 15,-2 5 3-15,-4-3-9 0,5 3 2 16,-4-2 1-16,4 2 12 0,-3 0-7 0,-2-1-2 15,1 2 3-15,-1-6-4 0,-2 1 2 16,2 2 3-16,3-5-1 0,-4 1 4 0,2-1 6 16,1 1-5-16,1-3-3 0,8-2 2 15,-5 4-10-15,2-8 4 0,9 2 1 16,-3-3-1-16,2 1-5 0,5-5 7 16,4 0-5-16,-4 0-2 0,8-1-1 0,3-2 0 15,-3-1-7-15,0 4 2 0,-1 0-5 16,-3 0 1-16,2 3-14 0,-2-2-5 15,-2 4-5-15,-1-4-12 0,-5 3-11 0,0 1-19 16,-2-1-33-16,-2 2-100 0,1-1-86 16,-4-1 191-16</inkml:trace>
          <inkml:trace contextRef="#ctx0" brushRef="#br0" timeOffset="16281.8748">2753 7447 733 0,'-7'4'157'15,"-3"1"-84"-15,2-3-33 0,-1 3-14 0,2-3-3 16,-2 0 2-16,9-2 23 0,-10 5 3 15,10-5 2-15,-8 2-6 0,8-2 3 16,0 0-8-16,0 0-4 0,0 0-1 0,36 4-9 16,-19-4 0-16,8 4-6 0,1-4-4 15,5 1-20-15,-2 4-12 0,4-1-22 16,-1 4-18-16,2-4-12 0,-6 0-16 16,1 3-15-16,-3 0-19 0,-6-1-62 0,2-1-126 15,-3 2 178-15</inkml:trace>
          <inkml:trace contextRef="#ctx0" brushRef="#br0" timeOffset="16300.7485">2786 7708 856 0,'-23'5'10'0,"1"-1"-1"0,9-2-2 16,4 3-5-16,0-3 2 0,-1 5-2 16,5-7 2-16,5 0 2 0,-5 4-2 15,5-4-3-15,5 9 4 0,3-4-1 16,8-3-7-16,-2 5-14 0,6-2-18 0,6 0-19 15,1-5-41-15,9 2-147 0,2-2 238 16</inkml:trace>
          <inkml:trace contextRef="#ctx0" brushRef="#br0" timeOffset="18727.1234">2847 7483 978 0,'-5'-5'-9'16,"-3"-1"-2"-16,1-1 2 0,2 5 1 16,-1-5 1-16,-4 0 1 0,5 5-2 15,-2-3 10-15,2 3 6 0,5 2 4 0,-10-7-3 16,10 7 3-16,-10-2 3 0,10 2-2 15,-4-4 1-15,4 4 3 0,0 0 0 0,0 0 6 16,0 0 5-16,0 0 1 0,0 0 0 16,7 20-1-16,0-18 1 0,0 5 2 15,-2 0 0-15,5-5 1 0,0 5-10 16,1-5 6-16,1 6-3 0,-2-8-8 0,0 6 1 16,6-6 4-16,-4 3-3 0,3-3-3 15,0 0-3-15,1 0 2 0,1 0-7 0,5 0 2 16,-1-3 5-16,-1 3-4 0,3 0-7 15,-3-5 3-15,0 4-4 0,-2 1 4 16,2 0-3-16,1 0-4 0,-9-4 2 16,0 4 0-16,3 4 2 0,-1-4-2 15,1 0-5-15,-3 0 5 0,0 0-16 0,-1 0-10 16,-1 1-10-16,0 4-12 0,0-2-17 0,-3 3-11 16,-2-3-13-16,-2 1-22 0,0 5-57 15,0-7-159-15,-3 7 159 0</inkml:trace>
          <inkml:trace contextRef="#ctx0" brushRef="#br0" timeOffset="16805.3601">3693 7497 720 0,'2'-9'84'0,"-2"3"-5"0,2-2-7 0,1 1-15 16,-1 3-16-16,6-3-3 0,-1 0-1 16,5 5-7-16,2-3 2 0,6 3-14 15,2 2 0-15,4 2-2 0,1 3 9 0,4-1-10 16,-1 10-1-16,0-5 1 0,3 8-11 16,-8-2 6-16,6 3-2 0,-9 4 18 15,-1-5 0-15,-7 6-4 0,-6-3 2 16,-3 1 1-16,-8 4-5 0,-4-7 0 0,-8 4 0 15,-6 1-3-15,-8-1-2 0,-7 1-2 16,0-4 0-16,-3-4-5 0,-4 1-3 0,2-7 6 16,0 1-4-16,3-5 3 0,6 4-1 15,4-7-3-15,3 0 4 0,-1-2-2 0,7-2-3 16,2 0-4-16,1-7-4 0,3 4-1 16,8 1-3-16,3-7 5 0,4 7 0 15,6-3-3-15,2 0-7 0,3 5 10 16,7-4-5-16,2 1-1 0,4 5 5 0,-2-2-1 15,2 4-1-15,1 3-3 0,4-1-1 16,-3 0 9-16,0 5-2 0,-3 0 0 16,0 6-5-16,-3-1 6 0,2 1-2 0,-5 1-9 15,5 2 9-15,-7 0 0 0,-2-2-14 16,1 7 0-16,-2-5-8 0,-1 2-7 16,-1-4-12-16,-1-1-10 0,-1 0-19 15,0-6-24-15,-3 2-42 0,6 0-216 0,-5-3 132 16</inkml:trace>
          <inkml:trace contextRef="#ctx0" brushRef="#br0" timeOffset="16838.2158">4510 7863 1171 0,'-4'-12'86'0,"-1"4"-19"0,1-1-36 15,1 0-33-15,-2-2-13 0,3 5-6 0,-1-3-2 16,6 2-8-16,-1 0-9 0,6 3-19 16,1-3-32-16,2 3-56 0,2 2-168 15,4-4 168-15</inkml:trace>
          <inkml:trace contextRef="#ctx0" brushRef="#br0" timeOffset="17431.2451">4742 7849 1108 0,'-10'-15'88'0,"2"10"-13"0,6-5-27 0,-1 5-31 16,6-4-9-16,-1 3-5 0,8 1-3 15,5-1-2-15,8 1 2 0,4 1-19 0,9-1-17 16,10-1-22-16,9 0-20 0,10 0-25 0,6 0-58 15,0-2-142-15,-1 1 180 0</inkml:trace>
          <inkml:trace contextRef="#ctx0" brushRef="#br0" timeOffset="17402.2514">4888 7599 962 0,'-5'-4'69'0,"3"-3"-4"15,-1 5-3-15,-2-5-18 0,3 0-14 0,2 7 2 16,-6-9-6-16,6 3-5 0,0 6 0 16,6-11-3-16,1 11 0 0,-2-6 0 0,5 3-3 15,5 3-4-15,3-6 1 0,-3 3-3 16,5-1-3-16,6 2 0 0,-4-3 5 0,4 3-12 15,-7 0 4-15,7-3-5 0,-9 1 7 16,3 4-11-16,1-7 3 0,-9 7-7 16,1 0 3-16,3-5 3 0,-7 4-6 15,-1 1 7-15,-8 0-8 0,12 1 1 0,-9 4 4 16,-3-5 0-16,2 16-3 0,-4-7 6 16,-1 0 0-16,-2 6 4 0,0 9-3 15,-2-6 13-15,2 9-11 0,-2 1 2 0,-2-1 7 16,2 4-6-16,-1 1 5 0,3 3 0 15,0-7-2-15,0 5 0 0,3-2 1 16,0-2-11-16,-1-3-12 0,1-6-17 0,-1 5-19 16,1-4-22-16,2-4-22 0,-6-3-51 15,6 1-196-15,0-2 143 0</inkml:trace>
          <inkml:trace contextRef="#ctx0" brushRef="#br0" timeOffset="18028.5671">5903 7595 884 0,'0'0'20'16,"-5"-7"-9"-16,5 7 1 0,0 0-8 0,0 0 0 16,17-9 4-16,-5 9-6 0,3-4 5 15,3 4-7-15,5 0 2 0,0 4 2 16,2-4-3-16,1 2-3 0,1 3 6 16,-2-5 3-16,-2 0-5 0,-2 2-4 0,-2-2 2 15,-4 2-6-15,-3 3-1 0,-1-5-6 16,-11 0 3-16,13 0-1 0,-13 0-4 15,0 0-3-15,0 0-5 0,-29-14 2 0,10 12 1 16,-7-5 0-16,-4 1-1 0,-3-3 3 16,-1 7 3-16,-2-7 0 0,0 3 0 15,2 3 3-15,-2-3 2 0,5 3 3 0,4-1 1 16,4 2 1-16,1-3 1 0,1 3 3 16,6 2 2-16,3 0 2 0,2 0 5 15,-1 2 2-15,3 3 1 0,1 1 6 0,4-3 5 16,-2 6-2-16,5-1 7 0,0 5 2 15,0-4-3-15,0 7-4 0,0-7 4 16,3 7 0-16,-3 0-7 0,0 0 2 16,2-1 5-16,-2 6 0 0,0-5-8 0,0-1 1 15,3 1 4-15,-3 0-6 0,0 2-1 16,0-4-1-16,0 0 1 0,2-3-3 0,-2 0 0 16,3-2 7-16,-1 1 4 0,1-5-5 15,2 4-4-15,3-5-8 0,0 0 4 16,4-1-3-16,3-3 8 0,1 4-8 0,1-4-4 15,5 0 7-15,2 0-14 0,0 0 5 16,4 0 4-16,0 0-6 0,0 2 5 16,5 3-8-16,-6-3 5 0,4 5-1 0,-6-2-3 15,0 2 3-15,0 2-8 0,-4 0 7 16,-1 2-2-16,-6 0 1 0,0 3 3 16,-7 1 2-16,1 2 15 0,-8-2-19 15,-3 3 4-15,-6 1-4 0,-5-1 2 0,-8 4 8 16,-11-4-3-16,-4 2-1 0,-6-3-16 15,-15 1-17-15,-4-4-17 0,-6-3-37 16,-7-4-54-16,1 0-227 0,-32-5 124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46:02.5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86 911 0,'10'-7'302'0,"-3"3"-114"16,3-5-77-16,1 1-41 0,1 5-32 15,1-2-16-15,4 1-1 0,6 1-8 16,0-2-5-16,2 3 9 0,7 0-7 0,2-2 5 16,1 1 0-16,0 1-3 0,3 2-1 15,3-4-9-15,-1 4 5 0,1-3 0 0,-4 3 0 16,1 0-1-16,-5-4 2 0,-3 2 0 16,-4 2-2-16,-4-3 0 0,1 3-2 15,-8 0 4-15,-3 0-4 0,-4 0-4 0,-8 0 1 16,0 0 2-16,0 0 3 0,0 0-6 15,0 0-1-15,0 0 1 0,-53 0 0 16,31 0 0-16,-4 0-1 0,-1 0-1 0,1 0 4 16,1 0-4-16,-1 0 3 0,2 0-4 15,0 0 5-15,5 0-2 0,1 0 3 0,2 0-1 16,2 0 5-16,-1 0 2 0,3 0-1 16,-2 0 3-16,14 0-1 0,-20 3-9 15,13 3 6-15,0-3 5 0,-2 1-3 0,2 5 3 16,2 3 2-16,-3 0-2 0,1 5 0 15,-1-2 0-15,1 6-2 0,-2-1-1 16,0 8 1-16,1-2-4 0,1 0 2 0,-3 6 0 16,3 0 0-16,-2-1-2 0,2 3 0 15,-3 2 0-15,2 3-1 0,1-1 0 16,2-3 1-16,0-1-5 0,0 0-7 0,1 2-14 16,0-4-9-16,1 1-18 0,3-7-22 15,-2-3-18-15,2 1-19 0,-3-2-21 16,3-2-54-16,0-2-298 0,-2-3 16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46:03.0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42 12 1382 0,'5'-7'47'15,"0"5"-1"-15,-3-2-8 0,-2 4-11 0,0 0-5 16,0 0-2-16,0 0-1 0,0 0-3 16,0 0 2-16,0 0 6 0,0 0 6 15,-27 6 4-15,21 3-1 0,-2-2 2 0,4 6-1 16,1-2-6-16,-2 2 2 0,5 0-2 16,-2 3-5-16,2-4 2 0,2 4 1 0,1-3-6 15,-1-1 0-15,3 1-1 0,2 3-3 16,2-7 0-16,1-3-1 0,2 3-2 0,0-1-2 15,1-4-1-15,0 0-2 0,2-4-1 16,0 0-4-16,1-6-3 0,-1 4 0 16,-1-7-1-16,1-2 0 0,1-1-1 0,-3 3-3 15,-1-7 2-15,-5 3-5 0,2 0-3 16,-4 0 2-16,-3 2-3 0,-2-3 3 16,-2 3 5-16,-1 0-12 0,-3-2-1 15,1 4-10-15,-5 3-11 0,3-3-23 0,-5 4-17 16,-1 3-16-16,-5 2-30 0,1 0-60 15,-4 0-306-15,-1 7 5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48:37.9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A7E73A-D5AD-4B9D-B592-B388DFE44BA6}" emma:medium="tactile" emma:mode="ink">
          <msink:context xmlns:msink="http://schemas.microsoft.com/ink/2010/main" type="inkDrawing" rotatedBoundingBox="17183,3671 21163,3743 21162,3775 17182,3703" semanticType="underline" shapeName="Other">
            <msink:sourceLink direction="with" ref="{BD963A71-0C81-4BC1-A295-AC52278837BA}"/>
          </msink:context>
        </emma:interpretation>
      </emma:emma>
    </inkml:annotationXML>
    <inkml:trace contextRef="#ctx0" brushRef="#br0">-1-1 1118 0,'0'0'-4'0,"0"0"2"0,-12-3 4 0,12 3 1 15,0 0 7-15,0 0-2 0,0 0 12 16,0 0-2-16,0 0 13 0,0 0 3 16,0 0 4-16,0 0-11 0,50 4 6 0,-25-1-7 15,10-1 4-15,6 1 7 0,12-1-6 16,22 0 4-16,33 2-1 0,8-4-3 16,6 3-2-16,6-1-1 0,6 0-3 15,-1 0-2-15,4 1-2 0,0-1-4 0,2 2-9 16,1 1 8-16,7-3-5 0,-6 5-1 15,1-2 2-15,1-2 0 0,3 1-3 16,6 1 3-16,-8-1-1 0,-5-2 2 0,-6 1 2 16,-4-3 2-16,-8 2 0 0,-8-2-2 15,-19 0-2-15,-16 0 4 0,0 0-9 0,-2 0 5 16,-6-2-3-16,-9 2 0 0,-6 0-1 16,-2-3-4-16,-7 1-8 0,-8 2-14 15,-2-2-29-15,-9 2-29 0,-4 0-31 16,-8-2-44-16,-10-1-102 0,-3 3-196 0,-2 0 43 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48:58.0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45B8F78-DB28-49EE-BEE1-35B2D45D34BD}" emma:medium="tactile" emma:mode="ink">
          <msink:context xmlns:msink="http://schemas.microsoft.com/ink/2010/main" type="inkDrawing" rotatedBoundingBox="9353,3698 16266,3798 16265,3854 9352,3755" semanticType="underline" shapeName="Other">
            <msink:sourceLink direction="with" ref="{BC3BE970-5A88-4032-8FE7-64F36872C2B4}"/>
            <msink:sourceLink direction="with" ref="{D1AC4A92-8C80-4A6E-B389-5031773E0289}"/>
          </msink:context>
        </emma:interpretation>
      </emma:emma>
    </inkml:annotationXML>
    <inkml:trace contextRef="#ctx0" brushRef="#br0">156 19 1533 0,'-33'-3'-69'0,"8"1"10"0,2-2 4 15,6 2 7-15,2 1 5 0,2 1 17 0,3-2 21 16,10 2 13-16,-15-3 11 15,15 3 6-15,-5-3 1 0,5 3 4 0,0 0 5 16,0 0 3-16,43 0 1 0,-13 0 7 0,10 0 0 16,11 3-1-16,19 0-2 0,6-3-1 15,35 2-4-15,7-2-4 0,12 1 15 16,14-1-4-16,17 0-3 0,12-1-3 0,15 1-6 16,9-2 0-16,7 2-2 0,10 2-2 15,44-1-4-15,9 1-2 0,-2 4-4 0,-1-1-2 16,-3 2 0-16,-12 2 1 0,-4-1-4 15,-41-1 0-15,3 0-1 0,-5 2-3 16,-2 0 1-16,-6-3 0 0,-13 2 0 16,-4-2-3-16,-8-1 2 0,-12-1-2 0,-6-1-1 15,-9-1 0-15,-9-2-2 0,-9 0-1 16,-8-2 3-16,-8-1 0 0,-19 1-3 0,-17 0 0 16,-3 0 0-16,-11-1-2 0,-3 1 1 15,-6 0-1-15,-6 0 1 0,-4-1-3 16,-1 3-5-16,-5-2-15 0,-6-1-22 15,-1 3-25-15,-3 0-24 0,-3-1-35 0,-2-2-40 16,-6 1-90-16,2-1-274 0,-10 0-34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1:35.1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525737-8733-4E08-AC60-ABFF512A0E08}" emma:medium="tactile" emma:mode="ink">
          <msink:context xmlns:msink="http://schemas.microsoft.com/ink/2010/main" type="writingRegion" rotatedBoundingBox="41,3457 11433,3268 11651,16422 259,16610"/>
        </emma:interpretation>
      </emma:emma>
    </inkml:annotationXML>
    <inkml:traceGroup>
      <inkml:annotationXML>
        <emma:emma xmlns:emma="http://www.w3.org/2003/04/emma" version="1.0">
          <emma:interpretation id="{DD13C515-2332-47D1-88DC-24132EB0EEC7}" emma:medium="tactile" emma:mode="ink">
            <msink:context xmlns:msink="http://schemas.microsoft.com/ink/2010/main" type="paragraph" rotatedBoundingBox="375,3602 3658,3389 3748,4779 465,49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1DA1E5-5F2D-41DA-81E7-25149DF13C18}" emma:medium="tactile" emma:mode="ink">
              <msink:context xmlns:msink="http://schemas.microsoft.com/ink/2010/main" type="line" rotatedBoundingBox="375,3602 3658,3389 3748,4779 465,4992"/>
            </emma:interpretation>
          </emma:emma>
        </inkml:annotationXML>
        <inkml:traceGroup>
          <inkml:annotationXML>
            <emma:emma xmlns:emma="http://www.w3.org/2003/04/emma" version="1.0">
              <emma:interpretation id="{03007E5C-533B-4764-9CF2-9381A0CE07FF}" emma:medium="tactile" emma:mode="ink">
                <msink:context xmlns:msink="http://schemas.microsoft.com/ink/2010/main" type="inkWord" rotatedBoundingBox="375,3602 3658,3389 3748,4779 465,4992"/>
              </emma:interpretation>
              <emma:one-of disjunction-type="recognition" id="oneOf0">
                <emma:interpretation id="interp0" emma:lang="" emma:confidence="0">
                  <emma:literal>0 t</emma:literal>
                </emma:interpretation>
                <emma:interpretation id="interp1" emma:lang="" emma:confidence="0">
                  <emma:literal>0 +</emma:literal>
                </emma:interpretation>
                <emma:interpretation id="interp2" emma:lang="" emma:confidence="0">
                  <emma:literal>O +</emma:literal>
                </emma:interpretation>
                <emma:interpretation id="interp3" emma:lang="" emma:confidence="0">
                  <emma:literal>o +</emma:literal>
                </emma:interpretation>
                <emma:interpretation id="interp4" emma:lang="" emma:confidence="0">
                  <emma:literal>0 ~</emma:literal>
                </emma:interpretation>
              </emma:one-of>
            </emma:emma>
          </inkml:annotationXML>
          <inkml:trace contextRef="#ctx0" brushRef="#br0">2401 79 1093 0,'11'-11'33'16,"-5"4"-7"-16,0 0-3 0,-3 1-3 16,0 1-2-16,-3 5-2 0,3-7 0 15,-3 7-3-15,0 0 2 0,0 0-4 0,-13-8 7 16,13 8 0-16,0 0 6 0,-22 10 2 15,11 0 6-15,0 3-3 0,-2-1 8 0,-1 8 7 16,3-3-1-16,0 3 0 0,-3 7-7 16,1-7 1-16,2 5-3 0,3-2-2 15,2 1-4-15,1-4-3 0,-1 3-1 16,3-1-3-16,1-2 0 0,2-3 0 0,0-2 2 16,2-2 6-16,4 1-4 0,2-4-2 15,1-5-1-15,-1 0-3 0,3-3 3 16,5-2-3-16,-2-4-1 0,-1-2-1 0,1-3-3 15,2-1 0-15,-2-7-1 0,-3 5-3 16,0-4 1-16,1-4-2 0,-6 1-4 16,0 2 2-16,-4-1-2 0,-2 0-3 0,-2-1-3 15,-1 4-6-15,-3 2-6 0,-1-2-11 16,-1 5-16-16,-3 0-23 0,2 0-17 16,-4 4-21-16,-3 0-15 0,2 2-23 0,0 1-31 15,0 3-317-15,-1 0 8 0</inkml:trace>
          <inkml:trace contextRef="#ctx0" brushRef="#br0" timeOffset="489.4552">2610 79 1299 0,'-16'-3'59'16,"5"0"-7"-16,3-2-5 0,2 3-6 0,6 2-7 16,0 0-2-16,0-10-3 0,12 4-6 15,6 2-1-15,4-2-1 0,16-3 0 0,3-1-4 16,5-1-23-16,11 1-53 0,-2-6-74 16,-6 3-185-16,-1-2-84 0,-6-3 87 15</inkml:trace>
          <inkml:trace contextRef="#ctx0" brushRef="#br0" timeOffset="305.7718">2809-217 1437 0,'3'-10'21'0,"-3"0"-4"0,3 2-4 0,-3 3 1 15,0 5-3-15,0-10 0 0,0 10-2 16,5-5-5-16,-5 5 8 0,0 0 12 0,0 0-1 16,0 24 7-16,3-10-4 0,-3 6 3 15,3 4 7-15,1 3 2 0,-1 3 2 16,0 8-4-16,-1 1-2 0,1-1 0 16,3 6-6-16,-6-1 2 0,2 1-5 0,-2-3 0 15,3 0 0-15,-3-1-5 0,0-3-2 16,0-2-1-16,0-6-12 0,0-3-17 15,0 1-19-15,3-4-22 0,-3-9-36 0,0 1-35 16,-3-5-49-16,6-8-125 0,-3-2-149 16,0 0 46-16</inkml:trace>
          <inkml:trace contextRef="#ctx0" brushRef="#br0" timeOffset="-729.7559">1274 10 737 0,'0'-9'28'0,"0"0"-18"0,-3 1-12 15,0 0 6-15,0-2-2 0,-1 3-2 16,1-1 3-16,1 0 9 0,-1 1 7 15,-3 0 1-15,6 7 0 0,-8-9 0 0,2 5-1 16,-2-3 1-16,8 7 0 0,-14-3 2 16,1 1 4-16,13 2 3 0,-19 0-3 15,8 2 3-15,0 1 2 0,-5 0-8 16,2 1 1-16,-2 6 1 0,-1-7 2 0,2 6-5 16,-2-2-4-16,-3 4 0 0,5-1 0 15,-2 0 1-15,3 3 3 0,0-2 0 16,2 0-4-16,1-1-7 0,5 5 2 0,-2-3 3 15,5-2-3-15,0 0 2 0,3 5 2 16,3-3-3-16,5 1-3 0,4-1 0 16,3 1-4-16,2 2 5 0,5 1-1 0,2 2-5 15,-2 0 3-15,3-3-1 0,1 3 19 16,-3 3-2-16,3-4 0 0,-1 4-5 16,-7-2-2-16,2 1 0 0,-6 3-4 0,-3-1 2 15,-8 0 4-15,0-1-4 0,-3 1 3 16,-9 4 5-16,1 0-8 0,-9-3 2 0,0 0 0 15,-6 0 4-15,0-3-2 0,0 2 0 16,-2-8-1-16,-2 2-1 0,5-3-2 16,2-3 0-16,-1 0 1 0,5-5 3 15,-1-2 0-15,3-3-3 0,4 0-2 0,10 0-3 16,-11-13-4-16,14 5 1 0,3-4-1 16,2 2-1-16,7-5-1 0,5-7-2 15,2 5-2-15,7-6-2 0,2 0 2 0,4-1 0 16,0-1 0-16,-2 3 0 0,2-1-2 15,-2 0 2-15,2 1 0 0,-10 1 1 0,2 0-4 16,-2 1 3-16,1 0 4 0,-3 1-5 16,-3 1 3-16,-3 0 5 0,0 4 1 15,-6 1 8-15,4-1 8 0,-3 1 1 0,-4 3 2 16,0 2-3-16,-2-2-2 0,2 3-6 16,-2 1-2-16,1 0-1 0,-2-1-4 0,1 3-1 15,-6 4-2-15,0 0 0 0,0 0 0 16,14 14-1-16,-11-5 0 0,-1 6 3 15,1 0-1-15,0 8 1 0,0 3 1 16,2 5-1-16,1 6 2 0,-1 0-1 0,2 8 1 16,-1 0-1-16,2 7-5 0,-2-2 5 15,2 5-2-15,1-1-1 0,-1 0-2 16,2 1 4-16,-2-3-3 0,-2 0-4 0,-1 1-4 16,1-6-16-16,-1-5-13 0,-5-5-24 15,3 0-25-15,0-4-28 0,-3-5-19 16,0-4-31-16,-6-6-63 0,6-6-380 15,-8-4-100-15</inkml:trace>
          <inkml:trace contextRef="#ctx0" brushRef="#br0" timeOffset="-385.4856">1693 279 1591 0,'3'-20'-33'0,"-6"3"8"0,0-2 2 15,0 3 1-15,3 1 6 0,0 0 2 0,3-1 4 16,0 3-1-16,0-2 0 0,2 2 7 16,4 1 2-16,-1-1-4 0,10 1-2 15,-1 5-1-15,5-3 5 0,5 5 0 16,1 2 2-16,4 1 0 0,1 2-4 0,-1 0 5 16,6 5-5-16,-5 0 4 0,-1 2 0 15,-4 3 5-15,-4 2-6 0,-8 1 5 0,1 2 2 16,-8 0 4-16,-7 5 7 0,-2 2 6 15,-8-2 4-15,-6 3-4 0,-5 3 4 16,-5-1 0-16,-7 2-1 0,-4 1-1 16,-2 0-2-16,1-6-4 0,-2 7-3 0,4-9 2 15,-3 3-3-15,8-4 0 0,1-6-14 16,5 2-30-16,5-7-25 0,4-1-32 16,3-7-40-16,3 0-81 0,8 0-180 0,0 0 100 15</inkml:trace>
          <inkml:trace contextRef="#ctx0" brushRef="#br0" timeOffset="-19668.5903">-226 274 1052 0,'-2'-7'57'0,"-4"-1"-25"0,3 3-27 15,3 5 5-15,-5-12 4 0,1 6 14 16,1 0 10-16,3 6 5 0,0-10 8 16,0 10 6-16,-3-7-1 0,3 7-3 0,0 0-1 15,-3-8 0-15,3 8-2 0,0 0-2 16,0 0 1-16,0 0 3 0,0 0-7 0,0 0-3 16,0 0-2-16,0 0-3 0,0 0-5 15,0 31-1-15,0-21-6 0,0 3-2 0,0 5 2 16,0 0-6-16,3 5-2 0,-3 0-3 15,3 0-3-15,-3 2-11 0,0 5-12 16,0-1-16-16,0-6-10 0,0 6-12 16,3 0-25-16,-3-1-17 0,0-3-20 0,0-2-20 15,-3-1-45-15,3 1-314 0,-3-6 2 16</inkml:trace>
          <inkml:trace contextRef="#ctx0" brushRef="#br0" timeOffset="-19324.3358">0 83 1319 0,'6'-10'4'0,"-1"0"3"15,1 1-5-15,-1-2 2 0,7 4-1 0,0-1-1 16,8 1 8-16,-1-3 13 0,5 6 10 16,-5-2 7-16,4 5 7 0,0 1-6 15,2 0-3-15,-1 1-2 0,1 5-3 0,-3 2-3 16,5 5 1-16,-2 5 0 0,-1-1-7 16,-2 3-1-16,-5 9-2 0,-2 3-3 0,-4-2 18 15,-2 5-5-15,-4 5-1 0,-8 0-3 16,1 10-4-16,-10-3-8 0,-6 11-19 15,-10 1-17-15,-9 20-35 0,-11-4-41 16,-16-6-79-16,4 1-165 0,-8-8-97 0,-6-2 53 16</inkml:trace>
        </inkml:traceGroup>
      </inkml:traceGroup>
    </inkml:traceGroup>
    <inkml:traceGroup>
      <inkml:annotationXML>
        <emma:emma xmlns:emma="http://www.w3.org/2003/04/emma" version="1.0">
          <emma:interpretation id="{7B44A2D1-8BC3-4C96-B933-E46E0E868D10}" emma:medium="tactile" emma:mode="ink">
            <msink:context xmlns:msink="http://schemas.microsoft.com/ink/2010/main" type="paragraph" rotatedBoundingBox="222,5640 4142,5495 4174,6363 254,6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F37B4A-1CD8-4B58-BD89-6E693234BA4F}" emma:medium="tactile" emma:mode="ink">
              <msink:context xmlns:msink="http://schemas.microsoft.com/ink/2010/main" type="inkBullet" rotatedBoundingBox="224,5693 1009,5664 1039,6479 254,6508"/>
            </emma:interpretation>
          </emma:emma>
        </inkml:annotationXML>
        <inkml:trace contextRef="#ctx0" brushRef="#br0" timeOffset="194801.6955">-269 2394 867 0,'-11'-5'328'0,"0"0"-125"0,0 0-82 16,1 0-38-16,-1-1-26 0,3 4-3 0,2-3 5 16,-2 0 2-16,8 5 14 0,-9-11 7 15,7 5 2-15,2 6-4 0,2-10-7 16,4 3-6-16,2 2-2 0,1-2-4 0,5 3-2 15,1 0-3-15,-1 1 0 0,3 0-3 16,-1 1-5-16,2 2-4 0,-1 0-5 16,0 2-2-16,-3 4-6 0,4-4 0 0,4 6-4 15,-11-1-2-15,7 3-3 0,-4 0-2 16,-5 3-2-16,2 3-2 0,-6 0-1 0,-5-1-1 16,0 3 1-16,-5 1-2 0,-1 1 2 15,-8 3 0-15,-2 0-1 0,-5 0 3 16,1 0-2-16,-2-1 2 0,-5 0 0 15,8-1 3-15,-8-2-6 0,5-2 4 0,0-1 0 16,4-2 1-16,1-1 1 0,0-1-4 16,2 0 2-16,4-2 1 0,0-3-3 15,0-1-2-15,5 1-3 0,-2-2 3 0,3 0-4 16,3 3-3-16,2-8 4 0,9 8-1 16,-9-8 0-16,20 0-3 0,-6 2-5 15,10-2-14-15,-2-2-7 0,6 2-15 16,1 0-13-16,2-6-24 0,1 4-19 0,0 0-25 15,-2-1-27-15,0 0-26 0,0 1-34 16,-10-3-49-16,6 2-113 0,-12-2-292 0,0 3-152 16</inkml:trace>
        <inkml:trace contextRef="#ctx0" brushRef="#br0" timeOffset="195135.7008">-62 2078 2002 0,'-3'-15'73'0,"-4"5"-10"16,4-1-5-16,3 4-10 0,0 1-7 15,3 1-3-15,7 0-1 0,-2 2 2 0,3 0 16 16,0 3 8-16,6 3-1 0,7 2-1 15,-2 0-5-15,7 5-3 0,-1 7-4 0,4 1-4 16,1 2-2-16,2 6 0 0,-3 0-4 16,-4 3-1-16,-3 4-5 0,-1 0-3 15,-5 3-2-15,-5 2 1 0,-1-1-3 0,-7-2-7 16,-6 4-14-16,-6 1-24 0,-4 5-31 16,-4-2-34-16,-5-2-35 0,-4 2-46 0,0-1-27 15,-8 1-37-15,-1-7-103 0,0 0-344 16,1-5-170-16</inkml:trace>
      </inkml:traceGroup>
      <inkml:traceGroup>
        <inkml:annotationXML>
          <emma:emma xmlns:emma="http://www.w3.org/2003/04/emma" version="1.0">
            <emma:interpretation id="{2A64FFD6-2B8A-4C0D-AFEB-5C37EA011E13}" emma:medium="tactile" emma:mode="ink">
              <msink:context xmlns:msink="http://schemas.microsoft.com/ink/2010/main" type="line" rotatedBoundingBox="1482,5593 4142,5495 4169,6236 1510,6334"/>
            </emma:interpretation>
          </emma:emma>
        </inkml:annotationXML>
        <inkml:traceGroup>
          <inkml:annotationXML>
            <emma:emma xmlns:emma="http://www.w3.org/2003/04/emma" version="1.0">
              <emma:interpretation id="{C3A9E086-28A3-4B2C-A795-82131E2FF6E1}" emma:medium="tactile" emma:mode="ink">
                <msink:context xmlns:msink="http://schemas.microsoft.com/ink/2010/main" type="inkWord" rotatedBoundingBox="1482,5593 4142,5495 4169,6236 1510,633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96613.1069">1268 2009 1709 0,'3'-8'-46'0,"-3"8"11"0,3-5 5 16,-3 5 1-16,0-8-1 0,0 8 9 15,0 0-7-15,-3-14 7 0,3 14 4 16,-3-7 4-16,3 7 5 0,-7-8 1 16,7 8 3-16,-3-5-6 0,3 5 8 15,-2-7 2-15,2 7 3 0,-12-2 9 0,12 2 2 16,-14 0 13-16,14 0 3 0,-22 2 9 16,7 0 1-16,1-2 6 0,-6 5 1 0,2-2 3 15,-1 3-2-15,-4-2-9 0,0 3 0 16,1-4 1-16,-2 6-1 0,-1-2 0 15,5 3 0-15,-6 0-6 0,6 1-2 16,-2 1-2-16,1 1-1 0,2 1-3 0,2-2-4 16,2 1 2-16,3 3 0 0,4-3-2 15,2 0 0-15,4 0-2 0,2-1 0 0,5-2-1 16,1 3-1-16,5-5-2 0,6 5-2 16,4-7-5-16,-2 5 5 0,8-3-1 15,3 2-2-15,-3-2-1 0,1 2-3 0,4 1 1 16,-5 0 1-16,-3-5-4 0,1 6 0 15,-2-2 1-15,-3 2 1 0,0 2 1 16,-6-3 1-16,1 2 4 0,-6 3 11 16,-4 0 4-16,-2-3 3 0,-3 4 2 0,-6 2 1 15,-2-4 2-15,-7 2 3 0,1 3 0 16,-3-7 0-16,-7 7-3 0,2-5 3 0,2-5-5 16,-3 3 0-16,1-6-5 0,-2 0-1 15,2-3-2-15,-4-4-2 0,3-4-5 16,0 1-4-16,4-4 1 0,-2-2-3 0,4 1-3 15,3-2-11-15,-1-3-2 0,7 2-5 16,-1 0-2-16,7-1-9 0,-1 2-7 16,3-3-8-16,3 3-12 0,-1-3-11 0,4 3-14 15,5-3-16-15,2 3-9 0,3-3-20 16,4 3-7-16,4-3-22 0,3 0-13 16,3 0-22-16,-2 0-31 0,6-2-356 0,-3 2-69 15</inkml:trace>
          <inkml:trace contextRef="#ctx0" brushRef="#br0" timeOffset="197427.843">1258 2479 1601 0,'3'-14'18'0,"1"2"5"0,2-1 4 0,2-3-8 16,6 5-6-16,3-3 6 0,4 1-2 0,4 1 9 15,7-1 9-15,-1 3 9 0,1 1-1 16,1 6-1-16,2-4-5 0,0 7 1 0,-5-3 0 15,5 9 4-15,1-2 4 0,-1 2-3 16,-4 1 3-16,1 3-2 0,-4 4-4 16,-2-1-1-16,-6-1-3 0,-2 4 2 15,-7-3 3-15,0 8 0 0,-5-3 1 0,-3-2-1 16,-3 1 1-16,-3 4-2 0,-6-3-4 16,1-3-1-16,0 3-2 0,-5-5-3 15,2 3-4-15,0-6 0 0,-3-3-1 0,3 1-1 16,-5-4-2-16,5-1-2 0,0-3-4 15,11 0-2-15,-14-7-5 0,9 1 0 16,2-1-3-16,6-3-3 0,2-3-4 0,4 1 3 16,2-5-2-16,3-1 0 0,7 1-2 15,1-3-2-15,3-3-1 0,4 1-1 16,2-3-4-16,4 4 1 0,-1-2-1 0,-6 3 0 16,4 2 1-16,-1-6 3 0,-4 6-4 15,-2 3 6-15,-3 0-1 0,-4 1 4 0,-4 4 2 16,0 2 1-16,1-2 9 0,-6 2 0 15,-1 1-2-15,-3-1-2 0,1 4 2 16,0-2-4-16,-1-2 0 0,-5 8 2 16,6-7-4-16,-6 7-1 0,3-8 0 0,-3 8-2 15,5-3 2-15,-5 3-2 0,0 0-1 16,0 0 4-16,4 16-1 0,-4-6 1 0,3 0 1 16,-3 1-8-16,0 1 7 0,3 3 0 15,-3 2-1-15,0-2 1 0,0 0-4 16,0 0-16-16,0 1-21 0,0 0-25 0,0-1-24 15,0 0-29-15,0 1-29 0,0-4-28 16,0 2-32-16,0-4-92 0,-3-3-335 16,0 1-129-16</inkml:trace>
          <inkml:trace contextRef="#ctx0" brushRef="#br0" timeOffset="196876.2768">1699 1953 1579 0,'5'-8'-7'0,"-2"0"4"0,3 2-2 0,-4 2 10 16,1-4 3-16,-3 8 7 0,3-13 19 16,-3 8 6-16,0 5 4 0,3-6 1 15,-3 6-5-15,0 0-4 0,0 0 0 0,0 0-4 16,0 0 3-16,-17 17 2 0,11-8 1 15,1 7 8-15,2 0-1 0,-5 5 0 0,2 1-2 16,1 1-3-16,2 6-5 0,-4 1-2 16,1 3-1-16,1 1-4 0,-1-1-2 15,0 1-3-15,4 2-2 0,-4-4-2 16,3 0-19-16,1 1-21 0,-4-2-23 16,3-3-27-16,-2 1-26 0,-2-4-28 0,1 2-33 15,0-7-51-15,-2 0-376 0,-3-4-86 16</inkml:trace>
          <inkml:trace contextRef="#ctx0" brushRef="#br0" timeOffset="197603.6131">2355 2003 1931 0,'0'-10'55'0,"0"3"-52"0,0-2-42 16,0 6-28-16,0 3-17 0,3-11 3 15,-1 7 12-15,-2 4 2 0,0 0 8 0,10 0-27 16,-10 0-50-16,14 5-124 0,-3-2-94 16,-2 4 131-16</inkml:trace>
          <inkml:trace contextRef="#ctx0" brushRef="#br0" timeOffset="198514.1011">2604 1974 1168 0,'3'-11'111'16,"-3"5"-8"-16,0 6-12 0,3-10-11 0,-3 10-6 16,3-8-5-16,-3 8-2 0,2-8-4 15,-2 8-2-15,0 0 1 0,0 0-1 16,0 0-4-16,14 22-4 0,-8-11-3 0,-1-1-1 15,1 7-2-15,-6 3-3 0,6 0 7 16,-2 2-1-16,-4 3-5 0,3 1-2 16,-3 0-2-16,0 2-6 0,-3 0-1 0,-1-2 2 15,1 2-2-15,0-1 0 0,-3 0-2 16,-2-2 0-16,0 1-2 0,2-5-2 16,1-1-3-16,-1 1-1 0,3-5-2 0,-2-1 1 15,0-5 0-15,5 3-6 0,-2-5 2 16,2-4-2-16,0-4-3 0,0 0-5 15,0 0-5-15,0 0-2 0,15-27-6 0,-7 11-3 16,4 3 1-16,1-5-3 0,-4 0-5 16,3-1 6-16,2-1 1 0,3 0 1 0,-3 4 0 15,4 2 1-15,-1-1-2 0,-3-2 2 16,0 2 1-16,4 2 1 0,-7 3-6 16,0-3 4-16,0 3-1 0,-1 3-2 15,-4 1 0-15,-1 3 3 0,-5 3-2 16,8-1 2-16,-8 1 1 0,0 0-1 0,-2 13 5 15,-4-3 0-15,-2 1-1 0,-2 5 1 16,-1-3 3-16,-3 2-7 0,0 2 6 0,-1 0-2 16,1-1 2-16,0-2 1 0,0 1 0 15,-1-2-1-15,6 1 0 0,-5-4 0 16,3 0 2-16,3 1 1 0,-1-4 1 0,4-2-1 16,-2 0-8-16,4 1-9 0,3-6-2 15,0 0-2-15,0 0 0 0,0 0 1 16,0 0 1-16,0 0 3 0,0 0 0 0,26-13-1 15,-17 10 4-15,-1 0-2 0,-8 3-2 16,23 0 6-16,-11 3 0 0,-12-3 1 16,22 5-1-16,-5 0 3 0,-4-2 2 0,1 3 5 15,-1 1 2-15,4 1 4 0,-1 0 2 16,0-1 3-16,-2 1 3 0,3 0-1 16,1-1 5-16,-1 2 0 0,2-5-2 0,-6 2 3 15,3-5-1-15,1 1-1 0,0-2-2 16,7-2-5-16,1-3 2 0,-2 0-2 0,2-5-2 15,-1-1-1-15,4-6-3 0,-3-1-8 16,4-3 0-16,-6 1-4 0,3-3-3 16,-4-1 1-16,-1 1 0 0,-4 3-1 15,-3 1 2-15,0 5 0 0,-6-2 1 0,2 4-1 16,-4 1-2-16,-4 0 0 0,-2 0 1 16,-2 5-1-16,2 6 0 0,-12-11 3 15,3 9 0-15,-2 2 1 0,11 0 5 0,-26 9 5 16,11 1 2-16,-2 0 3 0,3 2 1 15,-2 1-4-15,0 2 7 0,5 4-1 0,0-1 0 16,0-4 0-16,5 4 2 0,1-3-2 16,5 2-1-16,0-2 0 0,3 0-1 15,2 3-1-15,6-2-2 0,3-6 0 16,3 3 0-16,4 0-10 0,-2-4-19 0,8-1-19 16,-8 0-28-16,4 0-25 0,0-2-28 15,0-3-30-15,3 1-37 0,-6-8-49 0,-1 2-117 16,2 1-301-16,-4-3-149 0</inkml:trace>
        </inkml:traceGroup>
      </inkml:traceGroup>
    </inkml:traceGroup>
    <inkml:traceGroup>
      <inkml:annotationXML>
        <emma:emma xmlns:emma="http://www.w3.org/2003/04/emma" version="1.0">
          <emma:interpretation id="{1BF28CA3-2EEA-4608-8564-5C2D6B9F4620}" emma:medium="tactile" emma:mode="ink">
            <msink:context xmlns:msink="http://schemas.microsoft.com/ink/2010/main" type="paragraph" rotatedBoundingBox="326,7633 5002,7771 4969,8884 293,8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A86D77-F638-4C68-AC6C-4A26576C4A51}" emma:medium="tactile" emma:mode="ink">
              <msink:context xmlns:msink="http://schemas.microsoft.com/ink/2010/main" type="line" rotatedBoundingBox="326,7633 5002,7771 4969,8884 293,8747"/>
            </emma:interpretation>
          </emma:emma>
        </inkml:annotationXML>
        <inkml:traceGroup>
          <inkml:annotationXML>
            <emma:emma xmlns:emma="http://www.w3.org/2003/04/emma" version="1.0">
              <emma:interpretation id="{5CEE05B5-713D-483B-8610-0E5162899283}" emma:medium="tactile" emma:mode="ink">
                <msink:context xmlns:msink="http://schemas.microsoft.com/ink/2010/main" type="inkWord" rotatedBoundingBox="326,7633 3051,7713 3018,8827 293,874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60153.8252">1399 4139 1418 0,'0'0'19'15,"-11"-6"-2"-15,11 6-3 0,-8-2-5 16,8 2-5-16,-10-3 2 0,10 3-7 15,0 0 4-15,0 0 2 0,0 0 4 0,0 0 3 16,23-10 2-16,-9 7-4 0,6 1 2 16,4-1 2-16,6-1 0 0,5-2-2 0,3 2 9 15,1-6 0-15,1 7 3 0,-2-4-2 16,-2 4-2-16,2-3 0 0,-8 0 2 16,-1 4-1-16,-3-4-2 0,-3 4-3 15,-3-3 2-15,-1 3 3 0,-3-1-1 0,-2 0-2 16,-3 3 4-16,-3-2-6 0,-8 2-1 15,0 0-2-15,0 0-1 0,0 0-1 16,0 0-2-16,0 0-3 0,0 0 4 0,-46 8-3 16,32-3 2-16,-3-3 0 0,3 3 2 15,-4-2-1-15,4-1 2 0,0 4 1 0,1 0-4 16,-3-5 5-16,5 4 3 0,0 1-2 16,0 1 2-16,0-3 1 0,1 8-3 15,2-5 10-15,-1 6 6 0,4-2-1 0,-4 7 1 16,6-3-1-16,1 3-5 0,-1 2 2 15,3 0-2-15,3 3-5 0,-1 4 2 16,1-2-2-16,3 7-3 0,2-2 1 0,3 2-3 16,-5 1-3-16,6 0 1 0,0 0-1 15,-1 2-3-15,0 2-1 0,0-9 0 0,2 8-8 16,-5-5-11-16,0 0-16 0,-2 0-21 16,-1-4-15-16,1-2-20 0,0-3-10 15,-4-1-15-15,4 0-6 0,-6-5-5 16,3-2-5-16,-3-3-12 0,-3-1-19 0,3-6-48 15,0 2-232-15,0-6 56 0</inkml:trace>
          <inkml:trace contextRef="#ctx0" brushRef="#br0" timeOffset="260456.8305">2178 4432 1242 0,'3'-8'42'16,"-3"2"-4"-16,0 6-5 0,2-12 1 0,-2 12-4 16,0-7-6-16,3 1 0 0,-3 6-1 15,0-7 0-15,0 7-5 0,0 0 2 0,0 0 0 16,0 0 3-16,16 13 0 0,-11-1 0 16,3 1-2-16,1 5 0 0,-1 5-8 15,1-2 2-15,3 9 0 0,-1-3-3 0,0 0-2 16,1 4 2-16,-4 2-5 0,3-4 1 15,-1-2 0-15,1 5-3 0,-5-3-3 16,-1-5-14-16,1 2-15 0,-4-1-18 0,1-5-16 16,0 0-16-16,-3-2-24 0,-3-6-30 15,0 0-90-15,1-6-158 0,-4 0 108 16</inkml:trace>
          <inkml:trace contextRef="#ctx0" brushRef="#br0" timeOffset="260631.8717">2243 4399 1110 0,'3'-13'66'16,"-6"3"-1"-16,1 1-17 0,-1-2-16 15,0 7-10-15,0-4-16 0,3 8-4 0,0-7 0 16,0 7 5-16,0 0-7 0,0 0-6 16,0 0-17-16,3 23-24 0,0-11-22 0,2 2-45 15,2-1-97-15,-1 2-92 0,-1 3 180 16</inkml:trace>
          <inkml:trace contextRef="#ctx0" brushRef="#br0" timeOffset="258986.0538">-294 4416 1295 0,'0'-7'213'0,"-3"-3"-105"0,3 10-54 15,-2-10-29-15,2 1-8 0,0 1-9 0,5 2 4 16,-2-4-3-16,3 3 4 0,2 0 3 16,3-1 0-16,0 3-1 0,5 0-2 15,-3-2-4-15,4 4 1 0,3 0-1 16,1 3-1-16,-2 0-2 0,2 0-1 0,1 3 2 15,1-2 0-15,-5 1-3 0,1 8 3 16,-2-3 4-16,-3 1-4 0,-2 4 1 16,-6 1-1-16,0 0 0 0,-9 6 1 0,0-2 2 15,-8 1-1-15,-4 5-1 0,-2 1 1 16,-3 1 3-16,-3-5-5 0,0 6 2 0,1-8-2 16,-2 0 0-16,2 1-1 0,7-8-2 15,-2 5 4-15,3-5 7 0,0 1 3 16,2-4-1-16,3 0-2 0,4-2-3 15,-1-5-2-15,6-1 0 0,0 0 0 0,0 0-2 16,0 0 0-16,27 3 0 0,-14-3-4 16,4 0 2-16,3 0 0 0,-2 0-3 0,4 3 1 15,2 1-3-15,-2 2 2 0,0-3 0 16,-1 7 3-16,-1-5-1 0,-3 3 2 16,1 2 3-16,-7 3 0 0,0-4 1 0,-3 5 1 15,-2-1-4-15,-3 0 5 0,-3 2 2 16,-3 2-1-16,-3-6-1 0,-2 7 1 15,-3-2-7-15,-3-1 6 0,-4 3-1 16,-2-2-3-16,-2 2 0 0,-2-3-1 0,-1 0 0 16,-4-1-4-16,4-3-6 0,-2 1-14 0,2-2-17 15,-1-3-19-15,4-1-19 0,2 1-21 16,-1-4-28-16,4-1-25 0,1-2-41 16,2-2-81-16,4-4-215 0,-1 2 13 0</inkml:trace>
          <inkml:trace contextRef="#ctx0" brushRef="#br0" timeOffset="259322.058">25 4125 1519 0,'6'-10'90'0,"-1"3"-11"15,-2-1-7-15,7 4-12 0,-4 0-4 16,5 2-6-16,-11 2-5 0,25 2-2 0,-7 2-4 16,1 3 0-16,1 5 3 0,6 4-4 15,2 4 2-15,7 7-4 0,1 0-3 16,2 5-2-16,8 3-1 0,-3 4-7 0,-1 2-2 16,-2 0 3-16,1 2-4 0,-5 2-2 15,2 0-2-15,-6 2 0 0,-5-3-3 0,-4-4 0 16,-5 2-5-16,-7-2-6 0,-5-4-9 15,-4 3-14-15,-2 0-15 0,-8-4-20 16,-3 2-18-16,-10-2-15 0,-1-2-22 16,-10-1-36-16,-5-7-50 0,3-1-115 0,-10-6-187 15,-3-3-4-15</inkml:trace>
        </inkml:traceGroup>
        <inkml:traceGroup>
          <inkml:annotationXML>
            <emma:emma xmlns:emma="http://www.w3.org/2003/04/emma" version="1.0">
              <emma:interpretation id="{B24BFF3C-7D3D-48F9-9BF4-C2B76633412D}" emma:medium="tactile" emma:mode="ink">
                <msink:context xmlns:msink="http://schemas.microsoft.com/ink/2010/main" type="inkWord" rotatedBoundingBox="3190,8004 4993,8057 4976,8635 3173,8582"/>
              </emma:interpretation>
              <emma:one-of disjunction-type="recognition" id="oneOf3">
                <emma:interpretation id="interp7" emma:lang="" emma:confidence="0">
                  <emma:literal>me</emma:literal>
                </emma:interpretation>
                <emma:interpretation id="interp8" emma:lang="" emma:confidence="0">
                  <emma:literal>one</emma:literal>
                </emma:interpretation>
                <emma:interpretation id="interp9" emma:lang="" emma:confidence="0">
                  <emma:literal>pre</emma:literal>
                </emma:interpretation>
                <emma:interpretation id="interp10" emma:lang="" emma:confidence="0">
                  <emma:literal>mi</emma:literal>
                </emma:interpretation>
                <emma:interpretation id="interp11" emma:lang="" emma:confidence="0">
                  <emma:literal>mc</emma:literal>
                </emma:interpretation>
              </emma:one-of>
            </emma:emma>
          </inkml:annotationXML>
          <inkml:trace contextRef="#ctx0" brushRef="#br0" timeOffset="261633.8303">2509 4545 953 0,'6'-2'87'0,"-3"-8"-6"0,2 6-6 15,-2-2-14-15,-3 6-3 0,0 0-6 16,0 0-5-16,0 0-7 0,21 10-2 16,-15 2 3-16,-4 1 3 0,1-1 0 0,0 6-4 15,0 2-6-15,0 2-3 0,-1 1-2 16,1-1-2-16,3 2-4 0,-6-1-3 16,3 0 1-16,-1 0-5 0,1-2-1 15,-3-1 2-15,3-3 0 0,-3 0-5 0,0-1 2 16,0-4 1-16,0 3 0 0,0-5 8 15,0-2 2-15,0-1-4 0,0-7-4 0,-6 9 0 16,6-9-1-16,0 0-4 0,0 0-6 16,-5-34 2-16,8 19 0 0,-1-8-7 15,1 1 3-15,5-7-5 0,5-3 2 16,1 4 0-16,5 0 1 0,2-1 0 0,4 2-3 16,-2 1 1-16,3 4-1 0,2 5 1 15,1-1 3-15,-1 0-5 0,-1 9 1 0,-2-1 1 16,1 10 3-16,-1-4-5 0,2 8 6 15,-5 6-2-15,0-7 0 0,-4 9 1 16,2 0 4-16,-6 6 0 0,0-5 1 16,1 4 1-16,-6-1 0 0,-1 3-2 0,-3-3 4 15,-2-2-2-15,0 2 3 0,-3-1-3 16,0-2 4-16,0-1-3 0,-3 3-1 16,0-8 4-16,1 3-1 0,-1-2-2 0,3-8-1 15,-8 5 0-15,8-5-3 0,0 0-3 16,0 0 2-16,-14-20-3 0,11 3-1 15,3 2-3-15,0 0-2 0,3-6 3 0,2-2-1 16,1 0-2-16,2 0 2 0,3-3-1 16,3 0 1-16,1 3-1 0,2 0 15 15,3 2 0-15,6 1-3 0,-4 4-1 0,-2 5 2 16,4-1-3-16,-2 5 0 0,-1 1-1 16,-2 6-1-16,4 3 0 0,0 2 1 15,0 5-3-15,-7 4 2 0,5 4 0 0,-7 0 1 16,3 4-1-16,-5 4 1 0,0-3-2 15,-4 0 1-15,-2 6 4 0,2-3-6 16,-3-4 2-16,1 5 1 0,-3-2 0 0,2-1-2 16,2-1 1-16,-4 0 0 0,0-4 0 15,2 2-1-15,-2-3 0 0,0-2 0 16,0-1-1-16,2-3-1 0,4 0 1 16,-1-5-2-16,3 1 3 0,5-6-1 0,-2-2-2 15,5-2 0-15,2-6 0 0,1 1-1 16,8-7-1-16,-3-4-2 0,3-1 1 0,0-8-3 15,2-1 3-15,-1-2 0 0,1 1 0 16,-4-4 0-16,1 1 1 0,-7 2-2 16,5-2 2-16,-10 7 2 0,-1-2-2 0,-2 4 1 15,-1-4-2-15,-2 4 2 0,-5 2 1 16,2 3 1-16,-3 3-3 0,-2 0 0 16,0 2-1-16,0 1 0 0,-3 6 1 0,0 6-3 15,-6-7 4-15,6 7 0 0,0 0 1 16,-19 13 0-16,8 2 5 0,1-1 5 0,-4 7-2 15,3 2 3-15,-3 6-1 0,0-1 0 16,1 1-2-16,2 1 0 0,0 0 1 16,3-1-5-16,2 3 4 0,1-8-1 15,2 2-2-15,3-1 0 0,5 0-2 0,-2-3-1 16,6-1-2-16,2-4-3 0,3 3-10 16,1-8-19-16,4 1-20 0,4-3-28 0,9-3-37 15,8-4-41-15,2-9-65 0,18-4-438 16,37-12-156-16</inkml:trace>
        </inkml:traceGroup>
      </inkml:traceGroup>
    </inkml:traceGroup>
    <inkml:traceGroup>
      <inkml:annotationXML>
        <emma:emma xmlns:emma="http://www.w3.org/2003/04/emma" version="1.0">
          <emma:interpretation id="{17071277-E7D0-4105-8F53-03953A2C8A58}" emma:medium="tactile" emma:mode="ink">
            <msink:context xmlns:msink="http://schemas.microsoft.com/ink/2010/main" type="paragraph" rotatedBoundingBox="213,10408 6784,10636 6728,12247 157,12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35833B-7315-4118-AED3-71581454D469}" emma:medium="tactile" emma:mode="ink">
              <msink:context xmlns:msink="http://schemas.microsoft.com/ink/2010/main" type="inkBullet" rotatedBoundingBox="203,10681 913,10706 880,11638 171,11614"/>
            </emma:interpretation>
          </emma:emma>
        </inkml:annotationXML>
        <inkml:trace contextRef="#ctx0" brushRef="#br0" timeOffset="896614.0307">-312 7301 793 0,'-8'-2'187'0,"-1"2"-57"16,9 0-64-16,-16-3-12 0,10-2-23 15,6 5-4-15,0 0-12 0,0 0 8 16,-24 5 18-16,22-2 14 0,-4 4 1 0,3-2-2 15,0 5 0-15,1-1-3 0,2 7 1 16,-3-6 11-16,3 5-2 0,-3 0-4 0,0 0 4 16,3 2-5-16,-2 10-8 0,-1-9-1 15,-3 6-3-15,3-2-6 0,-4 7 0 16,2-5-2-16,-1-1-4 0,-2 2 2 0,5-2-2 16,-5 3-3-16,2-3-2 0,1 0-3 15,-4 0-2-15,4-3-2 0,-2-2 2 0,4-1-5 16,-3 3-1-16,4-7 3 0,-1 1-1 15,0-3 0-15,3 3 0 0,3-7-4 16,-3 3-2-16,3-5-1 0,5 3-4 16,2-5-1-16,1 1-4 0,-3-4-12 0,6 0-19 15,-14 0-24-15,29-4-23 0,-15 1-25 16,3-2-21-16,3-1-14 0,0-1-15 16,0-4-26-16,1 0-66 0,4-6-281 0,-3 1-28 15</inkml:trace>
        <inkml:trace contextRef="#ctx0" brushRef="#br0" timeOffset="896858.9404">-160 7585 1332 0,'-14'-8'-33'0,"3"5"10"0,-2 0 0 0,2 1 5 16,0-2 7-16,11 4 7 0,-17-1 8 16,17 1 16-16,-15-2 31 0,15 2 8 15,0 0 1-15,-14 2-2 0,14-2-3 0,-5 10 0 16,2 1-1-16,3-7 1 0,0 9-5 15,-3-1 0-15,3 1-11 0,3 6 1 16,-3-4-4-16,3 6-2 0,-1-4-5 0,1 6-3 16,0 1-4-16,0-4-7 0,2 4-9 15,-2-2-18-15,0 1-17 0,4 0-22 0,-4 1-32 16,2-3-33-16,-2-4-46 0,0-1-108 16,-1-2-178-16,1-5 45 0</inkml:trace>
        <inkml:trace contextRef="#ctx0" brushRef="#br0" timeOffset="897153.5507">-49 7092 1481 0,'3'-17'98'0,"0"5"-19"0,-3 2-11 16,6 2-9-16,2 3-6 0,0-2-6 15,2 7-3-15,-2 0 1 0,-8 0 2 16,20 9 0-16,-6 2-1 0,1 4-4 0,2-1-3 16,0 9-1-16,-1 6-2 0,2 4-2 15,-1 4-3-15,3-3-2 0,-2 9-2 16,-1-3-3-16,-6 2-2 0,-3 3-3 0,0-8-2 16,-1 1-6-16,-7 4 1 0,0-2-10 15,-4-1-16-15,-1 8-31 0,-7-4-28 16,4-4-37-16,0-2-30 0,-6-2-39 0,1-5-92 15,-3 2-296-15,4-7-67 0</inkml:trace>
      </inkml:traceGroup>
      <inkml:traceGroup>
        <inkml:annotationXML>
          <emma:emma xmlns:emma="http://www.w3.org/2003/04/emma" version="1.0">
            <emma:interpretation id="{AD2DF296-EB7E-4A59-AB3F-DF51A9554E3C}" emma:medium="tactile" emma:mode="ink">
              <msink:context xmlns:msink="http://schemas.microsoft.com/ink/2010/main" type="line" rotatedBoundingBox="1652,10457 6784,10636 6728,12247 1596,12069"/>
            </emma:interpretation>
          </emma:emma>
        </inkml:annotationXML>
        <inkml:traceGroup>
          <inkml:annotationXML>
            <emma:emma xmlns:emma="http://www.w3.org/2003/04/emma" version="1.0">
              <emma:interpretation id="{7D415D4E-6143-4C2D-AC94-C33B8AE0F9EC}" emma:medium="tactile" emma:mode="ink">
                <msink:context xmlns:msink="http://schemas.microsoft.com/ink/2010/main" type="inkWord" rotatedBoundingBox="1652,10457 6784,10636 6728,12247 1596,12069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899180.2167">2943 7505 1307 0,'0'-11'-50'0,"0"4"12"0,-3-4 2 0,0 0 13 16,3 1 14-16,-5 0 12 0,2 0 15 15,-3 3 12-15,1-3 8 0,-4 0 1 16,4 3 3-16,-4 5 1 0,0-6 4 0,0 2-3 16,-2 2-1-16,0 4-3 0,11 0 4 15,-22 0 4-15,9 0-4 0,-1 4-1 0,3 2 0 16,-3 2 2-16,2 1 1 0,-2 1 1 16,0 5-3-16,3-1-2 0,-1 4 1 15,3-3-2-15,0 7-4 0,-2-1 1 16,3-3-2-16,2 3-4 0,1-4 3 0,2 3-3 15,0-5-3-15,0 1 0 0,3 0 0 16,0-3-4-16,3-1-2 0,0 1 0 16,0-3-4-16,2-2 0 0,4 1-5 0,-1-2 0 15,3-3 1-15,-5 0-3 0,9-4-4 16,-15 0 0-16,25-8-1 0,-11 1-5 0,-1-2 0 16,1-4-2-16,2-2 1 0,-2-6-3 15,2-2 1-15,-3 0 3 0,1-5-3 16,3 1 0-16,-2 2 1 0,-1-2-2 15,0 3 0-15,0 3 1 0,-4 1 0 0,-2 3 0 16,3-2-2-16,-2 5 2 0,-4 0 0 16,4 1 0-16,-4 3-2 0,1-2 0 0,1 6 1 15,-4 3-1-15,-3 3 3 0,0 0-1 16,16 3 0-16,-16-3 2 0,9 18 1 16,-4-3-1-16,-2-5 0 0,3 8-1 0,-4-1 2 15,4 3-1-15,1 3 0 0,-1-1-7 16,-4-4-11-16,4 3-22 0,-3-1-25 15,2 0-28-15,4 2-18 0,-4-4-16 0,1 0-13 16,2-4-33-16,-1-2-93 0,1-2-248 16,-2-3-17-16</inkml:trace>
          <inkml:trace contextRef="#ctx0" brushRef="#br0" timeOffset="899820.1053">3192 7761 1778 0,'-21'-7'3'16,"5"-1"7"-16,2 0-7 0,5 1 2 16,1-2 6-16,5 5 2 0,-1-3-6 0,4-2 4 15,4 1 12-15,2 2 5 0,2-6 4 16,6 2 2-16,5 3 2 0,2-6-2 16,7 3 4-16,-1 0-1 0,3-4-1 0,2 4-3 15,-1 0 0-15,1-3-5 0,-1-1-3 16,1 1-2-16,-2 2-1 0,-3 0-4 15,-2 0 0-15,-4 4-4 0,1 0-1 16,-5-1 5-16,1 2-1 0,-4 2 0 0,-3-3-3 16,3 3-1-16,-1 1-1 0,-5-1-3 15,0 0 0-15,1 2-1 0,-4-3-2 0,4 2-4 16,-9 3 2-16,0 0 0 0,0 0 3 16,21 10 1-16,-16-2-3 0,1 2 3 15,-4 4 1-15,4 1-2 0,0 5 1 0,-4 3-2 16,1-1 2-16,3 3 1 0,-3 0-6 15,-1 1 1-15,1 0 0 0,-3 3-12 16,3-1-19-16,-3 0-26 0,0-2-34 0,3 2-31 16,-3-1-45-16,-6-5-87 0,6 1-389 15,-3-3-137-15</inkml:trace>
          <inkml:trace contextRef="#ctx0" brushRef="#br0" timeOffset="899446.2033">3437 7142 1458 0,'0'-17'54'0,"0"3"7"0,0 1-4 16,0 3 14-16,0 2 7 0,0 0-7 0,0 8 2 16,0-9-1-16,-2 3-7 0,2 6-3 15,0 0-6-15,0 0-7 0,0 0 1 0,0 0 8 16,0 0 0-16,0 25 4 0,2-5 0 16,-4 3-4-16,4 4-2 0,-2 1-2 15,3 8-9-15,-3 0-1 0,3 0-4 0,-3 3-7 16,3-3-1-16,2 2-5 0,-5 1-2 15,6-3-15-15,-3 0-22 0,-1-6-26 16,-2 5-38-16,3-8-29 0,1 2-37 16,-1-3-31-16,0-3-31 0,-3 0-87 0,3-2-355 15,-3-6-144-15</inkml:trace>
          <inkml:trace contextRef="#ctx0" brushRef="#br0" timeOffset="899993.187">3829 7216 1911 0,'3'-20'20'0,"-3"1"-26"15,2 2-7-15,4 7-3 0,-3-6-26 16,2 7-21-16,1-1-10 0,-3 4-6 0,5-1-14 16,-5 0-29-16,-3 7-81 0,15-7-213 15,-6 5 75-15</inkml:trace>
          <inkml:trace contextRef="#ctx0" brushRef="#br0" timeOffset="900250.4757">4151 7045 1326 0,'0'0'94'0,"0"-8"-9"0,0 8-11 0,0 0-8 15,0-7-6-15,0 7-5 0,0 0-5 16,0 0-4-16,0 0-3 0,0 0-1 15,-14 23-3-15,8-11 3 0,1 9-5 0,2 2 1 16,-3 2 2-16,-2 8-2 0,1-1-1 16,1 3-3-16,1 3-3 0,-1 1-6 15,1 3 2-15,2-4-5 0,0 1-1 0,-2-4-9 16,2 2-19-16,0-1-26 0,0-3-27 16,0-5-23-16,3 0-32 0,0-2-30 0,0-3-63 15,0-1-382-15,3-9-89 0</inkml:trace>
          <inkml:trace contextRef="#ctx0" brushRef="#br0" timeOffset="900533.2369">4507 7317 1673 0,'3'-8'39'16,"-3"8"-2"-16,4-10-10 0,-4 2 1 16,0 8-4-16,6-3-4 0,-6 3 0 15,0 0-1-15,3 13 3 0,-6 3-2 16,6-3 0-16,-3 10-1 0,0-3-1 0,0 6-3 16,-3 3-3-16,3-2-3 0,-3 1-1 15,3 4 4-15,-3-6-7 0,3 2-10 0,-4-3-20 16,4-2-33-16,-3 1-34 0,3-1-30 15,-2-8-67-15,2 0-341 0,0 2-32 16</inkml:trace>
          <inkml:trace contextRef="#ctx0" brushRef="#br0" timeOffset="900704.3775">4776 7092 1611 0,'3'-20'27'0,"3"5"-39"16,2 5-2-16,2-4 0 0,-2 8-23 16,3-1-7-16,-2-5-14 0,2 5-21 0,0-1-35 15,7 0-114-15,-7 4-125 0,6 1 132 16</inkml:trace>
          <inkml:trace contextRef="#ctx0" brushRef="#br0" timeOffset="897662.2298">970 7242 1606 0,'-3'-18'-4'0,"0"0"0"0,3 8-6 16,0-6 18-16,3 9 4 0,-3 1 2 15,0 6 0-15,3-9 10 0,-3 3 15 16,0 6 9-16,0 0 0 0,15-2 2 0,-15 2-4 15,14 10-3-15,-3-3 1 0,-2 3 3 16,6 9 0-16,-4-6-1 0,3 12-5 0,3-3 1 16,-2 3-8-16,-1 0-1 0,3 3-3 15,0 1-2-15,-2-1-3 0,-1-1 0 16,0 2-6-16,0-3 2 0,-2-2-5 16,-1-2 0-16,-2-3 0 0,-1 2-2 0,-2-6-1 15,2 0 2-15,-2-2 6 0,-1-1 15 16,2 0 11-16,-1-5 14 0,-1 1 2 0,-2-6-2 15,-3-2-3-15,0 0-6 0,11-16-5 16,-5 3-5-16,-1-7-3 0,-2-9-5 16,3-4-7-16,-1-2-1 0,5-4 0 0,-7-1-5 15,2 3-5-15,1-4 0 0,2 7-4 16,1-1 1-16,-4-2-4 0,4 9-6 16,-2-5-5-16,-2 12-10 0,1-4-15 15,2 3-23-15,-2 3-28 0,-1 3-29 0,1 3-27 16,2 3-21-16,-2 3-19 0,3 0-12 15,0 4-22-15,-1 0-79 0,3 0-331 0,-11 3-116 16</inkml:trace>
          <inkml:trace contextRef="#ctx0" brushRef="#br0" timeOffset="898198.0982">2036 7206 1563 0,'0'0'-55'16,"0"0"20"-16,0 0 1 0,0 0 17 15,0-19 21-15,0 19 15 0,0 0 11 16,0 0 3-16,0 0 5 0,-9-7 2 0,9 7-5 16,0 0-1-16,0 0-3 0,-15 0-2 15,15 0-7-15,0 0 5 0,-17 7 3 16,9-7 1-16,0 9-2 0,-4 1 0 0,0-2-3 15,4 2-1-15,-9 0 1 0,6 8-3 16,-3 1-1-16,1-6-3 0,-1 9 0 0,0-1 1 16,0 5 2-16,-1-6-6 0,4 6 0 15,0-3 3-15,0 6-1 0,2-7 1 16,0 5 1-16,3-2-3 0,0-2 4 16,4 0-3-16,-1-2 1 0,3 1-1 0,0-3-1 15,0 1-1-15,0-4-1 0,5-1 0 16,-2 0-1-16,3-3 3 0,1-1 2 0,1 0-5 15,0-3 1-15,1-3-2 0,2 0-3 16,3-2 1-16,1-3-2 0,-1-3 0 16,3 0 3-16,1-4-4 0,-1-3-3 0,-1-3 1 15,1-6-3-15,-2 4 0 0,2-8-2 16,-3-2-1-16,0-1-2 0,-1 1 4 16,-5-8-4-16,0 4 0 0,-5 0-2 15,0 4 1-15,-3-4-4 0,-3 7 4 16,0-5-5-16,-2 7-1 0,-4 2 1 0,-3-5-9 15,1 10-9-15,-3-3-8 0,0 3-19 0,0 3-16 16,-1 3-19-16,-2 2-15 0,3 1-12 16,-4 4-16-16,4 0-19 0,0 4-41 15,0 2-318-15,3 3-13 0</inkml:trace>
          <inkml:trace contextRef="#ctx0" brushRef="#br0" timeOffset="898522.1631">2235 7177 1422 0,'0'-7'41'0,"0"-3"0"0,-3 2-1 15,3 8 1-15,3-12 4 0,-3 4-2 16,0 8 1-16,0-7 0 0,0 7 1 0,0 0 4 15,0 0 0-15,0 0-3 0,0 0-3 16,0 0 1-16,6 25-4 0,-4-15 0 16,1 7-1-16,4 2-5 0,-4 4 0 0,2 0-3 15,1 6-3-15,-3-1-2 0,2 0-2 16,1 8-5-16,0-8-2 0,-4 9-2 16,4-10-7-16,-3-2-24 0,-1 2-24 0,4-2-18 15,-2 2-29-15,2-1-27 0,-1-4-27 16,-2-3-42-16,3-2-99 0,-1 1-219 15,-2-5-5-15</inkml:trace>
          <inkml:trace contextRef="#ctx0" brushRef="#br0" timeOffset="901615.7814">4879 7661 1311 0,'-26'-10'53'0,"9"2"-9"15,6 2-4-15,3-1 3 0,5 3-8 16,3 4-6-16,6-12 1 0,-1 8 0 0,6-2 1 16,6-1-3-16,7-1 1 0,-2 4-4 15,13-7 1-15,-2 1-1 0,5 1-2 0,-1-1 4 16,0 3 1-16,3-6 5 0,3 0 0 16,-7 3-3-16,2-1-3 0,0-4 0 15,-5 2-4-15,-1 1-3 0,-4 1 2 0,-1 4 1 16,-5-4 4-16,0 7 2 0,-7-6-1 15,-1 7-3-15,-2-3-4 0,4 6-2 16,-9 0-3-16,-7 0-3 0,17 6 2 16,-11 1 0-16,-1 9-1 0,3 1 0 0,-5 1 2 15,3 2 1-15,-1 6-5 0,2 3 4 16,-7-8-1-16,6 7-4 0,-3-1 0 0,2 0-2 16,1-2 0-16,-3 1 2 0,2-3 2 15,1-2-4-15,-1-1 3 0,1-3 2 0,2 0-2 16,-4-4 2-16,5-6-1 0,-4-1-4 15,7-4 2-15,-4-2 2 0,-8 0-7 16,26-10 0-16,-14-5 0 0,1-2-4 16,1-3 2-16,4 0 0 0,-4-5-2 0,3 3 1 15,-3-1 2-15,1 3-7 0,-3 4 3 16,1 0 0-16,-4 1-4 0,2 3 2 0,2 2-1 16,-8 4 0-16,1 4 3 0,-6 2 3 15,14 10-1-15,-6 5 6 0,0 5-1 16,-2 3-3-16,4 11 4 0,-5 3 2 0,4 1 0 15,-1 9 4-15,0 1 0 0,3-1 0 16,-5 1 5-16,7 1-4 0,-11 0-1 16,4-3 2-16,-3-7-2 0,-3 3-2 15,0-5 3-15,-3 1-2 0,0-2-3 0,-2 0 4 16,-8 0-2-16,-1-7-1 0,0 2 1 16,-3-3-4-16,-3-2 0 0,3 0 2 0,-3-7 1 15,-3 1-3-15,3-3 1 0,1-4-2 16,-2-5-1-16,1-1 2 0,3-4 7 15,-3-3 0-15,3-6 0 0,0 2 8 0,-1-11-5 16,4 4 0-16,0-10-6 0,6-2 0 16,-1-4 0-16,9 2-5 0,0-5-3 15,3-6-7-15,6 0-11 0,10-7-13 0,10-8-18 16,-1 6-29-16,24-19-52 0,10-1-65 16,-4-7-111-16,10-2-124 0,0-1-239 15,2-7-159-15</inkml:trace>
          <inkml:trace contextRef="#ctx0" brushRef="#br0" timeOffset="900925.5472">5182 6945 1075 0,'5'-6'39'0,"-5"6"2"16,0 0-15-16,0 0-3 0,0 0-8 0,-5 19-1 15,2-9 11-15,0 3 14 0,0 7 9 16,1 3-6-16,-1 6 2 0,3 6-2 0,-3 9-5 16,3-6-1-16,0 8-5 0,0-1-1 15,0 5 1-15,0-3-6 0,0-4-1 16,3 1-8-16,-3-2 3 0,3-2-18 0,2-2-21 15,1-1-34-15,-3-2-27 0,5-1-35 16,-5-7-75-16,5-4-238 0,-4 0 61 16</inkml:trace>
        </inkml:traceGroup>
      </inkml:traceGroup>
    </inkml:traceGroup>
    <inkml:traceGroup>
      <inkml:annotationXML>
        <emma:emma xmlns:emma="http://www.w3.org/2003/04/emma" version="1.0">
          <emma:interpretation id="{F2A5FB5E-368B-44D5-8554-7F8C8A70AE09}" emma:medium="tactile" emma:mode="ink">
            <msink:context xmlns:msink="http://schemas.microsoft.com/ink/2010/main" type="paragraph" rotatedBoundingBox="502,12945 6539,12710 6582,13808 545,14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AD3767-8619-4AF6-93A7-F3D4CBB92832}" emma:medium="tactile" emma:mode="ink">
              <msink:context xmlns:msink="http://schemas.microsoft.com/ink/2010/main" type="inkBullet" rotatedBoundingBox="503,12957 1537,12917 1580,14002 545,14042"/>
            </emma:interpretation>
            <emma:one-of disjunction-type="recognition" id="oneOf5">
              <emma:interpretation id="interp13" emma:lang="" emma:confidence="0">
                <emma:literal>5)</emma:literal>
              </emma:interpretation>
              <emma:interpretation id="interp14" emma:lang="" emma:confidence="0">
                <emma:literal>57</emma:literal>
              </emma:interpretation>
              <emma:interpretation id="interp15" emma:lang="" emma:confidence="0">
                <emma:literal>5,</emma:literal>
              </emma:interpretation>
              <emma:interpretation id="interp16" emma:lang="" emma:confidence="0">
                <emma:literal>5</emma:literal>
              </emma:interpretation>
              <emma:interpretation id="interp17" emma:lang="" emma:confidence="0">
                <emma:literal>52</emma:literal>
              </emma:interpretation>
            </emma:one-of>
          </emma:emma>
        </inkml:annotationXML>
        <inkml:trace contextRef="#ctx0" brushRef="#br0" timeOffset="1.13453E6">-152 9796 1324 0,'3'-8'100'0,"0"-1"-3"0,0-2-13 15,-1 2-8-15,1-1-6 0,3 4-13 16,4-5-2-16,-2 0-7 0,3 1-4 0,3-2-7 16,7-2-1-16,-2 3-5 0,7-2-20 15,3-1-31-15,-1 1-32 0,4 1-39 0,1-1-33 16,-1 0-39-16,0-3-75 0,-4 5-232 15,-3 4 22-15</inkml:trace>
        <inkml:trace contextRef="#ctx0" brushRef="#br0" timeOffset="1.13436E6">-114 9726 1541 0,'6'-7'-8'0,"-6"7"2"0,0 0-7 16,2-8 5-16,-2 8 1 0,3-4 8 15,-3 4-2-15,0 0 4 0,6-8 14 16,-6 8 5-16,0 0 0 0,0 0 1 0,0 0-2 16,0 0 0-16,0 0-2 0,0 0-7 15,0 0 5-15,0 0-2 0,-3 20 5 16,3-10 2-16,-3 7-1 0,0-4 1 0,1 7-1 15,-1-3-2-15,0 1 2 0,3 3-3 16,0 2-3-16,0-3 2 0,3 1-4 0,0 2 1 16,-1-5-4-16,7 0 4 0,2-2-2 15,3-2 1-15,7 0 2 0,1 1-7 16,8-7 2-16,0 2 2 0,8 1-1 16,-3-5-2-16,2-2-5 0,0 4 2 0,-3-6-2 15,1 4-1-15,-7 1 3 0,1-4-4 16,-6 4 1-16,0-5 0 0,-6 6 4 0,0 4-2 15,-9-6-2-15,-3 5 1 0,-5-1 0 16,-10 5 3-16,-4 1-4 0,-9 7-1 16,-6-6 1-16,-2 7-2 0,-7 0-4 15,-2-7-12-15,1 0-11 0,-5-1-19 0,7-3-26 16,3-5-26-16,2-4-26 0,-2-6-37 16,2-5-87-16,0-6-199 0,7-2 45 15</inkml:trace>
        <inkml:trace contextRef="#ctx0" brushRef="#br0" timeOffset="1.13478E6">314 9309 1377 0,'0'-6'43'16,"-3"2"-12"-16,3-6-7 0,0 10 0 0,8-7-3 15,-2 2-2-15,9 4-3 0,-1-3 11 0,6 4 13 16,3 5 8-16,5 4 0 0,7 1-1 16,-2 3 1-16,8 6 1 0,2 2 0 15,2 11-4-15,1 3-5 0,-6 2 0 0,0 5-7 16,-3 7 2-16,-8 3-3 0,-4 1-2 16,-1 5-1-16,-10 3-5 0,-6-8-10 15,-8 2-16-15,0 1-19 0,-6-1-25 0,-2 7-31 16,-7 0-26-16,1-4-26 0,0-7-36 15,-6-7-88-15,2-3-236 0,-1-3 5 16</inkml:trace>
      </inkml:traceGroup>
      <inkml:traceGroup>
        <inkml:annotationXML>
          <emma:emma xmlns:emma="http://www.w3.org/2003/04/emma" version="1.0">
            <emma:interpretation id="{C97585C6-9A2C-4CDB-8E84-8FD906DFADE2}" emma:medium="tactile" emma:mode="ink">
              <msink:context xmlns:msink="http://schemas.microsoft.com/ink/2010/main" type="line" rotatedBoundingBox="2279,12876 6539,12710 6573,13575 2313,13741"/>
            </emma:interpretation>
          </emma:emma>
        </inkml:annotationXML>
        <inkml:traceGroup>
          <inkml:annotationXML>
            <emma:emma xmlns:emma="http://www.w3.org/2003/04/emma" version="1.0">
              <emma:interpretation id="{AAF66D6E-4128-47E2-B724-ACB8B10517F4}" emma:medium="tactile" emma:mode="ink">
                <msink:context xmlns:msink="http://schemas.microsoft.com/ink/2010/main" type="inkWord" rotatedBoundingBox="2279,12876 6539,12710 6573,13575 2313,13741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.1356E6">2156 9532 1689 0,'-3'-14'71'0,"3"4"-38"16,0 3-8-16,0 7-7 0,0-11 1 15,-3 6-4-15,3 5 5 0,0 0 7 16,0 0 8-16,0 0 7 0,3 26-2 0,-3-10-3 16,3-1-3-16,-3 8 0 0,2 1 8 15,4 1 0-15,-3 0-1 0,0 3-3 0,-1 1-2 16,1-1-5-16,-3 6-2 0,3-9-2 16,-3 3-5-16,-3-8 1 0,3 7-4 15,0-9 0-15,0-1-2 0,-3-4-1 16,3 3-9-16,-2-11-7 0,-1 3-13 0,3-8-9 15,-9 0 0-15,9 0-3 0,0 0-2 16,-11-23-5-16,11 7 3 0,-3-2-1 0,3 6 3 16,3-11-3-16,3 4 8 0,-1-4 1 15,4 1 3-15,2 2 0 0,0 4 2 16,4-6 0-16,-1 8 2 0,0 1 1 0,4 3 5 16,-1 0 1-16,3 0 4 0,-1 7 5 15,-1-1-1-15,2 4-2 0,3 4 5 16,0-1 0-16,-4 7 2 0,5-3-1 0,-5 3-4 15,1 6 6-15,4-2-1 0,-8 11-1 16,1-12 0-16,1 14-1 0,-7-5-11 16,0-6-7-16,-2 8-16 0,-4-4-23 0,1 0-24 15,-1 4-20-15,2-9-18 0,-4 0-28 16,-3 1-62-16,3-3-286 0,-3-2 3 16</inkml:trace>
          <inkml:trace contextRef="#ctx0" brushRef="#br0" timeOffset="1.13665E6">2721 9843 1975 0,'-21'-8'70'0,"2"4"-22"0,2-3-31 15,5 3-11-15,3-2-4 0,1 0-2 0,2-1-1 16,1 0 2-16,5-4 1 0,0 1 0 16,5-4-2-16,6 4 0 0,1-3 0 0,6-4-1 15,4 1 2-15,4-2-1 0,2 7 0 16,2-6 0-16,0 5-2 0,2 1 3 15,-4 1 1-15,4 0-2 0,-1 2 1 0,4 4 2 16,-5 1 3-16,0-4-3 0,-3 7 8 16,3 0 0-16,-2 0 3 0,-2 4 3 15,2-1 2-15,-4 0 1 0,-2-3 0 16,3 4 0-16,-4 2 2 0,-2-4-1 0,2 0 4 16,-4 1-2-16,0 0 1 0,2-1 2 15,-1-2-5-15,-1-2 4 0,-3 2-2 0,4-6-3 16,-4 2-2-16,3-2-2 0,-3-1 0 15,-2-3-3-15,-1 1 0 0,-2-2-4 0,-1 2 0 16,-2 1-1-16,-1-2-2 0,-2 2 3 16,-3 1-4-16,0-3 0 0,0 10-1 15,-6-12-2-15,6 12 1 0,-13 0-1 16,13 0 0-16,-20 10 2 0,7-4 2 0,0 7 2 16,-1 0 5-16,0 5 0 0,-4 6-2 15,1-1 1-15,3 2 0 0,3 1 0 16,-2-4 1-16,5 2-1 0,2-1-1 0,1 3 2 15,5-5-5-15,3-4 5 0,2 1-5 16,6-1 5-16,7 0-3 0,2-5 1 16,2-4-3-16,7 0 0 0,3-6-14 0,-4-4-4 15,7-4-5-15,1-4-10 0,-1 3-8 16,-1-11-5-16,0 3 0 0,-1-9 0 0,0 3 6 16,-7-5-3-16,-3 3 1 0,-4 0 5 15,-1 1 2-15,-4-2 2 0,-5 4 6 16,-1 2 6-16,0 1 6 0,-2 4 4 0,1-1 1 15,-2 4 2-15,-2 0 0 0,3 2 1 16,-3 1-2-16,-1 4 7 0,-2 3 4 16,0 0 8-16,0 0 4 0,14 20 3 15,-11-8 2-15,0 4 1 0,0 5-1 0,-1 0 1 16,1 1 0-16,0 3 0 0,0 2-3 16,1-4-2-16,-1 2 1 0,0 1-10 0,-1-5 6 15,1-3 0-15,0-1 1 0,0 0 3 16,-3-5 4-16,0-2 4 0,3 2 1 15,-3-6-5-15,0 2-3 0,0-8 1 16,0 0-6-16,0 0-1 0,0 0-3 0,0 0-9 16,-12-26 3-16,12 14-7 0,0-5-8 15,6-4-5-15,2-3-9 0,6-4-13 16,3 6-13-16,4-7-17 0,4 1-19 0,7 0-15 16,1 1-7-16,8 2-14 0,2 1-4 15,-4 1-6-15,7 5-4 0,0 1-11 0,-3-2-7 16,-7 9-20-16,2-3-34 0,-3 3-301 15,-2 5-9-15</inkml:trace>
          <inkml:trace contextRef="#ctx0" brushRef="#br0" timeOffset="1.13585E6">2823 9371 1624 0,'3'-13'124'0,"1"4"-16"0,-4 6-24 16,0 3-8-16,0-12-11 0,0 12-9 0,0 0-4 16,0 0-9-16,0 0 8 0,0 0 0 15,0 0-1-15,3 30-2 0,0-16-3 0,2 6-8 16,-2 4-1-16,2-3 0 0,1 8-6 15,2 2-2-15,1 3-4 0,-1-2-1 16,2 5-4-16,-2-4-3 0,1 2-21 0,-1-6-17 16,3 4-29-16,0-1-21 0,-1-4-38 15,-2 0-36-15,1-4-37 0,-1-6-56 16,-2-2-407-16,-1-2-142 0</inkml:trace>
          <inkml:trace contextRef="#ctx0" brushRef="#br0" timeOffset="1.13514E6">1616 9305 1560 0,'-7'-16'102'0,"5"-1"-33"0,2 4-11 0,0 3-6 15,0 0-2-15,0 2-5 0,0 2 3 16,2-1 6-16,-4 0-5 0,2 7-1 0,0 0 0 15,0 0 2-15,0 0-4 0,9 14 2 16,-3 0-6-16,0 4-3 0,-1 2-5 16,1 6 0-16,2 5-2 0,0-1-3 0,-2 6-5 15,4 3-1-15,-5 0-3 0,4 7 0 16,-1-1-3-16,0 2-7 0,1 0-17 16,-1-3-19-16,-2-4-24 0,6-1-26 0,-3-4-30 15,5 2-24-15,-3-7-29 0,0-1-45 16,1-4-88-16,5-3-253 0,-6-4-47 15</inkml:trace>
          <inkml:trace contextRef="#ctx0" brushRef="#br0" timeOffset="1.13758E6">4689 9455 1385 0,'5'5'0'0,"-2"0"10"0,-3-5 6 15,0 10 2-15,0-10-7 0,0 10 17 16,-3-2 5-16,3-8 12 0,-3 10 3 0,1-5 8 16,2-5 1-16,0 10-5 0,2-4-3 15,-2-6 3-15,6 8-1 0,-6-8-2 16,17 2-4-16,-9-2-6 0,3 0-3 15,-11 0-1-15,32-7-4 0,-18 1-3 0,3 2-3 16,1-5-2-16,-1 2-7 0,-1-1-4 16,0 0-4-16,-5-5-6 0,0 3 0 0,-3 3-1 15,-2-5-1-15,0 8 1 0,-6-7-4 16,-3 5 4-16,3 6-3 0,-11-8 2 0,-1 8 6 16,-2 0 3-16,-4 2 4 15,-1 4 1-15,-3 4 2 0,-2-3 2 0,2 4 1 16,-8 4 0-16,8-2 5 0,-2 2-2 15,2 0 3-15,8 4 4 0,0-2 8 0,2 1-2 16,6 3 2-16,3-2 0 0,1-2-2 16,4 1 1-16,7 0-1 0,0 1-6 15,5-2-8-15,0-5 5 0,6 4-1 0,1-6-1 16,1 4-5-16,4-10 0 0,0-2-2 16,3 5 0-16,-1-7-3 0,0-7-3 15,1 7 0-15,3-6 1 0,-2-8-2 0,0 4-1 16,-2-6-1-16,1 4-4 0,-7-5-2 15,-5 0-1-15,1-1-7 0,-4 3 5 16,-3-3-3-16,-3 1 0 0,1 1 3 0,-6 3-2 16,-1 3 0-16,-4-3 0 0,2 4 1 15,-3 2-1-15,0 1 0 0,3 6 0 0,-11-7 2 16,11 7-2-16,-17 3 3 16,17-3 0-16,-21 7-3 0,13 2 1 0,0-2 2 15,-1 1-2-15,4 0-1 0,2-1 0 16,3 1 1-16,-3 2 1 0,6-2 0 0,5 1 1 15,1 1 0-15,2-3 2 0,7 0-1 16,-2 1 1-16,10-3 0 0,-3 3 1 0,5-3-3 16,7 2-3-16,-4 1 6 0,-2-2-1 15,2 2-1-15,-5-5 0 0,-1 7-1 16,-1-3-2-16,-2 1 2 0,-2 2 2 16,-2 0 1-16,-4 0 3 0,-3 7-1 0,-6-7 2 15,-2 2-2-15,-3-1 3 0,-3 6-2 16,-2-2-2-16,-6-2 1 0,-3 6 0 15,-2-4 0-15,-3-3-1 0,-1 0-1 0,-1 2 1 16,-1-4 0-16,3 1-7 0,-5-3-3 16,4-6-10-16,1 6-6 0,1-8-12 0,7 0-6 15,-3 0-2-15,5-8-5 0,1 3-1 16,5-11 0-16,6 6-3 0,0-8-3 16,5-2 0-16,6-7-2 0,8-8 1 15,-1 4 0-15,2-5 1 0,0 1 6 0,2-2 3 16,-5-1 6-16,1 2 5 0,-2 3 7 15,-2 1 8-15,1 2 5 0,-4 2 7 0,-3 0 15 16,-2 2 6-16,-4 5 4 0,6 0 7 16,-7-1-2-16,-1 4 2 0,0 3-2 15,0-1-6-15,0 5 1 0,-3 5-1 16,2 2 0-16,-2 4 11 0,0 0 7 0,0 0 5 16,0 0 2-16,-2 31-2 0,4-13-2 15,-2 3 1-15,3 1 0 0,0 7 0 0,0 0-3 16,0 2-5-16,2 1-4 0,3 4-1 15,-2-2-3-15,7 1 0 0,-8-1-8 16,3-1-16-16,4-1-16 0,-4-4-29 0,3 2-34 16,4-4-39-16,-3-3-40 0,2-5-62 15,-3-1-144-15,0 0-260 0,4-7-122 16</inkml:trace>
          <inkml:trace contextRef="#ctx0" brushRef="#br0" timeOffset="1.13777E6">5538 9627 1869 0,'-16'-8'105'15,"-1"1"-17"-15,11-3-65 0,-6 4-32 16,6-1-8-16,6-3-3 0,6 0 7 0,2-2 0 16,2-3 1-16,4 1-1 0,8-3 0 15,10-1-33-15,11-5-38 0,15-4-39 0,-1-6-95 16,19-3-294-16,-7 4-16 0</inkml:trace>
        </inkml:traceGroup>
      </inkml:traceGroup>
    </inkml:traceGroup>
    <inkml:traceGroup>
      <inkml:annotationXML>
        <emma:emma xmlns:emma="http://www.w3.org/2003/04/emma" version="1.0">
          <emma:interpretation id="{1460A5D0-FE0B-44A5-85DE-35357A5B3B86}" emma:medium="tactile" emma:mode="ink">
            <msink:context xmlns:msink="http://schemas.microsoft.com/ink/2010/main" type="paragraph" rotatedBoundingBox="466,14779 11621,14595 11651,16422 496,16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98FDE7-F0B2-41D1-AC12-8F13F49C4E69}" emma:medium="tactile" emma:mode="ink">
              <msink:context xmlns:msink="http://schemas.microsoft.com/ink/2010/main" type="inkBullet" rotatedBoundingBox="474,15301 1420,15286 1441,16591 496,16606"/>
            </emma:interpretation>
            <emma:one-of disjunction-type="recognition" id="oneOf7">
              <emma:interpretation id="interp19" emma:lang="" emma:confidence="0">
                <emma:literal>a</emma:literal>
              </emma:interpretation>
              <emma:interpretation id="interp20" emma:lang="" emma:confidence="0">
                <emma:literal>A</emma:literal>
              </emma:interpretation>
              <emma:interpretation id="interp21" emma:lang="" emma:confidence="0">
                <emma:literal>y</emma:literal>
              </emma:interpretation>
              <emma:interpretation id="interp22" emma:lang="" emma:confidence="0">
                <emma:literal>m</emma:literal>
              </emma:interpretation>
              <emma:interpretation id="interp23" emma:lang="" emma:confidence="0">
                <emma:literal>M</emma:literal>
              </emma:interpretation>
            </emma:one-of>
          </emma:emma>
        </inkml:annotationXML>
        <inkml:trace contextRef="#ctx0" brushRef="#br0" timeOffset="1.39901E6">68 11937 1237 0,'0'0'192'16,"-2"-10"-63"-16,-1 3-34 0,3 7 2 0,-6-9 3 15,4 6-12-15,-4-4 1 0,6 7-9 16,-13-8 2-16,8 5-6 0,5 3-9 16,-11 0-3-16,11 0-9 0,-14 0 0 0,14 0-6 15,-17 0-4-15,5 8 1 0,3-3-4 16,1 3-2-16,-3 8-3 0,2-3-7 16,-3 2 3-16,3 3-3 0,1 1-3 15,-3 3 0-15,5 1-5 0,1 4 1 0,-1-4-2 16,3 4-1-16,1-2-3 0,2 4 0 15,0-3-2-15,2 1 1 0,4-4 3 0,2 1 2 16,1-4-4-16,2-2 7 0,3 0-4 16,1-4 1-16,2 3 5 0,0-9-4 15,3-1-1-15,-6-4 3 0,3 1-3 16,1-2 3-16,-1-8 1 0,-3 3 1 0,0-2 2 16,1-3 2-16,-1 1 4 0,-6-3-10 15,4-2 0-15,-7 2 5 0,3 7-13 0,-5-7 3 16,4 0-3-16,-7-2-1 0,0 5-6 15,0-1-3-15,-7 0 1 0,4 1 0 0,-5 2-1 16,0 0-5-16,-6 2 0 0,0-3-14 16,-7 6-7-16,1 0-4 0,-2 0-6 15,-4 6-9-15,3-3-11 0,-3 2-10 16,4 3-12-16,-2-4-15 0,2 4-17 0,2 2-15 16,-1-3-24-16,10 3-18 0,-8-6-13 15,10 2-21-15,1-5-30 0,8-1-103 16,-4 0-285-16,4 0-112 0</inkml:trace>
        <inkml:trace contextRef="#ctx0" brushRef="#br0" timeOffset="1.3993E6">411 11662 1741 0,'-3'-10'35'0,"1"7"1"15,-1-6-5-15,0 3 14 0,3 6 15 16,-3-7 11-16,3 7 13 0,0 0 9 15,0 0 12-15,0 0 13 0,0 0 8 0,20 20-2 16,-3-8-13-16,1 6-6 0,1 4-9 16,3 0-6-16,8 8-6 0,-5-1-4 15,4 7-7-15,-1-6-8 0,-2 12-7 0,-1-3-8 16,1 9-3-16,-3 6-4 0,-6 3-6 16,-3 5 1-16,-2-1-15 0,-6-2-19 15,-3 1-8-15,-3 1-20 0,-9 5-28 16,-3-2-29-16,-8-4-41 0,1 2-31 0,-8-3-38 15,0-5-33-15,-6-8-46 0,6-7-135 16,-5-4-26-16,-2-2-153 0,-1-9-84 0</inkml:trace>
      </inkml:traceGroup>
      <inkml:traceGroup>
        <inkml:annotationXML>
          <emma:emma xmlns:emma="http://www.w3.org/2003/04/emma" version="1.0">
            <emma:interpretation id="{6437A0C8-067D-418B-BF4B-2DA606FBC425}" emma:medium="tactile" emma:mode="ink">
              <msink:context xmlns:msink="http://schemas.microsoft.com/ink/2010/main" type="line" rotatedBoundingBox="2571,14745 11621,14595 11645,16062 2595,16212"/>
            </emma:interpretation>
          </emma:emma>
        </inkml:annotationXML>
        <inkml:traceGroup>
          <inkml:annotationXML>
            <emma:emma xmlns:emma="http://www.w3.org/2003/04/emma" version="1.0">
              <emma:interpretation id="{7F0F5ACA-7E13-4316-8056-968337DB3D65}" emma:medium="tactile" emma:mode="ink">
                <msink:context xmlns:msink="http://schemas.microsoft.com/ink/2010/main" type="inkWord" rotatedBoundingBox="2582,15403 4261,15376 4272,16017 2593,16045"/>
              </emma:interpretation>
              <emma:one-of disjunction-type="recognition" id="oneOf8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.40007E6">1919 11930 1563 0,'-3'-19'-7'0,"0"9"-5"0,0-3-1 0,3 0 7 16,0 3 3-16,0 3 10 0,0 0 12 15,3 1 8-15,0-3-2 0,0 2-3 16,5 1 0-16,0-1-4 0,4 7 0 0,3-3-2 16,-1-2-2-16,3 10 2 0,2-5 7 15,5 3 0-15,-2 4 0 0,2-1-5 16,1 6 2-16,4 2 3 0,-7-4-4 0,3 8-1 16,2-3 2-16,-8-2 0 0,2 10-3 15,-7-7 4-15,-3 7-2 0,-2-4-1 16,-4 8 0-16,-2-9-3 0,-3 9-4 15,-3-5 0-15,1 3 3 0,-7-2-7 0,1 5-17 16,-6 4-17-16,1-10-31 0,-3 5-23 16,4-2-23-16,-4-2-28 0,0-6-64 0,3 3-306 15,-1-3-8-15</inkml:trace>
          <inkml:trace contextRef="#ctx0" brushRef="#br0" timeOffset="1.39977E6">2064 11825 1598 0,'-9'-7'-12'0,"4"2"2"16,-4-2 7-16,4-1 22 0,-4 0 33 15,4 1 22-15,-2 4 16 0,-1-4 19 0,-1 3 4 16,4-4-6-16,5 8-7 0,-9-7-7 15,4 4-7-15,5 3-9 0,-9-2-3 16,9 2-5-16,0 0-2 0,0 0 0 16,-8 20-2-16,8-9-9 0,0 7-5 0,0 0-3 15,3 7-6-15,-1-1-3 0,1 9-4 16,0-1-8-16,3 3-19 0,-4 8-23 16,4-4-24-16,-3-3-28 0,2 5-26 15,-2 0-27-15,3 0-30 0,-1-3-20 0,1-1-29 16,-2-12-67-16,-1 4-108 0,0-7-187 15,-1 0-62-15</inkml:trace>
          <inkml:trace contextRef="#ctx0" brushRef="#br0" timeOffset="1.40055E6">2430 11918 1402 0,'-6'-20'60'16,"0"5"19"-16,3-3-7 0,0 8-9 0,3 0-11 15,-3 1-4-15,3 2-10 0,0 1-6 16,0 6-3-16,-3-10-19 0,3 10-30 0,12-5-35 15,-12 5-30-15,18 0-29 0,-18 0-73 16,22 8-298-16,-8-6 10 0</inkml:trace>
          <inkml:trace contextRef="#ctx0" brushRef="#br0" timeOffset="1.40037E6">2509 12002 1370 0,'0'-10'27'0,"3"3"9"16,0 4-4-16,-3-6 0 0,0 9 8 15,6-8 1-15,-6 0 11 0,0 8 9 16,2-10-4-16,-2 10-8 0,6-4-5 0,-6 4-2 15,0 0-4-15,0 0 6 0,15 12-5 16,-9-2-4-16,2 0 0 0,-2 7-4 16,-1-1-2-16,4 1-4 0,-1 5 0 0,-2-2-3 15,3 6-5-15,-3-5 1 0,2 4-15 16,-2-2-18-16,-3 3-27 0,0 0-28 16,2-6-20-16,3 4-30 0,-5-4-36 15,-3-7-91-15,0 2-265 0,0-3-16 0</inkml:trace>
          <inkml:trace contextRef="#ctx0" brushRef="#br0" timeOffset="1.40093E6">2869 11893 1403 0,'0'0'24'0,"0"0"-4"0,0 0-5 0,0 0 1 16,0 0-1-16,0 0 0 0,0 0 3 16,-11 15 0-16,11-15 1 0,0 0 0 15,8 10-5-15,-5-1 5 0,5 1 13 16,-5 0 1-16,7 0-4 0,1 6 1 0,0 3-1 16,3 1-4-16,-3-3-1 0,5 1-2 15,-5 2 18-15,3 0-6 0,-3 4 1 0,-3-6-1 16,5 1 1-16,-2-2-1 0,0-1 0 15,-3 1 2-15,1-4 2 0,-4 3 7 16,1-3 5-16,4-3 9 0,-5-2 10 16,-2 2 7-16,3-5 8 0,-4 3 5 0,4-1-3 15,-6-7-4-15,5 7-11 0,-5-7-3 16,0 0-8-16,0 0-4 0,9-19-9 16,-4 11-6-16,-2-4-4 0,0-1-2 0,4-3-4 15,-2-2-7-15,1 3 0 0,0-8-5 16,-1 4-4-16,4-1-9 0,-1 2-26 15,0 0-32-15,2-2-43 0,-2 4-48 16,6 3-38-16,6-5-36 0,-2 8-58 0,1-7-112 16,1 7-281-16,4-7-163 0</inkml:trace>
          <inkml:trace contextRef="#ctx0" brushRef="#br0" timeOffset="1.40132E6">3517 11790 1818 0,'-3'-17'-48'0,"0"3"3"0,0 4-9 15,3-3-3-15,0 8 7 0,-2 0-6 16,2 5 1-16,5-10 0 0,-5 10-11 0,9 0-36 16,0-4-87-16,2 4-165 0,-11 0 131 15</inkml:trace>
          <inkml:trace contextRef="#ctx0" brushRef="#br0" timeOffset="1.40116E6">3532 11890 1804 0,'11'-2'-23'0,"-11"2"10"0,0 0 19 16,6-5 23-16,-6 5 16 0,0 0 15 0,0 0 18 15,8-4 4-15,-8 4-7 0,0 0-8 16,0 0-6-16,9-4-6 0,-9 4-5 0,0 0-6 16,0 0-3-16,0 0-7 0,5 15-1 15,-5-7-2-15,0 2-2 0,0 0-5 16,3 6-1-16,-3-3-1 0,0 5-4 16,0-1-1-16,3 3-1 0,-3 7-8 0,3-9-2 15,-3 11-16-15,2-9-18 0,2 3-6 16,-1 6-22-16,-3-9-26 0,3 6-29 15,0 1-53-15,-6-8-84 0,3-3-429 0,-3 1-171 16</inkml:trace>
        </inkml:traceGroup>
        <inkml:traceGroup>
          <inkml:annotationXML>
            <emma:emma xmlns:emma="http://www.w3.org/2003/04/emma" version="1.0">
              <emma:interpretation id="{B81B4529-5997-4557-9A5E-BBDB1879E9E3}" emma:medium="tactile" emma:mode="ink">
                <msink:context xmlns:msink="http://schemas.microsoft.com/ink/2010/main" type="inkWord" rotatedBoundingBox="4675,14710 7902,14656 7926,16124 4699,16177"/>
              </emma:interpretation>
              <emma:one-of disjunction-type="recognition" id="oneOf9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.4019E6">4311 11901 1019 0,'8'2'24'16,"-8"-2"7"-16,14 5 8 0,-14-5 14 15,13 0 15-15,-13 0 13 0,0 0 7 0,0 0 3 16,0 0-8-16,0 0-3 0,0 0-2 16,0 0-4-16,-29-10-1 0,20 5-5 0,9 5-7 15,-22 5-4-15,12-2-4 0,-4-3-6 16,0 7-3-16,0-4-5 0,-1 4-7 15,-2 9 2-15,-2-7-4 0,2 3-3 16,-1 6 1-16,-2 1-4 0,4-3-1 0,-2 5-3 16,4 4 0-16,0-9-1 0,3 10-3 15,-2-3 1-15,5 0-2 0,2-3-1 16,1 4-1-16,2-4-1 0,3-3 1 0,0 3-5 16,3-5 3-16,2 0 0 0,1-3-3 15,-1 2 2-15,8-5 1 0,-5 0-2 16,3-2 3-16,0-3 4 0,3-4 1 0,2 0 1 15,-2-4 1-15,0-3 1 0,5-4-3 16,-1-4-1-16,2-3-5 0,-1-7 1 0,-1-7-5 16,5-3-1-16,-7-7-1 0,5-1-3 15,-7-6-3-15,3-3-1 0,-2 4-2 16,-6 2 2-16,2-4-1 0,-3 5 1 16,-2 6 1-16,-1 6 0 0,-2-2 1 15,3 6 0-15,-4 8 1 0,5-5 0 0,-4 8-1 16,0 0 1-16,-3 6 0 0,5-5-4 15,-5 11 0-15,3-4 2 0,-3 10 6 0,0 0 8 16,0 0 1-16,11 27 6 0,-8-12-3 16,0 6 1-16,0 8-1 0,2-1-1 15,-2 5-2-15,3-2-1 0,3 4 1 16,-3 2-1-16,0 1 2 0,-1-2-5 0,1 3-3 16,-1 0-2-16,4-4-23 0,-4-1-24 15,1 1-38-15,2-3-39 0,2-2-35 0,-2 2-30 16,1-12-37-16,-4 0-109 0,4-4-316 15,-1-4-142-15</inkml:trace>
          <inkml:trace contextRef="#ctx0" brushRef="#br0" timeOffset="1.4023E6">4790 12096 1687 0,'0'0'-56'0,"9"-3"6"0,-9 3 4 15,0 0 7-15,15 0 6 0,-15 0 5 16,11 8 23-16,-3-8 3 0,-8 0 9 15,14 5 5-15,-2 0-3 0,0-5 1 0,-1 0 18 16,3 0 7-16,-3 0 3 0,7 0-2 16,-4 0 3-16,0-5-3 0,0 0-8 15,4-3 1-15,-4 2-3 0,0-4 0 0,-3 0-2 16,2-3-4-16,-2 1 2 0,-3 1-6 16,-2 1-3-16,0 1 1 0,-4-1-1 15,-2 0-3-15,0-2 0 0,-2 5-4 0,-1-3-1 16,-6 2-2-16,4 0 4 0,-6 4 2 15,-2 1 4-15,2 0 5 0,-6 3 7 16,3 3 5-16,-7 4 6 0,2 1 9 0,-1 10 7 16,-3-6 4-16,3 5 3 0,1 10 2 15,1-2-5-15,1 4 4 0,3-1-3 16,6 9-3-16,-5-7-5 0,10 6-5 0,0 0-3 16,6-3-8-16,3 2 1 0,4 2-5 15,1-6-4-15,0-5-3 0,8 3-5 16,2-8-22-16,2-8-28 0,-1-1-31 0,4-5-32 15,5-4-33-15,4-6-26 0,8-4-20 16,-1-11-19-16,1-4-45 0,0 2-368 16,6-10-107-16</inkml:trace>
          <inkml:trace contextRef="#ctx0" brushRef="#br0" timeOffset="1.40274E6">5533 12152 1619 0,'26'-23'-27'16,"-6"-2"27"-16,-3 7-3 0,-4 8 8 16,-6-6 12-16,-1 5 16 0,0 1 11 0,-4 0 11 15,4 2-1-15,-3 6 1 0,0-5-7 16,-3 7-4-16,2-10 3 0,-2 10 3 15,0 0 11-15,0 0 10 0,0 0-1 16,0 35 1-16,0-25-4 0,0 7-3 0,0 2 7 16,-2-6-4-16,2 7-2 0,-3 3-2 15,0-4-6-15,0 1-8 0,3 6-1 0,-5-9-4 16,2 5-7-16,-3-2-1 0,3 0-5 16,-1-4-7-16,1 0 5 0,-2-7-4 15,2 5-1-15,-2-2 0 0,2-2-1 0,-3-7-7 16,6-3 2-16,-11 0-2 0,11 0-5 15,-14-16 0-15,11-3-4 0,-4-1-3 16,-4-5-4-16,8 2-2 0,-2-3-1 0,5 1-1 16,-3-1 0-16,6 1-2 0,2-4-2 15,1 6 2-15,9 0-1 0,-6-6-1 0,7 6 3 16,4 4 4-16,4-1-1 0,-2 3-1 16,7 5-4-16,-4-1 8 0,4 3-4 15,-1 4 0-15,2-1 3 0,-8 7 1 16,6 0-3-16,-5 7 3 0,5-1 0 15,-7 4-2-15,-1 5 2 0,-1 2 0 0,-3 3 1 16,-3 3-2-16,-1 1 0 0,-1 4-2 0,-3 6-4 16,-2-6-13-16,1-2-18 0,-2 7-18 15,-2-8-25-15,0 2-20 0,2-1-32 16,1 3-11-16,2-6-19 0,1-4-15 16,6-3-48-16,-1 0-92 0,5-9-269 15,5 0-87-15</inkml:trace>
          <inkml:trace contextRef="#ctx0" brushRef="#br0" timeOffset="1.40324E6">6841 12188 1527 0,'36'-26'-43'0,"-6"6"35"16,-5 2 19-16,-2 0 29 0,-6 5 28 15,-6 3 17-15,0-3 6 0,-2 3-2 16,-5-1-9-16,-1 4-7 0,-6-4 0 0,-4 9-1 16,-4-8 6-16,-3 10 4 0,-3-7 1 15,-9 7 2-15,1 0-1 0,-5 7-5 0,3-5-2 16,-8 6-3-16,1 0-8 0,2 2-4 15,2-3-6-15,0 3-8 0,5 3-4 0,-1 3-3 16,6-3-3-16,4 0 1 0,-3 2 1 16,8 0-2-16,3 4 0 0,2-1 2 15,4 0-4-15,2-1 1 0,2 2 1 16,1 1-4-16,3-2 1 0,2-1-3 0,3-6 2 16,5 1 3-16,-3-2 1 0,4 0-8 15,0-8-4-15,4-2-1 0,1-2-3 0,5-8 13 16,-2-3-1-16,2-3-12 0,6-10-3 15,-1-3 5-15,-5-4-10 0,8-10-3 16,-7-9 1-16,1-7-8 0,5-25-5 0,-8-14-20 16,-3-4-3-16,-7-1-1 0,0 2-3 15,-8 13 2-15,-2 13 5 0,-4 12 4 0,-2 7-5 16,0 1 7-16,0 10-1 0,0 6 5 16,0 0-1-16,0 13 2 0,0-2-2 15,-2 3-3-15,4 6 8 0,-2 6-5 16,3 9 3-16,-3 4 3 0,0 0 2 0,9 36 1 15,-4 0 5-15,1 18 9 0,2-1-1 16,5 14 7-16,-2 6-5 0,0-2 2 16,3 28 0-16,-3-17-1 0,-1-10-4 0,1 3-3 15,0 29-22-15,0-22-27 0,-5-7-57 16,-1-1-64-16,8-2-67 0,-10 3-137 0,-3-19-123 16,-6 2 64-16,2-3-219 0,-2-16-144 15</inkml:trace>
        </inkml:traceGroup>
        <inkml:traceGroup>
          <inkml:annotationXML>
            <emma:emma xmlns:emma="http://www.w3.org/2003/04/emma" version="1.0">
              <emma:interpretation id="{76101E6F-D5BE-498D-8A08-F401505BAAD6}" emma:medium="tactile" emma:mode="ink">
                <msink:context xmlns:msink="http://schemas.microsoft.com/ink/2010/main" type="inkWord" rotatedBoundingBox="10975,15677 11638,15666 11639,15696 10976,15707">
                  <msink:destinationLink direction="with" ref="{48DE1E9E-13D5-4EDD-9983-C02FF3C0A1C0}"/>
                </msink:context>
              </emma:interpretation>
              <emma:one-of disjunction-type="recognition" id="oneOf10">
                <emma:interpretation id="interp26" emma:lang="" emma:confidence="0">
                  <emma:literal>-</emma:literal>
                </emma:interpretation>
                <emma:interpretation id="interp27" emma:lang="" emma:confidence="0">
                  <emma:literal>_</emma:literal>
                </emma:interpretation>
                <emma:interpretation id="interp28" emma:lang="" emma:confidence="0">
                  <emma:literal>~</emma:literal>
                </emma:interpretation>
                <emma:interpretation id="interp29" emma:lang="" emma:confidence="0">
                  <emma:literal>.</emma:literal>
                </emma:interpretation>
                <emma:interpretation id="interp30" emma:lang="" emma:confidence="0">
                  <emma:literal>`</emma:literal>
                </emma:interpretation>
              </emma:one-of>
            </emma:emma>
          </inkml:annotationXML>
          <inkml:trace contextRef="#ctx0" brushRef="#br0" timeOffset="1.45371E6">10347 12012 346 0,'-9'7'116'0,"4"-7"-31"15,-1 6-33-15,6-6 7 0,-11 4-7 0,11-4 5 16,-10 8 1-16,10-8 6 0,-5 0 16 16,5 0 4-16,0 0-2 0,0 0-5 0,0 0-5 15,0 0 0-15,0 0-1 0,0 0-2 16,0 0-5-16,0 0-9 0,37 0-2 15,-23 0-7-15,0 0-3 0,7 0-3 0,-1 0-6 16,9 0-3-16,-1 0-9 0,6 0-11 16,8 0-32-16,1 0-28 0,17 0-37 15,3-6-45-15,3 4-106 0,12-6-230 0,36 1 27 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49:00.8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897788-B5AC-44F6-B8B1-B4C95BA13988}" emma:medium="tactile" emma:mode="ink">
          <msink:context xmlns:msink="http://schemas.microsoft.com/ink/2010/main" type="writingRegion" rotatedBoundingBox="7686,4745 11491,4499 11550,5409 7744,5654"/>
        </emma:interpretation>
      </emma:emma>
    </inkml:annotationXML>
    <inkml:traceGroup>
      <inkml:annotationXML>
        <emma:emma xmlns:emma="http://www.w3.org/2003/04/emma" version="1.0">
          <emma:interpretation id="{DB2DEC7A-5BC8-4378-8E99-7B2ECC773523}" emma:medium="tactile" emma:mode="ink">
            <msink:context xmlns:msink="http://schemas.microsoft.com/ink/2010/main" type="paragraph" rotatedBoundingBox="7686,4745 11491,4499 11550,5409 7744,56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96E237-E52C-400D-A3A1-1474A4B8797E}" emma:medium="tactile" emma:mode="ink">
              <msink:context xmlns:msink="http://schemas.microsoft.com/ink/2010/main" type="inkBullet" rotatedBoundingBox="7694,4883 8742,4815 8792,5587 7744,5654"/>
            </emma:interpretation>
          </emma:emma>
        </inkml:annotationXML>
        <inkml:trace contextRef="#ctx0" brushRef="#br0">-9680 1943 1387 0,'-5'-5'-11'0,"5"5"11"0,-10-7-8 0,3 3 4 15,-2 2-1-15,9 2 5 16,-12-3 11-16,5 1 6 0,7 2 11 15,-13 0 4-15,13 0 7 0,-16 7 6 0,11-3 2 0,-2 3 3 16,0 2 2-16,-1 2 3 0,3 2-2 16,-2 2 2-16,2 3-3 0,-4 0-3 15,2 3-3-15,2 1-3 0,0 1-4 0,3-1-4 16,-3 3-2-16,2 0-2 0,3 3-4 16,0-1 0-16,0-3-4 0,5 7 0 15,0-4-6-15,0 0 0 0,3-2-10 0,3 1-11 16,-2-5-12-16,4 0-22 0,2-3-11 15,3-3-15-15,2 2-24 0,2-3-21 16,4-5-19-16,-4-3-8 0,1 2-32 0,-1-7-64 16,4-1-204-16,-6 0 56 0</inkml:trace>
        <inkml:trace contextRef="#ctx0" brushRef="#br0" timeOffset="330.0153">-9230 2197 1148 0,'2'-9'-40'0,"-2"3"5"16,0 0 3-16,3-1 5 0,-3 7 8 15,0-9 6-15,0 9 7 0,0-9 9 0,0 9 4 16,0 0 6-16,-3-7 4 0,3 7-7 16,0 0 8-16,0 0 5 0,0 0 5 0,0 0 2 15,0 0-1-15,0 0 7 0,-23 16 2 16,18-9-1-16,0 2-2 0,0-1-3 15,0 5-2-15,3-2-2 0,-3 3-2 16,0 0-2-16,2 2 0 0,3-3 1 0,-2 5-2 16,4-2-2-16,1 2-3 0,2 0-2 15,2-2-5-15,0 2-14 0,3-1-16 0,4-4-17 16,1 0-19-16,-1 1-20 0,1-2-18 16,1-6-36-16,-1 0-89 0,2 0-105 0,-1-1 160 15</inkml:trace>
        <inkml:trace contextRef="#ctx0" brushRef="#br0" timeOffset="617.9557">-8989 1943 1025 0,'0'-12'64'0,"6"3"-22"0,-3 4 1 16,-1-1 2-16,0 0-11 0,-2 6 4 15,10-6-1-15,-2 3 2 0,-8 3 4 0,17 3 9 16,-6 3-4-16,-1 3-4 0,2 4 0 16,-2 3-1-16,6 4-2 0,-4 3 1 0,1 2 0 15,-1 4 0-15,2-2 0 0,-5 5-3 16,4 4-3-16,-6-2-4 0,0-1-2 16,-2 1-7-16,0 2-1 0,-5-2-1 15,0 0-7-15,-5 1-14 0,-2-2-16 0,-5 0-20 16,-3 2-24-16,-6-1-28 0,-1-2-34 15,-4-3-45-15,1-1-108 0,-3-4-169 0,-2-2 49 16</inkml:trace>
      </inkml:traceGroup>
      <inkml:traceGroup>
        <inkml:annotationXML>
          <emma:emma xmlns:emma="http://www.w3.org/2003/04/emma" version="1.0">
            <emma:interpretation id="{13F75776-8F58-479B-8444-D3970CFFE5A9}" emma:medium="tactile" emma:mode="ink">
              <msink:context xmlns:msink="http://schemas.microsoft.com/ink/2010/main" type="line" rotatedBoundingBox="9827,4607 11491,4499 11543,5299 9879,5406"/>
            </emma:interpretation>
          </emma:emma>
        </inkml:annotationXML>
        <inkml:traceGroup>
          <inkml:annotationXML>
            <emma:emma xmlns:emma="http://www.w3.org/2003/04/emma" version="1.0">
              <emma:interpretation id="{F56694B3-685B-4675-978D-48B782F062B8}" emma:medium="tactile" emma:mode="ink">
                <msink:context xmlns:msink="http://schemas.microsoft.com/ink/2010/main" type="inkWord" rotatedBoundingBox="9827,4607 11491,4499 11543,5299 9879,54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1297.9329">-7354 1690 1171 0,'0'-7'-50'0,"-2"1"4"15,-3-1 6-15,2 3-1 0,-2-4 20 16,0 4 5-16,5 4 9 0,-7-11 9 0,2 8 6 15,0 0-1-15,5 3 2 0,-11-6-1 0,11 6 6 16,-10 0 11-16,10 0 4 0,-15 7 0 16,8-2 13-16,-5 6 5 0,1 1 8 15,-4 1 4-15,-2 5 6 0,-2 3-6 0,2 4 6 16,-5 2-3-16,-2 3-1 0,5 1-4 16,-5 3-1-16,2-3-8 0,5 7-5 15,1-4-3-15,4 2-2 0,4-6-4 16,3 1 0-16,3 2-4 0,2-9-1 0,7 5-3 15,1-4-6-15,6 1 2 0,5-4 0 16,3-1-4-16,11-3-7 0,-1 0-13 16,6-5-15-16,3 1-16 0,0-5-17 0,0-2-2 15,0 0-4-15,0-5-6 0,2-2-7 16,0-2-1-16,5-3-5 0,0-1-1 0,0-6-7 16,-4-2-3-16,-1 1 1 15,1-5 4-15,-6-3 8 0,0 1 6 0,-6-5 6 16,-1 1 8-16,-7-2 6 0,0 1 10 15,-7 2 9-15,0 0 6 0,-3 1 12 0,-7 3 10 16,3-1 4-16,-5 3 11 0,-3-1 4 16,3 1 4-16,-5 3 1 0,3 1 10 0,-6-1-4 15,3 3 6-15,-5 1-4 0,0-1 4 16,0 4-1-16,-2 0 2 0,0 3 5 16,-4-1 0-16,-2 5 6 0,1-2 0 15,-3 4-4-15,-1 1 6 0,-1 3 1 0,0 1 2 16,-4 6-2-16,1-1-1 0,3 5-3 15,-7-2-8-15,5 3 1 0,-2 4-4 0,4-4-4 16,-1 2-2-16,0 2-1 0,6-1-5 16,-1 1 0-16,1-2-4 0,1-1-1 15,1 1 2-15,5-4-2 0,3 2-2 0,-1-1 0 16,3-4-2-16,3 0 0 0,2-1 1 16,2-4-4-16,3 1 1 0,1-1-2 15,4-3 2-15,-1-3-4 0,2 0 0 16,2-2-1-16,1-4 0 0,2-3-2 0,-1-2-5 15,3-3-1-15,0-4-2 0,-1 1-1 16,-1-5-2-16,-4 2 0 0,0-6 1 0,-1-1-2 16,-4 0-1-16,1 0 1 0,-3 0 2 15,1 3-2-15,-6 4 1 0,2-2-3 16,-2 3 6-16,0 3 0 0,-3 1-2 0,3 2-1 16,-2 0 0-16,-3 2-1 0,2 0 1 15,-2 5-1-15,0 4 3 0,0 0-3 16,0 0 5-16,0 0-4 0,0 0 4 0,0 0 2 15,-10 25-3-15,8-13 0 0,-1 2 2 16,3 1 0-16,-2 7-1 0,-1-4 0 16,3 2 3-16,-2 0-1 0,2 0 1 0,2 3-3 15,-2-3 1-15,3 1-4 0,2-1-13 16,-3-2-7-16,6 1-19 0,-3-3-14 0,3 0-7 16,0-1-13-16,1-4-14 0,1-1-18 15,3-1-14-15,-2-4-18 0,-1-3-50 16,2 0-193-16,0-6 103 0</inkml:trace>
          <inkml:trace contextRef="#ctx0" brushRef="#br0" timeOffset="-21046.0857">-6369 1833 1077 0,'0'-13'0'0,"3"2"3"0,-6-1 0 16,3 2 9-16,0 5 1 0,-2-2 11 15,2-1 6-15,0 8-2 0,-4-6 7 0,4 6 1 16,0 0-4-16,0 0 9 0,0 0-1 15,0 0 3-15,-7 15-2 0,7-4 7 0,0 4-3 16,-3 1-3-16,3 5-1 0,0 1-5 16,0 0-4-16,0 3-2 0,-2 3-3 15,2-1-3-15,0-1-1 0,0 7-4 16,0-6 0-16,0 0-14 0,0 0-22 16,0-1-19-16,0-2-9 0,0-1-18 0,-3 0-24 15,3-5-18-15,0-2-13 0,0-1-19 16,0-2-43-16,0-4-181 0,3-5 125 0</inkml:trace>
          <inkml:trace contextRef="#ctx0" brushRef="#br0" timeOffset="-20781.8635">-6109 1870 987 0,'5'-7'-14'0,"2"-2"1"0,-2 2 6 0,0 2 8 15,0-1 13-15,-3 1 4 0,3 1 12 16,0-1 28-16,-5 5 1 0,9-7-10 15,-9 7-8-15,5-4 4 0,-5 4-6 0,0 0 16 16,5 11 2-16,-3-2-1 0,1 1-2 16,-1 0-6-16,-2 6-2 0,3 2-6 15,-1 2-3-15,-2 2-4 0,0 0-2 0,0 3-2 16,0 3-4-16,0 4-2 0,0-3-3 16,-2 2 1-16,-1 2-16 0,1-2-17 15,-1 1-23-15,1 0-33 0,2-2-34 0,0-5-53 16,0 0-127-16,-3-3-138 0,3 0 71 15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49:45.3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A48C26-0415-4658-A2C9-157DC3451409}" emma:medium="tactile" emma:mode="ink">
          <msink:context xmlns:msink="http://schemas.microsoft.com/ink/2010/main" type="inkDrawing" rotatedBoundingBox="6737,5886 33538,5322 33542,5521 6741,6086" shapeName="Other"/>
        </emma:interpretation>
      </emma:emma>
    </inkml:annotationXML>
    <inkml:trace contextRef="#ctx0" brushRef="#br0">1 560 1282 0,'0'0'-87'0,"-12"2"8"0,12-2 6 0,0 0 6 16,0 0 10-16,0 0 5 0,0 0 5 0,0 0 9 16,0 0 10-16,0 0 8 0,0 0 3 15,0 0 5-15,20 8 1 0,-20-8 5 16,12 4 4-16,-12-4 11 0,14 0 1 16,-14 0 3-16,14 0 1 0,-14 0 2 0,15 0 2 15,-8 0-2-15,-7 0 3 0,19 0-3 16,-9 0-2-16,-10 0 3 0,20 0-3 15,-9 0-1-15,-2-3 3 0,6 6-1 0,-2-3 0 16,0-3-4-16,2 3 1 0,0 0-3 16,3 0 1-16,-1 0 1 0,1 3 6 15,5-3-5-15,-1 2-6 0,2-2 6 16,0 3 0-16,-2-3-2 0,4 0 5 0,-1 1-6 16,1-1-6-16,-4 2 1 0,4-2 3 15,-4 6-2-15,4-6 3 0,-2 0-2 0,0 0 4 16,0 2-4-16,2-2 15 0,-1 1 1 15,1-1-8-15,1 0 2 0,-1 0 6 16,1 0-8-16,-1-1 4 0,1 1-2 16,-2 0 3-16,0-2-3 0,1 2 1 0,-1 0-10 15,0 0 11-15,0 0-5 0,1 0-3 16,1-6 5-16,-1 6-8 0,-1 0-6 0,0-2 4 16,2 2-5-16,2 0 2 15,-5 0 7-15,5-1-6 0,-2 1 0 0,1-3-4 16,0 3 3-16,0-2 7 0,0 2-7 0,-4 0 2 15,5-3 1-15,-5 3-4 0,2-1 1 16,1 1-2-16,2-3 11 0,-5 3-10 16,0-2 3-16,0 2-7 0,2-3 10 0,1 1-10 15,-1 0 8-15,1 2 5 0,-1-2-8 16,-1 2 3-16,5-3-15 0,-2 3 8 0,0 0 11 16,1-2-9-16,0 2 2 0,2 0 9 15,-2 0-7-15,2-2-6 0,-2 2 8 16,2-2-4-16,0 2-1 0,-4 0 3 15,4 0-5-15,-4 0 1 0,4 0 11 0,-2-3-9 16,-3 3 5-16,7 0 5 0,-8-2-1 16,6 2-7-16,-2-2 7 0,0 2-4 15,3-2-2-15,-2 2 1 0,6-3-1 0,-1 3 2 16,3-2 2-16,-3 0-9 0,0 2 2 16,3-2 6-16,-2 2-4 0,2-4 1 0,-4 3-1 15,5-1-8-15,-4 2 8 0,2-3 0 16,-1 3-4-16,2 0 6 0,-2-3 0 15,1 2-5-15,-1-1 1 0,-1-1-2 16,2 3-2-16,-1 0 4 0,0-3 3 0,-1 3-3 16,2-2-6-16,-1 2 9 0,2-2-2 15,-1 0-1-15,1 2 6 0,0-2-2 16,3 2-3-16,-2-3 4 0,2 3-1 0,0-2-1 16,2-2 1-16,7 1 1 0,-2-1-4 15,0 2 5-15,0 0-3 0,3-3-2 0,-1 1 7 16,3 1-8-16,-2-3 0 0,-1 6 4 15,3-5-3-15,-2 1 1 0,2 2 0 16,-3-2 0-16,1-1 0 0,-1 5-6 0,-2-4 3 16,0-1 0-16,-6 5-2 0,-1-4 4 15,2 2-4-15,-5 0 3 0,5-1 3 16,-6 1-5-16,1 0-1 0,0 0-2 0,0-1 5 16,-1-1 2-16,1 2 1 0,1-1-4 15,-5 1 0-15,4 0-2 0,-2-2 6 16,2 1-6-16,-3 0 2 0,3 1 7 15,-3 1-3-15,2-2-1 0,-1-2 2 0,2 4 2 16,0-1-2-16,-3-2 1 0,3 2-3 16,0 0 1-16,0-3-2 0,-1 3 1 0,2 0-3 15,-1-1 1-15,-1 1 0 0,1 0-1 16,2 2 2-16,1-2 1 0,2-1 0 0,-1 3-3 16,1-2 1-16,-2 2 0 0,2-2-1 15,-3 2 2-15,4 0-3 0,-5 0-10 16,2 0 10-16,-1 0 3 0,-2 0-4 15,2 0 1-15,0 0 1 0,-1 0 1 0,-1 0 0 16,-1 0 1-16,1 0-4 0,0 2 5 16,-2-2-2-16,-7-2-2 0,7 4 3 15,-9-2 2-15,9 2-1 0,-3-2-1 0,-6 0 2 16,4 0-1-16,-2 3-4 0,2-3 3 16,-2 0 3-16,0 0-4 0,2 2-2 0,-2-2 4 15,2 0 2-15,0 0 0 0,4 2-7 16,0-2-2-16,3 0 10 0,-6 0-4 15,2 0 1-15,6 0-1 0,-8 0 1 16,6 0 0-16,1 2-3 0,-4-2 1 0,0 0 2 16,3 3-1-16,0-3 0 0,2 0-3 15,-2 0 0-15,2 0 2 0,6 0-2 0,-8 0-2 16,4 2 4-16,-1-2-1 0,2 0 0 16,2-2 1-16,-4 2-2 0,-1 0 0 15,2 2 3-15,1-2-4 0,1-2 2 0,-4 2-1 16,1 2 1-16,-2-2 2 0,-1 0 1 15,1 0-2-15,-1 2-1 0,-1-2-1 16,-2 0 1-16,1 0 3 0,-1 0-6 16,-5 0 7-16,6 2-4 0,-6-2 5 0,3 0-2 15,3 3-3-15,-7-3 3 0,2 0 1 16,5 0 2-16,-2 2 2 0,4-2-1 16,-2 2 2-16,-2-2-1 0,5 0 0 0,1 4 1 15,-2-4 2-15,-1 0-3 0,4 0-2 16,-3 2 2-16,0-2-4 0,2 1 3 0,0-1 1 15,-2 0 1-15,3 0 1 0,2 0 1 16,-3 2-3-16,0-2 1 0,1 0 0 16,2 3-5-16,2-3 1 0,-3 3 5 0,11-3 3 15,-2 0-1-15,3 1 0 0,-5-1-3 16,2 2 1-16,3-2 0 0,-1 3 2 16,-3-3-3-16,-5 0 2 0,0 3-1 0,-2-3 2 15,3 0-2-15,-3 2 1 0,2-2 0 16,-1-2-1-16,0 2-1 0,6 0-1 0,-4 0 1 15,4 0 1-15,3 0 2 0,0 0-4 16,0-3 2-16,4 0 0 0,-2 3 0 16,1-2 0-16,2 1 3 0,-1 1-1 15,-1 0 0-15,-1-3 1 0,3 3 3 0,-5-3 1 16,2 3-1-16,-2-2-2 0,0 1-1 16,0-1-2-16,-2-2 1 0,2 2-4 0,-3 0 2 15,1-1-4-15,-1-1-2 0,3 2 4 16,4-3-3-16,-4 3-1 0,2 0 1 15,-2-1 0-15,5 3 0 0,0-4-2 16,0 2-3-16,2-1 0 0,-2 1 3 0,16 2-2 16,-2-3-1-16,2 2 1 0,1 1 0 15,-3 1-2-15,0-2 2 0,1-2-2 0,1 3 1 16,1-2 0-16,-1-1 1 0,1 3 0 16,4 0 0-16,-4-1 0 0,4 1 0 15,-4-2 0-15,-1 2-5 0,-4-3 2 0,-10 3 3 16,-2-3-1-16,2 1 1 0,0 1 0 15,-3-2-2-15,1 3 1 0,-2-2-2 16,2-1 1-16,-6 2 1 0,6 1-5 16,-5-3 4-16,0 1 1 0,0 2 1 0,0-3-5 15,-5 1 3-15,3 0 1 0,-6 2-1 16,-2-2 0-16,10 2 1 0,-5-2-3 0,-7-3 3 16,2 5 0-16,5-4 0 0,-4 1-2 15,7 1-2-15,-1 0 3 0,1 0 0 16,2-1 0-16,-3 1 1 0,3 0 0 0,4 2-3 15,-4-4 4-15,2 3-3 0,3-1-1 16,0-1 3-16,2 0 0 0,3 2-2 16,6-1 0-16,4-1 0 0,3 0 2 0,-6 1-2 15,8 0 2-15,3-2-2 0,22-1 2 16,1 1-1-16,-1-1-1 0,-14 1 1 0,-12-1 0 16,27-1-2-16,-16 3 3 0,16-3-2 15,-15 1 2-15,16 1 0 0,-16-2 0 16,-11 1 0-16,23-1-1 0,7-1 2 15,-7 2-3-15,10-1 2 0,-5 1-1 0,3-1 2 16,0 1-4-16,-4 1 2 0,1-4 0 16,0 5 0-16,-2-3-1 0,2 4 2 15,-13-2-3-15,-15 4 3 0,28-5 0 0,-15 3-2 16,-10 2 2-16,27-2-2 0,3-3 1 16,0 5 1-16,2-2-3 0,2 0 2 0,-7 2 0 15,3-3-2-15,-18 3 2 0,-17-2 0 16,32 2 0-16,-19-2 0 0,-6 0 3 15,-8 2-2-15,9 0-4 0,-9-3 4 16,9 3-1-16,-6-2 2 0,3 0-1 0,-6 0-1 16,4 2 1-16,2-3-5 0,-1-1 5 15,26 2-2-15,-13-1 0 0,-17 0-1 0,2 0 5 16,1 0-3-16,-1-2 0 0,-2 4-2 16,-1-2 4-16,0-2-5 0,-1 4 2 15,1-2-1-15,-3 1 3 0,0-1-1 0,0-1-2 16,-2 4 1-16,-5-2 0 0,0 0 1 15,4-1-1-15,-3-1 1 0,8 2-3 16,-7 2 2-16,1-3 0 0,8 1-1 16,-3 2 3-16,1-2-2 0,3 0-1 0,-4 2 1 15,6 0 2-15,-7 0-1 0,5 0 1 16,-5-2 0-16,2 2-3 0,-1 2 0 0,3-4 3 16,-1 4-1-16,-3-2 0 0,-2 2-2 15,3-2 2-15,1 2 2 0,-2 0-3 16,2-2 2-16,1 3-3 0,2-3 2 15,0 2 1-15,4 0-3 0,-3 0 3 0,3 1-3 16,30-1 1-16,-20 0 2 0,-11 0-2 16,-1 0 1-16,27 3 2 0,-18-2-3 15,-7-2 1-15,-3 4 2 0,26-1-2 0,-19 1 1 16,-4 0-2-16,-6-4 3 0,6 5 0 16,-8-3-1-16,6 3 4 0,-4-4 4 0,1 2 1 15,-1 1-1-15,2-3 0 0,-5 0-2 16,-3 3 0-16,-1-5 0 0,-8 2 0 15,-4 0-1-15,-3 1-1 0,-3-3 2 0,-7 2-3 16,-2-2 2-16,-5 0-4 0,-2 2 3 16,-6-2-2-16,-3 0 2 0,1 0 1 15,-6 0 3-15,-3 0-1 0,1 0 2 0,-5 0-1 16,1 0-1-16,0 0 0 0,-2 0-3 16,1 2 1-16,-13-2-4 0,17 0 2 0,-6 0 1 15,-4 3 0-15,-7-3-4 0,15 0 3 16,-15 0-1-16,12 0-1 0,-12 0-1 15,11 0-1-15,-11 0-2 0,13-3-4 16,-13 3-1-16,12 0-6 0,-12 0-7 0,12 0-10 16,-12 0-15-16,10-2-24 0,-10 2-30 15,11-2-50-15,-11 2-64 0,0-5-155 16,0 5-284-16,-31-9-148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49:06.1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1BB4A6-153A-469D-9387-D48F207E42F2}" emma:medium="tactile" emma:mode="ink">
          <msink:context xmlns:msink="http://schemas.microsoft.com/ink/2010/main" type="writingRegion" rotatedBoundingBox="1523,7124 2949,6941 3024,7532 1599,7715"/>
        </emma:interpretation>
      </emma:emma>
    </inkml:annotationXML>
    <inkml:traceGroup>
      <inkml:annotationXML>
        <emma:emma xmlns:emma="http://www.w3.org/2003/04/emma" version="1.0">
          <emma:interpretation id="{2377A19D-3067-4BE0-A6EF-229B9DF149CC}" emma:medium="tactile" emma:mode="ink">
            <msink:context xmlns:msink="http://schemas.microsoft.com/ink/2010/main" type="paragraph" rotatedBoundingBox="1523,7124 2949,6941 3024,7532 1599,7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2FBF3B-947B-4313-895B-A4526490C4AF}" emma:medium="tactile" emma:mode="ink">
              <msink:context xmlns:msink="http://schemas.microsoft.com/ink/2010/main" type="line" rotatedBoundingBox="1523,7124 2949,6941 3024,7532 1599,7715"/>
            </emma:interpretation>
          </emma:emma>
        </inkml:annotationXML>
        <inkml:traceGroup>
          <inkml:annotationXML>
            <emma:emma xmlns:emma="http://www.w3.org/2003/04/emma" version="1.0">
              <emma:interpretation id="{62105438-B482-4735-AAEB-002C3E2BAC56}" emma:medium="tactile" emma:mode="ink">
                <msink:context xmlns:msink="http://schemas.microsoft.com/ink/2010/main" type="inkWord" rotatedBoundingBox="1523,7124 2949,6941 3024,7532 1599,77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-15203 4209 1414 0,'-3'-7'-24'0,"3"7"-1"0,0-9 9 0,0 9 2 16,0-9 11-16,0 9 5 0,0-8 1 0,0 8 8 16,0 0 0-16,0 0 4 0,0 0 1 15,0 0 7-15,0 0 3 0,0 0 5 16,0 0 5-16,-2 26 1 0,2-17-3 16,0 4 2-16,0 2-6 0,0 0-3 0,0 3 0 15,2 2 0-15,-2 2-5 0,-2 0 0 16,2 0-1-16,-3 0-4 0,3 0 11 15,-2 0-6-15,-1 0-12 0,1 2-14 0,0-4-22 16,-1 0-19-16,-2-1-14 0,0-1-19 16,3-1-13-16,-1-5-22 0,-3-4-32 15,4 3-299-15,-1-4 47 0</inkml:trace>
          <inkml:trace contextRef="#ctx0" brushRef="#br0" timeOffset="601.189">-15127 4186 1259 0,'0'-16'16'0,"0"0"0"0,0 5-14 15,0 0-3-15,3 0 5 0,-1 2-1 16,1 0 3-16,-1 1-4 0,5-1-1 16,1 2 5-16,2-2 0 0,6 2-5 0,1-2 4 15,5 4 1-15,1-2-2 0,4 2-1 16,4-1-3-16,-5 3 4 0,1-1-1 15,-1 4 0-15,1 0-1 0,-3 0-6 0,-2 5 2 16,0-1-1-16,-4 3 0 0,-3 2 8 16,-5 3-4-16,-3-1 5 0,-7 0-5 0,0 5-1 15,-7 0-1-15,-3 3 3 0,-7-1 4 16,-4 2-2-16,-1 1 3 0,-2-3 0 16,2 0 3-16,-2-2 1 0,-2 0-1 15,4-3-3-15,1 3 3 0,3-7 4 0,4 0-5 16,0 0 5-16,2-4 4 0,4-1 2 15,1 1-8-15,2-2-2 0,5-3 1 0,0 0 0 16,0 0-5-16,0 0 1 0,25-9-1 16,-13 6 0-16,4-2-6 0,-4 4 4 15,6-4 0-15,0-1-3 0,2 2 1 16,-1 2-4-16,2-1 1 0,-1-1-3 0,3 2 4 16,0-1 0-16,0 3 4 0,-1 0-2 15,0 3-1-15,2-1-3 0,-5 5-1 0,5-1-1 16,-4 3 2-16,-3-1-1 0,1 4 3 15,-3 1-1-15,0-2 3 0,-2 5 3 16,-5-1-2-16,-1 2 4 0,-4-1 1 16,-3 0 6-16,-5 1-3 0,-3 0 3 0,-8 3 1 15,-1-2 8-15,-3 3-2 0,-3-8 19 16,-4 3-2-16,-4-3-1 0,-2 4-5 16,1-10-3-16,-1 2 0 0,-2 0-9 0,4-5 2 15,3-1-2-15,1-1-4 0,-1-4-5 16,3 2-20-16,4 0-7 0,1-5-22 0,1 5-9 15,0-2-23-15,7-2-29 0,0-1-26 16,-1-2-53-16,2 1-298 0,4-3 16 16</inkml:trace>
          <inkml:trace contextRef="#ctx0" brushRef="#br0" timeOffset="-485.0698">-15954 4308 1168 0,'0'-9'-71'0,"2"2"16"0,-2 7 5 15,0-13 6-15,3 8 12 0,-1-2 18 0,1 1 10 16,-3-1 9-16,2 0 11 0,-2 1 8 16,0 6 7-16,5-10 2 0,-3 3 1 0,-2 7 9 15,3-6 4-15,-1 1 5 0,-2 5 7 16,3-7 1-16,-3 7 1 0,2-4-4 16,-2 4-3-16,0 0-5 0,0 0 1 15,0 0 0-15,0 0 3 0,0 0 1 0,0 0-2 16,5 16-4-16,-2-7-1 0,-6 3-6 15,3-1-2-15,-2 2-4 0,-1 5-1 0,1 0-5 16,-3 3-5-16,2-1 2 0,-2 0 0 16,1 0-8-16,1 4 7 0,-2-4-2 15,0 0 0-15,2 3 3 0,-2-2 1 16,2 0-2-16,1-3-2 0,-1-1 14 0,3-3-5 16,-2 1-1-16,2-4-1 0,0 4-1 15,2-3-1-15,1-1-1 0,4-2-2 0,2-1-4 16,1 0-4-16,2-3-1 0,0-1-3 15,9 1-4-15,1-3-12 0,2 0-13 16,-2 1-12-16,0-3-18 0,4 0-17 0,1 0-12 16,1-3-24-16,1 1 1 0,3 0-30 15,-2-5-20-15,-3 1-20 0,-1 0-62 16,1 0-292-16,-1 1-26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50:10.3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1D8892C-AC68-462C-ACA0-AE19FAE43E7E}" emma:medium="tactile" emma:mode="ink">
          <msink:context xmlns:msink="http://schemas.microsoft.com/ink/2010/main" type="inkDrawing" rotatedBoundingBox="26208,3994 30360,3572 30364,3607 26212,4029" semanticType="underline" shapeName="Other">
            <msink:sourceLink direction="with" ref="{9C2BD2C1-B4A3-4D7D-ABEA-2BED24393D8F}"/>
          </msink:context>
        </emma:interpretation>
      </emma:emma>
    </inkml:annotationXML>
    <inkml:trace contextRef="#ctx0" brushRef="#br0">308 404 1184 0,'-41'0'-17'16,"10"0"0"-16,2 3-6 0,0-3 2 15,5 0 0-15,0 2-1 0,2-2 10 16,5 1 8-16,-4-1 8 0,4 2 6 0,7-2-1 15,-3 0 2-15,-2 0 8 0,15 0-1 0,-15 4 1 16,15-4 4-16,-10 0-1 0,10 0-5 16,0 0 9-16,0 0 1 0,0 0 5 15,32-6-1-15,-6 6 3 0,6-1-1 16,6-4 9-16,13 1-2 0,14-1 5 16,9-4 3-16,29-2 3 0,8 0 0 0,10-7-6 15,13 1 0-15,12 1-1 0,13-2 2 16,12-3 2-16,9 3-7 0,4-2 0 15,5 1-1-15,-2 1-8 0,-3 3-1 0,3-1-7 16,-2 1 0-16,-12-2-5 0,-9 3-1 16,-5 1 0-16,-13 0-3 0,-6 1-1 15,-20-2-2-15,-7 2-2 0,-9 1-2 0,-23 4 0 16,-18 1 0-16,-13-1-2 0,-2 3 2 16,-12-1-5-16,-6 1-3 0,-2 2-7 0,-6-1-8 15,2-2-3-15,-5 4-8 0,-3-2-15 16,-1 3-21-16,-5-2-16 0,2 4-24 15,-12-2-17-15,16 0-17 0,-11 3-26 16,-5-3-57-16,0 0-217 0,0 0 54 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56:33.0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262B45C-46A9-4C9D-BDFD-21845322B592}" emma:medium="tactile" emma:mode="ink">
          <msink:context xmlns:msink="http://schemas.microsoft.com/ink/2010/main" type="writingRegion" rotatedBoundingBox="24657,4706 25992,4545 26060,5109 24724,5270"/>
        </emma:interpretation>
      </emma:emma>
    </inkml:annotationXML>
    <inkml:traceGroup>
      <inkml:annotationXML>
        <emma:emma xmlns:emma="http://www.w3.org/2003/04/emma" version="1.0">
          <emma:interpretation id="{2B20E13B-7B9F-4437-82CA-B578A1D3EF05}" emma:medium="tactile" emma:mode="ink">
            <msink:context xmlns:msink="http://schemas.microsoft.com/ink/2010/main" type="paragraph" rotatedBoundingBox="24657,4706 25992,4545 26060,5109 24724,5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66ED59-3370-4A93-ADAA-25F303044562}" emma:medium="tactile" emma:mode="ink">
              <msink:context xmlns:msink="http://schemas.microsoft.com/ink/2010/main" type="line" rotatedBoundingBox="24657,4706 25992,4545 26060,5109 24724,5270"/>
            </emma:interpretation>
          </emma:emma>
        </inkml:annotationXML>
        <inkml:traceGroup>
          <inkml:annotationXML>
            <emma:emma xmlns:emma="http://www.w3.org/2003/04/emma" version="1.0">
              <emma:interpretation id="{07C72522-905C-4B47-B52F-63B9980C0D5F}" emma:medium="tactile" emma:mode="ink">
                <msink:context xmlns:msink="http://schemas.microsoft.com/ink/2010/main" type="inkWord" rotatedBoundingBox="24657,4706 25992,4545 26060,5109 24724,5270"/>
              </emma:interpretation>
              <emma:one-of disjunction-type="recognition" id="oneOf0">
                <emma:interpretation id="interp0" emma:lang="" emma:confidence="0">
                  <emma:literal>call</emma:literal>
                </emma:interpretation>
                <emma:interpretation id="interp1" emma:lang="" emma:confidence="0">
                  <emma:literal>can</emma:literal>
                </emma:interpretation>
                <emma:interpretation id="interp2" emma:lang="" emma:confidence="0">
                  <emma:literal>Call</emma:literal>
                </emma:interpretation>
                <emma:interpretation id="interp3" emma:lang="" emma:confidence="0">
                  <emma:literal>ca"</emma:literal>
                </emma:interpretation>
                <emma:interpretation id="interp4" emma:lang="" emma:confidence="0">
                  <emma:literal>all</emma:literal>
                </emma:interpretation>
              </emma:one-of>
            </emma:emma>
          </inkml:annotationXML>
          <inkml:trace contextRef="#ctx0" brushRef="#br0">345 184 468 0,'7'-9'99'0,"0"0"-38"0,-2 2-24 0,0-2-13 16,0 0 6-16,-2 1 5 0,-1-4 2 16,2 0 8-16,-4 1 1 0,0 0 2 15,0 2 5-15,0-3 5 0,0 1 2 0,-6 2-5 16,3 0 0-16,1 0 5 0,-1 2-1 15,-4 1-9-15,0 0-3 0,-1 3-3 16,-4 3-3-16,-2-3 1 0,0 3-10 0,1 3 7 16,-10 3-3-16,3-3-2 0,0 6-1 15,-5-1 1-15,5 6 2 0,-6 0-3 16,6 2-2-16,-3 2 3 0,3 2 0 0,5 2-4 16,-5-1 1-16,5 3-2 0,2 3-4 15,0-5 2-15,3 2 2 0,5 0-5 0,0-2-3 16,5 1 1-16,0-3-2 0,5 1-4 15,0-1-1-15,11-3-1 0,-6-2-4 16,7 1-5-16,9-5-16 0,-6 0-6 16,8-4-20-16,2-1-15 0,0-6-16 0,-3 0-14 15,7 0-14-15,-1-9-8 0,1 1-3 16,7-4-4-16,0-3 0 0,-3-4 4 0,-1 3 6 16,1-4 7-16,-2-2 10 0,-2-1 15 15,2 0 12-15,-5 1 16 0,-2-4 9 16,-3 4 13-16,-1 0 12 0,-7 4 9 15,2-2 8-15,-5 3 8 0,-2 0 1 0,-1 2 4 16,-2-1-2-16,0 2 5 0,-2 1-4 16,-1-1 3-16,-1 2-4 0,-3 1 0 15,-1 2 8-15,0 1-9 0,-2-1 3 0,-2 3-9 16,2 6 1-16,-5-9 5 0,-4 6-2 16,2 1 5-16,7 2 2 0,-17 5 2 15,7-2 2-15,-4 0-1 0,0 6 4 0,-1 0-7 16,0-1 3-16,-3 6 8 0,3-3-5 15,0 2-1-15,-1 4-4 0,1-1 0 0,3 2-1 16,-3 2 0-16,4-2 0 0,1 0 2 16,3 0-2-16,2 1-1 0,0 1 0 15,3-2-2-15,2-2 2 0,0-1-2 16,2 5-1-16,1-7-3 0,1 0-2 0,1-2-1 16,5 1 0-16,-2-3-1 0,0 0-6 15,5-2 3-15,-4-2 1 0,1-3-7 16,3-2 3-16,-13 0-2 0,23-7 0 0,-13 3 0 15,2-5-5-15,-2-6-4 0,1 3 4 16,-4-5 3-16,3 0-3 0,-2-3 0 0,-1 0 0 16,0 0-5-16,0 2-14 0,-2-2 1 15,-1 1 2-15,-1 1 5 0,2 0-1 16,-3 4-3-16,3-1 2 0,-5 1 5 16,3 3-1-16,-1 0-3 0,-2 2 3 0,3-1-1 15,-1 4-3-15,-2 1 5 0,0 5-1 16,0 0 0-16,0 0 4 0,0 0 1 0,-2 21-3 15,2-10 2-15,0 2 5 0,-3 3-4 16,1 4 1-16,2 1 2 0,0 1-1 16,-3 4 1-16,3-1-1 0,-2-3 0 15,2 4-5-15,0-1 3 0,0 0-10 0,0-1-15 16,0-1-13-16,0-1-18 0,0 2-10 16,2-4-16-16,-2-3-15 0,0 1-23 0,0-5-47 15,3 0-192-15,-3-2 124 0</inkml:trace>
          <inkml:trace contextRef="#ctx0" brushRef="#br0" timeOffset="392.2742">1035 37 1116 0,'0'-13'43'0,"-2"4"-6"16,2 0-10-16,-2 0-3 0,-1 3-6 0,3 6 5 15,-2-9 4-15,2 4-17 0,0 5 2 16,0 0 3-16,0 0 0 0,0 0 0 16,0 0 2-16,0 23-4 0,2-8-1 0,-2 0 4 15,5 3-4-15,-3 3 1 0,1-1 1 16,-1 3-3-16,3 1-2 0,-2 1 4 0,3 4-9 16,-1 0-5-16,-3-3 9 0,1 0-7 15,2-1-8-15,-3-1-13 0,1-1-6 16,-1-2-16-16,1-3-17 0,-1 1-18 15,-2-4-23-15,2-4-20 0,-2 0-245 0,3-2 121 16</inkml:trace>
          <inkml:trace contextRef="#ctx0" brushRef="#br0" timeOffset="796.748">1293-77 1042 0,'2'-7'35'0,"1"2"-10"0,-1-1-2 0,-2 6-6 16,3-5-7-16,-3 5 2 0,0 0-6 15,0 0 10-15,0 0-13 0,0 0 10 16,-13 22 1-16,11-12-5 0,-3 6 4 0,2 4-1 16,1 3 1-16,0 1 2 0,2 2-4 15,-3 3-2-15,3 4-3 0,0-1-3 16,0-1 2-16,0 2-21 0,3-2-19 0,-1 1-15 15,-2-2-28-15,2-6-27 0,-2 0-77 16,3 2-106-16,-3-4 194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57:04.4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CDBCCDF-C33C-47D8-B79D-1C6FE0046C08}" emma:medium="tactile" emma:mode="ink">
          <msink:context xmlns:msink="http://schemas.microsoft.com/ink/2010/main" type="writingRegion" rotatedBoundingBox="30128,4243 31612,4390 31526,5254 30042,5106"/>
        </emma:interpretation>
      </emma:emma>
    </inkml:annotationXML>
    <inkml:traceGroup>
      <inkml:annotationXML>
        <emma:emma xmlns:emma="http://www.w3.org/2003/04/emma" version="1.0">
          <emma:interpretation id="{558A1662-901A-49F0-9D1F-8C5F1CC00F71}" emma:medium="tactile" emma:mode="ink">
            <msink:context xmlns:msink="http://schemas.microsoft.com/ink/2010/main" type="paragraph" rotatedBoundingBox="30128,4243 31612,4390 31526,5254 30042,5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E029E3-62E3-4D10-AF20-4F798E93FA02}" emma:medium="tactile" emma:mode="ink">
              <msink:context xmlns:msink="http://schemas.microsoft.com/ink/2010/main" type="line" rotatedBoundingBox="30128,4243 31612,4391 31526,5254 30042,5106"/>
            </emma:interpretation>
          </emma:emma>
        </inkml:annotationXML>
        <inkml:traceGroup>
          <inkml:annotationXML>
            <emma:emma xmlns:emma="http://www.w3.org/2003/04/emma" version="1.0">
              <emma:interpretation id="{81904D4D-F1E7-4CAB-A0D9-86A80303F908}" emma:medium="tactile" emma:mode="ink">
                <msink:context xmlns:msink="http://schemas.microsoft.com/ink/2010/main" type="inkWord" rotatedBoundingBox="30128,4243 31612,4391 31526,5254 30042,5106"/>
              </emma:interpretation>
              <emma:one-of disjunction-type="recognition" id="oneOf0">
                <emma:interpretation id="interp0" emma:lang="" emma:confidence="0">
                  <emma:literal>put</emma:literal>
                </emma:interpretation>
                <emma:interpretation id="interp1" emma:lang="" emma:confidence="0">
                  <emma:literal>Put</emma:literal>
                </emma:interpretation>
                <emma:interpretation id="interp2" emma:lang="" emma:confidence="0">
                  <emma:literal>Pvt</emma:literal>
                </emma:interpretation>
                <emma:interpretation id="interp3" emma:lang="" emma:confidence="0">
                  <emma:literal>Piet</emma:literal>
                </emma:interpretation>
                <emma:interpretation id="interp4" emma:lang="" emma:confidence="0">
                  <emma:literal>Prit</emma:literal>
                </emma:interpretation>
              </emma:one-of>
            </emma:emma>
          </inkml:annotationXML>
          <inkml:trace contextRef="#ctx0" brushRef="#br0">0 223 1357 0,'6'-23'14'0,"-1"3"-2"0,0 2-4 0,2 2-6 16,3 3-5-16,0-3 2 0,8-1 3 16,4 2-5-16,-4-1 0 0,5 1 2 0,4 3-2 15,-1 0 3-15,-4 3-4 0,7 0 4 16,-10 4 0-16,5 1-1 0,-2 2 0 15,-1 2 3-15,-7 0-3 0,6 2 5 0,-1 2-1 16,-7 3-4-16,3 2 1 0,-8-2 11 16,1 5-8-16,-2 0 2 0,-6 1 23 15,-4 0-6-15,-3 6 4 0,-1 2-11 0,-7 1 4 16,1 0 0-16,-5 1-17 0,-1-1-8 16,-3 7-10-16,-2-5-21 0,0 1-25 15,2 1-23-15,1-6-29 0,4 0-61 16,1-5-178-16,-2 2 133 0</inkml:trace>
          <inkml:trace contextRef="#ctx0" brushRef="#br0" timeOffset="-456.1679">300 48 887 0,'-12'-9'143'15,"0"2"-57"-15,-1 5-44 0,2-3-17 16,1 3-11-16,3 0-6 0,0 0-4 16,7 2 0-16,-13-3-4 0,13 3 7 0,-13 5 4 15,13-5 9-15,-8 9 5 0,6 0 2 16,-1 0 1-16,-2 3 7 0,5 2 3 16,0 1 3-16,5 7 1 0,-5 2 21 0,3 1-4 15,-3 2-6-15,5 4-5 0,-3 1-4 16,3 2-3-16,1 1-3 0,-1 1-4 15,3 5-1-15,-3-7-5 0,-1 2-4 16,1 0-1-16,0 1-3 0,-2-4-14 0,2 2-14 16,0-6-20-16,-3 1-16 0,2-5-15 15,-2 0-29-15,1-5-14 0,-1-4-20 0,-4-3-33 16,2-1-320-16,-5-6 19 0</inkml:trace>
          <inkml:trace contextRef="#ctx0" brushRef="#br0" timeOffset="636.9098">490 351 1016 0,'12'-5'78'16,"-7"1"-2"-16,0-1-17 0,1 1-12 0,-3-1-5 15,-3 5-4-15,7-6-5 0,-7 6-1 16,5-9 3-16,-5 9-3 0,5-3-2 16,-5 3-6-16,0 0 0 0,0 0 1 0,10 16-1 15,-8-9 3-15,3 4 1 0,0 0 1 16,4 5 2-16,-4 0-7 0,-1 2 5 16,-1 0-4-16,2 2 0 0,0 1 0 15,-3-1 1-15,3 2-4 0,0 0-3 0,-2-2 0 16,-1 1-4-16,3 0-1 0,-3-4 1 15,5 1 0-15,-5-2-4 0,0-2 1 0,1-3 2 16,-1 0-2-16,3-2 0 0,-2 0 3 16,2-4-3-16,0-3-3 0,-5-2 1 15,14-2-3-15,-5-3 0 0,3-6-2 16,-2-2-2-16,2-3-7 0,-2-4-4 0,4-5-4 16,-2-4 1-16,0 0 2 0,1 0 0 15,-2-3 0-15,-1 5 4 0,0-3-9 16,-3 6 6-16,0 2-1 0,1 2 1 0,-2 3-3 15,-1-1 5-15,0 1-2 0,-3 5 1 16,3 4 1-16,-2-1-4 0,-1 2 6 16,-2 7-2-16,3-5 1 0,-3 5 1 0,0 0 0 15,0 0 1-15,-3 27 1 0,3-16 2 16,-2 7 0-16,2 2-8 0,-3-3 14 0,3 7 3 16,0-2-2-16,0 4 2 0,0-4 1 15,3 0-1-15,-3 0 2 0,5 2-3 16,-3-4 6-16,5 0-5 0,-2 0 1 0,0-5 4 15,4-1-2-15,1-1 3 0,2-4 0 16,0-3-5-16,2 0 2 0,3-4-3 16,-2-2 0-16,8-5-5 0,-3-4 4 15,8-2-2-15,-3-7-2 0,-5 0-2 0,8-10-2 16,-8-1-4-16,5-6-3 0,-7-1-2 16,-3 0-6-16,1-2 0 0,-4-3-1 0,-5 3 0 15,-2 3 1-15,-5-2-3 0,0 5 2 16,0 1 0-16,0 6-1 0,-2 1 4 15,-1 0 2-15,-2 2-2 0,0 4 1 16,0-2 0-16,-2 7 1 0,0 2-2 0,-2 4 1 16,2 3-4-16,4 1 5 0,3 3-1 15,-15 9 6-15,8 0-2 0,0 8 3 0,2 1 1 16,-4 5 0-16,4 9 2 0,3 2 0 16,2 1 5-16,0 4 1 0,0 0 1 15,2 6 0-15,3-1 1 0,4 1-1 0,1-1 0 16,-1-7-4-16,4 4 3 0,-1-4 4 15,7-5-5-15,0-3-9 0,0-6-18 16,5-6-29-16,-4-2-36 0,11-6-50 0,-12-7-92 16,7-7-225-16,-6-1 36 0</inkml:trace>
          <inkml:trace contextRef="#ctx0" brushRef="#br0" timeOffset="1049.9857">1108 117 1349 0,'-15'0'133'0,"3"3"-4"0,-2-3-14 15,14 0-16-15,-7 0-15 0,7 0-7 16,0 0-9-16,0 0-4 0,0 0-6 0,28-9-8 16,-11 7-4-16,6-2-4 0,10-1-8 15,3 4-3-15,7-9-20 0,-4 4-27 16,7-3-34-16,-1 2-36 0,-7 0-37 15,-7 1-48-15,1-3-70 0,-9 6-339 0,0-3-79 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57:22.7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D27C09-D993-48AB-8EEC-5ACCF293E204}" emma:medium="tactile" emma:mode="ink">
          <msink:context xmlns:msink="http://schemas.microsoft.com/ink/2010/main" type="writingRegion" rotatedBoundingBox="30660,7806 31556,7806 31556,8943 30660,8943"/>
        </emma:interpretation>
      </emma:emma>
    </inkml:annotationXML>
    <inkml:traceGroup>
      <inkml:annotationXML>
        <emma:emma xmlns:emma="http://www.w3.org/2003/04/emma" version="1.0">
          <emma:interpretation id="{9AD43F59-DD2A-4474-8848-A6E9B6E60311}" emma:medium="tactile" emma:mode="ink">
            <msink:context xmlns:msink="http://schemas.microsoft.com/ink/2010/main" type="paragraph" rotatedBoundingBox="30660,7806 31556,7806 31556,8943 30660,8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30E1A4-1B3F-4983-B5DB-530A5F3003F8}" emma:medium="tactile" emma:mode="ink">
              <msink:context xmlns:msink="http://schemas.microsoft.com/ink/2010/main" type="line" rotatedBoundingBox="30660,7806 31556,7806 31556,8943 30660,8943"/>
            </emma:interpretation>
          </emma:emma>
        </inkml:annotationXML>
        <inkml:traceGroup>
          <inkml:annotationXML>
            <emma:emma xmlns:emma="http://www.w3.org/2003/04/emma" version="1.0">
              <emma:interpretation id="{9AA35074-3294-4EAC-9A1F-4A3C7CA8384B}" emma:medium="tactile" emma:mode="ink">
                <msink:context xmlns:msink="http://schemas.microsoft.com/ink/2010/main" type="inkWord" rotatedBoundingBox="30660,7806 31556,7806 31556,8943 30660,8943"/>
              </emma:interpretation>
              <emma:one-of disjunction-type="recognition" id="oneOf0">
                <emma:interpretation id="interp0" emma:lang="" emma:confidence="0">
                  <emma:literal>t</emma:literal>
                </emma:interpretation>
                <emma:interpretation id="interp1" emma:lang="" emma:confidence="0">
                  <emma:literal>+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7</emma:literal>
                </emma:interpretation>
              </emma:one-of>
            </emma:emma>
          </inkml:annotationXML>
          <inkml:trace contextRef="#ctx0" brushRef="#br0">0 12 1451 0,'5'-5'63'0,"-5"5"-15"0,7-6-31 0,-4 3-9 16,-3 3-6-16,0 0 4 0,19 4 4 15,-8 1 13-15,2 2 5 0,1 0 12 0,7 6 0 16,2 0-3-16,2 5 2 0,3 4 0 16,5 0-3-16,1 0-6 0,4 8 0 15,5 0-2-15,1-1-9 0,4 0 0 16,-5 2-1-16,-4-2-1 0,4 1-16 0,-5-8-12 15,-4 1-20-15,-2-3-14 0,-2-2-17 16,-7-2-17-16,5-1-22 0,-6-5-23 16,-6-2-48-16,1-6-313 0,-2-2 10 0</inkml:trace>
          <inkml:trace contextRef="#ctx0" brushRef="#br0" timeOffset="165.5197">799-352 1362 0,'6'-7'-3'16,"-1"-1"4"-16,2 1-8 0,-4 2-3 0,-1-1 6 15,1 1 10-15,-1-1 1 0,-2 6 8 16,0-9 9-16,0 9 3 0,0-9 3 0,0 9 5 16,-10-1 5-16,10 1-2 15,0 0 8-15,-28 10 3 0,11-2 3 0,-7 4-1 16,2 3 0-16,-11 1 0 0,1 7-3 0,-4-1-3 16,-9 5-4-16,-1-1-3 0,-4 3-4 15,2-3-3-15,0 5-3 0,-3-7-3 16,3 2-1-16,1-3-3 0,-1 1-2 0,8-8-1 15,4 0-1-15,-2-3-2 0,8-1-4 16,4-3-12-16,2-1-24 0,3-5-31 16,4 3-37-16,4-4-40 0,4-4-66 0,9 2-403 15,-9-9-101-15</inkml:trace>
          <inkml:trace contextRef="#ctx0" brushRef="#br0" timeOffset="-511.1188">75-549 951 0,'-5'-9'158'0,"0"-3"-82"0,0 1-36 16,-2 2-15-16,2 0-9 0,-3-1 2 0,2 4 3 15,1-3 6-15,0 2 9 0,1 3 8 16,1-3 5-16,3 7 5 0,-7-9-4 0,2 7 4 16,5 2-1-16,-3-11-5 0,3 11-2 15,0 0 11-15,0 0 6 0,0 0-5 16,0 0-1-16,-10 20-4 0,10-9-1 0,-2 2 2 15,0 3-4-15,-1 5-3 0,-3 1 2 16,3 4-8-16,1 5-2 0,0 4-2 16,-3-2-6-16,0 6-2 0,2 4-1 15,1 2-4-15,-1 0-2 0,3-4 0 0,0-1-5 16,3 6-15-16,-1-2-15 0,1-5-16 16,2-4-16-16,-3 2-21 0,3 1-21 0,0-7-13 15,1 0-9-15,-3 1-12 0,1-9-15 16,-4 1-9-16,3-3-20 0,-3-5-49 0,2-1-252 15,-7-1 28-15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49:17.7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1F7A9D-6B54-4A2C-B2BA-E83B78FFF610}" emma:medium="tactile" emma:mode="ink">
          <msink:context xmlns:msink="http://schemas.microsoft.com/ink/2010/main" type="writingRegion" rotatedBoundingBox="1729,9024 9842,8658 9882,9559 1770,9925"/>
        </emma:interpretation>
      </emma:emma>
    </inkml:annotationXML>
    <inkml:traceGroup>
      <inkml:annotationXML>
        <emma:emma xmlns:emma="http://www.w3.org/2003/04/emma" version="1.0">
          <emma:interpretation id="{9B5C8DA8-59C6-4629-AA4C-2D19A11E4A65}" emma:medium="tactile" emma:mode="ink">
            <msink:context xmlns:msink="http://schemas.microsoft.com/ink/2010/main" type="paragraph" rotatedBoundingBox="1729,9024 9842,8658 9882,9559 1770,9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D45606-514C-4A15-AF2B-2F52F7401616}" emma:medium="tactile" emma:mode="ink">
              <msink:context xmlns:msink="http://schemas.microsoft.com/ink/2010/main" type="line" rotatedBoundingBox="1729,9024 9842,8658 9882,9559 1770,9925"/>
            </emma:interpretation>
          </emma:emma>
        </inkml:annotationXML>
        <inkml:traceGroup>
          <inkml:annotationXML>
            <emma:emma xmlns:emma="http://www.w3.org/2003/04/emma" version="1.0">
              <emma:interpretation id="{ADC81799-E2D6-4706-86C1-959FB8503CF0}" emma:medium="tactile" emma:mode="ink">
                <msink:context xmlns:msink="http://schemas.microsoft.com/ink/2010/main" type="inkWord" rotatedBoundingBox="1730,9044 3479,8965 3519,9846 1770,99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-15821 6143 1141 0,'2'-9'50'0,"-2"7"-9"15,3-7-16-15,-3 1-6 0,0 8 0 0,2-9-6 16,1 5 1-16,-3 4 5 0,0-6-5 16,0 6 1-16,0 0 2 0,0 0-3 15,0 0 13-15,0 0-4 0,0 0 5 0,11 19 3 16,-9-9 1-16,1 4 1 0,-1-1 6 15,0 7 1-15,1-3-4 0,2 7 11 0,0-6-3 16,-3 6-6-16,3 2-1 0,0 3-1 16,0-2-1-16,0 4-4 0,1-6-2 15,1 2-1-15,1-1-3 0,-3-4-3 0,2-2-1 16,3 1 1-16,-3-1 1 0,7-4-4 16,-2 0-2-16,3-2 1 0,1-3-3 15,1-4 1-15,1 0 0 0,2-3-5 0,-2-4-3 16,4-2-1-16,-1-4-6 0,1 1-1 15,1-10 0-15,0 2-6 0,0-3-3 16,-1-2 0-16,0-5-2 0,2-4-9 0,-5-3 8 16,2 1-4-16,-3-3 2 0,-1 1 0 15,-1 2 4-15,-4 0-4 0,0 5 1 16,-2 4 2-16,-1-4 3 0,-2 6-1 0,1 3 1 16,-1-3-5-16,-2 1 4 0,0 6-3 15,-3 0 2-15,3 2-8 0,-2 0 11 16,-1 1-2-16,1 7-1 0,-3 1 2 15,0 0 5-15,0 0 0 0,0 0 3 0,0 18 1 16,0-9 3-16,-3 7-3 0,1-4 5 16,2 8 0-16,0 0 0 0,0 2 4 15,-3 2 1-15,6 2 2 0,-3 0-1 0,2 6-2 16,3-3 0-16,-1 3 2 0,-2-1-1 16,6-1 0-16,-1 1-2 0,0 0 4 15,1-4-1-15,-1-1 1 0,4 0 1 0,2-1 0 16,-1-5-3-16,3-2 2 0,-2-2 0 15,4-5-3-15,1 2 1 0,3-8-3 0,1-1 1 16,4-2-2-16,-2-4 2 0,2-4-6 16,4-1-6-16,0-4-1 0,-2-3-3 15,5-3-2-15,-2-4-2 0,-4-1-4 0,3-7-1 16,-5 3-1-16,1-6-4 0,-4 0 6 16,-2-2 2-16,1 2-3 0,-7-2 1 0,-1 5 1 15,-2 0 3-15,-4 0-2 0,1 7 4 16,-3 0 1-16,-3 3-4 0,1 1 5 15,-1 2 0-15,0 1-5 0,-2 6 1 16,0-5 0-16,-2 8 0 0,2-4 2 0,-5 8 4 16,5 2 1-16,0 0 3 0,0 0 2 15,-10 15 2-15,8 2 4 0,-1-6-1 16,3 11-1-16,0 0 4 0,0 4-2 0,0 6 2 16,5 3 1-16,-2-2-4 0,-1 6 0 15,3 0 3-15,0-4-2 0,0 5 1 0,0 3-2 16,0-2-2-16,1-6 0 0,-1-1 1 15,2 0-12-15,-2-2-14 0,0-3-12 16,0 0-15-16,0-7-17 0,0-1-17 0,0-3-10 16,0 0-14-16,1-5-18 0,-4-4-28 15,3-7-303-15,0 5 36 0</inkml:trace>
          <inkml:trace contextRef="#ctx0" brushRef="#br0" timeOffset="369.6489">-14434 6220 1241 0,'-2'-16'-16'0,"-1"1"0"15,1-2 3-15,-1 4-1 0,3 2 3 0,-2 2 2 16,0-5 5-16,2 4 8 0,0-3 9 16,2 2 13-16,0 2 4 0,3-2-8 15,0 0 1-15,5 2-9 0,4 0 4 0,0 3-1 16,4 1-5-16,3-1-1 0,-2 3 0 15,2 1 0-15,1 2-1 0,1 2-3 16,-2 1 0-16,-2 1 2 0,5 3-3 0,-2-1 25 16,-2 3-7-16,0 0-7 0,-2-1 0 15,-2 1 1-15,-2 5 0 0,-1 1-2 16,-3-4 5-16,-5 4-4 0,-3 1-7 0,-2-1 1 16,-2 2 6-16,-8 1-7 0,-3-3 2 15,-1 1 3-15,-7-1-5 0,1 5 1 16,-6-7-2-16,1 3-2 0,0-5 2 0,-2 1-4 15,1 0-8-15,4-1-13 0,1-5-6 16,3 1-16-16,1 0-24 0,5-3-20 16,-2 1-20-16,2-3-21 0,0 1-45 15,4-2-206-15,1 2 114 0</inkml:trace>
        </inkml:traceGroup>
        <inkml:traceGroup>
          <inkml:annotationXML>
            <emma:emma xmlns:emma="http://www.w3.org/2003/04/emma" version="1.0">
              <emma:interpretation id="{0B4B130A-75DF-4E33-922A-7ECC8DD67E02}" emma:medium="tactile" emma:mode="ink">
                <msink:context xmlns:msink="http://schemas.microsoft.com/ink/2010/main" type="inkWord" rotatedBoundingBox="9080,8692 9842,8658 9872,9342 9111,93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280.5736">-7858 5763 1111 0,'3'-4'102'0,"-3"4"-58"0,0-7-41 16,0 7-8-16,-3-9 3 0,3 9-1 15,-3-6 10-15,0 1 0 0,3 5 7 0,-7-7 0 16,7 7-1-16,-5-6-5 0,5 6 9 16,-7-5-4-16,7 5-7 0,-10-3 5 0,10 3-1 15,-15 0 0-15,15 0 9 0,-21 6 2 16,9-4-4-16,-3 2-2 0,-3 1 1 15,0 1 5-15,-1 1-4 0,-2 0-2 0,1 2 4 16,-1 2-4-16,1-2 5 0,-6 3-1 16,7 2 1-16,-1-5 0 0,-3 4-1 15,8-4-3-15,-2 3 0 0,3-3 0 16,-1 2 1-16,5-2 2 0,3-2-5 0,0 2-1 16,-2-2 2-16,7-1-4 0,-1 2 4 15,1-2-1-15,2-6-2 0,5 9-1 0,6-6-1 16,-4 1-3-16,3-2 4 0,2 0-4 15,12 3 2-15,-7-3-1 0,7 0-1 16,2-2-2-16,1 3-3 0,4-1 1 16,2 0 3-16,-1 3 0 0,2-3-2 0,-1 5-1 15,-3-3-1-15,0 1-1 0,0 5 0 16,-7-6 0-16,4 5 2 0,-6-2-3 0,-1-1-5 16,-3 3 9-16,-1 3-1 0,-1-1 1 15,-3 1 0-15,-4 2-19 0,0-1 4 16,-3 3 5-16,-5-1 5 0,0 2-3 15,-5 1 3-15,0 1 3 0,-6 1 0 0,-3-3-1 16,-4 6 3-16,-8 3-1 0,-1-8 0 16,-6 4 3-16,0-1-1 0,-2-5-2 0,-3 4 2 15,0-4-1-15,0-5 0 0,3-2 1 16,2-2 0-16,0 0 2 0,3-5 10 0,2 3 2 16,3-5 0-16,0-5 4 0,2 3-3 15,4 0 0-15,-2-3 1 0,4 3 2 16,2-6-3-16,-4 6-1 0,7-2-4 0,0-1 2 15,1 1-2-15,-2 2-1 0,3-5-4 16,1 5 1-16,1-3-1 0,1 3-13 16,7 2-2-16,-14-4-16 0,9 1-6 15,5 3-15-15,-7-4-23 0,7 4-13 0,0 0-18 16,0 0-17-16,0 0-21 0,0 0-36 16,0 0-343-16,0 0-18 0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5:48:33.3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374307C-2A6F-4B51-9311-FE9A3DF03986}" emma:medium="tactile" emma:mode="ink">
          <msink:context xmlns:msink="http://schemas.microsoft.com/ink/2010/main" type="writingRegion" rotatedBoundingBox="1439,3117 32509,1964 32974,14491 1904,15645"/>
        </emma:interpretation>
      </emma:emma>
    </inkml:annotationXML>
    <inkml:traceGroup>
      <inkml:annotationXML>
        <emma:emma xmlns:emma="http://www.w3.org/2003/04/emma" version="1.0">
          <emma:interpretation id="{4778A5B0-4C9E-469F-9B43-230A3761A4FC}" emma:medium="tactile" emma:mode="ink">
            <msink:context xmlns:msink="http://schemas.microsoft.com/ink/2010/main" type="paragraph" rotatedBoundingBox="9871,2596 30916,2744 30895,5632 9850,54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1921AF7-39B4-48D0-95F4-0F98CA6BF34E}" emma:medium="tactile" emma:mode="ink">
              <msink:context xmlns:msink="http://schemas.microsoft.com/ink/2010/main" type="line" rotatedBoundingBox="9871,2596 30916,2744 30905,4192 9861,4044"/>
            </emma:interpretation>
          </emma:emma>
        </inkml:annotationXML>
        <inkml:traceGroup>
          <inkml:annotationXML>
            <emma:emma xmlns:emma="http://www.w3.org/2003/04/emma" version="1.0">
              <emma:interpretation id="{BC3BE970-5A88-4032-8FE7-64F36872C2B4}" emma:medium="tactile" emma:mode="ink">
                <msink:context xmlns:msink="http://schemas.microsoft.com/ink/2010/main" type="inkWord" rotatedBoundingBox="17389,2952 21234,2979 21226,4124 17381,4097">
                  <msink:destinationLink direction="with" ref="{C45B8F78-DB28-49EE-BEE1-35B2D45D34B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627 168 527 0,'-5'-8'20'0,"3"1"-13"0,2-2 0 16,-3 2-1-16,3-2-6 0,-2 0 8 15,2-3 15-15,0 4 9 0,0-1 2 0,0 0 9 16,0 0 12-16,0 2 4 15,0-2 7-15,-3 3 8 0,3-3 3 0,-2 3-5 16,2 6-3-16,-5-11-6 0,-1 4-6 16,-2 2-3-16,-4 1-6 0,-3 2-4 0,-6 0-8 15,-1-1 0-15,-4 3-5 0,-1 3 0 16,-6-1 1-16,1 4 3 0,-1-1 1 16,-1 4 2-16,0 6 3 0,-4-6-5 0,5 8-1 15,1 3 2-15,-2-2-2 0,6 5-1 16,1 2-4-16,5 1 3 0,3-2-2 15,0 7-2-15,3-5-3 0,3 1 1 16,3 1-2-16,6 1-3 0,-1 2 0 0,2-5 4 16,6 5 0-16,-1-1-2 0,8-1 0 15,0 0 0-15,11-1-3 0,1 0-3 16,4-3 2-16,6 0-4 0,1-2-1 0,3-6-1 16,-2 1-3-16,4-2-7 0,0-4-6 15,-3-3-17-15,1 0-21 0,-3-4-24 16,-1-5-29-16,1 0-16 0,0-5-19 0,-6-4-25 15,2 0-23-15,-5-8-58 0,0 4-245 16,-7-5 14-16</inkml:trace>
          <inkml:trace contextRef="#ctx0" brushRef="#br0" timeOffset="696.9135">29 378 1244 0,'-35'5'-53'0,"4"-4"4"16,9 4 5-16,1-2 6 0,2 1 11 0,4 1 11 15,1-3 15-15,2 0 9 0,5 0 17 16,-3 3-6-16,5-1 6 0,5-4 11 16,-5 5 0-16,5-5-5 0,0 0 2 15,20 9-1-15,-6-7-7 0,10-2-4 0,-2 4-5 16,4-4 0-16,3-4 2 0,5 4-22 16,4-2-14-16,-4 0-24 0,7-1-15 15,0-1-17-15,4-3-9 0,-4 3-2 0,-2-1 2 16,-1 1 6-16,0-1 7 0,-3-2 5 15,1 2 11-15,-8-1 8 0,1 1 14 16,-5 1 15-16,-2-2 14 0,-3 1 14 0,-2 0 15 16,-5 1 5-16,0-1 7 0,-4 1 4 15,3-1 4-15,-6 1 5 0,0-1 1 16,-3 1 5-16,-2 4 3 0,3-7 3 0,-3 7 3 16,2-7 0-16,-2 7-9 0,0 0-1 0,3-5 1 15,-3 5-9-15,0 0-2 0,0 0-3 16,0 0-2-16,0 0 1 0,-3 23-2 15,3-14 0-15,0 3 1 0,0-1 0 16,0 3-3-16,0-2-2 0,0 5-5 16,0-4 0-16,0 3-6 0,3 1 0 0,-1 0-2 15,0 1-1-15,3 2-2 0,3-5 1 16,-2 3 0-16,1-5-1 0,3 1-4 0,0 0 0 16,2-4 1-16,2 0-4 0,1-3 2 15,-3-5-3-15,3 3 0 0,1-5-10 16,1-2 1-16,0-5 1 0,2 0-7 15,-2-4-6-15,0-4-4 0,2 0 0 0,-2-3 0 16,-2-6-4-16,1 2 2 0,-2 0 2 16,-4-4 2-16,3 4 2 0,-2-3-1 0,-4 4 1 15,-2 1 0-15,2 2 1 0,-2 0 2 16,-2 1-1-16,2 6 2 0,-3-2 0 16,3 2-5-16,-2 0 3 0,-3 8-2 15,3-3 1-15,-3 6 7 0,0 0-3 16,0 0 2-16,0 22-1 0,0-9 3 0,0 3 1 15,0 5 1-15,0 2 2 0,0 1-2 0,0 4-3 16,3 1 2-16,-1 1 0 0,1 1 1 16,-1-2 4-16,1 2-9 0,-1-2-14 15,0-1-12-15,1-4-32 0,2-1-20 0,-3-3-19 16,1 0-21-16,-1-6-29 16,-2-2-75-16,5-3-164 0,-5-2 99 0</inkml:trace>
          <inkml:trace contextRef="#ctx0" brushRef="#br0" timeOffset="1383.1714">1180 412 1073 0,'10'-16'-15'0,"0"3"4"0,-1-1-1 15,0 5-1-15,1 0 3 0,2-2 1 16,1 4 8-16,-4 0 2 0,2 3 8 0,7 0 1 16,-6 3 5-16,0 2-4 0,7 5 5 15,-2-1 2-15,-2 4 7 0,3 2-5 16,2 3 1-16,-5 1 8 0,3 3-4 15,-1 0-1-15,-7 4 9 0,-1-5-2 0,-2 3-3 16,-2 0 1-16,-2-2-5 0,-3 4 1 16,0-2 4-16,-3-2 2 0,-2-3 2 15,0 4-2-15,-3-5 0 0,0-1-1 0,1-1-2 16,-8-4 1-16,8 0-5 0,-4-4-4 16,1-2 5-16,5 1-2 0,5-3 2 15,-17-7 3-15,12 2-6 0,2-1-5 0,1-4 3 16,4 0-6-16,3-2 1 0,5-4-1 15,0-2-3-15,2-1-2 0,7 1-2 16,3 1-1-16,-4-3-3 0,7 2-1 0,-2 3 2 16,2-3-1-16,-3 5-2 0,4-4 4 15,1 1-4-15,-1 3 0 0,2-1-1 16,-5 2 1-16,-4 4-2 0,2-1 1 0,-1 0 0 16,-8 2-2-16,2 0-3 0,-2 3 5 15,-5 2-1-15,3-1 3 0,-10 3 0 16,0 0 2-16,5 14-1 0,-7-7-2 0,-1 1 1 15,-2 1 2-15,-2 5 0 0,4-3 3 16,-1 5-1-16,-1 0 1 0,0 2-1 0,2-1 0 16,1 0 0-16,-2 3 2 0,2-2-5 15,4 2 5-15,-2 0 1 0,6-3-1 16,-1 1-3-16,3-1 0 0,-1-1 2 16,5 0 2-16,-4-5-1 0,5 0 0 15,2 1 1-15,2-6-4 0,-1 1 4 0,1-5 1 16,3-2-1-16,1-2 0 0,-1-3-4 15,-1-1 2-15,0-3-1 0,6-4-4 0,-9-5 0 16,3-1 1-16,-2-1-1 0,-5-1-1 16,-3-4-1-16,-1 1 0 0,-3-2-1 0,-3 1 1 15,-2 2-2-15,-2 0 0 0,-3 1 1 16,-3 3-3-16,1 2-2 0,-7 1 0 16,-3 0 0-16,0 5-3 0,1-1-4 15,-6 6-10-15,2-2-13 0,-3 4-6 0,3-1-15 16,2 5-16-16,3 3-8 0,-2 1-13 15,3 3-9-15,2 2-10 0,-1 1-23 0,1-1-33 16,7 2-229-16,0-2 90 0</inkml:trace>
          <inkml:trace contextRef="#ctx0" brushRef="#br0" timeOffset="2660.0455">2265 546 963 0,'-3'-26'-37'15,"-2"2"2"-15,3 4 3 0,2 1 4 16,0 3 4-16,2 0 6 0,1 1 8 15,2-1 5-15,2-3 11 0,5 7 1 0,-3-2-5 16,3 3 3-16,3 2 1 0,0-2-1 0,3 5 3 16,0 2-3-16,1-1 0 0,0 5 0 15,0 3-2-15,0-1 1 0,1 5-1 16,-3-4 2-16,1 10-2 0,-3-2 3 16,0 2 0-16,-5 4 3 0,1-2-3 0,-9 3 0 15,1 2 1-15,-6 2 4 0,-2-2-3 16,-6 2-2-16,-1 0 1 0,-3 0 2 15,0 0-4-15,-6-3 0 0,2 1-1 0,-2-4-1 16,1 0-8-16,3-1-13 0,-2-4-13 16,5-1-18-16,1-1-28 0,3-5-25 15,2-4-124-15,0 0 77 0</inkml:trace>
          <inkml:trace contextRef="#ctx0" brushRef="#br0" timeOffset="2314.7442">2305 322 1058 0,'0'-13'-28'15,"0"10"3"-15,0 3-1 0,-2-10 4 0,-1 3 12 16,3 7 8-16,-2-11 10 0,-1 7 9 16,3 4 6-16,-2-9 5 0,2 9-7 15,-4-7 3-15,4 7-2 0,0 0-2 0,0 0 0 16,0 0-1-16,0 0 3 0,0 0 2 16,0 25-2-16,4-12 7 0,-2 0 2 15,1 9 0-15,-1-2-4 0,3 4 4 0,0 6-6 16,0 3-6-16,0 0 4 0,2 4-7 15,1 6 3-15,-3 0-4 0,1 3-3 16,1-4-2-16,-2 6 4 0,-2-5-4 0,2 3-2 16,0-3-8-16,-3-5-10 0,-2 1-14 15,2-4-11-15,-2 0-12 0,3 0-13 16,-3-8-15-16,0 0-22 0,0-4-33 16,0-1-230-16,-3-6 127 0</inkml:trace>
          <inkml:trace contextRef="#ctx0" brushRef="#br0" timeOffset="3964.8156">2517 557 594 0,'10'-4'-2'0,"-3"-1"2"0,-2 1 1 16,0 2 3-16,1-3-4 0,-1 1-2 0,3-1 2 16,-3-1 2-16,2 4 1 0,0-5 1 15,3 5 2-15,4-4-3 0,-4 3 2 16,7-6-2-16,-2 5 2 0,3-3-2 16,-3 1 0-16,0 1 2 0,3-4 1 0,-6 3 0 15,3-2-2-15,-1-1 5 0,0 0-3 16,-4 0-2-16,3 0 6 0,-4 0-5 0,0 0 3 15,-2 2 5-15,-2-2-3 0,3 3 0 16,-3-3 0-16,0 1 0 0,-3 2-2 16,-2 1 5-16,0 5-8 0,-10-9-1 15,3 5 4-15,-1-1-2 0,-1 3 1 0,-7 2 4 16,3 2-2-16,-4-2 1 0,-1 5 1 16,-2 2 0-16,0-1 1 0,-1 1 4 0,4 5 3 15,-4 0-6-15,1 5 3 0,3 1-3 16,1 0 12-16,1 1-9 0,6-2-1 15,1 4 3-15,1-1-4 0,4 1-3 16,0-3 3-16,6 3 2 0,5-1-1 0,6 0-3 16,1-2 3-16,9 0-7 0,-2-2 2 15,4-4-3-15,6-1 0 0,-2-2-4 0,0-3 0 16,1-1 2-16,0-5-5 0,-7-2-2 16,9-1 4-16,-5-3-8 0,2-3-3 15,-5-2 3-15,3-6-3 0,-8 5 1 16,3-7 4-16,-3 1-2 0,1-2-1 15,-6-3 3-15,-3 0-2 0,0-1-1 0,-1 2 0 16,-3 2 2-16,-3 2 1 0,0 1 0 16,0-3 5-16,-3 5-3 0,-2 1-3 0,0 2 4 15,0 1-2-15,-5 2 0 0,0 1 4 16,0 3 2-16,-2 1-7 0,-4 1 6 16,-1 3 4-16,12 0 20 0,-28 7-1 15,10-2-4-15,-2 1 8 0,3 5-1 0,-4 0 1 16,-1 6-2-16,-1-4 0 0,3 3-6 15,-1 2 3-15,4-1-3 0,-1 0 2 0,2 1-1 16,2 2-3-16,4-5-2 0,2 1 4 16,1-1-5-16,2-1 1 0,3 0 2 15,-1-3-3-15,6 1 4 0,-1-1-5 0,3-2 1 16,2 0-3-16,1-2 4 0,2 0-3 16,2-3 2-16,2-2-4 0,0 1 0 15,1-3-6-15,1-3-1 0,-1 1 4 0,2-2-4 16,-1-3-5-16,1 0 0 0,-2-4 0 15,-3-1-2-15,2-1 4 0,3-3-2 16,-7-1-2-16,2 4 2 0,-1-2-1 16,-1-3 0-16,-2 7-3 0,-1-2 0 0,0 0 5 15,1 4-3-15,-2 0-1 0,-1-1-6 16,0 4 7-16,-3-1 1 0,1 2-4 16,-3 5 1-16,2-7 5 0,-2 7-4 0,0 0 0 15,0 0 2-15,0 0-4 0,0 0 5 16,-5 25-1-16,3-13 2 0,-1-3-3 15,3 2 1-15,0 2 5 0,-2-2-4 0,4 2 2 16,-2-2 3-16,3 3-2 0,-1-5-4 16,3 2 5-16,0-2-1 0,0 3 1 15,2-5 0-15,1-1 0 0,5-3 3 0,-3 1-7 16,0-4 4-16,0 2-4 0,2-6 0 16,2 2-2-16,-2-5 3 0,-2-2-1 0,2-3 1 15,-1-2-5-15,-1-1-2 0,0-1 2 16,-3-2-2-16,1-1 1 0,-3 1 3 15,0-2-8-15,-2 1 1 0,0 3 3 0,-1 1-1 16,-2 3 3-16,3-2 0 0,-3 3 9 16,0 1-13-16,0 2 2 0,2 2 1 15,-2 6 0-15,-2-7 1 0,2 7 4 0,0 0-11 16,0 0 5-16,0 0 9 0,-5 21-6 16,5-12 1-16,-3 2 7 0,3 0-12 15,0 0 9-15,0 3 0 0,-3-1-6 16,3 2 4-16,0-5 3 0,0 4 2 0,-3-5-3 15,3 2 0-15,0 0 1 0,0-2-6 16,0-3 6-16,0-1 4 0,0-5-6 0,0 9 1 16,0-9 2-16,0 0-4 0,0 0 2 15,0 0 1-15,0 0-4 0,14-26-1 0,-12 14 4 16,6-3-2-16,-3-3-3 0,2-1 1 16,0-1-1-16,1 4 5 0,3-2-5 15,-4 0 2-15,3 2-1 0,0-2 4 16,2 1-2-16,2 5-2 0,0-2 2 0,-1 2 2 15,5 1-2-15,-3 2-5 0,5 0 1 16,-2 1 2-16,2 5 2 0,-3 0-5 16,2 3 8-16,-2 3-8 0,-2 2-8 0,3 4 16 15,-6 2 0-15,1 4-1 0,-6 1 4 16,1 3-6-16,-4 1 7 0,0 3-10 16,-4 0-20-16,-6 1-22 0,4 3-21 15,-6-2-28-15,-2 3-48 0,0-2-262 0,-4 0 86 16</inkml:trace>
        </inkml:traceGroup>
        <inkml:traceGroup>
          <inkml:annotationXML>
            <emma:emma xmlns:emma="http://www.w3.org/2003/04/emma" version="1.0">
              <emma:interpretation id="{D1AC4A92-8C80-4A6E-B389-5031773E0289}" emma:medium="tactile" emma:mode="ink">
                <msink:context xmlns:msink="http://schemas.microsoft.com/ink/2010/main" type="inkWord" rotatedBoundingBox="9869,2797 13497,2823 13491,3597 9864,3572">
                  <msink:destinationLink direction="with" ref="{C45B8F78-DB28-49EE-BEE1-35B2D45D34B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857.3764">-7477-112 901 0,'0'-7'-5'0,"0"7"1"16,-3-11 0-16,1 6 3 0,-3 1 4 0,3-1-7 16,-6 1 6-16,2-1 4 0,6 5 5 15,-15-4 4-15,8 4 5 0,7 0 2 16,-17 2 3-16,3 1 8 0,4 3 5 0,-2 1 7 15,0 4 6-15,-2 0 1 0,2 3-3 16,-1 1 1-16,1 6-1 0,2-3 17 16,2 6-10-16,-2 5 1 0,2-1-4 0,4 5-5 15,-1-2-2-15,5 4-6 0,0 2-3 16,2-2-7-16,3 2-2 0,7 3 1 16,2 2-9-16,3-4-11 0,3-2-20 0,8 6-30 15,4-7-18-15,4 0-26 0,0-3-21 16,7-4-24-16,-9-6-46 0,9-7-255 15,0-1 61-15</inkml:trace>
          <inkml:trace contextRef="#ctx0" brushRef="#br0" timeOffset="18696.9508">-7134 96 479 0,'-11'-6'49'15,"11"6"-20"-15,-5-7-8 0,5 7-3 0,-7-4 7 16,5-1 2-16,2 5 2 0,-5-4 6 16,5 4-3-16,0 0 5 0,-5-7 5 0,5 7-9 15,-5-2-2-15,5 2-7 0,0 0 0 16,-5-5-2-16,5 5-2 0,0 0 0 16,0 0 7-16,0 0-3 0,-7 16 2 0,7-7 8 15,0 2 0-15,-3-2 1 0,1 5-3 16,2-1 1-16,-4 3 0 0,1 0 1 0,1 3-3 15,2-2-3-15,-2 1-2 0,2 2 3 16,-3-3-3-16,1 4-7 0,2-4-1 16,-3 0 0-16,3-5-3 0,-2 5 1 15,-1-3-4-15,3-3 3 0,-2 1-1 0,2-1 0 16,-3 0 2-16,3-2-5 0,-2 0 2 16,-1-2 4-16,1-3-1 0,2-4-2 0,-8 5 2 15,8-5-1-15,0 0-2 0,0 0 1 16,-13-18-6-16,8 11 1 0,5-4 0 15,-2-6 3-15,2 2-5 0,4-1 0 0,-1-4 1 16,3-1-6-16,1 3 5 0,1-2-3 16,2-2 0-16,2 4-1 0,2-2-4 15,0 0 3-15,4 3 2 0,-1-2-4 0,4 3-2 16,-2 2 4-16,0 2-3 0,1 1 1 16,-1 2 0-16,2 3-1 0,-1-1-4 15,1 3 1-15,-6 1 1 0,-1 6-2 0,5-1-3 16,-4 5 0-16,-3-1 4 0,-2 5 2 15,0 0-3-15,1 6 4 0,-6-4 0 0,2 5 1 16,-4-2-2-16,-1 2 1 0,0 3-5 16,-2-6-2-16,0 3-4 0,0 2-13 15,0-5-12-15,0 3-12 0,-2-2-16 0,0 1-12 16,2-4-8-16,-3 0-13 0,1-1-13 16,2-6-19-16,-3 4-233 0,6-9 124 15</inkml:trace>
          <inkml:trace contextRef="#ctx0" brushRef="#br0" timeOffset="19129.4202">-6584 110 1027 0,'2'-5'44'0,"-2"5"-3"0,-2-9-8 16,2 9 1-16,-8-4-4 0,8 4-13 0,-10-5 5 15,10 5-3-15,-12 0-4 0,12 0 9 16,-18 3-2-16,8 2 3 0,-3 1 4 0,4 6-3 15,-1-1 7-15,-4 2-4 0,4 3 9 16,-2 2-1-16,5 0-3 0,-3 1 4 16,1-2-7-16,4 1 1 0,0 4-3 0,0-4-2 15,5-1 1-15,-2 0-3 0,4-1-3 16,1 2 0-16,2-2 1 0,2 0-4 16,2-3-1-16,-4-2-2 0,5 1 3 0,-1-3-2 15,1-1-1-15,4-5-3 0,-2-1-1 16,0 1 2-16,3-3-5 0,1-5 0 15,1-2 1-15,1 0-3 0,0-4-2 0,-1 0-2 16,1-5 1-16,-2 2-5 0,-4-4 0 16,-2 3 1-16,0-3 0 0,-5-1-2 15,-1 1-1-15,-1-2-2 0,-3 4 0 16,0 1-3-16,-5 0-5 0,0-1-5 0,-5 5 0 16,0-1 0-16,-2 2-5 0,-1 2-13 15,-2 4-6-15,2-1-2 0,-1 3-13 0,-2 2-5 16,1 0-14-16,0 2-7 0,2 0-10 15,-2 3-14-15,2-1-21 0,4 2-54 16,-1 0-166-16,4-2 138 0</inkml:trace>
          <inkml:trace contextRef="#ctx0" brushRef="#br0" timeOffset="19615.8205">-6241 131 1030 0,'8'-3'28'0,"-4"1"-3"0,1-2-10 16,-5 4-1-16,9-3 0 16,-9 3-2-16,0 0-4 0,0 0-2 0,0 0 2 15,15 9 11-15,-13-2 1 0,1 2 6 0,-1 5-4 16,1-1 2-16,-3 1-4 0,5 4 8 0,-3 0 0 16,-2 4-5-16,2-2 0 0,1 0-1 15,-3 0 2-15,2-1 0 0,-2 1 1 16,3-4-6-16,-3-1-5 0,2-1 4 15,-2 0-4-15,3-1 0 0,-3-2 0 16,0 0 10-16,0-6-4 0,3 2 2 0,-3-2-2 16,0-5 2-16,0 0-4 0,0 0-3 15,0 0-4-15,0 0 3 0,13-25-3 0,-8 11 1 16,0-4-6-16,2-3-3 0,3-1 1 16,3-2-2-16,-5-5 4 0,2 7-1 15,2-2-2-15,3 0-3 0,1 4 4 0,-4-1-3 16,0 5 4-16,4 1-4 15,-6 1-1-15,0 1 1 0,2 1-6 0,1 3 3 16,3 0-1-16,-9 3 0 0,5 1-4 0,1 5 6 16,0-3-4-16,-3 6 2 0,2 2-5 15,-2 1 3-15,3 3 4 0,0 5 0 16,-3-1-2-16,-3 3 1 0,1 2-2 0,-3 0 4 16,0 3-4-16,-3 3-1 0,-2-4-5 15,0 2-9-15,-2 0-13 0,-1-2-10 16,3 4-23-16,-2-6-20 0,2 3-30 0,-3-8-47 15,6 3-253-15,-3-5 75 0</inkml:trace>
          <inkml:trace contextRef="#ctx0" brushRef="#br0" timeOffset="19816.955">-5486 329 1231 0,'2'-5'47'0,"-2"5"-7"0,8-6-13 16,-3 3-18-16,2 0-6 0,3-1-8 16,6-1 0-16,4 2-4 0,3-1-1 15,2 0-9-15,5 1-25 0,0 1-33 0,1-2-47 16,4 4-238-16,0-3 124 0</inkml:trace>
          <inkml:trace contextRef="#ctx0" brushRef="#br0" timeOffset="20383.2275">-4644 219 1064 0,'3'-7'11'0,"-3"7"-3"0,-3-11-14 0,3 11-3 16,-2-12-1-16,2 8-3 0,-3-2 3 16,1 0-1-16,-3 1 3 0,2-1-3 15,-2 2 2-15,5 4 2 0,-14-3 0 0,0 3 1 16,2 3 1-16,-3-1 2 15,-6 2 1-15,4 3 8 0,-5 1 0 0,-2-2 6 16,0 3 1-16,-2 2 2 0,1 1 2 0,-1 1-2 16,4 0-1-16,-4 4-1 0,7-1 4 15,-5-3 4-15,4 4-1 0,3-1 6 0,1-3-6 16,4 1 12-16,0 0-9 0,2-4 5 16,2 1-2-16,2 1 6 0,1-3 3 15,3 0-7-15,2 0 5 0,2-2-1 16,3-1-7-16,6-3 1 0,2-1 1 0,-1-2-6 15,5 0 0-15,2-2-4 0,0-5-3 16,5 3-1-16,-2-5 1 0,6-3-8 16,-3-1 1-16,1 0 0 0,1-5-5 0,4-3-7 15,-7-4-4-15,2-3-3 0,-1 2-6 16,-4-3-1-16,-2 0 0 0,-2 4-3 0,-3-4 2 16,-2 4-2-16,-2-2 8 0,0 2-3 15,-3 1 2-15,-2 4 0 0,2 2 5 16,-3 1-3-16,-1 3-2 0,-1-1 6 15,1 2-2-15,-1 4 0 0,-2-2 4 0,0 4-1 16,-2 1 0-16,2 6 2 0,-3-5-1 16,3 5 12-16,0 0-4 0,0 0 4 0,-9 20 3 15,6-11 9-15,-1 4-5 0,2 5 0 16,-1 2 0-16,1 2 7 0,0 2-4 16,2 2 9-16,-3-1-7 0,3 2-5 0,0 0 3 15,3 3 1-15,-3 2-5 0,2 0-4 16,0-3-12-16,1 0-16 0,6-1-18 15,-7-1-20-15,3-5-24 0,0 1-33 0,0-5-63 16,0-2-176-16,0-4 130 0</inkml:trace>
          <inkml:trace contextRef="#ctx0" brushRef="#br0" timeOffset="20649.832">-4262 164 1012 0,'5'-6'74'0,"-3"-1"5"16,1 0-8-16,-1 3-14 0,1-3-6 16,-3 7-10-16,2-7-7 0,-2 7-5 0,0 0 0 15,0 0 0-15,0 0-6 0,12 16 0 16,-7-5-1-16,-2 4-6 0,2 2 0 0,1 3 1 16,-1 0 1-16,2 0-4 0,-2 4 0 15,2-1-9-15,-2-3-16 0,0 3-14 16,3-3-23-16,-6 0-21 0,4-1-19 0,-1-3-25 15,-5-3-44-15,3 0-239 0,-6-2 93 16</inkml:trace>
          <inkml:trace contextRef="#ctx0" brushRef="#br0" timeOffset="20814.292">-4144 101 1209 0,'5'-16'44'0,"-3"1"-1"16,1 1-7-16,2 2-6 0,-3 3-2 15,1 2-5-15,-1 0-1 0,1 1-3 16,0 1-5-16,0-1-3 0,2 1-8 0,-5 5-19 16,10-2-14-16,-10 2-26 0,12 7-23 15,-7-3-28-15,2 0-45 0,1 5-203 16,0 2 132-16</inkml:trace>
        </inkml:traceGroup>
        <inkml:traceGroup>
          <inkml:annotationXML>
            <emma:emma xmlns:emma="http://www.w3.org/2003/04/emma" version="1.0">
              <emma:interpretation id="{BD963A71-0C81-4BC1-A295-AC52278837BA}" emma:medium="tactile" emma:mode="ink">
                <msink:context xmlns:msink="http://schemas.microsoft.com/ink/2010/main" type="inkWord" rotatedBoundingBox="13651,2623 16880,2645 16872,3671 13644,3648">
                  <msink:destinationLink direction="with" ref="{68A7E73A-D5AD-4B9D-B592-B388DFE44BA6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478.3068">-3906 160 1062 0,'0'0'51'15,"0"0"-2"-15,2-9-9 0,-2 9-3 16,0 0 5-16,0-7-3 0,0 7-2 0,0 0-9 16,3-7 1-16,-3 7-8 0,0 0 5 15,0 0-7-15,0 0 0 0,0 0 0 16,0 0-2-16,19 18-1 0,-14-5 2 0,3-1-4 15,-4 4-9-15,3 2 13 0,-2 2-7 16,-1 0 2-16,1 2-2 0,0-2 0 16,0 2-4-16,-2 0 2 0,-1 1-3 0,1-3 0 15,-1-2 0-15,-2-3 1 0,5 5 4 16,-5-8 2-16,2 2 4 0,-2-3 10 16,3 1 4-16,-3-4 20 0,0 1 5 0,2-3 0 15,-2-6-4-15,0 5-7 0,0-5-1 16,0 0-6-16,0 0-6 0,0 0 0 15,19-11-5-15,-12 5-5 0,1-1-9 0,-1-4-8 16,5 2-14-16,2-4-5 0,1 1-6 16,2-4-5-16,4 2-11 0,-4-2-3 0,0 2-7 15,4 3 1-15,-6-4-2 0,3 4 2 16,2-3 8-16,-5 3 2 0,3-2 0 16,-3 2 12-16,-2 0-3 0,-1 0 11 15,1 2 13-15,2 0 5 0,-10 0 7 0,5 3 2 16,-3-3 5-16,1 0 2 0,0 3 8 15,0-1-4-15,-3 0 4 0,0 3-1 16,-1-1-3-16,-1 1-1 0,2 0-3 0,-5 4-4 16,5-8-1-16,-5 8-2 0,7-7-4 15,-7 7-2-15,0 0 0 0,0 0 1 0,0 0 1 16,0 0-2-16,9 19 2 0,-9-10-1 16,0 2-2-16,0 2 0 0,0-1 2 15,0 5-1-15,0 1 0 0,0 2-6 0,0 0 5 16,0 3 1-16,-3-3-4 0,3 3 3 15,-3-3-2-15,3 3-11 0,-3-3-9 16,1-1-13-16,-1-1-17 0,-2 0-19 16,5-3-22-16,-2 0-14 0,-1-6-30 0,-2 0-53 15,3-5-314-15,0-1-4 0</inkml:trace>
          <inkml:trace contextRef="#ctx0" brushRef="#br0" timeOffset="21587.9331">-3350 72 1435 0,'4'-9'30'0,"-2"2"-4"0,1-2-3 16,-3 3-20-16,2 0-14 0,3-1-13 0,-2 3-7 15,-3 4-10-15,5-7-1 0,-5 7-3 16,7 0-13-16,-7 0-25 0,0 0-43 16,15 4-234-16,-4 1 128 0</inkml:trace>
          <inkml:trace contextRef="#ctx0" brushRef="#br0" timeOffset="22131.2873">-2925 92 1059 0,'12'-5'31'0,"-9"1"1"16,4-3 1-16,-2 3-13 0,-3-1 2 0,-2 5-4 16,5-8-2-16,-5 3 6 0,0 5 4 15,-2-10-3-15,2 10-3 0,-10-3 3 16,10 3-1-16,-17-3 4 0,5 6 3 0,-2-3 6 15,-1 3-1-15,0 3 3 0,-3 0 0 16,1 1 2-16,-3 4-11 0,-1 0 6 16,4 5-2-16,-7-1-3 0,5 2-1 15,2 1-4-15,-4 1 0 0,6-1 0 0,0 2-2 16,3-3-1-16,1 1 1 0,1-1-3 16,2 1 4-16,3 0-8 0,-4 1 3 0,6-3-1 15,1-3 0-15,2 3-3 0,5-3 3 16,2-2 0-16,-2-1-5 0,2 1 2 0,6-2-2 15,3-4-7-15,1-1 7 0,-2-2-4 16,8-2-2-16,-3-4-4 0,3-1-3 16,-1-4-15-16,-2 0-7 0,1-6-1 15,-1-1 0-15,-2-4-1 0,-1-5-5 0,-4-5 3 16,-1 1 5-16,-1-4-1 0,-4 2 2 16,1-4-4-16,-1-1 9 0,-2 3-2 15,-2-3 2-15,-1 1 9 0,1 3-4 0,-1 2-1 16,0 5 5-16,-2 3 3 0,3 1 1 15,-3 1-8-15,0 3 1 0,0 5 5 16,2 0-4-16,-2 6-1 0,-2-2 7 0,2 8-3 16,0 0 3-16,0 0 4 0,0 0 1 15,-7 20 5-15,4-7 3 0,1 5 1 0,-1 2 1 16,3 1 0-16,-2 1-3 0,2 5 0 16,2-1 3-16,-2 3 1 0,3 3-4 15,-3 0-1-15,2-4 0 0,3 2-4 16,-3-3-12-16,1-2-17 0,2-4-29 0,3 3-27 15,-3-7-28-15,0-1-49 0,5-5-318 16,-2-2 16-16</inkml:trace>
          <inkml:trace contextRef="#ctx0" brushRef="#br0" timeOffset="22995.8497">-2684 219 1308 0,'0'0'0'0,"0"0"-4"15,0 0-6-15,0 0-6 0,0 0 3 0,0 0 3 16,9 9 5-16,-2-7-2 0,-7-2 0 16,17 4 3-16,-7 2-1 0,6-6 7 0,2 3-2 15,1-3 1-15,5 0-2 0,0-6-3 16,0 3 6-16,3-3-9 0,1-3 10 16,-3 0-3-16,1 0-3 0,-4-3-6 15,-4 2 8-15,-1-1-6 0,-2-2 1 0,-2 0 9 16,-2 2-7-16,-2-1 6 0,-1 0-4 15,-3 4 4-15,-3-1 0 0,-2 0 0 16,0 2-4-16,0 0 2 0,0 7-2 0,-10-8 5 16,3 5-5-16,-3 1 2 0,10 2 10 15,-23 2-8-15,10 3 6 0,-4 1 12 16,1 1-9-16,-1 2 8 0,0 3 4 0,-2 0 2 16,2 5 1-16,2-1 4 0,-1 4-2 15,1-1-4-15,3 1 1 0,0-5 1 0,3 5-5 16,2-3 4-16,2-1-2 0,0 0-3 15,5-3 11-15,0 0-10 0,2 0-5 16,3-2 6-16,5-2-8 0,1-2-2 0,4-1-7 16,2-3-15-16,2-1-3 0,0-2 0 15,4-2-11-15,2-3 2 0,0-4-11 16,3 0-4-16,0-2 3 0,-3-1 1 16,0-4 0-16,1 0-2 0,-4-1 0 0,-1-3 9 15,-1 2 1-15,1 3 6 0,-7 1 5 16,-1 1 7-16,-1 1 5 0,-1 1 10 0,-1 2-4 15,0 0 7-15,-3 0-8 0,1 4-8 16,-4-1 13-16,1 0-3 0,2 5-1 16,-7 1 11-16,0 0 0 0,0 0 1 15,0 0 3-15,9 9 7 0,-9 0-2 0,0-2 2 16,-2 4 1-16,2 2 0 0,0 2 3 16,0 0 2-16,0-1-3 0,-5 3-3 15,5 1-3-15,-2-1 6 0,-2 1-2 0,-1-2-1 16,0-1-4-16,3 2 0 0,-3-3-5 15,2-3-1-15,-2 1 1 0,5-3 2 0,-5 2-3 16,3-5 2-16,2 1 11 0,-3-2 1 16,3-5-6-16,0 0 0 0,0 0-4 15,0 0-4-15,0 0-1 0,8-18-6 16,-3 7 2-16,0-6-3 0,0 0 1 0,2 1-3 16,2-3 1-16,-2 1-1 0,3 2-2 15,0 1-2-15,-1-2 3 0,1 5-2 0,1-1 1 16,-1 0 1-16,0 2-4 0,0-1 2 15,2 4 1-15,-3-2 0 0,3 3-2 16,-2 0 1-16,0 0-7 0,3 3 2 0,2-1 2 16,-2 3-1-16,-1 0-3 0,1 2 3 15,-3 2-3-15,3 0 1 0,-4 3 1 16,-1-1-3-16,3 5 1 0,-6 0-3 16,0 4-3-16,-3-1-1 0,1 2-15 0,-3 0-12 15,-3 3-21-15,1-2-16 0,-3-1-9 0,2 6-13 16,1-7-13-16,-2 0-18 0,2 2-17 15,-1-4-45-15,6 1-190 0,-1-3 107 16</inkml:trace>
          <inkml:trace contextRef="#ctx0" brushRef="#br0" timeOffset="23606.1205">-1295 212 1092 0,'10'-11'26'0,"-3"-1"-1"16,-2 3 4-16,-2 0-11 0,-1 0 1 15,-2 2 5-15,-2-2-2 0,2 3-8 16,-3-3 5-16,-2 2-1 0,-2-1 2 0,0 5-5 16,-2-5 1-16,-1 7 3 0,-2-4 0 0,-1 2 2 15,1 3 2-15,-4 3 2 0,1-1 7 16,-2 2 4-16,-1 4 1 0,0 1-1 16,-5 4 2-16,6-2-5 0,-3 5 7 0,2 1-7 15,0-2-3-15,1 3-2 0,1 0 3 16,1 1-1-16,3-3-2 0,2 2-1 15,-1-3 0-15,4 2-1 0,-3-1-3 16,5-3 0-16,2 1-1 0,3 0 1 0,3-2-1 16,-1-2 0-16,3-1-2 0,3 0 0 15,5-2-5-15,-3-1 1 0,5-3 0 0,5-1-4 16,-4-2 2-16,6-2-3 0,-1-3-2 16,1-4-7-16,2-2-2 0,2-3-8 15,-1-3-5-15,-2-4-2 0,0-4 2 16,-3-5 0-16,0-1 0 0,-3 0 1 15,-1-2-5-15,-3-4 9 0,-3 8 1 0,-1-2-2 16,-2 1-1-16,-3-3 3 0,-1 9 1 16,-3-3-1-16,2 3-3 0,-4 4 2 0,2 0 1 15,-3 2 1-15,1 2-1 0,2 3 2 16,-6 2 0-16,3-1-2 0,1 1 1 0,-3 3 1 16,3 2 0-16,-6 3 3 0,8 3 4 15,0 0 0-15,-20 11 2 0,13 2 8 16,-2 0 3-16,2 3-2 0,0 5 2 15,-1 5 0-15,1 3-1 0,2 4 2 0,-2-2-4 16,0 7 0-16,5-5 0 0,-3 3-2 16,0 0-1-16,3-1-9 0,-1 0-10 15,3-2-17-15,-2-2-9 0,2-3-16 0,0-3-25 16,0-3-22-16,0 1-20 0,0-7-28 16,0-3-81-16,2 0-243 0,3-7 23 15</inkml:trace>
          <inkml:trace contextRef="#ctx0" brushRef="#br0" timeOffset="23834.2938">-958-267 1380 0,'0'-11'99'0,"0"2"-6"0,0 3-9 0,3-2-13 15,-3 8-13-15,2-9-7 0,3 7-4 0,-5 2-7 16,19 2-4-16,-19-2-5 0,24 9 2 15,-9 2-3-15,11 3-2 0,-6 6-2 16,6 6-2-16,1 3-5 0,3 9 1 0,-5 6-1 16,-4 3 0-16,-1 3-3 0,-8 4-1 15,-6-5 0-15,-6 3-2 0,-11 7 1 16,-6-2-1-16,-19 18-23 0,-6-3-36 16,-8-1-35-16,-12-3-52 0,-5-4-91 0,-15-6-388 15,0-3-112-15</inkml:trace>
        </inkml:traceGroup>
        <inkml:traceGroup>
          <inkml:annotationXML>
            <emma:emma xmlns:emma="http://www.w3.org/2003/04/emma" version="1.0">
              <emma:interpretation id="{9C2BD2C1-B4A3-4D7D-ABEA-2BED24393D8F}" emma:medium="tactile" emma:mode="ink">
                <msink:context xmlns:msink="http://schemas.microsoft.com/ink/2010/main" type="inkWord" rotatedBoundingBox="26253,2901 30914,2934 30910,3541 26249,3508">
                  <msink:destinationLink direction="with" ref="{01D8892C-AC68-462C-ACA0-AE19FAE43E7E}"/>
                </msink:context>
              </emma:interpretation>
              <emma:one-of disjunction-type="recognition" id="oneOf3">
                <emma:interpretation id="interp3" emma:lang="" emma:confidence="0">
                  <emma:literal>merican</emma:literal>
                </emma:interpretation>
                <emma:interpretation id="interp4" emma:lang="" emma:confidence="0">
                  <emma:literal>mericarp</emma:literal>
                </emma:interpretation>
                <emma:interpretation id="interp5" emma:lang="" emma:confidence="0">
                  <emma:literal>merian</emma:literal>
                </emma:interpretation>
                <emma:interpretation id="interp6" emma:lang="" emma:confidence="0">
                  <emma:literal>meticais</emma:literal>
                </emma:interpretation>
                <emma:interpretation id="interp7" emma:lang="" emma:confidence="0">
                  <emma:literal>mericar</emma:literal>
                </emma:interpretation>
              </emma:one-of>
            </emma:emma>
          </inkml:annotationXML>
          <inkml:trace contextRef="#ctx0" brushRef="#br0" timeOffset="92988.8063">8863 41 1189 0,'-3'-11'52'15,"-1"5"-20"-15,-3-1-10 0,5 0-28 0,-5 1 3 16,4-1 1-16,1 2 10 0,2 5-8 16,-5-9 1-16,2 4 5 0,3 5-6 15,0 0 5-15,0 0-2 0,0 0-7 0,0 0 14 16,-15 19 3-16,13-8 8 0,-3 2 3 15,3 4 3-15,-5 4-1 0,3 1 2 0,-1 2 10 16,0 4 1-16,-3-1-4 0,3 5 1 16,0-3 4-16,-2 1-6 0,-2-1 4 15,2 3 3-15,-3-4-9 0,3-1 4 16,2-5 0-16,2 1 1 0,-1-5 0 0,1 0 0 16,-2 1-2-16,3-6 0 0,-2-2 4 15,2 3 0-15,2-6 1 0,0-1-6 16,0-7-3-16,0 0-3 0,0 0-4 0,0 0-4 15,16-24-2-15,-12 8-1 0,1-4-7 16,5-4 2-16,-5-7-5 0,5 4 1 0,1-4-1 16,-4 1-3-16,1-2-2 0,2 1 0 15,4 2-1-15,-2-2 0 0,0 5-1 16,-2-2-2-16,0 1 1 0,8 4-4 16,-6 0 1-16,3 3 2 0,2-1 1 0,-1 3-1 15,-1 2 0-15,2 5-4 0,2-1 1 16,-7 0 2-16,5 8-4 0,2-1 5 0,-7 5-4 15,8 3 2-15,1 3 0 0,-6 3 0 16,-1 6 2-16,10 1 1 0,-7 6-3 16,-2 3 5-16,8 7 0 0,-11-1 1 15,6 2-1-15,0 0-3 0,-8 2 3 0,2 0-1 16,-2-6 0-16,4-1-2 0,-7 3-6 16,-2-2-7-16,0-5-5 0,-3 2-12 0,3-6-21 15,0 1-9-15,0-3-27 0,-2 0-20 16,-1-3-14-16,-2-6-27 0,0 2-44 15,-2-2-304-15,-1-5-2 0</inkml:trace>
          <inkml:trace contextRef="#ctx0" brushRef="#br0" timeOffset="93833.9979">8812 489 1326 0,'-25'-7'-22'0,"7"3"7"0,4-1 7 15,0 3-10-15,2-2 5 0,4 1 3 16,3-1 8-16,5 4 6 0,-4-7-1 0,4 7-2 15,4-12-1-15,4 9 1 0,9-5-1 16,6-3 6-16,7 2 0 0,1 0-4 16,14-3-2-16,1-2 1 0,2 2-2 0,5-2 0 15,2-2 0-15,1 0 17 0,-3-1 4 16,-8 4-4-16,-2-2 3 0,-3 3-7 16,-7 1 6-16,0 2-12 0,-8-3 4 15,3 3 3-15,-8 0-7 0,-3 0-2 0,4 2 9 16,-11 1-12-16,5-2 5 0,-4 1 0 15,-1 2-2-15,-3-1 4 0,-5 2-5 0,3-1-6 16,0 1-3-16,-5 4 11 0,8-3 2 16,-8 3 2-16,0 0 1 0,9 7-10 15,-5 0 8-15,-1 3-4 0,2 3 5 0,-5 0 3 16,2 3 3-16,0 6-2 16,1-2 6-16,-1 2 0 0,1 2 0 0,-3 0 1 15,2 1-3-15,-2-2 3 0,3 1 0 0,-1-1-5 16,-2-3-3-16,3 1 3 0,-1-1-6 15,-2-4 4-15,3-1-1 0,-3-4 3 16,2 2 9-16,-2-2 8 0,0-4-3 16,3-3-6-16,-3-4-1 0,0 0-2 0,0 0-5 15,0 0 1-15,0-26-5 0,0 8-3 16,2-2-2-16,0-2-3 0,5-8-2 0,-5 1-2 16,8 0-6-16,-3-1-1 0,1 3 3 15,2-1-1-15,-1 4-3 0,10 1 4 16,-9 0-2-16,5 5 1 0,1 0-4 0,-2 5 7 15,-1-2-1-15,1 9-1 0,7-1 2 16,-8 0-3-16,4 7 2 0,1 0 2 16,0 5 2-16,-1-1-3 0,4 5-1 15,-9 2 2-15,3 4-1 0,-2-2-2 0,2 3 3 16,-7 1 2-16,-1 0-5 0,0 1 5 16,-2 2 0-16,-2-1 3 0,0-1-7 0,0-2 5 15,-3 0 2-15,0-2-3 0,0-2 2 16,2 2 0-16,-2-2 3 0,0-3 0 15,0 0 1-15,0-1 3 0,3-5 1 16,-3-3-5-16,0 0-3 0,0 0 1 0,0 0 0 16,10-23 6-16,-5 12-4 0,-3-7-7 15,5 0 4-15,1-2-3 0,5 0 3 0,0-3-2 16,-1 0 0-16,3 5-4 0,1-4 1 16,1 7 1-16,-2-3 2 0,3 7-4 0,-1-3 4 15,-2 2-1-15,6 1-4 0,-4 4 6 16,3 1-10-16,1 1 6 0,-1 3 4 15,1 2-4-15,-2 2 0 0,-1 3 2 16,3 4-4-16,-7 3 1 0,4-2 3 0,-5 6 1 16,-1 2-5-16,-2 2 3 0,-2-3 0 15,-3 4 0-15,0 1-7 0,-1-1-13 16,0 2-8-16,-4-1-19 0,0 1-15 0,-4-3-17 16,4-2-17-16,-4-1-20 0,1-2-28 15,-2-4-276-15,0 1 69 0</inkml:trace>
          <inkml:trace contextRef="#ctx0" brushRef="#br0" timeOffset="94266.7263">10629 237 1148 0,'0'0'-13'0,"12"-3"7"15,-12 3-8-15,0 0 0 0,0 0 1 16,18 3 4-16,-18-3-1 0,10 3 3 15,-10-3-1-15,17 0 1 0,-7 3 2 16,4-3-1-16,-2-3 1 0,5 3 9 0,2-6-9 16,3 6 4-16,-2-6-4 0,1-1 3 15,-4 0 3-15,4-2-8 0,-4-2-1 0,-2 2 2 16,1-3-2-16,-6 3 3 0,0-2-2 16,-3 2 3-16,-5 0-4 0,3 0 1 15,-7-1 2-15,2 1-3 0,-8 3 1 16,4 1 2-16,-6 1 5 0,-3 2-4 0,-3-1 6 15,2 3 1-15,-4 5 2 0,-3-1-1 16,2 5 1-16,-5 5 5 0,2 2-2 16,-1 0 5-16,3 4 5 0,-5 5 0 15,5 4-1-15,-3-3 8 0,7-1-1 16,-1-1 3-16,5 5 2 0,0-5 2 0,0 4-4 16,5-6 3-16,0 0-1 0,4 0 0 15,1-2-3-15,4 0 0 0,1-5-6 0,4 5-5 16,7-7-2-16,0-2-12 0,4-2-28 15,5-2-21-15,-1-3-27 0,6-4-40 16,2-4-70-16,3-5-135 0,-1-2 165 0</inkml:trace>
          <inkml:trace contextRef="#ctx0" brushRef="#br0" timeOffset="94623.8501">11189 149 932 0,'0'0'42'0,"0"-9"15"0,0 4-3 0,0 5-10 15,0 0-6-15,0 0-1 0,0 0-4 16,0 0-7-16,0 0 1 0,12 16-8 16,-7-5 6-16,-2 6-2 0,3 0 5 0,-4 1-4 15,3 5 4-15,-2 0-5 0,1 2-2 16,4-1 3-16,-6 5 0 0,1-3 1 16,2-1-8-16,-3 0 1 0,1-1 4 0,-1-2-5 15,3 0-2-15,-5-2 2 0,2-2-7 16,-2-5 0-16,0 0 10 0,4-2 10 15,-4-2 3-15,0-4-9 0,0-5 2 0,0 0-2 16,0 0 0-16,0 0 0 0,-11-18-2 16,9 5-1-16,2-1 0 0,0-4-2 15,0-3 0-15,2 1-10 0,-2 0 6 0,5-4-5 16,1 4-2-16,-1-2-10 0,2 1-7 16,3 1-7-16,0-2-17 0,9 4-5 15,-5 3-16-15,4-1-14 0,5 1-16 0,-3 4-20 16,2-2-11-16,6 2-34 0,-8 2-47 15,11 0-199-15,-12 2 93 0</inkml:trace>
          <inkml:trace contextRef="#ctx0" brushRef="#br0" timeOffset="95016.8721">11711 126 1062 0,'0'0'-6'0,"7"-4"3"0,-7 4-3 0,0 0 5 16,0 0-2-16,9-3 9 0,-9 3 0 15,0 0 1-15,0 0 0 0,0 0 4 16,5 14 6-16,-5-7-2 0,0 2 3 15,0 2-7-15,2 2 7 0,-2 3-6 0,3 3-3 16,-1 1-2-16,1 3 0 0,-1 0 2 16,-2 1-1-16,3 0-2 0,-1 1 1 0,0-3-20 15,1 1-6-15,-3-1-22 0,2 0-23 16,-2-7-26-16,3-2-64 0,-1-1-133 16,-2-1 195-16</inkml:trace>
          <inkml:trace contextRef="#ctx0" brushRef="#br0" timeOffset="95040.8804">11817 92 1020 0,'-5'-7'87'0,"0"1"-45"16,2-1-48-16,1 0-25 0,-3 3-17 15,5 4 3-15,-2-7 2 0,2 7 3 16,0 0-5-16,0 0-19 0,0 0-30 0,0 0-156 15,7 20 231-15</inkml:trace>
          <inkml:trace contextRef="#ctx0" brushRef="#br0" timeOffset="96182.8227">12117 162 699 0,'0'0'17'15,"-5"-7"3"-15,-2 3-6 0,7 4 0 16,-15 0 3-16,15 0-4 0,-21 2 3 0,14 3 16 16,-6 1 0-16,1 1 7 0,-1 2 3 15,0 5 4-15,3 0-4 0,-4 3 2 0,3-2 3 16,1 3-2-16,2 0-5 0,1 0-1 16,0 0-4-16,-3 1-7 0,4 1 8 15,3-2-3-15,3 2-3 0,0-2 0 0,6 0-7 16,-1 1 2-16,7-1-9 0,1 0-3 15,-1-5 6-15,12 2-1 0,-5-1-2 16,7-5-5-16,1-3-6 0,4-1-3 0,-2-1-10 16,7-4-3-16,0-2-7 0,-2-5-2 15,9-2 0-15,1-2-6 0,-4-4 8 16,-2-2-3-16,-1-1-1 0,1-2 2 16,-7-2 2-16,-4 0-4 0,2 0 6 0,-10 1-3 15,0 1 5-15,-2 2 11 0,-2-1-5 16,-3 3 10-16,-3 3-4 0,-2-1 0 0,-2 3 3 15,-2-1-1-15,-6 3-1 0,3 2 4 16,-5 0 2-16,-2 3 1 0,-4 2 3 16,1-1 4-16,-5 3-3 0,0 0 7 0,-3 5 0 15,-2 4 6-15,-1-3 7 0,1 6-6 16,-7 2 5-16,6 2 2 0,-3 0 7 16,0 4 1-16,2-1-2 0,1-1 1 0,4 2-5 15,-3 1 0-15,7-4 1 0,1 1 0 16,4 2-4-16,-2-5-2 0,5 3 3 15,0-2-12-15,5-3 6 0,0 0 0 16,3-2-4-16,2 2-3 0,7-4 0 0,-4 0-3 16,1-2 0-16,5-2-1 0,3-4-4 15,-4 1-3-15,1-4-4 0,5-2-8 0,-2-3-3 16,1-2-5-16,2-2-2 0,-3-4 0 16,2-3-4-16,-2 1 2 0,-5-1 1 15,1 2 1-15,0 1 1 0,0-2-1 16,-4 3 4-16,-1 3 0 0,-1 0-2 15,-1 0 0-15,2 3 2 0,-3-1-1 0,0 3-1 16,0 1-1-16,-1 1 5 0,-4 4-1 16,0 0 2-16,0 0 1 0,0 0 1 0,0 0 3 15,0 0 1-15,-4 18-4 0,1-9 6 16,3-1 0-16,0 1 3 0,-2 5-2 0,2-2 1 16,2-1 4-16,1 4 3 0,1-4 0 15,-1-1-1-15,2 4 2 0,0-5 1 16,6 4-2-16,-1-4-1 0,2 0 4 15,3 2-3-15,1-5-1 0,1-1 1 0,0-3-2 16,4 0 0-16,-4-2-2 0,1-2 0 16,3-2-2-16,1-5-4 0,-4 0-4 0,-1 1-5 15,1-6-2-15,-4-1 2 0,2-4 5 16,-3 0-5-16,2-3-1 0,-8 2 5 16,4-1-3-16,-6 4 0 0,0-1 4 15,0 0-5-15,0 2 0 0,-3 2 6 0,3 0-1 16,-2 3 0-16,-1 2-4 0,-2 2 1 15,3 1 3-15,-3 6-1 0,0 0 4 0,0 0 0 16,0 0 9-16,0 0-13 0,-5 29 4 16,5-18 6-16,0 4 2 0,-3 2 1 15,3 4 2-15,0-1 2 0,0 3-3 16,0-3-2-16,0 0 0 0,0 0 0 0,0-1 2 16,0-1-1-16,3-5-1 0,-6 4 2 15,6-5-1-15,-3 1 2 0,0-4 0 16,0 2 3-16,0-4 4 0,0-2-7 0,2-2 2 15,-2-3-2-15,0 0-1 0,0 0-7 16,5-20 1-16,-3 7-3 0,5-5-2 0,-2-3 2 16,-1 1-6-16,1-5-4 0,0-3 6 15,0 1-1-15,5 0 4 0,-3 2-1 16,2-1-1-16,1 2 1 0,0 6-2 0,0 0 0 16,2 3-2-16,1-3 4 0,0 5-1 15,2 2 2-15,-1-1-4 0,5 6 2 16,-4-1 0-16,2 4 0 0,1 1 2 0,-3 4-5 15,2 1-5-15,-1 6 10 0,-1 2-7 16,0 1 8-16,-2 5-4 0,-3 1 5 16,0 2-4-16,-2 0-11 0,-1 0-16 15,-2 3-15-15,-3 2-26 0,-2-1-25 0,-2-1-33 16,-3 2-63-16,0-1-230 0,-7-2 67 16</inkml:trace>
        </inkml:traceGroup>
      </inkml:traceGroup>
      <inkml:traceGroup>
        <inkml:annotationXML>
          <emma:emma xmlns:emma="http://www.w3.org/2003/04/emma" version="1.0">
            <emma:interpretation id="{B9236DF1-4C62-4C77-A859-BCFFF2C38953}" emma:medium="tactile" emma:mode="ink">
              <msink:context xmlns:msink="http://schemas.microsoft.com/ink/2010/main" type="line" rotatedBoundingBox="15303,4474 18997,4460 19001,5514 15307,5529"/>
            </emma:interpretation>
          </emma:emma>
        </inkml:annotationXML>
        <inkml:traceGroup>
          <inkml:annotationXML>
            <emma:emma xmlns:emma="http://www.w3.org/2003/04/emma" version="1.0">
              <emma:interpretation id="{59F4CE3C-9D87-4B59-9260-3DDA52440C45}" emma:medium="tactile" emma:mode="ink">
                <msink:context xmlns:msink="http://schemas.microsoft.com/ink/2010/main" type="inkWord" rotatedBoundingBox="15303,4474 18997,4460 19001,5514 15307,552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865.3016">-140 1715 882 0,'-2'-23'6'0,"2"5"0"0,-3 2-2 0,6-2-1 15,-1 6-1-15,3-5 0 0,2 3 0 16,4-1-2-16,4 1 1 0,0 3 2 16,2-1-1-16,4 1 0 0,-1 5 2 0,6-3-1 15,-2 6-1-15,2-3 2 0,-1 6-2 16,1 0 0-16,-2 4-1 0,2 1-2 0,-4-1 3 15,-1 3 1-15,-4 2 0 0,-2 2-1 16,0 2 1-16,-1 1 2 0,-7 2-4 16,-2-1 1-16,-3 6 0 0,-2-2 0 15,-2 1-1-15,-6 0 2 0,-6 4 3 16,-2-2-3-16,-2 0-1 0,-2-2 2 0,-3 1 1 16,-5 0 0-16,6 0-5 0,-3-4-2 15,-1-1-3-15,2-1-7 0,-2 3-14 0,4-3-6 16,-2 1-29-16,5-3-16 0,4-4-27 15,-1 2-123-15,4 0 77 0</inkml:trace>
          <inkml:trace contextRef="#ctx0" brushRef="#br0" timeOffset="7525.2443">2 1541 1190 0,'-5'-7'-2'0,"0"3"-7"0,2-3 1 16,3 7 2-16,-8-7-4 0,8 7 3 0,-8-6 5 16,8 6-5-16,0 0 12 0,0 0-1 15,-10 18 4-15,8-9 4 0,0 4 6 16,4 8 5-16,-2 1-12 0,2 2 5 16,1 7 6-16,-1 2-10 0,1 4 4 0,-1-1 0 15,1 1 2-15,2 5-6 0,-3 1 1 16,4 1-4-16,-3-1 4 0,-1-4-3 15,1-3-9-15,-3 0-17 0,2-3-10 0,-2 0-15 16,0-6-22-16,3-1-21 0,-6-4-25 16,3-1-48-16,0-5-143 0,-5-3 182 15</inkml:trace>
          <inkml:trace contextRef="#ctx0" brushRef="#br0" timeOffset="8727.0515">350 1951 631 0,'7'-11'22'0,"1"0"-2"0,-3 2-2 16,-3-3 0-16,3 3-2 0,0 0 4 15,0 2 9-15,-3-2 0 0,5 2 9 0,-5 1-2 16,3 1-2-16,-3 0-2 0,1-1-8 16,-3 6-1-16,7-4-4 0,-7 4 4 15,0 0-6-15,0 0 2 0,8 13 0 0,-6-4 3 16,1 4 2-16,-3 1-3 0,0 1 4 15,0 7-1-15,0-2 3 0,0 2-9 0,-3 4 1 16,3-1 2-16,-2-2-6 0,2 1 0 16,0-1-2-16,0-1-1 0,2-1 5 15,-2-1-3-15,3 0 0 0,-1-3-1 16,3-1 1-16,0-3 0 0,4-1 0 0,0-6-2 16,1 4-7-16,3-5-1 0,-1-3 2 15,4-2 3-15,-1-2-7 0,2-5 3 0,1-2-4 16,0-3-3-16,1-1 4 0,0-8-8 15,0 0 1-15,0-4 3 0,1-4 12 16,-3-1 0-16,1-1 1 0,-3-1 0 16,-3 5-10-16,1 0 11 0,-2 2 1 0,-1-1-11 15,-3 5-2-15,0 1 6 0,-2 5-1 16,0-1 0-16,0 2 2 0,0 3-7 16,-1 0 1-16,-2 2-4 0,-2 2-6 0,0 0 13 15,0 7-6-15,0 0 5 0,0 0-2 16,0 0-3-16,-6 20 1 0,4-6 7 15,-3 2-1-15,2 2-8 0,-2 4 5 16,3-2-2-16,-3 6 6 0,3-3-4 0,-1 1-2 16,1 5 5-16,-1-5-1 0,1 0-1 15,-1 0 0-15,3-2 3 0,0 1 1 0,3-3-1 16,-1-2 0-16,1-2-2 0,6-1 5 16,1 0-3-16,4-3-2 0,3-4 2 15,3-3-6-15,3-3 1 0,-1-2 4 0,12-4-5 16,-5-3 3-16,4-4-3 0,3-3-2 15,-4-3 0-15,1-5 3 0,1-2-2 16,-7-5-5-16,-1-4-9 0,-4-1-2 0,-1 1 0 16,-7-5 3-16,1 5-7 0,-5-2 1 15,-8 8 0-15,1 1 5 0,-3 0-4 16,-3 4 6-16,1 1 7 0,0 1-4 0,-3 4 0 16,0-3-2-16,-5 5 8 0,5 3-9 15,0 0 8-15,0 2-3 0,-1 2 2 0,1 2 5 16,5 5-2-16,0 0-2 0,0 0-1 15,-15 12 8-15,13-1-7 0,-1 3 5 16,1 3 6-16,-1 5-7 0,1 2 5 16,-1 2 2-16,1 3 3 0,0 3 2 0,-1 2-3 15,1-2 0-15,-1 0 0 0,3 2 3 16,-4-2-3-16,4-6-2 0,0 6 3 0,4-7-8 16,-4 1 10-16,3-4-4 0,-1 2-5 15,1-6-23-15,-1 2-28 0,5-5-39 16,-2-4-55-16,8-2-264 0,-4-1 83 15</inkml:trace>
          <inkml:trace contextRef="#ctx0" brushRef="#br0" timeOffset="8946.1919">1104 1914 1093 0,'-15'-3'5'0,"0"0"0"0,8 0-2 15,-2 3-3-15,9 0 1 0,0 0-1 0,-2-6 1 16,2 6 0-16,0 0 2 0,28-3-3 16,-11 3 2-16,7 0 5 0,3-4-3 15,8 2-4-15,3-1-2 0,-1 3-3 0,6-4-18 16,-2 0-34-16,-8-3-47 0,-1-2-214 16,2 0 166-16</inkml:trace>
          <inkml:trace contextRef="#ctx0" brushRef="#br0" timeOffset="30421.1141">-2023 1559 818 0,'-7'-5'-16'0,"5"1"6"0,2 4 3 16,-13-5 5-16,6 3 10 0,7 2 6 16,-10-4 8-16,10 4 9 0,-14 0 4 15,14 0 6-15,-12 2 9 0,12-2 1 0,-15 2-10 16,8 3 7-16,-4 1 2 0,1 1 7 16,-2 3 1-16,-1 1-1 0,1 2 6 15,-4 7-2-15,4 2-7 0,-1 2-3 0,0 3-5 16,3 6-2-16,3-2-3 0,-1 4-3 15,6 2-4-15,2 2-4 0,0 3-1 0,5 4-11 16,2 1-15-16,1-2-29 0,3 2-29 16,-2-4-32-16,9 0-37 0,-4-2-55 15,3-4-293-15,2-3 21 0</inkml:trace>
          <inkml:trace contextRef="#ctx0" brushRef="#br0" timeOffset="29164.3658">-1760 1974 1162 0,'3'-11'0'0,"0"-1"9"0,-3 4-1 0,0-1 6 15,2 0 12-15,-2-2 19 0,3 2 20 16,-1 0 11-16,-2 3 3 0,0-1-2 15,0 7-6-15,3-9-7 0,-3 2-9 16,0 7-2-16,2-6-9 0,-2 6-4 0,0 0 4 16,0 0 1-16,0 0-2 0,0 0 3 15,8 22 0-15,-6-9-9 0,0-1 3 0,-2 7-5 16,3 1-5-16,-1 2 0 0,3 7-4 16,-2-3-4-16,2 5 1 0,1-1-2 15,-4 3-5-15,3-2 3 0,0 2-3 0,0 0-7 16,-2 0-10-16,-1 0-8 0,0-2-12 15,-2-1-14-15,0-3-15 0,0 0-22 16,0-2-14-16,-2 1-21 0,0-1-8 16,-1-2-11-16,1-3-9 0,-1-2-17 0,-2-2-39 15,3-3-264-15,-3-4 38 0</inkml:trace>
          <inkml:trace contextRef="#ctx0" brushRef="#br0" timeOffset="29590.6298">-1672 2000 1212 0,'3'-20'-9'0,"-1"3"6"16,-2 1-9-16,0 3-2 0,3-1 2 15,-3-1 6-15,2 6 0 0,1-4 8 0,-1 2 7 16,2 0 3-16,-2 0 5 0,3 2-3 15,0-3-3-15,2 3 2 0,3 2 3 16,0-2-10-16,4 5-1 0,-2-3 1 0,5 1 9 16,-2 3-10-16,1 1 4 0,1 2-2 15,1 0-5-15,2 2 2 0,0 0-3 16,1 3-4-16,-1 1 3 0,-3 1-4 0,2 2 4 16,-2 5 1-16,-5-2 0 0,4 3-1 15,-6 1 4-15,0-1-6 0,0 5 2 0,-5 0 0 16,-3-2 4-16,0-1-2 0,-4 3-2 15,0 0 1-15,-1 0 2 0,-4-5-6 16,-3 4 15-16,0-1-10 0,0-2 3 16,-3-1-3-16,-2 1-4 0,0-2 9 0,-3 0-2 15,0-3-5-15,4 0 8 0,-7 2-17 16,3-5-12-16,1-1-12 0,1 2-13 16,-1-4-15-16,0 1-8 0,1 1-11 0,3-5-8 15,-1 3-25-15,1-5-169 0,2 2 201 16</inkml:trace>
          <inkml:trace contextRef="#ctx0" brushRef="#br0" timeOffset="29925.6181">-1157 1772 816 0,'5'-9'17'0,"0"2"5"0,-3 3-2 16,4-3-3-16,4 3-3 0,-5-1 1 16,3 3 9-16,-3 0 0 0,-5 2 4 15,14 0-1-15,-14 0-1 0,21 6-5 16,-11-1-3-16,-3 6 3 0,3 2-8 0,1 6 2 15,4 4 1-15,-5 1-2 0,-5 4-7 16,2 3 4-16,-2 4-3 0,-2-2 1 16,-1 2-9-16,-2 1-10 0,-2 0-16 0,-3 0-10 15,-5 3-14-15,0-2-22 0,-10-5-30 16,-1-1-207-16,-3-1 175 0</inkml:trace>
        </inkml:traceGroup>
      </inkml:traceGroup>
    </inkml:traceGroup>
    <inkml:traceGroup>
      <inkml:annotationXML>
        <emma:emma xmlns:emma="http://www.w3.org/2003/04/emma" version="1.0">
          <emma:interpretation id="{8EF1AC91-078F-4F4C-B564-403EE3556B37}" emma:medium="tactile" emma:mode="ink">
            <msink:context xmlns:msink="http://schemas.microsoft.com/ink/2010/main" type="paragraph" rotatedBoundingBox="8238,6263 32635,5357 32680,6578 8284,74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7980F31-DBBC-4A80-A37D-7207112D6BA6}" emma:medium="tactile" emma:mode="ink">
              <msink:context xmlns:msink="http://schemas.microsoft.com/ink/2010/main" type="line" rotatedBoundingBox="8238,6263 32635,5357 32680,6578 8284,7484"/>
            </emma:interpretation>
          </emma:emma>
        </inkml:annotationXML>
        <inkml:traceGroup>
          <inkml:annotationXML>
            <emma:emma xmlns:emma="http://www.w3.org/2003/04/emma" version="1.0">
              <emma:interpretation id="{60EA2EA5-6786-41CF-A08C-07CAB89B2E2D}" emma:medium="tactile" emma:mode="ink">
                <msink:context xmlns:msink="http://schemas.microsoft.com/ink/2010/main" type="inkWord" rotatedBoundingBox="8253,6651 9326,6611 9348,7194 8274,723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8889.0006">-8799 3818 664 0,'4'-3'44'15,"-4"3"-17"-15,3-9-34 0,2 5 3 0,-5 4 0 16,2-7 4-16,2-2 10 0,-2 4 2 15,-2 5 11-15,5-9-3 0,-5 6 4 16,0 3 5-16,5-10-6 0,-2 5 6 0,-1 1 0 16,-2 4 1-16,3-9 5 0,-3 9-8 15,0-11-1-15,0 6-1 0,-3-3 4 16,3 8 2-16,-2-11-6 0,-3 7-8 0,2-1 2 16,-4 1-7-16,-2 0 1 0,2 1 4 15,-3-1-8-15,0 4 0 0,-2-2 1 16,-2 2-3-16,0 0 1 0,1 0 10 0,-3 0-4 15,4 2 2-15,-3 2-1 0,-2 1 1 16,-1 1 3-16,3 2-6 0,-2-1 4 16,-2 4 2-16,2-2 3 0,2 4 1 15,-1-1-7-15,-1 1 4 0,2 1 0 0,2 0-3 16,0-1 1-16,3 2-3 0,1-3-8 16,1 3 4-16,3-4 3 0,3 0-4 15,-2 0 1-15,8-2 2 0,-2 4-6 0,6-2 6 16,-1-2-8-16,5 2 4 0,1 0 1 15,3-2-2-15,-2 3-1 0,4-4-3 0,-2 1-2 16,1 3 4-16,0-3 1 0,-1 0-6 16,-1 1 7-16,0 0-3 0,-1 0-13 15,0-1 9-15,-2 2-2 0,-2-2-1 0,0 2 2 16,-3 0-4-16,0-1 3 0,-3 2 3 16,-4-1 3-16,0 0-3 0,0 0 5 15,-4 1 2-15,-5-2 0 0,-3 5-1 16,-1-4 1-16,1-2 1 0,-4 2 0 0,-1-2-2 15,-3 1 0-15,-1-4 0 0,1 1 2 16,-3 0 0-16,3-3-1 0,-2 1-3 0,1-3 1 16,2-2-3-16,-2-2 2 0,3-1 2 15,1-3-8-15,-1 1-2 0,5-1-4 16,1 1-4-16,2-1 2 0,-1-2 0 16,4 1-6-16,2 3-9 0,-3-1-2 0,3-1-16 15,3 1-4-15,-3-2-3 0,3 3 0 16,2 4-9-16,-3-9-1 0,3 9-9 0,-2-9-6 15,2 9-5-15,2-8-10 0,-2 8-3 16,0 0-12-16,3-9-42 0,-3 9-136 16,5-4 200-16</inkml:trace>
          <inkml:trace contextRef="#ctx0" brushRef="#br0" timeOffset="39237.9775">-8516 4097 836 0,'0'0'48'15,"-8"6"-2"-15,8-6-10 0,-6 0-16 0,6 0-1 16,0 0-10-16,0 0 1 0,0 0 6 16,0 0-4-16,0 0 8 0,0 0-6 15,21 3 2-15,-21-3-8 0,22 0 8 16,-6 3-6-16,2-3-5 0,-1 0 6 0,4 0-5 16,1 0-5-16,4-3-4 0,-7 3-8 15,4 0-11-15,0-3-14 0,-1 3-14 16,-3 0-15-16,-2-4-36 0,-2 2-196 0,3 0 187 15</inkml:trace>
        </inkml:traceGroup>
        <inkml:traceGroup>
          <inkml:annotationXML>
            <emma:emma xmlns:emma="http://www.w3.org/2003/04/emma" version="1.0">
              <emma:interpretation id="{F99FA41D-35CA-4483-A76F-9F484D3C27A1}" emma:medium="tactile" emma:mode="ink">
                <msink:context xmlns:msink="http://schemas.microsoft.com/ink/2010/main" type="inkWord" rotatedBoundingBox="10050,6394 12808,6292 12840,7161 10082,726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0947.3773">-6912 3826 891 0,'-2'-11'20'0,"2"0"1"0,-3 2-11 0,1-2-7 15,2 2-2-15,-3 0 8 0,3 0 8 16,0 2 0-16,-2-2 6 0,2 9 6 0,0-11 5 16,-3 6-17-16,3 5 0 0,0-10-6 15,0 10 0-15,-2-6 2 0,2 6 7 0,0 0 6 16,0 0 4-16,0 0 5 0,-26 12 1 15,16-6-1-15,0 1 7 0,-3 4-5 16,-2 1-5-16,0 0 3 0,-5 3-5 16,-3 1-1-16,1-1 1 0,-1 5-5 0,-5-2 4 15,0 2-9-15,-1-3 1 0,-2 3-1 16,0-2-1-16,1 4-2 0,5-7-5 16,-2 2 1-16,3-4-11 0,2 1-12 0,3-3-8 15,2 0-17-15,2-2-28 0,3 0-22 16,-1-1-23-16,3-4-24 0,2-2-75 0,3 3-161 15,5-5 119-15</inkml:trace>
          <inkml:trace contextRef="#ctx0" brushRef="#br0" timeOffset="40534.7242">-7386 4037 1137 0,'3'-8'25'0,"-1"1"-8"0,0 0-5 0,1 3 3 15,-1-3-4-15,6 5 1 0,-1-3-3 16,3 3 7-16,4 0-2 0,-5 0 8 0,6 2-2 16,0 2 0-16,1 2 0 0,4 1-2 15,1 2 2-15,-2 2 0 0,6 1-2 16,-2 0-1-16,2 1-4 0,1 3 3 0,-4-3 3 16,1 5-12-16,-3-3 5 0,3 2-5 15,-3-1-1-15,-5-3 4 0,3 0-10 16,-5-2-2-16,1 3-3 0,-4-5-19 15,4 2-10-15,-7-3-12 0,3-1-7 0,-3 2-15 16,-2-5-20-16,-5-2-30 0,10 0-61 16,-10 0-133-16,0 0 172 0</inkml:trace>
          <inkml:trace contextRef="#ctx0" brushRef="#br0" timeOffset="40243.151">-7381 3813 847 0,'0'-9'8'16,"0"0"4"-16,0 3-3 0,0-3 0 0,0 1 11 16,2 2 9-16,-2-3 9 0,0 9 12 15,0-12 15-15,3 6-2 0,-3 1 2 0,0 5-4 16,0-9-3-16,0 9-8 0,0-8-5 16,0 8-4-16,2-5-5 0,-2 5-3 15,0 0-5-15,0 0 3 0,0 0-6 16,0 0 5-16,0 0 3 0,5 18-6 0,-2-9 3 15,-1 2-1-15,-2 2-2 0,3 2 1 16,-3 2 1-16,2 1-3 0,1 4-1 0,-1 0-3 16,-2 3 0-16,3-3-5 0,-3 2 0 15,0 2-2-15,0-3 0 0,2 0-2 16,-2 1 0-16,0-2-1 0,0-2 0 16,0-3-7-16,0 3-16 0,0-8-15 0,-2 5-17 15,4-4-12-15,-2-2-13 0,0 0-18 16,0 0-17-16,0-3-18 0,0-1-27 15,-2-3-67-15,2-4-191 0,-5 5 82 0</inkml:trace>
          <inkml:trace contextRef="#ctx0" brushRef="#br0" timeOffset="41480.1052">-6637 4013 1068 0,'0'0'9'0,"0"0"-5"16,0 0-8-16,0 0-1 0,0 0 1 15,7 5 1-15,-7-5 9 0,0 0 8 16,9 6-6-16,-4-2 18 0,-5-4-8 0,9 3 3 15,-4 3 3-15,3-5-1 0,-3 3 10 0,5 0 2 16,-2-2-11-16,0-1 3 0,1 2 2 16,-9-3-5-16,18 0-5 0,-5 0-1 15,-1-3-3-15,1 0-4 0,2-3-3 16,1-1 2-16,1 2-6 0,0-5 4 0,-1 1-2 16,-1-3 0-16,0 0-1 0,-3 0-1 15,1 0-8-15,-3 1 1 0,0 0 3 0,-5 0 0 16,2 2 0-16,-4-2 1 0,-1 1-6 15,-2 0-4-15,0 1 5 0,0 0 3 16,-2 3-3-16,-1-1 4 0,-4 3 9 16,0-2-13-16,-1 3 7 0,-2 3-7 0,1-3 11 15,-5 3 1-15,2 0 0 0,-3 0 3 16,-1 3-4-16,1-3 5 0,-2 9 4 0,-2-7 4 16,2 4-2-16,0 1 3 0,-1 2 1 15,-2 0 6-15,5 0-6 0,-3 4 11 16,3-2-3-16,0-2-1 0,-1 6 0 0,4 1 1 15,2-2 1-15,0 1-6 0,0 1 4 16,5 2 1-16,-1 0-2 0,1 0 0 16,5-2-2-16,0 2-2 0,3 2-5 15,3-3 2-15,-1 1-2 0,2-2-2 0,0 3-3 16,6-4 1-16,-1-1-6 0,4-3-12 16,-1 0-16-16,2 1-17 0,4-6-23 0,4 6-32 15,1-8-25-15,-2-1-32 0,2-3-68 16,1 0-282-16,4-5-4 0</inkml:trace>
          <inkml:trace contextRef="#ctx0" brushRef="#br0" timeOffset="41764.7249">-6140 3772 1359 0,'-7'-2'-6'0,"-1"1"6"0,3-5-2 0,5 6-2 15,-11-4-2-15,11 4 6 0,-5-2 2 16,5 2-2-16,0 0 2 0,0 0 6 0,0 0-7 16,0 0 0-16,39 2 3 0,-27 0 1 15,6-2-1-15,-5 0-4 0,4 2-17 16,1-2-17-16,-3 0-26 0,0 0-17 15,6 0-26-15,-9-2-67 0,5 0-139 0,-2-3 175 16</inkml:trace>
          <inkml:trace contextRef="#ctx0" brushRef="#br0" timeOffset="42223.1823">-5774 3552 930 0,'-3'-7'32'16,"3"7"-7"-16,0-9-10 0,3 3-3 0,2 1 2 16,-5 5-5-16,13-7-2 0,0 5 7 15,-6-1-6-15,3 2-1 0,2 1 5 16,2 1-10-16,-5 2 2 0,4 2 8 0,-1-1-5 15,2 3-3-15,-2-1 2 0,-2 3-1 16,0 3 3-16,-3-3-2 0,0 2 0 0,2 1 3 16,-6-1-1-16,1 0 2 0,-1 3 1 15,-1-1-2-15,-4-2-3 0,2 2 2 0,-3 0 1 16,-1-4 6-16,-4 2-5 0,2-2 2 16,-1 0-1-16,-1 1 12 0,1-3 4 15,-1-3 7-15,6 1-2 0,-8-1-1 16,4-1-1-16,6-3-4 0,0 0 0 0,-15-7-3 15,15 7 0-15,-5-9 0 0,5 2-4 16,0-3-1-16,3 0 0 0,2 0-4 16,0-1-3-16,6-2 1 0,1-1-2 0,-5-1-6 15,6 4-8-15,1 0-4 0,2 0-15 16,-3 0-9-16,2 0-12 0,1 1-8 0,-2 1-6 16,1 0-8-16,0 2-18 0,1-2-8 15,-6 4-17-15,5-3-52 0,1 3-157 16,-4-2 166-16</inkml:trace>
          <inkml:trace contextRef="#ctx0" brushRef="#br0" timeOffset="42762.7046">-5313 3516 985 0,'-14'-4'37'0,"4"-1"-3"16,-1 2-1-16,6 1-6 0,5 2-2 15,-5-4-2-15,5 4 0 0,0 0 10 0,21-5 2 16,-6 5 4-16,2-2 1 0,4 0-6 16,6 2-5-16,9-2 3 0,2 2-9 0,1-3 0 15,12 1 0-15,-1 0-12 0,-2-3-5 16,3 3-32-16,-11 0-24 0,1-3-31 15,-3-1-29-15,-6-1-52 0,-1 0-208 16,-11-1 118-16</inkml:trace>
          <inkml:trace contextRef="#ctx0" brushRef="#br0" timeOffset="42625.5458">-5303 3396 867 0,'0'0'7'0,"3"-9"3"15,-3 9-2-15,-3-13 1 0,3 11 3 0,0 2-1 16,3-9 1-16,-3 9 3 0,0 0-4 15,0-6 3-15,0 6 2 0,0 0 8 0,0 0 1 16,0 0 4-16,0 0 3 0,6 26-3 16,-4-17 3-16,3 2 6 0,-5 2 5 15,3 3-6-15,-1 1 4 0,-2 5-1 16,3-2-3-16,-6 2-5 0,6-1 0 0,-6 4-5 16,3-2 1-16,-5 2-6 0,3-1-2 15,-1 2 2-15,1-3-3 0,-4-1-5 0,3 1 2 16,-2-5-7-16,3 0-12 0,-1-4-18 15,3 1-6-15,-2-3-14 0,2-1-6 16,0-2-25-16,2-5-25 0,-2-4-32 0,0 0-65 16,15-4-150-16,-15 4 143 0</inkml:trace>
        </inkml:traceGroup>
        <inkml:traceGroup>
          <inkml:annotationXML>
            <emma:emma xmlns:emma="http://www.w3.org/2003/04/emma" version="1.0">
              <emma:interpretation id="{8EC47E5C-F270-4364-869E-289B044746DF}" emma:medium="tactile" emma:mode="ink">
                <msink:context xmlns:msink="http://schemas.microsoft.com/ink/2010/main" type="inkWord" rotatedBoundingBox="15956,6206 18883,6097 18915,6973 15989,708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6972.1012">-1162 3527 798 0,'0'-11'8'0,"0"2"3"15,0-2-3-15,-2 2-5 0,2 0 2 0,0 0-5 16,0 2 5-16,-3-2-3 0,3 2 1 16,0 7 4-16,-5-12-2 0,0 10-2 0,5 2 1 15,-12-5-2-15,12 5 3 0,0 0-1 16,-23 10 3-16,15-3-7 0,-7 4 2 16,2 3-1-16,-2-1 5 0,0 6 0 15,-2 1-4-15,-4 2 4 0,-1 5-2 0,-1 1-3 16,-2 1 1-16,2 1 3 0,-2-1 0 15,4-1-3-15,-1 1 4 0,5-3-13 0,1-5-7 16,1 2-9-16,0-1-9 16,5-4-12-16,-1-3-16 0,4-4-12 0,4 0-43 15,1-2-76-15,2 0 65 0</inkml:trace>
          <inkml:trace contextRef="#ctx0" brushRef="#br0" timeOffset="76323.244">-1482 3532 1603 0,'-3'-10'-114'0,"1"4"9"0,0 0 8 16,-1-3 12-16,1 1 8 0,-3 2 7 16,1-1 20-16,2 0 14 0,-1 0 12 0,-2 3 9 15,3-3 5-15,2 7 8 0,-5-9-2 16,2 4 7-16,3 5 6 0,-5-7 1 0,5 7 1 15,-2-7-1-15,2 7 9 0,0 0-8 16,-3-6 4-16,3 6 1 0,0 0-4 16,0 0 1-16,0 0 5 0,0 0-3 15,0 0 7-15,0 0-4 0,0 23 7 0,3-12-4 16,-1 0 3-16,3 3 3 0,-2 2-10 16,2 4 6-16,0 2-5 0,0 7 0 0,3-3-2 15,-3 3 4-15,2 4-9 0,-2-2 5 16,0 0 2-16,0 4-12 0,0-3 3 15,0-1 4-15,0 1-12 0,1 0 11 0,-1-3-7 16,0 0-1-16,-3-7 6 0,1 1-7 16,-1-1-5-16,1-4 6 0,-1 0-8 15,1 0-8-15,-1-4-4 0,1 0-9 16,-3-3-10-16,2-2-16 0,-2 0-20 0,-2-3-23 16,2-6-34-16,0 0-212 0,0 0 145 15</inkml:trace>
          <inkml:trace contextRef="#ctx0" brushRef="#br0" timeOffset="76620.3085">-1470 3826 938 0,'0'-11'6'16,"3"7"9"-16,-3-5-2 0,0 2-1 0,2 2 1 15,-2 5 0-15,3-9 1 0,-1 6 3 16,-2 3-9-16,7-6 3 0,-7 6-5 15,12-2 2-15,-3 2 1 0,-9 0 2 0,23 8 2 16,-7-2-1-16,1 0 3 0,3 4-6 16,-2 1 2-16,7 0-3 0,-2 2 0 15,-1-1 2-15,-2 2-5 0,6 0-1 0,-7-1 1 16,2-2 2-16,-3 0 2 0,-4 2-4 16,2-4-11-16,2 0-7 0,-6 0-13 15,-2-5-2-15,1 3-12 0,-1-3-15 0,-3-1-18 16,-2 0-27-16,-5-3-198 0,0 0 186 15</inkml:trace>
          <inkml:trace contextRef="#ctx0" brushRef="#br0" timeOffset="77433.4137">-940 3811 644 0,'16'0'49'16,"-9"2"-7"-16,-7-2-11 0,10 2-13 16,-8 3-2-16,-2-5 1 0,15 2-2 15,-6 2 3-15,1-4-1 0,2 3-1 0,-5-1-1 16,6 2-2-16,-2-4 4 0,6-4-2 15,-5 4-2-15,4-5-4 0,6 5 5 16,-4-8-2-16,0 1-4 0,2-2 3 0,-3 2 1 16,2-7-8-16,-2 3 4 0,-5 2-2 15,4-2 1-15,-4 0-1 0,1-1 3 16,-6 0-1-16,1 2-2 0,-2 0 2 0,-1 1-6 16,0 0-1-16,-5 1 5 0,0-1-9 15,-3 0 3-15,-2 3 1 0,3 1 4 0,-7 1-1 16,4-1 3-16,0 5-4 0,5 0 8 15,-22-4-6-15,12 4 4 0,10 0 7 16,-21 7-5-16,9-1 3 0,-3 2 2 16,2 1 0-16,3 0-1 0,-5 5-1 0,0-3 9 15,2 4-3-15,3 0 5 0,-5 0-8 16,5 3 6-16,-3-2-3 0,5 3 4 0,1-2 3 16,2 3-2-16,-5-2-1 0,8-1-4 15,-1 1 3-15,3-2-3 0,0-1-2 16,3 3-1-16,2-1-1 0,4-1-5 15,-4 0 1-15,8-2 1 0,-2-3-5 0,4 0-3 16,-1-2-11-16,7-2-4 0,1-3-13 16,-4 1-20-16,5-3-17 0,2-2-16 15,-2-2-19-15,2-5-35 0,1-2-87 0,1-2-113 16,-2-3 156-16</inkml:trace>
          <inkml:trace contextRef="#ctx0" brushRef="#br0" timeOffset="77785.063">-294 3507 904 0,'-5'-3'17'0,"-2"1"8"0,7 2-6 15,-10-4-7-15,10 4-6 0,-9-2 3 16,9 2-8-16,0 0 7 0,-7-5-4 0,7 5 5 15,0 0-5-15,0 0-4 0,0 0 4 16,23-4 5-16,-13 4-12 0,5-3-8 16,1 1-16-16,1 0-14 0,3-3-29 0,1 3-30 15,-4-2-165-15,3-1 215 0</inkml:trace>
          <inkml:trace contextRef="#ctx0" brushRef="#br0" timeOffset="78232.1194">69 3328 787 0,'8'-5'17'0,"-1"1"-2"0,2 2-7 16,-2-4 3-16,3 4 0 0,0-3-4 15,2 3 0-15,2 0-3 0,-2 2 1 16,0 2-4-16,-2-2 0 0,4 2 6 0,0 3-4 16,-4 0-1-16,5 1 2 0,-1 4 7 15,-2-1-9-15,-2 2 4 0,0 0 2 16,-3 0 3-16,-2 0-3 0,-1-2 1 0,-4 6 3 16,0-4-1-16,-4 0 5 0,-1 1 0 15,-2 0 3-15,-1-1 1 0,-2 0 3 0,1-4 2 16,-1 2 0-16,-4 1-2 0,4-7 0 15,0 3 5-15,1-3 2 0,-2 0 0 16,1-3-2-16,10 0 1 0,-18-4-2 16,11 2-5-16,2-6 1 0,0 4-3 0,-1-3 1 15,4-2-4-15,2 0-5 0,2 0-1 16,4-2-2-16,2-1-3 0,1 0 0 16,1 1-3-16,5-2-4 0,1 0-5 0,-1 4-15 15,2 0-4-15,2-2-15 0,-2 0-6 16,0 2-2-16,1 3-13 0,0-3-3 0,-1 1-6 15,1 2-10-15,-3 1-11 0,-2-2-15 16,-2 5-174-16,1-5 203 0</inkml:trace>
          <inkml:trace contextRef="#ctx0" brushRef="#br0" timeOffset="79601.751">602 3280 846 0,'-13'2'-23'0,"3"-2"6"0,0 2 5 15,10-2 1-15,-12 2 1 0,12-2 4 16,-14 0 6-16,14 0 8 0,0 0-3 0,0 0 2 16,-2 5-5-16,2-5 5 0,0 0-1 15,0 0-3-15,38-2-1 0,-23-1-13 16,8 1-12-16,-3-2-20 0,3 1-28 16,-3 1-69-16,3-2-37 0,-5 2 60 0</inkml:trace>
          <inkml:trace contextRef="#ctx0" brushRef="#br0" timeOffset="79351.8984">673 3170 733 0,'0'0'-16'16,"0"0"11"-16,-8-4-3 0,8 4 1 0,0 0 3 16,0 0-1-16,0 0 2 0,0 0 7 15,0 0-2-15,0 0 0 0,0 0 4 0,0 0-2 16,0 0 3-16,0 0 4 0,0 0-5 16,0 0 0-16,0 0-2 0,0 0 1 0,0 0-2 15,0 0 1-15,0 0-3 0,0 0 3 16,0 0 0-16,0 0 0 0,0 0-2 15,0 0 3-15,0 0-3 0,0 0 2 16,0 0 2-16,0 0-2 0,0 0 4 0,0 0 0 16,0 0 0-16,0 0 0 0,0 0 2 15,0 0 0-15,0 0 2 0,0 0 0 0,0 0 2 16,0 0-3-16,0 0 1 0,0 0 0 16,0 0 2-16,0 0 3 0,0 0 1 15,0 0-6-15,0 0 0 0,0 0 0 16,0 0 0-16,0 0 1 0,0 0 0 0,0 0-2 15,0 0-4-15,0 0 4 0,0 0-3 16,0 0 1-16,0 0 1 0,0 0-1 0,0 0-5 16,0 0 2-16,0 0 0 0,0 0 1 15,0 0-2-15,0 15 3 0,0-6-5 16,3 0 4-16,-3-3 1 0,0 5 10 16,2 1-2-16,-2 2 2 0,3-2 3 0,-1 3-4 15,-2 0 2-15,3 3-2 0,-3-1 4 16,2 1 2-16,3-1-4 0,-3 1-1 15,1-1-7-15,-1-1-2 0,1 2-2 0,-1-3 3 16,4 2 1-16,-3-3 1 0,-1-1-1 16,3-2-2-16,-2 0-5 0,-1 1 7 0,1-3-4 15,-3 0 3-15,2 0-4 0,1-2 3 16,-1-1-1-16,0-1-9 0,-2-5-8 16,10 6-17-16,-10-6-8 0,0 0-17 15,24-11-12-15,-14 2-24 0,2 0-22 0,0-4-53 16,4-2-162-16,-3-2 160 0</inkml:trace>
          <inkml:trace contextRef="#ctx0" brushRef="#br0" timeOffset="80007.0343">1157 3908 679 0,'-5'6'117'16,"2"-1"-19"-16,-2-1-14 0,0 1-25 15,5-5-22-15,0 9-2 0,0-9-10 0,13 4-4 16,-4-2-3-16,7-2 7 0,-1 0-12 15,9 0-32-15,0-2-29 0,-2 0-38 0,12-5-57 16,-1 3-169-16,-4-5 173 16</inkml:trace>
        </inkml:traceGroup>
        <inkml:traceGroup>
          <inkml:annotationXML>
            <emma:emma xmlns:emma="http://www.w3.org/2003/04/emma" version="1.0">
              <emma:interpretation id="{C71B49A9-E6D5-4AD6-B3F2-4D4757FF3C9F}" emma:medium="tactile" emma:mode="ink">
                <msink:context xmlns:msink="http://schemas.microsoft.com/ink/2010/main" type="inkWord" rotatedBoundingBox="19454,6374 19927,6356 19953,7050 19480,7068"/>
              </emma:interpretation>
              <emma:one-of disjunction-type="recognition" id="oneOf8">
                <emma:interpretation id="interp12" emma:lang="" emma:confidence="0">
                  <emma:literal>I</emma:literal>
                </emma:interpretation>
                <emma:interpretation id="interp13" emma:lang="" emma:confidence="0">
                  <emma:literal>l</emma:literal>
                </emma:interpretation>
                <emma:interpretation id="interp14" emma:lang="" emma:confidence="0">
                  <emma:literal>L</emma:literal>
                </emma:interpretation>
                <emma:interpretation id="interp15" emma:lang="" emma:confidence="0">
                  <emma:literal>|</emma:literal>
                </emma:interpretation>
                <emma:interpretation id="interp16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81033.4793">2368 3605 842 0,'3'-9'15'0,"-1"1"3"0,-2 2-7 0,2-3-3 16,-2-1-2-16,0-1-1 0,3 2-3 16,-3-2 5-16,0 0 6 0,-3 0 3 15,3 2 2-15,-2-3 2 0,0 1-8 0,-3 2 6 16,2-3 7-16,-4 4-9 0,2 0 9 16,-3 1-4-16,0 0 4 0,-2 3-5 0,-2-3 0 15,-1 3 2-15,-3 1-8 0,-1 3 2 16,0-2 1-16,1 2-6 0,-9 0 0 15,2 5 1-15,1-1-1 0,0 3-5 16,-2 2 6-16,0 3 1 0,-2 1 4 0,1 3-4 16,4 0-6-16,-1 2 5 0,1-3 3 15,4 4-3-15,2-1 1 0,3-1 2 0,1-2 1 16,6 3-8-16,-3-2 7 0,6-1 4 16,4 0-10-16,3-1 1 0,3-1-3 15,-1 0 2-15,9 1-3 0,-1-2 2 16,2-3 0-16,9 2-6 0,-2 0 8 0,2-2 0 15,1 2-1-15,4-2 0 0,-2 0-6 16,-5 1 0-16,4 1-4 0,-3-4 2 0,-2 1-3 16,-3 1 8-16,2 0-3 0,-6 2-3 15,-1-2 0-15,0 2 4 0,-2 0 4 16,-3 1-1-16,-2-2 1 0,-1 1 6 16,-4 4-2-16,-3-4 6 0,-3 3 1 0,-2 0-1 15,-2 1-5-15,-6-1 0 0,-5-1-3 16,-2 3 3-16,-1-1-3 0,-6-3 0 15,1 0 2-15,-3-1-5 0,1-2 0 0,0 0-7 16,3-5-24-16,0-1-8 0,2-3-24 16,-2 0-30-16,2-3-29 0,-2-5-56 0,4 3-271 15,1-4 49-15</inkml:trace>
        </inkml:traceGroup>
        <inkml:traceGroup>
          <inkml:annotationXML>
            <emma:emma xmlns:emma="http://www.w3.org/2003/04/emma" version="1.0">
              <emma:interpretation id="{AD1707B0-87A0-4728-9D19-B2A67002E39E}" emma:medium="tactile" emma:mode="ink">
                <msink:context xmlns:msink="http://schemas.microsoft.com/ink/2010/main" type="inkWord" rotatedBoundingBox="23017,6034 23566,6013 23594,6761 23044,6781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86454.7957">5976 3253 800 0,'0'-9'-11'16,"0"9"-1"-16,-3-11-2 0,3 6 1 15,-2-2 2-15,4 0 8 0,-2 1 9 0,0-3 9 16,0 0 7-16,0-2-3 0,0 2 6 16,3 0 2-16,-3-4 2 0,0 4-3 15,0-2 2-15,0 2-3 0,0-1-1 0,0 1 4 16,-3 2-9-16,1-2 2 0,-3 2-3 16,-3 3 2-16,-1-3-4 0,-1 5-3 0,-1 0-5 15,-4 2 5-15,0 0-4 0,-6 4 0 16,1 1 0-16,-2 1-2 0,-1 6-1 15,1 3 2-15,-4-3-4 0,4 4 8 0,1 0-1 16,1 2-3-16,0 1 0 0,2 1 3 16,3-2 1-16,0 3 0 0,8-3-1 15,-2 0 7-15,2 1 0 0,5-1 1 16,2-3-2-16,2-2 2 0,5 3-3 0,2-3-2 16,1 2 2-16,2-1-6 0,3-3 4 15,3 0-7-15,0-2 6 0,1 3-6 16,2-3 3-16,1 2-5 0,-1-2 2 0,4 0-5 15,-5 0 0-15,3 0 3 0,-3 1-2 16,1 0 4-16,-4 0-4 0,3 1 0 0,-4-2 1 16,-2 6 2-16,4-5-4 0,-5 1 1 15,0 3 0-15,-4-3 7 0,-1 3-4 16,-1-1 2-16,-2 2 3 0,-1-4-1 16,-4 3 3-16,-6-3-3 0,-2 4-2 0,-2 0 3 15,-2-2-5-15,-3 1 2 0,-6-3 2 16,2 2-1-16,-7-1-2 0,-1-6 4 0,-4 4-4 15,1-4 2-15,-3-1-1 0,0-1-7 16,1-4-1-16,4 3 3 0,-3-3-1 16,6 0-2-16,-1 0 1 0,4 0-1 0,0-3-17 15,3 1-12-15,2 0-15 0,5 2-9 16,-2-5-13-16,5 1-10 0,1-3-16 16,3 2-14-16,3-1-31 0,-1 0-230 0,6 0 121 15</inkml:trace>
        </inkml:traceGroup>
        <inkml:traceGroup>
          <inkml:annotationXML>
            <emma:emma xmlns:emma="http://www.w3.org/2003/04/emma" version="1.0">
              <emma:interpretation id="{E71661CD-8D25-428B-81C9-BFBE9ADABA48}" emma:medium="tactile" emma:mode="ink">
                <msink:context xmlns:msink="http://schemas.microsoft.com/ink/2010/main" type="inkWord" rotatedBoundingBox="23801,6447 24166,6434 24169,6527 23805,6541"/>
              </emma:interpretation>
              <emma:one-of disjunction-type="recognition" id="oneOf10">
                <emma:interpretation id="interp18" emma:lang="" emma:confidence="0">
                  <emma:literal>'</emma:literal>
                </emma:interpretation>
                <emma:interpretation id="interp19" emma:lang="" emma:confidence="0">
                  <emma:literal>)</emma:literal>
                </emma:interpretation>
                <emma:interpretation id="interp20" emma:lang="" emma:confidence="0">
                  <emma:literal>`</emma:literal>
                </emma:interpretation>
                <emma:interpretation id="interp21" emma:lang="" emma:confidence="0">
                  <emma:literal>,</emma:literal>
                </emma:interpretation>
                <emma:interpretation id="interp22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486877.2808">6251 3585 1141 0,'0'0'63'16,"5"-6"-10"-16,-5 6-20 0,5-6-17 15,-5 6-4-15,13-6-3 0,-8 0 5 16,4-1-2-16,2 3-3 0,2-1-4 0,6-2-3 16,0 3-3-16,1 0-1 0,6-4-9 15,-4 4-17-15,6-1-15 0,-1-1-14 16,4 0-18-16,-4 1-23 0,1-2-57 0,-3 2-151 15,3-1 177-15</inkml:trace>
        </inkml:traceGroup>
        <inkml:traceGroup>
          <inkml:annotationXML>
            <emma:emma xmlns:emma="http://www.w3.org/2003/04/emma" version="1.0">
              <emma:interpretation id="{9F701CBC-EE45-428E-AE12-5647EBEFF724}" emma:medium="tactile" emma:mode="ink">
                <msink:context xmlns:msink="http://schemas.microsoft.com/ink/2010/main" type="inkWord" rotatedBoundingBox="24642,6012 25088,5996 25109,6560 24663,6576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87310.3136">7091 3121 923 0,'0'-6'40'0,"0"-2"-3"15,0-1-2-15,0 4-17 0,0 5 7 0,0-11 9 16,3 6-11-16,-3 5 3 0,0-6-3 16,0 6 4-16,0 0 0 0,7-2 4 15,-7 2-2-15,0 0-3 0,7 15-5 0,2-6 4 16,-4 4-8-16,-3 2 8 0,3 3-8 15,0 0 6-15,3 4-9 0,-3 2 1 16,0 3 2-16,-1 0 0 0,5 2 0 16,-4 2-5-16,-3-3-5 0,1 4-1 0,-3-2 3 15,2 1-4-15,1-3-19 0,-1 2-20 0,1-5-17 16,-1-3-22-16,-2 2-24 0,3-4-34 16,-3-2-268-16,-3-5 91 0</inkml:trace>
          <inkml:trace contextRef="#ctx0" brushRef="#br0" timeOffset="487746.2171">7536 3093 1099 0,'0'-13'19'0,"-8"4"0"0,1 0-4 0,-2 2-7 15,2 3 2-15,-3 2 0 0,-2-4 0 16,-4 6 4-16,3 0 6 0,-4 6 1 15,0-4-4-15,-4 4 2 0,1 1-3 0,-3 6 2 16,1 1-11-16,-2 4-1 0,5 1 4 16,1 1 6-16,-5 2-8 0,3 9 3 0,2-4 1 15,3-1-12-15,0 2-18 0,8-1-8 16,0 1-19-16,-5-2-24 0,10-2-20 16,0-2-43-16,4-2-211 0,3-2 144 15</inkml:trace>
        </inkml:traceGroup>
        <inkml:traceGroup>
          <inkml:annotationXML>
            <emma:emma xmlns:emma="http://www.w3.org/2003/04/emma" version="1.0">
              <emma:interpretation id="{51928FFA-5A4E-4326-9487-4AF71927E852}" emma:medium="tactile" emma:mode="ink">
                <msink:context xmlns:msink="http://schemas.microsoft.com/ink/2010/main" type="inkWord" rotatedBoundingBox="24730,5651 32635,5357 32678,6532 24773,6826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87345.2507">7207 3522 1159 0,'5'-6'59'16,"1"2"-3"-16,-4-1-17 0,-2 5-6 15,8-6-11-15,-3 3-5 0,5 1 3 0,-1-1-5 16,5 3 1-16,1 3 4 0,4 2 1 15,5-2-2-15,-4 6 1 0,8 0 2 0,-1 1-10 16,4 1-1-16,-4 0 5 0,1 3-8 16,2-3-3-16,-2 1-11 0,-3 2-24 15,1-6-14-15,-7 1-19 0,0 0-18 0,-2 0-26 16,-2-9-37-16,-2 2-236 0,0-2 109 16</inkml:trace>
          <inkml:trace contextRef="#ctx0" brushRef="#br0" timeOffset="488142.4451">7831 3414 989 0,'8'-2'14'0,"-8"2"-5"15,12-3 2-15,-12 3-7 0,12 0-1 16,-12 0 3-16,21 0 4 0,-11-2 6 16,2 2-4-16,1-2 6 0,0 2-5 15,4-2 5-15,1-3-2 0,0 3 0 0,2-5-3 16,-1 1-2-16,2 0 4 0,-1-3-5 16,-3 2-1-16,2-4 2 0,-2 0-3 0,-2 0-4 15,1 0 2-15,-4-4-1 0,-2 2 2 16,-3-3 0-16,1 3-4 0,-2 1 6 0,-4 0-6 15,1 1 3-15,-1 2 3 0,-4 1-5 16,2-1-2-16,-5 0 8 0,2 7-7 16,-5-7 2-16,0 9 0 0,1-6 1 15,-3 6-2-15,10 0 3 0,-26 3 0 0,14 0 2 16,-3 3 0-16,-2 3-5 0,1 0 4 16,1 2 0-16,-2 5 9 0,1-1 0 15,1 4 4-15,3-1-3 0,-4 0 0 0,4 1 3 16,4 1-1-16,1 0 3 0,-1 1-5 15,4-1-2-15,1 1-1 0,1-1 0 0,4 1 3 16,3-1-5-16,0-1-5 0,2-2 2 16,6-1-3-16,3-3-6 0,1 3-10 15,5-2-15-15,1-4-18 0,4-4-18 16,-3-1-14-16,3-3-24 0,4-4-26 0,-2-5-70 16,7 1-158-16,-3-6 135 0</inkml:trace>
          <inkml:trace contextRef="#ctx0" brushRef="#br0" timeOffset="488613.9785">8462 3032 1051 0,'-10'-1'83'0,"10"1"0"0,-19 0-11 0,19 0-20 15,-12 0-17-15,12 0-3 0,0 0-3 16,0 0-5-16,0 0-4 0,0 0 1 16,0 0-4-16,0 0-1 0,36-12-21 0,-14 10-21 15,4-3-26-15,6 1-24 0,1-1-35 16,0-2-61-16,2-3-200 0,-7 4 115 0</inkml:trace>
          <inkml:trace contextRef="#ctx0" brushRef="#br0" timeOffset="489063.8012">8875 2825 1067 0,'3'-4'19'0,"-3"4"-4"0,2-7-5 16,-2 7-3-16,8-4 4 0,-8 4-3 0,14-3-3 16,-3 3 5-16,-11 0 5 0,23 3 6 15,-6 1-8-15,1 3 5 0,-3 0 1 16,8 3-3-16,-5-1 2 0,-1 2 0 0,4 0-1 15,-6 0-5-15,-3 2 3 0,-2-1-6 16,6 2 2-16,-9-2 2 0,-2-1 19 16,0 0 0-16,-2 0-2 0,-3-1-1 0,0 1-2 15,-5-4-2-15,2 2-5 0,-4-5 4 16,-3 1 1-16,-4-3 2 0,5 0-3 16,-1-2 1-16,10 0-1 0,-20-6-3 0,6 1-1 15,5-2-2-15,1-3-1 0,3 0-4 16,0-2 1-16,3-1-8 0,4 2 1 15,1-3 0-15,2-1-4 0,0-3-3 0,2 5 2 16,8 0-2-16,-4-4-6 0,4 5-2 16,-3-3-3-16,9 4-10 0,-4-3 2 15,-2 0-2-15,6 3-4 0,-6 1 8 0,2-2 2 16,4 1-3-16,-6 0 3 0,-6 0 4 16,4 2 0-16,3 0 2 0,-4 1 2 15,-5-1 9-15,1 2-1 0,2 0 6 0,1 1 3 16,-6-3-3-16,0 6 5 0,0-3 4 15,-1 0-3-15,-1 1 5 0,2 1-4 16,-5 4 0-16,7-7 0 0,-7 7-7 0,5-4 3 16,-5 4-1-16,11-5-1 0,-11 5 2 15,0 0-5-15,0 0 3 0,0 0 0 16,10 9 1-16,-7-4-2 0,-1 1 5 0,0 5-10 16,-2-2 8-16,3 4-1 0,-1 0 1 15,3 3-2-15,-2 3 2 0,2-1-3 16,-3 2-3-16,1 0 4 0,2 0 0 0,-2-1-4 15,5 1 2-15,-6-2-6 0,1 3-7 16,-1-5-16-16,0 2-21 0,1-1-22 16,-3-2-23-16,0-1-18 0,0-1-29 0,0-3-57 15,0 1-238-15,-3-4 59 0</inkml:trace>
          <inkml:trace contextRef="#ctx0" brushRef="#br0" timeOffset="489120.4887">9320 2862 1345 0,'0'0'74'0,"-3"-9"-12"0,3 4-16 0,0 5-5 16,3-10-8-16,-1 2-2 0,6 1-2 16,-1-2 0-16,3 2-7 0,5-2-4 15,6 0-3-15,-4 3-11 0,11-4-25 0,-8 1-36 16,11 0-46-16,-12 1-77 0,7-4-292 15,-9 3 20-15</inkml:trace>
          <inkml:trace contextRef="#ctx0" brushRef="#br0" timeOffset="516314.169">15062 2955 1353 0,'10'-11'9'0,"-2"0"5"0,-3 0-1 0,-3 2-4 15,5 3 3-15,-7 1 11 0,3-1 10 0,-3 6 14 16,2-11 1-16,-2 6 0 0,0 5-4 16,-5-7-6-16,5 7-3 0,-12-4-6 15,12 4-4-15,-15 0-2 0,15 0 2 16,-21 9-1-16,7-2-4 0,-4 1-1 0,2 4-1 15,-3 2 0-15,-1 0-1 0,1 4 2 16,0 2-2-16,-2-1-1 0,6 1 17 0,-2 1-3 16,2-3-1-16,4-1-3 0,4-1-2 15,-3 2 0-15,5 1-3 0,2-3 0 16,3-1-1-16,3-4-3 0,2 4 1 16,5-3-2-16,-1-1-2 0,5 0-1 0,3 0 1 15,3-2-4-15,-2 3 0 0,5-3 0 16,-5 0-1-16,7 2-2 0,-6-5-3 0,0 3 2 15,-2-2-4-15,0 2 1 0,-3 0 1 16,1 3 2-16,-3-3 6 0,-2 0 0 16,-4 2 1-16,-1 0 4 0,-3 0 3 15,-2 4 3-15,-2-1 1 0,-7 1 5 0,2-1 2 16,-8 1 0-16,-5 4-3 0,2-3-2 16,-12 3-2-16,7-7-2 0,-7 5-1 0,-5-4-3 15,1 3-6-15,-2-7-1 0,2 0-20 16,1-1-22-16,-4-5-32 0,1 0-38 15,6-1-38-15,-5-4-44 0,4-1-42 16,-4 2-94-16,3-7-256 0,1 5-77 0</inkml:trace>
          <inkml:trace contextRef="#ctx0" brushRef="#br0" timeOffset="515757.8784">13740 3309 1496 0,'0'0'100'0,"-5"-5"-24"0,5 1-19 0,0 4-10 15,5-5-7-15,2 1-5 0,3-3-3 16,3 3-1-16,7-3-3 0,0 0-5 16,-1 1-1-16,8-1-1 0,1-1-5 0,2 2-1 15,3-3-5-15,-6 2-15 0,6 0-22 16,-5-1-21-16,2 1-15 0,-4 0-29 0,-4 1-15 16,-1-3-26-16,-1 3-31 0,-3-1-316 15,-5 2 14-15</inkml:trace>
        </inkml:traceGroup>
        <inkml:traceGroup>
          <inkml:annotationXML>
            <emma:emma xmlns:emma="http://www.w3.org/2003/04/emma" version="1.0">
              <emma:interpretation id="{B42AB9DF-C829-4022-AC86-DAE528B52B66}" emma:medium="tactile" emma:mode="ink">
                <msink:context xmlns:msink="http://schemas.microsoft.com/ink/2010/main" type="inkWord" rotatedBoundingBox="19122,6195 30994,5755 31024,6567 19153,7008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515208.8124">12754 3441 1644 0,'2'-4'9'0,"-2"4"2"0,0 0-8 0,8-5-6 16,-8 5-7-16,0 0 3 0,19 0 2 15,-19 0-1-15,21 5 14 0,-6-1-1 0,5 2 2 16,3 2 3-16,4 3-4 0,6 1-1 16,6-1 5-16,2 2-2 0,5 1-3 15,0 0 3-15,-1-1-1 0,1-2 1 0,-1 2-18 16,-4-4-11-16,-2 0-8 0,-5-1-22 16,-1-1-13-16,-9-2-21 0,0-3-28 15,-7-2-39-15,-2 0-271 0,-2-2 70 0</inkml:trace>
          <inkml:trace contextRef="#ctx0" brushRef="#br0" timeOffset="515717.7511">13321 3116 1169 0,'-2'-10'-11'0,"2"-1"-1"0,0 0 5 15,-3 2-4-15,3 0 2 0,-2 3 7 0,2-2 3 16,-4 5 6-16,4 3 3 0,-2-12 1 16,2 12-1-16,-5-5-1 0,5 5 9 15,0 0 6-15,-15 9-3 0,8 1 4 16,-3 3 8-16,-4 3 26 0,2 4-3 0,-3 1 2 16,-2 2-3-16,-4 3-3 0,1 0-3 15,-5 3-8-15,2 3-2 0,0-3-5 0,-2 4-3 16,-1-4-4-16,2 0-2 0,-2-1-2 15,1-1-5-15,0-2-17 0,5-4-12 16,0-1-24-16,2-2-22 0,3-4-30 16,3-3-28-16,-4-2-55 0,8-3-299 0,1-1 23 15</inkml:trace>
          <inkml:trace contextRef="#ctx0" brushRef="#br0" timeOffset="514815.3905">12804 3082 20 0,'0'0'4'0,"-6"-9"1"0,1 5-7 0,3-3 4 15,-3 2 2-15,2-1 11 0,-2-2 4 16,3 5 9-16,-1-5 4 0,-1 4 1 16,1-3 1-16,-2 0 5 0,3 3 1 15,-1-3 5-15,-2 3 1 0,2-3 0 16,0 0 6-16,-2 2-3 0,5 5 5 0,-5-12 0 15,3 8 3-15,2 0-2 0,0 4 0 0,-8-7 3 16,6 2 1-16,2 5 8 0,-3-6-5 16,3 6 2-16,0 0 1 0,-4-7 1 15,4 7-6-15,0 0 0 0,-3-4-1 16,3 4-5-16,0 0-5 0,0 0-2 0,0 0-5 16,-5-9-4-16,5 9 0 0,0 0-4 15,0 0-1-15,0 0-4 0,0 0-5 16,0 0 2-16,0 0-4 0,0 0 1 0,0 0-1 15,0 0-1-15,0 0 4 0,0 0 3 16,0 0 1-16,0 0 0 0,0 0 1 16,-2-3 0-16,2 3-1 0,0 0-3 0,0 0-3 15,0 0-1-15,0 0 1 0,0 0 0 16,0 0 1-16,0 0 0 0,0 0 0 16,0 0 4-16,0 0 3 0,0 0 1 0,0 0 0 15,0 0-3-15,0 0 2 0,0 0-1 16,0 0-1-16,0 0 1 0,0 0-3 15,0 0-1-15,0 0 0 0,0 0-3 16,0 0-3-16,0 0-2 0,0 0-1 0,0 0-2 16,0 0 3-16,0 0 0 0,2 25-2 0,-2-14 1 15,0 2 0-15,3 2-2 0,-3 5 2 16,2 3-3-16,-2 3 15 0,3 4 0 16,-3 3-2-16,2-2 0 0,0 2-3 0,-2 0-1 15,3-1-2-15,-1-1-8 16,3-2 5-16,-2 4-1 0,-3-4-3 0,5 1 1 15,-3-8 0-15,1 4-5 0,2-4-6 16,1-1-4-16,-1-4-12 0,-3 1-14 0,1-2-17 16,-1-2-19-16,1 1-15 0,-1-5-19 15,0 1-16-15,1-1-19 0,-3-1-22 16,0-3-26-16,0-1-36 0,0-5-91 0,-7 4-288 16,7-4-95-16</inkml:trace>
          <inkml:trace contextRef="#ctx0" brushRef="#br0" timeOffset="1.0677E6">1656 3289 50 0,'0'0'1'0,"0"0"2"0,-2-7-3 0,2 7 5 16,0 0 6-16,0 0 7 0,2-9 6 15,-2 9-1-15,0 0 1 0,3-7-1 16,-3 7-2-16,0 0-1 0,2-6-3 0,-2 6-2 15,3-6 0-15,-3 6 4 0,0 0-3 16,2-6 1-16,-2 6 0 0,0 0-2 0,3-4 3 16,-3 4-3-16,0 0 2 0,0 0-9 15,0 0-1-15,2-8 4 0,-2 8-3 16,0 0 0-16,0 0 0 0,0 0 0 16,0 0 2-16,0 0-4 0,-5 26 3 0,5-17 3 15,-5 2-5-15,3 0 4 0,-3 7-7 16,-2-1 1-16,2 3 1 0,0 4-2 15,-3 2 1-15,2 1-1 0,-1 3 0 0,4 2 0 16,-4-1 0-16,-3 5 0 0,5-2 6 16,0 3-8-16,5-2 0 0,0 5 0 15,3-1-5-15,2 2-6 0,7-1-3 0,-2 4-10 16,3-6-13-16,5 1-11 0,1-3-15 16,5-2-72-16,5 3 45 0</inkml:trace>
          <inkml:trace contextRef="#ctx0" brushRef="#br0" timeOffset="1.06837E6">3032 3219 354 0,'-5'-7'-9'16,"5"7"1"-16,-5-4 0 0,0-1-2 15,5 5 4-15,-5-4-2 0,5 4 2 0,0 0 6 16,0 0 2-16,0 0 2 0,0 0 1 15,0 0 4-15,7 17 1 0,-2-8 0 16,0 5 0-16,5 1-2 0,-3 4 1 0,3 3 0 16,1 3-1-16,-1 3-1 0,0 4 1 15,0 4 0-15,-5 1 1 0,2 3-1 0,-3 5 0 16,-4 4 0-16,-4 0-1 0,-1 1-9 16,-4 7-18-16,-4 0-23 0,-6 0-87 15,-12 14 44-15</inkml:trace>
        </inkml:traceGroup>
      </inkml:traceGroup>
    </inkml:traceGroup>
    <inkml:traceGroup>
      <inkml:annotationXML>
        <emma:emma xmlns:emma="http://www.w3.org/2003/04/emma" version="1.0">
          <emma:interpretation id="{675FEEDC-3F1F-4DB1-A258-DBEC89D0809F}" emma:medium="tactile" emma:mode="ink">
            <msink:context xmlns:msink="http://schemas.microsoft.com/ink/2010/main" type="paragraph" rotatedBoundingBox="16545,8411 24606,7965 24654,8830 16593,927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083B697-5A4F-4F56-BD9B-4062D786F343}" emma:medium="tactile" emma:mode="ink">
              <msink:context xmlns:msink="http://schemas.microsoft.com/ink/2010/main" type="line" rotatedBoundingBox="16545,8411 24606,7965 24654,8830 16593,9276"/>
            </emma:interpretation>
          </emma:emma>
        </inkml:annotationXML>
        <inkml:traceGroup>
          <inkml:annotationXML>
            <emma:emma xmlns:emma="http://www.w3.org/2003/04/emma" version="1.0">
              <emma:interpretation id="{BA6B18C7-E051-4BC6-9468-52E0A27FBC43}" emma:medium="tactile" emma:mode="ink">
                <msink:context xmlns:msink="http://schemas.microsoft.com/ink/2010/main" type="inkWord" rotatedBoundingBox="16545,8411 19201,8264 19249,9129 16593,9276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85207.843">-967 5869 1169 0,'0'0'-30'0,"-8"-5"3"0,8 5-1 16,0 0 6-16,-5-6 3 15,5 6 2-15,0 0 15 0,-5-3 6 0,5 3 10 16,0 0 1-16,0 0 4 0,0 0-2 16,-2-8-2-16,2 8-1 0,0 0 1 0,0 0-1 15,0 0 1-15,0 0 11 0,0 0-1 16,5-9 5-16,-5 9 3 0,0 0-3 0,0 0 3 15,0 0-4-15,0 0 5 0,0 0-4 16,0 0-2-16,0 0-2 0,2-6-8 16,-2 6-1-16,0 0 0 0,0 0-10 15,0 0 4-15,0 0 6 0,0 0-7 0,0 0 0 16,0 0 0-16,10 17 4 0,-10-8-5 16,3 2-1-16,2 0 3 0,-3 0-2 15,0 5 0-15,-2-1-1 0,3 6-2 0,-1-3-1 16,3 3 4-16,-2-3-2 0,-1 4 0 15,4 1-2-15,-1 0 0 0,-2 2 4 16,2-3-6-16,-3-3 3 0,6 4-2 0,-6-5 2 16,0 0 0-16,1-2-1 0,-3-3-5 15,5 0-1-15,-3 2-11 0,1-4-13 16,-3 1-13-16,2-4-7 0,1 1-6 0,-3-2-31 16,2 0-20-16,-2-1-25 0,0-6-47 15,0 0-201-15,4 6 113 0</inkml:trace>
          <inkml:trace contextRef="#ctx0" brushRef="#br0" timeOffset="85547.7054">-849 6051 1009 0,'7'-6'27'0,"-2"1"7"16,4-1-10-16,-4 1 2 0,-5 5-6 15,12-4 1-15,-12 4-2 0,7-5-7 0,-7 5 4 16,13 0-1-16,-2 0 6 16,-1 2-2-16,2 1 4 0,0 1-3 0,7 3-2 15,0-1 3-15,-1 3-3 0,3 0-4 0,-2-3 3 16,5 5-25-16,3-2 6 0,-4 5-6 16,4 0 4-16,-7-5-1 0,3 2 0 15,-3 3-3-15,-2-5 3 0,5 0-8 0,-9 0 0 16,5-3-12-16,-4 3-11 0,-1-1-8 15,0-2-14-15,-2-4-15 0,-2 5-17 16,0-7-19-16,-3 0-193 0,2 0 180 0</inkml:trace>
          <inkml:trace contextRef="#ctx0" brushRef="#br0" timeOffset="85958.2788">-371 5825 895 0,'2'-9'26'16,"0"2"1"-16,-2-2-13 0,0 3-11 15,0-2-9-15,0 2 4 0,0 0 2 0,0 6-2 16,-2-11 3-16,2 11 1 0,-11-4 3 16,11 4 0-16,0 0 5 0,-22 6 0 15,7 3-5-15,-1 0 0 0,-1 4 4 0,-3 0 0 16,-1 1-1-16,-4 1 3 0,0 4-2 15,2-1-2-15,-7 5 1 0,3-3 1 16,-2 3-3-16,2-1 2 0,4 0-6 0,1-5-6 16,-2 1-19-16,9 2-14 0,-2-9-13 15,1 6-21-15,6-5-21 0,3-1-183 0,0-2 207 16</inkml:trace>
          <inkml:trace contextRef="#ctx0" brushRef="#br0" timeOffset="86307.0058">-190 5991 882 0,'7'-3'78'15,"-7"3"-10"-15,7-1-39 0,-7 1-24 16,0 0-9-16,0 0 2 0,0 0-1 15,21 4 1-15,-21-4 14 0,10 0 3 0,-3 2 5 16,-7-2-9-16,21-2 1 0,-11 2 0 16,-10 0-1-16,20-3-4 0,-5 0 6 0,-2 0-7 15,0 0 1-15,4-4-1 0,-5 3-2 16,4-5 3-16,-1 2-7 0,0-2 0 16,1-2 4-16,-4 0-3 0,-2 0-2 0,0-3-2 15,1 2 3-15,-6 1-1 0,2 0 3 16,-2 2-4-16,-5-1-3 0,2 1 6 15,-2 3-1-15,-2-1-2 0,2 7 2 0,-7-9 0 16,-1 6 1-16,0 1 3 0,8 2-2 16,-18 5 4-16,6-1-1 0,2 1-1 0,-3 3 0 15,-2 1 3-15,3 2 0 0,-1 2 7 16,-3 3-3-16,4-3 6 0,0 6 1 16,-1 1 0-16,0 0 0 0,3-2-1 0,0 5 2 15,3-3-1-15,2 3 1 0,0-2-3 16,-1-1-3-16,3 1 1 0,3-2-3 15,0 0 2-15,3-1 1 0,3 2-3 16,1-3 2-16,1-2-5 0,4-4-5 0,3 3-5 16,3-5-13-16,2 0-14 0,3-1-16 15,7-2-17-15,3-6-18 0,3 0-26 0,1-5-42 16,8-1-201-16,-2-4 136 0</inkml:trace>
          <inkml:trace contextRef="#ctx0" brushRef="#br0" timeOffset="86795.3806">456 5662 1063 0,'-11'-2'98'16,"1"-4"-2"-16,3 3-23 0,2 0-43 0,5 3-20 15,0 0-9-15,0 0-4 0,-5-4 3 16,5 4 2-16,0 0 0 0,24 0-4 0,-8-2 8 16,2 2-5-16,7-3-9 0,3 3-17 15,5-3-17-15,-1-1-15 0,4 2-16 16,-3-3-29-16,-4 1-69 0,2-3-135 16,0 3 177-16</inkml:trace>
          <inkml:trace contextRef="#ctx0" brushRef="#br0" timeOffset="87448.9946">945 5477 969 0,'0'0'53'15,"10"-6"-10"-15,-10 6-27 0,8-2-2 0,-8 2-11 16,13-3 1-16,-4 3 4 0,-9 0 15 15,23 5-8-15,-12-3 2 0,1 5 0 16,3-1-3-16,1 3 0 0,-2 3 3 0,-1-1-3 16,-1 3-2-16,4 2 2 0,-6-3 7 15,-3 1-10-15,1 1-5 0,-3 3 0 16,-3-5 5-16,-2 2 1 0,-2 0 1 0,-3 0-1 16,-3-1 1-16,1-3 6 0,-3 3-6 15,-1-5 6-15,1 2 0 0,-2-2-1 16,2-2-4-16,0-3 4 0,-1 1 2 0,1-3-1 15,3-2 0-15,7 0-2 0,-12-4-6 16,7-1 3-16,2-1 0 0,3-3-11 0,3 0 3 16,2-1 2-16,2 0-5 0,3-2 2 15,2 0-3-15,4-1-5 0,-1-1 2 16,2 2 0-16,4-1 1 0,-1 0-2 16,3-1 4-16,-3-1-3 0,-3 4 2 0,4-2-1 15,1 4 2-15,-7-4-6 0,3 2 8 16,2 2-2-16,-5-4-4 0,1 2 3 15,-1 2-1-15,-3-2-3 0,-5 1 2 0,4 1-7 16,-1 0 4-16,0 1 8 0,-5-1-7 16,0-3 2-16,0 8 2 0,-3-5-4 0,3-4 5 15,-2 10-6-15,0-8 3 0,0 5 5 16,-1 0-6-16,1-1-5 0,-1 5 5 16,-2 2-2-16,5-9 2 0,-2 2 1 15,-3 7-1-15,5-6 2 0,-5 6-1 0,2-9 3 16,-2 9-5-16,5-3-1 0,-5 3 6 15,0 0-6-15,0 0 6 0,0 0-10 0,0 0 3 16,7 18 5-16,-7-9 2 0,3 5-5 16,-3-3 3-16,0 4-3 0,0 4 4 15,0 2-4-15,0-1 5 0,2 3 2 16,-2-1-1-16,0 2-4 0,3-2 6 0,-3 0-3 16,0 4-11-16,2-6 16 0,-2 0-6 15,0 0 2-15,0 1-2 0,0-5-1 0,0 1-8 16,4-2-4-16,-4-1-11 0,0-1-15 15,0-2-7-15,0 0-14 0,0 0-11 16,0-2-10-16,2 0-24 0,-2-5-41 16,3 0-197-16,-3-4 145 0</inkml:trace>
          <inkml:trace contextRef="#ctx0" brushRef="#br0" timeOffset="87487.7354">1462 5696 1002 0,'0'0'20'0,"-10"-3"-5"0,10 3-9 0,0 0-8 0,0 0-6 15,-12 0-1-15,12 0 3 0,0 0 8 16,0 0 3-16,0 0 7 0,29-6-8 16,-15 6-2-16,3-3 0 0,-2 1-4 15,6 0-5-15,1-3-15 0,1 3-20 0,2-5-32 16,-8 3-72-16,4-5-110 0,1 0 224 15</inkml:trace>
        </inkml:traceGroup>
        <inkml:traceGroup>
          <inkml:annotationXML>
            <emma:emma xmlns:emma="http://www.w3.org/2003/04/emma" version="1.0">
              <emma:interpretation id="{91B84163-EC3C-4387-B06D-A4F155610041}" emma:medium="tactile" emma:mode="ink">
                <msink:context xmlns:msink="http://schemas.microsoft.com/ink/2010/main" type="inkWord" rotatedBoundingBox="23865,8170 24615,8129 24653,8818 23903,8860"/>
              </emma:interpretation>
              <emma:one-of disjunction-type="recognition" id="oneOf15">
                <emma:interpretation id="interp27" emma:lang="" emma:confidence="0">
                  <emma:literal>S</emma:literal>
                </emma:interpretation>
                <emma:interpretation id="interp28" emma:lang="" emma:confidence="0">
                  <emma:literal>s</emma:literal>
                </emma:interpretation>
                <emma:interpretation id="interp29" emma:lang="" emma:confidence="0">
                  <emma:literal>5</emma:literal>
                </emma:interpretation>
                <emma:interpretation id="interp30" emma:lang="" emma:confidence="0">
                  <emma:literal>B</emma:literal>
                </emma:interpretation>
                <emma:interpretation id="interp31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508729.9733">6882 5322 668 0,'-5'-9'27'0,"5"9"-8"0,-5-2-11 0,5 2-4 16,-2-9 0-16,2 9-1 0,-3-11-2 15,3 7 4-15,0 4 1 0,0-9 1 16,-2 2-3-16,2 0 4 0,0 7 4 0,0-11 4 16,2 6 6-16,-2-2 14 0,-2 0-1 15,2 7 7-15,0-11 7 0,0 7 3 16,-3-3 2-16,3 7-2 0,-5-9 2 15,-1 4-7-15,-1 3-7 0,-1-2-2 0,1 1-2 16,7 3-5-16,-17-2-1 0,17 2-3 16,-26 5-4-16,11-4 1 0,3 7 0 0,-9 1 1 15,4 0 1-15,2 4 2 0,-6-1 0 16,6 2 3-16,0 1-7 0,-6 3 1 16,9-4-2-16,-3 3-6 0,8-2 3 15,-4 1-3-15,-1-1 0 0,4 2-4 0,3-1 3 16,0-5 1-16,5 3-3 0,0-3 0 15,3 3 2-15,-1-4-5 0,3 0 3 16,3 1-2-16,4 0 0 0,1 3-4 0,-3-6 1 16,5-2-1-16,5 3 1 0,-2-2 1 15,2 0 2-15,6-1-3 0,-7-1 1 16,10-1-2-16,-5 3 0 0,7-3 0 16,-4 1-2-16,4 1 1 0,1 3 2 0,-6-3 0 15,5-1 0-15,-9 2 0 0,4-1 2 16,-9 1 3-16,0 2 3 0,4 3 4 0,-11-1 10 15,0 0 7-15,-5 0 6 0,-5 3 0 16,-5-3-1-16,-3 6 2 0,-4-5-1 16,-11 9 3-16,3-6 2 0,-13 6-3 15,0-4-1-15,-4 1 1 0,-2-5-2 0,-1 2 0 16,2-2 12-16,1-6-1 0,1-1 2 16,0 1 1-16,2-2-5 0,-2-3 0 0,8-2-2 15,1 0-5-15,3-2-2 0,-3-3 0 16,7 1 0-16,-3-1-9 0,6 1-2 15,1-3-3-15,1 2-1 0,3-3 4 16,2 5-9-16,3-2-3 0,-2-2 7 0,2 2-11 16,-3-1 1-16,2 1-1 0,3 1-5 15,0-1-1-15,3 1-4 0,2 4-5 0,-5-9 0 16,5 9-12-16,-2-4-16 0,2 4-16 16,0 0-25-16,0 0-27 0,0 0-30 15,0 0-33-15,0 0-38 0,17 6-31 0,-17-6-61 16,10 7-136-16,-3-3-250 0,-2-1-168 15</inkml:trace>
        </inkml:traceGroup>
      </inkml:traceGroup>
    </inkml:traceGroup>
    <inkml:traceGroup>
      <inkml:annotationXML>
        <emma:emma xmlns:emma="http://www.w3.org/2003/04/emma" version="1.0">
          <emma:interpretation id="{6D7CD4A7-18B5-4CCF-B718-4F82475AFA48}" emma:medium="tactile" emma:mode="ink">
            <msink:context xmlns:msink="http://schemas.microsoft.com/ink/2010/main" type="paragraph" rotatedBoundingBox="10268,10282 15361,10182 15383,11339 10291,114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123F21C-9D43-4513-88F7-6D578D6EC268}" emma:medium="tactile" emma:mode="ink">
              <msink:context xmlns:msink="http://schemas.microsoft.com/ink/2010/main" type="line" rotatedBoundingBox="10268,10282 15361,10182 15383,11339 10291,11439">
                <msink:destinationLink direction="with" ref="{112DB495-7A54-4522-9454-605E746A7AD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85FE378-C7D6-404B-ACE8-5E6D907CDA6A}" emma:medium="tactile" emma:mode="ink">
                <msink:context xmlns:msink="http://schemas.microsoft.com/ink/2010/main" type="inkWord" rotatedBoundingBox="10268,10282 15361,10182 15383,11339 10291,11439"/>
              </emma:interpretation>
              <emma:one-of disjunction-type="recognition" id="oneOf16">
                <emma:interpretation id="interp32" emma:lang="" emma:confidence="0">
                  <emma:literal>dividend)</emma:literal>
                </emma:interpretation>
                <emma:interpretation id="interp33" emma:lang="" emma:confidence="0">
                  <emma:literal>dividend )</emma:literal>
                </emma:interpretation>
                <emma:interpretation id="interp34" emma:lang="" emma:confidence="0">
                  <emma:literal>dividend ]</emma:literal>
                </emma:interpretation>
                <emma:interpretation id="interp35" emma:lang="" emma:confidence="0">
                  <emma:literal>din dana)</emma:literal>
                </emma:interpretation>
                <emma:interpretation id="interp36" emma:lang="" emma:confidence="0">
                  <emma:literal>din dined)</emma:literal>
                </emma:interpretation>
              </emma:one-of>
            </emma:emma>
          </inkml:annotationXML>
          <inkml:trace contextRef="#ctx0" brushRef="#br0" timeOffset="980366.5647">-6902 7583 529 0,'-17'0'152'0,"2"-3"-69"16,-6 3-24-16,1 0-24 0,-3 3-10 0,1-2-11 15,-2 4-2-15,2-2 3 0,0 3 5 16,-1 1 8-16,0 4 10 0,0 3-4 16,3 4-1-16,2 7 6 0,1 0-2 0,-1 8-2 15,2-2-6-15,7 6 4 0,1 4 1 0,1-4-8 16,4 2-1-16,3 0 0 0,3 5-8 16,4-1 1-16,3-1 1 0,6 2-4 15,4 2 3-15,8-4-15 0,2 0-20 0,5-2-29 16,6-4-27-16,7-3-35 0,2-7-41 15,26 10-211-15,-11-14 127 0</inkml:trace>
          <inkml:trace contextRef="#ctx0" brushRef="#br0" timeOffset="981057.057">-5847 8109 1020 0,'-2'-18'-8'16,"-12"0"-1"-16,2 1-2 0,-3 5-1 15,0-4 0-15,-8 0-5 0,1 3 8 0,-7-1 5 16,5-1 7-16,-12 4 12 0,5 2-3 16,-3 3 2-16,1 3 1 0,-3-1 0 15,1 8-3-15,2-1 7 0,0 3 4 0,-2 5-2 16,0 7-4-16,-1-3 1 0,4 5-2 16,-1 2 2-16,6 2-1 0,-2 0 2 15,5 1-2-15,-2 3 1 0,6-2 3 0,4 0-7 16,4 1 2-16,2-2-4 0,3-2-1 15,2 0 0-15,2-3 1 0,6-2 2 16,-1 2 7-16,6-4 1 0,1-1 0 16,4-4-3-16,5-2-2 0,2-3 1 0,2-3-7 15,6-3 1-15,1-3-2 0,0-3-2 16,4-3-2-16,2-8 1 0,1-1-4 0,-3-2 0 16,-1-10 1-16,1-3-1 0,-2-11-4 15,-6 2 24-15,-2-7-8 0,-3-3 1 16,-6 0 1-16,2-3-6 0,-8 8 1 15,-3 3-3-15,0-3-1 0,-3-2-3 0,-2 7-2 16,-5-6 2-16,3 9-2 0,-3 3 3 16,2 2 2-16,-2 3-5 0,-3 2 5 15,3 5 3-15,0 2-6 0,2 2-3 0,-1 0 2 16,1 5-2-16,1 3-2 0,-1 6 3 16,3 4-2-16,0 2 1 0,0 0 0 0,0 0 5 15,10 26-7-15,-3-6 4 0,1 4 3 16,3 7 0-16,-1 7 3 0,0 2-3 15,-1 5-4-15,4 7 4 0,3 3-2 16,-6 2 1-16,2-4 1 0,0-2-2 0,2-5 6 16,-2-2-16-16,-2 1-16 0,5-7-16 15,1 0-28-15,-6-4-21 0,2-5-23 0,0-7-24 16,2-4-61-16,-4-5-195 0,-1-2 99 16</inkml:trace>
          <inkml:trace contextRef="#ctx0" brushRef="#br0" timeOffset="981554.7142">-5652 7832 1211 0,'0'-11'64'15,"0"-2"-6"-15,-4 1-15 0,4 2-11 16,-3 4-3-16,3-3-5 0,0 0-4 16,-2 2-5-16,2 7-3 0,0 0 0 0,0 0 1 15,0 0 2-15,-7 18-1 0,4-5-1 16,3 6-1-16,0 4-1 0,0-5 2 0,0 7-2 15,0 4 0-15,3-3 0 0,-3-2-26 16,2 1-21-16,1-1-28 0,-1 0-20 16,0 1-24-16,5-7-33 0,-5 0-266 15,1-2 82-15</inkml:trace>
          <inkml:trace contextRef="#ctx0" brushRef="#br0" timeOffset="981577.5644">-5673 7713 1193 0,'2'-24'10'0,"1"8"-9"16,-3 2-34-16,0 3-12 0,0 2-9 0,2-2-1 15,-2 2-3-15,5 2-3 0,-3 0 3 16,5 3-1-16,-7 4-15 0,12-3-43 0,-5 6-84 16,1 1 68-16</inkml:trace>
          <inkml:trace contextRef="#ctx0" brushRef="#br0" timeOffset="982146.1858">-5404 7852 702 0,'0'-9'82'16,"-2"-2"-32"-16,-1 2-18 0,1 0-2 16,0-2 1-16,-3 2-4 0,5-5-2 15,-3 5 11-15,1 0 5 0,-1 0 9 0,3-2-8 16,-2 2-6-16,2 2-3 0,0 7-7 15,0-10-3-15,0 10 1 0,0 0-6 0,0 0 1 16,17 17-3-16,-10-8-4 0,0 6 2 16,0 5 0-16,0-1-3 0,3 6-2 15,-2-3 2-15,-1 4 0 0,0 0-1 0,2 0-2 16,-2-1-3-16,1-1 1 0,-3-4 4 16,0 0-6-16,-1-2 3 0,1-2 1 15,0-4-2-15,-2 3 3 0,-1-6 3 0,2 0-3 16,1-5 0-16,-3-1 0 0,-2-3-3 15,0 0 3-15,13-14-2 0,-6 5-3 16,0-8-1-16,3 5-3 0,1-9 0 0,2 1-3 16,1-4 7-16,-1-3-2 0,3 3-2 15,-1 2 4-15,-1 0 0 0,0-2-5 0,-2 4 0 16,-2 1 5-16,0 1-8 0,0 1 8 16,1 2 1-16,-4-1 4 0,1 3 3 15,-3 2 4-15,2 2-1 0,-2 0-4 16,-3 0 4-16,3 1-8 0,-2 1 0 0,2 0-3 15,-5 7-2-15,6-9 2 0,-6 9-2 16,0 0 2-16,0 0-1 0,0 0 0 0,2 25 0 16,-2-10 0-16,-2-2 2 0,2 7 0 15,0-2-3-15,0 4 4 0,-3 4-4 16,3-1-1-16,0-1 4 0,0 1-3 0,-3 4 2 16,6-3-5-16,-3-1-11 0,0 3-7 15,3-6-26-15,-3 4-24 0,2-4-28 16,1-2-39-16,-3-4-77 0,2-2-176 0,1 0 98 15</inkml:trace>
          <inkml:trace contextRef="#ctx0" brushRef="#br0" timeOffset="983672.7339">-4545 7869 1075 0,'9'-8'-24'16,"2"7"-26"-16,-3-7-29 0,-3 2 1 15,2 3 5-15,1-3 6 0,-1 1 7 0,0 3 6 16,-2 0 4-16,4-5 7 0,-2 7 3 16,3-2 6-16,-5-5 0 0,5 7 8 15,-3-7 4-15,4 5 9 0,-6-5 16 0,3-1 3 16,-3 3 4-16,0-1 4 0,-3-4 6 16,0 5 0-16,-2-4 6 0,0-2 3 15,-4 2 7-15,1-2 2 0,-2 2 3 0,-2 0 4 16,-1 1 4-16,-3-4 2 0,4 4-3 15,-5 3 2-15,-1-2-3 0,1 1-7 0,-2-2-8 16,0 6 0-16,-1 2-1 0,-1 0 3 16,1 0-2-16,-2 8-2 0,-4-5-4 15,6 5-1-15,-2 5 1 0,-2 3-3 16,2 1 2-16,0 3-8 0,1 2 2 0,4 0 2 16,-1 4-3-16,1-6-3 0,1 9 3 15,4-4 1-15,-1-2-8 0,6 3 4 16,-1-6 2-16,1 0-5 0,4 1 3 0,1-1 3 15,2-4-3-15,-3 0 2 0,8-2 0 16,-1-3-2-16,3-2 2 0,0-4 1 16,5-3-3-16,2-4-1 0,1-5-3 0,5-2 0 15,0-5-3-15,1-4-2 0,1-9 0 16,1-3 1-16,-3-2-3 0,3-7-2 16,-6 1 4-16,2-5-9 0,-7 5 3 0,-2-3-4 15,-2 3 2-15,0 1-1 0,-3-2-1 16,-3 4 4-16,-2 4 0 0,-3 2-5 0,1-1 4 15,-3 7-3-15,2 1-1 0,-2 1-1 16,0 5 4-16,3 0-4 0,-3 7-2 16,-3 1 2-16,3 0-1 0,0 8 2 15,0 0-2-15,0 0 4 0,0 0 3 0,-12 25-1 16,9-9-3-16,1 2 2 0,0 3 2 16,2 4 2-16,0 2 1 0,2 5 2 15,0 2 0-15,1 2 1 0,-1 0-4 0,6 5 3 16,3-1 1-16,-1-4-2 0,0 0-1 15,2-7 4-15,0-1 0 0,4-2 0 0,-1-3 2 16,5-2-4-16,-2-1 5 0,2-4-1 16,-3-7-5-16,4 1 6 0,-1-8-3 15,1 1 0-15,1-6-3 0,1-3 1 16,-3-2-3-16,2-6 1 0,-1-1 1 0,-1-3-5 16,1-6 2-16,-2-1-3 0,-4 0 4 15,1 3-3-15,-4-3-2 0,-2 3-2 0,0 1 1 16,-2-2-4-16,-4 6 3 0,-1-1 2 15,1 3-4-15,-8 6-4 0,1-4 3 16,1 4 3-16,-5-1 0 0,-1 3 4 0,1 7-7 16,-3-2 3-16,10 2 0 0,-21 5-1 15,11 1 3-15,-2 8-1 0,2-2 2 16,3 8 2-16,-4-3 2 0,3 7 0 0,1 1-2 16,2-1 3-16,2 2 2 0,1-1 2 15,-1-1-1-15,3 1-3 0,3-2 1 16,2 3 2-16,0-9 0 0,0 4 3 0,2-4-5 15,7 0 6-15,-5-5-2 0,4-3-1 16,2-2-3-16,-2-6 0 0,2-1 1 0,2-4-3 16,2 0-1-16,0-8 2 0,1-1 3 15,-2-3-1-15,0-1-4 0,-1-3 1 16,-1 5-4-16,-1-8 2 0,-3 4 2 16,-2 3-2-16,1 0-2 0,-1 4 0 0,-3 0 2 15,1 3-6-15,-3 0-2 0,2-2 1 16,-2 6-1-16,1 1 3 0,1 1-4 0,-7 3 0 15,0 0 9-15,10 16-2 0,-7-7-1 16,-1 0 0-16,3 4 0 0,-2-1 1 16,-1 4 2-16,0-3-5 0,1 3 4 0,-1-1 3 15,1-2-4-15,-1 0 2 0,1-2 4 16,0 3-4-16,-3-5 1 0,3 3 6 16,-3-3 1-16,5-6 4 0,-5 5 2 15,0-8-1-15,0 0-3 0,0 0 0 0,0 0-3 16,10-17-2-16,-8 6 3 0,1-2-2 15,-1-7-1-15,3 2 0 0,0-1 0 0,2-4-2 16,4 6 0-16,-1-6 0 0,0 5-1 16,0 2-1-16,2 0 0 0,2 0-5 15,1 3-1-15,-1 1 2 0,2 3 0 0,4 0 1 16,-5 3-5-16,3-3 3 0,0 9 2 16,-6 0-2-16,3 0 0 0,3 9-1 15,-6-1 3-15,1 8 0 0,0 0 1 0,-3-1-2 16,2 11-2-16,-4-1 6 0,-1 2-3 15,-4 2-1-15,2 4 3 0,-3-9 3 16,1 7-2-16,0-5 1 0,-3-1-1 0,3-3 0 16,-3 2-2-16,5-2-5 0,-3-3-4 15,8-1-6-15,-5-3-7 0,5-2-6 0,6-1-5 16,3-3-5-16,-1-3 4 0,8-2 1 16,1-4 4-16,3-2 1 0,0-3 1 15,3-4 7-15,-2-3-2 0,6-2 1 16,-1-3 10-16,-3-3-1 0,-1-4 0 15,-4-3 7-15,-1 5 1 0,-6-1 7 0,-1 1 13 16,-2 2-2-16,-3-2 8 0,0 0 1 0,-8 3-4 16,2 3 0-16,-4 0-4 0,-5 1-5 15,0 1 3-15,-3 2 1 0,-3 1-6 16,-4 0-6-16,1 4 0 0,-4 5 3 16,-5-5-4-16,1 5 9 0,-3 7 1 0,-1-1 0 15,-1 5 3-15,-4 0 2 0,4 4-2 16,0 4-3-16,1 0 3 0,1-1 6 0,1 3-3 15,2 4-3-15,2-3 2 0,6 0-1 16,-3 1 1-16,5-1 3 0,5 0-3 16,-1-2 0-16,3-1 3 0,3-1 1 0,-1-1-3 15,1-3 6-15,4-1 1 0,-1 1 0 16,1-4 2-16,3-1 0 0,0-5-2 16,0 1-4-16,2-6-1 0,-1-1-4 15,4-5 0-15,-2 0-3 0,-1-4-1 0,1-6 0 16,0-1-1-16,-3-6-3 0,-1 2-4 15,2-3 3-15,-1-6-1 0,-2 4-2 0,-3 0 2 16,2 1-2-16,-2-4-3 0,0 8 2 16,0-1 3-16,-3 2-8 0,2 5 4 15,-2-2 0-15,1 9-1 0,-1-7-4 0,1 7-1 16,-3 0-3-16,2 2 4 0,-2 3 1 16,3 3 0-16,-3 3-2 0,0 0 2 15,0 0 3-15,2 18-3 0,-2-5 3 16,3 9-1-16,-1 0 5 0,-2 7-4 0,5-1-1 15,-5 7 1-15,5-2 2 0,-3 3 0 16,1-4 1-16,-1 0-9 0,3 2-18 0,-2-5-19 16,3 1-18-16,-4-3-21 0,3-3-10 15,0-2-16-15,0-4-24 0,-2-1-54 16,4-8-222-16,-2 2 80 0</inkml:trace>
          <inkml:trace contextRef="#ctx0" brushRef="#br0" timeOffset="984081.8748">-2476 7310 1242 0,'3'-18'51'16,"-3"2"-14"-16,0 5-1 0,2 2-2 16,-2 0-6-16,3 3-3 0,2 0-8 0,2 3 7 15,-7 3 11-15,0 0 6 0,27 15 12 16,-11-1 0-16,-1 3-5 0,2 6-1 15,7 9-2-15,-2 2-1 0,4 13-9 0,-2 8-1 16,2 18-14-16,-1 4-3 0,-7-7 1 16,-6-11 1-16,1 5-3 0,-3-3-3 15,-8 3-10-15,-4-2-27 0,-6 1-38 0,-4-5-39 16,-16 18-55-16,-18-8-121 0,-17-2-205 16,-14-8 13-16</inkml:trace>
        </inkml:traceGroup>
      </inkml:traceGroup>
    </inkml:traceGroup>
    <inkml:traceGroup>
      <inkml:annotationXML>
        <emma:emma xmlns:emma="http://www.w3.org/2003/04/emma" version="1.0">
          <emma:interpretation id="{190C6096-EFAE-404C-B04F-1BA1AD366E50}" emma:medium="tactile" emma:mode="ink">
            <msink:context xmlns:msink="http://schemas.microsoft.com/ink/2010/main" type="paragraph" rotatedBoundingBox="1782,12751 21923,11729 22006,13353 1865,14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48FEAE-86BE-4A14-85A6-9B162B466C91}" emma:medium="tactile" emma:mode="ink">
              <msink:context xmlns:msink="http://schemas.microsoft.com/ink/2010/main" type="inkBullet" rotatedBoundingBox="1807,13248 2456,13215 2489,13862 1840,13895"/>
            </emma:interpretation>
            <emma:one-of disjunction-type="recognition" id="oneOf17">
              <emma:interpretation id="interp37" emma:lang="" emma:confidence="0">
                <emma:literal>↳</emma:literal>
              </emma:interpretation>
            </emma:one-of>
          </emma:emma>
        </inkml:annotationXML>
        <inkml:trace contextRef="#ctx0" brushRef="#br0" timeOffset="1.00412E6">-15499 10541 126 0,'-17'-21'39'0,"2"9"-10"0,5-3-12 15,-1 0-5-15,4 3-3 0,0-1 2 16,-1 1 3-16,3-2 10 0,0 3 7 16,0-2 12-16,3 4 3 0,-3-4 5 15,3 0 6-15,-2 0 5 0,1 4-2 0,1 0 6 16,-1-1 3-16,3 1 0 0,-2 2 2 15,0 2-3-15,-1-3-12 0,3 3-3 0,0 5-8 16,-2-7-2-16,2 7-3 0,0 0 2 16,0 0 5-16,0 0 6 0,0 0 2 15,-10 20 0-15,5-8-8 0,2 2 6 16,1 2-4-16,-3 6 2 0,-4 4-3 0,4-1 1 16,1 5-8-16,-4 1-5 0,3-4 4 15,0 5-2-15,0 1-1 0,-2 2-1 16,2-4-4-16,3 2-1 0,-5-3 0 0,3 1-3 15,1-6-3-15,1-3 0 0,-1 4 2 16,3-6 2-16,0 1-2 0,5-5-1 16,0 0 3-16,6-1-2 0,-1-5-4 15,2-1 1-15,5 2-4 0,4-6-1 0,2-5-3 16,5 0-3-16,-1 0 0 0,6 0 0 16,0-5-12-16,2 1-17 0,-2-3-13 0,3 2-19 15,-2-2-24-15,2-2-18 0,0 0-17 16,1-4-16-16,1-5-9 0,-7 7-15 15,-2-4-18-15,-3-1-47 0,1 1-239 0,-3-2 40 16</inkml:trace>
      </inkml:traceGroup>
      <inkml:traceGroup>
        <inkml:annotationXML>
          <emma:emma xmlns:emma="http://www.w3.org/2003/04/emma" version="1.0">
            <emma:interpretation id="{D7262A60-5B67-4071-84C9-3716566B18C1}" emma:medium="tactile" emma:mode="ink">
              <msink:context xmlns:msink="http://schemas.microsoft.com/ink/2010/main" type="line" rotatedBoundingBox="2230,12729 21923,11729 22006,13353 2313,14353"/>
            </emma:interpretation>
          </emma:emma>
        </inkml:annotationXML>
        <inkml:traceGroup>
          <inkml:annotationXML>
            <emma:emma xmlns:emma="http://www.w3.org/2003/04/emma" version="1.0">
              <emma:interpretation id="{F3312D75-333F-40D4-A6D5-8F40F9DFCEC4}" emma:medium="tactile" emma:mode="ink">
                <msink:context xmlns:msink="http://schemas.microsoft.com/ink/2010/main" type="inkWord" rotatedBoundingBox="2250,13115 2843,13085 2883,13880 2290,13910"/>
              </emma:interpretation>
              <emma:one-of disjunction-type="recognition" id="oneOf1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.00509E6">-15294 10352 1194 0,'3'-22'45'0,"-3"3"-13"0,3 3-15 16,-1 3-2-16,3-3-8 0,3 5 1 0,4-4 0 16,0-2-1-16,4 6 4 0,4-5 2 15,0 3-6-15,3 1-3 0,2 0 2 0,-2 8 0 16,2 0 3-16,1 1-7 0,1 3-2 16,-2 7 10-16,-5-5-3 15,4 8-2-15,-5 3-3 0,-4-1 3 0,-1 4-4 16,-7-1 0-16,-2 3 6 0,-8 2-4 0,1-1 2 15,-5 3 0-15,-4 0 3 0,-4-2-2 16,0 4 0-16,0-5 0 0,-3-1 2 16,-2 2 0-16,2-4 4 0,3-4-5 0,0 1 7 15,3-6 2-15,-2 2 2 0,2 0 0 16,4-4-5-16,4-3 1 0,4-2-1 16,-3 4 1-16,3-4-6 0,0 0 2 15,0 0-2-15,30-6-2 0,-12 3 1 0,4 1-4 16,4 2 4-16,1 0-5 0,1 0 2 15,2 2-1-15,3 3-1 0,1-1 1 0,-5 3 0 16,2 3-2-16,-4-1 4 0,-4 4-2 16,0-2-1-16,-5 5 6 0,-3-1 3 15,-3 2 7-15,-5-1 7 0,-4 5 0 16,-1-3 11-16,-4 2 0 0,-3-2-2 0,-5 5-1 16,-2-3 3-16,0 1-5 0,-7-2-5 15,2-4 2-15,-7 5-5 0,5-4-1 0,-3-5-1 16,-4 4-4-16,1-4-2 0,2 2-12 15,1-6-19-15,-2-3-20 0,4 3-23 16,-1-7-30-16,2 2-20 0,2 3-20 16,-2-10-28-16,4 3-58 0,3 0-240 0,-3-3 36 15</inkml:trace>
          <inkml:trace contextRef="#ctx0" brushRef="#br0" timeOffset="1.00458E6">-15177 10441 1149 0,'-10'-14'-33'0,"-1"6"13"16,3-1 4-16,1 2-1 0,0 0 3 0,2 5 14 15,2-5 8-15,-2 4 7 0,5 3 2 16,-7-5 2-16,7 5 8 0,-6-7 0 0,6 7 3 16,0 0 4-16,-5 15 6 0,5-6-4 15,0 0 5-15,2 7 0 0,-2 4 2 16,3-1-1-16,-1 3-8 0,4 7-4 16,-1-1 17-16,-2 7-1 0,2-2-7 0,-3 0-1 15,3 2-12-15,2 2 6 0,-4-1-15 16,2-5-21-16,0 1-17 0,0-1-23 0,1-2-28 15,-4-5-34-15,1-8-36 0,-1 3-94 16,-2-10-157-16,0 2 97 0</inkml:trace>
        </inkml:traceGroup>
        <inkml:traceGroup>
          <inkml:annotationXML>
            <emma:emma xmlns:emma="http://www.w3.org/2003/04/emma" version="1.0">
              <emma:interpretation id="{C4DA79FA-60F4-4AD7-A0C5-0BA26DCCD0AC}" emma:medium="tactile" emma:mode="ink">
                <msink:context xmlns:msink="http://schemas.microsoft.com/ink/2010/main" type="inkWord" rotatedBoundingBox="7958,12448 11114,12275 11185,13584 8029,13757"/>
              </emma:interpretation>
              <emma:one-of disjunction-type="recognition" id="oneOf1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.02933E6">-7450 9834 518 0,'0'0'-13'0,"-5"-4"2"0,5 4 0 16,0 0 3-16,-5-5-2 0,5 5 1 16,0 0 3-16,-2-6 6 0,2 6 4 0,0 0 9 15,0 0 5-15,-5-5 2 0,5 5 1 16,0 0 0-16,0 0 2 0,-3-6 4 15,3 6 0-15,0 0 6 0,0 0 1 16,0-8 4-16,0 8-1 0,0 0-1 0,-5-6 4 16,5 6-5-16,0 0 0 0,-2-6 3 15,2 6-10-15,-5-8 4 0,5 8 3 0,-5-1-7 16,5 1 0-16,-7-8-4 0,7 8 8 16,-9-4-6-16,9 4 1 0,-5-5 1 15,5 5 3-15,0 0-12 0,-7-4 8 0,7 4-3 16,0 0 5-16,0 0-4 0,0 0 4 15,0 0-3-15,-5-5 7 0,5 5-3 16,0 0 1-16,0 0 0 0,0 0-4 0,0 0-3 16,0 0 1-16,12-6-6 0,-12 6-5 15,14-3 4-15,-9 1-7 0,-5 2 0 16,17 0 2-16,-7 0 1 0,-10 0-7 16,21 0 4-16,-9 2-3 0,-2 1-4 0,0-1 2 15,3 2-1-15,2 3 1 0,-3 0-1 16,1 0 2-16,3 1-4 0,-4 1 2 0,-2 3 2 15,2 1-4-15,2 1 4 0,-5 1-1 16,1 0 1-16,-2 1 1 0,-1-1 0 16,-2 3-1-16,0-1-2 0,-3 1 1 0,2 5 4 15,-1-6-2-15,-3 2 2 0,-3 1 2 16,-3 1-2-16,1-6 2 0,-2 8 1 16,-6-5 1-16,1 4-2 0,-4-2-1 15,1-5-2-15,-2 4 1 0,-4-3-5 0,1 0 3 16,1-1 0-16,-5-6 0 0,2 5 0 15,-1-5-1-15,-2 2-2 0,2 0 1 0,1-2-6 16,-2-2 5-16,4-5-2 0,-2 5-1 16,-1-2-6-16,1-1-13 0,1 0-10 15,1-1-14-15,3-3-9 0,1 0-16 16,1 0-18-16,0 0-21 0,2 0-24 0,0-3-54 16,6-1-283-16,-3 4 26 0</inkml:trace>
          <inkml:trace contextRef="#ctx0" brushRef="#br0" timeOffset="1.02578E6">-7540 9851 820 0,'-5'-5'-7'0,"3"2"2"0,-4-6-3 16,1 5 2-16,0-1 4 0,5 5 7 0,-8-9 13 16,6 5 7-16,2 4 16 0,-7-7-1 15,4 2 4-15,3 5-6 0,0 0-9 16,-5-9 7-16,5 9-11 0,-2-1 2 0,2 1-5 16,0 0-5-16,0 0 13 0,0 0 3 15,0 0-7-15,0 0 2 0,-3 15 6 16,1-8 5-16,2 4 4 0,0 3-4 0,-3 0-1 15,3 2-1-15,0 4-5 0,-2 2 1 16,2-2-6-16,-4 6-3 0,4-3-2 0,0 2 4 16,-2-2-10-16,2 1 0 0,-3 2-2 15,1-4 0-15,-1 2-4 0,3-4-12 16,-2 5-18-16,2-7-12 0,0 2-14 16,-3-2-15-16,3-1-12 0,0-5-15 0,-2 0-16 15,2 1-27-15,0-4-68 0,2 0-136 16,-2-2 150-16</inkml:trace>
          <inkml:trace contextRef="#ctx0" brushRef="#br0" timeOffset="1.06201E6">-7198 9393 484 0,'3'-9'34'0,"-3"9"3"0,4-6-10 15,-4 6-10-15,0-9-2 0,0 9 2 16,2-7-5-16,-2 7 1 0,3-2-4 15,-3 2 0-15,0 0 6 0,0 0-2 0,0 0-5 16,14 9 9-16,-9 0-1 0,3 6 1 16,1 2 2-16,3 1-2 0,-3 5 2 15,4 5 4-15,-1 1-1 0,4 5-2 0,-4 4 0 16,3 3-3-16,0-1 4 0,-2 0-10 16,-3 6 3-16,-2-3 1 0,-1 1-1 15,-2 0-4-15,-3 2-3 0,-2-3 0 0,-2 2-6 16,-3-4 0-16,-5 4-15 0,-2-1-5 15,-9 2-17-15,1-2-23 0,-1-5-50 0,2-3-157 16,-12 1 215-16</inkml:trace>
          <inkml:trace contextRef="#ctx0" brushRef="#br0" timeOffset="1.03048E6">-6758 10010 1192 0,'-10'0'-61'0,"10"0"7"0,0 0 7 16,0 0 7-16,-10 2 11 0,10-2 10 16,0 0 12-16,0 0 8 0,0 0 11 0,0 0 1 15,0 0 2-15,0 0 8 0,0 0-4 16,0 0 2-16,0 0 7 0,0 0-2 16,0 0-1-16,0 0-1 0,0 0 2 0,0 0-3 15,25-11-7-15,-18 6 7 0,3 5-3 16,1-4-4-16,4-1-3 0,0 2-4 0,1 2 6 15,3-4-6-15,-1-2-4 0,3 5 4 16,-2-5-2-16,1 7 3 0,-1-4-5 16,-5-1-1-16,1 3 1 0,1-3-1 15,-4 3 1-15,1 0-7 0,-1-2 8 0,-1 4-4 16,-1-3-20-16,0 1 12 0,-3-2-15 16,1 4-14-16,-8 0-1 0,9-3-13 0,-9 3-11 15,12-6-11-15,-12 6-12 0,7 0-18 16,-7 0-203-16,0 0 180 0</inkml:trace>
          <inkml:trace contextRef="#ctx0" brushRef="#br0" timeOffset="1.06123E6">-9533 9794 481 0,'-5'5'70'0,"2"-1"-30"0,-2 1-28 0,-1 1-11 16,1 1-4-16,3 2 0 0,-1 0-1 15,1 0 0-15,-1 0 7 0,1 3-6 0,2-1 1 16,-2 3-2-16,2 1 4 0,0 0 0 15,0 1 0-15,2 6 0 0,-2-1 4 16,2-1-2-16,3 3-2 0,-2 1 2 16,4 2-1-16,-1 5 3 0,2-3-3 0,-1 4 2 15,6 6-1-15,-4-2 2 0,7 3 0 16,-1 2-2-16,7 2-2 0,2 5 2 16,0-4-1-16,5 2-2 0,-2 2-8 15,6-4-4-15,-2-1-13 0,1-2-13 0,-1-3-29 16,4-4-89-16,2-3 53 0</inkml:trace>
          <inkml:trace contextRef="#ctx0" brushRef="#br0" timeOffset="1.02569E6">-8860 9821 1237 0,'0'0'-28'0,"0"-9"0"16,0 9-8-16,-2-7-5 0,2 7 3 16,0-6 7-16,0 6 9 0,-3-9 11 0,3 9 4 15,0-10 1-15,0 10 1 0,-2-6 4 16,-1 2 4-16,3 4-3 0,0-10 2 15,0 10 9-15,-2-7 2 0,2 7 1 0,-5-6-1 16,5 6-1-16,-5-5 3 0,5 5-1 16,-9-7-3-16,5 5 2 0,4 2-1 15,-13-2 1-15,13 2 0 0,-17 0 2 0,17 0 3 16,-21 4 5-16,9-1-2 0,-1 1 3 16,1 1 0-16,-4 1 2 0,1 3-2 15,1 0-1-15,-2 0 1 0,1 2 5 0,0 1-11 16,-1 1-5-16,4 1 4 0,-1-1 2 15,4-1-6-15,-1 2 1 0,-1-3-2 16,3 3-3-16,3-3 6 0,3 2 0 16,2-2-3-16,2-2 2 0,1 4-1 0,2-4 2 15,2-2-5-15,4 1 2 0,1 1-2 16,3-1-1-16,0-4-1 0,3 3-2 0,2 0-4 16,1 0 3-16,-1-5-2 0,2 5 1 15,-1-1 2-15,-1-3-5 0,3 6 0 16,-3-5-3-16,-1 1 5 0,0 1-14 15,-2 4 14-15,2-3-3 0,-7 1 5 0,3 1-2 16,-6-2 1-16,1 6-2 0,-4-4 2 16,2 2 6-16,-6 2 3 0,1-2 6 15,-3 3-1-15,-5-2 4 0,2 2-1 0,-8 1 0 16,1-4-1-16,1 6-3 0,-4-5 2 16,-1-3 0-16,-5 3-5 0,-1 1-1 0,-1-4 4 15,2-2-4-15,-3-2-1 0,1-1 1 16,-2 0-3-16,0-1 0 0,1-3-1 15,-4-3-3-15,6-1 2 0,-3 4-1 16,3-4-3-16,1-1-2 0,0 1-4 0,4 1-3 16,1-3-9-16,1 3-9 0,0-3-8 15,3 6-13-15,0-9-8 0,3 9-14 0,2-7-9 16,0 0-17-16,1 5-13 0,4 2-22 16,4-9-41-16,1 3-245 0,0 3 77 15</inkml:trace>
          <inkml:trace contextRef="#ctx0" brushRef="#br0" timeOffset="1.02573E6">-8463 10183 1246 0,'0'0'53'0,"-10"0"-12"16,10 0-3-16,0 0-7 0,-11-3-13 16,11 3 3-16,0 0-3 0,0 0 0 15,0 0-2-15,0 0 0 0,0 0-1 0,21-7-3 16,-11 5 0-16,2 2 0 0,9-4-4 16,-2 4-1-16,9-3 5 0,-5 3-3 15,13-7-5-15,-2 7-4 0,2-6 4 0,2 3-2 16,-4 3-8-16,5-2-13 0,-1-2-5 15,-2 1-17-15,-4-1 1 0,1 2-21 16,-6 2-10-16,-1-2-10 0,-4-3-16 16,-1 5-20-16,-4-4-49 0,-2 4-137 0,-2-3 180 15</inkml:trace>
          <inkml:trace contextRef="#ctx0" brushRef="#br0" timeOffset="1.193E6">-7659 10637 962 0,'-5'-3'144'0,"5"3"-79"0,-13-2-33 0,13 2-9 15,-12-3-7-15,7 1 7 0,5 2-12 16,-13-2 6-16,13 2 16 0,-10-2 5 0,10 2 1 15,0 0 2-15,0 0 0 0,-15 4-1 16,15-4 4-16,-2 5 3 0,2-5 0 16,2 8 1-16,-2-8 5 0,7 9-3 0,1-3 1 15,-1-3-3-15,4 3-7 0,-1-1-1 16,7-1-4-16,4 1-5 0,1-1-2 16,7 1-2-16,-2-5-3 0,9 0-1 15,-2-3-1-15,7 1-6 0,-3-5 1 0,5-1-1 16,-2-4-6-16,0-3 3 0,3 0-4 15,-4-3-1-15,6-6 0 0,-3-5-1 0,-3 0-4 16,-3-3 3-16,-1-1-3 0,-8 0-4 16,-3 0 2-16,1 0-2 0,-6-1 0 0,-3 0 2 15,-1-2-1-15,-6 2-1 0,-3 3-1 16,0-2 0-16,-4 0 0 0,-1 0 0 16,-2-1-1-16,-2 3 2 0,-3-1-1 15,0 3 2-15,-7-9-3 0,1 5 1 0,1 4-2 16,-7-4 1-16,-1 2 0 0,-3-1 0 15,-1 3 2-15,-1 0-3 0,-4 3-2 16,-4 0 6-16,1 0-1 0,-3 3-3 0,-5 3 0 16,-3 1 3-16,0 4-2 0,-5 1 1 15,3 2 1-15,-3 6-4 0,-2-1 4 0,3 5 0 16,-1 2-1-16,3 0 1 0,-1 6-1 16,-2 3-1-16,3 8 3 0,0-2 0 15,0 10-3-15,2 7 5 0,2-1-3 0,3 4-16 16,1 7-14-16,5-1-31 0,-1 3-22 15,7 2-34-15,0-1-29 0,2 5-78 16,4-12-299-16,5 1-28 0</inkml:trace>
        </inkml:traceGroup>
        <inkml:traceGroup>
          <inkml:annotationXML>
            <emma:emma xmlns:emma="http://www.w3.org/2003/04/emma" version="1.0">
              <emma:interpretation id="{43325CC8-C311-4950-AA9D-7FF3545053E1}" emma:medium="tactile" emma:mode="ink">
                <msink:context xmlns:msink="http://schemas.microsoft.com/ink/2010/main" type="inkWord" rotatedBoundingBox="11555,12294 13799,12181 13847,13108 11602,13222"/>
              </emma:interpretation>
            </emma:emma>
          </inkml:annotationXML>
          <inkml:trace contextRef="#ctx0" brushRef="#br0" timeOffset="1.03138E6">-5895 9676 859 0,'-2'-4'4'16,"-1"-3"6"-16,3 7-6 0,-5-7-4 16,0 1-1-16,5 6 0 0,-8-6 4 15,5 1 4-15,3 5 8 0,-2-9-1 0,2 9 2 16,0 0 2-16,-5-2-1 0,5 2-4 15,0 0 6-15,-3-9 0 0,3 9 2 16,0 0-11-16,0 0 2 0,0 0 6 0,0 0-1 16,0 0 3-16,0 0 8 0,-2 20-2 15,2-9 3-15,0-2 6 0,-3 6-2 0,3-1-4 16,0 6 7-16,-2 3-1 0,0 0 2 16,2 1-6-16,-3 6 4 0,1-1-5 15,-1 1-2-15,3 1 0 0,0-2-8 0,-2 0 1 16,2-4-1-16,0 2-4 0,0-2-7 15,0-1-4-15,0-1 5 0,0-1 0 16,0 0-5-16,0-2-21 0,0-7-9 16,0 4 2-16,0-5-31 0,0 5-13 0,0-8-7 15,0 0-22-15,0-2-31 0,-3 0-75 16,3-7-134-16,3 3 150 0</inkml:trace>
          <inkml:trace contextRef="#ctx0" brushRef="#br0" timeOffset="1.03145E6">-5902 10026 951 0,'2'-7'19'0,"1"0"4"0,-3 5-9 0,0 2-1 0,5-9 0 16,-3 4-2-16,-2 5 1 0,12-3 3 16,-12 3 3-16,15-1 5 0,1 2-2 15,-6 2 4-15,5-3-4 0,3 7-4 0,-1 2 0 16,6-2-4-16,-2 2 2 0,3 1 0 15,4 0 0-15,-3 1 14 0,1-1 1 0,-4 3-6 16,6-4-1-16,-5 4-7 0,-2-4 5 16,-2 0-17-16,1 2-14 0,1-5-22 15,-9 1-6-15,3-2-12 0,-1 1-8 16,-5-4-17-16,1 6-15 0,-2-8-22 0,-8 0-213 16,14-3 161-16</inkml:trace>
          <inkml:trace contextRef="#ctx0" brushRef="#br0" timeOffset="1.03194E6">-5448 9630 968 0,'0'-13'24'0,"0"2"-1"0,0 2-10 0,0 1 4 15,0-1-2-15,0 2-5 0,3-2 3 16,-3 9-2-16,-3-9-6 0,3 9 4 15,-4-4 3-15,4 4-1 0,0 0 2 16,0 0-3-16,-17 16 5 0,10-6-12 0,-1 2 7 16,-2 5 0-16,-3-2 4 0,1 5-5 15,-3 0-1-15,0 6 3 0,-1-3-4 0,1 2-2 16,-4 5 4-16,0-5-7 0,2 4 6 16,0-3-6-16,-2-2 2 0,4 1-6 15,-2-1-10-15,1-2-11 0,4 0-16 0,0-6-15 16,-1 2-15-16,2-2-17 0,1-5-32 15,0 1-178-15,6-6 188 0</inkml:trace>
          <inkml:trace contextRef="#ctx0" brushRef="#br0" timeOffset="1.03253E6">-5294 9924 827 0,'0'0'17'0,"5"-4"-2"15,-5 4-1-15,0 0-5 0,5-2 1 0,-5 2-4 16,0 0 3-16,0 0 10 0,7-4 2 16,-7 4 7-16,0 0-6 0,0 0 11 15,0 0-3-15,15 0-6 0,-15 0 12 0,0 0-9 16,15 6 10-16,-15-6 2 0,13 0-6 15,-5 0 0-15,-8 0 4 0,14 0-5 16,-14 0-6-16,18 0 3 0,-10 0-11 0,2-2-2 16,0-5 5-16,0 5-5 0,2-4-1 15,-1-1-3-15,2 2-2 0,-1-3-1 16,0 1-8-16,2-2 2 0,-4-1-5 0,-1 1 5 16,-1-2-1-16,2 2-5 0,-2 0 2 15,0 0-1-15,-3-2 2 0,-3 2-3 16,1-1-4-16,-1 4 1 0,0-3 8 0,-4 2 0 15,2 7-9-15,-2-11 5 0,-3 6 6 16,5 5-2-16,-13-4-4 0,5 1 5 16,8 3-5-16,-20 3 2 0,8 1 3 0,2 1-3 15,-9 1 0-15,5 6-1 0,-1-1 8 16,-4 1-1-16,2 5-4 0,0-1 8 16,-2 6-8-16,2-2 9 0,-3 2-3 0,4 2 5 15,2 0 7-15,-1 1 0 0,1 0 0 16,4 0-3-16,1-5 0 0,4 0 4 15,0 1 2-15,2-1-2 0,3 2 3 16,3-7-4-16,4 1-6 0,3-1 5 0,0 1-2 16,6-4-7-16,4 0-10 0,2-1-10 15,-1-5-23-15,6 3-18 0,1-6-26 0,-3-3-28 16,8-3-40-16,-2-6-98 0,-2 0-157 16,5 1 89-16</inkml:trace>
          <inkml:trace contextRef="#ctx0" brushRef="#br0" timeOffset="1.03258E6">-4939 9694 1202 0,'-8'-2'44'0,"8"2"-8"15,-10-2-17-15,10 2-15 0,-7-3-2 16,7 3-3-16,0 0 2 0,0 0 1 16,0 0-2-16,0 0-2 0,20-4-5 0,-7 2-13 15,-13 2-21-15,27 2-22 0,-12-4-25 16,4 2-35-16,0-3-206 0,5 3 157 16</inkml:trace>
          <inkml:trace contextRef="#ctx0" brushRef="#br0" timeOffset="1.03333E6">-4560 9494 945 0,'7'-2'6'0,"1"-2"-2"0,-4-1 2 16,4 5-1-16,0-4 2 0,2 2-8 0,-10 2 12 16,20 0 2-16,-8 0 0 0,-1 0 4 15,2 0-4-15,-3 6-2 0,2-3 4 16,-2 3-2-16,3 1 0 0,-3-3 3 16,0 5-1-16,0-2 7 0,-3 2-7 0,2 3-3 15,-2-3 5-15,-2 0-3 0,-2 0 1 16,-1 4 11-16,-2-4-3 0,-2 1 1 0,2-1 5 15,-3 4-13-15,1-4 7 0,-3-2-3 16,0 2-5-16,2-3-3 0,0 3 5 16,-2-3 1-16,2-1-4 0,3-5 7 15,-5 6 2-15,5-6 4 0,0 0-4 0,0 0 1 16,0 0-3-16,0 0-1 0,0 0-3 16,10-22-3-16,-1 12-6 0,1-1 5 0,0-3-7 15,2 1-1-15,4 0 1 0,1-5-10 16,3 1-4-16,-2 1-6 0,2 0-12 15,0 5-11-15,1-4-6 0,-4 1-7 16,0 3-7-16,2 2-4 0,-5 0-14 0,1 1-14 16,1-1-19-16,-4 2-35 0,6 0-186 15,-8 1 155-15</inkml:trace>
          <inkml:trace contextRef="#ctx0" brushRef="#br0" timeOffset="1.03405E6">-3959 9393 888 0,'-11'0'-18'16,"3"0"6"-16,8 0 2 0,-10 0 2 16,10 0 2-16,0 0-1 0,0 0-1 15,0-9 4-15,0 9 4 0,15-6-2 16,-8 6 3-16,7-3 0 0,-2 3 2 0,3-6-4 15,4 6 2-15,0-5-4 0,1 3-11 0,3 2-5 16,-3-2-20-16,1-3-21 0,-4 3-55 16,5-4-79-16,-6 3 66 0</inkml:trace>
          <inkml:trace contextRef="#ctx0" brushRef="#br0" timeOffset="1.0334E6">-3897 9281 972 0,'5'-9'19'0,"-2"1"4"0,-1 2-7 15,1 3-4-15,-1-3 6 0,1 2-1 16,-3 4-1-16,5-7 5 0,-5 7-4 15,2-7-3-15,-2 7 0 0,0 0-1 0,0 0 9 16,0 0 3-16,5 23-5 0,-5-13 4 16,0 0 1-16,0 6-6 0,0 0 9 15,0-1-3-15,0 8-5 0,0-3 1 16,0 4 0-16,2-2-3 0,-2 3-6 0,0-1 7 16,0-4-6-16,3 3-3 0,-3-2 3 15,0 0 1-15,4-1-6 0,-2 2 0 16,-2-2-2-16,3-9 1 0,-3 4 1 0,2-1-5 15,-2-2-8-15,2 2-15 0,1-8-16 16,-1 3-21-16,3-4-20 0,-2-1-21 0,4-4-24 16,-7 0-50-16,21-4-160 0,-11-1 154 15</inkml:trace>
        </inkml:traceGroup>
        <inkml:traceGroup>
          <inkml:annotationXML>
            <emma:emma xmlns:emma="http://www.w3.org/2003/04/emma" version="1.0">
              <emma:interpretation id="{C2B0C1C3-6C3F-4B52-BDB6-376A6B67B251}" emma:medium="tactile" emma:mode="ink">
                <msink:context xmlns:msink="http://schemas.microsoft.com/ink/2010/main" type="inkWord" rotatedBoundingBox="16769,12076 21928,11815 22006,13353 16847,13615"/>
              </emma:interpretation>
              <emma:one-of disjunction-type="recognition" id="oneOf2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.04405E6">-339 9270 686 0,'2'-16'19'0,"0"2"-5"0,-2 3-2 15,0-1-9-15,0 8 2 0,3-3-1 16,-6 1-6-16,3 6 11 0,0-9 3 16,0 9-3-16,-2-8-1 0,2 8 1 15,0 0-2-15,0 0 1 0,0 0 1 0,0 0-2 16,0 0 0-16,-2 17 1 0,2-4 2 16,-8-2 2-16,6-1-1 0,-1 5 3 15,-4 0-5-15,2 2 9 0,-2-1-8 0,-2-1 2 16,2 4 1-16,2-3-3 0,-8 6 0 15,3-7-3-15,-3 5 7 0,3-2-4 16,-2-2-5-16,2 0 1 0,-2 4 6 0,-2-8-8 16,4 4-3-16,-2-1 6 0,0 0-12 15,0-3-5-15,0 2-11 0,5-3-13 16,-6 0-14-16,6-2-15 0,0-1-22 0,-2 1-57 16,7-5-70-16,-3 1 72 0</inkml:trace>
          <inkml:trace contextRef="#ctx0" brushRef="#br0" timeOffset="1.0446E6">-210 9606 645 0,'0'6'43'0,"0"-6"-3"0,0 0-12 16,0 0 1-16,0 9-6 0,0-9-2 15,5 2 2-15,-3 5-2 0,-2-7 6 16,5 5-3-16,0 1 3 0,-5-6 0 16,12 5-3-16,-4-1 3 0,0-2-5 0,5-2 5 15,-1 4-3-15,0-2-1 0,4-2-1 16,2-2-8-16,-4 2 5 0,5-4-1 0,-2 4-9 16,0-6 5-16,4 1 0 0,-4 1-6 15,1-3-1-15,-2 0-1 0,1-1 17 16,-5-1-24-16,2-2 2 0,-4-1 2 15,-1 2 1-15,1-5-9 0,-5 6 6 0,0 0-6 16,-2-5 3-16,-1 5 5 0,-2 0 3 16,0 0-8-16,-5-2-1 0,3 2 4 0,-3 7-5 15,-3-7 4-15,-1 4-5 0,-1 1 3 16,-1 4 4-16,-4 0-2 0,3 0 7 16,-3 4-10-16,-4 1 0 0,2 1 0 15,-4-1-1-15,4 4 2 0,-3 2 5 0,-1 1-3 16,2 0-3-16,-1 5 3 0,1-2 1 15,2 3 4-15,2-2 0 0,2 1-1 0,1 0-5 16,2 1 6-16,0 2 1 0,2 0 2 16,2-2-3-16,1-1 1 0,5 5 2 15,0-7 5-15,3 3-6 0,-1 1 5 16,4-4-8-16,2 1 4 0,-1-3 1 16,6 1-7-16,1-2 2 0,2-3-14 0,2-2-7 15,1 0-17-15,2-3-20 0,1-4-17 16,2 0-28-16,0-4-74 0,5-3-139 0,-2 0 172 15</inkml:trace>
          <inkml:trace contextRef="#ctx0" brushRef="#br0" timeOffset="1.04476E6">218 9474 918 0,'-2'-6'64'16,"-3"1"6"-16,5 5-21 0,-5-9-26 15,5 9-22-15,-2-7 3 0,2 7-18 16,7-12 4-16,0 10 7 0,6-5-7 0,3 0 5 16,1-2 1-16,5 3 0 0,6-1-15 15,-1-2-15-15,2-1-16 0,2 5-19 16,-2-4-15-16,-1 5-42 0,-1-5-111 0,2 2 80 15</inkml:trace>
          <inkml:trace contextRef="#ctx0" brushRef="#br0" timeOffset="1.0453E6">663 9191 758 0,'5'-8'46'0,"0"-1"2"15,0 6-9-15,2-6-11 0,0 5-5 0,1 0 3 16,3-1-4-16,-1 3-3 0,-1 0-2 15,1-1 6-15,0 3-4 0,-10 0-2 0,21 3 2 16,-9 1-13-16,-2-2 2 0,0 5 5 16,1 0 1-16,-1 2-4 0,0 0 4 15,-3 5 1-15,1-2-2 0,-3-4-1 16,1 4 4-16,-4-1-4 0,-2 4 1 0,0-6-1 16,0 8 3-16,-5-8-2 0,2 4 4 15,-2-4-8-15,-3 0 8 0,1 5-1 0,0-9-8 16,2 2-1-16,-3-1 3 0,3 3 1 15,-3-7-4-15,3 3 6 0,5-5-2 16,-13 0 1-16,13 0 6 0,0 0-5 16,-9-7-2-16,9 7 4 0,0-11-4 0,5 0-1 15,-3 2-1-15,5-1 5 0,1-5-5 16,3 6-3-16,-1-7 2 0,4 5-10 0,-1-5-6 16,3 2-2-16,1 3-14 0,-2-3-8 15,3 3-4-15,0-2-9 0,-1 2-12 16,1-2 2-16,-1 4-6 0,1 0-7 15,-2 2-5-15,-2-1-9 0,-4 3-7 0,0 1-34 16,0-1-145-16,1 1 213 0</inkml:trace>
          <inkml:trace contextRef="#ctx0" brushRef="#br0" timeOffset="1.04615E6">1139 9158 965 0,'0'0'12'15,"-10"-7"-4"-15,10 7-4 0,-4-4 0 16,4 4-3-16,0 0 4 0,14-11-3 16,-1 9-6-16,3-6 4 0,1 4 2 0,5-1-2 15,1 2-6-15,2-3-14 0,6 4-6 16,-9-3-12-16,9 3-11 0,-7 0-17 0,0-1-31 15,0 1-140-15,0 2 80 0</inkml:trace>
          <inkml:trace contextRef="#ctx0" brushRef="#br0" timeOffset="1.04611E6">1228 9053 706 0,'2'-3'4'16,"-2"3"10"-16,0-8-7 0,0 8 1 0,3-9 4 15,-3 9 10-15,5-4 1 0,-5 4 5 16,0-7 0-16,0 7-3 0,0 0-6 0,5-4 2 15,-5 4-7-15,0 0 7 0,0 0 3 16,0 0 0-16,0 0 0 0,0 0-5 16,10 18 6-16,-8-12-12 0,-2 5 4 0,0 1-3 15,0 4 7-15,2-3-4 0,-2 9 0 16,3-4 9-16,-6 2-12 0,1 3 4 16,2 0 0-16,0 1-6 0,-2-3-4 0,2-2 3 15,-3 5-7-15,1-6 6 0,2 0-4 16,-3-2 1-16,3-3 1 0,0 3-9 15,0-7-2-15,3 6-14 0,-1-6-21 0,3-5-18 16,-3 0-28-16,-2-4-45 0,14 0-205 16,-14 0 151-16</inkml:trace>
          <inkml:trace contextRef="#ctx0" brushRef="#br0" timeOffset="1.04681E6">1363 10023 768 0,'0'0'49'16,"0"0"-9"-16,0 0-2 0,0 0-5 0,0 0-4 15,0 0-5-15,0 0-3 0,9-20-3 16,-2 13 3-16,6 4 7 0,-3-3-9 16,-1 3 3-16,7-3-3 0,4-1-4 15,-3 5-5-15,7-5 7 0,0 3 0 0,-3-1-5 16,6-2 4-16,-6 3-2 0,6-3-8 16,-6 1 0-16,6 3 2 0,-6-3 0 0,2 4-3 15,-4-2-11-15,2-1-11 0,-1 1-20 16,-8 2-23-16,2-1-27 0,-4-1-66 15,-1-1-155-15,1 5 177 0</inkml:trace>
          <inkml:trace contextRef="#ctx0" brushRef="#br0" timeOffset="1.04991E6">2409 9315 930 0,'-3'-9'-31'15,"1"2"4"-15,-1 2 3 0,-2-1 0 16,2-1 9-16,0-2 7 0,1 7 10 0,2 2 4 15,-5-12 4-15,0 9-2 0,2-3 3 16,3 6 1-16,-7-3-4 0,7 3 5 0,-10-1-4 16,10 1 2-16,0 0-3 0,-18 4 0 15,13 2 6-15,-5 3 3 0,0-1 6 0,-2 1 1 16,2 7 20-16,-9-1-2 0,5 4-3 16,-1 3-2-16,-4 3-5 0,5 1 17 15,-6 5-7-15,-1 2-3 0,6-2 8 16,-6 5 0-16,7 2 2 0,-1 4-4 0,-2-1 0 15,5 2-1-15,-2 0-2 0,4 3-3 16,2-2-1-16,-1 2-7 0,2-4 2 0,5 5-3 16,0-2-6-16,-1-9 1 0,6 0-2 15,-1 2-7-15,7 4 1 0,3-9 1 16,3 7-9-16,7-6-19 0,4-3-18 16,12 4-40-16,3-4-31 0,3-5-48 0,6-6-124 15,1 1-174-15,-3-11 46 0</inkml:trace>
          <inkml:trace contextRef="#ctx0" brushRef="#br0" timeOffset="1.04759E6">2462 9652 837 0,'7'-2'-11'16,"3"-2"0"-16,-3-5 0 0,1 2 5 0,3 0-1 15,-4-1 6-15,1 1 6 0,-1-2 10 16,-2-1 18-16,0 1-1 0,0 2 4 0,0-2 0 16,-2 0-3-16,0 3 4 0,-1-3-4 15,1-3-2-15,-3 7-2 0,0-1-10 16,0-3 2-16,0 9 0 0,-8-9-9 0,2 4 0 15,-4 3-3-15,3 2 8 0,-5-4-11 16,12 4 5-16,-26 4 0 0,13-2-2 16,-1 6 0-16,-1-2-2 0,-4 3 5 15,5-3-4-15,-1 3 7 0,-4 3-16 0,5-1 4 16,-4 3 4-16,5 0-4 0,-4 0 3 16,4-1-3-16,1 0 6 0,-2 5 1 0,5-7-6 15,1 4 5-15,1-1 7 0,4-1 0 16,-2-1 1-16,5-2 2 0,3 5 0 15,-1-4 5-15,3 0-5 0,3-2 0 16,4 3 1-16,-2-4 1 0,6 1-8 0,-1 0 1 16,2-1 1-16,1-2 0 0,0 3 2 15,1-4-7-15,0 4-2 0,-2-1-1 16,4-5-7-16,-4 4 8 0,-2 1-2 0,0-2 1 16,-2 1 2-16,-3-3-4 0,0 3-1 15,0 2 1-15,-3-2 3 0,2-1-5 0,-4 5 5 16,0-5-4-16,-3 3 4 15,-4 0-3-15,-1 2 3 0,1-4-3 0,-6 2-4 16,0 3 6-16,-2-2-4 0,-2 0 2 16,-3-1 2-16,-4-2-3 0,2 2-1 0,-5-2 4 15,1-1-5-15,-1 1 2 0,-2-2-2 16,2-5 2-16,-1 5-8 0,3-4-9 0,0 4 0 16,-1-5-11-16,4 3-3 0,2-1-4 15,4-2-19-15,-3 0-18 0,4 0-12 16,10 0-21-16,-21 0-25 0,16-2-60 15,5 2-178-15,-7-8 122 0</inkml:trace>
          <inkml:trace contextRef="#ctx0" brushRef="#br0" timeOffset="1.04819E6">2849 9843 981 0,'0'0'5'0,"0"0"8"15,0 0-3-15,0 0-1 0,0 0-3 16,-12 2 3-16,12-2 9 0,0 0 5 16,0 0-2-16,0 0 10 0,0 0-3 15,0 0-1-15,0 0-10 0,0 0 8 0,0 0-8 16,33 0 5-16,-33 0-4 0,20-2 3 0,-10 2-3 16,4-4 3-16,-2 2-13 0,0-1 5 15,3 1-2-15,-2-2-7 0,7 1-2 16,-5-3 4-16,6 1 0 0,-1 1-18 15,-3-1-9-15,4 0-10 0,-4 4-9 16,1-4-10-16,-3 1-6 0,-2 2-12 0,-1-4-18 16,-1 3-34-16,-4 0-189 0,1-2 176 15</inkml:trace>
          <inkml:trace contextRef="#ctx0" brushRef="#br0" timeOffset="1.04897E6">3428 9601 1115 0,'3'-15'11'0,"-1"2"2"0,-2 4-8 16,3-2-5-16,-1 7-3 0,-2-5 2 15,5 1 2-15,-3-1 2 0,1 3 3 16,2 0 1-16,0 3-2 0,2-2 2 0,2 4-2 16,1-2 0-16,2 3-4 0,0 0 2 15,7 0 0-15,3 0-4 0,-2 4 3 0,5 1 2 16,-2-2-1-16,2 3-1 0,-2 0 0 15,0-1-2-15,2 7 3 0,-7-3-2 16,-1 0 6-16,1 2-3 0,-5 6 1 16,-6-4 7-16,1 3 4 0,-3 1-3 0,-5 3-7 15,0 0 3-15,-8 0 1 0,1 1 0 16,-2 1-3-16,-3 1-3 0,-5-1 3 0,0 1 0 16,1-1 3-16,-4-1 0 0,-1 0-6 15,1-1 0-15,-2 2 0 0,1-5 0 16,-1 1-3-16,1 0 0 0,-1-2-9 15,2-1-7-15,-1 0-12 0,4-4-11 0,-1-2-12 16,3 1-10-16,0 0-12 0,3-5-10 16,-2 1-27-16,4-1-196 0,3 0 178 15</inkml:trace>
          <inkml:trace contextRef="#ctx0" brushRef="#br0" timeOffset="1.04888E6">3458 9573 903 0,'-3'-9'16'0,"-2"0"-8"15,3 3 1-15,-3-1 2 0,0 0 4 0,3 0 8 16,-1 2 6-16,3 5 5 0,-5-6 5 16,5 6-3-16,0-9-5 0,0 9-3 0,0 0-3 15,0 0-2-15,0 0 0 0,0 0-7 16,0 0 13-16,0 0 3 0,8 18-1 15,-6-9-3-15,0 0-3 0,1 2 4 16,-1 3 5-16,1 3 2 0,-3 3-5 0,2-5-1 16,-2 5-8-16,3 4 3 0,-3-2-3 15,2 1-2-15,-2 0-2 0,0 2-3 16,0-1 0-16,0 2-4 0,-2-4 0 0,2 3 1 16,-3-2 0-16,3-1-5 0,0 2 0 15,0-4-11-15,-2-2-11 0,2 3-13 0,-3-3-19 16,1-7-12-16,2 5-13 0,0-3-8 15,-3-1-5-15,3-6-23 0,-4 2-40 16,4-2-235-16,-5-3 105 0</inkml:trace>
          <inkml:trace contextRef="#ctx0" brushRef="#br0" timeOffset="1.04914E6">3943 9281 928 0,'7'-11'75'0,"1"-4"-6"0,1 9 2 0,-1-3-18 15,-1 3-7-15,4 1-2 0,4 0-8 16,0-2-7-16,3 5 9 0,0 2 2 15,4 0 3-15,-4 7-1 0,4 0-5 0,4 2-3 16,1 2 1-16,2 12-6 0,3-5 0 16,-4 7-3-16,3 4-2 0,-9 0-1 15,3 4 0-15,-9 3-3 0,3-1-2 0,0 5-4 16,-12-2-1-16,1 6-2 0,-4-2-5 16,-4 4 7-16,-4 0-7 0,-9 0-4 0,-5 5-7 15,-4-1-16-15,-17 12-9 0,-9-1-2 16,-5-5-18-16,-9 1-9 0,-6-2-12 15,-8-9-11-15,-2 1-16 0,-1-4-9 16,-2-2-21-16,-2-5-37 0,5-4-185 0,0-4 135 16</inkml:trace>
          <inkml:trace contextRef="#ctx0" brushRef="#br0" timeOffset="1.04344E6">-758 9641 756 0,'0'0'-13'0,"0"-9"4"0,0 9 3 16,0 0 1-16,2-6-3 0,-2 6 8 16,0 0 1-16,0 0 1 0,8-3 9 0,-8 3 0 15,0 0 3-15,0 0 1 0,21 7-1 16,-14-2-1-16,5 1-5 0,-4 3 4 16,4-3-1-16,2 3 1 0,0 0-1 0,1 4-2 15,1-4 1-15,1 1-2 0,-2 0-2 16,0 3 0-16,1-2 3 0,4 0-5 15,-8 0 2-15,4-2-1 0,-1 2-4 16,0-2 2-16,-2 0-1 0,-1 1 0 0,-2-4-9 16,0 1-2-16,-3 0-10 0,5 0-9 0,-5-1-11 15,0-3-19-15,-2-1-29 0,-5-2-143 16,13 0 79-16</inkml:trace>
          <inkml:trace contextRef="#ctx0" brushRef="#br0" timeOffset="1.04304E6">-705 9404 226 0,'0'-11'14'0,"0"11"-6"15,0-9-7-15,0 9 5 0,-3-6 14 16,3 6 0-16,3-9 6 0,-3 9 1 16,0-7 2-16,0 7 4 0,0-9-2 15,0 9-1-15,0-6-3 0,0 6 3 0,0-7 2 16,0 7-1-16,0 0 4 0,-3-5 9 16,3 5-6-16,0 0 0 0,-5-6 3 0,5 6 2 15,0 0 0-15,0 0-6 0,-4-10 3 16,4 10-8-16,-3-7 3 0,3 7 3 15,0 0 2-15,-5-6-2 0,5 6 4 0,-2-7-8 16,2 7 4-16,0 0 3 0,-5-5-8 16,5 5-9-16,0 0 5 0,-4-6-5 0,4 6-1 15,0 0-7-15,0 0-1 0,0 0 1 16,0 0-7-16,0 0-2 0,0 0 3 16,0 0 0-16,0 0 2 0,0 0-1 15,0 0-6-15,6 18 1 0,-6-5 4 0,3-3-4 16,-3 1 2-16,0 4-3 0,2 3-2 15,-2 2 6-15,0-3-6 0,3 6 1 16,-3-2 4-16,0 2-13 0,0-1 12 0,0 2-6 16,0 2 0-16,0-6 5 0,0 3 1 15,0 0-5-15,0-1 0 0,0 2 0 16,2-4-2-16,-2 2 2 0,3-3 2 0,-3-1 1 16,0-2 1-16,0-1-4 0,2-1 2 15,-2 0-6-15,0-1 2 0,0-2 0 16,0-2-6-16,0 4-12 0,0-4 0 15,0-3-13-15,0 3-11 0,0-2-4 0,0-7-5 16,-2 11-3-16,2-7-3 0,0-4-8 16,-3 9-14-16,1-6-9 0,2-3-16 0,0 0-44 15,0 0-135-15,-10 0 199 0</inkml:trace>
        </inkml:traceGroup>
      </inkml:traceGroup>
    </inkml:traceGroup>
    <inkml:traceGroup>
      <inkml:annotationXML>
        <emma:emma xmlns:emma="http://www.w3.org/2003/04/emma" version="1.0">
          <emma:interpretation id="{FA7B399E-54B3-4023-ABBA-0679D4FF21B2}" emma:medium="tactile" emma:mode="ink">
            <msink:context xmlns:msink="http://schemas.microsoft.com/ink/2010/main" type="paragraph" rotatedBoundingBox="16881,13856 22064,14187 22009,15058 16826,1472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3926BFB-52A1-43EC-BA2A-D5E080351941}" emma:medium="tactile" emma:mode="ink">
              <msink:context xmlns:msink="http://schemas.microsoft.com/ink/2010/main" type="line" rotatedBoundingBox="16881,13856 22064,14187 22009,15058 16826,14727"/>
            </emma:interpretation>
          </emma:emma>
        </inkml:annotationXML>
        <inkml:traceGroup>
          <inkml:annotationXML>
            <emma:emma xmlns:emma="http://www.w3.org/2003/04/emma" version="1.0">
              <emma:interpretation id="{17AC7AC9-656A-46F7-BA6C-C58EE89AC40C}" emma:medium="tactile" emma:mode="ink">
                <msink:context xmlns:msink="http://schemas.microsoft.com/ink/2010/main" type="inkWord" rotatedBoundingBox="16881,13856 21260,14136 21205,15007 16826,14727"/>
              </emma:interpretation>
              <emma:one-of disjunction-type="recognition" id="oneOf21">
                <emma:interpretation id="interp41" emma:lang="" emma:confidence="0">
                  <emma:literal>the-rest</emma:literal>
                </emma:interpretation>
                <emma:interpretation id="interp42" emma:lang="" emma:confidence="0">
                  <emma:literal>Her. St</emma:literal>
                </emma:interpretation>
                <emma:interpretation id="interp43" emma:lang="" emma:confidence="0">
                  <emma:literal>He-it St</emma:literal>
                </emma:interpretation>
                <emma:interpretation id="interp44" emma:lang="" emma:confidence="0">
                  <emma:literal>beer St</emma:literal>
                </emma:interpretation>
                <emma:interpretation id="interp45" emma:lang="" emma:confidence="0">
                  <emma:literal>He-rt. St</emma:literal>
                </emma:interpretation>
              </emma:one-of>
            </emma:emma>
          </inkml:annotationXML>
          <inkml:trace contextRef="#ctx0" brushRef="#br0" timeOffset="1.05166E6">-715 11571 1003 0,'2'-11'0'0,"3"7"6"16,-2-1-2-16,-1-1-4 0,-2 6-1 0,8-7 1 15,-3 5 3-15,2 0-2 0,4-3 0 16,1 5 7-16,3 0 2 0,1 5 3 15,1-1-5-15,6 0 1 0,0 5-3 0,2 0 4 16,3 2 2-16,-3 0-4 0,3 2-4 16,-4 1 1-16,2-6-1 0,-1 6-1 15,-2-2-1-15,0-3-5 0,-5 3-6 0,-1-4-8 16,-2 1-6-16,-3-2-11 0,2-3-5 16,-4 4-15-16,0-4-29 0,-3-4-61 15,0 2-99-15,-7-2 237 0</inkml:trace>
          <inkml:trace contextRef="#ctx0" brushRef="#br0" timeOffset="1.05109E6">-578 11044 1240 0,'0'0'25'0,"-9"-9"-10"0,9 9-7 15,-10 0 1-15,10 0-5 0,-5-4-4 0,5 4 3 16,0 0-4-16,0 0 1 0,0 0 4 16,-12 9-4-16,12-9 6 0,-2 13 6 0,-1-1-9 15,3 0 1-15,0 4 11 0,0 7-5 16,0 0-1-16,0 1 7 0,0 1-9 15,3 7 3-15,-3-3-1 0,2 3-3 16,-4-1 6-16,2 2-3 0,0-6 0 0,2 5 1 16,-2-4-6-16,-2-2 5 0,2 1 0 15,0-2-4-15,-3-1 4 0,1 0-11 16,2-2-7-16,0-2 5 0,-3-3-32 0,3 1-16 16,0-4-13-16,-2 0-21 0,-1-3-38 15,-3-2-255-15,4-2 110 0</inkml:trace>
          <inkml:trace contextRef="#ctx0" brushRef="#br0" timeOffset="1.0517E6">-271 11206 796 0,'3'-13'84'0,"-1"-1"15"0,-2 3-15 15,0 2-16-15,3-2-17 0,-3 4 3 0,0-2-9 16,0-1-8-16,0 4-6 0,0 6 0 15,0-10-3-15,-3 5-5 0,3 5-1 0,0 0-3 16,0 0-3-16,0 0 0 0,-16 15 1 16,9-9-5-16,0 6-1 0,-1 2 3 15,-4 1-1-15,1 1 0 0,-1 2-1 0,-6 5-8 16,4-3 6-16,-5 6 2 0,2-2-10 16,0 0 6-16,-2 3-6 0,-1-1-23 15,4 0-23-15,2-3-9 0,-1-1-18 0,3 1-17 16,0-5-24-16,3 0-58 0,4-1-196 15,0-5 121-15</inkml:trace>
          <inkml:trace contextRef="#ctx0" brushRef="#br0" timeOffset="1.05247E6">-176 11580 935 0,'11'0'-32'0,"-3"2"6"0,-8-2-2 0,17 4 6 16,-10-4 0-16,3 0 4 0,1 0 3 15,2 0 9-15,-13 0 0 0,19 0 2 16,-5 0 4-16,-2 0-5 0,1 0 4 0,-1-4 0 16,0 2-4-16,4-2 3 0,-4-1-1 15,1-1-1-15,0-1-3 0,0-2-1 0,-6 2 0 16,3-1-1-16,-3-1 4 0,-2-2-1 15,-2 0 3-15,-1 0-1 0,2 0 0 16,-4 0 1-16,-4 2-1 0,2-1 2 16,-3 4 0-16,2-1 4 0,-2 1 0 0,-2-1 2 15,0 4 2-15,-1 1 2 0,8 2 1 16,-21 0-4-16,11 2 2 0,1 3 2 0,-4 0 4 16,0 4-3-16,-2 0 0 15,3 2 7-15,-1 2 4 0,0 3 3 0,0-3 2 16,4 9-10-16,-1-7 9 0,0 3 1 15,1 4 6-15,2-5-6 0,2 1 3 0,2 2 0 16,1-3-3-16,0 3 4 0,2 0-4 16,2-3-5-16,0-2 4 0,6 1-9 15,-1-1 2-15,7-1-4 0,-2-1 2 16,3-5-21-16,6-1-20 0,-1 2-18 0,2-5-30 16,4-1-40-16,1-3-214 0,1-3 159 15</inkml:trace>
          <inkml:trace contextRef="#ctx0" brushRef="#br0" timeOffset="1.05251E6">365 11427 992 0,'-12'0'33'16,"-2"0"-5"-16,14 0-23 0,-15 0-13 15,15 0 1-15,-7 2-3 0,7-2 4 0,0 0 7 16,0 0-6-16,0 0 0 0,0 0 3 16,43 0-3-16,-18-2-16 0,0 2-20 0,5-5-27 15,1-1-52-15,4-1-139 0,-3 0 221 16</inkml:trace>
          <inkml:trace contextRef="#ctx0" brushRef="#br0" timeOffset="1.05324E6">801 11156 846 0,'0'-6'71'0,"0"6"-4"0,2-9-18 16,-2 2-10-16,6 5-9 0,-3-5-3 15,2 4-4-15,-5 3 2 0,12-6 0 16,-7 6 0-16,-5 0-2 0,15 3-3 15,-4 0 1-15,-1 0-1 0,-1 4-3 0,-1 2 1 16,2-2 0-16,-3 1-7 0,2 1 3 16,-2 5 3-16,-2-5 1 0,-2 3 4 0,-1 1 0 15,0 3-2-15,-2-7-4 0,-2 7 0 16,-3-4-2-16,0-1 2 0,0 0-2 16,0 4-1-16,-3-6-5 0,3-3 0 15,0 3 8-15,-3-4-1 0,6-1-5 0,-3 1 2 16,5-5-5-16,0 0 0 0,0 0 1 15,0 0-6-15,0 0-3 0,0 0-11 16,10-23-11-16,0 17-16 0,3-9-10 0,0 4-16 16,4-1-13-16,4-1-16 0,-2 0-18 15,1-4-46-15,4 6-196 0,-5-5 133 0</inkml:trace>
          <inkml:trace contextRef="#ctx0" brushRef="#br0" timeOffset="1.05338E6">1142 11249 1172 0,'-8'-4'20'16,"3"-1"2"-16,1-2 4 0,-1 5-17 0,5 2 3 16,-5-7-6-16,5 7 1 0,-4-4-5 15,4 4 7-15,9-7-8 0,-2 3-3 16,3 1 1-16,0 1-27 0,4 2-21 0,2 0-29 16,-3 0-41-16,2 0-225 0,1 0 143 15</inkml:trace>
          <inkml:trace contextRef="#ctx0" brushRef="#br0" timeOffset="1.05342E6">1192 11804 1044 0,'-5'2'57'0,"0"2"-2"16,5-4-12-16,-5 3-4 0,5-3-5 16,0 0 1-16,0 0-7 0,0 0 4 15,15 6 5-15,-15-6-3 0,17 0-8 16,-3-4 3-16,1 4-8 0,0-2-2 0,1 2 1 15,6 0-6-15,-5-7-4 0,4 7-2 0,4-2-14 16,-5-3-29-16,5 3-13 0,-5-5-23 16,1 4-18-16,1-2-17 0,1 1-40 15,-1-1-223-15,-3-4 118 0</inkml:trace>
          <inkml:trace contextRef="#ctx0" brushRef="#br0" timeOffset="1.05334E6">1255 11059 1015 0,'2'-6'25'0,"-2"6"6"0,3-9-8 0,-3 9 5 16,0-9-9-16,0 9 3 0,0 0-4 0,-3-11 1 16,3 11 1-16,0 0-5 0,0 0-2 15,0 0 3-15,0 0-6 0,0 0 5 16,0 0 7-16,0 0 2 0,0 32-1 16,0-23 8-16,0 7-4 0,0-4-4 0,0 11 2 15,3-7-4-15,-3 6-2 0,2-3-3 16,-2 1-6-16,0 2 0 0,3-1-2 0,-3 0 2 15,4-4 1-15,-4 3-2 0,0-2-3 16,2-3-16-16,-2-4-18 0,0 3-24 16,0-3-17-16,2-2-26 0,-4-4-47 15,2-5-262-15,0 4 84 0</inkml:trace>
          <inkml:trace contextRef="#ctx0" brushRef="#br0" timeOffset="1.05454E6">2366 11462 1058 0,'0'-9'-1'16,"0"1"0"-16,0-1-6 0,-3 0-2 0,1 0 1 15,-1 2 5-15,1 0-4 0,-1 1 2 16,-4 1 1-16,1-1 1 0,6 6 1 16,-15-3 3-16,8 3-3 0,7 0-1 15,-20 3 5-15,6 3-2 0,2 1 0 0,0 2-1 16,-3 0 4-16,4 0 0 0,-6 5 0 16,2-4-2-16,3 6 6 0,0-2-3 0,-2 2-2 15,4-3 4-15,0 3-5 0,-1-2 0 16,6 0 9-16,-5-3 0 0,5 0 4 15,0-1 4-15,3 1 1 0,-1 1 6 0,6-4-5 16,-3 1 2-16,2-2 0 0,6 3-1 16,-3-4 2-16,4 0 1 0,3 2-4 15,-3-3 1-15,4 1-8 0,4 1-1 0,-4 0 0 16,2-3-3-16,0 4 2 0,0-2 0 16,1-3 0-16,-1 3 0 0,-1 3-9 15,2-3 6-15,-3-3-5 0,-1 8 1 0,-2-6 2 16,-2 4-4-16,0-3 0 0,-1 3 5 15,-2 2-1-15,0 2 0 0,-2-4 5 16,-1 0 6-16,0 4-6 0,-2-3 0 0,0-1-2 16,-2 3-2-16,-5-1 3 0,-1-2-3 15,-2 0-4-15,-3 0 3 0,-4 0 1 16,-1 2-4-16,-3-2 2 0,-1-3 3 16,-1-3-1-16,-2 4 0 0,-3-5-5 0,3 5 1 15,-1-7 3-15,2 0-7 0,-2 0-6 16,1-5-13-16,6 3-14 0,-5 0-10 15,7-3-7-15,1 3-14 0,6-1-12 0,-5-3-17 16,6 2-17-16,1 1-45 0,6-3-158 16,-4-1 171-16</inkml:trace>
          <inkml:trace contextRef="#ctx0" brushRef="#br0" timeOffset="1.05462E6">2905 11790 986 0,'0'0'67'0,"11"0"-12"0,-11 0-11 15,12 0-17-15,-12 0-8 0,25 0 4 16,-9 0-14-16,4-3 12 0,5 3 6 16,0 0-9-16,6-3-3 0,6 3 4 0,3 0-3 15,4 0-9-15,6 0 4 0,1-2-7 16,1 2 5-16,-8 0-14 0,1 0-11 0,-4 0-18 16,-4-4-14-16,-2-1-18 0,-1 5-13 15,-7 0-34-15,-1-9-74 0,-4 9-95 16,-7-6 199-16</inkml:trace>
          <inkml:trace contextRef="#ctx0" brushRef="#br0" timeOffset="1.05543E6">3344 11643 831 0,'-9'-3'38'0,"-1"-2"0"15,-1 1-3-15,6-1-5 0,-3 5 0 16,8 0 3-16,-9-4 2 0,9 4 5 0,-5-5 8 15,5 5-8-15,-8-2-2 0,8 2-7 16,0 0-4-16,0 0-1 0,0 0-3 16,-10 7 0-16,4-3-4 0,4 3-2 0,2-7 2 15,0 13-1-15,-3-4 1 0,3 4 0 16,0 0 2-16,0-2-3 0,0 6-3 0,0-2-1 16,3 1-2-16,-1 2 0 0,2 2 0 15,-2-1-3-15,3-1 3 0,0 5-2 16,0-7-15-16,3 2-21 0,-1 2-18 15,0-1-12-15,4-4-19 0,-1-4-20 0,-2 3-16 16,4-3-41-16,-2 4-205 0,3-9 130 16</inkml:trace>
        </inkml:traceGroup>
        <inkml:traceGroup>
          <inkml:annotationXML>
            <emma:emma xmlns:emma="http://www.w3.org/2003/04/emma" version="1.0">
              <emma:interpretation id="{BE5E7733-713E-4AE5-BE18-399103A416EE}" emma:medium="tactile" emma:mode="ink">
                <msink:context xmlns:msink="http://schemas.microsoft.com/ink/2010/main" type="inkWord" rotatedBoundingBox="21686,14366 22051,14390 22018,14904 21653,14880"/>
              </emma:interpretation>
              <emma:one-of disjunction-type="recognition" id="oneOf22">
                <emma:interpretation id="interp46" emma:lang="" emma:confidence="0">
                  <emma:literal>D</emma:literal>
                </emma:interpretation>
                <emma:interpretation id="interp47" emma:lang="" emma:confidence="0">
                  <emma:literal>d</emma:literal>
                </emma:interpretation>
                <emma:interpretation id="interp48" emma:lang="" emma:confidence="0">
                  <emma:literal>B</emma:literal>
                </emma:interpretation>
                <emma:interpretation id="interp49" emma:lang="" emma:confidence="0">
                  <emma:literal>P</emma:literal>
                </emma:interpretation>
                <emma:interpretation id="interp50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1.05549E6">4124 11536 1248 0,'2'-14'17'15,"1"0"1"-15,-1 0 0 0,1 1-11 16,0 2 2-16,2 2-6 0,3-2-1 0,2 2 3 15,4 1 2-15,-1 2 3 0,-2 1 3 16,3 1 0-16,4 4-5 0,-2 0 2 16,3 2-1-16,4 3 3 0,-5 2-4 0,7 3 1 15,-2 1 2-15,-3 3 2 0,1 4 1 16,-2 0 0-16,-4 4 10 0,4-2 9 16,-7 6 3-16,-2-6-3 0,-5 0-3 0,0 4-3 15,-3 0 1-15,-2-2-2 0,-2 1-4 16,-6 2 1-16,-2-1-2 0,-2-4-5 15,-1 4 2-15,-7 1 0 0,-2-9-5 16,-4 5-22-16,1-3-33 0,-10-1-44 0,4-8-58 16,-10 5-152-16,-1-9-136 0,-6 1 59 15</inkml:trace>
          <inkml:trace contextRef="#ctx0" brushRef="#br0" timeOffset="1.05547E6">4137 11525 1131 0,'3'-9'84'0,"-1"3"-9"0,1-1-20 16,-1 3-14-16,1-1-3 0,-3 5-11 15,0 0 1-15,0 0-1 0,0 0-2 16,14 9 8-16,-14 2-11 0,3-3 11 0,-1 6 5 15,3-1-9-15,-2-2 1 0,2 11-3 16,-3-2-5-16,4 0 0 0,-6 1-3 16,5-1 0-16,-2 0-1 0,2 1-7 0,-3-1 0 15,1 0 2-15,-1-2-4 0,0 2-6 16,1-5-18-16,-1 3-12 0,1-3-15 16,2 2-17-16,-5-8-15 0,0 5-15 0,0-5-21 15,0-3-48-15,0 3-290 0,0-9 44 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6:07:11.7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12DB495-7A54-4522-9454-605E746A7ADD}" emma:medium="tactile" emma:mode="ink">
          <msink:context xmlns:msink="http://schemas.microsoft.com/ink/2010/main" type="inkDrawing" rotatedBoundingBox="9458,11389 16200,11262 16203,11406 9461,11533" semanticType="underline" shapeName="Other">
            <msink:sourceLink direction="with" ref="{1123F21C-9D43-4513-88F7-6D578D6EC268}"/>
          </msink:context>
        </emma:interpretation>
      </emma:emma>
    </inkml:annotationXML>
    <inkml:trace contextRef="#ctx0" brushRef="#br0">493 168 296 0,'0'0'30'0,"-21"0"-4"0,11 0-12 0,10 0-1 15,-20 0-2-15,7 0 4 0,13 0-2 16,-20 0 2-16,10 0 8 0,10 0-2 0,-18 2-2 16,8-2-2-16,10 0 4 0,-20 0-2 15,13 0-3-15,-4 0-3 0,11 0 4 16,-17 3 0-16,7 1-1 0,2-2 0 0,-2-2 1 16,-1 5-1-16,-1-3-6 0,2-2 2 15,-2 3 0-15,1 1 2 0,-2-2-2 16,-1-2-2-16,1 3 0 0,0 1 0 15,1-4-3-15,-3 2 0 0,2 2-3 0,2-2 4 16,-1 2-1-16,0-4-5 0,2 4 0 16,0-3 5-16,-1-1 1 0,1 6-9 0,3-4 3 15,7-2 2-15,-15 0-3 0,15 0 7 16,-16 2 3-16,16-2 6 0,-10 5 6 16,10-5 0-16,-7 2 3 0,7-2-6 0,0 0-2 15,-8 0 0-15,8 0-1 0,0 0 1 16,0 0-3-16,0 0 2 0,0 0-7 15,0 0-1-15,0 0 2 0,27 2 5 16,-16-2-2-16,2 0-3 0,-1 0 1 0,0 0 3 16,4 0 0-16,2 5-2 0,-4-5 5 15,5 0 1-15,-2 0 3 0,3 0 0 0,3 0 2 16,-1 0-3-16,4 0 2 0,-1 0-2 16,1 0-1-16,1 0-3 0,4 0 0 15,-4 0-5-15,3-5 3 0,4 5-1 16,0-2 0-16,2 2-5 0,2 0 5 0,-2 0-1 15,1 0 0-15,-2 0 7 0,6 0 2 16,-4 0-5-16,-1 0-1 0,2 0 2 0,0 0-1 16,-1 0 1-16,-1 0-6 0,2 0 1 15,-4 0 1-15,4 0 1 0,-2 0 3 16,2 0 2-16,-3 0-7 0,3 2-1 0,-2-2 3 16,2 0-6-16,1 0 2 0,-1 0 1 15,3 5-4-15,0-10 3 0,1 10-1 16,-2-10 1-16,6 5 1 0,-1 0 1 15,-2 0-1-15,8 0 1 0,-1-2 1 0,3 2-2 16,-2 0 3-16,2-2 0 0,-3 2-4 16,3-5 2-16,0 3 1 0,-2 2-2 0,2-2-1 15,-3-4 2-15,1 6-5 0,1-1 2 16,-1-7-1-16,2 8 1 0,0-2-1 0,-3 2 1 16,1-4-1-16,2 2-1 0,0 2 4 15,-3-4-5-15,3 1 3 0,0 3-1 16,0-2 3-16,0 2 3 0,2-4-1 15,-2 1 1-15,3 3 2 0,2 0 3 0,-2 0 2 16,0-2 1-16,-1 2 4 0,0-5 1 16,-2 5 2-16,0 0 0 0,0 0 0 0,0-2 1 15,0 2 1-15,-2 0-3 0,-1-4-2 16,1 4 1-16,2-3-1 0,-3 3-1 16,3 0-1-16,2-2-1 0,-2-2 0 0,0 4-4 15,5-3 0-15,-5 3-2 0,2 0 1 16,1 0-3-16,1-2 0 0,0 2 2 15,1-4 2-15,0 4 3 0,0 0-1 0,0-2 2 16,2 2-4-16,2 0 1 0,-2-6 2 16,3 6-1-16,-5 0-2 0,2-3 0 15,0 3-2-15,4 0-4 0,-3 0 1 16,-1 0 0-16,10 0-5 0,-1-6 4 0,-8 6-3 16,-1 0-2-16,0-3 0 15,1 3-1-15,0 0-1 0,-1-2 2 0,-2-2 5 0,0 4 0 16,-2 0 4-16,-1 0-1 0,0-3 2 15,-2-1 2-15,-2 4 2 0,-8 0-4 16,0-2 6-16,-5 0-4 0,3 2 3 0,-7-5 8 16,0 5-2-16,-5 0-3 0,-3-2 12 15,-1-3-5-15,-2 5 0 0,-3 0 6 16,-2-2-1-16,-1 2-5 0,-2 0 1 0,-1 0-5 16,-2 0 9-16,0 0-9 0,-12 0-1 15,20 0-3-15,-11 0 3 0,0-2-8 16,-9 2 7-16,13 0-14 0,-13 0 5 0,12-4-5 15,-12 4 3-15,0 0-1 0,14 0-9 0,-14 0 3 16,0 0-5-16,12 0 3 0,-12 0-4 16,0 0 3-16,7-3 1 0,-7 3-3 15,0 0 0-15,0 0 2 0,0 0-7 16,0 0 4-16,0 0 1 0,13 0-2 0,-13 0-3 16,0 0 3-16,0 0-2 0,0 0 5 15,0 0-4-15,0 0 2 0,0 0-5 16,0 0 7-16,0 0 1 0,0 0 1 0,0 0-3 15,0 0 3-15,0 0 4 0,0 0-5 16,0 0-1-16,0 0 1 0,10 3-2 0,-10-3 1 16,0 0 9-16,0 0-1 0,0 0-2 15,0 0 3-15,0 0-1 0,0 0 2 16,0 0 4-16,0 0-6 0,0 0 3 0,0 0 1 16,0 0-4-16,0 0 0 0,0 0 5 15,0 0-1-15,0 0 1 0,0 0-2 16,0 0 0-16,0 0 3 0,0 0-6 0,0 0-3 15,0 0 0-15,0 0-2 0,0 0-1 16,0 0 5-16,0 0-5 0,0 0 0 16,0 0-3-16,0 0-1 0,0 0-4 0,0 0-21 15,0 0-16-15,0 0-41 0,0 0-38 16,4-9-55-16,-4 1-65 0,0 2-65 0,-4-6-134 16,1 1-92-16,-4-3 64 0,-1-1-290 15,-2-8-244-15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4:31:49.3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4DE2DB-0640-461B-9BD1-8E3DC1DEAF54}" emma:medium="tactile" emma:mode="ink">
          <msink:context xmlns:msink="http://schemas.microsoft.com/ink/2010/main" type="inkDrawing" rotatedBoundingBox="7177,2948 33457,3007 33455,3560 7175,3501" shapeName="Other"/>
        </emma:interpretation>
      </emma:emma>
    </inkml:annotationXML>
    <inkml:trace contextRef="#ctx0" brushRef="#br0">101 473 321 0,'-13'2'69'0,"5"0"-29"16,-1 1-15-16,9-3-7 0,-14 3 7 16,6-1 9-16,8-2 4 0,-13 3 1 15,13-3 7-15,0 0 3 0,-14 2 1 0,14-2-2 16,0 0 9-16,0 0 3 0,-11 3 3 15,11-3 1-15,0 0 5 0,0 0 7 16,0 0 2-16,0 0 0 0,-11 2 1 16,11-2-1-16,0 0-5 0,0 0-8 0,0 0-2 15,0 0-6-15,0 0-1 0,0 0 3 16,0 0-3-16,0 0-5 0,46-7-1 0,-29 7-6 16,2-3-3-16,5 1-7 0,1-1-1 15,2 0-1-15,0-1-4 0,8 1-3 16,-1-2 0-16,3 2-1 0,4 1-2 15,-2-3 2-15,1 1-1 0,3 3-2 0,-1-5 2 16,4 0 2-16,-3 5-2 0,1-3 4 16,0-1 0-16,2 0-2 0,0 3 1 15,0-2 2-15,3 0-1 0,2-1 0 0,0 0-3 16,3 0-1-16,-3-3-4 0,4 3 0 16,-4 0 0-16,4 1-2 0,-1-3-1 15,0 3-2-15,-2-2-1 0,2 0 2 0,-2 0-2 16,-2 0 2-16,4 1 0 0,-5 0 0 15,-3 0 2-15,8 0-1 0,-5 0 1 16,3-3-3-16,-5 3 5 0,5-4 2 0,2 6-3 16,-3-4 2-16,-5 4 2 0,0-4 0 15,9 0 0-15,-6 1 2 0,-2 1-3 16,-1-2 0-16,8 2-1 0,-8-1-1 0,6 2-4 16,-1-1 6-16,1-4-5 0,-2 5-2 15,4-3 0-15,1 0-1 0,-1 2 2 16,0 0-2-16,3 0 1 0,-2 0-4 0,-1 0 0 15,0 0-1-15,1 0 3 0,-9 0 0 16,-2 0-4-16,5 2 3 0,-3-3-4 16,0 5 1-16,0-2 1 0,3-4-3 0,-5 5 2 15,2 1-3-15,0-3-2 0,-2 2 4 16,3-1-2-16,-1 3-2 0,0-1 1 16,0 1 1-16,-3-4 7 0,-1 4-1 0,1 0 0 15,0-2 3-15,-1 4 1 0,-2-4-3 16,1 2 7-16,-1 0-4 0,-1 0-3 0,-1-3 7 15,2 3-5-15,-3-3 2 0,3 1 4 16,-2 2-7-16,-5-2 2 0,10 2 2 16,-9-3-2-16,6 0-8 0,0 1 9 15,-3-1-7-15,3 1 2 0,0-1-7 0,-2 1 7 16,-2 2-3-16,5-3 3 0,-11 1-1 16,5 2-8-16,6 0 0 0,-5 0 8 15,1-3-7-15,-2 3 9 0,4 3-6 0,4-3-4 16,-5 0 4-16,-2 2-3 0,8-2 3 15,-7 0-3-15,2 0 3 0,2 3 2 0,-4-3 4 16,2 2-7-16,2-2 8 0,-1 0 2 16,-4 3-3-16,2-3-2 0,2 0 5 15,-4 2-4-15,5-2 1 0,-4 3 7 16,2-3-7-16,-4 0-5 0,3 2 12 0,1 1-7 16,-7-3 6-16,1 3-1 0,2-3-7 15,3 2 0-15,-5 0 2 0,-1-2-6 0,2 3 7 16,-2 0-3-16,1-3 0 0,5 2-3 15,2 2 0-15,-3-3-1 0,0 2-1 0,4-1 2 16,-2 2 4-16,-2-3-3 0,4 1-3 16,-2 2 3-16,1-1 2 0,0 1 5 15,1 0 0-15,-2-2 1 0,4 1-1 0,-3-1 0 16,2 1 1-16,-1-1-1 0,5 1-1 16,-3 0-1-16,-4-1 2 0,7 3 1 15,-3-2-1-15,0-3 0 0,2 2 4 16,-2 0 0-16,6 1 6 0,-6 0 1 0,4-1 0 15,-1 1 3-15,3-1-1 0,0 0-1 16,-6 1 1-16,6 1 3 0,-2-1-1 0,2-3-1 16,2 0 4-16,4 7-6 0,-9-7 3 15,0 3-5-15,4-2 0 0,-4 3-1 16,5-2-2-16,-2-2 4 0,3 3-1 0,-1-3 2 16,4 2-2-16,-4-2-1 0,-3 0-1 15,9 0 1-15,-6 0-5 0,6 0-3 0,3 0-1 16,-3 0 1-16,3 0-3 0,0 0-2 15,0 0-1-15,3 0-1 0,-2 0 1 16,2-2-1-16,-6 2-3 0,6 0-1 0,-6 0 1 16,-6 0 0-16,9-3 0 0,-3 3-1 15,3 0 2-15,-5-2-2 0,2 2 1 16,3-4 2-16,-3 3 1 0,0-2 0 0,-1 0 0 16,5-1-2-16,-1 4 1 0,0 0-1 15,-3-3 1-15,3 3-2 0,-3-4 0 0,0 4-1 16,0-3 1-16,3 3 0 0,-3-2-1 15,0 2-2-15,3-2 2 0,0 2-2 16,0-3 0-16,3 3 2 0,-3 0-2 0,2-2 0 16,-2 2 0-16,0-3-1 0,0 3 3 15,0 0-1-15,0 0 5 0,3 0-1 16,-4 0 0-16,4 0 1 0,3 0-1 0,-6 0-1 16,-1 0 1-16,6-3 2 0,-3 3-1 15,-2 0 2-15,0-2-1 0,3 0-3 16,-3 2 3-16,0 0-2 0,-1-3-1 0,-1 0-1 15,2 1-1-15,-3 2-2 0,0 0 1 16,0-2 4-16,0 2-5 0,0 0 3 16,3-3-2-16,-3 3-2 0,6 0-2 0,-6 0 3 15,3-3-2-15,0 3-1 0,0 0 5 16,2 0-2-16,4 3 0 0,-3-3 1 0,-1 0-1 16,1 3 2-16,1-1-1 0,-4-2 0 15,0 0 0-15,-3 2 3 0,3-2 1 16,-6 0-1-16,3 0 4 0,3 3 0 0,-12-3 5 15,0 0 1-15,4 0 2 0,5 0-1 16,3 3-3-16,-3-3 0 0,-5 0-6 16,5 2 7-16,0 0-6 0,0-2 1 0,0 3-4 15,0-3 0-15,0 3 0 0,3-1-3 16,0 1 3-16,0 1-3 0,3-1-1 16,0 4 0-16,-3-3 0 0,-1 2 1 0,4-5 0 15,0 5-1-15,-3-1-1 0,7-2 0 16,-5 5-1-16,1-6 3 0,2 0-3 0,-2 4 4 15,-3-2-3-15,3 1-2 0,-3-2 3 16,0 4-1-16,0-7-3 0,-3 6 4 16,0-1-3-16,3-3 3 0,0 5-2 0,-3-4-2 15,-3 3 1-15,9-2 2 0,-3 3 1 16,2-4-1-16,1 1-2 0,0-1 1 16,4 2 0-16,-5 0-1 0,4-3-2 0,-1 4 2 15,1-4-1-15,-1 4 2 0,1-4-1 16,3 2-1-16,-6-1 0 0,3 0 0 15,-1 0 2-15,12 0-3 0,-12 1 5 0,5-1-2 16,-7 1-1-16,2 0 0 0,-5-1 2 16,-3-3-3-16,-8 2 6 0,-2-2-6 15,2 0 3-15,-3 0-1 0,0-2 3 0,-6 2-2 16,-1 0-2-16,2-3 3 0,-6-1-3 16,-5 4 4-16,2 0 2 0,-1-4 4 0,1 4-5 15,-4-3-1-15,4 3-1 0,-4 0-2 16,1-3 1-16,-1 3 4 0,4 0-5 0,-4-1-1 15,4 1 3-15,-2 0-2 0,3 0 0 16,0 0-2-16,7 0 1 0,1 0 4 16,5 0-6-16,-2 0 3 0,2 0-1 15,3 0 1-15,0-3 0 0,2 6 2 0,-2-6-3 16,-1 6 2-16,-3-6-2 0,4 3 2 16,0 0 0-16,3 0-4 0,-4-3 3 15,0 3 0-15,0 0 0 0,1-3-1 0,6 2 2 16,2 1 2-16,3-2-2 0,0-2 1 15,-3 2 0-15,0 2 1 0,0-4-4 0,0 4 3 16,0-2-2-16,3 2 2 0,-3-2 2 16,3-1-4-16,0 0-1 0,0 3 0 15,3-2 1-15,2 2-2 0,-2-2 2 0,4-1-3 16,-2 3-1-16,3-3 2 0,1 3 0 16,10 0-3-16,-6 0 1 0,-2 0 2 15,-3 0-1-15,11 3-2 0,-9-3 2 16,1 3-2-16,8-3 2 0,-10 0 0 0,-2 2 0 15,1-2 0-15,-3 2 0 0,4 1 3 16,-1-3-3-16,3 3 1 0,-4-1-3 0,12 0 1 16,-2 2 2-16,9-2-2 0,-4 4 0 15,8-5 1-15,-8 2 0 0,13-3 1 0,-8 3 0 16,39 0 0-16,0-3-4 0,5 1 5 16,-5 2 1-16,-6-3-5 0,-17 0 2 0,-13 3-1 15,5-3 1-15,-6 4 0 0,2-4 0 16,31 0 0-16,-18 4 0 0,-10-4 0 15,-3 3 2-15,4-3-1 0,27 0-1 16,-16 0-1-16,-18 2 1 0,7-4-2 0,-10 2 0 16,4-3 4-16,-7-1-2 0,2 4 1 15,-5-7-3-15,-4 3-2 0,5-2 3 16,-18 2 2-16,-2-2-2 0,0 0 0 0,0 2-1 16,-3-2 3-16,0 2-4 0,-2 1 1 15,-4 0 2-15,6-2-3 0,-2 3 0 16,-1 0 2-16,0-4 0 0,3 2-2 0,-2 0 3 15,-5-2-2-15,4 0-3 0,1 0 3 0,-15-2-3 16,3 5 1-16,3-4 3 0,-4-1-3 16,-7 4 0-16,2-4 2 0,-3 2 1 15,-2 2 0-15,-4-4-2 0,1 2 4 16,-7 2 0-16,3-3-6 0,-1 0 3 0,-2 2 0 16,-1 0 0-16,-1-3 2 0,-3 4-2 15,3-2-1-15,-6 2 5 0,-3-2-1 16,3 4-6-16,2-3-9 0,-5 2-14 0,0-3-17 15,-3 5-27-15,4-2-27 0,-4-4-37 16,2 5-27-16,-5-5-33 0,1-1-40 0,-3 0-60 16,-1 1-37-16,-4-8-60 0,-7 2-139 15,-3-2-23-15,-2-4 49 0,-6-1-223 16,1-3-223-16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6:08:28.1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7343A9-1F74-483A-B00B-45B189F3A11F}" emma:medium="tactile" emma:mode="ink">
          <msink:context xmlns:msink="http://schemas.microsoft.com/ink/2010/main" type="writingRegion" rotatedBoundingBox="8916,14864 11448,15287 11245,16504 8713,16081"/>
        </emma:interpretation>
      </emma:emma>
    </inkml:annotationXML>
    <inkml:traceGroup>
      <inkml:annotationXML>
        <emma:emma xmlns:emma="http://www.w3.org/2003/04/emma" version="1.0">
          <emma:interpretation id="{13E09122-F9B9-4A3F-BE7B-CFF7DDD5DCCE}" emma:medium="tactile" emma:mode="ink">
            <msink:context xmlns:msink="http://schemas.microsoft.com/ink/2010/main" type="paragraph" rotatedBoundingBox="8916,14864 11448,15287 11245,16504 8713,16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FBBDC7-177C-4761-A0A6-79034877884D}" emma:medium="tactile" emma:mode="ink">
              <msink:context xmlns:msink="http://schemas.microsoft.com/ink/2010/main" type="line" rotatedBoundingBox="8916,14864 11448,15287 11245,16504 8713,16081"/>
            </emma:interpretation>
          </emma:emma>
        </inkml:annotationXML>
        <inkml:traceGroup>
          <inkml:annotationXML>
            <emma:emma xmlns:emma="http://www.w3.org/2003/04/emma" version="1.0">
              <emma:interpretation id="{133D3E33-74FC-4A1F-9421-F22A554537EA}" emma:medium="tactile" emma:mode="ink">
                <msink:context xmlns:msink="http://schemas.microsoft.com/ink/2010/main" type="inkWord" rotatedBoundingBox="8932,14928 9827,15165 9537,16261 8641,16024"/>
              </emma:interpretation>
              <emma:one-of disjunction-type="recognition" id="oneOf0">
                <emma:interpretation id="interp0" emma:lang="" emma:confidence="0">
                  <emma:literal>PV</emma:literal>
                </emma:interpretation>
                <emma:interpretation id="interp1" emma:lang="" emma:confidence="0">
                  <emma:literal>for</emma:literal>
                </emma:interpretation>
                <emma:interpretation id="interp2" emma:lang="" emma:confidence="0">
                  <emma:literal>For</emma:literal>
                </emma:interpretation>
                <emma:interpretation id="interp3" emma:lang="" emma:confidence="0">
                  <emma:literal>pr</emma:literal>
                </emma:interpretation>
                <emma:interpretation id="interp4" emma:lang="" emma:confidence="0">
                  <emma:literal>IV</emma:literal>
                </emma:interpretation>
              </emma:one-of>
            </emma:emma>
          </inkml:annotationXML>
          <inkml:trace contextRef="#ctx0" brushRef="#br0">0 175 1433 0,'5'-26'75'0,"-2"6"1"0,-1 2-13 16,-2 3-17-16,2-1-14 0,-2 2-6 15,5 2-3-15,-2 1-3 0,2 2 0 16,3 0 1-16,-3 0-2 0,5 3-2 0,-2 3 1 15,1-4-4-15,7 6 1 0,-1 1-2 16,2 3-4-16,7 2-1 0,-4 4 2 0,5 0-3 16,2 5 1-16,-1 1-2 0,-4 8-11 15,7 0 14-15,-10 6-2 0,-1-9 1 16,3 13-3-16,-11-5-1 0,2 1 0 16,-5-1 0-16,-2 3-1 0,-2 2 1 0,-6-7-3 15,-2 5 2-15,-5-5 2 0,-2 6-6 16,0-7 0-16,-9-1-18 0,1 7-12 0,2-11-21 15,-5 0-8-15,1 0-7 0,1-5-17 16,2 3-11-16,3-5-9 0,-4-4-24 16,0-3-55-16,7 3-228 0,-2-6 80 0</inkml:trace>
          <inkml:trace contextRef="#ctx0" brushRef="#br0" timeOffset="-35.4021">182 131 1332 0,'-13'-2'-56'0,"3"-4"20"0,0-1 0 15,0-2 3-15,3 0 8 0,-2 0 2 16,-3 0 9-16,5-3 21 0,-3 3 16 16,5 0 18-16,-3 0 13 0,2 2 5 0,-1 1 10 15,2-2-2-15,0 2-2 0,3 2-4 16,-3 1-4-16,0-4-7 0,5 7-3 16,-5-4-1-16,5 4 8 0,0 0 7 0,0 0 2 15,-16 20 0-15,13-8-4 0,1 8-6 16,-3 3-3-16,0 9-6 0,0 3-2 15,0 0-2-15,0 8-5 0,-2 5-3 0,4 1 0 16,-2 2-6-16,-1-1 0 0,4 4-4 16,-1-4-3-16,1 4-18 0,-1-7-14 0,1-1-18 15,0 2-20-15,2-7-21 0,0-7-24 16,2 1-14-16,0-2-19 0,1-7-13 16,-1-6-31-16,1-4-75 0,-1-2-233 0,4-8 14 15</inkml:trace>
          <inkml:trace contextRef="#ctx0" brushRef="#br0" timeOffset="88.4703">452 248 1254 0,'5'-9'64'0,"0"2"-8"16,-3-2-4-16,1 2-10 0,-1 1-9 0,3 0-3 16,-2 3-6-16,-3 3-3 0,7-7 1 15,-7 7-2-15,0 0 1 0,14 13 5 0,-10-4-3 16,1 7 0-16,0 2-4 0,0 7 1 15,5 2 1-15,-3 4-4 0,2-2 2 16,1 5-2-16,-3 0 2 0,1 4 5 16,2-2-2-16,-3 4-4 0,4-7 4 0,-8 0-5 15,1-2-3-15,4 1 3 0,-6-10-2 16,3 3-3-16,0-6 12 0,-2-1 12 16,2-1 12-16,-3-3 12 0,0 1 5 0,1-12 2 15,3 3-10-15,-6-6-6 0,0 0-6 16,15-22-5-16,-5 4-4 0,0-5-5 15,-1-6-3-15,7-11-4 0,-3-1-1 0,2-8-5 16,3 0-2-16,-3-1-2 0,2-4-2 16,1 5 0-16,-5 6 1 0,2 5-2 0,-1-2-4 15,2 5 1-15,-3-2-2 0,-1 11-2 16,-2 1-1-16,-2-1-13 0,2 8-5 16,-2 1-9-16,-1-1-14 0,0 3-12 0,-2 4-8 15,0 4-12-15,0 0-10 0,1 5-18 16,-6 2-20-16,0 0-28 0,13 9-36 15,-13-9-95-15,5 16-266 0,-5-5-47 16</inkml:trace>
        </inkml:traceGroup>
        <inkml:traceGroup>
          <inkml:annotationXML>
            <emma:emma xmlns:emma="http://www.w3.org/2003/04/emma" version="1.0">
              <emma:interpretation id="{0929E0B7-88D0-47B0-897E-A061BEAF321E}" emma:medium="tactile" emma:mode="ink">
                <msink:context xmlns:msink="http://schemas.microsoft.com/ink/2010/main" type="inkWord" rotatedBoundingBox="9881,16172 10325,15046 10804,15235 10360,16361"/>
              </emma:interpretation>
              <emma:one-of disjunction-type="recognition" id="oneOf1">
                <emma:interpretation id="interp5" emma:lang="" emma:confidence="0">
                  <emma:literal>of</emma:literal>
                </emma:interpretation>
                <emma:interpretation id="interp6" emma:lang="" emma:confidence="0">
                  <emma:literal>Of</emma:literal>
                </emma:interpretation>
                <emma:interpretation id="interp7" emma:lang="" emma:confidence="0">
                  <emma:literal>off</emma:literal>
                </emma:interpretation>
                <emma:interpretation id="interp8" emma:lang="" emma:confidence="0">
                  <emma:literal>of.</emma:literal>
                </emma:interpretation>
                <emma:interpretation id="interp9" emma:lang="" emma:confidence="0">
                  <emma:literal>if</emma:literal>
                </emma:interpretation>
              </emma:one-of>
            </emma:emma>
          </inkml:annotationXML>
          <inkml:trace contextRef="#ctx0" brushRef="#br0" timeOffset="1247.4191">1405 518 1595 0,'0'-7'38'0,"-2"-2"-9"16,-1 2-7-16,-2 5-6 0,-2-5-7 16,-1 1-1-16,3 3 3 0,-4-3-4 15,9 6 4-15,-19-3 1 0,9 6 5 0,0 1 0 16,1 1-3-16,-7 6-1 0,3 0-1 15,-2 2 2-15,3-1 3 0,-4 11 6 16,4-5 0-16,-3 4 3 0,3 4 3 0,-2-3-2 16,2 2 0-16,2 0 1 0,3-5-3 15,-4 5 1-15,3-5-2 0,6-2-1 16,-3 4-1-16,2-4 0 0,3-3 4 0,0-4 3 16,3 5-2-16,2-7-4 0,0 0 0 15,3-3-2-15,5-2 0 0,-1-4-6 16,0-4-2-16,4-2 0 0,-1-3-3 15,0-2-2-15,2-7-3 0,1-1-3 0,-3-2-1 16,-2-3-1-16,3-1-2 0,-7 0-2 16,-1 0-2-16,2 3-1 0,-5-4 2 0,-3 4-2 15,1 4-2-15,3-3 3 0,-6 3 0 16,-4 7-1-16,2-2 1 0,-1-4 1 16,1 8-4-16,-3 0 4 0,0 0-1 0,2 2-2 15,-4 5 3-15,4-3 1 0,3 5-1 16,-9-2 2-16,9 2 0 0,0 0 0 15,0 0 4-15,0 0 1 0,0 0 1 0,0 0 0 16,0 0-1-16,14 18 1 0,-4-18-1 16,3 0 1-16,3 0-2 0,3-7 2 15,7 3-1-15,1-7 2 0,1-1-2 0,7-1-2 16,1-5 0-16,-1 2 0 0,-3-8-2 16,2 0 3-16,-4 4-2 0,-5-11 1 15,1 7-4-15,-4-7-1 0,-7 3 0 0,1-1-2 16,-6 3 1-16,-5 4 1 0,-3 0 0 15,-4-2-1-15,-1 4-1 0,-4 1 1 0,-1-1-1 16,-3 4 1-16,-1 3 1 0,-3 4-1 16,0-3 0-16,-3 7 2 0,3 2 0 15,-2 3-2-15,-2 3 4 0,2 6 0 0,-6 3 3 16,6 4 2-16,-1 6 4 0,2 8 6 16,2 4 1-16,1 3 1 0,3 5 4 15,3 4 3-15,1 2 0 0,1 2-1 0,3-1 2 16,2 6-3-16,0-3 0 0,4 10-3 15,-1-9 0-15,3 1-2 0,-3-5-1 16,1 3-1-16,1 1-1 0,-2-5-1 16,-1-3-4-16,1-2-10 0,-3-2-14 0,2-7-15 15,-2-1-23-15,0-2-15 0,-2-7-24 16,2 2-26-16,-5-3-27 0,-3-7-47 0,1-3-107 16,-6-5-210-16,0-3-15 0</inkml:trace>
          <inkml:trace contextRef="#ctx0" brushRef="#br0" timeOffset="1303.0455">1315 959 1481 0,'3'-9'82'0,"-1"0"0"16,1 0-25-16,-1 1-30 0,0-1-17 16,6 1-15-16,-1-1-7 0,8 0-1 0,1-2 1 15,1 2 0-15,7-2 0 16,0 2-31-16,7-2-21 0,-1 0-28 0,3 2-23 15,5-3-46-15,1 0-247 0,4-3 82 16</inkml:trace>
        </inkml:traceGroup>
        <inkml:traceGroup>
          <inkml:annotationXML>
            <emma:emma xmlns:emma="http://www.w3.org/2003/04/emma" version="1.0">
              <emma:interpretation id="{35241186-ED86-486F-96E8-77B1F85C5406}" emma:medium="tactile" emma:mode="ink">
                <msink:context xmlns:msink="http://schemas.microsoft.com/ink/2010/main" type="inkWord" rotatedBoundingBox="11334,15431 11376,16141 10963,16165 10921,15456"/>
              </emma:interpretation>
              <emma:one-of disjunction-type="recognition" id="oneOf2">
                <emma:interpretation id="interp10" emma:lang="" emma:confidence="0">
                  <emma:literal>D</emma:literal>
                </emma:interpretation>
                <emma:interpretation id="interp11" emma:lang="" emma:confidence="0">
                  <emma:literal>d</emma:literal>
                </emma:interpretation>
                <emma:interpretation id="interp12" emma:lang="" emma:confidence="0">
                  <emma:literal>B</emma:literal>
                </emma:interpretation>
                <emma:interpretation id="interp13" emma:lang="" emma:confidence="0">
                  <emma:literal>r</emma:literal>
                </emma:interpretation>
                <emma:interpretation id="interp14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1339.7955">2218 455 1244 0,'2'-5'60'0,"1"-2"-5"0,-3 1-7 16,-3-1-10-16,3 7-2 0,0-9-1 15,0 9-8-15,-2-9-1 0,2 9-1 0,0 0-4 16,0 0-3-16,0 0-7 0,-13 25 8 16,11-12-4-16,-1 5 0 0,1 0-5 15,-1 5 3-15,1 9-1 0,0-5-1 0,-3 6 1 16,0-2-3-16,1 2-1 0,-1 0-4 16,-2-1-12-16,2-1-21 0,0-2-14 0,-3-1-23 15,4-6-14-15,1 4-25 0,-4-8-28 16,-2-2-69-16,2-3-175 0,-1-2 112 15</inkml:trace>
          <inkml:trace contextRef="#ctx0" brushRef="#br0" timeOffset="2253.151">2092 412 1074 0,'12'-19'18'0,"-2"-1"-4"15,0 9-1-15,1-3-1 0,-1 5-3 16,0 3 2-16,2-5-6 0,2 7 10 0,0-1-8 15,1 5 4-15,2 0 5 0,4 0 6 16,2 7-4-16,-2 4 1 0,6-3 3 16,-4 10-1-16,7 4 6 0,-5 4 0 15,-2-1 2-15,0 7 3 0,-6-3-2 0,0 6-2 16,-3-2 3-16,-7-2 2 0,1 2 0 0,-6 0-5 16,-2 0-3-16,-2-2 4 15,-8-2-6-15,-1 3 3 0,-4 2-3 0,-5 0-1 16,-3-5-3-16,-2 2-2 0,-1-7-1 15,-3-1 2-15,1-2-23 0,1-6-19 16,1-3-31-16,1 0-25 0,-1-8-36 0,2 1-80 16,3-10-262-16,1 2 33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6:00:49.2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A182AC8-AF3F-46A3-8141-7AEDF44B182C}" emma:medium="tactile" emma:mode="ink">
          <msink:context xmlns:msink="http://schemas.microsoft.com/ink/2010/main" type="writingRegion" rotatedBoundingBox="18015,6526 24827,6526 24827,7255 18015,7255"/>
        </emma:interpretation>
      </emma:emma>
    </inkml:annotationXML>
    <inkml:traceGroup>
      <inkml:annotationXML>
        <emma:emma xmlns:emma="http://www.w3.org/2003/04/emma" version="1.0">
          <emma:interpretation id="{1E957DC0-673F-48F2-8AF0-E5F12B735EE8}" emma:medium="tactile" emma:mode="ink">
            <msink:context xmlns:msink="http://schemas.microsoft.com/ink/2010/main" type="paragraph" rotatedBoundingBox="18015,6526 24827,6526 24827,7255 18015,7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0B82D1-57C0-4BFE-B999-B5E6953B27BE}" emma:medium="tactile" emma:mode="ink">
              <msink:context xmlns:msink="http://schemas.microsoft.com/ink/2010/main" type="line" rotatedBoundingBox="18015,6526 24827,6526 24827,7255 18015,7255"/>
            </emma:interpretation>
          </emma:emma>
        </inkml:annotationXML>
        <inkml:traceGroup>
          <inkml:annotationXML>
            <emma:emma xmlns:emma="http://www.w3.org/2003/04/emma" version="1.0">
              <emma:interpretation id="{6FD67134-7D86-4D14-B802-FB716685A993}" emma:medium="tactile" emma:mode="ink">
                <msink:context xmlns:msink="http://schemas.microsoft.com/ink/2010/main" type="inkWord" rotatedBoundingBox="18015,6607 18489,6607 18489,7255 18015,7255"/>
              </emma:interpretation>
              <emma:one-of disjunction-type="recognition" id="oneOf0">
                <emma:interpretation id="interp0" emma:lang="" emma:confidence="0">
                  <emma:literal>S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3</emma:literal>
                </emma:interpretation>
                <emma:interpretation id="interp4" emma:lang="" emma:confidence="0">
                  <emma:literal>B</emma:literal>
                </emma:interpretation>
              </emma:one-of>
            </emma:emma>
          </inkml:annotationXML>
          <inkml:trace contextRef="#ctx0" brushRef="#br0">454 102 532 0,'-5'-9'-5'16,"3"3"1"-16,-7-1 0 0,2 0-1 0,2-1 1 15,-3 3 1-15,1-2 2 0,0-1 1 16,-1 4-1-16,0-3-2 0,3 3 3 15,-3-3-2-15,1 3 3 0,2-1-1 0,5 5-2 16,-10-6 1-16,5 3 1 0,5 3-5 16,-11-6 3-16,11 6 1 0,-10 0-1 15,10 0 0-15,-14 4 0 0,6 1 6 0,-2 1-5 16,-3 3 2-16,-2 2-1 0,0 0-1 16,2 4 0-16,-2-2 3 0,0 3-1 0,3 0 2 15,-4 2 0-15,6-3-1 0,-2 1 1 16,4 0 0-16,3 3-1 0,0-5 2 15,2-1-1-15,3 1 6 0,3-1-6 16,0 0 2-16,4-2 0 0,3-2 0 0,2 4 0 16,3-4 1-16,4-2 1 0,0 1-1 15,5 0-2-15,-2-2 0 0,1 0-1 16,2 4 1-16,-3-3-2 0,-1 0 2 0,1-1 0 16,-3 3-4-16,-2-2-1 0,-2 2 2 15,-2 0 1-15,0 0-2 0,-6 3 3 16,-2-3-3-16,-5 2 6 0,-3 2-6 15,-1-1 5-15,-4 2-3 0,-4 0 0 0,-9 1 1 16,1-1-2-16,-6 1 2 0,-1 0-4 16,-1-2 3-16,-10 3 2 0,1 0-2 15,-1-2-3-15,-1-3-8 0,4-2-6 16,3-3-13-16,1-1-21 0,1-1-29 0,5-1-73 16,5-3 52-16</inkml:trace>
        </inkml:traceGroup>
        <inkml:traceGroup>
          <inkml:annotationXML>
            <emma:emma xmlns:emma="http://www.w3.org/2003/04/emma" version="1.0">
              <emma:interpretation id="{B286ABF9-15D6-4DA9-94BA-65FAD1F7C3DC}" emma:medium="tactile" emma:mode="ink">
                <msink:context xmlns:msink="http://schemas.microsoft.com/ink/2010/main" type="inkWord" rotatedBoundingBox="24363,6526 24827,6526 24827,7044 24363,7044">
                  <msink:destinationLink direction="with" ref="{63951096-7F03-42A9-A0E1-B0F42A44C94A}"/>
                </msink:context>
              </emma:interpretation>
              <emma:one-of disjunction-type="recognition" id="oneOf1">
                <emma:interpretation id="interp5" emma:lang="" emma:confidence="0">
                  <emma:literal>T</emma:literal>
                </emma:interpretation>
                <emma:interpretation id="interp6" emma:lang="" emma:confidence="0">
                  <emma:literal>t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*</emma:literal>
                </emma:interpretation>
                <emma:interpretation id="interp9" emma:lang="" emma:confidence="0">
                  <emma:literal>#</emma:literal>
                </emma:interpretation>
              </emma:one-of>
            </emma:emma>
          </inkml:annotationXML>
          <inkml:trace contextRef="#ctx0" brushRef="#br0" timeOffset="1791.5165">6812-43 169 0,'-7'-9'15'16,"-2"2"-3"-16,2 2-1 0,-5 2-1 15,2-3 0-15,2 4-1 0,-5 1 0 0,3-2-4 16,-2 0-2-16,12 3 1 0,-26 6-1 0,9-3 1 16,2 6 2-16,-4 1-2 0,0 3 0 15,-1 7 1-15,-6-3 1 0,4 4-2 16,-6 1 1-16,3 2 0 0,-1 2-5 16,2 2-12-16,-7-2-15 0,9 1-31 15,-9-2-13-15,9 1 25 0</inkml:trace>
          <inkml:trace contextRef="#ctx0" brushRef="#br0" timeOffset="917.3179">6396-21 463 0,'-11'-4'23'0,"6"-3"-2"16,-2 3-3-16,2-1-4 0,0 1-1 15,0-1-4-15,5 5-2 0,-5-6 1 0,5 6 0 16,-2-5-4-16,2 5 0 0,0 0 0 15,0 0 1-15,0 0-2 0,0 0 1 0,0 0 1 16,-3 22 2-16,6-8-3 0,-1-1 0 16,-2 7 0-16,0 0 1 0,0 0-3 15,3 3 2-15,-3 2 0 0,0-1 2 0,2 4 0 16,-2-2-3-16,0 3 3 0,0-2 0 16,0-1-6-16,0 0 0 0,3-1-8 15,-3-2-6-15,0-1-10 0,0-2-12 0,2 2-13 16,-2-7-11-16,0 1-105 0,0-5 56 15</inkml:trace>
          <inkml:trace contextRef="#ctx0" brushRef="#br0" timeOffset="1764.6975">6361 227 424 0,'2'-4'-24'16,"3"-1"1"-16,-5 5 4 0,12-2 0 16,-2 2 1-16,-10 0 5 0,21 0-1 0,-6 0 4 15,2 5 0-15,2-1 0 0,-2 1 3 16,6 1-1-16,-6 1 3 0,3 0-2 0,1-1 2 16,-1 5 1-16,3-5 2 0,-6-3-9 15,3 6-7-15,1-5-11 0,-6-2-29 16,0 0 20-16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6:00:38.0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A90F7D-E927-4FA8-A2F6-3FCACE52CDF0}" emma:medium="tactile" emma:mode="ink">
          <msink:context xmlns:msink="http://schemas.microsoft.com/ink/2010/main" type="inkDrawing" rotatedBoundingBox="18232,8456 19159,8415 19160,8451 18234,8492" shapeName="Other"/>
        </emma:interpretation>
      </emma:emma>
    </inkml:annotationXML>
    <inkml:trace contextRef="#ctx0" brushRef="#br0">65 21 27 0,'-12'2'-2'0,"12"-2"10"0,0 0-8 0,-7 2 4 15,7-2 3-15,0 0 0 0,-10 5-1 16,10-5 2-16,-10 2 2 0,10-2-2 16,-9 3 1-16,9-3-2 0,-7 3 5 0,7-3-5 15,0 0 0-15,-8 3 1 0,8-3 2 16,0 0-7-16,0 0-1 0,-2 6 2 16,2-6 4-16,0 0-3 0,0 0-1 15,20 4 3-15,-7-2 0 0,0-2-1 0,1 2 0 16,5-4 0-16,3 2-3 0,4 0 2 15,-2 0 2-15,12-2 1 0,-1-2 2 0,0 1-1 16,6 0 1-16,-3 0-2 16,2 0 1-16,3 0 0 0,-3 1-1 0,1-3 0 15,0 5-2-15,-5-2 1 0,5 0-3 16,-10-1 1-16,-2 1-2 0,0 2 1 0,-5-2 0 16,2 2 0-16,-4 0-3 0,-6-5 3 15,-1 5 1-15,2-2-2 0,-7 2-1 16,4 0 0-16,-2 0 0 0,0-2-1 15,-12 2-1-15,18 0-5 0,-18 0-8 0,13-2-9 16,-5 2-16-16,-8 0-56 0,12-3 32 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6:00:44.6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951096-7F03-42A9-A0E1-B0F42A44C94A}" emma:medium="tactile" emma:mode="ink">
          <msink:context xmlns:msink="http://schemas.microsoft.com/ink/2010/main" type="inkDrawing" rotatedBoundingBox="24361,8441 25668,8537 25667,8555 24360,8458" semanticType="callout" shapeName="Other">
            <msink:sourceLink direction="with" ref="{B286ABF9-15D6-4DA9-94BA-65FAD1F7C3DC}"/>
          </msink:context>
        </emma:interpretation>
      </emma:emma>
    </inkml:annotationXML>
    <inkml:trace contextRef="#ctx0" brushRef="#br0">171-1 14 0,'-12'0'17'0,"-4"0"-5"0,3 2 6 16,1-2-4-16,2 0 2 0,-3 0-4 15,0 0 2-15,13 0-3 0,-19-2 2 16,11 2 1-16,8 0 0 0,-21 0 3 16,21 0 0-16,-12 0 6 0,12 0 3 0,-12 0 1 15,12 0-2-15,0 0 1 0,-10 0-2 16,10 0-2-16,0 0-2 0,0 0 1 16,0 0-5-16,0 0 1 0,0 0 4 15,39 4-11-15,-18-4 2 0,6 5-2 0,6-5 0 16,8 2-2-16,10 1-1 0,1 0 0 15,1 0 2-15,3 3-2 0,4-4 0 16,5 2-2-16,2 1 0 0,-7-1 2 0,-2 1 0 16,-2-1-2-16,-4-2 5 0,1 3-5 15,-2-3 3-15,-6 2-2 0,-4-1 1 16,-4 3 0-16,-1-6-1 0,-3 3-1 0,-8-1-1 16,0 2 1-16,-2-4-2 0,-2 0 0 15,-7 2 2-15,1-2 1 0,0 4-3 16,-2-4 1-16,0 2 0 0,-3-2-3 15,-3 3 1-15,-7-3 0 0,18 0 1 0,-18 0-1 16,10 4 1-16,-10-4-2 0,8 0 0 16,-8 0 1-16,2 5-1 0,-2-5-3 0,0 0-11 15,0 0-10-15,0 0-20 16,0 0-30-16,0 0-112 0,0 0 63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0432" y="957072"/>
            <a:ext cx="5602605" cy="624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9235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581" y="549021"/>
            <a:ext cx="11784837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142" y="1804238"/>
            <a:ext cx="9811715" cy="222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74654" y="6399883"/>
            <a:ext cx="228600" cy="262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customXml" Target="../ink/ink47.xml"/><Relationship Id="rId4" Type="http://schemas.openxmlformats.org/officeDocument/2006/relationships/image" Target="../media/image5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50.xml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customXml" Target="../ink/ink52.xml"/><Relationship Id="rId4" Type="http://schemas.openxmlformats.org/officeDocument/2006/relationships/customXml" Target="../ink/ink49.xml"/><Relationship Id="rId9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12" Type="http://schemas.openxmlformats.org/officeDocument/2006/relationships/customXml" Target="../ink/ink58.xml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55.xml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0" Type="http://schemas.openxmlformats.org/officeDocument/2006/relationships/customXml" Target="../ink/ink57.xml"/><Relationship Id="rId4" Type="http://schemas.openxmlformats.org/officeDocument/2006/relationships/customXml" Target="../ink/ink54.xml"/><Relationship Id="rId9" Type="http://schemas.openxmlformats.org/officeDocument/2006/relationships/image" Target="../media/image6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customXml" Target="../ink/ink59.xml"/><Relationship Id="rId7" Type="http://schemas.openxmlformats.org/officeDocument/2006/relationships/customXml" Target="../ink/ink6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customXml" Target="../ink/ink60.xml"/><Relationship Id="rId10" Type="http://schemas.openxmlformats.org/officeDocument/2006/relationships/image" Target="../media/image71.emf"/><Relationship Id="rId4" Type="http://schemas.openxmlformats.org/officeDocument/2006/relationships/image" Target="../media/image68.emf"/><Relationship Id="rId9" Type="http://schemas.openxmlformats.org/officeDocument/2006/relationships/customXml" Target="../ink/ink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customXml" Target="../ink/ink68.xml"/><Relationship Id="rId18" Type="http://schemas.openxmlformats.org/officeDocument/2006/relationships/image" Target="../media/image79.emf"/><Relationship Id="rId3" Type="http://schemas.openxmlformats.org/officeDocument/2006/relationships/customXml" Target="../ink/ink63.xml"/><Relationship Id="rId7" Type="http://schemas.openxmlformats.org/officeDocument/2006/relationships/customXml" Target="../ink/ink65.xml"/><Relationship Id="rId12" Type="http://schemas.openxmlformats.org/officeDocument/2006/relationships/image" Target="../media/image76.emf"/><Relationship Id="rId17" Type="http://schemas.openxmlformats.org/officeDocument/2006/relationships/customXml" Target="../ink/ink70.xml"/><Relationship Id="rId2" Type="http://schemas.openxmlformats.org/officeDocument/2006/relationships/image" Target="../media/image2.png"/><Relationship Id="rId16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11" Type="http://schemas.openxmlformats.org/officeDocument/2006/relationships/customXml" Target="../ink/ink67.xml"/><Relationship Id="rId5" Type="http://schemas.openxmlformats.org/officeDocument/2006/relationships/customXml" Target="../ink/ink64.xml"/><Relationship Id="rId15" Type="http://schemas.openxmlformats.org/officeDocument/2006/relationships/customXml" Target="../ink/ink69.xml"/><Relationship Id="rId10" Type="http://schemas.openxmlformats.org/officeDocument/2006/relationships/image" Target="../media/image75.emf"/><Relationship Id="rId4" Type="http://schemas.openxmlformats.org/officeDocument/2006/relationships/image" Target="../media/image72.emf"/><Relationship Id="rId9" Type="http://schemas.openxmlformats.org/officeDocument/2006/relationships/customXml" Target="../ink/ink66.xml"/><Relationship Id="rId14" Type="http://schemas.openxmlformats.org/officeDocument/2006/relationships/image" Target="../media/image7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customXml" Target="../ink/ink76.xml"/><Relationship Id="rId3" Type="http://schemas.openxmlformats.org/officeDocument/2006/relationships/customXml" Target="../ink/ink71.xml"/><Relationship Id="rId7" Type="http://schemas.openxmlformats.org/officeDocument/2006/relationships/customXml" Target="../ink/ink73.xml"/><Relationship Id="rId12" Type="http://schemas.openxmlformats.org/officeDocument/2006/relationships/image" Target="../media/image54.emf"/><Relationship Id="rId2" Type="http://schemas.openxmlformats.org/officeDocument/2006/relationships/image" Target="../media/image18.png"/><Relationship Id="rId16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customXml" Target="../ink/ink75.xml"/><Relationship Id="rId5" Type="http://schemas.openxmlformats.org/officeDocument/2006/relationships/customXml" Target="../ink/ink72.xml"/><Relationship Id="rId15" Type="http://schemas.openxmlformats.org/officeDocument/2006/relationships/customXml" Target="../ink/ink77.xml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customXml" Target="../ink/ink74.xml"/><Relationship Id="rId14" Type="http://schemas.openxmlformats.org/officeDocument/2006/relationships/image" Target="../media/image8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.xml"/><Relationship Id="rId13" Type="http://schemas.openxmlformats.org/officeDocument/2006/relationships/image" Target="../media/image89.emf"/><Relationship Id="rId18" Type="http://schemas.openxmlformats.org/officeDocument/2006/relationships/customXml" Target="../ink/ink86.xml"/><Relationship Id="rId26" Type="http://schemas.openxmlformats.org/officeDocument/2006/relationships/customXml" Target="../ink/ink90.xml"/><Relationship Id="rId3" Type="http://schemas.openxmlformats.org/officeDocument/2006/relationships/image" Target="../media/image84.emf"/><Relationship Id="rId21" Type="http://schemas.openxmlformats.org/officeDocument/2006/relationships/image" Target="../media/image93.emf"/><Relationship Id="rId7" Type="http://schemas.openxmlformats.org/officeDocument/2006/relationships/image" Target="../media/image86.emf"/><Relationship Id="rId12" Type="http://schemas.openxmlformats.org/officeDocument/2006/relationships/customXml" Target="../ink/ink83.xml"/><Relationship Id="rId17" Type="http://schemas.openxmlformats.org/officeDocument/2006/relationships/image" Target="../media/image91.emf"/><Relationship Id="rId25" Type="http://schemas.openxmlformats.org/officeDocument/2006/relationships/image" Target="../media/image95.emf"/><Relationship Id="rId2" Type="http://schemas.openxmlformats.org/officeDocument/2006/relationships/customXml" Target="../ink/ink78.xml"/><Relationship Id="rId16" Type="http://schemas.openxmlformats.org/officeDocument/2006/relationships/customXml" Target="../ink/ink85.xml"/><Relationship Id="rId20" Type="http://schemas.openxmlformats.org/officeDocument/2006/relationships/customXml" Target="../ink/ink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.xml"/><Relationship Id="rId11" Type="http://schemas.openxmlformats.org/officeDocument/2006/relationships/image" Target="../media/image88.emf"/><Relationship Id="rId24" Type="http://schemas.openxmlformats.org/officeDocument/2006/relationships/customXml" Target="../ink/ink89.xml"/><Relationship Id="rId5" Type="http://schemas.openxmlformats.org/officeDocument/2006/relationships/image" Target="../media/image85.emf"/><Relationship Id="rId15" Type="http://schemas.openxmlformats.org/officeDocument/2006/relationships/image" Target="../media/image90.emf"/><Relationship Id="rId23" Type="http://schemas.openxmlformats.org/officeDocument/2006/relationships/image" Target="../media/image94.emf"/><Relationship Id="rId10" Type="http://schemas.openxmlformats.org/officeDocument/2006/relationships/customXml" Target="../ink/ink82.xml"/><Relationship Id="rId19" Type="http://schemas.openxmlformats.org/officeDocument/2006/relationships/image" Target="../media/image92.emf"/><Relationship Id="rId4" Type="http://schemas.openxmlformats.org/officeDocument/2006/relationships/customXml" Target="../ink/ink79.xml"/><Relationship Id="rId9" Type="http://schemas.openxmlformats.org/officeDocument/2006/relationships/image" Target="../media/image87.emf"/><Relationship Id="rId14" Type="http://schemas.openxmlformats.org/officeDocument/2006/relationships/customXml" Target="../ink/ink84.xml"/><Relationship Id="rId22" Type="http://schemas.openxmlformats.org/officeDocument/2006/relationships/customXml" Target="../ink/ink88.xml"/><Relationship Id="rId27" Type="http://schemas.openxmlformats.org/officeDocument/2006/relationships/image" Target="../media/image96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7" Type="http://schemas.openxmlformats.org/officeDocument/2006/relationships/image" Target="../media/image99.emf"/><Relationship Id="rId2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.xml"/><Relationship Id="rId5" Type="http://schemas.openxmlformats.org/officeDocument/2006/relationships/image" Target="../media/image98.emf"/><Relationship Id="rId4" Type="http://schemas.openxmlformats.org/officeDocument/2006/relationships/customXml" Target="../ink/ink9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15.emf"/><Relationship Id="rId42" Type="http://schemas.openxmlformats.org/officeDocument/2006/relationships/customXml" Target="../ink/ink22.xml"/><Relationship Id="rId47" Type="http://schemas.openxmlformats.org/officeDocument/2006/relationships/image" Target="../media/image28.emf"/><Relationship Id="rId63" Type="http://schemas.openxmlformats.org/officeDocument/2006/relationships/image" Target="../media/image36.emf"/><Relationship Id="rId68" Type="http://schemas.openxmlformats.org/officeDocument/2006/relationships/customXml" Target="../ink/ink35.xml"/><Relationship Id="rId84" Type="http://schemas.openxmlformats.org/officeDocument/2006/relationships/customXml" Target="../ink/ink43.xml"/><Relationship Id="rId89" Type="http://schemas.openxmlformats.org/officeDocument/2006/relationships/image" Target="../media/image49.emf"/><Relationship Id="rId16" Type="http://schemas.openxmlformats.org/officeDocument/2006/relationships/customXml" Target="../ink/ink9.xml"/><Relationship Id="rId11" Type="http://schemas.openxmlformats.org/officeDocument/2006/relationships/image" Target="../media/image10.emf"/><Relationship Id="rId32" Type="http://schemas.openxmlformats.org/officeDocument/2006/relationships/customXml" Target="../ink/ink17.xml"/><Relationship Id="rId37" Type="http://schemas.openxmlformats.org/officeDocument/2006/relationships/image" Target="../media/image23.emf"/><Relationship Id="rId53" Type="http://schemas.openxmlformats.org/officeDocument/2006/relationships/image" Target="../media/image31.emf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../media/image44.emf"/><Relationship Id="rId5" Type="http://schemas.openxmlformats.org/officeDocument/2006/relationships/image" Target="../media/image7.emf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8.emf"/><Relationship Id="rId30" Type="http://schemas.openxmlformats.org/officeDocument/2006/relationships/customXml" Target="../ink/ink16.xml"/><Relationship Id="rId35" Type="http://schemas.openxmlformats.org/officeDocument/2006/relationships/image" Target="../media/image22.emf"/><Relationship Id="rId43" Type="http://schemas.openxmlformats.org/officeDocument/2006/relationships/image" Target="../media/image26.emf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64" Type="http://schemas.openxmlformats.org/officeDocument/2006/relationships/customXml" Target="../ink/ink33.xml"/><Relationship Id="rId69" Type="http://schemas.openxmlformats.org/officeDocument/2006/relationships/image" Target="../media/image39.emf"/><Relationship Id="rId77" Type="http://schemas.openxmlformats.org/officeDocument/2006/relationships/image" Target="../media/image43.emf"/><Relationship Id="rId8" Type="http://schemas.openxmlformats.org/officeDocument/2006/relationships/customXml" Target="../ink/ink5.xml"/><Relationship Id="rId51" Type="http://schemas.openxmlformats.org/officeDocument/2006/relationships/image" Target="../media/image30.emf"/><Relationship Id="rId72" Type="http://schemas.openxmlformats.org/officeDocument/2006/relationships/customXml" Target="../ink/ink37.xml"/><Relationship Id="rId80" Type="http://schemas.openxmlformats.org/officeDocument/2006/relationships/customXml" Target="../ink/ink41.xml"/><Relationship Id="rId85" Type="http://schemas.openxmlformats.org/officeDocument/2006/relationships/image" Target="../media/image47.emf"/><Relationship Id="rId3" Type="http://schemas.openxmlformats.org/officeDocument/2006/relationships/image" Target="../media/image6.emf"/><Relationship Id="rId12" Type="http://schemas.openxmlformats.org/officeDocument/2006/relationships/customXml" Target="../ink/ink7.xml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33" Type="http://schemas.openxmlformats.org/officeDocument/2006/relationships/image" Target="../media/image21.emf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34.emf"/><Relationship Id="rId67" Type="http://schemas.openxmlformats.org/officeDocument/2006/relationships/image" Target="../media/image38.emf"/><Relationship Id="rId20" Type="http://schemas.openxmlformats.org/officeDocument/2006/relationships/customXml" Target="../ink/ink11.xml"/><Relationship Id="rId41" Type="http://schemas.openxmlformats.org/officeDocument/2006/relationships/image" Target="../media/image25.emf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42.emf"/><Relationship Id="rId83" Type="http://schemas.openxmlformats.org/officeDocument/2006/relationships/image" Target="../media/image46.emf"/><Relationship Id="rId88" Type="http://schemas.openxmlformats.org/officeDocument/2006/relationships/customXml" Target="../ink/ink45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.xml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9.emf"/><Relationship Id="rId57" Type="http://schemas.openxmlformats.org/officeDocument/2006/relationships/image" Target="../media/image33.emf"/><Relationship Id="rId10" Type="http://schemas.openxmlformats.org/officeDocument/2006/relationships/customXml" Target="../ink/ink6.xml"/><Relationship Id="rId31" Type="http://schemas.openxmlformats.org/officeDocument/2006/relationships/image" Target="../media/image20.emf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37.emf"/><Relationship Id="rId73" Type="http://schemas.openxmlformats.org/officeDocument/2006/relationships/image" Target="../media/image41.emf"/><Relationship Id="rId78" Type="http://schemas.openxmlformats.org/officeDocument/2006/relationships/customXml" Target="../ink/ink40.xml"/><Relationship Id="rId81" Type="http://schemas.openxmlformats.org/officeDocument/2006/relationships/image" Target="../media/image45.emf"/><Relationship Id="rId86" Type="http://schemas.openxmlformats.org/officeDocument/2006/relationships/customXml" Target="../ink/ink44.xml"/><Relationship Id="rId4" Type="http://schemas.openxmlformats.org/officeDocument/2006/relationships/customXml" Target="../ink/ink3.xml"/><Relationship Id="rId9" Type="http://schemas.openxmlformats.org/officeDocument/2006/relationships/image" Target="../media/image9.emf"/><Relationship Id="rId13" Type="http://schemas.openxmlformats.org/officeDocument/2006/relationships/image" Target="../media/image11.emf"/><Relationship Id="rId18" Type="http://schemas.openxmlformats.org/officeDocument/2006/relationships/customXml" Target="../ink/ink10.xml"/><Relationship Id="rId39" Type="http://schemas.openxmlformats.org/officeDocument/2006/relationships/image" Target="../media/image24.emf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32.emf"/><Relationship Id="rId76" Type="http://schemas.openxmlformats.org/officeDocument/2006/relationships/customXml" Target="../ink/ink39.xml"/><Relationship Id="rId7" Type="http://schemas.openxmlformats.org/officeDocument/2006/relationships/image" Target="../media/image8.emf"/><Relationship Id="rId71" Type="http://schemas.openxmlformats.org/officeDocument/2006/relationships/image" Target="../media/image40.emf"/><Relationship Id="rId2" Type="http://schemas.openxmlformats.org/officeDocument/2006/relationships/customXml" Target="../ink/ink2.xml"/><Relationship Id="rId29" Type="http://schemas.openxmlformats.org/officeDocument/2006/relationships/image" Target="../media/image19.emf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27.emf"/><Relationship Id="rId66" Type="http://schemas.openxmlformats.org/officeDocument/2006/relationships/customXml" Target="../ink/ink34.xml"/><Relationship Id="rId87" Type="http://schemas.openxmlformats.org/officeDocument/2006/relationships/image" Target="../media/image48.emf"/><Relationship Id="rId61" Type="http://schemas.openxmlformats.org/officeDocument/2006/relationships/image" Target="../media/image35.emf"/><Relationship Id="rId82" Type="http://schemas.openxmlformats.org/officeDocument/2006/relationships/customXml" Target="../ink/ink42.xml"/><Relationship Id="rId1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518" y="1594103"/>
            <a:ext cx="4045503" cy="11247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70559" y="3599688"/>
            <a:ext cx="10881360" cy="2548255"/>
            <a:chOff x="670559" y="3599688"/>
            <a:chExt cx="10881360" cy="2548255"/>
          </a:xfrm>
        </p:grpSpPr>
        <p:sp>
          <p:nvSpPr>
            <p:cNvPr id="4" name="object 4"/>
            <p:cNvSpPr/>
            <p:nvPr/>
          </p:nvSpPr>
          <p:spPr>
            <a:xfrm>
              <a:off x="670559" y="3980688"/>
              <a:ext cx="10881360" cy="2167255"/>
            </a:xfrm>
            <a:custGeom>
              <a:avLst/>
              <a:gdLst/>
              <a:ahLst/>
              <a:cxnLst/>
              <a:rect l="l" t="t" r="r" b="b"/>
              <a:pathLst>
                <a:path w="10881360" h="2167254">
                  <a:moveTo>
                    <a:pt x="10881360" y="0"/>
                  </a:moveTo>
                  <a:lnTo>
                    <a:pt x="0" y="0"/>
                  </a:lnTo>
                  <a:lnTo>
                    <a:pt x="0" y="2167128"/>
                  </a:lnTo>
                  <a:lnTo>
                    <a:pt x="10881360" y="2167128"/>
                  </a:lnTo>
                  <a:lnTo>
                    <a:pt x="1088136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0559" y="3599688"/>
              <a:ext cx="10881360" cy="399415"/>
            </a:xfrm>
            <a:custGeom>
              <a:avLst/>
              <a:gdLst/>
              <a:ahLst/>
              <a:cxnLst/>
              <a:rect l="l" t="t" r="r" b="b"/>
              <a:pathLst>
                <a:path w="10881360" h="399414">
                  <a:moveTo>
                    <a:pt x="1088136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0881360" y="399288"/>
                  </a:lnTo>
                  <a:lnTo>
                    <a:pt x="1088136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48690" y="3572036"/>
            <a:ext cx="7633310" cy="2472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2100" i="1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2100" i="1" u="sng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100" i="1" u="sng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r>
              <a:rPr sz="2100" i="1" u="sng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i="1" u="sng" spc="-2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100" i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r>
              <a:rPr sz="2100" i="1" u="sng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2100" i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</a:t>
            </a:r>
            <a:r>
              <a:rPr sz="2100" i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100" i="1" u="sng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i="1" u="sng" spc="-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sz="2100" i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up</a:t>
            </a:r>
            <a:r>
              <a:rPr sz="2100" i="1" u="sng" spc="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2100" i="1" u="sng" spc="-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100" i="1" u="sng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i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sz="2100" i="1" u="sng" spc="-3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210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100" i="1" u="sng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,</a:t>
            </a:r>
            <a:r>
              <a:rPr sz="2100" i="1" u="sng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i="1" u="sng" spc="-3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2100" i="1" u="sng" spc="-3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</a:t>
            </a:r>
            <a:r>
              <a:rPr sz="2100" i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100" i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500"/>
              </a:spcBef>
            </a:pPr>
            <a:r>
              <a:rPr sz="1800" spc="-35" dirty="0">
                <a:solidFill>
                  <a:srgbClr val="252525"/>
                </a:solidFill>
                <a:latin typeface="Tahoma"/>
                <a:cs typeface="Tahoma"/>
              </a:rPr>
              <a:t>C</a:t>
            </a:r>
            <a:r>
              <a:rPr sz="1800" spc="35" dirty="0">
                <a:solidFill>
                  <a:srgbClr val="252525"/>
                </a:solidFill>
                <a:latin typeface="Tahoma"/>
                <a:cs typeface="Tahoma"/>
              </a:rPr>
              <a:t>l</a:t>
            </a:r>
            <a:r>
              <a:rPr sz="1800" spc="-65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sz="1800" spc="-20" dirty="0">
                <a:solidFill>
                  <a:srgbClr val="252525"/>
                </a:solidFill>
                <a:latin typeface="Tahoma"/>
                <a:cs typeface="Tahoma"/>
              </a:rPr>
              <a:t>ss</a:t>
            </a:r>
            <a:r>
              <a:rPr sz="1800" spc="-285" dirty="0">
                <a:solidFill>
                  <a:srgbClr val="252525"/>
                </a:solidFill>
                <a:latin typeface="Tahoma"/>
                <a:cs typeface="Tahoma"/>
              </a:rPr>
              <a:t>:</a:t>
            </a:r>
            <a:r>
              <a:rPr sz="1800" spc="-2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sz="1800" spc="65" dirty="0">
                <a:solidFill>
                  <a:srgbClr val="252525"/>
                </a:solidFill>
                <a:latin typeface="Tahoma"/>
                <a:cs typeface="Tahoma"/>
              </a:rPr>
              <a:t>Y</a:t>
            </a:r>
            <a:r>
              <a:rPr sz="1800" spc="-13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Tahoma"/>
                <a:cs typeface="Tahoma"/>
              </a:rPr>
              <a:t>B</a:t>
            </a:r>
            <a:r>
              <a:rPr sz="1800" dirty="0">
                <a:solidFill>
                  <a:srgbClr val="252525"/>
                </a:solidFill>
                <a:latin typeface="Tahoma"/>
                <a:cs typeface="Tahoma"/>
              </a:rPr>
              <a:t>S</a:t>
            </a:r>
            <a:r>
              <a:rPr sz="1800" spc="-60" dirty="0">
                <a:solidFill>
                  <a:srgbClr val="252525"/>
                </a:solidFill>
                <a:latin typeface="Tahoma"/>
                <a:cs typeface="Tahoma"/>
              </a:rPr>
              <a:t>c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50000"/>
              </a:lnSpc>
              <a:spcBef>
                <a:spcPts val="1080"/>
              </a:spcBef>
            </a:pPr>
            <a:r>
              <a:rPr sz="1800" spc="-30" dirty="0">
                <a:solidFill>
                  <a:srgbClr val="252525"/>
                </a:solidFill>
                <a:latin typeface="Tahoma"/>
                <a:cs typeface="Tahoma"/>
              </a:rPr>
              <a:t>Subject</a:t>
            </a:r>
            <a:r>
              <a:rPr sz="1800" spc="-18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285" dirty="0">
                <a:solidFill>
                  <a:srgbClr val="252525"/>
                </a:solidFill>
                <a:latin typeface="Tahoma"/>
                <a:cs typeface="Tahoma"/>
              </a:rPr>
              <a:t>:</a:t>
            </a:r>
            <a:r>
              <a:rPr sz="1800" spc="-15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252525"/>
                </a:solidFill>
                <a:latin typeface="Tahoma"/>
                <a:cs typeface="Tahoma"/>
              </a:rPr>
              <a:t>Introduction</a:t>
            </a:r>
            <a:r>
              <a:rPr sz="1800" spc="-10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Tahoma"/>
                <a:cs typeface="Tahoma"/>
              </a:rPr>
              <a:t>to</a:t>
            </a:r>
            <a:r>
              <a:rPr sz="1800" spc="-114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252525"/>
                </a:solidFill>
                <a:latin typeface="Tahoma"/>
                <a:cs typeface="Tahoma"/>
              </a:rPr>
              <a:t>Derivatives</a:t>
            </a:r>
            <a:r>
              <a:rPr sz="1800" spc="-16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252525"/>
                </a:solidFill>
                <a:latin typeface="Tahoma"/>
                <a:cs typeface="Tahoma"/>
              </a:rPr>
              <a:t>and</a:t>
            </a:r>
            <a:r>
              <a:rPr sz="1800" spc="-14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252525"/>
                </a:solidFill>
                <a:latin typeface="Tahoma"/>
                <a:cs typeface="Tahoma"/>
              </a:rPr>
              <a:t>Financial</a:t>
            </a:r>
            <a:r>
              <a:rPr sz="1800" spc="-18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252525"/>
                </a:solidFill>
                <a:latin typeface="Tahoma"/>
                <a:cs typeface="Tahoma"/>
              </a:rPr>
              <a:t>Markets</a:t>
            </a:r>
            <a:endParaRPr sz="1800">
              <a:latin typeface="Tahoma"/>
              <a:cs typeface="Tahoma"/>
            </a:endParaRPr>
          </a:p>
          <a:p>
            <a:pPr marL="12700" marR="2867025">
              <a:lnSpc>
                <a:spcPct val="150000"/>
              </a:lnSpc>
            </a:pPr>
            <a:r>
              <a:rPr sz="1800" spc="-35" smtClean="0">
                <a:solidFill>
                  <a:srgbClr val="252525"/>
                </a:solidFill>
                <a:latin typeface="Tahoma"/>
                <a:cs typeface="Tahoma"/>
              </a:rPr>
              <a:t>C</a:t>
            </a:r>
            <a:r>
              <a:rPr sz="1800" spc="-50" smtClean="0">
                <a:solidFill>
                  <a:srgbClr val="252525"/>
                </a:solidFill>
                <a:latin typeface="Tahoma"/>
                <a:cs typeface="Tahoma"/>
              </a:rPr>
              <a:t>h</a:t>
            </a:r>
            <a:r>
              <a:rPr sz="1800" spc="-65" smtClean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sz="1800" spc="-45" smtClean="0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800" spc="40" smtClean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sz="1800" spc="-90" smtClean="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spc="50" smtClean="0">
                <a:solidFill>
                  <a:srgbClr val="252525"/>
                </a:solidFill>
                <a:latin typeface="Tahoma"/>
                <a:cs typeface="Tahoma"/>
              </a:rPr>
              <a:t>r</a:t>
            </a:r>
            <a:r>
              <a:rPr sz="1800" spc="-285" dirty="0">
                <a:solidFill>
                  <a:srgbClr val="252525"/>
                </a:solidFill>
                <a:latin typeface="Tahoma"/>
                <a:cs typeface="Tahoma"/>
              </a:rPr>
              <a:t>:</a:t>
            </a:r>
            <a:r>
              <a:rPr sz="1800" spc="-22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Tahoma"/>
                <a:cs typeface="Tahoma"/>
              </a:rPr>
              <a:t>U</a:t>
            </a:r>
            <a:r>
              <a:rPr sz="1800" spc="-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sz="1800" spc="35" dirty="0">
                <a:solidFill>
                  <a:srgbClr val="252525"/>
                </a:solidFill>
                <a:latin typeface="Tahoma"/>
                <a:cs typeface="Tahoma"/>
              </a:rPr>
              <a:t>it</a:t>
            </a:r>
            <a:r>
              <a:rPr sz="1800" spc="-13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252525"/>
                </a:solidFill>
                <a:latin typeface="Tahoma"/>
                <a:cs typeface="Tahoma"/>
              </a:rPr>
              <a:t>3</a:t>
            </a:r>
            <a:r>
              <a:rPr sz="1800" spc="-14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252525"/>
                </a:solidFill>
                <a:latin typeface="Tahoma"/>
                <a:cs typeface="Tahoma"/>
              </a:rPr>
              <a:t>–</a:t>
            </a:r>
            <a:r>
              <a:rPr sz="1800" spc="-13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55">
                <a:solidFill>
                  <a:srgbClr val="252525"/>
                </a:solidFill>
                <a:latin typeface="Tahoma"/>
                <a:cs typeface="Tahoma"/>
              </a:rPr>
              <a:t>C</a:t>
            </a:r>
            <a:r>
              <a:rPr sz="1800" spc="-70">
                <a:solidFill>
                  <a:srgbClr val="252525"/>
                </a:solidFill>
                <a:latin typeface="Tahoma"/>
                <a:cs typeface="Tahoma"/>
              </a:rPr>
              <a:t>h</a:t>
            </a:r>
            <a:r>
              <a:rPr sz="1800" spc="-65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sz="1800" spc="-85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800" spc="2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sz="1800" spc="-9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spc="15">
                <a:solidFill>
                  <a:srgbClr val="252525"/>
                </a:solidFill>
                <a:latin typeface="Tahoma"/>
                <a:cs typeface="Tahoma"/>
              </a:rPr>
              <a:t>r</a:t>
            </a:r>
            <a:r>
              <a:rPr sz="18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15" smtClean="0">
                <a:solidFill>
                  <a:srgbClr val="252525"/>
                </a:solidFill>
                <a:latin typeface="Tahoma"/>
                <a:cs typeface="Tahoma"/>
              </a:rPr>
              <a:t>2</a:t>
            </a:r>
            <a:r>
              <a:rPr lang="en-US" spc="-1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n-US" spc="-15" dirty="0" smtClean="0">
                <a:solidFill>
                  <a:srgbClr val="252525"/>
                </a:solidFill>
                <a:latin typeface="Tahoma"/>
                <a:cs typeface="Tahoma"/>
              </a:rPr>
              <a:t>(</a:t>
            </a:r>
            <a:r>
              <a:rPr lang="en-US" sz="1800" spc="-15" dirty="0" smtClean="0">
                <a:solidFill>
                  <a:srgbClr val="252525"/>
                </a:solidFill>
                <a:latin typeface="Tahoma"/>
                <a:cs typeface="Tahoma"/>
              </a:rPr>
              <a:t>PART 2)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50000"/>
              </a:lnSpc>
              <a:spcBef>
                <a:spcPts val="1080"/>
              </a:spcBef>
            </a:pPr>
            <a:r>
              <a:rPr sz="1800" spc="-30" dirty="0">
                <a:solidFill>
                  <a:srgbClr val="252525"/>
                </a:solidFill>
                <a:latin typeface="Tahoma"/>
                <a:cs typeface="Tahoma"/>
              </a:rPr>
              <a:t>C</a:t>
            </a:r>
            <a:r>
              <a:rPr sz="1800" spc="-50" dirty="0">
                <a:solidFill>
                  <a:srgbClr val="252525"/>
                </a:solidFill>
                <a:latin typeface="Tahoma"/>
                <a:cs typeface="Tahoma"/>
              </a:rPr>
              <a:t>h</a:t>
            </a:r>
            <a:r>
              <a:rPr sz="1800" spc="-6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sz="1800" spc="-45" dirty="0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800" spc="40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sz="1800" spc="-90" dirty="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spc="20" dirty="0">
                <a:solidFill>
                  <a:srgbClr val="252525"/>
                </a:solidFill>
                <a:latin typeface="Tahoma"/>
                <a:cs typeface="Tahoma"/>
              </a:rPr>
              <a:t>r</a:t>
            </a:r>
            <a:r>
              <a:rPr sz="1800" spc="-2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sz="1800" spc="-6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sz="1800" spc="-80" dirty="0">
                <a:solidFill>
                  <a:srgbClr val="252525"/>
                </a:solidFill>
                <a:latin typeface="Tahoma"/>
                <a:cs typeface="Tahoma"/>
              </a:rPr>
              <a:t>m</a:t>
            </a:r>
            <a:r>
              <a:rPr sz="1800" spc="-70" dirty="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spc="-285" dirty="0">
                <a:solidFill>
                  <a:srgbClr val="252525"/>
                </a:solidFill>
                <a:latin typeface="Tahoma"/>
                <a:cs typeface="Tahoma"/>
              </a:rPr>
              <a:t>:</a:t>
            </a:r>
            <a:r>
              <a:rPr sz="1800" spc="-20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800" spc="-30" dirty="0">
                <a:solidFill>
                  <a:srgbClr val="252525"/>
                </a:solidFill>
                <a:latin typeface="Tahoma"/>
                <a:cs typeface="Tahoma"/>
              </a:rPr>
              <a:t>r</a:t>
            </a:r>
            <a:r>
              <a:rPr sz="1800" spc="-60" dirty="0">
                <a:solidFill>
                  <a:srgbClr val="252525"/>
                </a:solidFill>
                <a:latin typeface="Tahoma"/>
                <a:cs typeface="Tahoma"/>
              </a:rPr>
              <a:t>op</a:t>
            </a:r>
            <a:r>
              <a:rPr sz="1800" spc="-55" dirty="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spc="40" dirty="0">
                <a:solidFill>
                  <a:srgbClr val="252525"/>
                </a:solidFill>
                <a:latin typeface="Tahoma"/>
                <a:cs typeface="Tahoma"/>
              </a:rPr>
              <a:t>r</a:t>
            </a:r>
            <a:r>
              <a:rPr sz="1800" spc="2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sz="1800" spc="-25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sz="1800" spc="-45" dirty="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spc="-35" dirty="0">
                <a:solidFill>
                  <a:srgbClr val="252525"/>
                </a:solidFill>
                <a:latin typeface="Tahoma"/>
                <a:cs typeface="Tahoma"/>
              </a:rPr>
              <a:t>s</a:t>
            </a:r>
            <a:r>
              <a:rPr sz="1800" spc="-16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Tahoma"/>
                <a:cs typeface="Tahoma"/>
              </a:rPr>
              <a:t>of</a:t>
            </a:r>
            <a:r>
              <a:rPr sz="1800" spc="-13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Tahoma"/>
                <a:cs typeface="Tahoma"/>
              </a:rPr>
              <a:t>S</a:t>
            </a:r>
            <a:r>
              <a:rPr sz="1800" spc="1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sz="1800" spc="-50" dirty="0">
                <a:solidFill>
                  <a:srgbClr val="252525"/>
                </a:solidFill>
                <a:latin typeface="Tahoma"/>
                <a:cs typeface="Tahoma"/>
              </a:rPr>
              <a:t>o</a:t>
            </a:r>
            <a:r>
              <a:rPr sz="1800" spc="-60" dirty="0">
                <a:solidFill>
                  <a:srgbClr val="252525"/>
                </a:solidFill>
                <a:latin typeface="Tahoma"/>
                <a:cs typeface="Tahoma"/>
              </a:rPr>
              <a:t>c</a:t>
            </a:r>
            <a:r>
              <a:rPr sz="1800" spc="-25" dirty="0">
                <a:solidFill>
                  <a:srgbClr val="252525"/>
                </a:solidFill>
                <a:latin typeface="Tahoma"/>
                <a:cs typeface="Tahoma"/>
              </a:rPr>
              <a:t>k</a:t>
            </a:r>
            <a:r>
              <a:rPr sz="1800" spc="-12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252525"/>
                </a:solidFill>
                <a:latin typeface="Tahoma"/>
                <a:cs typeface="Tahoma"/>
              </a:rPr>
              <a:t>o</a:t>
            </a:r>
            <a:r>
              <a:rPr sz="1800" spc="-65" dirty="0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800" spc="40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sz="1800" spc="-25" dirty="0">
                <a:solidFill>
                  <a:srgbClr val="252525"/>
                </a:solidFill>
                <a:latin typeface="Tahoma"/>
                <a:cs typeface="Tahoma"/>
              </a:rPr>
              <a:t>ion</a:t>
            </a:r>
            <a:r>
              <a:rPr sz="1800" spc="-35" dirty="0">
                <a:solidFill>
                  <a:srgbClr val="252525"/>
                </a:solidFill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96143" y="533400"/>
            <a:ext cx="1896110" cy="521334"/>
          </a:xfrm>
          <a:custGeom>
            <a:avLst/>
            <a:gdLst/>
            <a:ahLst/>
            <a:cxnLst/>
            <a:rect l="l" t="t" r="r" b="b"/>
            <a:pathLst>
              <a:path w="1896109" h="521334">
                <a:moveTo>
                  <a:pt x="1895855" y="0"/>
                </a:moveTo>
                <a:lnTo>
                  <a:pt x="0" y="0"/>
                </a:lnTo>
                <a:lnTo>
                  <a:pt x="0" y="521208"/>
                </a:lnTo>
                <a:lnTo>
                  <a:pt x="1895855" y="521208"/>
                </a:lnTo>
                <a:lnTo>
                  <a:pt x="1895855" y="0"/>
                </a:lnTo>
                <a:close/>
              </a:path>
            </a:pathLst>
          </a:custGeom>
          <a:solidFill>
            <a:srgbClr val="F167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378185" y="496062"/>
            <a:ext cx="16154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>
                <a:latin typeface="Tahoma"/>
                <a:cs typeface="Tahoma"/>
              </a:rPr>
              <a:t>L</a:t>
            </a:r>
            <a:r>
              <a:rPr spc="-114">
                <a:latin typeface="Tahoma"/>
                <a:cs typeface="Tahoma"/>
              </a:rPr>
              <a:t>e</a:t>
            </a:r>
            <a:r>
              <a:rPr spc="-75">
                <a:latin typeface="Tahoma"/>
                <a:cs typeface="Tahoma"/>
              </a:rPr>
              <a:t>c</a:t>
            </a:r>
            <a:r>
              <a:rPr>
                <a:latin typeface="Tahoma"/>
                <a:cs typeface="Tahoma"/>
              </a:rPr>
              <a:t>t</a:t>
            </a:r>
            <a:r>
              <a:rPr spc="15">
                <a:latin typeface="Tahoma"/>
                <a:cs typeface="Tahoma"/>
              </a:rPr>
              <a:t>u</a:t>
            </a:r>
            <a:r>
              <a:rPr spc="-30">
                <a:latin typeface="Tahoma"/>
                <a:cs typeface="Tahoma"/>
              </a:rPr>
              <a:t>r</a:t>
            </a:r>
            <a:r>
              <a:rPr spc="-140">
                <a:latin typeface="Tahoma"/>
                <a:cs typeface="Tahoma"/>
              </a:rPr>
              <a:t>e</a:t>
            </a:r>
            <a:r>
              <a:rPr spc="-295">
                <a:latin typeface="Tahoma"/>
                <a:cs typeface="Tahoma"/>
              </a:rPr>
              <a:t> </a:t>
            </a:r>
            <a:endParaRPr spc="-15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</a:t>
            </a:fld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402653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xp</a:t>
            </a:r>
            <a:r>
              <a:rPr sz="3600" b="1" spc="-110" dirty="0">
                <a:solidFill>
                  <a:srgbClr val="000000"/>
                </a:solidFill>
                <a:latin typeface="Arial"/>
                <a:cs typeface="Arial"/>
              </a:rPr>
              <a:t>ir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2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1.3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257" y="1907793"/>
            <a:ext cx="9201785" cy="1978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20" dirty="0">
                <a:latin typeface="Segoe UI"/>
                <a:cs typeface="Segoe UI"/>
              </a:rPr>
              <a:t>Let’s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consider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effect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expiration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date.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4318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Both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American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become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more valuable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(or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least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do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not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decrease 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value)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time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expiration increases.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Consider </a:t>
            </a:r>
            <a:r>
              <a:rPr sz="1600" dirty="0">
                <a:latin typeface="Segoe UI"/>
                <a:cs typeface="Segoe UI"/>
              </a:rPr>
              <a:t>two American </a:t>
            </a:r>
            <a:r>
              <a:rPr sz="1600" spc="-5" dirty="0">
                <a:latin typeface="Segoe UI"/>
                <a:cs typeface="Segoe UI"/>
              </a:rPr>
              <a:t>options </a:t>
            </a:r>
            <a:r>
              <a:rPr sz="1600" dirty="0">
                <a:latin typeface="Segoe UI"/>
                <a:cs typeface="Segoe UI"/>
              </a:rPr>
              <a:t>that </a:t>
            </a:r>
            <a:r>
              <a:rPr sz="1600" spc="-5" dirty="0">
                <a:latin typeface="Segoe UI"/>
                <a:cs typeface="Segoe UI"/>
              </a:rPr>
              <a:t>differ </a:t>
            </a:r>
            <a:r>
              <a:rPr sz="1600" dirty="0">
                <a:latin typeface="Segoe UI"/>
                <a:cs typeface="Segoe UI"/>
              </a:rPr>
              <a:t>only as far as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expiration date is </a:t>
            </a:r>
            <a:r>
              <a:rPr sz="1600" dirty="0">
                <a:latin typeface="Segoe UI"/>
                <a:cs typeface="Segoe UI"/>
              </a:rPr>
              <a:t>concerned. The </a:t>
            </a:r>
            <a:r>
              <a:rPr sz="1600" spc="-5" dirty="0">
                <a:latin typeface="Segoe UI"/>
                <a:cs typeface="Segoe UI"/>
              </a:rPr>
              <a:t>owner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long-life option </a:t>
            </a:r>
            <a:r>
              <a:rPr sz="1600" dirty="0">
                <a:latin typeface="Segoe UI"/>
                <a:cs typeface="Segoe UI"/>
              </a:rPr>
              <a:t>has </a:t>
            </a:r>
            <a:r>
              <a:rPr sz="1600" spc="-5" dirty="0">
                <a:latin typeface="Segoe UI"/>
                <a:cs typeface="Segoe UI"/>
              </a:rPr>
              <a:t>all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exercise </a:t>
            </a:r>
            <a:r>
              <a:rPr sz="1600" dirty="0">
                <a:latin typeface="Segoe UI"/>
                <a:cs typeface="Segoe UI"/>
              </a:rPr>
              <a:t>opportunities </a:t>
            </a:r>
            <a:r>
              <a:rPr sz="1600" spc="-5" dirty="0">
                <a:latin typeface="Segoe UI"/>
                <a:cs typeface="Segoe UI"/>
              </a:rPr>
              <a:t>open to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owner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short-life option—and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more.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long-life option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must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therefore always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 </a:t>
            </a:r>
            <a:r>
              <a:rPr sz="1600" spc="-5" dirty="0">
                <a:latin typeface="Segoe UI"/>
                <a:cs typeface="Segoe UI"/>
              </a:rPr>
              <a:t>least</a:t>
            </a:r>
            <a:r>
              <a:rPr sz="1600" dirty="0">
                <a:latin typeface="Segoe UI"/>
                <a:cs typeface="Segoe UI"/>
              </a:rPr>
              <a:t> as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much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short-life</a:t>
            </a:r>
            <a:r>
              <a:rPr sz="1600" spc="-5" dirty="0">
                <a:latin typeface="Segoe UI"/>
                <a:cs typeface="Segoe UI"/>
              </a:rPr>
              <a:t> option.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1016" y="4538471"/>
            <a:ext cx="9570720" cy="33845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254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5"/>
              </a:spcBef>
            </a:pPr>
            <a:r>
              <a:rPr sz="1600" spc="5" dirty="0">
                <a:latin typeface="Segoe UI"/>
                <a:cs typeface="Segoe UI"/>
              </a:rPr>
              <a:t>What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about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European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puts?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59" y="4520004"/>
            <a:ext cx="387275" cy="38488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3996054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xp</a:t>
            </a:r>
            <a:r>
              <a:rPr sz="3600" b="1" spc="-110" dirty="0">
                <a:solidFill>
                  <a:srgbClr val="000000"/>
                </a:solidFill>
                <a:latin typeface="Arial"/>
                <a:cs typeface="Arial"/>
              </a:rPr>
              <a:t>ir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2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1.3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257" y="1907793"/>
            <a:ext cx="9502775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Segoe UI"/>
                <a:cs typeface="Segoe UI"/>
              </a:rPr>
              <a:t>Although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European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-5" dirty="0">
                <a:latin typeface="Segoe UI"/>
                <a:cs typeface="Segoe UI"/>
              </a:rPr>
              <a:t> options usually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become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more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valuable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time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expiration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increases,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this</a:t>
            </a:r>
            <a:r>
              <a:rPr sz="1600" spc="-5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dirty="0">
                <a:latin typeface="Segoe UI"/>
                <a:cs typeface="Segoe UI"/>
              </a:rPr>
              <a:t>not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always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case.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125095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Consider </a:t>
            </a:r>
            <a:r>
              <a:rPr sz="1600" dirty="0">
                <a:latin typeface="Segoe UI"/>
                <a:cs typeface="Segoe UI"/>
              </a:rPr>
              <a:t>two </a:t>
            </a:r>
            <a:r>
              <a:rPr sz="1600" spc="-5" dirty="0">
                <a:latin typeface="Segoe UI"/>
                <a:cs typeface="Segoe UI"/>
              </a:rPr>
              <a:t>European </a:t>
            </a:r>
            <a:r>
              <a:rPr sz="1600" dirty="0">
                <a:latin typeface="Segoe UI"/>
                <a:cs typeface="Segoe UI"/>
              </a:rPr>
              <a:t>call </a:t>
            </a:r>
            <a:r>
              <a:rPr sz="1600" spc="-5" dirty="0">
                <a:latin typeface="Segoe UI"/>
                <a:cs typeface="Segoe UI"/>
              </a:rPr>
              <a:t>options on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5" dirty="0">
                <a:latin typeface="Segoe UI"/>
                <a:cs typeface="Segoe UI"/>
              </a:rPr>
              <a:t>stock: </a:t>
            </a:r>
            <a:r>
              <a:rPr sz="1600" dirty="0">
                <a:latin typeface="Segoe UI"/>
                <a:cs typeface="Segoe UI"/>
              </a:rPr>
              <a:t>one </a:t>
            </a:r>
            <a:r>
              <a:rPr sz="1600" spc="-5" dirty="0">
                <a:latin typeface="Segoe UI"/>
                <a:cs typeface="Segoe UI"/>
              </a:rPr>
              <a:t>with </a:t>
            </a:r>
            <a:r>
              <a:rPr sz="1600" dirty="0">
                <a:latin typeface="Segoe UI"/>
                <a:cs typeface="Segoe UI"/>
              </a:rPr>
              <a:t>an </a:t>
            </a:r>
            <a:r>
              <a:rPr sz="1600" spc="-5" dirty="0">
                <a:latin typeface="Segoe UI"/>
                <a:cs typeface="Segoe UI"/>
              </a:rPr>
              <a:t>expiration date in </a:t>
            </a:r>
            <a:r>
              <a:rPr sz="1600" dirty="0">
                <a:latin typeface="Segoe UI"/>
                <a:cs typeface="Segoe UI"/>
              </a:rPr>
              <a:t>1 month,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other </a:t>
            </a:r>
            <a:r>
              <a:rPr sz="1600" spc="-5" dirty="0">
                <a:latin typeface="Segoe UI"/>
                <a:cs typeface="Segoe UI"/>
              </a:rPr>
              <a:t>with </a:t>
            </a:r>
            <a:r>
              <a:rPr sz="1600" dirty="0">
                <a:latin typeface="Segoe UI"/>
                <a:cs typeface="Segoe UI"/>
              </a:rPr>
              <a:t>an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expiration </a:t>
            </a:r>
            <a:r>
              <a:rPr sz="1600" spc="-5" dirty="0">
                <a:latin typeface="Segoe UI"/>
                <a:cs typeface="Segoe UI"/>
              </a:rPr>
              <a:t>date in </a:t>
            </a:r>
            <a:r>
              <a:rPr sz="1600" spc="5" dirty="0">
                <a:latin typeface="Segoe UI"/>
                <a:cs typeface="Segoe UI"/>
              </a:rPr>
              <a:t>2 </a:t>
            </a:r>
            <a:r>
              <a:rPr sz="1600" dirty="0">
                <a:latin typeface="Segoe UI"/>
                <a:cs typeface="Segoe UI"/>
              </a:rPr>
              <a:t>months. </a:t>
            </a:r>
            <a:r>
              <a:rPr sz="1600" spc="-5" dirty="0">
                <a:latin typeface="Segoe UI"/>
                <a:cs typeface="Segoe UI"/>
              </a:rPr>
              <a:t>Suppose </a:t>
            </a:r>
            <a:r>
              <a:rPr sz="1600" spc="5" dirty="0">
                <a:latin typeface="Segoe UI"/>
                <a:cs typeface="Segoe UI"/>
              </a:rPr>
              <a:t>that a </a:t>
            </a:r>
            <a:r>
              <a:rPr sz="1600" spc="15" dirty="0">
                <a:latin typeface="Segoe UI"/>
                <a:cs typeface="Segoe UI"/>
              </a:rPr>
              <a:t>very </a:t>
            </a:r>
            <a:r>
              <a:rPr sz="1600" spc="-10" dirty="0">
                <a:latin typeface="Segoe UI"/>
                <a:cs typeface="Segoe UI"/>
              </a:rPr>
              <a:t>large </a:t>
            </a:r>
            <a:r>
              <a:rPr sz="1600" spc="-5" dirty="0">
                <a:latin typeface="Segoe UI"/>
                <a:cs typeface="Segoe UI"/>
              </a:rPr>
              <a:t>dividend is </a:t>
            </a:r>
            <a:r>
              <a:rPr sz="1600" dirty="0">
                <a:latin typeface="Segoe UI"/>
                <a:cs typeface="Segoe UI"/>
              </a:rPr>
              <a:t>expected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spc="5" dirty="0">
                <a:latin typeface="Segoe UI"/>
                <a:cs typeface="Segoe UI"/>
              </a:rPr>
              <a:t>6 </a:t>
            </a:r>
            <a:r>
              <a:rPr sz="1600" spc="-5" dirty="0">
                <a:latin typeface="Segoe UI"/>
                <a:cs typeface="Segoe UI"/>
              </a:rPr>
              <a:t>weeks.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dividend will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cause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stock </a:t>
            </a:r>
            <a:r>
              <a:rPr sz="1600" spc="-5" dirty="0">
                <a:latin typeface="Segoe UI"/>
                <a:cs typeface="Segoe UI"/>
              </a:rPr>
              <a:t>price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decline, so </a:t>
            </a:r>
            <a:r>
              <a:rPr sz="1600" dirty="0">
                <a:latin typeface="Segoe UI"/>
                <a:cs typeface="Segoe UI"/>
              </a:rPr>
              <a:t>that </a:t>
            </a:r>
            <a:r>
              <a:rPr sz="1600" spc="5" dirty="0">
                <a:latin typeface="Segoe UI"/>
                <a:cs typeface="Segoe UI"/>
              </a:rPr>
              <a:t>the short-life </a:t>
            </a:r>
            <a:r>
              <a:rPr sz="1600" spc="-5" dirty="0">
                <a:latin typeface="Segoe UI"/>
                <a:cs typeface="Segoe UI"/>
              </a:rPr>
              <a:t>option </a:t>
            </a:r>
            <a:r>
              <a:rPr sz="1600" dirty="0">
                <a:latin typeface="Segoe UI"/>
                <a:cs typeface="Segoe UI"/>
              </a:rPr>
              <a:t>could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spc="-10" dirty="0">
                <a:latin typeface="Segoe UI"/>
                <a:cs typeface="Segoe UI"/>
              </a:rPr>
              <a:t>more </a:t>
            </a:r>
            <a:r>
              <a:rPr sz="1600" spc="5" dirty="0">
                <a:latin typeface="Segoe UI"/>
                <a:cs typeface="Segoe UI"/>
              </a:rPr>
              <a:t>than the </a:t>
            </a:r>
            <a:r>
              <a:rPr sz="1600" dirty="0">
                <a:latin typeface="Segoe UI"/>
                <a:cs typeface="Segoe UI"/>
              </a:rPr>
              <a:t>long-life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option.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411797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xp</a:t>
            </a:r>
            <a:r>
              <a:rPr sz="3600" b="1" spc="-110" dirty="0">
                <a:solidFill>
                  <a:srgbClr val="000000"/>
                </a:solidFill>
                <a:latin typeface="Arial"/>
                <a:cs typeface="Arial"/>
              </a:rPr>
              <a:t>ir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2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1.3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857" y="1743583"/>
            <a:ext cx="997839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135"/>
              </a:lnSpc>
              <a:spcBef>
                <a:spcPts val="100"/>
              </a:spcBef>
              <a:tabLst>
                <a:tab pos="8418830" algn="l"/>
              </a:tabLst>
            </a:pPr>
            <a:r>
              <a:rPr sz="1800" spc="-10" dirty="0">
                <a:latin typeface="Segoe UI"/>
                <a:cs typeface="Segoe UI"/>
              </a:rPr>
              <a:t>Effect</a:t>
            </a:r>
            <a:r>
              <a:rPr sz="1800" spc="2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of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changes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in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expiration</a:t>
            </a:r>
            <a:r>
              <a:rPr sz="1800" spc="2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date</a:t>
            </a:r>
            <a:r>
              <a:rPr sz="1800" spc="4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on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option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prices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when</a:t>
            </a:r>
            <a:r>
              <a:rPr sz="1800" spc="20" dirty="0">
                <a:latin typeface="Segoe UI"/>
                <a:cs typeface="Segoe UI"/>
              </a:rPr>
              <a:t> </a:t>
            </a:r>
            <a:r>
              <a:rPr sz="1800" spc="-15" dirty="0">
                <a:latin typeface="Cambria Math"/>
                <a:cs typeface="Cambria Math"/>
              </a:rPr>
              <a:t>𝑆</a:t>
            </a:r>
            <a:r>
              <a:rPr sz="1950" spc="-22" baseline="-14957" dirty="0">
                <a:latin typeface="Cambria Math"/>
                <a:cs typeface="Cambria Math"/>
              </a:rPr>
              <a:t>0</a:t>
            </a:r>
            <a:r>
              <a:rPr sz="1950" spc="367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50,</a:t>
            </a:r>
            <a:r>
              <a:rPr sz="1800" spc="3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K =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50,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r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5%,	</a:t>
            </a:r>
            <a:r>
              <a:rPr sz="1800" dirty="0">
                <a:latin typeface="Segoe UI"/>
                <a:cs typeface="Segoe UI"/>
              </a:rPr>
              <a:t>σ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30%,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and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T</a:t>
            </a:r>
            <a:endParaRPr sz="1800">
              <a:latin typeface="Segoe UI"/>
              <a:cs typeface="Segoe UI"/>
            </a:endParaRPr>
          </a:p>
          <a:p>
            <a:pPr marL="38100">
              <a:lnSpc>
                <a:spcPts val="2135"/>
              </a:lnSpc>
            </a:pPr>
            <a:r>
              <a:rPr sz="1800" dirty="0">
                <a:latin typeface="Segoe UI"/>
                <a:cs typeface="Segoe UI"/>
              </a:rPr>
              <a:t>=</a:t>
            </a:r>
            <a:r>
              <a:rPr sz="1800" spc="-4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1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4947" y="2516384"/>
            <a:ext cx="8927106" cy="323325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275272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til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ty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4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3600" b="1" spc="-335" dirty="0">
                <a:solidFill>
                  <a:srgbClr val="000000"/>
                </a:solidFill>
                <a:latin typeface="Arial"/>
                <a:cs typeface="Arial"/>
              </a:rPr>
              <a:t>σ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1.4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257" y="1907793"/>
            <a:ext cx="9453245" cy="2954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volatility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stock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is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 measure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how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uncertain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are</a:t>
            </a:r>
            <a:r>
              <a:rPr sz="1600" spc="-10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about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future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stock price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movements.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17526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As </a:t>
            </a:r>
            <a:r>
              <a:rPr sz="1600" spc="-5" dirty="0">
                <a:latin typeface="Segoe UI"/>
                <a:cs typeface="Segoe UI"/>
              </a:rPr>
              <a:t>volatility increases,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chance that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stock will do </a:t>
            </a:r>
            <a:r>
              <a:rPr sz="1600" spc="15" dirty="0">
                <a:latin typeface="Segoe UI"/>
                <a:cs typeface="Segoe UI"/>
              </a:rPr>
              <a:t>very </a:t>
            </a:r>
            <a:r>
              <a:rPr sz="1600" spc="-5" dirty="0">
                <a:latin typeface="Segoe UI"/>
                <a:cs typeface="Segoe UI"/>
              </a:rPr>
              <a:t>well or </a:t>
            </a:r>
            <a:r>
              <a:rPr sz="1600" spc="15" dirty="0">
                <a:latin typeface="Segoe UI"/>
                <a:cs typeface="Segoe UI"/>
              </a:rPr>
              <a:t>very </a:t>
            </a:r>
            <a:r>
              <a:rPr sz="1600" spc="-5" dirty="0">
                <a:latin typeface="Segoe UI"/>
                <a:cs typeface="Segoe UI"/>
              </a:rPr>
              <a:t>poorly increases. </a:t>
            </a:r>
            <a:r>
              <a:rPr sz="1600" dirty="0">
                <a:latin typeface="Segoe UI"/>
                <a:cs typeface="Segoe UI"/>
              </a:rPr>
              <a:t>For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owner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stock,</a:t>
            </a:r>
            <a:r>
              <a:rPr sz="1600" dirty="0">
                <a:latin typeface="Segoe UI"/>
                <a:cs typeface="Segoe UI"/>
              </a:rPr>
              <a:t> these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two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outcomes</a:t>
            </a:r>
            <a:r>
              <a:rPr sz="1600" spc="-7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tend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offset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each</a:t>
            </a:r>
            <a:r>
              <a:rPr sz="1600" spc="-25" dirty="0">
                <a:latin typeface="Segoe UI"/>
                <a:cs typeface="Segoe UI"/>
              </a:rPr>
              <a:t> other.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5" dirty="0">
                <a:latin typeface="Segoe UI"/>
                <a:cs typeface="Segoe UI"/>
              </a:rPr>
              <a:t>However, </a:t>
            </a:r>
            <a:r>
              <a:rPr sz="1600" dirty="0">
                <a:latin typeface="Segoe UI"/>
                <a:cs typeface="Segoe UI"/>
              </a:rPr>
              <a:t>this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dirty="0">
                <a:latin typeface="Segoe UI"/>
                <a:cs typeface="Segoe UI"/>
              </a:rPr>
              <a:t>not </a:t>
            </a:r>
            <a:r>
              <a:rPr sz="1600" spc="-5" dirty="0">
                <a:latin typeface="Segoe UI"/>
                <a:cs typeface="Segoe UI"/>
              </a:rPr>
              <a:t>so </a:t>
            </a:r>
            <a:r>
              <a:rPr sz="1600" dirty="0">
                <a:latin typeface="Segoe UI"/>
                <a:cs typeface="Segoe UI"/>
              </a:rPr>
              <a:t>for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owner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dirty="0">
                <a:latin typeface="Segoe UI"/>
                <a:cs typeface="Segoe UI"/>
              </a:rPr>
              <a:t>a call </a:t>
            </a:r>
            <a:r>
              <a:rPr sz="1600" spc="-5" dirty="0">
                <a:latin typeface="Segoe UI"/>
                <a:cs typeface="Segoe UI"/>
              </a:rPr>
              <a:t>or </a:t>
            </a:r>
            <a:r>
              <a:rPr sz="1600" dirty="0">
                <a:latin typeface="Segoe UI"/>
                <a:cs typeface="Segoe UI"/>
              </a:rPr>
              <a:t>put. The </a:t>
            </a:r>
            <a:r>
              <a:rPr sz="1600" spc="-5" dirty="0">
                <a:latin typeface="Segoe UI"/>
                <a:cs typeface="Segoe UI"/>
              </a:rPr>
              <a:t>owner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dirty="0">
                <a:latin typeface="Segoe UI"/>
                <a:cs typeface="Segoe UI"/>
              </a:rPr>
              <a:t>a call benefits </a:t>
            </a:r>
            <a:r>
              <a:rPr sz="1600" spc="-5" dirty="0">
                <a:latin typeface="Segoe UI"/>
                <a:cs typeface="Segoe UI"/>
              </a:rPr>
              <a:t>from price increases </a:t>
            </a:r>
            <a:r>
              <a:rPr sz="1600" dirty="0">
                <a:latin typeface="Segoe UI"/>
                <a:cs typeface="Segoe UI"/>
              </a:rPr>
              <a:t>but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has </a:t>
            </a:r>
            <a:r>
              <a:rPr sz="1600" spc="-5" dirty="0">
                <a:latin typeface="Segoe UI"/>
                <a:cs typeface="Segoe UI"/>
              </a:rPr>
              <a:t>limited </a:t>
            </a:r>
            <a:r>
              <a:rPr sz="1600" spc="-10" dirty="0">
                <a:latin typeface="Segoe UI"/>
                <a:cs typeface="Segoe UI"/>
              </a:rPr>
              <a:t>downside risk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event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price decreases </a:t>
            </a:r>
            <a:r>
              <a:rPr sz="1600" dirty="0">
                <a:latin typeface="Segoe UI"/>
                <a:cs typeface="Segoe UI"/>
              </a:rPr>
              <a:t>because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most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owner </a:t>
            </a:r>
            <a:r>
              <a:rPr sz="1600" dirty="0">
                <a:latin typeface="Segoe UI"/>
                <a:cs typeface="Segoe UI"/>
              </a:rPr>
              <a:t>can </a:t>
            </a:r>
            <a:r>
              <a:rPr sz="1600" spc="-10" dirty="0">
                <a:latin typeface="Segoe UI"/>
                <a:cs typeface="Segoe UI"/>
              </a:rPr>
              <a:t>lose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price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option. </a:t>
            </a:r>
            <a:r>
              <a:rPr sz="1600" spc="-10" dirty="0">
                <a:latin typeface="Segoe UI"/>
                <a:cs typeface="Segoe UI"/>
              </a:rPr>
              <a:t>Similarly,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owner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5" dirty="0">
                <a:latin typeface="Segoe UI"/>
                <a:cs typeface="Segoe UI"/>
              </a:rPr>
              <a:t>a </a:t>
            </a:r>
            <a:r>
              <a:rPr sz="1600" dirty="0">
                <a:latin typeface="Segoe UI"/>
                <a:cs typeface="Segoe UI"/>
              </a:rPr>
              <a:t>put benefits </a:t>
            </a:r>
            <a:r>
              <a:rPr sz="1600" spc="-10" dirty="0">
                <a:latin typeface="Segoe UI"/>
                <a:cs typeface="Segoe UI"/>
              </a:rPr>
              <a:t>from </a:t>
            </a:r>
            <a:r>
              <a:rPr sz="1600" spc="-5" dirty="0">
                <a:latin typeface="Segoe UI"/>
                <a:cs typeface="Segoe UI"/>
              </a:rPr>
              <a:t>price decreases, </a:t>
            </a:r>
            <a:r>
              <a:rPr sz="1600" dirty="0">
                <a:latin typeface="Segoe UI"/>
                <a:cs typeface="Segoe UI"/>
              </a:rPr>
              <a:t>but </a:t>
            </a:r>
            <a:r>
              <a:rPr sz="1600" spc="5" dirty="0">
                <a:latin typeface="Segoe UI"/>
                <a:cs typeface="Segoe UI"/>
              </a:rPr>
              <a:t>has </a:t>
            </a:r>
            <a:r>
              <a:rPr sz="1600" spc="-5" dirty="0">
                <a:latin typeface="Segoe UI"/>
                <a:cs typeface="Segoe UI"/>
              </a:rPr>
              <a:t>limited downside risk in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event</a:t>
            </a:r>
            <a:endParaRPr sz="1600">
              <a:latin typeface="Segoe UI"/>
              <a:cs typeface="Segoe U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increases.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algn="just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5" dirty="0">
                <a:latin typeface="Segoe UI"/>
                <a:cs typeface="Segoe UI"/>
              </a:rPr>
              <a:t> values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both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calls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 puts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therefore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increase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as</a:t>
            </a:r>
            <a:r>
              <a:rPr sz="1600" spc="-1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volatility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increases.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432" y="957072"/>
            <a:ext cx="280416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15" dirty="0">
                <a:latin typeface="Arial"/>
                <a:cs typeface="Arial"/>
              </a:rPr>
              <a:t>V</a:t>
            </a:r>
            <a:r>
              <a:rPr sz="3600" b="1" spc="-190" dirty="0">
                <a:latin typeface="Arial"/>
                <a:cs typeface="Arial"/>
              </a:rPr>
              <a:t>o</a:t>
            </a:r>
            <a:r>
              <a:rPr sz="3600" b="1" spc="-170" dirty="0">
                <a:latin typeface="Arial"/>
                <a:cs typeface="Arial"/>
              </a:rPr>
              <a:t>l</a:t>
            </a:r>
            <a:r>
              <a:rPr sz="3600" b="1" spc="10" dirty="0">
                <a:latin typeface="Arial"/>
                <a:cs typeface="Arial"/>
              </a:rPr>
              <a:t>a</a:t>
            </a:r>
            <a:r>
              <a:rPr sz="3600" b="1" spc="-190" dirty="0">
                <a:latin typeface="Arial"/>
                <a:cs typeface="Arial"/>
              </a:rPr>
              <a:t>til</a:t>
            </a:r>
            <a:r>
              <a:rPr sz="3600" b="1" spc="-165" dirty="0">
                <a:latin typeface="Arial"/>
                <a:cs typeface="Arial"/>
              </a:rPr>
              <a:t>i</a:t>
            </a:r>
            <a:r>
              <a:rPr sz="3600" b="1" spc="-170" dirty="0">
                <a:latin typeface="Arial"/>
                <a:cs typeface="Arial"/>
              </a:rPr>
              <a:t>ty</a:t>
            </a:r>
            <a:r>
              <a:rPr sz="3600" b="1" spc="-175" dirty="0">
                <a:latin typeface="Arial"/>
                <a:cs typeface="Arial"/>
              </a:rPr>
              <a:t> </a:t>
            </a:r>
            <a:r>
              <a:rPr sz="3600" b="1" spc="40" dirty="0">
                <a:latin typeface="Arial"/>
                <a:cs typeface="Arial"/>
              </a:rPr>
              <a:t>(</a:t>
            </a:r>
            <a:r>
              <a:rPr sz="3600" b="1" spc="-335" dirty="0">
                <a:latin typeface="Arial"/>
                <a:cs typeface="Arial"/>
              </a:rPr>
              <a:t>σ</a:t>
            </a:r>
            <a:r>
              <a:rPr sz="3600" b="1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1.4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857" y="1787778"/>
            <a:ext cx="9771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53984" algn="l"/>
              </a:tabLst>
            </a:pPr>
            <a:r>
              <a:rPr sz="1800" spc="-10" dirty="0">
                <a:latin typeface="Segoe UI"/>
                <a:cs typeface="Segoe UI"/>
              </a:rPr>
              <a:t>Effect</a:t>
            </a:r>
            <a:r>
              <a:rPr sz="1800" spc="2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of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changes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in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volatility</a:t>
            </a:r>
            <a:r>
              <a:rPr sz="1800" spc="3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on </a:t>
            </a:r>
            <a:r>
              <a:rPr sz="1800" spc="-5" dirty="0">
                <a:latin typeface="Segoe UI"/>
                <a:cs typeface="Segoe UI"/>
              </a:rPr>
              <a:t>option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prices </a:t>
            </a:r>
            <a:r>
              <a:rPr sz="1800" spc="-10" dirty="0">
                <a:latin typeface="Segoe UI"/>
                <a:cs typeface="Segoe UI"/>
              </a:rPr>
              <a:t>when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5" dirty="0">
                <a:latin typeface="Cambria Math"/>
                <a:cs typeface="Cambria Math"/>
              </a:rPr>
              <a:t>𝑆</a:t>
            </a:r>
            <a:r>
              <a:rPr sz="1950" spc="-22" baseline="-14957" dirty="0">
                <a:latin typeface="Cambria Math"/>
                <a:cs typeface="Cambria Math"/>
              </a:rPr>
              <a:t>0</a:t>
            </a:r>
            <a:r>
              <a:rPr sz="1950" spc="375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50,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K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50,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r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5%,	</a:t>
            </a:r>
            <a:r>
              <a:rPr sz="1800" dirty="0">
                <a:latin typeface="Segoe UI"/>
                <a:cs typeface="Segoe UI"/>
              </a:rPr>
              <a:t>σ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30%,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and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T</a:t>
            </a:r>
            <a:r>
              <a:rPr sz="1800" spc="-3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1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877" y="2460879"/>
            <a:ext cx="8966002" cy="316534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561467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3600" b="1" spc="-2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1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30" dirty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3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Ra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1.5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257" y="1806320"/>
            <a:ext cx="9378950" cy="2222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risk-free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interest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rate </a:t>
            </a:r>
            <a:r>
              <a:rPr sz="1600" dirty="0">
                <a:latin typeface="Segoe UI"/>
                <a:cs typeface="Segoe UI"/>
              </a:rPr>
              <a:t>affects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an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5" dirty="0">
                <a:latin typeface="Segoe UI"/>
                <a:cs typeface="Segoe UI"/>
              </a:rPr>
              <a:t>less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clear-cut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30" dirty="0">
                <a:latin typeface="Segoe UI"/>
                <a:cs typeface="Segoe UI"/>
              </a:rPr>
              <a:t>way.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As </a:t>
            </a:r>
            <a:r>
              <a:rPr sz="1600" spc="-10" dirty="0">
                <a:latin typeface="Segoe UI"/>
                <a:cs typeface="Segoe UI"/>
              </a:rPr>
              <a:t>interest </a:t>
            </a:r>
            <a:r>
              <a:rPr sz="1600" spc="-5" dirty="0">
                <a:latin typeface="Segoe UI"/>
                <a:cs typeface="Segoe UI"/>
              </a:rPr>
              <a:t>rates in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economy </a:t>
            </a:r>
            <a:r>
              <a:rPr sz="1600" spc="-5" dirty="0">
                <a:latin typeface="Segoe UI"/>
                <a:cs typeface="Segoe UI"/>
              </a:rPr>
              <a:t>increase,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expected </a:t>
            </a:r>
            <a:r>
              <a:rPr sz="1600" spc="-5" dirty="0">
                <a:latin typeface="Segoe UI"/>
                <a:cs typeface="Segoe UI"/>
              </a:rPr>
              <a:t>return </a:t>
            </a:r>
            <a:r>
              <a:rPr sz="1600" spc="-10" dirty="0">
                <a:latin typeface="Segoe UI"/>
                <a:cs typeface="Segoe UI"/>
              </a:rPr>
              <a:t>required </a:t>
            </a:r>
            <a:r>
              <a:rPr sz="1600" spc="-5" dirty="0">
                <a:latin typeface="Segoe UI"/>
                <a:cs typeface="Segoe UI"/>
              </a:rPr>
              <a:t>by investors </a:t>
            </a:r>
            <a:r>
              <a:rPr sz="1600" spc="-10" dirty="0">
                <a:latin typeface="Segoe UI"/>
                <a:cs typeface="Segoe UI"/>
              </a:rPr>
              <a:t>from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stock </a:t>
            </a:r>
            <a:r>
              <a:rPr sz="1600" spc="-5" dirty="0">
                <a:latin typeface="Segoe UI"/>
                <a:cs typeface="Segoe UI"/>
              </a:rPr>
              <a:t>tends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increase. </a:t>
            </a:r>
            <a:r>
              <a:rPr sz="1600" dirty="0">
                <a:latin typeface="Segoe UI"/>
                <a:cs typeface="Segoe UI"/>
              </a:rPr>
              <a:t>In </a:t>
            </a:r>
            <a:r>
              <a:rPr sz="1600" spc="-5" dirty="0">
                <a:latin typeface="Segoe UI"/>
                <a:cs typeface="Segoe UI"/>
              </a:rPr>
              <a:t>addition,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present value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5" dirty="0">
                <a:latin typeface="Segoe UI"/>
                <a:cs typeface="Segoe UI"/>
              </a:rPr>
              <a:t>any </a:t>
            </a:r>
            <a:r>
              <a:rPr sz="1600" spc="-5" dirty="0">
                <a:latin typeface="Segoe UI"/>
                <a:cs typeface="Segoe UI"/>
              </a:rPr>
              <a:t>future </a:t>
            </a:r>
            <a:r>
              <a:rPr sz="1600" dirty="0">
                <a:latin typeface="Segoe UI"/>
                <a:cs typeface="Segoe UI"/>
              </a:rPr>
              <a:t>cash </a:t>
            </a:r>
            <a:r>
              <a:rPr sz="1600" spc="-5" dirty="0">
                <a:latin typeface="Segoe UI"/>
                <a:cs typeface="Segoe UI"/>
              </a:rPr>
              <a:t>flow received by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holder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option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decreases.</a:t>
            </a:r>
            <a:r>
              <a:rPr sz="1600" dirty="0">
                <a:latin typeface="Segoe UI"/>
                <a:cs typeface="Segoe UI"/>
              </a:rPr>
              <a:t> 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combined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impact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these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two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effects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increase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decrease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Segoe UI"/>
              <a:cs typeface="Segoe UI"/>
            </a:endParaRPr>
          </a:p>
          <a:p>
            <a:pPr marL="12700" marR="1791335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It is </a:t>
            </a:r>
            <a:r>
              <a:rPr sz="1600" spc="5" dirty="0">
                <a:latin typeface="Segoe UI"/>
                <a:cs typeface="Segoe UI"/>
              </a:rPr>
              <a:t>important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emphasize </a:t>
            </a:r>
            <a:r>
              <a:rPr sz="1600" dirty="0">
                <a:latin typeface="Segoe UI"/>
                <a:cs typeface="Segoe UI"/>
              </a:rPr>
              <a:t>that </a:t>
            </a:r>
            <a:r>
              <a:rPr sz="1600" spc="-5" dirty="0">
                <a:latin typeface="Segoe UI"/>
                <a:cs typeface="Segoe UI"/>
              </a:rPr>
              <a:t>we </a:t>
            </a:r>
            <a:r>
              <a:rPr sz="1600" spc="-10" dirty="0">
                <a:latin typeface="Segoe UI"/>
                <a:cs typeface="Segoe UI"/>
              </a:rPr>
              <a:t>are </a:t>
            </a:r>
            <a:r>
              <a:rPr sz="1600" spc="-5" dirty="0">
                <a:latin typeface="Segoe UI"/>
                <a:cs typeface="Segoe UI"/>
              </a:rPr>
              <a:t>assuming </a:t>
            </a:r>
            <a:r>
              <a:rPr sz="1600" dirty="0">
                <a:latin typeface="Segoe UI"/>
                <a:cs typeface="Segoe UI"/>
              </a:rPr>
              <a:t>that </a:t>
            </a:r>
            <a:r>
              <a:rPr sz="1600" spc="-10" dirty="0">
                <a:latin typeface="Segoe UI"/>
                <a:cs typeface="Segoe UI"/>
              </a:rPr>
              <a:t>interest </a:t>
            </a:r>
            <a:r>
              <a:rPr sz="1600" spc="-5" dirty="0">
                <a:latin typeface="Segoe UI"/>
                <a:cs typeface="Segoe UI"/>
              </a:rPr>
              <a:t>rates </a:t>
            </a:r>
            <a:r>
              <a:rPr sz="1600" dirty="0">
                <a:latin typeface="Segoe UI"/>
                <a:cs typeface="Segoe UI"/>
              </a:rPr>
              <a:t>change </a:t>
            </a:r>
            <a:r>
              <a:rPr sz="1600" spc="-5" dirty="0">
                <a:latin typeface="Segoe UI"/>
                <a:cs typeface="Segoe UI"/>
              </a:rPr>
              <a:t>while all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other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variables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stay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same.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432" y="957072"/>
            <a:ext cx="560260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10" dirty="0">
                <a:latin typeface="Arial"/>
                <a:cs typeface="Arial"/>
              </a:rPr>
              <a:t>R</a:t>
            </a:r>
            <a:r>
              <a:rPr sz="3600" b="1" spc="-170" dirty="0">
                <a:latin typeface="Arial"/>
                <a:cs typeface="Arial"/>
              </a:rPr>
              <a:t>i</a:t>
            </a:r>
            <a:r>
              <a:rPr sz="3600" b="1" spc="-190" dirty="0">
                <a:latin typeface="Arial"/>
                <a:cs typeface="Arial"/>
              </a:rPr>
              <a:t>s</a:t>
            </a:r>
            <a:r>
              <a:rPr sz="3600" b="1" spc="-170" dirty="0">
                <a:latin typeface="Arial"/>
                <a:cs typeface="Arial"/>
              </a:rPr>
              <a:t>k</a:t>
            </a:r>
            <a:r>
              <a:rPr sz="3600" b="1" dirty="0">
                <a:latin typeface="Arial"/>
                <a:cs typeface="Arial"/>
              </a:rPr>
              <a:t>-</a:t>
            </a:r>
            <a:r>
              <a:rPr sz="3600" b="1" spc="-20" dirty="0">
                <a:latin typeface="Arial"/>
                <a:cs typeface="Arial"/>
              </a:rPr>
              <a:t>F</a:t>
            </a:r>
            <a:r>
              <a:rPr sz="3600" b="1" spc="-85" dirty="0">
                <a:latin typeface="Arial"/>
                <a:cs typeface="Arial"/>
              </a:rPr>
              <a:t>r</a:t>
            </a:r>
            <a:r>
              <a:rPr sz="3600" b="1" spc="-110" dirty="0">
                <a:latin typeface="Arial"/>
                <a:cs typeface="Arial"/>
              </a:rPr>
              <a:t>e</a:t>
            </a:r>
            <a:r>
              <a:rPr sz="3600" b="1" spc="-15" dirty="0">
                <a:latin typeface="Arial"/>
                <a:cs typeface="Arial"/>
              </a:rPr>
              <a:t>e</a:t>
            </a:r>
            <a:r>
              <a:rPr sz="3600" b="1" spc="-114" dirty="0">
                <a:latin typeface="Arial"/>
                <a:cs typeface="Arial"/>
              </a:rPr>
              <a:t> </a:t>
            </a:r>
            <a:r>
              <a:rPr sz="3600" b="1" spc="25" dirty="0">
                <a:latin typeface="Arial"/>
                <a:cs typeface="Arial"/>
              </a:rPr>
              <a:t>I</a:t>
            </a:r>
            <a:r>
              <a:rPr sz="3600" b="1" spc="-190" dirty="0">
                <a:latin typeface="Arial"/>
                <a:cs typeface="Arial"/>
              </a:rPr>
              <a:t>n</a:t>
            </a:r>
            <a:r>
              <a:rPr sz="3600" b="1" spc="-175" dirty="0">
                <a:latin typeface="Arial"/>
                <a:cs typeface="Arial"/>
              </a:rPr>
              <a:t>t</a:t>
            </a:r>
            <a:r>
              <a:rPr sz="3600" b="1" spc="-15" dirty="0">
                <a:latin typeface="Arial"/>
                <a:cs typeface="Arial"/>
              </a:rPr>
              <a:t>e</a:t>
            </a:r>
            <a:r>
              <a:rPr sz="3600" b="1" spc="-130" dirty="0">
                <a:latin typeface="Arial"/>
                <a:cs typeface="Arial"/>
              </a:rPr>
              <a:t>re</a:t>
            </a:r>
            <a:r>
              <a:rPr sz="3600" b="1" spc="-165" dirty="0">
                <a:latin typeface="Arial"/>
                <a:cs typeface="Arial"/>
              </a:rPr>
              <a:t>s</a:t>
            </a:r>
            <a:r>
              <a:rPr sz="3600" b="1" spc="-135" dirty="0">
                <a:latin typeface="Arial"/>
                <a:cs typeface="Arial"/>
              </a:rPr>
              <a:t>t</a:t>
            </a:r>
            <a:r>
              <a:rPr sz="3600" b="1" spc="-175" dirty="0">
                <a:latin typeface="Arial"/>
                <a:cs typeface="Arial"/>
              </a:rPr>
              <a:t> </a:t>
            </a:r>
            <a:r>
              <a:rPr sz="3600" b="1" spc="10" dirty="0">
                <a:latin typeface="Arial"/>
                <a:cs typeface="Arial"/>
              </a:rPr>
              <a:t>Ra</a:t>
            </a:r>
            <a:r>
              <a:rPr sz="3600" b="1" spc="-175" dirty="0">
                <a:latin typeface="Arial"/>
                <a:cs typeface="Arial"/>
              </a:rPr>
              <a:t>t</a:t>
            </a:r>
            <a:r>
              <a:rPr sz="3600" b="1" spc="10" dirty="0">
                <a:latin typeface="Arial"/>
                <a:cs typeface="Arial"/>
              </a:rPr>
              <a:t>e</a:t>
            </a:r>
            <a:r>
              <a:rPr sz="3600" b="1" spc="-114" dirty="0">
                <a:latin typeface="Arial"/>
                <a:cs typeface="Arial"/>
              </a:rPr>
              <a:t> </a:t>
            </a:r>
            <a:r>
              <a:rPr sz="3600" b="1" spc="20" dirty="0">
                <a:latin typeface="Arial"/>
                <a:cs typeface="Arial"/>
              </a:rPr>
              <a:t>(</a:t>
            </a:r>
            <a:r>
              <a:rPr sz="3600" b="1" spc="-185" dirty="0">
                <a:latin typeface="Arial"/>
                <a:cs typeface="Arial"/>
              </a:rPr>
              <a:t>r</a:t>
            </a:r>
            <a:r>
              <a:rPr sz="3600" b="1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1.5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857" y="1793875"/>
            <a:ext cx="1002157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 marR="30480">
              <a:lnSpc>
                <a:spcPts val="2110"/>
              </a:lnSpc>
              <a:spcBef>
                <a:spcPts val="210"/>
              </a:spcBef>
              <a:tabLst>
                <a:tab pos="9092565" algn="l"/>
              </a:tabLst>
            </a:pPr>
            <a:r>
              <a:rPr sz="1800" spc="-10" dirty="0">
                <a:latin typeface="Segoe UI"/>
                <a:cs typeface="Segoe UI"/>
              </a:rPr>
              <a:t>Effect</a:t>
            </a:r>
            <a:r>
              <a:rPr sz="1800" spc="2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of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changes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in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risk-free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interest</a:t>
            </a:r>
            <a:r>
              <a:rPr sz="1800" spc="3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rates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on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option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prices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when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5" dirty="0">
                <a:latin typeface="Cambria Math"/>
                <a:cs typeface="Cambria Math"/>
              </a:rPr>
              <a:t>𝑆</a:t>
            </a:r>
            <a:r>
              <a:rPr sz="1950" spc="-22" baseline="-14957" dirty="0">
                <a:latin typeface="Cambria Math"/>
                <a:cs typeface="Cambria Math"/>
              </a:rPr>
              <a:t>0</a:t>
            </a:r>
            <a:r>
              <a:rPr sz="1950" spc="367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50,</a:t>
            </a:r>
            <a:r>
              <a:rPr sz="1800" spc="3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K =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50,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r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5%,	</a:t>
            </a:r>
            <a:r>
              <a:rPr sz="1800" dirty="0">
                <a:latin typeface="Segoe UI"/>
                <a:cs typeface="Segoe UI"/>
              </a:rPr>
              <a:t>σ</a:t>
            </a:r>
            <a:r>
              <a:rPr sz="1800" spc="-6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-5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30%, </a:t>
            </a:r>
            <a:r>
              <a:rPr sz="1800" spc="-47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and</a:t>
            </a:r>
            <a:r>
              <a:rPr sz="1800" dirty="0">
                <a:latin typeface="Segoe UI"/>
                <a:cs typeface="Segoe UI"/>
              </a:rPr>
              <a:t> T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 </a:t>
            </a:r>
            <a:r>
              <a:rPr sz="1800" spc="-5" dirty="0">
                <a:latin typeface="Segoe UI"/>
                <a:cs typeface="Segoe UI"/>
              </a:rPr>
              <a:t>1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868" y="2830898"/>
            <a:ext cx="8906567" cy="326089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601408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mou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b="1" spc="-13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sz="3600" b="1" spc="-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1.6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257" y="1806320"/>
            <a:ext cx="7833359" cy="1978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Segoe UI"/>
                <a:cs typeface="Segoe UI"/>
              </a:rPr>
              <a:t>Dividends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have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effect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reducing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ex-dividend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date.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This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bad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news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good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news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options.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Consider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dividend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whose </a:t>
            </a:r>
            <a:r>
              <a:rPr sz="1600" dirty="0">
                <a:latin typeface="Segoe UI"/>
                <a:cs typeface="Segoe UI"/>
              </a:rPr>
              <a:t>ex-dividend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date is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during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life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option.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5" dirty="0">
                <a:latin typeface="Segoe UI"/>
                <a:cs typeface="Segoe UI"/>
              </a:rPr>
              <a:t> value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option is negatively </a:t>
            </a:r>
            <a:r>
              <a:rPr sz="1600" spc="-5" dirty="0">
                <a:latin typeface="Segoe UI"/>
                <a:cs typeface="Segoe UI"/>
              </a:rPr>
              <a:t>related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size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dividend if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option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spc="5" dirty="0">
                <a:latin typeface="Segoe UI"/>
                <a:cs typeface="Segoe UI"/>
              </a:rPr>
              <a:t>a </a:t>
            </a:r>
            <a:r>
              <a:rPr sz="1600" dirty="0">
                <a:latin typeface="Segoe UI"/>
                <a:cs typeface="Segoe UI"/>
              </a:rPr>
              <a:t>call </a:t>
            </a:r>
            <a:r>
              <a:rPr sz="1600" spc="5" dirty="0">
                <a:latin typeface="Segoe UI"/>
                <a:cs typeface="Segoe UI"/>
              </a:rPr>
              <a:t>and 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positively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related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size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put.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3058795" cy="555921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b="1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Assumptions</a:t>
            </a:r>
            <a:endParaRPr sz="3600" b="1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4</a:t>
            </a:r>
            <a:endParaRPr sz="1100">
              <a:latin typeface="Roboto Lt"/>
              <a:cs typeface="Roboto 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04"/>
              </a:spcBef>
            </a:pPr>
            <a:r>
              <a:rPr lang="en-US" sz="3600" spc="-5" dirty="0">
                <a:latin typeface="Microsoft Sans Serif"/>
                <a:cs typeface="Microsoft Sans Serif"/>
              </a:rPr>
              <a:t>2</a:t>
            </a:r>
            <a:r>
              <a:rPr sz="3600" spc="-5" smtClean="0">
                <a:latin typeface="Microsoft Sans Serif"/>
                <a:cs typeface="Microsoft Sans Serif"/>
              </a:rPr>
              <a:t>.1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8257" y="1830781"/>
            <a:ext cx="9674860" cy="2814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make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assumptions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similar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those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made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when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deriving</a:t>
            </a:r>
            <a:r>
              <a:rPr sz="1600" dirty="0">
                <a:latin typeface="Segoe UI"/>
                <a:cs typeface="Segoe UI"/>
              </a:rPr>
              <a:t> forward</a:t>
            </a:r>
            <a:r>
              <a:rPr sz="1600" spc="6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futures</a:t>
            </a:r>
            <a:r>
              <a:rPr sz="1600" spc="-5" dirty="0">
                <a:latin typeface="Segoe UI"/>
                <a:cs typeface="Segoe UI"/>
              </a:rPr>
              <a:t> prices,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-10" dirty="0">
                <a:latin typeface="Segoe UI"/>
                <a:cs typeface="Segoe UI"/>
              </a:rPr>
              <a:t> order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make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Segoe UI"/>
                <a:cs typeface="Segoe UI"/>
              </a:rPr>
              <a:t>derivations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for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assume:</a:t>
            </a:r>
            <a:endParaRPr sz="1600">
              <a:latin typeface="Segoe UI"/>
              <a:cs typeface="Segoe UI"/>
            </a:endParaRPr>
          </a:p>
          <a:p>
            <a:pPr marL="220979" indent="-20891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21615" algn="l"/>
              </a:tabLst>
            </a:pPr>
            <a:r>
              <a:rPr sz="1600" spc="-10" dirty="0">
                <a:latin typeface="Segoe UI"/>
                <a:cs typeface="Segoe UI"/>
              </a:rPr>
              <a:t>There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transactions costs.</a:t>
            </a:r>
            <a:endParaRPr sz="1600">
              <a:latin typeface="Segoe UI"/>
              <a:cs typeface="Segoe UI"/>
            </a:endParaRPr>
          </a:p>
          <a:p>
            <a:pPr marL="221615" indent="-20955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22250" algn="l"/>
              </a:tabLst>
            </a:pPr>
            <a:r>
              <a:rPr sz="1600" spc="-5" dirty="0">
                <a:latin typeface="Segoe UI"/>
                <a:cs typeface="Segoe UI"/>
              </a:rPr>
              <a:t>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trading </a:t>
            </a:r>
            <a:r>
              <a:rPr sz="1600" spc="-10" dirty="0">
                <a:latin typeface="Segoe UI"/>
                <a:cs typeface="Segoe UI"/>
              </a:rPr>
              <a:t>profits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(net </a:t>
            </a:r>
            <a:r>
              <a:rPr sz="1600" spc="-20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trading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losses)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subject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same tax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rate.</a:t>
            </a:r>
            <a:endParaRPr sz="1600">
              <a:latin typeface="Segoe UI"/>
              <a:cs typeface="Segoe UI"/>
            </a:endParaRPr>
          </a:p>
          <a:p>
            <a:pPr marL="220979" indent="-208915">
              <a:lnSpc>
                <a:spcPct val="100000"/>
              </a:lnSpc>
              <a:spcBef>
                <a:spcPts val="365"/>
              </a:spcBef>
              <a:buAutoNum type="arabicPeriod"/>
              <a:tabLst>
                <a:tab pos="221615" algn="l"/>
              </a:tabLst>
            </a:pPr>
            <a:r>
              <a:rPr sz="1600" spc="-10" dirty="0">
                <a:latin typeface="Segoe UI"/>
                <a:cs typeface="Segoe UI"/>
              </a:rPr>
              <a:t>Borrowing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lending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possible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 </a:t>
            </a:r>
            <a:r>
              <a:rPr sz="1600" spc="-10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risk-free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interest</a:t>
            </a:r>
            <a:r>
              <a:rPr sz="1600" spc="-5" dirty="0">
                <a:latin typeface="Segoe UI"/>
                <a:cs typeface="Segoe UI"/>
              </a:rPr>
              <a:t> rate.</a:t>
            </a:r>
            <a:endParaRPr sz="1600">
              <a:latin typeface="Segoe UI"/>
              <a:cs typeface="Segoe UI"/>
            </a:endParaRPr>
          </a:p>
          <a:p>
            <a:pPr marL="12700" marR="2032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21615" algn="l"/>
              </a:tabLst>
            </a:pP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also assume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 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market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participants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prepared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take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advantage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arbitrage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opportunities</a:t>
            </a:r>
            <a:r>
              <a:rPr sz="1600" dirty="0">
                <a:latin typeface="Segoe UI"/>
                <a:cs typeface="Segoe UI"/>
              </a:rPr>
              <a:t> as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they arise..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For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purposes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our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analysis,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therefore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reasonable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assume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spc="-10" dirty="0">
                <a:latin typeface="Segoe UI"/>
                <a:cs typeface="Segoe UI"/>
              </a:rPr>
              <a:t> there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arbitrage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opportunities</a:t>
            </a:r>
            <a:endParaRPr sz="1600">
              <a:latin typeface="Segoe UI"/>
              <a:cs typeface="Segoe U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9039855" y="4409460"/>
              <a:ext cx="1891440" cy="101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2295" y="4401900"/>
                <a:ext cx="19051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1244055" y="4631580"/>
              <a:ext cx="1354320" cy="57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7575" y="4627620"/>
                <a:ext cx="1367280" cy="6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330450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Notations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5</a:t>
            </a:r>
            <a:endParaRPr sz="1100">
              <a:latin typeface="Roboto Lt"/>
              <a:cs typeface="Roboto 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04"/>
              </a:spcBef>
            </a:pPr>
            <a:r>
              <a:rPr lang="en-US" sz="3600" spc="-5" dirty="0">
                <a:latin typeface="Microsoft Sans Serif"/>
                <a:cs typeface="Microsoft Sans Serif"/>
              </a:rPr>
              <a:t>2</a:t>
            </a:r>
            <a:r>
              <a:rPr sz="3600" spc="-5" smtClean="0">
                <a:latin typeface="Microsoft Sans Serif"/>
                <a:cs typeface="Microsoft Sans Serif"/>
              </a:rPr>
              <a:t>.2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0157" y="1830781"/>
            <a:ext cx="8705215" cy="375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spc="-5" dirty="0">
                <a:latin typeface="Segoe UI"/>
                <a:cs typeface="Segoe UI"/>
              </a:rPr>
              <a:t> will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use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following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notation:</a:t>
            </a:r>
            <a:endParaRPr sz="1600">
              <a:latin typeface="Segoe UI"/>
              <a:cs typeface="Segoe UI"/>
            </a:endParaRPr>
          </a:p>
          <a:p>
            <a:pPr marL="50800" marR="6562090">
              <a:lnSpc>
                <a:spcPct val="150000"/>
              </a:lnSpc>
              <a:spcBef>
                <a:spcPts val="1565"/>
              </a:spcBef>
            </a:pPr>
            <a:r>
              <a:rPr sz="1600" spc="-25" dirty="0">
                <a:latin typeface="Cambria Math"/>
                <a:cs typeface="Cambria Math"/>
              </a:rPr>
              <a:t>𝑆</a:t>
            </a:r>
            <a:r>
              <a:rPr sz="1725" spc="-37" baseline="-14492" dirty="0">
                <a:latin typeface="Cambria Math"/>
                <a:cs typeface="Cambria Math"/>
              </a:rPr>
              <a:t>0</a:t>
            </a:r>
            <a:r>
              <a:rPr sz="1725" spc="37" baseline="-14492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: </a:t>
            </a:r>
            <a:r>
              <a:rPr sz="1600" spc="-10" dirty="0">
                <a:latin typeface="Segoe UI"/>
                <a:cs typeface="Segoe UI"/>
              </a:rPr>
              <a:t>Current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 </a:t>
            </a:r>
            <a:r>
              <a:rPr sz="1600" spc="-5" dirty="0">
                <a:latin typeface="Segoe UI"/>
                <a:cs typeface="Segoe UI"/>
              </a:rPr>
              <a:t> K: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Strike</a:t>
            </a:r>
            <a:r>
              <a:rPr sz="1600" spc="-10" dirty="0">
                <a:latin typeface="Segoe UI"/>
                <a:cs typeface="Segoe UI"/>
              </a:rPr>
              <a:t> price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endParaRPr sz="1600">
              <a:latin typeface="Segoe UI"/>
              <a:cs typeface="Segoe UI"/>
            </a:endParaRPr>
          </a:p>
          <a:p>
            <a:pPr marL="508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Segoe UI"/>
                <a:cs typeface="Segoe UI"/>
              </a:rPr>
              <a:t>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: Time</a:t>
            </a:r>
            <a:r>
              <a:rPr sz="1600" spc="-10" dirty="0">
                <a:latin typeface="Segoe UI"/>
                <a:cs typeface="Segoe UI"/>
              </a:rPr>
              <a:t> to </a:t>
            </a:r>
            <a:r>
              <a:rPr sz="1600" spc="-5" dirty="0">
                <a:latin typeface="Segoe UI"/>
                <a:cs typeface="Segoe UI"/>
              </a:rPr>
              <a:t>expiration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option</a:t>
            </a:r>
            <a:endParaRPr sz="1600">
              <a:latin typeface="Segoe UI"/>
              <a:cs typeface="Segoe UI"/>
            </a:endParaRPr>
          </a:p>
          <a:p>
            <a:pPr marL="50800">
              <a:lnSpc>
                <a:spcPct val="100000"/>
              </a:lnSpc>
              <a:spcBef>
                <a:spcPts val="960"/>
              </a:spcBef>
            </a:pPr>
            <a:r>
              <a:rPr sz="1600" spc="35" dirty="0">
                <a:latin typeface="Cambria Math"/>
                <a:cs typeface="Cambria Math"/>
              </a:rPr>
              <a:t>𝑆</a:t>
            </a:r>
            <a:r>
              <a:rPr sz="1725" spc="52" baseline="-14492" dirty="0">
                <a:latin typeface="Cambria Math"/>
                <a:cs typeface="Cambria Math"/>
              </a:rPr>
              <a:t>𝑇</a:t>
            </a:r>
            <a:r>
              <a:rPr sz="1600" spc="35" dirty="0">
                <a:latin typeface="Segoe UI"/>
                <a:cs typeface="Segoe UI"/>
              </a:rPr>
              <a:t>: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Stock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expiration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date</a:t>
            </a:r>
            <a:endParaRPr sz="1600">
              <a:latin typeface="Segoe UI"/>
              <a:cs typeface="Segoe UI"/>
            </a:endParaRPr>
          </a:p>
          <a:p>
            <a:pPr marL="50800" marR="43180">
              <a:lnSpc>
                <a:spcPct val="150000"/>
              </a:lnSpc>
            </a:pPr>
            <a:r>
              <a:rPr sz="1600" spc="20" dirty="0">
                <a:latin typeface="Segoe UI"/>
                <a:cs typeface="Segoe UI"/>
              </a:rPr>
              <a:t>r: </a:t>
            </a:r>
            <a:r>
              <a:rPr sz="1600" spc="-10" dirty="0">
                <a:latin typeface="Segoe UI"/>
                <a:cs typeface="Segoe UI"/>
              </a:rPr>
              <a:t>Continuously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compounded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risk-free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rate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interest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 </a:t>
            </a:r>
            <a:r>
              <a:rPr sz="1600" spc="-10" dirty="0">
                <a:latin typeface="Segoe UI"/>
                <a:cs typeface="Segoe UI"/>
              </a:rPr>
              <a:t>investment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maturing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75" dirty="0">
                <a:latin typeface="Segoe UI"/>
                <a:cs typeface="Segoe UI"/>
              </a:rPr>
              <a:t>T.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(r&gt;0)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C: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Value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American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buy</a:t>
            </a:r>
            <a:r>
              <a:rPr sz="1600" spc="-5" dirty="0">
                <a:latin typeface="Segoe UI"/>
                <a:cs typeface="Segoe UI"/>
              </a:rPr>
              <a:t> one </a:t>
            </a:r>
            <a:r>
              <a:rPr sz="1600" spc="-10" dirty="0">
                <a:latin typeface="Segoe UI"/>
                <a:cs typeface="Segoe UI"/>
              </a:rPr>
              <a:t>share</a:t>
            </a:r>
            <a:endParaRPr sz="1600">
              <a:latin typeface="Segoe UI"/>
              <a:cs typeface="Segoe UI"/>
            </a:endParaRPr>
          </a:p>
          <a:p>
            <a:pPr marL="508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Segoe UI"/>
                <a:cs typeface="Segoe UI"/>
              </a:rPr>
              <a:t>P: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30" dirty="0">
                <a:latin typeface="Segoe UI"/>
                <a:cs typeface="Segoe UI"/>
              </a:rPr>
              <a:t>Value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American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sell</a:t>
            </a:r>
            <a:r>
              <a:rPr sz="1600" spc="-5" dirty="0">
                <a:latin typeface="Segoe UI"/>
                <a:cs typeface="Segoe UI"/>
              </a:rPr>
              <a:t> one </a:t>
            </a:r>
            <a:r>
              <a:rPr sz="1600" spc="-10" dirty="0">
                <a:latin typeface="Segoe UI"/>
                <a:cs typeface="Segoe UI"/>
              </a:rPr>
              <a:t>share</a:t>
            </a:r>
            <a:endParaRPr sz="1600">
              <a:latin typeface="Segoe UI"/>
              <a:cs typeface="Segoe UI"/>
            </a:endParaRPr>
          </a:p>
          <a:p>
            <a:pPr marL="50800" marR="4277995">
              <a:lnSpc>
                <a:spcPct val="150000"/>
              </a:lnSpc>
              <a:spcBef>
                <a:spcPts val="5"/>
              </a:spcBef>
            </a:pPr>
            <a:r>
              <a:rPr sz="1600" spc="-5" dirty="0">
                <a:latin typeface="Segoe UI"/>
                <a:cs typeface="Segoe UI"/>
              </a:rPr>
              <a:t>c: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30" dirty="0">
                <a:latin typeface="Segoe UI"/>
                <a:cs typeface="Segoe UI"/>
              </a:rPr>
              <a:t>Value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buy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one </a:t>
            </a:r>
            <a:r>
              <a:rPr sz="1600" spc="-10" dirty="0">
                <a:latin typeface="Segoe UI"/>
                <a:cs typeface="Segoe UI"/>
              </a:rPr>
              <a:t>share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p: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30" dirty="0">
                <a:latin typeface="Segoe UI"/>
                <a:cs typeface="Segoe UI"/>
              </a:rPr>
              <a:t>Value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sell</a:t>
            </a:r>
            <a:r>
              <a:rPr sz="1600" spc="-5" dirty="0">
                <a:latin typeface="Segoe UI"/>
                <a:cs typeface="Segoe UI"/>
              </a:rPr>
              <a:t> one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share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008" y="957072"/>
            <a:ext cx="190500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15"/>
              </a:spcBef>
            </a:pP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Precap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04443" y="1791411"/>
            <a:ext cx="10371455" cy="29546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Segoe UI"/>
                <a:cs typeface="Segoe UI"/>
              </a:rPr>
              <a:t>There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are</a:t>
            </a:r>
            <a:r>
              <a:rPr sz="1600" spc="5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two </a:t>
            </a:r>
            <a:r>
              <a:rPr sz="1600" spc="-5" dirty="0">
                <a:latin typeface="Segoe UI"/>
                <a:cs typeface="Segoe UI"/>
              </a:rPr>
              <a:t>types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options: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calls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and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puts.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gives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holder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right</a:t>
            </a:r>
            <a:r>
              <a:rPr sz="1600" spc="5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buy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underlying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asset </a:t>
            </a:r>
            <a:r>
              <a:rPr sz="1600" dirty="0">
                <a:latin typeface="Segoe UI"/>
                <a:cs typeface="Segoe UI"/>
              </a:rPr>
              <a:t>for a </a:t>
            </a:r>
            <a:r>
              <a:rPr sz="1600" spc="5" dirty="0">
                <a:latin typeface="Segoe UI"/>
                <a:cs typeface="Segoe UI"/>
              </a:rPr>
              <a:t>certain </a:t>
            </a:r>
            <a:r>
              <a:rPr sz="1600" spc="-5" dirty="0">
                <a:latin typeface="Segoe UI"/>
                <a:cs typeface="Segoe UI"/>
              </a:rPr>
              <a:t>price by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5" dirty="0">
                <a:latin typeface="Segoe UI"/>
                <a:cs typeface="Segoe UI"/>
              </a:rPr>
              <a:t>certain </a:t>
            </a:r>
            <a:r>
              <a:rPr sz="1600" spc="-5" dirty="0">
                <a:latin typeface="Segoe UI"/>
                <a:cs typeface="Segoe UI"/>
              </a:rPr>
              <a:t>date. </a:t>
            </a:r>
            <a:r>
              <a:rPr sz="1600" spc="5" dirty="0">
                <a:latin typeface="Segoe UI"/>
                <a:cs typeface="Segoe UI"/>
              </a:rPr>
              <a:t>A </a:t>
            </a:r>
            <a:r>
              <a:rPr sz="160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 gives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holder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right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sell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underlying asset by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certain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date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certain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 MT"/>
              <a:buChar char="•"/>
            </a:pPr>
            <a:endParaRPr sz="14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Segoe UI"/>
                <a:cs typeface="Segoe UI"/>
              </a:rPr>
              <a:t>There</a:t>
            </a:r>
            <a:r>
              <a:rPr sz="1600" spc="-10" dirty="0">
                <a:latin typeface="Segoe UI"/>
                <a:cs typeface="Segoe UI"/>
              </a:rPr>
              <a:t> are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four</a:t>
            </a:r>
            <a:r>
              <a:rPr sz="1600" spc="-10" dirty="0">
                <a:latin typeface="Segoe UI"/>
                <a:cs typeface="Segoe UI"/>
              </a:rPr>
              <a:t> possible </a:t>
            </a:r>
            <a:r>
              <a:rPr sz="1600" spc="-5" dirty="0">
                <a:latin typeface="Segoe UI"/>
                <a:cs typeface="Segoe UI"/>
              </a:rPr>
              <a:t>positions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 options markets.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 MT"/>
              <a:buChar char="•"/>
            </a:pPr>
            <a:endParaRPr sz="14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Segoe UI"/>
                <a:cs typeface="Segoe UI"/>
              </a:rPr>
              <a:t>Options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currently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traded</a:t>
            </a:r>
            <a:r>
              <a:rPr sz="1600" spc="-5" dirty="0">
                <a:latin typeface="Segoe UI"/>
                <a:cs typeface="Segoe UI"/>
              </a:rPr>
              <a:t> on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stocks,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-5" dirty="0">
                <a:latin typeface="Segoe UI"/>
                <a:cs typeface="Segoe UI"/>
              </a:rPr>
              <a:t> indices,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foreign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currencies,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futures </a:t>
            </a:r>
            <a:r>
              <a:rPr sz="1600" dirty="0">
                <a:latin typeface="Segoe UI"/>
                <a:cs typeface="Segoe UI"/>
              </a:rPr>
              <a:t>contracts,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other </a:t>
            </a:r>
            <a:r>
              <a:rPr sz="1600" spc="-5" dirty="0">
                <a:latin typeface="Segoe UI"/>
                <a:cs typeface="Segoe UI"/>
              </a:rPr>
              <a:t>assets.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 MT"/>
              <a:buChar char="•"/>
            </a:pPr>
            <a:endParaRPr sz="14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terms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stock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not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normally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adjusted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cash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dividends.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However,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they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adjusted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stock</a:t>
            </a:r>
            <a:endParaRPr sz="16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Segoe UI"/>
                <a:cs typeface="Segoe UI"/>
              </a:rPr>
              <a:t>dividends,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splits,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rights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issues.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Segoe UI"/>
                <a:cs typeface="Segoe UI"/>
              </a:rPr>
              <a:t>Writers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have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potential liabilities </a:t>
            </a:r>
            <a:r>
              <a:rPr sz="1600" spc="5" dirty="0">
                <a:latin typeface="Segoe UI"/>
                <a:cs typeface="Segoe UI"/>
              </a:rPr>
              <a:t>and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required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maintain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margins with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their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brokers.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93015" y="674100"/>
              <a:ext cx="8605080" cy="4534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175" y="667980"/>
                <a:ext cx="8617320" cy="45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410295" y="916740"/>
              <a:ext cx="2010600" cy="831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255" y="911700"/>
                <a:ext cx="20221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/>
              <p14:cNvContentPartPr/>
              <p14:nvPr/>
            </p14:nvContentPartPr>
            <p14:xfrm>
              <a:off x="9487695" y="808380"/>
              <a:ext cx="1618560" cy="2289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81935" y="802980"/>
                <a:ext cx="16318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0" name="Ink 169"/>
              <p14:cNvContentPartPr/>
              <p14:nvPr/>
            </p14:nvContentPartPr>
            <p14:xfrm>
              <a:off x="3682335" y="4547700"/>
              <a:ext cx="3178440" cy="46728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5855" y="4537620"/>
                <a:ext cx="31953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1" name="Ink 170"/>
              <p14:cNvContentPartPr/>
              <p14:nvPr/>
            </p14:nvContentPartPr>
            <p14:xfrm>
              <a:off x="3705375" y="5121540"/>
              <a:ext cx="3098880" cy="15156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98175" y="5117580"/>
                <a:ext cx="3117240" cy="1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064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22615" y="562860"/>
              <a:ext cx="8942760" cy="3795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695" y="554580"/>
                <a:ext cx="8957160" cy="38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561495" y="1052820"/>
              <a:ext cx="2358000" cy="102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735" y="1048860"/>
                <a:ext cx="23713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/>
              <p14:cNvContentPartPr/>
              <p14:nvPr/>
            </p14:nvContentPartPr>
            <p14:xfrm>
              <a:off x="10019055" y="1192140"/>
              <a:ext cx="1242720" cy="2559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13295" y="1186380"/>
                <a:ext cx="12556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7" name="Ink 146"/>
              <p14:cNvContentPartPr/>
              <p14:nvPr/>
            </p14:nvContentPartPr>
            <p14:xfrm>
              <a:off x="7479615" y="5037300"/>
              <a:ext cx="3769920" cy="52236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75295" y="5030820"/>
                <a:ext cx="378252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6" name="Ink 155"/>
              <p14:cNvContentPartPr/>
              <p14:nvPr/>
            </p14:nvContentPartPr>
            <p14:xfrm>
              <a:off x="3051255" y="5243220"/>
              <a:ext cx="1966680" cy="43776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2615" y="5236380"/>
                <a:ext cx="198396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0" name="Ink 169"/>
              <p14:cNvContentPartPr/>
              <p14:nvPr/>
            </p14:nvContentPartPr>
            <p14:xfrm>
              <a:off x="7328775" y="4716900"/>
              <a:ext cx="4078800" cy="88704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16535" y="4703940"/>
                <a:ext cx="4104720" cy="9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693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3615054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Put</a:t>
            </a:r>
            <a:r>
              <a:rPr sz="360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–</a:t>
            </a:r>
            <a:r>
              <a:rPr sz="360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Call</a:t>
            </a:r>
            <a:r>
              <a:rPr sz="360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Parity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3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8257" y="1830781"/>
            <a:ext cx="9626600" cy="222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now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derive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 </a:t>
            </a:r>
            <a:r>
              <a:rPr sz="1600" dirty="0">
                <a:latin typeface="Segoe UI"/>
                <a:cs typeface="Segoe UI"/>
              </a:rPr>
              <a:t>important</a:t>
            </a:r>
            <a:r>
              <a:rPr sz="1600" spc="-10" dirty="0">
                <a:latin typeface="Segoe UI"/>
                <a:cs typeface="Segoe UI"/>
              </a:rPr>
              <a:t> relationship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between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put and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have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Segoe UI"/>
                <a:cs typeface="Segoe UI"/>
              </a:rPr>
              <a:t>same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strike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maturity.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Consider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following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two</a:t>
            </a:r>
            <a:r>
              <a:rPr sz="1600" dirty="0">
                <a:latin typeface="Segoe UI"/>
                <a:cs typeface="Segoe UI"/>
              </a:rPr>
              <a:t> portfolios:</a:t>
            </a:r>
            <a:endParaRPr sz="1600">
              <a:latin typeface="Segoe UI"/>
              <a:cs typeface="Segoe UI"/>
            </a:endParaRPr>
          </a:p>
          <a:p>
            <a:pPr marL="12700" marR="742315">
              <a:lnSpc>
                <a:spcPct val="200000"/>
              </a:lnSpc>
            </a:pPr>
            <a:r>
              <a:rPr sz="1600" spc="-5" dirty="0">
                <a:latin typeface="Segoe UI"/>
                <a:cs typeface="Segoe UI"/>
              </a:rPr>
              <a:t>Portfolio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A: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one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plus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zero-coupon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bond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provides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payoff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Portfolio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C: one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 plus one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the </a:t>
            </a:r>
            <a:r>
              <a:rPr sz="1600" dirty="0">
                <a:latin typeface="Segoe UI"/>
                <a:cs typeface="Segoe UI"/>
              </a:rPr>
              <a:t>stock.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109220">
              <a:lnSpc>
                <a:spcPct val="100000"/>
              </a:lnSpc>
            </a:pP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assume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 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pays</a:t>
            </a:r>
            <a:r>
              <a:rPr sz="1600" spc="-5" dirty="0">
                <a:latin typeface="Segoe UI"/>
                <a:cs typeface="Segoe UI"/>
              </a:rPr>
              <a:t> no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dividends.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have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same</a:t>
            </a:r>
            <a:r>
              <a:rPr sz="1600" spc="-15" dirty="0">
                <a:latin typeface="Segoe UI"/>
                <a:cs typeface="Segoe UI"/>
              </a:rPr>
              <a:t> strike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 and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same</a:t>
            </a:r>
            <a:r>
              <a:rPr sz="1600" spc="-5" dirty="0">
                <a:latin typeface="Segoe UI"/>
                <a:cs typeface="Segoe UI"/>
              </a:rPr>
              <a:t> 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5" dirty="0">
                <a:latin typeface="Segoe UI"/>
                <a:cs typeface="Segoe UI"/>
              </a:rPr>
              <a:t> maturity </a:t>
            </a:r>
            <a:r>
              <a:rPr sz="1600" spc="-75" dirty="0">
                <a:latin typeface="Segoe UI"/>
                <a:cs typeface="Segoe UI"/>
              </a:rPr>
              <a:t>T.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8908" y="4479035"/>
            <a:ext cx="9936480" cy="33845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600" spc="-10" dirty="0">
                <a:latin typeface="Segoe UI"/>
                <a:cs typeface="Segoe UI"/>
              </a:rPr>
              <a:t>What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the </a:t>
            </a:r>
            <a:r>
              <a:rPr sz="1600" spc="-10" dirty="0">
                <a:latin typeface="Segoe UI"/>
                <a:cs typeface="Segoe UI"/>
              </a:rPr>
              <a:t>value/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the two</a:t>
            </a:r>
            <a:r>
              <a:rPr sz="1600" dirty="0">
                <a:latin typeface="Segoe UI"/>
                <a:cs typeface="Segoe UI"/>
              </a:rPr>
              <a:t> portfolios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 time T?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1610" y="4457012"/>
            <a:ext cx="384175" cy="384810"/>
          </a:xfrm>
          <a:custGeom>
            <a:avLst/>
            <a:gdLst/>
            <a:ahLst/>
            <a:cxnLst/>
            <a:rect l="l" t="t" r="r" b="b"/>
            <a:pathLst>
              <a:path w="384175" h="384810">
                <a:moveTo>
                  <a:pt x="192047" y="0"/>
                </a:moveTo>
                <a:lnTo>
                  <a:pt x="147991" y="5073"/>
                </a:lnTo>
                <a:lnTo>
                  <a:pt x="107560" y="19527"/>
                </a:lnTo>
                <a:lnTo>
                  <a:pt x="71903" y="42210"/>
                </a:lnTo>
                <a:lnTo>
                  <a:pt x="42169" y="71974"/>
                </a:lnTo>
                <a:lnTo>
                  <a:pt x="19508" y="107666"/>
                </a:lnTo>
                <a:lnTo>
                  <a:pt x="5068" y="148138"/>
                </a:lnTo>
                <a:lnTo>
                  <a:pt x="0" y="192238"/>
                </a:lnTo>
                <a:lnTo>
                  <a:pt x="5068" y="236339"/>
                </a:lnTo>
                <a:lnTo>
                  <a:pt x="19508" y="276811"/>
                </a:lnTo>
                <a:lnTo>
                  <a:pt x="42169" y="312505"/>
                </a:lnTo>
                <a:lnTo>
                  <a:pt x="71903" y="342269"/>
                </a:lnTo>
                <a:lnTo>
                  <a:pt x="107560" y="364953"/>
                </a:lnTo>
                <a:lnTo>
                  <a:pt x="147991" y="379408"/>
                </a:lnTo>
                <a:lnTo>
                  <a:pt x="192047" y="384481"/>
                </a:lnTo>
                <a:lnTo>
                  <a:pt x="236102" y="379408"/>
                </a:lnTo>
                <a:lnTo>
                  <a:pt x="276533" y="364953"/>
                </a:lnTo>
                <a:lnTo>
                  <a:pt x="312191" y="342269"/>
                </a:lnTo>
                <a:lnTo>
                  <a:pt x="320560" y="333891"/>
                </a:lnTo>
                <a:lnTo>
                  <a:pt x="192047" y="333891"/>
                </a:lnTo>
                <a:lnTo>
                  <a:pt x="182129" y="331931"/>
                </a:lnTo>
                <a:lnTo>
                  <a:pt x="174106" y="326556"/>
                </a:lnTo>
                <a:lnTo>
                  <a:pt x="168736" y="318524"/>
                </a:lnTo>
                <a:lnTo>
                  <a:pt x="166777" y="308596"/>
                </a:lnTo>
                <a:lnTo>
                  <a:pt x="168736" y="298668"/>
                </a:lnTo>
                <a:lnTo>
                  <a:pt x="174106" y="290636"/>
                </a:lnTo>
                <a:lnTo>
                  <a:pt x="182129" y="285261"/>
                </a:lnTo>
                <a:lnTo>
                  <a:pt x="192047" y="283301"/>
                </a:lnTo>
                <a:lnTo>
                  <a:pt x="360466" y="283301"/>
                </a:lnTo>
                <a:lnTo>
                  <a:pt x="364586" y="276811"/>
                </a:lnTo>
                <a:lnTo>
                  <a:pt x="369490" y="263065"/>
                </a:lnTo>
                <a:lnTo>
                  <a:pt x="176885" y="263065"/>
                </a:lnTo>
                <a:lnTo>
                  <a:pt x="176885" y="187179"/>
                </a:lnTo>
                <a:lnTo>
                  <a:pt x="192047" y="187179"/>
                </a:lnTo>
                <a:lnTo>
                  <a:pt x="215018" y="183614"/>
                </a:lnTo>
                <a:lnTo>
                  <a:pt x="232541" y="173457"/>
                </a:lnTo>
                <a:lnTo>
                  <a:pt x="243715" y="157513"/>
                </a:lnTo>
                <a:lnTo>
                  <a:pt x="247639" y="136589"/>
                </a:lnTo>
                <a:lnTo>
                  <a:pt x="106131" y="136589"/>
                </a:lnTo>
                <a:lnTo>
                  <a:pt x="112306" y="101381"/>
                </a:lnTo>
                <a:lnTo>
                  <a:pt x="129758" y="74237"/>
                </a:lnTo>
                <a:lnTo>
                  <a:pt x="156875" y="56767"/>
                </a:lnTo>
                <a:lnTo>
                  <a:pt x="192047" y="50586"/>
                </a:lnTo>
                <a:lnTo>
                  <a:pt x="320557" y="50586"/>
                </a:lnTo>
                <a:lnTo>
                  <a:pt x="312191" y="42210"/>
                </a:lnTo>
                <a:lnTo>
                  <a:pt x="276533" y="19527"/>
                </a:lnTo>
                <a:lnTo>
                  <a:pt x="236102" y="5073"/>
                </a:lnTo>
                <a:lnTo>
                  <a:pt x="192047" y="0"/>
                </a:lnTo>
                <a:close/>
              </a:path>
              <a:path w="384175" h="384810">
                <a:moveTo>
                  <a:pt x="360466" y="283301"/>
                </a:moveTo>
                <a:lnTo>
                  <a:pt x="192047" y="283301"/>
                </a:lnTo>
                <a:lnTo>
                  <a:pt x="201965" y="285261"/>
                </a:lnTo>
                <a:lnTo>
                  <a:pt x="209988" y="290636"/>
                </a:lnTo>
                <a:lnTo>
                  <a:pt x="215358" y="298668"/>
                </a:lnTo>
                <a:lnTo>
                  <a:pt x="217316" y="308596"/>
                </a:lnTo>
                <a:lnTo>
                  <a:pt x="215358" y="318524"/>
                </a:lnTo>
                <a:lnTo>
                  <a:pt x="209988" y="326556"/>
                </a:lnTo>
                <a:lnTo>
                  <a:pt x="201965" y="331931"/>
                </a:lnTo>
                <a:lnTo>
                  <a:pt x="192047" y="333891"/>
                </a:lnTo>
                <a:lnTo>
                  <a:pt x="320560" y="333891"/>
                </a:lnTo>
                <a:lnTo>
                  <a:pt x="341924" y="312505"/>
                </a:lnTo>
                <a:lnTo>
                  <a:pt x="360466" y="283301"/>
                </a:lnTo>
                <a:close/>
              </a:path>
              <a:path w="384175" h="384810">
                <a:moveTo>
                  <a:pt x="320557" y="50586"/>
                </a:moveTo>
                <a:lnTo>
                  <a:pt x="192047" y="50586"/>
                </a:lnTo>
                <a:lnTo>
                  <a:pt x="225726" y="57265"/>
                </a:lnTo>
                <a:lnTo>
                  <a:pt x="253009" y="75565"/>
                </a:lnTo>
                <a:lnTo>
                  <a:pt x="271290" y="102875"/>
                </a:lnTo>
                <a:lnTo>
                  <a:pt x="277963" y="136589"/>
                </a:lnTo>
                <a:lnTo>
                  <a:pt x="272877" y="166366"/>
                </a:lnTo>
                <a:lnTo>
                  <a:pt x="258505" y="190404"/>
                </a:lnTo>
                <a:lnTo>
                  <a:pt x="236173" y="207518"/>
                </a:lnTo>
                <a:lnTo>
                  <a:pt x="207208" y="216522"/>
                </a:lnTo>
                <a:lnTo>
                  <a:pt x="207208" y="263065"/>
                </a:lnTo>
                <a:lnTo>
                  <a:pt x="369490" y="263065"/>
                </a:lnTo>
                <a:lnTo>
                  <a:pt x="379025" y="236339"/>
                </a:lnTo>
                <a:lnTo>
                  <a:pt x="384094" y="192238"/>
                </a:lnTo>
                <a:lnTo>
                  <a:pt x="379025" y="148138"/>
                </a:lnTo>
                <a:lnTo>
                  <a:pt x="364586" y="107666"/>
                </a:lnTo>
                <a:lnTo>
                  <a:pt x="341924" y="71974"/>
                </a:lnTo>
                <a:lnTo>
                  <a:pt x="320557" y="50586"/>
                </a:lnTo>
                <a:close/>
              </a:path>
              <a:path w="384175" h="384810">
                <a:moveTo>
                  <a:pt x="192047" y="80940"/>
                </a:moveTo>
                <a:lnTo>
                  <a:pt x="168649" y="84726"/>
                </a:lnTo>
                <a:lnTo>
                  <a:pt x="151174" y="95674"/>
                </a:lnTo>
                <a:lnTo>
                  <a:pt x="140237" y="113167"/>
                </a:lnTo>
                <a:lnTo>
                  <a:pt x="136454" y="136589"/>
                </a:lnTo>
                <a:lnTo>
                  <a:pt x="247639" y="136589"/>
                </a:lnTo>
                <a:lnTo>
                  <a:pt x="243430" y="114448"/>
                </a:lnTo>
                <a:lnTo>
                  <a:pt x="231783" y="96812"/>
                </a:lnTo>
                <a:lnTo>
                  <a:pt x="214165" y="85153"/>
                </a:lnTo>
                <a:lnTo>
                  <a:pt x="192047" y="80940"/>
                </a:lnTo>
                <a:close/>
              </a:path>
            </a:pathLst>
          </a:custGeom>
          <a:solidFill>
            <a:srgbClr val="F167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7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3615054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Put</a:t>
            </a:r>
            <a:r>
              <a:rPr sz="360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–</a:t>
            </a:r>
            <a:r>
              <a:rPr sz="360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Call</a:t>
            </a:r>
            <a:r>
              <a:rPr sz="360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Parity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10</a:t>
            </a:r>
            <a:endParaRPr sz="1100">
              <a:latin typeface="Roboto Lt"/>
              <a:cs typeface="Roboto 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3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857" y="1830781"/>
            <a:ext cx="9824720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Segoe UI"/>
                <a:cs typeface="Segoe UI"/>
              </a:rPr>
              <a:t>Portfolio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A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 marR="3048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zero-coupon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bond in</a:t>
            </a:r>
            <a:r>
              <a:rPr sz="1600" dirty="0">
                <a:latin typeface="Segoe UI"/>
                <a:cs typeface="Segoe UI"/>
              </a:rPr>
              <a:t> portfolio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-5" dirty="0">
                <a:latin typeface="Segoe UI"/>
                <a:cs typeface="Segoe UI"/>
              </a:rPr>
              <a:t> K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 time </a:t>
            </a:r>
            <a:r>
              <a:rPr sz="1600" spc="-75" dirty="0">
                <a:latin typeface="Segoe UI"/>
                <a:cs typeface="Segoe UI"/>
              </a:rPr>
              <a:t>T.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If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 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proves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be </a:t>
            </a:r>
            <a:r>
              <a:rPr sz="1600" spc="-5" dirty="0">
                <a:latin typeface="Segoe UI"/>
                <a:cs typeface="Segoe UI"/>
              </a:rPr>
              <a:t> above </a:t>
            </a:r>
            <a:r>
              <a:rPr sz="1600" spc="10" dirty="0">
                <a:latin typeface="Segoe UI"/>
                <a:cs typeface="Segoe UI"/>
              </a:rPr>
              <a:t>K,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then the call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 in</a:t>
            </a:r>
            <a:r>
              <a:rPr sz="1600" dirty="0">
                <a:latin typeface="Segoe UI"/>
                <a:cs typeface="Segoe UI"/>
              </a:rPr>
              <a:t> portfolio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exercised.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means that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35" dirty="0">
                <a:latin typeface="Cambria Math"/>
                <a:cs typeface="Cambria Math"/>
              </a:rPr>
              <a:t>S</a:t>
            </a:r>
            <a:r>
              <a:rPr sz="1725" spc="52" baseline="-14492" dirty="0">
                <a:latin typeface="Cambria Math"/>
                <a:cs typeface="Cambria Math"/>
              </a:rPr>
              <a:t>T</a:t>
            </a:r>
            <a:r>
              <a:rPr sz="1725" spc="397" baseline="-14492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K) +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</a:t>
            </a:r>
            <a:endParaRPr sz="1600">
              <a:latin typeface="Segoe UI"/>
              <a:cs typeface="Segoe UI"/>
            </a:endParaRPr>
          </a:p>
          <a:p>
            <a:pPr marL="38100" marR="30099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=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35" dirty="0">
                <a:latin typeface="Cambria Math"/>
                <a:cs typeface="Cambria Math"/>
              </a:rPr>
              <a:t>S</a:t>
            </a:r>
            <a:r>
              <a:rPr sz="1725" spc="52" baseline="-14492" dirty="0">
                <a:latin typeface="Cambria Math"/>
                <a:cs typeface="Cambria Math"/>
              </a:rPr>
              <a:t>T</a:t>
            </a:r>
            <a:r>
              <a:rPr sz="1725" spc="390" baseline="-14492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these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circumstances.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35" dirty="0">
                <a:latin typeface="Cambria Math"/>
                <a:cs typeface="Cambria Math"/>
              </a:rPr>
              <a:t>S</a:t>
            </a:r>
            <a:r>
              <a:rPr sz="1725" spc="52" baseline="-14492" dirty="0">
                <a:latin typeface="Cambria Math"/>
                <a:cs typeface="Cambria Math"/>
              </a:rPr>
              <a:t>T</a:t>
            </a:r>
            <a:r>
              <a:rPr sz="1725" spc="419" baseline="-14492" dirty="0">
                <a:latin typeface="Cambria Math"/>
                <a:cs typeface="Cambria Math"/>
              </a:rPr>
              <a:t> </a:t>
            </a:r>
            <a:r>
              <a:rPr sz="1600" spc="-10" dirty="0">
                <a:latin typeface="Segoe UI"/>
                <a:cs typeface="Segoe UI"/>
              </a:rPr>
              <a:t>proves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less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than </a:t>
            </a:r>
            <a:r>
              <a:rPr sz="1600" spc="15" dirty="0">
                <a:latin typeface="Segoe UI"/>
                <a:cs typeface="Segoe UI"/>
              </a:rPr>
              <a:t>K,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then 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expire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worthless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the </a:t>
            </a:r>
            <a:r>
              <a:rPr sz="1600" dirty="0">
                <a:latin typeface="Segoe UI"/>
                <a:cs typeface="Segoe UI"/>
              </a:rPr>
              <a:t>portfolio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5" dirty="0">
                <a:latin typeface="Segoe UI"/>
                <a:cs typeface="Segoe UI"/>
              </a:rPr>
              <a:t> worth</a:t>
            </a:r>
            <a:r>
              <a:rPr sz="1600" spc="-5" dirty="0">
                <a:latin typeface="Segoe UI"/>
                <a:cs typeface="Segoe UI"/>
              </a:rPr>
              <a:t> K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 time </a:t>
            </a:r>
            <a:r>
              <a:rPr sz="1600" spc="-75" dirty="0">
                <a:latin typeface="Segoe UI"/>
                <a:cs typeface="Segoe UI"/>
              </a:rPr>
              <a:t>T.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b="1" spc="-10" dirty="0">
                <a:latin typeface="Segoe UI"/>
                <a:cs typeface="Segoe UI"/>
              </a:rPr>
              <a:t>Portfolio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C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 marR="9525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share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35" dirty="0">
                <a:latin typeface="Cambria Math"/>
                <a:cs typeface="Cambria Math"/>
              </a:rPr>
              <a:t>S</a:t>
            </a:r>
            <a:r>
              <a:rPr sz="1725" spc="52" baseline="-14492" dirty="0">
                <a:latin typeface="Cambria Math"/>
                <a:cs typeface="Cambria Math"/>
              </a:rPr>
              <a:t>T</a:t>
            </a:r>
            <a:r>
              <a:rPr sz="1725" spc="397" baseline="-14492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at time </a:t>
            </a:r>
            <a:r>
              <a:rPr sz="1600" spc="-75" dirty="0">
                <a:latin typeface="Segoe UI"/>
                <a:cs typeface="Segoe UI"/>
              </a:rPr>
              <a:t>T.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 </a:t>
            </a:r>
            <a:r>
              <a:rPr sz="1600" spc="35" dirty="0">
                <a:latin typeface="Cambria Math"/>
                <a:cs typeface="Cambria Math"/>
              </a:rPr>
              <a:t>S</a:t>
            </a:r>
            <a:r>
              <a:rPr sz="1725" spc="52" baseline="-14492" dirty="0">
                <a:latin typeface="Cambria Math"/>
                <a:cs typeface="Cambria Math"/>
              </a:rPr>
              <a:t>T</a:t>
            </a:r>
            <a:r>
              <a:rPr sz="1725" spc="412" baseline="-14492" dirty="0">
                <a:latin typeface="Cambria Math"/>
                <a:cs typeface="Cambria Math"/>
              </a:rPr>
              <a:t> </a:t>
            </a:r>
            <a:r>
              <a:rPr sz="1600" spc="-10" dirty="0">
                <a:latin typeface="Segoe UI"/>
                <a:cs typeface="Segoe UI"/>
              </a:rPr>
              <a:t>proves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-10" dirty="0">
                <a:latin typeface="Segoe UI"/>
                <a:cs typeface="Segoe UI"/>
              </a:rPr>
              <a:t>below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10" dirty="0">
                <a:latin typeface="Segoe UI"/>
                <a:cs typeface="Segoe UI"/>
              </a:rPr>
              <a:t>K,</a:t>
            </a:r>
            <a:r>
              <a:rPr sz="1600" spc="-5" dirty="0">
                <a:latin typeface="Segoe UI"/>
                <a:cs typeface="Segoe UI"/>
              </a:rPr>
              <a:t> then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portfolio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exercised.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means that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(K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0" dirty="0">
                <a:latin typeface="Cambria Math"/>
                <a:cs typeface="Cambria Math"/>
              </a:rPr>
              <a:t>S</a:t>
            </a:r>
            <a:r>
              <a:rPr sz="1725" spc="75" baseline="-14492" dirty="0">
                <a:latin typeface="Cambria Math"/>
                <a:cs typeface="Cambria Math"/>
              </a:rPr>
              <a:t>T</a:t>
            </a:r>
            <a:r>
              <a:rPr sz="1600" spc="50" dirty="0">
                <a:latin typeface="Segoe UI"/>
                <a:cs typeface="Segoe UI"/>
              </a:rPr>
              <a:t>)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+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35" dirty="0">
                <a:latin typeface="Cambria Math"/>
                <a:cs typeface="Cambria Math"/>
              </a:rPr>
              <a:t>S</a:t>
            </a:r>
            <a:r>
              <a:rPr sz="1725" spc="52" baseline="-14492" dirty="0">
                <a:latin typeface="Cambria Math"/>
                <a:cs typeface="Cambria Math"/>
              </a:rPr>
              <a:t>T</a:t>
            </a:r>
            <a:r>
              <a:rPr sz="1725" spc="397" baseline="-14492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=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 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 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these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circumstances.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35" dirty="0">
                <a:latin typeface="Cambria Math"/>
                <a:cs typeface="Cambria Math"/>
              </a:rPr>
              <a:t>S</a:t>
            </a:r>
            <a:r>
              <a:rPr sz="1725" spc="52" baseline="-14492" dirty="0">
                <a:latin typeface="Cambria Math"/>
                <a:cs typeface="Cambria Math"/>
              </a:rPr>
              <a:t>T</a:t>
            </a:r>
            <a:r>
              <a:rPr sz="1725" spc="412" baseline="-14492" dirty="0">
                <a:latin typeface="Cambria Math"/>
                <a:cs typeface="Cambria Math"/>
              </a:rPr>
              <a:t> </a:t>
            </a:r>
            <a:r>
              <a:rPr sz="1600" spc="-10" dirty="0">
                <a:latin typeface="Segoe UI"/>
                <a:cs typeface="Segoe UI"/>
              </a:rPr>
              <a:t>proves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greater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than </a:t>
            </a:r>
            <a:r>
              <a:rPr sz="1600" spc="10" dirty="0">
                <a:latin typeface="Segoe UI"/>
                <a:cs typeface="Segoe UI"/>
              </a:rPr>
              <a:t>K, </a:t>
            </a:r>
            <a:r>
              <a:rPr sz="1600" spc="-5" dirty="0">
                <a:latin typeface="Segoe UI"/>
                <a:cs typeface="Segoe UI"/>
              </a:rPr>
              <a:t>then the </a:t>
            </a:r>
            <a:r>
              <a:rPr sz="1600" spc="-1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expire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worthless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the</a:t>
            </a:r>
            <a:r>
              <a:rPr sz="1600" dirty="0">
                <a:latin typeface="Segoe UI"/>
                <a:cs typeface="Segoe UI"/>
              </a:rPr>
              <a:t> portfolio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35" dirty="0">
                <a:latin typeface="Cambria Math"/>
                <a:cs typeface="Cambria Math"/>
              </a:rPr>
              <a:t>S</a:t>
            </a:r>
            <a:r>
              <a:rPr sz="1725" spc="52" baseline="-14492" dirty="0">
                <a:latin typeface="Cambria Math"/>
                <a:cs typeface="Cambria Math"/>
              </a:rPr>
              <a:t>T</a:t>
            </a:r>
            <a:r>
              <a:rPr sz="1725" spc="382" baseline="-14492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at 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75" dirty="0">
                <a:latin typeface="Segoe UI"/>
                <a:cs typeface="Segoe UI"/>
              </a:rPr>
              <a:t>T.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1925"/>
              </a:spcBef>
            </a:pPr>
            <a:r>
              <a:rPr sz="1600" spc="-5" dirty="0">
                <a:latin typeface="Segoe UI"/>
                <a:cs typeface="Segoe UI"/>
              </a:rPr>
              <a:t>In other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words,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both</a:t>
            </a:r>
            <a:r>
              <a:rPr sz="1600" spc="-15" dirty="0">
                <a:latin typeface="Segoe UI"/>
                <a:cs typeface="Segoe UI"/>
              </a:rPr>
              <a:t> 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max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25" dirty="0">
                <a:latin typeface="Segoe UI"/>
                <a:cs typeface="Segoe UI"/>
              </a:rPr>
              <a:t>(</a:t>
            </a:r>
            <a:r>
              <a:rPr sz="1600" spc="25" dirty="0">
                <a:latin typeface="Cambria Math"/>
                <a:cs typeface="Cambria Math"/>
              </a:rPr>
              <a:t>S</a:t>
            </a:r>
            <a:r>
              <a:rPr sz="1725" spc="37" baseline="-14492" dirty="0">
                <a:latin typeface="Cambria Math"/>
                <a:cs typeface="Cambria Math"/>
              </a:rPr>
              <a:t>T</a:t>
            </a:r>
            <a:r>
              <a:rPr sz="1725" spc="412" baseline="-14492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 )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when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expire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-5" dirty="0">
                <a:latin typeface="Segoe UI"/>
                <a:cs typeface="Segoe UI"/>
              </a:rPr>
              <a:t> time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75" dirty="0">
                <a:latin typeface="Segoe UI"/>
                <a:cs typeface="Segoe UI"/>
              </a:rPr>
              <a:t>T.</a:t>
            </a:r>
            <a:endParaRPr sz="1600">
              <a:latin typeface="Segoe UI"/>
              <a:cs typeface="Segoe U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0641495" y="2212020"/>
              <a:ext cx="509400" cy="628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36815" y="2207340"/>
                <a:ext cx="51984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1464375" y="3035700"/>
              <a:ext cx="201600" cy="126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8975" y="3030660"/>
                <a:ext cx="2113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4602855" y="3115980"/>
              <a:ext cx="4770000" cy="19918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95295" y="3108780"/>
                <a:ext cx="4786200" cy="20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/>
              <p14:cNvContentPartPr/>
              <p14:nvPr/>
            </p14:nvContentPartPr>
            <p14:xfrm>
              <a:off x="10022295" y="2778660"/>
              <a:ext cx="546120" cy="151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16175" y="2771460"/>
                <a:ext cx="557640" cy="2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3615054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Put</a:t>
            </a:r>
            <a:r>
              <a:rPr sz="360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–</a:t>
            </a:r>
            <a:r>
              <a:rPr sz="360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Call</a:t>
            </a:r>
            <a:r>
              <a:rPr sz="360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Parity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3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857" y="1830781"/>
            <a:ext cx="9819005" cy="3993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5016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In other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words,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both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max </a:t>
            </a:r>
            <a:r>
              <a:rPr sz="1600" spc="20" dirty="0">
                <a:latin typeface="Segoe UI"/>
                <a:cs typeface="Segoe UI"/>
              </a:rPr>
              <a:t>(</a:t>
            </a:r>
            <a:r>
              <a:rPr sz="1600" spc="20" dirty="0">
                <a:latin typeface="Cambria Math"/>
                <a:cs typeface="Cambria Math"/>
              </a:rPr>
              <a:t>S</a:t>
            </a:r>
            <a:r>
              <a:rPr sz="1725" spc="30" baseline="-14492" dirty="0">
                <a:latin typeface="Cambria Math"/>
                <a:cs typeface="Cambria Math"/>
              </a:rPr>
              <a:t>T</a:t>
            </a:r>
            <a:r>
              <a:rPr sz="1725" spc="419" baseline="-14492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)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when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expire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 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75" dirty="0">
                <a:latin typeface="Segoe UI"/>
                <a:cs typeface="Segoe UI"/>
              </a:rPr>
              <a:t>T.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Because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they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European,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options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cannot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prior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75" dirty="0">
                <a:latin typeface="Segoe UI"/>
                <a:cs typeface="Segoe UI"/>
              </a:rPr>
              <a:t>T.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Since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portfolios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have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identical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values</a:t>
            </a:r>
            <a:r>
              <a:rPr sz="1600" spc="-5" dirty="0">
                <a:latin typeface="Segoe UI"/>
                <a:cs typeface="Segoe UI"/>
              </a:rPr>
              <a:t> at 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0" dirty="0">
                <a:latin typeface="Segoe UI"/>
                <a:cs typeface="Segoe UI"/>
              </a:rPr>
              <a:t>T,</a:t>
            </a:r>
            <a:r>
              <a:rPr sz="1600" spc="-5" dirty="0">
                <a:latin typeface="Segoe UI"/>
                <a:cs typeface="Segoe UI"/>
              </a:rPr>
              <a:t> they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must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have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identical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values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today.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If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were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case,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arbitrageur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could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buy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less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expensive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sell</a:t>
            </a:r>
            <a:r>
              <a:rPr sz="1600" spc="-5" dirty="0">
                <a:latin typeface="Segoe UI"/>
                <a:cs typeface="Segoe UI"/>
              </a:rPr>
              <a:t> the </a:t>
            </a:r>
            <a:r>
              <a:rPr sz="1600" spc="-15" dirty="0">
                <a:latin typeface="Segoe UI"/>
                <a:cs typeface="Segoe UI"/>
              </a:rPr>
              <a:t>more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expensive</a:t>
            </a:r>
            <a:r>
              <a:rPr sz="1600" spc="-5" dirty="0">
                <a:latin typeface="Segoe UI"/>
                <a:cs typeface="Segoe UI"/>
              </a:rPr>
              <a:t> one.</a:t>
            </a:r>
            <a:endParaRPr sz="16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 dirty="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The components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portfolio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 and </a:t>
            </a:r>
            <a:r>
              <a:rPr sz="1600" spc="35" dirty="0">
                <a:latin typeface="Segoe UI"/>
                <a:cs typeface="Segoe UI"/>
              </a:rPr>
              <a:t>K</a:t>
            </a:r>
            <a:r>
              <a:rPr sz="1600" spc="35" dirty="0">
                <a:latin typeface="Cambria Math"/>
                <a:cs typeface="Cambria Math"/>
              </a:rPr>
              <a:t>𝑒</a:t>
            </a:r>
            <a:r>
              <a:rPr sz="1725" spc="52" baseline="28985" dirty="0">
                <a:latin typeface="Cambria Math"/>
                <a:cs typeface="Cambria Math"/>
              </a:rPr>
              <a:t>−𝑟𝑇</a:t>
            </a:r>
            <a:r>
              <a:rPr sz="1725" spc="450" baseline="28985" dirty="0">
                <a:latin typeface="Cambria Math"/>
                <a:cs typeface="Cambria Math"/>
              </a:rPr>
              <a:t> </a:t>
            </a:r>
            <a:r>
              <a:rPr sz="1600" spc="-20" dirty="0">
                <a:latin typeface="Segoe UI"/>
                <a:cs typeface="Segoe UI"/>
              </a:rPr>
              <a:t>today,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components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</a:t>
            </a:r>
            <a:endParaRPr sz="1600" dirty="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25" dirty="0">
                <a:latin typeface="Cambria Math"/>
                <a:cs typeface="Cambria Math"/>
              </a:rPr>
              <a:t>𝑆</a:t>
            </a:r>
            <a:r>
              <a:rPr sz="1725" spc="-37" baseline="-14492" dirty="0">
                <a:latin typeface="Cambria Math"/>
                <a:cs typeface="Cambria Math"/>
              </a:rPr>
              <a:t>0</a:t>
            </a:r>
            <a:r>
              <a:rPr sz="1725" spc="37" baseline="-14492" dirty="0">
                <a:latin typeface="Cambria Math"/>
                <a:cs typeface="Cambria Math"/>
              </a:rPr>
              <a:t> </a:t>
            </a:r>
            <a:r>
              <a:rPr sz="1600" spc="-25" dirty="0">
                <a:latin typeface="Segoe UI"/>
                <a:cs typeface="Segoe UI"/>
              </a:rPr>
              <a:t>today.</a:t>
            </a:r>
            <a:endParaRPr sz="1600" dirty="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1914"/>
              </a:spcBef>
            </a:pPr>
            <a:r>
              <a:rPr sz="1800" spc="-5" dirty="0">
                <a:latin typeface="Segoe UI"/>
                <a:cs typeface="Segoe UI"/>
              </a:rPr>
              <a:t>Hence,</a:t>
            </a:r>
            <a:endParaRPr sz="1800" dirty="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1800" b="1" dirty="0">
                <a:latin typeface="Segoe UI"/>
                <a:cs typeface="Segoe UI"/>
              </a:rPr>
              <a:t>c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K</a:t>
            </a:r>
            <a:r>
              <a:rPr sz="1800" spc="-5" dirty="0">
                <a:latin typeface="Cambria Math"/>
                <a:cs typeface="Cambria Math"/>
              </a:rPr>
              <a:t>𝒆</a:t>
            </a:r>
            <a:r>
              <a:rPr sz="1950" spc="-7" baseline="27777" dirty="0">
                <a:latin typeface="Cambria Math"/>
                <a:cs typeface="Cambria Math"/>
              </a:rPr>
              <a:t>−𝒓𝑻  </a:t>
            </a:r>
            <a:r>
              <a:rPr sz="1800" b="1" dirty="0">
                <a:latin typeface="Segoe UI"/>
                <a:cs typeface="Segoe UI"/>
              </a:rPr>
              <a:t>=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p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spc="5" dirty="0">
                <a:latin typeface="Cambria Math"/>
                <a:cs typeface="Cambria Math"/>
              </a:rPr>
              <a:t>𝑺</a:t>
            </a:r>
            <a:r>
              <a:rPr sz="1950" spc="7" baseline="-14957" dirty="0">
                <a:latin typeface="Cambria Math"/>
                <a:cs typeface="Cambria Math"/>
              </a:rPr>
              <a:t>𝟎</a:t>
            </a:r>
            <a:endParaRPr sz="1950" baseline="-14957" dirty="0">
              <a:latin typeface="Cambria Math"/>
              <a:cs typeface="Cambria Math"/>
            </a:endParaRPr>
          </a:p>
          <a:p>
            <a:pPr marL="38100" marR="30480">
              <a:lnSpc>
                <a:spcPct val="100000"/>
              </a:lnSpc>
              <a:spcBef>
                <a:spcPts val="1930"/>
              </a:spcBef>
            </a:pP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relationship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known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put–call</a:t>
            </a:r>
            <a:r>
              <a:rPr sz="1600" b="1" spc="-10" dirty="0">
                <a:latin typeface="Segoe UI"/>
                <a:cs typeface="Segoe UI"/>
              </a:rPr>
              <a:t> </a:t>
            </a:r>
            <a:r>
              <a:rPr sz="1600" b="1" spc="-20" dirty="0">
                <a:latin typeface="Segoe UI"/>
                <a:cs typeface="Segoe UI"/>
              </a:rPr>
              <a:t>parity.</a:t>
            </a:r>
            <a:r>
              <a:rPr sz="1600" b="1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shows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 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value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with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certain </a:t>
            </a:r>
            <a:r>
              <a:rPr sz="1600" spc="-10" dirty="0">
                <a:latin typeface="Segoe UI"/>
                <a:cs typeface="Segoe UI"/>
              </a:rPr>
              <a:t>exercise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exercise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date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can be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deduced </a:t>
            </a:r>
            <a:r>
              <a:rPr sz="1600" spc="-10" dirty="0">
                <a:latin typeface="Segoe UI"/>
                <a:cs typeface="Segoe UI"/>
              </a:rPr>
              <a:t>from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value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put with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same</a:t>
            </a:r>
            <a:r>
              <a:rPr sz="1600" spc="-10" dirty="0">
                <a:latin typeface="Segoe UI"/>
                <a:cs typeface="Segoe UI"/>
              </a:rPr>
              <a:t> exercise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date, and vice </a:t>
            </a:r>
            <a:r>
              <a:rPr sz="1600" spc="-10" dirty="0">
                <a:latin typeface="Segoe UI"/>
                <a:cs typeface="Segoe UI"/>
              </a:rPr>
              <a:t>versa.</a:t>
            </a:r>
            <a:endParaRPr sz="16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 dirty="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spc="-10" dirty="0">
                <a:latin typeface="Segoe UI"/>
                <a:cs typeface="Segoe UI"/>
              </a:rPr>
              <a:t>Note: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 </a:t>
            </a:r>
            <a:r>
              <a:rPr sz="1600" spc="-10" dirty="0">
                <a:latin typeface="Segoe UI"/>
                <a:cs typeface="Segoe UI"/>
              </a:rPr>
              <a:t>relation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holds only for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options.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11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3174492" cy="555921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247650" algn="ctr">
              <a:lnSpc>
                <a:spcPct val="100000"/>
              </a:lnSpc>
              <a:spcBef>
                <a:spcPts val="15"/>
              </a:spcBef>
            </a:pPr>
            <a:r>
              <a:rPr lang="en-US" sz="3600" b="1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Question</a:t>
            </a:r>
            <a:endParaRPr sz="3600" b="1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13</a:t>
            </a:r>
            <a:endParaRPr sz="1100">
              <a:latin typeface="Roboto Lt"/>
              <a:cs typeface="Roboto Lt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248257" y="1830781"/>
            <a:ext cx="77203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 </a:t>
            </a:r>
            <a:r>
              <a:rPr sz="1600" spc="-10" dirty="0">
                <a:latin typeface="Segoe UI"/>
                <a:cs typeface="Segoe UI"/>
              </a:rPr>
              <a:t>non-dividend-paying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$19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3-month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 </a:t>
            </a:r>
            <a:r>
              <a:rPr sz="1600" spc="-5" dirty="0">
                <a:latin typeface="Segoe UI"/>
                <a:cs typeface="Segoe UI"/>
              </a:rPr>
              <a:t> call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with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strike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$20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$1.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risk-free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rate</a:t>
            </a:r>
            <a:r>
              <a:rPr sz="1600" spc="-5" dirty="0">
                <a:latin typeface="Segoe UI"/>
                <a:cs typeface="Segoe UI"/>
              </a:rPr>
              <a:t> 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4%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per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annum.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What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3-month</a:t>
            </a:r>
            <a:r>
              <a:rPr sz="1600" spc="-10" dirty="0">
                <a:latin typeface="Segoe UI"/>
                <a:cs typeface="Segoe UI"/>
              </a:rPr>
              <a:t> 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spc="-5" dirty="0">
                <a:latin typeface="Segoe UI"/>
                <a:cs typeface="Segoe UI"/>
              </a:rPr>
              <a:t> 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with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strike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$20?</a:t>
            </a:r>
            <a:endParaRPr sz="1600">
              <a:latin typeface="Segoe UI"/>
              <a:cs typeface="Segoe U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443413" y="1728975"/>
              <a:ext cx="1450440" cy="399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5853" y="1722855"/>
                <a:ext cx="146556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" name="Ink 40"/>
              <p14:cNvContentPartPr/>
              <p14:nvPr/>
            </p14:nvContentPartPr>
            <p14:xfrm>
              <a:off x="5618253" y="3037935"/>
              <a:ext cx="2007360" cy="1144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11053" y="3033975"/>
                <a:ext cx="20221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Ink 49"/>
              <p14:cNvContentPartPr/>
              <p14:nvPr/>
            </p14:nvContentPartPr>
            <p14:xfrm>
              <a:off x="6397653" y="3203175"/>
              <a:ext cx="965880" cy="427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90093" y="3196335"/>
                <a:ext cx="9766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6" name="Ink 55"/>
              <p14:cNvContentPartPr/>
              <p14:nvPr/>
            </p14:nvContentPartPr>
            <p14:xfrm>
              <a:off x="5213253" y="3195975"/>
              <a:ext cx="996120" cy="7722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08213" y="3188055"/>
                <a:ext cx="1009080" cy="7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" name="Ink 62"/>
              <p14:cNvContentPartPr/>
              <p14:nvPr/>
            </p14:nvContentPartPr>
            <p14:xfrm>
              <a:off x="242733" y="3102015"/>
              <a:ext cx="882360" cy="1666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6973" y="3096975"/>
                <a:ext cx="895680" cy="168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1" name="Ink 90"/>
              <p14:cNvContentPartPr/>
              <p14:nvPr/>
            </p14:nvContentPartPr>
            <p14:xfrm>
              <a:off x="2094573" y="2675775"/>
              <a:ext cx="4963320" cy="71064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87013" y="2669655"/>
                <a:ext cx="4977360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1" name="Ink 120"/>
              <p14:cNvContentPartPr/>
              <p14:nvPr/>
            </p14:nvContentPartPr>
            <p14:xfrm>
              <a:off x="3517653" y="3498015"/>
              <a:ext cx="902880" cy="51912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11173" y="3491895"/>
                <a:ext cx="91728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" name="Ink 127"/>
              <p14:cNvContentPartPr/>
              <p14:nvPr/>
            </p14:nvContentPartPr>
            <p14:xfrm>
              <a:off x="3315333" y="3013455"/>
              <a:ext cx="534600" cy="4093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11013" y="3009135"/>
                <a:ext cx="543600" cy="41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158365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15"/>
              </a:spcBef>
            </a:pPr>
            <a:r>
              <a:rPr sz="360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Solution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6062" y="1931676"/>
            <a:ext cx="9411454" cy="222004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13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6995159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Put</a:t>
            </a:r>
            <a:r>
              <a:rPr sz="360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–</a:t>
            </a:r>
            <a:r>
              <a:rPr sz="360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Call</a:t>
            </a:r>
            <a:r>
              <a:rPr sz="360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Parity</a:t>
            </a:r>
            <a:r>
              <a:rPr sz="3600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–</a:t>
            </a:r>
            <a:r>
              <a:rPr sz="360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with</a:t>
            </a:r>
            <a:r>
              <a:rPr sz="360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Dividends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04"/>
              </a:spcBef>
            </a:pPr>
            <a:r>
              <a:rPr lang="en-US" sz="3600" spc="-5" dirty="0">
                <a:latin typeface="Microsoft Sans Serif"/>
                <a:cs typeface="Microsoft Sans Serif"/>
              </a:rPr>
              <a:t>3</a:t>
            </a:r>
            <a:r>
              <a:rPr sz="3600" spc="-5" smtClean="0">
                <a:latin typeface="Microsoft Sans Serif"/>
                <a:cs typeface="Microsoft Sans Serif"/>
              </a:rPr>
              <a:t>.1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857" y="1830781"/>
            <a:ext cx="10072370" cy="3717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23431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results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produced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far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spc="-10" dirty="0">
                <a:latin typeface="Segoe UI"/>
                <a:cs typeface="Segoe UI"/>
              </a:rPr>
              <a:t> chapter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have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assumed that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we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dealing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with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non-dividend-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paying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stock.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spc="-10" dirty="0">
                <a:latin typeface="Segoe UI"/>
                <a:cs typeface="Segoe UI"/>
              </a:rPr>
              <a:t> section,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examine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impact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dividends.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assume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 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dividends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 will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paid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during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life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the option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known.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 marR="30480">
              <a:lnSpc>
                <a:spcPct val="100000"/>
              </a:lnSpc>
            </a:pP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use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denote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present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value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during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life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option.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calculation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5" dirty="0">
                <a:latin typeface="Segoe UI"/>
                <a:cs typeface="Segoe UI"/>
              </a:rPr>
              <a:t>D,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 is assumed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5" dirty="0">
                <a:latin typeface="Segoe UI"/>
                <a:cs typeface="Segoe UI"/>
              </a:rPr>
              <a:t> occur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 </a:t>
            </a:r>
            <a:r>
              <a:rPr sz="1600" spc="-10" dirty="0">
                <a:latin typeface="Segoe UI"/>
                <a:cs typeface="Segoe UI"/>
              </a:rPr>
              <a:t>the</a:t>
            </a:r>
            <a:r>
              <a:rPr sz="1600" spc="-5" dirty="0">
                <a:latin typeface="Segoe UI"/>
                <a:cs typeface="Segoe UI"/>
              </a:rPr>
              <a:t> 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its ex-dividend date.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redefine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two </a:t>
            </a:r>
            <a:r>
              <a:rPr sz="1600" dirty="0">
                <a:latin typeface="Segoe UI"/>
                <a:cs typeface="Segoe UI"/>
              </a:rPr>
              <a:t>portfolios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as:</a:t>
            </a:r>
            <a:endParaRPr sz="1600">
              <a:latin typeface="Segoe UI"/>
              <a:cs typeface="Segoe UI"/>
            </a:endParaRPr>
          </a:p>
          <a:p>
            <a:pPr marL="38100" marR="2792730">
              <a:lnSpc>
                <a:spcPct val="200000"/>
              </a:lnSpc>
            </a:pPr>
            <a:r>
              <a:rPr sz="1600" spc="-5" dirty="0">
                <a:latin typeface="Segoe UI"/>
                <a:cs typeface="Segoe UI"/>
              </a:rPr>
              <a:t>Portfolio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A: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plus 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amount</a:t>
            </a:r>
            <a:r>
              <a:rPr sz="1600" spc="-15" dirty="0">
                <a:latin typeface="Segoe UI"/>
                <a:cs typeface="Segoe UI"/>
              </a:rPr>
              <a:t> of</a:t>
            </a:r>
            <a:r>
              <a:rPr sz="1600" spc="-5" dirty="0">
                <a:latin typeface="Segoe UI"/>
                <a:cs typeface="Segoe UI"/>
              </a:rPr>
              <a:t> cash equal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to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 +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45" dirty="0">
                <a:latin typeface="Segoe UI"/>
                <a:cs typeface="Segoe UI"/>
              </a:rPr>
              <a:t>K</a:t>
            </a:r>
            <a:r>
              <a:rPr sz="1600" spc="45" dirty="0">
                <a:latin typeface="Cambria Math"/>
                <a:cs typeface="Cambria Math"/>
              </a:rPr>
              <a:t>𝑒</a:t>
            </a:r>
            <a:r>
              <a:rPr sz="1725" spc="67" baseline="28985" dirty="0">
                <a:latin typeface="Cambria Math"/>
                <a:cs typeface="Cambria Math"/>
              </a:rPr>
              <a:t>−𝑟𝑇</a:t>
            </a:r>
            <a:r>
              <a:rPr sz="1600" spc="45" dirty="0">
                <a:latin typeface="Segoe UI"/>
                <a:cs typeface="Segoe UI"/>
              </a:rPr>
              <a:t>.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Portfolio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C: one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 plus one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the </a:t>
            </a:r>
            <a:r>
              <a:rPr sz="1600" dirty="0">
                <a:latin typeface="Segoe UI"/>
                <a:cs typeface="Segoe UI"/>
              </a:rPr>
              <a:t>stock.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Segoe UI"/>
                <a:cs typeface="Segoe UI"/>
              </a:rPr>
              <a:t>Using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same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method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analysis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 </a:t>
            </a:r>
            <a:r>
              <a:rPr sz="1600" spc="-10" dirty="0">
                <a:latin typeface="Segoe UI"/>
                <a:cs typeface="Segoe UI"/>
              </a:rPr>
              <a:t>before,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put-call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parity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equation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thus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becomes,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800" b="1" dirty="0">
                <a:latin typeface="Segoe UI"/>
                <a:cs typeface="Segoe UI"/>
              </a:rPr>
              <a:t>c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D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r>
              <a:rPr sz="1800" dirty="0">
                <a:latin typeface="Cambria Math"/>
                <a:cs typeface="Cambria Math"/>
              </a:rPr>
              <a:t>𝒆</a:t>
            </a:r>
            <a:r>
              <a:rPr sz="1950" baseline="27777" dirty="0">
                <a:latin typeface="Cambria Math"/>
                <a:cs typeface="Cambria Math"/>
              </a:rPr>
              <a:t>−𝒓𝑻</a:t>
            </a:r>
            <a:r>
              <a:rPr sz="1950" spc="412" baseline="2777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=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p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dirty="0">
                <a:latin typeface="Cambria Math"/>
                <a:cs typeface="Cambria Math"/>
              </a:rPr>
              <a:t>𝑺</a:t>
            </a:r>
            <a:r>
              <a:rPr sz="1950" baseline="-14957" dirty="0">
                <a:latin typeface="Cambria Math"/>
                <a:cs typeface="Cambria Math"/>
              </a:rPr>
              <a:t>𝟎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14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158365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Question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17</a:t>
            </a:r>
            <a:endParaRPr sz="1100">
              <a:latin typeface="Roboto Lt"/>
              <a:cs typeface="Roboto Lt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248257" y="1830781"/>
            <a:ext cx="77717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expires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6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months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has 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strike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$30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$2.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underlying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$29,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dividend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$0.50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expected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2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months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again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5 months.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term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structure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flat, </a:t>
            </a:r>
            <a:r>
              <a:rPr sz="1600" spc="-10" dirty="0">
                <a:latin typeface="Segoe UI"/>
                <a:cs typeface="Segoe UI"/>
              </a:rPr>
              <a:t>with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risk-free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interest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rates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being 10%.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What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expires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6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months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has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strike </a:t>
            </a:r>
            <a:r>
              <a:rPr sz="1600" spc="-10" dirty="0">
                <a:latin typeface="Segoe UI"/>
                <a:cs typeface="Segoe UI"/>
              </a:rPr>
              <a:t> price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$30?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158365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15"/>
              </a:spcBef>
            </a:pPr>
            <a:r>
              <a:rPr sz="360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Solution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2075" y="1894332"/>
            <a:ext cx="8420100" cy="3658870"/>
            <a:chOff x="1362075" y="1894332"/>
            <a:chExt cx="8420100" cy="36588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2075" y="1894332"/>
              <a:ext cx="8420100" cy="34956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2461" y="4970017"/>
              <a:ext cx="725804" cy="58292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16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263" y="957072"/>
            <a:ext cx="348424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od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80" dirty="0">
                <a:solidFill>
                  <a:srgbClr val="000000"/>
                </a:solidFill>
                <a:latin typeface="Arial"/>
                <a:cs typeface="Arial"/>
              </a:rPr>
              <a:t>y’s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65784" y="1971294"/>
            <a:ext cx="3740150" cy="4449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800" spc="-20" dirty="0">
                <a:latin typeface="Calibri"/>
                <a:cs typeface="Calibri"/>
              </a:rPr>
              <a:t>Factors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affecting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Stock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Prices</a:t>
            </a:r>
            <a:endParaRPr sz="1800">
              <a:latin typeface="Calibri"/>
              <a:cs typeface="Calibri"/>
            </a:endParaRPr>
          </a:p>
          <a:p>
            <a:pPr marL="814069" lvl="1" indent="-344805">
              <a:lnSpc>
                <a:spcPct val="100000"/>
              </a:lnSpc>
              <a:buAutoNum type="arabicPeriod"/>
              <a:tabLst>
                <a:tab pos="814069" algn="l"/>
                <a:tab pos="814705" algn="l"/>
              </a:tabLst>
            </a:pPr>
            <a:r>
              <a:rPr sz="1800" spc="-10" dirty="0">
                <a:latin typeface="Calibri"/>
                <a:cs typeface="Calibri"/>
              </a:rPr>
              <a:t>Stock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  <a:p>
            <a:pPr marL="814069" lvl="1" indent="-344805">
              <a:lnSpc>
                <a:spcPct val="100000"/>
              </a:lnSpc>
              <a:buAutoNum type="arabicPeriod"/>
              <a:tabLst>
                <a:tab pos="814069" algn="l"/>
                <a:tab pos="814705" algn="l"/>
              </a:tabLst>
            </a:pPr>
            <a:r>
              <a:rPr sz="1800" spc="-15" dirty="0">
                <a:latin typeface="Calibri"/>
                <a:cs typeface="Calibri"/>
              </a:rPr>
              <a:t>Strike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  <a:p>
            <a:pPr marL="814069" lvl="1" indent="-344805">
              <a:lnSpc>
                <a:spcPct val="100000"/>
              </a:lnSpc>
              <a:buAutoNum type="arabicPeriod"/>
              <a:tabLst>
                <a:tab pos="814069" algn="l"/>
                <a:tab pos="814705" algn="l"/>
              </a:tabLst>
            </a:pPr>
            <a:r>
              <a:rPr sz="1800" dirty="0">
                <a:latin typeface="Calibri"/>
                <a:cs typeface="Calibri"/>
              </a:rPr>
              <a:t>Time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Expiration</a:t>
            </a:r>
            <a:endParaRPr sz="1800">
              <a:latin typeface="Calibri"/>
              <a:cs typeface="Calibri"/>
            </a:endParaRPr>
          </a:p>
          <a:p>
            <a:pPr marL="814069" lvl="1" indent="-344805">
              <a:lnSpc>
                <a:spcPct val="100000"/>
              </a:lnSpc>
              <a:buAutoNum type="arabicPeriod"/>
              <a:tabLst>
                <a:tab pos="814069" algn="l"/>
                <a:tab pos="814705" algn="l"/>
              </a:tabLst>
            </a:pPr>
            <a:r>
              <a:rPr sz="1800" spc="-15" dirty="0">
                <a:latin typeface="Calibri"/>
                <a:cs typeface="Calibri"/>
              </a:rPr>
              <a:t>Volatility</a:t>
            </a:r>
            <a:endParaRPr sz="1800">
              <a:latin typeface="Calibri"/>
              <a:cs typeface="Calibri"/>
            </a:endParaRPr>
          </a:p>
          <a:p>
            <a:pPr marL="814069" lvl="1" indent="-3448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1800" spc="-10" dirty="0">
                <a:latin typeface="Calibri"/>
                <a:cs typeface="Calibri"/>
              </a:rPr>
              <a:t>Risk-free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Interest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Rate</a:t>
            </a:r>
            <a:endParaRPr sz="1800">
              <a:latin typeface="Calibri"/>
              <a:cs typeface="Calibri"/>
            </a:endParaRPr>
          </a:p>
          <a:p>
            <a:pPr marL="814069" lvl="1" indent="-344805">
              <a:lnSpc>
                <a:spcPct val="100000"/>
              </a:lnSpc>
              <a:buAutoNum type="arabicPeriod"/>
              <a:tabLst>
                <a:tab pos="814069" algn="l"/>
                <a:tab pos="814705" algn="l"/>
              </a:tabLst>
            </a:pPr>
            <a:r>
              <a:rPr sz="1800" spc="-10" dirty="0">
                <a:latin typeface="Calibri"/>
                <a:cs typeface="Calibri"/>
              </a:rPr>
              <a:t>Amount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future</a:t>
            </a:r>
            <a:r>
              <a:rPr sz="1800" spc="20">
                <a:latin typeface="Calibri"/>
                <a:cs typeface="Calibri"/>
              </a:rPr>
              <a:t> </a:t>
            </a:r>
            <a:r>
              <a:rPr sz="1800" spc="-10" smtClean="0">
                <a:latin typeface="Calibri"/>
                <a:cs typeface="Calibri"/>
              </a:rPr>
              <a:t>Dividends</a:t>
            </a:r>
            <a:endParaRPr lang="en-US" sz="1800" spc="-10" dirty="0" smtClean="0">
              <a:latin typeface="Calibri"/>
              <a:cs typeface="Calibri"/>
            </a:endParaRPr>
          </a:p>
          <a:p>
            <a:pPr marL="356869" indent="-344805">
              <a:buAutoNum type="arabicPeriod"/>
              <a:tabLst>
                <a:tab pos="814069" algn="l"/>
                <a:tab pos="814705" algn="l"/>
              </a:tabLst>
            </a:pPr>
            <a:endParaRPr lang="en-US" spc="-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US" spc="-10" dirty="0">
                <a:cs typeface="Calibri"/>
              </a:rPr>
              <a:t>Pre-Requisites</a:t>
            </a:r>
            <a:endParaRPr lang="en-US" dirty="0">
              <a:cs typeface="Calibri"/>
            </a:endParaRPr>
          </a:p>
          <a:p>
            <a:pPr marL="812165" lvl="1" indent="-342900">
              <a:lnSpc>
                <a:spcPct val="100000"/>
              </a:lnSpc>
              <a:buAutoNum type="arabicPeriod"/>
              <a:tabLst>
                <a:tab pos="812165" algn="l"/>
                <a:tab pos="812800" algn="l"/>
              </a:tabLst>
            </a:pPr>
            <a:r>
              <a:rPr lang="en-US" spc="-5" dirty="0">
                <a:cs typeface="Calibri"/>
              </a:rPr>
              <a:t>Assumptions</a:t>
            </a:r>
            <a:endParaRPr lang="en-US" dirty="0">
              <a:cs typeface="Calibri"/>
            </a:endParaRPr>
          </a:p>
          <a:p>
            <a:pPr marL="812165" lvl="1" indent="-342900">
              <a:lnSpc>
                <a:spcPct val="100000"/>
              </a:lnSpc>
              <a:buAutoNum type="arabicPeriod"/>
              <a:tabLst>
                <a:tab pos="812165" algn="l"/>
                <a:tab pos="812800" algn="l"/>
              </a:tabLst>
            </a:pPr>
            <a:r>
              <a:rPr lang="en-US" spc="-10" dirty="0">
                <a:cs typeface="Calibri"/>
              </a:rPr>
              <a:t>Notations</a:t>
            </a:r>
            <a:endParaRPr lang="en-US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Calibri"/>
              <a:buAutoNum type="arabicPeriod"/>
            </a:pPr>
            <a:endParaRPr lang="en-US" sz="1750" dirty="0"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en-US" spc="-5" dirty="0">
                <a:cs typeface="Calibri"/>
              </a:rPr>
              <a:t>Put-Call</a:t>
            </a:r>
            <a:r>
              <a:rPr lang="en-US" spc="-2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Parity </a:t>
            </a:r>
            <a:r>
              <a:rPr lang="en-US" spc="-5" dirty="0">
                <a:cs typeface="Calibri"/>
              </a:rPr>
              <a:t>(No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dividends)</a:t>
            </a:r>
            <a:endParaRPr lang="en-US" dirty="0">
              <a:cs typeface="Calibri"/>
            </a:endParaRPr>
          </a:p>
          <a:p>
            <a:pPr marL="812165" lvl="1" indent="-342900">
              <a:lnSpc>
                <a:spcPct val="100000"/>
              </a:lnSpc>
              <a:buAutoNum type="arabicPeriod"/>
              <a:tabLst>
                <a:tab pos="812165" algn="l"/>
                <a:tab pos="812800" algn="l"/>
              </a:tabLst>
            </a:pPr>
            <a:r>
              <a:rPr lang="en-US" spc="-5" dirty="0">
                <a:cs typeface="Calibri"/>
              </a:rPr>
              <a:t>Put-Call</a:t>
            </a:r>
            <a:r>
              <a:rPr lang="en-US" spc="-2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Parity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with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 smtClean="0">
                <a:cs typeface="Calibri"/>
              </a:rPr>
              <a:t>dividends</a:t>
            </a:r>
          </a:p>
          <a:p>
            <a:pPr marL="354965" indent="-342900">
              <a:buAutoNum type="arabicPeriod"/>
              <a:tabLst>
                <a:tab pos="812165" algn="l"/>
                <a:tab pos="812800" algn="l"/>
              </a:tabLst>
            </a:pPr>
            <a:endParaRPr lang="en-US" dirty="0" smtClean="0">
              <a:cs typeface="Calibri"/>
            </a:endParaRPr>
          </a:p>
          <a:p>
            <a:pPr marL="356869" indent="-344805">
              <a:buAutoNum type="arabicPeriod"/>
              <a:tabLst>
                <a:tab pos="814069" algn="l"/>
                <a:tab pos="814705" algn="l"/>
              </a:tabLst>
            </a:pPr>
            <a:endParaRPr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1981200"/>
            <a:ext cx="6096000" cy="3413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4170" marR="5080" indent="-34417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4"/>
              <a:tabLst>
                <a:tab pos="344170" algn="l"/>
                <a:tab pos="344805" algn="l"/>
              </a:tabLst>
            </a:pPr>
            <a:r>
              <a:rPr lang="en-US" spc="-5" dirty="0">
                <a:cs typeface="Calibri"/>
              </a:rPr>
              <a:t>Bounds</a:t>
            </a:r>
            <a:r>
              <a:rPr lang="en-US" spc="-30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for</a:t>
            </a:r>
            <a:r>
              <a:rPr lang="en-US" spc="-3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Options</a:t>
            </a:r>
            <a:endParaRPr lang="en-US" dirty="0">
              <a:cs typeface="Calibri"/>
            </a:endParaRPr>
          </a:p>
          <a:p>
            <a:pPr marL="801370" marR="12700" lvl="2" indent="-344170">
              <a:buFont typeface="+mj-lt"/>
              <a:buAutoNum type="arabicPeriod"/>
              <a:tabLst>
                <a:tab pos="344170" algn="l"/>
                <a:tab pos="344805" algn="l"/>
              </a:tabLst>
            </a:pPr>
            <a:r>
              <a:rPr lang="en-US" spc="-10" dirty="0">
                <a:cs typeface="Calibri"/>
              </a:rPr>
              <a:t>Upper</a:t>
            </a:r>
            <a:r>
              <a:rPr lang="en-US" spc="-50" dirty="0">
                <a:cs typeface="Calibri"/>
              </a:rPr>
              <a:t> </a:t>
            </a:r>
            <a:r>
              <a:rPr lang="en-US" spc="-5" dirty="0" smtClean="0">
                <a:cs typeface="Calibri"/>
              </a:rPr>
              <a:t>Bounds</a:t>
            </a:r>
          </a:p>
          <a:p>
            <a:pPr marL="801370" marR="12700" lvl="2" indent="-344170">
              <a:buFont typeface="+mj-lt"/>
              <a:buAutoNum type="arabicPeriod"/>
              <a:tabLst>
                <a:tab pos="344170" algn="l"/>
                <a:tab pos="344805" algn="l"/>
              </a:tabLst>
            </a:pPr>
            <a:r>
              <a:rPr lang="en-US" spc="-5" dirty="0" smtClean="0">
                <a:cs typeface="Calibri"/>
              </a:rPr>
              <a:t>Lower</a:t>
            </a:r>
            <a:r>
              <a:rPr lang="en-US" spc="-75" dirty="0" smtClean="0">
                <a:cs typeface="Calibri"/>
              </a:rPr>
              <a:t> </a:t>
            </a:r>
            <a:r>
              <a:rPr lang="en-US" spc="-5" dirty="0" smtClean="0">
                <a:cs typeface="Calibri"/>
              </a:rPr>
              <a:t>Bounds</a:t>
            </a:r>
          </a:p>
          <a:p>
            <a:pPr marL="801370" marR="12700" lvl="2" indent="-344170">
              <a:buFont typeface="+mj-lt"/>
              <a:buAutoNum type="arabicPeriod"/>
              <a:tabLst>
                <a:tab pos="344170" algn="l"/>
                <a:tab pos="344805" algn="l"/>
              </a:tabLst>
            </a:pPr>
            <a:endParaRPr lang="en-US" spc="-5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5"/>
              <a:tabLst>
                <a:tab pos="354965" algn="l"/>
                <a:tab pos="355600" algn="l"/>
              </a:tabLst>
            </a:pPr>
            <a:r>
              <a:rPr lang="en-US" spc="-5" dirty="0">
                <a:cs typeface="Calibri"/>
              </a:rPr>
              <a:t>American</a:t>
            </a:r>
            <a:r>
              <a:rPr lang="en-US" spc="-10" dirty="0">
                <a:cs typeface="Calibri"/>
              </a:rPr>
              <a:t> calls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on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Non-Dividend</a:t>
            </a:r>
            <a:r>
              <a:rPr lang="en-US" spc="1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Paying</a:t>
            </a:r>
            <a:r>
              <a:rPr lang="en-US" spc="-10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stocks</a:t>
            </a:r>
            <a:endParaRPr lang="en-US" dirty="0">
              <a:cs typeface="Calibri"/>
            </a:endParaRPr>
          </a:p>
          <a:p>
            <a:pPr marL="812165" lvl="1" indent="-342900">
              <a:lnSpc>
                <a:spcPct val="100000"/>
              </a:lnSpc>
              <a:buFont typeface="+mj-lt"/>
              <a:buAutoNum type="arabicPeriod"/>
              <a:tabLst>
                <a:tab pos="812165" algn="l"/>
                <a:tab pos="812800" algn="l"/>
              </a:tabLst>
            </a:pPr>
            <a:r>
              <a:rPr lang="en-US" dirty="0">
                <a:cs typeface="Calibri"/>
              </a:rPr>
              <a:t>Bounds</a:t>
            </a:r>
          </a:p>
          <a:p>
            <a:pPr marL="800100" lvl="1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 startAt="5"/>
            </a:pPr>
            <a:endParaRPr lang="en-US" sz="1750" dirty="0">
              <a:cs typeface="Calibri"/>
            </a:endParaRPr>
          </a:p>
          <a:p>
            <a:pPr marL="355600" lvl="1" indent="-342900">
              <a:lnSpc>
                <a:spcPct val="100000"/>
              </a:lnSpc>
              <a:buFont typeface="+mj-lt"/>
              <a:buAutoNum type="arabicPeriod" startAt="6"/>
              <a:tabLst>
                <a:tab pos="354965" algn="l"/>
                <a:tab pos="355600" algn="l"/>
              </a:tabLst>
            </a:pPr>
            <a:r>
              <a:rPr lang="en-US" spc="-5" dirty="0" smtClean="0">
                <a:cs typeface="Calibri"/>
              </a:rPr>
              <a:t>American</a:t>
            </a:r>
            <a:r>
              <a:rPr lang="en-US" spc="5" dirty="0" smtClean="0">
                <a:cs typeface="Calibri"/>
              </a:rPr>
              <a:t> </a:t>
            </a:r>
            <a:r>
              <a:rPr lang="en-US" spc="-5" dirty="0" smtClean="0">
                <a:cs typeface="Calibri"/>
              </a:rPr>
              <a:t>Puts</a:t>
            </a:r>
            <a:r>
              <a:rPr lang="en-US" spc="5" dirty="0" smtClean="0">
                <a:cs typeface="Calibri"/>
              </a:rPr>
              <a:t> </a:t>
            </a:r>
            <a:r>
              <a:rPr lang="en-US" spc="-5" dirty="0" smtClean="0">
                <a:cs typeface="Calibri"/>
              </a:rPr>
              <a:t>on</a:t>
            </a:r>
            <a:r>
              <a:rPr lang="en-US" spc="20" dirty="0" smtClean="0">
                <a:cs typeface="Calibri"/>
              </a:rPr>
              <a:t> </a:t>
            </a:r>
            <a:r>
              <a:rPr lang="en-US" spc="-5" dirty="0" smtClean="0">
                <a:cs typeface="Calibri"/>
              </a:rPr>
              <a:t>Non-Dividend</a:t>
            </a:r>
            <a:r>
              <a:rPr lang="en-US" spc="30" dirty="0" smtClean="0">
                <a:cs typeface="Calibri"/>
              </a:rPr>
              <a:t> </a:t>
            </a:r>
            <a:r>
              <a:rPr lang="en-US" spc="-20" dirty="0" smtClean="0">
                <a:cs typeface="Calibri"/>
              </a:rPr>
              <a:t>Paying</a:t>
            </a:r>
            <a:r>
              <a:rPr lang="en-US" spc="20" dirty="0" smtClean="0">
                <a:cs typeface="Calibri"/>
              </a:rPr>
              <a:t> </a:t>
            </a:r>
            <a:r>
              <a:rPr lang="en-US" spc="-15" dirty="0" smtClean="0">
                <a:cs typeface="Calibri"/>
              </a:rPr>
              <a:t>stocks</a:t>
            </a:r>
            <a:endParaRPr lang="en-US" dirty="0" smtClean="0">
              <a:cs typeface="Calibri"/>
            </a:endParaRPr>
          </a:p>
          <a:p>
            <a:pPr marL="812165" lvl="2" indent="-342900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  <a:tabLst>
                <a:tab pos="812165" algn="l"/>
                <a:tab pos="812800" algn="l"/>
              </a:tabLst>
            </a:pPr>
            <a:r>
              <a:rPr lang="en-US" dirty="0" smtClean="0">
                <a:cs typeface="Calibri"/>
              </a:rPr>
              <a:t>Bounds</a:t>
            </a:r>
          </a:p>
          <a:p>
            <a:pPr marL="1257300" lvl="2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 startAt="6"/>
            </a:pPr>
            <a:endParaRPr lang="en-US" sz="1750" dirty="0" smtClean="0">
              <a:cs typeface="Calibri"/>
            </a:endParaRPr>
          </a:p>
          <a:p>
            <a:pPr marL="355600" lvl="1" indent="-342900">
              <a:lnSpc>
                <a:spcPct val="100000"/>
              </a:lnSpc>
              <a:spcBef>
                <a:spcPts val="5"/>
              </a:spcBef>
              <a:buFont typeface="+mj-lt"/>
              <a:buAutoNum type="arabicPeriod" startAt="6"/>
              <a:tabLst>
                <a:tab pos="354965" algn="l"/>
                <a:tab pos="355600" algn="l"/>
              </a:tabLst>
            </a:pPr>
            <a:r>
              <a:rPr lang="en-US" spc="-25" dirty="0" smtClean="0">
                <a:cs typeface="Calibri"/>
              </a:rPr>
              <a:t>Effect</a:t>
            </a:r>
            <a:r>
              <a:rPr lang="en-US" spc="-10" dirty="0" smtClean="0">
                <a:cs typeface="Calibri"/>
              </a:rPr>
              <a:t> </a:t>
            </a:r>
            <a:r>
              <a:rPr lang="en-US" spc="-5" dirty="0">
                <a:cs typeface="Calibri"/>
              </a:rPr>
              <a:t>of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Dividends</a:t>
            </a:r>
            <a:endParaRPr lang="en-US" dirty="0">
              <a:cs typeface="Calibri"/>
            </a:endParaRPr>
          </a:p>
          <a:p>
            <a:pPr marL="344170" marR="12700" lvl="1" indent="-344170">
              <a:buFont typeface="+mj-lt"/>
              <a:buAutoNum type="arabicPeriod" startAt="6"/>
              <a:tabLst>
                <a:tab pos="344170" algn="l"/>
                <a:tab pos="344805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158365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Question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257" y="1830781"/>
            <a:ext cx="775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Explain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arbitrage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opportunities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-10" dirty="0">
                <a:latin typeface="Segoe UI"/>
                <a:cs typeface="Segoe UI"/>
              </a:rPr>
              <a:t> previous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problem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put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$3.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5274" y="2120519"/>
            <a:ext cx="258188" cy="2362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17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158365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15"/>
              </a:spcBef>
            </a:pPr>
            <a:r>
              <a:rPr sz="360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Solution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8536" y="1803203"/>
            <a:ext cx="9734550" cy="1094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1678" y="3069349"/>
            <a:ext cx="9735283" cy="29919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18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467296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oun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580928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4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257" y="1830069"/>
            <a:ext cx="931227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Segoe UI"/>
                <a:cs typeface="Segoe UI"/>
              </a:rPr>
              <a:t>In this </a:t>
            </a:r>
            <a:r>
              <a:rPr sz="1600" spc="-5" dirty="0">
                <a:latin typeface="Segoe UI"/>
                <a:cs typeface="Segoe UI"/>
              </a:rPr>
              <a:t>section we derive </a:t>
            </a:r>
            <a:r>
              <a:rPr sz="1600" dirty="0">
                <a:latin typeface="Segoe UI"/>
                <a:cs typeface="Segoe UI"/>
              </a:rPr>
              <a:t>upper and </a:t>
            </a:r>
            <a:r>
              <a:rPr sz="1600" spc="-5" dirty="0">
                <a:latin typeface="Segoe UI"/>
                <a:cs typeface="Segoe UI"/>
              </a:rPr>
              <a:t>lower bounds </a:t>
            </a:r>
            <a:r>
              <a:rPr sz="1600" dirty="0">
                <a:latin typeface="Segoe UI"/>
                <a:cs typeface="Segoe UI"/>
              </a:rPr>
              <a:t>for </a:t>
            </a:r>
            <a:r>
              <a:rPr sz="1600" spc="-5" dirty="0">
                <a:latin typeface="Segoe UI"/>
                <a:cs typeface="Segoe UI"/>
              </a:rPr>
              <a:t>option prices. If </a:t>
            </a:r>
            <a:r>
              <a:rPr sz="1600" dirty="0">
                <a:latin typeface="Segoe UI"/>
                <a:cs typeface="Segoe UI"/>
              </a:rPr>
              <a:t>an </a:t>
            </a:r>
            <a:r>
              <a:rPr sz="1600" spc="-5" dirty="0">
                <a:latin typeface="Segoe UI"/>
                <a:cs typeface="Segoe UI"/>
              </a:rPr>
              <a:t>option price is above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upper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bound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below</a:t>
            </a:r>
            <a:r>
              <a:rPr sz="1600" spc="5" dirty="0">
                <a:latin typeface="Segoe UI"/>
                <a:cs typeface="Segoe UI"/>
              </a:rPr>
              <a:t> 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lower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bound,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then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there </a:t>
            </a:r>
            <a:r>
              <a:rPr sz="1600" spc="-10" dirty="0">
                <a:latin typeface="Segoe UI"/>
                <a:cs typeface="Segoe UI"/>
              </a:rPr>
              <a:t>are profitable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opportunities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arbitrageurs.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0432" y="2538983"/>
            <a:ext cx="9933940" cy="318677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5"/>
              </a:spcBef>
            </a:pPr>
            <a:r>
              <a:rPr lang="en-US" b="1" spc="-5" dirty="0">
                <a:latin typeface="Segoe UI"/>
                <a:cs typeface="Segoe UI"/>
              </a:rPr>
              <a:t>4</a:t>
            </a:r>
            <a:r>
              <a:rPr sz="1800" b="1" spc="-5" smtClean="0">
                <a:latin typeface="Segoe UI"/>
                <a:cs typeface="Segoe UI"/>
              </a:rPr>
              <a:t>.1</a:t>
            </a:r>
            <a:r>
              <a:rPr sz="1800" b="1" spc="10" smtClean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Upper</a:t>
            </a:r>
            <a:r>
              <a:rPr sz="1800" b="1" spc="-4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Bounds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–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Call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Option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2857" y="3089224"/>
            <a:ext cx="9778365" cy="1978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Segoe UI"/>
                <a:cs typeface="Segoe UI"/>
              </a:rPr>
              <a:t>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American</a:t>
            </a:r>
            <a:r>
              <a:rPr sz="1600" b="1" spc="-5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or European</a:t>
            </a:r>
            <a:r>
              <a:rPr sz="1600" b="1" spc="-2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call</a:t>
            </a:r>
            <a:r>
              <a:rPr sz="1600" b="1" spc="-9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option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gives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holder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right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buy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one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share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stock</a:t>
            </a:r>
            <a:r>
              <a:rPr sz="1600" spc="-1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certain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price.</a:t>
            </a:r>
            <a:r>
              <a:rPr sz="1600" dirty="0">
                <a:latin typeface="Segoe UI"/>
                <a:cs typeface="Segoe UI"/>
              </a:rPr>
              <a:t> No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matter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what happens,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never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more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than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stock.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spc="5" dirty="0">
                <a:latin typeface="Segoe UI"/>
                <a:cs typeface="Segoe UI"/>
              </a:rPr>
              <a:t>Hence,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stock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an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upper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bound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price: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c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≤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20" dirty="0">
                <a:latin typeface="Cambria Math"/>
                <a:cs typeface="Cambria Math"/>
              </a:rPr>
              <a:t>𝑆</a:t>
            </a:r>
            <a:r>
              <a:rPr sz="1725" spc="-30" baseline="-16908" dirty="0">
                <a:latin typeface="Cambria Math"/>
                <a:cs typeface="Cambria Math"/>
              </a:rPr>
              <a:t>0</a:t>
            </a:r>
            <a:r>
              <a:rPr sz="1725" baseline="-16908" dirty="0">
                <a:latin typeface="Cambria Math"/>
                <a:cs typeface="Cambria Math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C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≤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20" dirty="0">
                <a:latin typeface="Cambria Math"/>
                <a:cs typeface="Cambria Math"/>
              </a:rPr>
              <a:t>𝑆</a:t>
            </a:r>
            <a:r>
              <a:rPr sz="1725" spc="-30" baseline="-16908" dirty="0">
                <a:latin typeface="Cambria Math"/>
                <a:cs typeface="Cambria Math"/>
              </a:rPr>
              <a:t>0</a:t>
            </a:r>
            <a:endParaRPr sz="1725" baseline="-16908">
              <a:latin typeface="Cambria Math"/>
              <a:cs typeface="Cambria Math"/>
            </a:endParaRPr>
          </a:p>
          <a:p>
            <a:pPr marL="38100" marR="30480">
              <a:lnSpc>
                <a:spcPct val="100000"/>
              </a:lnSpc>
              <a:spcBef>
                <a:spcPts val="1925"/>
              </a:spcBef>
            </a:pP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these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relationships</a:t>
            </a:r>
            <a:r>
              <a:rPr sz="1600" spc="-10" dirty="0">
                <a:latin typeface="Segoe UI"/>
                <a:cs typeface="Segoe UI"/>
              </a:rPr>
              <a:t> were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not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true,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 </a:t>
            </a:r>
            <a:r>
              <a:rPr sz="1600" spc="-5" dirty="0">
                <a:latin typeface="Segoe UI"/>
                <a:cs typeface="Segoe UI"/>
              </a:rPr>
              <a:t>arbitrageur</a:t>
            </a:r>
            <a:r>
              <a:rPr sz="1600" dirty="0">
                <a:latin typeface="Segoe UI"/>
                <a:cs typeface="Segoe UI"/>
              </a:rPr>
              <a:t> could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easily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make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10" dirty="0">
                <a:latin typeface="Segoe UI"/>
                <a:cs typeface="Segoe UI"/>
              </a:rPr>
              <a:t>riskless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profit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by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buying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selling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option.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196" y="3881134"/>
            <a:ext cx="264274" cy="42852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467296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oun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580928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4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432" y="1850135"/>
            <a:ext cx="9933940" cy="31739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5"/>
              </a:spcBef>
            </a:pPr>
            <a:r>
              <a:rPr lang="en-US" b="1" spc="-5" dirty="0">
                <a:latin typeface="Segoe UI"/>
                <a:cs typeface="Segoe UI"/>
              </a:rPr>
              <a:t>4</a:t>
            </a:r>
            <a:r>
              <a:rPr sz="1800" b="1" spc="-5" smtClean="0">
                <a:latin typeface="Segoe UI"/>
                <a:cs typeface="Segoe UI"/>
              </a:rPr>
              <a:t>.2</a:t>
            </a:r>
            <a:r>
              <a:rPr sz="1800" b="1" spc="10" smtClean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Upper</a:t>
            </a:r>
            <a:r>
              <a:rPr sz="1800" b="1" spc="-4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Bounds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–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Put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Options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0157" y="2513152"/>
            <a:ext cx="9792335" cy="30816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Segoe UI"/>
                <a:cs typeface="Segoe UI"/>
              </a:rPr>
              <a:t>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American</a:t>
            </a:r>
            <a:r>
              <a:rPr sz="1600" b="1" spc="-50" dirty="0">
                <a:latin typeface="Segoe UI"/>
                <a:cs typeface="Segoe UI"/>
              </a:rPr>
              <a:t> </a:t>
            </a:r>
            <a:r>
              <a:rPr sz="1600" b="1" spc="10" dirty="0">
                <a:latin typeface="Segoe UI"/>
                <a:cs typeface="Segoe UI"/>
              </a:rPr>
              <a:t>put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gives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holder</a:t>
            </a:r>
            <a:r>
              <a:rPr sz="1600" spc="5" dirty="0">
                <a:latin typeface="Segoe UI"/>
                <a:cs typeface="Segoe UI"/>
              </a:rPr>
              <a:t> 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right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sell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one</a:t>
            </a:r>
            <a:r>
              <a:rPr sz="1600" spc="-10" dirty="0">
                <a:latin typeface="Segoe UI"/>
                <a:cs typeface="Segoe UI"/>
              </a:rPr>
              <a:t> share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stock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K.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No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matter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how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low</a:t>
            </a:r>
            <a:r>
              <a:rPr sz="1600" spc="5" dirty="0">
                <a:latin typeface="Segoe UI"/>
                <a:cs typeface="Segoe UI"/>
              </a:rPr>
              <a:t> the</a:t>
            </a:r>
            <a:endParaRPr sz="1600">
              <a:latin typeface="Segoe UI"/>
              <a:cs typeface="Segoe UI"/>
            </a:endParaRPr>
          </a:p>
          <a:p>
            <a:pPr marL="50800">
              <a:lnSpc>
                <a:spcPct val="100000"/>
              </a:lnSpc>
            </a:pP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becomes,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can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never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more </a:t>
            </a:r>
            <a:r>
              <a:rPr sz="1600" spc="5" dirty="0">
                <a:latin typeface="Segoe UI"/>
                <a:cs typeface="Segoe UI"/>
              </a:rPr>
              <a:t>than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50800">
              <a:lnSpc>
                <a:spcPct val="100000"/>
              </a:lnSpc>
            </a:pPr>
            <a:r>
              <a:rPr sz="1600" spc="5" dirty="0">
                <a:latin typeface="Segoe UI"/>
                <a:cs typeface="Segoe UI"/>
              </a:rPr>
              <a:t>Hence,</a:t>
            </a:r>
            <a:endParaRPr sz="1600">
              <a:latin typeface="Segoe UI"/>
              <a:cs typeface="Segoe UI"/>
            </a:endParaRPr>
          </a:p>
          <a:p>
            <a:pPr marL="5080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P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≤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K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150">
              <a:latin typeface="Segoe UI"/>
              <a:cs typeface="Segoe UI"/>
            </a:endParaRPr>
          </a:p>
          <a:p>
            <a:pPr marL="50800" marR="4318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Segoe UI"/>
                <a:cs typeface="Segoe UI"/>
              </a:rPr>
              <a:t>For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b="1" spc="5" dirty="0">
                <a:latin typeface="Segoe UI"/>
                <a:cs typeface="Segoe UI"/>
              </a:rPr>
              <a:t>European</a:t>
            </a:r>
            <a:r>
              <a:rPr sz="1600" b="1" spc="-90" dirty="0">
                <a:latin typeface="Segoe UI"/>
                <a:cs typeface="Segoe UI"/>
              </a:rPr>
              <a:t> </a:t>
            </a:r>
            <a:r>
              <a:rPr sz="1600" b="1" spc="10" dirty="0">
                <a:latin typeface="Segoe UI"/>
                <a:cs typeface="Segoe UI"/>
              </a:rPr>
              <a:t>put</a:t>
            </a:r>
            <a:r>
              <a:rPr sz="1600" b="1" spc="-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options,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we </a:t>
            </a:r>
            <a:r>
              <a:rPr sz="1600" dirty="0">
                <a:latin typeface="Segoe UI"/>
                <a:cs typeface="Segoe UI"/>
              </a:rPr>
              <a:t>know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that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maturity</a:t>
            </a:r>
            <a:r>
              <a:rPr sz="1600" spc="-6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cannot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spc="-10" dirty="0">
                <a:latin typeface="Segoe UI"/>
                <a:cs typeface="Segoe UI"/>
              </a:rPr>
              <a:t>more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than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K.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follows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that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 </a:t>
            </a:r>
            <a:r>
              <a:rPr sz="1600" dirty="0">
                <a:latin typeface="Segoe UI"/>
                <a:cs typeface="Segoe UI"/>
              </a:rPr>
              <a:t>cannot</a:t>
            </a:r>
            <a:r>
              <a:rPr sz="1600" spc="-5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more </a:t>
            </a:r>
            <a:r>
              <a:rPr sz="1600" spc="5" dirty="0">
                <a:latin typeface="Segoe UI"/>
                <a:cs typeface="Segoe UI"/>
              </a:rPr>
              <a:t>than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present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K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today:</a:t>
            </a:r>
            <a:endParaRPr sz="1600">
              <a:latin typeface="Segoe UI"/>
              <a:cs typeface="Segoe UI"/>
            </a:endParaRPr>
          </a:p>
          <a:p>
            <a:pPr marL="50800">
              <a:lnSpc>
                <a:spcPct val="100000"/>
              </a:lnSpc>
            </a:pPr>
            <a:r>
              <a:rPr sz="1600" spc="5" dirty="0">
                <a:latin typeface="Segoe UI"/>
                <a:cs typeface="Segoe UI"/>
              </a:rPr>
              <a:t>p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≤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40" dirty="0">
                <a:latin typeface="Segoe UI"/>
                <a:cs typeface="Segoe UI"/>
              </a:rPr>
              <a:t>K</a:t>
            </a:r>
            <a:r>
              <a:rPr sz="1600" spc="40" dirty="0">
                <a:latin typeface="Cambria Math"/>
                <a:cs typeface="Cambria Math"/>
              </a:rPr>
              <a:t>𝑒</a:t>
            </a:r>
            <a:r>
              <a:rPr sz="1725" spc="60" baseline="28985" dirty="0">
                <a:latin typeface="Cambria Math"/>
                <a:cs typeface="Cambria Math"/>
              </a:rPr>
              <a:t>−𝑟𝑇</a:t>
            </a:r>
            <a:endParaRPr sz="1725" baseline="28985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dirty="0">
                <a:latin typeface="Segoe UI"/>
                <a:cs typeface="Segoe UI"/>
              </a:rPr>
              <a:t> this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were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not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true,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 </a:t>
            </a:r>
            <a:r>
              <a:rPr sz="1600" spc="-5" dirty="0">
                <a:latin typeface="Segoe UI"/>
                <a:cs typeface="Segoe UI"/>
              </a:rPr>
              <a:t>arbitrageur </a:t>
            </a:r>
            <a:r>
              <a:rPr sz="1600" dirty="0">
                <a:latin typeface="Segoe UI"/>
                <a:cs typeface="Segoe UI"/>
              </a:rPr>
              <a:t>could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make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10" dirty="0">
                <a:latin typeface="Segoe UI"/>
                <a:cs typeface="Segoe UI"/>
              </a:rPr>
              <a:t>riskless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profit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by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writing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investing</a:t>
            </a:r>
            <a:r>
              <a:rPr sz="1600" spc="-5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endParaRPr sz="1600">
              <a:latin typeface="Segoe UI"/>
              <a:cs typeface="Segoe UI"/>
            </a:endParaRPr>
          </a:p>
          <a:p>
            <a:pPr marL="508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proceeds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sale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risk-free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interest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rate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196" y="3350997"/>
            <a:ext cx="264274" cy="431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196" y="4509236"/>
            <a:ext cx="264274" cy="43118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467296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oun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580928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4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432" y="1850135"/>
            <a:ext cx="9933940" cy="31739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5"/>
              </a:spcBef>
            </a:pPr>
            <a:r>
              <a:rPr lang="en-US" b="1" spc="-10" dirty="0">
                <a:latin typeface="Segoe UI"/>
                <a:cs typeface="Segoe UI"/>
              </a:rPr>
              <a:t>4</a:t>
            </a:r>
            <a:r>
              <a:rPr sz="1800" b="1" spc="-10" smtClean="0">
                <a:latin typeface="Segoe UI"/>
                <a:cs typeface="Segoe UI"/>
              </a:rPr>
              <a:t>.3</a:t>
            </a:r>
            <a:r>
              <a:rPr sz="1800" b="1" spc="10" smtClean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Lower</a:t>
            </a:r>
            <a:r>
              <a:rPr sz="1800" b="1" spc="-2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Bounds</a:t>
            </a:r>
            <a:r>
              <a:rPr sz="1800" b="1" spc="-2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–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Call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Options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857" y="2513152"/>
            <a:ext cx="8955405" cy="17259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lower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bound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European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call</a:t>
            </a:r>
            <a:r>
              <a:rPr sz="1600" b="1" spc="-8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option</a:t>
            </a:r>
            <a:r>
              <a:rPr sz="1600" b="1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non-dividend-paying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stock</a:t>
            </a:r>
            <a:r>
              <a:rPr sz="1600" spc="-10" dirty="0">
                <a:latin typeface="Segoe UI"/>
                <a:cs typeface="Segoe UI"/>
              </a:rPr>
              <a:t> is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z="1800" spc="10" dirty="0">
                <a:latin typeface="Cambria Math"/>
                <a:cs typeface="Cambria Math"/>
              </a:rPr>
              <a:t>𝑺</a:t>
            </a:r>
            <a:r>
              <a:rPr sz="1950" spc="15" baseline="-14957" dirty="0">
                <a:latin typeface="Cambria Math"/>
                <a:cs typeface="Cambria Math"/>
              </a:rPr>
              <a:t>𝟎</a:t>
            </a:r>
            <a:r>
              <a:rPr sz="1950" spc="390" baseline="-1495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-</a:t>
            </a:r>
            <a:r>
              <a:rPr sz="1800" b="1" spc="-2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r>
              <a:rPr sz="1800" dirty="0">
                <a:latin typeface="Cambria Math"/>
                <a:cs typeface="Cambria Math"/>
              </a:rPr>
              <a:t>𝒆</a:t>
            </a:r>
            <a:r>
              <a:rPr sz="1950" baseline="27777" dirty="0">
                <a:latin typeface="Cambria Math"/>
                <a:cs typeface="Cambria Math"/>
              </a:rPr>
              <a:t>−𝒓𝑻</a:t>
            </a:r>
            <a:endParaRPr sz="1950" baseline="27777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1930"/>
              </a:spcBef>
            </a:pPr>
            <a:r>
              <a:rPr sz="1600" spc="-15" dirty="0">
                <a:latin typeface="Segoe UI"/>
                <a:cs typeface="Segoe UI"/>
              </a:rPr>
              <a:t>We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consider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following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two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portfolios: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Segoe UI"/>
                <a:cs typeface="Segoe UI"/>
              </a:rPr>
              <a:t>Portfolio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A: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one </a:t>
            </a:r>
            <a:r>
              <a:rPr sz="1600" spc="-5" dirty="0">
                <a:latin typeface="Segoe UI"/>
                <a:cs typeface="Segoe UI"/>
              </a:rPr>
              <a:t>European</a:t>
            </a:r>
            <a:r>
              <a:rPr sz="1600" dirty="0">
                <a:latin typeface="Segoe UI"/>
                <a:cs typeface="Segoe UI"/>
              </a:rPr>
              <a:t> call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plus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zero-coupon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bond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that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provides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15" dirty="0">
                <a:latin typeface="Segoe UI"/>
                <a:cs typeface="Segoe UI"/>
              </a:rPr>
              <a:t>payoff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K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time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50" dirty="0">
                <a:latin typeface="Segoe UI"/>
                <a:cs typeface="Segoe UI"/>
              </a:rPr>
              <a:t>T.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965"/>
              </a:spcBef>
            </a:pPr>
            <a:r>
              <a:rPr sz="1600" spc="-5" dirty="0">
                <a:latin typeface="Segoe UI"/>
                <a:cs typeface="Segoe UI"/>
              </a:rPr>
              <a:t>Portfolio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B: </a:t>
            </a:r>
            <a:r>
              <a:rPr sz="1600" dirty="0">
                <a:latin typeface="Segoe UI"/>
                <a:cs typeface="Segoe UI"/>
              </a:rPr>
              <a:t>one</a:t>
            </a:r>
            <a:r>
              <a:rPr sz="1600" spc="-10" dirty="0">
                <a:latin typeface="Segoe UI"/>
                <a:cs typeface="Segoe UI"/>
              </a:rPr>
              <a:t> share</a:t>
            </a:r>
            <a:r>
              <a:rPr sz="1600" spc="-15" dirty="0">
                <a:latin typeface="Segoe UI"/>
                <a:cs typeface="Segoe UI"/>
              </a:rPr>
              <a:t> of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stock.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196" y="2576590"/>
            <a:ext cx="264274" cy="42852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70432" y="4623815"/>
            <a:ext cx="9933940" cy="33845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318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40"/>
              </a:spcBef>
            </a:pPr>
            <a:r>
              <a:rPr sz="1600" spc="5" dirty="0">
                <a:latin typeface="Segoe UI"/>
                <a:cs typeface="Segoe UI"/>
              </a:rPr>
              <a:t>What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will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both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these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time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T?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217" y="4604511"/>
            <a:ext cx="386433" cy="38404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467296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oun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580928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4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432" y="1688592"/>
            <a:ext cx="9933940" cy="31739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5"/>
              </a:spcBef>
            </a:pPr>
            <a:r>
              <a:rPr lang="en-US" b="1" spc="-10" dirty="0">
                <a:latin typeface="Segoe UI"/>
                <a:cs typeface="Segoe UI"/>
              </a:rPr>
              <a:t>4</a:t>
            </a:r>
            <a:r>
              <a:rPr sz="1800" b="1" spc="-10" smtClean="0">
                <a:latin typeface="Segoe UI"/>
                <a:cs typeface="Segoe UI"/>
              </a:rPr>
              <a:t>.3</a:t>
            </a:r>
            <a:r>
              <a:rPr sz="1800" b="1" spc="15" smtClean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Lower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Bounds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–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Call</a:t>
            </a:r>
            <a:r>
              <a:rPr sz="1800" b="1" spc="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Options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7457" y="2190953"/>
            <a:ext cx="9822815" cy="3651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00" marR="14859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Segoe UI"/>
                <a:cs typeface="Segoe UI"/>
              </a:rPr>
              <a:t>In portfolio </a:t>
            </a:r>
            <a:r>
              <a:rPr sz="1600" spc="20" dirty="0">
                <a:latin typeface="Segoe UI"/>
                <a:cs typeface="Segoe UI"/>
              </a:rPr>
              <a:t>A,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zero-coupon bond will be </a:t>
            </a:r>
            <a:r>
              <a:rPr sz="1600" spc="5" dirty="0">
                <a:latin typeface="Segoe UI"/>
                <a:cs typeface="Segoe UI"/>
              </a:rPr>
              <a:t>worth K </a:t>
            </a:r>
            <a:r>
              <a:rPr sz="1600" dirty="0">
                <a:latin typeface="Segoe UI"/>
                <a:cs typeface="Segoe UI"/>
              </a:rPr>
              <a:t>at time </a:t>
            </a:r>
            <a:r>
              <a:rPr sz="1600" spc="-75" dirty="0">
                <a:latin typeface="Segoe UI"/>
                <a:cs typeface="Segoe UI"/>
              </a:rPr>
              <a:t>T. </a:t>
            </a:r>
            <a:r>
              <a:rPr sz="1600" dirty="0">
                <a:latin typeface="Segoe UI"/>
                <a:cs typeface="Segoe UI"/>
              </a:rPr>
              <a:t>If </a:t>
            </a:r>
            <a:r>
              <a:rPr sz="1600" dirty="0">
                <a:latin typeface="Cambria Math"/>
                <a:cs typeface="Cambria Math"/>
              </a:rPr>
              <a:t>𝑆</a:t>
            </a:r>
            <a:r>
              <a:rPr sz="1725" baseline="-16908" dirty="0">
                <a:latin typeface="Cambria Math"/>
                <a:cs typeface="Cambria Math"/>
              </a:rPr>
              <a:t>𝑇</a:t>
            </a:r>
            <a:r>
              <a:rPr sz="1725" spc="7" baseline="-16908" dirty="0">
                <a:latin typeface="Cambria Math"/>
                <a:cs typeface="Cambria Math"/>
              </a:rPr>
              <a:t> </a:t>
            </a:r>
            <a:r>
              <a:rPr sz="1600" spc="5" dirty="0">
                <a:latin typeface="Segoe UI"/>
                <a:cs typeface="Segoe UI"/>
              </a:rPr>
              <a:t>&gt; </a:t>
            </a:r>
            <a:r>
              <a:rPr sz="1600" spc="10" dirty="0">
                <a:latin typeface="Segoe UI"/>
                <a:cs typeface="Segoe UI"/>
              </a:rPr>
              <a:t>K,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call </a:t>
            </a:r>
            <a:r>
              <a:rPr sz="1600" spc="-5" dirty="0">
                <a:latin typeface="Segoe UI"/>
                <a:cs typeface="Segoe UI"/>
              </a:rPr>
              <a:t>option is </a:t>
            </a:r>
            <a:r>
              <a:rPr sz="1600" spc="-10" dirty="0">
                <a:latin typeface="Segoe UI"/>
                <a:cs typeface="Segoe UI"/>
              </a:rPr>
              <a:t>exercised </a:t>
            </a:r>
            <a:r>
              <a:rPr sz="1600" dirty="0">
                <a:latin typeface="Segoe UI"/>
                <a:cs typeface="Segoe UI"/>
              </a:rPr>
              <a:t>at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maturity and portfolio </a:t>
            </a:r>
            <a:r>
              <a:rPr sz="1600" spc="5" dirty="0">
                <a:latin typeface="Segoe UI"/>
                <a:cs typeface="Segoe UI"/>
              </a:rPr>
              <a:t>A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spc="35" dirty="0">
                <a:latin typeface="Cambria Math"/>
                <a:cs typeface="Cambria Math"/>
              </a:rPr>
              <a:t>𝑆</a:t>
            </a:r>
            <a:r>
              <a:rPr sz="1725" spc="52" baseline="-16908" dirty="0">
                <a:latin typeface="Cambria Math"/>
                <a:cs typeface="Cambria Math"/>
              </a:rPr>
              <a:t>𝑇</a:t>
            </a:r>
            <a:r>
              <a:rPr sz="1600" spc="35" dirty="0">
                <a:latin typeface="Segoe UI"/>
                <a:cs typeface="Segoe UI"/>
              </a:rPr>
              <a:t>. </a:t>
            </a:r>
            <a:r>
              <a:rPr sz="1600" spc="-5" dirty="0">
                <a:latin typeface="Segoe UI"/>
                <a:cs typeface="Segoe UI"/>
              </a:rPr>
              <a:t>If </a:t>
            </a:r>
            <a:r>
              <a:rPr sz="1600" dirty="0">
                <a:latin typeface="Cambria Math"/>
                <a:cs typeface="Cambria Math"/>
              </a:rPr>
              <a:t>𝑆</a:t>
            </a:r>
            <a:r>
              <a:rPr sz="1725" baseline="-16908" dirty="0">
                <a:latin typeface="Cambria Math"/>
                <a:cs typeface="Cambria Math"/>
              </a:rPr>
              <a:t>𝑇</a:t>
            </a:r>
            <a:r>
              <a:rPr sz="1725" spc="7" baseline="-16908" dirty="0">
                <a:latin typeface="Cambria Math"/>
                <a:cs typeface="Cambria Math"/>
              </a:rPr>
              <a:t> </a:t>
            </a:r>
            <a:r>
              <a:rPr sz="1600" spc="5" dirty="0">
                <a:latin typeface="Segoe UI"/>
                <a:cs typeface="Segoe UI"/>
              </a:rPr>
              <a:t>&lt; </a:t>
            </a:r>
            <a:r>
              <a:rPr sz="1600" spc="10" dirty="0">
                <a:latin typeface="Segoe UI"/>
                <a:cs typeface="Segoe UI"/>
              </a:rPr>
              <a:t>K,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call </a:t>
            </a:r>
            <a:r>
              <a:rPr sz="1600" spc="-5" dirty="0">
                <a:latin typeface="Segoe UI"/>
                <a:cs typeface="Segoe UI"/>
              </a:rPr>
              <a:t>option expires </a:t>
            </a:r>
            <a:r>
              <a:rPr sz="1600" dirty="0">
                <a:latin typeface="Segoe UI"/>
                <a:cs typeface="Segoe UI"/>
              </a:rPr>
              <a:t>worthless and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portfolio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spc="-5" dirty="0">
                <a:latin typeface="Segoe UI"/>
                <a:cs typeface="Segoe UI"/>
              </a:rPr>
              <a:t>K.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Hence,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 time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0" dirty="0">
                <a:latin typeface="Segoe UI"/>
                <a:cs typeface="Segoe UI"/>
              </a:rPr>
              <a:t>T,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10" dirty="0">
                <a:latin typeface="Segoe UI"/>
                <a:cs typeface="Segoe UI"/>
              </a:rPr>
              <a:t>worth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15" dirty="0">
                <a:latin typeface="Segoe UI"/>
                <a:cs typeface="Segoe UI"/>
              </a:rPr>
              <a:t>max(</a:t>
            </a:r>
            <a:r>
              <a:rPr sz="1600" spc="15" dirty="0">
                <a:latin typeface="Cambria Math"/>
                <a:cs typeface="Cambria Math"/>
              </a:rPr>
              <a:t>𝑆</a:t>
            </a:r>
            <a:r>
              <a:rPr sz="1725" spc="22" baseline="-16908" dirty="0">
                <a:latin typeface="Cambria Math"/>
                <a:cs typeface="Cambria Math"/>
              </a:rPr>
              <a:t>𝑇</a:t>
            </a:r>
            <a:r>
              <a:rPr sz="1600" spc="15" dirty="0">
                <a:latin typeface="Segoe UI"/>
                <a:cs typeface="Segoe UI"/>
              </a:rPr>
              <a:t>,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K).</a:t>
            </a:r>
            <a:endParaRPr sz="1600">
              <a:latin typeface="Segoe UI"/>
              <a:cs typeface="Segoe UI"/>
            </a:endParaRPr>
          </a:p>
          <a:p>
            <a:pPr marL="63500" marR="55880" algn="just">
              <a:lnSpc>
                <a:spcPct val="100000"/>
              </a:lnSpc>
              <a:spcBef>
                <a:spcPts val="1925"/>
              </a:spcBef>
            </a:pPr>
            <a:r>
              <a:rPr sz="1600" spc="-5" dirty="0">
                <a:latin typeface="Segoe UI"/>
                <a:cs typeface="Segoe UI"/>
              </a:rPr>
              <a:t>Portfolio </a:t>
            </a:r>
            <a:r>
              <a:rPr sz="1600" dirty="0">
                <a:latin typeface="Segoe UI"/>
                <a:cs typeface="Segoe UI"/>
              </a:rPr>
              <a:t>B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dirty="0">
                <a:latin typeface="Cambria Math"/>
                <a:cs typeface="Cambria Math"/>
              </a:rPr>
              <a:t>𝑆</a:t>
            </a:r>
            <a:r>
              <a:rPr sz="1725" baseline="-16908" dirty="0">
                <a:latin typeface="Cambria Math"/>
                <a:cs typeface="Cambria Math"/>
              </a:rPr>
              <a:t>𝑇</a:t>
            </a:r>
            <a:r>
              <a:rPr sz="1725" spc="7" baseline="-16908" dirty="0">
                <a:latin typeface="Cambria Math"/>
                <a:cs typeface="Cambria Math"/>
              </a:rPr>
              <a:t> </a:t>
            </a:r>
            <a:r>
              <a:rPr sz="1600" dirty="0">
                <a:latin typeface="Segoe UI"/>
                <a:cs typeface="Segoe UI"/>
              </a:rPr>
              <a:t>at time </a:t>
            </a:r>
            <a:r>
              <a:rPr sz="1600" spc="-75" dirty="0">
                <a:latin typeface="Segoe UI"/>
                <a:cs typeface="Segoe UI"/>
              </a:rPr>
              <a:t>T. </a:t>
            </a:r>
            <a:r>
              <a:rPr sz="1600" dirty="0">
                <a:latin typeface="Segoe UI"/>
                <a:cs typeface="Segoe UI"/>
              </a:rPr>
              <a:t>Hence, portfolio </a:t>
            </a:r>
            <a:r>
              <a:rPr sz="1600" spc="5" dirty="0">
                <a:latin typeface="Segoe UI"/>
                <a:cs typeface="Segoe UI"/>
              </a:rPr>
              <a:t>A </a:t>
            </a:r>
            <a:r>
              <a:rPr sz="1600" spc="-5" dirty="0">
                <a:latin typeface="Segoe UI"/>
                <a:cs typeface="Segoe UI"/>
              </a:rPr>
              <a:t>is always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dirty="0">
                <a:latin typeface="Segoe UI"/>
                <a:cs typeface="Segoe UI"/>
              </a:rPr>
              <a:t>as </a:t>
            </a:r>
            <a:r>
              <a:rPr sz="1600" spc="5" dirty="0">
                <a:latin typeface="Segoe UI"/>
                <a:cs typeface="Segoe UI"/>
              </a:rPr>
              <a:t>much </a:t>
            </a:r>
            <a:r>
              <a:rPr sz="1600" spc="-5" dirty="0">
                <a:latin typeface="Segoe UI"/>
                <a:cs typeface="Segoe UI"/>
              </a:rPr>
              <a:t>as, </a:t>
            </a:r>
            <a:r>
              <a:rPr sz="1600" dirty="0">
                <a:latin typeface="Segoe UI"/>
                <a:cs typeface="Segoe UI"/>
              </a:rPr>
              <a:t>and can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spc="-10" dirty="0">
                <a:latin typeface="Segoe UI"/>
                <a:cs typeface="Segoe UI"/>
              </a:rPr>
              <a:t>more </a:t>
            </a:r>
            <a:r>
              <a:rPr sz="1600" dirty="0">
                <a:latin typeface="Segoe UI"/>
                <a:cs typeface="Segoe UI"/>
              </a:rPr>
              <a:t>than,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 </a:t>
            </a:r>
            <a:r>
              <a:rPr sz="1600" spc="5" dirty="0">
                <a:latin typeface="Segoe UI"/>
                <a:cs typeface="Segoe UI"/>
              </a:rPr>
              <a:t>B </a:t>
            </a:r>
            <a:r>
              <a:rPr sz="1600" dirty="0">
                <a:latin typeface="Segoe UI"/>
                <a:cs typeface="Segoe UI"/>
              </a:rPr>
              <a:t>at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15" dirty="0">
                <a:latin typeface="Segoe UI"/>
                <a:cs typeface="Segoe UI"/>
              </a:rPr>
              <a:t>option’s </a:t>
            </a:r>
            <a:r>
              <a:rPr sz="1600" spc="-10" dirty="0">
                <a:latin typeface="Segoe UI"/>
                <a:cs typeface="Segoe UI"/>
              </a:rPr>
              <a:t>maturity. </a:t>
            </a:r>
            <a:r>
              <a:rPr sz="1600" dirty="0">
                <a:latin typeface="Segoe UI"/>
                <a:cs typeface="Segoe UI"/>
              </a:rPr>
              <a:t>It </a:t>
            </a:r>
            <a:r>
              <a:rPr sz="1600" spc="-5" dirty="0">
                <a:latin typeface="Segoe UI"/>
                <a:cs typeface="Segoe UI"/>
              </a:rPr>
              <a:t>follows </a:t>
            </a:r>
            <a:r>
              <a:rPr sz="1600" spc="5" dirty="0">
                <a:latin typeface="Segoe UI"/>
                <a:cs typeface="Segoe UI"/>
              </a:rPr>
              <a:t>that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absence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arbitrage </a:t>
            </a:r>
            <a:r>
              <a:rPr sz="1600" dirty="0">
                <a:latin typeface="Segoe UI"/>
                <a:cs typeface="Segoe UI"/>
              </a:rPr>
              <a:t>opportunities this must </a:t>
            </a:r>
            <a:r>
              <a:rPr sz="1600" spc="-5" dirty="0">
                <a:latin typeface="Segoe UI"/>
                <a:cs typeface="Segoe UI"/>
              </a:rPr>
              <a:t>also be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true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today.</a:t>
            </a:r>
            <a:r>
              <a:rPr sz="1600" dirty="0">
                <a:latin typeface="Segoe UI"/>
                <a:cs typeface="Segoe UI"/>
              </a:rPr>
              <a:t> The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zero-coupon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bond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5" dirty="0">
                <a:latin typeface="Segoe UI"/>
                <a:cs typeface="Segoe UI"/>
              </a:rPr>
              <a:t> worth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40" dirty="0">
                <a:latin typeface="Segoe UI"/>
                <a:cs typeface="Segoe UI"/>
              </a:rPr>
              <a:t>K</a:t>
            </a:r>
            <a:r>
              <a:rPr sz="1600" spc="40" dirty="0">
                <a:latin typeface="Cambria Math"/>
                <a:cs typeface="Cambria Math"/>
              </a:rPr>
              <a:t>𝑒</a:t>
            </a:r>
            <a:r>
              <a:rPr sz="1725" spc="60" baseline="28985" dirty="0">
                <a:latin typeface="Cambria Math"/>
                <a:cs typeface="Cambria Math"/>
              </a:rPr>
              <a:t>−𝑟𝑇</a:t>
            </a:r>
            <a:r>
              <a:rPr sz="1725" spc="367" baseline="28985" dirty="0">
                <a:latin typeface="Cambria Math"/>
                <a:cs typeface="Cambria Math"/>
              </a:rPr>
              <a:t> </a:t>
            </a:r>
            <a:r>
              <a:rPr sz="1600" spc="-25" dirty="0">
                <a:latin typeface="Segoe UI"/>
                <a:cs typeface="Segoe UI"/>
              </a:rPr>
              <a:t>today.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63500">
              <a:lnSpc>
                <a:spcPts val="1914"/>
              </a:lnSpc>
            </a:pPr>
            <a:r>
              <a:rPr sz="1600" spc="5" dirty="0">
                <a:latin typeface="Segoe UI"/>
                <a:cs typeface="Segoe UI"/>
              </a:rPr>
              <a:t>Hence,</a:t>
            </a:r>
            <a:endParaRPr sz="1600">
              <a:latin typeface="Segoe UI"/>
              <a:cs typeface="Segoe UI"/>
            </a:endParaRPr>
          </a:p>
          <a:p>
            <a:pPr marL="63500" algn="just">
              <a:lnSpc>
                <a:spcPts val="2155"/>
              </a:lnSpc>
            </a:pPr>
            <a:r>
              <a:rPr sz="1800" dirty="0">
                <a:latin typeface="Segoe UI"/>
                <a:cs typeface="Segoe UI"/>
              </a:rPr>
              <a:t>c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+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35" dirty="0">
                <a:latin typeface="Segoe UI"/>
                <a:cs typeface="Segoe UI"/>
              </a:rPr>
              <a:t>K</a:t>
            </a:r>
            <a:r>
              <a:rPr sz="1800" spc="35" dirty="0">
                <a:latin typeface="Cambria Math"/>
                <a:cs typeface="Cambria Math"/>
              </a:rPr>
              <a:t>𝑒</a:t>
            </a:r>
            <a:r>
              <a:rPr sz="1950" spc="52" baseline="27777" dirty="0">
                <a:latin typeface="Cambria Math"/>
                <a:cs typeface="Cambria Math"/>
              </a:rPr>
              <a:t>−𝑟𝑇</a:t>
            </a:r>
            <a:r>
              <a:rPr sz="1950" spc="427" baseline="2777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≥</a:t>
            </a:r>
            <a:r>
              <a:rPr sz="1800" spc="75" dirty="0">
                <a:latin typeface="Cambria Math"/>
                <a:cs typeface="Cambria Math"/>
              </a:rPr>
              <a:t> </a:t>
            </a:r>
            <a:r>
              <a:rPr sz="1800" spc="-15" dirty="0">
                <a:latin typeface="Cambria Math"/>
                <a:cs typeface="Cambria Math"/>
              </a:rPr>
              <a:t>𝑆</a:t>
            </a:r>
            <a:r>
              <a:rPr sz="1950" spc="-22" baseline="-14957" dirty="0">
                <a:latin typeface="Cambria Math"/>
                <a:cs typeface="Cambria Math"/>
              </a:rPr>
              <a:t>0</a:t>
            </a:r>
            <a:endParaRPr sz="1950" baseline="-14957">
              <a:latin typeface="Cambria Math"/>
              <a:cs typeface="Cambria Math"/>
            </a:endParaRPr>
          </a:p>
          <a:p>
            <a:pPr marL="63500">
              <a:lnSpc>
                <a:spcPct val="100000"/>
              </a:lnSpc>
              <a:spcBef>
                <a:spcPts val="1010"/>
              </a:spcBef>
              <a:tabLst>
                <a:tab pos="523875" algn="l"/>
              </a:tabLst>
            </a:pPr>
            <a:r>
              <a:rPr sz="1800" spc="-10" dirty="0">
                <a:latin typeface="Segoe UI"/>
                <a:cs typeface="Segoe UI"/>
              </a:rPr>
              <a:t>i.e.	</a:t>
            </a:r>
            <a:r>
              <a:rPr sz="1800" b="1" dirty="0">
                <a:latin typeface="Segoe UI"/>
                <a:cs typeface="Segoe UI"/>
              </a:rPr>
              <a:t>c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dirty="0">
                <a:latin typeface="Cambria Math"/>
                <a:cs typeface="Cambria Math"/>
              </a:rPr>
              <a:t>≥</a:t>
            </a:r>
            <a:r>
              <a:rPr sz="1800" spc="95" dirty="0">
                <a:latin typeface="Cambria Math"/>
                <a:cs typeface="Cambria Math"/>
              </a:rPr>
              <a:t> </a:t>
            </a:r>
            <a:r>
              <a:rPr sz="1800" spc="5" dirty="0">
                <a:latin typeface="Cambria Math"/>
                <a:cs typeface="Cambria Math"/>
              </a:rPr>
              <a:t>𝑺</a:t>
            </a:r>
            <a:r>
              <a:rPr sz="1950" spc="7" baseline="-14957" dirty="0">
                <a:latin typeface="Cambria Math"/>
                <a:cs typeface="Cambria Math"/>
              </a:rPr>
              <a:t>𝟎</a:t>
            </a:r>
            <a:r>
              <a:rPr sz="1950" spc="382" baseline="-1495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-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r>
              <a:rPr sz="1800" dirty="0">
                <a:latin typeface="Cambria Math"/>
                <a:cs typeface="Cambria Math"/>
              </a:rPr>
              <a:t>𝒆</a:t>
            </a:r>
            <a:r>
              <a:rPr sz="1950" baseline="27777" dirty="0">
                <a:latin typeface="Cambria Math"/>
                <a:cs typeface="Cambria Math"/>
              </a:rPr>
              <a:t>−𝒓𝑻</a:t>
            </a:r>
            <a:endParaRPr sz="1950" baseline="27777">
              <a:latin typeface="Cambria Math"/>
              <a:cs typeface="Cambria Math"/>
            </a:endParaRPr>
          </a:p>
          <a:p>
            <a:pPr marL="63500">
              <a:lnSpc>
                <a:spcPts val="1880"/>
              </a:lnSpc>
              <a:spcBef>
                <a:spcPts val="1930"/>
              </a:spcBef>
            </a:pPr>
            <a:r>
              <a:rPr sz="1600" dirty="0">
                <a:latin typeface="Segoe UI"/>
                <a:cs typeface="Segoe UI"/>
              </a:rPr>
              <a:t>Because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worst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that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happen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-5" dirty="0">
                <a:latin typeface="Segoe UI"/>
                <a:cs typeface="Segoe UI"/>
              </a:rPr>
              <a:t> 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that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expires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worthless,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its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cannot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dirty="0">
                <a:latin typeface="Segoe UI"/>
                <a:cs typeface="Segoe UI"/>
              </a:rPr>
              <a:t>negative.</a:t>
            </a:r>
            <a:endParaRPr sz="1600">
              <a:latin typeface="Segoe UI"/>
              <a:cs typeface="Segoe UI"/>
            </a:endParaRPr>
          </a:p>
          <a:p>
            <a:pPr marL="63500">
              <a:lnSpc>
                <a:spcPts val="2120"/>
              </a:lnSpc>
            </a:pPr>
            <a:r>
              <a:rPr sz="1600" dirty="0">
                <a:latin typeface="Segoe UI"/>
                <a:cs typeface="Segoe UI"/>
              </a:rPr>
              <a:t>This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means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that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Cambria Math"/>
                <a:cs typeface="Cambria Math"/>
              </a:rPr>
              <a:t>≥</a:t>
            </a:r>
            <a:r>
              <a:rPr sz="1600" spc="75" dirty="0">
                <a:latin typeface="Cambria Math"/>
                <a:cs typeface="Cambria Math"/>
              </a:rPr>
              <a:t> </a:t>
            </a:r>
            <a:r>
              <a:rPr sz="1600" spc="5" dirty="0">
                <a:latin typeface="Segoe UI"/>
                <a:cs typeface="Segoe UI"/>
              </a:rPr>
              <a:t>0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and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therefore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dirty="0">
                <a:latin typeface="Cambria Math"/>
                <a:cs typeface="Cambria Math"/>
              </a:rPr>
              <a:t>≥</a:t>
            </a:r>
            <a:r>
              <a:rPr sz="1800" spc="50" dirty="0">
                <a:latin typeface="Cambria Math"/>
                <a:cs typeface="Cambria Math"/>
              </a:rPr>
              <a:t> </a:t>
            </a:r>
            <a:r>
              <a:rPr sz="1600" b="1" dirty="0">
                <a:latin typeface="Segoe UI"/>
                <a:cs typeface="Segoe UI"/>
              </a:rPr>
              <a:t>max(</a:t>
            </a:r>
            <a:r>
              <a:rPr sz="1600" dirty="0">
                <a:latin typeface="Cambria Math"/>
                <a:cs typeface="Cambria Math"/>
              </a:rPr>
              <a:t>𝑺</a:t>
            </a:r>
            <a:r>
              <a:rPr sz="1725" baseline="-16908" dirty="0">
                <a:latin typeface="Cambria Math"/>
                <a:cs typeface="Cambria Math"/>
              </a:rPr>
              <a:t>𝟎</a:t>
            </a:r>
            <a:r>
              <a:rPr sz="1725" spc="322" baseline="-16908" dirty="0">
                <a:latin typeface="Cambria Math"/>
                <a:cs typeface="Cambria Math"/>
              </a:rPr>
              <a:t> </a:t>
            </a:r>
            <a:r>
              <a:rPr sz="1600" b="1" dirty="0">
                <a:latin typeface="Segoe UI"/>
                <a:cs typeface="Segoe UI"/>
              </a:rPr>
              <a:t>-</a:t>
            </a:r>
            <a:r>
              <a:rPr sz="1600" b="1" spc="10" dirty="0">
                <a:latin typeface="Segoe UI"/>
                <a:cs typeface="Segoe UI"/>
              </a:rPr>
              <a:t> K</a:t>
            </a:r>
            <a:r>
              <a:rPr sz="1600" spc="10" dirty="0">
                <a:latin typeface="Cambria Math"/>
                <a:cs typeface="Cambria Math"/>
              </a:rPr>
              <a:t>𝒆</a:t>
            </a:r>
            <a:r>
              <a:rPr sz="1725" spc="15" baseline="28985" dirty="0">
                <a:latin typeface="Cambria Math"/>
                <a:cs typeface="Cambria Math"/>
              </a:rPr>
              <a:t>−𝒓𝑻</a:t>
            </a:r>
            <a:r>
              <a:rPr sz="1600" b="1" spc="10" dirty="0">
                <a:latin typeface="Segoe UI"/>
                <a:cs typeface="Segoe UI"/>
              </a:rPr>
              <a:t>,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5" dirty="0">
                <a:latin typeface="Segoe UI"/>
                <a:cs typeface="Segoe UI"/>
              </a:rPr>
              <a:t>0)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942" y="4713968"/>
            <a:ext cx="339315" cy="55095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217043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40" dirty="0">
                <a:solidFill>
                  <a:srgbClr val="000000"/>
                </a:solidFill>
                <a:latin typeface="Arial"/>
                <a:cs typeface="Arial"/>
              </a:rPr>
              <a:t>Question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257" y="1808480"/>
            <a:ext cx="757809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Segoe UI"/>
                <a:cs typeface="Segoe UI"/>
              </a:rPr>
              <a:t>Consider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5" dirty="0">
                <a:latin typeface="Segoe UI"/>
                <a:cs typeface="Segoe UI"/>
              </a:rPr>
              <a:t>European </a:t>
            </a:r>
            <a:r>
              <a:rPr sz="1600" dirty="0">
                <a:latin typeface="Segoe UI"/>
                <a:cs typeface="Segoe UI"/>
              </a:rPr>
              <a:t>call </a:t>
            </a:r>
            <a:r>
              <a:rPr sz="1600" spc="-5" dirty="0">
                <a:latin typeface="Segoe UI"/>
                <a:cs typeface="Segoe UI"/>
              </a:rPr>
              <a:t>option on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5" dirty="0">
                <a:latin typeface="Segoe UI"/>
                <a:cs typeface="Segoe UI"/>
              </a:rPr>
              <a:t>non-dividend-paying </a:t>
            </a:r>
            <a:r>
              <a:rPr sz="1600" spc="-10" dirty="0">
                <a:latin typeface="Segoe UI"/>
                <a:cs typeface="Segoe UI"/>
              </a:rPr>
              <a:t>stock </a:t>
            </a:r>
            <a:r>
              <a:rPr sz="1600" dirty="0">
                <a:latin typeface="Segoe UI"/>
                <a:cs typeface="Segoe UI"/>
              </a:rPr>
              <a:t>when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stock </a:t>
            </a:r>
            <a:r>
              <a:rPr sz="1600" spc="-5" dirty="0">
                <a:latin typeface="Segoe UI"/>
                <a:cs typeface="Segoe UI"/>
              </a:rPr>
              <a:t> price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$51,</a:t>
            </a:r>
            <a:r>
              <a:rPr sz="1600" spc="5" dirty="0">
                <a:latin typeface="Segoe UI"/>
                <a:cs typeface="Segoe UI"/>
              </a:rPr>
              <a:t> 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strike</a:t>
            </a:r>
            <a:r>
              <a:rPr sz="1600" spc="-5" dirty="0">
                <a:latin typeface="Segoe UI"/>
                <a:cs typeface="Segoe UI"/>
              </a:rPr>
              <a:t> price 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$50,</a:t>
            </a:r>
            <a:r>
              <a:rPr sz="1600" spc="5" dirty="0">
                <a:latin typeface="Segoe UI"/>
                <a:cs typeface="Segoe UI"/>
              </a:rPr>
              <a:t> 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time</a:t>
            </a:r>
            <a:r>
              <a:rPr sz="1600" spc="-5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maturity</a:t>
            </a:r>
            <a:r>
              <a:rPr sz="1600" spc="-6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6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months,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and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risk-free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interest </a:t>
            </a:r>
            <a:r>
              <a:rPr sz="1600" spc="-5" dirty="0">
                <a:latin typeface="Segoe UI"/>
                <a:cs typeface="Segoe UI"/>
              </a:rPr>
              <a:t>rate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12%per</a:t>
            </a:r>
            <a:r>
              <a:rPr sz="1600" spc="5" dirty="0">
                <a:latin typeface="Segoe UI"/>
                <a:cs typeface="Segoe UI"/>
              </a:rPr>
              <a:t> annum.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spc="5" dirty="0">
                <a:latin typeface="Segoe UI"/>
                <a:cs typeface="Segoe UI"/>
              </a:rPr>
              <a:t>What</a:t>
            </a:r>
            <a:r>
              <a:rPr sz="1600" spc="-6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lower</a:t>
            </a:r>
            <a:r>
              <a:rPr sz="1600" dirty="0">
                <a:latin typeface="Segoe UI"/>
                <a:cs typeface="Segoe UI"/>
              </a:rPr>
              <a:t> bound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5" dirty="0">
                <a:latin typeface="Segoe UI"/>
                <a:cs typeface="Segoe UI"/>
              </a:rPr>
              <a:t> 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price?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521" y="1033451"/>
            <a:ext cx="508388" cy="4869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217043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Solution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432" y="1844039"/>
            <a:ext cx="3401568" cy="5175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9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467296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oun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580928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4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432" y="1773935"/>
            <a:ext cx="9933940" cy="31739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5"/>
              </a:spcBef>
            </a:pPr>
            <a:r>
              <a:rPr lang="en-US" b="1" spc="-10" dirty="0">
                <a:latin typeface="Segoe UI"/>
                <a:cs typeface="Segoe UI"/>
              </a:rPr>
              <a:t>4</a:t>
            </a:r>
            <a:r>
              <a:rPr sz="1800" b="1" spc="-10" smtClean="0">
                <a:latin typeface="Segoe UI"/>
                <a:cs typeface="Segoe UI"/>
              </a:rPr>
              <a:t>.4</a:t>
            </a:r>
            <a:r>
              <a:rPr sz="1800" b="1" spc="20" smtClean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Lower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Bounds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–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Put</a:t>
            </a:r>
            <a:r>
              <a:rPr sz="1800" b="1" spc="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Options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857" y="2363850"/>
            <a:ext cx="9735820" cy="3477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Segoe UI"/>
                <a:cs typeface="Segoe UI"/>
              </a:rPr>
              <a:t>For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b="1" dirty="0">
                <a:latin typeface="Segoe UI"/>
                <a:cs typeface="Segoe UI"/>
              </a:rPr>
              <a:t>European</a:t>
            </a:r>
            <a:r>
              <a:rPr sz="1600" b="1" spc="-95" dirty="0">
                <a:latin typeface="Segoe UI"/>
                <a:cs typeface="Segoe UI"/>
              </a:rPr>
              <a:t> </a:t>
            </a:r>
            <a:r>
              <a:rPr sz="1600" b="1" spc="5" dirty="0">
                <a:latin typeface="Segoe UI"/>
                <a:cs typeface="Segoe UI"/>
              </a:rPr>
              <a:t>put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option</a:t>
            </a:r>
            <a:r>
              <a:rPr sz="1600" b="1" spc="-5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non-dividend-paying</a:t>
            </a:r>
            <a:r>
              <a:rPr sz="1600" spc="-6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stock,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lower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bound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 </a:t>
            </a:r>
            <a:r>
              <a:rPr sz="1600" b="1" dirty="0">
                <a:latin typeface="Segoe UI"/>
                <a:cs typeface="Segoe UI"/>
              </a:rPr>
              <a:t>K</a:t>
            </a:r>
            <a:r>
              <a:rPr sz="1600" dirty="0">
                <a:latin typeface="Cambria Math"/>
                <a:cs typeface="Cambria Math"/>
              </a:rPr>
              <a:t>𝒆</a:t>
            </a:r>
            <a:r>
              <a:rPr sz="1725" baseline="28985" dirty="0">
                <a:latin typeface="Cambria Math"/>
                <a:cs typeface="Cambria Math"/>
              </a:rPr>
              <a:t>−𝒓𝑻</a:t>
            </a:r>
            <a:r>
              <a:rPr sz="1725" spc="367" baseline="28985" dirty="0">
                <a:latin typeface="Cambria Math"/>
                <a:cs typeface="Cambria Math"/>
              </a:rPr>
              <a:t> </a:t>
            </a:r>
            <a:r>
              <a:rPr sz="1600" b="1" dirty="0">
                <a:latin typeface="Segoe UI"/>
                <a:cs typeface="Segoe UI"/>
              </a:rPr>
              <a:t>-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spc="10" dirty="0">
                <a:latin typeface="Cambria Math"/>
                <a:cs typeface="Cambria Math"/>
              </a:rPr>
              <a:t>𝑺</a:t>
            </a:r>
            <a:r>
              <a:rPr sz="1725" spc="15" baseline="-16908" dirty="0">
                <a:latin typeface="Cambria Math"/>
                <a:cs typeface="Cambria Math"/>
              </a:rPr>
              <a:t>𝟎</a:t>
            </a:r>
            <a:endParaRPr sz="1725" baseline="-16908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1925"/>
              </a:spcBef>
            </a:pPr>
            <a:r>
              <a:rPr sz="1600" spc="-5" dirty="0">
                <a:latin typeface="Segoe UI"/>
                <a:cs typeface="Segoe UI"/>
              </a:rPr>
              <a:t>Consider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following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two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portfolios: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Portfolio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C: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one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European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plus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one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share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Portfolio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D:</a:t>
            </a:r>
            <a:r>
              <a:rPr sz="1600" spc="5" dirty="0">
                <a:latin typeface="Segoe UI"/>
                <a:cs typeface="Segoe UI"/>
              </a:rPr>
              <a:t> a</a:t>
            </a:r>
            <a:r>
              <a:rPr sz="1600" spc="-5" dirty="0">
                <a:latin typeface="Segoe UI"/>
                <a:cs typeface="Segoe UI"/>
              </a:rPr>
              <a:t> zero-coupon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bond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paying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off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K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 time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75" dirty="0">
                <a:latin typeface="Segoe UI"/>
                <a:cs typeface="Segoe UI"/>
              </a:rPr>
              <a:t>T.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If </a:t>
            </a:r>
            <a:r>
              <a:rPr sz="1600" dirty="0">
                <a:latin typeface="Cambria Math"/>
                <a:cs typeface="Cambria Math"/>
              </a:rPr>
              <a:t>𝑆</a:t>
            </a:r>
            <a:r>
              <a:rPr sz="1725" baseline="-16908" dirty="0">
                <a:latin typeface="Cambria Math"/>
                <a:cs typeface="Cambria Math"/>
              </a:rPr>
              <a:t>𝑇</a:t>
            </a:r>
            <a:r>
              <a:rPr sz="1725" spc="82" baseline="-16908" dirty="0">
                <a:latin typeface="Cambria Math"/>
                <a:cs typeface="Cambria Math"/>
              </a:rPr>
              <a:t> </a:t>
            </a:r>
            <a:r>
              <a:rPr sz="1600" spc="5" dirty="0">
                <a:latin typeface="Segoe UI"/>
                <a:cs typeface="Segoe UI"/>
              </a:rPr>
              <a:t>&lt;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10" dirty="0">
                <a:latin typeface="Segoe UI"/>
                <a:cs typeface="Segoe UI"/>
              </a:rPr>
              <a:t>K, </a:t>
            </a:r>
            <a:r>
              <a:rPr sz="1600" spc="5" dirty="0">
                <a:latin typeface="Segoe UI"/>
                <a:cs typeface="Segoe UI"/>
              </a:rPr>
              <a:t>then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C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maturity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and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 becomes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dirty="0">
                <a:latin typeface="Segoe UI"/>
                <a:cs typeface="Segoe UI"/>
              </a:rPr>
              <a:t>K.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endParaRPr sz="1600">
              <a:latin typeface="Segoe UI"/>
              <a:cs typeface="Segoe UI"/>
            </a:endParaRPr>
          </a:p>
          <a:p>
            <a:pPr marL="38100" marR="73660">
              <a:lnSpc>
                <a:spcPct val="100000"/>
              </a:lnSpc>
            </a:pPr>
            <a:r>
              <a:rPr sz="1600" dirty="0">
                <a:latin typeface="Cambria Math"/>
                <a:cs typeface="Cambria Math"/>
              </a:rPr>
              <a:t>𝑆</a:t>
            </a:r>
            <a:r>
              <a:rPr sz="1725" baseline="-16908" dirty="0">
                <a:latin typeface="Cambria Math"/>
                <a:cs typeface="Cambria Math"/>
              </a:rPr>
              <a:t>𝑇</a:t>
            </a:r>
            <a:r>
              <a:rPr sz="1725" spc="75" baseline="-16908" dirty="0">
                <a:latin typeface="Cambria Math"/>
                <a:cs typeface="Cambria Math"/>
              </a:rPr>
              <a:t> </a:t>
            </a:r>
            <a:r>
              <a:rPr sz="1600" spc="5" dirty="0">
                <a:latin typeface="Segoe UI"/>
                <a:cs typeface="Segoe UI"/>
              </a:rPr>
              <a:t>&gt;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15" dirty="0">
                <a:latin typeface="Segoe UI"/>
                <a:cs typeface="Segoe UI"/>
              </a:rPr>
              <a:t>K,</a:t>
            </a:r>
            <a:r>
              <a:rPr sz="1600" spc="5" dirty="0">
                <a:latin typeface="Segoe UI"/>
                <a:cs typeface="Segoe UI"/>
              </a:rPr>
              <a:t> then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option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expires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worthless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-5" dirty="0">
                <a:latin typeface="Segoe UI"/>
                <a:cs typeface="Segoe UI"/>
              </a:rPr>
              <a:t> is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dirty="0">
                <a:latin typeface="Cambria Math"/>
                <a:cs typeface="Cambria Math"/>
              </a:rPr>
              <a:t>𝑆</a:t>
            </a:r>
            <a:r>
              <a:rPr sz="1725" baseline="-16908" dirty="0">
                <a:latin typeface="Cambria Math"/>
                <a:cs typeface="Cambria Math"/>
              </a:rPr>
              <a:t>𝑇</a:t>
            </a:r>
            <a:r>
              <a:rPr sz="1725" spc="75" baseline="-16908" dirty="0">
                <a:latin typeface="Cambria Math"/>
                <a:cs typeface="Cambria Math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this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time.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Hence,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C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15" dirty="0">
                <a:latin typeface="Segoe UI"/>
                <a:cs typeface="Segoe UI"/>
              </a:rPr>
              <a:t>max(</a:t>
            </a:r>
            <a:r>
              <a:rPr sz="1600" spc="15" dirty="0">
                <a:latin typeface="Cambria Math"/>
                <a:cs typeface="Cambria Math"/>
              </a:rPr>
              <a:t>𝑆</a:t>
            </a:r>
            <a:r>
              <a:rPr sz="1725" spc="22" baseline="-16908" dirty="0">
                <a:latin typeface="Cambria Math"/>
                <a:cs typeface="Cambria Math"/>
              </a:rPr>
              <a:t>𝑇</a:t>
            </a:r>
            <a:r>
              <a:rPr sz="1600" spc="15" dirty="0">
                <a:latin typeface="Segoe UI"/>
                <a:cs typeface="Segoe UI"/>
              </a:rPr>
              <a:t>,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K).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in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time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75" dirty="0">
                <a:latin typeface="Segoe UI"/>
                <a:cs typeface="Segoe UI"/>
              </a:rPr>
              <a:t>T.</a:t>
            </a:r>
            <a:endParaRPr sz="1600">
              <a:latin typeface="Segoe UI"/>
              <a:cs typeface="Segoe UI"/>
            </a:endParaRPr>
          </a:p>
          <a:p>
            <a:pPr marL="38100" marR="30480" algn="just">
              <a:lnSpc>
                <a:spcPct val="100000"/>
              </a:lnSpc>
              <a:spcBef>
                <a:spcPts val="1925"/>
              </a:spcBef>
            </a:pPr>
            <a:r>
              <a:rPr sz="1600" spc="-5" dirty="0">
                <a:latin typeface="Segoe UI"/>
                <a:cs typeface="Segoe UI"/>
              </a:rPr>
              <a:t>Portfolio </a:t>
            </a:r>
            <a:r>
              <a:rPr sz="1600" spc="5" dirty="0">
                <a:latin typeface="Segoe UI"/>
                <a:cs typeface="Segoe UI"/>
              </a:rPr>
              <a:t>D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dirty="0">
                <a:latin typeface="Segoe UI"/>
                <a:cs typeface="Segoe UI"/>
              </a:rPr>
              <a:t>K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dirty="0">
                <a:latin typeface="Segoe UI"/>
                <a:cs typeface="Segoe UI"/>
              </a:rPr>
              <a:t>time </a:t>
            </a:r>
            <a:r>
              <a:rPr sz="1600" spc="-75" dirty="0">
                <a:latin typeface="Segoe UI"/>
                <a:cs typeface="Segoe UI"/>
              </a:rPr>
              <a:t>T. </a:t>
            </a:r>
            <a:r>
              <a:rPr sz="1600" dirty="0">
                <a:latin typeface="Segoe UI"/>
                <a:cs typeface="Segoe UI"/>
              </a:rPr>
              <a:t>Hence, portfolio </a:t>
            </a:r>
            <a:r>
              <a:rPr sz="1600" spc="5" dirty="0">
                <a:latin typeface="Segoe UI"/>
                <a:cs typeface="Segoe UI"/>
              </a:rPr>
              <a:t>C </a:t>
            </a:r>
            <a:r>
              <a:rPr sz="1600" spc="-5" dirty="0">
                <a:latin typeface="Segoe UI"/>
                <a:cs typeface="Segoe UI"/>
              </a:rPr>
              <a:t>is always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dirty="0">
                <a:latin typeface="Segoe UI"/>
                <a:cs typeface="Segoe UI"/>
              </a:rPr>
              <a:t>as </a:t>
            </a:r>
            <a:r>
              <a:rPr sz="1600" spc="5" dirty="0">
                <a:latin typeface="Segoe UI"/>
                <a:cs typeface="Segoe UI"/>
              </a:rPr>
              <a:t>much </a:t>
            </a:r>
            <a:r>
              <a:rPr sz="1600" spc="-5" dirty="0">
                <a:latin typeface="Segoe UI"/>
                <a:cs typeface="Segoe UI"/>
              </a:rPr>
              <a:t>as, </a:t>
            </a:r>
            <a:r>
              <a:rPr sz="1600" dirty="0">
                <a:latin typeface="Segoe UI"/>
                <a:cs typeface="Segoe UI"/>
              </a:rPr>
              <a:t>and can sometimes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more </a:t>
            </a:r>
            <a:r>
              <a:rPr sz="1600" dirty="0">
                <a:latin typeface="Segoe UI"/>
                <a:cs typeface="Segoe UI"/>
              </a:rPr>
              <a:t>than, portfolio </a:t>
            </a:r>
            <a:r>
              <a:rPr sz="1600" spc="5" dirty="0">
                <a:latin typeface="Segoe UI"/>
                <a:cs typeface="Segoe UI"/>
              </a:rPr>
              <a:t>D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dirty="0">
                <a:latin typeface="Segoe UI"/>
                <a:cs typeface="Segoe UI"/>
              </a:rPr>
              <a:t>time </a:t>
            </a:r>
            <a:r>
              <a:rPr sz="1600" spc="-75" dirty="0">
                <a:latin typeface="Segoe UI"/>
                <a:cs typeface="Segoe UI"/>
              </a:rPr>
              <a:t>T. </a:t>
            </a:r>
            <a:r>
              <a:rPr sz="1600" spc="-5" dirty="0">
                <a:latin typeface="Segoe UI"/>
                <a:cs typeface="Segoe UI"/>
              </a:rPr>
              <a:t>It follows </a:t>
            </a:r>
            <a:r>
              <a:rPr sz="1600" dirty="0">
                <a:latin typeface="Segoe UI"/>
                <a:cs typeface="Segoe UI"/>
              </a:rPr>
              <a:t>that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absence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arbitrage </a:t>
            </a:r>
            <a:r>
              <a:rPr sz="1600" dirty="0">
                <a:latin typeface="Segoe UI"/>
                <a:cs typeface="Segoe UI"/>
              </a:rPr>
              <a:t>opportunities portfolio </a:t>
            </a:r>
            <a:r>
              <a:rPr sz="1600" spc="5" dirty="0">
                <a:latin typeface="Segoe UI"/>
                <a:cs typeface="Segoe UI"/>
              </a:rPr>
              <a:t>C </a:t>
            </a:r>
            <a:r>
              <a:rPr sz="1600" dirty="0">
                <a:latin typeface="Segoe UI"/>
                <a:cs typeface="Segoe UI"/>
              </a:rPr>
              <a:t>must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least </a:t>
            </a:r>
            <a:r>
              <a:rPr sz="1600" dirty="0">
                <a:latin typeface="Segoe UI"/>
                <a:cs typeface="Segoe UI"/>
              </a:rPr>
              <a:t>as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much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as portfolio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today.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Hence,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p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+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20" dirty="0">
                <a:latin typeface="Cambria Math"/>
                <a:cs typeface="Cambria Math"/>
              </a:rPr>
              <a:t>𝑆</a:t>
            </a:r>
            <a:r>
              <a:rPr sz="1725" spc="-30" baseline="-16908" dirty="0">
                <a:latin typeface="Cambria Math"/>
                <a:cs typeface="Cambria Math"/>
              </a:rPr>
              <a:t>0</a:t>
            </a:r>
            <a:r>
              <a:rPr sz="1725" spc="52" baseline="-16908" dirty="0">
                <a:latin typeface="Cambria Math"/>
                <a:cs typeface="Cambria Math"/>
              </a:rPr>
              <a:t> </a:t>
            </a:r>
            <a:r>
              <a:rPr sz="1600" spc="5" dirty="0">
                <a:latin typeface="Cambria Math"/>
                <a:cs typeface="Cambria Math"/>
              </a:rPr>
              <a:t>≥</a:t>
            </a:r>
            <a:r>
              <a:rPr sz="1600" spc="75" dirty="0">
                <a:latin typeface="Cambria Math"/>
                <a:cs typeface="Cambria Math"/>
              </a:rPr>
              <a:t> </a:t>
            </a:r>
            <a:r>
              <a:rPr sz="1600" spc="40" dirty="0">
                <a:latin typeface="Segoe UI"/>
                <a:cs typeface="Segoe UI"/>
              </a:rPr>
              <a:t>K</a:t>
            </a:r>
            <a:r>
              <a:rPr sz="1600" spc="40" dirty="0">
                <a:latin typeface="Cambria Math"/>
                <a:cs typeface="Cambria Math"/>
              </a:rPr>
              <a:t>𝑒</a:t>
            </a:r>
            <a:r>
              <a:rPr sz="1725" spc="60" baseline="28985" dirty="0">
                <a:latin typeface="Cambria Math"/>
                <a:cs typeface="Cambria Math"/>
              </a:rPr>
              <a:t>−𝑟𝑇</a:t>
            </a:r>
            <a:endParaRPr sz="1725" baseline="28985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z="1600" dirty="0">
                <a:latin typeface="Segoe UI"/>
                <a:cs typeface="Segoe UI"/>
              </a:rPr>
              <a:t>i.e.</a:t>
            </a:r>
            <a:r>
              <a:rPr sz="1600" spc="4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p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dirty="0">
                <a:latin typeface="Cambria Math"/>
                <a:cs typeface="Cambria Math"/>
              </a:rPr>
              <a:t>≥</a:t>
            </a:r>
            <a:r>
              <a:rPr sz="1800" spc="90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r>
              <a:rPr sz="1800" dirty="0">
                <a:latin typeface="Cambria Math"/>
                <a:cs typeface="Cambria Math"/>
              </a:rPr>
              <a:t>𝒆</a:t>
            </a:r>
            <a:r>
              <a:rPr sz="1950" baseline="27777" dirty="0">
                <a:latin typeface="Cambria Math"/>
                <a:cs typeface="Cambria Math"/>
              </a:rPr>
              <a:t>−𝒓𝑻</a:t>
            </a:r>
            <a:r>
              <a:rPr sz="1950" spc="337" baseline="2777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-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spc="10" dirty="0">
                <a:latin typeface="Cambria Math"/>
                <a:cs typeface="Cambria Math"/>
              </a:rPr>
              <a:t>𝑺</a:t>
            </a:r>
            <a:r>
              <a:rPr sz="1950" spc="15" baseline="-14957" dirty="0">
                <a:latin typeface="Cambria Math"/>
                <a:cs typeface="Cambria Math"/>
              </a:rPr>
              <a:t>𝟎</a:t>
            </a:r>
            <a:endParaRPr sz="1950" baseline="-14957">
              <a:latin typeface="Cambria Math"/>
              <a:cs typeface="Cambria Math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579" y="5417283"/>
            <a:ext cx="285481" cy="46578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467296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oun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580928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4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432" y="1773935"/>
            <a:ext cx="9933940" cy="31739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5"/>
              </a:spcBef>
            </a:pPr>
            <a:r>
              <a:rPr lang="en-US" b="1" spc="-10" dirty="0">
                <a:latin typeface="Segoe UI"/>
                <a:cs typeface="Segoe UI"/>
              </a:rPr>
              <a:t>4</a:t>
            </a:r>
            <a:r>
              <a:rPr sz="1800" b="1" spc="-10" smtClean="0">
                <a:latin typeface="Segoe UI"/>
                <a:cs typeface="Segoe UI"/>
              </a:rPr>
              <a:t>.4</a:t>
            </a:r>
            <a:r>
              <a:rPr sz="1800" b="1" spc="20" smtClean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Lower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Bounds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–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Put</a:t>
            </a:r>
            <a:r>
              <a:rPr sz="1800" b="1" spc="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Options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857" y="2360802"/>
            <a:ext cx="9615170" cy="793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Segoe UI"/>
                <a:cs typeface="Segoe UI"/>
              </a:rPr>
              <a:t>Because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worst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that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happen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dirty="0">
                <a:latin typeface="Segoe UI"/>
                <a:cs typeface="Segoe UI"/>
              </a:rPr>
              <a:t>a put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that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expires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worthless,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its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cannot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dirty="0">
                <a:latin typeface="Segoe UI"/>
                <a:cs typeface="Segoe UI"/>
              </a:rPr>
              <a:t>negative.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This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means</a:t>
            </a:r>
            <a:r>
              <a:rPr sz="1600" spc="-5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that</a:t>
            </a:r>
            <a:endParaRPr sz="1600">
              <a:latin typeface="Segoe UI"/>
              <a:cs typeface="Segoe UI"/>
            </a:endParaRPr>
          </a:p>
          <a:p>
            <a:pPr marL="217170" algn="ctr">
              <a:lnSpc>
                <a:spcPct val="100000"/>
              </a:lnSpc>
              <a:spcBef>
                <a:spcPts val="45"/>
              </a:spcBef>
            </a:pPr>
            <a:r>
              <a:rPr sz="1800" b="1" dirty="0">
                <a:latin typeface="Segoe UI"/>
                <a:cs typeface="Segoe UI"/>
              </a:rPr>
              <a:t>p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dirty="0">
                <a:latin typeface="Cambria Math"/>
                <a:cs typeface="Cambria Math"/>
              </a:rPr>
              <a:t>≥</a:t>
            </a:r>
            <a:r>
              <a:rPr sz="1800" spc="100" dirty="0">
                <a:latin typeface="Cambria Math"/>
                <a:cs typeface="Cambria Math"/>
              </a:rPr>
              <a:t> </a:t>
            </a:r>
            <a:r>
              <a:rPr sz="1800" b="1" spc="5" dirty="0">
                <a:latin typeface="Segoe UI"/>
                <a:cs typeface="Segoe UI"/>
              </a:rPr>
              <a:t>m</a:t>
            </a:r>
            <a:r>
              <a:rPr sz="1800" b="1" spc="-10" dirty="0">
                <a:latin typeface="Segoe UI"/>
                <a:cs typeface="Segoe UI"/>
              </a:rPr>
              <a:t>ax</a:t>
            </a:r>
            <a:r>
              <a:rPr sz="1800" b="1" dirty="0">
                <a:latin typeface="Segoe UI"/>
                <a:cs typeface="Segoe UI"/>
              </a:rPr>
              <a:t>(</a:t>
            </a:r>
            <a:r>
              <a:rPr sz="1800" b="1" spc="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r>
              <a:rPr sz="1800" spc="-5" dirty="0">
                <a:latin typeface="Cambria Math"/>
                <a:cs typeface="Cambria Math"/>
              </a:rPr>
              <a:t>𝒆</a:t>
            </a:r>
            <a:r>
              <a:rPr sz="1950" spc="-30" baseline="27777" dirty="0">
                <a:latin typeface="Cambria Math"/>
                <a:cs typeface="Cambria Math"/>
              </a:rPr>
              <a:t>−</a:t>
            </a:r>
            <a:r>
              <a:rPr sz="1950" spc="37" baseline="27777" dirty="0">
                <a:latin typeface="Cambria Math"/>
                <a:cs typeface="Cambria Math"/>
              </a:rPr>
              <a:t>𝒓</a:t>
            </a:r>
            <a:r>
              <a:rPr sz="1950" spc="30" baseline="27777" dirty="0">
                <a:latin typeface="Cambria Math"/>
                <a:cs typeface="Cambria Math"/>
              </a:rPr>
              <a:t>𝑻</a:t>
            </a:r>
            <a:r>
              <a:rPr sz="1950" baseline="27777" dirty="0">
                <a:latin typeface="Cambria Math"/>
                <a:cs typeface="Cambria Math"/>
              </a:rPr>
              <a:t> </a:t>
            </a:r>
            <a:r>
              <a:rPr sz="1950" spc="-89" baseline="2777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- </a:t>
            </a:r>
            <a:r>
              <a:rPr sz="1800" spc="10" dirty="0">
                <a:latin typeface="Cambria Math"/>
                <a:cs typeface="Cambria Math"/>
              </a:rPr>
              <a:t>𝑺</a:t>
            </a:r>
            <a:r>
              <a:rPr sz="1950" spc="135" baseline="-14957" dirty="0">
                <a:latin typeface="Cambria Math"/>
                <a:cs typeface="Cambria Math"/>
              </a:rPr>
              <a:t>𝟎</a:t>
            </a: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𝟎</a:t>
            </a:r>
            <a:r>
              <a:rPr sz="1800" spc="1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755" y="2379801"/>
            <a:ext cx="365416" cy="59620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789432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tors 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ff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cti</a:t>
            </a:r>
            <a:r>
              <a:rPr sz="3600" b="1" spc="-28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0" dirty="0">
                <a:solidFill>
                  <a:srgbClr val="000000"/>
                </a:solidFill>
                <a:latin typeface="Arial"/>
                <a:cs typeface="Arial"/>
              </a:rPr>
              <a:t>ck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8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sz="3600" dirty="0">
                <a:latin typeface="Microsoft Sans Serif"/>
                <a:cs typeface="Microsoft Sans Serif"/>
              </a:rPr>
              <a:t>1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432" y="1993392"/>
            <a:ext cx="6461760" cy="33845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191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30"/>
              </a:spcBef>
            </a:pPr>
            <a:r>
              <a:rPr sz="1600" spc="5" dirty="0">
                <a:latin typeface="Segoe UI"/>
                <a:cs typeface="Segoe UI"/>
              </a:rPr>
              <a:t>Which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factors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you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think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affect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prices?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364" y="1974924"/>
            <a:ext cx="384884" cy="3848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4</a:t>
            </a:fld>
            <a:endParaRPr spc="-5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364377" y="2519886"/>
              <a:ext cx="3291840" cy="3636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417" y="2511966"/>
                <a:ext cx="3302640" cy="364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217043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40" dirty="0">
                <a:solidFill>
                  <a:srgbClr val="000000"/>
                </a:solidFill>
                <a:latin typeface="Arial"/>
                <a:cs typeface="Arial"/>
              </a:rPr>
              <a:t>Question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257" y="1808480"/>
            <a:ext cx="803719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latin typeface="Segoe UI"/>
                <a:cs typeface="Segoe UI"/>
              </a:rPr>
              <a:t>What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lower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bound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1-month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European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dirty="0">
                <a:latin typeface="Segoe UI"/>
                <a:cs typeface="Segoe UI"/>
              </a:rPr>
              <a:t> 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nondividend-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Segoe UI"/>
                <a:cs typeface="Segoe UI"/>
              </a:rPr>
              <a:t>paying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stock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when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stock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 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$12,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strike</a:t>
            </a:r>
            <a:r>
              <a:rPr sz="1600" spc="-5" dirty="0">
                <a:latin typeface="Segoe UI"/>
                <a:cs typeface="Segoe UI"/>
              </a:rPr>
              <a:t> price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$15,</a:t>
            </a:r>
            <a:r>
              <a:rPr sz="1600" spc="5" dirty="0">
                <a:latin typeface="Segoe UI"/>
                <a:cs typeface="Segoe UI"/>
              </a:rPr>
              <a:t> and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riskfree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Segoe UI"/>
                <a:cs typeface="Segoe UI"/>
              </a:rPr>
              <a:t>interest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rate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6%</a:t>
            </a:r>
            <a:r>
              <a:rPr sz="1600" spc="-5" dirty="0">
                <a:latin typeface="Segoe UI"/>
                <a:cs typeface="Segoe UI"/>
              </a:rPr>
              <a:t> per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annum?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521" y="1033451"/>
            <a:ext cx="508388" cy="4869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217043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Solution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5983" y="2019276"/>
            <a:ext cx="6669024" cy="4854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217043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40" dirty="0">
                <a:solidFill>
                  <a:srgbClr val="000000"/>
                </a:solidFill>
                <a:latin typeface="Arial"/>
                <a:cs typeface="Arial"/>
              </a:rPr>
              <a:t>Question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257" y="1808480"/>
            <a:ext cx="771779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latin typeface="Segoe UI"/>
                <a:cs typeface="Segoe UI"/>
              </a:rPr>
              <a:t>A 1-month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European </a:t>
            </a:r>
            <a:r>
              <a:rPr sz="1600" dirty="0">
                <a:latin typeface="Segoe UI"/>
                <a:cs typeface="Segoe UI"/>
              </a:rPr>
              <a:t>put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 </a:t>
            </a:r>
            <a:r>
              <a:rPr sz="1600" dirty="0">
                <a:latin typeface="Segoe UI"/>
                <a:cs typeface="Segoe UI"/>
              </a:rPr>
              <a:t>on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non-dividend-paying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currently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selling </a:t>
            </a:r>
            <a:r>
              <a:rPr sz="1600" dirty="0">
                <a:latin typeface="Segoe UI"/>
                <a:cs typeface="Segoe UI"/>
              </a:rPr>
              <a:t> for $2:50.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stock price is </a:t>
            </a:r>
            <a:r>
              <a:rPr sz="1600" dirty="0">
                <a:latin typeface="Segoe UI"/>
                <a:cs typeface="Segoe UI"/>
              </a:rPr>
              <a:t>$47,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strike </a:t>
            </a:r>
            <a:r>
              <a:rPr sz="1600" spc="-5" dirty="0">
                <a:latin typeface="Segoe UI"/>
                <a:cs typeface="Segoe UI"/>
              </a:rPr>
              <a:t>price </a:t>
            </a:r>
            <a:r>
              <a:rPr sz="1600" dirty="0">
                <a:latin typeface="Segoe UI"/>
                <a:cs typeface="Segoe UI"/>
              </a:rPr>
              <a:t>is </a:t>
            </a:r>
            <a:r>
              <a:rPr sz="1600" spc="-15" dirty="0">
                <a:latin typeface="Segoe UI"/>
                <a:cs typeface="Segoe UI"/>
              </a:rPr>
              <a:t>$50, </a:t>
            </a:r>
            <a:r>
              <a:rPr sz="1600" spc="5" dirty="0">
                <a:latin typeface="Segoe UI"/>
                <a:cs typeface="Segoe UI"/>
              </a:rPr>
              <a:t>and the </a:t>
            </a:r>
            <a:r>
              <a:rPr sz="1600" spc="-5" dirty="0">
                <a:latin typeface="Segoe UI"/>
                <a:cs typeface="Segoe UI"/>
              </a:rPr>
              <a:t>risk-free </a:t>
            </a:r>
            <a:r>
              <a:rPr sz="1600" spc="-10" dirty="0">
                <a:latin typeface="Segoe UI"/>
                <a:cs typeface="Segoe UI"/>
              </a:rPr>
              <a:t>interest </a:t>
            </a:r>
            <a:r>
              <a:rPr sz="1600" spc="-5" dirty="0">
                <a:latin typeface="Segoe UI"/>
                <a:cs typeface="Segoe UI"/>
              </a:rPr>
              <a:t>rate is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6% </a:t>
            </a:r>
            <a:r>
              <a:rPr sz="1600" spc="-5" dirty="0">
                <a:latin typeface="Segoe UI"/>
                <a:cs typeface="Segoe UI"/>
              </a:rPr>
              <a:t>per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annum.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What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opportunities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there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arbitrageur?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521" y="1033451"/>
            <a:ext cx="508388" cy="4869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1310902" y="2587261"/>
              <a:ext cx="9906120" cy="13222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702" y="2580061"/>
                <a:ext cx="9921600" cy="13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5" name="Ink 44"/>
              <p14:cNvContentPartPr/>
              <p14:nvPr/>
            </p14:nvContentPartPr>
            <p14:xfrm>
              <a:off x="9476422" y="4467901"/>
              <a:ext cx="16920" cy="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6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0" name="Ink 79"/>
              <p14:cNvContentPartPr/>
              <p14:nvPr/>
            </p14:nvContentPartPr>
            <p14:xfrm>
              <a:off x="1354822" y="1946461"/>
              <a:ext cx="890640" cy="45108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7622" y="1942501"/>
                <a:ext cx="9057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1" name="Ink 80"/>
              <p14:cNvContentPartPr/>
              <p14:nvPr/>
            </p14:nvContentPartPr>
            <p14:xfrm>
              <a:off x="1411702" y="3259381"/>
              <a:ext cx="1161000" cy="3060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5222" y="3253261"/>
                <a:ext cx="11728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6" name="Ink 105"/>
              <p14:cNvContentPartPr/>
              <p14:nvPr/>
            </p14:nvContentPartPr>
            <p14:xfrm>
              <a:off x="7834462" y="4337941"/>
              <a:ext cx="3675960" cy="128880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29062" y="4332901"/>
                <a:ext cx="3687120" cy="12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1" name="Ink 110"/>
              <p14:cNvContentPartPr/>
              <p14:nvPr/>
            </p14:nvContentPartPr>
            <p14:xfrm>
              <a:off x="285262" y="3604621"/>
              <a:ext cx="246240" cy="29016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0222" y="3597421"/>
                <a:ext cx="2584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2" name="Ink 111"/>
              <p14:cNvContentPartPr/>
              <p14:nvPr/>
            </p14:nvContentPartPr>
            <p14:xfrm>
              <a:off x="417382" y="3824941"/>
              <a:ext cx="87120" cy="7560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9822" y="3818101"/>
                <a:ext cx="102240" cy="9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217043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Solution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7475" y="1764792"/>
            <a:ext cx="9753969" cy="18460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474" y="3845052"/>
            <a:ext cx="9696450" cy="20669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15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6190702" y="1325461"/>
              <a:ext cx="1428480" cy="284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4942" y="1319701"/>
                <a:ext cx="1439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2" name="Ink 41"/>
              <p14:cNvContentPartPr/>
              <p14:nvPr/>
            </p14:nvContentPartPr>
            <p14:xfrm>
              <a:off x="3367222" y="1342021"/>
              <a:ext cx="2489040" cy="4104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1102" y="1335541"/>
                <a:ext cx="2499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9" name="Ink 58"/>
              <p14:cNvContentPartPr/>
              <p14:nvPr/>
            </p14:nvContentPartPr>
            <p14:xfrm>
              <a:off x="2777542" y="1651621"/>
              <a:ext cx="1368720" cy="36540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9622" y="1646221"/>
                <a:ext cx="138384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2" name="Ink 61"/>
              <p14:cNvContentPartPr/>
              <p14:nvPr/>
            </p14:nvContentPartPr>
            <p14:xfrm>
              <a:off x="2430142" y="1950421"/>
              <a:ext cx="9643680" cy="21312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4742" y="1941421"/>
                <a:ext cx="96577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3" name="Ink 62"/>
              <p14:cNvContentPartPr/>
              <p14:nvPr/>
            </p14:nvContentPartPr>
            <p14:xfrm>
              <a:off x="568582" y="2513101"/>
              <a:ext cx="513360" cy="23220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9942" y="2506981"/>
                <a:ext cx="5284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3" name="Ink 92"/>
              <p14:cNvContentPartPr/>
              <p14:nvPr/>
            </p14:nvContentPartPr>
            <p14:xfrm>
              <a:off x="9439342" y="1293781"/>
              <a:ext cx="1491840" cy="150120"/>
            </p14:xfrm>
          </p:contentPart>
        </mc:Choice>
        <mc:Fallback>
          <p:pic>
            <p:nvPicPr>
              <p:cNvPr id="93" name="Ink 9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33582" y="1286221"/>
                <a:ext cx="15037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7" name="Ink 96"/>
              <p14:cNvContentPartPr/>
              <p14:nvPr/>
            </p14:nvContentPartPr>
            <p14:xfrm>
              <a:off x="8889262" y="1642621"/>
              <a:ext cx="469440" cy="22104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81342" y="1636861"/>
                <a:ext cx="4831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3" name="Ink 112"/>
              <p14:cNvContentPartPr/>
              <p14:nvPr/>
            </p14:nvContentPartPr>
            <p14:xfrm>
              <a:off x="10834342" y="1568101"/>
              <a:ext cx="546480" cy="28224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28222" y="1561981"/>
                <a:ext cx="5565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2" name="Ink 121"/>
              <p14:cNvContentPartPr/>
              <p14:nvPr/>
            </p14:nvContentPartPr>
            <p14:xfrm>
              <a:off x="11037742" y="2810821"/>
              <a:ext cx="322920" cy="40896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33782" y="2803261"/>
                <a:ext cx="3330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8" name="Ink 177"/>
              <p14:cNvContentPartPr/>
              <p14:nvPr/>
            </p14:nvContentPartPr>
            <p14:xfrm>
              <a:off x="624022" y="3120421"/>
              <a:ext cx="2926080" cy="43200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622" y="3114301"/>
                <a:ext cx="29386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5" name="Ink 184"/>
              <p14:cNvContentPartPr/>
              <p14:nvPr/>
            </p14:nvContentPartPr>
            <p14:xfrm>
              <a:off x="660382" y="952861"/>
              <a:ext cx="11100960" cy="4425840"/>
            </p14:xfrm>
          </p:contentPart>
        </mc:Choice>
        <mc:Fallback>
          <p:pic>
            <p:nvPicPr>
              <p:cNvPr id="185" name="Ink 18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2462" y="945661"/>
                <a:ext cx="11117520" cy="44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7" name="Ink 186"/>
              <p14:cNvContentPartPr/>
              <p14:nvPr/>
            </p14:nvContentPartPr>
            <p14:xfrm>
              <a:off x="3406102" y="4054981"/>
              <a:ext cx="2426040" cy="87120"/>
            </p14:xfrm>
          </p:contentPart>
        </mc:Choice>
        <mc:Fallback>
          <p:pic>
            <p:nvPicPr>
              <p:cNvPr id="187" name="Ink 18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00702" y="4051021"/>
                <a:ext cx="2443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6" name="Ink 195"/>
              <p14:cNvContentPartPr/>
              <p14:nvPr/>
            </p14:nvContentPartPr>
            <p14:xfrm>
              <a:off x="3171022" y="5447821"/>
              <a:ext cx="918360" cy="43992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62742" y="5440621"/>
                <a:ext cx="933120" cy="4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7101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249936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50" dirty="0">
                <a:solidFill>
                  <a:srgbClr val="000000"/>
                </a:solidFill>
                <a:latin typeface="Arial"/>
                <a:cs typeface="Arial"/>
              </a:rPr>
              <a:t>Homework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432" y="1780032"/>
            <a:ext cx="9979660" cy="107950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191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30"/>
              </a:spcBef>
            </a:pPr>
            <a:r>
              <a:rPr sz="1600" spc="-5" dirty="0">
                <a:latin typeface="Segoe UI"/>
                <a:cs typeface="Segoe UI"/>
              </a:rPr>
              <a:t>Think!!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90170" marR="725805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American </a:t>
            </a:r>
            <a:r>
              <a:rPr sz="1600" spc="-5" dirty="0">
                <a:latin typeface="Segoe UI"/>
                <a:cs typeface="Segoe UI"/>
              </a:rPr>
              <a:t>options </a:t>
            </a:r>
            <a:r>
              <a:rPr sz="1600" dirty="0">
                <a:latin typeface="Segoe UI"/>
                <a:cs typeface="Segoe UI"/>
              </a:rPr>
              <a:t>can </a:t>
            </a:r>
            <a:r>
              <a:rPr sz="1600" spc="-5" dirty="0">
                <a:latin typeface="Segoe UI"/>
                <a:cs typeface="Segoe UI"/>
              </a:rPr>
              <a:t>be exercised </a:t>
            </a:r>
            <a:r>
              <a:rPr sz="1600" dirty="0">
                <a:latin typeface="Segoe UI"/>
                <a:cs typeface="Segoe UI"/>
              </a:rPr>
              <a:t>any time </a:t>
            </a:r>
            <a:r>
              <a:rPr sz="1600" spc="-5" dirty="0">
                <a:latin typeface="Segoe UI"/>
                <a:cs typeface="Segoe UI"/>
              </a:rPr>
              <a:t>on or </a:t>
            </a:r>
            <a:r>
              <a:rPr sz="1600" spc="-10" dirty="0">
                <a:latin typeface="Segoe UI"/>
                <a:cs typeface="Segoe UI"/>
              </a:rPr>
              <a:t>before </a:t>
            </a:r>
            <a:r>
              <a:rPr sz="1600" spc="-5" dirty="0">
                <a:latin typeface="Segoe UI"/>
                <a:cs typeface="Segoe UI"/>
              </a:rPr>
              <a:t>expiration. </a:t>
            </a:r>
            <a:r>
              <a:rPr sz="1600" spc="5" dirty="0">
                <a:latin typeface="Segoe UI"/>
                <a:cs typeface="Segoe UI"/>
              </a:rPr>
              <a:t>What </a:t>
            </a:r>
            <a:r>
              <a:rPr sz="1600" spc="-5" dirty="0">
                <a:latin typeface="Segoe UI"/>
                <a:cs typeface="Segoe UI"/>
              </a:rPr>
              <a:t>do you </a:t>
            </a:r>
            <a:r>
              <a:rPr sz="1600" dirty="0">
                <a:latin typeface="Segoe UI"/>
                <a:cs typeface="Segoe UI"/>
              </a:rPr>
              <a:t>think </a:t>
            </a:r>
            <a:r>
              <a:rPr sz="1600" spc="-5" dirty="0">
                <a:latin typeface="Segoe UI"/>
                <a:cs typeface="Segoe UI"/>
              </a:rPr>
              <a:t>is it </a:t>
            </a:r>
            <a:r>
              <a:rPr sz="1600" dirty="0">
                <a:latin typeface="Segoe UI"/>
                <a:cs typeface="Segoe UI"/>
              </a:rPr>
              <a:t>optimal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American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or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American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 </a:t>
            </a:r>
            <a:r>
              <a:rPr sz="1600" spc="-10" dirty="0">
                <a:latin typeface="Segoe UI"/>
                <a:cs typeface="Segoe UI"/>
              </a:rPr>
              <a:t>before </a:t>
            </a:r>
            <a:r>
              <a:rPr sz="1600" spc="-5" dirty="0">
                <a:latin typeface="Segoe UI"/>
                <a:cs typeface="Segoe UI"/>
              </a:rPr>
              <a:t>expiration?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781" y="1856717"/>
            <a:ext cx="517629" cy="5176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17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17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5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10185400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American</a:t>
            </a:r>
            <a:r>
              <a:rPr sz="360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Calls</a:t>
            </a:r>
            <a:r>
              <a:rPr sz="360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on</a:t>
            </a:r>
            <a:r>
              <a:rPr sz="360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Non-Dividend</a:t>
            </a:r>
            <a:r>
              <a:rPr sz="360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Paying</a:t>
            </a:r>
            <a:r>
              <a:rPr sz="360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Stocks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1248257" y="1835657"/>
            <a:ext cx="10020300" cy="3926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7434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In this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section,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first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show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 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never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optimal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American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non-dividend-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paying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before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expiration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date.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Segoe UI"/>
              <a:cs typeface="Segoe UI"/>
            </a:endParaRPr>
          </a:p>
          <a:p>
            <a:pPr marL="12700" marR="64135">
              <a:lnSpc>
                <a:spcPct val="100000"/>
              </a:lnSpc>
            </a:pPr>
            <a:r>
              <a:rPr sz="1600" spc="-85" dirty="0">
                <a:latin typeface="Segoe UI"/>
                <a:cs typeface="Segoe UI"/>
              </a:rPr>
              <a:t>To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illustrate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general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nature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argument,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consider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American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non-dividend-paying 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with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month</a:t>
            </a:r>
            <a:r>
              <a:rPr sz="1600" spc="-10" dirty="0">
                <a:latin typeface="Segoe UI"/>
                <a:cs typeface="Segoe UI"/>
              </a:rPr>
              <a:t> to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expiration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when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$70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strike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$40.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deep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25" dirty="0">
                <a:latin typeface="Segoe UI"/>
                <a:cs typeface="Segoe UI"/>
              </a:rPr>
              <a:t>money,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the </a:t>
            </a:r>
            <a:r>
              <a:rPr sz="1600" spc="-10" dirty="0">
                <a:latin typeface="Segoe UI"/>
                <a:cs typeface="Segoe UI"/>
              </a:rPr>
              <a:t>investor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owns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option might</a:t>
            </a:r>
            <a:r>
              <a:rPr sz="1600" spc="-10" dirty="0">
                <a:latin typeface="Segoe UI"/>
                <a:cs typeface="Segoe UI"/>
              </a:rPr>
              <a:t> well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tempted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immediately.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sz="1600" spc="-25" dirty="0">
                <a:latin typeface="Segoe UI"/>
                <a:cs typeface="Segoe UI"/>
              </a:rPr>
              <a:t>However,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the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investor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plans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hold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obtained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by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exercising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than one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month,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not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best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strategy.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better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course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action 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keep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exercise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the</a:t>
            </a:r>
            <a:r>
              <a:rPr sz="1600" spc="-5" dirty="0">
                <a:latin typeface="Segoe UI"/>
                <a:cs typeface="Segoe UI"/>
              </a:rPr>
              <a:t> end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month.</a:t>
            </a:r>
            <a:endParaRPr sz="1600">
              <a:latin typeface="Segoe UI"/>
              <a:cs typeface="Segoe UI"/>
            </a:endParaRPr>
          </a:p>
          <a:p>
            <a:pPr marL="12700" marR="9271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$40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strike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paid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out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month later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would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were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immediately,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so that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interest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earned 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$40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month.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Because 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pays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 dividends,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income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from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sacrificed.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329565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further </a:t>
            </a:r>
            <a:r>
              <a:rPr sz="1600" spc="-5" dirty="0">
                <a:latin typeface="Segoe UI"/>
                <a:cs typeface="Segoe UI"/>
              </a:rPr>
              <a:t>advantage</a:t>
            </a:r>
            <a:r>
              <a:rPr sz="1600" spc="-15" dirty="0">
                <a:latin typeface="Segoe UI"/>
                <a:cs typeface="Segoe UI"/>
              </a:rPr>
              <a:t> 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waiting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rather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than</a:t>
            </a:r>
            <a:r>
              <a:rPr sz="1600" spc="-10" dirty="0">
                <a:latin typeface="Segoe UI"/>
                <a:cs typeface="Segoe UI"/>
              </a:rPr>
              <a:t> exercising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immediately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spc="-10" dirty="0">
                <a:latin typeface="Segoe UI"/>
                <a:cs typeface="Segoe UI"/>
              </a:rPr>
              <a:t> there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spc="-10" dirty="0">
                <a:latin typeface="Segoe UI"/>
                <a:cs typeface="Segoe UI"/>
              </a:rPr>
              <a:t>some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chance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(however 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remote)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fall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below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$40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month.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case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investor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one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month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glad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decision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early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was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not</a:t>
            </a:r>
            <a:r>
              <a:rPr sz="1600" spc="-10" dirty="0">
                <a:latin typeface="Segoe UI"/>
                <a:cs typeface="Segoe UI"/>
              </a:rPr>
              <a:t> taken!</a:t>
            </a:r>
            <a:endParaRPr sz="1600">
              <a:latin typeface="Segoe UI"/>
              <a:cs typeface="Segoe U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6485542" y="2350021"/>
              <a:ext cx="2452680" cy="2624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1942" y="2346421"/>
                <a:ext cx="24595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6564382" y="3036181"/>
              <a:ext cx="333720" cy="201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1142" y="3032941"/>
                <a:ext cx="3402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8770102" y="3044101"/>
              <a:ext cx="470520" cy="363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66142" y="3039781"/>
                <a:ext cx="479160" cy="4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077720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Bounds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04"/>
              </a:spcBef>
            </a:pPr>
            <a:r>
              <a:rPr lang="en-US" sz="3600" spc="-5" dirty="0">
                <a:latin typeface="Microsoft Sans Serif"/>
                <a:cs typeface="Microsoft Sans Serif"/>
              </a:rPr>
              <a:t>5</a:t>
            </a:r>
            <a:r>
              <a:rPr sz="3600" spc="-5" smtClean="0">
                <a:latin typeface="Microsoft Sans Serif"/>
                <a:cs typeface="Microsoft Sans Serif"/>
              </a:rPr>
              <a:t>.1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857" y="1857197"/>
            <a:ext cx="5033010" cy="1766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UI"/>
                <a:cs typeface="Segoe UI"/>
              </a:rPr>
              <a:t>Because</a:t>
            </a:r>
            <a:r>
              <a:rPr sz="1600" spc="-5" dirty="0">
                <a:latin typeface="Segoe UI"/>
                <a:cs typeface="Segoe UI"/>
              </a:rPr>
              <a:t> American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never</a:t>
            </a:r>
            <a:r>
              <a:rPr sz="1600" spc="-10" dirty="0">
                <a:latin typeface="Segoe UI"/>
                <a:cs typeface="Segoe UI"/>
              </a:rPr>
              <a:t> exercised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early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when </a:t>
            </a:r>
            <a:r>
              <a:rPr sz="1600" spc="-10" dirty="0">
                <a:latin typeface="Segoe UI"/>
                <a:cs typeface="Segoe UI"/>
              </a:rPr>
              <a:t>there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 dividends, they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equivalent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options,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=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c.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From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equations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derived </a:t>
            </a:r>
            <a:r>
              <a:rPr sz="1600" spc="-20" dirty="0">
                <a:latin typeface="Segoe UI"/>
                <a:cs typeface="Segoe UI"/>
              </a:rPr>
              <a:t>earlier,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follows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upper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</a:t>
            </a:r>
            <a:r>
              <a:rPr sz="1600" spc="-10" dirty="0">
                <a:latin typeface="Segoe UI"/>
                <a:cs typeface="Segoe UI"/>
              </a:rPr>
              <a:t>lower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bounds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given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by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800" b="1" spc="-5" dirty="0">
                <a:latin typeface="Segoe UI"/>
                <a:cs typeface="Segoe UI"/>
              </a:rPr>
              <a:t>max(</a:t>
            </a:r>
            <a:r>
              <a:rPr sz="1800" spc="-5" dirty="0">
                <a:latin typeface="Cambria Math"/>
                <a:cs typeface="Cambria Math"/>
              </a:rPr>
              <a:t>𝑺</a:t>
            </a:r>
            <a:r>
              <a:rPr sz="1950" spc="-7" baseline="-14957" dirty="0">
                <a:latin typeface="Cambria Math"/>
                <a:cs typeface="Cambria Math"/>
              </a:rPr>
              <a:t>𝟎</a:t>
            </a:r>
            <a:r>
              <a:rPr sz="1950" spc="7" baseline="-1495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-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spc="5" dirty="0">
                <a:latin typeface="Segoe UI"/>
                <a:cs typeface="Segoe UI"/>
              </a:rPr>
              <a:t>K</a:t>
            </a:r>
            <a:r>
              <a:rPr sz="1800" spc="5" dirty="0">
                <a:latin typeface="Cambria Math"/>
                <a:cs typeface="Cambria Math"/>
              </a:rPr>
              <a:t>𝒆</a:t>
            </a:r>
            <a:r>
              <a:rPr sz="1950" spc="7" baseline="27777" dirty="0">
                <a:latin typeface="Cambria Math"/>
                <a:cs typeface="Cambria Math"/>
              </a:rPr>
              <a:t>−𝒓𝑻</a:t>
            </a:r>
            <a:r>
              <a:rPr sz="1800" b="1" spc="5" dirty="0">
                <a:latin typeface="Segoe UI"/>
                <a:cs typeface="Segoe UI"/>
              </a:rPr>
              <a:t>,</a:t>
            </a:r>
            <a:r>
              <a:rPr sz="1800" b="1" spc="-5" dirty="0">
                <a:latin typeface="Segoe UI"/>
                <a:cs typeface="Segoe UI"/>
              </a:rPr>
              <a:t> 0) </a:t>
            </a:r>
            <a:r>
              <a:rPr sz="1800" b="1" dirty="0">
                <a:latin typeface="Segoe UI"/>
                <a:cs typeface="Segoe UI"/>
              </a:rPr>
              <a:t>≤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c, C ≤ </a:t>
            </a:r>
            <a:r>
              <a:rPr sz="1800" dirty="0">
                <a:latin typeface="Cambria Math"/>
                <a:cs typeface="Cambria Math"/>
              </a:rPr>
              <a:t>𝑺</a:t>
            </a:r>
            <a:r>
              <a:rPr sz="1950" baseline="-14957" dirty="0">
                <a:latin typeface="Cambria Math"/>
                <a:cs typeface="Cambria Math"/>
              </a:rPr>
              <a:t>𝟎</a:t>
            </a:r>
            <a:endParaRPr sz="1950" baseline="-14957">
              <a:latin typeface="Cambria Math"/>
              <a:cs typeface="Cambria Math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7128" y="2547075"/>
            <a:ext cx="3816320" cy="29802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14515" y="1894154"/>
            <a:ext cx="42792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UI"/>
                <a:cs typeface="Segoe UI"/>
              </a:rPr>
              <a:t>Bounds</a:t>
            </a:r>
            <a:r>
              <a:rPr sz="1600" spc="-5" dirty="0">
                <a:latin typeface="Segoe UI"/>
                <a:cs typeface="Segoe UI"/>
              </a:rPr>
              <a:t> for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American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Segoe UI"/>
                <a:cs typeface="Segoe UI"/>
              </a:rPr>
              <a:t>when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there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dividends.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6290" y="3247301"/>
            <a:ext cx="315595" cy="511175"/>
          </a:xfrm>
          <a:custGeom>
            <a:avLst/>
            <a:gdLst/>
            <a:ahLst/>
            <a:cxnLst/>
            <a:rect l="l" t="t" r="r" b="b"/>
            <a:pathLst>
              <a:path w="315594" h="511175">
                <a:moveTo>
                  <a:pt x="196900" y="474243"/>
                </a:moveTo>
                <a:lnTo>
                  <a:pt x="118135" y="474243"/>
                </a:lnTo>
                <a:lnTo>
                  <a:pt x="122161" y="488670"/>
                </a:lnTo>
                <a:lnTo>
                  <a:pt x="130784" y="500240"/>
                </a:lnTo>
                <a:lnTo>
                  <a:pt x="142925" y="507936"/>
                </a:lnTo>
                <a:lnTo>
                  <a:pt x="157518" y="510730"/>
                </a:lnTo>
                <a:lnTo>
                  <a:pt x="172110" y="507936"/>
                </a:lnTo>
                <a:lnTo>
                  <a:pt x="184251" y="500240"/>
                </a:lnTo>
                <a:lnTo>
                  <a:pt x="192874" y="488670"/>
                </a:lnTo>
                <a:lnTo>
                  <a:pt x="196900" y="474243"/>
                </a:lnTo>
                <a:close/>
              </a:path>
              <a:path w="315594" h="511175">
                <a:moveTo>
                  <a:pt x="236270" y="431685"/>
                </a:moveTo>
                <a:lnTo>
                  <a:pt x="234886" y="424472"/>
                </a:lnTo>
                <a:lnTo>
                  <a:pt x="231051" y="418693"/>
                </a:lnTo>
                <a:lnTo>
                  <a:pt x="225285" y="414845"/>
                </a:lnTo>
                <a:lnTo>
                  <a:pt x="218097" y="413448"/>
                </a:lnTo>
                <a:lnTo>
                  <a:pt x="96939" y="413448"/>
                </a:lnTo>
                <a:lnTo>
                  <a:pt x="89750" y="414845"/>
                </a:lnTo>
                <a:lnTo>
                  <a:pt x="83985" y="418693"/>
                </a:lnTo>
                <a:lnTo>
                  <a:pt x="80149" y="424472"/>
                </a:lnTo>
                <a:lnTo>
                  <a:pt x="78765" y="431685"/>
                </a:lnTo>
                <a:lnTo>
                  <a:pt x="80149" y="438899"/>
                </a:lnTo>
                <a:lnTo>
                  <a:pt x="83985" y="444677"/>
                </a:lnTo>
                <a:lnTo>
                  <a:pt x="89750" y="448525"/>
                </a:lnTo>
                <a:lnTo>
                  <a:pt x="96939" y="449922"/>
                </a:lnTo>
                <a:lnTo>
                  <a:pt x="218097" y="449922"/>
                </a:lnTo>
                <a:lnTo>
                  <a:pt x="225285" y="448525"/>
                </a:lnTo>
                <a:lnTo>
                  <a:pt x="231051" y="444677"/>
                </a:lnTo>
                <a:lnTo>
                  <a:pt x="234886" y="438899"/>
                </a:lnTo>
                <a:lnTo>
                  <a:pt x="236270" y="431685"/>
                </a:lnTo>
                <a:close/>
              </a:path>
              <a:path w="315594" h="511175">
                <a:moveTo>
                  <a:pt x="236270" y="370890"/>
                </a:moveTo>
                <a:lnTo>
                  <a:pt x="234886" y="363677"/>
                </a:lnTo>
                <a:lnTo>
                  <a:pt x="231051" y="357886"/>
                </a:lnTo>
                <a:lnTo>
                  <a:pt x="225285" y="354037"/>
                </a:lnTo>
                <a:lnTo>
                  <a:pt x="218097" y="352640"/>
                </a:lnTo>
                <a:lnTo>
                  <a:pt x="96939" y="352640"/>
                </a:lnTo>
                <a:lnTo>
                  <a:pt x="89750" y="354037"/>
                </a:lnTo>
                <a:lnTo>
                  <a:pt x="83985" y="357886"/>
                </a:lnTo>
                <a:lnTo>
                  <a:pt x="80149" y="363677"/>
                </a:lnTo>
                <a:lnTo>
                  <a:pt x="78765" y="370878"/>
                </a:lnTo>
                <a:lnTo>
                  <a:pt x="80149" y="378091"/>
                </a:lnTo>
                <a:lnTo>
                  <a:pt x="83985" y="383882"/>
                </a:lnTo>
                <a:lnTo>
                  <a:pt x="89750" y="387731"/>
                </a:lnTo>
                <a:lnTo>
                  <a:pt x="96939" y="389128"/>
                </a:lnTo>
                <a:lnTo>
                  <a:pt x="218097" y="389128"/>
                </a:lnTo>
                <a:lnTo>
                  <a:pt x="225285" y="387731"/>
                </a:lnTo>
                <a:lnTo>
                  <a:pt x="231051" y="383882"/>
                </a:lnTo>
                <a:lnTo>
                  <a:pt x="234886" y="378091"/>
                </a:lnTo>
                <a:lnTo>
                  <a:pt x="236270" y="370890"/>
                </a:lnTo>
                <a:close/>
              </a:path>
              <a:path w="315594" h="511175">
                <a:moveTo>
                  <a:pt x="315036" y="156248"/>
                </a:moveTo>
                <a:lnTo>
                  <a:pt x="306209" y="106908"/>
                </a:lnTo>
                <a:lnTo>
                  <a:pt x="283578" y="64122"/>
                </a:lnTo>
                <a:lnTo>
                  <a:pt x="279285" y="59867"/>
                </a:lnTo>
                <a:lnTo>
                  <a:pt x="279285" y="156248"/>
                </a:lnTo>
                <a:lnTo>
                  <a:pt x="279285" y="161112"/>
                </a:lnTo>
                <a:lnTo>
                  <a:pt x="278688" y="161112"/>
                </a:lnTo>
                <a:lnTo>
                  <a:pt x="277787" y="172046"/>
                </a:lnTo>
                <a:lnTo>
                  <a:pt x="276034" y="182854"/>
                </a:lnTo>
                <a:lnTo>
                  <a:pt x="261493" y="221310"/>
                </a:lnTo>
                <a:lnTo>
                  <a:pt x="249605" y="237121"/>
                </a:lnTo>
                <a:lnTo>
                  <a:pt x="239509" y="250113"/>
                </a:lnTo>
                <a:lnTo>
                  <a:pt x="230212" y="263563"/>
                </a:lnTo>
                <a:lnTo>
                  <a:pt x="221830" y="277482"/>
                </a:lnTo>
                <a:lnTo>
                  <a:pt x="214464" y="291846"/>
                </a:lnTo>
                <a:lnTo>
                  <a:pt x="101180" y="291846"/>
                </a:lnTo>
                <a:lnTo>
                  <a:pt x="75780" y="250113"/>
                </a:lnTo>
                <a:lnTo>
                  <a:pt x="59918" y="229501"/>
                </a:lnTo>
                <a:lnTo>
                  <a:pt x="54368" y="221310"/>
                </a:lnTo>
                <a:lnTo>
                  <a:pt x="39382" y="182854"/>
                </a:lnTo>
                <a:lnTo>
                  <a:pt x="36957" y="156248"/>
                </a:lnTo>
                <a:lnTo>
                  <a:pt x="47117" y="109562"/>
                </a:lnTo>
                <a:lnTo>
                  <a:pt x="73228" y="71437"/>
                </a:lnTo>
                <a:lnTo>
                  <a:pt x="111506" y="45618"/>
                </a:lnTo>
                <a:lnTo>
                  <a:pt x="158127" y="35864"/>
                </a:lnTo>
                <a:lnTo>
                  <a:pt x="204749" y="45529"/>
                </a:lnTo>
                <a:lnTo>
                  <a:pt x="243014" y="71208"/>
                </a:lnTo>
                <a:lnTo>
                  <a:pt x="269125" y="109308"/>
                </a:lnTo>
                <a:lnTo>
                  <a:pt x="279285" y="156248"/>
                </a:lnTo>
                <a:lnTo>
                  <a:pt x="279285" y="59867"/>
                </a:lnTo>
                <a:lnTo>
                  <a:pt x="255117" y="35864"/>
                </a:lnTo>
                <a:lnTo>
                  <a:pt x="249605" y="30391"/>
                </a:lnTo>
                <a:lnTo>
                  <a:pt x="206756" y="8191"/>
                </a:lnTo>
                <a:lnTo>
                  <a:pt x="157518" y="0"/>
                </a:lnTo>
                <a:lnTo>
                  <a:pt x="108280" y="8191"/>
                </a:lnTo>
                <a:lnTo>
                  <a:pt x="65430" y="30391"/>
                </a:lnTo>
                <a:lnTo>
                  <a:pt x="31457" y="64122"/>
                </a:lnTo>
                <a:lnTo>
                  <a:pt x="8826" y="106908"/>
                </a:lnTo>
                <a:lnTo>
                  <a:pt x="0" y="156248"/>
                </a:lnTo>
                <a:lnTo>
                  <a:pt x="0" y="161721"/>
                </a:lnTo>
                <a:lnTo>
                  <a:pt x="6477" y="203111"/>
                </a:lnTo>
                <a:lnTo>
                  <a:pt x="22720" y="240080"/>
                </a:lnTo>
                <a:lnTo>
                  <a:pt x="38163" y="261442"/>
                </a:lnTo>
                <a:lnTo>
                  <a:pt x="49136" y="275628"/>
                </a:lnTo>
                <a:lnTo>
                  <a:pt x="59601" y="292455"/>
                </a:lnTo>
                <a:lnTo>
                  <a:pt x="68580" y="308813"/>
                </a:lnTo>
                <a:lnTo>
                  <a:pt x="75120" y="321640"/>
                </a:lnTo>
                <a:lnTo>
                  <a:pt x="76936" y="325894"/>
                </a:lnTo>
                <a:lnTo>
                  <a:pt x="81178" y="328320"/>
                </a:lnTo>
                <a:lnTo>
                  <a:pt x="233857" y="328320"/>
                </a:lnTo>
                <a:lnTo>
                  <a:pt x="238086" y="325894"/>
                </a:lnTo>
                <a:lnTo>
                  <a:pt x="239915" y="321640"/>
                </a:lnTo>
                <a:lnTo>
                  <a:pt x="246456" y="308813"/>
                </a:lnTo>
                <a:lnTo>
                  <a:pt x="255435" y="292455"/>
                </a:lnTo>
                <a:lnTo>
                  <a:pt x="255816" y="291846"/>
                </a:lnTo>
                <a:lnTo>
                  <a:pt x="265899" y="275628"/>
                </a:lnTo>
                <a:lnTo>
                  <a:pt x="276860" y="261442"/>
                </a:lnTo>
                <a:lnTo>
                  <a:pt x="285127" y="251079"/>
                </a:lnTo>
                <a:lnTo>
                  <a:pt x="292544" y="240080"/>
                </a:lnTo>
                <a:lnTo>
                  <a:pt x="308559" y="203111"/>
                </a:lnTo>
                <a:lnTo>
                  <a:pt x="315036" y="161721"/>
                </a:lnTo>
                <a:lnTo>
                  <a:pt x="315036" y="156248"/>
                </a:lnTo>
                <a:close/>
              </a:path>
            </a:pathLst>
          </a:custGeom>
          <a:solidFill>
            <a:srgbClr val="F167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78120" y="3841496"/>
            <a:ext cx="13970" cy="19685"/>
          </a:xfrm>
          <a:custGeom>
            <a:avLst/>
            <a:gdLst/>
            <a:ahLst/>
            <a:cxnLst/>
            <a:rect l="l" t="t" r="r" b="b"/>
            <a:pathLst>
              <a:path w="13970" h="19685">
                <a:moveTo>
                  <a:pt x="13868" y="3174"/>
                </a:moveTo>
                <a:lnTo>
                  <a:pt x="8534" y="3174"/>
                </a:lnTo>
                <a:lnTo>
                  <a:pt x="5232" y="4571"/>
                </a:lnTo>
                <a:lnTo>
                  <a:pt x="3454" y="4571"/>
                </a:lnTo>
                <a:lnTo>
                  <a:pt x="0" y="13080"/>
                </a:lnTo>
                <a:lnTo>
                  <a:pt x="152" y="14985"/>
                </a:lnTo>
                <a:lnTo>
                  <a:pt x="279" y="17398"/>
                </a:lnTo>
                <a:lnTo>
                  <a:pt x="2311" y="19176"/>
                </a:lnTo>
                <a:lnTo>
                  <a:pt x="6883" y="19176"/>
                </a:lnTo>
                <a:lnTo>
                  <a:pt x="8915" y="17398"/>
                </a:lnTo>
                <a:lnTo>
                  <a:pt x="9042" y="14985"/>
                </a:lnTo>
                <a:lnTo>
                  <a:pt x="9194" y="13080"/>
                </a:lnTo>
                <a:lnTo>
                  <a:pt x="9042" y="13080"/>
                </a:lnTo>
                <a:lnTo>
                  <a:pt x="9296" y="11810"/>
                </a:lnTo>
                <a:lnTo>
                  <a:pt x="9465" y="11810"/>
                </a:lnTo>
                <a:lnTo>
                  <a:pt x="9677" y="11175"/>
                </a:lnTo>
                <a:lnTo>
                  <a:pt x="9169" y="11175"/>
                </a:lnTo>
                <a:lnTo>
                  <a:pt x="10693" y="9397"/>
                </a:lnTo>
                <a:lnTo>
                  <a:pt x="11125" y="9397"/>
                </a:lnTo>
                <a:lnTo>
                  <a:pt x="11836" y="8508"/>
                </a:lnTo>
                <a:lnTo>
                  <a:pt x="13402" y="4571"/>
                </a:lnTo>
                <a:lnTo>
                  <a:pt x="5232" y="4571"/>
                </a:lnTo>
                <a:lnTo>
                  <a:pt x="6063" y="3582"/>
                </a:lnTo>
                <a:lnTo>
                  <a:pt x="13732" y="3582"/>
                </a:lnTo>
                <a:lnTo>
                  <a:pt x="13868" y="3174"/>
                </a:lnTo>
                <a:close/>
              </a:path>
              <a:path w="13970" h="19685">
                <a:moveTo>
                  <a:pt x="9296" y="11810"/>
                </a:moveTo>
                <a:lnTo>
                  <a:pt x="9042" y="13080"/>
                </a:lnTo>
                <a:lnTo>
                  <a:pt x="9242" y="12479"/>
                </a:lnTo>
                <a:lnTo>
                  <a:pt x="9296" y="11810"/>
                </a:lnTo>
                <a:close/>
              </a:path>
              <a:path w="13970" h="19685">
                <a:moveTo>
                  <a:pt x="9242" y="12479"/>
                </a:moveTo>
                <a:lnTo>
                  <a:pt x="9042" y="13080"/>
                </a:lnTo>
                <a:lnTo>
                  <a:pt x="9194" y="13080"/>
                </a:lnTo>
                <a:lnTo>
                  <a:pt x="9242" y="12479"/>
                </a:lnTo>
                <a:close/>
              </a:path>
              <a:path w="13970" h="19685">
                <a:moveTo>
                  <a:pt x="9465" y="11810"/>
                </a:moveTo>
                <a:lnTo>
                  <a:pt x="9296" y="11810"/>
                </a:lnTo>
                <a:lnTo>
                  <a:pt x="9242" y="12479"/>
                </a:lnTo>
                <a:lnTo>
                  <a:pt x="9465" y="11810"/>
                </a:lnTo>
                <a:close/>
              </a:path>
              <a:path w="13970" h="19685">
                <a:moveTo>
                  <a:pt x="10121" y="10541"/>
                </a:moveTo>
                <a:lnTo>
                  <a:pt x="9169" y="11175"/>
                </a:lnTo>
                <a:lnTo>
                  <a:pt x="9677" y="11175"/>
                </a:lnTo>
                <a:lnTo>
                  <a:pt x="9550" y="11683"/>
                </a:lnTo>
                <a:lnTo>
                  <a:pt x="10121" y="10541"/>
                </a:lnTo>
                <a:close/>
              </a:path>
              <a:path w="13970" h="19685">
                <a:moveTo>
                  <a:pt x="10693" y="9397"/>
                </a:moveTo>
                <a:lnTo>
                  <a:pt x="9169" y="11175"/>
                </a:lnTo>
                <a:lnTo>
                  <a:pt x="10121" y="10541"/>
                </a:lnTo>
                <a:lnTo>
                  <a:pt x="10693" y="9397"/>
                </a:lnTo>
                <a:close/>
              </a:path>
              <a:path w="13970" h="19685">
                <a:moveTo>
                  <a:pt x="11125" y="9397"/>
                </a:moveTo>
                <a:lnTo>
                  <a:pt x="10693" y="9397"/>
                </a:lnTo>
                <a:lnTo>
                  <a:pt x="10121" y="10541"/>
                </a:lnTo>
                <a:lnTo>
                  <a:pt x="10312" y="10413"/>
                </a:lnTo>
                <a:lnTo>
                  <a:pt x="11125" y="9397"/>
                </a:lnTo>
                <a:close/>
              </a:path>
              <a:path w="13970" h="19685">
                <a:moveTo>
                  <a:pt x="8534" y="3174"/>
                </a:moveTo>
                <a:lnTo>
                  <a:pt x="7137" y="3174"/>
                </a:lnTo>
                <a:lnTo>
                  <a:pt x="6063" y="3582"/>
                </a:lnTo>
                <a:lnTo>
                  <a:pt x="5232" y="4571"/>
                </a:lnTo>
                <a:lnTo>
                  <a:pt x="8534" y="3174"/>
                </a:lnTo>
                <a:close/>
              </a:path>
              <a:path w="13970" h="19685">
                <a:moveTo>
                  <a:pt x="10693" y="0"/>
                </a:moveTo>
                <a:lnTo>
                  <a:pt x="8915" y="253"/>
                </a:lnTo>
                <a:lnTo>
                  <a:pt x="7792" y="1523"/>
                </a:lnTo>
                <a:lnTo>
                  <a:pt x="6063" y="3582"/>
                </a:lnTo>
                <a:lnTo>
                  <a:pt x="7137" y="3174"/>
                </a:lnTo>
                <a:lnTo>
                  <a:pt x="13868" y="3174"/>
                </a:lnTo>
                <a:lnTo>
                  <a:pt x="13360" y="1523"/>
                </a:lnTo>
                <a:lnTo>
                  <a:pt x="11963" y="761"/>
                </a:lnTo>
                <a:lnTo>
                  <a:pt x="106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300976" y="2260091"/>
            <a:ext cx="3352165" cy="3021965"/>
            <a:chOff x="7300976" y="2260091"/>
            <a:chExt cx="3352165" cy="3021965"/>
          </a:xfrm>
        </p:grpSpPr>
        <p:sp>
          <p:nvSpPr>
            <p:cNvPr id="20" name="object 20"/>
            <p:cNvSpPr/>
            <p:nvPr/>
          </p:nvSpPr>
          <p:spPr>
            <a:xfrm>
              <a:off x="7309104" y="5240401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59" h="27939">
                  <a:moveTo>
                    <a:pt x="7366" y="20193"/>
                  </a:moveTo>
                  <a:lnTo>
                    <a:pt x="1270" y="20193"/>
                  </a:lnTo>
                  <a:lnTo>
                    <a:pt x="1397" y="21082"/>
                  </a:lnTo>
                  <a:lnTo>
                    <a:pt x="1397" y="22098"/>
                  </a:lnTo>
                  <a:lnTo>
                    <a:pt x="2031" y="23749"/>
                  </a:lnTo>
                  <a:lnTo>
                    <a:pt x="3428" y="25908"/>
                  </a:lnTo>
                  <a:lnTo>
                    <a:pt x="4445" y="27305"/>
                  </a:lnTo>
                  <a:lnTo>
                    <a:pt x="6350" y="27686"/>
                  </a:lnTo>
                  <a:lnTo>
                    <a:pt x="7747" y="26670"/>
                  </a:lnTo>
                  <a:lnTo>
                    <a:pt x="9271" y="25781"/>
                  </a:lnTo>
                  <a:lnTo>
                    <a:pt x="9651" y="23876"/>
                  </a:lnTo>
                  <a:lnTo>
                    <a:pt x="8598" y="22098"/>
                  </a:lnTo>
                  <a:lnTo>
                    <a:pt x="7874" y="22098"/>
                  </a:lnTo>
                  <a:lnTo>
                    <a:pt x="7366" y="20193"/>
                  </a:lnTo>
                  <a:close/>
                </a:path>
                <a:path w="10159" h="27939">
                  <a:moveTo>
                    <a:pt x="7366" y="20193"/>
                  </a:moveTo>
                  <a:lnTo>
                    <a:pt x="7874" y="22098"/>
                  </a:lnTo>
                  <a:lnTo>
                    <a:pt x="7874" y="20978"/>
                  </a:lnTo>
                  <a:lnTo>
                    <a:pt x="7366" y="20193"/>
                  </a:lnTo>
                  <a:close/>
                </a:path>
                <a:path w="10159" h="27939">
                  <a:moveTo>
                    <a:pt x="7874" y="20978"/>
                  </a:moveTo>
                  <a:lnTo>
                    <a:pt x="7874" y="22098"/>
                  </a:lnTo>
                  <a:lnTo>
                    <a:pt x="8598" y="22098"/>
                  </a:lnTo>
                  <a:lnTo>
                    <a:pt x="7874" y="20978"/>
                  </a:lnTo>
                  <a:close/>
                </a:path>
                <a:path w="10159" h="27939">
                  <a:moveTo>
                    <a:pt x="1304" y="20712"/>
                  </a:moveTo>
                  <a:lnTo>
                    <a:pt x="1329" y="21082"/>
                  </a:lnTo>
                  <a:lnTo>
                    <a:pt x="1304" y="20712"/>
                  </a:lnTo>
                  <a:close/>
                </a:path>
                <a:path w="10159" h="27939">
                  <a:moveTo>
                    <a:pt x="7874" y="20193"/>
                  </a:moveTo>
                  <a:lnTo>
                    <a:pt x="7366" y="20193"/>
                  </a:lnTo>
                  <a:lnTo>
                    <a:pt x="7874" y="20978"/>
                  </a:lnTo>
                  <a:lnTo>
                    <a:pt x="7874" y="20193"/>
                  </a:lnTo>
                  <a:close/>
                </a:path>
                <a:path w="10159" h="27939">
                  <a:moveTo>
                    <a:pt x="7588" y="18542"/>
                  </a:moveTo>
                  <a:lnTo>
                    <a:pt x="762" y="18542"/>
                  </a:lnTo>
                  <a:lnTo>
                    <a:pt x="1304" y="20712"/>
                  </a:lnTo>
                  <a:lnTo>
                    <a:pt x="1270" y="20193"/>
                  </a:lnTo>
                  <a:lnTo>
                    <a:pt x="7874" y="20193"/>
                  </a:lnTo>
                  <a:lnTo>
                    <a:pt x="7747" y="19177"/>
                  </a:lnTo>
                  <a:lnTo>
                    <a:pt x="7588" y="18542"/>
                  </a:lnTo>
                  <a:close/>
                </a:path>
                <a:path w="10159" h="27939">
                  <a:moveTo>
                    <a:pt x="4699" y="0"/>
                  </a:moveTo>
                  <a:lnTo>
                    <a:pt x="1650" y="0"/>
                  </a:lnTo>
                  <a:lnTo>
                    <a:pt x="507" y="1143"/>
                  </a:lnTo>
                  <a:lnTo>
                    <a:pt x="126" y="5080"/>
                  </a:lnTo>
                  <a:lnTo>
                    <a:pt x="0" y="16510"/>
                  </a:lnTo>
                  <a:lnTo>
                    <a:pt x="762" y="18668"/>
                  </a:lnTo>
                  <a:lnTo>
                    <a:pt x="7588" y="18542"/>
                  </a:lnTo>
                  <a:lnTo>
                    <a:pt x="7112" y="16637"/>
                  </a:lnTo>
                  <a:lnTo>
                    <a:pt x="6708" y="15367"/>
                  </a:lnTo>
                  <a:lnTo>
                    <a:pt x="6476" y="15367"/>
                  </a:lnTo>
                  <a:lnTo>
                    <a:pt x="6476" y="8762"/>
                  </a:lnTo>
                  <a:lnTo>
                    <a:pt x="6211" y="5080"/>
                  </a:lnTo>
                  <a:lnTo>
                    <a:pt x="5842" y="1143"/>
                  </a:lnTo>
                  <a:lnTo>
                    <a:pt x="4699" y="0"/>
                  </a:lnTo>
                  <a:close/>
                </a:path>
                <a:path w="10159" h="27939">
                  <a:moveTo>
                    <a:pt x="6476" y="14710"/>
                  </a:moveTo>
                  <a:lnTo>
                    <a:pt x="6476" y="15367"/>
                  </a:lnTo>
                  <a:lnTo>
                    <a:pt x="6708" y="15367"/>
                  </a:lnTo>
                  <a:lnTo>
                    <a:pt x="6476" y="14710"/>
                  </a:lnTo>
                  <a:close/>
                </a:path>
                <a:path w="10159" h="27939">
                  <a:moveTo>
                    <a:pt x="6476" y="14351"/>
                  </a:moveTo>
                  <a:lnTo>
                    <a:pt x="6476" y="14710"/>
                  </a:lnTo>
                  <a:lnTo>
                    <a:pt x="6476" y="1435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00976" y="2260091"/>
              <a:ext cx="3352165" cy="3021965"/>
            </a:xfrm>
            <a:custGeom>
              <a:avLst/>
              <a:gdLst/>
              <a:ahLst/>
              <a:cxnLst/>
              <a:rect l="l" t="t" r="r" b="b"/>
              <a:pathLst>
                <a:path w="3352165" h="3021965">
                  <a:moveTo>
                    <a:pt x="107442" y="3000629"/>
                  </a:moveTo>
                  <a:lnTo>
                    <a:pt x="106934" y="2997835"/>
                  </a:lnTo>
                  <a:lnTo>
                    <a:pt x="105537" y="2996819"/>
                  </a:lnTo>
                  <a:lnTo>
                    <a:pt x="92583" y="2999105"/>
                  </a:lnTo>
                  <a:lnTo>
                    <a:pt x="92710" y="2999105"/>
                  </a:lnTo>
                  <a:lnTo>
                    <a:pt x="83693" y="2999867"/>
                  </a:lnTo>
                  <a:lnTo>
                    <a:pt x="83566" y="2999867"/>
                  </a:lnTo>
                  <a:lnTo>
                    <a:pt x="74930" y="3001264"/>
                  </a:lnTo>
                  <a:lnTo>
                    <a:pt x="68072" y="3002280"/>
                  </a:lnTo>
                  <a:lnTo>
                    <a:pt x="67945" y="3002280"/>
                  </a:lnTo>
                  <a:lnTo>
                    <a:pt x="61849" y="3003423"/>
                  </a:lnTo>
                  <a:lnTo>
                    <a:pt x="62103" y="3003296"/>
                  </a:lnTo>
                  <a:lnTo>
                    <a:pt x="55880" y="3004058"/>
                  </a:lnTo>
                  <a:lnTo>
                    <a:pt x="55753" y="3004058"/>
                  </a:lnTo>
                  <a:lnTo>
                    <a:pt x="49911" y="3005074"/>
                  </a:lnTo>
                  <a:lnTo>
                    <a:pt x="45466" y="3005074"/>
                  </a:lnTo>
                  <a:lnTo>
                    <a:pt x="44577" y="3005201"/>
                  </a:lnTo>
                  <a:lnTo>
                    <a:pt x="41021" y="3006217"/>
                  </a:lnTo>
                  <a:lnTo>
                    <a:pt x="41402" y="3006090"/>
                  </a:lnTo>
                  <a:lnTo>
                    <a:pt x="36703" y="3006852"/>
                  </a:lnTo>
                  <a:lnTo>
                    <a:pt x="36449" y="3006852"/>
                  </a:lnTo>
                  <a:lnTo>
                    <a:pt x="34010" y="3007487"/>
                  </a:lnTo>
                  <a:lnTo>
                    <a:pt x="30353" y="3007487"/>
                  </a:lnTo>
                  <a:lnTo>
                    <a:pt x="29337" y="3007614"/>
                  </a:lnTo>
                  <a:lnTo>
                    <a:pt x="27457" y="3008287"/>
                  </a:lnTo>
                  <a:lnTo>
                    <a:pt x="22606" y="3008503"/>
                  </a:lnTo>
                  <a:lnTo>
                    <a:pt x="21717" y="3008630"/>
                  </a:lnTo>
                  <a:lnTo>
                    <a:pt x="19558" y="3009392"/>
                  </a:lnTo>
                  <a:lnTo>
                    <a:pt x="19431" y="3009392"/>
                  </a:lnTo>
                  <a:lnTo>
                    <a:pt x="15506" y="3010966"/>
                  </a:lnTo>
                  <a:lnTo>
                    <a:pt x="12446" y="3011170"/>
                  </a:lnTo>
                  <a:lnTo>
                    <a:pt x="12319" y="3011170"/>
                  </a:lnTo>
                  <a:lnTo>
                    <a:pt x="8636" y="3011678"/>
                  </a:lnTo>
                  <a:lnTo>
                    <a:pt x="8255" y="3011805"/>
                  </a:lnTo>
                  <a:lnTo>
                    <a:pt x="5969" y="3012313"/>
                  </a:lnTo>
                  <a:lnTo>
                    <a:pt x="3429" y="3012948"/>
                  </a:lnTo>
                  <a:lnTo>
                    <a:pt x="2032" y="3013329"/>
                  </a:lnTo>
                  <a:lnTo>
                    <a:pt x="762" y="3014472"/>
                  </a:lnTo>
                  <a:lnTo>
                    <a:pt x="342" y="3015996"/>
                  </a:lnTo>
                  <a:lnTo>
                    <a:pt x="0" y="3017393"/>
                  </a:lnTo>
                  <a:lnTo>
                    <a:pt x="508" y="3018917"/>
                  </a:lnTo>
                  <a:lnTo>
                    <a:pt x="2667" y="3021076"/>
                  </a:lnTo>
                  <a:lnTo>
                    <a:pt x="4318" y="3021457"/>
                  </a:lnTo>
                  <a:lnTo>
                    <a:pt x="5715" y="3020949"/>
                  </a:lnTo>
                  <a:lnTo>
                    <a:pt x="8255" y="3020187"/>
                  </a:lnTo>
                  <a:lnTo>
                    <a:pt x="8509" y="3020060"/>
                  </a:lnTo>
                  <a:lnTo>
                    <a:pt x="10350" y="3019298"/>
                  </a:lnTo>
                  <a:lnTo>
                    <a:pt x="10668" y="3019171"/>
                  </a:lnTo>
                  <a:lnTo>
                    <a:pt x="10160" y="3019298"/>
                  </a:lnTo>
                  <a:lnTo>
                    <a:pt x="13271" y="3018409"/>
                  </a:lnTo>
                  <a:lnTo>
                    <a:pt x="14389" y="3018282"/>
                  </a:lnTo>
                  <a:lnTo>
                    <a:pt x="16764" y="3018028"/>
                  </a:lnTo>
                  <a:lnTo>
                    <a:pt x="17780" y="3017774"/>
                  </a:lnTo>
                  <a:lnTo>
                    <a:pt x="22098" y="3015869"/>
                  </a:lnTo>
                  <a:lnTo>
                    <a:pt x="21844" y="3015996"/>
                  </a:lnTo>
                  <a:lnTo>
                    <a:pt x="28448" y="3014980"/>
                  </a:lnTo>
                  <a:lnTo>
                    <a:pt x="29337" y="3014853"/>
                  </a:lnTo>
                  <a:lnTo>
                    <a:pt x="31127" y="3014218"/>
                  </a:lnTo>
                  <a:lnTo>
                    <a:pt x="34417" y="3014218"/>
                  </a:lnTo>
                  <a:lnTo>
                    <a:pt x="35179" y="3014091"/>
                  </a:lnTo>
                  <a:lnTo>
                    <a:pt x="38100" y="3013329"/>
                  </a:lnTo>
                  <a:lnTo>
                    <a:pt x="37719" y="3013456"/>
                  </a:lnTo>
                  <a:lnTo>
                    <a:pt x="38493" y="3013329"/>
                  </a:lnTo>
                  <a:lnTo>
                    <a:pt x="42418" y="3012694"/>
                  </a:lnTo>
                  <a:lnTo>
                    <a:pt x="42926" y="3012567"/>
                  </a:lnTo>
                  <a:lnTo>
                    <a:pt x="46037" y="3011678"/>
                  </a:lnTo>
                  <a:lnTo>
                    <a:pt x="50546" y="3011678"/>
                  </a:lnTo>
                  <a:lnTo>
                    <a:pt x="51181" y="3011551"/>
                  </a:lnTo>
                  <a:lnTo>
                    <a:pt x="54356" y="3010916"/>
                  </a:lnTo>
                  <a:lnTo>
                    <a:pt x="56896" y="3010408"/>
                  </a:lnTo>
                  <a:lnTo>
                    <a:pt x="56642" y="3010535"/>
                  </a:lnTo>
                  <a:lnTo>
                    <a:pt x="57670" y="3010408"/>
                  </a:lnTo>
                  <a:lnTo>
                    <a:pt x="62865" y="3009773"/>
                  </a:lnTo>
                  <a:lnTo>
                    <a:pt x="62992" y="3009773"/>
                  </a:lnTo>
                  <a:lnTo>
                    <a:pt x="69088" y="3008630"/>
                  </a:lnTo>
                  <a:lnTo>
                    <a:pt x="70612" y="3008376"/>
                  </a:lnTo>
                  <a:lnTo>
                    <a:pt x="71374" y="3008249"/>
                  </a:lnTo>
                  <a:lnTo>
                    <a:pt x="75184" y="3007614"/>
                  </a:lnTo>
                  <a:lnTo>
                    <a:pt x="75946" y="3007487"/>
                  </a:lnTo>
                  <a:lnTo>
                    <a:pt x="83134" y="3006217"/>
                  </a:lnTo>
                  <a:lnTo>
                    <a:pt x="84582" y="3005963"/>
                  </a:lnTo>
                  <a:lnTo>
                    <a:pt x="84455" y="3005963"/>
                  </a:lnTo>
                  <a:lnTo>
                    <a:pt x="93472" y="3004693"/>
                  </a:lnTo>
                  <a:lnTo>
                    <a:pt x="93599" y="3004693"/>
                  </a:lnTo>
                  <a:lnTo>
                    <a:pt x="99606" y="3003423"/>
                  </a:lnTo>
                  <a:lnTo>
                    <a:pt x="105029" y="3002280"/>
                  </a:lnTo>
                  <a:lnTo>
                    <a:pt x="106553" y="3002026"/>
                  </a:lnTo>
                  <a:lnTo>
                    <a:pt x="107442" y="3000629"/>
                  </a:lnTo>
                  <a:close/>
                </a:path>
                <a:path w="3352165" h="3021965">
                  <a:moveTo>
                    <a:pt x="3352038" y="2794"/>
                  </a:moveTo>
                  <a:lnTo>
                    <a:pt x="3351149" y="1524"/>
                  </a:lnTo>
                  <a:lnTo>
                    <a:pt x="3350679" y="1397"/>
                  </a:lnTo>
                  <a:lnTo>
                    <a:pt x="3349752" y="1143"/>
                  </a:lnTo>
                  <a:lnTo>
                    <a:pt x="3348609" y="762"/>
                  </a:lnTo>
                  <a:lnTo>
                    <a:pt x="3348609" y="7239"/>
                  </a:lnTo>
                  <a:lnTo>
                    <a:pt x="3347809" y="7645"/>
                  </a:lnTo>
                  <a:lnTo>
                    <a:pt x="3348342" y="7366"/>
                  </a:lnTo>
                  <a:lnTo>
                    <a:pt x="3348609" y="7239"/>
                  </a:lnTo>
                  <a:lnTo>
                    <a:pt x="3348609" y="762"/>
                  </a:lnTo>
                  <a:lnTo>
                    <a:pt x="3347085" y="254"/>
                  </a:lnTo>
                  <a:lnTo>
                    <a:pt x="3346196" y="127"/>
                  </a:lnTo>
                  <a:lnTo>
                    <a:pt x="3344418" y="25"/>
                  </a:lnTo>
                  <a:lnTo>
                    <a:pt x="3344418" y="8001"/>
                  </a:lnTo>
                  <a:lnTo>
                    <a:pt x="3344024" y="7429"/>
                  </a:lnTo>
                  <a:lnTo>
                    <a:pt x="3344418" y="8001"/>
                  </a:lnTo>
                  <a:lnTo>
                    <a:pt x="3344418" y="25"/>
                  </a:lnTo>
                  <a:lnTo>
                    <a:pt x="3344037" y="0"/>
                  </a:lnTo>
                  <a:lnTo>
                    <a:pt x="3340481" y="1270"/>
                  </a:lnTo>
                  <a:lnTo>
                    <a:pt x="3339846" y="1905"/>
                  </a:lnTo>
                  <a:lnTo>
                    <a:pt x="3337560" y="2540"/>
                  </a:lnTo>
                  <a:lnTo>
                    <a:pt x="3332607" y="6604"/>
                  </a:lnTo>
                  <a:lnTo>
                    <a:pt x="3332099" y="9652"/>
                  </a:lnTo>
                  <a:lnTo>
                    <a:pt x="3333496" y="12192"/>
                  </a:lnTo>
                  <a:lnTo>
                    <a:pt x="3334639" y="13970"/>
                  </a:lnTo>
                  <a:lnTo>
                    <a:pt x="3335655" y="15240"/>
                  </a:lnTo>
                  <a:lnTo>
                    <a:pt x="3336671" y="16192"/>
                  </a:lnTo>
                  <a:lnTo>
                    <a:pt x="3337052" y="16764"/>
                  </a:lnTo>
                  <a:lnTo>
                    <a:pt x="3336671" y="16256"/>
                  </a:lnTo>
                  <a:lnTo>
                    <a:pt x="3339465" y="22098"/>
                  </a:lnTo>
                  <a:lnTo>
                    <a:pt x="3342640" y="23241"/>
                  </a:lnTo>
                  <a:lnTo>
                    <a:pt x="3345307" y="21971"/>
                  </a:lnTo>
                  <a:lnTo>
                    <a:pt x="3347974" y="20828"/>
                  </a:lnTo>
                  <a:lnTo>
                    <a:pt x="3349244" y="17780"/>
                  </a:lnTo>
                  <a:lnTo>
                    <a:pt x="3348825" y="16764"/>
                  </a:lnTo>
                  <a:lnTo>
                    <a:pt x="3348774" y="16637"/>
                  </a:lnTo>
                  <a:lnTo>
                    <a:pt x="3348253" y="15367"/>
                  </a:lnTo>
                  <a:lnTo>
                    <a:pt x="3347148" y="12827"/>
                  </a:lnTo>
                  <a:lnTo>
                    <a:pt x="3346754" y="11938"/>
                  </a:lnTo>
                  <a:lnTo>
                    <a:pt x="3346704" y="11811"/>
                  </a:lnTo>
                  <a:lnTo>
                    <a:pt x="3346704" y="11938"/>
                  </a:lnTo>
                  <a:lnTo>
                    <a:pt x="3346196" y="10414"/>
                  </a:lnTo>
                  <a:lnTo>
                    <a:pt x="3345878" y="9931"/>
                  </a:lnTo>
                  <a:lnTo>
                    <a:pt x="3346831" y="9271"/>
                  </a:lnTo>
                  <a:lnTo>
                    <a:pt x="3347199" y="8636"/>
                  </a:lnTo>
                  <a:lnTo>
                    <a:pt x="3347466" y="8204"/>
                  </a:lnTo>
                  <a:lnTo>
                    <a:pt x="3348012" y="7747"/>
                  </a:lnTo>
                  <a:lnTo>
                    <a:pt x="3349790" y="7239"/>
                  </a:lnTo>
                  <a:lnTo>
                    <a:pt x="3351149" y="6858"/>
                  </a:lnTo>
                  <a:lnTo>
                    <a:pt x="3351593" y="6223"/>
                  </a:lnTo>
                  <a:lnTo>
                    <a:pt x="3352038" y="5588"/>
                  </a:lnTo>
                  <a:lnTo>
                    <a:pt x="3352038" y="2921"/>
                  </a:lnTo>
                  <a:lnTo>
                    <a:pt x="3352038" y="27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7888731" y="5815761"/>
            <a:ext cx="33655" cy="27305"/>
          </a:xfrm>
          <a:custGeom>
            <a:avLst/>
            <a:gdLst/>
            <a:ahLst/>
            <a:cxnLst/>
            <a:rect l="l" t="t" r="r" b="b"/>
            <a:pathLst>
              <a:path w="33654" h="27304">
                <a:moveTo>
                  <a:pt x="20936" y="25417"/>
                </a:moveTo>
                <a:lnTo>
                  <a:pt x="19939" y="25679"/>
                </a:lnTo>
                <a:lnTo>
                  <a:pt x="17779" y="26047"/>
                </a:lnTo>
                <a:lnTo>
                  <a:pt x="12975" y="26409"/>
                </a:lnTo>
                <a:lnTo>
                  <a:pt x="18161" y="27305"/>
                </a:lnTo>
                <a:lnTo>
                  <a:pt x="20936" y="25417"/>
                </a:lnTo>
                <a:close/>
              </a:path>
              <a:path w="33654" h="27304">
                <a:moveTo>
                  <a:pt x="7248" y="25421"/>
                </a:moveTo>
                <a:lnTo>
                  <a:pt x="9525" y="26670"/>
                </a:lnTo>
                <a:lnTo>
                  <a:pt x="12975" y="26409"/>
                </a:lnTo>
                <a:lnTo>
                  <a:pt x="7248" y="25421"/>
                </a:lnTo>
                <a:close/>
              </a:path>
              <a:path w="33654" h="27304">
                <a:moveTo>
                  <a:pt x="24695" y="24871"/>
                </a:moveTo>
                <a:lnTo>
                  <a:pt x="25813" y="25421"/>
                </a:lnTo>
                <a:lnTo>
                  <a:pt x="27813" y="26479"/>
                </a:lnTo>
                <a:lnTo>
                  <a:pt x="30607" y="25857"/>
                </a:lnTo>
                <a:lnTo>
                  <a:pt x="31243" y="25019"/>
                </a:lnTo>
                <a:lnTo>
                  <a:pt x="25400" y="25019"/>
                </a:lnTo>
                <a:lnTo>
                  <a:pt x="24695" y="24871"/>
                </a:lnTo>
                <a:close/>
              </a:path>
              <a:path w="33654" h="27304">
                <a:moveTo>
                  <a:pt x="10117" y="485"/>
                </a:moveTo>
                <a:lnTo>
                  <a:pt x="6350" y="1879"/>
                </a:lnTo>
                <a:lnTo>
                  <a:pt x="3390" y="5943"/>
                </a:lnTo>
                <a:lnTo>
                  <a:pt x="1323" y="8664"/>
                </a:lnTo>
                <a:lnTo>
                  <a:pt x="889" y="11976"/>
                </a:lnTo>
                <a:lnTo>
                  <a:pt x="426" y="16080"/>
                </a:lnTo>
                <a:lnTo>
                  <a:pt x="4825" y="24091"/>
                </a:lnTo>
                <a:lnTo>
                  <a:pt x="7248" y="25421"/>
                </a:lnTo>
                <a:lnTo>
                  <a:pt x="12975" y="26409"/>
                </a:lnTo>
                <a:lnTo>
                  <a:pt x="17779" y="26047"/>
                </a:lnTo>
                <a:lnTo>
                  <a:pt x="19939" y="25679"/>
                </a:lnTo>
                <a:lnTo>
                  <a:pt x="20936" y="25417"/>
                </a:lnTo>
                <a:lnTo>
                  <a:pt x="24511" y="22987"/>
                </a:lnTo>
                <a:lnTo>
                  <a:pt x="26277" y="15303"/>
                </a:lnTo>
                <a:lnTo>
                  <a:pt x="26162" y="14960"/>
                </a:lnTo>
                <a:lnTo>
                  <a:pt x="25273" y="13601"/>
                </a:lnTo>
                <a:lnTo>
                  <a:pt x="26624" y="13601"/>
                </a:lnTo>
                <a:lnTo>
                  <a:pt x="26797" y="13093"/>
                </a:lnTo>
                <a:lnTo>
                  <a:pt x="27050" y="12611"/>
                </a:lnTo>
                <a:lnTo>
                  <a:pt x="27559" y="11061"/>
                </a:lnTo>
                <a:lnTo>
                  <a:pt x="27686" y="9537"/>
                </a:lnTo>
                <a:lnTo>
                  <a:pt x="27740" y="7162"/>
                </a:lnTo>
                <a:lnTo>
                  <a:pt x="27559" y="5943"/>
                </a:lnTo>
                <a:lnTo>
                  <a:pt x="24048" y="2755"/>
                </a:lnTo>
                <a:lnTo>
                  <a:pt x="23368" y="2755"/>
                </a:lnTo>
                <a:lnTo>
                  <a:pt x="21717" y="2336"/>
                </a:lnTo>
                <a:lnTo>
                  <a:pt x="22297" y="2336"/>
                </a:lnTo>
                <a:lnTo>
                  <a:pt x="21844" y="2159"/>
                </a:lnTo>
                <a:lnTo>
                  <a:pt x="19769" y="1803"/>
                </a:lnTo>
                <a:lnTo>
                  <a:pt x="19558" y="1803"/>
                </a:lnTo>
                <a:lnTo>
                  <a:pt x="17272" y="1587"/>
                </a:lnTo>
                <a:lnTo>
                  <a:pt x="18288" y="1549"/>
                </a:lnTo>
                <a:lnTo>
                  <a:pt x="18443" y="1549"/>
                </a:lnTo>
                <a:lnTo>
                  <a:pt x="15567" y="901"/>
                </a:lnTo>
                <a:lnTo>
                  <a:pt x="10117" y="485"/>
                </a:lnTo>
                <a:close/>
              </a:path>
              <a:path w="33654" h="27304">
                <a:moveTo>
                  <a:pt x="426" y="16080"/>
                </a:moveTo>
                <a:lnTo>
                  <a:pt x="126" y="18745"/>
                </a:lnTo>
                <a:lnTo>
                  <a:pt x="4699" y="24980"/>
                </a:lnTo>
                <a:lnTo>
                  <a:pt x="7248" y="25421"/>
                </a:lnTo>
                <a:lnTo>
                  <a:pt x="4825" y="24091"/>
                </a:lnTo>
                <a:lnTo>
                  <a:pt x="426" y="16080"/>
                </a:lnTo>
                <a:close/>
              </a:path>
              <a:path w="33654" h="27304">
                <a:moveTo>
                  <a:pt x="26331" y="15073"/>
                </a:moveTo>
                <a:lnTo>
                  <a:pt x="24511" y="22987"/>
                </a:lnTo>
                <a:lnTo>
                  <a:pt x="20936" y="25417"/>
                </a:lnTo>
                <a:lnTo>
                  <a:pt x="23759" y="24676"/>
                </a:lnTo>
                <a:lnTo>
                  <a:pt x="22478" y="24409"/>
                </a:lnTo>
                <a:lnTo>
                  <a:pt x="25019" y="24345"/>
                </a:lnTo>
                <a:lnTo>
                  <a:pt x="31754" y="24345"/>
                </a:lnTo>
                <a:lnTo>
                  <a:pt x="33654" y="21844"/>
                </a:lnTo>
                <a:lnTo>
                  <a:pt x="33404" y="19075"/>
                </a:lnTo>
                <a:lnTo>
                  <a:pt x="29210" y="19075"/>
                </a:lnTo>
                <a:lnTo>
                  <a:pt x="26331" y="15073"/>
                </a:lnTo>
                <a:close/>
              </a:path>
              <a:path w="33654" h="27304">
                <a:moveTo>
                  <a:pt x="24128" y="24579"/>
                </a:moveTo>
                <a:lnTo>
                  <a:pt x="24695" y="24871"/>
                </a:lnTo>
                <a:lnTo>
                  <a:pt x="25400" y="25019"/>
                </a:lnTo>
                <a:lnTo>
                  <a:pt x="24128" y="24579"/>
                </a:lnTo>
                <a:close/>
              </a:path>
              <a:path w="33654" h="27304">
                <a:moveTo>
                  <a:pt x="31754" y="24345"/>
                </a:moveTo>
                <a:lnTo>
                  <a:pt x="25019" y="24345"/>
                </a:lnTo>
                <a:lnTo>
                  <a:pt x="24128" y="24579"/>
                </a:lnTo>
                <a:lnTo>
                  <a:pt x="25400" y="25019"/>
                </a:lnTo>
                <a:lnTo>
                  <a:pt x="31243" y="25019"/>
                </a:lnTo>
                <a:lnTo>
                  <a:pt x="31754" y="24345"/>
                </a:lnTo>
                <a:close/>
              </a:path>
              <a:path w="33654" h="27304">
                <a:moveTo>
                  <a:pt x="24104" y="24585"/>
                </a:moveTo>
                <a:lnTo>
                  <a:pt x="23759" y="24676"/>
                </a:lnTo>
                <a:lnTo>
                  <a:pt x="24695" y="24871"/>
                </a:lnTo>
                <a:lnTo>
                  <a:pt x="24104" y="24585"/>
                </a:lnTo>
                <a:close/>
              </a:path>
              <a:path w="33654" h="27304">
                <a:moveTo>
                  <a:pt x="25019" y="24345"/>
                </a:moveTo>
                <a:lnTo>
                  <a:pt x="22478" y="24409"/>
                </a:lnTo>
                <a:lnTo>
                  <a:pt x="23759" y="24676"/>
                </a:lnTo>
                <a:lnTo>
                  <a:pt x="24104" y="24585"/>
                </a:lnTo>
                <a:lnTo>
                  <a:pt x="24293" y="24536"/>
                </a:lnTo>
                <a:lnTo>
                  <a:pt x="25019" y="24345"/>
                </a:lnTo>
                <a:close/>
              </a:path>
              <a:path w="33654" h="27304">
                <a:moveTo>
                  <a:pt x="24293" y="24536"/>
                </a:moveTo>
                <a:lnTo>
                  <a:pt x="24002" y="24536"/>
                </a:lnTo>
                <a:lnTo>
                  <a:pt x="24293" y="24536"/>
                </a:lnTo>
                <a:close/>
              </a:path>
              <a:path w="33654" h="27304">
                <a:moveTo>
                  <a:pt x="26642" y="14012"/>
                </a:moveTo>
                <a:lnTo>
                  <a:pt x="26527" y="14238"/>
                </a:lnTo>
                <a:lnTo>
                  <a:pt x="26423" y="15201"/>
                </a:lnTo>
                <a:lnTo>
                  <a:pt x="29210" y="19075"/>
                </a:lnTo>
                <a:lnTo>
                  <a:pt x="29303" y="15201"/>
                </a:lnTo>
                <a:lnTo>
                  <a:pt x="28067" y="14439"/>
                </a:lnTo>
                <a:lnTo>
                  <a:pt x="26642" y="14012"/>
                </a:lnTo>
                <a:close/>
              </a:path>
              <a:path w="33654" h="27304">
                <a:moveTo>
                  <a:pt x="29303" y="15201"/>
                </a:moveTo>
                <a:lnTo>
                  <a:pt x="29210" y="19075"/>
                </a:lnTo>
                <a:lnTo>
                  <a:pt x="33404" y="19075"/>
                </a:lnTo>
                <a:lnTo>
                  <a:pt x="31750" y="17221"/>
                </a:lnTo>
                <a:lnTo>
                  <a:pt x="30479" y="15925"/>
                </a:lnTo>
                <a:lnTo>
                  <a:pt x="29303" y="15201"/>
                </a:lnTo>
                <a:close/>
              </a:path>
              <a:path w="33654" h="27304">
                <a:moveTo>
                  <a:pt x="1323" y="8664"/>
                </a:moveTo>
                <a:lnTo>
                  <a:pt x="381" y="9906"/>
                </a:lnTo>
                <a:lnTo>
                  <a:pt x="0" y="15303"/>
                </a:lnTo>
                <a:lnTo>
                  <a:pt x="426" y="16080"/>
                </a:lnTo>
                <a:lnTo>
                  <a:pt x="889" y="11976"/>
                </a:lnTo>
                <a:lnTo>
                  <a:pt x="1323" y="8664"/>
                </a:lnTo>
                <a:close/>
              </a:path>
              <a:path w="33654" h="27304">
                <a:moveTo>
                  <a:pt x="27060" y="4519"/>
                </a:moveTo>
                <a:lnTo>
                  <a:pt x="27177" y="4699"/>
                </a:lnTo>
                <a:lnTo>
                  <a:pt x="27432" y="5384"/>
                </a:lnTo>
                <a:lnTo>
                  <a:pt x="27559" y="5943"/>
                </a:lnTo>
                <a:lnTo>
                  <a:pt x="27686" y="9537"/>
                </a:lnTo>
                <a:lnTo>
                  <a:pt x="27559" y="11061"/>
                </a:lnTo>
                <a:lnTo>
                  <a:pt x="27050" y="12611"/>
                </a:lnTo>
                <a:lnTo>
                  <a:pt x="26642" y="14012"/>
                </a:lnTo>
                <a:lnTo>
                  <a:pt x="28067" y="14439"/>
                </a:lnTo>
                <a:lnTo>
                  <a:pt x="29303" y="15201"/>
                </a:lnTo>
                <a:lnTo>
                  <a:pt x="29464" y="7162"/>
                </a:lnTo>
                <a:lnTo>
                  <a:pt x="27060" y="4519"/>
                </a:lnTo>
                <a:close/>
              </a:path>
              <a:path w="33654" h="27304">
                <a:moveTo>
                  <a:pt x="26527" y="14238"/>
                </a:moveTo>
                <a:lnTo>
                  <a:pt x="26204" y="14877"/>
                </a:lnTo>
                <a:lnTo>
                  <a:pt x="26331" y="15073"/>
                </a:lnTo>
                <a:lnTo>
                  <a:pt x="26527" y="14238"/>
                </a:lnTo>
                <a:close/>
              </a:path>
              <a:path w="33654" h="27304">
                <a:moveTo>
                  <a:pt x="26198" y="14888"/>
                </a:moveTo>
                <a:close/>
              </a:path>
              <a:path w="33654" h="27304">
                <a:moveTo>
                  <a:pt x="26499" y="13969"/>
                </a:moveTo>
                <a:lnTo>
                  <a:pt x="26198" y="14888"/>
                </a:lnTo>
                <a:lnTo>
                  <a:pt x="26527" y="14238"/>
                </a:lnTo>
                <a:lnTo>
                  <a:pt x="26499" y="13969"/>
                </a:lnTo>
                <a:close/>
              </a:path>
              <a:path w="33654" h="27304">
                <a:moveTo>
                  <a:pt x="25273" y="13601"/>
                </a:moveTo>
                <a:lnTo>
                  <a:pt x="26190" y="14877"/>
                </a:lnTo>
                <a:lnTo>
                  <a:pt x="26407" y="14238"/>
                </a:lnTo>
                <a:lnTo>
                  <a:pt x="26458" y="13957"/>
                </a:lnTo>
                <a:lnTo>
                  <a:pt x="25273" y="13601"/>
                </a:lnTo>
                <a:close/>
              </a:path>
              <a:path w="33654" h="27304">
                <a:moveTo>
                  <a:pt x="26914" y="13093"/>
                </a:moveTo>
                <a:lnTo>
                  <a:pt x="26677" y="13601"/>
                </a:lnTo>
                <a:lnTo>
                  <a:pt x="26642" y="14012"/>
                </a:lnTo>
                <a:lnTo>
                  <a:pt x="26914" y="13093"/>
                </a:lnTo>
                <a:close/>
              </a:path>
              <a:path w="33654" h="27304">
                <a:moveTo>
                  <a:pt x="26797" y="13093"/>
                </a:moveTo>
                <a:lnTo>
                  <a:pt x="26624" y="13601"/>
                </a:lnTo>
                <a:lnTo>
                  <a:pt x="26584" y="13995"/>
                </a:lnTo>
                <a:lnTo>
                  <a:pt x="26797" y="13093"/>
                </a:lnTo>
                <a:close/>
              </a:path>
              <a:path w="33654" h="27304">
                <a:moveTo>
                  <a:pt x="26624" y="13601"/>
                </a:moveTo>
                <a:lnTo>
                  <a:pt x="25273" y="13601"/>
                </a:lnTo>
                <a:lnTo>
                  <a:pt x="26499" y="13969"/>
                </a:lnTo>
                <a:lnTo>
                  <a:pt x="26624" y="13601"/>
                </a:lnTo>
                <a:close/>
              </a:path>
              <a:path w="33654" h="27304">
                <a:moveTo>
                  <a:pt x="7747" y="304"/>
                </a:moveTo>
                <a:lnTo>
                  <a:pt x="1777" y="5207"/>
                </a:lnTo>
                <a:lnTo>
                  <a:pt x="1323" y="8664"/>
                </a:lnTo>
                <a:lnTo>
                  <a:pt x="3428" y="5892"/>
                </a:lnTo>
                <a:lnTo>
                  <a:pt x="6350" y="1879"/>
                </a:lnTo>
                <a:lnTo>
                  <a:pt x="10117" y="485"/>
                </a:lnTo>
                <a:lnTo>
                  <a:pt x="7747" y="304"/>
                </a:lnTo>
                <a:close/>
              </a:path>
              <a:path w="33654" h="27304">
                <a:moveTo>
                  <a:pt x="26546" y="3953"/>
                </a:moveTo>
                <a:lnTo>
                  <a:pt x="27060" y="4519"/>
                </a:lnTo>
                <a:lnTo>
                  <a:pt x="26797" y="4114"/>
                </a:lnTo>
                <a:lnTo>
                  <a:pt x="26546" y="3953"/>
                </a:lnTo>
                <a:close/>
              </a:path>
              <a:path w="33654" h="27304">
                <a:moveTo>
                  <a:pt x="15567" y="901"/>
                </a:moveTo>
                <a:lnTo>
                  <a:pt x="18916" y="1657"/>
                </a:lnTo>
                <a:lnTo>
                  <a:pt x="21844" y="2159"/>
                </a:lnTo>
                <a:lnTo>
                  <a:pt x="22597" y="2454"/>
                </a:lnTo>
                <a:lnTo>
                  <a:pt x="23622" y="2590"/>
                </a:lnTo>
                <a:lnTo>
                  <a:pt x="25653" y="3378"/>
                </a:lnTo>
                <a:lnTo>
                  <a:pt x="26546" y="3953"/>
                </a:lnTo>
                <a:lnTo>
                  <a:pt x="24384" y="1574"/>
                </a:lnTo>
                <a:lnTo>
                  <a:pt x="15567" y="901"/>
                </a:lnTo>
                <a:close/>
              </a:path>
              <a:path w="33654" h="27304">
                <a:moveTo>
                  <a:pt x="21717" y="2336"/>
                </a:moveTo>
                <a:lnTo>
                  <a:pt x="23368" y="2755"/>
                </a:lnTo>
                <a:lnTo>
                  <a:pt x="22597" y="2454"/>
                </a:lnTo>
                <a:lnTo>
                  <a:pt x="21717" y="2336"/>
                </a:lnTo>
                <a:close/>
              </a:path>
              <a:path w="33654" h="27304">
                <a:moveTo>
                  <a:pt x="22597" y="2454"/>
                </a:moveTo>
                <a:lnTo>
                  <a:pt x="23368" y="2755"/>
                </a:lnTo>
                <a:lnTo>
                  <a:pt x="24048" y="2755"/>
                </a:lnTo>
                <a:lnTo>
                  <a:pt x="23622" y="2590"/>
                </a:lnTo>
                <a:lnTo>
                  <a:pt x="22597" y="2454"/>
                </a:lnTo>
                <a:close/>
              </a:path>
              <a:path w="33654" h="27304">
                <a:moveTo>
                  <a:pt x="22297" y="2336"/>
                </a:moveTo>
                <a:lnTo>
                  <a:pt x="21717" y="2336"/>
                </a:lnTo>
                <a:lnTo>
                  <a:pt x="22597" y="2454"/>
                </a:lnTo>
                <a:lnTo>
                  <a:pt x="22297" y="2336"/>
                </a:lnTo>
                <a:close/>
              </a:path>
              <a:path w="33654" h="27304">
                <a:moveTo>
                  <a:pt x="18288" y="1549"/>
                </a:moveTo>
                <a:lnTo>
                  <a:pt x="17272" y="1587"/>
                </a:lnTo>
                <a:lnTo>
                  <a:pt x="19558" y="1803"/>
                </a:lnTo>
                <a:lnTo>
                  <a:pt x="18916" y="1657"/>
                </a:lnTo>
                <a:lnTo>
                  <a:pt x="18288" y="1549"/>
                </a:lnTo>
                <a:close/>
              </a:path>
              <a:path w="33654" h="27304">
                <a:moveTo>
                  <a:pt x="18916" y="1657"/>
                </a:moveTo>
                <a:lnTo>
                  <a:pt x="19558" y="1803"/>
                </a:lnTo>
                <a:lnTo>
                  <a:pt x="19769" y="1803"/>
                </a:lnTo>
                <a:lnTo>
                  <a:pt x="18916" y="1657"/>
                </a:lnTo>
                <a:close/>
              </a:path>
              <a:path w="33654" h="27304">
                <a:moveTo>
                  <a:pt x="18443" y="1549"/>
                </a:moveTo>
                <a:lnTo>
                  <a:pt x="18288" y="1549"/>
                </a:lnTo>
                <a:lnTo>
                  <a:pt x="18916" y="1657"/>
                </a:lnTo>
                <a:lnTo>
                  <a:pt x="18443" y="1549"/>
                </a:lnTo>
                <a:close/>
              </a:path>
              <a:path w="33654" h="27304">
                <a:moveTo>
                  <a:pt x="11429" y="0"/>
                </a:moveTo>
                <a:lnTo>
                  <a:pt x="10117" y="485"/>
                </a:lnTo>
                <a:lnTo>
                  <a:pt x="15567" y="901"/>
                </a:lnTo>
                <a:lnTo>
                  <a:pt x="1142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6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583690"/>
            <a:chOff x="0" y="0"/>
            <a:chExt cx="12192000" cy="1583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923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8907" y="955547"/>
              <a:ext cx="10185400" cy="628015"/>
            </a:xfrm>
            <a:custGeom>
              <a:avLst/>
              <a:gdLst/>
              <a:ahLst/>
              <a:cxnLst/>
              <a:rect l="l" t="t" r="r" b="b"/>
              <a:pathLst>
                <a:path w="10185400" h="628015">
                  <a:moveTo>
                    <a:pt x="10184892" y="0"/>
                  </a:moveTo>
                  <a:lnTo>
                    <a:pt x="0" y="0"/>
                  </a:lnTo>
                  <a:lnTo>
                    <a:pt x="0" y="627888"/>
                  </a:lnTo>
                  <a:lnTo>
                    <a:pt x="10184892" y="627888"/>
                  </a:lnTo>
                  <a:lnTo>
                    <a:pt x="10184892" y="0"/>
                  </a:lnTo>
                  <a:close/>
                </a:path>
              </a:pathLst>
            </a:custGeom>
            <a:solidFill>
              <a:srgbClr val="FBD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60957" y="945007"/>
            <a:ext cx="9530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American</a:t>
            </a:r>
            <a:r>
              <a:rPr sz="360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Puts</a:t>
            </a:r>
            <a:r>
              <a:rPr sz="360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on</a:t>
            </a:r>
            <a:r>
              <a:rPr sz="360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Non-Dividend</a:t>
            </a:r>
            <a:r>
              <a:rPr sz="360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Paying</a:t>
            </a:r>
            <a:r>
              <a:rPr sz="360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Stocks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6804" y="946403"/>
            <a:ext cx="832485" cy="646430"/>
          </a:xfrm>
          <a:custGeom>
            <a:avLst/>
            <a:gdLst/>
            <a:ahLst/>
            <a:cxnLst/>
            <a:rect l="l" t="t" r="r" b="b"/>
            <a:pathLst>
              <a:path w="832485" h="646430">
                <a:moveTo>
                  <a:pt x="832104" y="0"/>
                </a:moveTo>
                <a:lnTo>
                  <a:pt x="0" y="0"/>
                </a:lnTo>
                <a:lnTo>
                  <a:pt x="0" y="646176"/>
                </a:lnTo>
                <a:lnTo>
                  <a:pt x="832104" y="646176"/>
                </a:lnTo>
                <a:lnTo>
                  <a:pt x="83210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4840" y="969390"/>
            <a:ext cx="267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6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2857" y="1835657"/>
            <a:ext cx="10048875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can be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optimal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to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American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spc="-5" dirty="0">
                <a:latin typeface="Segoe UI"/>
                <a:cs typeface="Segoe UI"/>
              </a:rPr>
              <a:t> option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 a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non-dividend-paying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early.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Indeed,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-5" dirty="0">
                <a:latin typeface="Segoe UI"/>
                <a:cs typeface="Segoe UI"/>
              </a:rPr>
              <a:t> any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given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during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life,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should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always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early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 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sufficiently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deep in 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money.</a:t>
            </a:r>
            <a:endParaRPr sz="16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Segoe UI"/>
              <a:cs typeface="Segoe UI"/>
            </a:endParaRPr>
          </a:p>
          <a:p>
            <a:pPr marL="38100" marR="31750">
              <a:lnSpc>
                <a:spcPct val="100000"/>
              </a:lnSpc>
            </a:pPr>
            <a:r>
              <a:rPr sz="1600" spc="-85" dirty="0">
                <a:latin typeface="Segoe UI"/>
                <a:cs typeface="Segoe UI"/>
              </a:rPr>
              <a:t>To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illustrate,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consider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extreme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situation.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Suppose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strike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$10</a:t>
            </a:r>
            <a:r>
              <a:rPr sz="1600" spc="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virtually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zero.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By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exercising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immediately,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</a:t>
            </a:r>
            <a:r>
              <a:rPr sz="1600" spc="-10" dirty="0">
                <a:latin typeface="Segoe UI"/>
                <a:cs typeface="Segoe UI"/>
              </a:rPr>
              <a:t> investor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makes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 immediate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gain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$10.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investor</a:t>
            </a:r>
            <a:r>
              <a:rPr sz="1600" spc="-5" dirty="0">
                <a:latin typeface="Segoe UI"/>
                <a:cs typeface="Segoe UI"/>
              </a:rPr>
              <a:t> waits,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gain </a:t>
            </a:r>
            <a:r>
              <a:rPr sz="1600" spc="-10" dirty="0">
                <a:latin typeface="Segoe UI"/>
                <a:cs typeface="Segoe UI"/>
              </a:rPr>
              <a:t>from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might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less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$10,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but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 cannot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more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$10,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because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negative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prices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impossible.</a:t>
            </a:r>
            <a:endParaRPr sz="1600" dirty="0">
              <a:latin typeface="Segoe UI"/>
              <a:cs typeface="Segoe UI"/>
            </a:endParaRPr>
          </a:p>
          <a:p>
            <a:pPr marL="38100" marR="10985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Segoe UI"/>
                <a:cs typeface="Segoe UI"/>
              </a:rPr>
              <a:t>Furthermore,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receiving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$10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now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preferable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receiving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$10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future.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follows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should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immediately.</a:t>
            </a:r>
            <a:endParaRPr sz="16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Segoe UI"/>
              <a:cs typeface="Segoe UI"/>
            </a:endParaRPr>
          </a:p>
          <a:p>
            <a:pPr marL="38100" marR="73025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general,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early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put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becomes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attractive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25" dirty="0">
                <a:latin typeface="Cambria Math"/>
                <a:cs typeface="Cambria Math"/>
              </a:rPr>
              <a:t>𝑆</a:t>
            </a:r>
            <a:r>
              <a:rPr sz="1725" spc="-37" baseline="-14492" dirty="0">
                <a:latin typeface="Cambria Math"/>
                <a:cs typeface="Cambria Math"/>
              </a:rPr>
              <a:t>0</a:t>
            </a:r>
            <a:r>
              <a:rPr sz="1725" spc="67" baseline="-14492" dirty="0">
                <a:latin typeface="Cambria Math"/>
                <a:cs typeface="Cambria Math"/>
              </a:rPr>
              <a:t> </a:t>
            </a:r>
            <a:r>
              <a:rPr sz="1600" spc="-10" dirty="0">
                <a:latin typeface="Segoe UI"/>
                <a:cs typeface="Segoe UI"/>
              </a:rPr>
              <a:t>decreases,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increases,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dirty="0">
                <a:latin typeface="Segoe UI"/>
                <a:cs typeface="Segoe UI"/>
              </a:rPr>
              <a:t> as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volatility</a:t>
            </a:r>
            <a:r>
              <a:rPr sz="1600" spc="-10" dirty="0">
                <a:latin typeface="Segoe UI"/>
                <a:cs typeface="Segoe UI"/>
              </a:rPr>
              <a:t> decreases.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7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19</a:t>
            </a:r>
            <a:endParaRPr sz="1100">
              <a:latin typeface="Roboto Lt"/>
              <a:cs typeface="Roboto Lt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04"/>
              </a:spcBef>
            </a:pPr>
            <a:r>
              <a:rPr lang="en-US" sz="3600" spc="-5" dirty="0">
                <a:latin typeface="Microsoft Sans Serif"/>
                <a:cs typeface="Microsoft Sans Serif"/>
              </a:rPr>
              <a:t>6</a:t>
            </a:r>
            <a:r>
              <a:rPr sz="3600" spc="-5" smtClean="0">
                <a:latin typeface="Microsoft Sans Serif"/>
                <a:cs typeface="Microsoft Sans Serif"/>
              </a:rPr>
              <a:t>.1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077720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Bounds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1222857" y="1749932"/>
            <a:ext cx="9599295" cy="2138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UI"/>
                <a:cs typeface="Segoe UI"/>
              </a:rPr>
              <a:t>For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American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non-dividend-paying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stock,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condition</a:t>
            </a:r>
            <a:endParaRPr sz="1600">
              <a:latin typeface="Segoe UI"/>
              <a:cs typeface="Segoe UI"/>
            </a:endParaRPr>
          </a:p>
          <a:p>
            <a:pPr marL="440944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P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≥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max(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25" dirty="0">
                <a:latin typeface="Cambria Math"/>
                <a:cs typeface="Cambria Math"/>
              </a:rPr>
              <a:t>𝑺</a:t>
            </a:r>
            <a:r>
              <a:rPr sz="1725" spc="37" baseline="-14492" dirty="0">
                <a:latin typeface="Cambria Math"/>
                <a:cs typeface="Cambria Math"/>
              </a:rPr>
              <a:t>𝟎</a:t>
            </a:r>
            <a:r>
              <a:rPr sz="1600" spc="25" dirty="0">
                <a:latin typeface="Segoe UI"/>
                <a:cs typeface="Segoe UI"/>
              </a:rPr>
              <a:t>,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0)</a:t>
            </a:r>
            <a:endParaRPr sz="1600">
              <a:latin typeface="Segoe UI"/>
              <a:cs typeface="Segoe UI"/>
            </a:endParaRPr>
          </a:p>
          <a:p>
            <a:pPr marL="38100" marR="3048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must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apply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because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any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stronger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condition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one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option.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ts val="1914"/>
              </a:lnSpc>
              <a:spcBef>
                <a:spcPts val="1085"/>
              </a:spcBef>
            </a:pPr>
            <a:r>
              <a:rPr sz="1600" spc="-5" dirty="0">
                <a:latin typeface="Segoe UI"/>
                <a:cs typeface="Segoe UI"/>
              </a:rPr>
              <a:t>Bounds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</a:t>
            </a:r>
            <a:r>
              <a:rPr sz="1600" spc="-5" dirty="0">
                <a:latin typeface="Segoe UI"/>
                <a:cs typeface="Segoe UI"/>
              </a:rPr>
              <a:t> American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spc="-5" dirty="0">
                <a:latin typeface="Segoe UI"/>
                <a:cs typeface="Segoe UI"/>
              </a:rPr>
              <a:t> 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non-dividend-paying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ts val="2155"/>
              </a:lnSpc>
            </a:pPr>
            <a:r>
              <a:rPr sz="1800" b="1" spc="-5" dirty="0">
                <a:latin typeface="Segoe UI"/>
                <a:cs typeface="Segoe UI"/>
              </a:rPr>
              <a:t>max(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- </a:t>
            </a:r>
            <a:r>
              <a:rPr sz="1800" spc="25" dirty="0">
                <a:latin typeface="Cambria Math"/>
                <a:cs typeface="Cambria Math"/>
              </a:rPr>
              <a:t>𝐒</a:t>
            </a:r>
            <a:r>
              <a:rPr sz="1950" spc="37" baseline="-14957" dirty="0">
                <a:latin typeface="Cambria Math"/>
                <a:cs typeface="Cambria Math"/>
              </a:rPr>
              <a:t>𝟎</a:t>
            </a:r>
            <a:r>
              <a:rPr sz="1800" b="1" spc="25" dirty="0">
                <a:latin typeface="Segoe UI"/>
                <a:cs typeface="Segoe UI"/>
              </a:rPr>
              <a:t>,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0)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≤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P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≤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endParaRPr sz="18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1875"/>
              </a:spcBef>
            </a:pPr>
            <a:r>
              <a:rPr sz="1600" spc="-10" dirty="0">
                <a:latin typeface="Segoe UI"/>
                <a:cs typeface="Segoe UI"/>
              </a:rPr>
              <a:t>Bounds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American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spc="-5" dirty="0">
                <a:latin typeface="Segoe UI"/>
                <a:cs typeface="Segoe UI"/>
              </a:rPr>
              <a:t> options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when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there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 dividends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596290" y="2869247"/>
            <a:ext cx="315595" cy="509905"/>
          </a:xfrm>
          <a:custGeom>
            <a:avLst/>
            <a:gdLst/>
            <a:ahLst/>
            <a:cxnLst/>
            <a:rect l="l" t="t" r="r" b="b"/>
            <a:pathLst>
              <a:path w="315594" h="509904">
                <a:moveTo>
                  <a:pt x="196900" y="473024"/>
                </a:moveTo>
                <a:lnTo>
                  <a:pt x="118135" y="473024"/>
                </a:lnTo>
                <a:lnTo>
                  <a:pt x="122161" y="487400"/>
                </a:lnTo>
                <a:lnTo>
                  <a:pt x="130784" y="498944"/>
                </a:lnTo>
                <a:lnTo>
                  <a:pt x="142925" y="506615"/>
                </a:lnTo>
                <a:lnTo>
                  <a:pt x="157518" y="509409"/>
                </a:lnTo>
                <a:lnTo>
                  <a:pt x="172110" y="506615"/>
                </a:lnTo>
                <a:lnTo>
                  <a:pt x="184251" y="498944"/>
                </a:lnTo>
                <a:lnTo>
                  <a:pt x="192874" y="487400"/>
                </a:lnTo>
                <a:lnTo>
                  <a:pt x="196900" y="473024"/>
                </a:lnTo>
                <a:close/>
              </a:path>
              <a:path w="315594" h="509904">
                <a:moveTo>
                  <a:pt x="236270" y="430568"/>
                </a:moveTo>
                <a:lnTo>
                  <a:pt x="234886" y="423379"/>
                </a:lnTo>
                <a:lnTo>
                  <a:pt x="231051" y="417601"/>
                </a:lnTo>
                <a:lnTo>
                  <a:pt x="225285" y="413766"/>
                </a:lnTo>
                <a:lnTo>
                  <a:pt x="218097" y="412369"/>
                </a:lnTo>
                <a:lnTo>
                  <a:pt x="96939" y="412369"/>
                </a:lnTo>
                <a:lnTo>
                  <a:pt x="89750" y="413766"/>
                </a:lnTo>
                <a:lnTo>
                  <a:pt x="83985" y="417601"/>
                </a:lnTo>
                <a:lnTo>
                  <a:pt x="80149" y="423379"/>
                </a:lnTo>
                <a:lnTo>
                  <a:pt x="78765" y="430568"/>
                </a:lnTo>
                <a:lnTo>
                  <a:pt x="80149" y="437756"/>
                </a:lnTo>
                <a:lnTo>
                  <a:pt x="83985" y="443534"/>
                </a:lnTo>
                <a:lnTo>
                  <a:pt x="89750" y="447370"/>
                </a:lnTo>
                <a:lnTo>
                  <a:pt x="96939" y="448767"/>
                </a:lnTo>
                <a:lnTo>
                  <a:pt x="218097" y="448767"/>
                </a:lnTo>
                <a:lnTo>
                  <a:pt x="225285" y="447370"/>
                </a:lnTo>
                <a:lnTo>
                  <a:pt x="231051" y="443534"/>
                </a:lnTo>
                <a:lnTo>
                  <a:pt x="234886" y="437756"/>
                </a:lnTo>
                <a:lnTo>
                  <a:pt x="236270" y="430568"/>
                </a:lnTo>
                <a:close/>
              </a:path>
              <a:path w="315594" h="509904">
                <a:moveTo>
                  <a:pt x="236270" y="369925"/>
                </a:moveTo>
                <a:lnTo>
                  <a:pt x="234886" y="362737"/>
                </a:lnTo>
                <a:lnTo>
                  <a:pt x="231051" y="356958"/>
                </a:lnTo>
                <a:lnTo>
                  <a:pt x="225285" y="353123"/>
                </a:lnTo>
                <a:lnTo>
                  <a:pt x="218097" y="351726"/>
                </a:lnTo>
                <a:lnTo>
                  <a:pt x="96939" y="351726"/>
                </a:lnTo>
                <a:lnTo>
                  <a:pt x="89750" y="353123"/>
                </a:lnTo>
                <a:lnTo>
                  <a:pt x="83985" y="356958"/>
                </a:lnTo>
                <a:lnTo>
                  <a:pt x="80149" y="362737"/>
                </a:lnTo>
                <a:lnTo>
                  <a:pt x="78765" y="369925"/>
                </a:lnTo>
                <a:lnTo>
                  <a:pt x="80149" y="377113"/>
                </a:lnTo>
                <a:lnTo>
                  <a:pt x="83985" y="382892"/>
                </a:lnTo>
                <a:lnTo>
                  <a:pt x="89750" y="386727"/>
                </a:lnTo>
                <a:lnTo>
                  <a:pt x="96939" y="388112"/>
                </a:lnTo>
                <a:lnTo>
                  <a:pt x="218097" y="388112"/>
                </a:lnTo>
                <a:lnTo>
                  <a:pt x="225285" y="386727"/>
                </a:lnTo>
                <a:lnTo>
                  <a:pt x="231051" y="382892"/>
                </a:lnTo>
                <a:lnTo>
                  <a:pt x="234886" y="377113"/>
                </a:lnTo>
                <a:lnTo>
                  <a:pt x="236270" y="369925"/>
                </a:lnTo>
                <a:close/>
              </a:path>
              <a:path w="315594" h="509904">
                <a:moveTo>
                  <a:pt x="315036" y="155841"/>
                </a:moveTo>
                <a:lnTo>
                  <a:pt x="306209" y="106629"/>
                </a:lnTo>
                <a:lnTo>
                  <a:pt x="283578" y="63957"/>
                </a:lnTo>
                <a:lnTo>
                  <a:pt x="279285" y="59715"/>
                </a:lnTo>
                <a:lnTo>
                  <a:pt x="279285" y="155841"/>
                </a:lnTo>
                <a:lnTo>
                  <a:pt x="279285" y="160693"/>
                </a:lnTo>
                <a:lnTo>
                  <a:pt x="278688" y="160693"/>
                </a:lnTo>
                <a:lnTo>
                  <a:pt x="277787" y="171589"/>
                </a:lnTo>
                <a:lnTo>
                  <a:pt x="276034" y="182384"/>
                </a:lnTo>
                <a:lnTo>
                  <a:pt x="261493" y="220738"/>
                </a:lnTo>
                <a:lnTo>
                  <a:pt x="249605" y="236499"/>
                </a:lnTo>
                <a:lnTo>
                  <a:pt x="239509" y="249466"/>
                </a:lnTo>
                <a:lnTo>
                  <a:pt x="230212" y="262890"/>
                </a:lnTo>
                <a:lnTo>
                  <a:pt x="221830" y="276758"/>
                </a:lnTo>
                <a:lnTo>
                  <a:pt x="214464" y="291084"/>
                </a:lnTo>
                <a:lnTo>
                  <a:pt x="101180" y="291084"/>
                </a:lnTo>
                <a:lnTo>
                  <a:pt x="75780" y="249466"/>
                </a:lnTo>
                <a:lnTo>
                  <a:pt x="59918" y="228904"/>
                </a:lnTo>
                <a:lnTo>
                  <a:pt x="54368" y="220738"/>
                </a:lnTo>
                <a:lnTo>
                  <a:pt x="39382" y="182384"/>
                </a:lnTo>
                <a:lnTo>
                  <a:pt x="36957" y="155841"/>
                </a:lnTo>
                <a:lnTo>
                  <a:pt x="47117" y="109283"/>
                </a:lnTo>
                <a:lnTo>
                  <a:pt x="73228" y="71247"/>
                </a:lnTo>
                <a:lnTo>
                  <a:pt x="111506" y="45491"/>
                </a:lnTo>
                <a:lnTo>
                  <a:pt x="158127" y="35775"/>
                </a:lnTo>
                <a:lnTo>
                  <a:pt x="204749" y="45415"/>
                </a:lnTo>
                <a:lnTo>
                  <a:pt x="243014" y="71018"/>
                </a:lnTo>
                <a:lnTo>
                  <a:pt x="269125" y="109029"/>
                </a:lnTo>
                <a:lnTo>
                  <a:pt x="279285" y="155841"/>
                </a:lnTo>
                <a:lnTo>
                  <a:pt x="279285" y="59715"/>
                </a:lnTo>
                <a:lnTo>
                  <a:pt x="255117" y="35775"/>
                </a:lnTo>
                <a:lnTo>
                  <a:pt x="249605" y="30314"/>
                </a:lnTo>
                <a:lnTo>
                  <a:pt x="206756" y="8166"/>
                </a:lnTo>
                <a:lnTo>
                  <a:pt x="157518" y="0"/>
                </a:lnTo>
                <a:lnTo>
                  <a:pt x="108280" y="8166"/>
                </a:lnTo>
                <a:lnTo>
                  <a:pt x="65430" y="30314"/>
                </a:lnTo>
                <a:lnTo>
                  <a:pt x="31457" y="63957"/>
                </a:lnTo>
                <a:lnTo>
                  <a:pt x="8826" y="106629"/>
                </a:lnTo>
                <a:lnTo>
                  <a:pt x="0" y="155841"/>
                </a:lnTo>
                <a:lnTo>
                  <a:pt x="0" y="161302"/>
                </a:lnTo>
                <a:lnTo>
                  <a:pt x="6477" y="202577"/>
                </a:lnTo>
                <a:lnTo>
                  <a:pt x="22720" y="239458"/>
                </a:lnTo>
                <a:lnTo>
                  <a:pt x="38163" y="260756"/>
                </a:lnTo>
                <a:lnTo>
                  <a:pt x="49136" y="274916"/>
                </a:lnTo>
                <a:lnTo>
                  <a:pt x="59601" y="291693"/>
                </a:lnTo>
                <a:lnTo>
                  <a:pt x="68580" y="308013"/>
                </a:lnTo>
                <a:lnTo>
                  <a:pt x="75120" y="320802"/>
                </a:lnTo>
                <a:lnTo>
                  <a:pt x="76936" y="325043"/>
                </a:lnTo>
                <a:lnTo>
                  <a:pt x="81178" y="327469"/>
                </a:lnTo>
                <a:lnTo>
                  <a:pt x="233857" y="327469"/>
                </a:lnTo>
                <a:lnTo>
                  <a:pt x="238086" y="325043"/>
                </a:lnTo>
                <a:lnTo>
                  <a:pt x="239915" y="320802"/>
                </a:lnTo>
                <a:lnTo>
                  <a:pt x="246456" y="308013"/>
                </a:lnTo>
                <a:lnTo>
                  <a:pt x="255435" y="291693"/>
                </a:lnTo>
                <a:lnTo>
                  <a:pt x="255816" y="291084"/>
                </a:lnTo>
                <a:lnTo>
                  <a:pt x="265899" y="274916"/>
                </a:lnTo>
                <a:lnTo>
                  <a:pt x="276860" y="260756"/>
                </a:lnTo>
                <a:lnTo>
                  <a:pt x="285127" y="250418"/>
                </a:lnTo>
                <a:lnTo>
                  <a:pt x="292544" y="239458"/>
                </a:lnTo>
                <a:lnTo>
                  <a:pt x="308559" y="202577"/>
                </a:lnTo>
                <a:lnTo>
                  <a:pt x="315036" y="161302"/>
                </a:lnTo>
                <a:lnTo>
                  <a:pt x="315036" y="155841"/>
                </a:lnTo>
                <a:close/>
              </a:path>
            </a:pathLst>
          </a:custGeom>
          <a:solidFill>
            <a:srgbClr val="F167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2733" y="4061855"/>
            <a:ext cx="7258050" cy="23057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801370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tors 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ff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cti</a:t>
            </a:r>
            <a:r>
              <a:rPr sz="3600" b="1" spc="-28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0" dirty="0">
                <a:solidFill>
                  <a:srgbClr val="000000"/>
                </a:solidFill>
                <a:latin typeface="Arial"/>
                <a:cs typeface="Arial"/>
              </a:rPr>
              <a:t>ck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8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sz="3600" dirty="0">
                <a:latin typeface="Microsoft Sans Serif"/>
                <a:cs typeface="Microsoft Sans Serif"/>
              </a:rPr>
              <a:t>1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7457" y="1856612"/>
            <a:ext cx="9799320" cy="344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Segoe UI"/>
                <a:cs typeface="Segoe UI"/>
              </a:rPr>
              <a:t>There</a:t>
            </a:r>
            <a:r>
              <a:rPr sz="1600" spc="-10" dirty="0">
                <a:latin typeface="Segoe UI"/>
                <a:cs typeface="Segoe UI"/>
              </a:rPr>
              <a:t> are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six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factors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affecting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10" dirty="0">
                <a:latin typeface="Segoe UI"/>
                <a:cs typeface="Segoe UI"/>
              </a:rPr>
              <a:t> stock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option:</a:t>
            </a:r>
            <a:endParaRPr sz="16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50" dirty="0">
              <a:latin typeface="Segoe UI"/>
              <a:cs typeface="Segoe UI"/>
            </a:endParaRPr>
          </a:p>
          <a:p>
            <a:pPr marL="273050" indent="-210185">
              <a:lnSpc>
                <a:spcPct val="100000"/>
              </a:lnSpc>
              <a:buAutoNum type="arabicPeriod"/>
              <a:tabLst>
                <a:tab pos="273685" algn="l"/>
              </a:tabLst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current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20" dirty="0">
                <a:latin typeface="Cambria Math"/>
                <a:cs typeface="Cambria Math"/>
              </a:rPr>
              <a:t>𝑆</a:t>
            </a:r>
            <a:r>
              <a:rPr sz="1725" spc="-30" baseline="-16908" dirty="0">
                <a:latin typeface="Cambria Math"/>
                <a:cs typeface="Cambria Math"/>
              </a:rPr>
              <a:t>0</a:t>
            </a:r>
            <a:endParaRPr sz="1725" baseline="-16908" dirty="0">
              <a:latin typeface="Cambria Math"/>
              <a:cs typeface="Cambria Math"/>
            </a:endParaRPr>
          </a:p>
          <a:p>
            <a:pPr marL="273050" indent="-21018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73685" algn="l"/>
              </a:tabLst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strike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price,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K</a:t>
            </a:r>
          </a:p>
          <a:p>
            <a:pPr marL="273050" indent="-21018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73685" algn="l"/>
              </a:tabLst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time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expiration,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</a:t>
            </a:r>
          </a:p>
          <a:p>
            <a:pPr marL="273050" indent="-210185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273685" algn="l"/>
              </a:tabLst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volatility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price,</a:t>
            </a:r>
            <a:endParaRPr sz="1600" dirty="0">
              <a:latin typeface="Segoe UI"/>
              <a:cs typeface="Segoe UI"/>
            </a:endParaRPr>
          </a:p>
          <a:p>
            <a:pPr marL="273050" indent="-21018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73685" algn="l"/>
              </a:tabLst>
            </a:pP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risk-free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interest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rate,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r</a:t>
            </a:r>
          </a:p>
          <a:p>
            <a:pPr marL="273050" indent="-21018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73685" algn="l"/>
              </a:tabLst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that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are </a:t>
            </a:r>
            <a:r>
              <a:rPr sz="1600" dirty="0">
                <a:latin typeface="Segoe UI"/>
                <a:cs typeface="Segoe UI"/>
              </a:rPr>
              <a:t>expected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-10" dirty="0">
                <a:latin typeface="Segoe UI"/>
                <a:cs typeface="Segoe UI"/>
              </a:rPr>
              <a:t> paid.</a:t>
            </a:r>
            <a:endParaRPr sz="16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Segoe UI"/>
              <a:cs typeface="Segoe UI"/>
            </a:endParaRPr>
          </a:p>
          <a:p>
            <a:pPr marL="63500" marR="17780">
              <a:lnSpc>
                <a:spcPct val="100000"/>
              </a:lnSpc>
            </a:pPr>
            <a:r>
              <a:rPr sz="1600" spc="-15" dirty="0">
                <a:latin typeface="Segoe UI"/>
                <a:cs typeface="Segoe UI"/>
              </a:rPr>
              <a:t>We </a:t>
            </a:r>
            <a:r>
              <a:rPr sz="1600" dirty="0">
                <a:latin typeface="Segoe UI"/>
                <a:cs typeface="Segoe UI"/>
              </a:rPr>
              <a:t>consider what happens </a:t>
            </a:r>
            <a:r>
              <a:rPr sz="1600" spc="-5" dirty="0">
                <a:latin typeface="Segoe UI"/>
                <a:cs typeface="Segoe UI"/>
              </a:rPr>
              <a:t>to option prices </a:t>
            </a:r>
            <a:r>
              <a:rPr sz="1600" dirty="0">
                <a:latin typeface="Segoe UI"/>
                <a:cs typeface="Segoe UI"/>
              </a:rPr>
              <a:t>when </a:t>
            </a:r>
            <a:r>
              <a:rPr sz="1600" spc="-5" dirty="0">
                <a:latin typeface="Segoe UI"/>
                <a:cs typeface="Segoe UI"/>
              </a:rPr>
              <a:t>there </a:t>
            </a:r>
            <a:r>
              <a:rPr sz="1600" dirty="0">
                <a:latin typeface="Segoe UI"/>
                <a:cs typeface="Segoe UI"/>
              </a:rPr>
              <a:t>is a </a:t>
            </a:r>
            <a:r>
              <a:rPr sz="1600" spc="5" dirty="0">
                <a:latin typeface="Segoe UI"/>
                <a:cs typeface="Segoe UI"/>
              </a:rPr>
              <a:t>change </a:t>
            </a:r>
            <a:r>
              <a:rPr sz="1600" spc="-5" dirty="0">
                <a:latin typeface="Segoe UI"/>
                <a:cs typeface="Segoe UI"/>
              </a:rPr>
              <a:t>to </a:t>
            </a:r>
            <a:r>
              <a:rPr sz="1600" dirty="0">
                <a:latin typeface="Segoe UI"/>
                <a:cs typeface="Segoe UI"/>
              </a:rPr>
              <a:t>one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dirty="0">
                <a:latin typeface="Segoe UI"/>
                <a:cs typeface="Segoe UI"/>
              </a:rPr>
              <a:t>these </a:t>
            </a:r>
            <a:r>
              <a:rPr sz="1600" spc="-5" dirty="0">
                <a:latin typeface="Segoe UI"/>
                <a:cs typeface="Segoe UI"/>
              </a:rPr>
              <a:t>factors, </a:t>
            </a:r>
            <a:r>
              <a:rPr sz="1600" dirty="0">
                <a:latin typeface="Segoe UI"/>
                <a:cs typeface="Segoe UI"/>
              </a:rPr>
              <a:t>with all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other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factors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remaining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fixed.</a:t>
            </a:r>
            <a:endParaRPr sz="16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4159250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Effect</a:t>
            </a:r>
            <a:r>
              <a:rPr sz="360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of</a:t>
            </a:r>
            <a:r>
              <a:rPr sz="360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Dividends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7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857" y="1749932"/>
            <a:ext cx="3242310" cy="16503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case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bounds </a:t>
            </a:r>
            <a:r>
              <a:rPr sz="1600" spc="-15" dirty="0">
                <a:latin typeface="Segoe UI"/>
                <a:cs typeface="Segoe UI"/>
              </a:rPr>
              <a:t>are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800" b="1" dirty="0">
                <a:latin typeface="Segoe UI"/>
                <a:cs typeface="Segoe UI"/>
              </a:rPr>
              <a:t>c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≥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max(</a:t>
            </a:r>
            <a:r>
              <a:rPr sz="1800" dirty="0">
                <a:latin typeface="Cambria Math"/>
                <a:cs typeface="Cambria Math"/>
              </a:rPr>
              <a:t>𝑺</a:t>
            </a:r>
            <a:r>
              <a:rPr sz="1950" baseline="-14957" dirty="0">
                <a:latin typeface="Cambria Math"/>
                <a:cs typeface="Cambria Math"/>
              </a:rPr>
              <a:t>𝟎</a:t>
            </a:r>
            <a:r>
              <a:rPr sz="1950" spc="419" baseline="-1495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-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D -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spc="5" dirty="0">
                <a:latin typeface="Segoe UI"/>
                <a:cs typeface="Segoe UI"/>
              </a:rPr>
              <a:t>K</a:t>
            </a:r>
            <a:r>
              <a:rPr sz="1800" spc="5" dirty="0">
                <a:latin typeface="Cambria Math"/>
                <a:cs typeface="Cambria Math"/>
              </a:rPr>
              <a:t>𝒆</a:t>
            </a:r>
            <a:r>
              <a:rPr sz="1950" spc="7" baseline="27777" dirty="0">
                <a:latin typeface="Cambria Math"/>
                <a:cs typeface="Cambria Math"/>
              </a:rPr>
              <a:t>−𝒓𝑻</a:t>
            </a:r>
            <a:r>
              <a:rPr sz="1800" b="1" spc="5" dirty="0">
                <a:latin typeface="Segoe UI"/>
                <a:cs typeface="Segoe UI"/>
              </a:rPr>
              <a:t>,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0)</a:t>
            </a:r>
            <a:endParaRPr sz="18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1325"/>
              </a:spcBef>
            </a:pPr>
            <a:r>
              <a:rPr sz="1600" spc="-5" dirty="0">
                <a:latin typeface="Segoe UI"/>
                <a:cs typeface="Segoe UI"/>
              </a:rPr>
              <a:t>And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1365"/>
              </a:spcBef>
            </a:pPr>
            <a:r>
              <a:rPr sz="1800" b="1" dirty="0">
                <a:latin typeface="Segoe UI"/>
                <a:cs typeface="Segoe UI"/>
              </a:rPr>
              <a:t>p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≥</a:t>
            </a:r>
            <a:r>
              <a:rPr sz="1800" b="1" spc="-5" dirty="0">
                <a:latin typeface="Segoe UI"/>
                <a:cs typeface="Segoe UI"/>
              </a:rPr>
              <a:t> max(D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r>
              <a:rPr sz="1800" dirty="0">
                <a:latin typeface="Cambria Math"/>
                <a:cs typeface="Cambria Math"/>
              </a:rPr>
              <a:t>𝒆</a:t>
            </a:r>
            <a:r>
              <a:rPr sz="1950" baseline="27777" dirty="0">
                <a:latin typeface="Cambria Math"/>
                <a:cs typeface="Cambria Math"/>
              </a:rPr>
              <a:t>−𝒓𝑻</a:t>
            </a:r>
            <a:r>
              <a:rPr sz="1950" spc="397" baseline="2777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-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spc="25" dirty="0">
                <a:latin typeface="Cambria Math"/>
                <a:cs typeface="Cambria Math"/>
              </a:rPr>
              <a:t>𝑺</a:t>
            </a:r>
            <a:r>
              <a:rPr sz="1950" spc="37" baseline="-14957" dirty="0">
                <a:latin typeface="Cambria Math"/>
                <a:cs typeface="Cambria Math"/>
              </a:rPr>
              <a:t>𝟎</a:t>
            </a:r>
            <a:r>
              <a:rPr sz="1800" b="1" spc="25" dirty="0">
                <a:latin typeface="Segoe UI"/>
                <a:cs typeface="Segoe UI"/>
              </a:rPr>
              <a:t>,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0)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78161" y="1273428"/>
            <a:ext cx="17780" cy="27305"/>
          </a:xfrm>
          <a:custGeom>
            <a:avLst/>
            <a:gdLst/>
            <a:ahLst/>
            <a:cxnLst/>
            <a:rect l="l" t="t" r="r" b="b"/>
            <a:pathLst>
              <a:path w="17779" h="27305">
                <a:moveTo>
                  <a:pt x="15113" y="7620"/>
                </a:moveTo>
                <a:lnTo>
                  <a:pt x="2794" y="7620"/>
                </a:lnTo>
                <a:lnTo>
                  <a:pt x="2413" y="8382"/>
                </a:lnTo>
                <a:lnTo>
                  <a:pt x="1778" y="9144"/>
                </a:lnTo>
                <a:lnTo>
                  <a:pt x="381" y="11937"/>
                </a:lnTo>
                <a:lnTo>
                  <a:pt x="0" y="13716"/>
                </a:lnTo>
                <a:lnTo>
                  <a:pt x="0" y="18415"/>
                </a:lnTo>
                <a:lnTo>
                  <a:pt x="127" y="19304"/>
                </a:lnTo>
                <a:lnTo>
                  <a:pt x="1016" y="22733"/>
                </a:lnTo>
                <a:lnTo>
                  <a:pt x="1778" y="24511"/>
                </a:lnTo>
                <a:lnTo>
                  <a:pt x="2540" y="26416"/>
                </a:lnTo>
                <a:lnTo>
                  <a:pt x="4699" y="27305"/>
                </a:lnTo>
                <a:lnTo>
                  <a:pt x="8509" y="25781"/>
                </a:lnTo>
                <a:lnTo>
                  <a:pt x="9398" y="23622"/>
                </a:lnTo>
                <a:lnTo>
                  <a:pt x="8636" y="21717"/>
                </a:lnTo>
                <a:lnTo>
                  <a:pt x="8137" y="20320"/>
                </a:lnTo>
                <a:lnTo>
                  <a:pt x="7608" y="18415"/>
                </a:lnTo>
                <a:lnTo>
                  <a:pt x="7493" y="15367"/>
                </a:lnTo>
                <a:lnTo>
                  <a:pt x="7112" y="15367"/>
                </a:lnTo>
                <a:lnTo>
                  <a:pt x="7493" y="13716"/>
                </a:lnTo>
                <a:lnTo>
                  <a:pt x="7973" y="13716"/>
                </a:lnTo>
                <a:lnTo>
                  <a:pt x="8636" y="12446"/>
                </a:lnTo>
                <a:lnTo>
                  <a:pt x="9169" y="11557"/>
                </a:lnTo>
                <a:lnTo>
                  <a:pt x="7747" y="11557"/>
                </a:lnTo>
                <a:lnTo>
                  <a:pt x="10160" y="9398"/>
                </a:lnTo>
                <a:lnTo>
                  <a:pt x="13008" y="9398"/>
                </a:lnTo>
                <a:lnTo>
                  <a:pt x="14859" y="7874"/>
                </a:lnTo>
                <a:lnTo>
                  <a:pt x="15113" y="7620"/>
                </a:lnTo>
                <a:close/>
              </a:path>
              <a:path w="17779" h="27305">
                <a:moveTo>
                  <a:pt x="8098" y="20212"/>
                </a:moveTo>
                <a:close/>
              </a:path>
              <a:path w="17779" h="27305">
                <a:moveTo>
                  <a:pt x="8024" y="19938"/>
                </a:moveTo>
                <a:lnTo>
                  <a:pt x="8098" y="20212"/>
                </a:lnTo>
                <a:lnTo>
                  <a:pt x="8024" y="19938"/>
                </a:lnTo>
                <a:close/>
              </a:path>
              <a:path w="17779" h="27305">
                <a:moveTo>
                  <a:pt x="7493" y="17991"/>
                </a:moveTo>
                <a:lnTo>
                  <a:pt x="7493" y="18415"/>
                </a:lnTo>
                <a:lnTo>
                  <a:pt x="7493" y="17991"/>
                </a:lnTo>
                <a:close/>
              </a:path>
              <a:path w="17779" h="27305">
                <a:moveTo>
                  <a:pt x="7493" y="17525"/>
                </a:moveTo>
                <a:lnTo>
                  <a:pt x="7493" y="17991"/>
                </a:lnTo>
                <a:lnTo>
                  <a:pt x="7493" y="17525"/>
                </a:lnTo>
                <a:close/>
              </a:path>
              <a:path w="17779" h="27305">
                <a:moveTo>
                  <a:pt x="7493" y="13716"/>
                </a:moveTo>
                <a:lnTo>
                  <a:pt x="7112" y="15367"/>
                </a:lnTo>
                <a:lnTo>
                  <a:pt x="7493" y="14636"/>
                </a:lnTo>
                <a:lnTo>
                  <a:pt x="7493" y="13716"/>
                </a:lnTo>
                <a:close/>
              </a:path>
              <a:path w="17779" h="27305">
                <a:moveTo>
                  <a:pt x="7493" y="14636"/>
                </a:moveTo>
                <a:lnTo>
                  <a:pt x="7112" y="15367"/>
                </a:lnTo>
                <a:lnTo>
                  <a:pt x="7493" y="15367"/>
                </a:lnTo>
                <a:lnTo>
                  <a:pt x="7493" y="14636"/>
                </a:lnTo>
                <a:close/>
              </a:path>
              <a:path w="17779" h="27305">
                <a:moveTo>
                  <a:pt x="7973" y="13716"/>
                </a:moveTo>
                <a:lnTo>
                  <a:pt x="7493" y="13716"/>
                </a:lnTo>
                <a:lnTo>
                  <a:pt x="7493" y="14636"/>
                </a:lnTo>
                <a:lnTo>
                  <a:pt x="7973" y="13716"/>
                </a:lnTo>
                <a:close/>
              </a:path>
              <a:path w="17779" h="27305">
                <a:moveTo>
                  <a:pt x="8664" y="12446"/>
                </a:moveTo>
                <a:lnTo>
                  <a:pt x="8382" y="12954"/>
                </a:lnTo>
                <a:lnTo>
                  <a:pt x="8664" y="12446"/>
                </a:lnTo>
                <a:close/>
              </a:path>
              <a:path w="17779" h="27305">
                <a:moveTo>
                  <a:pt x="10160" y="9398"/>
                </a:moveTo>
                <a:lnTo>
                  <a:pt x="7747" y="11557"/>
                </a:lnTo>
                <a:lnTo>
                  <a:pt x="9472" y="11002"/>
                </a:lnTo>
                <a:lnTo>
                  <a:pt x="10160" y="9398"/>
                </a:lnTo>
                <a:close/>
              </a:path>
              <a:path w="17779" h="27305">
                <a:moveTo>
                  <a:pt x="9472" y="11002"/>
                </a:moveTo>
                <a:lnTo>
                  <a:pt x="7747" y="11557"/>
                </a:lnTo>
                <a:lnTo>
                  <a:pt x="9169" y="11557"/>
                </a:lnTo>
                <a:lnTo>
                  <a:pt x="9398" y="11175"/>
                </a:lnTo>
                <a:lnTo>
                  <a:pt x="9472" y="11002"/>
                </a:lnTo>
                <a:close/>
              </a:path>
              <a:path w="17779" h="27305">
                <a:moveTo>
                  <a:pt x="13008" y="9398"/>
                </a:moveTo>
                <a:lnTo>
                  <a:pt x="10160" y="9398"/>
                </a:lnTo>
                <a:lnTo>
                  <a:pt x="9472" y="11002"/>
                </a:lnTo>
                <a:lnTo>
                  <a:pt x="11303" y="10413"/>
                </a:lnTo>
                <a:lnTo>
                  <a:pt x="12700" y="9651"/>
                </a:lnTo>
                <a:lnTo>
                  <a:pt x="13008" y="9398"/>
                </a:lnTo>
                <a:close/>
              </a:path>
              <a:path w="17779" h="27305">
                <a:moveTo>
                  <a:pt x="2603" y="7905"/>
                </a:moveTo>
                <a:lnTo>
                  <a:pt x="2286" y="8382"/>
                </a:lnTo>
                <a:lnTo>
                  <a:pt x="2603" y="7905"/>
                </a:lnTo>
                <a:close/>
              </a:path>
              <a:path w="17779" h="27305">
                <a:moveTo>
                  <a:pt x="2794" y="7620"/>
                </a:moveTo>
                <a:lnTo>
                  <a:pt x="2603" y="7905"/>
                </a:lnTo>
                <a:lnTo>
                  <a:pt x="2413" y="8382"/>
                </a:lnTo>
                <a:lnTo>
                  <a:pt x="2794" y="7620"/>
                </a:lnTo>
                <a:close/>
              </a:path>
              <a:path w="17779" h="27305">
                <a:moveTo>
                  <a:pt x="8427" y="3506"/>
                </a:moveTo>
                <a:lnTo>
                  <a:pt x="5588" y="4318"/>
                </a:lnTo>
                <a:lnTo>
                  <a:pt x="3175" y="6476"/>
                </a:lnTo>
                <a:lnTo>
                  <a:pt x="2603" y="7905"/>
                </a:lnTo>
                <a:lnTo>
                  <a:pt x="2794" y="7620"/>
                </a:lnTo>
                <a:lnTo>
                  <a:pt x="15113" y="7620"/>
                </a:lnTo>
                <a:lnTo>
                  <a:pt x="15494" y="7238"/>
                </a:lnTo>
                <a:lnTo>
                  <a:pt x="16637" y="5587"/>
                </a:lnTo>
                <a:lnTo>
                  <a:pt x="17445" y="4318"/>
                </a:lnTo>
                <a:lnTo>
                  <a:pt x="17507" y="3937"/>
                </a:lnTo>
                <a:lnTo>
                  <a:pt x="7874" y="3937"/>
                </a:lnTo>
                <a:lnTo>
                  <a:pt x="8427" y="3506"/>
                </a:lnTo>
                <a:close/>
              </a:path>
              <a:path w="17779" h="27305">
                <a:moveTo>
                  <a:pt x="9144" y="3301"/>
                </a:moveTo>
                <a:lnTo>
                  <a:pt x="8427" y="3506"/>
                </a:lnTo>
                <a:lnTo>
                  <a:pt x="7874" y="3937"/>
                </a:lnTo>
                <a:lnTo>
                  <a:pt x="9144" y="3301"/>
                </a:lnTo>
                <a:close/>
              </a:path>
              <a:path w="17779" h="27305">
                <a:moveTo>
                  <a:pt x="17462" y="3301"/>
                </a:moveTo>
                <a:lnTo>
                  <a:pt x="9144" y="3301"/>
                </a:lnTo>
                <a:lnTo>
                  <a:pt x="7874" y="3937"/>
                </a:lnTo>
                <a:lnTo>
                  <a:pt x="17507" y="3937"/>
                </a:lnTo>
                <a:lnTo>
                  <a:pt x="17462" y="3301"/>
                </a:lnTo>
                <a:close/>
              </a:path>
              <a:path w="17779" h="27305">
                <a:moveTo>
                  <a:pt x="13208" y="0"/>
                </a:moveTo>
                <a:lnTo>
                  <a:pt x="10287" y="2032"/>
                </a:lnTo>
                <a:lnTo>
                  <a:pt x="8427" y="3506"/>
                </a:lnTo>
                <a:lnTo>
                  <a:pt x="9144" y="3301"/>
                </a:lnTo>
                <a:lnTo>
                  <a:pt x="17462" y="3301"/>
                </a:lnTo>
                <a:lnTo>
                  <a:pt x="17399" y="2412"/>
                </a:lnTo>
                <a:lnTo>
                  <a:pt x="15113" y="126"/>
                </a:lnTo>
                <a:lnTo>
                  <a:pt x="13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9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48257" y="1806320"/>
            <a:ext cx="97002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15" dirty="0">
                <a:latin typeface="Segoe UI"/>
                <a:cs typeface="Segoe UI"/>
              </a:rPr>
              <a:t>Summary</a:t>
            </a:r>
            <a:r>
              <a:rPr sz="1600" spc="-6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effect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increasing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one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variable</a:t>
            </a:r>
            <a:r>
              <a:rPr sz="1600" spc="-5" dirty="0">
                <a:latin typeface="Segoe UI"/>
                <a:cs typeface="Segoe UI"/>
              </a:rPr>
              <a:t> while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keeping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all </a:t>
            </a:r>
            <a:r>
              <a:rPr sz="1600" dirty="0">
                <a:latin typeface="Segoe UI"/>
                <a:cs typeface="Segoe UI"/>
              </a:rPr>
              <a:t>others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fixed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068" y="2346810"/>
            <a:ext cx="7582292" cy="24812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64741" y="5326760"/>
            <a:ext cx="7984490" cy="842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+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indicates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that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increase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variable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causes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option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price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increase;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135"/>
              </a:lnSpc>
            </a:pPr>
            <a:r>
              <a:rPr sz="1800" dirty="0">
                <a:latin typeface="Arial MT"/>
                <a:cs typeface="Arial MT"/>
              </a:rPr>
              <a:t>-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indicates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that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increase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variable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causes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option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price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decrease;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135"/>
              </a:lnSpc>
            </a:pPr>
            <a:r>
              <a:rPr sz="1800" spc="-5" dirty="0">
                <a:latin typeface="Arial MT"/>
                <a:cs typeface="Arial MT"/>
              </a:rPr>
              <a:t>?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indicates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that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relationship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uncertain.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51</a:t>
            </a:fld>
            <a:endParaRPr spc="-5" dirty="0"/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158365" cy="555921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5"/>
              </a:spcBef>
            </a:pPr>
            <a:r>
              <a:rPr sz="3600" b="1" dirty="0">
                <a:solidFill>
                  <a:srgbClr val="000000"/>
                </a:solidFill>
                <a:latin typeface="Microsoft Sans Serif"/>
                <a:cs typeface="Microsoft Sans Serif"/>
              </a:rPr>
              <a:t>Recap</a:t>
            </a:r>
            <a:endParaRPr sz="3600" b="1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158365" cy="555921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5"/>
              </a:spcBef>
            </a:pPr>
            <a:r>
              <a:rPr sz="3600" b="1" dirty="0">
                <a:solidFill>
                  <a:srgbClr val="000000"/>
                </a:solidFill>
                <a:latin typeface="Microsoft Sans Serif"/>
                <a:cs typeface="Microsoft Sans Serif"/>
              </a:rPr>
              <a:t>Recap</a:t>
            </a:r>
            <a:endParaRPr sz="3600" b="1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4757" y="1751837"/>
            <a:ext cx="9464040" cy="277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2585" marR="55880" indent="-28702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63220" algn="l"/>
              </a:tabLst>
            </a:pPr>
            <a:r>
              <a:rPr sz="1600" b="1" spc="-5" dirty="0">
                <a:latin typeface="Segoe UI"/>
                <a:cs typeface="Segoe UI"/>
              </a:rPr>
              <a:t>Put–call parity </a:t>
            </a:r>
            <a:r>
              <a:rPr sz="1600" spc="-10" dirty="0">
                <a:latin typeface="Segoe UI"/>
                <a:cs typeface="Segoe UI"/>
              </a:rPr>
              <a:t>shows </a:t>
            </a:r>
            <a:r>
              <a:rPr sz="1600" spc="-5" dirty="0">
                <a:latin typeface="Segoe UI"/>
                <a:cs typeface="Segoe UI"/>
              </a:rPr>
              <a:t>that the </a:t>
            </a:r>
            <a:r>
              <a:rPr sz="1600" spc="-10" dirty="0">
                <a:latin typeface="Segoe UI"/>
                <a:cs typeface="Segoe UI"/>
              </a:rPr>
              <a:t>value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a European call with a </a:t>
            </a:r>
            <a:r>
              <a:rPr sz="1600" dirty="0">
                <a:latin typeface="Segoe UI"/>
                <a:cs typeface="Segoe UI"/>
              </a:rPr>
              <a:t>certain </a:t>
            </a:r>
            <a:r>
              <a:rPr sz="1600" spc="-10" dirty="0">
                <a:latin typeface="Segoe UI"/>
                <a:cs typeface="Segoe UI"/>
              </a:rPr>
              <a:t>exercise </a:t>
            </a:r>
            <a:r>
              <a:rPr sz="1600" spc="-5" dirty="0">
                <a:latin typeface="Segoe UI"/>
                <a:cs typeface="Segoe UI"/>
              </a:rPr>
              <a:t>price and </a:t>
            </a:r>
            <a:r>
              <a:rPr sz="1600" spc="-10" dirty="0">
                <a:latin typeface="Segoe UI"/>
                <a:cs typeface="Segoe UI"/>
              </a:rPr>
              <a:t>exercise </a:t>
            </a:r>
            <a:r>
              <a:rPr sz="1600" spc="-5" dirty="0">
                <a:latin typeface="Segoe UI"/>
                <a:cs typeface="Segoe UI"/>
              </a:rPr>
              <a:t>date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can be </a:t>
            </a:r>
            <a:r>
              <a:rPr sz="1600" spc="-10" dirty="0">
                <a:latin typeface="Segoe UI"/>
                <a:cs typeface="Segoe UI"/>
              </a:rPr>
              <a:t>deduced from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value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a </a:t>
            </a:r>
            <a:r>
              <a:rPr sz="1600" spc="-10" dirty="0">
                <a:latin typeface="Segoe UI"/>
                <a:cs typeface="Segoe UI"/>
              </a:rPr>
              <a:t>European put </a:t>
            </a:r>
            <a:r>
              <a:rPr sz="1600" spc="-5" dirty="0">
                <a:latin typeface="Segoe UI"/>
                <a:cs typeface="Segoe UI"/>
              </a:rPr>
              <a:t>with the same </a:t>
            </a:r>
            <a:r>
              <a:rPr sz="1600" spc="-10" dirty="0">
                <a:latin typeface="Segoe UI"/>
                <a:cs typeface="Segoe UI"/>
              </a:rPr>
              <a:t>exercise price </a:t>
            </a:r>
            <a:r>
              <a:rPr sz="1600" spc="-5" dirty="0">
                <a:latin typeface="Segoe UI"/>
                <a:cs typeface="Segoe UI"/>
              </a:rPr>
              <a:t>and </a:t>
            </a:r>
            <a:r>
              <a:rPr sz="1600" spc="-10" dirty="0">
                <a:latin typeface="Segoe UI"/>
                <a:cs typeface="Segoe UI"/>
              </a:rPr>
              <a:t>exercise </a:t>
            </a:r>
            <a:r>
              <a:rPr sz="1600" spc="-5" dirty="0">
                <a:latin typeface="Segoe UI"/>
                <a:cs typeface="Segoe UI"/>
              </a:rPr>
              <a:t>date, and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vice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versa.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1400">
              <a:latin typeface="Segoe UI"/>
              <a:cs typeface="Segoe UI"/>
            </a:endParaRPr>
          </a:p>
          <a:p>
            <a:pPr marL="362585" indent="-287020">
              <a:lnSpc>
                <a:spcPct val="100000"/>
              </a:lnSpc>
              <a:buFont typeface="Arial MT"/>
              <a:buChar char="•"/>
              <a:tabLst>
                <a:tab pos="362585" algn="l"/>
                <a:tab pos="363220" algn="l"/>
              </a:tabLst>
            </a:pP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equation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is: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419100" indent="-343535">
              <a:lnSpc>
                <a:spcPct val="100000"/>
              </a:lnSpc>
              <a:buAutoNum type="alphaUcPeriod"/>
              <a:tabLst>
                <a:tab pos="418465" algn="l"/>
                <a:tab pos="419734" algn="l"/>
              </a:tabLst>
            </a:pPr>
            <a:r>
              <a:rPr sz="1600" spc="-10" dirty="0">
                <a:latin typeface="Segoe UI"/>
                <a:cs typeface="Segoe UI"/>
              </a:rPr>
              <a:t>No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Dividends</a:t>
            </a:r>
            <a:endParaRPr sz="1600">
              <a:latin typeface="Segoe UI"/>
              <a:cs typeface="Segoe UI"/>
            </a:endParaRPr>
          </a:p>
          <a:p>
            <a:pPr marL="76200">
              <a:lnSpc>
                <a:spcPct val="100000"/>
              </a:lnSpc>
              <a:spcBef>
                <a:spcPts val="30"/>
              </a:spcBef>
            </a:pPr>
            <a:r>
              <a:rPr sz="1800" b="1" dirty="0">
                <a:latin typeface="Segoe UI"/>
                <a:cs typeface="Segoe UI"/>
              </a:rPr>
              <a:t>c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K</a:t>
            </a:r>
            <a:r>
              <a:rPr sz="1800" spc="-5" dirty="0">
                <a:latin typeface="Cambria Math"/>
                <a:cs typeface="Cambria Math"/>
              </a:rPr>
              <a:t>𝒆</a:t>
            </a:r>
            <a:r>
              <a:rPr sz="1950" spc="-7" baseline="27777" dirty="0">
                <a:latin typeface="Cambria Math"/>
                <a:cs typeface="Cambria Math"/>
              </a:rPr>
              <a:t>−𝒓𝑻  </a:t>
            </a:r>
            <a:r>
              <a:rPr sz="1800" b="1" dirty="0">
                <a:latin typeface="Segoe UI"/>
                <a:cs typeface="Segoe UI"/>
              </a:rPr>
              <a:t>=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p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spc="5" dirty="0">
                <a:latin typeface="Cambria Math"/>
                <a:cs typeface="Cambria Math"/>
              </a:rPr>
              <a:t>𝑺</a:t>
            </a:r>
            <a:r>
              <a:rPr sz="1950" spc="7" baseline="-14957" dirty="0">
                <a:latin typeface="Cambria Math"/>
                <a:cs typeface="Cambria Math"/>
              </a:rPr>
              <a:t>𝟎</a:t>
            </a:r>
            <a:endParaRPr sz="1950" baseline="-14957">
              <a:latin typeface="Cambria Math"/>
              <a:cs typeface="Cambria Math"/>
            </a:endParaRPr>
          </a:p>
          <a:p>
            <a:pPr marL="419100" indent="-343535">
              <a:lnSpc>
                <a:spcPct val="100000"/>
              </a:lnSpc>
              <a:spcBef>
                <a:spcPts val="1930"/>
              </a:spcBef>
              <a:buAutoNum type="alphaUcPeriod" startAt="2"/>
              <a:tabLst>
                <a:tab pos="418465" algn="l"/>
                <a:tab pos="419734" algn="l"/>
              </a:tabLst>
            </a:pPr>
            <a:r>
              <a:rPr sz="1600" spc="-5" dirty="0">
                <a:latin typeface="Segoe UI"/>
                <a:cs typeface="Segoe UI"/>
              </a:rPr>
              <a:t>With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Dividends</a:t>
            </a:r>
            <a:endParaRPr sz="1600">
              <a:latin typeface="Segoe UI"/>
              <a:cs typeface="Segoe UI"/>
            </a:endParaRPr>
          </a:p>
          <a:p>
            <a:pPr marL="76200">
              <a:lnSpc>
                <a:spcPct val="100000"/>
              </a:lnSpc>
              <a:spcBef>
                <a:spcPts val="40"/>
              </a:spcBef>
            </a:pPr>
            <a:r>
              <a:rPr sz="1800" b="1" dirty="0">
                <a:latin typeface="Segoe UI"/>
                <a:cs typeface="Segoe UI"/>
              </a:rPr>
              <a:t>c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D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r>
              <a:rPr sz="1800" dirty="0">
                <a:latin typeface="Cambria Math"/>
                <a:cs typeface="Cambria Math"/>
              </a:rPr>
              <a:t>𝒆</a:t>
            </a:r>
            <a:r>
              <a:rPr sz="1950" baseline="27777" dirty="0">
                <a:latin typeface="Cambria Math"/>
                <a:cs typeface="Cambria Math"/>
              </a:rPr>
              <a:t>−𝒓𝑻</a:t>
            </a:r>
            <a:r>
              <a:rPr sz="1950" spc="412" baseline="2777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=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p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dirty="0">
                <a:latin typeface="Cambria Math"/>
                <a:cs typeface="Cambria Math"/>
              </a:rPr>
              <a:t>𝑺</a:t>
            </a:r>
            <a:r>
              <a:rPr sz="1950" baseline="-14957" dirty="0">
                <a:latin typeface="Cambria Math"/>
                <a:cs typeface="Cambria Math"/>
              </a:rPr>
              <a:t>𝟎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19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pc="5" dirty="0"/>
              <a:t>For </a:t>
            </a:r>
            <a:r>
              <a:rPr dirty="0"/>
              <a:t>American</a:t>
            </a:r>
            <a:r>
              <a:rPr spc="-2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European</a:t>
            </a:r>
            <a:r>
              <a:rPr spc="-30" dirty="0"/>
              <a:t> </a:t>
            </a:r>
            <a:r>
              <a:rPr spc="-5" dirty="0"/>
              <a:t>call,</a:t>
            </a:r>
            <a:r>
              <a:rPr spc="5" dirty="0"/>
              <a:t> the</a:t>
            </a:r>
            <a:r>
              <a:rPr spc="-35" dirty="0"/>
              <a:t> </a:t>
            </a:r>
            <a:r>
              <a:rPr spc="-10" dirty="0"/>
              <a:t>stock </a:t>
            </a:r>
            <a:r>
              <a:rPr spc="-5" dirty="0"/>
              <a:t>price</a:t>
            </a:r>
            <a:r>
              <a:rPr spc="20" dirty="0"/>
              <a:t> </a:t>
            </a:r>
            <a:r>
              <a:rPr spc="-5" dirty="0"/>
              <a:t>is</a:t>
            </a:r>
            <a:r>
              <a:rPr spc="-15" dirty="0"/>
              <a:t> </a:t>
            </a:r>
            <a:r>
              <a:rPr dirty="0"/>
              <a:t>an</a:t>
            </a:r>
            <a:r>
              <a:rPr spc="-5" dirty="0"/>
              <a:t> </a:t>
            </a:r>
            <a:r>
              <a:rPr dirty="0"/>
              <a:t>upper</a:t>
            </a:r>
            <a:r>
              <a:rPr spc="-10" dirty="0"/>
              <a:t> </a:t>
            </a:r>
            <a:r>
              <a:rPr dirty="0"/>
              <a:t>bound</a:t>
            </a:r>
            <a:r>
              <a:rPr spc="-40" dirty="0"/>
              <a:t> </a:t>
            </a:r>
            <a:r>
              <a:rPr spc="-10" dirty="0"/>
              <a:t>to </a:t>
            </a:r>
            <a:r>
              <a:rPr spc="5" dirty="0"/>
              <a:t>the</a:t>
            </a:r>
            <a:r>
              <a:rPr spc="-25" dirty="0"/>
              <a:t> </a:t>
            </a:r>
            <a:r>
              <a:rPr spc="-5" dirty="0"/>
              <a:t>option</a:t>
            </a:r>
            <a:r>
              <a:rPr spc="10" dirty="0"/>
              <a:t> </a:t>
            </a:r>
            <a:r>
              <a:rPr spc="-5" dirty="0"/>
              <a:t>price:</a:t>
            </a:r>
            <a:r>
              <a:rPr spc="5" dirty="0"/>
              <a:t> </a:t>
            </a:r>
            <a:r>
              <a:rPr dirty="0"/>
              <a:t>c </a:t>
            </a:r>
            <a:r>
              <a:rPr spc="5" dirty="0"/>
              <a:t>≤</a:t>
            </a:r>
            <a:r>
              <a:rPr spc="-5" dirty="0"/>
              <a:t> </a:t>
            </a:r>
            <a:r>
              <a:rPr spc="-20" dirty="0">
                <a:latin typeface="Cambria Math"/>
                <a:cs typeface="Cambria Math"/>
              </a:rPr>
              <a:t>𝑆</a:t>
            </a:r>
            <a:r>
              <a:rPr sz="1725" spc="-30" baseline="-16908" dirty="0">
                <a:latin typeface="Cambria Math"/>
                <a:cs typeface="Cambria Math"/>
              </a:rPr>
              <a:t>0</a:t>
            </a:r>
            <a:r>
              <a:rPr sz="1725" spc="22" baseline="-16908" dirty="0">
                <a:latin typeface="Cambria Math"/>
                <a:cs typeface="Cambria Math"/>
              </a:rPr>
              <a:t> </a:t>
            </a:r>
            <a:r>
              <a:rPr sz="1600" dirty="0"/>
              <a:t>and</a:t>
            </a:r>
            <a:r>
              <a:rPr sz="1600" spc="-15" dirty="0"/>
              <a:t> </a:t>
            </a:r>
            <a:r>
              <a:rPr sz="1600" spc="5" dirty="0"/>
              <a:t>C</a:t>
            </a:r>
            <a:r>
              <a:rPr sz="1600" spc="-15" dirty="0"/>
              <a:t> </a:t>
            </a:r>
            <a:r>
              <a:rPr sz="1600" spc="5" dirty="0"/>
              <a:t>≤</a:t>
            </a:r>
            <a:r>
              <a:rPr sz="1600" dirty="0"/>
              <a:t> </a:t>
            </a:r>
            <a:r>
              <a:rPr sz="1600" spc="-20" dirty="0">
                <a:latin typeface="Cambria Math"/>
                <a:cs typeface="Cambria Math"/>
              </a:rPr>
              <a:t>𝑆</a:t>
            </a:r>
            <a:r>
              <a:rPr sz="1725" spc="-30" baseline="-16908" dirty="0">
                <a:latin typeface="Cambria Math"/>
                <a:cs typeface="Cambria Math"/>
              </a:rPr>
              <a:t>0</a:t>
            </a:r>
            <a:r>
              <a:rPr sz="1725" spc="405" baseline="-16908" dirty="0">
                <a:latin typeface="Cambria Math"/>
                <a:cs typeface="Cambria Math"/>
              </a:rPr>
              <a:t> </a:t>
            </a:r>
            <a:r>
              <a:rPr sz="1600" dirty="0"/>
              <a:t>.</a:t>
            </a:r>
            <a:endParaRPr sz="1600">
              <a:latin typeface="Cambria Math"/>
              <a:cs typeface="Cambria Math"/>
            </a:endParaRPr>
          </a:p>
          <a:p>
            <a:pPr marL="356870" indent="-287020">
              <a:lnSpc>
                <a:spcPct val="100000"/>
              </a:lnSpc>
              <a:spcBef>
                <a:spcPts val="1925"/>
              </a:spcBef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pc="5" dirty="0"/>
              <a:t>For</a:t>
            </a:r>
            <a:r>
              <a:rPr spc="-5" dirty="0"/>
              <a:t> </a:t>
            </a:r>
            <a:r>
              <a:rPr dirty="0"/>
              <a:t>an</a:t>
            </a:r>
            <a:r>
              <a:rPr spc="-35" dirty="0"/>
              <a:t> </a:t>
            </a:r>
            <a:r>
              <a:rPr b="1" spc="-5" dirty="0">
                <a:latin typeface="Segoe UI"/>
                <a:cs typeface="Segoe UI"/>
              </a:rPr>
              <a:t>American</a:t>
            </a:r>
            <a:r>
              <a:rPr b="1" spc="-25" dirty="0">
                <a:latin typeface="Segoe UI"/>
                <a:cs typeface="Segoe UI"/>
              </a:rPr>
              <a:t> </a:t>
            </a:r>
            <a:r>
              <a:rPr b="1" spc="5" dirty="0">
                <a:latin typeface="Segoe UI"/>
                <a:cs typeface="Segoe UI"/>
              </a:rPr>
              <a:t>put,</a:t>
            </a:r>
            <a:r>
              <a:rPr b="1" spc="-70" dirty="0">
                <a:latin typeface="Segoe UI"/>
                <a:cs typeface="Segoe UI"/>
              </a:rPr>
              <a:t> </a:t>
            </a:r>
            <a:r>
              <a:rPr dirty="0"/>
              <a:t>P </a:t>
            </a:r>
            <a:r>
              <a:rPr spc="5" dirty="0"/>
              <a:t>≤</a:t>
            </a:r>
            <a:r>
              <a:rPr spc="-10" dirty="0"/>
              <a:t> </a:t>
            </a:r>
            <a:r>
              <a:rPr dirty="0"/>
              <a:t>K.</a:t>
            </a:r>
          </a:p>
          <a:p>
            <a:pPr marL="32384"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1400"/>
          </a:p>
          <a:p>
            <a:pPr marL="35687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pc="5" dirty="0"/>
              <a:t>For</a:t>
            </a:r>
            <a:r>
              <a:rPr spc="-5" dirty="0"/>
              <a:t> </a:t>
            </a:r>
            <a:r>
              <a:rPr b="1" dirty="0">
                <a:latin typeface="Segoe UI"/>
                <a:cs typeface="Segoe UI"/>
              </a:rPr>
              <a:t>European</a:t>
            </a:r>
            <a:r>
              <a:rPr b="1" spc="-100" dirty="0">
                <a:latin typeface="Segoe UI"/>
                <a:cs typeface="Segoe UI"/>
              </a:rPr>
              <a:t> </a:t>
            </a:r>
            <a:r>
              <a:rPr b="1" spc="5" dirty="0">
                <a:latin typeface="Segoe UI"/>
                <a:cs typeface="Segoe UI"/>
              </a:rPr>
              <a:t>put</a:t>
            </a:r>
            <a:r>
              <a:rPr b="1" spc="-30" dirty="0">
                <a:latin typeface="Segoe UI"/>
                <a:cs typeface="Segoe UI"/>
              </a:rPr>
              <a:t> </a:t>
            </a:r>
            <a:r>
              <a:rPr spc="-5" dirty="0"/>
              <a:t>options,</a:t>
            </a:r>
            <a:r>
              <a:rPr spc="-25" dirty="0"/>
              <a:t> </a:t>
            </a:r>
            <a:r>
              <a:rPr dirty="0"/>
              <a:t>p</a:t>
            </a:r>
            <a:r>
              <a:rPr spc="-20" dirty="0"/>
              <a:t> </a:t>
            </a:r>
            <a:r>
              <a:rPr spc="5" dirty="0"/>
              <a:t>≤</a:t>
            </a:r>
            <a:r>
              <a:rPr spc="-10" dirty="0"/>
              <a:t> </a:t>
            </a:r>
            <a:r>
              <a:rPr spc="45" dirty="0"/>
              <a:t>K</a:t>
            </a:r>
            <a:r>
              <a:rPr spc="45" dirty="0">
                <a:latin typeface="Cambria Math"/>
                <a:cs typeface="Cambria Math"/>
              </a:rPr>
              <a:t>𝑒</a:t>
            </a:r>
            <a:r>
              <a:rPr sz="1725" spc="67" baseline="28985" dirty="0">
                <a:latin typeface="Cambria Math"/>
                <a:cs typeface="Cambria Math"/>
              </a:rPr>
              <a:t>−𝑟𝑇</a:t>
            </a:r>
            <a:r>
              <a:rPr sz="1600" spc="45" dirty="0"/>
              <a:t>.</a:t>
            </a:r>
            <a:endParaRPr sz="1600">
              <a:latin typeface="Cambria Math"/>
              <a:cs typeface="Cambria Math"/>
            </a:endParaRPr>
          </a:p>
          <a:p>
            <a:pPr marL="32384"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450"/>
          </a:p>
          <a:p>
            <a:pPr marL="356870" indent="-287020">
              <a:lnSpc>
                <a:spcPct val="100000"/>
              </a:lnSpc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pc="5" dirty="0"/>
              <a:t>A</a:t>
            </a:r>
            <a:r>
              <a:rPr spc="-10" dirty="0"/>
              <a:t> </a:t>
            </a:r>
            <a:r>
              <a:rPr dirty="0"/>
              <a:t>lower</a:t>
            </a:r>
            <a:r>
              <a:rPr spc="5" dirty="0"/>
              <a:t> </a:t>
            </a:r>
            <a:r>
              <a:rPr dirty="0"/>
              <a:t>bound</a:t>
            </a:r>
            <a:r>
              <a:rPr spc="-15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pc="5" dirty="0"/>
              <a:t>the</a:t>
            </a:r>
            <a:r>
              <a:rPr spc="-30" dirty="0"/>
              <a:t> </a:t>
            </a:r>
            <a:r>
              <a:rPr spc="-5" dirty="0"/>
              <a:t>price</a:t>
            </a:r>
            <a:r>
              <a:rPr spc="15" dirty="0"/>
              <a:t> </a:t>
            </a:r>
            <a:r>
              <a:rPr spc="-15" dirty="0"/>
              <a:t>of</a:t>
            </a:r>
            <a:r>
              <a:rPr spc="-10" dirty="0"/>
              <a:t> </a:t>
            </a:r>
            <a:r>
              <a:rPr spc="5" dirty="0"/>
              <a:t>a</a:t>
            </a:r>
            <a:r>
              <a:rPr spc="-15" dirty="0"/>
              <a:t> </a:t>
            </a:r>
            <a:r>
              <a:rPr b="1" dirty="0">
                <a:latin typeface="Segoe UI"/>
                <a:cs typeface="Segoe UI"/>
              </a:rPr>
              <a:t>European</a:t>
            </a:r>
            <a:r>
              <a:rPr b="1" spc="-25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call</a:t>
            </a:r>
            <a:r>
              <a:rPr b="1" spc="-85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option</a:t>
            </a:r>
            <a:r>
              <a:rPr b="1" spc="-40" dirty="0">
                <a:latin typeface="Segoe UI"/>
                <a:cs typeface="Segoe UI"/>
              </a:rPr>
              <a:t> </a:t>
            </a:r>
            <a:r>
              <a:rPr dirty="0"/>
              <a:t>on</a:t>
            </a:r>
            <a:r>
              <a:rPr spc="-30" dirty="0"/>
              <a:t> </a:t>
            </a:r>
            <a:r>
              <a:rPr spc="5" dirty="0"/>
              <a:t>a</a:t>
            </a:r>
            <a:r>
              <a:rPr spc="-5" dirty="0"/>
              <a:t> non-dividend-paying</a:t>
            </a:r>
            <a:r>
              <a:rPr spc="-40" dirty="0"/>
              <a:t> </a:t>
            </a:r>
            <a:r>
              <a:rPr spc="-5" dirty="0"/>
              <a:t>stock</a:t>
            </a:r>
            <a:r>
              <a:rPr spc="-10" dirty="0"/>
              <a:t> </a:t>
            </a:r>
            <a:r>
              <a:rPr spc="-5" dirty="0"/>
              <a:t>is</a:t>
            </a:r>
            <a:r>
              <a:rPr spc="-15" dirty="0"/>
              <a:t> </a:t>
            </a:r>
            <a:r>
              <a:rPr spc="5" dirty="0">
                <a:latin typeface="Cambria Math"/>
                <a:cs typeface="Cambria Math"/>
              </a:rPr>
              <a:t>𝑺</a:t>
            </a:r>
            <a:r>
              <a:rPr sz="1725" spc="7" baseline="-16908" dirty="0">
                <a:latin typeface="Cambria Math"/>
                <a:cs typeface="Cambria Math"/>
              </a:rPr>
              <a:t>𝟎</a:t>
            </a:r>
            <a:r>
              <a:rPr sz="1725" spc="30" baseline="-16908" dirty="0">
                <a:latin typeface="Cambria Math"/>
                <a:cs typeface="Cambria Math"/>
              </a:rPr>
              <a:t> </a:t>
            </a:r>
            <a:r>
              <a:rPr sz="1600" b="1" dirty="0">
                <a:latin typeface="Segoe UI"/>
                <a:cs typeface="Segoe UI"/>
              </a:rPr>
              <a:t>-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10" dirty="0">
                <a:latin typeface="Segoe UI"/>
                <a:cs typeface="Segoe UI"/>
              </a:rPr>
              <a:t>K</a:t>
            </a:r>
            <a:r>
              <a:rPr sz="1600" spc="10" dirty="0">
                <a:latin typeface="Cambria Math"/>
                <a:cs typeface="Cambria Math"/>
              </a:rPr>
              <a:t>𝒆</a:t>
            </a:r>
            <a:r>
              <a:rPr sz="1725" spc="15" baseline="28985" dirty="0">
                <a:latin typeface="Cambria Math"/>
                <a:cs typeface="Cambria Math"/>
              </a:rPr>
              <a:t>−𝒓𝑻</a:t>
            </a:r>
            <a:r>
              <a:rPr sz="1600" spc="10" dirty="0"/>
              <a:t>.</a:t>
            </a:r>
            <a:endParaRPr sz="1600">
              <a:latin typeface="Cambria Math"/>
              <a:cs typeface="Cambria Math"/>
            </a:endParaRPr>
          </a:p>
          <a:p>
            <a:pPr marL="356870" indent="-287020">
              <a:lnSpc>
                <a:spcPct val="100000"/>
              </a:lnSpc>
              <a:spcBef>
                <a:spcPts val="1970"/>
              </a:spcBef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pc="5" dirty="0"/>
              <a:t>For </a:t>
            </a:r>
            <a:r>
              <a:rPr dirty="0"/>
              <a:t>a</a:t>
            </a:r>
            <a:r>
              <a:rPr spc="-5" dirty="0"/>
              <a:t> </a:t>
            </a:r>
            <a:r>
              <a:rPr b="1" dirty="0">
                <a:latin typeface="Segoe UI"/>
                <a:cs typeface="Segoe UI"/>
              </a:rPr>
              <a:t>European</a:t>
            </a:r>
            <a:r>
              <a:rPr b="1" spc="-95" dirty="0">
                <a:latin typeface="Segoe UI"/>
                <a:cs typeface="Segoe UI"/>
              </a:rPr>
              <a:t> </a:t>
            </a:r>
            <a:r>
              <a:rPr b="1" spc="5" dirty="0">
                <a:latin typeface="Segoe UI"/>
                <a:cs typeface="Segoe UI"/>
              </a:rPr>
              <a:t>put</a:t>
            </a:r>
            <a:r>
              <a:rPr b="1" spc="-40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option</a:t>
            </a:r>
            <a:r>
              <a:rPr b="1" spc="-55" dirty="0">
                <a:latin typeface="Segoe UI"/>
                <a:cs typeface="Segoe UI"/>
              </a:rPr>
              <a:t> </a:t>
            </a:r>
            <a:r>
              <a:rPr dirty="0"/>
              <a:t>on a </a:t>
            </a:r>
            <a:r>
              <a:rPr spc="-5" dirty="0"/>
              <a:t>non-dividend-paying</a:t>
            </a:r>
            <a:r>
              <a:rPr spc="-65" dirty="0"/>
              <a:t> </a:t>
            </a:r>
            <a:r>
              <a:rPr spc="5" dirty="0"/>
              <a:t>stock, </a:t>
            </a:r>
            <a:r>
              <a:rPr dirty="0"/>
              <a:t>a</a:t>
            </a:r>
            <a:r>
              <a:rPr spc="-5" dirty="0"/>
              <a:t> lower</a:t>
            </a:r>
            <a:r>
              <a:rPr spc="10" dirty="0"/>
              <a:t> </a:t>
            </a:r>
            <a:r>
              <a:rPr dirty="0"/>
              <a:t>bound</a:t>
            </a:r>
            <a:r>
              <a:rPr spc="-40" dirty="0"/>
              <a:t> </a:t>
            </a:r>
            <a:r>
              <a:rPr dirty="0"/>
              <a:t>for</a:t>
            </a:r>
            <a:r>
              <a:rPr spc="10" dirty="0"/>
              <a:t> </a:t>
            </a:r>
            <a:r>
              <a:rPr spc="5" dirty="0"/>
              <a:t>the</a:t>
            </a:r>
            <a:r>
              <a:rPr spc="-15" dirty="0"/>
              <a:t> </a:t>
            </a:r>
            <a:r>
              <a:rPr spc="-5" dirty="0"/>
              <a:t>price</a:t>
            </a:r>
            <a:r>
              <a:rPr spc="20" dirty="0"/>
              <a:t> </a:t>
            </a:r>
            <a:r>
              <a:rPr dirty="0"/>
              <a:t>is</a:t>
            </a:r>
            <a:r>
              <a:rPr spc="405" dirty="0"/>
              <a:t> </a:t>
            </a:r>
            <a:r>
              <a:rPr b="1" dirty="0">
                <a:latin typeface="Segoe UI"/>
                <a:cs typeface="Segoe UI"/>
              </a:rPr>
              <a:t>K</a:t>
            </a:r>
            <a:r>
              <a:rPr dirty="0">
                <a:latin typeface="Cambria Math"/>
                <a:cs typeface="Cambria Math"/>
              </a:rPr>
              <a:t>𝒆</a:t>
            </a:r>
            <a:r>
              <a:rPr sz="1725" baseline="28985" dirty="0">
                <a:latin typeface="Cambria Math"/>
                <a:cs typeface="Cambria Math"/>
              </a:rPr>
              <a:t>−𝒓𝑻</a:t>
            </a:r>
            <a:r>
              <a:rPr sz="1725" spc="367" baseline="28985" dirty="0">
                <a:latin typeface="Cambria Math"/>
                <a:cs typeface="Cambria Math"/>
              </a:rPr>
              <a:t> </a:t>
            </a:r>
            <a:r>
              <a:rPr sz="1600" b="1" dirty="0">
                <a:latin typeface="Segoe UI"/>
                <a:cs typeface="Segoe UI"/>
              </a:rPr>
              <a:t>-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Cambria Math"/>
                <a:cs typeface="Cambria Math"/>
              </a:rPr>
              <a:t>𝑺</a:t>
            </a:r>
            <a:r>
              <a:rPr sz="1725" spc="7" baseline="-16908" dirty="0">
                <a:latin typeface="Cambria Math"/>
                <a:cs typeface="Cambria Math"/>
              </a:rPr>
              <a:t>𝟎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1168908" y="955547"/>
            <a:ext cx="2158365" cy="555921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41529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Recap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Sans Serif"/>
              <a:ea typeface="+mj-ea"/>
              <a:cs typeface="Microsoft Sans Serif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10</a:t>
            </a:r>
            <a:endParaRPr sz="1100">
              <a:latin typeface="Roboto Lt"/>
              <a:cs typeface="Roboto 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857" y="1778254"/>
            <a:ext cx="10334625" cy="173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4485" marR="3879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24485" algn="l"/>
                <a:tab pos="325120" algn="l"/>
              </a:tabLst>
            </a:pP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never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optimal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American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non-dividend-paying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before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expiration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date.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1400">
              <a:latin typeface="Segoe UI"/>
              <a:cs typeface="Segoe UI"/>
            </a:endParaRPr>
          </a:p>
          <a:p>
            <a:pPr marL="324485" marR="30480" indent="-287020">
              <a:lnSpc>
                <a:spcPct val="100000"/>
              </a:lnSpc>
              <a:buFont typeface="Arial MT"/>
              <a:buChar char="•"/>
              <a:tabLst>
                <a:tab pos="324485" algn="l"/>
                <a:tab pos="325120" algn="l"/>
              </a:tabLst>
            </a:pP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can be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optimal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 American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spc="-5" dirty="0">
                <a:latin typeface="Segoe UI"/>
                <a:cs typeface="Segoe UI"/>
              </a:rPr>
              <a:t> 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non-dividend-paying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early.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Indeed,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-5" dirty="0">
                <a:latin typeface="Segoe UI"/>
                <a:cs typeface="Segoe UI"/>
              </a:rPr>
              <a:t> any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given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during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life,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should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always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early if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 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sufficiently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deep 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money.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450">
              <a:latin typeface="Segoe UI"/>
              <a:cs typeface="Segoe UI"/>
            </a:endParaRPr>
          </a:p>
          <a:p>
            <a:pPr marL="324485" indent="-287020">
              <a:lnSpc>
                <a:spcPct val="100000"/>
              </a:lnSpc>
              <a:buFont typeface="Arial MT"/>
              <a:buChar char="•"/>
              <a:tabLst>
                <a:tab pos="324485" algn="l"/>
                <a:tab pos="325120" algn="l"/>
              </a:tabLst>
            </a:pPr>
            <a:r>
              <a:rPr sz="1600" spc="-5" dirty="0">
                <a:latin typeface="Segoe UI"/>
                <a:cs typeface="Segoe UI"/>
              </a:rPr>
              <a:t>For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American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options,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15" dirty="0">
                <a:latin typeface="Cambria Math"/>
                <a:cs typeface="Cambria Math"/>
              </a:rPr>
              <a:t>S</a:t>
            </a:r>
            <a:r>
              <a:rPr sz="1725" spc="22" baseline="-16908" dirty="0">
                <a:latin typeface="Cambria Math"/>
                <a:cs typeface="Cambria Math"/>
              </a:rPr>
              <a:t>0</a:t>
            </a:r>
            <a:r>
              <a:rPr sz="1725" spc="390" baseline="-16908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≤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≤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15" dirty="0">
                <a:latin typeface="Cambria Math"/>
                <a:cs typeface="Cambria Math"/>
              </a:rPr>
              <a:t>S</a:t>
            </a:r>
            <a:r>
              <a:rPr sz="1725" spc="22" baseline="-16908" dirty="0">
                <a:latin typeface="Cambria Math"/>
                <a:cs typeface="Cambria Math"/>
              </a:rPr>
              <a:t>0</a:t>
            </a:r>
            <a:r>
              <a:rPr sz="1725" spc="375" baseline="-16908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30" dirty="0">
                <a:latin typeface="Segoe UI"/>
                <a:cs typeface="Segoe UI"/>
              </a:rPr>
              <a:t>K</a:t>
            </a:r>
            <a:r>
              <a:rPr sz="1600" spc="30" dirty="0">
                <a:latin typeface="Cambria Math"/>
                <a:cs typeface="Cambria Math"/>
              </a:rPr>
              <a:t>e</a:t>
            </a:r>
            <a:r>
              <a:rPr sz="1725" spc="44" baseline="28985" dirty="0">
                <a:latin typeface="Cambria Math"/>
                <a:cs typeface="Cambria Math"/>
              </a:rPr>
              <a:t>−rT</a:t>
            </a:r>
            <a:r>
              <a:rPr sz="1600" spc="30" dirty="0">
                <a:latin typeface="Cambria Math"/>
                <a:cs typeface="Cambria Math"/>
              </a:rPr>
              <a:t>.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158365" cy="555921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5"/>
              </a:spcBef>
            </a:pPr>
            <a:r>
              <a:rPr sz="3600" b="1" dirty="0">
                <a:solidFill>
                  <a:srgbClr val="000000"/>
                </a:solidFill>
                <a:latin typeface="Microsoft Sans Serif"/>
                <a:cs typeface="Microsoft Sans Serif"/>
              </a:rPr>
              <a:t>Recap</a:t>
            </a:r>
            <a:endParaRPr sz="3600" b="1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129657" y="285006"/>
              <a:ext cx="597240" cy="2628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817" y="277446"/>
                <a:ext cx="6102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2318097" y="627006"/>
              <a:ext cx="10129680" cy="147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3057" y="623046"/>
                <a:ext cx="101386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4836657" y="97446"/>
              <a:ext cx="775080" cy="60480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9097" y="91686"/>
                <a:ext cx="788400" cy="606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7619817" y="-142314"/>
              <a:ext cx="138240" cy="72180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12977" y="-150594"/>
                <a:ext cx="158040" cy="72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/>
            </p14:nvContentPartPr>
            <p14:xfrm>
              <a:off x="9861177" y="123006"/>
              <a:ext cx="221400" cy="61243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57217" y="116166"/>
                <a:ext cx="236520" cy="61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6541257" y="147126"/>
              <a:ext cx="648360" cy="274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32617" y="140646"/>
                <a:ext cx="6642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/>
              <p14:cNvContentPartPr/>
              <p14:nvPr/>
            </p14:nvContentPartPr>
            <p14:xfrm>
              <a:off x="62697" y="1224246"/>
              <a:ext cx="4127760" cy="47509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057" y="1217766"/>
                <a:ext cx="4140360" cy="47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/>
              <p14:cNvContentPartPr/>
              <p14:nvPr/>
            </p14:nvContentPartPr>
            <p14:xfrm>
              <a:off x="2583417" y="1082766"/>
              <a:ext cx="9461880" cy="1782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6217" y="1078806"/>
                <a:ext cx="94813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/>
              <p14:cNvContentPartPr/>
              <p14:nvPr/>
            </p14:nvContentPartPr>
            <p14:xfrm>
              <a:off x="8942457" y="175566"/>
              <a:ext cx="542160" cy="2545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35617" y="168726"/>
                <a:ext cx="5551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7" name="Ink 56"/>
              <p14:cNvContentPartPr/>
              <p14:nvPr/>
            </p14:nvContentPartPr>
            <p14:xfrm>
              <a:off x="5159937" y="751926"/>
              <a:ext cx="2466720" cy="23025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54537" y="745806"/>
                <a:ext cx="2481120" cy="23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7" name="Ink 76"/>
              <p14:cNvContentPartPr/>
              <p14:nvPr/>
            </p14:nvContentPartPr>
            <p14:xfrm>
              <a:off x="10837857" y="160086"/>
              <a:ext cx="610200" cy="26460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830657" y="153606"/>
                <a:ext cx="6249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0" name="Ink 79"/>
              <p14:cNvContentPartPr/>
              <p14:nvPr/>
            </p14:nvContentPartPr>
            <p14:xfrm>
              <a:off x="10921017" y="1537086"/>
              <a:ext cx="441360" cy="3132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914177" y="1530606"/>
                <a:ext cx="452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0" name="Ink 89"/>
              <p14:cNvContentPartPr/>
              <p14:nvPr/>
            </p14:nvContentPartPr>
            <p14:xfrm>
              <a:off x="4067697" y="2315406"/>
              <a:ext cx="356040" cy="720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59417" y="2306046"/>
                <a:ext cx="369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" name="Ink 91"/>
              <p14:cNvContentPartPr/>
              <p14:nvPr/>
            </p14:nvContentPartPr>
            <p14:xfrm>
              <a:off x="8851737" y="2250966"/>
              <a:ext cx="281160" cy="2736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43097" y="2241606"/>
                <a:ext cx="297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5" name="Ink 94"/>
              <p14:cNvContentPartPr/>
              <p14:nvPr/>
            </p14:nvContentPartPr>
            <p14:xfrm>
              <a:off x="3688617" y="123366"/>
              <a:ext cx="1400040" cy="93852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84657" y="117246"/>
                <a:ext cx="1407960" cy="9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8" name="Ink 107"/>
              <p14:cNvContentPartPr/>
              <p14:nvPr/>
            </p14:nvContentPartPr>
            <p14:xfrm>
              <a:off x="9067017" y="1512966"/>
              <a:ext cx="15840" cy="23904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061257" y="1505766"/>
                <a:ext cx="298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9" name="Ink 108"/>
              <p14:cNvContentPartPr/>
              <p14:nvPr/>
            </p14:nvContentPartPr>
            <p14:xfrm>
              <a:off x="8974497" y="1600806"/>
              <a:ext cx="312840" cy="237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68017" y="1596846"/>
                <a:ext cx="3232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0" name="Ink 109"/>
              <p14:cNvContentPartPr/>
              <p14:nvPr/>
            </p14:nvContentPartPr>
            <p14:xfrm>
              <a:off x="10863417" y="2103726"/>
              <a:ext cx="387000" cy="4788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856937" y="2099766"/>
                <a:ext cx="3974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1" name="Ink 110"/>
              <p14:cNvContentPartPr/>
              <p14:nvPr/>
            </p14:nvContentPartPr>
            <p14:xfrm>
              <a:off x="10928217" y="1982046"/>
              <a:ext cx="61200" cy="2937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924257" y="1975926"/>
                <a:ext cx="709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2" name="Ink 111"/>
              <p14:cNvContentPartPr/>
              <p14:nvPr/>
            </p14:nvContentPartPr>
            <p14:xfrm>
              <a:off x="8734737" y="3058446"/>
              <a:ext cx="369720" cy="4680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27537" y="3054846"/>
                <a:ext cx="3808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3" name="Ink 112"/>
              <p14:cNvContentPartPr/>
              <p14:nvPr/>
            </p14:nvContentPartPr>
            <p14:xfrm>
              <a:off x="8983857" y="2986806"/>
              <a:ext cx="61920" cy="19512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74857" y="2977806"/>
                <a:ext cx="748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6" name="Ink 115"/>
              <p14:cNvContentPartPr/>
              <p14:nvPr/>
            </p14:nvContentPartPr>
            <p14:xfrm>
              <a:off x="10842897" y="2975286"/>
              <a:ext cx="396000" cy="3060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834977" y="2968086"/>
                <a:ext cx="4104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7" name="Ink 116"/>
              <p14:cNvContentPartPr/>
              <p14:nvPr/>
            </p14:nvContentPartPr>
            <p14:xfrm>
              <a:off x="10975377" y="2881326"/>
              <a:ext cx="51120" cy="32256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963497" y="2873406"/>
                <a:ext cx="698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0" name="Ink 119"/>
              <p14:cNvContentPartPr/>
              <p14:nvPr/>
            </p14:nvContentPartPr>
            <p14:xfrm>
              <a:off x="6515697" y="1517286"/>
              <a:ext cx="333000" cy="1692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508137" y="1509366"/>
                <a:ext cx="3474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1" name="Ink 120"/>
              <p14:cNvContentPartPr/>
              <p14:nvPr/>
            </p14:nvContentPartPr>
            <p14:xfrm>
              <a:off x="4015137" y="1547166"/>
              <a:ext cx="460800" cy="5004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09017" y="1543206"/>
                <a:ext cx="4708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2" name="Ink 121"/>
              <p14:cNvContentPartPr/>
              <p14:nvPr/>
            </p14:nvContentPartPr>
            <p14:xfrm>
              <a:off x="4158417" y="1477686"/>
              <a:ext cx="48240" cy="23616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50497" y="1469766"/>
                <a:ext cx="648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4" name="Ink 123"/>
              <p14:cNvContentPartPr/>
              <p14:nvPr/>
            </p14:nvContentPartPr>
            <p14:xfrm>
              <a:off x="3933777" y="2690166"/>
              <a:ext cx="179280" cy="29808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924777" y="2680806"/>
                <a:ext cx="1983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5" name="Ink 124"/>
              <p14:cNvContentPartPr/>
              <p14:nvPr/>
            </p14:nvContentPartPr>
            <p14:xfrm>
              <a:off x="4045377" y="3100926"/>
              <a:ext cx="22680" cy="1152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35657" y="3093726"/>
                <a:ext cx="396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2" name="Ink 151"/>
              <p14:cNvContentPartPr/>
              <p14:nvPr/>
            </p14:nvContentPartPr>
            <p14:xfrm>
              <a:off x="8684697" y="3777366"/>
              <a:ext cx="476280" cy="1872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677137" y="3769806"/>
                <a:ext cx="487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53" name="Ink 152"/>
              <p14:cNvContentPartPr/>
              <p14:nvPr/>
            </p14:nvContentPartPr>
            <p14:xfrm>
              <a:off x="6073257" y="3819846"/>
              <a:ext cx="499680" cy="2700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64977" y="3815526"/>
                <a:ext cx="5119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4" name="Ink 153"/>
              <p14:cNvContentPartPr/>
              <p14:nvPr/>
            </p14:nvContentPartPr>
            <p14:xfrm>
              <a:off x="8905737" y="3707886"/>
              <a:ext cx="59760" cy="29952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897457" y="3700326"/>
                <a:ext cx="720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5" name="Ink 154"/>
              <p14:cNvContentPartPr/>
              <p14:nvPr/>
            </p14:nvContentPartPr>
            <p14:xfrm>
              <a:off x="3940257" y="3971046"/>
              <a:ext cx="448200" cy="5544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32337" y="3966726"/>
                <a:ext cx="460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6" name="Ink 155"/>
              <p14:cNvContentPartPr/>
              <p14:nvPr/>
            </p14:nvContentPartPr>
            <p14:xfrm>
              <a:off x="4124577" y="3863406"/>
              <a:ext cx="63720" cy="27108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16657" y="3855486"/>
                <a:ext cx="756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7" name="Ink 156"/>
              <p14:cNvContentPartPr/>
              <p14:nvPr/>
            </p14:nvContentPartPr>
            <p14:xfrm>
              <a:off x="6290337" y="3748566"/>
              <a:ext cx="89280" cy="29376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282057" y="3740646"/>
                <a:ext cx="1015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59" name="Ink 158"/>
              <p14:cNvContentPartPr/>
              <p14:nvPr/>
            </p14:nvContentPartPr>
            <p14:xfrm>
              <a:off x="10757217" y="3814086"/>
              <a:ext cx="423000" cy="1548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748937" y="3806526"/>
                <a:ext cx="4352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60" name="Ink 159"/>
              <p14:cNvContentPartPr/>
              <p14:nvPr/>
            </p14:nvContentPartPr>
            <p14:xfrm>
              <a:off x="10924977" y="3684846"/>
              <a:ext cx="28800" cy="40320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915257" y="3676566"/>
                <a:ext cx="453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2" name="Ink 171"/>
              <p14:cNvContentPartPr/>
              <p14:nvPr/>
            </p14:nvContentPartPr>
            <p14:xfrm>
              <a:off x="4122057" y="4725246"/>
              <a:ext cx="289080" cy="1854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116297" y="4719486"/>
                <a:ext cx="2998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7" name="Ink 176"/>
              <p14:cNvContentPartPr/>
              <p14:nvPr/>
            </p14:nvContentPartPr>
            <p14:xfrm>
              <a:off x="8716377" y="4621566"/>
              <a:ext cx="198000" cy="20088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709897" y="4616166"/>
                <a:ext cx="2084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8" name="Ink 177"/>
              <p14:cNvContentPartPr/>
              <p14:nvPr/>
            </p14:nvContentPartPr>
            <p14:xfrm>
              <a:off x="6130497" y="4812726"/>
              <a:ext cx="478440" cy="2916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124017" y="4808766"/>
                <a:ext cx="4888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99" name="Ink 198"/>
              <p14:cNvContentPartPr/>
              <p14:nvPr/>
            </p14:nvContentPartPr>
            <p14:xfrm>
              <a:off x="6016377" y="5551446"/>
              <a:ext cx="492840" cy="24516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010617" y="5545686"/>
                <a:ext cx="5025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0" name="Ink 199"/>
              <p14:cNvContentPartPr/>
              <p14:nvPr/>
            </p14:nvContentPartPr>
            <p14:xfrm>
              <a:off x="8507937" y="5555766"/>
              <a:ext cx="515160" cy="5076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501457" y="5551806"/>
                <a:ext cx="5256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02" name="Ink 201"/>
              <p14:cNvContentPartPr/>
              <p14:nvPr/>
            </p14:nvContentPartPr>
            <p14:xfrm>
              <a:off x="10440057" y="4805886"/>
              <a:ext cx="249120" cy="2196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434297" y="4800126"/>
                <a:ext cx="2588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3" name="Ink 202"/>
              <p14:cNvContentPartPr/>
              <p14:nvPr/>
            </p14:nvContentPartPr>
            <p14:xfrm>
              <a:off x="10713657" y="5582766"/>
              <a:ext cx="398880" cy="2556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706457" y="5575926"/>
                <a:ext cx="4100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4" name="Ink 203"/>
              <p14:cNvContentPartPr/>
              <p14:nvPr/>
            </p14:nvContentPartPr>
            <p14:xfrm>
              <a:off x="11031177" y="5424726"/>
              <a:ext cx="61920" cy="37188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026497" y="5418606"/>
                <a:ext cx="72720" cy="3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64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801370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0" dirty="0">
                <a:solidFill>
                  <a:srgbClr val="000000"/>
                </a:solidFill>
                <a:latin typeface="Arial"/>
                <a:cs typeface="Arial"/>
              </a:rPr>
              <a:t>ck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3600" spc="-10" dirty="0">
                <a:solidFill>
                  <a:srgbClr val="000000"/>
                </a:solidFill>
                <a:latin typeface="Cambria Math"/>
                <a:cs typeface="Cambria Math"/>
              </a:rPr>
              <a:t>𝐒</a:t>
            </a:r>
            <a:r>
              <a:rPr sz="3975" spc="202" baseline="-15723" dirty="0">
                <a:solidFill>
                  <a:srgbClr val="000000"/>
                </a:solidFill>
                <a:latin typeface="Cambria Math"/>
                <a:cs typeface="Cambria Math"/>
              </a:rPr>
              <a:t>𝟎</a:t>
            </a:r>
            <a:r>
              <a:rPr sz="3600" b="1" spc="2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ike</a:t>
            </a:r>
            <a:r>
              <a:rPr sz="3600" b="1" spc="-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e </a:t>
            </a:r>
            <a:r>
              <a:rPr sz="3600" b="1" spc="2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1.1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257" y="1856308"/>
            <a:ext cx="969327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If </a:t>
            </a:r>
            <a:r>
              <a:rPr sz="1800" dirty="0">
                <a:latin typeface="Segoe UI"/>
                <a:cs typeface="Segoe UI"/>
              </a:rPr>
              <a:t>a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call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option is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exercised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at</a:t>
            </a:r>
            <a:r>
              <a:rPr sz="1800" dirty="0">
                <a:latin typeface="Segoe UI"/>
                <a:cs typeface="Segoe UI"/>
              </a:rPr>
              <a:t> some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future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time,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the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payoff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will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be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the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amount</a:t>
            </a:r>
            <a:r>
              <a:rPr sz="1800" dirty="0">
                <a:latin typeface="Segoe UI"/>
                <a:cs typeface="Segoe UI"/>
              </a:rPr>
              <a:t> by </a:t>
            </a:r>
            <a:r>
              <a:rPr sz="1800" spc="-10" dirty="0">
                <a:latin typeface="Segoe UI"/>
                <a:cs typeface="Segoe UI"/>
              </a:rPr>
              <a:t>which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the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stock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exceeds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the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strike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price.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Call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options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therefore</a:t>
            </a:r>
            <a:r>
              <a:rPr sz="1800" dirty="0">
                <a:latin typeface="Segoe UI"/>
                <a:cs typeface="Segoe UI"/>
              </a:rPr>
              <a:t> become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more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valuable</a:t>
            </a:r>
            <a:r>
              <a:rPr sz="1800" dirty="0">
                <a:latin typeface="Segoe UI"/>
                <a:cs typeface="Segoe UI"/>
              </a:rPr>
              <a:t> as</a:t>
            </a:r>
            <a:r>
              <a:rPr sz="1800" spc="-10" dirty="0">
                <a:latin typeface="Segoe UI"/>
                <a:cs typeface="Segoe UI"/>
              </a:rPr>
              <a:t> the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stock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increases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and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less</a:t>
            </a:r>
            <a:r>
              <a:rPr sz="1800" spc="-10" dirty="0">
                <a:latin typeface="Segoe UI"/>
                <a:cs typeface="Segoe UI"/>
              </a:rPr>
              <a:t> valuable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as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the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strike</a:t>
            </a:r>
            <a:r>
              <a:rPr sz="1800" spc="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increases.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Segoe UI"/>
                <a:cs typeface="Segoe UI"/>
              </a:rPr>
              <a:t>Put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options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behave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in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the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opposite</a:t>
            </a:r>
            <a:r>
              <a:rPr sz="1800" spc="3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way </a:t>
            </a:r>
            <a:r>
              <a:rPr sz="1800" spc="-10" dirty="0">
                <a:latin typeface="Segoe UI"/>
                <a:cs typeface="Segoe UI"/>
              </a:rPr>
              <a:t>from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call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options: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they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become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less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valuable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as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the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Segoe UI"/>
                <a:cs typeface="Segoe UI"/>
              </a:rPr>
              <a:t>stock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increases and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more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valuable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as</a:t>
            </a:r>
            <a:r>
              <a:rPr sz="1800" spc="-10" dirty="0">
                <a:latin typeface="Segoe UI"/>
                <a:cs typeface="Segoe UI"/>
              </a:rPr>
              <a:t> the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strike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increases.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432" y="957072"/>
            <a:ext cx="358775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15" dirty="0">
                <a:latin typeface="Arial"/>
                <a:cs typeface="Arial"/>
              </a:rPr>
              <a:t>S</a:t>
            </a:r>
            <a:r>
              <a:rPr sz="3600" b="1" spc="-175" dirty="0">
                <a:latin typeface="Arial"/>
                <a:cs typeface="Arial"/>
              </a:rPr>
              <a:t>t</a:t>
            </a:r>
            <a:r>
              <a:rPr sz="3600" b="1" spc="-190" dirty="0">
                <a:latin typeface="Arial"/>
                <a:cs typeface="Arial"/>
              </a:rPr>
              <a:t>o</a:t>
            </a:r>
            <a:r>
              <a:rPr sz="3600" b="1" spc="-180" dirty="0">
                <a:latin typeface="Arial"/>
                <a:cs typeface="Arial"/>
              </a:rPr>
              <a:t>ck</a:t>
            </a:r>
            <a:r>
              <a:rPr sz="3600" b="1" spc="-165" dirty="0">
                <a:latin typeface="Arial"/>
                <a:cs typeface="Arial"/>
              </a:rPr>
              <a:t> </a:t>
            </a:r>
            <a:r>
              <a:rPr sz="3600" b="1" spc="15" dirty="0">
                <a:latin typeface="Arial"/>
                <a:cs typeface="Arial"/>
              </a:rPr>
              <a:t>P</a:t>
            </a:r>
            <a:r>
              <a:rPr sz="3600" b="1" spc="-185" dirty="0">
                <a:latin typeface="Arial"/>
                <a:cs typeface="Arial"/>
              </a:rPr>
              <a:t>r</a:t>
            </a:r>
            <a:r>
              <a:rPr sz="3600" b="1" spc="-170" dirty="0">
                <a:latin typeface="Arial"/>
                <a:cs typeface="Arial"/>
              </a:rPr>
              <a:t>i</a:t>
            </a:r>
            <a:r>
              <a:rPr sz="3600" b="1" spc="-100" dirty="0">
                <a:latin typeface="Arial"/>
                <a:cs typeface="Arial"/>
              </a:rPr>
              <a:t>c</a:t>
            </a:r>
            <a:r>
              <a:rPr sz="3600" b="1" spc="-95" dirty="0">
                <a:latin typeface="Arial"/>
                <a:cs typeface="Arial"/>
              </a:rPr>
              <a:t>e</a:t>
            </a:r>
            <a:r>
              <a:rPr sz="3600" b="1" spc="-85" dirty="0">
                <a:latin typeface="Arial"/>
                <a:cs typeface="Arial"/>
              </a:rPr>
              <a:t> </a:t>
            </a:r>
            <a:r>
              <a:rPr sz="3600" b="1" spc="20" dirty="0">
                <a:latin typeface="Arial"/>
                <a:cs typeface="Arial"/>
              </a:rPr>
              <a:t>(</a:t>
            </a:r>
            <a:r>
              <a:rPr sz="3600" spc="-10" dirty="0">
                <a:latin typeface="Cambria Math"/>
                <a:cs typeface="Cambria Math"/>
              </a:rPr>
              <a:t>𝐒</a:t>
            </a:r>
            <a:r>
              <a:rPr sz="3975" spc="202" baseline="-15723" dirty="0">
                <a:latin typeface="Cambria Math"/>
                <a:cs typeface="Cambria Math"/>
              </a:rPr>
              <a:t>𝟎</a:t>
            </a:r>
            <a:r>
              <a:rPr sz="3600" b="1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1.1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857" y="1847164"/>
            <a:ext cx="8923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egoe UI"/>
                <a:cs typeface="Segoe UI"/>
              </a:rPr>
              <a:t>Effect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changes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dirty="0">
                <a:latin typeface="Segoe UI"/>
                <a:cs typeface="Segoe UI"/>
              </a:rPr>
              <a:t> on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when </a:t>
            </a:r>
            <a:r>
              <a:rPr sz="1600" spc="-20" dirty="0">
                <a:latin typeface="Cambria Math"/>
                <a:cs typeface="Cambria Math"/>
              </a:rPr>
              <a:t>𝑆</a:t>
            </a:r>
            <a:r>
              <a:rPr sz="1725" spc="-30" baseline="-16908" dirty="0">
                <a:latin typeface="Cambria Math"/>
                <a:cs typeface="Cambria Math"/>
              </a:rPr>
              <a:t>0</a:t>
            </a:r>
            <a:r>
              <a:rPr sz="1725" spc="22" baseline="-16908" dirty="0">
                <a:latin typeface="Cambria Math"/>
                <a:cs typeface="Cambria Math"/>
              </a:rPr>
              <a:t> </a:t>
            </a:r>
            <a:r>
              <a:rPr sz="1600" spc="5" dirty="0">
                <a:latin typeface="Segoe UI"/>
                <a:cs typeface="Segoe UI"/>
              </a:rPr>
              <a:t>=</a:t>
            </a:r>
            <a:r>
              <a:rPr sz="1600" dirty="0">
                <a:latin typeface="Segoe UI"/>
                <a:cs typeface="Segoe UI"/>
              </a:rPr>
              <a:t> 50,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K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=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50,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=</a:t>
            </a:r>
            <a:r>
              <a:rPr sz="1600" dirty="0">
                <a:latin typeface="Segoe UI"/>
                <a:cs typeface="Segoe UI"/>
              </a:rPr>
              <a:t> 5%,</a:t>
            </a:r>
            <a:r>
              <a:rPr sz="1600" spc="4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σ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=</a:t>
            </a:r>
            <a:r>
              <a:rPr sz="1600" dirty="0">
                <a:latin typeface="Segoe UI"/>
                <a:cs typeface="Segoe UI"/>
              </a:rPr>
              <a:t> 30%,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=</a:t>
            </a:r>
            <a:r>
              <a:rPr sz="1600" dirty="0">
                <a:latin typeface="Segoe UI"/>
                <a:cs typeface="Segoe UI"/>
              </a:rPr>
              <a:t> 1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171" y="2531569"/>
            <a:ext cx="8360645" cy="28516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432" y="957072"/>
            <a:ext cx="342900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15" dirty="0">
                <a:latin typeface="Arial"/>
                <a:cs typeface="Arial"/>
              </a:rPr>
              <a:t>S</a:t>
            </a:r>
            <a:r>
              <a:rPr sz="3600" b="1" spc="-175" dirty="0">
                <a:latin typeface="Arial"/>
                <a:cs typeface="Arial"/>
              </a:rPr>
              <a:t>t</a:t>
            </a:r>
            <a:r>
              <a:rPr sz="3600" b="1" spc="-185" dirty="0">
                <a:latin typeface="Arial"/>
                <a:cs typeface="Arial"/>
              </a:rPr>
              <a:t>r</a:t>
            </a:r>
            <a:r>
              <a:rPr sz="3600" b="1" spc="-120" dirty="0">
                <a:latin typeface="Arial"/>
                <a:cs typeface="Arial"/>
              </a:rPr>
              <a:t>ik</a:t>
            </a:r>
            <a:r>
              <a:rPr sz="3600" b="1" spc="-175" dirty="0">
                <a:latin typeface="Arial"/>
                <a:cs typeface="Arial"/>
              </a:rPr>
              <a:t>e</a:t>
            </a:r>
            <a:r>
              <a:rPr sz="3600" b="1" spc="-105" dirty="0">
                <a:latin typeface="Arial"/>
                <a:cs typeface="Arial"/>
              </a:rPr>
              <a:t> </a:t>
            </a:r>
            <a:r>
              <a:rPr sz="3600" b="1" spc="15" dirty="0">
                <a:latin typeface="Arial"/>
                <a:cs typeface="Arial"/>
              </a:rPr>
              <a:t>P</a:t>
            </a:r>
            <a:r>
              <a:rPr sz="3600" b="1" spc="-185" dirty="0">
                <a:latin typeface="Arial"/>
                <a:cs typeface="Arial"/>
              </a:rPr>
              <a:t>r</a:t>
            </a:r>
            <a:r>
              <a:rPr sz="3600" b="1" spc="-170" dirty="0">
                <a:latin typeface="Arial"/>
                <a:cs typeface="Arial"/>
              </a:rPr>
              <a:t>i</a:t>
            </a:r>
            <a:r>
              <a:rPr sz="3600" b="1" spc="-190" dirty="0">
                <a:latin typeface="Arial"/>
                <a:cs typeface="Arial"/>
              </a:rPr>
              <a:t>c</a:t>
            </a:r>
            <a:r>
              <a:rPr sz="3600" b="1" spc="-15" dirty="0">
                <a:latin typeface="Arial"/>
                <a:cs typeface="Arial"/>
              </a:rPr>
              <a:t>e</a:t>
            </a:r>
            <a:r>
              <a:rPr sz="3600" b="1" spc="-114" dirty="0">
                <a:latin typeface="Arial"/>
                <a:cs typeface="Arial"/>
              </a:rPr>
              <a:t> </a:t>
            </a:r>
            <a:r>
              <a:rPr sz="3600" b="1" spc="20" dirty="0">
                <a:latin typeface="Arial"/>
                <a:cs typeface="Arial"/>
              </a:rPr>
              <a:t>(</a:t>
            </a:r>
            <a:r>
              <a:rPr sz="3600" b="1" spc="-185" dirty="0">
                <a:latin typeface="Arial"/>
                <a:cs typeface="Arial"/>
              </a:rPr>
              <a:t>K</a:t>
            </a:r>
            <a:r>
              <a:rPr sz="3600" b="1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1.2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857" y="1868804"/>
            <a:ext cx="10021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egoe UI"/>
                <a:cs typeface="Segoe UI"/>
              </a:rPr>
              <a:t>Effect</a:t>
            </a:r>
            <a:r>
              <a:rPr sz="1800" spc="2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of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changes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in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strike</a:t>
            </a:r>
            <a:r>
              <a:rPr sz="1800" spc="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on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option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prices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when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5" dirty="0">
                <a:latin typeface="Cambria Math"/>
                <a:cs typeface="Cambria Math"/>
              </a:rPr>
              <a:t>𝑆</a:t>
            </a:r>
            <a:r>
              <a:rPr sz="1950" spc="-22" baseline="-14957" dirty="0">
                <a:latin typeface="Cambria Math"/>
                <a:cs typeface="Cambria Math"/>
              </a:rPr>
              <a:t>0</a:t>
            </a:r>
            <a:r>
              <a:rPr sz="1950" spc="359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Segoe UI"/>
                <a:cs typeface="Segoe UI"/>
              </a:rPr>
              <a:t>= </a:t>
            </a:r>
            <a:r>
              <a:rPr sz="1800" spc="-10" dirty="0">
                <a:latin typeface="Segoe UI"/>
                <a:cs typeface="Segoe UI"/>
              </a:rPr>
              <a:t>50,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K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 </a:t>
            </a:r>
            <a:r>
              <a:rPr sz="1800" spc="-10" dirty="0">
                <a:latin typeface="Segoe UI"/>
                <a:cs typeface="Segoe UI"/>
              </a:rPr>
              <a:t>50,</a:t>
            </a:r>
            <a:r>
              <a:rPr sz="1800" dirty="0">
                <a:latin typeface="Segoe UI"/>
                <a:cs typeface="Segoe UI"/>
              </a:rPr>
              <a:t> r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 </a:t>
            </a:r>
            <a:r>
              <a:rPr sz="1800" spc="-10" dirty="0">
                <a:latin typeface="Segoe UI"/>
                <a:cs typeface="Segoe UI"/>
              </a:rPr>
              <a:t>5%,</a:t>
            </a:r>
            <a:r>
              <a:rPr sz="1800" spc="50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σ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 </a:t>
            </a:r>
            <a:r>
              <a:rPr sz="1800" spc="-10" dirty="0">
                <a:latin typeface="Segoe UI"/>
                <a:cs typeface="Segoe UI"/>
              </a:rPr>
              <a:t>30%,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and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T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 </a:t>
            </a:r>
            <a:r>
              <a:rPr sz="1800" spc="-5" dirty="0">
                <a:latin typeface="Segoe UI"/>
                <a:cs typeface="Segoe UI"/>
              </a:rPr>
              <a:t>1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2884" y="2540216"/>
            <a:ext cx="9101390" cy="309916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4061</Words>
  <Application>Microsoft Office PowerPoint</Application>
  <PresentationFormat>Widescreen</PresentationFormat>
  <Paragraphs>385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Arial MT</vt:lpstr>
      <vt:lpstr>Calibri</vt:lpstr>
      <vt:lpstr>Cambria Math</vt:lpstr>
      <vt:lpstr>Microsoft Sans Serif</vt:lpstr>
      <vt:lpstr>Roboto Lt</vt:lpstr>
      <vt:lpstr>Segoe UI</vt:lpstr>
      <vt:lpstr>Tahoma</vt:lpstr>
      <vt:lpstr>Office Theme</vt:lpstr>
      <vt:lpstr>Lecture </vt:lpstr>
      <vt:lpstr>Precap</vt:lpstr>
      <vt:lpstr>Today’s Agenda</vt:lpstr>
      <vt:lpstr>Factors affecting Stock Option Prices</vt:lpstr>
      <vt:lpstr>Factors affecting Stock Option Prices</vt:lpstr>
      <vt:lpstr>PowerPoint Presentation</vt:lpstr>
      <vt:lpstr>Stock Price (𝐒𝟎) and Strike Price (K)</vt:lpstr>
      <vt:lpstr>PowerPoint Presentation</vt:lpstr>
      <vt:lpstr>PowerPoint Presentation</vt:lpstr>
      <vt:lpstr>Time to Expiration</vt:lpstr>
      <vt:lpstr>Time to Expiration</vt:lpstr>
      <vt:lpstr>Time to Expiration</vt:lpstr>
      <vt:lpstr>Volatility (σ)</vt:lpstr>
      <vt:lpstr>PowerPoint Presentation</vt:lpstr>
      <vt:lpstr>Risk-Free Interest Rate (r)</vt:lpstr>
      <vt:lpstr>PowerPoint Presentation</vt:lpstr>
      <vt:lpstr>Amount of future Dividends</vt:lpstr>
      <vt:lpstr>Assumptions</vt:lpstr>
      <vt:lpstr>Notations</vt:lpstr>
      <vt:lpstr>PowerPoint Presentation</vt:lpstr>
      <vt:lpstr>PowerPoint Presentation</vt:lpstr>
      <vt:lpstr>Put – Call Parity</vt:lpstr>
      <vt:lpstr>Put – Call Parity</vt:lpstr>
      <vt:lpstr>Put – Call Parity</vt:lpstr>
      <vt:lpstr>Question</vt:lpstr>
      <vt:lpstr>Solution</vt:lpstr>
      <vt:lpstr>Put – Call Parity – with Dividends</vt:lpstr>
      <vt:lpstr>Question</vt:lpstr>
      <vt:lpstr>Solution</vt:lpstr>
      <vt:lpstr>Question</vt:lpstr>
      <vt:lpstr>Solution</vt:lpstr>
      <vt:lpstr>Bounds for Options</vt:lpstr>
      <vt:lpstr>Bounds for Options</vt:lpstr>
      <vt:lpstr>Bounds for Options</vt:lpstr>
      <vt:lpstr>Bounds for Options</vt:lpstr>
      <vt:lpstr>Question</vt:lpstr>
      <vt:lpstr>Solution</vt:lpstr>
      <vt:lpstr>Bounds for Options</vt:lpstr>
      <vt:lpstr>Bounds for Options</vt:lpstr>
      <vt:lpstr>Question</vt:lpstr>
      <vt:lpstr>Solution</vt:lpstr>
      <vt:lpstr>Question</vt:lpstr>
      <vt:lpstr>Solution</vt:lpstr>
      <vt:lpstr>PowerPoint Presentation</vt:lpstr>
      <vt:lpstr>Homework</vt:lpstr>
      <vt:lpstr>American Calls on Non-Dividend Paying Stocks</vt:lpstr>
      <vt:lpstr>Bounds</vt:lpstr>
      <vt:lpstr>American Puts on Non-Dividend Paying Stocks</vt:lpstr>
      <vt:lpstr>Bounds</vt:lpstr>
      <vt:lpstr>Effect of Dividends</vt:lpstr>
      <vt:lpstr>Recap</vt:lpstr>
      <vt:lpstr>Recap</vt:lpstr>
      <vt:lpstr>PowerPoint Presentation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</dc:title>
  <cp:lastModifiedBy>guptasuchi.17@gmail.com</cp:lastModifiedBy>
  <cp:revision>14</cp:revision>
  <dcterms:created xsi:type="dcterms:W3CDTF">2022-09-12T07:02:01Z</dcterms:created>
  <dcterms:modified xsi:type="dcterms:W3CDTF">2022-09-17T06:09:18Z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2022-09-12T00:00:00Z</vt:filetime>
  </property>
</Properties>
</file>